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worksheets/sheet104.xml" ContentType="application/vnd.openxmlformats-officedocument.spreadsheetml.worksheet+xml"/>
  <Override PartName="/xl/worksheets/sheet105.xml" ContentType="application/vnd.openxmlformats-officedocument.spreadsheetml.worksheet+xml"/>
  <Override PartName="/xl/worksheets/sheet106.xml" ContentType="application/vnd.openxmlformats-officedocument.spreadsheetml.worksheet+xml"/>
  <Override PartName="/xl/worksheets/sheet107.xml" ContentType="application/vnd.openxmlformats-officedocument.spreadsheetml.worksheet+xml"/>
  <Override PartName="/xl/worksheets/sheet108.xml" ContentType="application/vnd.openxmlformats-officedocument.spreadsheetml.worksheet+xml"/>
  <Override PartName="/xl/worksheets/sheet109.xml" ContentType="application/vnd.openxmlformats-officedocument.spreadsheetml.worksheet+xml"/>
  <Override PartName="/xl/worksheets/sheet110.xml" ContentType="application/vnd.openxmlformats-officedocument.spreadsheetml.worksheet+xml"/>
  <Override PartName="/xl/worksheets/sheet111.xml" ContentType="application/vnd.openxmlformats-officedocument.spreadsheetml.worksheet+xml"/>
  <Override PartName="/xl/worksheets/sheet112.xml" ContentType="application/vnd.openxmlformats-officedocument.spreadsheetml.worksheet+xml"/>
  <Override PartName="/xl/worksheets/sheet113.xml" ContentType="application/vnd.openxmlformats-officedocument.spreadsheetml.worksheet+xml"/>
  <Override PartName="/xl/worksheets/sheet114.xml" ContentType="application/vnd.openxmlformats-officedocument.spreadsheetml.worksheet+xml"/>
  <Override PartName="/xl/worksheets/sheet115.xml" ContentType="application/vnd.openxmlformats-officedocument.spreadsheetml.worksheet+xml"/>
  <Override PartName="/xl/worksheets/sheet116.xml" ContentType="application/vnd.openxmlformats-officedocument.spreadsheetml.worksheet+xml"/>
  <Override PartName="/xl/worksheets/sheet117.xml" ContentType="application/vnd.openxmlformats-officedocument.spreadsheetml.worksheet+xml"/>
  <Override PartName="/xl/worksheets/sheet118.xml" ContentType="application/vnd.openxmlformats-officedocument.spreadsheetml.worksheet+xml"/>
  <Override PartName="/xl/worksheets/sheet119.xml" ContentType="application/vnd.openxmlformats-officedocument.spreadsheetml.worksheet+xml"/>
  <Override PartName="/xl/worksheets/sheet120.xml" ContentType="application/vnd.openxmlformats-officedocument.spreadsheetml.worksheet+xml"/>
  <Override PartName="/xl/worksheets/sheet121.xml" ContentType="application/vnd.openxmlformats-officedocument.spreadsheetml.worksheet+xml"/>
  <Override PartName="/xl/worksheets/sheet122.xml" ContentType="application/vnd.openxmlformats-officedocument.spreadsheetml.worksheet+xml"/>
  <Override PartName="/xl/worksheets/sheet123.xml" ContentType="application/vnd.openxmlformats-officedocument.spreadsheetml.worksheet+xml"/>
  <Override PartName="/xl/worksheets/sheet124.xml" ContentType="application/vnd.openxmlformats-officedocument.spreadsheetml.worksheet+xml"/>
  <Override PartName="/xl/worksheets/sheet125.xml" ContentType="application/vnd.openxmlformats-officedocument.spreadsheetml.worksheet+xml"/>
  <Override PartName="/xl/worksheets/sheet126.xml" ContentType="application/vnd.openxmlformats-officedocument.spreadsheetml.worksheet+xml"/>
  <Override PartName="/xl/worksheets/sheet127.xml" ContentType="application/vnd.openxmlformats-officedocument.spreadsheetml.worksheet+xml"/>
  <Override PartName="/xl/worksheets/sheet128.xml" ContentType="application/vnd.openxmlformats-officedocument.spreadsheetml.worksheet+xml"/>
  <Override PartName="/xl/worksheets/sheet129.xml" ContentType="application/vnd.openxmlformats-officedocument.spreadsheetml.worksheet+xml"/>
  <Override PartName="/xl/worksheets/sheet130.xml" ContentType="application/vnd.openxmlformats-officedocument.spreadsheetml.worksheet+xml"/>
  <Override PartName="/xl/worksheets/sheet131.xml" ContentType="application/vnd.openxmlformats-officedocument.spreadsheetml.worksheet+xml"/>
  <Override PartName="/xl/worksheets/sheet132.xml" ContentType="application/vnd.openxmlformats-officedocument.spreadsheetml.worksheet+xml"/>
  <Override PartName="/xl/worksheets/sheet133.xml" ContentType="application/vnd.openxmlformats-officedocument.spreadsheetml.worksheet+xml"/>
  <Override PartName="/xl/worksheets/sheet134.xml" ContentType="application/vnd.openxmlformats-officedocument.spreadsheetml.worksheet+xml"/>
  <Override PartName="/xl/worksheets/sheet135.xml" ContentType="application/vnd.openxmlformats-officedocument.spreadsheetml.worksheet+xml"/>
  <Override PartName="/xl/worksheets/sheet136.xml" ContentType="application/vnd.openxmlformats-officedocument.spreadsheetml.worksheet+xml"/>
  <Override PartName="/xl/worksheets/sheet137.xml" ContentType="application/vnd.openxmlformats-officedocument.spreadsheetml.worksheet+xml"/>
  <Override PartName="/xl/worksheets/sheet138.xml" ContentType="application/vnd.openxmlformats-officedocument.spreadsheetml.worksheet+xml"/>
  <Override PartName="/xl/worksheets/sheet139.xml" ContentType="application/vnd.openxmlformats-officedocument.spreadsheetml.worksheet+xml"/>
  <Override PartName="/xl/worksheets/sheet140.xml" ContentType="application/vnd.openxmlformats-officedocument.spreadsheetml.worksheet+xml"/>
  <Override PartName="/xl/worksheets/sheet141.xml" ContentType="application/vnd.openxmlformats-officedocument.spreadsheetml.worksheet+xml"/>
  <Override PartName="/xl/worksheets/sheet142.xml" ContentType="application/vnd.openxmlformats-officedocument.spreadsheetml.worksheet+xml"/>
  <Override PartName="/xl/worksheets/sheet143.xml" ContentType="application/vnd.openxmlformats-officedocument.spreadsheetml.worksheet+xml"/>
  <Override PartName="/xl/worksheets/sheet144.xml" ContentType="application/vnd.openxmlformats-officedocument.spreadsheetml.worksheet+xml"/>
  <Override PartName="/xl/worksheets/sheet145.xml" ContentType="application/vnd.openxmlformats-officedocument.spreadsheetml.worksheet+xml"/>
  <Override PartName="/xl/worksheets/sheet146.xml" ContentType="application/vnd.openxmlformats-officedocument.spreadsheetml.worksheet+xml"/>
  <Override PartName="/xl/worksheets/sheet147.xml" ContentType="application/vnd.openxmlformats-officedocument.spreadsheetml.worksheet+xml"/>
  <Override PartName="/xl/worksheets/sheet148.xml" ContentType="application/vnd.openxmlformats-officedocument.spreadsheetml.worksheet+xml"/>
  <Override PartName="/xl/worksheets/sheet149.xml" ContentType="application/vnd.openxmlformats-officedocument.spreadsheetml.worksheet+xml"/>
  <Override PartName="/xl/worksheets/sheet150.xml" ContentType="application/vnd.openxmlformats-officedocument.spreadsheetml.worksheet+xml"/>
  <Override PartName="/xl/worksheets/sheet151.xml" ContentType="application/vnd.openxmlformats-officedocument.spreadsheetml.worksheet+xml"/>
  <Override PartName="/xl/worksheets/sheet152.xml" ContentType="application/vnd.openxmlformats-officedocument.spreadsheetml.worksheet+xml"/>
  <Override PartName="/xl/worksheets/sheet153.xml" ContentType="application/vnd.openxmlformats-officedocument.spreadsheetml.worksheet+xml"/>
  <Override PartName="/xl/worksheets/sheet154.xml" ContentType="application/vnd.openxmlformats-officedocument.spreadsheetml.worksheet+xml"/>
  <Override PartName="/xl/worksheets/sheet155.xml" ContentType="application/vnd.openxmlformats-officedocument.spreadsheetml.worksheet+xml"/>
  <Override PartName="/xl/worksheets/sheet156.xml" ContentType="application/vnd.openxmlformats-officedocument.spreadsheetml.worksheet+xml"/>
  <Override PartName="/xl/worksheets/sheet157.xml" ContentType="application/vnd.openxmlformats-officedocument.spreadsheetml.worksheet+xml"/>
  <Override PartName="/xl/worksheets/sheet158.xml" ContentType="application/vnd.openxmlformats-officedocument.spreadsheetml.worksheet+xml"/>
  <Override PartName="/xl/worksheets/sheet159.xml" ContentType="application/vnd.openxmlformats-officedocument.spreadsheetml.worksheet+xml"/>
  <Override PartName="/xl/worksheets/sheet160.xml" ContentType="application/vnd.openxmlformats-officedocument.spreadsheetml.worksheet+xml"/>
  <Override PartName="/xl/worksheets/sheet161.xml" ContentType="application/vnd.openxmlformats-officedocument.spreadsheetml.worksheet+xml"/>
  <Override PartName="/xl/worksheets/sheet162.xml" ContentType="application/vnd.openxmlformats-officedocument.spreadsheetml.worksheet+xml"/>
  <Override PartName="/xl/worksheets/sheet163.xml" ContentType="application/vnd.openxmlformats-officedocument.spreadsheetml.worksheet+xml"/>
  <Override PartName="/xl/worksheets/sheet164.xml" ContentType="application/vnd.openxmlformats-officedocument.spreadsheetml.worksheet+xml"/>
  <Override PartName="/xl/worksheets/sheet165.xml" ContentType="application/vnd.openxmlformats-officedocument.spreadsheetml.worksheet+xml"/>
  <Override PartName="/xl/worksheets/sheet166.xml" ContentType="application/vnd.openxmlformats-officedocument.spreadsheetml.worksheet+xml"/>
  <Override PartName="/xl/worksheets/sheet167.xml" ContentType="application/vnd.openxmlformats-officedocument.spreadsheetml.worksheet+xml"/>
  <Override PartName="/xl/worksheets/sheet168.xml" ContentType="application/vnd.openxmlformats-officedocument.spreadsheetml.worksheet+xml"/>
  <Override PartName="/xl/worksheets/sheet169.xml" ContentType="application/vnd.openxmlformats-officedocument.spreadsheetml.worksheet+xml"/>
  <Override PartName="/xl/worksheets/sheet170.xml" ContentType="application/vnd.openxmlformats-officedocument.spreadsheetml.worksheet+xml"/>
  <Override PartName="/xl/worksheets/sheet171.xml" ContentType="application/vnd.openxmlformats-officedocument.spreadsheetml.worksheet+xml"/>
  <Override PartName="/xl/worksheets/sheet172.xml" ContentType="application/vnd.openxmlformats-officedocument.spreadsheetml.worksheet+xml"/>
  <Override PartName="/xl/worksheets/sheet173.xml" ContentType="application/vnd.openxmlformats-officedocument.spreadsheetml.worksheet+xml"/>
  <Override PartName="/xl/worksheets/sheet174.xml" ContentType="application/vnd.openxmlformats-officedocument.spreadsheetml.worksheet+xml"/>
  <Override PartName="/xl/worksheets/sheet175.xml" ContentType="application/vnd.openxmlformats-officedocument.spreadsheetml.worksheet+xml"/>
  <Override PartName="/xl/worksheets/sheet176.xml" ContentType="application/vnd.openxmlformats-officedocument.spreadsheetml.worksheet+xml"/>
  <Override PartName="/xl/worksheets/sheet177.xml" ContentType="application/vnd.openxmlformats-officedocument.spreadsheetml.worksheet+xml"/>
  <Override PartName="/xl/worksheets/sheet178.xml" ContentType="application/vnd.openxmlformats-officedocument.spreadsheetml.worksheet+xml"/>
  <Override PartName="/xl/worksheets/sheet179.xml" ContentType="application/vnd.openxmlformats-officedocument.spreadsheetml.worksheet+xml"/>
  <Override PartName="/xl/worksheets/sheet180.xml" ContentType="application/vnd.openxmlformats-officedocument.spreadsheetml.worksheet+xml"/>
  <Override PartName="/xl/worksheets/sheet181.xml" ContentType="application/vnd.openxmlformats-officedocument.spreadsheetml.worksheet+xml"/>
  <Override PartName="/xl/worksheets/sheet182.xml" ContentType="application/vnd.openxmlformats-officedocument.spreadsheetml.worksheet+xml"/>
  <Override PartName="/xl/worksheets/sheet183.xml" ContentType="application/vnd.openxmlformats-officedocument.spreadsheetml.worksheet+xml"/>
  <Override PartName="/xl/worksheets/sheet184.xml" ContentType="application/vnd.openxmlformats-officedocument.spreadsheetml.worksheet+xml"/>
  <Override PartName="/xl/worksheets/sheet185.xml" ContentType="application/vnd.openxmlformats-officedocument.spreadsheetml.worksheet+xml"/>
  <Override PartName="/xl/worksheets/sheet186.xml" ContentType="application/vnd.openxmlformats-officedocument.spreadsheetml.worksheet+xml"/>
  <Override PartName="/xl/worksheets/sheet187.xml" ContentType="application/vnd.openxmlformats-officedocument.spreadsheetml.worksheet+xml"/>
  <Override PartName="/xl/worksheets/sheet188.xml" ContentType="application/vnd.openxmlformats-officedocument.spreadsheetml.worksheet+xml"/>
  <Override PartName="/xl/worksheets/sheet189.xml" ContentType="application/vnd.openxmlformats-officedocument.spreadsheetml.worksheet+xml"/>
  <Override PartName="/xl/worksheets/sheet190.xml" ContentType="application/vnd.openxmlformats-officedocument.spreadsheetml.worksheet+xml"/>
  <Override PartName="/xl/worksheets/sheet191.xml" ContentType="application/vnd.openxmlformats-officedocument.spreadsheetml.worksheet+xml"/>
  <Override PartName="/xl/worksheets/sheet192.xml" ContentType="application/vnd.openxmlformats-officedocument.spreadsheetml.worksheet+xml"/>
  <Override PartName="/xl/worksheets/sheet193.xml" ContentType="application/vnd.openxmlformats-officedocument.spreadsheetml.worksheet+xml"/>
  <Override PartName="/xl/worksheets/sheet194.xml" ContentType="application/vnd.openxmlformats-officedocument.spreadsheetml.worksheet+xml"/>
  <Override PartName="/xl/worksheets/sheet195.xml" ContentType="application/vnd.openxmlformats-officedocument.spreadsheetml.worksheet+xml"/>
  <Override PartName="/xl/worksheets/sheet196.xml" ContentType="application/vnd.openxmlformats-officedocument.spreadsheetml.worksheet+xml"/>
  <Override PartName="/xl/worksheets/sheet197.xml" ContentType="application/vnd.openxmlformats-officedocument.spreadsheetml.worksheet+xml"/>
  <Override PartName="/xl/worksheets/sheet198.xml" ContentType="application/vnd.openxmlformats-officedocument.spreadsheetml.worksheet+xml"/>
  <Override PartName="/xl/worksheets/sheet199.xml" ContentType="application/vnd.openxmlformats-officedocument.spreadsheetml.worksheet+xml"/>
  <Override PartName="/xl/worksheets/sheet200.xml" ContentType="application/vnd.openxmlformats-officedocument.spreadsheetml.worksheet+xml"/>
  <Override PartName="/xl/worksheets/sheet201.xml" ContentType="application/vnd.openxmlformats-officedocument.spreadsheetml.worksheet+xml"/>
  <Override PartName="/xl/worksheets/sheet202.xml" ContentType="application/vnd.openxmlformats-officedocument.spreadsheetml.worksheet+xml"/>
  <Override PartName="/xl/worksheets/sheet203.xml" ContentType="application/vnd.openxmlformats-officedocument.spreadsheetml.worksheet+xml"/>
  <Override PartName="/xl/worksheets/sheet204.xml" ContentType="application/vnd.openxmlformats-officedocument.spreadsheetml.worksheet+xml"/>
  <Override PartName="/xl/worksheets/sheet205.xml" ContentType="application/vnd.openxmlformats-officedocument.spreadsheetml.worksheet+xml"/>
  <Override PartName="/xl/worksheets/sheet206.xml" ContentType="application/vnd.openxmlformats-officedocument.spreadsheetml.worksheet+xml"/>
  <Override PartName="/xl/worksheets/sheet207.xml" ContentType="application/vnd.openxmlformats-officedocument.spreadsheetml.worksheet+xml"/>
  <Override PartName="/xl/worksheets/sheet208.xml" ContentType="application/vnd.openxmlformats-officedocument.spreadsheetml.worksheet+xml"/>
  <Override PartName="/xl/worksheets/sheet209.xml" ContentType="application/vnd.openxmlformats-officedocument.spreadsheetml.worksheet+xml"/>
  <Override PartName="/xl/worksheets/sheet210.xml" ContentType="application/vnd.openxmlformats-officedocument.spreadsheetml.worksheet+xml"/>
  <Override PartName="/xl/worksheets/sheet211.xml" ContentType="application/vnd.openxmlformats-officedocument.spreadsheetml.worksheet+xml"/>
  <Override PartName="/xl/worksheets/sheet212.xml" ContentType="application/vnd.openxmlformats-officedocument.spreadsheetml.worksheet+xml"/>
  <Override PartName="/xl/worksheets/sheet213.xml" ContentType="application/vnd.openxmlformats-officedocument.spreadsheetml.worksheet+xml"/>
  <Override PartName="/xl/worksheets/sheet214.xml" ContentType="application/vnd.openxmlformats-officedocument.spreadsheetml.worksheet+xml"/>
  <Override PartName="/xl/worksheets/sheet215.xml" ContentType="application/vnd.openxmlformats-officedocument.spreadsheetml.worksheet+xml"/>
  <Override PartName="/xl/worksheets/sheet216.xml" ContentType="application/vnd.openxmlformats-officedocument.spreadsheetml.worksheet+xml"/>
  <Override PartName="/xl/worksheets/sheet217.xml" ContentType="application/vnd.openxmlformats-officedocument.spreadsheetml.worksheet+xml"/>
  <Override PartName="/xl/worksheets/sheet218.xml" ContentType="application/vnd.openxmlformats-officedocument.spreadsheetml.worksheet+xml"/>
  <Override PartName="/xl/worksheets/sheet219.xml" ContentType="application/vnd.openxmlformats-officedocument.spreadsheetml.worksheet+xml"/>
  <Override PartName="/xl/worksheets/sheet220.xml" ContentType="application/vnd.openxmlformats-officedocument.spreadsheetml.worksheet+xml"/>
  <Override PartName="/xl/worksheets/sheet221.xml" ContentType="application/vnd.openxmlformats-officedocument.spreadsheetml.worksheet+xml"/>
  <Override PartName="/xl/worksheets/sheet222.xml" ContentType="application/vnd.openxmlformats-officedocument.spreadsheetml.worksheet+xml"/>
  <Override PartName="/xl/worksheets/sheet223.xml" ContentType="application/vnd.openxmlformats-officedocument.spreadsheetml.worksheet+xml"/>
  <Override PartName="/xl/worksheets/sheet224.xml" ContentType="application/vnd.openxmlformats-officedocument.spreadsheetml.worksheet+xml"/>
  <Override PartName="/xl/worksheets/sheet225.xml" ContentType="application/vnd.openxmlformats-officedocument.spreadsheetml.worksheet+xml"/>
  <Override PartName="/xl/worksheets/sheet226.xml" ContentType="application/vnd.openxmlformats-officedocument.spreadsheetml.worksheet+xml"/>
  <Override PartName="/xl/worksheets/sheet227.xml" ContentType="application/vnd.openxmlformats-officedocument.spreadsheetml.worksheet+xml"/>
  <Override PartName="/xl/worksheets/sheet228.xml" ContentType="application/vnd.openxmlformats-officedocument.spreadsheetml.worksheet+xml"/>
  <Override PartName="/xl/worksheets/sheet229.xml" ContentType="application/vnd.openxmlformats-officedocument.spreadsheetml.worksheet+xml"/>
  <Override PartName="/xl/worksheets/sheet230.xml" ContentType="application/vnd.openxmlformats-officedocument.spreadsheetml.worksheet+xml"/>
  <Override PartName="/xl/worksheets/sheet231.xml" ContentType="application/vnd.openxmlformats-officedocument.spreadsheetml.worksheet+xml"/>
  <Override PartName="/xl/worksheets/sheet232.xml" ContentType="application/vnd.openxmlformats-officedocument.spreadsheetml.worksheet+xml"/>
  <Override PartName="/xl/worksheets/sheet233.xml" ContentType="application/vnd.openxmlformats-officedocument.spreadsheetml.worksheet+xml"/>
  <Override PartName="/xl/worksheets/sheet234.xml" ContentType="application/vnd.openxmlformats-officedocument.spreadsheetml.worksheet+xml"/>
  <Override PartName="/xl/worksheets/sheet235.xml" ContentType="application/vnd.openxmlformats-officedocument.spreadsheetml.worksheet+xml"/>
  <Override PartName="/xl/worksheets/sheet236.xml" ContentType="application/vnd.openxmlformats-officedocument.spreadsheetml.worksheet+xml"/>
  <Override PartName="/xl/worksheets/sheet237.xml" ContentType="application/vnd.openxmlformats-officedocument.spreadsheetml.worksheet+xml"/>
  <Override PartName="/xl/worksheets/sheet238.xml" ContentType="application/vnd.openxmlformats-officedocument.spreadsheetml.worksheet+xml"/>
  <Override PartName="/xl/worksheets/sheet239.xml" ContentType="application/vnd.openxmlformats-officedocument.spreadsheetml.worksheet+xml"/>
  <Override PartName="/xl/worksheets/sheet240.xml" ContentType="application/vnd.openxmlformats-officedocument.spreadsheetml.worksheet+xml"/>
  <Override PartName="/xl/worksheets/sheet241.xml" ContentType="application/vnd.openxmlformats-officedocument.spreadsheetml.worksheet+xml"/>
  <Override PartName="/xl/worksheets/sheet242.xml" ContentType="application/vnd.openxmlformats-officedocument.spreadsheetml.worksheet+xml"/>
  <Override PartName="/xl/worksheets/sheet243.xml" ContentType="application/vnd.openxmlformats-officedocument.spreadsheetml.worksheet+xml"/>
  <Override PartName="/xl/worksheets/sheet244.xml" ContentType="application/vnd.openxmlformats-officedocument.spreadsheetml.worksheet+xml"/>
  <Override PartName="/xl/worksheets/sheet245.xml" ContentType="application/vnd.openxmlformats-officedocument.spreadsheetml.worksheet+xml"/>
  <Override PartName="/xl/worksheets/sheet246.xml" ContentType="application/vnd.openxmlformats-officedocument.spreadsheetml.worksheet+xml"/>
  <Override PartName="/xl/worksheets/sheet247.xml" ContentType="application/vnd.openxmlformats-officedocument.spreadsheetml.worksheet+xml"/>
  <Override PartName="/xl/worksheets/sheet248.xml" ContentType="application/vnd.openxmlformats-officedocument.spreadsheetml.worksheet+xml"/>
  <Override PartName="/xl/worksheets/sheet249.xml" ContentType="application/vnd.openxmlformats-officedocument.spreadsheetml.worksheet+xml"/>
  <Override PartName="/xl/worksheets/sheet250.xml" ContentType="application/vnd.openxmlformats-officedocument.spreadsheetml.worksheet+xml"/>
  <Override PartName="/xl/worksheets/sheet251.xml" ContentType="application/vnd.openxmlformats-officedocument.spreadsheetml.worksheet+xml"/>
  <Override PartName="/xl/worksheets/sheet252.xml" ContentType="application/vnd.openxmlformats-officedocument.spreadsheetml.worksheet+xml"/>
  <Override PartName="/xl/worksheets/sheet253.xml" ContentType="application/vnd.openxmlformats-officedocument.spreadsheetml.worksheet+xml"/>
  <Override PartName="/xl/worksheets/sheet254.xml" ContentType="application/vnd.openxmlformats-officedocument.spreadsheetml.worksheet+xml"/>
  <Override PartName="/xl/worksheets/sheet255.xml" ContentType="application/vnd.openxmlformats-officedocument.spreadsheetml.worksheet+xml"/>
  <Override PartName="/xl/worksheets/sheet256.xml" ContentType="application/vnd.openxmlformats-officedocument.spreadsheetml.worksheet+xml"/>
  <Override PartName="/xl/worksheets/sheet257.xml" ContentType="application/vnd.openxmlformats-officedocument.spreadsheetml.worksheet+xml"/>
  <Override PartName="/xl/worksheets/sheet258.xml" ContentType="application/vnd.openxmlformats-officedocument.spreadsheetml.worksheet+xml"/>
  <Override PartName="/xl/worksheets/sheet259.xml" ContentType="application/vnd.openxmlformats-officedocument.spreadsheetml.worksheet+xml"/>
  <Override PartName="/xl/worksheets/sheet260.xml" ContentType="application/vnd.openxmlformats-officedocument.spreadsheetml.worksheet+xml"/>
  <Override PartName="/xl/worksheets/sheet261.xml" ContentType="application/vnd.openxmlformats-officedocument.spreadsheetml.worksheet+xml"/>
  <Override PartName="/xl/worksheets/sheet262.xml" ContentType="application/vnd.openxmlformats-officedocument.spreadsheetml.worksheet+xml"/>
  <Override PartName="/xl/worksheets/sheet263.xml" ContentType="application/vnd.openxmlformats-officedocument.spreadsheetml.worksheet+xml"/>
  <Override PartName="/xl/worksheets/sheet264.xml" ContentType="application/vnd.openxmlformats-officedocument.spreadsheetml.worksheet+xml"/>
  <Override PartName="/xl/worksheets/sheet265.xml" ContentType="application/vnd.openxmlformats-officedocument.spreadsheetml.worksheet+xml"/>
  <Override PartName="/xl/worksheets/sheet266.xml" ContentType="application/vnd.openxmlformats-officedocument.spreadsheetml.worksheet+xml"/>
  <Override PartName="/xl/worksheets/sheet267.xml" ContentType="application/vnd.openxmlformats-officedocument.spreadsheetml.worksheet+xml"/>
  <Override PartName="/xl/worksheets/sheet268.xml" ContentType="application/vnd.openxmlformats-officedocument.spreadsheetml.worksheet+xml"/>
  <Override PartName="/xl/worksheets/sheet269.xml" ContentType="application/vnd.openxmlformats-officedocument.spreadsheetml.worksheet+xml"/>
  <Override PartName="/xl/worksheets/sheet270.xml" ContentType="application/vnd.openxmlformats-officedocument.spreadsheetml.worksheet+xml"/>
  <Override PartName="/xl/worksheets/sheet271.xml" ContentType="application/vnd.openxmlformats-officedocument.spreadsheetml.worksheet+xml"/>
  <Override PartName="/xl/worksheets/sheet272.xml" ContentType="application/vnd.openxmlformats-officedocument.spreadsheetml.worksheet+xml"/>
  <Override PartName="/xl/worksheets/sheet273.xml" ContentType="application/vnd.openxmlformats-officedocument.spreadsheetml.worksheet+xml"/>
  <Override PartName="/xl/worksheets/sheet274.xml" ContentType="application/vnd.openxmlformats-officedocument.spreadsheetml.worksheet+xml"/>
  <Override PartName="/xl/worksheets/sheet275.xml" ContentType="application/vnd.openxmlformats-officedocument.spreadsheetml.worksheet+xml"/>
  <Override PartName="/xl/worksheets/sheet276.xml" ContentType="application/vnd.openxmlformats-officedocument.spreadsheetml.worksheet+xml"/>
  <Override PartName="/xl/worksheets/sheet277.xml" ContentType="application/vnd.openxmlformats-officedocument.spreadsheetml.worksheet+xml"/>
  <Override PartName="/xl/worksheets/sheet278.xml" ContentType="application/vnd.openxmlformats-officedocument.spreadsheetml.worksheet+xml"/>
  <Override PartName="/xl/worksheets/sheet279.xml" ContentType="application/vnd.openxmlformats-officedocument.spreadsheetml.worksheet+xml"/>
  <Override PartName="/xl/worksheets/sheet280.xml" ContentType="application/vnd.openxmlformats-officedocument.spreadsheetml.worksheet+xml"/>
  <Override PartName="/xl/worksheets/sheet281.xml" ContentType="application/vnd.openxmlformats-officedocument.spreadsheetml.worksheet+xml"/>
  <Override PartName="/xl/worksheets/sheet282.xml" ContentType="application/vnd.openxmlformats-officedocument.spreadsheetml.worksheet+xml"/>
  <Override PartName="/xl/worksheets/sheet283.xml" ContentType="application/vnd.openxmlformats-officedocument.spreadsheetml.worksheet+xml"/>
  <Override PartName="/xl/worksheets/sheet284.xml" ContentType="application/vnd.openxmlformats-officedocument.spreadsheetml.worksheet+xml"/>
  <Override PartName="/xl/worksheets/sheet285.xml" ContentType="application/vnd.openxmlformats-officedocument.spreadsheetml.worksheet+xml"/>
  <Override PartName="/xl/worksheets/sheet286.xml" ContentType="application/vnd.openxmlformats-officedocument.spreadsheetml.worksheet+xml"/>
  <Override PartName="/xl/worksheets/sheet287.xml" ContentType="application/vnd.openxmlformats-officedocument.spreadsheetml.worksheet+xml"/>
  <Override PartName="/xl/worksheets/sheet288.xml" ContentType="application/vnd.openxmlformats-officedocument.spreadsheetml.worksheet+xml"/>
  <Override PartName="/xl/worksheets/sheet289.xml" ContentType="application/vnd.openxmlformats-officedocument.spreadsheetml.worksheet+xml"/>
  <Override PartName="/xl/worksheets/sheet290.xml" ContentType="application/vnd.openxmlformats-officedocument.spreadsheetml.worksheet+xml"/>
  <Override PartName="/xl/worksheets/sheet291.xml" ContentType="application/vnd.openxmlformats-officedocument.spreadsheetml.worksheet+xml"/>
  <Override PartName="/xl/worksheets/sheet292.xml" ContentType="application/vnd.openxmlformats-officedocument.spreadsheetml.worksheet+xml"/>
  <Override PartName="/xl/worksheets/sheet293.xml" ContentType="application/vnd.openxmlformats-officedocument.spreadsheetml.worksheet+xml"/>
  <Override PartName="/xl/worksheets/sheet294.xml" ContentType="application/vnd.openxmlformats-officedocument.spreadsheetml.worksheet+xml"/>
  <Override PartName="/xl/worksheets/sheet295.xml" ContentType="application/vnd.openxmlformats-officedocument.spreadsheetml.worksheet+xml"/>
  <Override PartName="/xl/worksheets/sheet296.xml" ContentType="application/vnd.openxmlformats-officedocument.spreadsheetml.worksheet+xml"/>
  <Override PartName="/xl/worksheets/sheet297.xml" ContentType="application/vnd.openxmlformats-officedocument.spreadsheetml.worksheet+xml"/>
  <Override PartName="/xl/worksheets/sheet298.xml" ContentType="application/vnd.openxmlformats-officedocument.spreadsheetml.worksheet+xml"/>
  <Override PartName="/xl/worksheets/sheet299.xml" ContentType="application/vnd.openxmlformats-officedocument.spreadsheetml.worksheet+xml"/>
  <Override PartName="/xl/worksheets/sheet300.xml" ContentType="application/vnd.openxmlformats-officedocument.spreadsheetml.worksheet+xml"/>
  <Override PartName="/xl/worksheets/sheet301.xml" ContentType="application/vnd.openxmlformats-officedocument.spreadsheetml.worksheet+xml"/>
  <Override PartName="/xl/worksheets/sheet302.xml" ContentType="application/vnd.openxmlformats-officedocument.spreadsheetml.worksheet+xml"/>
  <Override PartName="/xl/worksheets/sheet303.xml" ContentType="application/vnd.openxmlformats-officedocument.spreadsheetml.worksheet+xml"/>
  <Override PartName="/xl/worksheets/sheet304.xml" ContentType="application/vnd.openxmlformats-officedocument.spreadsheetml.worksheet+xml"/>
  <Override PartName="/xl/worksheets/sheet305.xml" ContentType="application/vnd.openxmlformats-officedocument.spreadsheetml.worksheet+xml"/>
  <Override PartName="/xl/worksheets/sheet306.xml" ContentType="application/vnd.openxmlformats-officedocument.spreadsheetml.worksheet+xml"/>
  <Override PartName="/xl/worksheets/sheet307.xml" ContentType="application/vnd.openxmlformats-officedocument.spreadsheetml.worksheet+xml"/>
  <Override PartName="/xl/worksheets/sheet308.xml" ContentType="application/vnd.openxmlformats-officedocument.spreadsheetml.worksheet+xml"/>
  <Override PartName="/xl/worksheets/sheet309.xml" ContentType="application/vnd.openxmlformats-officedocument.spreadsheetml.worksheet+xml"/>
  <Override PartName="/xl/worksheets/sheet310.xml" ContentType="application/vnd.openxmlformats-officedocument.spreadsheetml.worksheet+xml"/>
  <Override PartName="/xl/worksheets/sheet311.xml" ContentType="application/vnd.openxmlformats-officedocument.spreadsheetml.worksheet+xml"/>
  <Override PartName="/xl/worksheets/sheet312.xml" ContentType="application/vnd.openxmlformats-officedocument.spreadsheetml.worksheet+xml"/>
  <Override PartName="/xl/worksheets/sheet313.xml" ContentType="application/vnd.openxmlformats-officedocument.spreadsheetml.worksheet+xml"/>
  <Override PartName="/xl/worksheets/sheet314.xml" ContentType="application/vnd.openxmlformats-officedocument.spreadsheetml.worksheet+xml"/>
  <Override PartName="/xl/worksheets/sheet315.xml" ContentType="application/vnd.openxmlformats-officedocument.spreadsheetml.worksheet+xml"/>
  <Override PartName="/xl/worksheets/sheet316.xml" ContentType="application/vnd.openxmlformats-officedocument.spreadsheetml.worksheet+xml"/>
  <Override PartName="/xl/worksheets/sheet317.xml" ContentType="application/vnd.openxmlformats-officedocument.spreadsheetml.worksheet+xml"/>
  <Override PartName="/xl/worksheets/sheet318.xml" ContentType="application/vnd.openxmlformats-officedocument.spreadsheetml.worksheet+xml"/>
  <Override PartName="/xl/worksheets/sheet319.xml" ContentType="application/vnd.openxmlformats-officedocument.spreadsheetml.worksheet+xml"/>
  <Override PartName="/xl/worksheets/sheet320.xml" ContentType="application/vnd.openxmlformats-officedocument.spreadsheetml.worksheet+xml"/>
  <Override PartName="/xl/worksheets/sheet321.xml" ContentType="application/vnd.openxmlformats-officedocument.spreadsheetml.worksheet+xml"/>
  <Override PartName="/xl/worksheets/sheet322.xml" ContentType="application/vnd.openxmlformats-officedocument.spreadsheetml.worksheet+xml"/>
  <Override PartName="/xl/worksheets/sheet323.xml" ContentType="application/vnd.openxmlformats-officedocument.spreadsheetml.worksheet+xml"/>
  <Override PartName="/xl/worksheets/sheet324.xml" ContentType="application/vnd.openxmlformats-officedocument.spreadsheetml.worksheet+xml"/>
  <Override PartName="/xl/worksheets/sheet325.xml" ContentType="application/vnd.openxmlformats-officedocument.spreadsheetml.worksheet+xml"/>
  <Override PartName="/xl/worksheets/sheet326.xml" ContentType="application/vnd.openxmlformats-officedocument.spreadsheetml.worksheet+xml"/>
  <Override PartName="/xl/worksheets/sheet327.xml" ContentType="application/vnd.openxmlformats-officedocument.spreadsheetml.worksheet+xml"/>
  <Override PartName="/xl/worksheets/sheet328.xml" ContentType="application/vnd.openxmlformats-officedocument.spreadsheetml.worksheet+xml"/>
  <Override PartName="/xl/worksheets/sheet329.xml" ContentType="application/vnd.openxmlformats-officedocument.spreadsheetml.worksheet+xml"/>
  <Override PartName="/xl/worksheets/sheet330.xml" ContentType="application/vnd.openxmlformats-officedocument.spreadsheetml.worksheet+xml"/>
  <Override PartName="/xl/worksheets/sheet331.xml" ContentType="application/vnd.openxmlformats-officedocument.spreadsheetml.worksheet+xml"/>
  <Override PartName="/xl/worksheets/sheet332.xml" ContentType="application/vnd.openxmlformats-officedocument.spreadsheetml.worksheet+xml"/>
  <Override PartName="/xl/worksheets/sheet333.xml" ContentType="application/vnd.openxmlformats-officedocument.spreadsheetml.worksheet+xml"/>
  <Override PartName="/xl/worksheets/sheet334.xml" ContentType="application/vnd.openxmlformats-officedocument.spreadsheetml.worksheet+xml"/>
  <Override PartName="/xl/worksheets/sheet335.xml" ContentType="application/vnd.openxmlformats-officedocument.spreadsheetml.worksheet+xml"/>
  <Override PartName="/xl/worksheets/sheet336.xml" ContentType="application/vnd.openxmlformats-officedocument.spreadsheetml.worksheet+xml"/>
  <Override PartName="/xl/worksheets/sheet337.xml" ContentType="application/vnd.openxmlformats-officedocument.spreadsheetml.worksheet+xml"/>
  <Override PartName="/xl/worksheets/sheet338.xml" ContentType="application/vnd.openxmlformats-officedocument.spreadsheetml.worksheet+xml"/>
  <Override PartName="/xl/worksheets/sheet339.xml" ContentType="application/vnd.openxmlformats-officedocument.spreadsheetml.worksheet+xml"/>
  <Override PartName="/xl/worksheets/sheet340.xml" ContentType="application/vnd.openxmlformats-officedocument.spreadsheetml.worksheet+xml"/>
  <Override PartName="/xl/worksheets/sheet341.xml" ContentType="application/vnd.openxmlformats-officedocument.spreadsheetml.worksheet+xml"/>
  <Override PartName="/xl/worksheets/sheet342.xml" ContentType="application/vnd.openxmlformats-officedocument.spreadsheetml.worksheet+xml"/>
  <Override PartName="/xl/worksheets/sheet343.xml" ContentType="application/vnd.openxmlformats-officedocument.spreadsheetml.worksheet+xml"/>
  <Override PartName="/xl/worksheets/sheet344.xml" ContentType="application/vnd.openxmlformats-officedocument.spreadsheetml.worksheet+xml"/>
  <Override PartName="/xl/worksheets/sheet345.xml" ContentType="application/vnd.openxmlformats-officedocument.spreadsheetml.worksheet+xml"/>
  <Override PartName="/xl/worksheets/sheet346.xml" ContentType="application/vnd.openxmlformats-officedocument.spreadsheetml.worksheet+xml"/>
  <Override PartName="/xl/worksheets/sheet347.xml" ContentType="application/vnd.openxmlformats-officedocument.spreadsheetml.worksheet+xml"/>
  <Override PartName="/xl/worksheets/sheet348.xml" ContentType="application/vnd.openxmlformats-officedocument.spreadsheetml.worksheet+xml"/>
  <Override PartName="/xl/worksheets/sheet349.xml" ContentType="application/vnd.openxmlformats-officedocument.spreadsheetml.worksheet+xml"/>
  <Override PartName="/xl/worksheets/sheet350.xml" ContentType="application/vnd.openxmlformats-officedocument.spreadsheetml.worksheet+xml"/>
  <Override PartName="/xl/worksheets/sheet351.xml" ContentType="application/vnd.openxmlformats-officedocument.spreadsheetml.worksheet+xml"/>
  <Override PartName="/xl/worksheets/sheet352.xml" ContentType="application/vnd.openxmlformats-officedocument.spreadsheetml.worksheet+xml"/>
  <Override PartName="/xl/worksheets/sheet353.xml" ContentType="application/vnd.openxmlformats-officedocument.spreadsheetml.worksheet+xml"/>
  <Override PartName="/xl/worksheets/sheet354.xml" ContentType="application/vnd.openxmlformats-officedocument.spreadsheetml.worksheet+xml"/>
  <Override PartName="/xl/worksheets/sheet355.xml" ContentType="application/vnd.openxmlformats-officedocument.spreadsheetml.worksheet+xml"/>
  <Override PartName="/xl/worksheets/sheet356.xml" ContentType="application/vnd.openxmlformats-officedocument.spreadsheetml.worksheet+xml"/>
  <Override PartName="/xl/worksheets/sheet357.xml" ContentType="application/vnd.openxmlformats-officedocument.spreadsheetml.worksheet+xml"/>
  <Override PartName="/xl/worksheets/sheet358.xml" ContentType="application/vnd.openxmlformats-officedocument.spreadsheetml.worksheet+xml"/>
  <Override PartName="/xl/worksheets/sheet359.xml" ContentType="application/vnd.openxmlformats-officedocument.spreadsheetml.worksheet+xml"/>
  <Override PartName="/xl/worksheets/sheet360.xml" ContentType="application/vnd.openxmlformats-officedocument.spreadsheetml.worksheet+xml"/>
  <Override PartName="/xl/worksheets/sheet361.xml" ContentType="application/vnd.openxmlformats-officedocument.spreadsheetml.worksheet+xml"/>
  <Override PartName="/xl/worksheets/sheet362.xml" ContentType="application/vnd.openxmlformats-officedocument.spreadsheetml.worksheet+xml"/>
  <Override PartName="/xl/worksheets/sheet363.xml" ContentType="application/vnd.openxmlformats-officedocument.spreadsheetml.worksheet+xml"/>
  <Override PartName="/xl/worksheets/sheet364.xml" ContentType="application/vnd.openxmlformats-officedocument.spreadsheetml.worksheet+xml"/>
  <Override PartName="/xl/worksheets/sheet365.xml" ContentType="application/vnd.openxmlformats-officedocument.spreadsheetml.worksheet+xml"/>
  <Override PartName="/xl/worksheets/sheet366.xml" ContentType="application/vnd.openxmlformats-officedocument.spreadsheetml.worksheet+xml"/>
  <Override PartName="/xl/worksheets/sheet367.xml" ContentType="application/vnd.openxmlformats-officedocument.spreadsheetml.worksheet+xml"/>
  <Override PartName="/xl/worksheets/sheet368.xml" ContentType="application/vnd.openxmlformats-officedocument.spreadsheetml.worksheet+xml"/>
  <Override PartName="/xl/worksheets/sheet369.xml" ContentType="application/vnd.openxmlformats-officedocument.spreadsheetml.worksheet+xml"/>
  <Override PartName="/xl/worksheets/sheet370.xml" ContentType="application/vnd.openxmlformats-officedocument.spreadsheetml.worksheet+xml"/>
  <Override PartName="/xl/worksheets/sheet371.xml" ContentType="application/vnd.openxmlformats-officedocument.spreadsheetml.worksheet+xml"/>
  <Override PartName="/xl/worksheets/sheet372.xml" ContentType="application/vnd.openxmlformats-officedocument.spreadsheetml.worksheet+xml"/>
  <Override PartName="/xl/worksheets/sheet373.xml" ContentType="application/vnd.openxmlformats-officedocument.spreadsheetml.worksheet+xml"/>
  <Override PartName="/xl/worksheets/sheet374.xml" ContentType="application/vnd.openxmlformats-officedocument.spreadsheetml.worksheet+xml"/>
  <Override PartName="/xl/worksheets/sheet375.xml" ContentType="application/vnd.openxmlformats-officedocument.spreadsheetml.worksheet+xml"/>
  <Override PartName="/xl/worksheets/sheet376.xml" ContentType="application/vnd.openxmlformats-officedocument.spreadsheetml.worksheet+xml"/>
  <Override PartName="/xl/worksheets/sheet377.xml" ContentType="application/vnd.openxmlformats-officedocument.spreadsheetml.worksheet+xml"/>
  <Override PartName="/xl/worksheets/sheet378.xml" ContentType="application/vnd.openxmlformats-officedocument.spreadsheetml.worksheet+xml"/>
  <Override PartName="/xl/worksheets/sheet379.xml" ContentType="application/vnd.openxmlformats-officedocument.spreadsheetml.worksheet+xml"/>
  <Override PartName="/xl/worksheets/sheet380.xml" ContentType="application/vnd.openxmlformats-officedocument.spreadsheetml.worksheet+xml"/>
  <Override PartName="/xl/worksheets/sheet381.xml" ContentType="application/vnd.openxmlformats-officedocument.spreadsheetml.worksheet+xml"/>
  <Override PartName="/xl/worksheets/sheet382.xml" ContentType="application/vnd.openxmlformats-officedocument.spreadsheetml.worksheet+xml"/>
  <Override PartName="/xl/worksheets/sheet383.xml" ContentType="application/vnd.openxmlformats-officedocument.spreadsheetml.worksheet+xml"/>
  <Override PartName="/xl/worksheets/sheet384.xml" ContentType="application/vnd.openxmlformats-officedocument.spreadsheetml.worksheet+xml"/>
  <Override PartName="/xl/worksheets/sheet385.xml" ContentType="application/vnd.openxmlformats-officedocument.spreadsheetml.worksheet+xml"/>
  <Override PartName="/xl/worksheets/sheet386.xml" ContentType="application/vnd.openxmlformats-officedocument.spreadsheetml.worksheet+xml"/>
  <Override PartName="/xl/worksheets/sheet387.xml" ContentType="application/vnd.openxmlformats-officedocument.spreadsheetml.worksheet+xml"/>
  <Override PartName="/xl/worksheets/sheet388.xml" ContentType="application/vnd.openxmlformats-officedocument.spreadsheetml.worksheet+xml"/>
  <Override PartName="/xl/worksheets/sheet389.xml" ContentType="application/vnd.openxmlformats-officedocument.spreadsheetml.worksheet+xml"/>
  <Override PartName="/xl/worksheets/sheet390.xml" ContentType="application/vnd.openxmlformats-officedocument.spreadsheetml.worksheet+xml"/>
  <Override PartName="/xl/worksheets/sheet391.xml" ContentType="application/vnd.openxmlformats-officedocument.spreadsheetml.worksheet+xml"/>
  <Override PartName="/xl/worksheets/sheet392.xml" ContentType="application/vnd.openxmlformats-officedocument.spreadsheetml.worksheet+xml"/>
  <Override PartName="/xl/worksheets/sheet393.xml" ContentType="application/vnd.openxmlformats-officedocument.spreadsheetml.worksheet+xml"/>
  <Override PartName="/xl/worksheets/sheet394.xml" ContentType="application/vnd.openxmlformats-officedocument.spreadsheetml.worksheet+xml"/>
  <Override PartName="/xl/worksheets/sheet395.xml" ContentType="application/vnd.openxmlformats-officedocument.spreadsheetml.worksheet+xml"/>
  <Override PartName="/xl/worksheets/sheet396.xml" ContentType="application/vnd.openxmlformats-officedocument.spreadsheetml.worksheet+xml"/>
  <Override PartName="/xl/worksheets/sheet397.xml" ContentType="application/vnd.openxmlformats-officedocument.spreadsheetml.worksheet+xml"/>
  <Override PartName="/xl/worksheets/sheet398.xml" ContentType="application/vnd.openxmlformats-officedocument.spreadsheetml.worksheet+xml"/>
  <Override PartName="/xl/worksheets/sheet399.xml" ContentType="application/vnd.openxmlformats-officedocument.spreadsheetml.worksheet+xml"/>
  <Override PartName="/xl/worksheets/sheet400.xml" ContentType="application/vnd.openxmlformats-officedocument.spreadsheetml.worksheet+xml"/>
  <Override PartName="/xl/worksheets/sheet401.xml" ContentType="application/vnd.openxmlformats-officedocument.spreadsheetml.worksheet+xml"/>
  <Override PartName="/xl/worksheets/sheet402.xml" ContentType="application/vnd.openxmlformats-officedocument.spreadsheetml.worksheet+xml"/>
  <Override PartName="/xl/worksheets/sheet403.xml" ContentType="application/vnd.openxmlformats-officedocument.spreadsheetml.worksheet+xml"/>
  <Override PartName="/xl/worksheets/sheet404.xml" ContentType="application/vnd.openxmlformats-officedocument.spreadsheetml.worksheet+xml"/>
  <Override PartName="/xl/worksheets/sheet405.xml" ContentType="application/vnd.openxmlformats-officedocument.spreadsheetml.worksheet+xml"/>
  <Override PartName="/xl/worksheets/sheet406.xml" ContentType="application/vnd.openxmlformats-officedocument.spreadsheetml.worksheet+xml"/>
  <Override PartName="/xl/worksheets/sheet407.xml" ContentType="application/vnd.openxmlformats-officedocument.spreadsheetml.worksheet+xml"/>
  <Override PartName="/xl/worksheets/sheet408.xml" ContentType="application/vnd.openxmlformats-officedocument.spreadsheetml.worksheet+xml"/>
  <Override PartName="/xl/worksheets/sheet409.xml" ContentType="application/vnd.openxmlformats-officedocument.spreadsheetml.worksheet+xml"/>
  <Override PartName="/xl/worksheets/sheet410.xml" ContentType="application/vnd.openxmlformats-officedocument.spreadsheetml.worksheet+xml"/>
  <Override PartName="/xl/worksheets/sheet411.xml" ContentType="application/vnd.openxmlformats-officedocument.spreadsheetml.worksheet+xml"/>
  <Override PartName="/xl/worksheets/sheet412.xml" ContentType="application/vnd.openxmlformats-officedocument.spreadsheetml.worksheet+xml"/>
  <Override PartName="/xl/worksheets/sheet413.xml" ContentType="application/vnd.openxmlformats-officedocument.spreadsheetml.worksheet+xml"/>
  <Override PartName="/xl/worksheets/sheet414.xml" ContentType="application/vnd.openxmlformats-officedocument.spreadsheetml.worksheet+xml"/>
  <Override PartName="/xl/worksheets/sheet415.xml" ContentType="application/vnd.openxmlformats-officedocument.spreadsheetml.worksheet+xml"/>
  <Override PartName="/xl/worksheets/sheet416.xml" ContentType="application/vnd.openxmlformats-officedocument.spreadsheetml.worksheet+xml"/>
  <Override PartName="/xl/worksheets/sheet417.xml" ContentType="application/vnd.openxmlformats-officedocument.spreadsheetml.worksheet+xml"/>
  <Override PartName="/xl/worksheets/sheet418.xml" ContentType="application/vnd.openxmlformats-officedocument.spreadsheetml.worksheet+xml"/>
  <Override PartName="/xl/worksheets/sheet419.xml" ContentType="application/vnd.openxmlformats-officedocument.spreadsheetml.worksheet+xml"/>
  <Override PartName="/xl/worksheets/sheet420.xml" ContentType="application/vnd.openxmlformats-officedocument.spreadsheetml.worksheet+xml"/>
  <Override PartName="/xl/worksheets/sheet421.xml" ContentType="application/vnd.openxmlformats-officedocument.spreadsheetml.worksheet+xml"/>
  <Override PartName="/xl/worksheets/sheet422.xml" ContentType="application/vnd.openxmlformats-officedocument.spreadsheetml.worksheet+xml"/>
  <Override PartName="/xl/worksheets/sheet423.xml" ContentType="application/vnd.openxmlformats-officedocument.spreadsheetml.worksheet+xml"/>
  <Override PartName="/xl/worksheets/sheet424.xml" ContentType="application/vnd.openxmlformats-officedocument.spreadsheetml.worksheet+xml"/>
  <Override PartName="/xl/worksheets/sheet425.xml" ContentType="application/vnd.openxmlformats-officedocument.spreadsheetml.worksheet+xml"/>
  <Override PartName="/xl/worksheets/sheet426.xml" ContentType="application/vnd.openxmlformats-officedocument.spreadsheetml.worksheet+xml"/>
  <Override PartName="/xl/worksheets/sheet427.xml" ContentType="application/vnd.openxmlformats-officedocument.spreadsheetml.worksheet+xml"/>
  <Override PartName="/xl/worksheets/sheet428.xml" ContentType="application/vnd.openxmlformats-officedocument.spreadsheetml.worksheet+xml"/>
  <Override PartName="/xl/worksheets/sheet429.xml" ContentType="application/vnd.openxmlformats-officedocument.spreadsheetml.worksheet+xml"/>
  <Override PartName="/xl/worksheets/sheet430.xml" ContentType="application/vnd.openxmlformats-officedocument.spreadsheetml.worksheet+xml"/>
  <Override PartName="/xl/worksheets/sheet431.xml" ContentType="application/vnd.openxmlformats-officedocument.spreadsheetml.worksheet+xml"/>
  <Override PartName="/xl/worksheets/sheet432.xml" ContentType="application/vnd.openxmlformats-officedocument.spreadsheetml.worksheet+xml"/>
  <Override PartName="/xl/worksheets/sheet433.xml" ContentType="application/vnd.openxmlformats-officedocument.spreadsheetml.worksheet+xml"/>
  <Override PartName="/xl/worksheets/sheet434.xml" ContentType="application/vnd.openxmlformats-officedocument.spreadsheetml.worksheet+xml"/>
  <Override PartName="/xl/worksheets/sheet435.xml" ContentType="application/vnd.openxmlformats-officedocument.spreadsheetml.worksheet+xml"/>
  <Override PartName="/xl/worksheets/sheet436.xml" ContentType="application/vnd.openxmlformats-officedocument.spreadsheetml.worksheet+xml"/>
  <Override PartName="/xl/worksheets/sheet437.xml" ContentType="application/vnd.openxmlformats-officedocument.spreadsheetml.worksheet+xml"/>
  <Override PartName="/xl/worksheets/sheet438.xml" ContentType="application/vnd.openxmlformats-officedocument.spreadsheetml.worksheet+xml"/>
  <Override PartName="/xl/worksheets/sheet439.xml" ContentType="application/vnd.openxmlformats-officedocument.spreadsheetml.worksheet+xml"/>
  <Override PartName="/xl/worksheets/sheet440.xml" ContentType="application/vnd.openxmlformats-officedocument.spreadsheetml.worksheet+xml"/>
  <Override PartName="/xl/worksheets/sheet441.xml" ContentType="application/vnd.openxmlformats-officedocument.spreadsheetml.worksheet+xml"/>
  <Override PartName="/xl/worksheets/sheet442.xml" ContentType="application/vnd.openxmlformats-officedocument.spreadsheetml.worksheet+xml"/>
  <Override PartName="/xl/worksheets/sheet443.xml" ContentType="application/vnd.openxmlformats-officedocument.spreadsheetml.worksheet+xml"/>
  <Override PartName="/xl/worksheets/sheet444.xml" ContentType="application/vnd.openxmlformats-officedocument.spreadsheetml.worksheet+xml"/>
  <Override PartName="/xl/worksheets/sheet445.xml" ContentType="application/vnd.openxmlformats-officedocument.spreadsheetml.worksheet+xml"/>
  <Override PartName="/xl/worksheets/sheet446.xml" ContentType="application/vnd.openxmlformats-officedocument.spreadsheetml.worksheet+xml"/>
  <Override PartName="/xl/worksheets/sheet447.xml" ContentType="application/vnd.openxmlformats-officedocument.spreadsheetml.worksheet+xml"/>
  <Override PartName="/xl/worksheets/sheet448.xml" ContentType="application/vnd.openxmlformats-officedocument.spreadsheetml.worksheet+xml"/>
  <Override PartName="/xl/worksheets/sheet449.xml" ContentType="application/vnd.openxmlformats-officedocument.spreadsheetml.worksheet+xml"/>
  <Override PartName="/xl/worksheets/sheet450.xml" ContentType="application/vnd.openxmlformats-officedocument.spreadsheetml.worksheet+xml"/>
  <Override PartName="/xl/worksheets/sheet451.xml" ContentType="application/vnd.openxmlformats-officedocument.spreadsheetml.worksheet+xml"/>
  <Override PartName="/xl/worksheets/sheet452.xml" ContentType="application/vnd.openxmlformats-officedocument.spreadsheetml.worksheet+xml"/>
  <Override PartName="/xl/worksheets/sheet453.xml" ContentType="application/vnd.openxmlformats-officedocument.spreadsheetml.worksheet+xml"/>
  <Override PartName="/xl/worksheets/sheet454.xml" ContentType="application/vnd.openxmlformats-officedocument.spreadsheetml.worksheet+xml"/>
  <Override PartName="/xl/worksheets/sheet455.xml" ContentType="application/vnd.openxmlformats-officedocument.spreadsheetml.worksheet+xml"/>
  <Override PartName="/xl/worksheets/sheet456.xml" ContentType="application/vnd.openxmlformats-officedocument.spreadsheetml.worksheet+xml"/>
  <Override PartName="/xl/worksheets/sheet457.xml" ContentType="application/vnd.openxmlformats-officedocument.spreadsheetml.worksheet+xml"/>
  <Override PartName="/xl/worksheets/sheet458.xml" ContentType="application/vnd.openxmlformats-officedocument.spreadsheetml.worksheet+xml"/>
  <Override PartName="/xl/worksheets/sheet459.xml" ContentType="application/vnd.openxmlformats-officedocument.spreadsheetml.worksheet+xml"/>
  <Override PartName="/xl/worksheets/sheet460.xml" ContentType="application/vnd.openxmlformats-officedocument.spreadsheetml.worksheet+xml"/>
  <Override PartName="/xl/worksheets/sheet461.xml" ContentType="application/vnd.openxmlformats-officedocument.spreadsheetml.worksheet+xml"/>
  <Override PartName="/xl/worksheets/sheet462.xml" ContentType="application/vnd.openxmlformats-officedocument.spreadsheetml.worksheet+xml"/>
  <Override PartName="/xl/worksheets/sheet463.xml" ContentType="application/vnd.openxmlformats-officedocument.spreadsheetml.worksheet+xml"/>
  <Override PartName="/xl/worksheets/sheet464.xml" ContentType="application/vnd.openxmlformats-officedocument.spreadsheetml.worksheet+xml"/>
  <Override PartName="/xl/worksheets/sheet465.xml" ContentType="application/vnd.openxmlformats-officedocument.spreadsheetml.worksheet+xml"/>
  <Override PartName="/xl/worksheets/sheet466.xml" ContentType="application/vnd.openxmlformats-officedocument.spreadsheetml.worksheet+xml"/>
  <Override PartName="/xl/worksheets/sheet467.xml" ContentType="application/vnd.openxmlformats-officedocument.spreadsheetml.worksheet+xml"/>
  <Override PartName="/xl/worksheets/sheet468.xml" ContentType="application/vnd.openxmlformats-officedocument.spreadsheetml.worksheet+xml"/>
  <Override PartName="/xl/worksheets/sheet469.xml" ContentType="application/vnd.openxmlformats-officedocument.spreadsheetml.worksheet+xml"/>
  <Override PartName="/xl/worksheets/sheet470.xml" ContentType="application/vnd.openxmlformats-officedocument.spreadsheetml.worksheet+xml"/>
  <Override PartName="/xl/worksheets/sheet471.xml" ContentType="application/vnd.openxmlformats-officedocument.spreadsheetml.worksheet+xml"/>
  <Override PartName="/xl/worksheets/sheet472.xml" ContentType="application/vnd.openxmlformats-officedocument.spreadsheetml.worksheet+xml"/>
  <Override PartName="/xl/worksheets/sheet473.xml" ContentType="application/vnd.openxmlformats-officedocument.spreadsheetml.worksheet+xml"/>
  <Override PartName="/xl/worksheets/sheet474.xml" ContentType="application/vnd.openxmlformats-officedocument.spreadsheetml.worksheet+xml"/>
  <Override PartName="/xl/worksheets/sheet475.xml" ContentType="application/vnd.openxmlformats-officedocument.spreadsheetml.worksheet+xml"/>
  <Override PartName="/xl/worksheets/sheet476.xml" ContentType="application/vnd.openxmlformats-officedocument.spreadsheetml.worksheet+xml"/>
  <Override PartName="/xl/worksheets/sheet477.xml" ContentType="application/vnd.openxmlformats-officedocument.spreadsheetml.worksheet+xml"/>
  <Override PartName="/xl/worksheets/sheet478.xml" ContentType="application/vnd.openxmlformats-officedocument.spreadsheetml.worksheet+xml"/>
  <Override PartName="/xl/worksheets/sheet479.xml" ContentType="application/vnd.openxmlformats-officedocument.spreadsheetml.worksheet+xml"/>
  <Override PartName="/xl/worksheets/sheet480.xml" ContentType="application/vnd.openxmlformats-officedocument.spreadsheetml.worksheet+xml"/>
  <Override PartName="/xl/worksheets/sheet481.xml" ContentType="application/vnd.openxmlformats-officedocument.spreadsheetml.worksheet+xml"/>
  <Override PartName="/xl/worksheets/sheet482.xml" ContentType="application/vnd.openxmlformats-officedocument.spreadsheetml.worksheet+xml"/>
  <Override PartName="/xl/worksheets/sheet483.xml" ContentType="application/vnd.openxmlformats-officedocument.spreadsheetml.worksheet+xml"/>
  <Override PartName="/xl/worksheets/sheet484.xml" ContentType="application/vnd.openxmlformats-officedocument.spreadsheetml.worksheet+xml"/>
  <Override PartName="/xl/worksheets/sheet485.xml" ContentType="application/vnd.openxmlformats-officedocument.spreadsheetml.worksheet+xml"/>
  <Override PartName="/xl/worksheets/sheet486.xml" ContentType="application/vnd.openxmlformats-officedocument.spreadsheetml.worksheet+xml"/>
  <Override PartName="/xl/worksheets/sheet487.xml" ContentType="application/vnd.openxmlformats-officedocument.spreadsheetml.worksheet+xml"/>
  <Override PartName="/xl/worksheets/sheet488.xml" ContentType="application/vnd.openxmlformats-officedocument.spreadsheetml.worksheet+xml"/>
  <Override PartName="/xl/worksheets/sheet489.xml" ContentType="application/vnd.openxmlformats-officedocument.spreadsheetml.worksheet+xml"/>
  <Override PartName="/xl/worksheets/sheet490.xml" ContentType="application/vnd.openxmlformats-officedocument.spreadsheetml.worksheet+xml"/>
  <Override PartName="/xl/worksheets/sheet491.xml" ContentType="application/vnd.openxmlformats-officedocument.spreadsheetml.worksheet+xml"/>
  <Override PartName="/xl/worksheets/sheet492.xml" ContentType="application/vnd.openxmlformats-officedocument.spreadsheetml.worksheet+xml"/>
  <Override PartName="/xl/worksheets/sheet493.xml" ContentType="application/vnd.openxmlformats-officedocument.spreadsheetml.worksheet+xml"/>
  <Override PartName="/xl/worksheets/sheet494.xml" ContentType="application/vnd.openxmlformats-officedocument.spreadsheetml.worksheet+xml"/>
  <Override PartName="/xl/worksheets/sheet495.xml" ContentType="application/vnd.openxmlformats-officedocument.spreadsheetml.worksheet+xml"/>
  <Override PartName="/xl/worksheets/sheet496.xml" ContentType="application/vnd.openxmlformats-officedocument.spreadsheetml.worksheet+xml"/>
  <Override PartName="/xl/worksheets/sheet497.xml" ContentType="application/vnd.openxmlformats-officedocument.spreadsheetml.worksheet+xml"/>
  <Override PartName="/xl/worksheets/sheet498.xml" ContentType="application/vnd.openxmlformats-officedocument.spreadsheetml.worksheet+xml"/>
  <Override PartName="/xl/worksheets/sheet499.xml" ContentType="application/vnd.openxmlformats-officedocument.spreadsheetml.worksheet+xml"/>
  <Override PartName="/xl/worksheets/sheet500.xml" ContentType="application/vnd.openxmlformats-officedocument.spreadsheetml.worksheet+xml"/>
  <Override PartName="/xl/worksheets/sheet501.xml" ContentType="application/vnd.openxmlformats-officedocument.spreadsheetml.worksheet+xml"/>
  <Override PartName="/xl/worksheets/sheet502.xml" ContentType="application/vnd.openxmlformats-officedocument.spreadsheetml.worksheet+xml"/>
  <Override PartName="/xl/worksheets/sheet503.xml" ContentType="application/vnd.openxmlformats-officedocument.spreadsheetml.worksheet+xml"/>
  <Override PartName="/xl/worksheets/sheet504.xml" ContentType="application/vnd.openxmlformats-officedocument.spreadsheetml.worksheet+xml"/>
  <Override PartName="/xl/worksheets/sheet505.xml" ContentType="application/vnd.openxmlformats-officedocument.spreadsheetml.worksheet+xml"/>
  <Override PartName="/xl/worksheets/sheet506.xml" ContentType="application/vnd.openxmlformats-officedocument.spreadsheetml.worksheet+xml"/>
  <Override PartName="/xl/worksheets/sheet507.xml" ContentType="application/vnd.openxmlformats-officedocument.spreadsheetml.worksheet+xml"/>
  <Override PartName="/xl/worksheets/sheet508.xml" ContentType="application/vnd.openxmlformats-officedocument.spreadsheetml.worksheet+xml"/>
  <Override PartName="/xl/worksheets/sheet509.xml" ContentType="application/vnd.openxmlformats-officedocument.spreadsheetml.worksheet+xml"/>
  <Override PartName="/xl/worksheets/sheet510.xml" ContentType="application/vnd.openxmlformats-officedocument.spreadsheetml.worksheet+xml"/>
  <Override PartName="/xl/worksheets/sheet511.xml" ContentType="application/vnd.openxmlformats-officedocument.spreadsheetml.worksheet+xml"/>
  <Override PartName="/xl/worksheets/sheet512.xml" ContentType="application/vnd.openxmlformats-officedocument.spreadsheetml.worksheet+xml"/>
  <Override PartName="/xl/worksheets/sheet513.xml" ContentType="application/vnd.openxmlformats-officedocument.spreadsheetml.worksheet+xml"/>
  <Override PartName="/xl/worksheets/sheet514.xml" ContentType="application/vnd.openxmlformats-officedocument.spreadsheetml.worksheet+xml"/>
  <Override PartName="/xl/worksheets/sheet515.xml" ContentType="application/vnd.openxmlformats-officedocument.spreadsheetml.worksheet+xml"/>
  <Override PartName="/xl/worksheets/sheet516.xml" ContentType="application/vnd.openxmlformats-officedocument.spreadsheetml.worksheet+xml"/>
  <Override PartName="/xl/worksheets/sheet517.xml" ContentType="application/vnd.openxmlformats-officedocument.spreadsheetml.worksheet+xml"/>
  <Override PartName="/xl/worksheets/sheet518.xml" ContentType="application/vnd.openxmlformats-officedocument.spreadsheetml.worksheet+xml"/>
  <Override PartName="/xl/worksheets/sheet519.xml" ContentType="application/vnd.openxmlformats-officedocument.spreadsheetml.worksheet+xml"/>
  <Override PartName="/xl/worksheets/sheet520.xml" ContentType="application/vnd.openxmlformats-officedocument.spreadsheetml.worksheet+xml"/>
  <Override PartName="/xl/worksheets/sheet521.xml" ContentType="application/vnd.openxmlformats-officedocument.spreadsheetml.worksheet+xml"/>
  <Override PartName="/xl/worksheets/sheet522.xml" ContentType="application/vnd.openxmlformats-officedocument.spreadsheetml.worksheet+xml"/>
  <Override PartName="/xl/worksheets/sheet523.xml" ContentType="application/vnd.openxmlformats-officedocument.spreadsheetml.worksheet+xml"/>
  <Override PartName="/xl/worksheets/sheet524.xml" ContentType="application/vnd.openxmlformats-officedocument.spreadsheetml.worksheet+xml"/>
  <Override PartName="/xl/worksheets/sheet525.xml" ContentType="application/vnd.openxmlformats-officedocument.spreadsheetml.worksheet+xml"/>
  <Override PartName="/xl/worksheets/sheet526.xml" ContentType="application/vnd.openxmlformats-officedocument.spreadsheetml.worksheet+xml"/>
  <Override PartName="/xl/worksheets/sheet527.xml" ContentType="application/vnd.openxmlformats-officedocument.spreadsheetml.worksheet+xml"/>
  <Override PartName="/xl/worksheets/sheet528.xml" ContentType="application/vnd.openxmlformats-officedocument.spreadsheetml.worksheet+xml"/>
  <Override PartName="/xl/worksheets/sheet529.xml" ContentType="application/vnd.openxmlformats-officedocument.spreadsheetml.worksheet+xml"/>
  <Override PartName="/xl/worksheets/sheet530.xml" ContentType="application/vnd.openxmlformats-officedocument.spreadsheetml.worksheet+xml"/>
  <Override PartName="/xl/worksheets/sheet531.xml" ContentType="application/vnd.openxmlformats-officedocument.spreadsheetml.worksheet+xml"/>
  <Override PartName="/xl/worksheets/sheet532.xml" ContentType="application/vnd.openxmlformats-officedocument.spreadsheetml.worksheet+xml"/>
  <Override PartName="/xl/worksheets/sheet533.xml" ContentType="application/vnd.openxmlformats-officedocument.spreadsheetml.worksheet+xml"/>
  <Override PartName="/xl/worksheets/sheet534.xml" ContentType="application/vnd.openxmlformats-officedocument.spreadsheetml.worksheet+xml"/>
  <Override PartName="/xl/worksheets/sheet535.xml" ContentType="application/vnd.openxmlformats-officedocument.spreadsheetml.worksheet+xml"/>
  <Override PartName="/xl/worksheets/sheet536.xml" ContentType="application/vnd.openxmlformats-officedocument.spreadsheetml.worksheet+xml"/>
  <Override PartName="/xl/worksheets/sheet537.xml" ContentType="application/vnd.openxmlformats-officedocument.spreadsheetml.worksheet+xml"/>
  <Override PartName="/xl/worksheets/sheet538.xml" ContentType="application/vnd.openxmlformats-officedocument.spreadsheetml.worksheet+xml"/>
  <Override PartName="/xl/worksheets/sheet539.xml" ContentType="application/vnd.openxmlformats-officedocument.spreadsheetml.worksheet+xml"/>
  <Override PartName="/xl/worksheets/sheet540.xml" ContentType="application/vnd.openxmlformats-officedocument.spreadsheetml.worksheet+xml"/>
  <Override PartName="/xl/worksheets/sheet541.xml" ContentType="application/vnd.openxmlformats-officedocument.spreadsheetml.worksheet+xml"/>
  <Override PartName="/xl/worksheets/sheet542.xml" ContentType="application/vnd.openxmlformats-officedocument.spreadsheetml.worksheet+xml"/>
  <Override PartName="/xl/worksheets/sheet543.xml" ContentType="application/vnd.openxmlformats-officedocument.spreadsheetml.worksheet+xml"/>
  <Override PartName="/xl/worksheets/sheet544.xml" ContentType="application/vnd.openxmlformats-officedocument.spreadsheetml.worksheet+xml"/>
  <Override PartName="/xl/worksheets/sheet545.xml" ContentType="application/vnd.openxmlformats-officedocument.spreadsheetml.worksheet+xml"/>
  <Override PartName="/xl/worksheets/sheet546.xml" ContentType="application/vnd.openxmlformats-officedocument.spreadsheetml.worksheet+xml"/>
  <Override PartName="/xl/worksheets/sheet547.xml" ContentType="application/vnd.openxmlformats-officedocument.spreadsheetml.worksheet+xml"/>
  <Override PartName="/xl/worksheets/sheet548.xml" ContentType="application/vnd.openxmlformats-officedocument.spreadsheetml.worksheet+xml"/>
  <Override PartName="/xl/worksheets/sheet549.xml" ContentType="application/vnd.openxmlformats-officedocument.spreadsheetml.worksheet+xml"/>
  <Override PartName="/xl/worksheets/sheet550.xml" ContentType="application/vnd.openxmlformats-officedocument.spreadsheetml.worksheet+xml"/>
  <Override PartName="/xl/worksheets/sheet551.xml" ContentType="application/vnd.openxmlformats-officedocument.spreadsheetml.worksheet+xml"/>
  <Override PartName="/xl/worksheets/sheet552.xml" ContentType="application/vnd.openxmlformats-officedocument.spreadsheetml.worksheet+xml"/>
  <Override PartName="/xl/worksheets/sheet553.xml" ContentType="application/vnd.openxmlformats-officedocument.spreadsheetml.worksheet+xml"/>
  <Override PartName="/xl/worksheets/sheet554.xml" ContentType="application/vnd.openxmlformats-officedocument.spreadsheetml.worksheet+xml"/>
  <Override PartName="/xl/worksheets/sheet555.xml" ContentType="application/vnd.openxmlformats-officedocument.spreadsheetml.worksheet+xml"/>
  <Override PartName="/xl/worksheets/sheet556.xml" ContentType="application/vnd.openxmlformats-officedocument.spreadsheetml.worksheet+xml"/>
  <Override PartName="/xl/worksheets/sheet557.xml" ContentType="application/vnd.openxmlformats-officedocument.spreadsheetml.worksheet+xml"/>
  <Override PartName="/xl/worksheets/sheet558.xml" ContentType="application/vnd.openxmlformats-officedocument.spreadsheetml.worksheet+xml"/>
  <Override PartName="/xl/worksheets/sheet559.xml" ContentType="application/vnd.openxmlformats-officedocument.spreadsheetml.worksheet+xml"/>
  <Override PartName="/xl/worksheets/sheet560.xml" ContentType="application/vnd.openxmlformats-officedocument.spreadsheetml.worksheet+xml"/>
  <Override PartName="/xl/worksheets/sheet561.xml" ContentType="application/vnd.openxmlformats-officedocument.spreadsheetml.worksheet+xml"/>
  <Override PartName="/xl/worksheets/sheet562.xml" ContentType="application/vnd.openxmlformats-officedocument.spreadsheetml.worksheet+xml"/>
  <Override PartName="/xl/worksheets/sheet563.xml" ContentType="application/vnd.openxmlformats-officedocument.spreadsheetml.worksheet+xml"/>
  <Override PartName="/xl/worksheets/sheet564.xml" ContentType="application/vnd.openxmlformats-officedocument.spreadsheetml.worksheet+xml"/>
  <Override PartName="/xl/worksheets/sheet565.xml" ContentType="application/vnd.openxmlformats-officedocument.spreadsheetml.worksheet+xml"/>
  <Override PartName="/xl/worksheets/sheet566.xml" ContentType="application/vnd.openxmlformats-officedocument.spreadsheetml.worksheet+xml"/>
  <Override PartName="/xl/worksheets/sheet567.xml" ContentType="application/vnd.openxmlformats-officedocument.spreadsheetml.worksheet+xml"/>
  <Override PartName="/xl/worksheets/sheet568.xml" ContentType="application/vnd.openxmlformats-officedocument.spreadsheetml.worksheet+xml"/>
  <Override PartName="/xl/worksheets/sheet569.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44.xml" ContentType="application/vnd.openxmlformats-officedocument.drawing+xml"/>
  <Override PartName="/xl/drawings/drawing45.xml" ContentType="application/vnd.openxmlformats-officedocument.drawing+xml"/>
  <Override PartName="/xl/drawings/drawing46.xml" ContentType="application/vnd.openxmlformats-officedocument.drawing+xml"/>
  <Override PartName="/xl/drawings/drawing47.xml" ContentType="application/vnd.openxmlformats-officedocument.drawing+xml"/>
  <Override PartName="/xl/drawings/drawing48.xml" ContentType="application/vnd.openxmlformats-officedocument.drawing+xml"/>
  <Override PartName="/xl/drawings/drawing49.xml" ContentType="application/vnd.openxmlformats-officedocument.drawing+xml"/>
  <Override PartName="/xl/drawings/drawing50.xml" ContentType="application/vnd.openxmlformats-officedocument.drawing+xml"/>
  <Override PartName="/xl/drawings/drawing51.xml" ContentType="application/vnd.openxmlformats-officedocument.drawing+xml"/>
  <Override PartName="/xl/drawings/drawing52.xml" ContentType="application/vnd.openxmlformats-officedocument.drawing+xml"/>
  <Override PartName="/xl/drawings/drawing53.xml" ContentType="application/vnd.openxmlformats-officedocument.drawing+xml"/>
  <Override PartName="/xl/drawings/drawing54.xml" ContentType="application/vnd.openxmlformats-officedocument.drawing+xml"/>
  <Override PartName="/xl/drawings/drawing55.xml" ContentType="application/vnd.openxmlformats-officedocument.drawing+xml"/>
  <Override PartName="/xl/drawings/drawing56.xml" ContentType="application/vnd.openxmlformats-officedocument.drawing+xml"/>
  <Override PartName="/xl/drawings/drawing57.xml" ContentType="application/vnd.openxmlformats-officedocument.drawing+xml"/>
  <Override PartName="/xl/drawings/drawing58.xml" ContentType="application/vnd.openxmlformats-officedocument.drawing+xml"/>
  <Override PartName="/xl/drawings/drawing59.xml" ContentType="application/vnd.openxmlformats-officedocument.drawing+xml"/>
  <Override PartName="/xl/drawings/drawing60.xml" ContentType="application/vnd.openxmlformats-officedocument.drawing+xml"/>
  <Override PartName="/xl/drawings/drawing61.xml" ContentType="application/vnd.openxmlformats-officedocument.drawing+xml"/>
  <Override PartName="/xl/drawings/drawing62.xml" ContentType="application/vnd.openxmlformats-officedocument.drawing+xml"/>
  <Override PartName="/xl/drawings/drawing63.xml" ContentType="application/vnd.openxmlformats-officedocument.drawing+xml"/>
  <Override PartName="/xl/drawings/drawing64.xml" ContentType="application/vnd.openxmlformats-officedocument.drawing+xml"/>
  <Override PartName="/xl/drawings/drawing65.xml" ContentType="application/vnd.openxmlformats-officedocument.drawing+xml"/>
  <Override PartName="/xl/drawings/drawing66.xml" ContentType="application/vnd.openxmlformats-officedocument.drawing+xml"/>
  <Override PartName="/xl/drawings/drawing67.xml" ContentType="application/vnd.openxmlformats-officedocument.drawing+xml"/>
  <Override PartName="/xl/drawings/drawing68.xml" ContentType="application/vnd.openxmlformats-officedocument.drawing+xml"/>
  <Override PartName="/xl/drawings/drawing69.xml" ContentType="application/vnd.openxmlformats-officedocument.drawing+xml"/>
  <Override PartName="/xl/drawings/drawing70.xml" ContentType="application/vnd.openxmlformats-officedocument.drawing+xml"/>
  <Override PartName="/xl/drawings/drawing71.xml" ContentType="application/vnd.openxmlformats-officedocument.drawing+xml"/>
  <Override PartName="/xl/drawings/drawing72.xml" ContentType="application/vnd.openxmlformats-officedocument.drawing+xml"/>
  <Override PartName="/xl/drawings/drawing73.xml" ContentType="application/vnd.openxmlformats-officedocument.drawing+xml"/>
  <Override PartName="/xl/drawings/drawing74.xml" ContentType="application/vnd.openxmlformats-officedocument.drawing+xml"/>
  <Override PartName="/xl/drawings/drawing75.xml" ContentType="application/vnd.openxmlformats-officedocument.drawing+xml"/>
  <Override PartName="/xl/drawings/drawing76.xml" ContentType="application/vnd.openxmlformats-officedocument.drawing+xml"/>
  <Override PartName="/xl/drawings/drawing77.xml" ContentType="application/vnd.openxmlformats-officedocument.drawing+xml"/>
  <Override PartName="/xl/drawings/drawing78.xml" ContentType="application/vnd.openxmlformats-officedocument.drawing+xml"/>
  <Override PartName="/xl/drawings/drawing79.xml" ContentType="application/vnd.openxmlformats-officedocument.drawing+xml"/>
  <Override PartName="/xl/drawings/drawing80.xml" ContentType="application/vnd.openxmlformats-officedocument.drawing+xml"/>
  <Override PartName="/xl/drawings/drawing81.xml" ContentType="application/vnd.openxmlformats-officedocument.drawing+xml"/>
  <Override PartName="/xl/drawings/drawing82.xml" ContentType="application/vnd.openxmlformats-officedocument.drawing+xml"/>
  <Override PartName="/xl/drawings/drawing83.xml" ContentType="application/vnd.openxmlformats-officedocument.drawing+xml"/>
  <Override PartName="/xl/drawings/drawing84.xml" ContentType="application/vnd.openxmlformats-officedocument.drawing+xml"/>
  <Override PartName="/xl/drawings/drawing85.xml" ContentType="application/vnd.openxmlformats-officedocument.drawing+xml"/>
  <Override PartName="/xl/drawings/drawing86.xml" ContentType="application/vnd.openxmlformats-officedocument.drawing+xml"/>
  <Override PartName="/xl/drawings/drawing87.xml" ContentType="application/vnd.openxmlformats-officedocument.drawing+xml"/>
  <Override PartName="/xl/drawings/drawing88.xml" ContentType="application/vnd.openxmlformats-officedocument.drawing+xml"/>
  <Override PartName="/xl/drawings/drawing89.xml" ContentType="application/vnd.openxmlformats-officedocument.drawing+xml"/>
  <Override PartName="/xl/drawings/drawing90.xml" ContentType="application/vnd.openxmlformats-officedocument.drawing+xml"/>
  <Override PartName="/xl/drawings/drawing91.xml" ContentType="application/vnd.openxmlformats-officedocument.drawing+xml"/>
  <Override PartName="/xl/drawings/drawing92.xml" ContentType="application/vnd.openxmlformats-officedocument.drawing+xml"/>
  <Override PartName="/xl/drawings/drawing93.xml" ContentType="application/vnd.openxmlformats-officedocument.drawing+xml"/>
  <Override PartName="/xl/drawings/drawing94.xml" ContentType="application/vnd.openxmlformats-officedocument.drawing+xml"/>
  <Override PartName="/xl/drawings/drawing95.xml" ContentType="application/vnd.openxmlformats-officedocument.drawing+xml"/>
  <Override PartName="/xl/drawings/drawing96.xml" ContentType="application/vnd.openxmlformats-officedocument.drawing+xml"/>
  <Override PartName="/xl/drawings/drawing97.xml" ContentType="application/vnd.openxmlformats-officedocument.drawing+xml"/>
  <Override PartName="/xl/drawings/drawing98.xml" ContentType="application/vnd.openxmlformats-officedocument.drawing+xml"/>
  <Override PartName="/xl/drawings/drawing99.xml" ContentType="application/vnd.openxmlformats-officedocument.drawing+xml"/>
  <Override PartName="/xl/drawings/drawing100.xml" ContentType="application/vnd.openxmlformats-officedocument.drawing+xml"/>
  <Override PartName="/xl/drawings/drawing101.xml" ContentType="application/vnd.openxmlformats-officedocument.drawing+xml"/>
  <Override PartName="/xl/drawings/drawing102.xml" ContentType="application/vnd.openxmlformats-officedocument.drawing+xml"/>
  <Override PartName="/xl/drawings/drawing103.xml" ContentType="application/vnd.openxmlformats-officedocument.drawing+xml"/>
  <Override PartName="/xl/drawings/drawing104.xml" ContentType="application/vnd.openxmlformats-officedocument.drawing+xml"/>
  <Override PartName="/xl/drawings/drawing105.xml" ContentType="application/vnd.openxmlformats-officedocument.drawing+xml"/>
  <Override PartName="/xl/drawings/drawing106.xml" ContentType="application/vnd.openxmlformats-officedocument.drawing+xml"/>
  <Override PartName="/xl/drawings/drawing107.xml" ContentType="application/vnd.openxmlformats-officedocument.drawing+xml"/>
  <Override PartName="/xl/drawings/drawing108.xml" ContentType="application/vnd.openxmlformats-officedocument.drawing+xml"/>
  <Override PartName="/xl/drawings/drawing109.xml" ContentType="application/vnd.openxmlformats-officedocument.drawing+xml"/>
  <Override PartName="/xl/drawings/drawing110.xml" ContentType="application/vnd.openxmlformats-officedocument.drawing+xml"/>
  <Override PartName="/xl/drawings/drawing111.xml" ContentType="application/vnd.openxmlformats-officedocument.drawing+xml"/>
  <Override PartName="/xl/drawings/drawing112.xml" ContentType="application/vnd.openxmlformats-officedocument.drawing+xml"/>
  <Override PartName="/xl/drawings/drawing113.xml" ContentType="application/vnd.openxmlformats-officedocument.drawing+xml"/>
  <Override PartName="/xl/drawings/drawing114.xml" ContentType="application/vnd.openxmlformats-officedocument.drawing+xml"/>
  <Override PartName="/xl/drawings/drawing115.xml" ContentType="application/vnd.openxmlformats-officedocument.drawing+xml"/>
  <Override PartName="/xl/drawings/drawing116.xml" ContentType="application/vnd.openxmlformats-officedocument.drawing+xml"/>
  <Override PartName="/xl/drawings/drawing117.xml" ContentType="application/vnd.openxmlformats-officedocument.drawing+xml"/>
  <Override PartName="/xl/drawings/drawing118.xml" ContentType="application/vnd.openxmlformats-officedocument.drawing+xml"/>
  <Override PartName="/xl/drawings/drawing119.xml" ContentType="application/vnd.openxmlformats-officedocument.drawing+xml"/>
  <Override PartName="/xl/drawings/drawing120.xml" ContentType="application/vnd.openxmlformats-officedocument.drawing+xml"/>
  <Override PartName="/xl/drawings/drawing121.xml" ContentType="application/vnd.openxmlformats-officedocument.drawing+xml"/>
  <Override PartName="/xl/drawings/drawing122.xml" ContentType="application/vnd.openxmlformats-officedocument.drawing+xml"/>
  <Override PartName="/xl/drawings/drawing123.xml" ContentType="application/vnd.openxmlformats-officedocument.drawing+xml"/>
  <Override PartName="/xl/drawings/drawing124.xml" ContentType="application/vnd.openxmlformats-officedocument.drawing+xml"/>
  <Override PartName="/xl/drawings/drawing125.xml" ContentType="application/vnd.openxmlformats-officedocument.drawing+xml"/>
  <Override PartName="/xl/drawings/drawing126.xml" ContentType="application/vnd.openxmlformats-officedocument.drawing+xml"/>
  <Override PartName="/xl/drawings/drawing127.xml" ContentType="application/vnd.openxmlformats-officedocument.drawing+xml"/>
  <Override PartName="/xl/drawings/drawing128.xml" ContentType="application/vnd.openxmlformats-officedocument.drawing+xml"/>
  <Override PartName="/xl/drawings/drawing129.xml" ContentType="application/vnd.openxmlformats-officedocument.drawing+xml"/>
  <Override PartName="/xl/drawings/drawing130.xml" ContentType="application/vnd.openxmlformats-officedocument.drawing+xml"/>
  <Override PartName="/xl/drawings/drawing131.xml" ContentType="application/vnd.openxmlformats-officedocument.drawing+xml"/>
  <Override PartName="/xl/drawings/drawing132.xml" ContentType="application/vnd.openxmlformats-officedocument.drawing+xml"/>
  <Override PartName="/xl/drawings/drawing133.xml" ContentType="application/vnd.openxmlformats-officedocument.drawing+xml"/>
  <Override PartName="/xl/drawings/drawing134.xml" ContentType="application/vnd.openxmlformats-officedocument.drawing+xml"/>
  <Override PartName="/xl/drawings/drawing135.xml" ContentType="application/vnd.openxmlformats-officedocument.drawing+xml"/>
  <Override PartName="/xl/drawings/drawing136.xml" ContentType="application/vnd.openxmlformats-officedocument.drawing+xml"/>
  <Override PartName="/xl/drawings/drawing137.xml" ContentType="application/vnd.openxmlformats-officedocument.drawing+xml"/>
  <Override PartName="/xl/drawings/drawing138.xml" ContentType="application/vnd.openxmlformats-officedocument.drawing+xml"/>
  <Override PartName="/xl/drawings/drawing139.xml" ContentType="application/vnd.openxmlformats-officedocument.drawing+xml"/>
  <Override PartName="/xl/drawings/drawing140.xml" ContentType="application/vnd.openxmlformats-officedocument.drawing+xml"/>
  <Override PartName="/xl/drawings/drawing141.xml" ContentType="application/vnd.openxmlformats-officedocument.drawing+xml"/>
  <Override PartName="/xl/drawings/drawing142.xml" ContentType="application/vnd.openxmlformats-officedocument.drawing+xml"/>
  <Override PartName="/xl/drawings/drawing143.xml" ContentType="application/vnd.openxmlformats-officedocument.drawing+xml"/>
  <Override PartName="/xl/drawings/drawing144.xml" ContentType="application/vnd.openxmlformats-officedocument.drawing+xml"/>
  <Override PartName="/xl/drawings/drawing145.xml" ContentType="application/vnd.openxmlformats-officedocument.drawing+xml"/>
  <Override PartName="/xl/drawings/drawing146.xml" ContentType="application/vnd.openxmlformats-officedocument.drawing+xml"/>
  <Override PartName="/xl/drawings/drawing147.xml" ContentType="application/vnd.openxmlformats-officedocument.drawing+xml"/>
  <Override PartName="/xl/drawings/drawing148.xml" ContentType="application/vnd.openxmlformats-officedocument.drawing+xml"/>
  <Override PartName="/xl/drawings/drawing149.xml" ContentType="application/vnd.openxmlformats-officedocument.drawing+xml"/>
  <Override PartName="/xl/drawings/drawing150.xml" ContentType="application/vnd.openxmlformats-officedocument.drawing+xml"/>
  <Override PartName="/xl/drawings/drawing151.xml" ContentType="application/vnd.openxmlformats-officedocument.drawing+xml"/>
  <Override PartName="/xl/drawings/drawing152.xml" ContentType="application/vnd.openxmlformats-officedocument.drawing+xml"/>
  <Override PartName="/xl/drawings/drawing153.xml" ContentType="application/vnd.openxmlformats-officedocument.drawing+xml"/>
  <Override PartName="/xl/drawings/drawing154.xml" ContentType="application/vnd.openxmlformats-officedocument.drawing+xml"/>
  <Override PartName="/xl/drawings/drawing155.xml" ContentType="application/vnd.openxmlformats-officedocument.drawing+xml"/>
  <Override PartName="/xl/drawings/drawing156.xml" ContentType="application/vnd.openxmlformats-officedocument.drawing+xml"/>
  <Override PartName="/xl/drawings/drawing157.xml" ContentType="application/vnd.openxmlformats-officedocument.drawing+xml"/>
  <Override PartName="/xl/drawings/drawing158.xml" ContentType="application/vnd.openxmlformats-officedocument.drawing+xml"/>
  <Override PartName="/xl/drawings/drawing159.xml" ContentType="application/vnd.openxmlformats-officedocument.drawing+xml"/>
  <Override PartName="/xl/drawings/drawing160.xml" ContentType="application/vnd.openxmlformats-officedocument.drawing+xml"/>
  <Override PartName="/xl/drawings/drawing161.xml" ContentType="application/vnd.openxmlformats-officedocument.drawing+xml"/>
  <Override PartName="/xl/drawings/drawing162.xml" ContentType="application/vnd.openxmlformats-officedocument.drawing+xml"/>
  <Override PartName="/xl/drawings/drawing163.xml" ContentType="application/vnd.openxmlformats-officedocument.drawing+xml"/>
  <Override PartName="/xl/drawings/drawing164.xml" ContentType="application/vnd.openxmlformats-officedocument.drawing+xml"/>
  <Override PartName="/xl/drawings/drawing283.xml" ContentType="application/vnd.openxmlformats-officedocument.drawing+xml"/>
  <Override PartName="/xl/drawings/drawing165.xml" ContentType="application/vnd.openxmlformats-officedocument.drawing+xml"/>
  <Override PartName="/xl/drawings/drawing166.xml" ContentType="application/vnd.openxmlformats-officedocument.drawing+xml"/>
  <Override PartName="/xl/drawings/drawing167.xml" ContentType="application/vnd.openxmlformats-officedocument.drawing+xml"/>
  <Override PartName="/xl/drawings/drawing168.xml" ContentType="application/vnd.openxmlformats-officedocument.drawing+xml"/>
  <Override PartName="/xl/drawings/drawing169.xml" ContentType="application/vnd.openxmlformats-officedocument.drawing+xml"/>
  <Override PartName="/xl/drawings/drawing170.xml" ContentType="application/vnd.openxmlformats-officedocument.drawing+xml"/>
  <Override PartName="/xl/drawings/drawing171.xml" ContentType="application/vnd.openxmlformats-officedocument.drawing+xml"/>
  <Override PartName="/xl/drawings/drawing172.xml" ContentType="application/vnd.openxmlformats-officedocument.drawing+xml"/>
  <Override PartName="/xl/drawings/drawing173.xml" ContentType="application/vnd.openxmlformats-officedocument.drawing+xml"/>
  <Override PartName="/xl/drawings/drawing174.xml" ContentType="application/vnd.openxmlformats-officedocument.drawing+xml"/>
  <Override PartName="/xl/drawings/drawing175.xml" ContentType="application/vnd.openxmlformats-officedocument.drawing+xml"/>
  <Override PartName="/xl/drawings/drawing176.xml" ContentType="application/vnd.openxmlformats-officedocument.drawing+xml"/>
  <Override PartName="/xl/drawings/drawing177.xml" ContentType="application/vnd.openxmlformats-officedocument.drawing+xml"/>
  <Override PartName="/xl/drawings/drawing178.xml" ContentType="application/vnd.openxmlformats-officedocument.drawing+xml"/>
  <Override PartName="/xl/drawings/drawing179.xml" ContentType="application/vnd.openxmlformats-officedocument.drawing+xml"/>
  <Override PartName="/xl/drawings/drawing180.xml" ContentType="application/vnd.openxmlformats-officedocument.drawing+xml"/>
  <Override PartName="/xl/drawings/drawing181.xml" ContentType="application/vnd.openxmlformats-officedocument.drawing+xml"/>
  <Override PartName="/xl/drawings/drawing182.xml" ContentType="application/vnd.openxmlformats-officedocument.drawing+xml"/>
  <Override PartName="/xl/drawings/drawing183.xml" ContentType="application/vnd.openxmlformats-officedocument.drawing+xml"/>
  <Override PartName="/xl/drawings/drawing184.xml" ContentType="application/vnd.openxmlformats-officedocument.drawing+xml"/>
  <Override PartName="/xl/drawings/drawing185.xml" ContentType="application/vnd.openxmlformats-officedocument.drawing+xml"/>
  <Override PartName="/xl/drawings/drawing186.xml" ContentType="application/vnd.openxmlformats-officedocument.drawing+xml"/>
  <Override PartName="/xl/drawings/drawing187.xml" ContentType="application/vnd.openxmlformats-officedocument.drawing+xml"/>
  <Override PartName="/xl/drawings/drawing188.xml" ContentType="application/vnd.openxmlformats-officedocument.drawing+xml"/>
  <Override PartName="/xl/drawings/drawing189.xml" ContentType="application/vnd.openxmlformats-officedocument.drawing+xml"/>
  <Override PartName="/xl/drawings/drawing190.xml" ContentType="application/vnd.openxmlformats-officedocument.drawing+xml"/>
  <Override PartName="/xl/drawings/drawing191.xml" ContentType="application/vnd.openxmlformats-officedocument.drawing+xml"/>
  <Override PartName="/xl/drawings/drawing192.xml" ContentType="application/vnd.openxmlformats-officedocument.drawing+xml"/>
  <Override PartName="/xl/drawings/drawing193.xml" ContentType="application/vnd.openxmlformats-officedocument.drawing+xml"/>
  <Override PartName="/xl/drawings/drawing194.xml" ContentType="application/vnd.openxmlformats-officedocument.drawing+xml"/>
  <Override PartName="/xl/drawings/drawing195.xml" ContentType="application/vnd.openxmlformats-officedocument.drawing+xml"/>
  <Override PartName="/xl/drawings/drawing196.xml" ContentType="application/vnd.openxmlformats-officedocument.drawing+xml"/>
  <Override PartName="/xl/drawings/drawing197.xml" ContentType="application/vnd.openxmlformats-officedocument.drawing+xml"/>
  <Override PartName="/xl/drawings/drawing198.xml" ContentType="application/vnd.openxmlformats-officedocument.drawing+xml"/>
  <Override PartName="/xl/drawings/drawing199.xml" ContentType="application/vnd.openxmlformats-officedocument.drawing+xml"/>
  <Override PartName="/xl/drawings/drawing200.xml" ContentType="application/vnd.openxmlformats-officedocument.drawing+xml"/>
  <Override PartName="/xl/drawings/drawing201.xml" ContentType="application/vnd.openxmlformats-officedocument.drawing+xml"/>
  <Override PartName="/xl/drawings/drawing202.xml" ContentType="application/vnd.openxmlformats-officedocument.drawing+xml"/>
  <Override PartName="/xl/drawings/drawing203.xml" ContentType="application/vnd.openxmlformats-officedocument.drawing+xml"/>
  <Override PartName="/xl/drawings/drawing204.xml" ContentType="application/vnd.openxmlformats-officedocument.drawing+xml"/>
  <Override PartName="/xl/drawings/drawing205.xml" ContentType="application/vnd.openxmlformats-officedocument.drawing+xml"/>
  <Override PartName="/xl/drawings/drawing206.xml" ContentType="application/vnd.openxmlformats-officedocument.drawing+xml"/>
  <Override PartName="/xl/drawings/drawing207.xml" ContentType="application/vnd.openxmlformats-officedocument.drawing+xml"/>
  <Override PartName="/xl/drawings/drawing208.xml" ContentType="application/vnd.openxmlformats-officedocument.drawing+xml"/>
  <Override PartName="/xl/drawings/drawing209.xml" ContentType="application/vnd.openxmlformats-officedocument.drawing+xml"/>
  <Override PartName="/xl/drawings/drawing210.xml" ContentType="application/vnd.openxmlformats-officedocument.drawing+xml"/>
  <Override PartName="/xl/drawings/drawing211.xml" ContentType="application/vnd.openxmlformats-officedocument.drawing+xml"/>
  <Override PartName="/xl/drawings/drawing212.xml" ContentType="application/vnd.openxmlformats-officedocument.drawing+xml"/>
  <Override PartName="/xl/drawings/drawing213.xml" ContentType="application/vnd.openxmlformats-officedocument.drawing+xml"/>
  <Override PartName="/xl/drawings/drawing214.xml" ContentType="application/vnd.openxmlformats-officedocument.drawing+xml"/>
  <Override PartName="/xl/drawings/drawing215.xml" ContentType="application/vnd.openxmlformats-officedocument.drawing+xml"/>
  <Override PartName="/xl/drawings/drawing216.xml" ContentType="application/vnd.openxmlformats-officedocument.drawing+xml"/>
  <Override PartName="/xl/drawings/drawing217.xml" ContentType="application/vnd.openxmlformats-officedocument.drawing+xml"/>
  <Override PartName="/xl/drawings/drawing218.xml" ContentType="application/vnd.openxmlformats-officedocument.drawing+xml"/>
  <Override PartName="/xl/drawings/drawing219.xml" ContentType="application/vnd.openxmlformats-officedocument.drawing+xml"/>
  <Override PartName="/xl/drawings/drawing220.xml" ContentType="application/vnd.openxmlformats-officedocument.drawing+xml"/>
  <Override PartName="/xl/drawings/drawing221.xml" ContentType="application/vnd.openxmlformats-officedocument.drawing+xml"/>
  <Override PartName="/xl/drawings/drawing222.xml" ContentType="application/vnd.openxmlformats-officedocument.drawing+xml"/>
  <Override PartName="/xl/drawings/drawing223.xml" ContentType="application/vnd.openxmlformats-officedocument.drawing+xml"/>
  <Override PartName="/xl/drawings/drawing224.xml" ContentType="application/vnd.openxmlformats-officedocument.drawing+xml"/>
  <Override PartName="/xl/drawings/drawing225.xml" ContentType="application/vnd.openxmlformats-officedocument.drawing+xml"/>
  <Override PartName="/xl/drawings/drawing226.xml" ContentType="application/vnd.openxmlformats-officedocument.drawing+xml"/>
  <Override PartName="/xl/drawings/drawing227.xml" ContentType="application/vnd.openxmlformats-officedocument.drawing+xml"/>
  <Override PartName="/xl/drawings/drawing228.xml" ContentType="application/vnd.openxmlformats-officedocument.drawing+xml"/>
  <Override PartName="/xl/drawings/drawing229.xml" ContentType="application/vnd.openxmlformats-officedocument.drawing+xml"/>
  <Override PartName="/xl/drawings/drawing230.xml" ContentType="application/vnd.openxmlformats-officedocument.drawing+xml"/>
  <Override PartName="/xl/drawings/drawing231.xml" ContentType="application/vnd.openxmlformats-officedocument.drawing+xml"/>
  <Override PartName="/xl/drawings/drawing232.xml" ContentType="application/vnd.openxmlformats-officedocument.drawing+xml"/>
  <Override PartName="/xl/drawings/drawing233.xml" ContentType="application/vnd.openxmlformats-officedocument.drawing+xml"/>
  <Override PartName="/xl/drawings/drawing234.xml" ContentType="application/vnd.openxmlformats-officedocument.drawing+xml"/>
  <Override PartName="/xl/drawings/drawing235.xml" ContentType="application/vnd.openxmlformats-officedocument.drawing+xml"/>
  <Override PartName="/xl/drawings/drawing236.xml" ContentType="application/vnd.openxmlformats-officedocument.drawing+xml"/>
  <Override PartName="/xl/drawings/drawing237.xml" ContentType="application/vnd.openxmlformats-officedocument.drawing+xml"/>
  <Override PartName="/xl/drawings/drawing238.xml" ContentType="application/vnd.openxmlformats-officedocument.drawing+xml"/>
  <Override PartName="/xl/drawings/drawing239.xml" ContentType="application/vnd.openxmlformats-officedocument.drawing+xml"/>
  <Override PartName="/xl/drawings/drawing240.xml" ContentType="application/vnd.openxmlformats-officedocument.drawing+xml"/>
  <Override PartName="/xl/drawings/drawing241.xml" ContentType="application/vnd.openxmlformats-officedocument.drawing+xml"/>
  <Override PartName="/xl/drawings/drawing242.xml" ContentType="application/vnd.openxmlformats-officedocument.drawing+xml"/>
  <Override PartName="/xl/drawings/drawing243.xml" ContentType="application/vnd.openxmlformats-officedocument.drawing+xml"/>
  <Override PartName="/xl/drawings/drawing244.xml" ContentType="application/vnd.openxmlformats-officedocument.drawing+xml"/>
  <Override PartName="/xl/drawings/drawing245.xml" ContentType="application/vnd.openxmlformats-officedocument.drawing+xml"/>
  <Override PartName="/xl/drawings/drawing246.xml" ContentType="application/vnd.openxmlformats-officedocument.drawing+xml"/>
  <Override PartName="/xl/drawings/drawing247.xml" ContentType="application/vnd.openxmlformats-officedocument.drawing+xml"/>
  <Override PartName="/xl/drawings/drawing248.xml" ContentType="application/vnd.openxmlformats-officedocument.drawing+xml"/>
  <Override PartName="/xl/drawings/drawing249.xml" ContentType="application/vnd.openxmlformats-officedocument.drawing+xml"/>
  <Override PartName="/xl/drawings/drawing250.xml" ContentType="application/vnd.openxmlformats-officedocument.drawing+xml"/>
  <Override PartName="/xl/drawings/drawing251.xml" ContentType="application/vnd.openxmlformats-officedocument.drawing+xml"/>
  <Override PartName="/xl/drawings/drawing252.xml" ContentType="application/vnd.openxmlformats-officedocument.drawing+xml"/>
  <Override PartName="/xl/drawings/drawing253.xml" ContentType="application/vnd.openxmlformats-officedocument.drawing+xml"/>
  <Override PartName="/xl/drawings/drawing254.xml" ContentType="application/vnd.openxmlformats-officedocument.drawing+xml"/>
  <Override PartName="/xl/drawings/drawing255.xml" ContentType="application/vnd.openxmlformats-officedocument.drawing+xml"/>
  <Override PartName="/xl/drawings/drawing256.xml" ContentType="application/vnd.openxmlformats-officedocument.drawing+xml"/>
  <Override PartName="/xl/drawings/drawing257.xml" ContentType="application/vnd.openxmlformats-officedocument.drawing+xml"/>
  <Override PartName="/xl/drawings/drawing258.xml" ContentType="application/vnd.openxmlformats-officedocument.drawing+xml"/>
  <Override PartName="/xl/drawings/drawing259.xml" ContentType="application/vnd.openxmlformats-officedocument.drawing+xml"/>
  <Override PartName="/xl/drawings/drawing260.xml" ContentType="application/vnd.openxmlformats-officedocument.drawing+xml"/>
  <Override PartName="/xl/drawings/drawing261.xml" ContentType="application/vnd.openxmlformats-officedocument.drawing+xml"/>
  <Override PartName="/xl/drawings/drawing262.xml" ContentType="application/vnd.openxmlformats-officedocument.drawing+xml"/>
  <Override PartName="/xl/drawings/drawing263.xml" ContentType="application/vnd.openxmlformats-officedocument.drawing+xml"/>
  <Override PartName="/xl/drawings/drawing264.xml" ContentType="application/vnd.openxmlformats-officedocument.drawing+xml"/>
  <Override PartName="/xl/drawings/drawing265.xml" ContentType="application/vnd.openxmlformats-officedocument.drawing+xml"/>
  <Override PartName="/xl/drawings/drawing266.xml" ContentType="application/vnd.openxmlformats-officedocument.drawing+xml"/>
  <Override PartName="/xl/drawings/drawing267.xml" ContentType="application/vnd.openxmlformats-officedocument.drawing+xml"/>
  <Override PartName="/xl/drawings/drawing268.xml" ContentType="application/vnd.openxmlformats-officedocument.drawing+xml"/>
  <Override PartName="/xl/drawings/drawing269.xml" ContentType="application/vnd.openxmlformats-officedocument.drawing+xml"/>
  <Override PartName="/xl/drawings/drawing270.xml" ContentType="application/vnd.openxmlformats-officedocument.drawing+xml"/>
  <Override PartName="/xl/drawings/drawing271.xml" ContentType="application/vnd.openxmlformats-officedocument.drawing+xml"/>
  <Override PartName="/xl/drawings/drawing272.xml" ContentType="application/vnd.openxmlformats-officedocument.drawing+xml"/>
  <Override PartName="/xl/drawings/drawing273.xml" ContentType="application/vnd.openxmlformats-officedocument.drawing+xml"/>
  <Override PartName="/xl/drawings/drawing274.xml" ContentType="application/vnd.openxmlformats-officedocument.drawing+xml"/>
  <Override PartName="/xl/drawings/drawing275.xml" ContentType="application/vnd.openxmlformats-officedocument.drawing+xml"/>
  <Override PartName="/xl/drawings/drawing276.xml" ContentType="application/vnd.openxmlformats-officedocument.drawing+xml"/>
  <Override PartName="/xl/drawings/drawing277.xml" ContentType="application/vnd.openxmlformats-officedocument.drawing+xml"/>
  <Override PartName="/xl/drawings/drawing278.xml" ContentType="application/vnd.openxmlformats-officedocument.drawing+xml"/>
  <Override PartName="/xl/drawings/drawing279.xml" ContentType="application/vnd.openxmlformats-officedocument.drawing+xml"/>
  <Override PartName="/xl/drawings/drawing280.xml" ContentType="application/vnd.openxmlformats-officedocument.drawing+xml"/>
  <Override PartName="/xl/drawings/drawing281.xml" ContentType="application/vnd.openxmlformats-officedocument.drawing+xml"/>
  <Override PartName="/xl/drawings/drawing282.xml" ContentType="application/vnd.openxmlformats-officedocument.drawing+xml"/>
  <Override PartName="/xl/drawings/drawing284.xml" ContentType="application/vnd.openxmlformats-officedocument.drawing+xml"/>
  <Override PartName="/xl/drawings/drawing285.xml" ContentType="application/vnd.openxmlformats-officedocument.drawing+xml"/>
  <Override PartName="/xl/drawings/drawing286.xml" ContentType="application/vnd.openxmlformats-officedocument.drawing+xml"/>
  <Override PartName="/xl/drawings/drawing287.xml" ContentType="application/vnd.openxmlformats-officedocument.drawing+xml"/>
  <Override PartName="/xl/drawings/drawing288.xml" ContentType="application/vnd.openxmlformats-officedocument.drawing+xml"/>
  <Override PartName="/xl/drawings/drawing289.xml" ContentType="application/vnd.openxmlformats-officedocument.drawing+xml"/>
  <Override PartName="/xl/drawings/drawing290.xml" ContentType="application/vnd.openxmlformats-officedocument.drawing+xml"/>
  <Override PartName="/xl/drawings/drawing291.xml" ContentType="application/vnd.openxmlformats-officedocument.drawing+xml"/>
  <Override PartName="/xl/drawings/drawing292.xml" ContentType="application/vnd.openxmlformats-officedocument.drawing+xml"/>
  <Override PartName="/xl/drawings/drawing293.xml" ContentType="application/vnd.openxmlformats-officedocument.drawing+xml"/>
  <Override PartName="/xl/drawings/drawing294.xml" ContentType="application/vnd.openxmlformats-officedocument.drawing+xml"/>
  <Override PartName="/xl/drawings/drawing295.xml" ContentType="application/vnd.openxmlformats-officedocument.drawing+xml"/>
  <Override PartName="/xl/drawings/drawing296.xml" ContentType="application/vnd.openxmlformats-officedocument.drawing+xml"/>
  <Override PartName="/xl/drawings/drawing297.xml" ContentType="application/vnd.openxmlformats-officedocument.drawing+xml"/>
  <Override PartName="/xl/drawings/drawing298.xml" ContentType="application/vnd.openxmlformats-officedocument.drawing+xml"/>
  <Override PartName="/xl/drawings/drawing299.xml" ContentType="application/vnd.openxmlformats-officedocument.drawing+xml"/>
  <Override PartName="/xl/drawings/drawing300.xml" ContentType="application/vnd.openxmlformats-officedocument.drawing+xml"/>
  <Override PartName="/xl/drawings/drawing301.xml" ContentType="application/vnd.openxmlformats-officedocument.drawing+xml"/>
  <Override PartName="/xl/drawings/drawing302.xml" ContentType="application/vnd.openxmlformats-officedocument.drawing+xml"/>
  <Override PartName="/xl/drawings/drawing303.xml" ContentType="application/vnd.openxmlformats-officedocument.drawing+xml"/>
  <Override PartName="/xl/drawings/drawing304.xml" ContentType="application/vnd.openxmlformats-officedocument.drawing+xml"/>
  <Override PartName="/xl/drawings/drawing305.xml" ContentType="application/vnd.openxmlformats-officedocument.drawing+xml"/>
  <Override PartName="/xl/drawings/drawing306.xml" ContentType="application/vnd.openxmlformats-officedocument.drawing+xml"/>
  <Override PartName="/xl/drawings/drawing307.xml" ContentType="application/vnd.openxmlformats-officedocument.drawing+xml"/>
  <Override PartName="/xl/drawings/drawing308.xml" ContentType="application/vnd.openxmlformats-officedocument.drawing+xml"/>
  <Override PartName="/xl/drawings/drawing309.xml" ContentType="application/vnd.openxmlformats-officedocument.drawing+xml"/>
  <Override PartName="/xl/drawings/drawing310.xml" ContentType="application/vnd.openxmlformats-officedocument.drawing+xml"/>
  <Override PartName="/xl/drawings/drawing311.xml" ContentType="application/vnd.openxmlformats-officedocument.drawing+xml"/>
  <Override PartName="/xl/drawings/drawing312.xml" ContentType="application/vnd.openxmlformats-officedocument.drawing+xml"/>
  <Override PartName="/xl/drawings/drawing313.xml" ContentType="application/vnd.openxmlformats-officedocument.drawing+xml"/>
  <Override PartName="/xl/drawings/drawing314.xml" ContentType="application/vnd.openxmlformats-officedocument.drawing+xml"/>
  <Override PartName="/xl/drawings/drawing315.xml" ContentType="application/vnd.openxmlformats-officedocument.drawing+xml"/>
  <Override PartName="/xl/drawings/drawing316.xml" ContentType="application/vnd.openxmlformats-officedocument.drawing+xml"/>
  <Override PartName="/xl/drawings/drawing317.xml" ContentType="application/vnd.openxmlformats-officedocument.drawing+xml"/>
  <Override PartName="/xl/drawings/drawing318.xml" ContentType="application/vnd.openxmlformats-officedocument.drawing+xml"/>
  <Override PartName="/xl/drawings/drawing319.xml" ContentType="application/vnd.openxmlformats-officedocument.drawing+xml"/>
  <Override PartName="/xl/drawings/drawing320.xml" ContentType="application/vnd.openxmlformats-officedocument.drawing+xml"/>
  <Override PartName="/xl/drawings/drawing321.xml" ContentType="application/vnd.openxmlformats-officedocument.drawing+xml"/>
  <Override PartName="/xl/drawings/drawing322.xml" ContentType="application/vnd.openxmlformats-officedocument.drawing+xml"/>
  <Override PartName="/xl/drawings/drawing323.xml" ContentType="application/vnd.openxmlformats-officedocument.drawing+xml"/>
  <Override PartName="/xl/drawings/drawing324.xml" ContentType="application/vnd.openxmlformats-officedocument.drawing+xml"/>
  <Override PartName="/xl/drawings/drawing325.xml" ContentType="application/vnd.openxmlformats-officedocument.drawing+xml"/>
  <Override PartName="/xl/drawings/drawing326.xml" ContentType="application/vnd.openxmlformats-officedocument.drawing+xml"/>
  <Override PartName="/xl/drawings/drawing327.xml" ContentType="application/vnd.openxmlformats-officedocument.drawing+xml"/>
  <Override PartName="/xl/drawings/drawing328.xml" ContentType="application/vnd.openxmlformats-officedocument.drawing+xml"/>
  <Override PartName="/xl/drawings/drawing329.xml" ContentType="application/vnd.openxmlformats-officedocument.drawing+xml"/>
  <Override PartName="/xl/drawings/drawing330.xml" ContentType="application/vnd.openxmlformats-officedocument.drawing+xml"/>
  <Override PartName="/xl/drawings/drawing331.xml" ContentType="application/vnd.openxmlformats-officedocument.drawing+xml"/>
  <Override PartName="/xl/drawings/drawing332.xml" ContentType="application/vnd.openxmlformats-officedocument.drawing+xml"/>
  <Override PartName="/xl/drawings/drawing333.xml" ContentType="application/vnd.openxmlformats-officedocument.drawing+xml"/>
  <Override PartName="/xl/drawings/drawing334.xml" ContentType="application/vnd.openxmlformats-officedocument.drawing+xml"/>
  <Override PartName="/xl/drawings/drawing335.xml" ContentType="application/vnd.openxmlformats-officedocument.drawing+xml"/>
  <Override PartName="/xl/drawings/drawing336.xml" ContentType="application/vnd.openxmlformats-officedocument.drawing+xml"/>
  <Override PartName="/xl/drawings/drawing337.xml" ContentType="application/vnd.openxmlformats-officedocument.drawing+xml"/>
  <Override PartName="/xl/drawings/drawing338.xml" ContentType="application/vnd.openxmlformats-officedocument.drawing+xml"/>
  <Override PartName="/xl/drawings/drawing339.xml" ContentType="application/vnd.openxmlformats-officedocument.drawing+xml"/>
  <Override PartName="/xl/drawings/drawing340.xml" ContentType="application/vnd.openxmlformats-officedocument.drawing+xml"/>
  <Override PartName="/xl/drawings/drawing341.xml" ContentType="application/vnd.openxmlformats-officedocument.drawing+xml"/>
  <Override PartName="/xl/drawings/drawing342.xml" ContentType="application/vnd.openxmlformats-officedocument.drawing+xml"/>
  <Override PartName="/xl/drawings/drawing343.xml" ContentType="application/vnd.openxmlformats-officedocument.drawing+xml"/>
  <Override PartName="/xl/drawings/drawing344.xml" ContentType="application/vnd.openxmlformats-officedocument.drawing+xml"/>
  <Override PartName="/xl/drawings/drawing345.xml" ContentType="application/vnd.openxmlformats-officedocument.drawing+xml"/>
  <Override PartName="/xl/drawings/drawing346.xml" ContentType="application/vnd.openxmlformats-officedocument.drawing+xml"/>
  <Override PartName="/xl/drawings/drawing347.xml" ContentType="application/vnd.openxmlformats-officedocument.drawing+xml"/>
  <Override PartName="/xl/drawings/drawing348.xml" ContentType="application/vnd.openxmlformats-officedocument.drawing+xml"/>
  <Override PartName="/xl/drawings/drawing349.xml" ContentType="application/vnd.openxmlformats-officedocument.drawing+xml"/>
  <Override PartName="/xl/drawings/drawing350.xml" ContentType="application/vnd.openxmlformats-officedocument.drawing+xml"/>
  <Override PartName="/xl/drawings/drawing351.xml" ContentType="application/vnd.openxmlformats-officedocument.drawing+xml"/>
  <Override PartName="/xl/drawings/drawing352.xml" ContentType="application/vnd.openxmlformats-officedocument.drawing+xml"/>
  <Override PartName="/xl/drawings/drawing353.xml" ContentType="application/vnd.openxmlformats-officedocument.drawing+xml"/>
  <Override PartName="/xl/drawings/drawing354.xml" ContentType="application/vnd.openxmlformats-officedocument.drawing+xml"/>
  <Override PartName="/xl/drawings/drawing355.xml" ContentType="application/vnd.openxmlformats-officedocument.drawing+xml"/>
  <Override PartName="/xl/drawings/drawing356.xml" ContentType="application/vnd.openxmlformats-officedocument.drawing+xml"/>
  <Override PartName="/xl/drawings/drawing357.xml" ContentType="application/vnd.openxmlformats-officedocument.drawing+xml"/>
  <Override PartName="/xl/drawings/drawing358.xml" ContentType="application/vnd.openxmlformats-officedocument.drawing+xml"/>
  <Override PartName="/xl/drawings/drawing359.xml" ContentType="application/vnd.openxmlformats-officedocument.drawing+xml"/>
  <Override PartName="/xl/drawings/drawing360.xml" ContentType="application/vnd.openxmlformats-officedocument.drawing+xml"/>
  <Override PartName="/xl/drawings/drawing361.xml" ContentType="application/vnd.openxmlformats-officedocument.drawing+xml"/>
  <Override PartName="/xl/drawings/drawing362.xml" ContentType="application/vnd.openxmlformats-officedocument.drawing+xml"/>
  <Override PartName="/xl/drawings/drawing363.xml" ContentType="application/vnd.openxmlformats-officedocument.drawing+xml"/>
  <Override PartName="/xl/drawings/drawing364.xml" ContentType="application/vnd.openxmlformats-officedocument.drawing+xml"/>
  <Override PartName="/xl/drawings/drawing365.xml" ContentType="application/vnd.openxmlformats-officedocument.drawing+xml"/>
  <Override PartName="/xl/drawings/drawing366.xml" ContentType="application/vnd.openxmlformats-officedocument.drawing+xml"/>
  <Override PartName="/xl/drawings/drawing367.xml" ContentType="application/vnd.openxmlformats-officedocument.drawing+xml"/>
  <Override PartName="/xl/drawings/drawing368.xml" ContentType="application/vnd.openxmlformats-officedocument.drawing+xml"/>
  <Override PartName="/xl/drawings/drawing369.xml" ContentType="application/vnd.openxmlformats-officedocument.drawing+xml"/>
  <Override PartName="/xl/drawings/drawing370.xml" ContentType="application/vnd.openxmlformats-officedocument.drawing+xml"/>
  <Override PartName="/xl/drawings/drawing371.xml" ContentType="application/vnd.openxmlformats-officedocument.drawing+xml"/>
  <Override PartName="/xl/drawings/drawing372.xml" ContentType="application/vnd.openxmlformats-officedocument.drawing+xml"/>
  <Override PartName="/xl/drawings/drawing373.xml" ContentType="application/vnd.openxmlformats-officedocument.drawing+xml"/>
  <Override PartName="/xl/drawings/drawing374.xml" ContentType="application/vnd.openxmlformats-officedocument.drawing+xml"/>
  <Override PartName="/xl/drawings/drawing375.xml" ContentType="application/vnd.openxmlformats-officedocument.drawing+xml"/>
  <Override PartName="/xl/drawings/drawing376.xml" ContentType="application/vnd.openxmlformats-officedocument.drawing+xml"/>
  <Override PartName="/xl/drawings/drawing377.xml" ContentType="application/vnd.openxmlformats-officedocument.drawing+xml"/>
  <Override PartName="/xl/drawings/drawing378.xml" ContentType="application/vnd.openxmlformats-officedocument.drawing+xml"/>
  <Override PartName="/xl/drawings/drawing379.xml" ContentType="application/vnd.openxmlformats-officedocument.drawing+xml"/>
  <Override PartName="/xl/drawings/drawing380.xml" ContentType="application/vnd.openxmlformats-officedocument.drawing+xml"/>
  <Override PartName="/xl/drawings/drawing381.xml" ContentType="application/vnd.openxmlformats-officedocument.drawing+xml"/>
  <Override PartName="/xl/drawings/drawing382.xml" ContentType="application/vnd.openxmlformats-officedocument.drawing+xml"/>
  <Override PartName="/xl/drawings/drawing383.xml" ContentType="application/vnd.openxmlformats-officedocument.drawing+xml"/>
  <Override PartName="/xl/drawings/drawing384.xml" ContentType="application/vnd.openxmlformats-officedocument.drawing+xml"/>
  <Override PartName="/xl/drawings/drawing385.xml" ContentType="application/vnd.openxmlformats-officedocument.drawing+xml"/>
  <Override PartName="/xl/drawings/drawing386.xml" ContentType="application/vnd.openxmlformats-officedocument.drawing+xml"/>
  <Override PartName="/xl/drawings/drawing387.xml" ContentType="application/vnd.openxmlformats-officedocument.drawing+xml"/>
  <Override PartName="/xl/drawings/drawing388.xml" ContentType="application/vnd.openxmlformats-officedocument.drawing+xml"/>
  <Override PartName="/xl/drawings/drawing389.xml" ContentType="application/vnd.openxmlformats-officedocument.drawing+xml"/>
  <Override PartName="/xl/drawings/drawing390.xml" ContentType="application/vnd.openxmlformats-officedocument.drawing+xml"/>
  <Override PartName="/xl/drawings/drawing391.xml" ContentType="application/vnd.openxmlformats-officedocument.drawing+xml"/>
  <Override PartName="/xl/drawings/drawing392.xml" ContentType="application/vnd.openxmlformats-officedocument.drawing+xml"/>
  <Override PartName="/xl/drawings/drawing393.xml" ContentType="application/vnd.openxmlformats-officedocument.drawing+xml"/>
  <Override PartName="/xl/drawings/drawing394.xml" ContentType="application/vnd.openxmlformats-officedocument.drawing+xml"/>
  <Override PartName="/xl/drawings/drawing395.xml" ContentType="application/vnd.openxmlformats-officedocument.drawing+xml"/>
  <Override PartName="/xl/drawings/drawing396.xml" ContentType="application/vnd.openxmlformats-officedocument.drawing+xml"/>
  <Override PartName="/xl/drawings/drawing397.xml" ContentType="application/vnd.openxmlformats-officedocument.drawing+xml"/>
  <Override PartName="/xl/drawings/drawing398.xml" ContentType="application/vnd.openxmlformats-officedocument.drawing+xml"/>
  <Override PartName="/xl/drawings/drawing399.xml" ContentType="application/vnd.openxmlformats-officedocument.drawing+xml"/>
  <Override PartName="/xl/drawings/drawing400.xml" ContentType="application/vnd.openxmlformats-officedocument.drawing+xml"/>
  <Override PartName="/xl/drawings/drawing401.xml" ContentType="application/vnd.openxmlformats-officedocument.drawing+xml"/>
  <Override PartName="/xl/drawings/drawing402.xml" ContentType="application/vnd.openxmlformats-officedocument.drawing+xml"/>
  <Override PartName="/xl/drawings/drawing403.xml" ContentType="application/vnd.openxmlformats-officedocument.drawing+xml"/>
  <Override PartName="/xl/drawings/drawing404.xml" ContentType="application/vnd.openxmlformats-officedocument.drawing+xml"/>
  <Override PartName="/xl/drawings/drawing405.xml" ContentType="application/vnd.openxmlformats-officedocument.drawing+xml"/>
  <Override PartName="/xl/drawings/drawing406.xml" ContentType="application/vnd.openxmlformats-officedocument.drawing+xml"/>
  <Override PartName="/xl/drawings/drawing407.xml" ContentType="application/vnd.openxmlformats-officedocument.drawing+xml"/>
  <Override PartName="/xl/drawings/drawing408.xml" ContentType="application/vnd.openxmlformats-officedocument.drawing+xml"/>
  <Override PartName="/xl/drawings/drawing409.xml" ContentType="application/vnd.openxmlformats-officedocument.drawing+xml"/>
  <Override PartName="/xl/drawings/drawing410.xml" ContentType="application/vnd.openxmlformats-officedocument.drawing+xml"/>
  <Override PartName="/xl/drawings/drawing411.xml" ContentType="application/vnd.openxmlformats-officedocument.drawing+xml"/>
  <Override PartName="/xl/drawings/drawing412.xml" ContentType="application/vnd.openxmlformats-officedocument.drawing+xml"/>
  <Override PartName="/xl/drawings/drawing413.xml" ContentType="application/vnd.openxmlformats-officedocument.drawing+xml"/>
  <Override PartName="/xl/drawings/drawing414.xml" ContentType="application/vnd.openxmlformats-officedocument.drawing+xml"/>
  <Override PartName="/xl/drawings/drawing415.xml" ContentType="application/vnd.openxmlformats-officedocument.drawing+xml"/>
  <Override PartName="/xl/drawings/drawing416.xml" ContentType="application/vnd.openxmlformats-officedocument.drawing+xml"/>
  <Override PartName="/xl/drawings/drawing417.xml" ContentType="application/vnd.openxmlformats-officedocument.drawing+xml"/>
  <Override PartName="/xl/drawings/drawing418.xml" ContentType="application/vnd.openxmlformats-officedocument.drawing+xml"/>
  <Override PartName="/xl/drawings/drawing419.xml" ContentType="application/vnd.openxmlformats-officedocument.drawing+xml"/>
  <Override PartName="/xl/drawings/drawing420.xml" ContentType="application/vnd.openxmlformats-officedocument.drawing+xml"/>
  <Override PartName="/xl/drawings/drawing421.xml" ContentType="application/vnd.openxmlformats-officedocument.drawing+xml"/>
  <Override PartName="/xl/drawings/drawing422.xml" ContentType="application/vnd.openxmlformats-officedocument.drawing+xml"/>
  <Override PartName="/xl/drawings/drawing423.xml" ContentType="application/vnd.openxmlformats-officedocument.drawing+xml"/>
  <Override PartName="/xl/drawings/drawing424.xml" ContentType="application/vnd.openxmlformats-officedocument.drawing+xml"/>
  <Override PartName="/xl/drawings/drawing425.xml" ContentType="application/vnd.openxmlformats-officedocument.drawing+xml"/>
  <Override PartName="/xl/drawings/drawing426.xml" ContentType="application/vnd.openxmlformats-officedocument.drawing+xml"/>
  <Override PartName="/xl/drawings/drawing427.xml" ContentType="application/vnd.openxmlformats-officedocument.drawing+xml"/>
  <Override PartName="/xl/drawings/drawing428.xml" ContentType="application/vnd.openxmlformats-officedocument.drawing+xml"/>
  <Override PartName="/xl/drawings/drawing429.xml" ContentType="application/vnd.openxmlformats-officedocument.drawing+xml"/>
  <Override PartName="/xl/drawings/drawing430.xml" ContentType="application/vnd.openxmlformats-officedocument.drawing+xml"/>
  <Override PartName="/xl/drawings/drawing431.xml" ContentType="application/vnd.openxmlformats-officedocument.drawing+xml"/>
  <Override PartName="/xl/drawings/drawing432.xml" ContentType="application/vnd.openxmlformats-officedocument.drawing+xml"/>
  <Override PartName="/xl/drawings/drawing433.xml" ContentType="application/vnd.openxmlformats-officedocument.drawing+xml"/>
  <Override PartName="/xl/drawings/drawing434.xml" ContentType="application/vnd.openxmlformats-officedocument.drawing+xml"/>
  <Override PartName="/xl/drawings/drawing435.xml" ContentType="application/vnd.openxmlformats-officedocument.drawing+xml"/>
  <Override PartName="/xl/drawings/drawing436.xml" ContentType="application/vnd.openxmlformats-officedocument.drawing+xml"/>
  <Override PartName="/xl/drawings/drawing437.xml" ContentType="application/vnd.openxmlformats-officedocument.drawing+xml"/>
  <Override PartName="/xl/drawings/drawing438.xml" ContentType="application/vnd.openxmlformats-officedocument.drawing+xml"/>
  <Override PartName="/xl/drawings/drawing439.xml" ContentType="application/vnd.openxmlformats-officedocument.drawing+xml"/>
  <Override PartName="/xl/drawings/drawing440.xml" ContentType="application/vnd.openxmlformats-officedocument.drawing+xml"/>
  <Override PartName="/xl/drawings/drawing441.xml" ContentType="application/vnd.openxmlformats-officedocument.drawing+xml"/>
  <Override PartName="/xl/drawings/drawing442.xml" ContentType="application/vnd.openxmlformats-officedocument.drawing+xml"/>
  <Override PartName="/xl/drawings/drawing443.xml" ContentType="application/vnd.openxmlformats-officedocument.drawing+xml"/>
  <Override PartName="/xl/drawings/drawing444.xml" ContentType="application/vnd.openxmlformats-officedocument.drawing+xml"/>
  <Override PartName="/xl/drawings/drawing445.xml" ContentType="application/vnd.openxmlformats-officedocument.drawing+xml"/>
  <Override PartName="/xl/drawings/drawing446.xml" ContentType="application/vnd.openxmlformats-officedocument.drawing+xml"/>
  <Override PartName="/xl/drawings/drawing447.xml" ContentType="application/vnd.openxmlformats-officedocument.drawing+xml"/>
  <Override PartName="/xl/drawings/drawing448.xml" ContentType="application/vnd.openxmlformats-officedocument.drawing+xml"/>
  <Override PartName="/xl/drawings/drawing449.xml" ContentType="application/vnd.openxmlformats-officedocument.drawing+xml"/>
  <Override PartName="/xl/drawings/drawing450.xml" ContentType="application/vnd.openxmlformats-officedocument.drawing+xml"/>
  <Override PartName="/xl/drawings/drawing451.xml" ContentType="application/vnd.openxmlformats-officedocument.drawing+xml"/>
  <Override PartName="/xl/drawings/drawing452.xml" ContentType="application/vnd.openxmlformats-officedocument.drawing+xml"/>
  <Override PartName="/xl/drawings/drawing453.xml" ContentType="application/vnd.openxmlformats-officedocument.drawing+xml"/>
  <Override PartName="/xl/drawings/drawing454.xml" ContentType="application/vnd.openxmlformats-officedocument.drawing+xml"/>
  <Override PartName="/xl/drawings/drawing455.xml" ContentType="application/vnd.openxmlformats-officedocument.drawing+xml"/>
  <Override PartName="/xl/drawings/drawing456.xml" ContentType="application/vnd.openxmlformats-officedocument.drawing+xml"/>
  <Override PartName="/xl/drawings/drawing457.xml" ContentType="application/vnd.openxmlformats-officedocument.drawing+xml"/>
  <Override PartName="/xl/drawings/drawing458.xml" ContentType="application/vnd.openxmlformats-officedocument.drawing+xml"/>
  <Override PartName="/xl/drawings/drawing459.xml" ContentType="application/vnd.openxmlformats-officedocument.drawing+xml"/>
  <Override PartName="/xl/drawings/drawing460.xml" ContentType="application/vnd.openxmlformats-officedocument.drawing+xml"/>
  <Override PartName="/xl/drawings/drawing461.xml" ContentType="application/vnd.openxmlformats-officedocument.drawing+xml"/>
  <Override PartName="/xl/drawings/drawing462.xml" ContentType="application/vnd.openxmlformats-officedocument.drawing+xml"/>
  <Override PartName="/xl/drawings/drawing463.xml" ContentType="application/vnd.openxmlformats-officedocument.drawing+xml"/>
  <Override PartName="/xl/drawings/drawing464.xml" ContentType="application/vnd.openxmlformats-officedocument.drawing+xml"/>
  <Override PartName="/xl/drawings/drawing465.xml" ContentType="application/vnd.openxmlformats-officedocument.drawing+xml"/>
  <Override PartName="/xl/drawings/drawing466.xml" ContentType="application/vnd.openxmlformats-officedocument.drawing+xml"/>
  <Override PartName="/xl/drawings/drawing467.xml" ContentType="application/vnd.openxmlformats-officedocument.drawing+xml"/>
  <Override PartName="/xl/drawings/drawing468.xml" ContentType="application/vnd.openxmlformats-officedocument.drawing+xml"/>
  <Override PartName="/xl/drawings/drawing469.xml" ContentType="application/vnd.openxmlformats-officedocument.drawing+xml"/>
  <Override PartName="/xl/drawings/drawing470.xml" ContentType="application/vnd.openxmlformats-officedocument.drawing+xml"/>
  <Override PartName="/xl/drawings/drawing471.xml" ContentType="application/vnd.openxmlformats-officedocument.drawing+xml"/>
  <Override PartName="/xl/drawings/drawing472.xml" ContentType="application/vnd.openxmlformats-officedocument.drawing+xml"/>
  <Override PartName="/xl/drawings/drawing473.xml" ContentType="application/vnd.openxmlformats-officedocument.drawing+xml"/>
  <Override PartName="/xl/drawings/drawing474.xml" ContentType="application/vnd.openxmlformats-officedocument.drawing+xml"/>
  <Override PartName="/xl/drawings/drawing475.xml" ContentType="application/vnd.openxmlformats-officedocument.drawing+xml"/>
  <Override PartName="/xl/drawings/drawing476.xml" ContentType="application/vnd.openxmlformats-officedocument.drawing+xml"/>
  <Override PartName="/xl/drawings/drawing477.xml" ContentType="application/vnd.openxmlformats-officedocument.drawing+xml"/>
  <Override PartName="/xl/drawings/drawing478.xml" ContentType="application/vnd.openxmlformats-officedocument.drawing+xml"/>
  <Override PartName="/xl/drawings/drawing479.xml" ContentType="application/vnd.openxmlformats-officedocument.drawing+xml"/>
  <Override PartName="/xl/drawings/drawing480.xml" ContentType="application/vnd.openxmlformats-officedocument.drawing+xml"/>
  <Override PartName="/xl/drawings/drawing481.xml" ContentType="application/vnd.openxmlformats-officedocument.drawing+xml"/>
  <Override PartName="/xl/drawings/drawing482.xml" ContentType="application/vnd.openxmlformats-officedocument.drawing+xml"/>
  <Override PartName="/xl/drawings/drawing483.xml" ContentType="application/vnd.openxmlformats-officedocument.drawing+xml"/>
  <Override PartName="/xl/drawings/drawing484.xml" ContentType="application/vnd.openxmlformats-officedocument.drawing+xml"/>
  <Override PartName="/xl/drawings/drawing485.xml" ContentType="application/vnd.openxmlformats-officedocument.drawing+xml"/>
  <Override PartName="/xl/drawings/drawing486.xml" ContentType="application/vnd.openxmlformats-officedocument.drawing+xml"/>
  <Override PartName="/xl/drawings/drawing487.xml" ContentType="application/vnd.openxmlformats-officedocument.drawing+xml"/>
  <Override PartName="/xl/drawings/drawing488.xml" ContentType="application/vnd.openxmlformats-officedocument.drawing+xml"/>
  <Override PartName="/xl/drawings/drawing489.xml" ContentType="application/vnd.openxmlformats-officedocument.drawing+xml"/>
  <Override PartName="/xl/drawings/drawing490.xml" ContentType="application/vnd.openxmlformats-officedocument.drawing+xml"/>
  <Override PartName="/xl/drawings/drawing491.xml" ContentType="application/vnd.openxmlformats-officedocument.drawing+xml"/>
  <Override PartName="/xl/drawings/drawing492.xml" ContentType="application/vnd.openxmlformats-officedocument.drawing+xml"/>
  <Override PartName="/xl/drawings/drawing493.xml" ContentType="application/vnd.openxmlformats-officedocument.drawing+xml"/>
  <Override PartName="/xl/drawings/drawing494.xml" ContentType="application/vnd.openxmlformats-officedocument.drawing+xml"/>
  <Override PartName="/xl/drawings/drawing495.xml" ContentType="application/vnd.openxmlformats-officedocument.drawing+xml"/>
  <Override PartName="/xl/drawings/drawing496.xml" ContentType="application/vnd.openxmlformats-officedocument.drawing+xml"/>
  <Override PartName="/xl/drawings/drawing497.xml" ContentType="application/vnd.openxmlformats-officedocument.drawing+xml"/>
  <Override PartName="/xl/drawings/drawing498.xml" ContentType="application/vnd.openxmlformats-officedocument.drawing+xml"/>
  <Override PartName="/xl/drawings/drawing499.xml" ContentType="application/vnd.openxmlformats-officedocument.drawing+xml"/>
  <Override PartName="/xl/drawings/drawing500.xml" ContentType="application/vnd.openxmlformats-officedocument.drawing+xml"/>
  <Override PartName="/xl/drawings/drawing501.xml" ContentType="application/vnd.openxmlformats-officedocument.drawing+xml"/>
  <Override PartName="/xl/drawings/drawing502.xml" ContentType="application/vnd.openxmlformats-officedocument.drawing+xml"/>
  <Override PartName="/xl/drawings/drawing503.xml" ContentType="application/vnd.openxmlformats-officedocument.drawing+xml"/>
  <Override PartName="/xl/drawings/drawing504.xml" ContentType="application/vnd.openxmlformats-officedocument.drawing+xml"/>
  <Override PartName="/xl/drawings/drawing505.xml" ContentType="application/vnd.openxmlformats-officedocument.drawing+xml"/>
  <Override PartName="/xl/drawings/drawing506.xml" ContentType="application/vnd.openxmlformats-officedocument.drawing+xml"/>
  <Override PartName="/xl/drawings/drawing507.xml" ContentType="application/vnd.openxmlformats-officedocument.drawing+xml"/>
  <Override PartName="/xl/drawings/drawing508.xml" ContentType="application/vnd.openxmlformats-officedocument.drawing+xml"/>
  <Override PartName="/xl/drawings/drawing509.xml" ContentType="application/vnd.openxmlformats-officedocument.drawing+xml"/>
  <Override PartName="/xl/drawings/drawing510.xml" ContentType="application/vnd.openxmlformats-officedocument.drawing+xml"/>
  <Override PartName="/xl/drawings/drawing511.xml" ContentType="application/vnd.openxmlformats-officedocument.drawing+xml"/>
  <Override PartName="/xl/drawings/drawing512.xml" ContentType="application/vnd.openxmlformats-officedocument.drawing+xml"/>
  <Override PartName="/xl/drawings/drawing513.xml" ContentType="application/vnd.openxmlformats-officedocument.drawing+xml"/>
  <Override PartName="/xl/drawings/drawing514.xml" ContentType="application/vnd.openxmlformats-officedocument.drawing+xml"/>
  <Override PartName="/xl/drawings/drawing515.xml" ContentType="application/vnd.openxmlformats-officedocument.drawing+xml"/>
  <Override PartName="/xl/drawings/drawing516.xml" ContentType="application/vnd.openxmlformats-officedocument.drawing+xml"/>
  <Override PartName="/xl/drawings/drawing517.xml" ContentType="application/vnd.openxmlformats-officedocument.drawing+xml"/>
  <Override PartName="/xl/drawings/drawing518.xml" ContentType="application/vnd.openxmlformats-officedocument.drawing+xml"/>
  <Override PartName="/xl/drawings/drawing519.xml" ContentType="application/vnd.openxmlformats-officedocument.drawing+xml"/>
  <Override PartName="/xl/drawings/drawing520.xml" ContentType="application/vnd.openxmlformats-officedocument.drawing+xml"/>
  <Override PartName="/xl/drawings/drawing521.xml" ContentType="application/vnd.openxmlformats-officedocument.drawing+xml"/>
  <Override PartName="/xl/drawings/drawing522.xml" ContentType="application/vnd.openxmlformats-officedocument.drawing+xml"/>
  <Override PartName="/xl/drawings/drawing523.xml" ContentType="application/vnd.openxmlformats-officedocument.drawing+xml"/>
  <Override PartName="/xl/drawings/drawing524.xml" ContentType="application/vnd.openxmlformats-officedocument.drawing+xml"/>
  <Override PartName="/xl/drawings/drawing525.xml" ContentType="application/vnd.openxmlformats-officedocument.drawing+xml"/>
  <Override PartName="/xl/drawings/drawing526.xml" ContentType="application/vnd.openxmlformats-officedocument.drawing+xml"/>
  <Override PartName="/xl/drawings/drawing527.xml" ContentType="application/vnd.openxmlformats-officedocument.drawing+xml"/>
  <Override PartName="/xl/drawings/drawing528.xml" ContentType="application/vnd.openxmlformats-officedocument.drawing+xml"/>
  <Override PartName="/xl/drawings/drawing529.xml" ContentType="application/vnd.openxmlformats-officedocument.drawing+xml"/>
  <Override PartName="/xl/drawings/drawing530.xml" ContentType="application/vnd.openxmlformats-officedocument.drawing+xml"/>
  <Override PartName="/xl/drawings/drawing531.xml" ContentType="application/vnd.openxmlformats-officedocument.drawing+xml"/>
  <Override PartName="/xl/drawings/drawing532.xml" ContentType="application/vnd.openxmlformats-officedocument.drawing+xml"/>
  <Override PartName="/xl/drawings/drawing533.xml" ContentType="application/vnd.openxmlformats-officedocument.drawing+xml"/>
  <Override PartName="/xl/drawings/drawing534.xml" ContentType="application/vnd.openxmlformats-officedocument.drawing+xml"/>
  <Override PartName="/xl/drawings/drawing535.xml" ContentType="application/vnd.openxmlformats-officedocument.drawing+xml"/>
  <Override PartName="/xl/drawings/drawing536.xml" ContentType="application/vnd.openxmlformats-officedocument.drawing+xml"/>
  <Override PartName="/xl/drawings/drawing537.xml" ContentType="application/vnd.openxmlformats-officedocument.drawing+xml"/>
  <Override PartName="/xl/drawings/drawing538.xml" ContentType="application/vnd.openxmlformats-officedocument.drawing+xml"/>
  <Override PartName="/xl/drawings/drawing539.xml" ContentType="application/vnd.openxmlformats-officedocument.drawing+xml"/>
  <Override PartName="/xl/drawings/drawing540.xml" ContentType="application/vnd.openxmlformats-officedocument.drawing+xml"/>
  <Override PartName="/xl/drawings/drawing541.xml" ContentType="application/vnd.openxmlformats-officedocument.drawing+xml"/>
  <Override PartName="/xl/drawings/drawing542.xml" ContentType="application/vnd.openxmlformats-officedocument.drawing+xml"/>
  <Override PartName="/xl/drawings/drawing543.xml" ContentType="application/vnd.openxmlformats-officedocument.drawing+xml"/>
  <Override PartName="/xl/drawings/drawing544.xml" ContentType="application/vnd.openxmlformats-officedocument.drawing+xml"/>
  <Override PartName="/xl/drawings/drawing545.xml" ContentType="application/vnd.openxmlformats-officedocument.drawing+xml"/>
  <Override PartName="/xl/drawings/drawing546.xml" ContentType="application/vnd.openxmlformats-officedocument.drawing+xml"/>
  <Override PartName="/xl/drawings/drawing547.xml" ContentType="application/vnd.openxmlformats-officedocument.drawing+xml"/>
  <Override PartName="/xl/drawings/drawing548.xml" ContentType="application/vnd.openxmlformats-officedocument.drawing+xml"/>
  <Override PartName="/xl/drawings/drawing549.xml" ContentType="application/vnd.openxmlformats-officedocument.drawing+xml"/>
  <Override PartName="/xl/drawings/drawing550.xml" ContentType="application/vnd.openxmlformats-officedocument.drawing+xml"/>
  <Override PartName="/xl/drawings/drawing551.xml" ContentType="application/vnd.openxmlformats-officedocument.drawing+xml"/>
  <Override PartName="/xl/drawings/drawing552.xml" ContentType="application/vnd.openxmlformats-officedocument.drawing+xml"/>
  <Override PartName="/xl/drawings/drawing553.xml" ContentType="application/vnd.openxmlformats-officedocument.drawing+xml"/>
  <Override PartName="/xl/drawings/drawing554.xml" ContentType="application/vnd.openxmlformats-officedocument.drawing+xml"/>
  <Override PartName="/xl/drawings/drawing555.xml" ContentType="application/vnd.openxmlformats-officedocument.drawing+xml"/>
  <Override PartName="/xl/drawings/drawing556.xml" ContentType="application/vnd.openxmlformats-officedocument.drawing+xml"/>
  <Override PartName="/xl/drawings/drawing557.xml" ContentType="application/vnd.openxmlformats-officedocument.drawing+xml"/>
  <Override PartName="/xl/drawings/drawing558.xml" ContentType="application/vnd.openxmlformats-officedocument.drawing+xml"/>
  <Override PartName="/xl/drawings/drawing559.xml" ContentType="application/vnd.openxmlformats-officedocument.drawing+xml"/>
  <Override PartName="/xl/drawings/drawing560.xml" ContentType="application/vnd.openxmlformats-officedocument.drawing+xml"/>
  <Override PartName="/xl/drawings/drawing561.xml" ContentType="application/vnd.openxmlformats-officedocument.drawing+xml"/>
  <Override PartName="/xl/drawings/drawing562.xml" ContentType="application/vnd.openxmlformats-officedocument.drawing+xml"/>
  <Override PartName="/xl/drawings/drawing563.xml" ContentType="application/vnd.openxmlformats-officedocument.drawing+xml"/>
  <Override PartName="/xl/drawings/drawing564.xml" ContentType="application/vnd.openxmlformats-officedocument.drawing+xml"/>
  <Override PartName="/xl/drawings/drawing565.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comments5.xml" ContentType="application/vnd.openxmlformats-officedocument.spreadsheetml.comments+xml"/>
  <Override PartName="/xl/comments6.xml" ContentType="application/vnd.openxmlformats-officedocument.spreadsheetml.comments+xml"/>
  <Override PartName="/xl/comments7.xml" ContentType="application/vnd.openxmlformats-officedocument.spreadsheetml.comments+xml"/>
  <Override PartName="/xl/comments8.xml" ContentType="application/vnd.openxmlformats-officedocument.spreadsheetml.comments+xml"/>
  <Override PartName="/xl/comments9.xml" ContentType="application/vnd.openxmlformats-officedocument.spreadsheetml.comments+xml"/>
  <Override PartName="/xl/comments10.xml" ContentType="application/vnd.openxmlformats-officedocument.spreadsheetml.comments+xml"/>
  <Override PartName="/xl/comments11.xml" ContentType="application/vnd.openxmlformats-officedocument.spreadsheetml.comments+xml"/>
  <Override PartName="/xl/comments12.xml" ContentType="application/vnd.openxmlformats-officedocument.spreadsheetml.comments+xml"/>
  <Override PartName="/xl/comments13.xml" ContentType="application/vnd.openxmlformats-officedocument.spreadsheetml.comments+xml"/>
  <Override PartName="/xl/comments14.xml" ContentType="application/vnd.openxmlformats-officedocument.spreadsheetml.comments+xml"/>
  <Override PartName="/xl/comments15.xml" ContentType="application/vnd.openxmlformats-officedocument.spreadsheetml.comments+xml"/>
  <Override PartName="/xl/comments16.xml" ContentType="application/vnd.openxmlformats-officedocument.spreadsheetml.comments+xml"/>
  <Override PartName="/xl/comments17.xml" ContentType="application/vnd.openxmlformats-officedocument.spreadsheetml.comments+xml"/>
  <Override PartName="/xl/comments18.xml" ContentType="application/vnd.openxmlformats-officedocument.spreadsheetml.comments+xml"/>
  <Override PartName="/xl/comments19.xml" ContentType="application/vnd.openxmlformats-officedocument.spreadsheetml.comments+xml"/>
  <Override PartName="/xl/comments20.xml" ContentType="application/vnd.openxmlformats-officedocument.spreadsheetml.comments+xml"/>
  <Override PartName="/xl/comments21.xml" ContentType="application/vnd.openxmlformats-officedocument.spreadsheetml.comments+xml"/>
  <Override PartName="/xl/comments22.xml" ContentType="application/vnd.openxmlformats-officedocument.spreadsheetml.comments+xml"/>
  <Override PartName="/xl/comments23.xml" ContentType="application/vnd.openxmlformats-officedocument.spreadsheetml.comments+xml"/>
  <Override PartName="/xl/comments24.xml" ContentType="application/vnd.openxmlformats-officedocument.spreadsheetml.comments+xml"/>
  <Override PartName="/xl/comments25.xml" ContentType="application/vnd.openxmlformats-officedocument.spreadsheetml.comments+xml"/>
  <Override PartName="/xl/comments26.xml" ContentType="application/vnd.openxmlformats-officedocument.spreadsheetml.comments+xml"/>
  <Override PartName="/xl/comments27.xml" ContentType="application/vnd.openxmlformats-officedocument.spreadsheetml.comments+xml"/>
  <Override PartName="/xl/comments28.xml" ContentType="application/vnd.openxmlformats-officedocument.spreadsheetml.comments+xml"/>
  <Override PartName="/xl/comments29.xml" ContentType="application/vnd.openxmlformats-officedocument.spreadsheetml.comments+xml"/>
  <Override PartName="/xl/comments30.xml" ContentType="application/vnd.openxmlformats-officedocument.spreadsheetml.comments+xml"/>
  <Override PartName="/xl/comments31.xml" ContentType="application/vnd.openxmlformats-officedocument.spreadsheetml.comments+xml"/>
  <Override PartName="/xl/comments32.xml" ContentType="application/vnd.openxmlformats-officedocument.spreadsheetml.comments+xml"/>
  <Override PartName="/xl/comments33.xml" ContentType="application/vnd.openxmlformats-officedocument.spreadsheetml.comments+xml"/>
  <Override PartName="/xl/comments34.xml" ContentType="application/vnd.openxmlformats-officedocument.spreadsheetml.comments+xml"/>
  <Override PartName="/xl/comments35.xml" ContentType="application/vnd.openxmlformats-officedocument.spreadsheetml.comments+xml"/>
  <Override PartName="/xl/comments36.xml" ContentType="application/vnd.openxmlformats-officedocument.spreadsheetml.comments+xml"/>
  <Override PartName="/xl/comments37.xml" ContentType="application/vnd.openxmlformats-officedocument.spreadsheetml.comments+xml"/>
  <Override PartName="/xl/comments38.xml" ContentType="application/vnd.openxmlformats-officedocument.spreadsheetml.comments+xml"/>
  <Override PartName="/xl/comments39.xml" ContentType="application/vnd.openxmlformats-officedocument.spreadsheetml.comments+xml"/>
  <Override PartName="/xl/comments40.xml" ContentType="application/vnd.openxmlformats-officedocument.spreadsheetml.comments+xml"/>
  <Override PartName="/xl/comments41.xml" ContentType="application/vnd.openxmlformats-officedocument.spreadsheetml.comments+xml"/>
  <Override PartName="/xl/comments42.xml" ContentType="application/vnd.openxmlformats-officedocument.spreadsheetml.comments+xml"/>
  <Override PartName="/xl/comments43.xml" ContentType="application/vnd.openxmlformats-officedocument.spreadsheetml.comments+xml"/>
  <Override PartName="/xl/comments44.xml" ContentType="application/vnd.openxmlformats-officedocument.spreadsheetml.comments+xml"/>
  <Override PartName="/xl/comments45.xml" ContentType="application/vnd.openxmlformats-officedocument.spreadsheetml.comments+xml"/>
  <Override PartName="/xl/comments46.xml" ContentType="application/vnd.openxmlformats-officedocument.spreadsheetml.comments+xml"/>
  <Override PartName="/xl/comments47.xml" ContentType="application/vnd.openxmlformats-officedocument.spreadsheetml.comments+xml"/>
  <Override PartName="/xl/comments48.xml" ContentType="application/vnd.openxmlformats-officedocument.spreadsheetml.comments+xml"/>
  <Override PartName="/xl/comments49.xml" ContentType="application/vnd.openxmlformats-officedocument.spreadsheetml.comments+xml"/>
  <Override PartName="/xl/comments50.xml" ContentType="application/vnd.openxmlformats-officedocument.spreadsheetml.comments+xml"/>
  <Override PartName="/xl/comments51.xml" ContentType="application/vnd.openxmlformats-officedocument.spreadsheetml.comments+xml"/>
  <Override PartName="/xl/comments52.xml" ContentType="application/vnd.openxmlformats-officedocument.spreadsheetml.comments+xml"/>
  <Override PartName="/xl/comments53.xml" ContentType="application/vnd.openxmlformats-officedocument.spreadsheetml.comments+xml"/>
  <Override PartName="/xl/comments54.xml" ContentType="application/vnd.openxmlformats-officedocument.spreadsheetml.comments+xml"/>
  <Override PartName="/xl/comments55.xml" ContentType="application/vnd.openxmlformats-officedocument.spreadsheetml.comments+xml"/>
  <Override PartName="/xl/comments56.xml" ContentType="application/vnd.openxmlformats-officedocument.spreadsheetml.comments+xml"/>
  <Override PartName="/xl/comments57.xml" ContentType="application/vnd.openxmlformats-officedocument.spreadsheetml.comments+xml"/>
  <Override PartName="/xl/comments58.xml" ContentType="application/vnd.openxmlformats-officedocument.spreadsheetml.comments+xml"/>
  <Override PartName="/xl/comments59.xml" ContentType="application/vnd.openxmlformats-officedocument.spreadsheetml.comments+xml"/>
  <Override PartName="/xl/comments60.xml" ContentType="application/vnd.openxmlformats-officedocument.spreadsheetml.comments+xml"/>
  <Override PartName="/xl/comments61.xml" ContentType="application/vnd.openxmlformats-officedocument.spreadsheetml.comments+xml"/>
  <Override PartName="/xl/comments62.xml" ContentType="application/vnd.openxmlformats-officedocument.spreadsheetml.comments+xml"/>
  <Override PartName="/xl/comments63.xml" ContentType="application/vnd.openxmlformats-officedocument.spreadsheetml.comments+xml"/>
  <Override PartName="/xl/comments64.xml" ContentType="application/vnd.openxmlformats-officedocument.spreadsheetml.comments+xml"/>
  <Override PartName="/xl/comments65.xml" ContentType="application/vnd.openxmlformats-officedocument.spreadsheetml.comments+xml"/>
  <Override PartName="/xl/comments66.xml" ContentType="application/vnd.openxmlformats-officedocument.spreadsheetml.comments+xml"/>
  <Override PartName="/xl/comments67.xml" ContentType="application/vnd.openxmlformats-officedocument.spreadsheetml.comments+xml"/>
  <Override PartName="/xl/comments68.xml" ContentType="application/vnd.openxmlformats-officedocument.spreadsheetml.comments+xml"/>
  <Override PartName="/xl/comments69.xml" ContentType="application/vnd.openxmlformats-officedocument.spreadsheetml.comments+xml"/>
  <Override PartName="/xl/comments70.xml" ContentType="application/vnd.openxmlformats-officedocument.spreadsheetml.comments+xml"/>
  <Override PartName="/xl/comments71.xml" ContentType="application/vnd.openxmlformats-officedocument.spreadsheetml.comments+xml"/>
  <Override PartName="/xl/comments72.xml" ContentType="application/vnd.openxmlformats-officedocument.spreadsheetml.comments+xml"/>
  <Override PartName="/xl/comments73.xml" ContentType="application/vnd.openxmlformats-officedocument.spreadsheetml.comments+xml"/>
  <Override PartName="/xl/comments74.xml" ContentType="application/vnd.openxmlformats-officedocument.spreadsheetml.comments+xml"/>
  <Override PartName="/xl/comments75.xml" ContentType="application/vnd.openxmlformats-officedocument.spreadsheetml.comments+xml"/>
  <Override PartName="/xl/comments76.xml" ContentType="application/vnd.openxmlformats-officedocument.spreadsheetml.comments+xml"/>
  <Override PartName="/xl/comments77.xml" ContentType="application/vnd.openxmlformats-officedocument.spreadsheetml.comments+xml"/>
  <Override PartName="/xl/comments78.xml" ContentType="application/vnd.openxmlformats-officedocument.spreadsheetml.comments+xml"/>
  <Override PartName="/xl/comments79.xml" ContentType="application/vnd.openxmlformats-officedocument.spreadsheetml.comments+xml"/>
  <Override PartName="/xl/comments80.xml" ContentType="application/vnd.openxmlformats-officedocument.spreadsheetml.comments+xml"/>
  <Override PartName="/xl/comments81.xml" ContentType="application/vnd.openxmlformats-officedocument.spreadsheetml.comments+xml"/>
  <Override PartName="/xl/comments82.xml" ContentType="application/vnd.openxmlformats-officedocument.spreadsheetml.comments+xml"/>
  <Override PartName="/xl/comments83.xml" ContentType="application/vnd.openxmlformats-officedocument.spreadsheetml.comments+xml"/>
  <Override PartName="/xl/comments84.xml" ContentType="application/vnd.openxmlformats-officedocument.spreadsheetml.comments+xml"/>
  <Override PartName="/xl/comments85.xml" ContentType="application/vnd.openxmlformats-officedocument.spreadsheetml.comments+xml"/>
  <Override PartName="/xl/comments86.xml" ContentType="application/vnd.openxmlformats-officedocument.spreadsheetml.comments+xml"/>
  <Override PartName="/xl/comments87.xml" ContentType="application/vnd.openxmlformats-officedocument.spreadsheetml.comments+xml"/>
  <Override PartName="/xl/comments88.xml" ContentType="application/vnd.openxmlformats-officedocument.spreadsheetml.comments+xml"/>
  <Override PartName="/xl/comments89.xml" ContentType="application/vnd.openxmlformats-officedocument.spreadsheetml.comments+xml"/>
  <Override PartName="/xl/comments90.xml" ContentType="application/vnd.openxmlformats-officedocument.spreadsheetml.comments+xml"/>
  <Override PartName="/xl/comments91.xml" ContentType="application/vnd.openxmlformats-officedocument.spreadsheetml.comments+xml"/>
  <Override PartName="/xl/comments92.xml" ContentType="application/vnd.openxmlformats-officedocument.spreadsheetml.comments+xml"/>
  <Override PartName="/xl/comments93.xml" ContentType="application/vnd.openxmlformats-officedocument.spreadsheetml.comments+xml"/>
  <Override PartName="/xl/comments94.xml" ContentType="application/vnd.openxmlformats-officedocument.spreadsheetml.comments+xml"/>
  <Override PartName="/xl/comments95.xml" ContentType="application/vnd.openxmlformats-officedocument.spreadsheetml.comments+xml"/>
  <Override PartName="/xl/comments96.xml" ContentType="application/vnd.openxmlformats-officedocument.spreadsheetml.comments+xml"/>
  <Override PartName="/xl/comments97.xml" ContentType="application/vnd.openxmlformats-officedocument.spreadsheetml.comments+xml"/>
  <Override PartName="/xl/comments98.xml" ContentType="application/vnd.openxmlformats-officedocument.spreadsheetml.comments+xml"/>
  <Override PartName="/xl/comments99.xml" ContentType="application/vnd.openxmlformats-officedocument.spreadsheetml.comments+xml"/>
  <Override PartName="/xl/comments100.xml" ContentType="application/vnd.openxmlformats-officedocument.spreadsheetml.comments+xml"/>
  <Override PartName="/xl/comments101.xml" ContentType="application/vnd.openxmlformats-officedocument.spreadsheetml.comments+xml"/>
  <Override PartName="/xl/comments102.xml" ContentType="application/vnd.openxmlformats-officedocument.spreadsheetml.comments+xml"/>
  <Override PartName="/xl/comments103.xml" ContentType="application/vnd.openxmlformats-officedocument.spreadsheetml.comments+xml"/>
  <Override PartName="/xl/comments104.xml" ContentType="application/vnd.openxmlformats-officedocument.spreadsheetml.comments+xml"/>
  <Override PartName="/xl/comments105.xml" ContentType="application/vnd.openxmlformats-officedocument.spreadsheetml.comments+xml"/>
  <Override PartName="/xl/comments106.xml" ContentType="application/vnd.openxmlformats-officedocument.spreadsheetml.comments+xml"/>
  <Override PartName="/xl/comments107.xml" ContentType="application/vnd.openxmlformats-officedocument.spreadsheetml.comments+xml"/>
  <Override PartName="/xl/comments108.xml" ContentType="application/vnd.openxmlformats-officedocument.spreadsheetml.comments+xml"/>
  <Override PartName="/xl/comments109.xml" ContentType="application/vnd.openxmlformats-officedocument.spreadsheetml.comments+xml"/>
  <Override PartName="/xl/comments110.xml" ContentType="application/vnd.openxmlformats-officedocument.spreadsheetml.comments+xml"/>
  <Override PartName="/xl/comments111.xml" ContentType="application/vnd.openxmlformats-officedocument.spreadsheetml.comments+xml"/>
  <Override PartName="/xl/comments112.xml" ContentType="application/vnd.openxmlformats-officedocument.spreadsheetml.comments+xml"/>
  <Override PartName="/xl/comments113.xml" ContentType="application/vnd.openxmlformats-officedocument.spreadsheetml.comments+xml"/>
  <Override PartName="/xl/comments114.xml" ContentType="application/vnd.openxmlformats-officedocument.spreadsheetml.comments+xml"/>
  <Override PartName="/xl/comments115.xml" ContentType="application/vnd.openxmlformats-officedocument.spreadsheetml.comments+xml"/>
  <Override PartName="/xl/comments116.xml" ContentType="application/vnd.openxmlformats-officedocument.spreadsheetml.comments+xml"/>
  <Override PartName="/xl/comments117.xml" ContentType="application/vnd.openxmlformats-officedocument.spreadsheetml.comments+xml"/>
  <Override PartName="/xl/comments118.xml" ContentType="application/vnd.openxmlformats-officedocument.spreadsheetml.comments+xml"/>
  <Override PartName="/xl/comments119.xml" ContentType="application/vnd.openxmlformats-officedocument.spreadsheetml.comments+xml"/>
  <Override PartName="/xl/comments120.xml" ContentType="application/vnd.openxmlformats-officedocument.spreadsheetml.comments+xml"/>
  <Override PartName="/xl/comments121.xml" ContentType="application/vnd.openxmlformats-officedocument.spreadsheetml.comments+xml"/>
  <Override PartName="/xl/comments122.xml" ContentType="application/vnd.openxmlformats-officedocument.spreadsheetml.comments+xml"/>
  <Override PartName="/xl/comments123.xml" ContentType="application/vnd.openxmlformats-officedocument.spreadsheetml.comments+xml"/>
  <Override PartName="/xl/comments124.xml" ContentType="application/vnd.openxmlformats-officedocument.spreadsheetml.comments+xml"/>
  <Override PartName="/xl/comments125.xml" ContentType="application/vnd.openxmlformats-officedocument.spreadsheetml.comments+xml"/>
  <Override PartName="/xl/comments126.xml" ContentType="application/vnd.openxmlformats-officedocument.spreadsheetml.comments+xml"/>
  <Override PartName="/xl/comments127.xml" ContentType="application/vnd.openxmlformats-officedocument.spreadsheetml.comments+xml"/>
  <Override PartName="/xl/comments128.xml" ContentType="application/vnd.openxmlformats-officedocument.spreadsheetml.comments+xml"/>
  <Override PartName="/xl/comments129.xml" ContentType="application/vnd.openxmlformats-officedocument.spreadsheetml.comments+xml"/>
  <Override PartName="/xl/comments130.xml" ContentType="application/vnd.openxmlformats-officedocument.spreadsheetml.comments+xml"/>
  <Override PartName="/xl/comments131.xml" ContentType="application/vnd.openxmlformats-officedocument.spreadsheetml.comments+xml"/>
  <Override PartName="/xl/comments132.xml" ContentType="application/vnd.openxmlformats-officedocument.spreadsheetml.comments+xml"/>
  <Override PartName="/xl/comments133.xml" ContentType="application/vnd.openxmlformats-officedocument.spreadsheetml.comments+xml"/>
  <Override PartName="/xl/comments134.xml" ContentType="application/vnd.openxmlformats-officedocument.spreadsheetml.comments+xml"/>
  <Override PartName="/xl/comments135.xml" ContentType="application/vnd.openxmlformats-officedocument.spreadsheetml.comments+xml"/>
  <Override PartName="/xl/comments136.xml" ContentType="application/vnd.openxmlformats-officedocument.spreadsheetml.comments+xml"/>
  <Override PartName="/xl/comments137.xml" ContentType="application/vnd.openxmlformats-officedocument.spreadsheetml.comments+xml"/>
  <Override PartName="/xl/comments138.xml" ContentType="application/vnd.openxmlformats-officedocument.spreadsheetml.comments+xml"/>
  <Override PartName="/xl/comments139.xml" ContentType="application/vnd.openxmlformats-officedocument.spreadsheetml.comments+xml"/>
  <Override PartName="/xl/comments140.xml" ContentType="application/vnd.openxmlformats-officedocument.spreadsheetml.comments+xml"/>
  <Override PartName="/xl/comments141.xml" ContentType="application/vnd.openxmlformats-officedocument.spreadsheetml.comments+xml"/>
  <Override PartName="/xl/comments142.xml" ContentType="application/vnd.openxmlformats-officedocument.spreadsheetml.comments+xml"/>
  <Override PartName="/xl/comments143.xml" ContentType="application/vnd.openxmlformats-officedocument.spreadsheetml.comments+xml"/>
  <Override PartName="/xl/comments144.xml" ContentType="application/vnd.openxmlformats-officedocument.spreadsheetml.comments+xml"/>
  <Override PartName="/xl/comments145.xml" ContentType="application/vnd.openxmlformats-officedocument.spreadsheetml.comments+xml"/>
  <Override PartName="/xl/comments146.xml" ContentType="application/vnd.openxmlformats-officedocument.spreadsheetml.comments+xml"/>
  <Override PartName="/xl/comments147.xml" ContentType="application/vnd.openxmlformats-officedocument.spreadsheetml.comments+xml"/>
  <Override PartName="/xl/comments148.xml" ContentType="application/vnd.openxmlformats-officedocument.spreadsheetml.comments+xml"/>
  <Override PartName="/xl/comments149.xml" ContentType="application/vnd.openxmlformats-officedocument.spreadsheetml.comments+xml"/>
  <Override PartName="/xl/comments150.xml" ContentType="application/vnd.openxmlformats-officedocument.spreadsheetml.comments+xml"/>
  <Override PartName="/xl/comments151.xml" ContentType="application/vnd.openxmlformats-officedocument.spreadsheetml.comments+xml"/>
  <Override PartName="/xl/comments152.xml" ContentType="application/vnd.openxmlformats-officedocument.spreadsheetml.comments+xml"/>
  <Override PartName="/xl/comments153.xml" ContentType="application/vnd.openxmlformats-officedocument.spreadsheetml.comments+xml"/>
  <Override PartName="/xl/comments154.xml" ContentType="application/vnd.openxmlformats-officedocument.spreadsheetml.comments+xml"/>
  <Override PartName="/xl/comments155.xml" ContentType="application/vnd.openxmlformats-officedocument.spreadsheetml.comments+xml"/>
  <Override PartName="/xl/comments156.xml" ContentType="application/vnd.openxmlformats-officedocument.spreadsheetml.comments+xml"/>
  <Override PartName="/xl/comments157.xml" ContentType="application/vnd.openxmlformats-officedocument.spreadsheetml.comments+xml"/>
  <Override PartName="/xl/comments158.xml" ContentType="application/vnd.openxmlformats-officedocument.spreadsheetml.comments+xml"/>
  <Override PartName="/xl/comments159.xml" ContentType="application/vnd.openxmlformats-officedocument.spreadsheetml.comments+xml"/>
  <Override PartName="/xl/comments160.xml" ContentType="application/vnd.openxmlformats-officedocument.spreadsheetml.comments+xml"/>
  <Override PartName="/xl/comments161.xml" ContentType="application/vnd.openxmlformats-officedocument.spreadsheetml.comments+xml"/>
  <Override PartName="/xl/comments162.xml" ContentType="application/vnd.openxmlformats-officedocument.spreadsheetml.comments+xml"/>
  <Override PartName="/xl/comments163.xml" ContentType="application/vnd.openxmlformats-officedocument.spreadsheetml.comments+xml"/>
  <Override PartName="/xl/comments165.xml" ContentType="application/vnd.openxmlformats-officedocument.spreadsheetml.comments+xml"/>
  <Override PartName="/xl/comments166.xml" ContentType="application/vnd.openxmlformats-officedocument.spreadsheetml.comments+xml"/>
  <Override PartName="/xl/comments167.xml" ContentType="application/vnd.openxmlformats-officedocument.spreadsheetml.comments+xml"/>
  <Override PartName="/xl/comments168.xml" ContentType="application/vnd.openxmlformats-officedocument.spreadsheetml.comments+xml"/>
  <Override PartName="/xl/comments169.xml" ContentType="application/vnd.openxmlformats-officedocument.spreadsheetml.comments+xml"/>
  <Override PartName="/xl/comments170.xml" ContentType="application/vnd.openxmlformats-officedocument.spreadsheetml.comments+xml"/>
  <Override PartName="/xl/comments171.xml" ContentType="application/vnd.openxmlformats-officedocument.spreadsheetml.comments+xml"/>
  <Override PartName="/xl/comments172.xml" ContentType="application/vnd.openxmlformats-officedocument.spreadsheetml.comments+xml"/>
  <Override PartName="/xl/comments173.xml" ContentType="application/vnd.openxmlformats-officedocument.spreadsheetml.comments+xml"/>
  <Override PartName="/xl/comments174.xml" ContentType="application/vnd.openxmlformats-officedocument.spreadsheetml.comments+xml"/>
  <Override PartName="/xl/comments175.xml" ContentType="application/vnd.openxmlformats-officedocument.spreadsheetml.comments+xml"/>
  <Override PartName="/xl/comments176.xml" ContentType="application/vnd.openxmlformats-officedocument.spreadsheetml.comments+xml"/>
  <Override PartName="/xl/comments177.xml" ContentType="application/vnd.openxmlformats-officedocument.spreadsheetml.comments+xml"/>
  <Override PartName="/xl/comments178.xml" ContentType="application/vnd.openxmlformats-officedocument.spreadsheetml.comments+xml"/>
  <Override PartName="/xl/comments179.xml" ContentType="application/vnd.openxmlformats-officedocument.spreadsheetml.comments+xml"/>
  <Override PartName="/xl/comments180.xml" ContentType="application/vnd.openxmlformats-officedocument.spreadsheetml.comments+xml"/>
  <Override PartName="/xl/comments181.xml" ContentType="application/vnd.openxmlformats-officedocument.spreadsheetml.comments+xml"/>
  <Override PartName="/xl/comments182.xml" ContentType="application/vnd.openxmlformats-officedocument.spreadsheetml.comments+xml"/>
  <Override PartName="/xl/comments183.xml" ContentType="application/vnd.openxmlformats-officedocument.spreadsheetml.comments+xml"/>
  <Override PartName="/xl/comments184.xml" ContentType="application/vnd.openxmlformats-officedocument.spreadsheetml.comments+xml"/>
  <Override PartName="/xl/comments185.xml" ContentType="application/vnd.openxmlformats-officedocument.spreadsheetml.comments+xml"/>
  <Override PartName="/xl/comments186.xml" ContentType="application/vnd.openxmlformats-officedocument.spreadsheetml.comments+xml"/>
  <Override PartName="/xl/comments187.xml" ContentType="application/vnd.openxmlformats-officedocument.spreadsheetml.comments+xml"/>
  <Override PartName="/xl/comments188.xml" ContentType="application/vnd.openxmlformats-officedocument.spreadsheetml.comments+xml"/>
  <Override PartName="/xl/comments189.xml" ContentType="application/vnd.openxmlformats-officedocument.spreadsheetml.comments+xml"/>
  <Override PartName="/xl/comments190.xml" ContentType="application/vnd.openxmlformats-officedocument.spreadsheetml.comments+xml"/>
  <Override PartName="/xl/comments191.xml" ContentType="application/vnd.openxmlformats-officedocument.spreadsheetml.comments+xml"/>
  <Override PartName="/xl/comments192.xml" ContentType="application/vnd.openxmlformats-officedocument.spreadsheetml.comments+xml"/>
  <Override PartName="/xl/comments193.xml" ContentType="application/vnd.openxmlformats-officedocument.spreadsheetml.comments+xml"/>
  <Override PartName="/xl/comments194.xml" ContentType="application/vnd.openxmlformats-officedocument.spreadsheetml.comments+xml"/>
  <Override PartName="/xl/comments195.xml" ContentType="application/vnd.openxmlformats-officedocument.spreadsheetml.comments+xml"/>
  <Override PartName="/xl/comments196.xml" ContentType="application/vnd.openxmlformats-officedocument.spreadsheetml.comments+xml"/>
  <Override PartName="/xl/comments197.xml" ContentType="application/vnd.openxmlformats-officedocument.spreadsheetml.comments+xml"/>
  <Override PartName="/xl/comments198.xml" ContentType="application/vnd.openxmlformats-officedocument.spreadsheetml.comments+xml"/>
  <Override PartName="/xl/comments199.xml" ContentType="application/vnd.openxmlformats-officedocument.spreadsheetml.comments+xml"/>
  <Override PartName="/xl/comments200.xml" ContentType="application/vnd.openxmlformats-officedocument.spreadsheetml.comments+xml"/>
  <Override PartName="/xl/comments201.xml" ContentType="application/vnd.openxmlformats-officedocument.spreadsheetml.comments+xml"/>
  <Override PartName="/xl/comments202.xml" ContentType="application/vnd.openxmlformats-officedocument.spreadsheetml.comments+xml"/>
  <Override PartName="/xl/comments203.xml" ContentType="application/vnd.openxmlformats-officedocument.spreadsheetml.comments+xml"/>
  <Override PartName="/xl/comments204.xml" ContentType="application/vnd.openxmlformats-officedocument.spreadsheetml.comments+xml"/>
  <Override PartName="/xl/comments205.xml" ContentType="application/vnd.openxmlformats-officedocument.spreadsheetml.comments+xml"/>
  <Override PartName="/xl/comments206.xml" ContentType="application/vnd.openxmlformats-officedocument.spreadsheetml.comments+xml"/>
  <Override PartName="/xl/comments207.xml" ContentType="application/vnd.openxmlformats-officedocument.spreadsheetml.comments+xml"/>
  <Override PartName="/xl/comments208.xml" ContentType="application/vnd.openxmlformats-officedocument.spreadsheetml.comments+xml"/>
  <Override PartName="/xl/comments209.xml" ContentType="application/vnd.openxmlformats-officedocument.spreadsheetml.comments+xml"/>
  <Override PartName="/xl/comments210.xml" ContentType="application/vnd.openxmlformats-officedocument.spreadsheetml.comments+xml"/>
  <Override PartName="/xl/comments211.xml" ContentType="application/vnd.openxmlformats-officedocument.spreadsheetml.comments+xml"/>
  <Override PartName="/xl/comments212.xml" ContentType="application/vnd.openxmlformats-officedocument.spreadsheetml.comments+xml"/>
  <Override PartName="/xl/comments213.xml" ContentType="application/vnd.openxmlformats-officedocument.spreadsheetml.comments+xml"/>
  <Override PartName="/xl/comments214.xml" ContentType="application/vnd.openxmlformats-officedocument.spreadsheetml.comments+xml"/>
  <Override PartName="/xl/comments215.xml" ContentType="application/vnd.openxmlformats-officedocument.spreadsheetml.comments+xml"/>
  <Override PartName="/xl/comments216.xml" ContentType="application/vnd.openxmlformats-officedocument.spreadsheetml.comments+xml"/>
  <Override PartName="/xl/comments217.xml" ContentType="application/vnd.openxmlformats-officedocument.spreadsheetml.comments+xml"/>
  <Override PartName="/xl/comments218.xml" ContentType="application/vnd.openxmlformats-officedocument.spreadsheetml.comments+xml"/>
  <Override PartName="/xl/comments219.xml" ContentType="application/vnd.openxmlformats-officedocument.spreadsheetml.comments+xml"/>
  <Override PartName="/xl/comments220.xml" ContentType="application/vnd.openxmlformats-officedocument.spreadsheetml.comments+xml"/>
  <Override PartName="/xl/comments221.xml" ContentType="application/vnd.openxmlformats-officedocument.spreadsheetml.comments+xml"/>
  <Override PartName="/xl/comments222.xml" ContentType="application/vnd.openxmlformats-officedocument.spreadsheetml.comments+xml"/>
  <Override PartName="/xl/comments223.xml" ContentType="application/vnd.openxmlformats-officedocument.spreadsheetml.comments+xml"/>
  <Override PartName="/xl/comments224.xml" ContentType="application/vnd.openxmlformats-officedocument.spreadsheetml.comments+xml"/>
  <Override PartName="/xl/comments225.xml" ContentType="application/vnd.openxmlformats-officedocument.spreadsheetml.comments+xml"/>
  <Override PartName="/xl/comments226.xml" ContentType="application/vnd.openxmlformats-officedocument.spreadsheetml.comments+xml"/>
  <Override PartName="/xl/comments227.xml" ContentType="application/vnd.openxmlformats-officedocument.spreadsheetml.comments+xml"/>
  <Override PartName="/xl/comments228.xml" ContentType="application/vnd.openxmlformats-officedocument.spreadsheetml.comments+xml"/>
  <Override PartName="/xl/comments229.xml" ContentType="application/vnd.openxmlformats-officedocument.spreadsheetml.comments+xml"/>
  <Override PartName="/xl/comments230.xml" ContentType="application/vnd.openxmlformats-officedocument.spreadsheetml.comments+xml"/>
  <Override PartName="/xl/comments231.xml" ContentType="application/vnd.openxmlformats-officedocument.spreadsheetml.comments+xml"/>
  <Override PartName="/xl/comments232.xml" ContentType="application/vnd.openxmlformats-officedocument.spreadsheetml.comments+xml"/>
  <Override PartName="/xl/comments233.xml" ContentType="application/vnd.openxmlformats-officedocument.spreadsheetml.comments+xml"/>
  <Override PartName="/xl/comments234.xml" ContentType="application/vnd.openxmlformats-officedocument.spreadsheetml.comments+xml"/>
  <Override PartName="/xl/comments235.xml" ContentType="application/vnd.openxmlformats-officedocument.spreadsheetml.comments+xml"/>
  <Override PartName="/xl/comments236.xml" ContentType="application/vnd.openxmlformats-officedocument.spreadsheetml.comments+xml"/>
  <Override PartName="/xl/comments237.xml" ContentType="application/vnd.openxmlformats-officedocument.spreadsheetml.comments+xml"/>
  <Override PartName="/xl/comments238.xml" ContentType="application/vnd.openxmlformats-officedocument.spreadsheetml.comments+xml"/>
  <Override PartName="/xl/comments239.xml" ContentType="application/vnd.openxmlformats-officedocument.spreadsheetml.comments+xml"/>
  <Override PartName="/xl/comments240.xml" ContentType="application/vnd.openxmlformats-officedocument.spreadsheetml.comments+xml"/>
  <Override PartName="/xl/comments241.xml" ContentType="application/vnd.openxmlformats-officedocument.spreadsheetml.comments+xml"/>
  <Override PartName="/xl/comments242.xml" ContentType="application/vnd.openxmlformats-officedocument.spreadsheetml.comments+xml"/>
  <Override PartName="/xl/comments243.xml" ContentType="application/vnd.openxmlformats-officedocument.spreadsheetml.comments+xml"/>
  <Override PartName="/xl/comments244.xml" ContentType="application/vnd.openxmlformats-officedocument.spreadsheetml.comments+xml"/>
  <Override PartName="/xl/comments245.xml" ContentType="application/vnd.openxmlformats-officedocument.spreadsheetml.comments+xml"/>
  <Override PartName="/xl/comments246.xml" ContentType="application/vnd.openxmlformats-officedocument.spreadsheetml.comments+xml"/>
  <Override PartName="/xl/comments247.xml" ContentType="application/vnd.openxmlformats-officedocument.spreadsheetml.comments+xml"/>
  <Override PartName="/xl/comments248.xml" ContentType="application/vnd.openxmlformats-officedocument.spreadsheetml.comments+xml"/>
  <Override PartName="/xl/comments249.xml" ContentType="application/vnd.openxmlformats-officedocument.spreadsheetml.comments+xml"/>
  <Override PartName="/xl/comments250.xml" ContentType="application/vnd.openxmlformats-officedocument.spreadsheetml.comments+xml"/>
  <Override PartName="/xl/comments251.xml" ContentType="application/vnd.openxmlformats-officedocument.spreadsheetml.comments+xml"/>
  <Override PartName="/xl/comments252.xml" ContentType="application/vnd.openxmlformats-officedocument.spreadsheetml.comments+xml"/>
  <Override PartName="/xl/comments253.xml" ContentType="application/vnd.openxmlformats-officedocument.spreadsheetml.comments+xml"/>
  <Override PartName="/xl/comments254.xml" ContentType="application/vnd.openxmlformats-officedocument.spreadsheetml.comments+xml"/>
  <Override PartName="/xl/comments255.xml" ContentType="application/vnd.openxmlformats-officedocument.spreadsheetml.comments+xml"/>
  <Override PartName="/xl/comments256.xml" ContentType="application/vnd.openxmlformats-officedocument.spreadsheetml.comments+xml"/>
  <Override PartName="/xl/comments257.xml" ContentType="application/vnd.openxmlformats-officedocument.spreadsheetml.comments+xml"/>
  <Override PartName="/xl/comments258.xml" ContentType="application/vnd.openxmlformats-officedocument.spreadsheetml.comments+xml"/>
  <Override PartName="/xl/comments259.xml" ContentType="application/vnd.openxmlformats-officedocument.spreadsheetml.comments+xml"/>
  <Override PartName="/xl/comments260.xml" ContentType="application/vnd.openxmlformats-officedocument.spreadsheetml.comments+xml"/>
  <Override PartName="/xl/comments261.xml" ContentType="application/vnd.openxmlformats-officedocument.spreadsheetml.comments+xml"/>
  <Override PartName="/xl/comments262.xml" ContentType="application/vnd.openxmlformats-officedocument.spreadsheetml.comments+xml"/>
  <Override PartName="/xl/comments263.xml" ContentType="application/vnd.openxmlformats-officedocument.spreadsheetml.comments+xml"/>
  <Override PartName="/xl/comments264.xml" ContentType="application/vnd.openxmlformats-officedocument.spreadsheetml.comments+xml"/>
  <Override PartName="/xl/comments265.xml" ContentType="application/vnd.openxmlformats-officedocument.spreadsheetml.comments+xml"/>
  <Override PartName="/xl/comments266.xml" ContentType="application/vnd.openxmlformats-officedocument.spreadsheetml.comments+xml"/>
  <Override PartName="/xl/comments267.xml" ContentType="application/vnd.openxmlformats-officedocument.spreadsheetml.comments+xml"/>
  <Override PartName="/xl/comments268.xml" ContentType="application/vnd.openxmlformats-officedocument.spreadsheetml.comments+xml"/>
  <Override PartName="/xl/comments269.xml" ContentType="application/vnd.openxmlformats-officedocument.spreadsheetml.comments+xml"/>
  <Override PartName="/xl/comments270.xml" ContentType="application/vnd.openxmlformats-officedocument.spreadsheetml.comments+xml"/>
  <Override PartName="/xl/comments271.xml" ContentType="application/vnd.openxmlformats-officedocument.spreadsheetml.comments+xml"/>
  <Override PartName="/xl/comments272.xml" ContentType="application/vnd.openxmlformats-officedocument.spreadsheetml.comments+xml"/>
  <Override PartName="/xl/comments273.xml" ContentType="application/vnd.openxmlformats-officedocument.spreadsheetml.comments+xml"/>
  <Override PartName="/xl/comments274.xml" ContentType="application/vnd.openxmlformats-officedocument.spreadsheetml.comments+xml"/>
  <Override PartName="/xl/comments275.xml" ContentType="application/vnd.openxmlformats-officedocument.spreadsheetml.comments+xml"/>
  <Override PartName="/xl/comments276.xml" ContentType="application/vnd.openxmlformats-officedocument.spreadsheetml.comments+xml"/>
  <Override PartName="/xl/comments277.xml" ContentType="application/vnd.openxmlformats-officedocument.spreadsheetml.comments+xml"/>
  <Override PartName="/xl/comments278.xml" ContentType="application/vnd.openxmlformats-officedocument.spreadsheetml.comments+xml"/>
  <Override PartName="/xl/comments279.xml" ContentType="application/vnd.openxmlformats-officedocument.spreadsheetml.comments+xml"/>
  <Override PartName="/xl/comments563.xml" ContentType="application/vnd.openxmlformats-officedocument.spreadsheetml.comments+xml"/>
  <Override PartName="/xl/comments365.xml" ContentType="application/vnd.openxmlformats-officedocument.spreadsheetml.comments+xml"/>
  <Override PartName="/xl/comments407.xml" ContentType="application/vnd.openxmlformats-officedocument.spreadsheetml.comments+xml"/>
  <Override PartName="/xl/comments564.xml" ContentType="application/vnd.openxmlformats-officedocument.spreadsheetml.comments+xml"/>
  <Override PartName="/xl/comments470.xml" ContentType="application/vnd.openxmlformats-officedocument.spreadsheetml.comments+xml"/>
  <Override PartName="/xl/comments307.xml" ContentType="application/vnd.openxmlformats-officedocument.spreadsheetml.comments+xml"/>
  <Override PartName="/xl/comments565.xml" ContentType="application/vnd.openxmlformats-officedocument.spreadsheetml.comments+xml"/>
  <Override PartName="/docProps/core.xml" ContentType="application/vnd.openxmlformats-package.core-properties+xml"/>
  <Override PartName="/docProps/app.xml" ContentType="application/vnd.openxmlformats-officedocument.extended-properties+xml"/>
  <Override PartName="/xl/comments281.xml" ContentType="application/vnd.openxmlformats-officedocument.spreadsheetml.comments+xml"/>
  <Override PartName="/xl/comments280.xml" ContentType="application/vnd.openxmlformats-officedocument.spreadsheetml.comments+xml"/>
  <Override PartName="/xl/comments338.xml" ContentType="application/vnd.openxmlformats-officedocument.spreadsheetml.comments+xml"/>
  <Override PartName="/xl/comments471.xml" ContentType="application/vnd.openxmlformats-officedocument.spreadsheetml.comments+xml"/>
  <Override PartName="/xl/comments408.xml" ContentType="application/vnd.openxmlformats-officedocument.spreadsheetml.comments+xml"/>
  <Override PartName="/xl/comments366.xml" ContentType="application/vnd.openxmlformats-officedocument.spreadsheetml.comments+xml"/>
  <Override PartName="/xl/comments472.xml" ContentType="application/vnd.openxmlformats-officedocument.spreadsheetml.comments+xml"/>
  <Override PartName="/xl/comments299.xml" ContentType="application/vnd.openxmlformats-officedocument.spreadsheetml.comments+xml"/>
  <Override PartName="/xl/comments409.xml" ContentType="application/vnd.openxmlformats-officedocument.spreadsheetml.comments+xml"/>
  <Override PartName="/xl/comments473.xml" ContentType="application/vnd.openxmlformats-officedocument.spreadsheetml.comments+xml"/>
  <Override PartName="/xl/comments320.xml" ContentType="application/vnd.openxmlformats-officedocument.spreadsheetml.comments+xml"/>
  <Override PartName="/xl/comments367.xml" ContentType="application/vnd.openxmlformats-officedocument.spreadsheetml.comments+xml"/>
  <Override PartName="/xl/comments474.xml" ContentType="application/vnd.openxmlformats-officedocument.spreadsheetml.comments+xml"/>
  <Override PartName="/xl/comments410.xml" ContentType="application/vnd.openxmlformats-officedocument.spreadsheetml.comments+xml"/>
  <Override PartName="/xl/comments339.xml" ContentType="application/vnd.openxmlformats-officedocument.spreadsheetml.comments+xml"/>
  <Override PartName="/xl/comments475.xml" ContentType="application/vnd.openxmlformats-officedocument.spreadsheetml.comments+xml"/>
  <Override PartName="/xl/comments290.xml" ContentType="application/vnd.openxmlformats-officedocument.spreadsheetml.comments+xml"/>
  <Override PartName="/xl/comments411.xml" ContentType="application/vnd.openxmlformats-officedocument.spreadsheetml.comments+xml"/>
  <Override PartName="/xl/comments476.xml" ContentType="application/vnd.openxmlformats-officedocument.spreadsheetml.comments+xml"/>
  <Override PartName="/xl/comments368.xml" ContentType="application/vnd.openxmlformats-officedocument.spreadsheetml.comments+xml"/>
  <Override PartName="/xl/comments308.xml" ContentType="application/vnd.openxmlformats-officedocument.spreadsheetml.comments+xml"/>
  <Override PartName="/xl/comments477.xml" ContentType="application/vnd.openxmlformats-officedocument.spreadsheetml.comments+xml"/>
  <Override PartName="/xl/comments412.xml" ContentType="application/vnd.openxmlformats-officedocument.spreadsheetml.comments+xml"/>
  <Override PartName="/xl/comments340.xml" ContentType="application/vnd.openxmlformats-officedocument.spreadsheetml.comments+xml"/>
  <Override PartName="/xl/comments478.xml" ContentType="application/vnd.openxmlformats-officedocument.spreadsheetml.comments+xml"/>
  <Override PartName="/xl/comments369.xml" ContentType="application/vnd.openxmlformats-officedocument.spreadsheetml.comments+xml"/>
  <Override PartName="/xl/comments413.xml" ContentType="application/vnd.openxmlformats-officedocument.spreadsheetml.comments+xml"/>
  <Override PartName="/xl/comments479.xml" ContentType="application/vnd.openxmlformats-officedocument.spreadsheetml.comments+xml"/>
  <Override PartName="/xl/comments321.xml" ContentType="application/vnd.openxmlformats-officedocument.spreadsheetml.comments+xml"/>
  <Override PartName="/xl/comments294.xml" ContentType="application/vnd.openxmlformats-officedocument.spreadsheetml.comments+xml"/>
  <Override PartName="/xl/comments480.xml" ContentType="application/vnd.openxmlformats-officedocument.spreadsheetml.comments+xml"/>
  <Override PartName="/xl/comments414.xml" ContentType="application/vnd.openxmlformats-officedocument.spreadsheetml.comments+xml"/>
  <Override PartName="/xl/comments370.xml" ContentType="application/vnd.openxmlformats-officedocument.spreadsheetml.comments+xml"/>
  <Override PartName="/xl/comments481.xml" ContentType="application/vnd.openxmlformats-officedocument.spreadsheetml.comments+xml"/>
  <Override PartName="/xl/comments341.xml" ContentType="application/vnd.openxmlformats-officedocument.spreadsheetml.comments+xml"/>
  <Override PartName="/xl/comments415.xml" ContentType="application/vnd.openxmlformats-officedocument.spreadsheetml.comments+xml"/>
  <Override PartName="/xl/comments482.xml" ContentType="application/vnd.openxmlformats-officedocument.spreadsheetml.comments+xml"/>
  <Override PartName="/xl/comments300.xml" ContentType="application/vnd.openxmlformats-officedocument.spreadsheetml.comments+xml"/>
  <Override PartName="/xl/comments371.xml" ContentType="application/vnd.openxmlformats-officedocument.spreadsheetml.comments+xml"/>
  <Override PartName="/xl/comments483.xml" ContentType="application/vnd.openxmlformats-officedocument.spreadsheetml.comments+xml"/>
  <Override PartName="/xl/comments416.xml" ContentType="application/vnd.openxmlformats-officedocument.spreadsheetml.comments+xml"/>
  <Override PartName="/xl/comments322.xml" ContentType="application/vnd.openxmlformats-officedocument.spreadsheetml.comments+xml"/>
  <Override PartName="/xl/comments484.xml" ContentType="application/vnd.openxmlformats-officedocument.spreadsheetml.comments+xml"/>
  <Override PartName="/xl/comments342.xml" ContentType="application/vnd.openxmlformats-officedocument.spreadsheetml.comments+xml"/>
  <Override PartName="/xl/comments417.xml" ContentType="application/vnd.openxmlformats-officedocument.spreadsheetml.comments+xml"/>
  <Override PartName="/xl/comments485.xml" ContentType="application/vnd.openxmlformats-officedocument.spreadsheetml.comments+xml"/>
  <Override PartName="/xl/comments372.xml" ContentType="application/vnd.openxmlformats-officedocument.spreadsheetml.comments+xml"/>
  <Override PartName="/xl/comments309.xml" ContentType="application/vnd.openxmlformats-officedocument.spreadsheetml.comments+xml"/>
  <Override PartName="/xl/comments486.xml" ContentType="application/vnd.openxmlformats-officedocument.spreadsheetml.comments+xml"/>
  <Override PartName="/xl/comments418.xml" ContentType="application/vnd.openxmlformats-officedocument.spreadsheetml.comments+xml"/>
  <Override PartName="/xl/comments286.xml" ContentType="application/vnd.openxmlformats-officedocument.spreadsheetml.comments+xml"/>
  <Override PartName="/xl/comments487.xml" ContentType="application/vnd.openxmlformats-officedocument.spreadsheetml.comments+xml"/>
  <Override PartName="/xl/comments373.xml" ContentType="application/vnd.openxmlformats-officedocument.spreadsheetml.comments+xml"/>
  <Override PartName="/xl/comments419.xml" ContentType="application/vnd.openxmlformats-officedocument.spreadsheetml.comments+xml"/>
  <Override PartName="/xl/comments488.xml" ContentType="application/vnd.openxmlformats-officedocument.spreadsheetml.comments+xml"/>
  <Override PartName="/xl/comments343.xml" ContentType="application/vnd.openxmlformats-officedocument.spreadsheetml.comments+xml"/>
  <Override PartName="/xl/comments323.xml" ContentType="application/vnd.openxmlformats-officedocument.spreadsheetml.comments+xml"/>
  <Override PartName="/xl/comments489.xml" ContentType="application/vnd.openxmlformats-officedocument.spreadsheetml.comments+xml"/>
  <Override PartName="/xl/comments420.xml" ContentType="application/vnd.openxmlformats-officedocument.spreadsheetml.comments+xml"/>
  <Override PartName="/xl/comments374.xml" ContentType="application/vnd.openxmlformats-officedocument.spreadsheetml.comments+xml"/>
  <Override PartName="/xl/comments490.xml" ContentType="application/vnd.openxmlformats-officedocument.spreadsheetml.comments+xml"/>
  <Override PartName="/xl/comments288.xml" ContentType="application/vnd.openxmlformats-officedocument.spreadsheetml.comments+xml"/>
  <Override PartName="/xl/comments421.xml" ContentType="application/vnd.openxmlformats-officedocument.spreadsheetml.comments+xml"/>
  <Override PartName="/xl/comments491.xml" ContentType="application/vnd.openxmlformats-officedocument.spreadsheetml.comments+xml"/>
  <Override PartName="/xl/comments344.xml" ContentType="application/vnd.openxmlformats-officedocument.spreadsheetml.comments+xml"/>
  <Override PartName="/xl/comments375.xml" ContentType="application/vnd.openxmlformats-officedocument.spreadsheetml.comments+xml"/>
  <Override PartName="/xl/comments492.xml" ContentType="application/vnd.openxmlformats-officedocument.spreadsheetml.comments+xml"/>
  <Override PartName="/xl/comments422.xml" ContentType="application/vnd.openxmlformats-officedocument.spreadsheetml.comments+xml"/>
  <Override PartName="/xl/comments310.xml" ContentType="application/vnd.openxmlformats-officedocument.spreadsheetml.comments+xml"/>
  <Override PartName="/xl/comments493.xml" ContentType="application/vnd.openxmlformats-officedocument.spreadsheetml.comments+xml"/>
  <Override PartName="/xl/comments324.xml" ContentType="application/vnd.openxmlformats-officedocument.spreadsheetml.comments+xml"/>
  <Override PartName="/xl/comments423.xml" ContentType="application/vnd.openxmlformats-officedocument.spreadsheetml.comments+xml"/>
  <Override PartName="/xl/comments494.xml" ContentType="application/vnd.openxmlformats-officedocument.spreadsheetml.comments+xml"/>
  <Override PartName="/xl/comments376.xml" ContentType="application/vnd.openxmlformats-officedocument.spreadsheetml.comments+xml"/>
  <Override PartName="/xl/comments345.xml" ContentType="application/vnd.openxmlformats-officedocument.spreadsheetml.comments+xml"/>
  <Override PartName="/xl/comments495.xml" ContentType="application/vnd.openxmlformats-officedocument.spreadsheetml.comments+xml"/>
  <Override PartName="/xl/comments424.xml" ContentType="application/vnd.openxmlformats-officedocument.spreadsheetml.comments+xml"/>
  <Override PartName="/xl/comments301.xml" ContentType="application/vnd.openxmlformats-officedocument.spreadsheetml.comments+xml"/>
  <Override PartName="/xl/comments496.xml" ContentType="application/vnd.openxmlformats-officedocument.spreadsheetml.comments+xml"/>
  <Override PartName="/xl/comments377.xml" ContentType="application/vnd.openxmlformats-officedocument.spreadsheetml.comments+xml"/>
  <Override PartName="/xl/comments425.xml" ContentType="application/vnd.openxmlformats-officedocument.spreadsheetml.comments+xml"/>
  <Override PartName="/xl/comments497.xml" ContentType="application/vnd.openxmlformats-officedocument.spreadsheetml.comments+xml"/>
  <Override PartName="/xl/comments295.xml" ContentType="application/vnd.openxmlformats-officedocument.spreadsheetml.comments+xml"/>
  <Override PartName="/xl/comments346.xml" ContentType="application/vnd.openxmlformats-officedocument.spreadsheetml.comments+xml"/>
  <Override PartName="/xl/comments498.xml" ContentType="application/vnd.openxmlformats-officedocument.spreadsheetml.comments+xml"/>
  <Override PartName="/xl/comments426.xml" ContentType="application/vnd.openxmlformats-officedocument.spreadsheetml.comments+xml"/>
  <Override PartName="/xl/comments378.xml" ContentType="application/vnd.openxmlformats-officedocument.spreadsheetml.comments+xml"/>
  <Override PartName="/xl/comments499.xml" ContentType="application/vnd.openxmlformats-officedocument.spreadsheetml.comments+xml"/>
  <Override PartName="/xl/comments325.xml" ContentType="application/vnd.openxmlformats-officedocument.spreadsheetml.comments+xml"/>
  <Override PartName="/xl/comments427.xml" ContentType="application/vnd.openxmlformats-officedocument.spreadsheetml.comments+xml"/>
  <Override PartName="/xl/comments500.xml" ContentType="application/vnd.openxmlformats-officedocument.spreadsheetml.comments+xml"/>
  <Override PartName="/xl/comments311.xml" ContentType="application/vnd.openxmlformats-officedocument.spreadsheetml.comments+xml"/>
  <Override PartName="/xl/comments379.xml" ContentType="application/vnd.openxmlformats-officedocument.spreadsheetml.comments+xml"/>
  <Override PartName="/xl/comments501.xml" ContentType="application/vnd.openxmlformats-officedocument.spreadsheetml.comments+xml"/>
  <Override PartName="/xl/comments428.xml" ContentType="application/vnd.openxmlformats-officedocument.spreadsheetml.comments+xml"/>
  <Override PartName="/xl/comments347.xml" ContentType="application/vnd.openxmlformats-officedocument.spreadsheetml.comments+xml"/>
  <Override PartName="/xl/comments502.xml" ContentType="application/vnd.openxmlformats-officedocument.spreadsheetml.comments+xml"/>
  <Override PartName="/xl/comments291.xml" ContentType="application/vnd.openxmlformats-officedocument.spreadsheetml.comments+xml"/>
  <Override PartName="/xl/comments429.xml" ContentType="application/vnd.openxmlformats-officedocument.spreadsheetml.comments+xml"/>
  <Override PartName="/xl/comments503.xml" ContentType="application/vnd.openxmlformats-officedocument.spreadsheetml.comments+xml"/>
  <Override PartName="/xl/comments380.xml" ContentType="application/vnd.openxmlformats-officedocument.spreadsheetml.comments+xml"/>
  <Override PartName="/xl/comments326.xml" ContentType="application/vnd.openxmlformats-officedocument.spreadsheetml.comments+xml"/>
  <Override PartName="/xl/comments504.xml" ContentType="application/vnd.openxmlformats-officedocument.spreadsheetml.comments+xml"/>
  <Override PartName="/xl/comments430.xml" ContentType="application/vnd.openxmlformats-officedocument.spreadsheetml.comments+xml"/>
  <Override PartName="/xl/comments348.xml" ContentType="application/vnd.openxmlformats-officedocument.spreadsheetml.comments+xml"/>
  <Override PartName="/xl/comments505.xml" ContentType="application/vnd.openxmlformats-officedocument.spreadsheetml.comments+xml"/>
  <Override PartName="/xl/comments381.xml" ContentType="application/vnd.openxmlformats-officedocument.spreadsheetml.comments+xml"/>
  <Override PartName="/xl/comments431.xml" ContentType="application/vnd.openxmlformats-officedocument.spreadsheetml.comments+xml"/>
  <Override PartName="/xl/comments506.xml" ContentType="application/vnd.openxmlformats-officedocument.spreadsheetml.comments+xml"/>
  <Override PartName="/xl/comments302.xml" ContentType="application/vnd.openxmlformats-officedocument.spreadsheetml.comments+xml"/>
  <Override PartName="/xl/comments312.xml" ContentType="application/vnd.openxmlformats-officedocument.spreadsheetml.comments+xml"/>
  <Override PartName="/xl/comments507.xml" ContentType="application/vnd.openxmlformats-officedocument.spreadsheetml.comments+xml"/>
  <Override PartName="/xl/comments432.xml" ContentType="application/vnd.openxmlformats-officedocument.spreadsheetml.comments+xml"/>
  <Override PartName="/xl/comments382.xml" ContentType="application/vnd.openxmlformats-officedocument.spreadsheetml.comments+xml"/>
  <Override PartName="/xl/comments508.xml" ContentType="application/vnd.openxmlformats-officedocument.spreadsheetml.comments+xml"/>
  <Override PartName="/xl/comments349.xml" ContentType="application/vnd.openxmlformats-officedocument.spreadsheetml.comments+xml"/>
  <Override PartName="/xl/comments433.xml" ContentType="application/vnd.openxmlformats-officedocument.spreadsheetml.comments+xml"/>
  <Override PartName="/xl/comments509.xml" ContentType="application/vnd.openxmlformats-officedocument.spreadsheetml.comments+xml"/>
  <Override PartName="/xl/comments327.xml" ContentType="application/vnd.openxmlformats-officedocument.spreadsheetml.comments+xml"/>
  <Override PartName="/xl/comments383.xml" ContentType="application/vnd.openxmlformats-officedocument.spreadsheetml.comments+xml"/>
  <Override PartName="/xl/comments510.xml" ContentType="application/vnd.openxmlformats-officedocument.spreadsheetml.comments+xml"/>
  <Override PartName="/xl/comments434.xml" ContentType="application/vnd.openxmlformats-officedocument.spreadsheetml.comments+xml"/>
  <Override PartName="/xl/comments285.xml" ContentType="application/vnd.openxmlformats-officedocument.spreadsheetml.comments+xml"/>
  <Override PartName="/xl/comments511.xml" ContentType="application/vnd.openxmlformats-officedocument.spreadsheetml.comments+xml"/>
  <Override PartName="/xl/comments350.xml" ContentType="application/vnd.openxmlformats-officedocument.spreadsheetml.comments+xml"/>
  <Override PartName="/xl/comments435.xml" ContentType="application/vnd.openxmlformats-officedocument.spreadsheetml.comments+xml"/>
  <Override PartName="/xl/comments512.xml" ContentType="application/vnd.openxmlformats-officedocument.spreadsheetml.comments+xml"/>
  <Override PartName="/xl/comments384.xml" ContentType="application/vnd.openxmlformats-officedocument.spreadsheetml.comments+xml"/>
  <Override PartName="/xl/comments296.xml" ContentType="application/vnd.openxmlformats-officedocument.spreadsheetml.comments+xml"/>
  <Override PartName="/xl/comments513.xml" ContentType="application/vnd.openxmlformats-officedocument.spreadsheetml.comments+xml"/>
  <Override PartName="/xl/comments436.xml" ContentType="application/vnd.openxmlformats-officedocument.spreadsheetml.comments+xml"/>
  <Override PartName="/xl/comments328.xml" ContentType="application/vnd.openxmlformats-officedocument.spreadsheetml.comments+xml"/>
  <Override PartName="/xl/comments514.xml" ContentType="application/vnd.openxmlformats-officedocument.spreadsheetml.comments+xml"/>
  <Override PartName="/xl/comments385.xml" ContentType="application/vnd.openxmlformats-officedocument.spreadsheetml.comments+xml"/>
  <Override PartName="/xl/comments437.xml" ContentType="application/vnd.openxmlformats-officedocument.spreadsheetml.comments+xml"/>
  <Override PartName="/xl/comments515.xml" ContentType="application/vnd.openxmlformats-officedocument.spreadsheetml.comments+xml"/>
  <Override PartName="/xl/comments351.xml" ContentType="application/vnd.openxmlformats-officedocument.spreadsheetml.comments+xml"/>
  <Override PartName="/xl/comments313.xml" ContentType="application/vnd.openxmlformats-officedocument.spreadsheetml.comments+xml"/>
  <Override PartName="/xl/comments516.xml" ContentType="application/vnd.openxmlformats-officedocument.spreadsheetml.comments+xml"/>
  <Override PartName="/xl/comments438.xml" ContentType="application/vnd.openxmlformats-officedocument.spreadsheetml.comments+xml"/>
  <Override PartName="/xl/comments386.xml" ContentType="application/vnd.openxmlformats-officedocument.spreadsheetml.comments+xml"/>
  <Override PartName="/xl/comments517.xml" ContentType="application/vnd.openxmlformats-officedocument.spreadsheetml.comments+xml"/>
  <Override PartName="/xl/comments303.xml" ContentType="application/vnd.openxmlformats-officedocument.spreadsheetml.comments+xml"/>
  <Override PartName="/xl/comments439.xml" ContentType="application/vnd.openxmlformats-officedocument.spreadsheetml.comments+xml"/>
  <Override PartName="/xl/comments518.xml" ContentType="application/vnd.openxmlformats-officedocument.spreadsheetml.comments+xml"/>
  <Override PartName="/xl/comments352.xml" ContentType="application/vnd.openxmlformats-officedocument.spreadsheetml.comments+xml"/>
  <Override PartName="/xl/comments387.xml" ContentType="application/vnd.openxmlformats-officedocument.spreadsheetml.comments+xml"/>
  <Override PartName="/xl/comments282.xml" ContentType="application/vnd.openxmlformats-officedocument.spreadsheetml.comments+xml"/>
  <Override PartName="/xl/comments440.xml" ContentType="application/vnd.openxmlformats-officedocument.spreadsheetml.comments+xml"/>
  <Override PartName="/xl/comments329.xml" ContentType="application/vnd.openxmlformats-officedocument.spreadsheetml.comments+xml"/>
  <Override PartName="/xl/comments520.xml" ContentType="application/vnd.openxmlformats-officedocument.spreadsheetml.comments+xml"/>
  <Override PartName="/xl/comments283.xml" ContentType="application/vnd.openxmlformats-officedocument.spreadsheetml.comments+xml"/>
  <Override PartName="/xl/comments441.xml" ContentType="application/vnd.openxmlformats-officedocument.spreadsheetml.comments+xml"/>
  <Override PartName="/xl/comments521.xml" ContentType="application/vnd.openxmlformats-officedocument.spreadsheetml.comments+xml"/>
  <Override PartName="/xl/comments388.xml" ContentType="application/vnd.openxmlformats-officedocument.spreadsheetml.comments+xml"/>
  <Override PartName="/xl/comments353.xml" ContentType="application/vnd.openxmlformats-officedocument.spreadsheetml.comments+xml"/>
  <Override PartName="/xl/comments522.xml" ContentType="application/vnd.openxmlformats-officedocument.spreadsheetml.comments+xml"/>
  <Override PartName="/xl/comments442.xml" ContentType="application/vnd.openxmlformats-officedocument.spreadsheetml.comments+xml"/>
  <Override PartName="/xl/comments314.xml" ContentType="application/vnd.openxmlformats-officedocument.spreadsheetml.comments+xml"/>
  <Override PartName="/xl/comments523.xml" ContentType="application/vnd.openxmlformats-officedocument.spreadsheetml.comments+xml"/>
  <Override PartName="/xl/comments389.xml" ContentType="application/vnd.openxmlformats-officedocument.spreadsheetml.comments+xml"/>
  <Override PartName="/xl/comments443.xml" ContentType="application/vnd.openxmlformats-officedocument.spreadsheetml.comments+xml"/>
  <Override PartName="/xl/comments524.xml" ContentType="application/vnd.openxmlformats-officedocument.spreadsheetml.comments+xml"/>
  <Override PartName="/xl/comments330.xml" ContentType="application/vnd.openxmlformats-officedocument.spreadsheetml.comments+xml"/>
  <Override PartName="/xl/comments354.xml" ContentType="application/vnd.openxmlformats-officedocument.spreadsheetml.comments+xml"/>
  <Override PartName="/xl/comments525.xml" ContentType="application/vnd.openxmlformats-officedocument.spreadsheetml.comments+xml"/>
  <Override PartName="/xl/comments444.xml" ContentType="application/vnd.openxmlformats-officedocument.spreadsheetml.comments+xml"/>
  <Override PartName="/xl/comments390.xml" ContentType="application/vnd.openxmlformats-officedocument.spreadsheetml.comments+xml"/>
  <Override PartName="/xl/comments526.xml" ContentType="application/vnd.openxmlformats-officedocument.spreadsheetml.comments+xml"/>
  <Override PartName="/xl/comments292.xml" ContentType="application/vnd.openxmlformats-officedocument.spreadsheetml.comments+xml"/>
  <Override PartName="/xl/comments445.xml" ContentType="application/vnd.openxmlformats-officedocument.spreadsheetml.comments+xml"/>
  <Override PartName="/xl/comments527.xml" ContentType="application/vnd.openxmlformats-officedocument.spreadsheetml.comments+xml"/>
  <Override PartName="/xl/comments304.xml" ContentType="application/vnd.openxmlformats-officedocument.spreadsheetml.comments+xml"/>
  <Override PartName="/xl/comments391.xml" ContentType="application/vnd.openxmlformats-officedocument.spreadsheetml.comments+xml"/>
  <Override PartName="/xl/comments528.xml" ContentType="application/vnd.openxmlformats-officedocument.spreadsheetml.comments+xml"/>
  <Override PartName="/xl/comments446.xml" ContentType="application/vnd.openxmlformats-officedocument.spreadsheetml.comments+xml"/>
  <Override PartName="/xl/comments355.xml" ContentType="application/vnd.openxmlformats-officedocument.spreadsheetml.comments+xml"/>
  <Override PartName="/xl/comments529.xml" ContentType="application/vnd.openxmlformats-officedocument.spreadsheetml.comments+xml"/>
  <Override PartName="/xl/comments331.xml" ContentType="application/vnd.openxmlformats-officedocument.spreadsheetml.comments+xml"/>
  <Override PartName="/xl/comments447.xml" ContentType="application/vnd.openxmlformats-officedocument.spreadsheetml.comments+xml"/>
  <Override PartName="/xl/comments530.xml" ContentType="application/vnd.openxmlformats-officedocument.spreadsheetml.comments+xml"/>
  <Override PartName="/xl/comments392.xml" ContentType="application/vnd.openxmlformats-officedocument.spreadsheetml.comments+xml"/>
  <Override PartName="/xl/comments315.xml" ContentType="application/vnd.openxmlformats-officedocument.spreadsheetml.comments+xml"/>
  <Override PartName="/xl/comments531.xml" ContentType="application/vnd.openxmlformats-officedocument.spreadsheetml.comments+xml"/>
  <Override PartName="/xl/comments448.xml" ContentType="application/vnd.openxmlformats-officedocument.spreadsheetml.comments+xml"/>
  <Override PartName="/xl/comments356.xml" ContentType="application/vnd.openxmlformats-officedocument.spreadsheetml.comments+xml"/>
  <Override PartName="/xl/comments532.xml" ContentType="application/vnd.openxmlformats-officedocument.spreadsheetml.comments+xml"/>
  <Override PartName="/xl/comments393.xml" ContentType="application/vnd.openxmlformats-officedocument.spreadsheetml.comments+xml"/>
  <Override PartName="/xl/comments449.xml" ContentType="application/vnd.openxmlformats-officedocument.spreadsheetml.comments+xml"/>
  <Override PartName="/xl/comments533.xml" ContentType="application/vnd.openxmlformats-officedocument.spreadsheetml.comments+xml"/>
  <Override PartName="/xl/comments297.xml" ContentType="application/vnd.openxmlformats-officedocument.spreadsheetml.comments+xml"/>
  <Override PartName="/xl/comments332.xml" ContentType="application/vnd.openxmlformats-officedocument.spreadsheetml.comments+xml"/>
  <Override PartName="/xl/comments534.xml" ContentType="application/vnd.openxmlformats-officedocument.spreadsheetml.comments+xml"/>
  <Override PartName="/xl/comments450.xml" ContentType="application/vnd.openxmlformats-officedocument.spreadsheetml.comments+xml"/>
  <Override PartName="/xl/comments394.xml" ContentType="application/vnd.openxmlformats-officedocument.spreadsheetml.comments+xml"/>
  <Override PartName="/xl/comments535.xml" ContentType="application/vnd.openxmlformats-officedocument.spreadsheetml.comments+xml"/>
  <Override PartName="/xl/comments357.xml" ContentType="application/vnd.openxmlformats-officedocument.spreadsheetml.comments+xml"/>
  <Override PartName="/xl/comments451.xml" ContentType="application/vnd.openxmlformats-officedocument.spreadsheetml.comments+xml"/>
  <Override PartName="/xl/comments536.xml" ContentType="application/vnd.openxmlformats-officedocument.spreadsheetml.comments+xml"/>
  <Override PartName="/xl/comments289.xml" ContentType="application/vnd.openxmlformats-officedocument.spreadsheetml.comments+xml"/>
  <Override PartName="/xl/comments395.xml" ContentType="application/vnd.openxmlformats-officedocument.spreadsheetml.comments+xml"/>
  <Override PartName="/xl/comments537.xml" ContentType="application/vnd.openxmlformats-officedocument.spreadsheetml.comments+xml"/>
  <Override PartName="/xl/comments452.xml" ContentType="application/vnd.openxmlformats-officedocument.spreadsheetml.comments+xml"/>
  <Override PartName="/xl/comments316.xml" ContentType="application/vnd.openxmlformats-officedocument.spreadsheetml.comments+xml"/>
  <Override PartName="/xl/comments538.xml" ContentType="application/vnd.openxmlformats-officedocument.spreadsheetml.comments+xml"/>
  <Override PartName="/xl/comments358.xml" ContentType="application/vnd.openxmlformats-officedocument.spreadsheetml.comments+xml"/>
  <Override PartName="/xl/comments453.xml" ContentType="application/vnd.openxmlformats-officedocument.spreadsheetml.comments+xml"/>
  <Override PartName="/xl/comments539.xml" ContentType="application/vnd.openxmlformats-officedocument.spreadsheetml.comments+xml"/>
  <Override PartName="/xl/comments396.xml" ContentType="application/vnd.openxmlformats-officedocument.spreadsheetml.comments+xml"/>
  <Override PartName="/xl/comments333.xml" ContentType="application/vnd.openxmlformats-officedocument.spreadsheetml.comments+xml"/>
  <Override PartName="/xl/comments540.xml" ContentType="application/vnd.openxmlformats-officedocument.spreadsheetml.comments+xml"/>
  <Override PartName="/xl/comments454.xml" ContentType="application/vnd.openxmlformats-officedocument.spreadsheetml.comments+xml"/>
  <Override PartName="/xl/comments305.xml" ContentType="application/vnd.openxmlformats-officedocument.spreadsheetml.comments+xml"/>
  <Override PartName="/xl/comments541.xml" ContentType="application/vnd.openxmlformats-officedocument.spreadsheetml.comments+xml"/>
  <Override PartName="/xl/comments397.xml" ContentType="application/vnd.openxmlformats-officedocument.spreadsheetml.comments+xml"/>
  <Override PartName="/xl/comments455.xml" ContentType="application/vnd.openxmlformats-officedocument.spreadsheetml.comments+xml"/>
  <Override PartName="/xl/comments542.xml" ContentType="application/vnd.openxmlformats-officedocument.spreadsheetml.comments+xml"/>
  <Override PartName="/xl/comments359.xml" ContentType="application/vnd.openxmlformats-officedocument.spreadsheetml.comments+xml"/>
  <Override PartName="/xl/comments287.xml" ContentType="application/vnd.openxmlformats-officedocument.spreadsheetml.comments+xml"/>
  <Override PartName="/xl/comments543.xml" ContentType="application/vnd.openxmlformats-officedocument.spreadsheetml.comments+xml"/>
  <Override PartName="/xl/comments456.xml" ContentType="application/vnd.openxmlformats-officedocument.spreadsheetml.comments+xml"/>
  <Override PartName="/xl/comments398.xml" ContentType="application/vnd.openxmlformats-officedocument.spreadsheetml.comments+xml"/>
  <Override PartName="/xl/comments544.xml" ContentType="application/vnd.openxmlformats-officedocument.spreadsheetml.comments+xml"/>
  <Override PartName="/xl/comments334.xml" ContentType="application/vnd.openxmlformats-officedocument.spreadsheetml.comments+xml"/>
  <Override PartName="/xl/comments457.xml" ContentType="application/vnd.openxmlformats-officedocument.spreadsheetml.comments+xml"/>
  <Override PartName="/xl/comments545.xml" ContentType="application/vnd.openxmlformats-officedocument.spreadsheetml.comments+xml"/>
  <Override PartName="/xl/comments360.xml" ContentType="application/vnd.openxmlformats-officedocument.spreadsheetml.comments+xml"/>
  <Override PartName="/xl/comments399.xml" ContentType="application/vnd.openxmlformats-officedocument.spreadsheetml.comments+xml"/>
  <Override PartName="/xl/comments546.xml" ContentType="application/vnd.openxmlformats-officedocument.spreadsheetml.comments+xml"/>
  <Override PartName="/xl/comments458.xml" ContentType="application/vnd.openxmlformats-officedocument.spreadsheetml.comments+xml"/>
  <Override PartName="/xl/comments317.xml" ContentType="application/vnd.openxmlformats-officedocument.spreadsheetml.comments+xml"/>
  <Override PartName="/xl/comments547.xml" ContentType="application/vnd.openxmlformats-officedocument.spreadsheetml.comments+xml"/>
  <Override PartName="/xl/comments298.xml" ContentType="application/vnd.openxmlformats-officedocument.spreadsheetml.comments+xml"/>
  <Override PartName="/xl/comments459.xml" ContentType="application/vnd.openxmlformats-officedocument.spreadsheetml.comments+xml"/>
  <Override PartName="/xl/comments548.xml" ContentType="application/vnd.openxmlformats-officedocument.spreadsheetml.comments+xml"/>
  <Override PartName="/xl/comments400.xml" ContentType="application/vnd.openxmlformats-officedocument.spreadsheetml.comments+xml"/>
  <Override PartName="/xl/comments361.xml" ContentType="application/vnd.openxmlformats-officedocument.spreadsheetml.comments+xml"/>
  <Override PartName="/xl/comments549.xml" ContentType="application/vnd.openxmlformats-officedocument.spreadsheetml.comments+xml"/>
  <Override PartName="/xl/comments460.xml" ContentType="application/vnd.openxmlformats-officedocument.spreadsheetml.comments+xml"/>
  <Override PartName="/xl/comments164.xml" ContentType="application/vnd.openxmlformats-officedocument.spreadsheetml.comments+xml"/>
  <Override PartName="/xl/comments550.xml" ContentType="application/vnd.openxmlformats-officedocument.spreadsheetml.comments+xml"/>
  <Override PartName="/xl/comments401.xml" ContentType="application/vnd.openxmlformats-officedocument.spreadsheetml.comments+xml"/>
  <Override PartName="/xl/comments461.xml" ContentType="application/vnd.openxmlformats-officedocument.spreadsheetml.comments+xml"/>
  <Override PartName="/xl/comments551.xml" ContentType="application/vnd.openxmlformats-officedocument.spreadsheetml.comments+xml"/>
  <Override PartName="/xl/comments335.xml" ContentType="application/vnd.openxmlformats-officedocument.spreadsheetml.comments+xml"/>
  <Override PartName="/xl/comments306.xml" ContentType="application/vnd.openxmlformats-officedocument.spreadsheetml.comments+xml"/>
  <Override PartName="/xl/comments552.xml" ContentType="application/vnd.openxmlformats-officedocument.spreadsheetml.comments+xml"/>
  <Override PartName="/xl/comments462.xml" ContentType="application/vnd.openxmlformats-officedocument.spreadsheetml.comments+xml"/>
  <Override PartName="/xl/comments402.xml" ContentType="application/vnd.openxmlformats-officedocument.spreadsheetml.comments+xml"/>
  <Override PartName="/xl/comments553.xml" ContentType="application/vnd.openxmlformats-officedocument.spreadsheetml.comments+xml"/>
  <Override PartName="/xl/comments362.xml" ContentType="application/vnd.openxmlformats-officedocument.spreadsheetml.comments+xml"/>
  <Override PartName="/xl/comments463.xml" ContentType="application/vnd.openxmlformats-officedocument.spreadsheetml.comments+xml"/>
  <Override PartName="/xl/comments554.xml" ContentType="application/vnd.openxmlformats-officedocument.spreadsheetml.comments+xml"/>
  <Override PartName="/xl/comments318.xml" ContentType="application/vnd.openxmlformats-officedocument.spreadsheetml.comments+xml"/>
  <Override PartName="/xl/comments403.xml" ContentType="application/vnd.openxmlformats-officedocument.spreadsheetml.comments+xml"/>
  <Override PartName="/xl/comments555.xml" ContentType="application/vnd.openxmlformats-officedocument.spreadsheetml.comments+xml"/>
  <Override PartName="/xl/comments464.xml" ContentType="application/vnd.openxmlformats-officedocument.spreadsheetml.comments+xml"/>
  <Override PartName="/xl/comments336.xml" ContentType="application/vnd.openxmlformats-officedocument.spreadsheetml.comments+xml"/>
  <Override PartName="/xl/comments556.xml" ContentType="application/vnd.openxmlformats-officedocument.spreadsheetml.comments+xml"/>
  <Override PartName="/xl/comments363.xml" ContentType="application/vnd.openxmlformats-officedocument.spreadsheetml.comments+xml"/>
  <Override PartName="/xl/comments465.xml" ContentType="application/vnd.openxmlformats-officedocument.spreadsheetml.comments+xml"/>
  <Override PartName="/xl/comments557.xml" ContentType="application/vnd.openxmlformats-officedocument.spreadsheetml.comments+xml"/>
  <Override PartName="/xl/comments404.xml" ContentType="application/vnd.openxmlformats-officedocument.spreadsheetml.comments+xml"/>
  <Override PartName="/xl/comments293.xml" ContentType="application/vnd.openxmlformats-officedocument.spreadsheetml.comments+xml"/>
  <Override PartName="/xl/comments558.xml" ContentType="application/vnd.openxmlformats-officedocument.spreadsheetml.comments+xml"/>
  <Override PartName="/xl/comments466.xml" ContentType="application/vnd.openxmlformats-officedocument.spreadsheetml.comments+xml"/>
  <Override PartName="/xl/comments284.xml" ContentType="application/vnd.openxmlformats-officedocument.spreadsheetml.comments+xml"/>
  <Override PartName="/xl/comments559.xml" ContentType="application/vnd.openxmlformats-officedocument.spreadsheetml.comments+xml"/>
  <Override PartName="/xl/comments405.xml" ContentType="application/vnd.openxmlformats-officedocument.spreadsheetml.comments+xml"/>
  <Override PartName="/xl/comments467.xml" ContentType="application/vnd.openxmlformats-officedocument.spreadsheetml.comments+xml"/>
  <Override PartName="/xl/comments560.xml" ContentType="application/vnd.openxmlformats-officedocument.spreadsheetml.comments+xml"/>
  <Override PartName="/xl/comments364.xml" ContentType="application/vnd.openxmlformats-officedocument.spreadsheetml.comments+xml"/>
  <Override PartName="/xl/comments337.xml" ContentType="application/vnd.openxmlformats-officedocument.spreadsheetml.comments+xml"/>
  <Override PartName="/xl/comments561.xml" ContentType="application/vnd.openxmlformats-officedocument.spreadsheetml.comments+xml"/>
  <Override PartName="/xl/comments468.xml" ContentType="application/vnd.openxmlformats-officedocument.spreadsheetml.comments+xml"/>
  <Override PartName="/xl/comments406.xml" ContentType="application/vnd.openxmlformats-officedocument.spreadsheetml.comments+xml"/>
  <Override PartName="/xl/comments562.xml" ContentType="application/vnd.openxmlformats-officedocument.spreadsheetml.comments+xml"/>
  <Override PartName="/xl/comments319.xml" ContentType="application/vnd.openxmlformats-officedocument.spreadsheetml.comments+xml"/>
  <Override PartName="/xl/comments469.xml" ContentType="application/vnd.openxmlformats-officedocument.spreadsheetml.comments+xml"/>
  <Override PartName="/xl/comments519.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filterPrivacy="1" codeName="ThisWorkbook" defaultThemeVersion="202300"/>
  <xr:revisionPtr revIDLastSave="32" documentId="11_75EF005D3FF12B4E603E0C3B93FC63971732B45C" xr6:coauthVersionLast="47" xr6:coauthVersionMax="47" xr10:uidLastSave="{D3D483A8-A873-4C95-9119-8711E7F6AEDE}"/>
  <bookViews>
    <workbookView xWindow="-28920" yWindow="-120" windowWidth="29040" windowHeight="15720" xr2:uid="{00000000-000D-0000-FFFF-FFFF00000000}"/>
  </bookViews>
  <sheets>
    <sheet name="Table of Contents" sheetId="1" r:id="rId1"/>
    <sheet name="E.01.01.16.01" sheetId="2" r:id="rId2"/>
    <sheet name="E.04.01.16.01" sheetId="3" r:id="rId3"/>
    <sheet name="E.04.01.16.02" sheetId="4" r:id="rId4"/>
    <sheet name="E.04.01.16.03" sheetId="5" r:id="rId5"/>
    <sheet name="S.01.01.01.01" sheetId="6" r:id="rId6"/>
    <sheet name="S.01.01.02.01" sheetId="7" r:id="rId7"/>
    <sheet name="S.01.01.04.01" sheetId="8" r:id="rId8"/>
    <sheet name="S.01.01.05.01" sheetId="9" r:id="rId9"/>
    <sheet name="S.01.01.07.01" sheetId="10" r:id="rId10"/>
    <sheet name="S.01.01.08.01" sheetId="11" r:id="rId11"/>
    <sheet name="S.01.01.11.01" sheetId="12" r:id="rId12"/>
    <sheet name="S.01.01.13.01" sheetId="13" r:id="rId13"/>
    <sheet name="S.01.01.15.01" sheetId="14" r:id="rId14"/>
    <sheet name="S.01.02.01.01" sheetId="15" r:id="rId15"/>
    <sheet name="S.01.02.01.02" sheetId="16" r:id="rId16"/>
    <sheet name="S.01.02.04.01" sheetId="17" r:id="rId17"/>
    <sheet name="S.01.02.07.01" sheetId="18" r:id="rId18"/>
    <sheet name="S.01.02.07.02" sheetId="19" r:id="rId19"/>
    <sheet name="S.01.02.07.03" sheetId="20" r:id="rId20"/>
    <sheet name="S.01.02.07.04" sheetId="21" r:id="rId21"/>
    <sheet name="S.01.02.11.01" sheetId="22" r:id="rId22"/>
    <sheet name="S.01.02.15.01" sheetId="23" r:id="rId23"/>
    <sheet name="S.01.02.15.02" sheetId="24" r:id="rId24"/>
    <sheet name="S.01.02.15.03" sheetId="25" r:id="rId25"/>
    <sheet name="S.01.03.01.01" sheetId="26" r:id="rId26"/>
    <sheet name="S.01.03.01.02" sheetId="27" r:id="rId27"/>
    <sheet name="S.01.03.04.01" sheetId="28" r:id="rId28"/>
    <sheet name="S.01.03.04.02" sheetId="29" r:id="rId29"/>
    <sheet name="S.02.01.01.01" sheetId="30" r:id="rId30"/>
    <sheet name="S.02.01.02.01" sheetId="31" r:id="rId31"/>
    <sheet name="S.02.01.07.01" sheetId="32" r:id="rId32"/>
    <sheet name="S.02.01.08.01" sheetId="33" r:id="rId33"/>
    <sheet name="S.02.02.01.01" sheetId="34" r:id="rId34"/>
    <sheet name="S.02.02.01.02" sheetId="35" r:id="rId35"/>
    <sheet name="S.02.03.07.01" sheetId="36" r:id="rId36"/>
    <sheet name="S.02.03.07.02" sheetId="37" r:id="rId37"/>
    <sheet name="S.02.03.07.03" sheetId="38" r:id="rId38"/>
    <sheet name="S.03.01.01.01" sheetId="39" r:id="rId39"/>
    <sheet name="S.03.01.01.02" sheetId="40" r:id="rId40"/>
    <sheet name="S.03.01.01.03" sheetId="41" r:id="rId41"/>
    <sheet name="S.03.01.04.01" sheetId="42" r:id="rId42"/>
    <sheet name="S.03.01.04.02" sheetId="43" r:id="rId43"/>
    <sheet name="S.03.01.04.03" sheetId="44" r:id="rId44"/>
    <sheet name="S.04.02.01.01" sheetId="45" r:id="rId45"/>
    <sheet name="S.04.02.01.02" sheetId="46" r:id="rId46"/>
    <sheet name="S.04.03.01.01" sheetId="47" r:id="rId47"/>
    <sheet name="S.04.04.01.01" sheetId="48" r:id="rId48"/>
    <sheet name="S.04.04.01.02" sheetId="49" r:id="rId49"/>
    <sheet name="S.04.05.01.01" sheetId="50" r:id="rId50"/>
    <sheet name="S.04.05.01.02" sheetId="51" r:id="rId51"/>
    <sheet name="S.04.05.21.01" sheetId="52" r:id="rId52"/>
    <sheet name="S.04.05.21.02" sheetId="53" r:id="rId53"/>
    <sheet name="S.04.05.21.03" sheetId="54" r:id="rId54"/>
    <sheet name="S.04.05.21.04" sheetId="55" r:id="rId55"/>
    <sheet name="S.05.01.01.01" sheetId="56" r:id="rId56"/>
    <sheet name="S.05.01.01.02" sheetId="57" r:id="rId57"/>
    <sheet name="S.05.01.02.01" sheetId="58" r:id="rId58"/>
    <sheet name="S.05.01.02.02" sheetId="59" r:id="rId59"/>
    <sheet name="S.05.01.13.01" sheetId="60" r:id="rId60"/>
    <sheet name="S.05.01.13.02" sheetId="61" r:id="rId61"/>
    <sheet name="S.05.02.04.01" sheetId="62" r:id="rId62"/>
    <sheet name="S.05.02.04.02" sheetId="63" r:id="rId63"/>
    <sheet name="S.05.02.04.03" sheetId="64" r:id="rId64"/>
    <sheet name="S.05.02.04.04" sheetId="65" r:id="rId65"/>
    <sheet name="S.05.02.04.05" sheetId="66" r:id="rId66"/>
    <sheet name="S.05.02.04.06" sheetId="67" r:id="rId67"/>
    <sheet name="S.06.02.01.01" sheetId="68" r:id="rId68"/>
    <sheet name="S.06.02.01.02" sheetId="69" r:id="rId69"/>
    <sheet name="S.06.02.04.01" sheetId="70" r:id="rId70"/>
    <sheet name="S.06.02.04.02" sheetId="71" r:id="rId71"/>
    <sheet name="S.06.02.07.01" sheetId="72" r:id="rId72"/>
    <sheet name="S.06.02.07.02" sheetId="73" r:id="rId73"/>
    <sheet name="S.06.03.01.01" sheetId="74" r:id="rId74"/>
    <sheet name="S.06.03.04.01" sheetId="75" r:id="rId75"/>
    <sheet name="S.06.04.01.01" sheetId="76" r:id="rId76"/>
    <sheet name="S.07.01.01.01" sheetId="77" r:id="rId77"/>
    <sheet name="S.07.01.04.01" sheetId="78" r:id="rId78"/>
    <sheet name="S.08.01.01.01" sheetId="79" r:id="rId79"/>
    <sheet name="S.08.01.01.02" sheetId="80" r:id="rId80"/>
    <sheet name="S.08.01.04.01" sheetId="81" r:id="rId81"/>
    <sheet name="S.08.01.04.02" sheetId="82" r:id="rId82"/>
    <sheet name="S.09.01.01.01" sheetId="83" r:id="rId83"/>
    <sheet name="S.09.01.04.01" sheetId="84" r:id="rId84"/>
    <sheet name="S.10.01.01.01" sheetId="85" r:id="rId85"/>
    <sheet name="S.10.01.04.01" sheetId="86" r:id="rId86"/>
    <sheet name="S.11.01.01.01" sheetId="87" r:id="rId87"/>
    <sheet name="S.11.01.01.02" sheetId="88" r:id="rId88"/>
    <sheet name="S.11.01.04.01" sheetId="89" r:id="rId89"/>
    <sheet name="S.11.01.04.02" sheetId="90" r:id="rId90"/>
    <sheet name="S.12.01.01.01" sheetId="91" r:id="rId91"/>
    <sheet name="S.12.01.02.01" sheetId="92" r:id="rId92"/>
    <sheet name="S.12.02.01.01" sheetId="93" r:id="rId93"/>
    <sheet name="S.12.02.01.02" sheetId="94" r:id="rId94"/>
    <sheet name="S.13.01.01.01" sheetId="95" r:id="rId95"/>
    <sheet name="S.14.01.01.01" sheetId="96" r:id="rId96"/>
    <sheet name="S.14.01.01.02" sheetId="97" r:id="rId97"/>
    <sheet name="S.14.01.01.05" sheetId="98" r:id="rId98"/>
    <sheet name="S.14.02.01.01" sheetId="99" r:id="rId99"/>
    <sheet name="S.14.03.01.01" sheetId="100" r:id="rId100"/>
    <sheet name="S.14.04.11.01" sheetId="101" r:id="rId101"/>
    <sheet name="S.14.04.11.02" sheetId="102" r:id="rId102"/>
    <sheet name="S.14.05.11.01" sheetId="103" r:id="rId103"/>
    <sheet name="S.14.05.11.02" sheetId="104" r:id="rId104"/>
    <sheet name="S.16.01.01.01" sheetId="105" r:id="rId105"/>
    <sheet name="S.16.01.01.02" sheetId="106" r:id="rId106"/>
    <sheet name="S.17.01.01.01" sheetId="107" r:id="rId107"/>
    <sheet name="S.17.01.02.01" sheetId="108" r:id="rId108"/>
    <sheet name="S.17.03.01.01" sheetId="109" r:id="rId109"/>
    <sheet name="S.17.03.01.02" sheetId="110" r:id="rId110"/>
    <sheet name="S.17.03.01.03" sheetId="111" r:id="rId111"/>
    <sheet name="S.18.01.01.01" sheetId="112" r:id="rId112"/>
    <sheet name="S.18.01.01.02" sheetId="113" r:id="rId113"/>
    <sheet name="S.19.01.01.01" sheetId="114" r:id="rId114"/>
    <sheet name="S.19.01.01.02" sheetId="115" r:id="rId115"/>
    <sheet name="S.19.01.01.03" sheetId="116" r:id="rId116"/>
    <sheet name="S.19.01.01.04" sheetId="117" r:id="rId117"/>
    <sheet name="S.19.01.01.05" sheetId="118" r:id="rId118"/>
    <sheet name="S.19.01.01.06" sheetId="119" r:id="rId119"/>
    <sheet name="S.19.01.01.13" sheetId="120" r:id="rId120"/>
    <sheet name="S.19.01.01.14" sheetId="121" r:id="rId121"/>
    <sheet name="S.19.01.01.15" sheetId="122" r:id="rId122"/>
    <sheet name="S.19.01.01.16" sheetId="123" r:id="rId123"/>
    <sheet name="S.19.01.01.17" sheetId="124" r:id="rId124"/>
    <sheet name="S.19.01.01.18" sheetId="125" r:id="rId125"/>
    <sheet name="S.19.01.01.19" sheetId="126" r:id="rId126"/>
    <sheet name="S.19.01.01.20" sheetId="127" r:id="rId127"/>
    <sheet name="S.19.01.01.21" sheetId="128" r:id="rId128"/>
    <sheet name="S.19.01.01.22" sheetId="129" r:id="rId129"/>
    <sheet name="S.19.01.01.23" sheetId="130" r:id="rId130"/>
    <sheet name="S.19.01.21.01" sheetId="131" r:id="rId131"/>
    <sheet name="S.19.01.21.02" sheetId="132" r:id="rId132"/>
    <sheet name="S.19.01.21.03" sheetId="133" r:id="rId133"/>
    <sheet name="S.19.01.21.04" sheetId="134" r:id="rId134"/>
    <sheet name="S.20.01.01.01" sheetId="135" r:id="rId135"/>
    <sheet name="S.22.01.01.01" sheetId="136" r:id="rId136"/>
    <sheet name="S.22.01.04.01" sheetId="137" r:id="rId137"/>
    <sheet name="S.22.01.21.01" sheetId="138" r:id="rId138"/>
    <sheet name="S.22.01.22.01" sheetId="139" r:id="rId139"/>
    <sheet name="S.22.04.01.01" sheetId="140" r:id="rId140"/>
    <sheet name="S.22.04.01.02" sheetId="141" r:id="rId141"/>
    <sheet name="S.22.05.01.01" sheetId="142" r:id="rId142"/>
    <sheet name="S.22.07.01.01" sheetId="143" r:id="rId143"/>
    <sheet name="S.22.07.01.02" sheetId="144" r:id="rId144"/>
    <sheet name="S.22.07.01.03" sheetId="145" r:id="rId145"/>
    <sheet name="S.22.07.21.01" sheetId="146" r:id="rId146"/>
    <sheet name="S.22.07.21.02" sheetId="147" r:id="rId147"/>
    <sheet name="S.22.07.21.03" sheetId="148" r:id="rId148"/>
    <sheet name="S.23.01.01.01" sheetId="149" r:id="rId149"/>
    <sheet name="S.23.01.01.02" sheetId="150" r:id="rId150"/>
    <sheet name="S.23.01.02.01" sheetId="151" r:id="rId151"/>
    <sheet name="S.23.01.02.02" sheetId="152" r:id="rId152"/>
    <sheet name="S.23.01.04.01" sheetId="153" r:id="rId153"/>
    <sheet name="S.23.01.04.02" sheetId="154" r:id="rId154"/>
    <sheet name="S.23.01.05.01" sheetId="155" r:id="rId155"/>
    <sheet name="S.23.01.05.02" sheetId="156" r:id="rId156"/>
    <sheet name="S.23.01.07.01" sheetId="157" r:id="rId157"/>
    <sheet name="S.23.01.07.02" sheetId="158" r:id="rId158"/>
    <sheet name="S.23.01.08.01" sheetId="159" r:id="rId159"/>
    <sheet name="S.23.01.08.02" sheetId="160" r:id="rId160"/>
    <sheet name="S.23.01.13.01" sheetId="161" r:id="rId161"/>
    <sheet name="S.23.01.22.01" sheetId="162" r:id="rId162"/>
    <sheet name="S.23.01.22.02" sheetId="163" r:id="rId163"/>
    <sheet name="S.23.02.04.01" sheetId="164" r:id="rId164"/>
    <sheet name="S.23.02.04.02" sheetId="165" r:id="rId165"/>
    <sheet name="S.23.02.04.03" sheetId="166" r:id="rId166"/>
    <sheet name="S.23.02.04.04" sheetId="167" r:id="rId167"/>
    <sheet name="S.23.04.01.01" sheetId="168" r:id="rId168"/>
    <sheet name="S.23.04.01.02" sheetId="169" r:id="rId169"/>
    <sheet name="S.23.04.01.03" sheetId="170" r:id="rId170"/>
    <sheet name="S.23.04.01.04" sheetId="171" r:id="rId171"/>
    <sheet name="S.23.04.01.05" sheetId="172" r:id="rId172"/>
    <sheet name="S.23.04.01.06" sheetId="173" r:id="rId173"/>
    <sheet name="S.23.04.01.07" sheetId="174" r:id="rId174"/>
    <sheet name="S.23.04.01.09" sheetId="175" r:id="rId175"/>
    <sheet name="S.23.04.04.01" sheetId="176" r:id="rId176"/>
    <sheet name="S.23.04.04.02" sheetId="177" r:id="rId177"/>
    <sheet name="S.23.04.04.03" sheetId="178" r:id="rId178"/>
    <sheet name="S.23.04.04.04" sheetId="179" r:id="rId179"/>
    <sheet name="S.23.04.04.05" sheetId="180" r:id="rId180"/>
    <sheet name="S.23.04.04.06" sheetId="181" r:id="rId181"/>
    <sheet name="S.23.04.04.07" sheetId="182" r:id="rId182"/>
    <sheet name="S.23.04.04.09" sheetId="183" r:id="rId183"/>
    <sheet name="S.23.04.04.10" sheetId="184" r:id="rId184"/>
    <sheet name="S.23.04.04.11" sheetId="185" r:id="rId185"/>
    <sheet name="S.24.01.01.01" sheetId="186" r:id="rId186"/>
    <sheet name="S.24.01.01.02" sheetId="187" r:id="rId187"/>
    <sheet name="S.24.01.01.03" sheetId="188" r:id="rId188"/>
    <sheet name="S.24.01.01.04" sheetId="189" r:id="rId189"/>
    <sheet name="S.24.01.01.05" sheetId="190" r:id="rId190"/>
    <sheet name="S.24.01.01.06" sheetId="191" r:id="rId191"/>
    <sheet name="S.24.01.01.07" sheetId="192" r:id="rId192"/>
    <sheet name="S.24.01.01.08" sheetId="193" r:id="rId193"/>
    <sheet name="S.24.01.01.09" sheetId="194" r:id="rId194"/>
    <sheet name="S.24.01.01.10" sheetId="195" r:id="rId195"/>
    <sheet name="S.24.01.01.11" sheetId="196" r:id="rId196"/>
    <sheet name="S.25.01.01.01" sheetId="197" r:id="rId197"/>
    <sheet name="S.25.01.01.02" sheetId="198" r:id="rId198"/>
    <sheet name="S.25.01.01.03" sheetId="199" r:id="rId199"/>
    <sheet name="S.25.01.01.04" sheetId="200" r:id="rId200"/>
    <sheet name="S.25.01.01.05" sheetId="201" r:id="rId201"/>
    <sheet name="S.25.01.04.01" sheetId="202" r:id="rId202"/>
    <sheet name="S.25.01.04.02" sheetId="203" r:id="rId203"/>
    <sheet name="S.25.01.21.01" sheetId="204" r:id="rId204"/>
    <sheet name="S.25.01.21.02" sheetId="205" r:id="rId205"/>
    <sheet name="S.25.01.21.03" sheetId="206" r:id="rId206"/>
    <sheet name="S.25.01.21.04" sheetId="207" r:id="rId207"/>
    <sheet name="S.25.01.21.05" sheetId="208" r:id="rId208"/>
    <sheet name="S.25.01.22.01" sheetId="209" r:id="rId209"/>
    <sheet name="S.25.01.22.02" sheetId="210" r:id="rId210"/>
    <sheet name="S.25.01.22.03" sheetId="211" r:id="rId211"/>
    <sheet name="S.25.04.11.01" sheetId="212" r:id="rId212"/>
    <sheet name="S.25.04.13.01" sheetId="213" r:id="rId213"/>
    <sheet name="S.25.05.01.01" sheetId="214" r:id="rId214"/>
    <sheet name="S.25.05.01.02" sheetId="215" r:id="rId215"/>
    <sheet name="S.25.05.01.03" sheetId="216" r:id="rId216"/>
    <sheet name="S.25.05.01.04" sheetId="217" r:id="rId217"/>
    <sheet name="S.25.05.01.05" sheetId="218" r:id="rId218"/>
    <sheet name="S.25.05.04.01" sheetId="219" r:id="rId219"/>
    <sheet name="S.25.05.04.02" sheetId="220" r:id="rId220"/>
    <sheet name="S.25.05.21.01" sheetId="221" r:id="rId221"/>
    <sheet name="S.25.05.21.02" sheetId="222" r:id="rId222"/>
    <sheet name="S.25.05.21.03" sheetId="223" r:id="rId223"/>
    <sheet name="S.25.05.21.04" sheetId="224" r:id="rId224"/>
    <sheet name="S.25.05.22.01" sheetId="225" r:id="rId225"/>
    <sheet name="S.25.05.22.02" sheetId="226" r:id="rId226"/>
    <sheet name="S.26.01.01.01" sheetId="227" r:id="rId227"/>
    <sheet name="S.26.01.01.02" sheetId="228" r:id="rId228"/>
    <sheet name="S.26.01.01.03" sheetId="229" r:id="rId229"/>
    <sheet name="S.26.01.01.05" sheetId="230" r:id="rId230"/>
    <sheet name="S.26.01.04.01" sheetId="231" r:id="rId231"/>
    <sheet name="S.26.01.04.02" sheetId="232" r:id="rId232"/>
    <sheet name="S.26.01.04.03" sheetId="233" r:id="rId233"/>
    <sheet name="S.26.01.04.04" sheetId="234" r:id="rId234"/>
    <sheet name="S.26.01.04.05" sheetId="235" r:id="rId235"/>
    <sheet name="S.26.02.01.01" sheetId="236" r:id="rId236"/>
    <sheet name="S.26.02.01.02" sheetId="237" r:id="rId237"/>
    <sheet name="S.26.02.01.03" sheetId="238" r:id="rId238"/>
    <sheet name="S.26.02.04.01" sheetId="239" r:id="rId239"/>
    <sheet name="S.26.02.04.02" sheetId="240" r:id="rId240"/>
    <sheet name="S.26.02.04.03" sheetId="241" r:id="rId241"/>
    <sheet name="S.26.03.01.01" sheetId="242" r:id="rId242"/>
    <sheet name="S.26.03.01.02" sheetId="243" r:id="rId243"/>
    <sheet name="S.26.03.01.03" sheetId="244" r:id="rId244"/>
    <sheet name="S.26.03.01.04" sheetId="245" r:id="rId245"/>
    <sheet name="S.26.03.04.01" sheetId="246" r:id="rId246"/>
    <sheet name="S.26.03.04.02" sheetId="247" r:id="rId247"/>
    <sheet name="S.26.03.04.03" sheetId="248" r:id="rId248"/>
    <sheet name="S.26.03.04.04" sheetId="249" r:id="rId249"/>
    <sheet name="S.26.04.01.01" sheetId="250" r:id="rId250"/>
    <sheet name="S.26.04.01.02" sheetId="251" r:id="rId251"/>
    <sheet name="S.26.04.01.03" sheetId="252" r:id="rId252"/>
    <sheet name="S.26.04.01.04" sheetId="253" r:id="rId253"/>
    <sheet name="S.26.04.01.05" sheetId="254" r:id="rId254"/>
    <sheet name="S.26.04.01.06" sheetId="255" r:id="rId255"/>
    <sheet name="S.26.04.01.07" sheetId="256" r:id="rId256"/>
    <sheet name="S.26.04.01.08" sheetId="257" r:id="rId257"/>
    <sheet name="S.26.04.01.09" sheetId="258" r:id="rId258"/>
    <sheet name="S.26.04.04.01" sheetId="259" r:id="rId259"/>
    <sheet name="S.26.04.04.02" sheetId="260" r:id="rId260"/>
    <sheet name="S.26.04.04.03" sheetId="261" r:id="rId261"/>
    <sheet name="S.26.04.04.04" sheetId="262" r:id="rId262"/>
    <sheet name="S.26.04.04.05" sheetId="263" r:id="rId263"/>
    <sheet name="S.26.04.04.06" sheetId="264" r:id="rId264"/>
    <sheet name="S.26.04.04.07" sheetId="265" r:id="rId265"/>
    <sheet name="S.26.04.04.08" sheetId="266" r:id="rId266"/>
    <sheet name="S.26.04.04.09" sheetId="267" r:id="rId267"/>
    <sheet name="S.26.05.01.01" sheetId="268" r:id="rId268"/>
    <sheet name="S.26.05.01.02" sheetId="269" r:id="rId269"/>
    <sheet name="S.26.05.01.03" sheetId="270" r:id="rId270"/>
    <sheet name="S.26.05.01.04" sheetId="271" r:id="rId271"/>
    <sheet name="S.26.05.01.05" sheetId="272" r:id="rId272"/>
    <sheet name="S.26.05.04.01" sheetId="273" r:id="rId273"/>
    <sheet name="S.26.05.04.02" sheetId="274" r:id="rId274"/>
    <sheet name="S.26.05.04.03" sheetId="275" r:id="rId275"/>
    <sheet name="S.26.05.04.04" sheetId="276" r:id="rId276"/>
    <sheet name="S.26.05.04.05" sheetId="277" r:id="rId277"/>
    <sheet name="S.26.06.01.01" sheetId="278" r:id="rId278"/>
    <sheet name="S.26.06.01.02" sheetId="279" r:id="rId279"/>
    <sheet name="S.26.06.04.01" sheetId="280" r:id="rId280"/>
    <sheet name="S.26.06.04.02" sheetId="281" r:id="rId281"/>
    <sheet name="S.26.07.01.01" sheetId="282" r:id="rId282"/>
    <sheet name="S.26.07.01.02" sheetId="283" r:id="rId283"/>
    <sheet name="S.26.07.01.03" sheetId="284" r:id="rId284"/>
    <sheet name="S.26.07.01.04" sheetId="285" r:id="rId285"/>
    <sheet name="S.26.07.01.05" sheetId="286" r:id="rId286"/>
    <sheet name="S.26.07.01.06" sheetId="287" r:id="rId287"/>
    <sheet name="S.26.07.04.01" sheetId="288" r:id="rId288"/>
    <sheet name="S.26.07.04.02" sheetId="289" r:id="rId289"/>
    <sheet name="S.26.07.04.03" sheetId="290" r:id="rId290"/>
    <sheet name="S.26.07.04.04" sheetId="291" r:id="rId291"/>
    <sheet name="S.26.07.04.05" sheetId="292" r:id="rId292"/>
    <sheet name="S.26.07.04.06" sheetId="293" r:id="rId293"/>
    <sheet name="S.26.08.01.01" sheetId="294" r:id="rId294"/>
    <sheet name="S.26.08.01.02" sheetId="295" r:id="rId295"/>
    <sheet name="S.26.08.01.03" sheetId="296" r:id="rId296"/>
    <sheet name="S.26.08.04.01" sheetId="297" r:id="rId297"/>
    <sheet name="S.26.08.04.02" sheetId="298" r:id="rId298"/>
    <sheet name="S.26.08.04.03" sheetId="299" r:id="rId299"/>
    <sheet name="S.26.09.01.01" sheetId="300" r:id="rId300"/>
    <sheet name="S.26.09.01.02" sheetId="301" r:id="rId301"/>
    <sheet name="S.26.09.01.03" sheetId="302" r:id="rId302"/>
    <sheet name="S.26.09.04.01" sheetId="303" r:id="rId303"/>
    <sheet name="S.26.09.04.02" sheetId="304" r:id="rId304"/>
    <sheet name="S.26.09.04.03" sheetId="305" r:id="rId305"/>
    <sheet name="S.26.10.01.01" sheetId="306" r:id="rId306"/>
    <sheet name="S.26.10.01.02" sheetId="307" r:id="rId307"/>
    <sheet name="S.26.10.01.03" sheetId="308" r:id="rId308"/>
    <sheet name="S.26.10.01.04" sheetId="309" r:id="rId309"/>
    <sheet name="S.26.10.01.05" sheetId="310" r:id="rId310"/>
    <sheet name="S.26.10.01.06" sheetId="311" r:id="rId311"/>
    <sheet name="S.26.10.01.07" sheetId="312" r:id="rId312"/>
    <sheet name="S.26.11.01.01" sheetId="313" r:id="rId313"/>
    <sheet name="S.26.11.01.02" sheetId="314" r:id="rId314"/>
    <sheet name="S.26.11.01.03" sheetId="315" r:id="rId315"/>
    <sheet name="S.26.11.01.04" sheetId="316" r:id="rId316"/>
    <sheet name="S.26.12.01.01" sheetId="317" r:id="rId317"/>
    <sheet name="S.26.12.01.02" sheetId="318" r:id="rId318"/>
    <sheet name="S.26.12.01.03" sheetId="319" r:id="rId319"/>
    <sheet name="S.26.13.01.01" sheetId="320" r:id="rId320"/>
    <sheet name="S.26.13.01.02" sheetId="321" r:id="rId321"/>
    <sheet name="S.26.13.01.03" sheetId="322" r:id="rId322"/>
    <sheet name="S.26.13.01.04" sheetId="323" r:id="rId323"/>
    <sheet name="S.26.13.01.05" sheetId="324" r:id="rId324"/>
    <sheet name="S.26.13.01.06" sheetId="325" r:id="rId325"/>
    <sheet name="S.26.13.01.07" sheetId="326" r:id="rId326"/>
    <sheet name="S.26.13.01.08" sheetId="327" r:id="rId327"/>
    <sheet name="S.26.13.01.09" sheetId="328" r:id="rId328"/>
    <sheet name="S.26.13.01.10" sheetId="329" r:id="rId329"/>
    <sheet name="S.26.13.01.11" sheetId="330" r:id="rId330"/>
    <sheet name="S.26.13.01.12" sheetId="331" r:id="rId331"/>
    <sheet name="S.26.13.01.13" sheetId="332" r:id="rId332"/>
    <sheet name="S.26.13.01.14" sheetId="333" r:id="rId333"/>
    <sheet name="S.26.13.01.15" sheetId="334" r:id="rId334"/>
    <sheet name="S.26.14.01.01" sheetId="335" r:id="rId335"/>
    <sheet name="S.26.14.01.02" sheetId="336" r:id="rId336"/>
    <sheet name="S.26.14.01.03" sheetId="337" r:id="rId337"/>
    <sheet name="S.26.14.01.04" sheetId="338" r:id="rId338"/>
    <sheet name="S.26.14.01.05" sheetId="339" r:id="rId339"/>
    <sheet name="S.26.15.01.01" sheetId="340" r:id="rId340"/>
    <sheet name="S.26.15.01.02" sheetId="341" r:id="rId341"/>
    <sheet name="S.26.15.01.03" sheetId="342" r:id="rId342"/>
    <sheet name="S.26.16.01.01" sheetId="343" r:id="rId343"/>
    <sheet name="S.26.16.01.02" sheetId="344" r:id="rId344"/>
    <sheet name="S.26.16.01.03" sheetId="345" r:id="rId345"/>
    <sheet name="S.27.01.01.01" sheetId="346" r:id="rId346"/>
    <sheet name="S.27.01.01.02" sheetId="347" r:id="rId347"/>
    <sheet name="S.27.01.01.03" sheetId="348" r:id="rId348"/>
    <sheet name="S.27.01.01.04" sheetId="349" r:id="rId349"/>
    <sheet name="S.27.01.01.05" sheetId="350" r:id="rId350"/>
    <sheet name="S.27.01.01.06" sheetId="351" r:id="rId351"/>
    <sheet name="S.27.01.01.07" sheetId="352" r:id="rId352"/>
    <sheet name="S.27.01.01.08" sheetId="353" r:id="rId353"/>
    <sheet name="S.27.01.01.09" sheetId="354" r:id="rId354"/>
    <sheet name="S.27.01.01.10" sheetId="355" r:id="rId355"/>
    <sheet name="S.27.01.01.11" sheetId="356" r:id="rId356"/>
    <sheet name="S.27.01.01.12" sheetId="357" r:id="rId357"/>
    <sheet name="S.27.01.01.13" sheetId="358" r:id="rId358"/>
    <sheet name="S.27.01.01.14" sheetId="359" r:id="rId359"/>
    <sheet name="S.27.01.01.15" sheetId="360" r:id="rId360"/>
    <sheet name="S.27.01.01.16" sheetId="361" r:id="rId361"/>
    <sheet name="S.27.01.01.17" sheetId="362" r:id="rId362"/>
    <sheet name="S.27.01.01.18" sheetId="363" r:id="rId363"/>
    <sheet name="S.27.01.01.19" sheetId="364" r:id="rId364"/>
    <sheet name="S.27.01.01.20" sheetId="365" r:id="rId365"/>
    <sheet name="S.27.01.01.21" sheetId="366" r:id="rId366"/>
    <sheet name="S.27.01.01.22" sheetId="367" r:id="rId367"/>
    <sheet name="S.27.01.01.23" sheetId="368" r:id="rId368"/>
    <sheet name="S.27.01.01.24" sheetId="369" r:id="rId369"/>
    <sheet name="S.27.01.01.25" sheetId="370" r:id="rId370"/>
    <sheet name="S.27.01.01.26" sheetId="371" r:id="rId371"/>
    <sheet name="S.27.01.01.27" sheetId="372" r:id="rId372"/>
    <sheet name="S.27.01.01.28" sheetId="373" r:id="rId373"/>
    <sheet name="S.27.01.04.01" sheetId="374" r:id="rId374"/>
    <sheet name="S.27.01.04.02" sheetId="375" r:id="rId375"/>
    <sheet name="S.27.01.04.03" sheetId="376" r:id="rId376"/>
    <sheet name="S.27.01.04.04" sheetId="377" r:id="rId377"/>
    <sheet name="S.27.01.04.05" sheetId="378" r:id="rId378"/>
    <sheet name="S.27.01.04.06" sheetId="379" r:id="rId379"/>
    <sheet name="S.27.01.04.07" sheetId="380" r:id="rId380"/>
    <sheet name="S.27.01.04.08" sheetId="381" r:id="rId381"/>
    <sheet name="S.27.01.04.09" sheetId="382" r:id="rId382"/>
    <sheet name="S.27.01.04.10" sheetId="383" r:id="rId383"/>
    <sheet name="S.27.01.04.11" sheetId="384" r:id="rId384"/>
    <sheet name="S.27.01.04.12" sheetId="385" r:id="rId385"/>
    <sheet name="S.27.01.04.13" sheetId="386" r:id="rId386"/>
    <sheet name="S.27.01.04.14" sheetId="387" r:id="rId387"/>
    <sheet name="S.27.01.04.15" sheetId="388" r:id="rId388"/>
    <sheet name="S.27.01.04.16" sheetId="389" r:id="rId389"/>
    <sheet name="S.27.01.04.17" sheetId="390" r:id="rId390"/>
    <sheet name="S.27.01.04.18" sheetId="391" r:id="rId391"/>
    <sheet name="S.27.01.04.19" sheetId="392" r:id="rId392"/>
    <sheet name="S.27.01.04.20" sheetId="393" r:id="rId393"/>
    <sheet name="S.27.01.04.21" sheetId="394" r:id="rId394"/>
    <sheet name="S.27.01.04.22" sheetId="395" r:id="rId395"/>
    <sheet name="S.27.01.04.23" sheetId="396" r:id="rId396"/>
    <sheet name="S.27.01.04.24" sheetId="397" r:id="rId397"/>
    <sheet name="S.27.01.04.25" sheetId="398" r:id="rId398"/>
    <sheet name="S.27.01.04.26" sheetId="399" r:id="rId399"/>
    <sheet name="S.27.01.04.27" sheetId="400" r:id="rId400"/>
    <sheet name="S.27.01.04.28" sheetId="401" r:id="rId401"/>
    <sheet name="S.27.02.01.01" sheetId="402" r:id="rId402"/>
    <sheet name="S.27.02.01.02" sheetId="403" r:id="rId403"/>
    <sheet name="S.27.02.01.03" sheetId="404" r:id="rId404"/>
    <sheet name="S.27.03.01.01" sheetId="405" r:id="rId405"/>
    <sheet name="S.27.03.01.02" sheetId="406" r:id="rId406"/>
    <sheet name="S.28.01.01.01" sheetId="407" r:id="rId407"/>
    <sheet name="S.28.01.01.02" sheetId="408" r:id="rId408"/>
    <sheet name="S.28.01.01.03" sheetId="409" r:id="rId409"/>
    <sheet name="S.28.01.01.04" sheetId="410" r:id="rId410"/>
    <sheet name="S.28.01.01.05" sheetId="411" r:id="rId411"/>
    <sheet name="S.28.02.01.01" sheetId="412" r:id="rId412"/>
    <sheet name="S.28.02.01.02" sheetId="413" r:id="rId413"/>
    <sheet name="S.28.02.01.03" sheetId="414" r:id="rId414"/>
    <sheet name="S.28.02.01.04" sheetId="415" r:id="rId415"/>
    <sheet name="S.28.02.01.05" sheetId="416" r:id="rId416"/>
    <sheet name="S.28.02.01.06" sheetId="417" r:id="rId417"/>
    <sheet name="S.30.03.01.01" sheetId="418" r:id="rId418"/>
    <sheet name="S.30.04.01.01" sheetId="419" r:id="rId419"/>
    <sheet name="S.30.04.01.02" sheetId="420" r:id="rId420"/>
    <sheet name="S.31.01.01.01" sheetId="421" r:id="rId421"/>
    <sheet name="S.31.01.01.02" sheetId="422" r:id="rId422"/>
    <sheet name="S.31.01.04.01" sheetId="423" r:id="rId423"/>
    <sheet name="S.31.01.04.02" sheetId="424" r:id="rId424"/>
    <sheet name="S.31.02.01.01" sheetId="425" r:id="rId425"/>
    <sheet name="S.31.02.01.02" sheetId="426" r:id="rId426"/>
    <sheet name="S.31.02.04.01" sheetId="427" r:id="rId427"/>
    <sheet name="S.31.02.04.02" sheetId="428" r:id="rId428"/>
    <sheet name="S.32.01.04.01" sheetId="429" r:id="rId429"/>
    <sheet name="S.32.01.22.01" sheetId="430" r:id="rId430"/>
    <sheet name="S.33.01.04.01" sheetId="431" r:id="rId431"/>
    <sheet name="S.34.01.04.01" sheetId="432" r:id="rId432"/>
    <sheet name="S.35.01.04.01" sheetId="433" r:id="rId433"/>
    <sheet name="S.36.01.01.01" sheetId="434" r:id="rId434"/>
    <sheet name="S.36.02.01.01" sheetId="435" r:id="rId435"/>
    <sheet name="S.36.05.01.01" sheetId="436" r:id="rId436"/>
    <sheet name="S.36.06.01.01" sheetId="437" r:id="rId437"/>
    <sheet name="S.36.07.01.01" sheetId="438" r:id="rId438"/>
    <sheet name="S.37.01.04.01" sheetId="439" r:id="rId439"/>
    <sheet name="S.37.02.04.01" sheetId="440" r:id="rId440"/>
    <sheet name="S.37.02.04.02" sheetId="441" r:id="rId441"/>
    <sheet name="S.37.02.04.03" sheetId="442" r:id="rId442"/>
    <sheet name="S.37.02.04.04" sheetId="443" r:id="rId443"/>
    <sheet name="S.38.01.11.01" sheetId="444" r:id="rId444"/>
    <sheet name="S.38.01.11.02" sheetId="445" r:id="rId445"/>
    <sheet name="S.39.01.11.01" sheetId="446" r:id="rId446"/>
    <sheet name="S.39.01.11.02" sheetId="447" r:id="rId447"/>
    <sheet name="S.41.01.11.01" sheetId="448" r:id="rId448"/>
    <sheet name="S.52.01.01.01" sheetId="449" r:id="rId449"/>
    <sheet name="S.52.01.01.02" sheetId="450" r:id="rId450"/>
    <sheet name="SE.01.01.16.01" sheetId="451" r:id="rId451"/>
    <sheet name="SE.01.01.17.01" sheetId="452" r:id="rId452"/>
    <sheet name="SE.01.01.18.01" sheetId="453" r:id="rId453"/>
    <sheet name="SE.01.01.19.01" sheetId="454" r:id="rId454"/>
    <sheet name="SE.02.01.16.01" sheetId="455" r:id="rId455"/>
    <sheet name="SE.02.01.17.01" sheetId="456" r:id="rId456"/>
    <sheet name="SE.02.01.18.01" sheetId="457" r:id="rId457"/>
    <sheet name="SE.02.01.19.01" sheetId="458" r:id="rId458"/>
    <sheet name="SE.06.02.16.01" sheetId="459" r:id="rId459"/>
    <sheet name="SE.06.02.16.02" sheetId="460" r:id="rId460"/>
    <sheet name="SE.06.02.18.01" sheetId="461" r:id="rId461"/>
    <sheet name="SE.06.02.18.02" sheetId="462" r:id="rId462"/>
    <sheet name="SE.17.01.17.01" sheetId="463" r:id="rId463"/>
    <sheet name="SPV.01.01.20.01" sheetId="464" r:id="rId464"/>
    <sheet name="SPV.01.02.20.01" sheetId="465" r:id="rId465"/>
    <sheet name="SPV.02.01.20.01" sheetId="466" r:id="rId466"/>
    <sheet name="SPV.02.01.20.02" sheetId="467" r:id="rId467"/>
    <sheet name="SPV.02.01.20.03" sheetId="468" r:id="rId468"/>
    <sheet name="SPV.02.01.20.04" sheetId="469" r:id="rId469"/>
    <sheet name="SPV.02.02.20.01" sheetId="470" r:id="rId470"/>
    <sheet name="SPV.02.02.20.02" sheetId="471" r:id="rId471"/>
    <sheet name="SPV.02.02.20.03" sheetId="472" r:id="rId472"/>
    <sheet name="SPV.03.01.20.01" sheetId="473" r:id="rId473"/>
    <sheet name="SPV.03.01.20.02" sheetId="474" r:id="rId474"/>
    <sheet name="SPV.03.02.20.01" sheetId="475" r:id="rId475"/>
    <sheet name="SPV.03.02.20.02" sheetId="476" r:id="rId476"/>
    <sheet name="SR.01.01.01.01" sheetId="477" r:id="rId477"/>
    <sheet name="SR.01.01.04.01" sheetId="478" r:id="rId478"/>
    <sheet name="SR.01.01.07.01" sheetId="479" r:id="rId479"/>
    <sheet name="SR.02.01.01.01" sheetId="480" r:id="rId480"/>
    <sheet name="SR.02.01.07.01" sheetId="481" r:id="rId481"/>
    <sheet name="SR.12.01.01.01" sheetId="482" r:id="rId482"/>
    <sheet name="SR.17.01.01.01" sheetId="483" r:id="rId483"/>
    <sheet name="SR.22.02.01.01" sheetId="484" r:id="rId484"/>
    <sheet name="SR.22.03.01.01" sheetId="485" r:id="rId485"/>
    <sheet name="SR.25.01.01.01" sheetId="486" r:id="rId486"/>
    <sheet name="SR.25.01.01.02" sheetId="487" r:id="rId487"/>
    <sheet name="SR.25.01.01.03" sheetId="488" r:id="rId488"/>
    <sheet name="SR.25.01.01.04" sheetId="489" r:id="rId489"/>
    <sheet name="SR.25.01.01.05" sheetId="490" r:id="rId490"/>
    <sheet name="SR.25.01.04.01" sheetId="491" r:id="rId491"/>
    <sheet name="SR.25.01.04.02" sheetId="492" r:id="rId492"/>
    <sheet name="SR.25.05.01.01" sheetId="493" r:id="rId493"/>
    <sheet name="SR.25.05.01.02" sheetId="494" r:id="rId494"/>
    <sheet name="SR.25.05.04.01" sheetId="495" r:id="rId495"/>
    <sheet name="SR.25.05.04.02" sheetId="496" r:id="rId496"/>
    <sheet name="SR.26.01.01.01" sheetId="497" r:id="rId497"/>
    <sheet name="SR.26.01.01.02" sheetId="498" r:id="rId498"/>
    <sheet name="SR.26.01.01.03" sheetId="499" r:id="rId499"/>
    <sheet name="SR.26.01.01.05" sheetId="500" r:id="rId500"/>
    <sheet name="SR.26.01.04.01" sheetId="501" r:id="rId501"/>
    <sheet name="SR.26.01.04.02" sheetId="502" r:id="rId502"/>
    <sheet name="SR.26.01.04.03" sheetId="503" r:id="rId503"/>
    <sheet name="SR.26.01.04.04" sheetId="504" r:id="rId504"/>
    <sheet name="SR.26.01.04.05" sheetId="505" r:id="rId505"/>
    <sheet name="SR.26.02.01.01" sheetId="506" r:id="rId506"/>
    <sheet name="SR.26.02.01.02" sheetId="507" r:id="rId507"/>
    <sheet name="SR.26.03.01.01" sheetId="508" r:id="rId508"/>
    <sheet name="SR.26.03.01.02" sheetId="509" r:id="rId509"/>
    <sheet name="SR.26.03.01.03" sheetId="510" r:id="rId510"/>
    <sheet name="SR.26.03.01.04" sheetId="511" r:id="rId511"/>
    <sheet name="SR.26.04.01.01" sheetId="512" r:id="rId512"/>
    <sheet name="SR.26.04.01.02" sheetId="513" r:id="rId513"/>
    <sheet name="SR.26.04.01.03" sheetId="514" r:id="rId514"/>
    <sheet name="SR.26.04.01.04" sheetId="515" r:id="rId515"/>
    <sheet name="SR.26.04.01.05" sheetId="516" r:id="rId516"/>
    <sheet name="SR.26.04.01.06" sheetId="517" r:id="rId517"/>
    <sheet name="SR.26.04.01.07" sheetId="518" r:id="rId518"/>
    <sheet name="SR.26.04.01.08" sheetId="519" r:id="rId519"/>
    <sheet name="SR.26.04.01.09" sheetId="520" r:id="rId520"/>
    <sheet name="SR.26.05.01.01" sheetId="521" r:id="rId521"/>
    <sheet name="SR.26.05.01.02" sheetId="522" r:id="rId522"/>
    <sheet name="SR.26.05.01.03" sheetId="523" r:id="rId523"/>
    <sheet name="SR.26.05.01.04" sheetId="524" r:id="rId524"/>
    <sheet name="SR.26.05.01.05" sheetId="525" r:id="rId525"/>
    <sheet name="SR.26.06.01.01" sheetId="526" r:id="rId526"/>
    <sheet name="SR.26.06.01.02" sheetId="527" r:id="rId527"/>
    <sheet name="SR.26.07.01.01" sheetId="528" r:id="rId528"/>
    <sheet name="SR.26.07.01.02" sheetId="529" r:id="rId529"/>
    <sheet name="SR.26.07.01.03" sheetId="530" r:id="rId530"/>
    <sheet name="SR.26.07.01.04" sheetId="531" r:id="rId531"/>
    <sheet name="SR.26.07.01.05" sheetId="532" r:id="rId532"/>
    <sheet name="SR.26.07.01.06" sheetId="533" r:id="rId533"/>
    <sheet name="SR.26.08.01.01" sheetId="534" r:id="rId534"/>
    <sheet name="SR.26.08.01.02" sheetId="535" r:id="rId535"/>
    <sheet name="SR.26.08.04.01" sheetId="536" r:id="rId536"/>
    <sheet name="SR.26.08.04.02" sheetId="537" r:id="rId537"/>
    <sheet name="SR.27.01.01.01" sheetId="538" r:id="rId538"/>
    <sheet name="SR.27.01.01.02" sheetId="539" r:id="rId539"/>
    <sheet name="SR.27.01.01.03" sheetId="540" r:id="rId540"/>
    <sheet name="SR.27.01.01.04" sheetId="541" r:id="rId541"/>
    <sheet name="SR.27.01.01.05" sheetId="542" r:id="rId542"/>
    <sheet name="SR.27.01.01.06" sheetId="543" r:id="rId543"/>
    <sheet name="SR.27.01.01.07" sheetId="544" r:id="rId544"/>
    <sheet name="SR.27.01.01.08" sheetId="545" r:id="rId545"/>
    <sheet name="SR.27.01.01.09" sheetId="546" r:id="rId546"/>
    <sheet name="SR.27.01.01.10" sheetId="547" r:id="rId547"/>
    <sheet name="SR.27.01.01.11" sheetId="548" r:id="rId548"/>
    <sheet name="SR.27.01.01.12" sheetId="549" r:id="rId549"/>
    <sheet name="SR.27.01.01.13" sheetId="550" r:id="rId550"/>
    <sheet name="SR.27.01.01.14" sheetId="551" r:id="rId551"/>
    <sheet name="SR.27.01.01.15" sheetId="552" r:id="rId552"/>
    <sheet name="SR.27.01.01.16" sheetId="553" r:id="rId553"/>
    <sheet name="SR.27.01.01.17" sheetId="554" r:id="rId554"/>
    <sheet name="SR.27.01.01.18" sheetId="555" r:id="rId555"/>
    <sheet name="SR.27.01.01.19" sheetId="556" r:id="rId556"/>
    <sheet name="SR.27.01.01.20" sheetId="557" r:id="rId557"/>
    <sheet name="SR.27.01.01.21" sheetId="558" r:id="rId558"/>
    <sheet name="SR.27.01.01.22" sheetId="559" r:id="rId559"/>
    <sheet name="SR.27.01.01.23" sheetId="560" r:id="rId560"/>
    <sheet name="SR.27.01.01.24" sheetId="561" r:id="rId561"/>
    <sheet name="SR.27.01.01.25" sheetId="562" r:id="rId562"/>
    <sheet name="SR.27.01.01.26" sheetId="563" r:id="rId563"/>
    <sheet name="SR.27.01.01.27" sheetId="564" r:id="rId564"/>
    <sheet name="SR.27.01.01.28" sheetId="565" r:id="rId565"/>
    <sheet name="T.99.01.01.01" sheetId="566" r:id="rId566"/>
    <sheet name="CIC Tables" sheetId="569" r:id="rId567"/>
    <sheet name="Enumerations" sheetId="567" state="veryHidden" r:id="rId568"/>
    <sheet name="MAPPING" sheetId="568" state="veryHidden" r:id="rId569"/>
  </sheets>
  <definedNames>
    <definedName name="SAPBEXhrIndnt" hidden="1">1</definedName>
    <definedName name="SAPBEXrevision" hidden="1">2</definedName>
    <definedName name="SAPBEXsysID" hidden="1">"EBI"</definedName>
    <definedName name="SAPBEXwbID" hidden="1">"4TK6035EHKZ2TQ7OZCCVUZUWB"</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100-000001000000}">
      <text>
        <r>
          <rPr>
            <sz val="11"/>
            <color rgb="FF000000"/>
            <rFont val="Calibri"/>
          </rPr>
          <t>E.01.01.16.01 Deposits to cedants - line-by-line reporting</t>
        </r>
      </text>
    </comment>
    <comment ref="A6" authorId="0" shapeId="0" xr:uid="{00000000-0006-0000-0100-000002000000}">
      <text>
        <r>
          <rPr>
            <sz val="11"/>
            <color rgb="FF000000"/>
            <rFont val="Calibri"/>
          </rPr>
          <t>s2c_dim:XZ (E.01.01.zz.01 line identification)</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200-000001000000}">
      <text>
        <r>
          <rPr>
            <sz val="11"/>
            <color rgb="FF000000"/>
            <rFont val="Calibri"/>
          </rPr>
          <t>E.04.01.16.01 Investment revenues and expenses (attribution to policyholders) - Home country and countries outside the materiality threshold</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300-000001000000}">
      <text>
        <r>
          <rPr>
            <sz val="11"/>
            <color rgb="FF000000"/>
            <rFont val="Calibri"/>
          </rPr>
          <t>E.04.01.16.02 Investment revenues and expenses (attribution to policyholders) - countries inside the materiality threshold</t>
        </r>
      </text>
    </comment>
    <comment ref="A5" authorId="0" shapeId="0" xr:uid="{00000000-0006-0000-0300-000002000000}">
      <text>
        <r>
          <rPr>
            <sz val="11"/>
            <color rgb="FF000000"/>
            <rFont val="Calibri"/>
          </rPr>
          <t>s2c_dim:LG (Localization of activity) = s2c_exp:GA - 18 (Countries) starting with x0 (Not applicable/All geographical areas) [root member excluded]</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400-000001000000}">
      <text>
        <r>
          <rPr>
            <sz val="11"/>
            <color rgb="FF000000"/>
            <rFont val="Calibri"/>
          </rPr>
          <t>E.04.01.16.03 Investment revenues and expenses - part of excess of assets over liabilities</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500-000001000000}">
      <text>
        <r>
          <rPr>
            <sz val="11"/>
            <color rgb="FF000000"/>
            <rFont val="Calibri"/>
          </rPr>
          <t>S.01.01.01.01 Content of the submission</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600-000001000000}">
      <text>
        <r>
          <rPr>
            <sz val="11"/>
            <color rgb="FF000000"/>
            <rFont val="Calibri"/>
          </rPr>
          <t>S.01.01.02.01 Content of the submission</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700-000001000000}">
      <text>
        <r>
          <rPr>
            <sz val="11"/>
            <color rgb="FF000000"/>
            <rFont val="Calibri"/>
          </rPr>
          <t>S.01.01.04.01 Content of the submission</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800-000001000000}">
      <text>
        <r>
          <rPr>
            <sz val="11"/>
            <color rgb="FF000000"/>
            <rFont val="Calibri"/>
          </rPr>
          <t>S.01.01.05.01 Content of the submission</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900-000001000000}">
      <text>
        <r>
          <rPr>
            <sz val="11"/>
            <color rgb="FF000000"/>
            <rFont val="Calibri"/>
          </rPr>
          <t>S.01.01.07.01 Content of the submission</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A00-000001000000}">
      <text>
        <r>
          <rPr>
            <sz val="11"/>
            <color rgb="FF000000"/>
            <rFont val="Calibri"/>
          </rPr>
          <t>S.01.01.08.01 Content of the submission</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B00-000001000000}">
      <text>
        <r>
          <rPr>
            <sz val="11"/>
            <color rgb="FF000000"/>
            <rFont val="Calibri"/>
          </rPr>
          <t>S.01.01.11.01 Content of the submission</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C00-000001000000}">
      <text>
        <r>
          <rPr>
            <sz val="11"/>
            <color rgb="FF000000"/>
            <rFont val="Calibri"/>
          </rPr>
          <t>S.01.01.13.01 Content of the submission</t>
        </r>
      </text>
    </comment>
  </commentList>
</comments>
</file>

<file path=xl/comments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D00-000001000000}">
      <text>
        <r>
          <rPr>
            <sz val="11"/>
            <color rgb="FF000000"/>
            <rFont val="Calibri"/>
          </rPr>
          <t>S.01.01.15.01 Content of the submission</t>
        </r>
      </text>
    </comment>
  </commentList>
</comments>
</file>

<file path=xl/comments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E00-000001000000}">
      <text>
        <r>
          <rPr>
            <sz val="11"/>
            <color rgb="FF000000"/>
            <rFont val="Calibri"/>
          </rPr>
          <t>S.01.02.01.01 Basic Information</t>
        </r>
      </text>
    </comment>
  </commentList>
</comments>
</file>

<file path=xl/comments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F00-000001000000}">
      <text>
        <r>
          <rPr>
            <sz val="11"/>
            <color rgb="FF000000"/>
            <rFont val="Calibri"/>
          </rPr>
          <t>S.01.02.01.02 Operational risk - basic information</t>
        </r>
      </text>
    </comment>
    <comment ref="A4" authorId="0" shapeId="0" xr:uid="{00000000-0006-0000-0F00-000002000000}">
      <text>
        <r>
          <rPr>
            <sz val="11"/>
            <color rgb="FF000000"/>
            <rFont val="Calibri"/>
          </rPr>
          <t>s2c_dim:PX (PEPP registration number)</t>
        </r>
      </text>
    </comment>
  </commentList>
</comments>
</file>

<file path=xl/comments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000-000001000000}">
      <text>
        <r>
          <rPr>
            <sz val="11"/>
            <color rgb="FF000000"/>
            <rFont val="Calibri"/>
          </rPr>
          <t>S.01.02.04.01 Basic Information</t>
        </r>
      </text>
    </comment>
  </commentList>
</comments>
</file>

<file path=xl/comments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100-000001000000}">
      <text>
        <r>
          <rPr>
            <sz val="11"/>
            <color rgb="FF000000"/>
            <rFont val="Calibri"/>
          </rPr>
          <t>S.01.02.07.01 Basic Information</t>
        </r>
      </text>
    </comment>
  </commentList>
</comments>
</file>

<file path=xl/comments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200-000001000000}">
      <text>
        <r>
          <rPr>
            <sz val="11"/>
            <color rgb="FF000000"/>
            <rFont val="Calibri"/>
          </rPr>
          <t>S.01.02.07.02 Article 167</t>
        </r>
      </text>
    </comment>
  </commentList>
</comments>
</file>

<file path=xl/comments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300-000001000000}">
      <text>
        <r>
          <rPr>
            <sz val="11"/>
            <color rgb="FF000000"/>
            <rFont val="Calibri"/>
          </rPr>
          <t>S.01.02.07.03 Branches included under Article 167</t>
        </r>
      </text>
    </comment>
    <comment ref="A4" authorId="0" shapeId="0" xr:uid="{00000000-0006-0000-1300-000002000000}">
      <text>
        <r>
          <rPr>
            <sz val="11"/>
            <color rgb="FF000000"/>
            <rFont val="Calibri"/>
          </rPr>
          <t>s2c_dim:LG (Localization of activity) = s2c_exp:GA - 31 (Countries) starting with x0 (Not applicable/All geographical areas) [root member excluded]</t>
        </r>
      </text>
    </comment>
  </commentList>
</comments>
</file>

<file path=xl/comments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400-000001000000}">
      <text>
        <r>
          <rPr>
            <sz val="11"/>
            <color rgb="FF000000"/>
            <rFont val="Calibri"/>
          </rPr>
          <t>S.01.02.07.04 Operational risk - basic information</t>
        </r>
      </text>
    </comment>
    <comment ref="A4" authorId="0" shapeId="0" xr:uid="{00000000-0006-0000-1400-000002000000}">
      <text>
        <r>
          <rPr>
            <sz val="11"/>
            <color rgb="FF000000"/>
            <rFont val="Calibri"/>
          </rPr>
          <t>s2c_dim:PX (PEPP registration number)</t>
        </r>
      </text>
    </comment>
  </commentList>
</comments>
</file>

<file path=xl/comments2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500-000001000000}">
      <text>
        <r>
          <rPr>
            <sz val="11"/>
            <color rgb="FF000000"/>
            <rFont val="Calibri"/>
          </rPr>
          <t>S.01.02.11.01 Basic Information</t>
        </r>
      </text>
    </comment>
  </commentList>
</comments>
</file>

<file path=xl/comments2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600-000001000000}">
      <text>
        <r>
          <rPr>
            <sz val="11"/>
            <color rgb="FF000000"/>
            <rFont val="Calibri"/>
          </rPr>
          <t>S.01.02.15.01 Basic Information</t>
        </r>
      </text>
    </comment>
  </commentList>
</comments>
</file>

<file path=xl/comments2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700-000001000000}">
      <text>
        <r>
          <rPr>
            <sz val="11"/>
            <color rgb="FF000000"/>
            <rFont val="Calibri"/>
          </rPr>
          <t>S.01.02.15.02 Article 167</t>
        </r>
      </text>
    </comment>
  </commentList>
</comments>
</file>

<file path=xl/comments2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800-000001000000}">
      <text>
        <r>
          <rPr>
            <sz val="11"/>
            <color rgb="FF000000"/>
            <rFont val="Calibri"/>
          </rPr>
          <t>S.01.02.15.03 Branches included under Article 167</t>
        </r>
      </text>
    </comment>
    <comment ref="A4" authorId="0" shapeId="0" xr:uid="{00000000-0006-0000-1800-000002000000}">
      <text>
        <r>
          <rPr>
            <sz val="11"/>
            <color rgb="FF000000"/>
            <rFont val="Calibri"/>
          </rPr>
          <t>s2c_dim:LG (Localization of activity) = s2c_exp:GA - 31 (Countries) starting with x0 (Not applicable/All geographical areas) [root member excluded]</t>
        </r>
      </text>
    </comment>
  </commentList>
</comments>
</file>

<file path=xl/comments2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900-000001000000}">
      <text>
        <r>
          <rPr>
            <sz val="11"/>
            <color rgb="FF000000"/>
            <rFont val="Calibri"/>
          </rPr>
          <t>S.01.03.01.01 List of all RFF/MAP (overlaps allowed)</t>
        </r>
      </text>
    </comment>
    <comment ref="A4" authorId="0" shapeId="0" xr:uid="{00000000-0006-0000-1900-000002000000}">
      <text>
        <r>
          <rPr>
            <sz val="11"/>
            <color rgb="FF000000"/>
            <rFont val="Calibri"/>
          </rPr>
          <t>s2c_dim:FN (Fund/Matching portfolio Number)</t>
        </r>
      </text>
    </comment>
  </commentList>
</comments>
</file>

<file path=xl/comments2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A00-000001000000}">
      <text>
        <r>
          <rPr>
            <sz val="11"/>
            <color rgb="FF000000"/>
            <rFont val="Calibri"/>
          </rPr>
          <t>S.01.03.01.02 List of RFF/MAP with sub RFF/MAP</t>
        </r>
      </text>
    </comment>
    <comment ref="A4" authorId="0" shapeId="0" xr:uid="{00000000-0006-0000-1A00-000002000000}">
      <text>
        <r>
          <rPr>
            <sz val="11"/>
            <color rgb="FF000000"/>
            <rFont val="Calibri"/>
          </rPr>
          <t>s2c_dim:FN (Fund/Matching portfolio Number)</t>
        </r>
      </text>
    </comment>
    <comment ref="B4" authorId="0" shapeId="0" xr:uid="{00000000-0006-0000-1A00-000003000000}">
      <text>
        <r>
          <rPr>
            <sz val="11"/>
            <color rgb="FF000000"/>
            <rFont val="Calibri"/>
          </rPr>
          <t>s2c_dim:SN (Sub Fund/Portfolio Number)</t>
        </r>
      </text>
    </comment>
  </commentList>
</comments>
</file>

<file path=xl/comments2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B00-000001000000}">
      <text>
        <r>
          <rPr>
            <sz val="11"/>
            <color rgb="FF000000"/>
            <rFont val="Calibri"/>
          </rPr>
          <t>S.01.03.04.01 List of all RFF/MAP (overlaps allowed)</t>
        </r>
      </text>
    </comment>
    <comment ref="A4" authorId="0" shapeId="0" xr:uid="{00000000-0006-0000-1B00-000002000000}">
      <text>
        <r>
          <rPr>
            <sz val="11"/>
            <color rgb="FF000000"/>
            <rFont val="Calibri"/>
          </rPr>
          <t>s2c_dim:CE (Identification code of entity)</t>
        </r>
      </text>
    </comment>
    <comment ref="B4" authorId="0" shapeId="0" xr:uid="{00000000-0006-0000-1B00-000003000000}">
      <text>
        <r>
          <rPr>
            <sz val="11"/>
            <color rgb="FF000000"/>
            <rFont val="Calibri"/>
          </rPr>
          <t>s2c_dim:FN (Fund/Matching portfolio Number)</t>
        </r>
      </text>
    </comment>
  </commentList>
</comments>
</file>

<file path=xl/comments2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C00-000001000000}">
      <text>
        <r>
          <rPr>
            <sz val="11"/>
            <color rgb="FF000000"/>
            <rFont val="Calibri"/>
          </rPr>
          <t>S.01.03.04.02 List of RFF/MAP with sub RFF/MAP</t>
        </r>
      </text>
    </comment>
    <comment ref="A4" authorId="0" shapeId="0" xr:uid="{00000000-0006-0000-1C00-000002000000}">
      <text>
        <r>
          <rPr>
            <sz val="11"/>
            <color rgb="FF000000"/>
            <rFont val="Calibri"/>
          </rPr>
          <t>s2c_dim:FN (Fund/Matching portfolio Number)</t>
        </r>
      </text>
    </comment>
    <comment ref="B4" authorId="0" shapeId="0" xr:uid="{00000000-0006-0000-1C00-000003000000}">
      <text>
        <r>
          <rPr>
            <sz val="11"/>
            <color rgb="FF000000"/>
            <rFont val="Calibri"/>
          </rPr>
          <t>s2c_dim:SN (Sub Fund/Portfolio Number)</t>
        </r>
      </text>
    </comment>
  </commentList>
</comments>
</file>

<file path=xl/comments2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D00-000001000000}">
      <text>
        <r>
          <rPr>
            <sz val="11"/>
            <color rgb="FF000000"/>
            <rFont val="Calibri"/>
          </rPr>
          <t>S.02.01.01.01 Balance sheet</t>
        </r>
      </text>
    </comment>
  </commentList>
</comments>
</file>

<file path=xl/comments3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E00-000001000000}">
      <text>
        <r>
          <rPr>
            <sz val="11"/>
            <color rgb="FF000000"/>
            <rFont val="Calibri"/>
          </rPr>
          <t>S.02.01.02.01 Balance sheet</t>
        </r>
      </text>
    </comment>
  </commentList>
</comments>
</file>

<file path=xl/comments3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F00-000001000000}">
      <text>
        <r>
          <rPr>
            <sz val="11"/>
            <color rgb="FF000000"/>
            <rFont val="Calibri"/>
          </rPr>
          <t>S.02.01.07.01 Balance sheet</t>
        </r>
      </text>
    </comment>
  </commentList>
</comments>
</file>

<file path=xl/comments3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000-000001000000}">
      <text>
        <r>
          <rPr>
            <sz val="11"/>
            <color rgb="FF000000"/>
            <rFont val="Calibri"/>
          </rPr>
          <t>S.02.01.08.01 Balance sheet</t>
        </r>
      </text>
    </comment>
  </commentList>
</comments>
</file>

<file path=xl/comments3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100-000001000000}">
      <text>
        <r>
          <rPr>
            <sz val="11"/>
            <color rgb="FF000000"/>
            <rFont val="Calibri"/>
          </rPr>
          <t>S.02.02.01.01 All currencies</t>
        </r>
      </text>
    </comment>
  </commentList>
</comments>
</file>

<file path=xl/comments3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200-000001000000}">
      <text>
        <r>
          <rPr>
            <sz val="11"/>
            <color rgb="FF000000"/>
            <rFont val="Calibri"/>
          </rPr>
          <t>S.02.02.01.02 Material currencies</t>
        </r>
      </text>
    </comment>
    <comment ref="D5" authorId="0" shapeId="0" xr:uid="{00000000-0006-0000-2200-000002000000}">
      <text>
        <r>
          <rPr>
            <sz val="11"/>
            <color rgb="FF000000"/>
            <rFont val="Calibri"/>
          </rPr>
          <t>Material currency "mandatory" (R0010) 
 s2c_dim:OC (Original/exposure currency) = s2c_exp:CU - 5 (Currency) starting with x0 (Total/NA) [root member excluded]</t>
        </r>
      </text>
    </comment>
  </commentList>
</comments>
</file>

<file path=xl/comments3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300-000001000000}">
      <text>
        <r>
          <rPr>
            <sz val="11"/>
            <color rgb="FF000000"/>
            <rFont val="Calibri"/>
          </rPr>
          <t>S.02.03.07.01 Net value of encumbered assets</t>
        </r>
      </text>
    </comment>
  </commentList>
</comments>
</file>

<file path=xl/comments3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400-000001000000}">
      <text>
        <r>
          <rPr>
            <sz val="11"/>
            <color rgb="FF000000"/>
            <rFont val="Calibri"/>
          </rPr>
          <t>S.02.03.07.02 List of encumbered assets</t>
        </r>
      </text>
    </comment>
    <comment ref="A6" authorId="0" shapeId="0" xr:uid="{00000000-0006-0000-2400-000002000000}">
      <text>
        <r>
          <rPr>
            <sz val="11"/>
            <color rgb="FF000000"/>
            <rFont val="Calibri"/>
          </rPr>
          <t>s2c_dim:UI (URI)</t>
        </r>
      </text>
    </comment>
  </commentList>
</comments>
</file>

<file path=xl/comments3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500-000001000000}">
      <text>
        <r>
          <rPr>
            <sz val="11"/>
            <color rgb="FF000000"/>
            <rFont val="Calibri"/>
          </rPr>
          <t>S.02.03.07.03 List of preferential claims - payable from branch available assets in priority to insurance claims</t>
        </r>
      </text>
    </comment>
    <comment ref="A4" authorId="0" shapeId="0" xr:uid="{00000000-0006-0000-2500-000002000000}">
      <text>
        <r>
          <rPr>
            <sz val="11"/>
            <color rgb="FF000000"/>
            <rFont val="Calibri"/>
          </rPr>
          <t>s2c_dim:XT (S.02.03.zz.03 line identification)</t>
        </r>
      </text>
    </comment>
  </commentList>
</comments>
</file>

<file path=xl/comments3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600-000001000000}">
      <text>
        <r>
          <rPr>
            <sz val="11"/>
            <color rgb="FF000000"/>
            <rFont val="Calibri"/>
          </rPr>
          <t>S.03.01.01.01 Value of guarantee / collateral / contingent liabilities</t>
        </r>
      </text>
    </comment>
  </commentList>
</comments>
</file>

<file path=xl/comments3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700-000001000000}">
      <text>
        <r>
          <rPr>
            <sz val="11"/>
            <color rgb="FF000000"/>
            <rFont val="Calibri"/>
          </rPr>
          <t>S.03.01.01.02 Value of guaranteed assets and liabilities</t>
        </r>
      </text>
    </comment>
  </commentList>
</comments>
</file>

<file path=xl/comments4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800-000001000000}">
      <text>
        <r>
          <rPr>
            <sz val="11"/>
            <color rgb="FF000000"/>
            <rFont val="Calibri"/>
          </rPr>
          <t>S.03.01.01.03 Information about the unlimited guarantees</t>
        </r>
      </text>
    </comment>
  </commentList>
</comments>
</file>

<file path=xl/comments4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900-000001000000}">
      <text>
        <r>
          <rPr>
            <sz val="11"/>
            <color rgb="FF000000"/>
            <rFont val="Calibri"/>
          </rPr>
          <t>S.03.01.04.01 Value of guarantee / collateral / contingent liabilities</t>
        </r>
      </text>
    </comment>
  </commentList>
</comments>
</file>

<file path=xl/comments4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A00-000001000000}">
      <text>
        <r>
          <rPr>
            <sz val="11"/>
            <color rgb="FF000000"/>
            <rFont val="Calibri"/>
          </rPr>
          <t>S.03.01.04.02 Value of guaranteed assets and liabilities</t>
        </r>
      </text>
    </comment>
  </commentList>
</comments>
</file>

<file path=xl/comments4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B00-000001000000}">
      <text>
        <r>
          <rPr>
            <sz val="11"/>
            <color rgb="FF000000"/>
            <rFont val="Calibri"/>
          </rPr>
          <t>S.03.01.04.03 Information about the unlimited guarantees</t>
        </r>
      </text>
    </comment>
  </commentList>
</comments>
</file>

<file path=xl/comments4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C00-000001000000}">
      <text>
        <r>
          <rPr>
            <sz val="11"/>
            <color rgb="FF000000"/>
            <rFont val="Calibri"/>
          </rPr>
          <t>S.04.02.01.01 Information on class 10 in Part A of Annex I of Solvency II Directive, excluding carrier's liability. Part 1</t>
        </r>
      </text>
    </comment>
  </commentList>
</comments>
</file>

<file path=xl/comments4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D00-000001000000}">
      <text>
        <r>
          <rPr>
            <sz val="11"/>
            <color rgb="FF000000"/>
            <rFont val="Calibri"/>
          </rPr>
          <t>S.04.02.01.02 Information on class 10 in Part A of Annex I of Solvency II Directive, excluding carrier's liability. Part 2</t>
        </r>
      </text>
    </comment>
    <comment ref="C3" authorId="0" shapeId="0" xr:uid="{00000000-0006-0000-2D00-000002000000}">
      <text>
        <r>
          <rPr>
            <sz val="11"/>
            <color rgb="FF000000"/>
            <rFont val="Calibri"/>
          </rPr>
          <t>EEA member "mandatory" (R0010) 
 s2c_dim:LG (Localization of activity) = s2c_exp:GA - 32 (Home/Reporting Country [in EEA]) starting with x0 (Not applicable/All geographical areas) [root member excluded]</t>
        </r>
      </text>
    </comment>
  </commentList>
</comments>
</file>

<file path=xl/comments4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E00-000001000000}">
      <text>
        <r>
          <rPr>
            <sz val="11"/>
            <color rgb="FF000000"/>
            <rFont val="Calibri"/>
          </rPr>
          <t>S.04.03.01.01 List of underwriting entities</t>
        </r>
      </text>
    </comment>
    <comment ref="A4" authorId="0" shapeId="0" xr:uid="{00000000-0006-0000-2E00-000002000000}">
      <text>
        <r>
          <rPr>
            <sz val="11"/>
            <color rgb="FF000000"/>
            <rFont val="Calibri"/>
          </rPr>
          <t>s2c_dim:UE (Underwriting entity code)</t>
        </r>
      </text>
    </comment>
  </commentList>
</comments>
</file>

<file path=xl/comments4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F00-000001000000}">
      <text>
        <r>
          <rPr>
            <sz val="11"/>
            <color rgb="FF000000"/>
            <rFont val="Calibri"/>
          </rPr>
          <t>S.04.04.01.01 By Underwriting entity</t>
        </r>
      </text>
    </comment>
  </commentList>
</comments>
</file>

<file path=xl/comments4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000-000001000000}">
      <text>
        <r>
          <rPr>
            <sz val="11"/>
            <color rgb="FF000000"/>
            <rFont val="Calibri"/>
          </rPr>
          <t>S.04.04.01.02 By underwriting entity and by EEA country (host country for FPS)</t>
        </r>
      </text>
    </comment>
    <comment ref="D7" authorId="0" shapeId="0" xr:uid="{00000000-0006-0000-3000-000002000000}">
      <text>
        <r>
          <rPr>
            <sz val="11"/>
            <color rgb="FF000000"/>
            <rFont val="Calibri"/>
          </rPr>
          <t>EEA country "mandatory" (R0010) 
 s2c_dim:LA (Localization of activity [based on place of underwriting]) = s2c_exp:GA - 32 (Home/Reporting Country [in EEA]) starting with x0 (Not applicable/All geographical areas) [root member excluded]</t>
        </r>
      </text>
    </comment>
  </commentList>
</comments>
</file>

<file path=xl/comments4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100-000001000000}">
      <text>
        <r>
          <rPr>
            <sz val="11"/>
            <color rgb="FF000000"/>
            <rFont val="Calibri"/>
          </rPr>
          <t>S.04.05.01.01 Total underwriting entity activity</t>
        </r>
      </text>
    </comment>
  </commentList>
</comments>
</file>

<file path=xl/comments5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200-000001000000}">
      <text>
        <r>
          <rPr>
            <sz val="11"/>
            <color rgb="FF000000"/>
            <rFont val="Calibri"/>
          </rPr>
          <t>S.04.05.01.02 Activity by country - location of risk</t>
        </r>
      </text>
    </comment>
    <comment ref="C7" authorId="0" shapeId="0" xr:uid="{00000000-0006-0000-3200-000002000000}">
      <text>
        <r>
          <rPr>
            <sz val="11"/>
            <color rgb="FF000000"/>
            <rFont val="Calibri"/>
          </rPr>
          <t>Country "mandatory" (R0010) 
 s2c_dim:LR (Location of the branch) = s2c_exp:GA - 43 (Countries containing other countries member) starting with x0 (Not applicable/All geographical areas) [root member excluded]</t>
        </r>
      </text>
    </comment>
  </commentList>
</comments>
</file>

<file path=xl/comments5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300-000001000000}">
      <text>
        <r>
          <rPr>
            <sz val="11"/>
            <color rgb="FF000000"/>
            <rFont val="Calibri"/>
          </rPr>
          <t>S.04.05.21.01 Home country: Non-life insurance and reinsurance obligations</t>
        </r>
      </text>
    </comment>
  </commentList>
</comments>
</file>

<file path=xl/comments5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400-000001000000}">
      <text>
        <r>
          <rPr>
            <sz val="11"/>
            <color rgb="FF000000"/>
            <rFont val="Calibri"/>
          </rPr>
          <t>S.04.05.21.02 Top 5 countries (by amount of gross premiums written): Non-life insurance and reinsurance obligations</t>
        </r>
      </text>
    </comment>
    <comment ref="D5" authorId="0" shapeId="0" xr:uid="{00000000-0006-0000-3400-000002000000}">
      <text>
        <r>
          <rPr>
            <sz val="11"/>
            <color rgb="FF000000"/>
            <rFont val="Calibri"/>
          </rPr>
          <t>Country "mandatory" (R0010) 
 s2c_dim:LR (Location of the branch) = s2c_exp:GA - 43 (Countries containing other countries member) starting with x0 (Not applicable/All geographical areas) [root member excluded]</t>
        </r>
      </text>
    </comment>
  </commentList>
</comments>
</file>

<file path=xl/comments5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500-000001000000}">
      <text>
        <r>
          <rPr>
            <sz val="11"/>
            <color rgb="FF000000"/>
            <rFont val="Calibri"/>
          </rPr>
          <t>S.04.05.21.03 Home country: Life insurance and reinsurance obligations</t>
        </r>
      </text>
    </comment>
  </commentList>
</comments>
</file>

<file path=xl/comments5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600-000001000000}">
      <text>
        <r>
          <rPr>
            <sz val="11"/>
            <color rgb="FF000000"/>
            <rFont val="Calibri"/>
          </rPr>
          <t>S.04.05.21.04 Top 5 countries (by amount of gross premiums written): Life insurance and reinsurance obligations</t>
        </r>
      </text>
    </comment>
    <comment ref="C5" authorId="0" shapeId="0" xr:uid="{00000000-0006-0000-3600-000002000000}">
      <text>
        <r>
          <rPr>
            <sz val="11"/>
            <color rgb="FF000000"/>
            <rFont val="Calibri"/>
          </rPr>
          <t>Country "mandatory" (R1010) 
 s2c_dim:LR (Location of the branch) = s2c_exp:GA - 43 (Countries containing other countries member) starting with x0 (Not applicable/All geographical areas) [root member excluded]</t>
        </r>
      </text>
    </comment>
  </commentList>
</comments>
</file>

<file path=xl/comments5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700-000001000000}">
      <text>
        <r>
          <rPr>
            <sz val="11"/>
            <color rgb="FF000000"/>
            <rFont val="Calibri"/>
          </rPr>
          <t>S.05.01.01.01 Non-Life (direct business/accepted proportional reinsurance and accepted non-proportional reinsurance)</t>
        </r>
      </text>
    </comment>
  </commentList>
</comments>
</file>

<file path=xl/comments5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800-000001000000}">
      <text>
        <r>
          <rPr>
            <sz val="11"/>
            <color rgb="FF000000"/>
            <rFont val="Calibri"/>
          </rPr>
          <t>S.05.01.01.02 Life</t>
        </r>
      </text>
    </comment>
  </commentList>
</comments>
</file>

<file path=xl/comments5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900-000001000000}">
      <text>
        <r>
          <rPr>
            <sz val="11"/>
            <color rgb="FF000000"/>
            <rFont val="Calibri"/>
          </rPr>
          <t>S.05.01.02.01 Non-Life (direct business/accepted proportional reinsurance and accepted non-proportional reinsurance)</t>
        </r>
      </text>
    </comment>
  </commentList>
</comments>
</file>

<file path=xl/comments5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A00-000001000000}">
      <text>
        <r>
          <rPr>
            <sz val="11"/>
            <color rgb="FF000000"/>
            <rFont val="Calibri"/>
          </rPr>
          <t>S.05.01.02.02 Life</t>
        </r>
      </text>
    </comment>
  </commentList>
</comments>
</file>

<file path=xl/comments5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B00-000001000000}">
      <text>
        <r>
          <rPr>
            <sz val="11"/>
            <color rgb="FF000000"/>
            <rFont val="Calibri"/>
          </rPr>
          <t>S.05.01.13.01 Non-Life (direct business/accepted proportional reinsurance and accepted non-proportional reinsurance)</t>
        </r>
      </text>
    </comment>
  </commentList>
</comments>
</file>

<file path=xl/comments6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C00-000001000000}">
      <text>
        <r>
          <rPr>
            <sz val="11"/>
            <color rgb="FF000000"/>
            <rFont val="Calibri"/>
          </rPr>
          <t>S.05.01.13.02 Life</t>
        </r>
      </text>
    </comment>
  </commentList>
</comments>
</file>

<file path=xl/comments6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D00-000001000000}">
      <text>
        <r>
          <rPr>
            <sz val="11"/>
            <color rgb="FF000000"/>
            <rFont val="Calibri"/>
          </rPr>
          <t>S.05.02.04.01 Home Country - non-life obligations</t>
        </r>
      </text>
    </comment>
  </commentList>
</comments>
</file>

<file path=xl/comments6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E00-000001000000}">
      <text>
        <r>
          <rPr>
            <sz val="11"/>
            <color rgb="FF000000"/>
            <rFont val="Calibri"/>
          </rPr>
          <t>S.05.02.04.02 Top 5 countries (by amount of gross premiums written) - non-life obligations</t>
        </r>
      </text>
    </comment>
    <comment ref="D5" authorId="0" shapeId="0" xr:uid="{00000000-0006-0000-3E00-000002000000}">
      <text>
        <r>
          <rPr>
            <sz val="11"/>
            <color rgb="FF000000"/>
            <rFont val="Calibri"/>
          </rPr>
          <t>Country "mandatory" (R0010) 
 s2c_dim:LG (Localization of activity) = s2c_exp:GA - 18 (Countries) starting with x0 (Not applicable/All geographical areas) [root member excluded]</t>
        </r>
      </text>
    </comment>
  </commentList>
</comments>
</file>

<file path=xl/comments6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F00-000001000000}">
      <text>
        <r>
          <rPr>
            <sz val="11"/>
            <color rgb="FF000000"/>
            <rFont val="Calibri"/>
          </rPr>
          <t>S.05.02.04.03 Total Top 5 and home country - non-life obligations</t>
        </r>
      </text>
    </comment>
  </commentList>
</comments>
</file>

<file path=xl/comments6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000-000001000000}">
      <text>
        <r>
          <rPr>
            <sz val="11"/>
            <color rgb="FF000000"/>
            <rFont val="Calibri"/>
          </rPr>
          <t>S.05.02.04.04 Home Country - life obligations</t>
        </r>
      </text>
    </comment>
  </commentList>
</comments>
</file>

<file path=xl/comments6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100-000001000000}">
      <text>
        <r>
          <rPr>
            <sz val="11"/>
            <color rgb="FF000000"/>
            <rFont val="Calibri"/>
          </rPr>
          <t>S.05.02.04.05 Top 5 countries (by amount of gross premiums written) - life obligations</t>
        </r>
      </text>
    </comment>
    <comment ref="D5" authorId="0" shapeId="0" xr:uid="{00000000-0006-0000-4100-000002000000}">
      <text>
        <r>
          <rPr>
            <sz val="11"/>
            <color rgb="FF000000"/>
            <rFont val="Calibri"/>
          </rPr>
          <t>Country "mandatory" (R0010) 
 s2c_dim:LG (Localization of activity) = s2c_exp:GA - 18 (Countries) starting with x0 (Not applicable/All geographical areas) [root member excluded]</t>
        </r>
      </text>
    </comment>
  </commentList>
</comments>
</file>

<file path=xl/comments6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200-000001000000}">
      <text>
        <r>
          <rPr>
            <sz val="11"/>
            <color rgb="FF000000"/>
            <rFont val="Calibri"/>
          </rPr>
          <t>S.05.02.04.06 Total Top 5 and home country - life obligations</t>
        </r>
      </text>
    </comment>
  </commentList>
</comments>
</file>

<file path=xl/comments6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300-000001000000}">
      <text>
        <r>
          <rPr>
            <sz val="11"/>
            <color rgb="FF000000"/>
            <rFont val="Calibri"/>
          </rPr>
          <t>S.06.02.01.01 Information on positions held</t>
        </r>
      </text>
    </comment>
    <comment ref="A6" authorId="0" shapeId="0" xr:uid="{00000000-0006-0000-4300-000002000000}">
      <text>
        <r>
          <rPr>
            <sz val="11"/>
            <color rgb="FF000000"/>
            <rFont val="Calibri"/>
          </rPr>
          <t>s2c_dim:XA (S.06.02.zz.01 line identification)</t>
        </r>
      </text>
    </comment>
    <comment ref="B6" authorId="0" shapeId="0" xr:uid="{00000000-0006-0000-4300-000003000000}">
      <text>
        <r>
          <rPr>
            <sz val="11"/>
            <color rgb="FF000000"/>
            <rFont val="Calibri"/>
          </rPr>
          <t>s2c_dim:NF (Number of fund)</t>
        </r>
      </text>
    </comment>
    <comment ref="C6" authorId="0" shapeId="0" xr:uid="{00000000-0006-0000-4300-000004000000}">
      <text>
        <r>
          <rPr>
            <sz val="11"/>
            <color rgb="FF000000"/>
            <rFont val="Calibri"/>
          </rPr>
          <t>s2c_dim:UI (URI)</t>
        </r>
      </text>
    </comment>
    <comment ref="D6" authorId="0" shapeId="0" xr:uid="{00000000-0006-0000-4300-000005000000}">
      <text>
        <r>
          <rPr>
            <sz val="11"/>
            <color rgb="FF000000"/>
            <rFont val="Calibri"/>
          </rPr>
          <t>s2c_dim:MP (Matching portfolio number)</t>
        </r>
      </text>
    </comment>
    <comment ref="E6" authorId="0" shapeId="0" xr:uid="{00000000-0006-0000-4300-000006000000}">
      <text>
        <r>
          <rPr>
            <sz val="11"/>
            <color rgb="FF000000"/>
            <rFont val="Calibri"/>
          </rPr>
          <t>s2c_dim:PX (PEPP registration number)</t>
        </r>
      </text>
    </comment>
    <comment ref="F6" authorId="0" shapeId="0" xr:uid="{00000000-0006-0000-4300-000007000000}">
      <text>
        <r>
          <rPr>
            <sz val="11"/>
            <color rgb="FF000000"/>
            <rFont val="Calibri"/>
          </rPr>
          <t>s2c_dim:VC (PEPP variant classification) = s2c_exp:LB - 701 (PEPP variant classification) starting with x0 (Total/NA) [root member included]</t>
        </r>
      </text>
    </comment>
  </commentList>
</comments>
</file>

<file path=xl/comments6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400-000001000000}">
      <text>
        <r>
          <rPr>
            <sz val="11"/>
            <color rgb="FF000000"/>
            <rFont val="Calibri"/>
          </rPr>
          <t>S.06.02.01.02 Information on assets</t>
        </r>
      </text>
    </comment>
    <comment ref="A6" authorId="0" shapeId="0" xr:uid="{00000000-0006-0000-4400-000002000000}">
      <text>
        <r>
          <rPr>
            <sz val="11"/>
            <color rgb="FF000000"/>
            <rFont val="Calibri"/>
          </rPr>
          <t>s2c_dim:UI (URI)</t>
        </r>
      </text>
    </comment>
  </commentList>
</comments>
</file>

<file path=xl/comments6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500-000001000000}">
      <text>
        <r>
          <rPr>
            <sz val="11"/>
            <color rgb="FF000000"/>
            <rFont val="Calibri"/>
          </rPr>
          <t>S.06.02.04.01 Information on positions held</t>
        </r>
      </text>
    </comment>
    <comment ref="A6" authorId="0" shapeId="0" xr:uid="{00000000-0006-0000-4500-000002000000}">
      <text>
        <r>
          <rPr>
            <sz val="11"/>
            <color rgb="FF000000"/>
            <rFont val="Calibri"/>
          </rPr>
          <t>s2c_dim:XA (S.06.02.zz.01 line identification)</t>
        </r>
      </text>
    </comment>
    <comment ref="B6" authorId="0" shapeId="0" xr:uid="{00000000-0006-0000-4500-000003000000}">
      <text>
        <r>
          <rPr>
            <sz val="11"/>
            <color rgb="FF000000"/>
            <rFont val="Calibri"/>
          </rPr>
          <t>s2c_dim:CE (Identification code of entity)</t>
        </r>
      </text>
    </comment>
    <comment ref="C6" authorId="0" shapeId="0" xr:uid="{00000000-0006-0000-4500-000004000000}">
      <text>
        <r>
          <rPr>
            <sz val="11"/>
            <color rgb="FF000000"/>
            <rFont val="Calibri"/>
          </rPr>
          <t>s2c_dim:UI (URI)</t>
        </r>
      </text>
    </comment>
    <comment ref="D6" authorId="0" shapeId="0" xr:uid="{00000000-0006-0000-4500-000005000000}">
      <text>
        <r>
          <rPr>
            <sz val="11"/>
            <color rgb="FF000000"/>
            <rFont val="Calibri"/>
          </rPr>
          <t>s2c_dim:NF (Number of fund)</t>
        </r>
      </text>
    </comment>
    <comment ref="E6" authorId="0" shapeId="0" xr:uid="{00000000-0006-0000-4500-000006000000}">
      <text>
        <r>
          <rPr>
            <sz val="11"/>
            <color rgb="FF000000"/>
            <rFont val="Calibri"/>
          </rPr>
          <t>s2c_dim:MP (Matching portfolio number)</t>
        </r>
      </text>
    </comment>
  </commentList>
</comments>
</file>

<file path=xl/comments7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600-000001000000}">
      <text>
        <r>
          <rPr>
            <sz val="11"/>
            <color rgb="FF000000"/>
            <rFont val="Calibri"/>
          </rPr>
          <t>S.06.02.04.02 Information on assets</t>
        </r>
      </text>
    </comment>
    <comment ref="A6" authorId="0" shapeId="0" xr:uid="{00000000-0006-0000-4600-000002000000}">
      <text>
        <r>
          <rPr>
            <sz val="11"/>
            <color rgb="FF000000"/>
            <rFont val="Calibri"/>
          </rPr>
          <t>s2c_dim:UI (URI)</t>
        </r>
      </text>
    </comment>
  </commentList>
</comments>
</file>

<file path=xl/comments7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700-000001000000}">
      <text>
        <r>
          <rPr>
            <sz val="11"/>
            <color rgb="FF000000"/>
            <rFont val="Calibri"/>
          </rPr>
          <t>S.06.02.07.01 Information on positions held</t>
        </r>
      </text>
    </comment>
    <comment ref="A6" authorId="0" shapeId="0" xr:uid="{00000000-0006-0000-4700-000002000000}">
      <text>
        <r>
          <rPr>
            <sz val="11"/>
            <color rgb="FF000000"/>
            <rFont val="Calibri"/>
          </rPr>
          <t>s2c_dim:XA (S.06.02.zz.01 line identification)</t>
        </r>
      </text>
    </comment>
    <comment ref="B6" authorId="0" shapeId="0" xr:uid="{00000000-0006-0000-4700-000003000000}">
      <text>
        <r>
          <rPr>
            <sz val="11"/>
            <color rgb="FF000000"/>
            <rFont val="Calibri"/>
          </rPr>
          <t>s2c_dim:UI (URI)</t>
        </r>
      </text>
    </comment>
    <comment ref="C6" authorId="0" shapeId="0" xr:uid="{00000000-0006-0000-4700-000004000000}">
      <text>
        <r>
          <rPr>
            <sz val="11"/>
            <color rgb="FF000000"/>
            <rFont val="Calibri"/>
          </rPr>
          <t>s2c_dim:NF (Number of fund)</t>
        </r>
      </text>
    </comment>
    <comment ref="D6" authorId="0" shapeId="0" xr:uid="{00000000-0006-0000-4700-000005000000}">
      <text>
        <r>
          <rPr>
            <sz val="11"/>
            <color rgb="FF000000"/>
            <rFont val="Calibri"/>
          </rPr>
          <t>s2c_dim:MP (Matching portfolio number)</t>
        </r>
      </text>
    </comment>
    <comment ref="E6" authorId="0" shapeId="0" xr:uid="{00000000-0006-0000-4700-000006000000}">
      <text>
        <r>
          <rPr>
            <sz val="11"/>
            <color rgb="FF000000"/>
            <rFont val="Calibri"/>
          </rPr>
          <t>s2c_dim:PX (PEPP registration number)</t>
        </r>
      </text>
    </comment>
    <comment ref="F6" authorId="0" shapeId="0" xr:uid="{00000000-0006-0000-4700-000007000000}">
      <text>
        <r>
          <rPr>
            <sz val="11"/>
            <color rgb="FF000000"/>
            <rFont val="Calibri"/>
          </rPr>
          <t>s2c_dim:VC (PEPP variant classification) = s2c_exp:LB - 701 (PEPP variant classification) starting with x0 (Total/NA) [root member included]</t>
        </r>
      </text>
    </comment>
  </commentList>
</comments>
</file>

<file path=xl/comments7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800-000001000000}">
      <text>
        <r>
          <rPr>
            <sz val="11"/>
            <color rgb="FF000000"/>
            <rFont val="Calibri"/>
          </rPr>
          <t>S.06.02.07.02 Information on assets</t>
        </r>
      </text>
    </comment>
    <comment ref="A6" authorId="0" shapeId="0" xr:uid="{00000000-0006-0000-4800-000002000000}">
      <text>
        <r>
          <rPr>
            <sz val="11"/>
            <color rgb="FF000000"/>
            <rFont val="Calibri"/>
          </rPr>
          <t>s2c_dim:UI (URI)</t>
        </r>
      </text>
    </comment>
  </commentList>
</comments>
</file>

<file path=xl/comments7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900-000001000000}">
      <text>
        <r>
          <rPr>
            <sz val="11"/>
            <color rgb="FF000000"/>
            <rFont val="Calibri"/>
          </rPr>
          <t>S.06.03.01.01 Collective investment undertakings - look-through approach</t>
        </r>
      </text>
    </comment>
    <comment ref="A6" authorId="0" shapeId="0" xr:uid="{00000000-0006-0000-4900-000002000000}">
      <text>
        <r>
          <rPr>
            <sz val="11"/>
            <color rgb="FF000000"/>
            <rFont val="Calibri"/>
          </rPr>
          <t>s2c_dim:XE (S.06.03.zz.01 line identification)</t>
        </r>
      </text>
    </comment>
    <comment ref="B6" authorId="0" shapeId="0" xr:uid="{00000000-0006-0000-4900-000003000000}">
      <text>
        <r>
          <rPr>
            <sz val="11"/>
            <color rgb="FF000000"/>
            <rFont val="Calibri"/>
          </rPr>
          <t>s2c_dim:UI (URI)</t>
        </r>
      </text>
    </comment>
  </commentList>
</comments>
</file>

<file path=xl/comments7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A00-000001000000}">
      <text>
        <r>
          <rPr>
            <sz val="11"/>
            <color rgb="FF000000"/>
            <rFont val="Calibri"/>
          </rPr>
          <t>S.06.03.04.01 Collective investment undertakings - look-through approach</t>
        </r>
      </text>
    </comment>
    <comment ref="A6" authorId="0" shapeId="0" xr:uid="{00000000-0006-0000-4A00-000002000000}">
      <text>
        <r>
          <rPr>
            <sz val="11"/>
            <color rgb="FF000000"/>
            <rFont val="Calibri"/>
          </rPr>
          <t>s2c_dim:XE (S.06.03.zz.01 line identification)</t>
        </r>
      </text>
    </comment>
    <comment ref="B6" authorId="0" shapeId="0" xr:uid="{00000000-0006-0000-4A00-000003000000}">
      <text>
        <r>
          <rPr>
            <sz val="11"/>
            <color rgb="FF000000"/>
            <rFont val="Calibri"/>
          </rPr>
          <t>s2c_dim:UI (URI)</t>
        </r>
      </text>
    </comment>
  </commentList>
</comments>
</file>

<file path=xl/comments7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B00-000001000000}">
      <text>
        <r>
          <rPr>
            <sz val="11"/>
            <color rgb="FF000000"/>
            <rFont val="Calibri"/>
          </rPr>
          <t>S.06.04.01.01 Climate change-related risks to investments</t>
        </r>
      </text>
    </comment>
  </commentList>
</comments>
</file>

<file path=xl/comments7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C00-000001000000}">
      <text>
        <r>
          <rPr>
            <sz val="11"/>
            <color rgb="FF000000"/>
            <rFont val="Calibri"/>
          </rPr>
          <t>S.07.01.01.01 Structured products</t>
        </r>
      </text>
    </comment>
    <comment ref="A6" authorId="0" shapeId="0" xr:uid="{00000000-0006-0000-4C00-000002000000}">
      <text>
        <r>
          <rPr>
            <sz val="11"/>
            <color rgb="FF000000"/>
            <rFont val="Calibri"/>
          </rPr>
          <t>s2c_dim:XR (S.07.01.zz.01 line identification)</t>
        </r>
      </text>
    </comment>
    <comment ref="B6" authorId="0" shapeId="0" xr:uid="{00000000-0006-0000-4C00-000003000000}">
      <text>
        <r>
          <rPr>
            <sz val="11"/>
            <color rgb="FF000000"/>
            <rFont val="Calibri"/>
          </rPr>
          <t>s2c_dim:UI (URI)</t>
        </r>
      </text>
    </comment>
  </commentList>
</comments>
</file>

<file path=xl/comments7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D00-000001000000}">
      <text>
        <r>
          <rPr>
            <sz val="11"/>
            <color rgb="FF000000"/>
            <rFont val="Calibri"/>
          </rPr>
          <t>S.07.01.04.01 Structured products</t>
        </r>
      </text>
    </comment>
    <comment ref="A6" authorId="0" shapeId="0" xr:uid="{00000000-0006-0000-4D00-000002000000}">
      <text>
        <r>
          <rPr>
            <sz val="11"/>
            <color rgb="FF000000"/>
            <rFont val="Calibri"/>
          </rPr>
          <t>s2c_dim:XR (S.07.01.zz.01 line identification)</t>
        </r>
      </text>
    </comment>
    <comment ref="B6" authorId="0" shapeId="0" xr:uid="{00000000-0006-0000-4D00-000003000000}">
      <text>
        <r>
          <rPr>
            <sz val="11"/>
            <color rgb="FF000000"/>
            <rFont val="Calibri"/>
          </rPr>
          <t>s2c_dim:CE (Identification code of entity)</t>
        </r>
      </text>
    </comment>
    <comment ref="C6" authorId="0" shapeId="0" xr:uid="{00000000-0006-0000-4D00-000004000000}">
      <text>
        <r>
          <rPr>
            <sz val="11"/>
            <color rgb="FF000000"/>
            <rFont val="Calibri"/>
          </rPr>
          <t>s2c_dim:UI (URI)</t>
        </r>
      </text>
    </comment>
  </commentList>
</comments>
</file>

<file path=xl/comments7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E00-000001000000}">
      <text>
        <r>
          <rPr>
            <sz val="11"/>
            <color rgb="FF000000"/>
            <rFont val="Calibri"/>
          </rPr>
          <t>S.08.01.01.01 Information on positions held</t>
        </r>
      </text>
    </comment>
    <comment ref="A6" authorId="0" shapeId="0" xr:uid="{00000000-0006-0000-4E00-000002000000}">
      <text>
        <r>
          <rPr>
            <sz val="11"/>
            <color rgb="FF000000"/>
            <rFont val="Calibri"/>
          </rPr>
          <t>s2c_dim:XB (S.08.01.zz.01 line identification)</t>
        </r>
      </text>
    </comment>
    <comment ref="B6" authorId="0" shapeId="0" xr:uid="{00000000-0006-0000-4E00-000003000000}">
      <text>
        <r>
          <rPr>
            <sz val="11"/>
            <color rgb="FF000000"/>
            <rFont val="Calibri"/>
          </rPr>
          <t>s2c_dim:UI (URI)</t>
        </r>
      </text>
    </comment>
    <comment ref="C6" authorId="0" shapeId="0" xr:uid="{00000000-0006-0000-4E00-000004000000}">
      <text>
        <r>
          <rPr>
            <sz val="11"/>
            <color rgb="FF000000"/>
            <rFont val="Calibri"/>
          </rPr>
          <t>s2c_dim:NF (Number of fund)</t>
        </r>
      </text>
    </comment>
    <comment ref="D6" authorId="0" shapeId="0" xr:uid="{00000000-0006-0000-4E00-000005000000}">
      <text>
        <r>
          <rPr>
            <sz val="11"/>
            <color rgb="FF000000"/>
            <rFont val="Calibri"/>
          </rPr>
          <t>s2c_dim:IW (Code of underlying derivative)</t>
        </r>
      </text>
    </comment>
    <comment ref="E6" authorId="0" shapeId="0" xr:uid="{00000000-0006-0000-4E00-000006000000}">
      <text>
        <r>
          <rPr>
            <sz val="11"/>
            <color rgb="FF000000"/>
            <rFont val="Calibri"/>
          </rPr>
          <t>s2c_dim:PX (PEPP registration number)</t>
        </r>
      </text>
    </comment>
    <comment ref="F6" authorId="0" shapeId="0" xr:uid="{00000000-0006-0000-4E00-000007000000}">
      <text>
        <r>
          <rPr>
            <sz val="11"/>
            <color rgb="FF000000"/>
            <rFont val="Calibri"/>
          </rPr>
          <t>s2c_dim:VC (PEPP variant classification) = s2c_exp:LB - 701 (PEPP variant classification) starting with x0 (Total/NA) [root member included]</t>
        </r>
      </text>
    </comment>
  </commentList>
</comments>
</file>

<file path=xl/comments7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F00-000001000000}">
      <text>
        <r>
          <rPr>
            <sz val="11"/>
            <color rgb="FF000000"/>
            <rFont val="Calibri"/>
          </rPr>
          <t>S.08.01.01.02 Information on derivatives</t>
        </r>
      </text>
    </comment>
    <comment ref="A6" authorId="0" shapeId="0" xr:uid="{00000000-0006-0000-4F00-000002000000}">
      <text>
        <r>
          <rPr>
            <sz val="11"/>
            <color rgb="FF000000"/>
            <rFont val="Calibri"/>
          </rPr>
          <t>s2c_dim:UI (URI)</t>
        </r>
      </text>
    </comment>
  </commentList>
</comments>
</file>

<file path=xl/comments8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000-000001000000}">
      <text>
        <r>
          <rPr>
            <sz val="11"/>
            <color rgb="FF000000"/>
            <rFont val="Calibri"/>
          </rPr>
          <t>S.08.01.04.01 Information on positions held</t>
        </r>
      </text>
    </comment>
    <comment ref="A6" authorId="0" shapeId="0" xr:uid="{00000000-0006-0000-5000-000002000000}">
      <text>
        <r>
          <rPr>
            <sz val="11"/>
            <color rgb="FF000000"/>
            <rFont val="Calibri"/>
          </rPr>
          <t>s2c_dim:XB (S.08.01.zz.01 line identification)</t>
        </r>
      </text>
    </comment>
    <comment ref="B6" authorId="0" shapeId="0" xr:uid="{00000000-0006-0000-5000-000003000000}">
      <text>
        <r>
          <rPr>
            <sz val="11"/>
            <color rgb="FF000000"/>
            <rFont val="Calibri"/>
          </rPr>
          <t>s2c_dim:CE (Identification code of entity)</t>
        </r>
      </text>
    </comment>
    <comment ref="C6" authorId="0" shapeId="0" xr:uid="{00000000-0006-0000-5000-000004000000}">
      <text>
        <r>
          <rPr>
            <sz val="11"/>
            <color rgb="FF000000"/>
            <rFont val="Calibri"/>
          </rPr>
          <t>s2c_dim:UI (URI)</t>
        </r>
      </text>
    </comment>
    <comment ref="D6" authorId="0" shapeId="0" xr:uid="{00000000-0006-0000-5000-000005000000}">
      <text>
        <r>
          <rPr>
            <sz val="11"/>
            <color rgb="FF000000"/>
            <rFont val="Calibri"/>
          </rPr>
          <t>s2c_dim:NF (Number of fund)</t>
        </r>
      </text>
    </comment>
    <comment ref="E6" authorId="0" shapeId="0" xr:uid="{00000000-0006-0000-5000-000006000000}">
      <text>
        <r>
          <rPr>
            <sz val="11"/>
            <color rgb="FF000000"/>
            <rFont val="Calibri"/>
          </rPr>
          <t>s2c_dim:IW (Code of underlying derivative)</t>
        </r>
      </text>
    </comment>
  </commentList>
</comments>
</file>

<file path=xl/comments8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100-000001000000}">
      <text>
        <r>
          <rPr>
            <sz val="11"/>
            <color rgb="FF000000"/>
            <rFont val="Calibri"/>
          </rPr>
          <t>S.08.01.04.02 Information on derivatives</t>
        </r>
      </text>
    </comment>
    <comment ref="A6" authorId="0" shapeId="0" xr:uid="{00000000-0006-0000-5100-000002000000}">
      <text>
        <r>
          <rPr>
            <sz val="11"/>
            <color rgb="FF000000"/>
            <rFont val="Calibri"/>
          </rPr>
          <t>s2c_dim:UI (URI)</t>
        </r>
      </text>
    </comment>
  </commentList>
</comments>
</file>

<file path=xl/comments8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200-000001000000}">
      <text>
        <r>
          <rPr>
            <sz val="11"/>
            <color rgb="FF000000"/>
            <rFont val="Calibri"/>
          </rPr>
          <t>S.09.01.01.01 Information on gains/income and losses in the period</t>
        </r>
      </text>
    </comment>
    <comment ref="A4" authorId="0" shapeId="0" xr:uid="{00000000-0006-0000-5200-000002000000}">
      <text>
        <r>
          <rPr>
            <sz val="11"/>
            <color rgb="FF000000"/>
            <rFont val="Calibri"/>
          </rPr>
          <t>s2c_dim:XD (S.09.01.zz.01 line identification)</t>
        </r>
      </text>
    </comment>
  </commentList>
</comments>
</file>

<file path=xl/comments8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300-000001000000}">
      <text>
        <r>
          <rPr>
            <sz val="11"/>
            <color rgb="FF000000"/>
            <rFont val="Calibri"/>
          </rPr>
          <t>S.09.01.04.01 Income/gains and losses in the period</t>
        </r>
      </text>
    </comment>
    <comment ref="A4" authorId="0" shapeId="0" xr:uid="{00000000-0006-0000-5300-000002000000}">
      <text>
        <r>
          <rPr>
            <sz val="11"/>
            <color rgb="FF000000"/>
            <rFont val="Calibri"/>
          </rPr>
          <t>s2c_dim:XD (S.09.01.zz.01 line identification)</t>
        </r>
      </text>
    </comment>
    <comment ref="B4" authorId="0" shapeId="0" xr:uid="{00000000-0006-0000-5300-000003000000}">
      <text>
        <r>
          <rPr>
            <sz val="11"/>
            <color rgb="FF000000"/>
            <rFont val="Calibri"/>
          </rPr>
          <t>s2c_dim:CE (Identification code of entity)</t>
        </r>
      </text>
    </comment>
  </commentList>
</comments>
</file>

<file path=xl/comments8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400-000001000000}">
      <text>
        <r>
          <rPr>
            <sz val="11"/>
            <color rgb="FF000000"/>
            <rFont val="Calibri"/>
          </rPr>
          <t>S.10.01.01.01 Securities lending and repos</t>
        </r>
      </text>
    </comment>
    <comment ref="A4" authorId="0" shapeId="0" xr:uid="{00000000-0006-0000-5400-000002000000}">
      <text>
        <r>
          <rPr>
            <sz val="11"/>
            <color rgb="FF000000"/>
            <rFont val="Calibri"/>
          </rPr>
          <t>s2c_dim:XF (S.10.01.zz.01 line identification)</t>
        </r>
      </text>
    </comment>
    <comment ref="B4" authorId="0" shapeId="0" xr:uid="{00000000-0006-0000-5400-000003000000}">
      <text>
        <r>
          <rPr>
            <sz val="11"/>
            <color rgb="FF000000"/>
            <rFont val="Calibri"/>
          </rPr>
          <t>s2c_dim:NF (Number of fund)</t>
        </r>
      </text>
    </comment>
  </commentList>
</comments>
</file>

<file path=xl/comments8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500-000001000000}">
      <text>
        <r>
          <rPr>
            <sz val="11"/>
            <color rgb="FF000000"/>
            <rFont val="Calibri"/>
          </rPr>
          <t>S.10.01.04.01 Securities lending and repos</t>
        </r>
      </text>
    </comment>
    <comment ref="A4" authorId="0" shapeId="0" xr:uid="{00000000-0006-0000-5500-000002000000}">
      <text>
        <r>
          <rPr>
            <sz val="11"/>
            <color rgb="FF000000"/>
            <rFont val="Calibri"/>
          </rPr>
          <t>s2c_dim:XF (S.10.01.zz.01 line identification)</t>
        </r>
      </text>
    </comment>
    <comment ref="B4" authorId="0" shapeId="0" xr:uid="{00000000-0006-0000-5500-000003000000}">
      <text>
        <r>
          <rPr>
            <sz val="11"/>
            <color rgb="FF000000"/>
            <rFont val="Calibri"/>
          </rPr>
          <t>s2c_dim:CE (Identification code of entity)</t>
        </r>
      </text>
    </comment>
    <comment ref="C4" authorId="0" shapeId="0" xr:uid="{00000000-0006-0000-5500-000004000000}">
      <text>
        <r>
          <rPr>
            <sz val="11"/>
            <color rgb="FF000000"/>
            <rFont val="Calibri"/>
          </rPr>
          <t>s2c_dim:NF (Number of fund)</t>
        </r>
      </text>
    </comment>
  </commentList>
</comments>
</file>

<file path=xl/comments8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600-000001000000}">
      <text>
        <r>
          <rPr>
            <sz val="11"/>
            <color rgb="FF000000"/>
            <rFont val="Calibri"/>
          </rPr>
          <t>S.11.01.01.01 Information on positions held</t>
        </r>
      </text>
    </comment>
    <comment ref="A7" authorId="0" shapeId="0" xr:uid="{00000000-0006-0000-5600-000002000000}">
      <text>
        <r>
          <rPr>
            <sz val="11"/>
            <color rgb="FF000000"/>
            <rFont val="Calibri"/>
          </rPr>
          <t>s2c_dim:XG (S.11.01.zz.01 line identification)</t>
        </r>
      </text>
    </comment>
    <comment ref="B7" authorId="0" shapeId="0" xr:uid="{00000000-0006-0000-5600-000003000000}">
      <text>
        <r>
          <rPr>
            <sz val="11"/>
            <color rgb="FF000000"/>
            <rFont val="Calibri"/>
          </rPr>
          <t>s2c_dim:UI (URI)</t>
        </r>
      </text>
    </comment>
  </commentList>
</comments>
</file>

<file path=xl/comments8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700-000001000000}">
      <text>
        <r>
          <rPr>
            <sz val="11"/>
            <color rgb="FF000000"/>
            <rFont val="Calibri"/>
          </rPr>
          <t>S.11.01.01.02 Information on assets</t>
        </r>
      </text>
    </comment>
    <comment ref="A7" authorId="0" shapeId="0" xr:uid="{00000000-0006-0000-5700-000002000000}">
      <text>
        <r>
          <rPr>
            <sz val="11"/>
            <color rgb="FF000000"/>
            <rFont val="Calibri"/>
          </rPr>
          <t>s2c_dim:UI (URI)</t>
        </r>
      </text>
    </comment>
  </commentList>
</comments>
</file>

<file path=xl/comments8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800-000001000000}">
      <text>
        <r>
          <rPr>
            <sz val="11"/>
            <color rgb="FF000000"/>
            <rFont val="Calibri"/>
          </rPr>
          <t>S.11.01.04.01 Information on positions held</t>
        </r>
      </text>
    </comment>
    <comment ref="A7" authorId="0" shapeId="0" xr:uid="{00000000-0006-0000-5800-000002000000}">
      <text>
        <r>
          <rPr>
            <sz val="11"/>
            <color rgb="FF000000"/>
            <rFont val="Calibri"/>
          </rPr>
          <t>s2c_dim:XG (S.11.01.zz.01 line identification)</t>
        </r>
      </text>
    </comment>
    <comment ref="B7" authorId="0" shapeId="0" xr:uid="{00000000-0006-0000-5800-000003000000}">
      <text>
        <r>
          <rPr>
            <sz val="11"/>
            <color rgb="FF000000"/>
            <rFont val="Calibri"/>
          </rPr>
          <t>s2c_dim:CE (Identification code of entity)</t>
        </r>
      </text>
    </comment>
    <comment ref="C7" authorId="0" shapeId="0" xr:uid="{00000000-0006-0000-5800-000004000000}">
      <text>
        <r>
          <rPr>
            <sz val="11"/>
            <color rgb="FF000000"/>
            <rFont val="Calibri"/>
          </rPr>
          <t>s2c_dim:UI (URI)</t>
        </r>
      </text>
    </comment>
  </commentList>
</comments>
</file>

<file path=xl/comments8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900-000001000000}">
      <text>
        <r>
          <rPr>
            <sz val="11"/>
            <color rgb="FF000000"/>
            <rFont val="Calibri"/>
          </rPr>
          <t>S.11.01.04.02 Information on assets</t>
        </r>
      </text>
    </comment>
    <comment ref="A7" authorId="0" shapeId="0" xr:uid="{00000000-0006-0000-5900-000002000000}">
      <text>
        <r>
          <rPr>
            <sz val="11"/>
            <color rgb="FF000000"/>
            <rFont val="Calibri"/>
          </rPr>
          <t>s2c_dim:UI (URI)</t>
        </r>
      </text>
    </comment>
  </commentList>
</comments>
</file>

<file path=xl/comments9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A00-000001000000}">
      <text>
        <r>
          <rPr>
            <sz val="11"/>
            <color rgb="FF000000"/>
            <rFont val="Calibri"/>
          </rPr>
          <t>S.12.01.01.01 Life and Health SLT Technical Provisions</t>
        </r>
      </text>
    </comment>
  </commentList>
</comments>
</file>

<file path=xl/comments9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B00-000001000000}">
      <text>
        <r>
          <rPr>
            <sz val="11"/>
            <color rgb="FF000000"/>
            <rFont val="Calibri"/>
          </rPr>
          <t>S.12.01.02.01 Life and Health SLT Technical Provisions</t>
        </r>
      </text>
    </comment>
  </commentList>
</comments>
</file>

<file path=xl/comments9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C00-000001000000}">
      <text>
        <r>
          <rPr>
            <sz val="11"/>
            <color rgb="FF000000"/>
            <rFont val="Calibri"/>
          </rPr>
          <t>S.12.02.01.01 Gross TP calculated as a whole and Gross BE for different countries - Home country and countries outside the materiality threshold</t>
        </r>
      </text>
    </comment>
  </commentList>
</comments>
</file>

<file path=xl/comments9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D00-000001000000}">
      <text>
        <r>
          <rPr>
            <sz val="11"/>
            <color rgb="FF000000"/>
            <rFont val="Calibri"/>
          </rPr>
          <t>S.12.02.01.02 Gross TP calculated as a whole and Gross BE for different countries - Countries in the materiality threshold</t>
        </r>
      </text>
    </comment>
    <comment ref="A4" authorId="0" shapeId="0" xr:uid="{00000000-0006-0000-5D00-000002000000}">
      <text>
        <r>
          <rPr>
            <sz val="11"/>
            <color rgb="FF000000"/>
            <rFont val="Calibri"/>
          </rPr>
          <t>s2c_dim:LG (Localization of activity) = s2c_exp:GA - 18 (Countries) starting with x0 (Not applicable/All geographical areas) [root member excluded]</t>
        </r>
      </text>
    </comment>
  </commentList>
</comments>
</file>

<file path=xl/comments9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E00-000001000000}">
      <text>
        <r>
          <rPr>
            <sz val="11"/>
            <color rgb="FF000000"/>
            <rFont val="Calibri"/>
          </rPr>
          <t>S.13.01.01.01 Projection of future gross cash flows (Best Estimate - life)</t>
        </r>
      </text>
    </comment>
  </commentList>
</comments>
</file>

<file path=xl/comments9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F00-000001000000}">
      <text>
        <r>
          <rPr>
            <sz val="11"/>
            <color rgb="FF000000"/>
            <rFont val="Calibri"/>
          </rPr>
          <t>S.14.01.01.01 Portfolio</t>
        </r>
      </text>
    </comment>
    <comment ref="A5" authorId="0" shapeId="0" xr:uid="{00000000-0006-0000-5F00-000002000000}">
      <text>
        <r>
          <rPr>
            <sz val="11"/>
            <color rgb="FF000000"/>
            <rFont val="Calibri"/>
          </rPr>
          <t>s2c_dim:IP (ID code of product)</t>
        </r>
      </text>
    </comment>
  </commentList>
</comments>
</file>

<file path=xl/comments9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000-000001000000}">
      <text>
        <r>
          <rPr>
            <sz val="11"/>
            <color rgb="FF000000"/>
            <rFont val="Calibri"/>
          </rPr>
          <t>S.14.01.01.02 Characteristics of product</t>
        </r>
      </text>
    </comment>
    <comment ref="A4" authorId="0" shapeId="0" xr:uid="{00000000-0006-0000-6000-000002000000}">
      <text>
        <r>
          <rPr>
            <sz val="11"/>
            <color rgb="FF000000"/>
            <rFont val="Calibri"/>
          </rPr>
          <t>s2c_dim:IP (ID code of product)</t>
        </r>
      </text>
    </comment>
  </commentList>
</comments>
</file>

<file path=xl/comments9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100-000001000000}">
      <text>
        <r>
          <rPr>
            <sz val="11"/>
            <color rgb="FF000000"/>
            <rFont val="Calibri"/>
          </rPr>
          <t>S.14.01.01.05 Portfolio product</t>
        </r>
      </text>
    </comment>
    <comment ref="A5" authorId="0" shapeId="0" xr:uid="{00000000-0006-0000-6100-000002000000}">
      <text>
        <r>
          <rPr>
            <sz val="11"/>
            <color rgb="FF000000"/>
            <rFont val="Calibri"/>
          </rPr>
          <t>s2c_dim:NK (S.14.01.zz.05 line identification)</t>
        </r>
      </text>
    </comment>
    <comment ref="B5" authorId="0" shapeId="0" xr:uid="{00000000-0006-0000-6100-000003000000}">
      <text>
        <r>
          <rPr>
            <sz val="11"/>
            <color rgb="FF000000"/>
            <rFont val="Calibri"/>
          </rPr>
          <t>s2c_dim:IP (ID code of product)</t>
        </r>
      </text>
    </comment>
    <comment ref="C5" authorId="0" shapeId="0" xr:uid="{00000000-0006-0000-6100-000004000000}">
      <text>
        <r>
          <rPr>
            <sz val="11"/>
            <color rgb="FF000000"/>
            <rFont val="Calibri"/>
          </rPr>
          <t>s2c_dim:NF (Number of fund)</t>
        </r>
      </text>
    </comment>
  </commentList>
</comments>
</file>

<file path=xl/comments9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200-000001000000}">
      <text>
        <r>
          <rPr>
            <sz val="11"/>
            <color rgb="FF000000"/>
            <rFont val="Calibri"/>
          </rPr>
          <t>S.14.02.01.01 Portfolio</t>
        </r>
      </text>
    </comment>
    <comment ref="A5" authorId="0" shapeId="0" xr:uid="{00000000-0006-0000-6200-000002000000}">
      <text>
        <r>
          <rPr>
            <sz val="11"/>
            <color rgb="FF000000"/>
            <rFont val="Calibri"/>
          </rPr>
          <t>s2c_dim:BL (Line of business [general]) = s2c_exp:LB - 30 (Identification of the line of business) starting with x0 (Total/NA) [root member excluded]</t>
        </r>
      </text>
    </comment>
    <comment ref="B5" authorId="0" shapeId="0" xr:uid="{00000000-0006-0000-6200-000003000000}">
      <text>
        <r>
          <rPr>
            <sz val="11"/>
            <color rgb="FF000000"/>
            <rFont val="Calibri"/>
          </rPr>
          <t>s2c_dim:RB (Related line of business) = s2c_exp:LB - 62 (Product categories for non-life direct business insurance products) starting with x0 (Total/NA) [root member included]</t>
        </r>
      </text>
    </comment>
  </commentList>
</comments>
</file>

<file path=xl/comments9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300-000001000000}">
      <text>
        <r>
          <rPr>
            <sz val="11"/>
            <color rgb="FF000000"/>
            <rFont val="Calibri"/>
          </rPr>
          <t>S.14.03.01.01 Cyber underwriting risk - risk identification</t>
        </r>
      </text>
    </comment>
    <comment ref="A4" authorId="0" shapeId="0" xr:uid="{00000000-0006-0000-6300-000002000000}">
      <text>
        <r>
          <rPr>
            <sz val="11"/>
            <color rgb="FF000000"/>
            <rFont val="Calibri"/>
          </rPr>
          <t>s2c_dim:NJ (S.14.03.zz.01 line identification)</t>
        </r>
      </text>
    </comment>
  </commentList>
</comments>
</file>

<file path=xl/comments10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400-000001000000}">
      <text>
        <r>
          <rPr>
            <sz val="11"/>
            <color rgb="FF000000"/>
            <rFont val="Calibri"/>
          </rPr>
          <t>S.14.04.11.01 Portfolio</t>
        </r>
      </text>
    </comment>
    <comment ref="A4" authorId="0" shapeId="0" xr:uid="{00000000-0006-0000-6400-000002000000}">
      <text>
        <r>
          <rPr>
            <sz val="11"/>
            <color rgb="FF000000"/>
            <rFont val="Calibri"/>
          </rPr>
          <t>s2c_dim:ES (S.14.04.zz.01 line identification)</t>
        </r>
      </text>
    </comment>
  </commentList>
</comments>
</file>

<file path=xl/comments10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500-000001000000}">
      <text>
        <r>
          <rPr>
            <sz val="11"/>
            <color rgb="FF000000"/>
            <rFont val="Calibri"/>
          </rPr>
          <t>S.14.04.11.02 Portfolio detail</t>
        </r>
      </text>
    </comment>
    <comment ref="A4" authorId="0" shapeId="0" xr:uid="{00000000-0006-0000-6500-000002000000}">
      <text>
        <r>
          <rPr>
            <sz val="11"/>
            <color rgb="FF000000"/>
            <rFont val="Calibri"/>
          </rPr>
          <t>s2c_dim:EF (S.14.04.zz.02 line identification)</t>
        </r>
      </text>
    </comment>
    <comment ref="B4" authorId="0" shapeId="0" xr:uid="{00000000-0006-0000-6500-000003000000}">
      <text>
        <r>
          <rPr>
            <sz val="11"/>
            <color rgb="FF000000"/>
            <rFont val="Calibri"/>
          </rPr>
          <t>s2c_dim:ES (S.14.04.zz.01 line identification)</t>
        </r>
      </text>
    </comment>
    <comment ref="C4" authorId="0" shapeId="0" xr:uid="{00000000-0006-0000-6500-000004000000}">
      <text>
        <r>
          <rPr>
            <sz val="11"/>
            <color rgb="FF000000"/>
            <rFont val="Calibri"/>
          </rPr>
          <t>s2c_dim:CE (Identification code of entity)</t>
        </r>
      </text>
    </comment>
  </commentList>
</comments>
</file>

<file path=xl/comments10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600-000001000000}">
      <text>
        <r>
          <rPr>
            <sz val="11"/>
            <color rgb="FF000000"/>
            <rFont val="Calibri"/>
          </rPr>
          <t>S.14.05.11.01 Portfolio</t>
        </r>
      </text>
    </comment>
    <comment ref="A4" authorId="0" shapeId="0" xr:uid="{00000000-0006-0000-6600-000002000000}">
      <text>
        <r>
          <rPr>
            <sz val="11"/>
            <color rgb="FF000000"/>
            <rFont val="Calibri"/>
          </rPr>
          <t>s2c_dim:YQ (S.14.05.zz.01 line identification)</t>
        </r>
      </text>
    </comment>
  </commentList>
</comments>
</file>

<file path=xl/comments10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700-000001000000}">
      <text>
        <r>
          <rPr>
            <sz val="11"/>
            <color rgb="FF000000"/>
            <rFont val="Calibri"/>
          </rPr>
          <t>S.14.05.11.02 Portfolio detail</t>
        </r>
      </text>
    </comment>
    <comment ref="A4" authorId="0" shapeId="0" xr:uid="{00000000-0006-0000-6700-000002000000}">
      <text>
        <r>
          <rPr>
            <sz val="11"/>
            <color rgb="FF000000"/>
            <rFont val="Calibri"/>
          </rPr>
          <t>s2c_dim:EW (S.14.05.zz.02 line identification)</t>
        </r>
      </text>
    </comment>
    <comment ref="B4" authorId="0" shapeId="0" xr:uid="{00000000-0006-0000-6700-000003000000}">
      <text>
        <r>
          <rPr>
            <sz val="11"/>
            <color rgb="FF000000"/>
            <rFont val="Calibri"/>
          </rPr>
          <t>s2c_dim:CE (Identification code of entity)</t>
        </r>
      </text>
    </comment>
    <comment ref="C4" authorId="0" shapeId="0" xr:uid="{00000000-0006-0000-6700-000004000000}">
      <text>
        <r>
          <rPr>
            <sz val="11"/>
            <color rgb="FF000000"/>
            <rFont val="Calibri"/>
          </rPr>
          <t>s2c_dim:YQ (S.14.05.zz.01 line identification)</t>
        </r>
      </text>
    </comment>
  </commentList>
</comments>
</file>

<file path=xl/comments10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800-000001000000}">
      <text>
        <r>
          <rPr>
            <sz val="11"/>
            <color rgb="FF000000"/>
            <rFont val="Calibri"/>
          </rPr>
          <t>S.16.01.01.01 Information on year N:</t>
        </r>
      </text>
    </comment>
  </commentList>
</comments>
</file>

<file path=xl/comments10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900-000001000000}">
      <text>
        <r>
          <rPr>
            <sz val="11"/>
            <color rgb="FF000000"/>
            <rFont val="Calibri"/>
          </rPr>
          <t>S.16.01.01.02 Annuities information</t>
        </r>
      </text>
    </comment>
  </commentList>
</comments>
</file>

<file path=xl/comments10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A00-000001000000}">
      <text>
        <r>
          <rPr>
            <sz val="11"/>
            <color rgb="FF000000"/>
            <rFont val="Calibri"/>
          </rPr>
          <t>S.17.01.01.01 Non-Life Technical Provisions</t>
        </r>
      </text>
    </comment>
  </commentList>
</comments>
</file>

<file path=xl/comments10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B00-000001000000}">
      <text>
        <r>
          <rPr>
            <sz val="11"/>
            <color rgb="FF000000"/>
            <rFont val="Calibri"/>
          </rPr>
          <t>S.17.01.02.01 Non-Life Technical Provisions</t>
        </r>
      </text>
    </comment>
  </commentList>
</comments>
</file>

<file path=xl/comments10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C00-000001000000}">
      <text>
        <r>
          <rPr>
            <sz val="11"/>
            <color rgb="FF000000"/>
            <rFont val="Calibri"/>
          </rPr>
          <t>S.17.03.01.01 Gross TP calculated as a whole and Gross BE for different countries - Home country and countries outside the materiality threshold</t>
        </r>
      </text>
    </comment>
  </commentList>
</comments>
</file>

<file path=xl/comments10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D00-000001000000}">
      <text>
        <r>
          <rPr>
            <sz val="11"/>
            <color rgb="FF000000"/>
            <rFont val="Calibri"/>
          </rPr>
          <t>S.17.03.01.02 Gross TP calculated as a whole and Gross BE for different countries - Countries in the materiality threshold</t>
        </r>
      </text>
    </comment>
    <comment ref="A7" authorId="0" shapeId="0" xr:uid="{00000000-0006-0000-6D00-000002000000}">
      <text>
        <r>
          <rPr>
            <sz val="11"/>
            <color rgb="FF000000"/>
            <rFont val="Calibri"/>
          </rPr>
          <t>s2c_dim:LG (Localization of activity) = s2c_exp:GA - 18 (Countries) starting with x0 (Not applicable/All geographical areas) [root member excluded]</t>
        </r>
      </text>
    </comment>
  </commentList>
</comments>
</file>

<file path=xl/comments1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E00-000001000000}">
      <text>
        <r>
          <rPr>
            <sz val="11"/>
            <color rgb="FF000000"/>
            <rFont val="Calibri"/>
          </rPr>
          <t>S.17.03.01.03 Gross TP calculated as a whole and Gross BE for different countries - Countries in the materiality threshold</t>
        </r>
      </text>
    </comment>
    <comment ref="A6" authorId="0" shapeId="0" xr:uid="{00000000-0006-0000-6E00-000002000000}">
      <text>
        <r>
          <rPr>
            <sz val="11"/>
            <color rgb="FF000000"/>
            <rFont val="Calibri"/>
          </rPr>
          <t>s2c_dim:LG (Localization of activity) = s2c_exp:GA - 18 (Countries) starting with x0 (Not applicable/All geographical areas) [root member excluded]</t>
        </r>
      </text>
    </comment>
  </commentList>
</comments>
</file>

<file path=xl/comments1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F00-000001000000}">
      <text>
        <r>
          <rPr>
            <sz val="11"/>
            <color rgb="FF000000"/>
            <rFont val="Calibri"/>
          </rPr>
          <t>S.18.01.01.01 Best Estimate - Non-Life</t>
        </r>
      </text>
    </comment>
  </commentList>
</comments>
</file>

<file path=xl/comments1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000-000001000000}">
      <text>
        <r>
          <rPr>
            <sz val="11"/>
            <color rgb="FF000000"/>
            <rFont val="Calibri"/>
          </rPr>
          <t>S.18.01.01.02 Identification of material non-life lines of business</t>
        </r>
      </text>
    </comment>
  </commentList>
</comments>
</file>

<file path=xl/comments1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100-000001000000}">
      <text>
        <r>
          <rPr>
            <sz val="11"/>
            <color rgb="FF000000"/>
            <rFont val="Calibri"/>
          </rPr>
          <t>S.19.01.01.01 Gross Claims Paid (non-cumulative) - Development year (absolute amount)</t>
        </r>
      </text>
    </comment>
  </commentList>
</comments>
</file>

<file path=xl/comments1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200-000001000000}">
      <text>
        <r>
          <rPr>
            <sz val="11"/>
            <color rgb="FF000000"/>
            <rFont val="Calibri"/>
          </rPr>
          <t>S.19.01.01.02 Gross Claims Paid (non-cumulative) - Current year, sum of years (cumulative)</t>
        </r>
      </text>
    </comment>
  </commentList>
</comments>
</file>

<file path=xl/comments1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300-000001000000}">
      <text>
        <r>
          <rPr>
            <sz val="11"/>
            <color rgb="FF000000"/>
            <rFont val="Calibri"/>
          </rPr>
          <t>S.19.01.01.03 Gross undiscounted Best Estimate Claims Provisions - Development year (absolute amount)</t>
        </r>
      </text>
    </comment>
  </commentList>
</comments>
</file>

<file path=xl/comments1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400-000001000000}">
      <text>
        <r>
          <rPr>
            <sz val="11"/>
            <color rgb="FF000000"/>
            <rFont val="Calibri"/>
          </rPr>
          <t>S.19.01.01.04 Gross discounted Best Estimate Claims Provisions - Current year, sum of years (cumulative)</t>
        </r>
      </text>
    </comment>
  </commentList>
</comments>
</file>

<file path=xl/comments1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500-000001000000}">
      <text>
        <r>
          <rPr>
            <sz val="11"/>
            <color rgb="FF000000"/>
            <rFont val="Calibri"/>
          </rPr>
          <t>S.19.01.01.05 Gross Reported but not Settled Claims (RBNS) - Development year (absolute amount)</t>
        </r>
      </text>
    </comment>
  </commentList>
</comments>
</file>

<file path=xl/comments1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600-000001000000}">
      <text>
        <r>
          <rPr>
            <sz val="11"/>
            <color rgb="FF000000"/>
            <rFont val="Calibri"/>
          </rPr>
          <t>S.19.01.01.06 Gross Reported but not Settled Claims (RBNS) - Current year, sum of years (cumulative)</t>
        </r>
      </text>
    </comment>
  </commentList>
</comments>
</file>

<file path=xl/comments1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700-000001000000}">
      <text>
        <r>
          <rPr>
            <sz val="11"/>
            <color rgb="FF000000"/>
            <rFont val="Calibri"/>
          </rPr>
          <t>S.19.01.01.13 Net Claims Paid (non-cumulative) - Development year (absolute amount)</t>
        </r>
      </text>
    </comment>
  </commentList>
</comments>
</file>

<file path=xl/comments1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800-000001000000}">
      <text>
        <r>
          <rPr>
            <sz val="11"/>
            <color rgb="FF000000"/>
            <rFont val="Calibri"/>
          </rPr>
          <t>S.19.01.01.14 Net Claims Paid (non-cumulative) - Current year, sum of years (cumulative)</t>
        </r>
      </text>
    </comment>
  </commentList>
</comments>
</file>

<file path=xl/comments12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900-000001000000}">
      <text>
        <r>
          <rPr>
            <sz val="11"/>
            <color rgb="FF000000"/>
            <rFont val="Calibri"/>
          </rPr>
          <t>S.19.01.01.15 Net Undiscounted Best Estimate Claims Provisions - Development year (absolute amount)</t>
        </r>
      </text>
    </comment>
  </commentList>
</comments>
</file>

<file path=xl/comments12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A00-000001000000}">
      <text>
        <r>
          <rPr>
            <sz val="11"/>
            <color rgb="FF000000"/>
            <rFont val="Calibri"/>
          </rPr>
          <t>S.19.01.01.16 Net discounted Best Estimate Claims Provisions - Current year, sum of years (cumulative)</t>
        </r>
      </text>
    </comment>
  </commentList>
</comments>
</file>

<file path=xl/comments12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B00-000001000000}">
      <text>
        <r>
          <rPr>
            <sz val="11"/>
            <color rgb="FF000000"/>
            <rFont val="Calibri"/>
          </rPr>
          <t>S.19.01.01.17 Net RBNS Claims - Development year (absolute amount)</t>
        </r>
      </text>
    </comment>
  </commentList>
</comments>
</file>

<file path=xl/comments12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C00-000001000000}">
      <text>
        <r>
          <rPr>
            <sz val="11"/>
            <color rgb="FF000000"/>
            <rFont val="Calibri"/>
          </rPr>
          <t>S.19.01.01.18 Net RBNS Claims - Current year, sum of years (cumulative)</t>
        </r>
      </text>
    </comment>
  </commentList>
</comments>
</file>

<file path=xl/comments12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D00-000001000000}">
      <text>
        <r>
          <rPr>
            <sz val="11"/>
            <color rgb="FF000000"/>
            <rFont val="Calibri"/>
          </rPr>
          <t>S.19.01.01.19 Additional information: historic inflation rates (only in the case of using methods that take into account inflation to adjust data)</t>
        </r>
      </text>
    </comment>
  </commentList>
</comments>
</file>

<file path=xl/comments12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E00-000001000000}">
      <text>
        <r>
          <rPr>
            <sz val="11"/>
            <color rgb="FF000000"/>
            <rFont val="Calibri"/>
          </rPr>
          <t>S.19.01.01.20 Additional information: expected inflation rates</t>
        </r>
      </text>
    </comment>
  </commentList>
</comments>
</file>

<file path=xl/comments12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F00-000001000000}">
      <text>
        <r>
          <rPr>
            <sz val="11"/>
            <color rgb="FF000000"/>
            <rFont val="Calibri"/>
          </rPr>
          <t>S.19.01.01.21 Description of inflation rate used</t>
        </r>
      </text>
    </comment>
  </commentList>
</comments>
</file>

<file path=xl/comments12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000-000001000000}">
      <text>
        <r>
          <rPr>
            <sz val="11"/>
            <color rgb="FF000000"/>
            <rFont val="Calibri"/>
          </rPr>
          <t>S.19.01.01.22 Gross Discounted Best Estimate Claims Provision other expenses and other cashflows (absolute amount)</t>
        </r>
      </text>
    </comment>
  </commentList>
</comments>
</file>

<file path=xl/comments12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100-000001000000}">
      <text>
        <r>
          <rPr>
            <sz val="11"/>
            <color rgb="FF000000"/>
            <rFont val="Calibri"/>
          </rPr>
          <t>S.19.01.01.23 Net Discounted Best Estimate Claims Provision other expenses and other cashflows (absolute amount)</t>
        </r>
      </text>
    </comment>
  </commentList>
</comments>
</file>

<file path=xl/comments13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200-000001000000}">
      <text>
        <r>
          <rPr>
            <sz val="11"/>
            <color rgb="FF000000"/>
            <rFont val="Calibri"/>
          </rPr>
          <t>S.19.01.21.01 Gross Claims Paid (non-cumulative) - Development year (absolute amount). Total Non-Life Business</t>
        </r>
      </text>
    </comment>
  </commentList>
</comments>
</file>

<file path=xl/comments13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300-000001000000}">
      <text>
        <r>
          <rPr>
            <sz val="11"/>
            <color rgb="FF000000"/>
            <rFont val="Calibri"/>
          </rPr>
          <t>S.19.01.21.02 Gross Claims Paid (non-cumulative) - Current year, sum of years (cumulative). Total Non-Life Business</t>
        </r>
      </text>
    </comment>
  </commentList>
</comments>
</file>

<file path=xl/comments13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400-000001000000}">
      <text>
        <r>
          <rPr>
            <sz val="11"/>
            <color rgb="FF000000"/>
            <rFont val="Calibri"/>
          </rPr>
          <t>S.19.01.21.03 Gross undiscounted Best Estimate Claims Provisions - Development year (absolute amount). Total Non-Life Business</t>
        </r>
      </text>
    </comment>
  </commentList>
</comments>
</file>

<file path=xl/comments13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500-000001000000}">
      <text>
        <r>
          <rPr>
            <sz val="11"/>
            <color rgb="FF000000"/>
            <rFont val="Calibri"/>
          </rPr>
          <t>S.19.01.21.04 Gross discounted Best Estimate Claims Provisions - Current year, sum of years (cumulative). Total Non-Life Business</t>
        </r>
      </text>
    </comment>
  </commentList>
</comments>
</file>

<file path=xl/comments13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600-000001000000}">
      <text>
        <r>
          <rPr>
            <sz val="11"/>
            <color rgb="FF000000"/>
            <rFont val="Calibri"/>
          </rPr>
          <t>S.20.01.01.01 Development of the distribution of the claims incurred</t>
        </r>
      </text>
    </comment>
  </commentList>
</comments>
</file>

<file path=xl/comments13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700-000001000000}">
      <text>
        <r>
          <rPr>
            <sz val="11"/>
            <color rgb="FF000000"/>
            <rFont val="Calibri"/>
          </rPr>
          <t>S.22.01.01.01 Impact of long-term guarantees measures and transitionals</t>
        </r>
      </text>
    </comment>
  </commentList>
</comments>
</file>

<file path=xl/comments13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800-000001000000}">
      <text>
        <r>
          <rPr>
            <sz val="11"/>
            <color rgb="FF000000"/>
            <rFont val="Calibri"/>
          </rPr>
          <t>S.22.01.04.01 Impact of long-term guarantees measures and transitionals</t>
        </r>
      </text>
    </comment>
  </commentList>
</comments>
</file>

<file path=xl/comments13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900-000001000000}">
      <text>
        <r>
          <rPr>
            <sz val="11"/>
            <color rgb="FF000000"/>
            <rFont val="Calibri"/>
          </rPr>
          <t>S.22.01.21.01 Impact of long-term guarantees measures and transitionals</t>
        </r>
      </text>
    </comment>
  </commentList>
</comments>
</file>

<file path=xl/comments13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A00-000001000000}">
      <text>
        <r>
          <rPr>
            <sz val="11"/>
            <color rgb="FF000000"/>
            <rFont val="Calibri"/>
          </rPr>
          <t>S.22.01.22.01 Impact of long-term guarantees measures and transitionals</t>
        </r>
      </text>
    </comment>
  </commentList>
</comments>
</file>

<file path=xl/comments13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B00-000001000000}">
      <text>
        <r>
          <rPr>
            <sz val="11"/>
            <color rgb="FF000000"/>
            <rFont val="Calibri"/>
          </rPr>
          <t>S.22.04.01.01 Overall calculation of the transitional adjustment</t>
        </r>
      </text>
    </comment>
  </commentList>
</comments>
</file>

<file path=xl/comments14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C00-000001000000}">
      <text>
        <r>
          <rPr>
            <sz val="11"/>
            <color rgb="FF000000"/>
            <rFont val="Calibri"/>
          </rPr>
          <t>S.22.04.01.02 Solvency I Interest rate</t>
        </r>
      </text>
    </comment>
  </commentList>
</comments>
</file>

<file path=xl/comments14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D00-000001000000}">
      <text>
        <r>
          <rPr>
            <sz val="11"/>
            <color rgb="FF000000"/>
            <rFont val="Calibri"/>
          </rPr>
          <t>S.22.05.01.01 Overall calculation of the transitional on technical provisions</t>
        </r>
      </text>
    </comment>
  </commentList>
</comments>
</file>

<file path=xl/comments14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E00-000001000000}">
      <text>
        <r>
          <rPr>
            <sz val="11"/>
            <color rgb="FF000000"/>
            <rFont val="Calibri"/>
          </rPr>
          <t>S.22.07.01.01 Calculated volatility adjustment and total best estimate subject to the volatility adjustment - Total all countries by currency</t>
        </r>
      </text>
    </comment>
  </commentList>
</comments>
</file>

<file path=xl/comments14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F00-000001000000}">
      <text>
        <r>
          <rPr>
            <sz val="11"/>
            <color rgb="FF000000"/>
            <rFont val="Calibri"/>
          </rPr>
          <t>S.22.07.01.02 Calculated volatility adjustment and total best estimate subject to the volatility adjustment in all countries - for the currencies other than Euro</t>
        </r>
      </text>
    </comment>
    <comment ref="C5" authorId="0" shapeId="0" xr:uid="{00000000-0006-0000-8F00-000002000000}">
      <text>
        <r>
          <rPr>
            <sz val="11"/>
            <color rgb="FF000000"/>
            <rFont val="Calibri"/>
          </rPr>
          <t>Other than currency Euro "mandatory" (R0010) 
 s2c_dim:OC (Original/exposure currency) = s2c_exp:CU - 8 (List of currencies without EUR) starting with x0 (Total/NA) [root member excluded]</t>
        </r>
      </text>
    </comment>
  </commentList>
</comments>
</file>

<file path=xl/comments14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000-000001000000}">
      <text>
        <r>
          <rPr>
            <sz val="11"/>
            <color rgb="FF000000"/>
            <rFont val="Calibri"/>
          </rPr>
          <t>S.22.07.01.03 Calculated volatility adjustment and total best estimate subject to the volatility adjustment for the currency euro by country</t>
        </r>
      </text>
    </comment>
    <comment ref="A6" authorId="0" shapeId="0" xr:uid="{00000000-0006-0000-9000-000002000000}">
      <text>
        <r>
          <rPr>
            <sz val="11"/>
            <color rgb="FF000000"/>
            <rFont val="Calibri"/>
          </rPr>
          <t>s2c_dim:LG (Localization of activity) = s2c_exp:GA - 45 (Eurozone) starting with x0 (Not applicable/All geographical areas) [root member excluded]</t>
        </r>
      </text>
    </comment>
  </commentList>
</comments>
</file>

<file path=xl/comments14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100-000001000000}">
      <text>
        <r>
          <rPr>
            <sz val="11"/>
            <color rgb="FF000000"/>
            <rFont val="Calibri"/>
          </rPr>
          <t>S.22.07.21.01 Calculated volatility adjustment and corresponding best estimates by country and currency - for the currency Euro</t>
        </r>
      </text>
    </comment>
  </commentList>
</comments>
</file>

<file path=xl/comments14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200-000001000000}">
      <text>
        <r>
          <rPr>
            <sz val="11"/>
            <color rgb="FF000000"/>
            <rFont val="Calibri"/>
          </rPr>
          <t>S.22.07.21.02 Calculated volatility adjustment and total best estimate subject to the volatility adjustment in all countries - for the currencies other than Euro</t>
        </r>
      </text>
    </comment>
    <comment ref="C5" authorId="0" shapeId="0" xr:uid="{00000000-0006-0000-9200-000002000000}">
      <text>
        <r>
          <rPr>
            <sz val="11"/>
            <color rgb="FF000000"/>
            <rFont val="Calibri"/>
          </rPr>
          <t>Other than currency Euro "mandatory" (R0010) 
 s2c_dim:OC (Original/exposure currency) = s2c_exp:CU - 8 (List of currencies without EUR) starting with x0 (Total/NA) [root member excluded]</t>
        </r>
      </text>
    </comment>
  </commentList>
</comments>
</file>

<file path=xl/comments14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300-000001000000}">
      <text>
        <r>
          <rPr>
            <sz val="11"/>
            <color rgb="FF000000"/>
            <rFont val="Calibri"/>
          </rPr>
          <t>S.22.07.21.03 Calculated volatility adjustment and total best estimate subject to the volatility adjustment for the currency euro by country</t>
        </r>
      </text>
    </comment>
    <comment ref="A6" authorId="0" shapeId="0" xr:uid="{00000000-0006-0000-9300-000002000000}">
      <text>
        <r>
          <rPr>
            <sz val="11"/>
            <color rgb="FF000000"/>
            <rFont val="Calibri"/>
          </rPr>
          <t>s2c_dim:LG (Localization of activity) = s2c_exp:GA - 45 (Eurozone) starting with x0 (Not applicable/All geographical areas) [root member excluded]</t>
        </r>
      </text>
    </comment>
  </commentList>
</comments>
</file>

<file path=xl/comments14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400-000001000000}">
      <text>
        <r>
          <rPr>
            <sz val="11"/>
            <color rgb="FF000000"/>
            <rFont val="Calibri"/>
          </rPr>
          <t>S.23.01.01.01 Own funds</t>
        </r>
      </text>
    </comment>
  </commentList>
</comments>
</file>

<file path=xl/comments14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500-000001000000}">
      <text>
        <r>
          <rPr>
            <sz val="11"/>
            <color rgb="FF000000"/>
            <rFont val="Calibri"/>
          </rPr>
          <t>S.23.01.01.02 Reconciliation reserve</t>
        </r>
      </text>
    </comment>
  </commentList>
</comments>
</file>

<file path=xl/comments15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600-000001000000}">
      <text>
        <r>
          <rPr>
            <sz val="11"/>
            <color rgb="FF000000"/>
            <rFont val="Calibri"/>
          </rPr>
          <t>S.23.01.02.01 Own funds</t>
        </r>
      </text>
    </comment>
  </commentList>
</comments>
</file>

<file path=xl/comments15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700-000001000000}">
      <text>
        <r>
          <rPr>
            <sz val="11"/>
            <color rgb="FF000000"/>
            <rFont val="Calibri"/>
          </rPr>
          <t>S.23.01.02.02 Reconciliation reserve</t>
        </r>
      </text>
    </comment>
  </commentList>
</comments>
</file>

<file path=xl/comments15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800-000001000000}">
      <text>
        <r>
          <rPr>
            <sz val="11"/>
            <color rgb="FF000000"/>
            <rFont val="Calibri"/>
          </rPr>
          <t>S.23.01.04.01 Own funds</t>
        </r>
      </text>
    </comment>
  </commentList>
</comments>
</file>

<file path=xl/comments15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900-000001000000}">
      <text>
        <r>
          <rPr>
            <sz val="11"/>
            <color rgb="FF000000"/>
            <rFont val="Calibri"/>
          </rPr>
          <t>S.23.01.04.02 Reconciliation reserve</t>
        </r>
      </text>
    </comment>
  </commentList>
</comments>
</file>

<file path=xl/comments15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A00-000001000000}">
      <text>
        <r>
          <rPr>
            <sz val="11"/>
            <color rgb="FF000000"/>
            <rFont val="Calibri"/>
          </rPr>
          <t>S.23.01.05.01 Own funds</t>
        </r>
      </text>
    </comment>
  </commentList>
</comments>
</file>

<file path=xl/comments15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B00-000001000000}">
      <text>
        <r>
          <rPr>
            <sz val="11"/>
            <color rgb="FF000000"/>
            <rFont val="Calibri"/>
          </rPr>
          <t>S.23.01.05.02 Reconciliation reserve</t>
        </r>
      </text>
    </comment>
  </commentList>
</comments>
</file>

<file path=xl/comments15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C00-000001000000}">
      <text>
        <r>
          <rPr>
            <sz val="11"/>
            <color rgb="FF000000"/>
            <rFont val="Calibri"/>
          </rPr>
          <t>S.23.01.07.01 Own funds</t>
        </r>
      </text>
    </comment>
  </commentList>
</comments>
</file>

<file path=xl/comments15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D00-000001000000}">
      <text>
        <r>
          <rPr>
            <sz val="11"/>
            <color rgb="FF000000"/>
            <rFont val="Calibri"/>
          </rPr>
          <t>S.23.01.07.02 Reconciliation reserve</t>
        </r>
      </text>
    </comment>
  </commentList>
</comments>
</file>

<file path=xl/comments15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E00-000001000000}">
      <text>
        <r>
          <rPr>
            <sz val="11"/>
            <color rgb="FF000000"/>
            <rFont val="Calibri"/>
          </rPr>
          <t>S.23.01.08.01 Own funds</t>
        </r>
      </text>
    </comment>
  </commentList>
</comments>
</file>

<file path=xl/comments15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F00-000001000000}">
      <text>
        <r>
          <rPr>
            <sz val="11"/>
            <color rgb="FF000000"/>
            <rFont val="Calibri"/>
          </rPr>
          <t>S.23.01.08.02 Reconciliation reserve</t>
        </r>
      </text>
    </comment>
  </commentList>
</comments>
</file>

<file path=xl/comments16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000-000001000000}">
      <text>
        <r>
          <rPr>
            <sz val="11"/>
            <color rgb="FF000000"/>
            <rFont val="Calibri"/>
          </rPr>
          <t>S.23.01.13.01 Own funds</t>
        </r>
      </text>
    </comment>
  </commentList>
</comments>
</file>

<file path=xl/comments16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100-000001000000}">
      <text>
        <r>
          <rPr>
            <sz val="11"/>
            <color rgb="FF000000"/>
            <rFont val="Calibri"/>
          </rPr>
          <t>S.23.01.22.01 Own funds</t>
        </r>
      </text>
    </comment>
  </commentList>
</comments>
</file>

<file path=xl/comments16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200-000001000000}">
      <text>
        <r>
          <rPr>
            <sz val="11"/>
            <color rgb="FF000000"/>
            <rFont val="Calibri"/>
          </rPr>
          <t>S.23.01.22.02 Reconciliation reserve</t>
        </r>
      </text>
    </comment>
  </commentList>
</comments>
</file>

<file path=xl/comments16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300-000001000000}">
      <text>
        <r>
          <rPr>
            <sz val="11"/>
            <color rgb="FF000000"/>
            <rFont val="Calibri"/>
          </rPr>
          <t>S.23.02.04.01 Basic own funds</t>
        </r>
      </text>
    </comment>
  </commentList>
</comments>
</file>

<file path=xl/comments16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400-000001000000}">
      <text>
        <r>
          <rPr>
            <sz val="11"/>
            <color rgb="FF000000"/>
            <rFont val="Calibri"/>
          </rPr>
          <t>S.23.02.04.02 Ancillary own funds</t>
        </r>
      </text>
    </comment>
  </commentList>
</comments>
</file>

<file path=xl/comments16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500-000001000000}">
      <text>
        <r>
          <rPr>
            <sz val="11"/>
            <color rgb="FF000000"/>
            <rFont val="Calibri"/>
          </rPr>
          <t>S.23.02.04.03 Excess of assets over liabilities - attribution of valuation differences</t>
        </r>
      </text>
    </comment>
  </commentList>
</comments>
</file>

<file path=xl/comments16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600-000001000000}">
      <text>
        <r>
          <rPr>
            <sz val="11"/>
            <color rgb="FF000000"/>
            <rFont val="Calibri"/>
          </rPr>
          <t>S.23.02.04.04 Excess of assets over liabilities - attribution of valuation differences - other</t>
        </r>
      </text>
    </comment>
  </commentList>
</comments>
</file>

<file path=xl/comments16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700-000001000000}">
      <text>
        <r>
          <rPr>
            <sz val="11"/>
            <color rgb="FF000000"/>
            <rFont val="Calibri"/>
          </rPr>
          <t>S.23.04.01.01 Subordinated MMA</t>
        </r>
      </text>
    </comment>
    <comment ref="A4" authorId="0" shapeId="0" xr:uid="{00000000-0006-0000-A700-000002000000}">
      <text>
        <r>
          <rPr>
            <sz val="11"/>
            <color rgb="FF000000"/>
            <rFont val="Calibri"/>
          </rPr>
          <t>s2c_dim:YG (S.23.04.zz.01 line identification)</t>
        </r>
      </text>
    </comment>
  </commentList>
</comments>
</file>

<file path=xl/comments16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800-000001000000}">
      <text>
        <r>
          <rPr>
            <sz val="11"/>
            <color rgb="FF000000"/>
            <rFont val="Calibri"/>
          </rPr>
          <t>S.23.04.01.02 Preference share</t>
        </r>
      </text>
    </comment>
    <comment ref="A4" authorId="0" shapeId="0" xr:uid="{00000000-0006-0000-A800-000002000000}">
      <text>
        <r>
          <rPr>
            <sz val="11"/>
            <color rgb="FF000000"/>
            <rFont val="Calibri"/>
          </rPr>
          <t>s2c_dim:YH (S.23.04.zz.02 line identification)</t>
        </r>
      </text>
    </comment>
  </commentList>
</comments>
</file>

<file path=xl/comments16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900-000001000000}">
      <text>
        <r>
          <rPr>
            <sz val="11"/>
            <color rgb="FF000000"/>
            <rFont val="Calibri"/>
          </rPr>
          <t>S.23.04.01.03 Subordinated liability</t>
        </r>
      </text>
    </comment>
    <comment ref="A4" authorId="0" shapeId="0" xr:uid="{00000000-0006-0000-A900-000002000000}">
      <text>
        <r>
          <rPr>
            <sz val="11"/>
            <color rgb="FF000000"/>
            <rFont val="Calibri"/>
          </rPr>
          <t>s2c_dim:YI (S.23.04.zz.03 line identification)</t>
        </r>
      </text>
    </comment>
  </commentList>
</comments>
</file>

<file path=xl/comments17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A00-000001000000}">
      <text>
        <r>
          <rPr>
            <sz val="11"/>
            <color rgb="FF000000"/>
            <rFont val="Calibri"/>
          </rPr>
          <t>S.23.04.01.04 Items approved by supervisory authority as basic own funds</t>
        </r>
      </text>
    </comment>
    <comment ref="A4" authorId="0" shapeId="0" xr:uid="{00000000-0006-0000-AA00-000002000000}">
      <text>
        <r>
          <rPr>
            <sz val="11"/>
            <color rgb="FF000000"/>
            <rFont val="Calibri"/>
          </rPr>
          <t>s2c_dim:YJ (S.23.04.zz.04 line identification)</t>
        </r>
      </text>
    </comment>
  </commentList>
</comments>
</file>

<file path=xl/comments17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B00-000001000000}">
      <text>
        <r>
          <rPr>
            <sz val="11"/>
            <color rgb="FF000000"/>
            <rFont val="Calibri"/>
          </rPr>
          <t>S.23.04.01.05 Own funds from the financial statements that shall not be represented by the reconciliation reserve and do not meet the criteria to be classified as Solvency II own funds</t>
        </r>
      </text>
    </comment>
    <comment ref="A4" authorId="0" shapeId="0" xr:uid="{00000000-0006-0000-AB00-000002000000}">
      <text>
        <r>
          <rPr>
            <sz val="11"/>
            <color rgb="FF000000"/>
            <rFont val="Calibri"/>
          </rPr>
          <t>s2c_dim:YK (S.23.04.zz.05 line identification)</t>
        </r>
      </text>
    </comment>
  </commentList>
</comments>
</file>

<file path=xl/comments17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C00-000001000000}">
      <text>
        <r>
          <rPr>
            <sz val="11"/>
            <color rgb="FF000000"/>
            <rFont val="Calibri"/>
          </rPr>
          <t>S.23.04.01.06 Ancillary own funds</t>
        </r>
      </text>
    </comment>
    <comment ref="A4" authorId="0" shapeId="0" xr:uid="{00000000-0006-0000-AC00-000002000000}">
      <text>
        <r>
          <rPr>
            <sz val="11"/>
            <color rgb="FF000000"/>
            <rFont val="Calibri"/>
          </rPr>
          <t>s2c_dim:YL (S.23.04.zz.06 line identification)</t>
        </r>
      </text>
    </comment>
  </commentList>
</comments>
</file>

<file path=xl/comments17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D00-000001000000}">
      <text>
        <r>
          <rPr>
            <sz val="11"/>
            <color rgb="FF000000"/>
            <rFont val="Calibri"/>
          </rPr>
          <t>S.23.04.01.07 Adjustment for ring fenced funds</t>
        </r>
      </text>
    </comment>
    <comment ref="A4" authorId="0" shapeId="0" xr:uid="{00000000-0006-0000-AD00-000002000000}">
      <text>
        <r>
          <rPr>
            <sz val="11"/>
            <color rgb="FF000000"/>
            <rFont val="Calibri"/>
          </rPr>
          <t>s2c_dim:NF (Number of fund)</t>
        </r>
      </text>
    </comment>
  </commentList>
</comments>
</file>

<file path=xl/comments17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E00-000001000000}">
      <text>
        <r>
          <rPr>
            <sz val="11"/>
            <color rgb="FF000000"/>
            <rFont val="Calibri"/>
          </rPr>
          <t>S.23.04.01.09Ring-fenced fund portfolios deduction</t>
        </r>
      </text>
    </comment>
  </commentList>
</comments>
</file>

<file path=xl/comments17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F00-000001000000}">
      <text>
        <r>
          <rPr>
            <sz val="11"/>
            <color rgb="FF000000"/>
            <rFont val="Calibri"/>
          </rPr>
          <t>S.23.04.04.01 Subordinated MMA</t>
        </r>
      </text>
    </comment>
    <comment ref="A6" authorId="0" shapeId="0" xr:uid="{00000000-0006-0000-AF00-000002000000}">
      <text>
        <r>
          <rPr>
            <sz val="11"/>
            <color rgb="FF000000"/>
            <rFont val="Calibri"/>
          </rPr>
          <t>s2c_dim:YG (S.23.04.zz.01 line identification)</t>
        </r>
      </text>
    </comment>
  </commentList>
</comments>
</file>

<file path=xl/comments17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000-000001000000}">
      <text>
        <r>
          <rPr>
            <sz val="11"/>
            <color rgb="FF000000"/>
            <rFont val="Calibri"/>
          </rPr>
          <t>S.23.04.04.02 Preference share</t>
        </r>
      </text>
    </comment>
    <comment ref="A6" authorId="0" shapeId="0" xr:uid="{00000000-0006-0000-B000-000002000000}">
      <text>
        <r>
          <rPr>
            <sz val="11"/>
            <color rgb="FF000000"/>
            <rFont val="Calibri"/>
          </rPr>
          <t>s2c_dim:YH (S.23.04.zz.02 line identification)</t>
        </r>
      </text>
    </comment>
  </commentList>
</comments>
</file>

<file path=xl/comments17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100-000001000000}">
      <text>
        <r>
          <rPr>
            <sz val="11"/>
            <color rgb="FF000000"/>
            <rFont val="Calibri"/>
          </rPr>
          <t>S.23.04.04.03 Subordinated liability</t>
        </r>
      </text>
    </comment>
    <comment ref="A6" authorId="0" shapeId="0" xr:uid="{00000000-0006-0000-B100-000002000000}">
      <text>
        <r>
          <rPr>
            <sz val="11"/>
            <color rgb="FF000000"/>
            <rFont val="Calibri"/>
          </rPr>
          <t>s2c_dim:YI (S.23.04.zz.03 line identification)</t>
        </r>
      </text>
    </comment>
  </commentList>
</comments>
</file>

<file path=xl/comments17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200-000001000000}">
      <text>
        <r>
          <rPr>
            <sz val="11"/>
            <color rgb="FF000000"/>
            <rFont val="Calibri"/>
          </rPr>
          <t>S.23.04.04.04 Items approved by supervisory authority as basic own funds</t>
        </r>
      </text>
    </comment>
    <comment ref="A6" authorId="0" shapeId="0" xr:uid="{00000000-0006-0000-B200-000002000000}">
      <text>
        <r>
          <rPr>
            <sz val="11"/>
            <color rgb="FF000000"/>
            <rFont val="Calibri"/>
          </rPr>
          <t>s2c_dim:YJ (S.23.04.zz.04 line identification)</t>
        </r>
      </text>
    </comment>
  </commentList>
</comments>
</file>

<file path=xl/comments17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300-000001000000}">
      <text>
        <r>
          <rPr>
            <sz val="11"/>
            <color rgb="FF000000"/>
            <rFont val="Calibri"/>
          </rPr>
          <t>S.23.04.04.05 Own funds from the financial statements that should not be represented by the reconciliation reserve and do not meet the criteria to be classified as Solvency II own funds</t>
        </r>
      </text>
    </comment>
    <comment ref="A6" authorId="0" shapeId="0" xr:uid="{00000000-0006-0000-B300-000002000000}">
      <text>
        <r>
          <rPr>
            <sz val="11"/>
            <color rgb="FF000000"/>
            <rFont val="Calibri"/>
          </rPr>
          <t>s2c_dim:YK (S.23.04.zz.05 line identification)</t>
        </r>
      </text>
    </comment>
  </commentList>
</comments>
</file>

<file path=xl/comments18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400-000001000000}">
      <text>
        <r>
          <rPr>
            <sz val="11"/>
            <color rgb="FF000000"/>
            <rFont val="Calibri"/>
          </rPr>
          <t>S.23.04.04.06 Ancillary own funds</t>
        </r>
      </text>
    </comment>
    <comment ref="A6" authorId="0" shapeId="0" xr:uid="{00000000-0006-0000-B400-000002000000}">
      <text>
        <r>
          <rPr>
            <sz val="11"/>
            <color rgb="FF000000"/>
            <rFont val="Calibri"/>
          </rPr>
          <t>s2c_dim:YL (S.23.04.zz.06 line identification)</t>
        </r>
      </text>
    </comment>
  </commentList>
</comments>
</file>

<file path=xl/comments18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500-000001000000}">
      <text>
        <r>
          <rPr>
            <sz val="11"/>
            <color rgb="FF000000"/>
            <rFont val="Calibri"/>
          </rPr>
          <t>S.23.04.04.07 Adjustment for ring-fenced funds</t>
        </r>
      </text>
    </comment>
    <comment ref="A6" authorId="0" shapeId="0" xr:uid="{00000000-0006-0000-B500-000002000000}">
      <text>
        <r>
          <rPr>
            <sz val="11"/>
            <color rgb="FF000000"/>
            <rFont val="Calibri"/>
          </rPr>
          <t>s2c_dim:NF (Number of fund)</t>
        </r>
      </text>
    </comment>
  </commentList>
</comments>
</file>

<file path=xl/comments18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600-000001000000}">
      <text>
        <r>
          <rPr>
            <sz val="11"/>
            <color rgb="FF000000"/>
            <rFont val="Calibri"/>
          </rPr>
          <t>S.23.04.04.09 Ring-fenced fund portfolios deduction</t>
        </r>
      </text>
    </comment>
  </commentList>
</comments>
</file>

<file path=xl/comments18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700-000001000000}">
      <text>
        <r>
          <rPr>
            <sz val="11"/>
            <color rgb="FF000000"/>
            <rFont val="Calibri"/>
          </rPr>
          <t>S.23.04.04.10 Calculation of non available own funds at group level (such a calculation has to be done entity by entity) - exceeding the contribution of solo SCR to Group SCR</t>
        </r>
      </text>
    </comment>
    <comment ref="A6" authorId="0" shapeId="0" xr:uid="{00000000-0006-0000-B700-000002000000}">
      <text>
        <r>
          <rPr>
            <sz val="11"/>
            <color rgb="FF000000"/>
            <rFont val="Calibri"/>
          </rPr>
          <t>s2c_dim:XY (S.23.04.zz.10 line identification)</t>
        </r>
      </text>
    </comment>
  </commentList>
</comments>
</file>

<file path=xl/comments18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800-000001000000}">
      <text>
        <r>
          <rPr>
            <sz val="11"/>
            <color rgb="FF000000"/>
            <rFont val="Calibri"/>
          </rPr>
          <t>S.23.04.04.11 Calculation of non available own funds at group level (total) - exceeding the contribution of solo SCR to Group SCR</t>
        </r>
      </text>
    </comment>
  </commentList>
</comments>
</file>

<file path=xl/comments18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900-000001000000}">
      <text>
        <r>
          <rPr>
            <sz val="11"/>
            <color rgb="FF000000"/>
            <rFont val="Calibri"/>
          </rPr>
          <t>S.24.01.01.01 Table 1 - Participations in related undertakings that are financial and credit institutions which individually exceed 10% of items included in (a) (i), (ii), (iv) and (vi) of Article 69, not including consolidated strategic participations for the purpose of deductions under Article 68 (1) of the Delegated Regulation (EU) 2015/35</t>
        </r>
      </text>
    </comment>
    <comment ref="A6" authorId="0" shapeId="0" xr:uid="{00000000-0006-0000-B900-000002000000}">
      <text>
        <r>
          <rPr>
            <sz val="11"/>
            <color rgb="FF000000"/>
            <rFont val="Calibri"/>
          </rPr>
          <t>s2c_dim:UI (URI)</t>
        </r>
      </text>
    </comment>
  </commentList>
</comments>
</file>

<file path=xl/comments18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A00-000001000000}">
      <text>
        <r>
          <rPr>
            <sz val="11"/>
            <color rgb="FF000000"/>
            <rFont val="Calibri"/>
          </rPr>
          <t>S.24.01.01.02 Table 2 - Participations in related undertakings that are financial and credit institutions which when aggregated exceed 10% of items included in (a) (i), (ii), (iv) and (vi) of Article 69, not including consolidated strategic participations for the purpose of deductions under Article 68 (2) of the Delegated Regulation (EU) 2015/35</t>
        </r>
      </text>
    </comment>
    <comment ref="A6" authorId="0" shapeId="0" xr:uid="{00000000-0006-0000-BA00-000002000000}">
      <text>
        <r>
          <rPr>
            <sz val="11"/>
            <color rgb="FF000000"/>
            <rFont val="Calibri"/>
          </rPr>
          <t>s2c_dim:UI (URI)</t>
        </r>
      </text>
    </comment>
  </commentList>
</comments>
</file>

<file path=xl/comments18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B00-000001000000}">
      <text>
        <r>
          <rPr>
            <sz val="11"/>
            <color rgb="FF000000"/>
            <rFont val="Calibri"/>
          </rPr>
          <t>S.24.01.01.03 Total participations in related undertakings that are financial and credit institutions (for which there is an OF deduction)</t>
        </r>
      </text>
    </comment>
  </commentList>
</comments>
</file>

<file path=xl/comments18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C00-000001000000}">
      <text>
        <r>
          <rPr>
            <sz val="11"/>
            <color rgb="FF000000"/>
            <rFont val="Calibri"/>
          </rPr>
          <t>S.24.01.01.04 Own funds deductions</t>
        </r>
      </text>
    </comment>
  </commentList>
</comments>
</file>

<file path=xl/comments18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D00-000001000000}">
      <text>
        <r>
          <rPr>
            <sz val="11"/>
            <color rgb="FF000000"/>
            <rFont val="Calibri"/>
          </rPr>
          <t>S.24.01.01.05 Table 3 - Participations in related undertakings that are financial and credit institutions which are considered strategic as defined in Article 171 of the Delegated Regulation (EU) 2015/35 and which are included in the calculation of the group solvency on the basis of method 1 (no OF deduction according to art 68(3)).</t>
        </r>
      </text>
    </comment>
    <comment ref="A6" authorId="0" shapeId="0" xr:uid="{00000000-0006-0000-BD00-000002000000}">
      <text>
        <r>
          <rPr>
            <sz val="11"/>
            <color rgb="FF000000"/>
            <rFont val="Calibri"/>
          </rPr>
          <t>s2c_dim:UI (URI)</t>
        </r>
      </text>
    </comment>
  </commentList>
</comments>
</file>

<file path=xl/comments19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E00-000001000000}">
      <text>
        <r>
          <rPr>
            <sz val="11"/>
            <color rgb="FF000000"/>
            <rFont val="Calibri"/>
          </rPr>
          <t>S.24.01.01.06 Table 4 - Participations in related undertakings that are financial and credit institutions which are strategic (as defined in Article 171 of the Delegated Regulation (EU) 2015/35), not included in the calculation of the group solvency on the basis of method 1 and which are not deducted according to art 68(1) and 68 (2) (It should include the remaining part following the partial deduction according to Article 68 (2) of the Delegated Regulation (EU) 2015/35)</t>
        </r>
      </text>
    </comment>
    <comment ref="A6" authorId="0" shapeId="0" xr:uid="{00000000-0006-0000-BE00-000002000000}">
      <text>
        <r>
          <rPr>
            <sz val="11"/>
            <color rgb="FF000000"/>
            <rFont val="Calibri"/>
          </rPr>
          <t>s2c_dim:UI (URI)</t>
        </r>
      </text>
    </comment>
  </commentList>
</comments>
</file>

<file path=xl/comments19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F00-000001000000}">
      <text>
        <r>
          <rPr>
            <sz val="11"/>
            <color rgb="FF000000"/>
            <rFont val="Calibri"/>
          </rPr>
          <t>S.24.01.01.07 Table 5 - Participations in related undertakings that are financial and credit institutions which are not strategic and which are not deducted according to art 68(1) and 68(2) of Delegated Regulation 2015/35 (It should include the remaining part following the partial deduction according to Article 68 (2) of the Delegated Regulation (EU) 2015/35)</t>
        </r>
      </text>
    </comment>
    <comment ref="A6" authorId="0" shapeId="0" xr:uid="{00000000-0006-0000-BF00-000002000000}">
      <text>
        <r>
          <rPr>
            <sz val="11"/>
            <color rgb="FF000000"/>
            <rFont val="Calibri"/>
          </rPr>
          <t>s2c_dim:UI (URI)</t>
        </r>
      </text>
    </comment>
  </commentList>
</comments>
</file>

<file path=xl/comments19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000-000001000000}">
      <text>
        <r>
          <rPr>
            <sz val="11"/>
            <color rgb="FF000000"/>
            <rFont val="Calibri"/>
          </rPr>
          <t>S.24.01.01.08 Table 6 - Other strategic participations not in financial and credit institution</t>
        </r>
      </text>
    </comment>
    <comment ref="A6" authorId="0" shapeId="0" xr:uid="{00000000-0006-0000-C000-000002000000}">
      <text>
        <r>
          <rPr>
            <sz val="11"/>
            <color rgb="FF000000"/>
            <rFont val="Calibri"/>
          </rPr>
          <t>s2c_dim:UI (URI)</t>
        </r>
      </text>
    </comment>
  </commentList>
</comments>
</file>

<file path=xl/comments19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100-000001000000}">
      <text>
        <r>
          <rPr>
            <sz val="11"/>
            <color rgb="FF000000"/>
            <rFont val="Calibri"/>
          </rPr>
          <t>S.24.01.01.09 Table 7 - Other non-strategic participations not in financial and credit institution</t>
        </r>
      </text>
    </comment>
    <comment ref="A6" authorId="0" shapeId="0" xr:uid="{00000000-0006-0000-C100-000002000000}">
      <text>
        <r>
          <rPr>
            <sz val="11"/>
            <color rgb="FF000000"/>
            <rFont val="Calibri"/>
          </rPr>
          <t>s2c_dim:UI (URI)</t>
        </r>
      </text>
    </comment>
  </commentList>
</comments>
</file>

<file path=xl/comments19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200-000001000000}">
      <text>
        <r>
          <rPr>
            <sz val="11"/>
            <color rgb="FF000000"/>
            <rFont val="Calibri"/>
          </rPr>
          <t>S.24.01.01.10 Total for SCR calculation</t>
        </r>
      </text>
    </comment>
  </commentList>
</comments>
</file>

<file path=xl/comments19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300-000001000000}">
      <text>
        <r>
          <rPr>
            <sz val="11"/>
            <color rgb="FF000000"/>
            <rFont val="Calibri"/>
          </rPr>
          <t>S.24.01.01.11 Total all participations</t>
        </r>
      </text>
    </comment>
  </commentList>
</comments>
</file>

<file path=xl/comments19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400-000001000000}">
      <text>
        <r>
          <rPr>
            <sz val="11"/>
            <color rgb="FF000000"/>
            <rFont val="Calibri"/>
          </rPr>
          <t>S.25.01.01.01 Basic Solvency Capital Requirement</t>
        </r>
      </text>
    </comment>
  </commentList>
</comments>
</file>

<file path=xl/comments19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500-000001000000}">
      <text>
        <r>
          <rPr>
            <sz val="11"/>
            <color rgb="FF000000"/>
            <rFont val="Calibri"/>
          </rPr>
          <t>S.25.01.01.02 Calculation of Solvency Capital Requirement</t>
        </r>
      </text>
    </comment>
  </commentList>
</comments>
</file>

<file path=xl/comments19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600-000001000000}">
      <text>
        <r>
          <rPr>
            <sz val="11"/>
            <color rgb="FF000000"/>
            <rFont val="Calibri"/>
          </rPr>
          <t>S.25.01.01.03 Approach to tax rate</t>
        </r>
      </text>
    </comment>
  </commentList>
</comments>
</file>

<file path=xl/comments19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700-000001000000}">
      <text>
        <r>
          <rPr>
            <sz val="11"/>
            <color rgb="FF000000"/>
            <rFont val="Calibri"/>
          </rPr>
          <t>S.25.01.01.04 Calculation of loss absorbing capacity of deferred taxes</t>
        </r>
      </text>
    </comment>
  </commentList>
</comments>
</file>

<file path=xl/comments20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800-000001000000}">
      <text>
        <r>
          <rPr>
            <sz val="11"/>
            <color rgb="FF000000"/>
            <rFont val="Calibri"/>
          </rPr>
          <t>S.25.01.01.05 Calculation of loss absorbing capacity of deferred taxes</t>
        </r>
      </text>
    </comment>
  </commentList>
</comments>
</file>

<file path=xl/comments20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900-000001000000}">
      <text>
        <r>
          <rPr>
            <sz val="11"/>
            <color rgb="FF000000"/>
            <rFont val="Calibri"/>
          </rPr>
          <t>S.25.01.04.01 Basic Solvency Capital Requirement</t>
        </r>
      </text>
    </comment>
  </commentList>
</comments>
</file>

<file path=xl/comments20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A00-000001000000}">
      <text>
        <r>
          <rPr>
            <sz val="11"/>
            <color rgb="FF000000"/>
            <rFont val="Calibri"/>
          </rPr>
          <t>S.25.01.04.02 Calculation of Solvency Capital Requirement</t>
        </r>
      </text>
    </comment>
  </commentList>
</comments>
</file>

<file path=xl/comments20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B00-000001000000}">
      <text>
        <r>
          <rPr>
            <sz val="11"/>
            <color rgb="FF000000"/>
            <rFont val="Calibri"/>
          </rPr>
          <t>S.25.01.21.01 Basic Solvency Capital Requirement</t>
        </r>
      </text>
    </comment>
  </commentList>
</comments>
</file>

<file path=xl/comments20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C00-000001000000}">
      <text>
        <r>
          <rPr>
            <sz val="11"/>
            <color rgb="FF000000"/>
            <rFont val="Calibri"/>
          </rPr>
          <t>S.25.01.21.02 Calculation of Solvency Capital Requirement</t>
        </r>
      </text>
    </comment>
  </commentList>
</comments>
</file>

<file path=xl/comments20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D00-000001000000}">
      <text>
        <r>
          <rPr>
            <sz val="11"/>
            <color rgb="FF000000"/>
            <rFont val="Calibri"/>
          </rPr>
          <t>S.25.01.21.03 Basic Solvency Capital Requirement (USP)</t>
        </r>
      </text>
    </comment>
  </commentList>
</comments>
</file>

<file path=xl/comments20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E00-000001000000}">
      <text>
        <r>
          <rPr>
            <sz val="11"/>
            <color rgb="FF000000"/>
            <rFont val="Calibri"/>
          </rPr>
          <t>S.25.01.21.04 Approach to tax rate</t>
        </r>
      </text>
    </comment>
  </commentList>
</comments>
</file>

<file path=xl/comments20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F00-000001000000}">
      <text>
        <r>
          <rPr>
            <sz val="11"/>
            <color rgb="FF000000"/>
            <rFont val="Calibri"/>
          </rPr>
          <t>S.25.01.21.05 Calculation of loss absorbing capacity of deferred taxes</t>
        </r>
      </text>
    </comment>
  </commentList>
</comments>
</file>

<file path=xl/comments20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000-000001000000}">
      <text>
        <r>
          <rPr>
            <sz val="11"/>
            <color rgb="FF000000"/>
            <rFont val="Calibri"/>
          </rPr>
          <t>S.25.01.22.01 Basic Solvency Capital Requirement</t>
        </r>
      </text>
    </comment>
  </commentList>
</comments>
</file>

<file path=xl/comments20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100-000001000000}">
      <text>
        <r>
          <rPr>
            <sz val="11"/>
            <color rgb="FF000000"/>
            <rFont val="Calibri"/>
          </rPr>
          <t>S.25.01.22.02 Calculation of Solvency Capital Requirement</t>
        </r>
      </text>
    </comment>
  </commentList>
</comments>
</file>

<file path=xl/comments2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200-000001000000}">
      <text>
        <r>
          <rPr>
            <sz val="11"/>
            <color rgb="FF000000"/>
            <rFont val="Calibri"/>
          </rPr>
          <t>S.25.01.22.03 Basic Solvency Capital Requirement (USP)</t>
        </r>
      </text>
    </comment>
  </commentList>
</comments>
</file>

<file path=xl/comments2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300-000001000000}">
      <text>
        <r>
          <rPr>
            <sz val="11"/>
            <color rgb="FF000000"/>
            <rFont val="Calibri"/>
          </rPr>
          <t>S.25.04.11.01 Net solvency capital requirement</t>
        </r>
      </text>
    </comment>
  </commentList>
</comments>
</file>

<file path=xl/comments2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400-000001000000}">
      <text>
        <r>
          <rPr>
            <sz val="11"/>
            <color rgb="FF000000"/>
            <rFont val="Calibri"/>
          </rPr>
          <t>S.25.04.13.01 Net solvency capital requirement</t>
        </r>
      </text>
    </comment>
  </commentList>
</comments>
</file>

<file path=xl/comments2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500-000001000000}">
      <text>
        <r>
          <rPr>
            <sz val="11"/>
            <color rgb="FF000000"/>
            <rFont val="Calibri"/>
          </rPr>
          <t>S.25.05.01.01 Component - specific information</t>
        </r>
      </text>
    </comment>
  </commentList>
</comments>
</file>

<file path=xl/comments2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600-000001000000}">
      <text>
        <r>
          <rPr>
            <sz val="11"/>
            <color rgb="FF000000"/>
            <rFont val="Calibri"/>
          </rPr>
          <t>S.25.05.01.02 Calculation of Solvency Capital Requirement</t>
        </r>
      </text>
    </comment>
  </commentList>
</comments>
</file>

<file path=xl/comments2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700-000001000000}">
      <text>
        <r>
          <rPr>
            <sz val="11"/>
            <color rgb="FF000000"/>
            <rFont val="Calibri"/>
          </rPr>
          <t>S.25.05.01.03 Approach to tax rate</t>
        </r>
      </text>
    </comment>
  </commentList>
</comments>
</file>

<file path=xl/comments2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800-000001000000}">
      <text>
        <r>
          <rPr>
            <sz val="11"/>
            <color rgb="FF000000"/>
            <rFont val="Calibri"/>
          </rPr>
          <t>S.25.05.01.04 Calculation of loss absorbing capacity of deferred taxes</t>
        </r>
      </text>
    </comment>
  </commentList>
</comments>
</file>

<file path=xl/comments2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900-000001000000}">
      <text>
        <r>
          <rPr>
            <sz val="11"/>
            <color rgb="FF000000"/>
            <rFont val="Calibri"/>
          </rPr>
          <t>S.25.05.01.05 Calculation of loss absorbing capacity of deferred taxes</t>
        </r>
      </text>
    </comment>
  </commentList>
</comments>
</file>

<file path=xl/comments2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A00-000001000000}">
      <text>
        <r>
          <rPr>
            <sz val="11"/>
            <color rgb="FF000000"/>
            <rFont val="Calibri"/>
          </rPr>
          <t>S.25.05.04.01 Component - specific information</t>
        </r>
      </text>
    </comment>
  </commentList>
</comments>
</file>

<file path=xl/comments2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B00-000001000000}">
      <text>
        <r>
          <rPr>
            <sz val="11"/>
            <color rgb="FF000000"/>
            <rFont val="Calibri"/>
          </rPr>
          <t>S.25.05.04.02 Calculation of Solvency Capital Requirement</t>
        </r>
      </text>
    </comment>
  </commentList>
</comments>
</file>

<file path=xl/comments2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C00-000001000000}">
      <text>
        <r>
          <rPr>
            <sz val="11"/>
            <color rgb="FF000000"/>
            <rFont val="Calibri"/>
          </rPr>
          <t>S.25.05.21.01 Solvency Capital Requirement information</t>
        </r>
      </text>
    </comment>
  </commentList>
</comments>
</file>

<file path=xl/comments22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D00-000001000000}">
      <text>
        <r>
          <rPr>
            <sz val="11"/>
            <color rgb="FF000000"/>
            <rFont val="Calibri"/>
          </rPr>
          <t>S.25.05.21.02 Calculation of Solvency Capital Requirement</t>
        </r>
      </text>
    </comment>
  </commentList>
</comments>
</file>

<file path=xl/comments22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E00-000001000000}">
      <text>
        <r>
          <rPr>
            <sz val="11"/>
            <color rgb="FF000000"/>
            <rFont val="Calibri"/>
          </rPr>
          <t>S.25.05.21.03 Approach to tax rate</t>
        </r>
      </text>
    </comment>
  </commentList>
</comments>
</file>

<file path=xl/comments22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F00-000001000000}">
      <text>
        <r>
          <rPr>
            <sz val="11"/>
            <color rgb="FF000000"/>
            <rFont val="Calibri"/>
          </rPr>
          <t>S.25.05.21.04 Calculation of loss absorbing capacity of deferred taxes</t>
        </r>
      </text>
    </comment>
  </commentList>
</comments>
</file>

<file path=xl/comments22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000-000001000000}">
      <text>
        <r>
          <rPr>
            <sz val="11"/>
            <color rgb="FF000000"/>
            <rFont val="Calibri"/>
          </rPr>
          <t>S.25.05.22.01 Component - specific information</t>
        </r>
      </text>
    </comment>
  </commentList>
</comments>
</file>

<file path=xl/comments22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100-000001000000}">
      <text>
        <r>
          <rPr>
            <sz val="11"/>
            <color rgb="FF000000"/>
            <rFont val="Calibri"/>
          </rPr>
          <t>S.25.05.22.02 Calculation of Solvency Capital Requirement</t>
        </r>
      </text>
    </comment>
  </commentList>
</comments>
</file>

<file path=xl/comments22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200-000001000000}">
      <text>
        <r>
          <rPr>
            <sz val="11"/>
            <color rgb="FF000000"/>
            <rFont val="Calibri"/>
          </rPr>
          <t>S.26.01.01.01 Market risk - basic information, part 1</t>
        </r>
      </text>
    </comment>
  </commentList>
</comments>
</file>

<file path=xl/comments22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300-000001000000}">
      <text>
        <r>
          <rPr>
            <sz val="11"/>
            <color rgb="FF000000"/>
            <rFont val="Calibri"/>
          </rPr>
          <t>S.26.01.01.02 Market risk - basic information, part 2</t>
        </r>
      </text>
    </comment>
  </commentList>
</comments>
</file>

<file path=xl/comments22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400-000001000000}">
      <text>
        <r>
          <rPr>
            <sz val="11"/>
            <color rgb="FF000000"/>
            <rFont val="Calibri"/>
          </rPr>
          <t>S.26.01.01.03 Simplifications used</t>
        </r>
      </text>
    </comment>
  </commentList>
</comments>
</file>

<file path=xl/comments22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500-000001000000}">
      <text>
        <r>
          <rPr>
            <sz val="11"/>
            <color rgb="FF000000"/>
            <rFont val="Calibri"/>
          </rPr>
          <t>S.26.01.01.05 Equity under legislative programmes - list of all such investments</t>
        </r>
      </text>
    </comment>
    <comment ref="A7" authorId="0" shapeId="0" xr:uid="{00000000-0006-0000-E500-000002000000}">
      <text>
        <r>
          <rPr>
            <sz val="11"/>
            <color rgb="FF000000"/>
            <rFont val="Calibri"/>
          </rPr>
          <t>s2c_dim:ME (S.26.01.zz.05 line identification)</t>
        </r>
      </text>
    </comment>
    <comment ref="B7" authorId="0" shapeId="0" xr:uid="{00000000-0006-0000-E500-000003000000}">
      <text>
        <r>
          <rPr>
            <sz val="11"/>
            <color rgb="FF000000"/>
            <rFont val="Calibri"/>
          </rPr>
          <t>s2c_dim:UI (URI)</t>
        </r>
      </text>
    </comment>
    <comment ref="C7" authorId="0" shapeId="0" xr:uid="{00000000-0006-0000-E500-000004000000}">
      <text>
        <r>
          <rPr>
            <sz val="11"/>
            <color rgb="FF000000"/>
            <rFont val="Calibri"/>
          </rPr>
          <t>s2c_dim:EB (Legislative programme identifier)</t>
        </r>
      </text>
    </comment>
  </commentList>
</comments>
</file>

<file path=xl/comments23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600-000001000000}">
      <text>
        <r>
          <rPr>
            <sz val="11"/>
            <color rgb="FF000000"/>
            <rFont val="Calibri"/>
          </rPr>
          <t>S.26.01.04.01 Market risk - basic information, part 1</t>
        </r>
      </text>
    </comment>
  </commentList>
</comments>
</file>

<file path=xl/comments23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700-000001000000}">
      <text>
        <r>
          <rPr>
            <sz val="11"/>
            <color rgb="FF000000"/>
            <rFont val="Calibri"/>
          </rPr>
          <t>S.26.01.04.02 Market risk - basic information, part 2</t>
        </r>
      </text>
    </comment>
  </commentList>
</comments>
</file>

<file path=xl/comments23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800-000001000000}">
      <text>
        <r>
          <rPr>
            <sz val="11"/>
            <color rgb="FF000000"/>
            <rFont val="Calibri"/>
          </rPr>
          <t>S.26.01.04.03 Simplifications used</t>
        </r>
      </text>
    </comment>
  </commentList>
</comments>
</file>

<file path=xl/comments23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900-000001000000}">
      <text>
        <r>
          <rPr>
            <sz val="11"/>
            <color rgb="FF000000"/>
            <rFont val="Calibri"/>
          </rPr>
          <t>S.26.01.04.04 Currency used as a reference to calculate the currency risk</t>
        </r>
      </text>
    </comment>
  </commentList>
</comments>
</file>

<file path=xl/comments23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A00-000001000000}">
      <text>
        <r>
          <rPr>
            <sz val="11"/>
            <color rgb="FF000000"/>
            <rFont val="Calibri"/>
          </rPr>
          <t>S.26.01.04.05 Equity under legislative programmes - list of all such investments</t>
        </r>
      </text>
    </comment>
    <comment ref="A7" authorId="0" shapeId="0" xr:uid="{00000000-0006-0000-EA00-000002000000}">
      <text>
        <r>
          <rPr>
            <sz val="11"/>
            <color rgb="FF000000"/>
            <rFont val="Calibri"/>
          </rPr>
          <t>s2c_dim:ME (S.26.01.zz.05 line identification)</t>
        </r>
      </text>
    </comment>
    <comment ref="B7" authorId="0" shapeId="0" xr:uid="{00000000-0006-0000-EA00-000003000000}">
      <text>
        <r>
          <rPr>
            <sz val="11"/>
            <color rgb="FF000000"/>
            <rFont val="Calibri"/>
          </rPr>
          <t>s2c_dim:UI (URI)</t>
        </r>
      </text>
    </comment>
    <comment ref="C7" authorId="0" shapeId="0" xr:uid="{00000000-0006-0000-EA00-000004000000}">
      <text>
        <r>
          <rPr>
            <sz val="11"/>
            <color rgb="FF000000"/>
            <rFont val="Calibri"/>
          </rPr>
          <t>s2c_dim:EB (Legislative programme identifier)</t>
        </r>
      </text>
    </comment>
  </commentList>
</comments>
</file>

<file path=xl/comments23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B00-000001000000}">
      <text>
        <r>
          <rPr>
            <sz val="11"/>
            <color rgb="FF000000"/>
            <rFont val="Calibri"/>
          </rPr>
          <t>S.26.02.01.01 Counterparty default risk - basic information</t>
        </r>
      </text>
    </comment>
  </commentList>
</comments>
</file>

<file path=xl/comments23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C00-000001000000}">
      <text>
        <r>
          <rPr>
            <sz val="11"/>
            <color rgb="FF000000"/>
            <rFont val="Calibri"/>
          </rPr>
          <t>S.26.02.01.02 Simplifications used</t>
        </r>
      </text>
    </comment>
  </commentList>
</comments>
</file>

<file path=xl/comments23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D00-000001000000}">
      <text>
        <r>
          <rPr>
            <sz val="11"/>
            <color rgb="FF000000"/>
            <rFont val="Calibri"/>
          </rPr>
          <t>S.26.02.01.03 Further details on mortgages</t>
        </r>
      </text>
    </comment>
  </commentList>
</comments>
</file>

<file path=xl/comments23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E00-000001000000}">
      <text>
        <r>
          <rPr>
            <sz val="11"/>
            <color rgb="FF000000"/>
            <rFont val="Calibri"/>
          </rPr>
          <t>S.26.02.04.01 Counterparty default risk - basic information</t>
        </r>
      </text>
    </comment>
  </commentList>
</comments>
</file>

<file path=xl/comments23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F00-000001000000}">
      <text>
        <r>
          <rPr>
            <sz val="11"/>
            <color rgb="FF000000"/>
            <rFont val="Calibri"/>
          </rPr>
          <t>S.26.02.04.02 Simplifications used</t>
        </r>
      </text>
    </comment>
  </commentList>
</comments>
</file>

<file path=xl/comments24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000-000001000000}">
      <text>
        <r>
          <rPr>
            <sz val="11"/>
            <color rgb="FF000000"/>
            <rFont val="Calibri"/>
          </rPr>
          <t>S.26.02.04.03 Further details on mortgages</t>
        </r>
      </text>
    </comment>
  </commentList>
</comments>
</file>

<file path=xl/comments24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100-000001000000}">
      <text>
        <r>
          <rPr>
            <sz val="11"/>
            <color rgb="FF000000"/>
            <rFont val="Calibri"/>
          </rPr>
          <t>S.26.03.01.01 Life underwriting risk</t>
        </r>
      </text>
    </comment>
  </commentList>
</comments>
</file>

<file path=xl/comments24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200-000001000000}">
      <text>
        <r>
          <rPr>
            <sz val="11"/>
            <color rgb="FF000000"/>
            <rFont val="Calibri"/>
          </rPr>
          <t>S.26.03.01.02 Further details on revision risk</t>
        </r>
      </text>
    </comment>
  </commentList>
</comments>
</file>

<file path=xl/comments24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300-000001000000}">
      <text>
        <r>
          <rPr>
            <sz val="11"/>
            <color rgb="FF000000"/>
            <rFont val="Calibri"/>
          </rPr>
          <t>S.26.03.01.03 Simplifications used</t>
        </r>
      </text>
    </comment>
  </commentList>
</comments>
</file>

<file path=xl/comments24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400-000001000000}">
      <text>
        <r>
          <rPr>
            <sz val="11"/>
            <color rgb="FF000000"/>
            <rFont val="Calibri"/>
          </rPr>
          <t>S.26.03.01.04 Life underwriting risk</t>
        </r>
      </text>
    </comment>
  </commentList>
</comments>
</file>

<file path=xl/comments24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500-000001000000}">
      <text>
        <r>
          <rPr>
            <sz val="11"/>
            <color rgb="FF000000"/>
            <rFont val="Calibri"/>
          </rPr>
          <t>S.26.03.04.01 Life underwriting risk</t>
        </r>
      </text>
    </comment>
  </commentList>
</comments>
</file>

<file path=xl/comments24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600-000001000000}">
      <text>
        <r>
          <rPr>
            <sz val="11"/>
            <color rgb="FF000000"/>
            <rFont val="Calibri"/>
          </rPr>
          <t>S.26.03.04.02 Further details on revision risk</t>
        </r>
      </text>
    </comment>
  </commentList>
</comments>
</file>

<file path=xl/comments24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700-000001000000}">
      <text>
        <r>
          <rPr>
            <sz val="11"/>
            <color rgb="FF000000"/>
            <rFont val="Calibri"/>
          </rPr>
          <t>S.26.03.04.03 Simplifications used</t>
        </r>
      </text>
    </comment>
  </commentList>
</comments>
</file>

<file path=xl/comments24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800-000001000000}">
      <text>
        <r>
          <rPr>
            <sz val="11"/>
            <color rgb="FF000000"/>
            <rFont val="Calibri"/>
          </rPr>
          <t>S.26.03.04.04 Life underwriting risk</t>
        </r>
      </text>
    </comment>
  </commentList>
</comments>
</file>

<file path=xl/comments24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900-000001000000}">
      <text>
        <r>
          <rPr>
            <sz val="11"/>
            <color rgb="FF000000"/>
            <rFont val="Calibri"/>
          </rPr>
          <t>S.26.04.01.01 SLT health underwriting risk</t>
        </r>
      </text>
    </comment>
  </commentList>
</comments>
</file>

<file path=xl/comments25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A00-000001000000}">
      <text>
        <r>
          <rPr>
            <sz val="11"/>
            <color rgb="FF000000"/>
            <rFont val="Calibri"/>
          </rPr>
          <t>S.26.04.01.02 Further details on revision risk</t>
        </r>
      </text>
    </comment>
  </commentList>
</comments>
</file>

<file path=xl/comments25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B00-000001000000}">
      <text>
        <r>
          <rPr>
            <sz val="11"/>
            <color rgb="FF000000"/>
            <rFont val="Calibri"/>
          </rPr>
          <t>S.26.04.01.03 NSLT Health premium and reserve risk</t>
        </r>
      </text>
    </comment>
  </commentList>
</comments>
</file>

<file path=xl/comments25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C00-000001000000}">
      <text>
        <r>
          <rPr>
            <sz val="11"/>
            <color rgb="FF000000"/>
            <rFont val="Calibri"/>
          </rPr>
          <t>S.26.04.01.04 Total NSLT health premium and reserve risk</t>
        </r>
      </text>
    </comment>
  </commentList>
</comments>
</file>

<file path=xl/comments25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D00-000001000000}">
      <text>
        <r>
          <rPr>
            <sz val="11"/>
            <color rgb="FF000000"/>
            <rFont val="Calibri"/>
          </rPr>
          <t>S.26.04.01.05 NSLT health lapse risk</t>
        </r>
      </text>
    </comment>
  </commentList>
</comments>
</file>

<file path=xl/comments25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E00-000001000000}">
      <text>
        <r>
          <rPr>
            <sz val="11"/>
            <color rgb="FF000000"/>
            <rFont val="Calibri"/>
          </rPr>
          <t>S.26.04.01.06 Total NSLT health underwriting risk</t>
        </r>
      </text>
    </comment>
  </commentList>
</comments>
</file>

<file path=xl/comments25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F00-000001000000}">
      <text>
        <r>
          <rPr>
            <sz val="11"/>
            <color rgb="FF000000"/>
            <rFont val="Calibri"/>
          </rPr>
          <t>S.26.04.01.07 Health catastrophe risk - basic information</t>
        </r>
      </text>
    </comment>
  </commentList>
</comments>
</file>

<file path=xl/comments25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001-000001000000}">
      <text>
        <r>
          <rPr>
            <sz val="11"/>
            <color rgb="FF000000"/>
            <rFont val="Calibri"/>
          </rPr>
          <t>S.26.04.01.08 Total health underwriting risk</t>
        </r>
      </text>
    </comment>
  </commentList>
</comments>
</file>

<file path=xl/comments25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101-000001000000}">
      <text>
        <r>
          <rPr>
            <sz val="11"/>
            <color rgb="FF000000"/>
            <rFont val="Calibri"/>
          </rPr>
          <t>S.26.04.01.09 Simplifications used</t>
        </r>
      </text>
    </comment>
  </commentList>
</comments>
</file>

<file path=xl/comments25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201-000001000000}">
      <text>
        <r>
          <rPr>
            <sz val="11"/>
            <color rgb="FF000000"/>
            <rFont val="Calibri"/>
          </rPr>
          <t>S.26.04.04.01 SLT health underwriting risk</t>
        </r>
      </text>
    </comment>
  </commentList>
</comments>
</file>

<file path=xl/comments25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301-000001000000}">
      <text>
        <r>
          <rPr>
            <sz val="11"/>
            <color rgb="FF000000"/>
            <rFont val="Calibri"/>
          </rPr>
          <t>S.26.04.04.02 Further details on revision risk</t>
        </r>
      </text>
    </comment>
  </commentList>
</comments>
</file>

<file path=xl/comments26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401-000001000000}">
      <text>
        <r>
          <rPr>
            <sz val="11"/>
            <color rgb="FF000000"/>
            <rFont val="Calibri"/>
          </rPr>
          <t>S.26.04.04.03 NSLT Health premium and reserve risk</t>
        </r>
      </text>
    </comment>
  </commentList>
</comments>
</file>

<file path=xl/comments26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501-000001000000}">
      <text>
        <r>
          <rPr>
            <sz val="11"/>
            <color rgb="FF000000"/>
            <rFont val="Calibri"/>
          </rPr>
          <t>S.26.04.04.04 Total NSLT health premium and reserve risk</t>
        </r>
      </text>
    </comment>
  </commentList>
</comments>
</file>

<file path=xl/comments26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601-000001000000}">
      <text>
        <r>
          <rPr>
            <sz val="11"/>
            <color rgb="FF000000"/>
            <rFont val="Calibri"/>
          </rPr>
          <t>S.26.04.04.05 NSLT health lapse risk</t>
        </r>
      </text>
    </comment>
  </commentList>
</comments>
</file>

<file path=xl/comments26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701-000001000000}">
      <text>
        <r>
          <rPr>
            <sz val="11"/>
            <color rgb="FF000000"/>
            <rFont val="Calibri"/>
          </rPr>
          <t>S.26.04.04.06 Total NSLT health underwriting risk</t>
        </r>
      </text>
    </comment>
  </commentList>
</comments>
</file>

<file path=xl/comments26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801-000001000000}">
      <text>
        <r>
          <rPr>
            <sz val="11"/>
            <color rgb="FF000000"/>
            <rFont val="Calibri"/>
          </rPr>
          <t>S.26.04.04.07 Health catastrophe risk - basic information</t>
        </r>
      </text>
    </comment>
  </commentList>
</comments>
</file>

<file path=xl/comments26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901-000001000000}">
      <text>
        <r>
          <rPr>
            <sz val="11"/>
            <color rgb="FF000000"/>
            <rFont val="Calibri"/>
          </rPr>
          <t>S.26.04.04.08 Total health underwriting risk</t>
        </r>
      </text>
    </comment>
  </commentList>
</comments>
</file>

<file path=xl/comments26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A01-000001000000}">
      <text>
        <r>
          <rPr>
            <sz val="11"/>
            <color rgb="FF000000"/>
            <rFont val="Calibri"/>
          </rPr>
          <t>S.26.04.04.09 Simplifications used</t>
        </r>
      </text>
    </comment>
  </commentList>
</comments>
</file>

<file path=xl/comments26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B01-000001000000}">
      <text>
        <r>
          <rPr>
            <sz val="11"/>
            <color rgb="FF000000"/>
            <rFont val="Calibri"/>
          </rPr>
          <t>S.26.05.01.01 Non-life premium and reserve Risk</t>
        </r>
      </text>
    </comment>
  </commentList>
</comments>
</file>

<file path=xl/comments26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C01-000001000000}">
      <text>
        <r>
          <rPr>
            <sz val="11"/>
            <color rgb="FF000000"/>
            <rFont val="Calibri"/>
          </rPr>
          <t>S.26.05.01.02 Non-life premium and reserve risk</t>
        </r>
      </text>
    </comment>
  </commentList>
</comments>
</file>

<file path=xl/comments26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D01-000001000000}">
      <text>
        <r>
          <rPr>
            <sz val="11"/>
            <color rgb="FF000000"/>
            <rFont val="Calibri"/>
          </rPr>
          <t>S.26.05.01.03 Non-Life lapse risk</t>
        </r>
      </text>
    </comment>
  </commentList>
</comments>
</file>

<file path=xl/comments27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E01-000001000000}">
      <text>
        <r>
          <rPr>
            <sz val="11"/>
            <color rgb="FF000000"/>
            <rFont val="Calibri"/>
          </rPr>
          <t>S.26.05.01.04 Non-life catastrophe risk and total non-life underwriting risk</t>
        </r>
      </text>
    </comment>
  </commentList>
</comments>
</file>

<file path=xl/comments27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F01-000001000000}">
      <text>
        <r>
          <rPr>
            <sz val="11"/>
            <color rgb="FF000000"/>
            <rFont val="Calibri"/>
          </rPr>
          <t>S.26.05.01.05 Simplifications used</t>
        </r>
      </text>
    </comment>
  </commentList>
</comments>
</file>

<file path=xl/comments27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001-000001000000}">
      <text>
        <r>
          <rPr>
            <sz val="11"/>
            <color rgb="FF000000"/>
            <rFont val="Calibri"/>
          </rPr>
          <t>S.26.05.04.01 Non-life premium and reserve Risk</t>
        </r>
      </text>
    </comment>
  </commentList>
</comments>
</file>

<file path=xl/comments27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101-000001000000}">
      <text>
        <r>
          <rPr>
            <sz val="11"/>
            <color rgb="FF000000"/>
            <rFont val="Calibri"/>
          </rPr>
          <t>S.26.05.04.02 Non-life premium and reserve risk</t>
        </r>
      </text>
    </comment>
  </commentList>
</comments>
</file>

<file path=xl/comments27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201-000001000000}">
      <text>
        <r>
          <rPr>
            <sz val="11"/>
            <color rgb="FF000000"/>
            <rFont val="Calibri"/>
          </rPr>
          <t>S.26.05.04.03 Non-Life lapse risk</t>
        </r>
      </text>
    </comment>
  </commentList>
</comments>
</file>

<file path=xl/comments27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301-000001000000}">
      <text>
        <r>
          <rPr>
            <sz val="11"/>
            <color rgb="FF000000"/>
            <rFont val="Calibri"/>
          </rPr>
          <t>S.26.05.04.04 Non-life catastrophe risk and total non-life underwriting risk</t>
        </r>
      </text>
    </comment>
  </commentList>
</comments>
</file>

<file path=xl/comments27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401-000001000000}">
      <text>
        <r>
          <rPr>
            <sz val="11"/>
            <color rgb="FF000000"/>
            <rFont val="Calibri"/>
          </rPr>
          <t>S.26.05.04.05 Simplifications used</t>
        </r>
      </text>
    </comment>
  </commentList>
</comments>
</file>

<file path=xl/comments27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501-000001000000}">
      <text>
        <r>
          <rPr>
            <sz val="11"/>
            <color rgb="FF000000"/>
            <rFont val="Calibri"/>
          </rPr>
          <t>S.26.06.01.01 Operational risk - basic information</t>
        </r>
      </text>
    </comment>
  </commentList>
</comments>
</file>

<file path=xl/comments27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601-000001000000}">
      <text>
        <r>
          <rPr>
            <sz val="11"/>
            <color rgb="FF000000"/>
            <rFont val="Calibri"/>
          </rPr>
          <t>S.26.06.01.02 Simplifications used</t>
        </r>
      </text>
    </comment>
  </commentList>
</comments>
</file>

<file path=xl/comments27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701-000001000000}">
      <text>
        <r>
          <rPr>
            <sz val="11"/>
            <color rgb="FF000000"/>
            <rFont val="Calibri"/>
          </rPr>
          <t>S.26.06.04.01 Operational risk - basic information</t>
        </r>
      </text>
    </comment>
  </commentList>
</comments>
</file>

<file path=xl/comments28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801-000001000000}">
      <text>
        <r>
          <rPr>
            <sz val="11"/>
            <color rgb="FF000000"/>
            <rFont val="Calibri"/>
          </rPr>
          <t>S.26.06.04.02 Simplifications used</t>
        </r>
      </text>
    </comment>
  </commentList>
</comments>
</file>

<file path=xl/comments28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901-000001000000}">
      <text>
        <r>
          <rPr>
            <sz val="11"/>
            <color rgb="FF000000"/>
            <rFont val="Calibri"/>
          </rPr>
          <t>S.26.07.01.01 Market risk - Spread risk (bonds and loans) (including captives)</t>
        </r>
      </text>
    </comment>
  </commentList>
</comments>
</file>

<file path=xl/comments28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A01-000001000000}">
      <text>
        <r>
          <rPr>
            <sz val="11"/>
            <color rgb="FF000000"/>
            <rFont val="Calibri"/>
          </rPr>
          <t>S.26.07.01.02 Market risk - Increase in unit-linked and index-linked technical provisions</t>
        </r>
      </text>
    </comment>
  </commentList>
</comments>
</file>

<file path=xl/comments28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B01-000001000000}">
      <text>
        <r>
          <rPr>
            <sz val="11"/>
            <color rgb="FF000000"/>
            <rFont val="Calibri"/>
          </rPr>
          <t>S.26.07.01.03 Market risk - Interest rate risk (captives)</t>
        </r>
      </text>
    </comment>
  </commentList>
</comments>
</file>

<file path=xl/comments28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C01-000001000000}">
      <text>
        <r>
          <rPr>
            <sz val="11"/>
            <color rgb="FF000000"/>
            <rFont val="Calibri"/>
          </rPr>
          <t>S.26.07.01.04 Life underwriting risk</t>
        </r>
      </text>
    </comment>
  </commentList>
</comments>
</file>

<file path=xl/comments28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D01-000001000000}">
      <text>
        <r>
          <rPr>
            <sz val="11"/>
            <color rgb="FF000000"/>
            <rFont val="Calibri"/>
          </rPr>
          <t>S.26.07.01.05 Market risk - Market risk concentrations</t>
        </r>
      </text>
    </comment>
  </commentList>
</comments>
</file>

<file path=xl/comments28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E01-000001000000}">
      <text>
        <r>
          <rPr>
            <sz val="11"/>
            <color rgb="FF000000"/>
            <rFont val="Calibri"/>
          </rPr>
          <t>S.26.07.01.06 NAT CAT simplifications</t>
        </r>
      </text>
    </comment>
  </commentList>
</comments>
</file>

<file path=xl/comments28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F01-000001000000}">
      <text>
        <r>
          <rPr>
            <sz val="11"/>
            <color rgb="FF000000"/>
            <rFont val="Calibri"/>
          </rPr>
          <t>S.26.07.04.01 Market risk - Spread risk (bonds and loans) (including captives)</t>
        </r>
      </text>
    </comment>
  </commentList>
</comments>
</file>

<file path=xl/comments28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001-000001000000}">
      <text>
        <r>
          <rPr>
            <sz val="11"/>
            <color rgb="FF000000"/>
            <rFont val="Calibri"/>
          </rPr>
          <t>S.26.07.04.02 Market risk - Increase in unit-linked and index-linked technical provisions</t>
        </r>
      </text>
    </comment>
  </commentList>
</comments>
</file>

<file path=xl/comments28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101-000001000000}">
      <text>
        <r>
          <rPr>
            <sz val="11"/>
            <color rgb="FF000000"/>
            <rFont val="Calibri"/>
          </rPr>
          <t>S.26.07.04.03 Market risk - Interest rate risk (captives)</t>
        </r>
      </text>
    </comment>
  </commentList>
</comments>
</file>

<file path=xl/comments29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201-000001000000}">
      <text>
        <r>
          <rPr>
            <sz val="11"/>
            <color rgb="FF000000"/>
            <rFont val="Calibri"/>
          </rPr>
          <t>S.26.07.04.04 Life underwriting risk</t>
        </r>
      </text>
    </comment>
  </commentList>
</comments>
</file>

<file path=xl/comments29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301-000001000000}">
      <text>
        <r>
          <rPr>
            <sz val="11"/>
            <color rgb="FF000000"/>
            <rFont val="Calibri"/>
          </rPr>
          <t>S.26.07.04.05 Market risk - Market risk concentrations</t>
        </r>
      </text>
    </comment>
  </commentList>
</comments>
</file>

<file path=xl/comments29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401-000001000000}">
      <text>
        <r>
          <rPr>
            <sz val="11"/>
            <color rgb="FF000000"/>
            <rFont val="Calibri"/>
          </rPr>
          <t>S.26.07.04.06 NAT CAT simplifications</t>
        </r>
      </text>
    </comment>
  </commentList>
</comments>
</file>

<file path=xl/comments29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501-000001000000}">
      <text>
        <r>
          <rPr>
            <sz val="11"/>
            <color rgb="FF000000"/>
            <rFont val="Calibri"/>
          </rPr>
          <t>S.26.08.01.01 Component - specific information</t>
        </r>
      </text>
    </comment>
  </commentList>
</comments>
</file>

<file path=xl/comments29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601-000001000000}">
      <text>
        <r>
          <rPr>
            <sz val="11"/>
            <color rgb="FF000000"/>
            <rFont val="Calibri"/>
          </rPr>
          <t>S.26.08.01.02 Modelled specific risks</t>
        </r>
      </text>
    </comment>
  </commentList>
</comments>
</file>

<file path=xl/comments29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701-000001000000}">
      <text>
        <r>
          <rPr>
            <sz val="11"/>
            <color rgb="FF000000"/>
            <rFont val="Calibri"/>
          </rPr>
          <t>S.26.08.01.03 Component - memorandum items</t>
        </r>
      </text>
    </comment>
  </commentList>
</comments>
</file>

<file path=xl/comments29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801-000001000000}">
      <text>
        <r>
          <rPr>
            <sz val="11"/>
            <color rgb="FF000000"/>
            <rFont val="Calibri"/>
          </rPr>
          <t>S.26.08.04.01 Component - specific information</t>
        </r>
      </text>
    </comment>
  </commentList>
</comments>
</file>

<file path=xl/comments29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901-000001000000}">
      <text>
        <r>
          <rPr>
            <sz val="11"/>
            <color rgb="FF000000"/>
            <rFont val="Calibri"/>
          </rPr>
          <t>S.26.08.04.02 Modelled specific risks</t>
        </r>
      </text>
    </comment>
  </commentList>
</comments>
</file>

<file path=xl/comments29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A01-000001000000}">
      <text>
        <r>
          <rPr>
            <sz val="11"/>
            <color rgb="FF000000"/>
            <rFont val="Calibri"/>
          </rPr>
          <t>S.26.08.04.03 Component - memorandum items</t>
        </r>
      </text>
    </comment>
  </commentList>
</comments>
</file>

<file path=xl/comments29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B01-000001000000}">
      <text>
        <r>
          <rPr>
            <sz val="11"/>
            <color rgb="FF000000"/>
            <rFont val="Calibri"/>
          </rPr>
          <t>S.26.09.01.01 Internal model - Market and credit risk for financial instruments - memorandum items</t>
        </r>
      </text>
    </comment>
  </commentList>
</comments>
</file>

<file path=xl/comments30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C01-000001000000}">
      <text>
        <r>
          <rPr>
            <sz val="11"/>
            <color rgb="FF000000"/>
            <rFont val="Calibri"/>
          </rPr>
          <t>S.26.09.01.02 Internal model - Market and credit risk for financial instruments - mVaR and VaR percentiles - including LAC TP but excluding LAC DT - each as marginal shock in the designated risk</t>
        </r>
      </text>
    </comment>
  </commentList>
</comments>
</file>

<file path=xl/comments30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D01-000001000000}">
      <text>
        <r>
          <rPr>
            <sz val="11"/>
            <color rgb="FF000000"/>
            <rFont val="Calibri"/>
          </rPr>
          <t>S.26.09.01.03 Internal model - Market and credit risk for financial instruments - Sensitivities (values)</t>
        </r>
      </text>
    </comment>
  </commentList>
</comments>
</file>

<file path=xl/comments30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E01-000001000000}">
      <text>
        <r>
          <rPr>
            <sz val="11"/>
            <color rgb="FF000000"/>
            <rFont val="Calibri"/>
          </rPr>
          <t>S.26.09.04.01 Internal model - Market and credit risk for financial instruments - memorandum items</t>
        </r>
      </text>
    </comment>
  </commentList>
</comments>
</file>

<file path=xl/comments30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F01-000001000000}">
      <text>
        <r>
          <rPr>
            <sz val="11"/>
            <color rgb="FF000000"/>
            <rFont val="Calibri"/>
          </rPr>
          <t>S.26.09.04.02 Internal model - Market and credit risk for financial instruments - mVaR and VaR percentiles - including LAC TP but excluding LAC DT - each as marginal shock in the designated risk</t>
        </r>
      </text>
    </comment>
  </commentList>
</comments>
</file>

<file path=xl/comments30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001-000001000000}">
      <text>
        <r>
          <rPr>
            <sz val="11"/>
            <color rgb="FF000000"/>
            <rFont val="Calibri"/>
          </rPr>
          <t>S.26.09.04.03 Internal model - Market and credit risk for financial instruments - Standalone market and credit risk Sensitivities and exposure data</t>
        </r>
      </text>
    </comment>
  </commentList>
</comments>
</file>

<file path=xl/comments30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101-000001000000}">
      <text>
        <r>
          <rPr>
            <sz val="11"/>
            <color rgb="FF000000"/>
            <rFont val="Calibri"/>
          </rPr>
          <t>S.26.10.01.01 Internal model - Credit event risk Portfolio view details - Impact on SCR (group)</t>
        </r>
      </text>
    </comment>
  </commentList>
</comments>
</file>

<file path=xl/comments30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201-000001000000}">
      <text>
        <r>
          <rPr>
            <sz val="11"/>
            <color rgb="FF000000"/>
            <rFont val="Calibri"/>
          </rPr>
          <t>S.26.10.01.02 Internal model - Credit event risk Portfolio view details - Impact on SCR (single)</t>
        </r>
      </text>
    </comment>
  </commentList>
</comments>
</file>

<file path=xl/comments30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301-000001000000}">
      <text>
        <r>
          <rPr>
            <sz val="11"/>
            <color rgb="FF000000"/>
            <rFont val="Calibri"/>
          </rPr>
          <t>S.26.10.01.03 Internal model - Credit event risk Portfolio view details - Market value (group)</t>
        </r>
      </text>
    </comment>
  </commentList>
</comments>
</file>

<file path=xl/comments30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401-000001000000}">
      <text>
        <r>
          <rPr>
            <sz val="11"/>
            <color rgb="FF000000"/>
            <rFont val="Calibri"/>
          </rPr>
          <t>S.26.10.01.04 Internal model - Credit event risk Portfolio view details - Market value (single)</t>
        </r>
      </text>
    </comment>
  </commentList>
</comments>
</file>

<file path=xl/comments30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501-000001000000}">
      <text>
        <r>
          <rPr>
            <sz val="11"/>
            <color rgb="FF000000"/>
            <rFont val="Calibri"/>
          </rPr>
          <t>S.26.10.01.05 Internal model - Credit event risk Portfolio view details - Split by asset class</t>
        </r>
      </text>
    </comment>
  </commentList>
</comments>
</file>

<file path=xl/comments3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601-000001000000}">
      <text>
        <r>
          <rPr>
            <sz val="11"/>
            <color rgb="FF000000"/>
            <rFont val="Calibri"/>
          </rPr>
          <t>S.26.10.01.06 Internal model - Credit event risk Portfolio view details - Split by Credit Quality Step</t>
        </r>
      </text>
    </comment>
  </commentList>
</comments>
</file>

<file path=xl/comments3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701-000001000000}">
      <text>
        <r>
          <rPr>
            <sz val="11"/>
            <color rgb="FF000000"/>
            <rFont val="Calibri"/>
          </rPr>
          <t>S.26.10.01.07 Internal model - Credit event risk Portfolio view details</t>
        </r>
      </text>
    </comment>
  </commentList>
</comments>
</file>

<file path=xl/comments3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801-000001000000}">
      <text>
        <r>
          <rPr>
            <sz val="11"/>
            <color rgb="FF000000"/>
            <rFont val="Calibri"/>
          </rPr>
          <t>S.26.11.01.01 Credit event risk for financial instruments - Exposure at Default</t>
        </r>
      </text>
    </comment>
  </commentList>
</comments>
</file>

<file path=xl/comments3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901-000001000000}">
      <text>
        <r>
          <rPr>
            <sz val="11"/>
            <color rgb="FF000000"/>
            <rFont val="Calibri"/>
          </rPr>
          <t>S.26.11.01.02 Credit event risk for financial instruments - Probability of Default</t>
        </r>
      </text>
    </comment>
  </commentList>
</comments>
</file>

<file path=xl/comments3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A01-000001000000}">
      <text>
        <r>
          <rPr>
            <sz val="11"/>
            <color rgb="FF000000"/>
            <rFont val="Calibri"/>
          </rPr>
          <t>S.26.11.01.03 Credit event risk for financial instruments - Probability of Default other description</t>
        </r>
      </text>
    </comment>
  </commentList>
</comments>
</file>

<file path=xl/comments3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B01-000001000000}">
      <text>
        <r>
          <rPr>
            <sz val="11"/>
            <color rgb="FF000000"/>
            <rFont val="Calibri"/>
          </rPr>
          <t>S.26.11.01.04 Credit event risk for financial instruments - mVaR 99.50%</t>
        </r>
      </text>
    </comment>
  </commentList>
</comments>
</file>

<file path=xl/comments3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C01-000001000000}">
      <text>
        <r>
          <rPr>
            <sz val="11"/>
            <color rgb="FF000000"/>
            <rFont val="Calibri"/>
          </rPr>
          <t>S.26.12.01.01 Internal model - Credit risk for non-financial instruments - Counterparty default risk Type 1 exposures</t>
        </r>
      </text>
    </comment>
  </commentList>
</comments>
</file>

<file path=xl/comments3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D01-000001000000}">
      <text>
        <r>
          <rPr>
            <sz val="11"/>
            <color rgb="FF000000"/>
            <rFont val="Calibri"/>
          </rPr>
          <t>S.26.12.01.02 Internal model - Credit risk for non-financial instruments - Counterparty default risk Type 2 exposures</t>
        </r>
      </text>
    </comment>
  </commentList>
</comments>
</file>

<file path=xl/comments3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E01-000001000000}">
      <text>
        <r>
          <rPr>
            <sz val="11"/>
            <color rgb="FF000000"/>
            <rFont val="Calibri"/>
          </rPr>
          <t>S.26.12.01.03 Credit risk for non-financial instruments - mVaR 99.50%</t>
        </r>
      </text>
    </comment>
  </commentList>
</comments>
</file>

<file path=xl/comments3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F01-000001000000}">
      <text>
        <r>
          <rPr>
            <sz val="11"/>
            <color rgb="FF000000"/>
            <rFont val="Calibri"/>
          </rPr>
          <t>S.26.13.01.01 Non-life and Health NSLT underwriting risk - Risk model data</t>
        </r>
      </text>
    </comment>
  </commentList>
</comments>
</file>

<file path=xl/comments3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001-000001000000}">
      <text>
        <r>
          <rPr>
            <sz val="11"/>
            <color rgb="FF000000"/>
            <rFont val="Calibri"/>
          </rPr>
          <t>S.26.13.01.02 Non-life and Health NSLT underwriting risk- Internal LoB mapping</t>
        </r>
      </text>
    </comment>
    <comment ref="A4" authorId="0" shapeId="0" xr:uid="{00000000-0006-0000-4001-000002000000}">
      <text>
        <r>
          <rPr>
            <sz val="11"/>
            <color rgb="FF000000"/>
            <rFont val="Calibri"/>
          </rPr>
          <t>s2c_dim:IL (Internal line of business code)</t>
        </r>
      </text>
    </comment>
    <comment ref="B4" authorId="0" shapeId="0" xr:uid="{00000000-0006-0000-4001-000003000000}">
      <text>
        <r>
          <rPr>
            <sz val="11"/>
            <color rgb="FF000000"/>
            <rFont val="Calibri"/>
          </rPr>
          <t>s2c_dim:BL (Line of business [general]) = s2c_exp:LB - 63 (Line of business [general]) starting with x0 (Total/NA) [root member included]</t>
        </r>
      </text>
    </comment>
  </commentList>
</comments>
</file>

<file path=xl/comments32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101-000001000000}">
      <text>
        <r>
          <rPr>
            <sz val="11"/>
            <color rgb="FF000000"/>
            <rFont val="Calibri"/>
          </rPr>
          <t>S.26.13.01.03 Non-life and Health NSLT underwriting risk - Reserve risk model data - Aggregate</t>
        </r>
      </text>
    </comment>
  </commentList>
</comments>
</file>

<file path=xl/comments32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201-000001000000}">
      <text>
        <r>
          <rPr>
            <sz val="11"/>
            <color rgb="FF000000"/>
            <rFont val="Calibri"/>
          </rPr>
          <t>S.26.13.01.04 Non-life and Health NSLT underwriting risk - Reserve risk model data - SII LoB</t>
        </r>
      </text>
    </comment>
  </commentList>
</comments>
</file>

<file path=xl/comments32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301-000001000000}">
      <text>
        <r>
          <rPr>
            <sz val="11"/>
            <color rgb="FF000000"/>
            <rFont val="Calibri"/>
          </rPr>
          <t>S.26.13.01.05 Non-life and Health NSLT underwriting risk - Reserve risk model data - Own Lines</t>
        </r>
      </text>
    </comment>
  </commentList>
</comments>
</file>

<file path=xl/comments32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401-000001000000}">
      <text>
        <r>
          <rPr>
            <sz val="11"/>
            <color rgb="FF000000"/>
            <rFont val="Calibri"/>
          </rPr>
          <t>S.26.13.01.06 Non-life and Health NSLT underwriting risk - Premium risk model data - Aggregate</t>
        </r>
      </text>
    </comment>
  </commentList>
</comments>
</file>

<file path=xl/comments32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501-000001000000}">
      <text>
        <r>
          <rPr>
            <sz val="11"/>
            <color rgb="FF000000"/>
            <rFont val="Calibri"/>
          </rPr>
          <t>S.26.13.01.07 Non-life and Health NSLT underwriting risk - Premium risk model data - SII LoB</t>
        </r>
      </text>
    </comment>
  </commentList>
</comments>
</file>

<file path=xl/comments32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601-000001000000}">
      <text>
        <r>
          <rPr>
            <sz val="11"/>
            <color rgb="FF000000"/>
            <rFont val="Calibri"/>
          </rPr>
          <t>S.26.13.01.08 Non-life and Health NSLT underwriting risk - Premium risk model data - Own Lines</t>
        </r>
      </text>
    </comment>
  </commentList>
</comments>
</file>

<file path=xl/comments32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701-000001000000}">
      <text>
        <r>
          <rPr>
            <sz val="11"/>
            <color rgb="FF000000"/>
            <rFont val="Calibri"/>
          </rPr>
          <t>S.26.13.01.09 Overall Non-life and Health NSLT underwriting risk</t>
        </r>
      </text>
    </comment>
  </commentList>
</comments>
</file>

<file path=xl/comments32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801-000001000000}">
      <text>
        <r>
          <rPr>
            <sz val="11"/>
            <color rgb="FF000000"/>
            <rFont val="Calibri"/>
          </rPr>
          <t>S.26.13.01.10 Distribution of losses from Catastrophe Perils - Vendor models - Own lines</t>
        </r>
      </text>
    </comment>
    <comment ref="A4" authorId="0" shapeId="0" xr:uid="{00000000-0006-0000-4801-000002000000}">
      <text>
        <r>
          <rPr>
            <sz val="11"/>
            <color rgb="FF000000"/>
            <rFont val="Calibri"/>
          </rPr>
          <t>s2c_dim:IL (Internal line of business code)</t>
        </r>
      </text>
    </comment>
  </commentList>
</comments>
</file>

<file path=xl/comments32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901-000001000000}">
      <text>
        <r>
          <rPr>
            <sz val="11"/>
            <color rgb="FF000000"/>
            <rFont val="Calibri"/>
          </rPr>
          <t>S.26.13.01.11 Distribution of losses from Catastrophe Perils - Total (property and non-property) business - Own lines</t>
        </r>
      </text>
    </comment>
  </commentList>
</comments>
</file>

<file path=xl/comments33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A01-000001000000}">
      <text>
        <r>
          <rPr>
            <sz val="11"/>
            <color rgb="FF000000"/>
            <rFont val="Calibri"/>
          </rPr>
          <t>S.26.13.01.12 Distribution of losses from Catastrophe Perils - Premium and sums insured data</t>
        </r>
      </text>
    </comment>
  </commentList>
</comments>
</file>

<file path=xl/comments33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B01-000001000000}">
      <text>
        <r>
          <rPr>
            <sz val="11"/>
            <color rgb="FF000000"/>
            <rFont val="Calibri"/>
          </rPr>
          <t>S.26.13.01.13 Distribution of losses from Catastrophe Perils - Split of premium income</t>
        </r>
      </text>
    </comment>
  </commentList>
</comments>
</file>

<file path=xl/comments33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C01-000001000000}">
      <text>
        <r>
          <rPr>
            <sz val="11"/>
            <color rgb="FF000000"/>
            <rFont val="Calibri"/>
          </rPr>
          <t>S.26.13.01.14 Distribution of losses from Catastrophe Perils - Significant other perils</t>
        </r>
      </text>
    </comment>
  </commentList>
</comments>
</file>

<file path=xl/comments33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D01-000001000000}">
      <text>
        <r>
          <rPr>
            <sz val="11"/>
            <color rgb="FF000000"/>
            <rFont val="Calibri"/>
          </rPr>
          <t>S.26.13.01.15 Distribution of losses from Catastrophe Perils - SCR</t>
        </r>
      </text>
    </comment>
  </commentList>
</comments>
</file>

<file path=xl/comments33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E01-000001000000}">
      <text>
        <r>
          <rPr>
            <sz val="11"/>
            <color rgb="FF000000"/>
            <rFont val="Calibri"/>
          </rPr>
          <t>S.26.14.01.01 Life and Health underwriting risk - Life SCR and percentiles</t>
        </r>
      </text>
    </comment>
  </commentList>
</comments>
</file>

<file path=xl/comments33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4F01-000001000000}">
      <text>
        <r>
          <rPr>
            <sz val="11"/>
            <color rgb="FF000000"/>
            <rFont val="Calibri"/>
          </rPr>
          <t>S.26.14.01.02 Life and Health underwriting risk - Life SCR and percentiles - Alternative block</t>
        </r>
      </text>
    </comment>
  </commentList>
</comments>
</file>

<file path=xl/comments33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001-000001000000}">
      <text>
        <r>
          <rPr>
            <sz val="11"/>
            <color rgb="FF000000"/>
            <rFont val="Calibri"/>
          </rPr>
          <t>S.26.14.01.03 Life and Health underwriting risk - Health SCR and percentiles</t>
        </r>
      </text>
    </comment>
  </commentList>
</comments>
</file>

<file path=xl/comments33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101-000001000000}">
      <text>
        <r>
          <rPr>
            <sz val="11"/>
            <color rgb="FF000000"/>
            <rFont val="Calibri"/>
          </rPr>
          <t>S.26.14.01.04 Life and Health underwriting risk - Solvency capital requirements</t>
        </r>
      </text>
    </comment>
  </commentList>
</comments>
</file>

<file path=xl/comments33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201-000001000000}">
      <text>
        <r>
          <rPr>
            <sz val="11"/>
            <color rgb="FF000000"/>
            <rFont val="Calibri"/>
          </rPr>
          <t>S.26.14.01.05 Life and Health underwriting risk - Health SCR and percentiles - Alternative block</t>
        </r>
      </text>
    </comment>
  </commentList>
</comments>
</file>

<file path=xl/comments33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301-000001000000}">
      <text>
        <r>
          <rPr>
            <sz val="11"/>
            <color rgb="FF000000"/>
            <rFont val="Calibri"/>
          </rPr>
          <t>S.26.15.01.01 Operational risk - Classification</t>
        </r>
      </text>
    </comment>
  </commentList>
</comments>
</file>

<file path=xl/comments34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401-000001000000}">
      <text>
        <r>
          <rPr>
            <sz val="11"/>
            <color rgb="FF000000"/>
            <rFont val="Calibri"/>
          </rPr>
          <t>S.26.15.01.02 Internal model - Risk model data</t>
        </r>
      </text>
    </comment>
    <comment ref="A7" authorId="0" shapeId="0" xr:uid="{00000000-0006-0000-5401-000002000000}">
      <text>
        <r>
          <rPr>
            <sz val="11"/>
            <color rgb="FF000000"/>
            <rFont val="Calibri"/>
          </rPr>
          <t>s2c_dim:OJ (Internal scenario classification)</t>
        </r>
      </text>
    </comment>
    <comment ref="B7" authorId="0" shapeId="0" xr:uid="{00000000-0006-0000-5401-000003000000}">
      <text>
        <r>
          <rPr>
            <sz val="11"/>
            <color rgb="FF000000"/>
            <rFont val="Calibri"/>
          </rPr>
          <t>s2c_dim:OL (Internal unique ID)</t>
        </r>
      </text>
    </comment>
    <comment ref="C7" authorId="0" shapeId="0" xr:uid="{00000000-0006-0000-5401-000004000000}">
      <text>
        <r>
          <rPr>
            <sz val="11"/>
            <color rgb="FF000000"/>
            <rFont val="Calibri"/>
          </rPr>
          <t>s2c_dim:PZ (Unique ID of parent level)</t>
        </r>
      </text>
    </comment>
  </commentList>
</comments>
</file>

<file path=xl/comments34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501-000001000000}">
      <text>
        <r>
          <rPr>
            <sz val="11"/>
            <color rgb="FF000000"/>
            <rFont val="Calibri"/>
          </rPr>
          <t>S.26.15.01.03 Internal model - SCR</t>
        </r>
      </text>
    </comment>
  </commentList>
</comments>
</file>

<file path=xl/comments34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601-000001000000}">
      <text>
        <r>
          <rPr>
            <sz val="11"/>
            <color rgb="FF000000"/>
            <rFont val="Calibri"/>
          </rPr>
          <t>S.26.16.01.01 Model Changes - Model Change Policy</t>
        </r>
      </text>
    </comment>
    <comment ref="A4" authorId="0" shapeId="0" xr:uid="{00000000-0006-0000-5601-000002000000}">
      <text>
        <r>
          <rPr>
            <sz val="11"/>
            <color rgb="FF000000"/>
            <rFont val="Calibri"/>
          </rPr>
          <t>s2c_dim:FJ (Model Change Policy ID)</t>
        </r>
      </text>
    </comment>
  </commentList>
</comments>
</file>

<file path=xl/comments34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701-000001000000}">
      <text>
        <r>
          <rPr>
            <sz val="11"/>
            <color rgb="FF000000"/>
            <rFont val="Calibri"/>
          </rPr>
          <t>S.26.16.01.02 Model Changes - Major changes</t>
        </r>
      </text>
    </comment>
    <comment ref="A5" authorId="0" shapeId="0" xr:uid="{00000000-0006-0000-5701-000002000000}">
      <text>
        <r>
          <rPr>
            <sz val="11"/>
            <color rgb="FF000000"/>
            <rFont val="Calibri"/>
          </rPr>
          <t>s2c_dim:EV (Major change ID)</t>
        </r>
      </text>
    </comment>
    <comment ref="B5" authorId="0" shapeId="0" xr:uid="{00000000-0006-0000-5701-000003000000}">
      <text>
        <r>
          <rPr>
            <sz val="11"/>
            <color rgb="FF000000"/>
            <rFont val="Calibri"/>
          </rPr>
          <t>s2c_dim:ED (Internal model change ID)</t>
        </r>
      </text>
    </comment>
  </commentList>
</comments>
</file>

<file path=xl/comments34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801-000001000000}">
      <text>
        <r>
          <rPr>
            <sz val="11"/>
            <color rgb="FF000000"/>
            <rFont val="Calibri"/>
          </rPr>
          <t>S.26.16.01.03 Model Changes - Minor Changes</t>
        </r>
      </text>
    </comment>
  </commentList>
</comments>
</file>

<file path=xl/comments34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901-000001000000}">
      <text>
        <r>
          <rPr>
            <sz val="11"/>
            <color rgb="FF000000"/>
            <rFont val="Calibri"/>
          </rPr>
          <t>S.27.01.01.01 Non-life and Health catastrophe risk - Summary</t>
        </r>
      </text>
    </comment>
  </commentList>
</comments>
</file>

<file path=xl/comments34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A01-000001000000}">
      <text>
        <r>
          <rPr>
            <sz val="11"/>
            <color rgb="FF000000"/>
            <rFont val="Calibri"/>
          </rPr>
          <t>S.27.01.01.02 Natural Catastrophe risk - Windstorm</t>
        </r>
      </text>
    </comment>
  </commentList>
</comments>
</file>

<file path=xl/comments34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B01-000001000000}">
      <text>
        <r>
          <rPr>
            <sz val="11"/>
            <color rgb="FF000000"/>
            <rFont val="Calibri"/>
          </rPr>
          <t>S.27.01.01.03 Natural Catastrophe risk - Earthquake</t>
        </r>
      </text>
    </comment>
  </commentList>
</comments>
</file>

<file path=xl/comments34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C01-000001000000}">
      <text>
        <r>
          <rPr>
            <sz val="11"/>
            <color rgb="FF000000"/>
            <rFont val="Calibri"/>
          </rPr>
          <t>S.27.01.01.04 Natural Catastrophe risk - Flood</t>
        </r>
      </text>
    </comment>
  </commentList>
</comments>
</file>

<file path=xl/comments34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D01-000001000000}">
      <text>
        <r>
          <rPr>
            <sz val="11"/>
            <color rgb="FF000000"/>
            <rFont val="Calibri"/>
          </rPr>
          <t>S.27.01.01.05 Natural Catastrophe risk - Hail</t>
        </r>
      </text>
    </comment>
  </commentList>
</comments>
</file>

<file path=xl/comments35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E01-000001000000}">
      <text>
        <r>
          <rPr>
            <sz val="11"/>
            <color rgb="FF000000"/>
            <rFont val="Calibri"/>
          </rPr>
          <t>S.27.01.01.06 Natural Catastrophe risk -Subsidence</t>
        </r>
      </text>
    </comment>
  </commentList>
</comments>
</file>

<file path=xl/comments35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5F01-000001000000}">
      <text>
        <r>
          <rPr>
            <sz val="11"/>
            <color rgb="FF000000"/>
            <rFont val="Calibri"/>
          </rPr>
          <t>S.27.01.01.07 Catastrophe risk - Non-proportional property reinsurance</t>
        </r>
      </text>
    </comment>
  </commentList>
</comments>
</file>

<file path=xl/comments35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001-000001000000}">
      <text>
        <r>
          <rPr>
            <sz val="11"/>
            <color rgb="FF000000"/>
            <rFont val="Calibri"/>
          </rPr>
          <t>S.27.01.01.08 Man made catastrophe risk - Motor Vehicle Liability</t>
        </r>
      </text>
    </comment>
  </commentList>
</comments>
</file>

<file path=xl/comments35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101-000001000000}">
      <text>
        <r>
          <rPr>
            <sz val="11"/>
            <color rgb="FF000000"/>
            <rFont val="Calibri"/>
          </rPr>
          <t>S.27.01.01.09 Man made catastrophe risk - Marine Tanker Collision</t>
        </r>
      </text>
    </comment>
  </commentList>
</comments>
</file>

<file path=xl/comments35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201-000001000000}">
      <text>
        <r>
          <rPr>
            <sz val="11"/>
            <color rgb="FF000000"/>
            <rFont val="Calibri"/>
          </rPr>
          <t>S.27.01.01.10 Man made catastrophe risk - Marine Platform Explosion</t>
        </r>
      </text>
    </comment>
  </commentList>
</comments>
</file>

<file path=xl/comments35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301-000001000000}">
      <text>
        <r>
          <rPr>
            <sz val="11"/>
            <color rgb="FF000000"/>
            <rFont val="Calibri"/>
          </rPr>
          <t>S.27.01.01.11 Man made catastrophe risk - Marine</t>
        </r>
      </text>
    </comment>
  </commentList>
</comments>
</file>

<file path=xl/comments35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401-000001000000}">
      <text>
        <r>
          <rPr>
            <sz val="11"/>
            <color rgb="FF000000"/>
            <rFont val="Calibri"/>
          </rPr>
          <t>S.27.01.01.12 Man made catastrophe risk - Aviation</t>
        </r>
      </text>
    </comment>
  </commentList>
</comments>
</file>

<file path=xl/comments35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501-000001000000}">
      <text>
        <r>
          <rPr>
            <sz val="11"/>
            <color rgb="FF000000"/>
            <rFont val="Calibri"/>
          </rPr>
          <t>S.27.01.01.13 Man made catastrophe risk - Fire</t>
        </r>
      </text>
    </comment>
  </commentList>
</comments>
</file>

<file path=xl/comments35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601-000001000000}">
      <text>
        <r>
          <rPr>
            <sz val="11"/>
            <color rgb="FF000000"/>
            <rFont val="Calibri"/>
          </rPr>
          <t>S.27.01.01.14 Man made catastrophe risk - Liability</t>
        </r>
      </text>
    </comment>
  </commentList>
</comments>
</file>

<file path=xl/comments35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701-000001000000}">
      <text>
        <r>
          <rPr>
            <sz val="11"/>
            <color rgb="FF000000"/>
            <rFont val="Calibri"/>
          </rPr>
          <t>S.27.01.01.15 Man made catastrophe risk - Liability</t>
        </r>
      </text>
    </comment>
  </commentList>
</comments>
</file>

<file path=xl/comments36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801-000001000000}">
      <text>
        <r>
          <rPr>
            <sz val="11"/>
            <color rgb="FF000000"/>
            <rFont val="Calibri"/>
          </rPr>
          <t>S.27.01.01.16 Man made catastrophe risk - Credit and Suretyship - Large Credit Default</t>
        </r>
      </text>
    </comment>
  </commentList>
</comments>
</file>

<file path=xl/comments36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901-000001000000}">
      <text>
        <r>
          <rPr>
            <sz val="11"/>
            <color rgb="FF000000"/>
            <rFont val="Calibri"/>
          </rPr>
          <t>S.27.01.01.17 Man made catastrophe risk - Credit and Suretyship - Recession Risk</t>
        </r>
      </text>
    </comment>
  </commentList>
</comments>
</file>

<file path=xl/comments36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A01-000001000000}">
      <text>
        <r>
          <rPr>
            <sz val="11"/>
            <color rgb="FF000000"/>
            <rFont val="Calibri"/>
          </rPr>
          <t>S.27.01.01.18 Man made catastrophe risk - Credit and Suretyship</t>
        </r>
      </text>
    </comment>
  </commentList>
</comments>
</file>

<file path=xl/comments36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B01-000001000000}">
      <text>
        <r>
          <rPr>
            <sz val="11"/>
            <color rgb="FF000000"/>
            <rFont val="Calibri"/>
          </rPr>
          <t>S.27.01.01.19 Non-life catastrophe risk - Other non-life catastrophe risk</t>
        </r>
      </text>
    </comment>
  </commentList>
</comments>
</file>

<file path=xl/comments36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C01-000001000000}">
      <text>
        <r>
          <rPr>
            <sz val="11"/>
            <color rgb="FF000000"/>
            <rFont val="Calibri"/>
          </rPr>
          <t>S.27.01.01.20 Health Catastrophe risk - Mass accident</t>
        </r>
      </text>
    </comment>
  </commentList>
</comments>
</file>

<file path=xl/comments36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D01-000001000000}">
      <text>
        <r>
          <rPr>
            <sz val="11"/>
            <color rgb="FF000000"/>
            <rFont val="Calibri"/>
          </rPr>
          <t>S.27.01.01.21 Health Catastrophe risk - Concentration accident</t>
        </r>
      </text>
    </comment>
  </commentList>
</comments>
</file>

<file path=xl/comments36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E01-000001000000}">
      <text>
        <r>
          <rPr>
            <sz val="11"/>
            <color rgb="FF000000"/>
            <rFont val="Calibri"/>
          </rPr>
          <t>S.27.01.01.22 Health Catastrophe risk - Pandemic</t>
        </r>
      </text>
    </comment>
  </commentList>
</comments>
</file>

<file path=xl/comments36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6F01-000001000000}">
      <text>
        <r>
          <rPr>
            <sz val="11"/>
            <color rgb="FF000000"/>
            <rFont val="Calibri"/>
          </rPr>
          <t>S.27.01.01.23 Health Catastrophe risk - Concentration accident</t>
        </r>
      </text>
    </comment>
    <comment ref="A7" authorId="0" shapeId="0" xr:uid="{00000000-0006-0000-6F01-000002000000}">
      <text>
        <r>
          <rPr>
            <sz val="11"/>
            <color rgb="FF000000"/>
            <rFont val="Calibri"/>
          </rPr>
          <t>s2c_dim:LX (Localization of activity [based on localization of risk]) = s2c_exp:GA - 36 (Countries) starting with x0 (Not applicable/All geographical areas) [root member excluded]</t>
        </r>
      </text>
    </comment>
  </commentList>
</comments>
</file>

<file path=xl/comments36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001-000001000000}">
      <text>
        <r>
          <rPr>
            <sz val="11"/>
            <color rgb="FF000000"/>
            <rFont val="Calibri"/>
          </rPr>
          <t>S.27.01.01.24 Health Catastrophe risk - Pandemic</t>
        </r>
      </text>
    </comment>
    <comment ref="A7" authorId="0" shapeId="0" xr:uid="{00000000-0006-0000-7001-000002000000}">
      <text>
        <r>
          <rPr>
            <sz val="11"/>
            <color rgb="FF000000"/>
            <rFont val="Calibri"/>
          </rPr>
          <t>s2c_dim:LX (Localization of activity [based on localization of risk]) = s2c_exp:GA - 36 (Countries) starting with x0 (Not applicable/All geographical areas) [root member excluded]</t>
        </r>
      </text>
    </comment>
  </commentList>
</comments>
</file>

<file path=xl/comments36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101-000001000000}">
      <text>
        <r>
          <rPr>
            <sz val="11"/>
            <color rgb="FF000000"/>
            <rFont val="Calibri"/>
          </rPr>
          <t>S.27.01.01.25 Health Catastrophe risk - Pandemic. Total</t>
        </r>
      </text>
    </comment>
  </commentList>
</comments>
</file>

<file path=xl/comments37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201-000001000000}">
      <text>
        <r>
          <rPr>
            <sz val="11"/>
            <color rgb="FF000000"/>
            <rFont val="Calibri"/>
          </rPr>
          <t>S.27.01.01.26 Health Catastrophe risk - Concentration accident</t>
        </r>
      </text>
    </comment>
  </commentList>
</comments>
</file>

<file path=xl/comments37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301-000001000000}">
      <text>
        <r>
          <rPr>
            <sz val="11"/>
            <color rgb="FF000000"/>
            <rFont val="Calibri"/>
          </rPr>
          <t>S.27.01.01.27 Simplifications used</t>
        </r>
      </text>
    </comment>
  </commentList>
</comments>
</file>

<file path=xl/comments37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401-000001000000}">
      <text>
        <r>
          <rPr>
            <sz val="11"/>
            <color rgb="FF000000"/>
            <rFont val="Calibri"/>
          </rPr>
          <t>S.27.01.01.28 Number of vessels</t>
        </r>
      </text>
    </comment>
  </commentList>
</comments>
</file>

<file path=xl/comments37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501-000001000000}">
      <text>
        <r>
          <rPr>
            <sz val="11"/>
            <color rgb="FF000000"/>
            <rFont val="Calibri"/>
          </rPr>
          <t>S.27.01.04.01 Non-life and Health catastrophe risk - Summary</t>
        </r>
      </text>
    </comment>
  </commentList>
</comments>
</file>

<file path=xl/comments37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601-000001000000}">
      <text>
        <r>
          <rPr>
            <sz val="11"/>
            <color rgb="FF000000"/>
            <rFont val="Calibri"/>
          </rPr>
          <t>S.27.01.04.02 Natural Catastrophe risk - Windstorm</t>
        </r>
      </text>
    </comment>
  </commentList>
</comments>
</file>

<file path=xl/comments37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701-000001000000}">
      <text>
        <r>
          <rPr>
            <sz val="11"/>
            <color rgb="FF000000"/>
            <rFont val="Calibri"/>
          </rPr>
          <t>S.27.01.04.03 Natural Catastrophe risk - Earthquake</t>
        </r>
      </text>
    </comment>
  </commentList>
</comments>
</file>

<file path=xl/comments37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801-000001000000}">
      <text>
        <r>
          <rPr>
            <sz val="11"/>
            <color rgb="FF000000"/>
            <rFont val="Calibri"/>
          </rPr>
          <t>S.27.01.04.04 Natural Catastrophe risk - Flood</t>
        </r>
      </text>
    </comment>
  </commentList>
</comments>
</file>

<file path=xl/comments37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901-000001000000}">
      <text>
        <r>
          <rPr>
            <sz val="11"/>
            <color rgb="FF000000"/>
            <rFont val="Calibri"/>
          </rPr>
          <t>S.27.01.04.05 Natural Catastrophe risk - Hail</t>
        </r>
      </text>
    </comment>
  </commentList>
</comments>
</file>

<file path=xl/comments37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A01-000001000000}">
      <text>
        <r>
          <rPr>
            <sz val="11"/>
            <color rgb="FF000000"/>
            <rFont val="Calibri"/>
          </rPr>
          <t>S.27.01.04.06 Natural Catastrophe risk -Subsidence</t>
        </r>
      </text>
    </comment>
  </commentList>
</comments>
</file>

<file path=xl/comments37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B01-000001000000}">
      <text>
        <r>
          <rPr>
            <sz val="11"/>
            <color rgb="FF000000"/>
            <rFont val="Calibri"/>
          </rPr>
          <t>S.27.01.04.07 Catastrophe risk - Non-proportional property reinsurance</t>
        </r>
      </text>
    </comment>
  </commentList>
</comments>
</file>

<file path=xl/comments38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C01-000001000000}">
      <text>
        <r>
          <rPr>
            <sz val="11"/>
            <color rgb="FF000000"/>
            <rFont val="Calibri"/>
          </rPr>
          <t>S.27.01.04.08 Man made catastrophe risk - Motor Vehicle Liability</t>
        </r>
      </text>
    </comment>
  </commentList>
</comments>
</file>

<file path=xl/comments38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D01-000001000000}">
      <text>
        <r>
          <rPr>
            <sz val="11"/>
            <color rgb="FF000000"/>
            <rFont val="Calibri"/>
          </rPr>
          <t>S.27.01.04.09 Man made catastrophe risk - Marine Tanker Collision</t>
        </r>
      </text>
    </comment>
  </commentList>
</comments>
</file>

<file path=xl/comments38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E01-000001000000}">
      <text>
        <r>
          <rPr>
            <sz val="11"/>
            <color rgb="FF000000"/>
            <rFont val="Calibri"/>
          </rPr>
          <t>S.27.01.04.10 Man made catastrophe risk - Marine Platform Explosion</t>
        </r>
      </text>
    </comment>
  </commentList>
</comments>
</file>

<file path=xl/comments38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7F01-000001000000}">
      <text>
        <r>
          <rPr>
            <sz val="11"/>
            <color rgb="FF000000"/>
            <rFont val="Calibri"/>
          </rPr>
          <t>S.27.01.04.11 Man made catastrophe risk - Marine</t>
        </r>
      </text>
    </comment>
  </commentList>
</comments>
</file>

<file path=xl/comments38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001-000001000000}">
      <text>
        <r>
          <rPr>
            <sz val="11"/>
            <color rgb="FF000000"/>
            <rFont val="Calibri"/>
          </rPr>
          <t>S.27.01.04.12 Man made catastrophe risk - Aviation</t>
        </r>
      </text>
    </comment>
  </commentList>
</comments>
</file>

<file path=xl/comments38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101-000001000000}">
      <text>
        <r>
          <rPr>
            <sz val="11"/>
            <color rgb="FF000000"/>
            <rFont val="Calibri"/>
          </rPr>
          <t>S.27.01.04.13 Man made catastrophe risk - Fire</t>
        </r>
      </text>
    </comment>
  </commentList>
</comments>
</file>

<file path=xl/comments38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201-000001000000}">
      <text>
        <r>
          <rPr>
            <sz val="11"/>
            <color rgb="FF000000"/>
            <rFont val="Calibri"/>
          </rPr>
          <t>S.27.01.04.14 Man made catastrophe risk - Liability</t>
        </r>
      </text>
    </comment>
  </commentList>
</comments>
</file>

<file path=xl/comments38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301-000001000000}">
      <text>
        <r>
          <rPr>
            <sz val="11"/>
            <color rgb="FF000000"/>
            <rFont val="Calibri"/>
          </rPr>
          <t>S.27.01.04.15 Man made catastrophe risk - Liability</t>
        </r>
      </text>
    </comment>
  </commentList>
</comments>
</file>

<file path=xl/comments38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401-000001000000}">
      <text>
        <r>
          <rPr>
            <sz val="11"/>
            <color rgb="FF000000"/>
            <rFont val="Calibri"/>
          </rPr>
          <t>S.27.01.04.16 Man made catastrophe risk - Credit and Suretyship - Large Credit Default</t>
        </r>
      </text>
    </comment>
  </commentList>
</comments>
</file>

<file path=xl/comments38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501-000001000000}">
      <text>
        <r>
          <rPr>
            <sz val="11"/>
            <color rgb="FF000000"/>
            <rFont val="Calibri"/>
          </rPr>
          <t>S.27.01.04.17 Man made catastrophe risk - Credit and Suretyship - Recession Risk</t>
        </r>
      </text>
    </comment>
  </commentList>
</comments>
</file>

<file path=xl/comments39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601-000001000000}">
      <text>
        <r>
          <rPr>
            <sz val="11"/>
            <color rgb="FF000000"/>
            <rFont val="Calibri"/>
          </rPr>
          <t>S.27.01.04.18 Man made catastrophe risk - Credit and Suretyship</t>
        </r>
      </text>
    </comment>
  </commentList>
</comments>
</file>

<file path=xl/comments39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701-000001000000}">
      <text>
        <r>
          <rPr>
            <sz val="11"/>
            <color rgb="FF000000"/>
            <rFont val="Calibri"/>
          </rPr>
          <t>S.27.01.04.19 Non-life catastrophe risk - Other non-life catastrophe risk</t>
        </r>
      </text>
    </comment>
  </commentList>
</comments>
</file>

<file path=xl/comments39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801-000001000000}">
      <text>
        <r>
          <rPr>
            <sz val="11"/>
            <color rgb="FF000000"/>
            <rFont val="Calibri"/>
          </rPr>
          <t>S.27.01.04.20 Health Catastrophe risk - Mass accident</t>
        </r>
      </text>
    </comment>
  </commentList>
</comments>
</file>

<file path=xl/comments39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901-000001000000}">
      <text>
        <r>
          <rPr>
            <sz val="11"/>
            <color rgb="FF000000"/>
            <rFont val="Calibri"/>
          </rPr>
          <t>S.27.01.04.21 Health Catastrophe risk - Concentration accident</t>
        </r>
      </text>
    </comment>
  </commentList>
</comments>
</file>

<file path=xl/comments39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A01-000001000000}">
      <text>
        <r>
          <rPr>
            <sz val="11"/>
            <color rgb="FF000000"/>
            <rFont val="Calibri"/>
          </rPr>
          <t>S.27.01.04.22 Health Catastrophe risk - Pandemic</t>
        </r>
      </text>
    </comment>
  </commentList>
</comments>
</file>

<file path=xl/comments39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B01-000001000000}">
      <text>
        <r>
          <rPr>
            <sz val="11"/>
            <color rgb="FF000000"/>
            <rFont val="Calibri"/>
          </rPr>
          <t>S.27.01.04.23 Health Catastrophe risk - Concentration accident</t>
        </r>
      </text>
    </comment>
    <comment ref="A7" authorId="0" shapeId="0" xr:uid="{00000000-0006-0000-8B01-000002000000}">
      <text>
        <r>
          <rPr>
            <sz val="11"/>
            <color rgb="FF000000"/>
            <rFont val="Calibri"/>
          </rPr>
          <t>s2c_dim:LX (Localization of activity [based on localization of risk]) = s2c_exp:GA - 36 (Countries) starting with x0 (Not applicable/All geographical areas) [root member excluded]</t>
        </r>
      </text>
    </comment>
  </commentList>
</comments>
</file>

<file path=xl/comments39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C01-000001000000}">
      <text>
        <r>
          <rPr>
            <sz val="11"/>
            <color rgb="FF000000"/>
            <rFont val="Calibri"/>
          </rPr>
          <t>S.27.01.04.24 Health Catastrophe risk - Pandemic</t>
        </r>
      </text>
    </comment>
    <comment ref="A7" authorId="0" shapeId="0" xr:uid="{00000000-0006-0000-8C01-000002000000}">
      <text>
        <r>
          <rPr>
            <sz val="11"/>
            <color rgb="FF000000"/>
            <rFont val="Calibri"/>
          </rPr>
          <t>s2c_dim:LX (Localization of activity [based on localization of risk]) = s2c_exp:GA - 36 (Countries) starting with x0 (Not applicable/All geographical areas) [root member excluded]</t>
        </r>
      </text>
    </comment>
  </commentList>
</comments>
</file>

<file path=xl/comments39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D01-000001000000}">
      <text>
        <r>
          <rPr>
            <sz val="11"/>
            <color rgb="FF000000"/>
            <rFont val="Calibri"/>
          </rPr>
          <t>S.27.01.04.25 Health Catastrophe risk - Pandemic. Total</t>
        </r>
      </text>
    </comment>
  </commentList>
</comments>
</file>

<file path=xl/comments39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E01-000001000000}">
      <text>
        <r>
          <rPr>
            <sz val="11"/>
            <color rgb="FF000000"/>
            <rFont val="Calibri"/>
          </rPr>
          <t>S.27.01.04.26 Health Catastrophe risk - Concentration accident</t>
        </r>
      </text>
    </comment>
  </commentList>
</comments>
</file>

<file path=xl/comments39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8F01-000001000000}">
      <text>
        <r>
          <rPr>
            <sz val="11"/>
            <color rgb="FF000000"/>
            <rFont val="Calibri"/>
          </rPr>
          <t>S.27.01.04.27 Simplifications used</t>
        </r>
      </text>
    </comment>
  </commentList>
</comments>
</file>

<file path=xl/comments40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001-000001000000}">
      <text>
        <r>
          <rPr>
            <sz val="11"/>
            <color rgb="FF000000"/>
            <rFont val="Calibri"/>
          </rPr>
          <t>S.27.01.04.28 Number of vessels</t>
        </r>
      </text>
    </comment>
  </commentList>
</comments>
</file>

<file path=xl/comments40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101-000001000000}">
      <text>
        <r>
          <rPr>
            <sz val="11"/>
            <color rgb="FF000000"/>
            <rFont val="Calibri"/>
          </rPr>
          <t>S.27.02.01.01 Insurance loss data - reporting for direct business</t>
        </r>
      </text>
    </comment>
    <comment ref="A6" authorId="0" shapeId="0" xr:uid="{00000000-0006-0000-9101-000002000000}">
      <text>
        <r>
          <rPr>
            <sz val="11"/>
            <color rgb="FF000000"/>
            <rFont val="Calibri"/>
          </rPr>
          <t>s2c_dim:NU (S.27.02.zz.01 line identification)</t>
        </r>
      </text>
    </comment>
    <comment ref="B6" authorId="0" shapeId="0" xr:uid="{00000000-0006-0000-9101-000003000000}">
      <text>
        <r>
          <rPr>
            <sz val="11"/>
            <color rgb="FF000000"/>
            <rFont val="Calibri"/>
          </rPr>
          <t>s2c_dim:RT (Risk types) = s2c_exp:RT - 48 (Types of peril) starting with x0 (Total/NA) [root member excluded]</t>
        </r>
      </text>
    </comment>
    <comment ref="C6" authorId="0" shapeId="0" xr:uid="{00000000-0006-0000-9101-000004000000}">
      <text>
        <r>
          <rPr>
            <sz val="11"/>
            <color rgb="FF000000"/>
            <rFont val="Calibri"/>
          </rPr>
          <t>s2c_dim:NH (Accident year)</t>
        </r>
      </text>
    </comment>
    <comment ref="D6" authorId="0" shapeId="0" xr:uid="{00000000-0006-0000-9101-000005000000}">
      <text>
        <r>
          <rPr>
            <sz val="11"/>
            <color rgb="FF000000"/>
            <rFont val="Calibri"/>
          </rPr>
          <t>s2c_dim:DH (Catastrophe affected area) = s2c_exp:ZN - 1 (CRESTA and NUTS 3 code list) starting with x0 (Total/NA) [root member excluded]</t>
        </r>
      </text>
    </comment>
    <comment ref="E6" authorId="0" shapeId="0" xr:uid="{00000000-0006-0000-9101-000006000000}">
      <text>
        <r>
          <rPr>
            <sz val="11"/>
            <color rgb="FF000000"/>
            <rFont val="Calibri"/>
          </rPr>
          <t>s2c_dim:UA (Underlying assets) = s2c_exp:MC - 77 (Non-life asset type) starting with x0 (Total/NA) [root member excluded]</t>
        </r>
      </text>
    </comment>
  </commentList>
</comments>
</file>

<file path=xl/comments40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201-000001000000}">
      <text>
        <r>
          <rPr>
            <sz val="11"/>
            <color rgb="FF000000"/>
            <rFont val="Calibri"/>
          </rPr>
          <t>S.27.02.01.02 Reinsurance loss data - reporting for gross direct business</t>
        </r>
      </text>
    </comment>
    <comment ref="A4" authorId="0" shapeId="0" xr:uid="{00000000-0006-0000-9201-000002000000}">
      <text>
        <r>
          <rPr>
            <sz val="11"/>
            <color rgb="FF000000"/>
            <rFont val="Calibri"/>
          </rPr>
          <t>s2c_dim:NV (S.27.02.zz.02 line identification)</t>
        </r>
      </text>
    </comment>
    <comment ref="B4" authorId="0" shapeId="0" xr:uid="{00000000-0006-0000-9201-000003000000}">
      <text>
        <r>
          <rPr>
            <sz val="11"/>
            <color rgb="FF000000"/>
            <rFont val="Calibri"/>
          </rPr>
          <t>s2c_dim:NH (Accident year)</t>
        </r>
      </text>
    </comment>
    <comment ref="C4" authorId="0" shapeId="0" xr:uid="{00000000-0006-0000-9201-000004000000}">
      <text>
        <r>
          <rPr>
            <sz val="11"/>
            <color rgb="FF000000"/>
            <rFont val="Calibri"/>
          </rPr>
          <t>s2c_dim:RT (Risk types) = s2c_exp:RT - 48 (Types of peril) starting with x0 (Total/NA) [root member excluded]</t>
        </r>
      </text>
    </comment>
  </commentList>
</comments>
</file>

<file path=xl/comments40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301-000001000000}">
      <text>
        <r>
          <rPr>
            <sz val="11"/>
            <color rgb="FF000000"/>
            <rFont val="Calibri"/>
          </rPr>
          <t>S.27.02.01.03 Reinsurance loss data - reporting for reinsurance business</t>
        </r>
      </text>
    </comment>
    <comment ref="A4" authorId="0" shapeId="0" xr:uid="{00000000-0006-0000-9301-000002000000}">
      <text>
        <r>
          <rPr>
            <sz val="11"/>
            <color rgb="FF000000"/>
            <rFont val="Calibri"/>
          </rPr>
          <t>s2c_dim:NY (S.27.02.zz.03 line identification)</t>
        </r>
      </text>
    </comment>
    <comment ref="B4" authorId="0" shapeId="0" xr:uid="{00000000-0006-0000-9301-000003000000}">
      <text>
        <r>
          <rPr>
            <sz val="11"/>
            <color rgb="FF000000"/>
            <rFont val="Calibri"/>
          </rPr>
          <t>s2c_dim:NH (Accident year)</t>
        </r>
      </text>
    </comment>
    <comment ref="C4" authorId="0" shapeId="0" xr:uid="{00000000-0006-0000-9301-000004000000}">
      <text>
        <r>
          <rPr>
            <sz val="11"/>
            <color rgb="FF000000"/>
            <rFont val="Calibri"/>
          </rPr>
          <t>s2c_dim:RT (Risk types) = s2c_exp:RT - 48 (Types of peril) starting with x0 (Total/NA) [root member excluded]</t>
        </r>
      </text>
    </comment>
  </commentList>
</comments>
</file>

<file path=xl/comments40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401-000001000000}">
      <text>
        <r>
          <rPr>
            <sz val="11"/>
            <color rgb="FF000000"/>
            <rFont val="Calibri"/>
          </rPr>
          <t>S.27.03.01.01 Insurance exposure (sum insured value) - reporting for gross direct business</t>
        </r>
      </text>
    </comment>
    <comment ref="A7" authorId="0" shapeId="0" xr:uid="{00000000-0006-0000-9401-000002000000}">
      <text>
        <r>
          <rPr>
            <sz val="11"/>
            <color rgb="FF000000"/>
            <rFont val="Calibri"/>
          </rPr>
          <t>s2c_dim:OA (S.27.03.zz.01 line identification)</t>
        </r>
      </text>
    </comment>
    <comment ref="B7" authorId="0" shapeId="0" xr:uid="{00000000-0006-0000-9401-000003000000}">
      <text>
        <r>
          <rPr>
            <sz val="11"/>
            <color rgb="FF000000"/>
            <rFont val="Calibri"/>
          </rPr>
          <t>s2c_dim:RT (Risk types) = s2c_exp:RT - 48 (Types of peril) starting with x0 (Total/NA) [root member excluded]</t>
        </r>
      </text>
    </comment>
    <comment ref="C7" authorId="0" shapeId="0" xr:uid="{00000000-0006-0000-9401-000004000000}">
      <text>
        <r>
          <rPr>
            <sz val="11"/>
            <color rgb="FF000000"/>
            <rFont val="Calibri"/>
          </rPr>
          <t>s2c_dim:DH (Catastrophe affected area) = s2c_exp:ZN - 1 (CRESTA and NUTS 3 code list) starting with x0 (Total/NA) [root member excluded]</t>
        </r>
      </text>
    </comment>
    <comment ref="D7" authorId="0" shapeId="0" xr:uid="{00000000-0006-0000-9401-000005000000}">
      <text>
        <r>
          <rPr>
            <sz val="11"/>
            <color rgb="FF000000"/>
            <rFont val="Calibri"/>
          </rPr>
          <t>s2c_dim:UA (Underlying assets) = s2c_exp:MC - 77 (Non-life asset type) starting with x0 (Total/NA) [root member excluded]</t>
        </r>
      </text>
    </comment>
  </commentList>
</comments>
</file>

<file path=xl/comments40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501-000001000000}">
      <text>
        <r>
          <rPr>
            <sz val="11"/>
            <color rgb="FF000000"/>
            <rFont val="Calibri"/>
          </rPr>
          <t>S.27.03.01.02 Insurance premium and expenses - reporting for gross direct business</t>
        </r>
      </text>
    </comment>
    <comment ref="A4" authorId="0" shapeId="0" xr:uid="{00000000-0006-0000-9501-000002000000}">
      <text>
        <r>
          <rPr>
            <sz val="11"/>
            <color rgb="FF000000"/>
            <rFont val="Calibri"/>
          </rPr>
          <t>s2c_dim:RT (Risk types) = s2c_exp:RT - 48 (Types of peril) starting with x0 (Total/NA) [root member excluded]</t>
        </r>
      </text>
    </comment>
  </commentList>
</comments>
</file>

<file path=xl/comments40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601-000001000000}">
      <text>
        <r>
          <rPr>
            <sz val="11"/>
            <color rgb="FF000000"/>
            <rFont val="Calibri"/>
          </rPr>
          <t>S.28.01.01.01 Linear formula component for non-life insurance and reinsurance obligations</t>
        </r>
      </text>
    </comment>
  </commentList>
</comments>
</file>

<file path=xl/comments40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701-000001000000}">
      <text>
        <r>
          <rPr>
            <sz val="11"/>
            <color rgb="FF000000"/>
            <rFont val="Calibri"/>
          </rPr>
          <t>S.28.01.01.02 Background information</t>
        </r>
      </text>
    </comment>
  </commentList>
</comments>
</file>

<file path=xl/comments40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801-000001000000}">
      <text>
        <r>
          <rPr>
            <sz val="11"/>
            <color rgb="FF000000"/>
            <rFont val="Calibri"/>
          </rPr>
          <t>S.28.01.01.03 Linear formula component for life insurance and reinsurance obligations</t>
        </r>
      </text>
    </comment>
  </commentList>
</comments>
</file>

<file path=xl/comments40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901-000001000000}">
      <text>
        <r>
          <rPr>
            <sz val="11"/>
            <color rgb="FF000000"/>
            <rFont val="Calibri"/>
          </rPr>
          <t>S.28.01.01.04 Total capital at risk for all life (re)insurance obligations</t>
        </r>
      </text>
    </comment>
  </commentList>
</comments>
</file>

<file path=xl/comments4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A01-000001000000}">
      <text>
        <r>
          <rPr>
            <sz val="11"/>
            <color rgb="FF000000"/>
            <rFont val="Calibri"/>
          </rPr>
          <t>S.28.01.01.05 Overall MCR calculation</t>
        </r>
      </text>
    </comment>
  </commentList>
</comments>
</file>

<file path=xl/comments4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B01-000001000000}">
      <text>
        <r>
          <rPr>
            <sz val="11"/>
            <color rgb="FF000000"/>
            <rFont val="Calibri"/>
          </rPr>
          <t>S.28.02.01.01 MCR components</t>
        </r>
      </text>
    </comment>
  </commentList>
</comments>
</file>

<file path=xl/comments4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C01-000001000000}">
      <text>
        <r>
          <rPr>
            <sz val="11"/>
            <color rgb="FF000000"/>
            <rFont val="Calibri"/>
          </rPr>
          <t>S.28.02.01.02 Background information</t>
        </r>
      </text>
    </comment>
  </commentList>
</comments>
</file>

<file path=xl/comments4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D01-000001000000}">
      <text>
        <r>
          <rPr>
            <sz val="11"/>
            <color rgb="FF000000"/>
            <rFont val="Calibri"/>
          </rPr>
          <t>S.28.02.01.03 Linear formula component for life insurance and reinsurance obligations</t>
        </r>
      </text>
    </comment>
  </commentList>
</comments>
</file>

<file path=xl/comments4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E01-000001000000}">
      <text>
        <r>
          <rPr>
            <sz val="11"/>
            <color rgb="FF000000"/>
            <rFont val="Calibri"/>
          </rPr>
          <t>S.28.02.01.04 Total capital at risk for all life (re)insurance obligations</t>
        </r>
      </text>
    </comment>
  </commentList>
</comments>
</file>

<file path=xl/comments4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9F01-000001000000}">
      <text>
        <r>
          <rPr>
            <sz val="11"/>
            <color rgb="FF000000"/>
            <rFont val="Calibri"/>
          </rPr>
          <t>S.28.02.01.05 Overall MCR calculation</t>
        </r>
      </text>
    </comment>
  </commentList>
</comments>
</file>

<file path=xl/comments4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001-000001000000}">
      <text>
        <r>
          <rPr>
            <sz val="11"/>
            <color rgb="FF000000"/>
            <rFont val="Calibri"/>
          </rPr>
          <t>S.28.02.01.06 Notional non-life and life MCR calculation</t>
        </r>
      </text>
    </comment>
  </commentList>
</comments>
</file>

<file path=xl/comments4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101-000001000000}">
      <text>
        <r>
          <rPr>
            <sz val="11"/>
            <color rgb="FF000000"/>
            <rFont val="Calibri"/>
          </rPr>
          <t>S.30.03.01.01 Outgoing Reinsurance Program basic data</t>
        </r>
      </text>
    </comment>
    <comment ref="A6" authorId="0" shapeId="0" xr:uid="{00000000-0006-0000-A101-000002000000}">
      <text>
        <r>
          <rPr>
            <sz val="11"/>
            <color rgb="FF000000"/>
            <rFont val="Calibri"/>
          </rPr>
          <t>s2c_dim:RE (Reinsurance program code)</t>
        </r>
      </text>
    </comment>
    <comment ref="B6" authorId="0" shapeId="0" xr:uid="{00000000-0006-0000-A101-000003000000}">
      <text>
        <r>
          <rPr>
            <sz val="11"/>
            <color rgb="FF000000"/>
            <rFont val="Calibri"/>
          </rPr>
          <t>s2c_dim:OD (Treaty identification code)</t>
        </r>
      </text>
    </comment>
    <comment ref="C6" authorId="0" shapeId="0" xr:uid="{00000000-0006-0000-A101-000004000000}">
      <text>
        <r>
          <rPr>
            <sz val="11"/>
            <color rgb="FF000000"/>
            <rFont val="Calibri"/>
          </rPr>
          <t>s2c_dim:ST (Section code in the treaty)</t>
        </r>
      </text>
    </comment>
    <comment ref="D6" authorId="0" shapeId="0" xr:uid="{00000000-0006-0000-A101-000005000000}">
      <text>
        <r>
          <rPr>
            <sz val="11"/>
            <color rgb="FF000000"/>
            <rFont val="Calibri"/>
          </rPr>
          <t>s2c_dim:LP (Progressive number of surplus/layer in program)</t>
        </r>
      </text>
    </comment>
    <comment ref="E6" authorId="0" shapeId="0" xr:uid="{00000000-0006-0000-A101-000006000000}">
      <text>
        <r>
          <rPr>
            <sz val="11"/>
            <color rgb="FF000000"/>
            <rFont val="Calibri"/>
          </rPr>
          <t>s2c_dim:BL (Line of business [general]) = s2c_exp:LB - 49 (Line of business (general)[210]) starting with x0 (Total/NA) [root member excluded]</t>
        </r>
      </text>
    </comment>
  </commentList>
</comments>
</file>

<file path=xl/comments4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201-000001000000}">
      <text>
        <r>
          <rPr>
            <sz val="11"/>
            <color rgb="FF000000"/>
            <rFont val="Calibri"/>
          </rPr>
          <t>S.30.04.01.01 Outgoing Reinsurance Program shares data</t>
        </r>
      </text>
    </comment>
    <comment ref="A6" authorId="0" shapeId="0" xr:uid="{00000000-0006-0000-A201-000002000000}">
      <text>
        <r>
          <rPr>
            <sz val="11"/>
            <color rgb="FF000000"/>
            <rFont val="Calibri"/>
          </rPr>
          <t>s2c_dim:YE (S.30.04.zz.01 line identification)</t>
        </r>
      </text>
    </comment>
    <comment ref="B6" authorId="0" shapeId="0" xr:uid="{00000000-0006-0000-A201-000003000000}">
      <text>
        <r>
          <rPr>
            <sz val="11"/>
            <color rgb="FF000000"/>
            <rFont val="Calibri"/>
          </rPr>
          <t>s2c_dim:RE (Reinsurance program code)</t>
        </r>
      </text>
    </comment>
    <comment ref="C6" authorId="0" shapeId="0" xr:uid="{00000000-0006-0000-A201-000004000000}">
      <text>
        <r>
          <rPr>
            <sz val="11"/>
            <color rgb="FF000000"/>
            <rFont val="Calibri"/>
          </rPr>
          <t>s2c_dim:OD (Treaty identification code)</t>
        </r>
      </text>
    </comment>
    <comment ref="D6" authorId="0" shapeId="0" xr:uid="{00000000-0006-0000-A201-000005000000}">
      <text>
        <r>
          <rPr>
            <sz val="11"/>
            <color rgb="FF000000"/>
            <rFont val="Calibri"/>
          </rPr>
          <t>s2c_dim:ST (Section code in the treaty)</t>
        </r>
      </text>
    </comment>
    <comment ref="E6" authorId="0" shapeId="0" xr:uid="{00000000-0006-0000-A201-000006000000}">
      <text>
        <r>
          <rPr>
            <sz val="11"/>
            <color rgb="FF000000"/>
            <rFont val="Calibri"/>
          </rPr>
          <t>s2c_dim:LP (Progressive number of surplus/layer in program)</t>
        </r>
      </text>
    </comment>
    <comment ref="F6" authorId="0" shapeId="0" xr:uid="{00000000-0006-0000-A201-000007000000}">
      <text>
        <r>
          <rPr>
            <sz val="11"/>
            <color rgb="FF000000"/>
            <rFont val="Calibri"/>
          </rPr>
          <t>s2c_dim:RF (Code reinsurer)</t>
        </r>
      </text>
    </comment>
    <comment ref="G6" authorId="0" shapeId="0" xr:uid="{00000000-0006-0000-A201-000008000000}">
      <text>
        <r>
          <rPr>
            <sz val="11"/>
            <color rgb="FF000000"/>
            <rFont val="Calibri"/>
          </rPr>
          <t>s2c_dim:CV (Code collateral/guarantee provider)</t>
        </r>
      </text>
    </comment>
  </commentList>
</comments>
</file>

<file path=xl/comments4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301-000001000000}">
      <text>
        <r>
          <rPr>
            <sz val="11"/>
            <color rgb="FF000000"/>
            <rFont val="Calibri"/>
          </rPr>
          <t>S.30.04.01.02 Information on reinsurers</t>
        </r>
      </text>
    </comment>
    <comment ref="A6" authorId="0" shapeId="0" xr:uid="{00000000-0006-0000-A301-000002000000}">
      <text>
        <r>
          <rPr>
            <sz val="11"/>
            <color rgb="FF000000"/>
            <rFont val="Calibri"/>
          </rPr>
          <t>s2c_dim:RF (Code reinsurer)</t>
        </r>
      </text>
    </comment>
  </commentList>
</comments>
</file>

<file path=xl/comments4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401-000001000000}">
      <text>
        <r>
          <rPr>
            <sz val="11"/>
            <color rgb="FF000000"/>
            <rFont val="Calibri"/>
          </rPr>
          <t>S.31.01.01.01 Share of reinsurers</t>
        </r>
      </text>
    </comment>
    <comment ref="A6" authorId="0" shapeId="0" xr:uid="{00000000-0006-0000-A401-000002000000}">
      <text>
        <r>
          <rPr>
            <sz val="11"/>
            <color rgb="FF000000"/>
            <rFont val="Calibri"/>
          </rPr>
          <t>s2c_dim:XQ (S.31.01.zz.01 line identification)</t>
        </r>
      </text>
    </comment>
    <comment ref="B6" authorId="0" shapeId="0" xr:uid="{00000000-0006-0000-A401-000003000000}">
      <text>
        <r>
          <rPr>
            <sz val="11"/>
            <color rgb="FF000000"/>
            <rFont val="Calibri"/>
          </rPr>
          <t>s2c_dim:RF (Code reinsurer)</t>
        </r>
      </text>
    </comment>
  </commentList>
</comments>
</file>

<file path=xl/comments42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501-000001000000}">
      <text>
        <r>
          <rPr>
            <sz val="11"/>
            <color rgb="FF000000"/>
            <rFont val="Calibri"/>
          </rPr>
          <t>S.31.01.01.02 Information on reinsurers</t>
        </r>
      </text>
    </comment>
    <comment ref="A4" authorId="0" shapeId="0" xr:uid="{00000000-0006-0000-A501-000002000000}">
      <text>
        <r>
          <rPr>
            <sz val="11"/>
            <color rgb="FF000000"/>
            <rFont val="Calibri"/>
          </rPr>
          <t>s2c_dim:RF (Code reinsurer)</t>
        </r>
      </text>
    </comment>
  </commentList>
</comments>
</file>

<file path=xl/comments42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601-000001000000}">
      <text>
        <r>
          <rPr>
            <sz val="11"/>
            <color rgb="FF000000"/>
            <rFont val="Calibri"/>
          </rPr>
          <t>S.31.01.04.01 Share of reinsurers</t>
        </r>
      </text>
    </comment>
    <comment ref="A6" authorId="0" shapeId="0" xr:uid="{00000000-0006-0000-A601-000002000000}">
      <text>
        <r>
          <rPr>
            <sz val="11"/>
            <color rgb="FF000000"/>
            <rFont val="Calibri"/>
          </rPr>
          <t>s2c_dim:XQ (S.31.01.zz.01 line identification)</t>
        </r>
      </text>
    </comment>
    <comment ref="B6" authorId="0" shapeId="0" xr:uid="{00000000-0006-0000-A601-000003000000}">
      <text>
        <r>
          <rPr>
            <sz val="11"/>
            <color rgb="FF000000"/>
            <rFont val="Calibri"/>
          </rPr>
          <t>s2c_dim:CE (Identification code of entity)</t>
        </r>
      </text>
    </comment>
    <comment ref="C6" authorId="0" shapeId="0" xr:uid="{00000000-0006-0000-A601-000004000000}">
      <text>
        <r>
          <rPr>
            <sz val="11"/>
            <color rgb="FF000000"/>
            <rFont val="Calibri"/>
          </rPr>
          <t>s2c_dim:RF (Code reinsurer)</t>
        </r>
      </text>
    </comment>
  </commentList>
</comments>
</file>

<file path=xl/comments42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701-000001000000}">
      <text>
        <r>
          <rPr>
            <sz val="11"/>
            <color rgb="FF000000"/>
            <rFont val="Calibri"/>
          </rPr>
          <t>S.31.01.04.02 Information on reinsurers</t>
        </r>
      </text>
    </comment>
    <comment ref="A4" authorId="0" shapeId="0" xr:uid="{00000000-0006-0000-A701-000002000000}">
      <text>
        <r>
          <rPr>
            <sz val="11"/>
            <color rgb="FF000000"/>
            <rFont val="Calibri"/>
          </rPr>
          <t>s2c_dim:RF (Code reinsurer)</t>
        </r>
      </text>
    </comment>
  </commentList>
</comments>
</file>

<file path=xl/comments42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801-000001000000}">
      <text>
        <r>
          <rPr>
            <sz val="11"/>
            <color rgb="FF000000"/>
            <rFont val="Calibri"/>
          </rPr>
          <t>S.31.02.01.01 Special Purpose Vehicles</t>
        </r>
      </text>
    </comment>
    <comment ref="A4" authorId="0" shapeId="0" xr:uid="{00000000-0006-0000-A801-000002000000}">
      <text>
        <r>
          <rPr>
            <sz val="11"/>
            <color rgb="FF000000"/>
            <rFont val="Calibri"/>
          </rPr>
          <t>s2c_dim:XU (S.31.02.zz.01 line identification)</t>
        </r>
      </text>
    </comment>
    <comment ref="B4" authorId="0" shapeId="0" xr:uid="{00000000-0006-0000-A801-000003000000}">
      <text>
        <r>
          <rPr>
            <sz val="11"/>
            <color rgb="FF000000"/>
            <rFont val="Calibri"/>
          </rPr>
          <t>s2c_dim:OV (Code of SPV)</t>
        </r>
      </text>
    </comment>
    <comment ref="C4" authorId="0" shapeId="0" xr:uid="{00000000-0006-0000-A801-000004000000}">
      <text>
        <r>
          <rPr>
            <sz val="11"/>
            <color rgb="FF000000"/>
            <rFont val="Calibri"/>
          </rPr>
          <t>s2c_dim:UI (URI)</t>
        </r>
      </text>
    </comment>
    <comment ref="D4" authorId="0" shapeId="0" xr:uid="{00000000-0006-0000-A801-000005000000}">
      <text>
        <r>
          <rPr>
            <sz val="11"/>
            <color rgb="FF000000"/>
            <rFont val="Calibri"/>
          </rPr>
          <t>s2c_dim:BL (Line of business [general]) = s2c_exp:LB - 49 (Line of business (general)[210]) starting with x0 (Total/NA) [root member excluded]</t>
        </r>
      </text>
    </comment>
  </commentList>
</comments>
</file>

<file path=xl/comments42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901-000001000000}">
      <text>
        <r>
          <rPr>
            <sz val="11"/>
            <color rgb="FF000000"/>
            <rFont val="Calibri"/>
          </rPr>
          <t>S.31.02.01.02 Information on SPV</t>
        </r>
      </text>
    </comment>
    <comment ref="A4" authorId="0" shapeId="0" xr:uid="{00000000-0006-0000-A901-000002000000}">
      <text>
        <r>
          <rPr>
            <sz val="11"/>
            <color rgb="FF000000"/>
            <rFont val="Calibri"/>
          </rPr>
          <t>s2c_dim:OV (Code of SPV)</t>
        </r>
      </text>
    </comment>
  </commentList>
</comments>
</file>

<file path=xl/comments42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A01-000001000000}">
      <text>
        <r>
          <rPr>
            <sz val="11"/>
            <color rgb="FF000000"/>
            <rFont val="Calibri"/>
          </rPr>
          <t>S.31.02.04.01 Special Purpose Vehicles</t>
        </r>
      </text>
    </comment>
    <comment ref="A4" authorId="0" shapeId="0" xr:uid="{00000000-0006-0000-AA01-000002000000}">
      <text>
        <r>
          <rPr>
            <sz val="11"/>
            <color rgb="FF000000"/>
            <rFont val="Calibri"/>
          </rPr>
          <t>s2c_dim:XU (S.31.02.zz.01 line identification)</t>
        </r>
      </text>
    </comment>
    <comment ref="B4" authorId="0" shapeId="0" xr:uid="{00000000-0006-0000-AA01-000003000000}">
      <text>
        <r>
          <rPr>
            <sz val="11"/>
            <color rgb="FF000000"/>
            <rFont val="Calibri"/>
          </rPr>
          <t>s2c_dim:CE (Identification code of entity)</t>
        </r>
      </text>
    </comment>
    <comment ref="C4" authorId="0" shapeId="0" xr:uid="{00000000-0006-0000-AA01-000004000000}">
      <text>
        <r>
          <rPr>
            <sz val="11"/>
            <color rgb="FF000000"/>
            <rFont val="Calibri"/>
          </rPr>
          <t>s2c_dim:OV (Code of SPV)</t>
        </r>
      </text>
    </comment>
    <comment ref="D4" authorId="0" shapeId="0" xr:uid="{00000000-0006-0000-AA01-000005000000}">
      <text>
        <r>
          <rPr>
            <sz val="11"/>
            <color rgb="FF000000"/>
            <rFont val="Calibri"/>
          </rPr>
          <t>s2c_dim:UI (URI)</t>
        </r>
      </text>
    </comment>
    <comment ref="E4" authorId="0" shapeId="0" xr:uid="{00000000-0006-0000-AA01-000006000000}">
      <text>
        <r>
          <rPr>
            <sz val="11"/>
            <color rgb="FF000000"/>
            <rFont val="Calibri"/>
          </rPr>
          <t>s2c_dim:BL (Line of business [general]) = s2c_exp:LB - 49 (Line of business (general)[210]) starting with x0 (Total/NA) [root member excluded]</t>
        </r>
      </text>
    </comment>
  </commentList>
</comments>
</file>

<file path=xl/comments42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B01-000001000000}">
      <text>
        <r>
          <rPr>
            <sz val="11"/>
            <color rgb="FF000000"/>
            <rFont val="Calibri"/>
          </rPr>
          <t>S.31.02.04.02 Information on SPV</t>
        </r>
      </text>
    </comment>
    <comment ref="A4" authorId="0" shapeId="0" xr:uid="{00000000-0006-0000-AB01-000002000000}">
      <text>
        <r>
          <rPr>
            <sz val="11"/>
            <color rgb="FF000000"/>
            <rFont val="Calibri"/>
          </rPr>
          <t>s2c_dim:OV (Code of SPV)</t>
        </r>
      </text>
    </comment>
  </commentList>
</comments>
</file>

<file path=xl/comments42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C01-000001000000}">
      <text>
        <r>
          <rPr>
            <sz val="11"/>
            <color rgb="FF000000"/>
            <rFont val="Calibri"/>
          </rPr>
          <t>S.32.01.04.01 Undertakings in the scope of the group</t>
        </r>
      </text>
    </comment>
    <comment ref="A5" authorId="0" shapeId="0" xr:uid="{00000000-0006-0000-AC01-000002000000}">
      <text>
        <r>
          <rPr>
            <sz val="11"/>
            <color rgb="FF000000"/>
            <rFont val="Calibri"/>
          </rPr>
          <t>s2c_dim:CE (Identification code of entity)</t>
        </r>
      </text>
    </comment>
  </commentList>
</comments>
</file>

<file path=xl/comments42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D01-000001000000}">
      <text>
        <r>
          <rPr>
            <sz val="11"/>
            <color rgb="FF000000"/>
            <rFont val="Calibri"/>
          </rPr>
          <t>S.32.01.22.01 Undertakings in the scope of the group</t>
        </r>
      </text>
    </comment>
    <comment ref="A5" authorId="0" shapeId="0" xr:uid="{00000000-0006-0000-AD01-000002000000}">
      <text>
        <r>
          <rPr>
            <sz val="11"/>
            <color rgb="FF000000"/>
            <rFont val="Calibri"/>
          </rPr>
          <t>s2c_dim:CE (Identification code of entity)</t>
        </r>
      </text>
    </comment>
  </commentList>
</comments>
</file>

<file path=xl/comments43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E01-000001000000}">
      <text>
        <r>
          <rPr>
            <sz val="11"/>
            <color rgb="FF000000"/>
            <rFont val="Calibri"/>
          </rPr>
          <t>S.33.01.04.01 Insurance and Reinsurance individual requirements</t>
        </r>
      </text>
    </comment>
    <comment ref="A8" authorId="0" shapeId="0" xr:uid="{00000000-0006-0000-AE01-000002000000}">
      <text>
        <r>
          <rPr>
            <sz val="11"/>
            <color rgb="FF000000"/>
            <rFont val="Calibri"/>
          </rPr>
          <t>s2c_dim:CE (Identification code of entity)</t>
        </r>
      </text>
    </comment>
    <comment ref="B8" authorId="0" shapeId="0" xr:uid="{00000000-0006-0000-AE01-000003000000}">
      <text>
        <r>
          <rPr>
            <sz val="11"/>
            <color rgb="FF000000"/>
            <rFont val="Calibri"/>
          </rPr>
          <t>s2c_dim:PO (Portfolio) = s2c_exp:PU - 35 (Ring-fenced fund/matching portfolio/remaining part) starting with x0 (Total/NA) [root member included]</t>
        </r>
      </text>
    </comment>
    <comment ref="C8" authorId="0" shapeId="0" xr:uid="{00000000-0006-0000-AE01-000004000000}">
      <text>
        <r>
          <rPr>
            <sz val="11"/>
            <color rgb="FF000000"/>
            <rFont val="Calibri"/>
          </rPr>
          <t>s2c_dim:FN (Fund/Matching portfolio Number)</t>
        </r>
      </text>
    </comment>
  </commentList>
</comments>
</file>

<file path=xl/comments43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AF01-000001000000}">
      <text>
        <r>
          <rPr>
            <sz val="11"/>
            <color rgb="FF000000"/>
            <rFont val="Calibri"/>
          </rPr>
          <t>S.34.01.04.01 Other regulated and non-regulated financial undertakings including insurance holding companies and mixed financial holding company individual requirements</t>
        </r>
      </text>
    </comment>
    <comment ref="A6" authorId="0" shapeId="0" xr:uid="{00000000-0006-0000-AF01-000002000000}">
      <text>
        <r>
          <rPr>
            <sz val="11"/>
            <color rgb="FF000000"/>
            <rFont val="Calibri"/>
          </rPr>
          <t>s2c_dim:CE (Identification code of entity)</t>
        </r>
      </text>
    </comment>
  </commentList>
</comments>
</file>

<file path=xl/comments43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001-000001000000}">
      <text>
        <r>
          <rPr>
            <sz val="11"/>
            <color rgb="FF000000"/>
            <rFont val="Calibri"/>
          </rPr>
          <t>S.35.01.04.01 Contribution to group Technical Provisions</t>
        </r>
      </text>
    </comment>
    <comment ref="A5" authorId="0" shapeId="0" xr:uid="{00000000-0006-0000-B001-000002000000}">
      <text>
        <r>
          <rPr>
            <sz val="11"/>
            <color rgb="FF000000"/>
            <rFont val="Calibri"/>
          </rPr>
          <t>s2c_dim:CE (Identification code of entity)</t>
        </r>
      </text>
    </comment>
  </commentList>
</comments>
</file>

<file path=xl/comments43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101-000001000000}">
      <text>
        <r>
          <rPr>
            <sz val="11"/>
            <color rgb="FF000000"/>
            <rFont val="Calibri"/>
          </rPr>
          <t>S.36.01.01.01 IGT - Equity-type transactions, debt and asset transfer</t>
        </r>
      </text>
    </comment>
    <comment ref="A8" authorId="0" shapeId="0" xr:uid="{00000000-0006-0000-B101-000002000000}">
      <text>
        <r>
          <rPr>
            <sz val="11"/>
            <color rgb="FF000000"/>
            <rFont val="Calibri"/>
          </rPr>
          <t>s2c_dim:YA (S.36.01.zz.01 line identification)</t>
        </r>
      </text>
    </comment>
    <comment ref="B8" authorId="0" shapeId="0" xr:uid="{00000000-0006-0000-B101-000003000000}">
      <text>
        <r>
          <rPr>
            <sz val="11"/>
            <color rgb="FF000000"/>
            <rFont val="Calibri"/>
          </rPr>
          <t>s2c_dim:GX (ID of intragroup transaction)</t>
        </r>
      </text>
    </comment>
    <comment ref="C8" authorId="0" shapeId="0" xr:uid="{00000000-0006-0000-B101-000004000000}">
      <text>
        <r>
          <rPr>
            <sz val="11"/>
            <color rgb="FF000000"/>
            <rFont val="Calibri"/>
          </rPr>
          <t>s2c_dim:UI (URI)</t>
        </r>
      </text>
    </comment>
    <comment ref="D8" authorId="0" shapeId="0" xr:uid="{00000000-0006-0000-B101-000005000000}">
      <text>
        <r>
          <rPr>
            <sz val="11"/>
            <color rgb="FF000000"/>
            <rFont val="Calibri"/>
          </rPr>
          <t>s2c_dim:IX (Identification code of investor/buyer/transferee/payer/reinsured/beneficiary)</t>
        </r>
      </text>
    </comment>
    <comment ref="E8" authorId="0" shapeId="0" xr:uid="{00000000-0006-0000-B101-000006000000}">
      <text>
        <r>
          <rPr>
            <sz val="11"/>
            <color rgb="FF000000"/>
            <rFont val="Calibri"/>
          </rPr>
          <t>s2c_dim:ZS (Identification code of issuer/seller/transferor/receiver/reinsurer/provider)</t>
        </r>
      </text>
    </comment>
  </commentList>
</comments>
</file>

<file path=xl/comments43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201-000001000000}">
      <text>
        <r>
          <rPr>
            <sz val="11"/>
            <color rgb="FF000000"/>
            <rFont val="Calibri"/>
          </rPr>
          <t>S.36.02.01.01 IGT - Derivatives</t>
        </r>
      </text>
    </comment>
    <comment ref="A8" authorId="0" shapeId="0" xr:uid="{00000000-0006-0000-B201-000002000000}">
      <text>
        <r>
          <rPr>
            <sz val="11"/>
            <color rgb="FF000000"/>
            <rFont val="Calibri"/>
          </rPr>
          <t>s2c_dim:YB (S.36.02.zz.01 line identification)</t>
        </r>
      </text>
    </comment>
    <comment ref="B8" authorId="0" shapeId="0" xr:uid="{00000000-0006-0000-B201-000003000000}">
      <text>
        <r>
          <rPr>
            <sz val="11"/>
            <color rgb="FF000000"/>
            <rFont val="Calibri"/>
          </rPr>
          <t>s2c_dim:GX (ID of intragroup transaction)</t>
        </r>
      </text>
    </comment>
    <comment ref="C8" authorId="0" shapeId="0" xr:uid="{00000000-0006-0000-B201-000004000000}">
      <text>
        <r>
          <rPr>
            <sz val="11"/>
            <color rgb="FF000000"/>
            <rFont val="Calibri"/>
          </rPr>
          <t>s2c_dim:UI (URI)</t>
        </r>
      </text>
    </comment>
    <comment ref="D8" authorId="0" shapeId="0" xr:uid="{00000000-0006-0000-B201-000005000000}">
      <text>
        <r>
          <rPr>
            <sz val="11"/>
            <color rgb="FF000000"/>
            <rFont val="Calibri"/>
          </rPr>
          <t>s2c_dim:IX (Identification code of investor/buyer/transferee/payer/reinsured/beneficiary)</t>
        </r>
      </text>
    </comment>
    <comment ref="E8" authorId="0" shapeId="0" xr:uid="{00000000-0006-0000-B201-000006000000}">
      <text>
        <r>
          <rPr>
            <sz val="11"/>
            <color rgb="FF000000"/>
            <rFont val="Calibri"/>
          </rPr>
          <t>s2c_dim:ZS (Identification code of issuer/seller/transferor/receiver/reinsurer/provider)</t>
        </r>
      </text>
    </comment>
  </commentList>
</comments>
</file>

<file path=xl/comments43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301-000001000000}">
      <text>
        <r>
          <rPr>
            <sz val="11"/>
            <color rgb="FF000000"/>
            <rFont val="Calibri"/>
          </rPr>
          <t>S.36.05.01.01 IGT - Profit and Loss</t>
        </r>
      </text>
    </comment>
    <comment ref="A7" authorId="0" shapeId="0" xr:uid="{00000000-0006-0000-B301-000002000000}">
      <text>
        <r>
          <rPr>
            <sz val="11"/>
            <color rgb="FF000000"/>
            <rFont val="Calibri"/>
          </rPr>
          <t>s2c_dim:ZA (S.36.05.zz.01 line identification)</t>
        </r>
      </text>
    </comment>
    <comment ref="B7" authorId="0" shapeId="0" xr:uid="{00000000-0006-0000-B301-000003000000}">
      <text>
        <r>
          <rPr>
            <sz val="11"/>
            <color rgb="FF000000"/>
            <rFont val="Calibri"/>
          </rPr>
          <t>s2c_dim:GX (ID of intragroup transaction)</t>
        </r>
      </text>
    </comment>
    <comment ref="C7" authorId="0" shapeId="0" xr:uid="{00000000-0006-0000-B301-000004000000}">
      <text>
        <r>
          <rPr>
            <sz val="11"/>
            <color rgb="FF000000"/>
            <rFont val="Calibri"/>
          </rPr>
          <t>s2c_dim:QP (Identification code of revenue side)</t>
        </r>
      </text>
    </comment>
    <comment ref="D7" authorId="0" shapeId="0" xr:uid="{00000000-0006-0000-B301-000005000000}">
      <text>
        <r>
          <rPr>
            <sz val="11"/>
            <color rgb="FF000000"/>
            <rFont val="Calibri"/>
          </rPr>
          <t>s2c_dim:QR (Identification code of expense side)</t>
        </r>
      </text>
    </comment>
  </commentList>
</comments>
</file>

<file path=xl/comments43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401-000001000000}">
      <text>
        <r>
          <rPr>
            <sz val="11"/>
            <color rgb="FF000000"/>
            <rFont val="Calibri"/>
          </rPr>
          <t>S.36.06.01.01 IGT - Off-balance sheet and contingent liabilities</t>
        </r>
      </text>
    </comment>
    <comment ref="A8" authorId="0" shapeId="0" xr:uid="{00000000-0006-0000-B401-000002000000}">
      <text>
        <r>
          <rPr>
            <sz val="11"/>
            <color rgb="FF000000"/>
            <rFont val="Calibri"/>
          </rPr>
          <t>s2c_dim:YC (S.36.06.zz.01 line identification)</t>
        </r>
      </text>
    </comment>
    <comment ref="B8" authorId="0" shapeId="0" xr:uid="{00000000-0006-0000-B401-000003000000}">
      <text>
        <r>
          <rPr>
            <sz val="11"/>
            <color rgb="FF000000"/>
            <rFont val="Calibri"/>
          </rPr>
          <t>s2c_dim:GX (ID of intragroup transaction)</t>
        </r>
      </text>
    </comment>
    <comment ref="C8" authorId="0" shapeId="0" xr:uid="{00000000-0006-0000-B401-000004000000}">
      <text>
        <r>
          <rPr>
            <sz val="11"/>
            <color rgb="FF000000"/>
            <rFont val="Calibri"/>
          </rPr>
          <t>s2c_dim:ZS (Identification code of issuer/seller/transferor/receiver/reinsurer/provider)</t>
        </r>
      </text>
    </comment>
    <comment ref="D8" authorId="0" shapeId="0" xr:uid="{00000000-0006-0000-B401-000005000000}">
      <text>
        <r>
          <rPr>
            <sz val="11"/>
            <color rgb="FF000000"/>
            <rFont val="Calibri"/>
          </rPr>
          <t>s2c_dim:IX (Identification code of investor/buyer/transferee/payer/reinsured/beneficiary)</t>
        </r>
      </text>
    </comment>
  </commentList>
</comments>
</file>

<file path=xl/comments43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501-000001000000}">
      <text>
        <r>
          <rPr>
            <sz val="11"/>
            <color rgb="FF000000"/>
            <rFont val="Calibri"/>
          </rPr>
          <t>S.36.07.01.01 IGT - Insurance-reinsurance</t>
        </r>
      </text>
    </comment>
    <comment ref="A8" authorId="0" shapeId="0" xr:uid="{00000000-0006-0000-B501-000002000000}">
      <text>
        <r>
          <rPr>
            <sz val="11"/>
            <color rgb="FF000000"/>
            <rFont val="Calibri"/>
          </rPr>
          <t>s2c_dim:YD (S.36.07.zz.01 line identification)</t>
        </r>
      </text>
    </comment>
    <comment ref="B8" authorId="0" shapeId="0" xr:uid="{00000000-0006-0000-B501-000003000000}">
      <text>
        <r>
          <rPr>
            <sz val="11"/>
            <color rgb="FF000000"/>
            <rFont val="Calibri"/>
          </rPr>
          <t>s2c_dim:GX (ID of intragroup transaction)</t>
        </r>
      </text>
    </comment>
    <comment ref="C8" authorId="0" shapeId="0" xr:uid="{00000000-0006-0000-B501-000004000000}">
      <text>
        <r>
          <rPr>
            <sz val="11"/>
            <color rgb="FF000000"/>
            <rFont val="Calibri"/>
          </rPr>
          <t>s2c_dim:IX (Identification code of investor/buyer/transferee/payer/reinsured/beneficiary)</t>
        </r>
      </text>
    </comment>
    <comment ref="D8" authorId="0" shapeId="0" xr:uid="{00000000-0006-0000-B501-000005000000}">
      <text>
        <r>
          <rPr>
            <sz val="11"/>
            <color rgb="FF000000"/>
            <rFont val="Calibri"/>
          </rPr>
          <t>s2c_dim:ZS (Identification code of issuer/seller/transferor/receiver/reinsurer/provider)</t>
        </r>
      </text>
    </comment>
  </commentList>
</comments>
</file>

<file path=xl/comments43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601-000001000000}">
      <text>
        <r>
          <rPr>
            <sz val="11"/>
            <color rgb="FF000000"/>
            <rFont val="Calibri"/>
          </rPr>
          <t>S.37.01.04.01 Risk concentration - Exposure to counteparties</t>
        </r>
      </text>
    </comment>
    <comment ref="A4" authorId="0" shapeId="0" xr:uid="{00000000-0006-0000-B601-000002000000}">
      <text>
        <r>
          <rPr>
            <sz val="11"/>
            <color rgb="FF000000"/>
            <rFont val="Calibri"/>
          </rPr>
          <t>s2c_dim:YF (S.37.01.zz.01 line identification)</t>
        </r>
      </text>
    </comment>
    <comment ref="B4" authorId="0" shapeId="0" xr:uid="{00000000-0006-0000-B601-000003000000}">
      <text>
        <r>
          <rPr>
            <sz val="11"/>
            <color rgb="FF000000"/>
            <rFont val="Calibri"/>
          </rPr>
          <t>s2c_dim:GO (Counterparty Group ID)</t>
        </r>
      </text>
    </comment>
    <comment ref="C4" authorId="0" shapeId="0" xr:uid="{00000000-0006-0000-B601-000004000000}">
      <text>
        <r>
          <rPr>
            <sz val="11"/>
            <color rgb="FF000000"/>
            <rFont val="Calibri"/>
          </rPr>
          <t>s2c_dim:CE (Identification code of entity)</t>
        </r>
      </text>
    </comment>
  </commentList>
</comments>
</file>

<file path=xl/comments43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701-000001000000}">
      <text>
        <r>
          <rPr>
            <sz val="11"/>
            <color rgb="FF000000"/>
            <rFont val="Calibri"/>
          </rPr>
          <t>S.37.02.04.01 Exposure by currency</t>
        </r>
      </text>
    </comment>
    <comment ref="A4" authorId="0" shapeId="0" xr:uid="{00000000-0006-0000-B701-000002000000}">
      <text>
        <r>
          <rPr>
            <sz val="11"/>
            <color rgb="FF000000"/>
            <rFont val="Calibri"/>
          </rPr>
          <t>s2c_dim:OC (Original/exposure currency) = s2c_exp:CU - 7 (Currency list) starting with x0 (Total/NA) [root member excluded]</t>
        </r>
      </text>
    </comment>
  </commentList>
</comments>
</file>

<file path=xl/comments44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801-000001000000}">
      <text>
        <r>
          <rPr>
            <sz val="11"/>
            <color rgb="FF000000"/>
            <rFont val="Calibri"/>
          </rPr>
          <t>S.37.02.04.02 Exposure by sector</t>
        </r>
      </text>
    </comment>
    <comment ref="A4" authorId="0" shapeId="0" xr:uid="{00000000-0006-0000-B801-000002000000}">
      <text>
        <r>
          <rPr>
            <sz val="11"/>
            <color rgb="FF000000"/>
            <rFont val="Calibri"/>
          </rPr>
          <t>s2c_dim:NE (NACE 2.1) = s2c_exp:NC - 2 (NACE 2.1) starting with x0 (Total/NA) [root member excluded]</t>
        </r>
      </text>
    </comment>
  </commentList>
</comments>
</file>

<file path=xl/comments44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901-000001000000}">
      <text>
        <r>
          <rPr>
            <sz val="11"/>
            <color rgb="FF000000"/>
            <rFont val="Calibri"/>
          </rPr>
          <t>S.37.02.04.03 Exposure by country</t>
        </r>
      </text>
    </comment>
    <comment ref="A4" authorId="0" shapeId="0" xr:uid="{00000000-0006-0000-B901-000002000000}">
      <text>
        <r>
          <rPr>
            <sz val="11"/>
            <color rgb="FF000000"/>
            <rFont val="Calibri"/>
          </rPr>
          <t>s2c_dim:CY (Issuer country/country of residence) = s2c_exp:GA - 43 (Countries containing other countries member) starting with x0 (Not applicable/All geographical areas) [root member excluded]</t>
        </r>
      </text>
    </comment>
  </commentList>
</comments>
</file>

<file path=xl/comments44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A01-000001000000}">
      <text>
        <r>
          <rPr>
            <sz val="11"/>
            <color rgb="FF000000"/>
            <rFont val="Calibri"/>
          </rPr>
          <t>S.37.02.04.04 Total</t>
        </r>
      </text>
    </comment>
  </commentList>
</comments>
</file>

<file path=xl/comments44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B01-000001000000}">
      <text>
        <r>
          <rPr>
            <sz val="11"/>
            <color rgb="FF000000"/>
            <rFont val="Calibri"/>
          </rPr>
          <t>S.38.01.11.01 Modified duration of technical provisions</t>
        </r>
      </text>
    </comment>
  </commentList>
</comments>
</file>

<file path=xl/comments44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C01-000001000000}">
      <text>
        <r>
          <rPr>
            <sz val="11"/>
            <color rgb="FF000000"/>
            <rFont val="Calibri"/>
          </rPr>
          <t>S.38.01.11.02 Option-adjusted duration of technical provisions</t>
        </r>
      </text>
    </comment>
  </commentList>
</comments>
</file>

<file path=xl/comments44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D01-000001000000}">
      <text>
        <r>
          <rPr>
            <sz val="11"/>
            <color rgb="FF000000"/>
            <rFont val="Calibri"/>
          </rPr>
          <t>S.39.01.11.01 Profit and Loss - Result</t>
        </r>
      </text>
    </comment>
  </commentList>
</comments>
</file>

<file path=xl/comments44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E01-000001000000}">
      <text>
        <r>
          <rPr>
            <sz val="11"/>
            <color rgb="FF000000"/>
            <rFont val="Calibri"/>
          </rPr>
          <t>S.39.01.11.02 Profit and Loss - Detail</t>
        </r>
      </text>
    </comment>
  </commentList>
</comments>
</file>

<file path=xl/comments44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BF01-000001000000}">
      <text>
        <r>
          <rPr>
            <sz val="11"/>
            <color rgb="FF000000"/>
            <rFont val="Calibri"/>
          </rPr>
          <t>S.41.01.11.01 Lapses</t>
        </r>
      </text>
    </comment>
  </commentList>
</comments>
</file>

<file path=xl/comments44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001-000001000000}">
      <text>
        <r>
          <rPr>
            <sz val="11"/>
            <color rgb="FF000000"/>
            <rFont val="Calibri"/>
          </rPr>
          <t>S.52.01.01.01 PEPP and PEPP saver information (1)</t>
        </r>
      </text>
    </comment>
  </commentList>
</comments>
</file>

<file path=xl/comments44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101-000001000000}">
      <text>
        <r>
          <rPr>
            <sz val="11"/>
            <color rgb="FF000000"/>
            <rFont val="Calibri"/>
          </rPr>
          <t>S.52.01.01.02 PEPP and PEPP saver information (2)</t>
        </r>
      </text>
    </comment>
  </commentList>
</comments>
</file>

<file path=xl/comments45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201-000001000000}">
      <text>
        <r>
          <rPr>
            <sz val="11"/>
            <color rgb="FF000000"/>
            <rFont val="Calibri"/>
          </rPr>
          <t>SE.01.01.16.01 Content of the submission</t>
        </r>
      </text>
    </comment>
  </commentList>
</comments>
</file>

<file path=xl/comments45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301-000001000000}">
      <text>
        <r>
          <rPr>
            <sz val="11"/>
            <color rgb="FF000000"/>
            <rFont val="Calibri"/>
          </rPr>
          <t>SE.01.01.17.01 Content of the submission</t>
        </r>
      </text>
    </comment>
  </commentList>
</comments>
</file>

<file path=xl/comments45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401-000001000000}">
      <text>
        <r>
          <rPr>
            <sz val="11"/>
            <color rgb="FF000000"/>
            <rFont val="Calibri"/>
          </rPr>
          <t>SE.01.01.18.01 Content of the submission</t>
        </r>
      </text>
    </comment>
  </commentList>
</comments>
</file>

<file path=xl/comments45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501-000001000000}">
      <text>
        <r>
          <rPr>
            <sz val="11"/>
            <color rgb="FF000000"/>
            <rFont val="Calibri"/>
          </rPr>
          <t>SE.01.01.19.01 Content of the submission</t>
        </r>
      </text>
    </comment>
  </commentList>
</comments>
</file>

<file path=xl/comments45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601-000001000000}">
      <text>
        <r>
          <rPr>
            <sz val="11"/>
            <color rgb="FF000000"/>
            <rFont val="Calibri"/>
          </rPr>
          <t>SE.02.01.16.01 Balance sheet</t>
        </r>
      </text>
    </comment>
  </commentList>
</comments>
</file>

<file path=xl/comments45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701-000001000000}">
      <text>
        <r>
          <rPr>
            <sz val="11"/>
            <color rgb="FF000000"/>
            <rFont val="Calibri"/>
          </rPr>
          <t>SE.02.01.17.01 Balance sheet</t>
        </r>
      </text>
    </comment>
  </commentList>
</comments>
</file>

<file path=xl/comments45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801-000001000000}">
      <text>
        <r>
          <rPr>
            <sz val="11"/>
            <color rgb="FF000000"/>
            <rFont val="Calibri"/>
          </rPr>
          <t>SE.02.01.18.01 Balance sheet</t>
        </r>
      </text>
    </comment>
  </commentList>
</comments>
</file>

<file path=xl/comments45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901-000001000000}">
      <text>
        <r>
          <rPr>
            <sz val="11"/>
            <color rgb="FF000000"/>
            <rFont val="Calibri"/>
          </rPr>
          <t>SE.02.01.19.01 Balance sheet</t>
        </r>
      </text>
    </comment>
  </commentList>
</comments>
</file>

<file path=xl/comments45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A01-000001000000}">
      <text>
        <r>
          <rPr>
            <sz val="11"/>
            <color rgb="FF000000"/>
            <rFont val="Calibri"/>
          </rPr>
          <t>SE.06.02.16.01 List of assets. Information on positions held</t>
        </r>
      </text>
    </comment>
    <comment ref="A6" authorId="0" shapeId="0" xr:uid="{00000000-0006-0000-CA01-000002000000}">
      <text>
        <r>
          <rPr>
            <sz val="11"/>
            <color rgb="FF000000"/>
            <rFont val="Calibri"/>
          </rPr>
          <t>s2c_dim:XA (S.06.02.zz.01 line identification)</t>
        </r>
      </text>
    </comment>
    <comment ref="B6" authorId="0" shapeId="0" xr:uid="{00000000-0006-0000-CA01-000003000000}">
      <text>
        <r>
          <rPr>
            <sz val="11"/>
            <color rgb="FF000000"/>
            <rFont val="Calibri"/>
          </rPr>
          <t>s2c_dim:UI (URI)</t>
        </r>
      </text>
    </comment>
    <comment ref="C6" authorId="0" shapeId="0" xr:uid="{00000000-0006-0000-CA01-000004000000}">
      <text>
        <r>
          <rPr>
            <sz val="11"/>
            <color rgb="FF000000"/>
            <rFont val="Calibri"/>
          </rPr>
          <t>s2c_dim:NF (Number of fund)</t>
        </r>
      </text>
    </comment>
    <comment ref="D6" authorId="0" shapeId="0" xr:uid="{00000000-0006-0000-CA01-000005000000}">
      <text>
        <r>
          <rPr>
            <sz val="11"/>
            <color rgb="FF000000"/>
            <rFont val="Calibri"/>
          </rPr>
          <t>s2c_dim:MP (Matching portfolio number)</t>
        </r>
      </text>
    </comment>
    <comment ref="E6" authorId="0" shapeId="0" xr:uid="{00000000-0006-0000-CA01-000006000000}">
      <text>
        <r>
          <rPr>
            <sz val="11"/>
            <color rgb="FF000000"/>
            <rFont val="Calibri"/>
          </rPr>
          <t>s2c_dim:PX (PEPP registration number)</t>
        </r>
      </text>
    </comment>
    <comment ref="F6" authorId="0" shapeId="0" xr:uid="{00000000-0006-0000-CA01-000007000000}">
      <text>
        <r>
          <rPr>
            <sz val="11"/>
            <color rgb="FF000000"/>
            <rFont val="Calibri"/>
          </rPr>
          <t>s2c_dim:VC (PEPP variant classification) = s2c_exp:LB - 701 (PEPP variant classification) starting with x0 (Total/NA) [root member included]</t>
        </r>
      </text>
    </comment>
  </commentList>
</comments>
</file>

<file path=xl/comments45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B01-000001000000}">
      <text>
        <r>
          <rPr>
            <sz val="11"/>
            <color rgb="FF000000"/>
            <rFont val="Calibri"/>
          </rPr>
          <t>SE.06.02.16.02 List of assets. Information on assets</t>
        </r>
      </text>
    </comment>
    <comment ref="A6" authorId="0" shapeId="0" xr:uid="{00000000-0006-0000-CB01-000002000000}">
      <text>
        <r>
          <rPr>
            <sz val="11"/>
            <color rgb="FF000000"/>
            <rFont val="Calibri"/>
          </rPr>
          <t>s2c_dim:UI (URI)</t>
        </r>
      </text>
    </comment>
  </commentList>
</comments>
</file>

<file path=xl/comments46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C01-000001000000}">
      <text>
        <r>
          <rPr>
            <sz val="11"/>
            <color rgb="FF000000"/>
            <rFont val="Calibri"/>
          </rPr>
          <t>SE.06.02.18.01 List of assets. Information on positions held</t>
        </r>
      </text>
    </comment>
    <comment ref="A6" authorId="0" shapeId="0" xr:uid="{00000000-0006-0000-CC01-000002000000}">
      <text>
        <r>
          <rPr>
            <sz val="11"/>
            <color rgb="FF000000"/>
            <rFont val="Calibri"/>
          </rPr>
          <t>s2c_dim:XA (S.06.02.zz.01 line identification)</t>
        </r>
      </text>
    </comment>
    <comment ref="B6" authorId="0" shapeId="0" xr:uid="{00000000-0006-0000-CC01-000003000000}">
      <text>
        <r>
          <rPr>
            <sz val="11"/>
            <color rgb="FF000000"/>
            <rFont val="Calibri"/>
          </rPr>
          <t>s2c_dim:UI (URI)</t>
        </r>
      </text>
    </comment>
    <comment ref="C6" authorId="0" shapeId="0" xr:uid="{00000000-0006-0000-CC01-000004000000}">
      <text>
        <r>
          <rPr>
            <sz val="11"/>
            <color rgb="FF000000"/>
            <rFont val="Calibri"/>
          </rPr>
          <t>s2c_dim:NF (Number of fund)</t>
        </r>
      </text>
    </comment>
    <comment ref="D6" authorId="0" shapeId="0" xr:uid="{00000000-0006-0000-CC01-000005000000}">
      <text>
        <r>
          <rPr>
            <sz val="11"/>
            <color rgb="FF000000"/>
            <rFont val="Calibri"/>
          </rPr>
          <t>s2c_dim:MP (Matching portfolio number)</t>
        </r>
      </text>
    </comment>
    <comment ref="E6" authorId="0" shapeId="0" xr:uid="{00000000-0006-0000-CC01-000006000000}">
      <text>
        <r>
          <rPr>
            <sz val="11"/>
            <color rgb="FF000000"/>
            <rFont val="Calibri"/>
          </rPr>
          <t>s2c_dim:PX (PEPP registration number)</t>
        </r>
      </text>
    </comment>
    <comment ref="F6" authorId="0" shapeId="0" xr:uid="{00000000-0006-0000-CC01-000007000000}">
      <text>
        <r>
          <rPr>
            <sz val="11"/>
            <color rgb="FF000000"/>
            <rFont val="Calibri"/>
          </rPr>
          <t>s2c_dim:VC (PEPP variant classification) = s2c_exp:LB - 701 (PEPP variant classification) starting with x0 (Total/NA) [root member included]</t>
        </r>
      </text>
    </comment>
  </commentList>
</comments>
</file>

<file path=xl/comments46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D01-000001000000}">
      <text>
        <r>
          <rPr>
            <sz val="11"/>
            <color rgb="FF000000"/>
            <rFont val="Calibri"/>
          </rPr>
          <t>SE.06.02.18.02 List of assets. Information on assets</t>
        </r>
      </text>
    </comment>
    <comment ref="A6" authorId="0" shapeId="0" xr:uid="{00000000-0006-0000-CD01-000002000000}">
      <text>
        <r>
          <rPr>
            <sz val="11"/>
            <color rgb="FF000000"/>
            <rFont val="Calibri"/>
          </rPr>
          <t>s2c_dim:UI (URI)</t>
        </r>
      </text>
    </comment>
  </commentList>
</comments>
</file>

<file path=xl/comments46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E01-000001000000}">
      <text>
        <r>
          <rPr>
            <sz val="11"/>
            <color rgb="FF000000"/>
            <rFont val="Calibri"/>
          </rPr>
          <t>SE.17.01.17.01 Non-Life Technical Provisions</t>
        </r>
      </text>
    </comment>
  </commentList>
</comments>
</file>

<file path=xl/comments46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CF01-000001000000}">
      <text>
        <r>
          <rPr>
            <sz val="11"/>
            <color rgb="FF000000"/>
            <rFont val="Calibri"/>
          </rPr>
          <t>SPV.01.01.20.01 Content of the submission</t>
        </r>
      </text>
    </comment>
  </commentList>
</comments>
</file>

<file path=xl/comments46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001-000001000000}">
      <text>
        <r>
          <rPr>
            <sz val="11"/>
            <color rgb="FF000000"/>
            <rFont val="Calibri"/>
          </rPr>
          <t>SPV.01.02.20.01 Basic information - General</t>
        </r>
      </text>
    </comment>
  </commentList>
</comments>
</file>

<file path=xl/comments46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101-000001000000}">
      <text>
        <r>
          <rPr>
            <sz val="11"/>
            <color rgb="FF000000"/>
            <rFont val="Calibri"/>
          </rPr>
          <t>SPV.02.01.20.01 Balance sheet</t>
        </r>
      </text>
    </comment>
  </commentList>
</comments>
</file>

<file path=xl/comments46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201-000001000000}">
      <text>
        <r>
          <rPr>
            <sz val="11"/>
            <color rgb="FF000000"/>
            <rFont val="Calibri"/>
          </rPr>
          <t>SPV.02.01.20.02 Description of items</t>
        </r>
      </text>
    </comment>
    <comment ref="A6" authorId="0" shapeId="0" xr:uid="{00000000-0006-0000-D201-000002000000}">
      <text>
        <r>
          <rPr>
            <sz val="11"/>
            <color rgb="FF000000"/>
            <rFont val="Calibri"/>
          </rPr>
          <t>s2c_dim:DA (Description of the material class of assets)</t>
        </r>
      </text>
    </comment>
  </commentList>
</comments>
</file>

<file path=xl/comments46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301-000001000000}">
      <text>
        <r>
          <rPr>
            <sz val="11"/>
            <color rgb="FF000000"/>
            <rFont val="Calibri"/>
          </rPr>
          <t>SPV.02.01.20.03 Description of items</t>
        </r>
      </text>
    </comment>
    <comment ref="A6" authorId="0" shapeId="0" xr:uid="{00000000-0006-0000-D301-000002000000}">
      <text>
        <r>
          <rPr>
            <sz val="11"/>
            <color rgb="FF000000"/>
            <rFont val="Calibri"/>
          </rPr>
          <t>s2c_dim:DL (Description of the material class of liabilities)</t>
        </r>
      </text>
    </comment>
  </commentList>
</comments>
</file>

<file path=xl/comments46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401-000001000000}">
      <text>
        <r>
          <rPr>
            <sz val="11"/>
            <color rgb="FF000000"/>
            <rFont val="Calibri"/>
          </rPr>
          <t>SPV.02.01.20.04 Description of items</t>
        </r>
      </text>
    </comment>
    <comment ref="A6" authorId="0" shapeId="0" xr:uid="{00000000-0006-0000-D401-000002000000}">
      <text>
        <r>
          <rPr>
            <sz val="11"/>
            <color rgb="FF000000"/>
            <rFont val="Calibri"/>
          </rPr>
          <t>s2c_dim:DE (Description of the material equity items)</t>
        </r>
      </text>
    </comment>
  </commentList>
</comments>
</file>

<file path=xl/comments46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501-000001000000}">
      <text>
        <r>
          <rPr>
            <sz val="11"/>
            <color rgb="FF000000"/>
            <rFont val="Calibri"/>
          </rPr>
          <t>SPV.02.02.20.01 Off-balance sheet items and obligations</t>
        </r>
      </text>
    </comment>
  </commentList>
</comments>
</file>

<file path=xl/comments47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601-000001000000}">
      <text>
        <r>
          <rPr>
            <sz val="11"/>
            <color rgb="FF000000"/>
            <rFont val="Calibri"/>
          </rPr>
          <t>SPV.02.02.20.02 Off-balance sheet items. Description of items</t>
        </r>
      </text>
    </comment>
    <comment ref="A4" authorId="0" shapeId="0" xr:uid="{00000000-0006-0000-D601-000002000000}">
      <text>
        <r>
          <rPr>
            <sz val="11"/>
            <color rgb="FF000000"/>
            <rFont val="Calibri"/>
          </rPr>
          <t>s2c_dim:DF (Description of the off-balance sheet item)</t>
        </r>
      </text>
    </comment>
  </commentList>
</comments>
</file>

<file path=xl/comments47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701-000001000000}">
      <text>
        <r>
          <rPr>
            <sz val="11"/>
            <color rgb="FF000000"/>
            <rFont val="Calibri"/>
          </rPr>
          <t>SPV.02.02.20.03 Off-balance sheet obligations. Description of items</t>
        </r>
      </text>
    </comment>
    <comment ref="A4" authorId="0" shapeId="0" xr:uid="{00000000-0006-0000-D701-000002000000}">
      <text>
        <r>
          <rPr>
            <sz val="11"/>
            <color rgb="FF000000"/>
            <rFont val="Calibri"/>
          </rPr>
          <t>s2c_dim:DB (Description of the off-balance sheet obligation)</t>
        </r>
      </text>
    </comment>
  </commentList>
</comments>
</file>

<file path=xl/comments47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801-000001000000}">
      <text>
        <r>
          <rPr>
            <sz val="11"/>
            <color rgb="FF000000"/>
            <rFont val="Calibri"/>
          </rPr>
          <t>SPV.03.01.20.01 Assets held for separable risk</t>
        </r>
      </text>
    </comment>
  </commentList>
</comments>
</file>

<file path=xl/comments47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901-000001000000}">
      <text>
        <r>
          <rPr>
            <sz val="11"/>
            <color rgb="FF000000"/>
            <rFont val="Calibri"/>
          </rPr>
          <t>SPV.03.01.20.02 Arrangements</t>
        </r>
      </text>
    </comment>
    <comment ref="A4" authorId="0" shapeId="0" xr:uid="{00000000-0006-0000-D901-000002000000}">
      <text>
        <r>
          <rPr>
            <sz val="11"/>
            <color rgb="FF000000"/>
            <rFont val="Calibri"/>
          </rPr>
          <t>s2c_dim:RS (Risk arrangement code)</t>
        </r>
      </text>
    </comment>
  </commentList>
</comments>
</file>

<file path=xl/comments47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A01-000001000000}">
      <text>
        <r>
          <rPr>
            <sz val="11"/>
            <color rgb="FF000000"/>
            <rFont val="Calibri"/>
          </rPr>
          <t>SPV.03.02.20.01 Amount of the debt or other financing mechanism issued for arrangement</t>
        </r>
      </text>
    </comment>
  </commentList>
</comments>
</file>

<file path=xl/comments47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B01-000001000000}">
      <text>
        <r>
          <rPr>
            <sz val="11"/>
            <color rgb="FF000000"/>
            <rFont val="Calibri"/>
          </rPr>
          <t>SPV.03.02.20.02 Arrangements</t>
        </r>
      </text>
    </comment>
    <comment ref="A4" authorId="0" shapeId="0" xr:uid="{00000000-0006-0000-DB01-000002000000}">
      <text>
        <r>
          <rPr>
            <sz val="11"/>
            <color rgb="FF000000"/>
            <rFont val="Calibri"/>
          </rPr>
          <t>s2c_dim:RS (Risk arrangement code)</t>
        </r>
      </text>
    </comment>
  </commentList>
</comments>
</file>

<file path=xl/comments47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C01-000001000000}">
      <text>
        <r>
          <rPr>
            <sz val="11"/>
            <color rgb="FF000000"/>
            <rFont val="Calibri"/>
          </rPr>
          <t>SR.01.01.01.01 Content of the submission</t>
        </r>
      </text>
    </comment>
  </commentList>
</comments>
</file>

<file path=xl/comments47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D01-000001000000}">
      <text>
        <r>
          <rPr>
            <sz val="11"/>
            <color rgb="FF000000"/>
            <rFont val="Calibri"/>
          </rPr>
          <t>SR.01.01.04.01 Content of the submission</t>
        </r>
      </text>
    </comment>
  </commentList>
</comments>
</file>

<file path=xl/comments47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E01-000001000000}">
      <text>
        <r>
          <rPr>
            <sz val="11"/>
            <color rgb="FF000000"/>
            <rFont val="Calibri"/>
          </rPr>
          <t>SR.01.01.07.01 Content of the submission</t>
        </r>
      </text>
    </comment>
  </commentList>
</comments>
</file>

<file path=xl/comments47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DF01-000001000000}">
      <text>
        <r>
          <rPr>
            <sz val="11"/>
            <color rgb="FF000000"/>
            <rFont val="Calibri"/>
          </rPr>
          <t>SR.02.01.01.01 Balance sheet</t>
        </r>
      </text>
    </comment>
  </commentList>
</comments>
</file>

<file path=xl/comments48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001-000001000000}">
      <text>
        <r>
          <rPr>
            <sz val="11"/>
            <color rgb="FF000000"/>
            <rFont val="Calibri"/>
          </rPr>
          <t>SR.02.01.07.01 Balance sheet</t>
        </r>
      </text>
    </comment>
  </commentList>
</comments>
</file>

<file path=xl/comments48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101-000001000000}">
      <text>
        <r>
          <rPr>
            <sz val="11"/>
            <color rgb="FF000000"/>
            <rFont val="Calibri"/>
          </rPr>
          <t>SR.12.01.01.01 Life and Health SLT Technical Provisions</t>
        </r>
      </text>
    </comment>
  </commentList>
</comments>
</file>

<file path=xl/comments48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201-000001000000}">
      <text>
        <r>
          <rPr>
            <sz val="11"/>
            <color rgb="FF000000"/>
            <rFont val="Calibri"/>
          </rPr>
          <t>SR.17.01.01.01 Non-Life Technical Provisions</t>
        </r>
      </text>
    </comment>
  </commentList>
</comments>
</file>

<file path=xl/comments48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301-000001000000}">
      <text>
        <r>
          <rPr>
            <sz val="11"/>
            <color rgb="FF000000"/>
            <rFont val="Calibri"/>
          </rPr>
          <t>SR.22.02.01.01 Projection of future cash flows (Best Estimate - Matching portfolios)</t>
        </r>
      </text>
    </comment>
  </commentList>
</comments>
</file>

<file path=xl/comments48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401-000001000000}">
      <text>
        <r>
          <rPr>
            <sz val="11"/>
            <color rgb="FF000000"/>
            <rFont val="Calibri"/>
          </rPr>
          <t>SR.22.03.01.01 Information on the matching adjustment calculation</t>
        </r>
      </text>
    </comment>
  </commentList>
</comments>
</file>

<file path=xl/comments48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501-000001000000}">
      <text>
        <r>
          <rPr>
            <sz val="11"/>
            <color rgb="FF000000"/>
            <rFont val="Calibri"/>
          </rPr>
          <t>SR.25.01.01.01 Basic Solvency Capital Requirement</t>
        </r>
      </text>
    </comment>
  </commentList>
</comments>
</file>

<file path=xl/comments48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601-000001000000}">
      <text>
        <r>
          <rPr>
            <sz val="11"/>
            <color rgb="FF000000"/>
            <rFont val="Calibri"/>
          </rPr>
          <t>SR.25.01.01.02 Calculation of Solvency Capital Requirement</t>
        </r>
      </text>
    </comment>
  </commentList>
</comments>
</file>

<file path=xl/comments48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701-000001000000}">
      <text>
        <r>
          <rPr>
            <sz val="11"/>
            <color rgb="FF000000"/>
            <rFont val="Calibri"/>
          </rPr>
          <t>SR.25.01.01.03 Approach to tax rate</t>
        </r>
      </text>
    </comment>
  </commentList>
</comments>
</file>

<file path=xl/comments48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801-000001000000}">
      <text>
        <r>
          <rPr>
            <sz val="11"/>
            <color rgb="FF000000"/>
            <rFont val="Calibri"/>
          </rPr>
          <t>SR.25.01.01.04 Calculation of loss absorbing capacity of deferred taxes</t>
        </r>
      </text>
    </comment>
  </commentList>
</comments>
</file>

<file path=xl/comments48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901-000001000000}">
      <text>
        <r>
          <rPr>
            <sz val="11"/>
            <color rgb="FF000000"/>
            <rFont val="Calibri"/>
          </rPr>
          <t>SR.25.01.01.05 Calculation of loss absorbing capacity of deferred taxes</t>
        </r>
      </text>
    </comment>
  </commentList>
</comments>
</file>

<file path=xl/comments49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A01-000001000000}">
      <text>
        <r>
          <rPr>
            <sz val="11"/>
            <color rgb="FF000000"/>
            <rFont val="Calibri"/>
          </rPr>
          <t>SR.25.01.04.01 Basic Solvency Capital Requirement</t>
        </r>
      </text>
    </comment>
  </commentList>
</comments>
</file>

<file path=xl/comments49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B01-000001000000}">
      <text>
        <r>
          <rPr>
            <sz val="11"/>
            <color rgb="FF000000"/>
            <rFont val="Calibri"/>
          </rPr>
          <t>SR.25.01.04.02 Calculation of Solvency Capital Requirement</t>
        </r>
      </text>
    </comment>
  </commentList>
</comments>
</file>

<file path=xl/comments49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C01-000001000000}">
      <text>
        <r>
          <rPr>
            <sz val="11"/>
            <color rgb="FF000000"/>
            <rFont val="Calibri"/>
          </rPr>
          <t>SR.25.05.01.01 Component-specific information</t>
        </r>
      </text>
    </comment>
  </commentList>
</comments>
</file>

<file path=xl/comments49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D01-000001000000}">
      <text>
        <r>
          <rPr>
            <sz val="11"/>
            <color rgb="FF000000"/>
            <rFont val="Calibri"/>
          </rPr>
          <t>SR.25.05.01.02 Calculation of Solvency Capital Requirement</t>
        </r>
      </text>
    </comment>
  </commentList>
</comments>
</file>

<file path=xl/comments49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E01-000001000000}">
      <text>
        <r>
          <rPr>
            <sz val="11"/>
            <color rgb="FF000000"/>
            <rFont val="Calibri"/>
          </rPr>
          <t>SR.25.05.04.01 Component - specific information</t>
        </r>
      </text>
    </comment>
  </commentList>
</comments>
</file>

<file path=xl/comments49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EF01-000001000000}">
      <text>
        <r>
          <rPr>
            <sz val="11"/>
            <color rgb="FF000000"/>
            <rFont val="Calibri"/>
          </rPr>
          <t>SR.25.05.04.02 Calculation of Solvency Capital Requirement</t>
        </r>
      </text>
    </comment>
  </commentList>
</comments>
</file>

<file path=xl/comments49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001-000001000000}">
      <text>
        <r>
          <rPr>
            <sz val="11"/>
            <color rgb="FF000000"/>
            <rFont val="Calibri"/>
          </rPr>
          <t>SR.26.01.01.01 Market risk - basic information, part 1</t>
        </r>
      </text>
    </comment>
  </commentList>
</comments>
</file>

<file path=xl/comments49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101-000001000000}">
      <text>
        <r>
          <rPr>
            <sz val="11"/>
            <color rgb="FF000000"/>
            <rFont val="Calibri"/>
          </rPr>
          <t>SR.26.01.01.02 Market risk - basic information, part 2</t>
        </r>
      </text>
    </comment>
  </commentList>
</comments>
</file>

<file path=xl/comments49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201-000001000000}">
      <text>
        <r>
          <rPr>
            <sz val="11"/>
            <color rgb="FF000000"/>
            <rFont val="Calibri"/>
          </rPr>
          <t>SR.26.01.01.03 Simplifications used</t>
        </r>
      </text>
    </comment>
  </commentList>
</comments>
</file>

<file path=xl/comments49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301-000001000000}">
      <text>
        <r>
          <rPr>
            <sz val="11"/>
            <color rgb="FF000000"/>
            <rFont val="Calibri"/>
          </rPr>
          <t>SR.26.01.01.05 Equity under legislative programmes - list of all such investments</t>
        </r>
      </text>
    </comment>
    <comment ref="A9" authorId="0" shapeId="0" xr:uid="{00000000-0006-0000-F301-000002000000}">
      <text>
        <r>
          <rPr>
            <sz val="11"/>
            <color rgb="FF000000"/>
            <rFont val="Calibri"/>
          </rPr>
          <t>s2c_dim:ME (S.26.01.zz.05 line identification)</t>
        </r>
      </text>
    </comment>
    <comment ref="B9" authorId="0" shapeId="0" xr:uid="{00000000-0006-0000-F301-000003000000}">
      <text>
        <r>
          <rPr>
            <sz val="11"/>
            <color rgb="FF000000"/>
            <rFont val="Calibri"/>
          </rPr>
          <t>s2c_dim:UI (URI)</t>
        </r>
      </text>
    </comment>
    <comment ref="C9" authorId="0" shapeId="0" xr:uid="{00000000-0006-0000-F301-000004000000}">
      <text>
        <r>
          <rPr>
            <sz val="11"/>
            <color rgb="FF000000"/>
            <rFont val="Calibri"/>
          </rPr>
          <t>s2c_dim:EB (Legislative programme identifier)</t>
        </r>
      </text>
    </comment>
  </commentList>
</comments>
</file>

<file path=xl/comments50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401-000001000000}">
      <text>
        <r>
          <rPr>
            <sz val="11"/>
            <color rgb="FF000000"/>
            <rFont val="Calibri"/>
          </rPr>
          <t>SR.26.01.04.01 Market risk - basic information, part 1</t>
        </r>
      </text>
    </comment>
  </commentList>
</comments>
</file>

<file path=xl/comments50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501-000001000000}">
      <text>
        <r>
          <rPr>
            <sz val="11"/>
            <color rgb="FF000000"/>
            <rFont val="Calibri"/>
          </rPr>
          <t>SR.26.01.04.02 Market risk - basic information, part 2</t>
        </r>
      </text>
    </comment>
  </commentList>
</comments>
</file>

<file path=xl/comments50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601-000001000000}">
      <text>
        <r>
          <rPr>
            <sz val="11"/>
            <color rgb="FF000000"/>
            <rFont val="Calibri"/>
          </rPr>
          <t>SR.26.01.04.03 Simplifications used</t>
        </r>
      </text>
    </comment>
  </commentList>
</comments>
</file>

<file path=xl/comments50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701-000001000000}">
      <text>
        <r>
          <rPr>
            <sz val="11"/>
            <color rgb="FF000000"/>
            <rFont val="Calibri"/>
          </rPr>
          <t>SR.26.01.04.04 Currency used as a reference to calculate the currency risk</t>
        </r>
      </text>
    </comment>
  </commentList>
</comments>
</file>

<file path=xl/comments50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801-000001000000}">
      <text>
        <r>
          <rPr>
            <sz val="11"/>
            <color rgb="FF000000"/>
            <rFont val="Calibri"/>
          </rPr>
          <t>SR.26.01.04.05 Equity under legislative programmes - list of all such investments</t>
        </r>
      </text>
    </comment>
    <comment ref="A9" authorId="0" shapeId="0" xr:uid="{00000000-0006-0000-F801-000002000000}">
      <text>
        <r>
          <rPr>
            <sz val="11"/>
            <color rgb="FF000000"/>
            <rFont val="Calibri"/>
          </rPr>
          <t>s2c_dim:ME (S.26.01.zz.05 line identification)</t>
        </r>
      </text>
    </comment>
    <comment ref="B9" authorId="0" shapeId="0" xr:uid="{00000000-0006-0000-F801-000003000000}">
      <text>
        <r>
          <rPr>
            <sz val="11"/>
            <color rgb="FF000000"/>
            <rFont val="Calibri"/>
          </rPr>
          <t>s2c_dim:UI (URI)</t>
        </r>
      </text>
    </comment>
    <comment ref="C9" authorId="0" shapeId="0" xr:uid="{00000000-0006-0000-F801-000004000000}">
      <text>
        <r>
          <rPr>
            <sz val="11"/>
            <color rgb="FF000000"/>
            <rFont val="Calibri"/>
          </rPr>
          <t>s2c_dim:EB (Legislative programme identifier)</t>
        </r>
      </text>
    </comment>
  </commentList>
</comments>
</file>

<file path=xl/comments50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901-000001000000}">
      <text>
        <r>
          <rPr>
            <sz val="11"/>
            <color rgb="FF000000"/>
            <rFont val="Calibri"/>
          </rPr>
          <t>SR.26.02.01.01 Counterparty default risk - basic information</t>
        </r>
      </text>
    </comment>
  </commentList>
</comments>
</file>

<file path=xl/comments50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A01-000001000000}">
      <text>
        <r>
          <rPr>
            <sz val="11"/>
            <color rgb="FF000000"/>
            <rFont val="Calibri"/>
          </rPr>
          <t>SR.26.02.01.02 Simplifications used</t>
        </r>
      </text>
    </comment>
  </commentList>
</comments>
</file>

<file path=xl/comments50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B01-000001000000}">
      <text>
        <r>
          <rPr>
            <sz val="11"/>
            <color rgb="FF000000"/>
            <rFont val="Calibri"/>
          </rPr>
          <t>SR.26.03.01.01 Life underwriting risk</t>
        </r>
      </text>
    </comment>
  </commentList>
</comments>
</file>

<file path=xl/comments50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C01-000001000000}">
      <text>
        <r>
          <rPr>
            <sz val="11"/>
            <color rgb="FF000000"/>
            <rFont val="Calibri"/>
          </rPr>
          <t>SR.26.03.01.02 Further details on revision risk</t>
        </r>
      </text>
    </comment>
  </commentList>
</comments>
</file>

<file path=xl/comments50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D01-000001000000}">
      <text>
        <r>
          <rPr>
            <sz val="11"/>
            <color rgb="FF000000"/>
            <rFont val="Calibri"/>
          </rPr>
          <t>SR.26.03.01.03 Simplifications used</t>
        </r>
      </text>
    </comment>
  </commentList>
</comments>
</file>

<file path=xl/comments5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E01-000001000000}">
      <text>
        <r>
          <rPr>
            <sz val="11"/>
            <color rgb="FF000000"/>
            <rFont val="Calibri"/>
          </rPr>
          <t>SR.26.03.01.04 Life underwriting risk</t>
        </r>
      </text>
    </comment>
  </commentList>
</comments>
</file>

<file path=xl/comments5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FF01-000001000000}">
      <text>
        <r>
          <rPr>
            <sz val="11"/>
            <color rgb="FF000000"/>
            <rFont val="Calibri"/>
          </rPr>
          <t>SR.26.04.01.01 SLT health underwriting risk</t>
        </r>
      </text>
    </comment>
  </commentList>
</comments>
</file>

<file path=xl/comments5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002-000001000000}">
      <text>
        <r>
          <rPr>
            <sz val="11"/>
            <color rgb="FF000000"/>
            <rFont val="Calibri"/>
          </rPr>
          <t>SR.26.04.01.02 Further details on revision risk</t>
        </r>
      </text>
    </comment>
  </commentList>
</comments>
</file>

<file path=xl/comments5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102-000001000000}">
      <text>
        <r>
          <rPr>
            <sz val="11"/>
            <color rgb="FF000000"/>
            <rFont val="Calibri"/>
          </rPr>
          <t>SR.26.04.01.03 NSLT Health premium and reserve risk</t>
        </r>
      </text>
    </comment>
  </commentList>
</comments>
</file>

<file path=xl/comments5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202-000001000000}">
      <text>
        <r>
          <rPr>
            <sz val="11"/>
            <color rgb="FF000000"/>
            <rFont val="Calibri"/>
          </rPr>
          <t>SR.26.04.01.04 Total NSLT health premium and reserve risk</t>
        </r>
      </text>
    </comment>
  </commentList>
</comments>
</file>

<file path=xl/comments5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302-000001000000}">
      <text>
        <r>
          <rPr>
            <sz val="11"/>
            <color rgb="FF000000"/>
            <rFont val="Calibri"/>
          </rPr>
          <t>SR.26.04.01.05 NSLT health lapse risk</t>
        </r>
      </text>
    </comment>
  </commentList>
</comments>
</file>

<file path=xl/comments5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402-000001000000}">
      <text>
        <r>
          <rPr>
            <sz val="11"/>
            <color rgb="FF000000"/>
            <rFont val="Calibri"/>
          </rPr>
          <t>SR.26.04.01.06 Total NSLT health underwriting risk</t>
        </r>
      </text>
    </comment>
  </commentList>
</comments>
</file>

<file path=xl/comments5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502-000001000000}">
      <text>
        <r>
          <rPr>
            <sz val="11"/>
            <color rgb="FF000000"/>
            <rFont val="Calibri"/>
          </rPr>
          <t>SR.26.04.01.07 Health catastrophe risk - basic information</t>
        </r>
      </text>
    </comment>
  </commentList>
</comments>
</file>

<file path=xl/comments5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602-000001000000}">
      <text>
        <r>
          <rPr>
            <sz val="11"/>
            <color rgb="FF000000"/>
            <rFont val="Calibri"/>
          </rPr>
          <t>SR.26.04.01.08 Total health underwriting risk</t>
        </r>
      </text>
    </comment>
  </commentList>
</comments>
</file>

<file path=xl/comments5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702-000001000000}">
      <text>
        <r>
          <rPr>
            <sz val="11"/>
            <color rgb="FF000000"/>
            <rFont val="Calibri"/>
          </rPr>
          <t>SR.26.04.01.09 Simplifications used</t>
        </r>
      </text>
    </comment>
  </commentList>
</comments>
</file>

<file path=xl/comments5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802-000001000000}">
      <text>
        <r>
          <rPr>
            <sz val="11"/>
            <color rgb="FF000000"/>
            <rFont val="Calibri"/>
          </rPr>
          <t>SR.26.05.01.01 Non-life premium and reserve risk</t>
        </r>
      </text>
    </comment>
  </commentList>
</comments>
</file>

<file path=xl/comments52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902-000001000000}">
      <text>
        <r>
          <rPr>
            <sz val="11"/>
            <color rgb="FF000000"/>
            <rFont val="Calibri"/>
          </rPr>
          <t>SR.26.05.01.02 Non-life premium and reserve risk (Solvency capital requirement)</t>
        </r>
      </text>
    </comment>
  </commentList>
</comments>
</file>

<file path=xl/comments52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A02-000001000000}">
      <text>
        <r>
          <rPr>
            <sz val="11"/>
            <color rgb="FF000000"/>
            <rFont val="Calibri"/>
          </rPr>
          <t>SR.26.05.01.03 Non-Life lapse risk</t>
        </r>
      </text>
    </comment>
  </commentList>
</comments>
</file>

<file path=xl/comments52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B02-000001000000}">
      <text>
        <r>
          <rPr>
            <sz val="11"/>
            <color rgb="FF000000"/>
            <rFont val="Calibri"/>
          </rPr>
          <t>SR.26.05.01.04 Non-life catastrophe risk and total non-life underwriting risk</t>
        </r>
      </text>
    </comment>
  </commentList>
</comments>
</file>

<file path=xl/comments52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C02-000001000000}">
      <text>
        <r>
          <rPr>
            <sz val="11"/>
            <color rgb="FF000000"/>
            <rFont val="Calibri"/>
          </rPr>
          <t>SR.26.05.01.05 Simplifications used</t>
        </r>
      </text>
    </comment>
  </commentList>
</comments>
</file>

<file path=xl/comments52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D02-000001000000}">
      <text>
        <r>
          <rPr>
            <sz val="11"/>
            <color rgb="FF000000"/>
            <rFont val="Calibri"/>
          </rPr>
          <t>SR.26.06.01.01 Operational risk - basic information</t>
        </r>
      </text>
    </comment>
  </commentList>
</comments>
</file>

<file path=xl/comments52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E02-000001000000}">
      <text>
        <r>
          <rPr>
            <sz val="11"/>
            <color rgb="FF000000"/>
            <rFont val="Calibri"/>
          </rPr>
          <t>SR.26.06.01.02 Simplifications used</t>
        </r>
      </text>
    </comment>
  </commentList>
</comments>
</file>

<file path=xl/comments52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F02-000001000000}">
      <text>
        <r>
          <rPr>
            <sz val="11"/>
            <color rgb="FF000000"/>
            <rFont val="Calibri"/>
          </rPr>
          <t>SR.26.07.01.01 Market risk - Spread risk (bonds and loans) (including captives)</t>
        </r>
      </text>
    </comment>
  </commentList>
</comments>
</file>

<file path=xl/comments52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002-000001000000}">
      <text>
        <r>
          <rPr>
            <sz val="11"/>
            <color rgb="FF000000"/>
            <rFont val="Calibri"/>
          </rPr>
          <t>SR.26.07.01.02 Market risk - Increase in unit-linked and index-linked technical provisions</t>
        </r>
      </text>
    </comment>
  </commentList>
</comments>
</file>

<file path=xl/comments52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102-000001000000}">
      <text>
        <r>
          <rPr>
            <sz val="11"/>
            <color rgb="FF000000"/>
            <rFont val="Calibri"/>
          </rPr>
          <t>SR.26.07.01.03 Market risk - Interest rate risk (captives)</t>
        </r>
      </text>
    </comment>
  </commentList>
</comments>
</file>

<file path=xl/comments53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202-000001000000}">
      <text>
        <r>
          <rPr>
            <sz val="11"/>
            <color rgb="FF000000"/>
            <rFont val="Calibri"/>
          </rPr>
          <t>SR.26.07.01.04 Life underwriting risk</t>
        </r>
      </text>
    </comment>
  </commentList>
</comments>
</file>

<file path=xl/comments53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302-000001000000}">
      <text>
        <r>
          <rPr>
            <sz val="11"/>
            <color rgb="FF000000"/>
            <rFont val="Calibri"/>
          </rPr>
          <t>SR.26.07.01.05 Market risk - Market risk concentrations</t>
        </r>
      </text>
    </comment>
  </commentList>
</comments>
</file>

<file path=xl/comments53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402-000001000000}">
      <text>
        <r>
          <rPr>
            <sz val="11"/>
            <color rgb="FF000000"/>
            <rFont val="Calibri"/>
          </rPr>
          <t>SR.26.07.01.06 NAT CAT simplifications</t>
        </r>
      </text>
    </comment>
  </commentList>
</comments>
</file>

<file path=xl/comments53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502-000001000000}">
      <text>
        <r>
          <rPr>
            <sz val="11"/>
            <color rgb="FF000000"/>
            <rFont val="Calibri"/>
          </rPr>
          <t>SR.26.08.01.01 Component - specific information</t>
        </r>
      </text>
    </comment>
  </commentList>
</comments>
</file>

<file path=xl/comments53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602-000001000000}">
      <text>
        <r>
          <rPr>
            <sz val="11"/>
            <color rgb="FF000000"/>
            <rFont val="Calibri"/>
          </rPr>
          <t>SR.26.08.01.02 Component - memorandum items</t>
        </r>
      </text>
    </comment>
  </commentList>
</comments>
</file>

<file path=xl/comments53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702-000001000000}">
      <text>
        <r>
          <rPr>
            <sz val="11"/>
            <color rgb="FF000000"/>
            <rFont val="Calibri"/>
          </rPr>
          <t>SR.26.08.04.01 Component - specific information</t>
        </r>
      </text>
    </comment>
  </commentList>
</comments>
</file>

<file path=xl/comments53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802-000001000000}">
      <text>
        <r>
          <rPr>
            <sz val="11"/>
            <color rgb="FF000000"/>
            <rFont val="Calibri"/>
          </rPr>
          <t>SR.26.08.04.02 Component - memorandum items</t>
        </r>
      </text>
    </comment>
  </commentList>
</comments>
</file>

<file path=xl/comments53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902-000001000000}">
      <text>
        <r>
          <rPr>
            <sz val="11"/>
            <color rgb="FF000000"/>
            <rFont val="Calibri"/>
          </rPr>
          <t>SR.27.01.01.01 Non-life and Health catastrophe risk - Summary</t>
        </r>
      </text>
    </comment>
  </commentList>
</comments>
</file>

<file path=xl/comments53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A02-000001000000}">
      <text>
        <r>
          <rPr>
            <sz val="11"/>
            <color rgb="FF000000"/>
            <rFont val="Calibri"/>
          </rPr>
          <t>SR.27.01.01.02 Natural Catastrophe risk - Windstorm</t>
        </r>
      </text>
    </comment>
  </commentList>
</comments>
</file>

<file path=xl/comments53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B02-000001000000}">
      <text>
        <r>
          <rPr>
            <sz val="11"/>
            <color rgb="FF000000"/>
            <rFont val="Calibri"/>
          </rPr>
          <t>SR.27.01.01.03 Natural Catastrophe risk - Earthquake</t>
        </r>
      </text>
    </comment>
  </commentList>
</comments>
</file>

<file path=xl/comments54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C02-000001000000}">
      <text>
        <r>
          <rPr>
            <sz val="11"/>
            <color rgb="FF000000"/>
            <rFont val="Calibri"/>
          </rPr>
          <t>SR.27.01.01.04 Natural Catastrophe risk - Flood</t>
        </r>
      </text>
    </comment>
  </commentList>
</comments>
</file>

<file path=xl/comments54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D02-000001000000}">
      <text>
        <r>
          <rPr>
            <sz val="11"/>
            <color rgb="FF000000"/>
            <rFont val="Calibri"/>
          </rPr>
          <t>SR.27.01.01.05 Natural Catastrophe risk - Hail</t>
        </r>
      </text>
    </comment>
  </commentList>
</comments>
</file>

<file path=xl/comments54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E02-000001000000}">
      <text>
        <r>
          <rPr>
            <sz val="11"/>
            <color rgb="FF000000"/>
            <rFont val="Calibri"/>
          </rPr>
          <t>SR.27.01.01.06 Natural Catastrophe risk -Subsidence</t>
        </r>
      </text>
    </comment>
  </commentList>
</comments>
</file>

<file path=xl/comments54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F02-000001000000}">
      <text>
        <r>
          <rPr>
            <sz val="11"/>
            <color rgb="FF000000"/>
            <rFont val="Calibri"/>
          </rPr>
          <t>SR.27.01.01.07 Catastrophe risk - Non-proportional property reinsurance</t>
        </r>
      </text>
    </comment>
  </commentList>
</comments>
</file>

<file path=xl/comments54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002-000001000000}">
      <text>
        <r>
          <rPr>
            <sz val="11"/>
            <color rgb="FF000000"/>
            <rFont val="Calibri"/>
          </rPr>
          <t>SR.27.01.01.08 Man made catastrophe risk - Motor Vehicle Liability</t>
        </r>
      </text>
    </comment>
  </commentList>
</comments>
</file>

<file path=xl/comments54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102-000001000000}">
      <text>
        <r>
          <rPr>
            <sz val="11"/>
            <color rgb="FF000000"/>
            <rFont val="Calibri"/>
          </rPr>
          <t>SR.27.01.01.09 Man made catastrophe risk - Marine Tanker Collision</t>
        </r>
      </text>
    </comment>
  </commentList>
</comments>
</file>

<file path=xl/comments54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202-000001000000}">
      <text>
        <r>
          <rPr>
            <sz val="11"/>
            <color rgb="FF000000"/>
            <rFont val="Calibri"/>
          </rPr>
          <t>SR.27.01.01.10 Man made catastrophe risk - Marine Platform Explosion</t>
        </r>
      </text>
    </comment>
  </commentList>
</comments>
</file>

<file path=xl/comments54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302-000001000000}">
      <text>
        <r>
          <rPr>
            <sz val="11"/>
            <color rgb="FF000000"/>
            <rFont val="Calibri"/>
          </rPr>
          <t>SR.27.01.01.11 Man made catastrophe risk - Marine</t>
        </r>
      </text>
    </comment>
  </commentList>
</comments>
</file>

<file path=xl/comments54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402-000001000000}">
      <text>
        <r>
          <rPr>
            <sz val="11"/>
            <color rgb="FF000000"/>
            <rFont val="Calibri"/>
          </rPr>
          <t>SR.27.01.01.12 Man made catastrophe risk - Aviation</t>
        </r>
      </text>
    </comment>
  </commentList>
</comments>
</file>

<file path=xl/comments54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502-000001000000}">
      <text>
        <r>
          <rPr>
            <sz val="11"/>
            <color rgb="FF000000"/>
            <rFont val="Calibri"/>
          </rPr>
          <t>SR.27.01.01.13 Man made catastrophe risk - Fire</t>
        </r>
      </text>
    </comment>
  </commentList>
</comments>
</file>

<file path=xl/comments55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602-000001000000}">
      <text>
        <r>
          <rPr>
            <sz val="11"/>
            <color rgb="FF000000"/>
            <rFont val="Calibri"/>
          </rPr>
          <t>SR.27.01.01.14 Man made catastrophe risk - Liability</t>
        </r>
      </text>
    </comment>
  </commentList>
</comments>
</file>

<file path=xl/comments55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702-000001000000}">
      <text>
        <r>
          <rPr>
            <sz val="11"/>
            <color rgb="FF000000"/>
            <rFont val="Calibri"/>
          </rPr>
          <t>SR.27.01.01.15 Man made catastrophe risk - Liability</t>
        </r>
      </text>
    </comment>
  </commentList>
</comments>
</file>

<file path=xl/comments55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802-000001000000}">
      <text>
        <r>
          <rPr>
            <sz val="11"/>
            <color rgb="FF000000"/>
            <rFont val="Calibri"/>
          </rPr>
          <t>SR.27.01.01.16 Man made catastrophe risk - Credit and Suretyship - Large Credit Default</t>
        </r>
      </text>
    </comment>
  </commentList>
</comments>
</file>

<file path=xl/comments55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902-000001000000}">
      <text>
        <r>
          <rPr>
            <sz val="11"/>
            <color rgb="FF000000"/>
            <rFont val="Calibri"/>
          </rPr>
          <t>SR.27.01.01.17 Man made catastrophe risk - Credit and Suretyship - Recession Risk</t>
        </r>
      </text>
    </comment>
  </commentList>
</comments>
</file>

<file path=xl/comments55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A02-000001000000}">
      <text>
        <r>
          <rPr>
            <sz val="11"/>
            <color rgb="FF000000"/>
            <rFont val="Calibri"/>
          </rPr>
          <t>SR.27.01.01.18 Man made catastrophe risk - Credit and Suretyship</t>
        </r>
      </text>
    </comment>
  </commentList>
</comments>
</file>

<file path=xl/comments55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B02-000001000000}">
      <text>
        <r>
          <rPr>
            <sz val="11"/>
            <color rgb="FF000000"/>
            <rFont val="Calibri"/>
          </rPr>
          <t>SR.27.01.01.19 Non-life catastrophe risk - Other non-life catastrophe risk</t>
        </r>
      </text>
    </comment>
  </commentList>
</comments>
</file>

<file path=xl/comments55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C02-000001000000}">
      <text>
        <r>
          <rPr>
            <sz val="11"/>
            <color rgb="FF000000"/>
            <rFont val="Calibri"/>
          </rPr>
          <t>SR.27.01.01.20 Health Catastrophe risk - Mass accident</t>
        </r>
      </text>
    </comment>
  </commentList>
</comments>
</file>

<file path=xl/comments55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D02-000001000000}">
      <text>
        <r>
          <rPr>
            <sz val="11"/>
            <color rgb="FF000000"/>
            <rFont val="Calibri"/>
          </rPr>
          <t>SR.27.01.01.21 Health Catastrophe risk - Concentration accident</t>
        </r>
      </text>
    </comment>
  </commentList>
</comments>
</file>

<file path=xl/comments55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E02-000001000000}">
      <text>
        <r>
          <rPr>
            <sz val="11"/>
            <color rgb="FF000000"/>
            <rFont val="Calibri"/>
          </rPr>
          <t>SR.27.01.01.22 Health Catastrophe risk - Pandemic</t>
        </r>
      </text>
    </comment>
  </commentList>
</comments>
</file>

<file path=xl/comments55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2F02-000001000000}">
      <text>
        <r>
          <rPr>
            <sz val="11"/>
            <color rgb="FF000000"/>
            <rFont val="Calibri"/>
          </rPr>
          <t>SR.27.01.01.23 Health Catastrophe risk - Concentration accident. Other countries to be considered in the Concentration accident</t>
        </r>
      </text>
    </comment>
    <comment ref="A9" authorId="0" shapeId="0" xr:uid="{00000000-0006-0000-2F02-000002000000}">
      <text>
        <r>
          <rPr>
            <sz val="11"/>
            <color rgb="FF000000"/>
            <rFont val="Calibri"/>
          </rPr>
          <t>s2c_dim:LX (Localization of activity [based on localization of risk]) = s2c_exp:GA - 36 (Countries) starting with x0 (Not applicable/All geographical areas) [root member excluded]</t>
        </r>
      </text>
    </comment>
  </commentList>
</comments>
</file>

<file path=xl/comments56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002-000001000000}">
      <text>
        <r>
          <rPr>
            <sz val="11"/>
            <color rgb="FF000000"/>
            <rFont val="Calibri"/>
          </rPr>
          <t>SR.27.01.01.24 Health Catastrophe risk - Pandemic. Other countries to be considered in the Pandemic</t>
        </r>
      </text>
    </comment>
    <comment ref="A9" authorId="0" shapeId="0" xr:uid="{00000000-0006-0000-3002-000002000000}">
      <text>
        <r>
          <rPr>
            <sz val="11"/>
            <color rgb="FF000000"/>
            <rFont val="Calibri"/>
          </rPr>
          <t>s2c_dim:LX (Localization of activity [based on localization of risk]) = s2c_exp:GA - 36 (Countries) starting with x0 (Not applicable/All geographical areas) [root member excluded]</t>
        </r>
      </text>
    </comment>
  </commentList>
</comments>
</file>

<file path=xl/comments56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102-000001000000}">
      <text>
        <r>
          <rPr>
            <sz val="11"/>
            <color rgb="FF000000"/>
            <rFont val="Calibri"/>
          </rPr>
          <t>SR.27.01.01.25 Health Catastrophe risk - Pandemic. Total</t>
        </r>
      </text>
    </comment>
  </commentList>
</comments>
</file>

<file path=xl/comments56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202-000001000000}">
      <text>
        <r>
          <rPr>
            <sz val="11"/>
            <color rgb="FF000000"/>
            <rFont val="Calibri"/>
          </rPr>
          <t>SR.27.01.01.26 Health Catastrophe risk - Concentration accident. Total</t>
        </r>
      </text>
    </comment>
  </commentList>
</comments>
</file>

<file path=xl/comments56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302-000001000000}">
      <text>
        <r>
          <rPr>
            <sz val="11"/>
            <color rgb="FF000000"/>
            <rFont val="Calibri"/>
          </rPr>
          <t>SR.27.01.01.27 Simplifications used</t>
        </r>
      </text>
    </comment>
  </commentList>
</comments>
</file>

<file path=xl/comments56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402-000001000000}">
      <text>
        <r>
          <rPr>
            <sz val="11"/>
            <color rgb="FF000000"/>
            <rFont val="Calibri"/>
          </rPr>
          <t>SR.27.01.01.28 Number of vessels</t>
        </r>
      </text>
    </comment>
  </commentList>
</comments>
</file>

<file path=xl/comments56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3502-000001000000}">
      <text>
        <r>
          <rPr>
            <sz val="11"/>
            <color rgb="FF000000"/>
            <rFont val="Calibri"/>
          </rPr>
          <t>T.99.01.01.01 Technical table</t>
        </r>
      </text>
    </comment>
    <comment ref="A4" authorId="0" shapeId="0" xr:uid="{00000000-0006-0000-3502-000002000000}">
      <text>
        <r>
          <rPr>
            <sz val="11"/>
            <color rgb="FF000000"/>
            <rFont val="Calibri"/>
          </rPr>
          <t>s2c_dim:YM (T.99.01.01.01 line identification (Table))</t>
        </r>
      </text>
    </comment>
    <comment ref="B4" authorId="0" shapeId="0" xr:uid="{00000000-0006-0000-3502-000003000000}">
      <text>
        <r>
          <rPr>
            <sz val="11"/>
            <color rgb="FF000000"/>
            <rFont val="Calibri"/>
          </rPr>
          <t>s2c_dim:YN (T.99.01.01.01 line identification (X axis))</t>
        </r>
      </text>
    </comment>
    <comment ref="C4" authorId="0" shapeId="0" xr:uid="{00000000-0006-0000-3502-000004000000}">
      <text>
        <r>
          <rPr>
            <sz val="11"/>
            <color rgb="FF000000"/>
            <rFont val="Calibri"/>
          </rPr>
          <t>s2c_dim:YO (T.99.01.01.01 line identification (Y axis))</t>
        </r>
      </text>
    </comment>
    <comment ref="D4" authorId="0" shapeId="0" xr:uid="{00000000-0006-0000-3502-000005000000}">
      <text>
        <r>
          <rPr>
            <sz val="11"/>
            <color rgb="FF000000"/>
            <rFont val="Calibri"/>
          </rPr>
          <t>s2c_dim:YR (T.99.01.01.01 line identification (Z axis))</t>
        </r>
      </text>
    </comment>
  </commentList>
</comments>
</file>

<file path=xl/sharedStrings.xml><?xml version="1.0" encoding="utf-8"?>
<sst xmlns="http://schemas.openxmlformats.org/spreadsheetml/2006/main" count="139343" uniqueCount="10985">
  <si>
    <t>E.01.01.16.01 - Deposits to cedants - line-by-line reporting</t>
  </si>
  <si>
    <t>Z Axis: (Z0001): s2c_dim:SU (Types of instruments or transactions) s2c_MC:x168 (Assets other than derivatives and Assets held as collateral)</t>
  </si>
  <si>
    <t>Sheets (Z)</t>
  </si>
  <si>
    <t>Issuer country</t>
  </si>
  <si>
    <t>EC0020</t>
  </si>
  <si>
    <t>Currency</t>
  </si>
  <si>
    <t>EC0030</t>
  </si>
  <si>
    <t>Total Solvency II amount</t>
  </si>
  <si>
    <t>EC0040</t>
  </si>
  <si>
    <t>Accrued interest</t>
  </si>
  <si>
    <t>EC0050</t>
  </si>
  <si>
    <t>Par amount</t>
  </si>
  <si>
    <t>EC0060</t>
  </si>
  <si>
    <t>Line identification "mandatory" (EC0010) *artificial key*|"mandatory"</t>
  </si>
  <si>
    <t>Metrics</t>
  </si>
  <si>
    <t>s2md_met:ei1062 (Metric: Issuer Country (including not applicable)) [s2c_GA:s2c_4]</t>
  </si>
  <si>
    <t>s2md_met:ei1024 (Metric: Original currency of exposure/transaction/instrument) [s2c_CU:s2c_1]</t>
  </si>
  <si>
    <t>s2md_met:mi1131 (Metric: Monetary|VG/Solvency II|BC/Assets)</t>
  </si>
  <si>
    <t>s2md_met:mi1128 (Metric: Monetary|VG/Accrued interests|BC/Assets)</t>
  </si>
  <si>
    <t>s2md_met:mi1110 (Metric: Monetary|TA/Notional amount|VG/Solvency II|BC/Assets)</t>
  </si>
  <si>
    <t/>
  </si>
  <si>
    <t>s2c_GA:x0 (Not applicable/All geographical areas)</t>
  </si>
  <si>
    <t>s2c_GA:AF (AFGHANISTAN)</t>
  </si>
  <si>
    <t>s2c_GA:AX (ÅLAND ISLANDS)</t>
  </si>
  <si>
    <t>s2c_GA:AL (ALBANIA)</t>
  </si>
  <si>
    <t>s2c_GA:DZ (ALGERIA)</t>
  </si>
  <si>
    <t>s2c_GA:AS (AMERICAN SAMOA)</t>
  </si>
  <si>
    <t>s2c_GA:AD (ANDORRA)</t>
  </si>
  <si>
    <t>s2c_GA:AO (ANGOLA)</t>
  </si>
  <si>
    <t>s2c_GA:AI (ANGUILLA)</t>
  </si>
  <si>
    <t>s2c_GA:AQ (ANTARCTICA)</t>
  </si>
  <si>
    <t>s2c_GA:AG (ANTIGUA AND BARBUDA)</t>
  </si>
  <si>
    <t>s2c_GA:AR (ARGENTINA)</t>
  </si>
  <si>
    <t>s2c_GA:AM (ARMENIA)</t>
  </si>
  <si>
    <t>s2c_GA:AW (ARUBA)</t>
  </si>
  <si>
    <t>s2c_GA:AU (AUSTRALIA)</t>
  </si>
  <si>
    <t>s2c_GA:AT (AUSTRIA)</t>
  </si>
  <si>
    <t>s2c_GA:AZ (AZERBAIJAN)</t>
  </si>
  <si>
    <t>s2c_GA:BS (BAHAMAS)</t>
  </si>
  <si>
    <t>s2c_GA:BH (BAHRAIN)</t>
  </si>
  <si>
    <t>s2c_GA:BD (BANGLADESH)</t>
  </si>
  <si>
    <t>s2c_GA:BB (BARBADOS)</t>
  </si>
  <si>
    <t>s2c_GA:BY (BELARUS)</t>
  </si>
  <si>
    <t>s2c_GA:BE (BELGIUM)</t>
  </si>
  <si>
    <t>s2c_GA:BZ (BELIZE)</t>
  </si>
  <si>
    <t>s2c_GA:BJ (BENIN)</t>
  </si>
  <si>
    <t>s2c_GA:BM (BERMUDA)</t>
  </si>
  <si>
    <t>s2c_GA:BT (BHUTAN)</t>
  </si>
  <si>
    <t>s2c_GA:BO (BOLIVIA, PLURINATIONAL STATE OF)</t>
  </si>
  <si>
    <t>s2c_GA:BQ (BONAIRE, SINT EUSTATIUS AND SABA)</t>
  </si>
  <si>
    <t>s2c_GA:BA (BOSNIA AND HERZEGOVINA)</t>
  </si>
  <si>
    <t>s2c_GA:BW (BOTSWANA)</t>
  </si>
  <si>
    <t>s2c_GA:BV (BOUVET ISLAND)</t>
  </si>
  <si>
    <t>s2c_GA:BR (BRAZIL)</t>
  </si>
  <si>
    <t>s2c_GA:IO (BRITISH INDIAN OCEAN TERRITORY)</t>
  </si>
  <si>
    <t>s2c_GA:BN (BRUNEI DARUSSALAM)</t>
  </si>
  <si>
    <t>s2c_GA:BG (BULGARIA)</t>
  </si>
  <si>
    <t>s2c_GA:BF (BURKINA FASO)</t>
  </si>
  <si>
    <t>s2c_GA:BI (BURUNDI)</t>
  </si>
  <si>
    <t>s2c_GA:KH (CAMBODIA)</t>
  </si>
  <si>
    <t>s2c_GA:CM (CAMEROON)</t>
  </si>
  <si>
    <t>s2c_GA:CA (CANADA)</t>
  </si>
  <si>
    <t>s2c_GA:CV (CAPE VERDE)</t>
  </si>
  <si>
    <t>s2c_GA:KY (CAYMAN ISLANDS)</t>
  </si>
  <si>
    <t>s2c_GA:CF (CENTRAL AFRICAN REPUBLIC)</t>
  </si>
  <si>
    <t>s2c_GA:TD (CHAD)</t>
  </si>
  <si>
    <t>s2c_GA:CL (CHILE)</t>
  </si>
  <si>
    <t>s2c_GA:CN (CHINA)</t>
  </si>
  <si>
    <t>s2c_GA:CX (CHRISTMAS ISLAND)</t>
  </si>
  <si>
    <t>s2c_GA:CC (COCOS (KEELING) ISLANDS)</t>
  </si>
  <si>
    <t>s2c_GA:CO (COLOMBIA)</t>
  </si>
  <si>
    <t>s2c_GA:KM (COMOROS)</t>
  </si>
  <si>
    <t>s2c_GA:CG (CONGO)</t>
  </si>
  <si>
    <t>s2c_GA:CD (CONGO, THE DEMOCRATIC REPUBLIC OF THE)</t>
  </si>
  <si>
    <t>s2c_GA:CK (COOK ISLANDS)</t>
  </si>
  <si>
    <t>s2c_GA:CR (COSTA RICA)</t>
  </si>
  <si>
    <t>s2c_GA:CI (CÔTE D'IVOIRE)</t>
  </si>
  <si>
    <t>s2c_GA:HR (CROATIA)</t>
  </si>
  <si>
    <t>s2c_GA:CU (CUBA)</t>
  </si>
  <si>
    <t>s2c_GA:CW (CURAÇAO)</t>
  </si>
  <si>
    <t>s2c_GA:CY (CYPRUS)</t>
  </si>
  <si>
    <t>s2c_GA:CZ (CZECHIA)</t>
  </si>
  <si>
    <t>s2c_GA:DK (DENMARK)</t>
  </si>
  <si>
    <t>s2c_GA:DJ (DJIBOUTI)</t>
  </si>
  <si>
    <t>s2c_GA:DM (DOMINICA)</t>
  </si>
  <si>
    <t>s2c_GA:DO (DOMINICAN REPUBLIC)</t>
  </si>
  <si>
    <t>s2c_GA:EC (ECUADOR)</t>
  </si>
  <si>
    <t>s2c_GA:EG (EGYPT)</t>
  </si>
  <si>
    <t>s2c_GA:SV (EL SALVADOR)</t>
  </si>
  <si>
    <t>s2c_GA:GQ (EQUATORIAL GUINEA)</t>
  </si>
  <si>
    <t>s2c_GA:ER (ERITREA)</t>
  </si>
  <si>
    <t>s2c_GA:EE (ESTONIA)</t>
  </si>
  <si>
    <t>s2c_GA:ET (ETHIOPIA)</t>
  </si>
  <si>
    <t>s2c_GA:FK (FALKLAND ISLANDS (MALVINAS))</t>
  </si>
  <si>
    <t>s2c_GA:FO (FAROE ISLANDS)</t>
  </si>
  <si>
    <t>s2c_GA:FJ (FIJI)</t>
  </si>
  <si>
    <t>s2c_GA:FI (FINLAND)</t>
  </si>
  <si>
    <t>s2c_GA:FR (FRANCE)</t>
  </si>
  <si>
    <t>s2c_GA:GF (FRENCH GUIANA)</t>
  </si>
  <si>
    <t>s2c_GA:PF (FRENCH POLYNESIA)</t>
  </si>
  <si>
    <t>s2c_GA:TF (FRENCH SOUTHERN TERRITORIES)</t>
  </si>
  <si>
    <t>s2c_GA:GA (GABON)</t>
  </si>
  <si>
    <t>s2c_GA:GM (GAMBIA)</t>
  </si>
  <si>
    <t>s2c_GA:GE (GEORGIA)</t>
  </si>
  <si>
    <t>s2c_GA:DE (GERMANY)</t>
  </si>
  <si>
    <t>s2c_GA:GH (GHANA)</t>
  </si>
  <si>
    <t>s2c_GA:GI (UNITED KINGDOM (GIBRALTAR))</t>
  </si>
  <si>
    <t>s2c_GA:GR (GREECE)</t>
  </si>
  <si>
    <t>s2c_GA:GL (GREENLAND)</t>
  </si>
  <si>
    <t>s2c_GA:GD (GRENADA)</t>
  </si>
  <si>
    <t>s2c_GA:GP (GUADELOUPE)</t>
  </si>
  <si>
    <t>s2c_GA:GU (GUAM)</t>
  </si>
  <si>
    <t>s2c_GA:GT (GUATEMALA)</t>
  </si>
  <si>
    <t>s2c_GA:GG (GUERNSEY)</t>
  </si>
  <si>
    <t>s2c_GA:GN (GUINEA)</t>
  </si>
  <si>
    <t>s2c_GA:GW (GUINEA-BISSAU)</t>
  </si>
  <si>
    <t>s2c_GA:GY (GUYANA)</t>
  </si>
  <si>
    <t>s2c_GA:HT (HAITI)</t>
  </si>
  <si>
    <t>s2c_GA:HM (HEARD ISLAND AND MCDONALD ISLANDS)</t>
  </si>
  <si>
    <t>s2c_GA:VA (HOLY SEE (VATICAN CITY STATE))</t>
  </si>
  <si>
    <t>s2c_GA:HN (HONDURAS)</t>
  </si>
  <si>
    <t>s2c_GA:HK (HONG KONG)</t>
  </si>
  <si>
    <t>s2c_GA:HU (HUNGARY)</t>
  </si>
  <si>
    <t>s2c_GA:IS (ICELAND)</t>
  </si>
  <si>
    <t>s2c_GA:IN (INDIA)</t>
  </si>
  <si>
    <t>s2c_GA:ID (INDONESIA)</t>
  </si>
  <si>
    <t>s2c_GA:IR (IRAN, ISLAMIC REPUBLIC OF)</t>
  </si>
  <si>
    <t>s2c_GA:IQ (IRAQ)</t>
  </si>
  <si>
    <t>s2c_GA:IE (IRELAND)</t>
  </si>
  <si>
    <t>s2c_GA:IM (ISLE OF MAN)</t>
  </si>
  <si>
    <t>s2c_GA:IL (ISRAEL)</t>
  </si>
  <si>
    <t>s2c_GA:IT (ITALY)</t>
  </si>
  <si>
    <t>s2c_GA:JM (JAMAICA)</t>
  </si>
  <si>
    <t>s2c_GA:JP (JAPAN)</t>
  </si>
  <si>
    <t>s2c_GA:JE (JERSEY)</t>
  </si>
  <si>
    <t>s2c_GA:JO (JORDAN)</t>
  </si>
  <si>
    <t>s2c_GA:KZ (KAZAKHSTAN)</t>
  </si>
  <si>
    <t>s2c_GA:KE (KENYA)</t>
  </si>
  <si>
    <t>s2c_GA:KI (KIRIBATI)</t>
  </si>
  <si>
    <t>s2c_GA:KP (KOREA, DEMOCRATIC PEOPLE'S REPUBLIC OF)</t>
  </si>
  <si>
    <t>s2c_GA:KR (KOREA, REPUBLIC OF)</t>
  </si>
  <si>
    <t>s2c_GA:XK (KOSOVO)</t>
  </si>
  <si>
    <t>s2c_GA:KW (KUWAIT)</t>
  </si>
  <si>
    <t>s2c_GA:KG (KYRGYZSTAN)</t>
  </si>
  <si>
    <t>s2c_GA:LA (LAO PEOPLE'S DEMOCRATIC REPUBLIC)</t>
  </si>
  <si>
    <t>s2c_GA:LV (LATVIA)</t>
  </si>
  <si>
    <t>s2c_GA:LB (LEBANON)</t>
  </si>
  <si>
    <t>s2c_GA:LS (LESOTHO)</t>
  </si>
  <si>
    <t>s2c_GA:LR (LIBERIA)</t>
  </si>
  <si>
    <t>s2c_GA:LY (LIBYA)</t>
  </si>
  <si>
    <t>s2c_GA:LI (LIECHTENSTEIN)</t>
  </si>
  <si>
    <t>s2c_GA:LT (LITHUANIA)</t>
  </si>
  <si>
    <t>s2c_GA:LU (LUXEMBOURG)</t>
  </si>
  <si>
    <t>s2c_GA:MO (MACAO)</t>
  </si>
  <si>
    <t>s2c_GA:MK (NORTH MACEDONIA)</t>
  </si>
  <si>
    <t>s2c_GA:MG (MADAGASCAR)</t>
  </si>
  <si>
    <t>s2c_GA:MW (MALAWI)</t>
  </si>
  <si>
    <t>s2c_GA:MY (MALAYSIA)</t>
  </si>
  <si>
    <t>s2c_GA:MV (MALDIVES)</t>
  </si>
  <si>
    <t>s2c_GA:ML (MALI)</t>
  </si>
  <si>
    <t>s2c_GA:MT (MALTA)</t>
  </si>
  <si>
    <t>s2c_GA:MH (MARSHALL ISLANDS)</t>
  </si>
  <si>
    <t>s2c_GA:MQ (MARTINIQUE)</t>
  </si>
  <si>
    <t>s2c_GA:MR (MAURITANIA)</t>
  </si>
  <si>
    <t>s2c_GA:MU (MAURITIUS)</t>
  </si>
  <si>
    <t>s2c_GA:YT (MAYOTTE)</t>
  </si>
  <si>
    <t>s2c_GA:MX (MEXICO)</t>
  </si>
  <si>
    <t>s2c_GA:FM (MICRONESIA, FEDERATED STATES OF)</t>
  </si>
  <si>
    <t>s2c_GA:MD (MOLDOVA, REPUBLIC OF)</t>
  </si>
  <si>
    <t>s2c_GA:MC (MONACO)</t>
  </si>
  <si>
    <t>s2c_GA:MN (MONGOLIA)</t>
  </si>
  <si>
    <t>s2c_GA:ME (MONTENEGRO)</t>
  </si>
  <si>
    <t>s2c_GA:MS (MONTSERRAT)</t>
  </si>
  <si>
    <t>s2c_GA:MA (MOROCCO)</t>
  </si>
  <si>
    <t>s2c_GA:MZ (MOZAMBIQUE)</t>
  </si>
  <si>
    <t>s2c_GA:MM (MYANMAR)</t>
  </si>
  <si>
    <t>s2c_GA:NA (NAMIBIA)</t>
  </si>
  <si>
    <t>s2c_GA:NR (NAURU)</t>
  </si>
  <si>
    <t>s2c_GA:NP (NEPAL)</t>
  </si>
  <si>
    <t>s2c_GA:NL (NETHERLANDS)</t>
  </si>
  <si>
    <t>s2c_GA:NC (NEW CALEDONIA)</t>
  </si>
  <si>
    <t>s2c_GA:NZ (NEW ZEALAND)</t>
  </si>
  <si>
    <t>s2c_GA:NI (NICARAGUA)</t>
  </si>
  <si>
    <t>s2c_GA:NE (NIGER)</t>
  </si>
  <si>
    <t>s2c_GA:NG (NIGERIA)</t>
  </si>
  <si>
    <t>s2c_GA:NU (NIUE)</t>
  </si>
  <si>
    <t>s2c_GA:NF (NORFOLK ISLAND)</t>
  </si>
  <si>
    <t>s2c_GA:MP (NORTHERN MARIANA ISLANDS)</t>
  </si>
  <si>
    <t>s2c_GA:NO (NORWAY)</t>
  </si>
  <si>
    <t>s2c_GA:OM (OMAN)</t>
  </si>
  <si>
    <t>s2c_GA:PK (PAKISTAN)</t>
  </si>
  <si>
    <t>s2c_GA:PW (PALAU)</t>
  </si>
  <si>
    <t>s2c_GA:PS (PALESTINE, STATE OF)</t>
  </si>
  <si>
    <t>s2c_GA:PA (PANAMA)</t>
  </si>
  <si>
    <t>s2c_GA:PG (PAPUA NEW GUINEA)</t>
  </si>
  <si>
    <t>s2c_GA:PY (PARAGUAY)</t>
  </si>
  <si>
    <t>s2c_GA:PE (PERU)</t>
  </si>
  <si>
    <t>s2c_GA:PH (PHILIPPINES)</t>
  </si>
  <si>
    <t>s2c_GA:PN (PITCAIRN)</t>
  </si>
  <si>
    <t>s2c_GA:PL (POLAND)</t>
  </si>
  <si>
    <t>s2c_GA:PT (PORTUGAL)</t>
  </si>
  <si>
    <t>s2c_GA:PR (PUERTO RICO)</t>
  </si>
  <si>
    <t>s2c_GA:QA (QATAR)</t>
  </si>
  <si>
    <t>s2c_GA:RE (RÉUNION)</t>
  </si>
  <si>
    <t>s2c_GA:RO (ROMANIA)</t>
  </si>
  <si>
    <t>s2c_GA:RU (RUSSIAN FEDERATION)</t>
  </si>
  <si>
    <t>s2c_GA:RW (RWANDA)</t>
  </si>
  <si>
    <t>s2c_GA:BL (SAINT BARTHÉLEMY)</t>
  </si>
  <si>
    <t>s2c_GA:SH (SAINT HELENA, ASCENSION AND TRISTAN DA CUNHA)</t>
  </si>
  <si>
    <t>s2c_GA:KN (SAINT KITTS AND NEVIS)</t>
  </si>
  <si>
    <t>s2c_GA:LC (SAINT LUCIA)</t>
  </si>
  <si>
    <t>s2c_GA:MF (SAINT MARTIN (FRENCH PART))</t>
  </si>
  <si>
    <t>s2c_GA:PM (SAINT PIERRE AND MIQUELON)</t>
  </si>
  <si>
    <t>s2c_GA:VC (SAINT VINCENT AND THE GRENADINES)</t>
  </si>
  <si>
    <t>s2c_GA:WS (SAMOA)</t>
  </si>
  <si>
    <t>s2c_GA:SM (SAN MARINO)</t>
  </si>
  <si>
    <t>s2c_GA:ST (SAO TOME AND PRINCIPE)</t>
  </si>
  <si>
    <t>s2c_GA:SA (SAUDI ARABIA)</t>
  </si>
  <si>
    <t>s2c_GA:SN (SENEGAL)</t>
  </si>
  <si>
    <t>s2c_GA:RS (SERBIA)</t>
  </si>
  <si>
    <t>s2c_GA:SC (SEYCHELLES)</t>
  </si>
  <si>
    <t>s2c_GA:SL (SIERRA LEONE)</t>
  </si>
  <si>
    <t>s2c_GA:SG (SINGAPORE)</t>
  </si>
  <si>
    <t>s2c_GA:SX (SINT MAARTEN (DUTCH PART))</t>
  </si>
  <si>
    <t>s2c_GA:SK (SLOVAKIA)</t>
  </si>
  <si>
    <t>s2c_GA:SI (SLOVENIA)</t>
  </si>
  <si>
    <t>s2c_GA:SB (SOLOMON ISLANDS)</t>
  </si>
  <si>
    <t>s2c_GA:SO (SOMALIA)</t>
  </si>
  <si>
    <t>s2c_GA:ZA (SOUTH AFRICA)</t>
  </si>
  <si>
    <t>s2c_GA:GS (SOUTH GEORGIA AND THE SOUTH SANDWICH ISLANDS)</t>
  </si>
  <si>
    <t>s2c_GA:SS (SOUTH SUDAN)</t>
  </si>
  <si>
    <t>s2c_GA:ES (SPAIN)</t>
  </si>
  <si>
    <t>s2c_GA:LK (SRI LANKA)</t>
  </si>
  <si>
    <t>s2c_GA:SD (SUDAN)</t>
  </si>
  <si>
    <t>s2c_GA:SR (SURINAME)</t>
  </si>
  <si>
    <t>s2c_GA:SJ (SVALBARD AND JAN MAYEN)</t>
  </si>
  <si>
    <t>s2c_GA:SZ (ESWATINI)</t>
  </si>
  <si>
    <t>s2c_GA:SE (SWEDEN)</t>
  </si>
  <si>
    <t>s2c_GA:CH (SWITZERLAND)</t>
  </si>
  <si>
    <t>s2c_GA:SY (SYRIAN ARAB REPUBLIC)</t>
  </si>
  <si>
    <t>s2c_GA:TW (TAIWAN, PROVINCE OF CHINA)</t>
  </si>
  <si>
    <t>s2c_GA:TJ (TAJIKISTAN)</t>
  </si>
  <si>
    <t>s2c_GA:TZ (TANZANIA, UNITED REPUBLIC OF)</t>
  </si>
  <si>
    <t>s2c_GA:TH (THAILAND)</t>
  </si>
  <si>
    <t>s2c_GA:TL (TIMOR-LESTE)</t>
  </si>
  <si>
    <t>s2c_GA:TG (TOGO)</t>
  </si>
  <si>
    <t>s2c_GA:TK (TOKELAU)</t>
  </si>
  <si>
    <t>s2c_GA:TO (TONGA)</t>
  </si>
  <si>
    <t>s2c_GA:TT (TRINIDAD AND TOBAGO)</t>
  </si>
  <si>
    <t>s2c_GA:TN (TUNISIA)</t>
  </si>
  <si>
    <t>s2c_GA:TR (TURKEY)</t>
  </si>
  <si>
    <t>s2c_GA:TM (TURKMENISTAN)</t>
  </si>
  <si>
    <t>s2c_GA:TC (TURKS AND CAICOS ISLANDS)</t>
  </si>
  <si>
    <t>s2c_GA:TV (TUVALU)</t>
  </si>
  <si>
    <t>s2c_GA:UG (UGANDA)</t>
  </si>
  <si>
    <t>s2c_GA:UA (UKRAINE)</t>
  </si>
  <si>
    <t>s2c_GA:AE (UNITED ARAB EMIRATES)</t>
  </si>
  <si>
    <t>s2c_GA:GB (UNITED KINGDOM)</t>
  </si>
  <si>
    <t>s2c_GA:US (UNITED STATES)</t>
  </si>
  <si>
    <t>s2c_GA:UM (UNITED STATES MINOR OUTLYING ISLANDS)</t>
  </si>
  <si>
    <t>s2c_GA:UY (URUGUAY)</t>
  </si>
  <si>
    <t>s2c_GA:UZ (UZBEKISTAN)</t>
  </si>
  <si>
    <t>s2c_GA:VU (VANUATU)</t>
  </si>
  <si>
    <t>s2c_GA:VE (VENEZUELA, BOLIVARIAN REPUBLIC OF)</t>
  </si>
  <si>
    <t>s2c_GA:VN (VIET NAM)</t>
  </si>
  <si>
    <t>s2c_GA:VG (VIRGIN ISLANDS, BRITISH)</t>
  </si>
  <si>
    <t>s2c_GA:VI (VIRGIN ISLANDS, U.S.)</t>
  </si>
  <si>
    <t>s2c_GA:WF (WALLIS AND FUTUNA)</t>
  </si>
  <si>
    <t>s2c_GA:EH (WESTERN SAHARA)</t>
  </si>
  <si>
    <t>s2c_GA:YE (YEMEN)</t>
  </si>
  <si>
    <t>s2c_GA:ZM (ZAMBIA)</t>
  </si>
  <si>
    <t>s2c_GA:ZW (ZIMBABWE)</t>
  </si>
  <si>
    <t>s2c_GA:EU (European Union institutions)</t>
  </si>
  <si>
    <t>s2c_GA:XA (Supranational Issuers)</t>
  </si>
  <si>
    <t>s2c_GA:x115 (UNITED KINGDOM (AFTER BREXIT))</t>
  </si>
  <si>
    <t>s2c_GA:x116 (UNITED KINGDOM (GIBRALTAR) (AFTER BREXIT))</t>
  </si>
  <si>
    <t>s2c_GA:x112 (Temporary identifier for country 1)</t>
  </si>
  <si>
    <t>s2c_GA:x113 (Temporary identifier for country 2)</t>
  </si>
  <si>
    <t>s2c_GA:x114 (Temporary identifier for country 3)</t>
  </si>
  <si>
    <t>s2c_CU:EUR (EUR)</t>
  </si>
  <si>
    <t>s2c_CU:AED (AED)</t>
  </si>
  <si>
    <t>s2c_CU:AFN (AFN)</t>
  </si>
  <si>
    <t>s2c_CU:ALL (ALL)</t>
  </si>
  <si>
    <t>s2c_CU:AMD (AMD)</t>
  </si>
  <si>
    <t>s2c_CU:ANG (ANG)</t>
  </si>
  <si>
    <t>s2c_CU:AOA (AOA)</t>
  </si>
  <si>
    <t>s2c_CU:ARS (ARS)</t>
  </si>
  <si>
    <t>s2c_CU:AUD (AUD)</t>
  </si>
  <si>
    <t>s2c_CU:AWG (AWG)</t>
  </si>
  <si>
    <t>s2c_CU:AZN (AZN)</t>
  </si>
  <si>
    <t>s2c_CU:BAM (BAM)</t>
  </si>
  <si>
    <t>s2c_CU:BBD (BBD)</t>
  </si>
  <si>
    <t>s2c_CU:BDT (BDT)</t>
  </si>
  <si>
    <t>s2c_CU:BGN (BGN)</t>
  </si>
  <si>
    <t>s2c_CU:BHD (BHD)</t>
  </si>
  <si>
    <t>s2c_CU:BIF (BIF)</t>
  </si>
  <si>
    <t>s2c_CU:BMD (BMD)</t>
  </si>
  <si>
    <t>s2c_CU:BND (BND)</t>
  </si>
  <si>
    <t>s2c_CU:BOB (BOB)</t>
  </si>
  <si>
    <t>s2c_CU:BOV (BOV)</t>
  </si>
  <si>
    <t>s2c_CU:BRL (BRL)</t>
  </si>
  <si>
    <t>s2c_CU:BSD (BSD)</t>
  </si>
  <si>
    <t>s2c_CU:BTN (BTN)</t>
  </si>
  <si>
    <t>s2c_CU:BWP (BWP)</t>
  </si>
  <si>
    <t>s2c_CU:BYN (BYN)</t>
  </si>
  <si>
    <t>s2c_CU:BYR (BYR)</t>
  </si>
  <si>
    <t>s2c_CU:BZD (BZD)</t>
  </si>
  <si>
    <t>s2c_CU:CAD (CAD)</t>
  </si>
  <si>
    <t>s2c_CU:CDF (CDF)</t>
  </si>
  <si>
    <t>s2c_CU:CHE (CHE)</t>
  </si>
  <si>
    <t>s2c_CU:CHF (CHF)</t>
  </si>
  <si>
    <t>s2c_CU:CHW (CHW)</t>
  </si>
  <si>
    <t>s2c_CU:CLF (CLF)</t>
  </si>
  <si>
    <t>s2c_CU:CLP (CLP)</t>
  </si>
  <si>
    <t>s2c_CU:CNY (CNY)</t>
  </si>
  <si>
    <t>s2c_CU:COP (COP)</t>
  </si>
  <si>
    <t>s2c_CU:COU (COU)</t>
  </si>
  <si>
    <t>s2c_CU:CRC (CRC)</t>
  </si>
  <si>
    <t>s2c_CU:CUC (CUC)</t>
  </si>
  <si>
    <t>s2c_CU:CUP (CUP)</t>
  </si>
  <si>
    <t>s2c_CU:CVE (CVE)</t>
  </si>
  <si>
    <t>s2c_CU:CZK (CZK)</t>
  </si>
  <si>
    <t>s2c_CU:DJF (DJF)</t>
  </si>
  <si>
    <t>s2c_CU:DKK (DKK)</t>
  </si>
  <si>
    <t>s2c_CU:DOP (DOP)</t>
  </si>
  <si>
    <t>s2c_CU:DZD (DZD)</t>
  </si>
  <si>
    <t>s2c_CU:EEK (EEK)</t>
  </si>
  <si>
    <t>s2c_CU:EGP (EGP)</t>
  </si>
  <si>
    <t>s2c_CU:ERN (ERN)</t>
  </si>
  <si>
    <t>s2c_CU:ETB (ETB)</t>
  </si>
  <si>
    <t>s2c_CU:FJD (FJD)</t>
  </si>
  <si>
    <t>s2c_CU:FKP (FKP)</t>
  </si>
  <si>
    <t>s2c_CU:GBP (GBP)</t>
  </si>
  <si>
    <t>s2c_CU:GEL (GEL)</t>
  </si>
  <si>
    <t>s2c_CU:GHS (GHS)</t>
  </si>
  <si>
    <t>s2c_CU:GIP (GIP)</t>
  </si>
  <si>
    <t>s2c_CU:GMD (GMD)</t>
  </si>
  <si>
    <t>s2c_CU:GNF (GNF)</t>
  </si>
  <si>
    <t>s2c_CU:GTQ (GTQ)</t>
  </si>
  <si>
    <t>s2c_CU:GYD (GYD)</t>
  </si>
  <si>
    <t>s2c_CU:HKD (HKD)</t>
  </si>
  <si>
    <t>s2c_CU:HNL (HNL)</t>
  </si>
  <si>
    <t>s2c_CU:HRK (HRK)</t>
  </si>
  <si>
    <t>s2c_CU:HTG (HTG)</t>
  </si>
  <si>
    <t>s2c_CU:HUF (HUF)</t>
  </si>
  <si>
    <t>s2c_CU:IDR (IDR)</t>
  </si>
  <si>
    <t>s2c_CU:ILS (ILS)</t>
  </si>
  <si>
    <t>s2c_CU:INR (INR)</t>
  </si>
  <si>
    <t>s2c_CU:IQD (IQD)</t>
  </si>
  <si>
    <t>s2c_CU:IRR (IRR)</t>
  </si>
  <si>
    <t>s2c_CU:ISK (ISK)</t>
  </si>
  <si>
    <t>s2c_CU:JMD (JMD)</t>
  </si>
  <si>
    <t>s2c_CU:JOD (JOD)</t>
  </si>
  <si>
    <t>s2c_CU:JPY (JPY)</t>
  </si>
  <si>
    <t>s2c_CU:KES (KES)</t>
  </si>
  <si>
    <t>s2c_CU:KGS (KGS)</t>
  </si>
  <si>
    <t>s2c_CU:KHR (KHR)</t>
  </si>
  <si>
    <t>s2c_CU:KMF (KMF)</t>
  </si>
  <si>
    <t>s2c_CU:KPW (KPW)</t>
  </si>
  <si>
    <t>s2c_CU:KRW (KRW)</t>
  </si>
  <si>
    <t>s2c_CU:KWD (KWD)</t>
  </si>
  <si>
    <t>s2c_CU:KYD (KYD)</t>
  </si>
  <si>
    <t>s2c_CU:KZT (KZT)</t>
  </si>
  <si>
    <t>s2c_CU:LAK (LAK)</t>
  </si>
  <si>
    <t>s2c_CU:LBP (LBP)</t>
  </si>
  <si>
    <t>s2c_CU:LKR (LKR)</t>
  </si>
  <si>
    <t>s2c_CU:LRD (LRD)</t>
  </si>
  <si>
    <t>s2c_CU:LSL (LSL)</t>
  </si>
  <si>
    <t>s2c_CU:LTL (LTL)</t>
  </si>
  <si>
    <t>s2c_CU:LVL (LVL)</t>
  </si>
  <si>
    <t>s2c_CU:LYD (LYD)</t>
  </si>
  <si>
    <t>s2c_CU:MAD (MAD)</t>
  </si>
  <si>
    <t>s2c_CU:MDL (MDL)</t>
  </si>
  <si>
    <t>s2c_CU:MGA (MGA)</t>
  </si>
  <si>
    <t>s2c_CU:MKD (MKD)</t>
  </si>
  <si>
    <t>s2c_CU:MMK (MMK)</t>
  </si>
  <si>
    <t>s2c_CU:MNT (MNT)</t>
  </si>
  <si>
    <t>s2c_CU:MOP (MOP)</t>
  </si>
  <si>
    <t>s2c_CU:MRO (MRO)</t>
  </si>
  <si>
    <t>s2c_CU:MRU (MRU)</t>
  </si>
  <si>
    <t>s2c_CU:MUR (MUR)</t>
  </si>
  <si>
    <t>s2c_CU:MVR (MVR)</t>
  </si>
  <si>
    <t>s2c_CU:MWK (MWK)</t>
  </si>
  <si>
    <t>s2c_CU:MXN (MXN)</t>
  </si>
  <si>
    <t>s2c_CU:MXV (MXV)</t>
  </si>
  <si>
    <t>s2c_CU:MYR (MYR)</t>
  </si>
  <si>
    <t>s2c_CU:MZN (MZN)</t>
  </si>
  <si>
    <t>s2c_CU:NAD (NAD)</t>
  </si>
  <si>
    <t>s2c_CU:NGN (NGN)</t>
  </si>
  <si>
    <t>s2c_CU:NIO (NIO)</t>
  </si>
  <si>
    <t>s2c_CU:NOK (NOK)</t>
  </si>
  <si>
    <t>s2c_CU:NPR (NPR)</t>
  </si>
  <si>
    <t>s2c_CU:NZD (NZD)</t>
  </si>
  <si>
    <t>s2c_CU:OMR (OMR)</t>
  </si>
  <si>
    <t>s2c_CU:PAB (PAB)</t>
  </si>
  <si>
    <t>s2c_CU:PEN (PEN)</t>
  </si>
  <si>
    <t>s2c_CU:PGK (PGK)</t>
  </si>
  <si>
    <t>s2c_CU:PHP (PHP)</t>
  </si>
  <si>
    <t>s2c_CU:PKR (PKR)</t>
  </si>
  <si>
    <t>s2c_CU:PLN (PLN)</t>
  </si>
  <si>
    <t>s2c_CU:PYG (PYG)</t>
  </si>
  <si>
    <t>s2c_CU:QAR (QAR)</t>
  </si>
  <si>
    <t>s2c_CU:RON (RON)</t>
  </si>
  <si>
    <t>s2c_CU:RSD (RSD)</t>
  </si>
  <si>
    <t>s2c_CU:RUB (RUB)</t>
  </si>
  <si>
    <t>s2c_CU:RWF (RWF)</t>
  </si>
  <si>
    <t>s2c_CU:SAR (SAR)</t>
  </si>
  <si>
    <t>s2c_CU:SBD (SBD)</t>
  </si>
  <si>
    <t>s2c_CU:SCR (SCR)</t>
  </si>
  <si>
    <t>s2c_CU:SDG (SDG)</t>
  </si>
  <si>
    <t>s2c_CU:SEK (SEK)</t>
  </si>
  <si>
    <t>s2c_CU:SGD (SGD)</t>
  </si>
  <si>
    <t>s2c_CU:SHP (SHP)</t>
  </si>
  <si>
    <t>s2c_CU:SLL (SLL)</t>
  </si>
  <si>
    <t>s2c_CU:SLE (SLE)</t>
  </si>
  <si>
    <t>s2c_CU:SOS (SOS)</t>
  </si>
  <si>
    <t>s2c_CU:SRD (SRD)</t>
  </si>
  <si>
    <t>s2c_CU:SSP (SSP)</t>
  </si>
  <si>
    <t>s2c_CU:STD (STD)</t>
  </si>
  <si>
    <t>s2c_CU:STN (STN)</t>
  </si>
  <si>
    <t>s2c_CU:SVC (SVC)</t>
  </si>
  <si>
    <t>s2c_CU:SYP (SYP)</t>
  </si>
  <si>
    <t>s2c_CU:SZL (SZL)</t>
  </si>
  <si>
    <t>s2c_CU:THB (THB)</t>
  </si>
  <si>
    <t>s2c_CU:TJS (TJS)</t>
  </si>
  <si>
    <t>s2c_CU:TMT (TMT)</t>
  </si>
  <si>
    <t>s2c_CU:TND (TND)</t>
  </si>
  <si>
    <t>s2c_CU:TOP (TOP)</t>
  </si>
  <si>
    <t>s2c_CU:TRY (TRY)</t>
  </si>
  <si>
    <t>s2c_CU:TTD (TTD)</t>
  </si>
  <si>
    <t>s2c_CU:TWD (TWD)</t>
  </si>
  <si>
    <t>s2c_CU:TZS (TZS)</t>
  </si>
  <si>
    <t>s2c_CU:UAH (UAH)</t>
  </si>
  <si>
    <t>s2c_CU:UGX (UGX)</t>
  </si>
  <si>
    <t>s2c_CU:USD (USD)</t>
  </si>
  <si>
    <t>s2c_CU:USN (USN)</t>
  </si>
  <si>
    <t>s2c_CU:USS (USS)</t>
  </si>
  <si>
    <t>s2c_CU:UYI (UYI)</t>
  </si>
  <si>
    <t>s2c_CU:UYU (UYU)</t>
  </si>
  <si>
    <t>s2c_CU:UYW (UYW)</t>
  </si>
  <si>
    <t>s2c_CU:UZS (UZS)</t>
  </si>
  <si>
    <t>s2c_CU:VEF (VEF)</t>
  </si>
  <si>
    <t>s2c_CU:VES (VES)</t>
  </si>
  <si>
    <t>s2c_CU:VND (VND)</t>
  </si>
  <si>
    <t>s2c_CU:VUV (VUV)</t>
  </si>
  <si>
    <t>s2c_CU:WST (WST)</t>
  </si>
  <si>
    <t>s2c_CU:XAF (XAF)</t>
  </si>
  <si>
    <t>s2c_CU:XAG (XAG)</t>
  </si>
  <si>
    <t>s2c_CU:XAU (XAU)</t>
  </si>
  <si>
    <t>s2c_CU:XBA (XBA)</t>
  </si>
  <si>
    <t>s2c_CU:XBB (XBB)</t>
  </si>
  <si>
    <t>s2c_CU:XBC (XBC)</t>
  </si>
  <si>
    <t>s2c_CU:XBD (XBD)</t>
  </si>
  <si>
    <t>s2c_CU:XCD (XCD)</t>
  </si>
  <si>
    <t>s2c_CU:XCG (XCG)</t>
  </si>
  <si>
    <t>s2c_CU:XDR (XDR)</t>
  </si>
  <si>
    <t>s2c_CU:XFU (XFU)</t>
  </si>
  <si>
    <t>s2c_CU:XOF (XOF)</t>
  </si>
  <si>
    <t>s2c_CU:XPD (XPD)</t>
  </si>
  <si>
    <t>s2c_CU:XPF (XPF)</t>
  </si>
  <si>
    <t>s2c_CU:XPT (XPT)</t>
  </si>
  <si>
    <t>s2c_CU:XSU (XSU)</t>
  </si>
  <si>
    <t>s2c_CU:XTS (XTS)</t>
  </si>
  <si>
    <t>s2c_CU:XUA (XUA)</t>
  </si>
  <si>
    <t>s2c_CU:YER (YER)</t>
  </si>
  <si>
    <t>s2c_CU:ZAR (ZAR)</t>
  </si>
  <si>
    <t>s2c_CU:ZMK (ZMK)</t>
  </si>
  <si>
    <t>s2c_CU:ZMW (ZMW)</t>
  </si>
  <si>
    <t>s2c_CU:ZWL (ZWL)</t>
  </si>
  <si>
    <t>s2c_CU:ZWG (ZWG)</t>
  </si>
  <si>
    <t>s2c_CU:x5 (Temporary identifier for currency 1)</t>
  </si>
  <si>
    <t>s2c_CU:x6 (Temporary identifier for currency 2)</t>
  </si>
  <si>
    <t>s2c_CU:x7 (Temporary identifier for currency 3)</t>
  </si>
  <si>
    <t>E.04.01.16.01 - Investment revenues and expenses (attribution to policyholders) - Home country and countries outside the materiality threshold</t>
  </si>
  <si>
    <t>Investment revenues attributed to policyholder</t>
  </si>
  <si>
    <t>Non-index-linked and non-unit-linked insurance</t>
  </si>
  <si>
    <t>Index- and unit-linked insurance</t>
  </si>
  <si>
    <t>Investment expenses attributed to policyholder</t>
  </si>
  <si>
    <t>Home country</t>
  </si>
  <si>
    <t>ER0010</t>
  </si>
  <si>
    <t>EEA countries outside the materiality threshold - not reported by country</t>
  </si>
  <si>
    <t>ER0020</t>
  </si>
  <si>
    <t>Non-EEA countries outside the materiality threshold - not reported by country</t>
  </si>
  <si>
    <t>ER0030</t>
  </si>
  <si>
    <t>s2c_dim:DI (Instant or duration)</t>
  </si>
  <si>
    <t>s2c_dim:DZ (Issuer country/country of residence - for statistical purposes)</t>
  </si>
  <si>
    <t>s2c_dim:MT (Material)</t>
  </si>
  <si>
    <t>s2c_GA:x24 (Home country)</t>
  </si>
  <si>
    <t>s2c_DI:x5 (Year to Date)</t>
  </si>
  <si>
    <t>s2c_GA:x80 (Euro area other than home country)</t>
  </si>
  <si>
    <t>s2c_AP:x22 (Not material)</t>
  </si>
  <si>
    <t>s2c_GA:x79 (Non-euro area)</t>
  </si>
  <si>
    <t>s2c_dim:BL (Line of business [general])</t>
  </si>
  <si>
    <t>s2c_dim:VG (Valuation general)</t>
  </si>
  <si>
    <t>s2md_met:mi343 (Metric: Monetary|BC/Income|TE/Investment)</t>
  </si>
  <si>
    <t>s2c_AM:x80 (Solvency II)</t>
  </si>
  <si>
    <t>s2c_LB:x91 (Neither unit-linked nor index-linked)</t>
  </si>
  <si>
    <t>s2c_LB:x119 (Unit-linked or index-linked)</t>
  </si>
  <si>
    <t>s2md_met:mi326 (Metric: Monetary|BC/Expenses|TE/Investment)</t>
  </si>
  <si>
    <t>E.04.01.16.02 - Investment revenues and expenses (attribution to policyholders) - countries inside the materiality threshold</t>
  </si>
  <si>
    <t>Countries "mandatory" (EC0010)</t>
  </si>
  <si>
    <t>Countries in the materiality threshold</t>
  </si>
  <si>
    <t>ER0040</t>
  </si>
  <si>
    <t>s2c_AP:x21 (Material)</t>
  </si>
  <si>
    <t>s2c_GA:x74 (Other than home country)</t>
  </si>
  <si>
    <t>E.04.01.16.03 - Investment revenues and expenses - part of excess of assets over liabilities</t>
  </si>
  <si>
    <t>Investment revenues and expenses not attributed to policyholder</t>
  </si>
  <si>
    <t>Investment revenues</t>
  </si>
  <si>
    <t>Investment expenses incl. interest charges on subordinated and financial liabilities</t>
  </si>
  <si>
    <t>EC0070</t>
  </si>
  <si>
    <t>Total not attributed to policyholder</t>
  </si>
  <si>
    <t>ER0050</t>
  </si>
  <si>
    <t>s2c_LB:x230 (Insurance without profit participation)</t>
  </si>
  <si>
    <t>S.01.01.01.01 - Content of the submission</t>
  </si>
  <si>
    <t>Reporting status</t>
  </si>
  <si>
    <t>C0010</t>
  </si>
  <si>
    <t>Template Code - Template name</t>
  </si>
  <si>
    <t>S.01.02.01 - Basic Information</t>
  </si>
  <si>
    <t>R0010</t>
  </si>
  <si>
    <t>S.01.03.01 - Basic Information - RFF and matching adjustment portfolios</t>
  </si>
  <si>
    <t>R0020</t>
  </si>
  <si>
    <t>S.02.01.01 - Balance sheet</t>
  </si>
  <si>
    <t>R0030</t>
  </si>
  <si>
    <t>S.02.02.01 - Liabilities by currency</t>
  </si>
  <si>
    <t>R0040</t>
  </si>
  <si>
    <t>S.03.01.01 - Off-balance sheet items - general</t>
  </si>
  <si>
    <t>R0060</t>
  </si>
  <si>
    <t>S.04.02.01 - Information on class 10 in Part A of Annex I of Solvency II Directive, excluding carrier's liability</t>
  </si>
  <si>
    <t>R0100</t>
  </si>
  <si>
    <t>S.04.03.01 - Basic Information - list of underwriting entities</t>
  </si>
  <si>
    <t>R0104</t>
  </si>
  <si>
    <t>S.04.04.01 - Activity by country - location of underwriting</t>
  </si>
  <si>
    <t>R0105</t>
  </si>
  <si>
    <t>S.04.05.01 - Activity by country - location of risk</t>
  </si>
  <si>
    <t>R0106</t>
  </si>
  <si>
    <t>S.05.01.01 - Premiums, claims and expenses by line of business</t>
  </si>
  <si>
    <t>R0110</t>
  </si>
  <si>
    <t>S.06.02.01 - List of assets</t>
  </si>
  <si>
    <t>R0140</t>
  </si>
  <si>
    <t>S.06.03.01 - Collective investment undertakings - look-through approach</t>
  </si>
  <si>
    <t>R0150</t>
  </si>
  <si>
    <t>S.06.04.01 - Climate change-related risks to investments</t>
  </si>
  <si>
    <t>R0151</t>
  </si>
  <si>
    <t>S.07.01.01 - Structured products</t>
  </si>
  <si>
    <t>R0160</t>
  </si>
  <si>
    <t>S.08.01.01 - Open derivatives</t>
  </si>
  <si>
    <t>R0170</t>
  </si>
  <si>
    <t>S.09.01.01 - Information on gains/income and losses in the period</t>
  </si>
  <si>
    <t>R0190</t>
  </si>
  <si>
    <t>S.10.01.01 - Securities lending and repos</t>
  </si>
  <si>
    <t>R0200</t>
  </si>
  <si>
    <t>S.11.01.01 - Assets held as collateral</t>
  </si>
  <si>
    <t>R0210</t>
  </si>
  <si>
    <t>S.12.01.01 - Life and Health SLT Technical Provisions</t>
  </si>
  <si>
    <t>R0220</t>
  </si>
  <si>
    <t>S.12.02.01 - Life and Health SLT Technical Provisions - by country</t>
  </si>
  <si>
    <t>R0230</t>
  </si>
  <si>
    <t>S.13.01.01 - Projection of future gross cash flows (Best Estimate - life)</t>
  </si>
  <si>
    <t>R0240</t>
  </si>
  <si>
    <t>S.14.01.01 - Life obligations analysis</t>
  </si>
  <si>
    <t>R0250</t>
  </si>
  <si>
    <t>S.14.02.01 - Non-life obligation analysis</t>
  </si>
  <si>
    <t>R0251</t>
  </si>
  <si>
    <t>S.14.03.01 - Cyber underwriting risk</t>
  </si>
  <si>
    <t>R0252</t>
  </si>
  <si>
    <t>S.16.01.01 - Information on annuities stemming from Non-Life Insurance obligations</t>
  </si>
  <si>
    <t>R0280</t>
  </si>
  <si>
    <t>S.17.01.01 - Non-Life Technical Provisions</t>
  </si>
  <si>
    <t>R0290</t>
  </si>
  <si>
    <t>S.17.03.01 - Non-Life Technical Provisions - By country</t>
  </si>
  <si>
    <t>R0300</t>
  </si>
  <si>
    <t>S.18.01.01 - Projection of future cash flows (Best Estimate - Non Life)</t>
  </si>
  <si>
    <t>R0310</t>
  </si>
  <si>
    <t>S.19.01.01 - Non-life insurance claims</t>
  </si>
  <si>
    <t>R0320</t>
  </si>
  <si>
    <t>S.20.01.01 - Development of the distribution of the claims incurred</t>
  </si>
  <si>
    <t>R0330</t>
  </si>
  <si>
    <t>S.22.01.01 - Impact of long-term guarantees measures and transitionals</t>
  </si>
  <si>
    <t>R0370</t>
  </si>
  <si>
    <t>S.22.04.01 - Information on the transitional on interest rates calculation</t>
  </si>
  <si>
    <t>R0380</t>
  </si>
  <si>
    <t>S.22.05.01 - Overall calculation of the transitional on technical provisions</t>
  </si>
  <si>
    <t>R0390</t>
  </si>
  <si>
    <t>S.22.07.01 - Calculated volatility adjustment and corresponding best estimates by country and currency</t>
  </si>
  <si>
    <t>R0400</t>
  </si>
  <si>
    <t>S.23.01.01 - Own funds</t>
  </si>
  <si>
    <t>R0410</t>
  </si>
  <si>
    <t>S.23.04.01 - List of items on own funds</t>
  </si>
  <si>
    <t>R0440</t>
  </si>
  <si>
    <t>S.24.01.01 - Participations held</t>
  </si>
  <si>
    <t>R0450</t>
  </si>
  <si>
    <t>S.25.01.01 - Solvency Capital Requirement - for undertakings on Standard Formula</t>
  </si>
  <si>
    <t>R0460</t>
  </si>
  <si>
    <t>S.25.05.01 - Solvency Capital Requirement - for undertakings using an internal model (partial or full)</t>
  </si>
  <si>
    <t>R0470</t>
  </si>
  <si>
    <t>S.26.01.01 - Solvency Capital Requirement - Market risk</t>
  </si>
  <si>
    <t>R0500</t>
  </si>
  <si>
    <t>S.26.02.01 - Solvency Capital Requirement - Counterparty default risk</t>
  </si>
  <si>
    <t>R0510</t>
  </si>
  <si>
    <t>S.26.03.01 - Solvency Capital Requirement - Life underwriting risk</t>
  </si>
  <si>
    <t>R0520</t>
  </si>
  <si>
    <t>S.26.04.01 - Solvency Capital Requirement - Health underwriting risk</t>
  </si>
  <si>
    <t>R0530</t>
  </si>
  <si>
    <t>S.26.05.01 - Solvency Capital Requirement - Non-Life underwriting risk</t>
  </si>
  <si>
    <t>R0540</t>
  </si>
  <si>
    <t>S.26.06.01 - Solvency Capital Requirement - Operational risk</t>
  </si>
  <si>
    <t>R0550</t>
  </si>
  <si>
    <t>S.26.07.01 - Solvency Capital Requirement - Simplifications</t>
  </si>
  <si>
    <t>R0560</t>
  </si>
  <si>
    <t>S.26.08.01 - Solvency Capital Requirement - for undertakings using an internal model (partial or full)</t>
  </si>
  <si>
    <t>R0561</t>
  </si>
  <si>
    <t>S.26.09.01 - Internal model - Market and credit risk - for financial instruments</t>
  </si>
  <si>
    <t>R0562</t>
  </si>
  <si>
    <t>S.26.10.01 - Internal model - Credit event risk Portfolio view details</t>
  </si>
  <si>
    <t>R0563</t>
  </si>
  <si>
    <t>S.26.11.01 - Internal model - Credit risk for financial instruments</t>
  </si>
  <si>
    <t>R0564</t>
  </si>
  <si>
    <t>S.26.12.01 - Internal model - Credit risk for non-financial instruments</t>
  </si>
  <si>
    <t>R0565</t>
  </si>
  <si>
    <t>S.26.13.01 - Internal model - Non-life and Health NSLT underwriting risk</t>
  </si>
  <si>
    <t>R0566</t>
  </si>
  <si>
    <t>S.26.14.01 - Internal model - Life and Health underwriting risk</t>
  </si>
  <si>
    <t>R0567</t>
  </si>
  <si>
    <t>S.26.15.01 - Internal model - Operational risk</t>
  </si>
  <si>
    <t>R0568</t>
  </si>
  <si>
    <t>S.26.16.01 - Internal model - Model Changes</t>
  </si>
  <si>
    <t>R0569</t>
  </si>
  <si>
    <t>S.27.01.01 - Solvency Capital Requirement - Non-life and Health catastrophe risk</t>
  </si>
  <si>
    <t>R0570</t>
  </si>
  <si>
    <t>S.27.02.01 - Catastrophe data - Loss data</t>
  </si>
  <si>
    <t>R0575</t>
  </si>
  <si>
    <t>S.27.03.01 - Catastrophe data - Exposure and premium data</t>
  </si>
  <si>
    <t>R0576</t>
  </si>
  <si>
    <t>S.28.01.01 - Minimum Capital Requirement - Only life or only non-life insurance or reinsurance activity</t>
  </si>
  <si>
    <t>R0580</t>
  </si>
  <si>
    <t>S.28.02.01 - Minimum Capital Requirement - Both life and non-life insurance activity</t>
  </si>
  <si>
    <t>R0590</t>
  </si>
  <si>
    <t>S.30.03.01 - Outgoing Reinsurance Program basic data</t>
  </si>
  <si>
    <t>R0660</t>
  </si>
  <si>
    <t>S.30.04.01 - Outgoing Reinsurance Program shares data</t>
  </si>
  <si>
    <t>R0670</t>
  </si>
  <si>
    <t>S.31.01.01 - Share of reinsurers (including Finite Reinsurance and SPV's)</t>
  </si>
  <si>
    <t>R0680</t>
  </si>
  <si>
    <t>S.31.02.01 - Special Purpose Vehicles</t>
  </si>
  <si>
    <t>R0690</t>
  </si>
  <si>
    <t>S.36.01.01 - IGT - Equity-type transactions, debt and asset transfer</t>
  </si>
  <si>
    <t>R0740</t>
  </si>
  <si>
    <t>S.36.02.01 - IGT - Derivatives</t>
  </si>
  <si>
    <t>R0750</t>
  </si>
  <si>
    <t>S.36.06.01 - IGT - Off-balance sheet and contingent liabilities</t>
  </si>
  <si>
    <t>R0760</t>
  </si>
  <si>
    <t>S.36.07.01 - IGT - Insurance and Reinsurance</t>
  </si>
  <si>
    <t>R0770</t>
  </si>
  <si>
    <t>S.36.05.01 - IGT - Profit and Loss</t>
  </si>
  <si>
    <t>R0775</t>
  </si>
  <si>
    <t>S.52.01.01 - PEPP and PEPP saver information</t>
  </si>
  <si>
    <t>R0990</t>
  </si>
  <si>
    <t>s2md_met:ei1633 (Metric: Basic Information) [s2c_CN:s2c_2]</t>
  </si>
  <si>
    <t>s2md_met:ei1668 (Metric: Basic Information - RFF and matching adjustment portfolios (Full scope individual)) [s2c_CN:s2c_14]</t>
  </si>
  <si>
    <t>s2md_met:ei2979 (Metric: Balance Sheet (individual reporting status)) [s2c_CN:s2c_170]</t>
  </si>
  <si>
    <t>s2md_met:ei1672 (Metric: Assets and liabilities by currency [220]) [s2c_CN:s2c_18]</t>
  </si>
  <si>
    <t>s2md_met:ei2744 (Metric: Off-balance sheet items general [280]) [s2c_CN:s2c_129]</t>
  </si>
  <si>
    <t>s2md_met:ei1713 (Metric: Information on class 10 in Part A of Annex I of Solvency II Directive, excluding carrier's liability) [s2c_CN:s2c_37]</t>
  </si>
  <si>
    <t>s2md_met:ei2774 (Metric: List of underwriting entities) [s2c_CN:s2c_136]</t>
  </si>
  <si>
    <t>s2md_met:ei2775 (Metric: Activity by country - location of underwriting content of submission) [s2c_CN:s2c_136]</t>
  </si>
  <si>
    <t>s2md_met:ei2980 (Metric: Location of risk reporting status) [s2c_CN:s2c_171]</t>
  </si>
  <si>
    <t>s2md_met:ei2981 (Metric: Premiums claims and expenses (individual reporting status)) [s2c_CN:s2c_170]</t>
  </si>
  <si>
    <t>s2md_met:ei2982 (Metric: List of assets reporting status (individual)) [s2c_CN:s2c_172]</t>
  </si>
  <si>
    <t>s2md_met:ei2983 (Metric: Collective investment undertakings - look-through approach (individual reporting)) [s2c_CN:s2c_173]</t>
  </si>
  <si>
    <t>s2md_met:ei2984 (Metric: Reporting status of climate-related risk (individual)) [s2c_CN:s2c_174]</t>
  </si>
  <si>
    <t>s2md_met:ei2985 (Metric: Structured products reporting status (individual)) [s2c_CN:s2c_175]</t>
  </si>
  <si>
    <t>s2md_met:ei2986 (Metric: Open derivatives reporting status (individual)) [s2c_CN:s2c_176]</t>
  </si>
  <si>
    <t>s2md_met:ei1715 (Metric: Income/gains and losses in the period) [s2c_CN:s2c_15]</t>
  </si>
  <si>
    <t>s2md_met:ei2987 (Metric: Securities lending and repos reporting status (individual)) [s2c_CN:s2c_177]</t>
  </si>
  <si>
    <t>s2md_met:ei2988 (Metric: Assets held as collateral reporting status) [s2c_CN:s2c_178]</t>
  </si>
  <si>
    <t>s2md_met:ei2989 (Metric: Life and health SLT technical provisions reporting status) [s2c_CN:s2c_179]</t>
  </si>
  <si>
    <t>s2md_met:ei1707 (Metric: Life and Health SLT Technical Provisions (Full scope by country)) [s2c_CN:s2c_31]</t>
  </si>
  <si>
    <t>s2md_met:ei1719 (Metric: Projection of future gross cash flows) [s2c_CN:s2c_30]</t>
  </si>
  <si>
    <t>s2md_met:ei2990 (Metric: Life obligation reporting status) [s2c_CN:s2c_180]</t>
  </si>
  <si>
    <t>s2md_met:ei2991 (Metric: Non-life obligation analysis reporting status) [s2c_CN:s2c_181]</t>
  </si>
  <si>
    <t>s2md_met:ei2757 (Metric: Cyber risk content of submission) [s2c_CN:s2c_133]</t>
  </si>
  <si>
    <t>s2md_met:ei2992 (Metric: Annuities stemming from non-life insurance obligations reporting status) [s2c_CN:s2c_182]</t>
  </si>
  <si>
    <t>s2md_met:ei2993 (Metric: Non-life technical provisions reporting status) [s2c_CN:s2c_183]</t>
  </si>
  <si>
    <t>s2md_met:ei2772 (Metric: Non-Life Technical Provisions (Full scope by country individual)) [s2c_CN:s2c_130]</t>
  </si>
  <si>
    <t>s2md_met:ei2745 (Metric: Projection of future cash flows [280]) [s2c_CN:s2c_130]</t>
  </si>
  <si>
    <t>s2md_met:ei1726 (Metric: Non-life insurance claims) [s2c_CN:s2c_32]</t>
  </si>
  <si>
    <t>s2md_met:ei2746 (Metric: Development of the distribution of the claims incurred [280]) [s2c_CN:s2c_131]</t>
  </si>
  <si>
    <t>s2md_met:ei2994 (Metric: Long term guarantees measures and transitionals reporting status) [s2c_CN:s2c_184]</t>
  </si>
  <si>
    <t>s2md_met:ei1734 (Metric: Information on the transitional on interest rates calculation) [s2c_CN:s2c_45]</t>
  </si>
  <si>
    <t>s2md_met:ei1735 (Metric: Overall calculation of the transitional on technical provisions) [s2c_CN:s2c_45]</t>
  </si>
  <si>
    <t>s2md_met:ei2443 (Metric: Best estimate subject to volatility adjustment by country and currency [210]) [s2c_CN:s2c_112]</t>
  </si>
  <si>
    <t>s2md_met:ei2995 (Metric: Own funds reporting status) [s2c_CN:s2c_185]</t>
  </si>
  <si>
    <t>s2md_met:ei2750 (Metric: List of items on own funds (Individual) [280]) [s2c_CN:s2c_132]</t>
  </si>
  <si>
    <t>s2md_met:ei1739 (Metric: Participations held) [s2c_CN:s2c_46]</t>
  </si>
  <si>
    <t>s2md_met:ei2434 (Metric: Solvency Capital Requirement - Only SF (Full scope individual)[210]) [s2c_CN:s2c_108]</t>
  </si>
  <si>
    <t>s2md_met:ei2773 (Metric: Solvency Capital Requirement - partial or full internal model) [s2c_CN:s2c_148]</t>
  </si>
  <si>
    <t>s2md_met:ei3094 (Metric: Solvency Capital Requirement - Market risk (Individual)) [s2c_CN:s2c_205]</t>
  </si>
  <si>
    <t>s2md_met:ei3093 (Metric: Solvency Capital Requirement - Counterparty default risk (Individual)) [s2c_CN:s2c_205]</t>
  </si>
  <si>
    <t>s2md_met:ei3016 (Metric: Solvency Capital Requirement - Life underwriting risk (individual reporting status)) [s2c_CN:s2c_205]</t>
  </si>
  <si>
    <t>s2md_met:ei3017 (Metric: Solvency Capital Requirement - Health underwriting risk (individual reporting status)) [s2c_CN:s2c_205]</t>
  </si>
  <si>
    <t>s2md_met:ei3015 (Metric: Solvency Capital Requirement - Non-Life underwriting risk (individual reporting status)) [s2c_CN:s2c_205]</t>
  </si>
  <si>
    <t>s2md_met:ei3014 (Metric: Solvency Capital Requirement - Operational risk (individual reporting status)) [s2c_CN:s2c_206]</t>
  </si>
  <si>
    <t>s2md_met:ei3013 (Metric: Solvency Capital Requirement - Simplifications (individual reporting status)) [s2c_CN:s2c_207]</t>
  </si>
  <si>
    <t>s2md_met:ei3012 (Metric: Solvency Capital Requirement - reporting status for undertakings using full or partial internal model) [s2c_CN:s2c_208]</t>
  </si>
  <si>
    <t>s2md_met:ei2758 (Metric: Internal model - market and credit risk) [s2c_CN:s2c_134]</t>
  </si>
  <si>
    <t>s2md_met:ei2759 (Metric: Internal model - credit event risk portfolio) [s2c_CN:s2c_134]</t>
  </si>
  <si>
    <t>s2md_met:ei2760 (Metric: Internal model for credit event risk for financial instruments (Individual)) [s2c_CN:s2c_134]</t>
  </si>
  <si>
    <t>s2md_met:ei2761 (Metric: Internal model for credit risk non-financial instruments (Individual)) [s2c_CN:s2c_134]</t>
  </si>
  <si>
    <t>s2md_met:ei2762 (Metric: Internal model for non-life and health non-slt (Individual)) [s2c_CN:s2c_134]</t>
  </si>
  <si>
    <t>s2md_met:ei2763 (Metric: Internal model for life and health risk (Individual)) [s2c_CN:s2c_134]</t>
  </si>
  <si>
    <t>s2md_met:ei2764 (Metric: Internal model for operational risk (Individual)) [s2c_CN:s2c_134]</t>
  </si>
  <si>
    <t>s2md_met:ei2765 (Metric: Internal model for model changes (Individual)) [s2c_CN:s2c_134]</t>
  </si>
  <si>
    <t>s2md_met:ei3011 (Metric: Solvency Capital Requirement - Non-Life and Health Catastrophe risk (Full scope individual)) [s2c_CN:s2c_209]</t>
  </si>
  <si>
    <t>s2md_met:ei2996 (Metric: Catastrophe loss data reporting status) [s2c_CN:s2c_186]</t>
  </si>
  <si>
    <t>s2md_met:ei2997 (Metric: Catastrophe exposure and premium data reporting status) [s2c_CN:s2c_189]</t>
  </si>
  <si>
    <t>s2md_met:ei2809 (Metric: Minimum Capital Requirement - Only life or only non-life insurance activity and reinsurance activity) [s2c_CN:s2c_137]</t>
  </si>
  <si>
    <t>s2md_met:ei2292 (Metric: Minimum Capital Requirement - Both life and non-life insurance activity) [s2c_CN:s2c_86]</t>
  </si>
  <si>
    <t>s2md_met:ei1766 (Metric: Outgoing Reinsurance Program basic data) [s2c_CN:s2c_58]</t>
  </si>
  <si>
    <t>s2md_met:ei1767 (Metric: Outgoing Reinsurance Program shares data) [s2c_CN:s2c_58]</t>
  </si>
  <si>
    <t>s2md_met:ei1768 (Metric: Share of reinsurers) [s2c_CN:s2c_58]</t>
  </si>
  <si>
    <t>s2md_met:ei1769 (Metric: Special Purpose Vehicles) [s2c_CN:s2c_59]</t>
  </si>
  <si>
    <t>s2md_met:ei1770 (Metric: IGT - Equity-type transactions, debt and asset transfer (Full scope individual)) [s2c_CN:s2c_60]</t>
  </si>
  <si>
    <t>s2md_met:ei1772 (Metric: IGT - Derivatives (Full scope individual)) [s2c_CN:s2c_62]</t>
  </si>
  <si>
    <t>s2md_met:ei1774 (Metric: IGT - Off-balance sheet and contingent liabilities (Full scope individual)) [s2c_CN:s2c_64]</t>
  </si>
  <si>
    <t>s2md_met:ei2794 (Metric: IGT - Insurance and Reinsurance (Full scope individual)) [s2c_CN:s2c_146]</t>
  </si>
  <si>
    <t>s2md_met:ei2778 (Metric: Intragroup transactions Profit and Loss) [s2c_CN:s2c_165]</t>
  </si>
  <si>
    <t>s2md_met:ei7115 (Metric: PEPP and PEPP saver information (Solvency II and Pension funds)) [s2c_CN:s2c_703]</t>
  </si>
  <si>
    <t>s2c_CN:x1 (Reported)</t>
  </si>
  <si>
    <t>s2c_CN:x6 (Not reported o/a no non-life business)</t>
  </si>
  <si>
    <t>s2c_CN:x2 (Not reported other reason)</t>
  </si>
  <si>
    <t>s2c_CN:x44 (Not reported as no reinsurance)</t>
  </si>
  <si>
    <t>s2c_CN:x19 (Not due in accordance with instructions of the template)</t>
  </si>
  <si>
    <t>s2c_CN:x70 (Not reported as no direct insurance business)</t>
  </si>
  <si>
    <t>s2c_CN:x36 (Not reported as no LTG measures or transitional are applied)</t>
  </si>
  <si>
    <t>s2c_CN:x39 (Not reported as no such transitional measure is applied)</t>
  </si>
  <si>
    <t>s2c_CN:x45 (Not reported as no Special Purpose Insurance Vehicles)</t>
  </si>
  <si>
    <t>s2c_CN:x46 (Not reported as no IGT on Equity-type transactions, debt and asset transfer)</t>
  </si>
  <si>
    <t>s2c_CN:x47 (Not reported as no parent undertaking is a mixed-activity insurance holding company where they are not part of a group as defined under article 213 (2) (a), (b) and (c) of Solvency II)</t>
  </si>
  <si>
    <t>s2c_CN:x15 (Not reported as no RFF or MAP)</t>
  </si>
  <si>
    <t>s2c_CN:x58 (Not reported as volatility adjustment not applied)</t>
  </si>
  <si>
    <t>s2c_CN:x48 (Not reported as no IGT on Derivatives)</t>
  </si>
  <si>
    <t>s2c_CN:x88 (Exempted under Article 35a)</t>
  </si>
  <si>
    <t>s2c_CN:x89 (Not reported in first and third quarter by the small and non-complex entities)</t>
  </si>
  <si>
    <t>s2c_CN:x96 (Partially exempted under Article 35a with MCR reported)</t>
  </si>
  <si>
    <t>s2c_CN:x49 (Not reported as no IGT on off-balance sheet and contingent liabilities)</t>
  </si>
  <si>
    <t>s2c_CN:x85 (Not reported as no IGT on Insurance and Reinsurance)</t>
  </si>
  <si>
    <t>s2c_CN:x20 (Not reported as no off-balance sheet items)</t>
  </si>
  <si>
    <t>s2c_CN:x40 (Not reported as no participations held)</t>
  </si>
  <si>
    <t>s2c_CN:x83 (Not reported as no IGT)</t>
  </si>
  <si>
    <t>s2c_CN:x30 (Not reported as no activity outside the home country in relation to specific class)</t>
  </si>
  <si>
    <t>s2c_CN:x59 (Reported as standard formula is used)</t>
  </si>
  <si>
    <t>s2c_CN:x12 (Not reported o/a use partial internal model)</t>
  </si>
  <si>
    <t>s2c_CN:x11 (Not reported o/a use full internal model)</t>
  </si>
  <si>
    <t>s2c_CN:x60 (Reported due to article 112 request)</t>
  </si>
  <si>
    <t>s2c_CN:x100 (Reported in accordance with the biennial reporting requirement set out in Article 112)</t>
  </si>
  <si>
    <t>s2c_CN:x7001 (Not reported as no PEPP)</t>
  </si>
  <si>
    <t>s2c_CN:x29 (Not reported as no activity outside the home country)</t>
  </si>
  <si>
    <t>s2c_CN:x80 (Reported due to use of partial internal model)</t>
  </si>
  <si>
    <t>s2c_CN:x81 (Reported due to use of full internal model)</t>
  </si>
  <si>
    <t>s2c_CN:x10 (Not reported o/a full use of Standard Formula)</t>
  </si>
  <si>
    <t>s2c_CN:x13 (Not reported as risk not existent)</t>
  </si>
  <si>
    <t>s2c_CN:x103 (Not reported as reported at RFF level)</t>
  </si>
  <si>
    <t>s2c_CN:x71 (Partially reported due to use of partial internal model)</t>
  </si>
  <si>
    <t>s2c_CN:x90 (Not reported as for all lines of business location data of risk is the same as location of underwriting)</t>
  </si>
  <si>
    <t>s2c_CN:x23 (Not due annually as reported for Quarter 4)</t>
  </si>
  <si>
    <t>s2c_CN:x21 (Not reported as no Collective investment undertakings)</t>
  </si>
  <si>
    <t>s2c_CN:x91 (Not reported in first and third quarter in accordance with the instructions of the template)</t>
  </si>
  <si>
    <t>s2c_CN:x0 (Not reported)</t>
  </si>
  <si>
    <t>s2c_CN:x92 (Not reported as the undertaking has been classified as a small and non-complex undertaking)</t>
  </si>
  <si>
    <t>s2c_CN:x31 (Not reported as no structured products)</t>
  </si>
  <si>
    <t>s2c_CN:x42 (Not reported as no simplified calculations used)</t>
  </si>
  <si>
    <t>s2c_CN:x3 (Not reported o/a no derivative transactions)</t>
  </si>
  <si>
    <t>s2c_CN:x82 (Not reported as use of standard formula or PIM not covering risks)</t>
  </si>
  <si>
    <t>s2c_CN:x32 (Not reported as no Securities lending and repos)</t>
  </si>
  <si>
    <t>s2c_CN:x33 (Not reported as no Assets held as collateral)</t>
  </si>
  <si>
    <t>s2c_CN:x4 (Not reported o/a no life and health SLT business)</t>
  </si>
  <si>
    <t>s2c_CN:x94 (Not reported o/a no direct life and health SLT business)</t>
  </si>
  <si>
    <t>s2c_CN:x95 (Not reported o/a no direct non-life business)</t>
  </si>
  <si>
    <t>s2c_CN:x79 (Not reported as no cyber coverages)</t>
  </si>
  <si>
    <t>s2c_CN:x35 (Not reported as no annuities stemming from Non-Life Insurance obligations)</t>
  </si>
  <si>
    <t>s2c_CN:x101 (Not reported as a entity being reinsurer)</t>
  </si>
  <si>
    <t>s2c_CN:x87 (Not reported as both life and non-life insurance activity)</t>
  </si>
  <si>
    <t>s2c_CN:x62 (Not reported as only life or only non-life insurance or reinsurance activity or only reinsurance activity)</t>
  </si>
  <si>
    <t>S.01.01.02.01 - Content of the submission</t>
  </si>
  <si>
    <t>S.02.01.02 - Balance sheet</t>
  </si>
  <si>
    <t>S.05.01.02 - Premiums, claims and expenses by line of business</t>
  </si>
  <si>
    <t>S.12.01.02 - Life and Health SLT Technical Provisions</t>
  </si>
  <si>
    <t>S.17.01.02 - Non-Life Technical Provisions</t>
  </si>
  <si>
    <t>S.23.01.02 - Own funds</t>
  </si>
  <si>
    <t>S.01.01.04.01 - Content of the submission</t>
  </si>
  <si>
    <t>S.01.02.04 - Basic Information</t>
  </si>
  <si>
    <t>S.01.03.04 - Basic Information - RFF and matching adjustment portfolios</t>
  </si>
  <si>
    <t>S.03.01.04 - Off-balance sheet items - general</t>
  </si>
  <si>
    <t>S.05.02.04 - Premiums, claims and expenses by country</t>
  </si>
  <si>
    <t>R0120</t>
  </si>
  <si>
    <t>S.06.02.04 - List of assets</t>
  </si>
  <si>
    <t>S.06.03.04 - Collective investment undertakings - look-through approach</t>
  </si>
  <si>
    <t>S.07.01.04 - Structured products</t>
  </si>
  <si>
    <t>S.08.01.04 - Open derivatives</t>
  </si>
  <si>
    <t>S.09.01.04 - Information on gains/income and losses in the period</t>
  </si>
  <si>
    <t>S.10.01.04 - Securities lending and repos</t>
  </si>
  <si>
    <t>S.11.01.04 - Assets held as collateral</t>
  </si>
  <si>
    <t>S.22.01.04 - Impact of long-term guarantees measures and transitionals</t>
  </si>
  <si>
    <t>S.23.01.04 - Own funds</t>
  </si>
  <si>
    <t>S.23.02.04 - Detailed information by tiers on own funds</t>
  </si>
  <si>
    <t>R0420</t>
  </si>
  <si>
    <t>S.23.04.04 - List of items on own funds</t>
  </si>
  <si>
    <t>S.25.01.04 - Solvency Capital Requirement - for groups on Standard Formula</t>
  </si>
  <si>
    <t>S.25.05.04 - Solvency Capital Requirement - for groups using an internal model (partial or full)</t>
  </si>
  <si>
    <t>S.26.01.04 - Solvency Capital Requirement - Market risk</t>
  </si>
  <si>
    <t>S.26.02.04 - Solvency Capital Requirement - Counterparty default risk</t>
  </si>
  <si>
    <t>S.26.03.04 - Solvency Capital Requirement - Life underwriting risk</t>
  </si>
  <si>
    <t>S.26.04.04 - Solvency Capital Requirement - Health underwriting risk</t>
  </si>
  <si>
    <t>S.26.05.04 - Solvency Capital Requirement - Non-Life underwriting risk</t>
  </si>
  <si>
    <t>S.26.06.04 - Solvency Capital Requirement - Operational risk</t>
  </si>
  <si>
    <t>S.26.07.04 - Solvency Capital Requirement - Simplifications</t>
  </si>
  <si>
    <t>S.26.08.04 - Solvency Capital Requirement - for groups using an internal model (partial or full)</t>
  </si>
  <si>
    <t>S.26.09.04 - Internal model - Market and credit risk for financial instruments</t>
  </si>
  <si>
    <t>S.26.11.01 - Internal model - Credit event risk for financial instruments</t>
  </si>
  <si>
    <t>S.27.01.04 - Solvency Capital Requirement - Non-Life and Health catastrophe risk</t>
  </si>
  <si>
    <t>S.31.01.04 - Share of reinsurers (including Finite Reinsurance and SPV's)</t>
  </si>
  <si>
    <t>S.31.02.04 - Special Purpose Vehicles</t>
  </si>
  <si>
    <t>S.32.01.04 - Undertakings in the scope of the group</t>
  </si>
  <si>
    <t>R0700</t>
  </si>
  <si>
    <t>S.33.01.04 - Insurance and Reinsurance individual requirements</t>
  </si>
  <si>
    <t>R0710</t>
  </si>
  <si>
    <t>S.34.01.04 - Other regulated and non-regulated financial undertakings including insurance holding companies and mixed financial holding company individual requirements</t>
  </si>
  <si>
    <t>R0720</t>
  </si>
  <si>
    <t>S.35.01.04 - Contribution to group Technical Provisions</t>
  </si>
  <si>
    <t>R0730</t>
  </si>
  <si>
    <t>S.37.01.04 - Risk concentration - exposure to counterparties</t>
  </si>
  <si>
    <t>R0780</t>
  </si>
  <si>
    <t>S.37.02.04 - Risk Concentration - Exposure by currency, sector, country</t>
  </si>
  <si>
    <t>R0785</t>
  </si>
  <si>
    <t>s2md_met:ei1671 (Metric: Basic Information - RFF and matching adjustment portfolios (Full scope group)) [s2c_CN:s2c_17]</t>
  </si>
  <si>
    <t>s2md_met:ei3065 (Metric: Balance sheet group reporting status) [s2c_CN:s2c_194]</t>
  </si>
  <si>
    <t>s2md_met:ei1673 (Metric: Assets and liabilities by currency (Full scope group)) [s2c_CN:s2c_19]</t>
  </si>
  <si>
    <t>s2md_met:ei3070 (Metric: Premiums, claims and expenses group reporting status) [s2c_CN:s2c_195]</t>
  </si>
  <si>
    <t>s2md_met:ei2451 (Metric: Premiums, claims and expenses by country [210]) [s2c_CN:s2c_116]</t>
  </si>
  <si>
    <t>s2md_met:ei3071 (Metric: List of assets reporting status for groups) [s2c_CN:s2c_196]</t>
  </si>
  <si>
    <t>s2md_met:ei3072 (Metric: Collective investment undertakings look-through approach group reporting status) [s2c_CN:s2c_197]</t>
  </si>
  <si>
    <t>s2md_met:ei2506 (Metric: Structured products (Group)[220]) [s2c_CN:s2c_126]</t>
  </si>
  <si>
    <t>s2md_met:ei3073 (Metric: Open derivatives reporting status for groups) [s2c_CN:s2c_198]</t>
  </si>
  <si>
    <t>s2md_met:ei2298 (Metric: Securities lending and repos (Group)[220]) [s2c_CN:s2c_89]</t>
  </si>
  <si>
    <t>s2md_met:ei2299 (Metric: Assets held as collateral (Group)) [s2c_CN:s2c_90]</t>
  </si>
  <si>
    <t>s2md_met:ei2300 (Metric: Own funds (Full scope group)) [s2c_CN:s2c_87]</t>
  </si>
  <si>
    <t>s2md_met:ei2210 (Metric: Detailed information by tiers on own funds (Full scope group)) [s2c_CN:s2c_96]</t>
  </si>
  <si>
    <t>s2md_met:ei2797 (Metric: List of items on own funds (Group) [280]) [s2c_CN:s2c_132]</t>
  </si>
  <si>
    <t>s2md_met:ei3074 (Metric: Solvency Capital Requirement reporting for groups on Standard Formula) [s2c_CN:s2c_199]</t>
  </si>
  <si>
    <t>s2md_met:ei2780 (Metric: Solvency Capital Requirement - partial or full internal model (group)) [s2c_CN:s2c_149]</t>
  </si>
  <si>
    <t>s2md_met:ei3075 (Metric: Solvency Capital Requirement for market risk reporting groups) [s2c_CN:s2c_200]</t>
  </si>
  <si>
    <t>s2md_met:ei3076 (Metric: Solvency Capital Requirement for counterparty default risk reporting groups) [s2c_CN:s2c_200]</t>
  </si>
  <si>
    <t>s2md_met:ei3077 (Metric: Solvency Capital Requirement for life underwriting risk reporting groups) [s2c_CN:s2c_200]</t>
  </si>
  <si>
    <t>s2md_met:ei3078 (Metric: Solvency Capital Requirement for health underwriting risk reporting groups) [s2c_CN:s2c_200]</t>
  </si>
  <si>
    <t>s2md_met:ei3079 (Metric: Solvency Capital Requirement for non-life underwriting risk reporting groups) [s2c_CN:s2c_200]</t>
  </si>
  <si>
    <t>s2md_met:ei3080 (Metric: Solvency Capital Requirement for operational risk reporting groups) [s2c_CN:s2c_201]</t>
  </si>
  <si>
    <t>s2md_met:ei3067 (Metric: Solvency Capital Requirement simplifications for groups) [s2c_CN:s2c_203]</t>
  </si>
  <si>
    <t>s2md_met:ei2766 (Metric: Internal model for credit event risk for financial instruments (Group)) [s2c_CN:s2c_134]</t>
  </si>
  <si>
    <t>s2md_met:ei2767 (Metric: Internal model for credit risk non-financial instruments (Group)) [s2c_CN:s2c_134]</t>
  </si>
  <si>
    <t>s2md_met:ei2768 (Metric: Internal model for non-life and health non-slt (Group)) [s2c_CN:s2c_134]</t>
  </si>
  <si>
    <t>s2md_met:ei2769 (Metric: Internal model for life and health risk (Group)) [s2c_CN:s2c_134]</t>
  </si>
  <si>
    <t>s2md_met:ei2770 (Metric: Internal model for operational risk (Group)) [s2c_CN:s2c_134]</t>
  </si>
  <si>
    <t>s2md_met:ei2771 (Metric: Internal model for model changes (Group)) [s2c_CN:s2c_134]</t>
  </si>
  <si>
    <t>s2md_met:ei3009 (Metric: Solvency Capital Requirement - Non-Life Catastrophe risk (group reporting status)) [s2c_CN:s2c_211]</t>
  </si>
  <si>
    <t>s2md_met:ei2340 (Metric: Entities in the scope of the group (Full scope)) [s2c_CN:s2c_15]</t>
  </si>
  <si>
    <t>s2md_met:ei2341 (Metric: (Re)insurance Solo requirements (Full scope)) [s2c_CN:s2c_15]</t>
  </si>
  <si>
    <t>s2md_met:ei1655 (Metric: Non-(re)insurance Solo requirements) [s2c_CN:s2c_13]</t>
  </si>
  <si>
    <t>s2md_met:ei2351 (Metric: Group - contribution of TP (Full scope)) [s2c_CN:s2c_15]</t>
  </si>
  <si>
    <t>s2md_met:ei1771 (Metric: IGT - Equity-type transactions, debt and asset transfer (Full scope group)) [s2c_CN:s2c_61]</t>
  </si>
  <si>
    <t>s2md_met:ei1773 (Metric: IGT - Derivatives (Full scope group)) [s2c_CN:s2c_63]</t>
  </si>
  <si>
    <t>s2md_met:ei1775 (Metric: IGT - Off-balance sheet and contingent liabilities (Full scope group)) [s2c_CN:s2c_65]</t>
  </si>
  <si>
    <t>s2md_met:ei2795 (Metric: IGT - Insurance and Reinsurance (Full scope group)) [s2c_CN:s2c_147]</t>
  </si>
  <si>
    <t>s2md_met:ei2728 (Metric: Intragroup transactions Profit and Loss (group)) [s2c_CN:s2c_140]</t>
  </si>
  <si>
    <t>s2md_met:ei1778 (Metric: Risk concentration) [s2c_CN:s2c_68]</t>
  </si>
  <si>
    <t>s2md_met:ei2799 (Metric: Risk concertation broken down by currency sector and country) [s2c_CN:s2c_1]</t>
  </si>
  <si>
    <t>s2c_CN:x17 (Not reported as method 2 is used exclusively)</t>
  </si>
  <si>
    <t>s2c_CN:x63 (Exempted under Article 254(2))</t>
  </si>
  <si>
    <t>s2c_CN:x14 (Not reported o/a no non-(re)insurance business in the scope of the group)</t>
  </si>
  <si>
    <t>s2c_CN:x51 (Not due in accordance with threshold decided by group supervisor)</t>
  </si>
  <si>
    <t>S.01.01.05.01 - Content of the submission</t>
  </si>
  <si>
    <t>S.23.01.05 - Own funds</t>
  </si>
  <si>
    <t>S.01.01.07.01 - Content of the submission</t>
  </si>
  <si>
    <t>S.01.02.07 - Basic Information</t>
  </si>
  <si>
    <t>S.02.01.07 - Balance Sheet</t>
  </si>
  <si>
    <t>S.02.03.07 - Additional branch balance sheet information</t>
  </si>
  <si>
    <t>R0050</t>
  </si>
  <si>
    <t>S.06.02.07 - List of assets</t>
  </si>
  <si>
    <t>S.12.02.01 - Life and Health SLT Technical Provisions - By country</t>
  </si>
  <si>
    <t>S.13.01.01 - Projection of future gross cash flows</t>
  </si>
  <si>
    <t>S.22.07.01 - Calculated volatility adjustment and corresponding best estimate by country and currency</t>
  </si>
  <si>
    <t>S.23.01.07 - Own funds</t>
  </si>
  <si>
    <t>S.26.09.01 - Internal model - Market and credit risk for financial instruments</t>
  </si>
  <si>
    <t>S.27.01.01 - Solvency Capital Requirement - Non-Life and Health catastrophe risk</t>
  </si>
  <si>
    <t>s2md_met:ei2420 (Metric: Balance Sheet (Third country branches)) [s2c_CN:s2c_106]</t>
  </si>
  <si>
    <t>s2md_met:ei2130 (Metric: Additional branch balance sheet information) [s2c_CN:s2c_15]</t>
  </si>
  <si>
    <t>s2md_met:ei2450 (Metric: Premiums, claims and expenses by line of business (Third country branches)[210]) [s2c_CN:s2c_115]</t>
  </si>
  <si>
    <t>s2md_met:ei2410 (Metric: List of assets (Third country branches)) [s2c_CN:s2c_97]</t>
  </si>
  <si>
    <t>s2md_met:ei3054 (Metric: Collective investment undertakings - look-through approach for third country branches) [s2c_CN:s2c_188]</t>
  </si>
  <si>
    <t>s2md_met:ei2784 (Metric: Sustainable investments and climate-related risks) [s2c_CN:s2c_1]</t>
  </si>
  <si>
    <t>s2md_met:ei2460 (Metric: Structured products (Third country branches)[210]) [s2c_CN:s2c_121]</t>
  </si>
  <si>
    <t>s2md_met:ei2413 (Metric: Open derivatives (Third country branches)) [s2c_CN:s2c_100]</t>
  </si>
  <si>
    <t>s2md_met:ei2415 (Metric: Securities lending and repos (Third country branches)) [s2c_CN:s2c_101]</t>
  </si>
  <si>
    <t>s2md_met:ei2961 (Metric: Assets held as collateral (Third country branches) [280]) [s2c_CN:s2c_166]</t>
  </si>
  <si>
    <t>s2md_met:ei2417 (Metric: Life and Health SLT Technical Provisions (Third country branches)) [s2c_CN:s2c_103]</t>
  </si>
  <si>
    <t>s2md_met:ei1720 (Metric: Life obligations analysis) [s2c_CN:s2c_30]</t>
  </si>
  <si>
    <t>s2md_met:ei2791 (Metric: Non-life business - policy and customer information content of submission) [s2c_CN:s2c_32]</t>
  </si>
  <si>
    <t>s2md_met:ei1723 (Metric: Information on annuities stemming from Non-Life Insurance obligations) [s2c_CN:s2c_42]</t>
  </si>
  <si>
    <t>s2md_met:ei2418 (Metric: Non-Life Technical Provisions (Third country branches)) [s2c_CN:s2c_104]</t>
  </si>
  <si>
    <t>s2md_met:ei1731 (Metric: Impact of long term guarantees and transitional measures) [s2c_CN:s2c_43]</t>
  </si>
  <si>
    <t>s2md_met:ei2449 (Metric: Own funds (Third country branches)[210]) [s2c_CN:s2c_115]</t>
  </si>
  <si>
    <t>s2md_met:ei3010 (Metric: Solvency Capital Requirement - Non-Life Catastrophe risk (Third country branches reporting status)) [s2c_CN:s2c_210]</t>
  </si>
  <si>
    <t>s2c_CN:x67 (Exempted under Guideline 33)</t>
  </si>
  <si>
    <t>S.01.01.08.01 - Content of the submission</t>
  </si>
  <si>
    <t>S.02.01.08 - Balance Sheet</t>
  </si>
  <si>
    <t>S.23.01.08 - Own funds</t>
  </si>
  <si>
    <t>S.01.01.11.01 - Content of the submission</t>
  </si>
  <si>
    <t>S.01.02.11 - Basic Information</t>
  </si>
  <si>
    <t>S.14.04.11 - Liquidity risk for life business</t>
  </si>
  <si>
    <t>R0253</t>
  </si>
  <si>
    <t>S.14.05.11 - Liquidity risk for non-life business</t>
  </si>
  <si>
    <t>R0254</t>
  </si>
  <si>
    <t>S.25.04.11 - Solvency Capital Requirement</t>
  </si>
  <si>
    <t>R0490</t>
  </si>
  <si>
    <t>S.38.01.11 - Duration of technical provisions</t>
  </si>
  <si>
    <t>R0950</t>
  </si>
  <si>
    <t>S.39.01.11 - Profit and Loss</t>
  </si>
  <si>
    <t>R0960</t>
  </si>
  <si>
    <t>S.41.01.11 - Lapses</t>
  </si>
  <si>
    <t>R0980</t>
  </si>
  <si>
    <t>s2md_met:ei2970 (Metric: Liquidity risk for life business reporting (Financial stability)) [s2c_CN:s2c_167]</t>
  </si>
  <si>
    <t>s2md_met:ei2971 (Metric: Liquidity risk for non-life business reporting (Financial stability)) [s2c_CN:s2c_168]</t>
  </si>
  <si>
    <t>s2md_met:ei2171 (Metric: Solvency Capital Requirement - Only SF (Financial stability)) [s2c_CN:s2c_15]</t>
  </si>
  <si>
    <t>s2md_met:ei2976 (Metric: Reporting status of duration of technical provisions) [s2c_CN:s2c_169]</t>
  </si>
  <si>
    <t>s2md_met:ei2174 (Metric: Profit and Loss) [s2c_CN:s2c_75]</t>
  </si>
  <si>
    <t>s2md_met:ei2513 (Metric: Lapses (life business)[220]) [s2c_CN:s2c_96]</t>
  </si>
  <si>
    <t>s2c_CN:x57 (Not reported in Q1 and Q3)</t>
  </si>
  <si>
    <t>S.01.01.13.01 - Content of the submission</t>
  </si>
  <si>
    <t>S.02.01.01 - Balance Sheet</t>
  </si>
  <si>
    <t>S.05.01.13 - Premiums, claims and expenses by line of business</t>
  </si>
  <si>
    <t>S.23.01.13 - Own funds</t>
  </si>
  <si>
    <t>S.25.04.13 - Solvency Capital Requirement</t>
  </si>
  <si>
    <t>s2md_met:ei2756 (Metric: Balance Sheet (Financial stability group)) [s2c_CN:s2c_16]</t>
  </si>
  <si>
    <t>s2md_met:ei2447 (Metric: Premiums, claims and expenses by line of business (Financial stability)[210]) [s2c_CN:s2c_114]</t>
  </si>
  <si>
    <t>s2md_met:ei2352 (Metric: List of assets (Financial stability)) [s2c_CN:s2c_15]</t>
  </si>
  <si>
    <t>s2md_met:ei2754 (Metric: Detailed information by tiers on own funds (Financial stability group)) [s2c_CN:s2c_87]</t>
  </si>
  <si>
    <t>S.01.01.15.01 - Content of the submission</t>
  </si>
  <si>
    <t>S.01.02.15 - Basic Information</t>
  </si>
  <si>
    <t>S.01.02.01.01 - Basic Information</t>
  </si>
  <si>
    <t>Report information</t>
  </si>
  <si>
    <t>Undertaking name</t>
  </si>
  <si>
    <t>Undertaking identification code</t>
  </si>
  <si>
    <t>Type of undertaking</t>
  </si>
  <si>
    <t>Country of authorisation</t>
  </si>
  <si>
    <t>Language of reporting</t>
  </si>
  <si>
    <t>R0070</t>
  </si>
  <si>
    <t>Reporting submission date</t>
  </si>
  <si>
    <t>R0080</t>
  </si>
  <si>
    <t>Financial year end</t>
  </si>
  <si>
    <t>R0081</t>
  </si>
  <si>
    <t>Reporting reference date</t>
  </si>
  <si>
    <t>R0090</t>
  </si>
  <si>
    <t>Regular/Ad-hoc submission</t>
  </si>
  <si>
    <t>Currency used for reporting</t>
  </si>
  <si>
    <t>Accounting standards</t>
  </si>
  <si>
    <t>Method of Calculation of the SCR</t>
  </si>
  <si>
    <t>R0130</t>
  </si>
  <si>
    <t>Use of undertaking specific parameters</t>
  </si>
  <si>
    <t>Ring-fenced funds</t>
  </si>
  <si>
    <t>Matching adjustment</t>
  </si>
  <si>
    <t>Volatility adjustment</t>
  </si>
  <si>
    <t>R0180</t>
  </si>
  <si>
    <t>Adjustment to risk-corrected spread</t>
  </si>
  <si>
    <t>R0185</t>
  </si>
  <si>
    <t>Long-Term Equity - Use</t>
  </si>
  <si>
    <t>R0187</t>
  </si>
  <si>
    <t>Long-Term Equity - Breach of SCR</t>
  </si>
  <si>
    <t>R0188</t>
  </si>
  <si>
    <t>Transitional measure on the risk-free interest rate</t>
  </si>
  <si>
    <t>Transitional measure on technical provisions</t>
  </si>
  <si>
    <t>Phasing-in mechanism for extrapolation</t>
  </si>
  <si>
    <t>R0205</t>
  </si>
  <si>
    <t>Initial submission or re-submission</t>
  </si>
  <si>
    <t>Exemption of reporting ECAI information</t>
  </si>
  <si>
    <t>Direct URL to the webpage where the Solvency and Financial Condition Report is disclosed</t>
  </si>
  <si>
    <t>R0255</t>
  </si>
  <si>
    <t>Direct URL to download the Solvency and Financial Condition Report</t>
  </si>
  <si>
    <t>R0260</t>
  </si>
  <si>
    <t>Captive business</t>
  </si>
  <si>
    <t>R0270</t>
  </si>
  <si>
    <t>Run-off business</t>
  </si>
  <si>
    <t>Merger and acquisitions during period</t>
  </si>
  <si>
    <t>Small and non-complex undertaking</t>
  </si>
  <si>
    <t>R0295</t>
  </si>
  <si>
    <t>PEPP reporting</t>
  </si>
  <si>
    <t>Ad hoc XBRL technical field 1</t>
  </si>
  <si>
    <t>Ad hoc XBRL technical field 2</t>
  </si>
  <si>
    <t>R0991</t>
  </si>
  <si>
    <t>Ad hoc XBRL technical field 3</t>
  </si>
  <si>
    <t>R0992</t>
  </si>
  <si>
    <t>s2md_met:si1376 (Metric: String|TS/Legal name of undertaking)</t>
  </si>
  <si>
    <t>s2md_met:si1899 (Metric: String|TS/Undertaking identification code)</t>
  </si>
  <si>
    <t>s2md_met:ei2499 (Metric: Type of undertaking [220]) [s2c_SE:s2c_21]</t>
  </si>
  <si>
    <t>s2md_met:ei2453 (Metric: Country of authorisation [210]) [s2c_GA:s2c_1]</t>
  </si>
  <si>
    <t>s2md_met:ei1683 (Metric: Language of reporting) [s2c_LA:s2c_1]</t>
  </si>
  <si>
    <t>s2md_met:di1044 (Metric: Date|TD/Reporting date)</t>
  </si>
  <si>
    <t>s2md_met:di2502 (Metric: Date|TD/Financial year end)</t>
  </si>
  <si>
    <t>s2md_met:di1043 (Metric: Date|TD/Reference date)</t>
  </si>
  <si>
    <t>s2md_met:ei1677 (Metric: Regular/Ad-hoc submission (solo)) [s2c_CS:s2c_12]</t>
  </si>
  <si>
    <t>s2md_met:ei1930 (Metric: Currency used for reporting (Full scope)) [s2c_CU:s2c_5]</t>
  </si>
  <si>
    <t>s2md_met:ei1687 (Metric: Accounting standards (Full scope)) [s2c_AM:s2c_11]</t>
  </si>
  <si>
    <t>s2md_met:ei1676 (Metric: Method of Calculation of the SCR) [s2c_AP:s2c_3]</t>
  </si>
  <si>
    <t>s2md_met:ei1678 (Metric: Use of undertaking specific parameters (Individual)) [s2c_AP:s2c_4]</t>
  </si>
  <si>
    <t>s2md_met:ei1931 (Metric: RFF (Full scope)) [s2c_PU:s2c_23]</t>
  </si>
  <si>
    <t>s2md_met:ei1679 (Metric: Matching Adjustment) [s2c_PU:s2c_15]</t>
  </si>
  <si>
    <t>s2md_met:ei1680 (Metric: Volatility adjustment) [s2c_AP:s2c_5]</t>
  </si>
  <si>
    <t>s2md_met:ei2998 (Metric: Approach to adjustment to risk-corrected spread) [s2c_AP:s2c_51]</t>
  </si>
  <si>
    <t>s2md_met:ei1681 (Metric: Transitional measure on the risk-free interest rate) [s2c_AP:s2c_6]</t>
  </si>
  <si>
    <t>s2md_met:ei1682 (Metric: Transitional measure on technical provisions) [s2c_AP:s2c_7]</t>
  </si>
  <si>
    <t>s2md_met:ei2999 (Metric: Use of phasing-in mechanism for extrapolation) [s2c_AP:s2c_52]</t>
  </si>
  <si>
    <t>s2md_met:ei1684 (Metric: Initial submission or re-submission) [s2c_CS:s2c_13]</t>
  </si>
  <si>
    <t>s2md_met:ei3000 (Metric: Exemption of reporting ECAI information status) [s2c_CN:s2c_187]</t>
  </si>
  <si>
    <t>s2md_met:si2556 (Metric: String|TS/URL link to the SFCR webpage)</t>
  </si>
  <si>
    <t>s2md_met:si2554 (Metric: String|TS/URL link to the SFCR)</t>
  </si>
  <si>
    <t>s2md_met:ei2720 (Metric: Captive business) [s2c_LB:s2c_65]</t>
  </si>
  <si>
    <t>s2md_met:ei2743 (Metric: Run-off status) [s2c_TB:s2c_17]</t>
  </si>
  <si>
    <t>s2md_met:ei2721 (Metric: Mergers and acquisitions during the period) [s2c_MC:s2c_63]</t>
  </si>
  <si>
    <t>s2md_met:ei3001 (Metric: Small and non-complex undertaking indicator) [s2c_SE:s2c_39]</t>
  </si>
  <si>
    <t>s2md_met:ei7116 (Metric: PEPP reporting) [s2c_CN:s2c_704]</t>
  </si>
  <si>
    <t>s2md_met:si2548 (Metric: String|TS/Ad hoc XBRL technical field 1)</t>
  </si>
  <si>
    <t>s2md_met:si2549 (Metric: String|TS/Ad hoc XBRL technical field 2)</t>
  </si>
  <si>
    <t>s2md_met:si2550 (Metric: String|TS/Ad hoc XBRL technical field 3)</t>
  </si>
  <si>
    <t>s2md_met:ei3068 (Metric: Use of long-term equity) [s2c_AP:s2c_53]</t>
  </si>
  <si>
    <t>s2md_met:ei3069 (Metric: Long-term equity breach of solvency capital requirement) [s2c_AP:s2c_54]</t>
  </si>
  <si>
    <t>s2c_MC:x296 (Mergers or acquisitions occurred during the reporting period)</t>
  </si>
  <si>
    <t>s2c_MC:x297 (No mergers or acquisitions occurred during the reporting period)</t>
  </si>
  <si>
    <t>s2c_SE:x200 (Small non-complex undertaking or gorup)</t>
  </si>
  <si>
    <t>s2c_SE:x201 (No small non-complex undertaking or gorup)</t>
  </si>
  <si>
    <t>s2c_CN:x7002 (Not reported due to submission in dedicated report)</t>
  </si>
  <si>
    <t>s2c_SE:x95 (Life undertakings)</t>
  </si>
  <si>
    <t>s2c_SE:x96 (Non-Life undertakings)</t>
  </si>
  <si>
    <t>s2c_SE:x129 (Undertakings pursuing both life and non-life insurance activity - article 73 (2))</t>
  </si>
  <si>
    <t>s2c_SE:x130 (Undertakings pursuing both life and non-life insurance activity - article 73 (5))</t>
  </si>
  <si>
    <t>s2c_SE:x75 (Reinsurance undertakings)</t>
  </si>
  <si>
    <t>s2c_LA:aa (Afar)</t>
  </si>
  <si>
    <t>s2c_LA:ab (Abkhazian)</t>
  </si>
  <si>
    <t>s2c_LA:ae (Avestan)</t>
  </si>
  <si>
    <t>s2c_LA:af (Afrikaans)</t>
  </si>
  <si>
    <t>s2c_LA:ak (Akan)</t>
  </si>
  <si>
    <t>s2c_LA:am (Amharic)</t>
  </si>
  <si>
    <t>s2c_LA:an (Aragonese)</t>
  </si>
  <si>
    <t>s2c_LA:ar (Arabic)</t>
  </si>
  <si>
    <t>s2c_LA:as (Assamese)</t>
  </si>
  <si>
    <t>s2c_LA:av (Avaric)</t>
  </si>
  <si>
    <t>s2c_LA:ay (Aymara)</t>
  </si>
  <si>
    <t>s2c_LA:az (Azerbaijani)</t>
  </si>
  <si>
    <t>s2c_LA:ba (Bashkir)</t>
  </si>
  <si>
    <t>s2c_LA:be (Belarusian)</t>
  </si>
  <si>
    <t>s2c_LA:bg (Bulgarian)</t>
  </si>
  <si>
    <t>s2c_LA:bh (Bihari languages)</t>
  </si>
  <si>
    <t>s2c_LA:bi (Bislama)</t>
  </si>
  <si>
    <t>s2c_LA:bm (Bambara)</t>
  </si>
  <si>
    <t>s2c_LA:bn (Bengali)</t>
  </si>
  <si>
    <t>s2c_LA:bo (Tibetan)</t>
  </si>
  <si>
    <t>s2c_LA:br (Breton)</t>
  </si>
  <si>
    <t>s2c_LA:bs (Bosnian)</t>
  </si>
  <si>
    <t>s2c_LA:ca (Catalan)</t>
  </si>
  <si>
    <t>s2c_LA:ce (Chechen)</t>
  </si>
  <si>
    <t>s2c_LA:ch (Chamorro)</t>
  </si>
  <si>
    <t>s2c_LA:co (Corsican)</t>
  </si>
  <si>
    <t>s2c_LA:cr (Cree)</t>
  </si>
  <si>
    <t>s2c_LA:cs (Czech)</t>
  </si>
  <si>
    <t>s2c_LA:cu (Church Slavic)</t>
  </si>
  <si>
    <t>s2c_LA:cv (Chuvash)</t>
  </si>
  <si>
    <t>s2c_LA:cy (Welsh)</t>
  </si>
  <si>
    <t>s2c_LA:da (Danish)</t>
  </si>
  <si>
    <t>s2c_LA:de (German)</t>
  </si>
  <si>
    <t>s2c_LA:dv (Dhivehi)</t>
  </si>
  <si>
    <t>s2c_LA:dz (Dzongkha)</t>
  </si>
  <si>
    <t>s2c_LA:ee (Ewe)</t>
  </si>
  <si>
    <t>s2c_LA:el (Modern Greek (1453-))</t>
  </si>
  <si>
    <t>s2c_LA:en (English)</t>
  </si>
  <si>
    <t>s2c_LA:eo (Esperanto)</t>
  </si>
  <si>
    <t>s2c_LA:es (Spanish)</t>
  </si>
  <si>
    <t>s2c_LA:et (Estonian)</t>
  </si>
  <si>
    <t>s2c_LA:eu (Basque)</t>
  </si>
  <si>
    <t>s2c_LA:fa (Persian)</t>
  </si>
  <si>
    <t>s2c_LA:ff (Fulah)</t>
  </si>
  <si>
    <t>s2c_LA:fi (Finnish)</t>
  </si>
  <si>
    <t>s2c_LA:fj (Fijian)</t>
  </si>
  <si>
    <t>s2c_LA:fo (Faroese)</t>
  </si>
  <si>
    <t>s2c_LA:fr (French)</t>
  </si>
  <si>
    <t>s2c_LA:fy (Western Frisian)</t>
  </si>
  <si>
    <t>s2c_LA:ga (Irish)</t>
  </si>
  <si>
    <t>s2c_LA:gd (Scottish Gaelic)</t>
  </si>
  <si>
    <t>s2c_LA:gl (Galician)</t>
  </si>
  <si>
    <t>s2c_LA:gn (Guarani)</t>
  </si>
  <si>
    <t>s2c_LA:gu (Gujarati)</t>
  </si>
  <si>
    <t>s2c_LA:gv (Manx)</t>
  </si>
  <si>
    <t>s2c_LA:ha (Hausa)</t>
  </si>
  <si>
    <t>s2c_LA:he (Hebrew)</t>
  </si>
  <si>
    <t>s2c_LA:hi (Hindi)</t>
  </si>
  <si>
    <t>s2c_LA:ho (Hiri Motu)</t>
  </si>
  <si>
    <t>s2c_LA:hr (Croatian)</t>
  </si>
  <si>
    <t>s2c_LA:ht (Haitian)</t>
  </si>
  <si>
    <t>s2c_LA:hu (Hungarian)</t>
  </si>
  <si>
    <t>s2c_LA:hy (Armenian)</t>
  </si>
  <si>
    <t>s2c_LA:hz (Herero)</t>
  </si>
  <si>
    <t>s2c_LA:ia (Interlingua (International Auxiliary Language))</t>
  </si>
  <si>
    <t>s2c_LA:id (Indonesian)</t>
  </si>
  <si>
    <t>s2c_LA:ie (Interlingue)</t>
  </si>
  <si>
    <t>s2c_LA:ig (Igbo)</t>
  </si>
  <si>
    <t>s2c_LA:ii (Sichuan Yi)</t>
  </si>
  <si>
    <t>s2c_LA:ik (Inupiaq)</t>
  </si>
  <si>
    <t>s2c_LA:io (Ido)</t>
  </si>
  <si>
    <t>s2c_LA:is (Icelandic)</t>
  </si>
  <si>
    <t>s2c_LA:it (Italian)</t>
  </si>
  <si>
    <t>s2c_LA:iu (Inuktitut)</t>
  </si>
  <si>
    <t>s2c_LA:ja (Japanese)</t>
  </si>
  <si>
    <t>s2c_LA:jv (Javanese)</t>
  </si>
  <si>
    <t>s2c_LA:ka (Georgian)</t>
  </si>
  <si>
    <t>s2c_LA:kg (Kongo)</t>
  </si>
  <si>
    <t>s2c_LA:ki (Kikuyu)</t>
  </si>
  <si>
    <t>s2c_LA:kj (Kuanyama)</t>
  </si>
  <si>
    <t>s2c_LA:kk (Kazakh)</t>
  </si>
  <si>
    <t>s2c_LA:kl (Kalaallisut)</t>
  </si>
  <si>
    <t>s2c_LA:km (Central Khmer)</t>
  </si>
  <si>
    <t>s2c_LA:kn (Kannada)</t>
  </si>
  <si>
    <t>s2c_LA:ko (Korean)</t>
  </si>
  <si>
    <t>s2c_LA:kr (Kanuri)</t>
  </si>
  <si>
    <t>s2c_LA:ks (Kashmiri)</t>
  </si>
  <si>
    <t>s2c_LA:ku (Kurdish)</t>
  </si>
  <si>
    <t>s2c_LA:kv (Komi)</t>
  </si>
  <si>
    <t>s2c_LA:kw (Cornish)</t>
  </si>
  <si>
    <t>s2c_LA:ky (Kirghiz)</t>
  </si>
  <si>
    <t>s2c_LA:lb (Luxembourgish)</t>
  </si>
  <si>
    <t>s2c_LA:lg (Ganda)</t>
  </si>
  <si>
    <t>s2c_LA:li (Limburgan)</t>
  </si>
  <si>
    <t>s2c_LA:ln (Lingala)</t>
  </si>
  <si>
    <t>s2c_LA:lo (Lao)</t>
  </si>
  <si>
    <t>s2c_LA:lt (Lithuanian)</t>
  </si>
  <si>
    <t>s2c_LA:lu (Luba-Katanga)</t>
  </si>
  <si>
    <t>s2c_LA:lv (Latvian)</t>
  </si>
  <si>
    <t>s2c_LA:mg (Malagasy)</t>
  </si>
  <si>
    <t>s2c_LA:mh (Marshallese)</t>
  </si>
  <si>
    <t>s2c_LA:mi (Maori)</t>
  </si>
  <si>
    <t>s2c_LA:mk (Macedonian)</t>
  </si>
  <si>
    <t>s2c_LA:ml (Malayalam)</t>
  </si>
  <si>
    <t>s2c_LA:mn (Mongolian)</t>
  </si>
  <si>
    <t>s2c_LA:mr (Marathi)</t>
  </si>
  <si>
    <t>s2c_LA:ms (Malay)</t>
  </si>
  <si>
    <t>s2c_LA:mt (Maltese)</t>
  </si>
  <si>
    <t>s2c_LA:my (Burmese)</t>
  </si>
  <si>
    <t>s2c_LA:na (Nauru)</t>
  </si>
  <si>
    <t>s2c_LA:nb (Norwegian Bokmål)</t>
  </si>
  <si>
    <t>s2c_LA:nd (North Ndebele)</t>
  </si>
  <si>
    <t>s2c_LA:ne (Nepali)</t>
  </si>
  <si>
    <t>s2c_LA:ng (Ndonga)</t>
  </si>
  <si>
    <t>s2c_LA:nl (Dutch)</t>
  </si>
  <si>
    <t>s2c_LA:nn (Norwegian Nynorsk)</t>
  </si>
  <si>
    <t>s2c_LA:no (Norwegian)</t>
  </si>
  <si>
    <t>s2c_LA:nr (South Ndebele)</t>
  </si>
  <si>
    <t>s2c_LA:nv (Navajo)</t>
  </si>
  <si>
    <t>s2c_LA:ny (Nyanja)</t>
  </si>
  <si>
    <t>s2c_LA:oc (Occitan (post 1500))</t>
  </si>
  <si>
    <t>s2c_LA:oj (Ojibwa)</t>
  </si>
  <si>
    <t>s2c_LA:om (Oromo)</t>
  </si>
  <si>
    <t>s2c_LA:or (Oriya)</t>
  </si>
  <si>
    <t>s2c_LA:os (Ossetian)</t>
  </si>
  <si>
    <t>s2c_LA:pa (Panjabi)</t>
  </si>
  <si>
    <t>s2c_LA:pi (Pali)</t>
  </si>
  <si>
    <t>s2c_LA:pl (Polish)</t>
  </si>
  <si>
    <t>s2c_LA:ps (Pushto)</t>
  </si>
  <si>
    <t>s2c_LA:pt (Portuguese)</t>
  </si>
  <si>
    <t>s2c_LA:qu (Quechua)</t>
  </si>
  <si>
    <t>s2c_LA:rm (Romansh)</t>
  </si>
  <si>
    <t>s2c_LA:rn (Rundi)</t>
  </si>
  <si>
    <t>s2c_LA:ro (Romanian)</t>
  </si>
  <si>
    <t>s2c_LA:ru (Russian)</t>
  </si>
  <si>
    <t>s2c_LA:rw (Kinyarwanda)</t>
  </si>
  <si>
    <t>s2c_LA:sc (Sardinian)</t>
  </si>
  <si>
    <t>s2c_LA:sd (Sindhi)</t>
  </si>
  <si>
    <t>s2c_LA:se (Northern Sami)</t>
  </si>
  <si>
    <t>s2c_LA:sg (Sango)</t>
  </si>
  <si>
    <t>s2c_LA:sh (Serbo-Croatian)</t>
  </si>
  <si>
    <t>s2c_LA:si (Sinhala)</t>
  </si>
  <si>
    <t>s2c_LA:sk (Slovak)</t>
  </si>
  <si>
    <t>s2c_LA:sl (Slovenian)</t>
  </si>
  <si>
    <t>s2c_LA:sm (Samoan)</t>
  </si>
  <si>
    <t>s2c_LA:sn (Shona)</t>
  </si>
  <si>
    <t>s2c_LA:so (Somali)</t>
  </si>
  <si>
    <t>s2c_LA:sq (Albanian)</t>
  </si>
  <si>
    <t>s2c_LA:sr (Serbian)</t>
  </si>
  <si>
    <t>s2c_LA:ss (Swati)</t>
  </si>
  <si>
    <t>s2c_LA:st (Southern Sotho)</t>
  </si>
  <si>
    <t>s2c_LA:su (Sundanese)</t>
  </si>
  <si>
    <t>s2c_LA:sv (Swedish)</t>
  </si>
  <si>
    <t>s2c_LA:sw (Swahili)</t>
  </si>
  <si>
    <t>s2c_LA:ta (Tamil)</t>
  </si>
  <si>
    <t>s2c_LA:te (Telugu)</t>
  </si>
  <si>
    <t>s2c_LA:tg (Tajik)</t>
  </si>
  <si>
    <t>s2c_LA:th (Thai)</t>
  </si>
  <si>
    <t>s2c_LA:ti (Tigrinya)</t>
  </si>
  <si>
    <t>s2c_LA:tk (Turkmen)</t>
  </si>
  <si>
    <t>s2c_LA:tl (Tagalog)</t>
  </si>
  <si>
    <t>s2c_LA:tn (Tswana)</t>
  </si>
  <si>
    <t>s2c_LA:to (Tonga (Tonga Islands))</t>
  </si>
  <si>
    <t>s2c_LA:tr (Turkish)</t>
  </si>
  <si>
    <t>s2c_LA:ts (Tsonga)</t>
  </si>
  <si>
    <t>s2c_LA:tt (Tatar)</t>
  </si>
  <si>
    <t>s2c_LA:tw (Twi)</t>
  </si>
  <si>
    <t>s2c_LA:ty (Tahitian)</t>
  </si>
  <si>
    <t>s2c_LA:ug (Uighur)</t>
  </si>
  <si>
    <t>s2c_LA:uk (Ukrainian)</t>
  </si>
  <si>
    <t>s2c_LA:ur (Urdu)</t>
  </si>
  <si>
    <t>s2c_LA:uz (Uzbek)</t>
  </si>
  <si>
    <t>s2c_LA:ve (Venda)</t>
  </si>
  <si>
    <t>s2c_LA:vi (Vietnamese)</t>
  </si>
  <si>
    <t>s2c_LA:vo (Volapük)</t>
  </si>
  <si>
    <t>s2c_LA:wa (Walloon)</t>
  </si>
  <si>
    <t>s2c_LA:wo (Wolof)</t>
  </si>
  <si>
    <t>s2c_LA:xh (Xhosa)</t>
  </si>
  <si>
    <t>s2c_LA:yi (Yiddish)</t>
  </si>
  <si>
    <t>s2c_LA:yo (Yoruba)</t>
  </si>
  <si>
    <t>s2c_LA:za (Zhuang)</t>
  </si>
  <si>
    <t>s2c_LA:zg (Standard Moroccan Tamazight)</t>
  </si>
  <si>
    <t>s2c_LA:zh (Chinese)</t>
  </si>
  <si>
    <t>s2c_LA:zu (Zulu)</t>
  </si>
  <si>
    <t>s2c_CS:x35 (Regular reporting)</t>
  </si>
  <si>
    <t>s2c_CS:x36 (Ad-hoc reporting)</t>
  </si>
  <si>
    <t>s2c_CS:x44 (Re-submission of S.30 templates in accordance with instructions of the template)</t>
  </si>
  <si>
    <t>s2c_CS:x45 (Empty submission)</t>
  </si>
  <si>
    <t>s2c_AM:x45 (IFRS)</t>
  </si>
  <si>
    <t>s2c_AM:x50 (Local GAAP)</t>
  </si>
  <si>
    <t>s2c_AP:x3 (Standard formula)</t>
  </si>
  <si>
    <t>s2c_AP:x2 (Partial internal model)</t>
  </si>
  <si>
    <t>s2c_AP:x1 (Full internal model)</t>
  </si>
  <si>
    <t>s2c_AP:x5 (Use of undertaking specific parameters)</t>
  </si>
  <si>
    <t>s2c_AP:x6 (Don't use undertaking specific parameters)</t>
  </si>
  <si>
    <t>s2c_PU:x4 (Reporting activity by RFF)</t>
  </si>
  <si>
    <t>s2c_PU:x17 (Not reporting activity by RFF)</t>
  </si>
  <si>
    <t>s2c_PU:x51 (Use of matching adjustment)</t>
  </si>
  <si>
    <t>s2c_PU:x52 (No use of matching adjustment)</t>
  </si>
  <si>
    <t>s2c_AP:x7 (Use of volatility adjustment)</t>
  </si>
  <si>
    <t>s2c_AP:x8 (No use of volatility adjustment)</t>
  </si>
  <si>
    <t>s2c_AP:x115 (Approval granted and use of undertaking-specific adjustment to the risk-corrected spread)</t>
  </si>
  <si>
    <t>s2c_AP:x116 (Approval granted but no use of undertaking-specific adjustment to the risk-corrected spread)</t>
  </si>
  <si>
    <t>s2c_AP:x117 (No approval to use the undertaking-specific adjustment to the risk-corrected spread)</t>
  </si>
  <si>
    <t>s2c_AP:x120 (Use of Long Term Equity and use of approach referred to in Article 171b of Delegated Regulation (EU) 2015/35)</t>
  </si>
  <si>
    <t>s2c_AP:x121 (Use of Long Term Equity and use of approach referred to in Article 171c of Delegated Regulation (EU) 2015/35)</t>
  </si>
  <si>
    <t>s2c_AP:x122 (No use of Long Term Equity approach)</t>
  </si>
  <si>
    <t>s2c_AP:x123 (Solvency Capital Requirement is complied with without using Article 105a of Directive 2009/138/EC)</t>
  </si>
  <si>
    <t>s2c_AP:x124 (Solvency Capital Requirement is not complied with without using Article 105a of Directive 2009/138/EC)</t>
  </si>
  <si>
    <t>s2c_AP:x0 (Total/NA)</t>
  </si>
  <si>
    <t>s2c_AP:x9 (Use of transitional measure on the risk-free interest rate)</t>
  </si>
  <si>
    <t>s2c_AP:x10 (No use of transitional measure on the risk-free interest rate)</t>
  </si>
  <si>
    <t>s2c_AP:x11 (Use of transitional measure on technical provisions)</t>
  </si>
  <si>
    <t>s2c_AP:x12 (No use of transitional measure on technical provisions)</t>
  </si>
  <si>
    <t>s2c_AP:x118 (Use of phasing-in mechanism for extrapolation)</t>
  </si>
  <si>
    <t>s2c_AP:x119 (No use of phasing-in mechanism for extrapolation)</t>
  </si>
  <si>
    <t>s2c_CS:x37 (Initial submission)</t>
  </si>
  <si>
    <t>s2c_CS:x38 (Re-submission)</t>
  </si>
  <si>
    <t>s2c_CN:x97 (Exempted for assets (based on Article 35a of Directive 2009/138/EC))</t>
  </si>
  <si>
    <t>s2c_CN:x73 (Exempted for assets (based on outsourcing))</t>
  </si>
  <si>
    <t>s2c_CN:x98 (Exempted for derivatives (based on Article 35a of Directive 2009/138/EC))</t>
  </si>
  <si>
    <t>s2c_CN:x75 (Exempted for derivatives (based on outsourcing))</t>
  </si>
  <si>
    <t>s2c_CN:x99 (Exempted for assets and derivatives (based on Article 35a of Directive 2009/138/EC))</t>
  </si>
  <si>
    <t>s2c_CN:x77 (Exempted for assets and derivatives (based on outsourcing))</t>
  </si>
  <si>
    <t>s2c_CN:x78 (Not exempted)</t>
  </si>
  <si>
    <t>s2c_LB:x239 (Captive business conducted)</t>
  </si>
  <si>
    <t>s2c_LB:x240 (No captive business conducted)</t>
  </si>
  <si>
    <t>s2c_TB:x67 (Partial run-off undertaking/Run-off portfolio)</t>
  </si>
  <si>
    <t>s2c_TB:x68 (Full run-off undertaking)</t>
  </si>
  <si>
    <t>s2c_TB:x69 (Specialised run-off undertakings)</t>
  </si>
  <si>
    <t>s2c_TB:x70 (No run-off business)</t>
  </si>
  <si>
    <t>S.01.02.01.02 - Operational risk - basic information</t>
  </si>
  <si>
    <t>PEPP name</t>
  </si>
  <si>
    <t>C0060</t>
  </si>
  <si>
    <t>Product still commercialised?</t>
  </si>
  <si>
    <t>C0070</t>
  </si>
  <si>
    <t>Use of common pool of assets for all investments options</t>
  </si>
  <si>
    <t>C0080</t>
  </si>
  <si>
    <t>PEPP registration number "mandatory" (C0050) *natural key*|"mandatory"</t>
  </si>
  <si>
    <t>s2md_met:si7067 (Metric: String|TS/Name of Pan-European Personal Pension Product)</t>
  </si>
  <si>
    <t>s2md_met:ei1072 (Metric: Products commercialised or not) [s2c_LB:s2c_19]</t>
  </si>
  <si>
    <t>s2md_met:ei7114 (Metric: Use of common pool of assets for all investments options) [s2c_AP:s2c_35]</t>
  </si>
  <si>
    <t>s2c_LB:x23 (Still commercialised)</t>
  </si>
  <si>
    <t>s2c_LB:x89 (In run-off)</t>
  </si>
  <si>
    <t>s2c_AP:x7000 (Common pool of assets for all investments options is used)</t>
  </si>
  <si>
    <t>s2c_AP:x7001 (Common pool of assets for all investments options is not used)</t>
  </si>
  <si>
    <t>S.01.02.04.01 - Basic Information</t>
  </si>
  <si>
    <t>Participating undertaking name</t>
  </si>
  <si>
    <t>Group identification code</t>
  </si>
  <si>
    <t>Name of the group</t>
  </si>
  <si>
    <t>R0025</t>
  </si>
  <si>
    <t>Country of the group supervisor</t>
  </si>
  <si>
    <t>Sub-group information</t>
  </si>
  <si>
    <t>Method of Calculation of the group SCR</t>
  </si>
  <si>
    <t>Use of group specific parameters</t>
  </si>
  <si>
    <t>Method of group solvency calculation</t>
  </si>
  <si>
    <t>Direct URL to download the IFRS income statement</t>
  </si>
  <si>
    <t>R0265</t>
  </si>
  <si>
    <t>Merger and Acquisitions during the period</t>
  </si>
  <si>
    <t>SNCG - small and non-complex group</t>
  </si>
  <si>
    <t>s2md_met:si2900 (Metric: String|TS/Legal name of head of group)</t>
  </si>
  <si>
    <t>s2md_met:si1504 (Metric: String|TS/Legal name of group)</t>
  </si>
  <si>
    <t>s2md_met:ei2454 (Metric: Reporting country [210]) [s2c_GA:s2c_1]</t>
  </si>
  <si>
    <t>s2md_met:ei1685 (Metric: Sub-group information) [s2c_CS:s2c_14]</t>
  </si>
  <si>
    <t>s2md_met:ei2503 (Metric: Regular/Ad-hoc submission (group)) [s2c_CS:s2c_21]</t>
  </si>
  <si>
    <t>s2md_met:ei1688 (Metric: Use of undertaking specific parameters (Group)) [s2c_AP:s2c_8]</t>
  </si>
  <si>
    <t>s2md_met:ei1689 (Metric: Method of group solvency calculation used (Basic information)) [s2c_CS:s2c_15]</t>
  </si>
  <si>
    <t>s2md_met:ei3036 (Metric: Small and non-complex group indicator) [s2c_SE:s2c_40]</t>
  </si>
  <si>
    <t>s2md_met:si3066 (Metric: String|TS/URL link to the IFRS income statement)</t>
  </si>
  <si>
    <t>s2c_CS:x39 (No sub-group information)</t>
  </si>
  <si>
    <t>s2c_CS:x40 (Sub-group information)</t>
  </si>
  <si>
    <t>s2c_AP:x13 (Use of group specific parameters)</t>
  </si>
  <si>
    <t>s2c_AP:x14 (Don't use group specific parameters)</t>
  </si>
  <si>
    <t>s2c_CS:x2 (Accounting consolidation-based method [method 1])</t>
  </si>
  <si>
    <t>s2c_CS:x14 (Deduction and aggregation method [method 2])</t>
  </si>
  <si>
    <t>s2c_CS:x5 (Combination of methods 1 and 2)</t>
  </si>
  <si>
    <t>S.01.02.07.01 - Basic Information</t>
  </si>
  <si>
    <t>Name of Third Country Undertaking</t>
  </si>
  <si>
    <t>Country of third country undertaking</t>
  </si>
  <si>
    <t>Name of a third country branch</t>
  </si>
  <si>
    <t>Country of third country branch</t>
  </si>
  <si>
    <t>Identification code of third country branch</t>
  </si>
  <si>
    <t>Type of branch</t>
  </si>
  <si>
    <t>s2md_met:ei2466 (Metric: Country of third country undertaking [210]) [s2c_GA:s2c_1]</t>
  </si>
  <si>
    <t>s2md_met:si2131 (Metric: String|TS/Legal name of branch)</t>
  </si>
  <si>
    <t>s2md_met:ei2467 (Metric: Country of third country branch [210]) [s2c_GA:s2c_1]</t>
  </si>
  <si>
    <t>s2md_met:si2132 (Metric: String|TS/Branch identification code)</t>
  </si>
  <si>
    <t>s2md_met:ei2500 (Metric: Type of branch [220]) [s2c_SE:s2c_22]</t>
  </si>
  <si>
    <t>S.01.02.07.02 - Article 167</t>
  </si>
  <si>
    <t>C0020</t>
  </si>
  <si>
    <t>Article 167</t>
  </si>
  <si>
    <t>s2md_met:ei2138 (Metric: Article 167) [s2c_AO:s2c_2]</t>
  </si>
  <si>
    <t>s2c_AO:x1 (Yes)</t>
  </si>
  <si>
    <t>s2c_AO:x0 (No)</t>
  </si>
  <si>
    <t>S.01.02.07.03 - Branches included under Article 167</t>
  </si>
  <si>
    <t>Name of the branch</t>
  </si>
  <si>
    <t>C0030</t>
  </si>
  <si>
    <t>Country of the branch "mandatory" (C0040) *natural key*|"mandatory"</t>
  </si>
  <si>
    <t>S.01.02.07.04 - Operational risk - basic information</t>
  </si>
  <si>
    <t>S.01.02.11.01 - Basic Information</t>
  </si>
  <si>
    <t>S.01.02.15.01 - Basic Information</t>
  </si>
  <si>
    <t>S.01.02.15.02 - Article 167</t>
  </si>
  <si>
    <t>S.01.02.15.03 - Branches included under Article 167</t>
  </si>
  <si>
    <t>S.01.03.01.01 - List of all RFF/MAP (overlaps allowed)</t>
  </si>
  <si>
    <t>Name of ring-fenced fund/Matching adjustment portfolio</t>
  </si>
  <si>
    <t>C0050</t>
  </si>
  <si>
    <t>RFF/MAP/Remaining part of a fund</t>
  </si>
  <si>
    <t>RFF/MAP with sub RFF/MAP</t>
  </si>
  <si>
    <t>Material</t>
  </si>
  <si>
    <t>Article 304</t>
  </si>
  <si>
    <t>C0090</t>
  </si>
  <si>
    <t>Fund/Portfolio Number "mandatory" (C0040) *natural key*|"mandatory"</t>
  </si>
  <si>
    <t>s2md_met:si1963 (Metric: String|TS/Name of ring-fenced fund/Matching adjustment portfolio)</t>
  </si>
  <si>
    <t>s2md_met:ei2433 (Metric: RFF, MAP or Remaining of a fund [210]) [s2c_PU:s2c_37]</t>
  </si>
  <si>
    <t>s2md_met:ei1691 (Metric: RFF, MAP with sub RFF, MAP) [s2c_PU:s2c_17]</t>
  </si>
  <si>
    <t>s2md_met:ei1692 (Metric: Material) [s2c_AP:s2c_11]</t>
  </si>
  <si>
    <t>s2md_met:ei1693 (Metric: Article 304) [s2c_AP:s2c_9]</t>
  </si>
  <si>
    <t>s2c_PU:x96 (Ring Fenced Funds)</t>
  </si>
  <si>
    <t>s2c_PU:x53 (Matching Adjustment Portfolios)</t>
  </si>
  <si>
    <t>s2c_PU:x97 (Remaining part of a fund)</t>
  </si>
  <si>
    <t>s2c_PU:x55 (Fund with other funds embedded)</t>
  </si>
  <si>
    <t>s2c_PU:x56 (Not a fund with other funds embedded)</t>
  </si>
  <si>
    <t>s2c_AP:x15 (RFF under article 304 - with the option for the equity risk sub-module)</t>
  </si>
  <si>
    <t>s2c_AP:x16 (RFF under article 304 - without the option for the equity risk sub-module)</t>
  </si>
  <si>
    <t>s2c_AP:x17 (RFF not under article 304)</t>
  </si>
  <si>
    <t>S.01.03.01.02 - List of RFF/MAP with sub RFF/MAP</t>
  </si>
  <si>
    <t>Sub RFF/MAP</t>
  </si>
  <si>
    <t>C0120</t>
  </si>
  <si>
    <t>Number of RFF / MAP with sub RFF / MAP "mandatory" (C0100) *foreign key to S.01.03.01.01*|"mandatory"</t>
  </si>
  <si>
    <t>Number of sub RFF/MAP "mandatory" (C0110) *natural key*|"mandatory"</t>
  </si>
  <si>
    <t>s2md_met:ei2427 (Metric: Sub RFF, MAP [210]) [s2c_PU:s2c_34]</t>
  </si>
  <si>
    <t>S.01.03.04.01 - List of all RFF/MAP (overlaps allowed)</t>
  </si>
  <si>
    <t>Legal name of the undertaking</t>
  </si>
  <si>
    <t>Identification code and type of code of the undertaking "mandatory" (C0020) *natural key*|"mandatory"</t>
  </si>
  <si>
    <t>S.01.03.04.02 - List of RFF/MAP with sub RFF/MAP</t>
  </si>
  <si>
    <t>Number of RFF / MAP with sub RFF / MAP "mandatory" (C0100) *foreign key to S.01.03.04.01*|"mandatory"</t>
  </si>
  <si>
    <t>S.02.01.01.01 - Balance sheet</t>
  </si>
  <si>
    <t>Solvency II value</t>
  </si>
  <si>
    <t>Statutory accounts value</t>
  </si>
  <si>
    <t>Assets</t>
  </si>
  <si>
    <t>Goodwill</t>
  </si>
  <si>
    <t>Deferred acquisition costs</t>
  </si>
  <si>
    <t>Intangible assets</t>
  </si>
  <si>
    <t>Deferred tax assets</t>
  </si>
  <si>
    <t>Pension benefit surplus</t>
  </si>
  <si>
    <t>Property, plant &amp; equipment held for own use</t>
  </si>
  <si>
    <t>Investments (other than assets held for index-linked and unit-linked contracts)</t>
  </si>
  <si>
    <t>Property (other than for own use)</t>
  </si>
  <si>
    <t>Holdings in related undertakings, including participations</t>
  </si>
  <si>
    <t>Equities</t>
  </si>
  <si>
    <t>Equities - listed</t>
  </si>
  <si>
    <t>Equities - unlisted</t>
  </si>
  <si>
    <t>Bonds</t>
  </si>
  <si>
    <t>Government Bonds</t>
  </si>
  <si>
    <t>Corporate Bonds</t>
  </si>
  <si>
    <t>Structured notes</t>
  </si>
  <si>
    <t>Collateralised securities</t>
  </si>
  <si>
    <t>Collective Investments Undertakings</t>
  </si>
  <si>
    <t>Derivatives</t>
  </si>
  <si>
    <t>Deposits other than cash equivalents</t>
  </si>
  <si>
    <t>Other investments</t>
  </si>
  <si>
    <t>Assets held for index-linked and unit-linked contracts</t>
  </si>
  <si>
    <t>Loans and mortgages</t>
  </si>
  <si>
    <t>Loans on policies</t>
  </si>
  <si>
    <t>Loans and mortgages to individuals</t>
  </si>
  <si>
    <t>Other loans and mortgages</t>
  </si>
  <si>
    <t>Reinsurance recoverables from:</t>
  </si>
  <si>
    <t>Non-life and health similar to non-life</t>
  </si>
  <si>
    <t>Non-life excluding health</t>
  </si>
  <si>
    <t>Health similar to non-life</t>
  </si>
  <si>
    <t>Life and health similar to life, excluding health and index-linked and unit-linked</t>
  </si>
  <si>
    <t>Health similar to life</t>
  </si>
  <si>
    <t>Life excluding health and index-linked and unit-linked</t>
  </si>
  <si>
    <t>Life index-linked and unit-linked</t>
  </si>
  <si>
    <t>R0340</t>
  </si>
  <si>
    <t>Deposits to cedants</t>
  </si>
  <si>
    <t>R0350</t>
  </si>
  <si>
    <t>Insurance and intermediaries receivables</t>
  </si>
  <si>
    <t>R0360</t>
  </si>
  <si>
    <t>Reinsurance receivables</t>
  </si>
  <si>
    <t>Receivables (trade, not insurance)</t>
  </si>
  <si>
    <t>Own shares (held directly)</t>
  </si>
  <si>
    <t>Amounts due in respect of own fund items or initial fund called up but not yet paid in</t>
  </si>
  <si>
    <t>Cash and cash equivalents</t>
  </si>
  <si>
    <t>Any other assets, not elsewhere shown</t>
  </si>
  <si>
    <t>Total assets</t>
  </si>
  <si>
    <t>Liabilities</t>
  </si>
  <si>
    <t>Technical provisions - non-life</t>
  </si>
  <si>
    <t>Technical provisions - non-life (excluding health)</t>
  </si>
  <si>
    <t>Technical provisions calculated as a whole</t>
  </si>
  <si>
    <t>Best Estimate</t>
  </si>
  <si>
    <t>Risk margin</t>
  </si>
  <si>
    <t>Technical provisions - health (similar to non-life)</t>
  </si>
  <si>
    <t>Technical provisions - life (excluding index-linked and unit-linked)</t>
  </si>
  <si>
    <t>R0600</t>
  </si>
  <si>
    <t>Technical provisions - health (similar to life)</t>
  </si>
  <si>
    <t>R0610</t>
  </si>
  <si>
    <t>R0620</t>
  </si>
  <si>
    <t>R0630</t>
  </si>
  <si>
    <t>R0640</t>
  </si>
  <si>
    <t>Technical provisions - life (excluding health and index-linked and unit-linked)</t>
  </si>
  <si>
    <t>R0650</t>
  </si>
  <si>
    <t>Technical provisions - index-linked and unit-linked</t>
  </si>
  <si>
    <t>Other technical provisions</t>
  </si>
  <si>
    <t>Contingent liabilities</t>
  </si>
  <si>
    <t>Provisions other than technical provisions</t>
  </si>
  <si>
    <t>Pension benefit obligations</t>
  </si>
  <si>
    <t>Deposits from reinsurers</t>
  </si>
  <si>
    <t>Deferred tax liabilities</t>
  </si>
  <si>
    <t>R0790</t>
  </si>
  <si>
    <t>Debts owed to credit institutions</t>
  </si>
  <si>
    <t>R0800</t>
  </si>
  <si>
    <t>Financial liabilities other than debts owed to credit institutions</t>
  </si>
  <si>
    <t>R0810</t>
  </si>
  <si>
    <t>Insurance and intermediaries payables</t>
  </si>
  <si>
    <t>R0820</t>
  </si>
  <si>
    <t>Reinsurance payables</t>
  </si>
  <si>
    <t>R0830</t>
  </si>
  <si>
    <t>Payables (trade, not insurance)</t>
  </si>
  <si>
    <t>R0840</t>
  </si>
  <si>
    <t>Subordinated liabilities</t>
  </si>
  <si>
    <t>R0850</t>
  </si>
  <si>
    <t>Subordinated liabilities not in Basic Own Funds</t>
  </si>
  <si>
    <t>R0860</t>
  </si>
  <si>
    <t>Subordinated liabilities in Basic Own Funds</t>
  </si>
  <si>
    <t>R0870</t>
  </si>
  <si>
    <t>Any other liabilities, not elsewhere shown</t>
  </si>
  <si>
    <t>R0880</t>
  </si>
  <si>
    <t>Total liabilities</t>
  </si>
  <si>
    <t>R0900</t>
  </si>
  <si>
    <t>Excess of assets over liabilities</t>
  </si>
  <si>
    <t>R1000</t>
  </si>
  <si>
    <t>s2c_dim:TB (Insurance/reinsurance business)</t>
  </si>
  <si>
    <t>s2c_dim:VL (Valuation of provisions [general])</t>
  </si>
  <si>
    <t>s2md_met:mi250 (Metric: Monetary|BC/Assets|AS/Goodwill|IO/Other than investment, own use, own instruments held directly and cash and cash equivalents)</t>
  </si>
  <si>
    <t>s2md_met:mi221 (Metric: Monetary|BC/Assets|AS/Deferred acquisition costs|IO/Other than investment, own use, own instruments held directly and cash and cash equivalents)</t>
  </si>
  <si>
    <t>s2md_met:mi251 (Metric: Monetary|BC/Assets|AS/Intangible other than goodwill and deferred acquisition costs|IO/Other than investment, own use, own instruments held directly and cash and cash equivalents)</t>
  </si>
  <si>
    <t>s2md_met:mi222 (Metric: Monetary|BC/Assets|AS/Deferred tax|IO/Other than investment, own use, own instruments held directly and cash and cash equivalents)</t>
  </si>
  <si>
    <t>s2md_met:mi256 (Metric: Monetary|BC/Assets|AS/Pension benefit|IO/Other than investment, own use, own instruments held directly and cash and cash equivalents)</t>
  </si>
  <si>
    <t>s2md_met:mi266 (Metric: Monetary|BC/Assets|AS/Properties|IO/Own use)</t>
  </si>
  <si>
    <t>s2md_met:mi276 (Metric: Monetary|BC/Assets|AS/Recoverables recognised for TP calculation|IO/Other than investment, own use, own instruments held directly and cash and cash equivalents|CC/Ceded)</t>
  </si>
  <si>
    <t>s2md_met:mi267 (Metric: Monetary|BC/Assets|AS/Receivables/payables [insurance/reinsurance accepted]|IO/Other than investment, own use, own instruments held directly and cash and cash equivalents)</t>
  </si>
  <si>
    <t>s2md_met:mi268 (Metric: Monetary|BC/Assets|AS/Receivables/payables [reinsurance ceded]|IO/Other than investment, own use, own instruments held directly and cash and cash equivalents|CC/Ceded)</t>
  </si>
  <si>
    <t>s2md_met:mi269 (Metric: Monetary|BC/Assets|AS/Receivables/payables [trade]|IO/Other than investment, own use, own instruments held directly and cash and cash equivalents)</t>
  </si>
  <si>
    <t>s2md_met:mi279 (Metric: Monetary|BC/Assets|AS/Shares|IO/Own instruments held directly)</t>
  </si>
  <si>
    <t>s2md_met:mi225 (Metric: Monetary|BC/Assets|AS/Due in respect of own fund items or initial fund called up but not yet paid in|IO/Other than investment, own use, own instruments held directly and cash and cash equivalents)</t>
  </si>
  <si>
    <t>s2md_met:mi239 (Metric: Monetary|BC/Assets|AS/Cash and deposits|IO/Cash and cash equivalents)</t>
  </si>
  <si>
    <t>s2md_met:mi2301 (Metric: Monetary|BC/Assets|AS/Other than intangible, deferred tax, pension benefit, property, plant and equipment, financial, reinsurance deposits, receivables/payables, recoverables recognised for TP and due in respect of own fund items or initial fund called up but not yet paid in|IO/Other than investment, own use, own instruments held directly and cash and cash equivalents)</t>
  </si>
  <si>
    <t>s2md_met:mi201 (Metric: Monetary|BC/Assets)</t>
  </si>
  <si>
    <t>s2md_met:mi362 (Metric: Monetary|BC/Liability|LB/Gross technical provisions [local GAAP specific])</t>
  </si>
  <si>
    <t>s2md_met:mi355 (Metric: Monetary|BC/Liability|LB/Contingent)</t>
  </si>
  <si>
    <t>s2md_met:mi372 (Metric: Monetary|BC/Liability|LB/Provisions other than technical provisions)</t>
  </si>
  <si>
    <t>s2md_met:mi369 (Metric: Monetary|BC/Liability|LB/Pension benefit)</t>
  </si>
  <si>
    <t>s2md_met:mi377 (Metric: Monetary|BC/Liability|LB/Reinsurance deposits|CC/Ceded)</t>
  </si>
  <si>
    <t>s2md_met:mi359 (Metric: Monetary|BC/Liability|LB/Deferred tax)</t>
  </si>
  <si>
    <t>s2md_met:mi360 (Metric: Monetary|BC/Liability|LB/Derivatives)</t>
  </si>
  <si>
    <t>s2md_met:mi357 (Metric: Monetary|BC/Liability|LB/Debt instruments [not subordinated]. Debts owed to credit institutions)</t>
  </si>
  <si>
    <t>s2md_met:mi358 (Metric: Monetary|BC/Liability|LB/Debt instruments [not subordinated]. Financial liabilities other than debts owed to credit institutions)</t>
  </si>
  <si>
    <t>s2md_met:mi373 (Metric: Monetary|BC/Liability|LB/Receivables/payables [insurance/reinsurance accepted])</t>
  </si>
  <si>
    <t>s2md_met:mi374 (Metric: Monetary|BC/Liability|LB/Receivables/payables [reinsurance ceded]|CC/Ceded)</t>
  </si>
  <si>
    <t>s2md_met:mi375 (Metric: Monetary|BC/Liability|LB/Receivables/payables [trade])</t>
  </si>
  <si>
    <t>s2md_met:mi378 (Metric: Monetary|BC/Liability|LB/Subordinated debt instruments)</t>
  </si>
  <si>
    <t>s2md_met:mi348 (Metric: Monetary|BC/Liability|BE/Other than basic own funds|LB/Subordinated debt instruments)</t>
  </si>
  <si>
    <t>s2md_met:mi347 (Metric: Monetary|BC/Liability|BE/Basic own funds|LB/Subordinated debt instruments)</t>
  </si>
  <si>
    <t>s2md_met:mi367 (Metric: Monetary|BC/Liability|LB/Other than provisions, pension benefit, contingent, deferred tax, reinsurance deposit and financial)</t>
  </si>
  <si>
    <t>s2md_met:mi346 (Metric: Monetary|BC/Liability)</t>
  </si>
  <si>
    <t>s2md_met:mi294 (Metric: Monetary|BC/Excess of assets over liabilities)</t>
  </si>
  <si>
    <t>s2md_met:mi263 (Metric: Monetary|BC/Assets|AS/Property, plant and equipment, Cash, Derivatives, Bonds, Equity instruments, Participations and related undertakings, Deposits other than reinsurance deposits, Collective investments undertakings, Other investments|IO/Investment)</t>
  </si>
  <si>
    <t>s2md_met:mi265 (Metric: Monetary|BC/Assets|AS/Properties|IO/Investment)</t>
  </si>
  <si>
    <t>s2md_met:mi243 (Metric: Monetary|BC/Assets|AS/Participations and related undertakings|IO/Investment)</t>
  </si>
  <si>
    <t>s2md_met:mi238 (Metric: Monetary|BC/Assets|AS/Equity instruments|IO/Investment)</t>
  </si>
  <si>
    <t>s2md_met:mi226 (Metric: Monetary|BC/Assets|AS/Listed equity|IO/Investment)</t>
  </si>
  <si>
    <t>s2md_met:mi227 (Metric: Monetary|BC/Assets|AS/Unlisted equity|IO/Investment)</t>
  </si>
  <si>
    <t>s2md_met:mi213 (Metric: Monetary|BC/Assets|AS/Bonds|IO/Investment)</t>
  </si>
  <si>
    <t>s2md_met:mi212 (Metric: Monetary|BC/Assets|AS/Government Bonds|IO/Investment)</t>
  </si>
  <si>
    <t>s2md_met:mi211 (Metric: Monetary|BC/Assets|AS/Corporate Bonds|IO/Investment)</t>
  </si>
  <si>
    <t>s2md_met:mi280 (Metric: Monetary|BC/Assets|AS/Structured notes|IO/Investment)</t>
  </si>
  <si>
    <t>s2md_met:mi220 (Metric: Monetary|BC/Assets|AS/Collateralised securities|IO/Investment)</t>
  </si>
  <si>
    <t>s2md_met:mi1964 (Metric: Monetary|BC/Assets|AS/Collective investments undertakings|IO/Investment)</t>
  </si>
  <si>
    <t>s2md_met:mi224 (Metric: Monetary|BC/Assets|AS/Derivatives|IO/Investment)</t>
  </si>
  <si>
    <t>s2md_met:mi223 (Metric: Monetary|BC/Assets|AS/Deposits other than reinsurance deposits|IO/Investment)</t>
  </si>
  <si>
    <t>s2md_met:mi1965 (Metric: Monetary|BC/Assets|AS/Other investments|IO/Investment)</t>
  </si>
  <si>
    <t>s2md_met:mi252 (Metric: Monetary|BC/Assets|AS/Mortgages and loans|IO/Other than investment, own use, own instruments held directly and cash and cash equivalents)</t>
  </si>
  <si>
    <t>s2md_met:mi202 (Metric: Monetary|BC/Assets|AS/Loans on policies|IO/Other than investment, own use, own instruments held directly and cash and cash equivalents)</t>
  </si>
  <si>
    <t>s2md_met:mi203 (Metric: Monetary|BC/Assets|AS/Loans and mortgages to individuals|IO/Other than investment, own use, own instruments held directly and cash and cash equivalents)</t>
  </si>
  <si>
    <t>s2md_met:mi204 (Metric: Monetary|BC/Assets|AS/Other loans and mortgages|IO/Other than investment, own use, own instruments held directly and cash and cash equivalents)</t>
  </si>
  <si>
    <t>s2c_LB:x79 (Non-life and Health non-SLT)</t>
  </si>
  <si>
    <t>s2c_LB:x75 (Non-life)</t>
  </si>
  <si>
    <t>s2c_LB:x43 (Health non-SLT)</t>
  </si>
  <si>
    <t>s2c_LB:x64 (Life [other than unit-linked or index-linked])</t>
  </si>
  <si>
    <t>s2c_LB:x45 (Health SLT)</t>
  </si>
  <si>
    <t>s2c_LB:x63 (Life [other than Index-linked and unit-linked insurance and Health SLT])</t>
  </si>
  <si>
    <t>s2md_met:mi278 (Metric: Monetary|BC/Assets|AS/Reinsurance deposits|IO/Other than investment, own use, own instruments held directly and cash and cash equivalents)</t>
  </si>
  <si>
    <t>s2c_LB:x109 (Reinsurance accepted)</t>
  </si>
  <si>
    <t>s2md_met:mi363 (Metric: Monetary|BC/Liability|LB/Gross technical provisions [other than local GAAP specific])</t>
  </si>
  <si>
    <t>s2c_LB:x176 (Life and Health SLT [other than unit-linked or index-linked])</t>
  </si>
  <si>
    <t>s2c_LB:x46 (Health SLT and annuities stemming from non-life insurance contracts and relating to health insurance obligations)</t>
  </si>
  <si>
    <t>s2c_LB:x173 (Life and annuities stemming from non-life insurance contracts and relating to insurance obligations other than health insurance obligations [other than unit-linked or index-linked])</t>
  </si>
  <si>
    <t>s2c_VM:x8 (Calculated as a whole)</t>
  </si>
  <si>
    <t>s2c_VM:x5 (Best estimate)</t>
  </si>
  <si>
    <t>s2c_VM:x47 (Risk margin)</t>
  </si>
  <si>
    <t>s2c_AM:x84 (Statutory accounts)</t>
  </si>
  <si>
    <t>S.02.01.02.01 - Balance sheet</t>
  </si>
  <si>
    <t>S.02.01.07.01 - Balance sheet</t>
  </si>
  <si>
    <t>Branch management accounts value</t>
  </si>
  <si>
    <t>S.02.01.08.01 - Balance sheet</t>
  </si>
  <si>
    <t>S.02.02.01.01 - All currencies</t>
  </si>
  <si>
    <t>Z Axis: (Z0001): s2c_dim:VG (Valuation general) s2c_AM:x80 (Solvency II)</t>
  </si>
  <si>
    <t>Total value of all currencies</t>
  </si>
  <si>
    <t>Value of the solvency II reporting currency</t>
  </si>
  <si>
    <t>Value of remaining other currencies</t>
  </si>
  <si>
    <t>C0040</t>
  </si>
  <si>
    <t>Technical provisions (excluding index-linked and unit-linked contracts)</t>
  </si>
  <si>
    <t>Technical provisions - index-linked and unit-linked contracts</t>
  </si>
  <si>
    <t>Deposits from reinsurers and insurance, intermediaries and reinsurance payables</t>
  </si>
  <si>
    <t>Financial liabilities</t>
  </si>
  <si>
    <t>Any other liabilities</t>
  </si>
  <si>
    <t>s2md_met:mi376 (Metric: Monetary|BC/Liability|LB/Reinsurance deposits and receivables/payables [insurance/reinsurance related])</t>
  </si>
  <si>
    <t>s2md_met:mi356 (Metric: Monetary|BC/Liability|LB/Debt instruments [not subordinated])</t>
  </si>
  <si>
    <t>s2md_met:mi1853 (Metric: Monetary|BC/Liability|LB/Other than technical provisions, contingent, derivatives, debt instruments [not subordinated], reinsurance deposits and receivables/payables [insurance/reinsurance related])</t>
  </si>
  <si>
    <t>s2c_dim:RC (Reporting currency)</t>
  </si>
  <si>
    <t>s2c_CU:x3 (Reporting currency)</t>
  </si>
  <si>
    <t>s2c_CU:x4 (Other than reporting currency)</t>
  </si>
  <si>
    <t>S.02.02.01.02 - Material currencies</t>
  </si>
  <si>
    <t>Value of material currencies</t>
  </si>
  <si>
    <t>S.02.03.07.01 - Net value of encumbered assets</t>
  </si>
  <si>
    <t>Z Axis: (Z0001): s2c_dim:VG (Valuation general) s2c_AM:x80 (Solvency II) | Z Axis: (Z0001): s2c_dim:EN (Encumbrance) s2c_CG:x29 (Encumbered)</t>
  </si>
  <si>
    <t>Net value of encumbered assets</t>
  </si>
  <si>
    <t>Total assets as per balance sheet</t>
  </si>
  <si>
    <t>s2c_dim:TA (Types of amount)</t>
  </si>
  <si>
    <t>s2c_AM:x127 (Value net of encumbrance)</t>
  </si>
  <si>
    <t>S.02.03.07.02 - List of encumbered assets</t>
  </si>
  <si>
    <t>Z Axis: (Z0001): s2c_dim:EN (Encumbrance) s2c_CG:x29 (Encumbered)</t>
  </si>
  <si>
    <t>Description of encumbered assets</t>
  </si>
  <si>
    <t>Gross value as per balance sheet</t>
  </si>
  <si>
    <t>Amount subject to prior security interests</t>
  </si>
  <si>
    <t>Description of encumbrance</t>
  </si>
  <si>
    <t>Code and type of code of encumbered assets "mandatory" (C0020) *natural key*|"mandatory"</t>
  </si>
  <si>
    <t>s2md_met:si2141 (Metric: String|TS/Description of encumbered assets)</t>
  </si>
  <si>
    <t>s2md_met:mi2144 (Metric: Monetary|TA/Amount subject to prior security interests|VG/Solvency II|BC/Assets)</t>
  </si>
  <si>
    <t>s2md_met:mi2145 (Metric: Monetary|TA/Value net of encumbrance|VG/Solvency II|BC/Assets)</t>
  </si>
  <si>
    <t>s2md_met:si2142 (Metric: String|TS/Description of encumbrance)</t>
  </si>
  <si>
    <t>S.02.03.07.03 - List of preferential claims - payable from branch available assets in priority to insurance claims</t>
  </si>
  <si>
    <t>Balance sheet liability</t>
  </si>
  <si>
    <t>Gross value</t>
  </si>
  <si>
    <t>C0100</t>
  </si>
  <si>
    <t>Preferential claim</t>
  </si>
  <si>
    <t>C0110</t>
  </si>
  <si>
    <t>Net amount</t>
  </si>
  <si>
    <t>Line identification "mandatory" (C0130) *artificial key*|"mandatory"</t>
  </si>
  <si>
    <t>s2md_met:si2143 (Metric: String|TS/Description of the balance sheet liability)</t>
  </si>
  <si>
    <t>s2md_met:mi2228 (Metric: Monetary|VG/Solvency II|BC/Liability|LB/Receivables/payables [trade])</t>
  </si>
  <si>
    <t>s2md_met:mi2229 (Metric: Monetary|TA/Preferential claim|VG/Solvency II|BC/Liability|LB/Receivables/payables [trade])</t>
  </si>
  <si>
    <t>s2md_met:mi2230 (Metric: Monetary|TA/Value net of preferential claim|VG/Solvency II|BC/Liability|LB/Receivables/payables [trade])</t>
  </si>
  <si>
    <t>S.03.01.01.01 - Value of guarantee / collateral / contingent liabilities</t>
  </si>
  <si>
    <t>Maximum value</t>
  </si>
  <si>
    <t>Value of guarantee / collateral / contingent liabilities</t>
  </si>
  <si>
    <t>Guarantees provided by the undertaking, including letters of credit</t>
  </si>
  <si>
    <t>Of which, guarantees, including letters of credit provided to other undertakings of the same group</t>
  </si>
  <si>
    <t>Guarantees received by the undertaking, including letters of credit</t>
  </si>
  <si>
    <t>Of which, guarantees, including letters of credit received from other undertakings of the same group</t>
  </si>
  <si>
    <t>Collateral held</t>
  </si>
  <si>
    <t>Collateral held for loans made or bonds purchased</t>
  </si>
  <si>
    <t>Collateral held for derivatives</t>
  </si>
  <si>
    <t>Assets pledged by reinsurers for ceded technical provisions</t>
  </si>
  <si>
    <t>Other collateral held</t>
  </si>
  <si>
    <t>Total collateral held</t>
  </si>
  <si>
    <t>Collateral pledged</t>
  </si>
  <si>
    <t>Collateral pledged for loans received or bonds issued</t>
  </si>
  <si>
    <t>Collateral pledged for derivatives</t>
  </si>
  <si>
    <t>Assets pledged to cedants for technical provisions (reinsurance accepted)</t>
  </si>
  <si>
    <t>Other collateral pledged</t>
  </si>
  <si>
    <t>Total collateral pledged</t>
  </si>
  <si>
    <t>Contingent liabilities not in Solvency II Balance Sheet</t>
  </si>
  <si>
    <t>of which: contingent liabilities toward entities of the same group</t>
  </si>
  <si>
    <t>Contingent liabilities in Solvency II Balance Sheet</t>
  </si>
  <si>
    <t>Total Contingent liabilities</t>
  </si>
  <si>
    <t>s2md_met:mi2840 (Metric: Monetary|BC/Off-balance sheet|OB/Limited guarantees and letters of credit given)</t>
  </si>
  <si>
    <t>s2md_met:mi2841 (Metric: Monetary|BC/Off-balance sheet|RO/Belonging to the same group|OB/Limited guarantees and letters of credit given)</t>
  </si>
  <si>
    <t>s2md_met:mi2842 (Metric: Monetary|BC/Off-balance sheet|OB/Limited guarantees and letters of credit received)</t>
  </si>
  <si>
    <t>s2md_met:mi2843 (Metric: Monetary|BC/Off-balance sheet|RO/Belonging to the same group|OB/Limited guarantees and letters of credit received)</t>
  </si>
  <si>
    <t>s2md_met:mi605 (Metric: Monetary|BC/Off-balance sheet|AS/Loans and bonds|OB/Collateral held)</t>
  </si>
  <si>
    <t>s2md_met:mi604 (Metric: Monetary|BC/Off-balance sheet|AS/Derivatives|OB/Collateral held)</t>
  </si>
  <si>
    <t>s2md_met:mi607 (Metric: Monetary|BC/Off-balance sheet|AS/Reinsurance deposits|OB/Collateral held|CC/Ceded)</t>
  </si>
  <si>
    <t>s2md_met:mi606 (Metric: Monetary|BC/Off-balance sheet|AS/Other than loans, bonds, derivatives and reinsurance deposits|OB/Collateral held)</t>
  </si>
  <si>
    <t>s2md_met:mi1969 (Metric: Monetary|BC/Off-balance sheet|OB/Collateral held)</t>
  </si>
  <si>
    <t>s2md_met:mi608 (Metric: Monetary|BC/Off-balance sheet|LB/Debt instruments [not subordinated]|OB/Collateral pledged)</t>
  </si>
  <si>
    <t>s2md_met:mi609 (Metric: Monetary|BC/Off-balance sheet|LB/Derivatives|OB/Collateral pledged)</t>
  </si>
  <si>
    <t>s2md_met:mi610 (Metric: Monetary|BC/Off-balance sheet|LB/Other than debt instruments [not subordinated], derivatives and reinsurance deposit|OB/Collateral pledged)</t>
  </si>
  <si>
    <t>s2md_met:mi597 (Metric: Monetary|BC/Off-balance sheet|OB/Collateral pledged)</t>
  </si>
  <si>
    <t>s2md_met:mi598 (Metric: Monetary|BC/Off-balance sheet|OB/Contingent liabilities)</t>
  </si>
  <si>
    <t>s2md_met:mi1620 (Metric: Monetary|BC/Off-balance sheet|RO/Belonging to the same group|OB/Contingent liabilities)</t>
  </si>
  <si>
    <t>s2md_met:mi2409 (Metric: Monetary|BC/Liability|LB/Contingent [for which maximum value is identified])</t>
  </si>
  <si>
    <t>s2md_met:mi1627 (Metric: Monetary|BC/Liability and Off-balance sheet liabilities|LB/Contingent|OB/Contingent liabilities)</t>
  </si>
  <si>
    <t>s2md_met:mi611 (Metric: Monetary|BC/Off-balance sheet|LB/Reinsurance deposits|OB/Collateral pledged)</t>
  </si>
  <si>
    <t>s2c_AM:x54 (Maximum value)</t>
  </si>
  <si>
    <t>S.03.01.01.02 - Value of guaranteed assets and liabilities</t>
  </si>
  <si>
    <t>Value of assets for which collateral is held</t>
  </si>
  <si>
    <t>Value of liabilities for which collateral is pledged</t>
  </si>
  <si>
    <t>s2md_met:mi587 (Metric: Monetary|BC/Assets|AS/Loans and bonds|OB/Collateral held)</t>
  </si>
  <si>
    <t>s2md_met:mi586 (Metric: Monetary|BC/Assets|AS/Derivatives|OB/Collateral held)</t>
  </si>
  <si>
    <t>s2md_met:mi589 (Metric: Monetary|BC/Assets|AS/Reinsurance deposits|OB/Collateral held|CC/Ceded)</t>
  </si>
  <si>
    <t>s2md_met:mi588 (Metric: Monetary|BC/Assets|AS/Other than loans, bonds, derivatives and reinsurance deposits|OB/Collateral held)</t>
  </si>
  <si>
    <t>s2md_met:mi584 (Metric: Monetary|BC/Assets|OB/Collateral held)</t>
  </si>
  <si>
    <t>s2md_met:mi592 (Metric: Monetary|BC/Liability|LB/Debt instruments [not subordinated]|OB/Collateral pledged)</t>
  </si>
  <si>
    <t>s2md_met:mi593 (Metric: Monetary|BC/Liability|LB/Derivatives|OB/Collateral pledged)</t>
  </si>
  <si>
    <t>s2md_met:mi612 (Metric: Monetary|BC/Liability|LB/Other than debt instruments [not subordinated], derivatives and reinsurance deposit|OB/Collateral pledged)</t>
  </si>
  <si>
    <t>s2md_met:mi590 (Metric: Monetary|BC/Liability|OB/Collateral pledged)</t>
  </si>
  <si>
    <t>s2md_met:mi594 (Metric: Monetary|BC/Liability|LB/Reinsurance deposits|OB/Collateral pledged)</t>
  </si>
  <si>
    <t>s2c_AM:x112 (Collateralized assets value)</t>
  </si>
  <si>
    <t>s2c_AM:x113 (Collateralized liabilities value)</t>
  </si>
  <si>
    <t>S.03.01.01.03 - Information about the unlimited guarantees</t>
  </si>
  <si>
    <t>Information about the unlimited guarantees</t>
  </si>
  <si>
    <t>Unlimited guarantees</t>
  </si>
  <si>
    <t>received</t>
  </si>
  <si>
    <t>provided</t>
  </si>
  <si>
    <t>s2md_met:ei2717 (Metric: Unlimited guarantees received) [s2c_CG:s2c_13]</t>
  </si>
  <si>
    <t>s2md_met:ei2718 (Metric: Unlimited guarantees provided) [s2c_CG:s2c_14]</t>
  </si>
  <si>
    <t>s2c_CG:x39 (No unlimited guarantees received)</t>
  </si>
  <si>
    <t>s2c_CG:x41 (Unlimited guarantees received from group)</t>
  </si>
  <si>
    <t>s2c_CG:x42 (Undertaking is not a part of group)</t>
  </si>
  <si>
    <t>s2c_CG:x44 (Unlimited guarantees received)</t>
  </si>
  <si>
    <t>s2c_CG:x40 (No unlimited guarantees provided)</t>
  </si>
  <si>
    <t>s2c_CG:x43 (Unlimited guarantees provided from group)</t>
  </si>
  <si>
    <t>s2c_CG:x45 (Unlimited guarantees provided)</t>
  </si>
  <si>
    <t>S.03.01.04.01 - Value of guarantee / collateral / contingent liabilities</t>
  </si>
  <si>
    <t>Guarantees provided by the group including letters of credit</t>
  </si>
  <si>
    <t>Guarantees received by the group including letters of credit</t>
  </si>
  <si>
    <t>S.03.01.04.02 - Value of guaranteed assets and liabilities</t>
  </si>
  <si>
    <t>s2c_AM:x95 (Prudential)</t>
  </si>
  <si>
    <t>S.03.01.04.03 - Information about the unlimited guarantees</t>
  </si>
  <si>
    <t>S.04.02.01.01 - Information on class 10 in Part A of Annex I of Solvency II Directive, excluding carrier's liability. Part 1</t>
  </si>
  <si>
    <t>Undertaking</t>
  </si>
  <si>
    <t>FPS</t>
  </si>
  <si>
    <t>Frequency of claims for Motor Vehicle Liability (except carrier's liability)</t>
  </si>
  <si>
    <t>Average cost of claims for Motor Vehicle Liability (except carrier's liability)</t>
  </si>
  <si>
    <t>s2md_met:ri2483 (Metric: Decimal|CB/Motor vehicle liability insurance [except carrier's liability]|NT/Frequency of claims)</t>
  </si>
  <si>
    <t>s2md_met:mi1820 (Metric: Monetary|BC/Cost of claims|CB/Motor vehicle liability insurance [except carrier's liability])</t>
  </si>
  <si>
    <t>s2c_AM:x10 (Average)</t>
  </si>
  <si>
    <t>s2c_dim:LA (Localization of activity [based on place of underwriting])</t>
  </si>
  <si>
    <t>s2c_dim:TZ (Type of activity)</t>
  </si>
  <si>
    <t>s2c_GA:x15 (EEA countries [other than home country])</t>
  </si>
  <si>
    <t>s2c_LB:x32 (Freedom to provide services by undertaking)</t>
  </si>
  <si>
    <t>S.04.02.01.02 - Information on class 10 in Part A of Annex I of Solvency II Directive, excluding carrier's liability. Part 2</t>
  </si>
  <si>
    <t>By EEA Member</t>
  </si>
  <si>
    <t>Branch</t>
  </si>
  <si>
    <t>s2c_dim:LR (Location of the branch)</t>
  </si>
  <si>
    <t>s2c_GA:x14 (EEA)</t>
  </si>
  <si>
    <t>s2c_LB:x169 (Typical branch activity)</t>
  </si>
  <si>
    <t>s2c_GA:x75 (Local)</t>
  </si>
  <si>
    <t>s2c_LB:x162 (Freedom to provide services by the branch)</t>
  </si>
  <si>
    <t>s2c_GA:x77 (Not local [EEA])</t>
  </si>
  <si>
    <t>S.04.03.01.01 - List of underwriting entities</t>
  </si>
  <si>
    <t>Type of underwriting entity</t>
  </si>
  <si>
    <t>Type of branch localisation</t>
  </si>
  <si>
    <t>Country of establishment</t>
  </si>
  <si>
    <t>Underwriting entity code "mandatory" (C0010) *natural key*|"mandatory"</t>
  </si>
  <si>
    <t>s2md_met:ei2593 (Metric: Type of entity relation) [s2c_LB:s2c_55]</t>
  </si>
  <si>
    <t>s2md_met:ei2591 (Metric: Branch localisation) [s2c_GA:s2c_37]</t>
  </si>
  <si>
    <t>s2md_met:ei2688 (Metric: Branch country of establishment) [s2c_GA:s2c_18]</t>
  </si>
  <si>
    <t>s2c_LB:x245 (Head office)</t>
  </si>
  <si>
    <t>s2c_LB:x13 (Branch)</t>
  </si>
  <si>
    <t>s2c_GA:x42 (Not EEA countries)</t>
  </si>
  <si>
    <t>S.04.04.01.01 - By Underwriting entity</t>
  </si>
  <si>
    <t>Z Axis: (Z0001): s2c_dim:VG (Valuation general) s2c_AM:x84 (Statutory accounts)</t>
  </si>
  <si>
    <t>s2c_LB:x135 (Medical expense insurance [direct business])</t>
  </si>
  <si>
    <t>s2c_LB:x136 (Income protection insurance [direct business])</t>
  </si>
  <si>
    <t>s2c_LB:x137 (Workers' compensation insurance [direct business])</t>
  </si>
  <si>
    <t>s2c_LB:x138 (Motor vehicle liability insurance [direct business])</t>
  </si>
  <si>
    <t>s2c_LB:x139 (Other motor insurance [direct business])</t>
  </si>
  <si>
    <t>s2c_LB:x140 (Marine, aviation and transport insurance [direct business])</t>
  </si>
  <si>
    <t>s2c_LB:x141 (Fire and other damage to property insurance [direct business])</t>
  </si>
  <si>
    <t>s2c_LB:x142 (General liability insurance [direct business])</t>
  </si>
  <si>
    <t>s2c_LB:x143 (Credit and suretyship insurance [direct business])</t>
  </si>
  <si>
    <t>s2c_LB:x144 (Legal expenses insurance [direct business])</t>
  </si>
  <si>
    <t>s2c_LB:x145 (Assistance [direct business])</t>
  </si>
  <si>
    <t>s2c_LB:x146 (Miscellaneous financial loss [direct business])</t>
  </si>
  <si>
    <t>s2c_LB:x148 (Medical expense insurance [accepted proportional reinsurance])</t>
  </si>
  <si>
    <t>s2c_LB:x149 (Income protection insurance [accepted proportional reinsurance])</t>
  </si>
  <si>
    <t>s2c_LB:x150 (Workers' compensation insurance [accepted proportional reinsurance])</t>
  </si>
  <si>
    <t>s2c_LB:x151 (Motor vehicle liability insurance [accepted proportional reinsurance])</t>
  </si>
  <si>
    <t>s2c_LB:x152 (Other motor insurance [accepted proportional reinsurance])</t>
  </si>
  <si>
    <t>s2c_LB:x153 (Marine, aviation and transport insurance [accepted proportional reinsurance])</t>
  </si>
  <si>
    <t>s2c_LB:x154 (Fire and other damage to property insurance [accepted proportional reinsurance])</t>
  </si>
  <si>
    <t>s2c_LB:x155 (General liability insurance [accepted proportional reinsurance])</t>
  </si>
  <si>
    <t>s2c_LB:x156 (Credit and suretyship insurance [accepted proportional reinsurance])</t>
  </si>
  <si>
    <t>s2c_LB:x157 (Legal expenses insurance [accepted proportional reinsurance])</t>
  </si>
  <si>
    <t>s2c_LB:x158 (Assistance [accepted proportional reinsurance])</t>
  </si>
  <si>
    <t>s2c_LB:x159 (Miscellaneous financial loss [accepted proportional reinsurance])</t>
  </si>
  <si>
    <t>s2c_LB:x42 (Health [accepted non-proportional reinsurance])</t>
  </si>
  <si>
    <t>s2c_LB:x14 (Casualty [accepted non-proportional reinsurance])</t>
  </si>
  <si>
    <t>s2c_LB:x67 (Marine, aviation, transport [accepted non-proportional reinsurance])</t>
  </si>
  <si>
    <t>s2c_LB:x106 (Property [accepted non-proportional reinsurance])</t>
  </si>
  <si>
    <t>s2c_LB:x53 (Insurance with profit participation)</t>
  </si>
  <si>
    <t>s2c_LB:x93 (Other life)</t>
  </si>
  <si>
    <t>s2c_LB:x10 (Annuities stemming from non-life insurance contracts and relating to health insurance obligations)</t>
  </si>
  <si>
    <t>s2c_LB:x11 (Annuities stemming from non-life insurance contracts and relating to insurance obligations other than health insurance obligations)</t>
  </si>
  <si>
    <t>s2c_LB:x160 (Health reinsurance)</t>
  </si>
  <si>
    <t>s2c_LB:x161 (Life reinsurance)</t>
  </si>
  <si>
    <t>Line of business "mandatory" (Z0010)</t>
  </si>
  <si>
    <t>Underwriting entity code "mandatory" (Z0020)</t>
  </si>
  <si>
    <t>Business underwritten in the country of establishment</t>
  </si>
  <si>
    <t>Business underwritten through FPS in country different from the country of establishment</t>
  </si>
  <si>
    <t>Premiums written (gross)</t>
  </si>
  <si>
    <t>Claims incurred (gross)</t>
  </si>
  <si>
    <t>Acquisition expenses (gross)</t>
  </si>
  <si>
    <t>of which: commissions (gross)</t>
  </si>
  <si>
    <t>s2c_dim:IZ (Acceptance/cover of risks)</t>
  </si>
  <si>
    <t>s2c_dim:SF (Secondary category for types of income/expenses)</t>
  </si>
  <si>
    <t>s2md_met:mi281 (Metric: Monetary|BC/Claims incurred)</t>
  </si>
  <si>
    <t>s2md_met:mi310 (Metric: Monetary|BC/Expenses|TE/Acquisition)</t>
  </si>
  <si>
    <t>s2md_met:mi503 (Metric: Monetary|BC/Premiums written)</t>
  </si>
  <si>
    <t>s2c_RT:x1 (Accepted during the period)</t>
  </si>
  <si>
    <t>s2c_CE:x5 (Commissions)</t>
  </si>
  <si>
    <t>s2c_LB:x225 (Typical undertaking and branch activity)</t>
  </si>
  <si>
    <t>s2c_GA:x142 (Home country and not EEA countries)</t>
  </si>
  <si>
    <t>s2c_GA:x123 (EEA countries [other than home country] and Not local [EEA])</t>
  </si>
  <si>
    <t>s2c_LB:x163 (Freedom to provide services [FPS] and Freedom to provide services by the branches)</t>
  </si>
  <si>
    <t>s2c_dim:UE (Underwriting entity code)</t>
  </si>
  <si>
    <t>s2c_exp:LB - 52 (Line of business (general)[210]) starting with x0 (Total/NA) [root member excluded]</t>
  </si>
  <si>
    <t>S.04.04.01.02 - By underwriting entity and by EEA country (host country for FPS)</t>
  </si>
  <si>
    <t>Business underwritten in the considered country through FPS</t>
  </si>
  <si>
    <t>S.04.05.01.01 - Total underwriting entity activity</t>
  </si>
  <si>
    <t>Total of business written by the underwriting entity</t>
  </si>
  <si>
    <t>Premiums earned (gross)</t>
  </si>
  <si>
    <t>Expenses incurred (gross)</t>
  </si>
  <si>
    <t>s2md_met:mi309 (Metric: Monetary|BC/Expenses)</t>
  </si>
  <si>
    <t>s2c_RT:x18 (Covered during the period)</t>
  </si>
  <si>
    <t>S.04.05.01.02 - Activity by country - location of risk</t>
  </si>
  <si>
    <t>s2c_GA:x141 (Other countries)</t>
  </si>
  <si>
    <t>Total by country</t>
  </si>
  <si>
    <t>S.04.05.21.01 - Home country: Non-life insurance and reinsurance obligations</t>
  </si>
  <si>
    <t>Gross Written Premium (direct)</t>
  </si>
  <si>
    <t>Gross Written Premium (proportional reinsurance)</t>
  </si>
  <si>
    <t>R0021</t>
  </si>
  <si>
    <t>Gross Written Premium (non-proportional reinsurance)</t>
  </si>
  <si>
    <t>R0022</t>
  </si>
  <si>
    <t>Gross claims incurred (direct)</t>
  </si>
  <si>
    <t>Gross claims incurred (proportional reinsurance)</t>
  </si>
  <si>
    <t>R0041</t>
  </si>
  <si>
    <t>Gross claims incurred (non-proportional reinsurance)</t>
  </si>
  <si>
    <t>R0042</t>
  </si>
  <si>
    <t>s2c_LB:x28 (Direct Business)</t>
  </si>
  <si>
    <t>s2c_LB:x107 (Proportional reinsurance accepted)</t>
  </si>
  <si>
    <t>s2c_LB:x88 (Non-proportional reinsurance accepted)</t>
  </si>
  <si>
    <t>s2c_dim:EE (EEA or not EEA)</t>
  </si>
  <si>
    <t>S.04.05.21.02 - Top 5 countries (by amount of gross premiums written): Non-life insurance and reinsurance obligations</t>
  </si>
  <si>
    <t>Top 5 countries: non-life</t>
  </si>
  <si>
    <t>s2c_dim:BI (Countries by amount of gross premiums written)</t>
  </si>
  <si>
    <t>s2c_GA:x6 (5 biggest)</t>
  </si>
  <si>
    <t>S.04.05.21.03 - Home country: Life insurance and reinsurance obligations</t>
  </si>
  <si>
    <t>Gross Written Premium</t>
  </si>
  <si>
    <t>R1020</t>
  </si>
  <si>
    <t>Gross claims incurred</t>
  </si>
  <si>
    <t>R1040</t>
  </si>
  <si>
    <t>s2c_LB:x65 (Life and Health SLT)</t>
  </si>
  <si>
    <t>S.04.05.21.04 - Top 5 countries (by amount of gross premiums written): Life insurance and reinsurance obligations</t>
  </si>
  <si>
    <t>Top 5 countries: life and health SLT</t>
  </si>
  <si>
    <t>S.05.01.01.01 - Non-Life (direct business/accepted proportional reinsurance and accepted non-proportional reinsurance)</t>
  </si>
  <si>
    <t>Z Axis: (Z0001): s2c_dim:DI (Instant or duration) s2c_DI:x5 (Year to Date) | Z Axis: (Z0001): s2c_dim:VG (Valuation general) s2c_AM:x84 (Statutory accounts)</t>
  </si>
  <si>
    <t>Line of Business for: non-life insurance and reinsurance obligations (direct business and accepted proportional reinsurance)</t>
  </si>
  <si>
    <t>Medical expense insurance</t>
  </si>
  <si>
    <t>Income protection insurance</t>
  </si>
  <si>
    <t>Workers' compensation insurance</t>
  </si>
  <si>
    <t>Motor vehicle liability insurance</t>
  </si>
  <si>
    <t>Other motor insurance</t>
  </si>
  <si>
    <t>Marine, aviation and transport insurance</t>
  </si>
  <si>
    <t>Fire and other damage to property insurance</t>
  </si>
  <si>
    <t>General liability insurance</t>
  </si>
  <si>
    <t>Credit and suretyship insurance</t>
  </si>
  <si>
    <t>Legal expenses insurance</t>
  </si>
  <si>
    <t>Assistance</t>
  </si>
  <si>
    <t>Miscellaneous financial loss</t>
  </si>
  <si>
    <t>Line of Business for: accepted non-proportional reinsurance</t>
  </si>
  <si>
    <t>Health</t>
  </si>
  <si>
    <t>C0130</t>
  </si>
  <si>
    <t>Casualty</t>
  </si>
  <si>
    <t>C0140</t>
  </si>
  <si>
    <t>Marine, aviation, transport</t>
  </si>
  <si>
    <t>C0150</t>
  </si>
  <si>
    <t>Property</t>
  </si>
  <si>
    <t>C0160</t>
  </si>
  <si>
    <t>Total</t>
  </si>
  <si>
    <t>C0200</t>
  </si>
  <si>
    <t>Premiums written</t>
  </si>
  <si>
    <t>Gross - Direct Business</t>
  </si>
  <si>
    <t>Gross - Proportional reinsurance accepted</t>
  </si>
  <si>
    <t>Gross - Non-proportional reinsurance accepted</t>
  </si>
  <si>
    <t>Reinsurers' share</t>
  </si>
  <si>
    <t>Net</t>
  </si>
  <si>
    <t>Premiums earned</t>
  </si>
  <si>
    <t>Claims incurred</t>
  </si>
  <si>
    <t>Expenses incurred</t>
  </si>
  <si>
    <t>Administrative expenses</t>
  </si>
  <si>
    <t>Investment management expenses</t>
  </si>
  <si>
    <t>Claims management expenses</t>
  </si>
  <si>
    <t>Acquisition expenses</t>
  </si>
  <si>
    <t>R0910</t>
  </si>
  <si>
    <t>R0920</t>
  </si>
  <si>
    <t>R0930</t>
  </si>
  <si>
    <t>R0940</t>
  </si>
  <si>
    <t>Overhead expenses</t>
  </si>
  <si>
    <t>R1010</t>
  </si>
  <si>
    <t>R1030</t>
  </si>
  <si>
    <t>R1100</t>
  </si>
  <si>
    <t>Balance - other technical expenses/income</t>
  </si>
  <si>
    <t>R1210</t>
  </si>
  <si>
    <t>Total technical expenses</t>
  </si>
  <si>
    <t>R1300</t>
  </si>
  <si>
    <t>s2md_met:mi284 (Metric: Monetary|BC/Claims incurred|AI/Other than salvages and subrogations|CC/Ceded)</t>
  </si>
  <si>
    <t>s2md_met:mi285 (Metric: Monetary|BC/Claims incurred|AI/Other than salvages and subrogations|CC/Not ceded)</t>
  </si>
  <si>
    <t>s2md_met:mi319 (Metric: Monetary|BC/Expenses|TE/Administration, investments management, claims management, acquisition and overhead|CC/Not ceded)</t>
  </si>
  <si>
    <t>s2md_met:mi320 (Metric: Monetary|BC/Expenses|TE/Administration|CC/Ceded)</t>
  </si>
  <si>
    <t>s2md_met:mi321 (Metric: Monetary|BC/Expenses|TE/Administration|CC/Not ceded)</t>
  </si>
  <si>
    <t>s2md_met:mi328 (Metric: Monetary|BC/Expenses|TE/Investment management|CC/Ceded)</t>
  </si>
  <si>
    <t>s2md_met:mi329 (Metric: Monetary|BC/Expenses|TE/Investment management|CC/Not ceded)</t>
  </si>
  <si>
    <t>s2md_met:mi323 (Metric: Monetary|BC/Expenses|TE/Claims management|CC/Ceded)</t>
  </si>
  <si>
    <t>s2md_met:mi324 (Metric: Monetary|BC/Expenses|TE/Claims management|CC/Not ceded)</t>
  </si>
  <si>
    <t>s2md_met:mi311 (Metric: Monetary|BC/Expenses|TE/Acquisition|CC/Ceded)</t>
  </si>
  <si>
    <t>s2md_met:mi312 (Metric: Monetary|BC/Expenses|TE/Acquisition|CC/Not ceded)</t>
  </si>
  <si>
    <t>s2md_met:mi334 (Metric: Monetary|BC/Expenses|TE/Overhead|CC/Ceded)</t>
  </si>
  <si>
    <t>s2md_met:mi335 (Metric: Monetary|BC/Expenses|TE/Overhead|CC/Not ceded)</t>
  </si>
  <si>
    <t>s2md_met:mi2559 (Metric: Monetary|BC/Balance of other technical expenses/income|TE/Other than administration, investments management, claims management, acquisition and overhead|CC/Not ceded)</t>
  </si>
  <si>
    <t>s2md_met:mi336 (Metric: Monetary|BC/Expenses|CC/Not ceded)</t>
  </si>
  <si>
    <t>s2md_met:mi504 (Metric: Monetary|BC/Premiums written|CC/Ceded)</t>
  </si>
  <si>
    <t>s2md_met:mi505 (Metric: Monetary|BC/Premiums written|CC/Not ceded)</t>
  </si>
  <si>
    <t>s2md_met:mi283 (Metric: Monetary|BC/Claims incurred|AI/Other than salvages and subrogations)</t>
  </si>
  <si>
    <t>s2md_met:mi313 (Metric: Monetary|BC/Expenses|TE/Administration)</t>
  </si>
  <si>
    <t>s2md_met:mi327 (Metric: Monetary|BC/Expenses|TE/Investment management)</t>
  </si>
  <si>
    <t>s2md_met:mi322 (Metric: Monetary|BC/Expenses|TE/Claims management)</t>
  </si>
  <si>
    <t>s2md_met:mi333 (Metric: Monetary|BC/Expenses|TE/Overhead)</t>
  </si>
  <si>
    <t>s2c_LB:x69 (Medical expense insurance [direct business and accepted proportional reinsurance])</t>
  </si>
  <si>
    <t>s2c_LB:x52 (Income protection insurance [direct business and accepted proportional reinsurance])</t>
  </si>
  <si>
    <t>s2c_LB:x132 (Workers' compensation insurance [direct business and accepted proportional reinsurance])</t>
  </si>
  <si>
    <t>s2c_LB:x73 (Motor vehicle liability insurance [direct business and accepted proportional reinsurance])</t>
  </si>
  <si>
    <t>s2c_LB:x101 (Other motor insurance [direct business and accepted proportional reinsurance])</t>
  </si>
  <si>
    <t>s2c_LB:x66 (Marine, aviation and transport insurance [direct business and accepted proportional reinsurance])</t>
  </si>
  <si>
    <t>s2c_LB:x31 (Fire and other damage to property insurance [direct business and accepted proportional reinsurance])</t>
  </si>
  <si>
    <t>s2c_LB:x34 (General liability insurance [direct business and accepted proportional reinsurance])</t>
  </si>
  <si>
    <t>s2c_LB:x27 (Credit and suretyship insurance [direct business and accepted proportional reinsurance])</t>
  </si>
  <si>
    <t>s2c_LB:x59 (Legal expenses insurance [direct business and accepted proportional reinsurance])</t>
  </si>
  <si>
    <t>s2c_LB:x12 (Assistance [direct business and accepted proportional reinsurance])</t>
  </si>
  <si>
    <t>s2c_LB:x70 (Miscellaneous financial loss [direct business and accepted proportional reinsurance])</t>
  </si>
  <si>
    <t>S.05.01.01.02 - Life</t>
  </si>
  <si>
    <t>Z Axis: (Z0001): s2c_dim:VG (Valuation general) s2c_AM:x84 (Statutory accounts) | Z Axis: (Z0001): s2c_dim:DI (Instant or duration) s2c_DI:x5 (Year to Date)</t>
  </si>
  <si>
    <t>Line of Business for: life insurance obligations</t>
  </si>
  <si>
    <t>Health insurance</t>
  </si>
  <si>
    <t>C0210</t>
  </si>
  <si>
    <t>Insurance with profit participation</t>
  </si>
  <si>
    <t>C0220</t>
  </si>
  <si>
    <t>Index-linked and unit-linked insurance</t>
  </si>
  <si>
    <t>C0230</t>
  </si>
  <si>
    <t>Other life insurance</t>
  </si>
  <si>
    <t>C0240</t>
  </si>
  <si>
    <t>Annuities stemming from non-life insurance contracts and relating to health insurance obligations</t>
  </si>
  <si>
    <t>C0250</t>
  </si>
  <si>
    <t>Annuities stemming from non-life insurance contracts and relating to insurance obligations other than health insurance obligations</t>
  </si>
  <si>
    <t>C0260</t>
  </si>
  <si>
    <t>Life reinsurance obligations</t>
  </si>
  <si>
    <t>Health reinsurance</t>
  </si>
  <si>
    <t>C0270</t>
  </si>
  <si>
    <t>Life reinsurance</t>
  </si>
  <si>
    <t>C0280</t>
  </si>
  <si>
    <t>C0300</t>
  </si>
  <si>
    <t>Gross</t>
  </si>
  <si>
    <t>R1410</t>
  </si>
  <si>
    <t>R1420</t>
  </si>
  <si>
    <t>R1500</t>
  </si>
  <si>
    <t>R1510</t>
  </si>
  <si>
    <t>R1520</t>
  </si>
  <si>
    <t>R1600</t>
  </si>
  <si>
    <t>R1610</t>
  </si>
  <si>
    <t>R1620</t>
  </si>
  <si>
    <t>R1700</t>
  </si>
  <si>
    <t>R1900</t>
  </si>
  <si>
    <t>R1910</t>
  </si>
  <si>
    <t>R1920</t>
  </si>
  <si>
    <t>R2000</t>
  </si>
  <si>
    <t>R2010</t>
  </si>
  <si>
    <t>R2020</t>
  </si>
  <si>
    <t>R2100</t>
  </si>
  <si>
    <t>R2110</t>
  </si>
  <si>
    <t>R2120</t>
  </si>
  <si>
    <t>R2200</t>
  </si>
  <si>
    <t>R2210</t>
  </si>
  <si>
    <t>R2220</t>
  </si>
  <si>
    <t>R2300</t>
  </si>
  <si>
    <t>R2310</t>
  </si>
  <si>
    <t>R2320</t>
  </si>
  <si>
    <t>R2400</t>
  </si>
  <si>
    <t>R2510</t>
  </si>
  <si>
    <t>R2600</t>
  </si>
  <si>
    <t>Total amount of surrenders</t>
  </si>
  <si>
    <t>R2700</t>
  </si>
  <si>
    <t>s2md_met:mi287 (Metric: Monetary|BC/Claims incurred|CC/Ceded)</t>
  </si>
  <si>
    <t>s2md_met:mi288 (Metric: Monetary|BC/Claims incurred|CC/Not ceded)</t>
  </si>
  <si>
    <t>s2md_met:mi290 (Metric: Monetary|BC/Claims paid or due to be paid regarding surrender [full or partial] by policyholders)</t>
  </si>
  <si>
    <t>s2c_LB:x172 (Life and annuities stemming from non-life insurance contracts and relating to insurance obligations other than health insurance obligations)</t>
  </si>
  <si>
    <t>S.05.01.02.01 - Non-Life (direct business/accepted proportional reinsurance and accepted non-proportional reinsurance)</t>
  </si>
  <si>
    <t>S.05.01.02.02 - Life</t>
  </si>
  <si>
    <t>S.05.01.13.01 - Non-Life (direct business/accepted proportional reinsurance and accepted non-proportional reinsurance)</t>
  </si>
  <si>
    <t>Line of business for: accepted non-proportional reinsurance</t>
  </si>
  <si>
    <t>S.05.01.13.02 - Life</t>
  </si>
  <si>
    <t>S.05.02.04.01 - Home Country - non-life obligations</t>
  </si>
  <si>
    <t>S.05.02.04.02 - Top 5 countries (by amount of gross premiums written) - non-life obligations</t>
  </si>
  <si>
    <t>Country (by amount of gross premiums written) - non-life obligations</t>
  </si>
  <si>
    <t>S.05.02.04.03 - Total Top 5 and home country - non-life obligations</t>
  </si>
  <si>
    <t>Total Top 5 and home country</t>
  </si>
  <si>
    <t>s2c_GA:x72 (5 biggest and home country)</t>
  </si>
  <si>
    <t>S.05.02.04.04 - Home Country - life obligations</t>
  </si>
  <si>
    <t>S.05.02.04.05 - Top 5 countries (by amount of gross premiums written) - life obligations</t>
  </si>
  <si>
    <t>Country (by amount of gross premiums written) - life obligations</t>
  </si>
  <si>
    <t>S.05.02.04.06 - Total Top 5 and home country - life obligations</t>
  </si>
  <si>
    <t>S.06.02.01.01 - Information on positions held</t>
  </si>
  <si>
    <t>Portfolio</t>
  </si>
  <si>
    <t>Asset held in unit linked and index linked contracts</t>
  </si>
  <si>
    <t>Asset pledged as collateral</t>
  </si>
  <si>
    <t>Country of custody</t>
  </si>
  <si>
    <t>Quantity</t>
  </si>
  <si>
    <t>Long-term equity investment</t>
  </si>
  <si>
    <t>C0145</t>
  </si>
  <si>
    <t>Valuation method</t>
  </si>
  <si>
    <t>Acquisition value</t>
  </si>
  <si>
    <t>C0170</t>
  </si>
  <si>
    <t>C0180</t>
  </si>
  <si>
    <t>Line identification "mandatory" (C0001) *artificial key*|"mandatory"</t>
  </si>
  <si>
    <t>Fund number "optional" (C0070) *natural key*|"optional"</t>
  </si>
  <si>
    <t>Asset ID Code and Type of code "mandatory" (C0040) *foreign key to S.06.02.01.02*|"mandatory"</t>
  </si>
  <si>
    <t>Matching portfolio number "optional" (C0080) *natural key*|"optional"</t>
  </si>
  <si>
    <t>PEPP registration number "optional" (C0015) *natural key*|"optional"</t>
  </si>
  <si>
    <t>Basic PEPP/alternative investment options "optional" (C0016) *natural key*|"optional"</t>
  </si>
  <si>
    <t>s2c_LB:x0 (Total/NA)</t>
  </si>
  <si>
    <t>s2c_LB:x7001 (Basic PEPP variant)</t>
  </si>
  <si>
    <t>s2c_LB:x7002 (Variant with alternative investment options)</t>
  </si>
  <si>
    <t>s2c_LB:x7006 (PEPP common assets)</t>
  </si>
  <si>
    <t>s2md_met:ei2426 (Metric: Portfolio (investment, securities lending and repo)[210]) [s2c_PU:s2c_33]</t>
  </si>
  <si>
    <t>s2md_met:ei1070 (Metric: Held in unit linked and index linked funds) [s2c_LB:s2c_4]</t>
  </si>
  <si>
    <t>s2md_met:ei1007 (Metric: Asset pledged as collateral) [s2c_CG:s2c_2]</t>
  </si>
  <si>
    <t>s2md_met:ei1061 (Metric: Country of custody (including not applicable)) [s2c_GA:s2c_1]</t>
  </si>
  <si>
    <t>s2md_met:ri2265 (Metric: Decimal|DC/Quantity)</t>
  </si>
  <si>
    <t>s2md_met:ei2751 (Metric: Long-term equity investment) [s2c_MC:s2c_54]</t>
  </si>
  <si>
    <t>s2md_met:ei2218 (Metric: Valuation method (Full scope)) [s2c_VM:s2c_23]</t>
  </si>
  <si>
    <t>s2md_met:mi1987 (Metric: Monetary|TA/Acquisition value|VG/Solvency II|BC/Assets)</t>
  </si>
  <si>
    <t>s2c_PU:x10 (Life [split applicable])</t>
  </si>
  <si>
    <t>s2c_PU:x13 (Non-life [split applicable])</t>
  </si>
  <si>
    <t>s2c_PU:x57 (Other internal funds)</t>
  </si>
  <si>
    <t>s2c_PU:x49 (Shareholders' funds)</t>
  </si>
  <si>
    <t>s2c_PU:x3 (General [no split])</t>
  </si>
  <si>
    <t>s2c_CG:x4 (Collateral pledged [CP])</t>
  </si>
  <si>
    <t>s2c_CG:x2 (Collateral for reinsurance accepted [CR])</t>
  </si>
  <si>
    <t>s2c_CG:x3 (Collateral for securities borrowed [CB])</t>
  </si>
  <si>
    <t>s2c_CG:x22 (Repos [R])</t>
  </si>
  <si>
    <t>s2c_CG:x15 (Not collateral)</t>
  </si>
  <si>
    <t>s2c_MC:x341 (Long term equity investment)</t>
  </si>
  <si>
    <t>s2c_MC:x342 (Not a long-term equity investment)</t>
  </si>
  <si>
    <t>s2c_MC:x0 (Total/NA)</t>
  </si>
  <si>
    <t>s2c_VM:x86 (Quoted market price in active markets for the same assets)</t>
  </si>
  <si>
    <t>s2c_VM:x87 (Quoted market price in active markets for similar assets)</t>
  </si>
  <si>
    <t>s2c_VM:x3 (Alternative valuation methods)</t>
  </si>
  <si>
    <t>s2c_VM:x2 (Adjusted equity methods - applicable for the valuation of participations [AEM])</t>
  </si>
  <si>
    <t>s2c_VM:x22 (IFRS equity methods - applicable for the valuation of participations [IEM])</t>
  </si>
  <si>
    <t>s2c_VM:x88 (Market valuation according to article 9(4) of Delegated Regulation 2015/35)</t>
  </si>
  <si>
    <t>S.06.02.01.02 - Information on assets</t>
  </si>
  <si>
    <t>Item Title</t>
  </si>
  <si>
    <t>C0190</t>
  </si>
  <si>
    <t>Issuer Name</t>
  </si>
  <si>
    <t>Issuer Code and Type of code</t>
  </si>
  <si>
    <t>Issuer Sector</t>
  </si>
  <si>
    <t>Issuer Group</t>
  </si>
  <si>
    <t>Issuer Group Code and Type of code</t>
  </si>
  <si>
    <t>Issuer Country</t>
  </si>
  <si>
    <t>CIC</t>
  </si>
  <si>
    <t>C0290</t>
  </si>
  <si>
    <t>SCR calculation approach for CIU</t>
  </si>
  <si>
    <t>C0292</t>
  </si>
  <si>
    <t>Bail-in rules</t>
  </si>
  <si>
    <t>C0293</t>
  </si>
  <si>
    <t>Regional Governments and Local Authorities (RGLA)</t>
  </si>
  <si>
    <t>C0294</t>
  </si>
  <si>
    <t>Crypto-assets</t>
  </si>
  <si>
    <t>C0295</t>
  </si>
  <si>
    <t>Property type</t>
  </si>
  <si>
    <t>C0296</t>
  </si>
  <si>
    <t>Property location</t>
  </si>
  <si>
    <t>C0297</t>
  </si>
  <si>
    <t>Alternative investment</t>
  </si>
  <si>
    <t>C0298</t>
  </si>
  <si>
    <t>Infrastructure investment</t>
  </si>
  <si>
    <t>C0310</t>
  </si>
  <si>
    <t>External rating</t>
  </si>
  <si>
    <t>C0320</t>
  </si>
  <si>
    <t>Nominated ECAI</t>
  </si>
  <si>
    <t>C0330</t>
  </si>
  <si>
    <t>Credit quality step</t>
  </si>
  <si>
    <t>C0340</t>
  </si>
  <si>
    <t>Internal rating</t>
  </si>
  <si>
    <t>C0350</t>
  </si>
  <si>
    <t>Duration</t>
  </si>
  <si>
    <t>C0360</t>
  </si>
  <si>
    <t>Unit Solvency II price</t>
  </si>
  <si>
    <t>C0370</t>
  </si>
  <si>
    <t>Unit percentage of par amount Solvency II price</t>
  </si>
  <si>
    <t>C0380</t>
  </si>
  <si>
    <t>Maturity date</t>
  </si>
  <si>
    <t>C0390</t>
  </si>
  <si>
    <t>Asset ID Code and Type of code "mandatory" (C0040) *natural key*|"mandatory"</t>
  </si>
  <si>
    <t>s2md_met:si1338 (Metric: String|TS/Item title)</t>
  </si>
  <si>
    <t>s2md_met:si1381 (Metric: String|TS/Name of issuer/seller/transferor/receiver/reinsurer/provider)</t>
  </si>
  <si>
    <t>s2md_met:si1552 (Metric: String|TS/Issuer code)</t>
  </si>
  <si>
    <t>s2md_met:ei2978 (Metric: Issuer sector - NACE (according to NACE 2.1)) [s2c_NC:s2c_2]</t>
  </si>
  <si>
    <t>s2md_met:si1337 (Metric: String|TS/Issuer group)</t>
  </si>
  <si>
    <t>s2md_met:si1553 (Metric: String|TS/Issuer group code)</t>
  </si>
  <si>
    <t>s2md_met:si1554 (Metric: String|TS/CIC code)</t>
  </si>
  <si>
    <t>s2md_met:ei2519 (Metric: SCR calculation approach for CIU) [s2c_AP:s2c_23]</t>
  </si>
  <si>
    <t>s2md_met:ei2722 (Metric: Bail-in rules) [s2c_MC:s2c_64]</t>
  </si>
  <si>
    <t>s2md_met:ei2723 (Metric: RGLA) [s2c_MC:s2c_65]</t>
  </si>
  <si>
    <t>s2md_met:ei2724 (Metric: Assets linked to crypto-assets) [s2c_MC:s2c_66]</t>
  </si>
  <si>
    <t>s2md_met:ei3086 (Metric: Type of properties) [s2c_MC:s2c_78]</t>
  </si>
  <si>
    <t>s2md_met:ei2727 (Metric: Property location) [s2c_GA:s2c_42]</t>
  </si>
  <si>
    <t>s2md_met:ei2422 (Metric: Infrastructure investment [210]) [s2c_MC:s2c_50]</t>
  </si>
  <si>
    <t>s2md_met:ei2520 (Metric: Participation (Full scope Individual) [240]) [s2c_PU:s2c_39]</t>
  </si>
  <si>
    <t>s2md_met:si1555 (Metric: String|TS/External rating)</t>
  </si>
  <si>
    <t>s2md_met:ei3040 (Metric: List of nominated ECAIs including simplification) [s2c_SE:s2c_43]</t>
  </si>
  <si>
    <t>s2md_met:ei2522 (Metric: Credit quality step [240] (Full scope)) [s2c_BR:s2c_4]</t>
  </si>
  <si>
    <t>s2md_met:si1782 (Metric: String|TS/Internal rating)</t>
  </si>
  <si>
    <t>s2md_met:ri2266 (Metric: Decimal|DC/Residual modified duration)</t>
  </si>
  <si>
    <t>s2md_met:mi1126 (Metric: Monetary|TA/Unit price|VG/Solvency II without accrued interests|BC/Assets)</t>
  </si>
  <si>
    <t>s2md_met:pi1286 (Metric: Pure|VG/Solvency II without accrued interests|PP/Percentage of par value)</t>
  </si>
  <si>
    <t>s2md_met:di1041 (Metric: Date|TD/Maturity date)</t>
  </si>
  <si>
    <t>s2md_met:ei5001 (Metric: Alternative investments) [s2c_MC:s2c_503]</t>
  </si>
  <si>
    <t>s2c_NC:x0 (Total/NA)</t>
  </si>
  <si>
    <t>s2c_NC:A. (A - Agriculture, forestry and fishing)</t>
  </si>
  <si>
    <t>s2c_NC:A.01 (A.01 - Crop and animal production, hunting and related service activities)</t>
  </si>
  <si>
    <t>s2c_NC:A.01.1 (A.01.1 - Growing of non-perennial crops)</t>
  </si>
  <si>
    <t>s2c_NC:A.01.11 (A.01.11 - Growing of cereals, other than rice, leguminous crops and oil seeds)</t>
  </si>
  <si>
    <t>s2c_NC:A.01.12 (A.01.12 - Growing of rice)</t>
  </si>
  <si>
    <t>s2c_NC:A.01.13 (A.01.13 - Growing of vegetables and melons, roots and tubers)</t>
  </si>
  <si>
    <t>s2c_NC:A.01.14 (A.01.14 - Growing of sugar cane)</t>
  </si>
  <si>
    <t>s2c_NC:A.01.15 (A.01.15 - Growing of tobacco)</t>
  </si>
  <si>
    <t>s2c_NC:A.01.16 (A.01.16 - Growing of fibre crops)</t>
  </si>
  <si>
    <t>s2c_NC:A.01.19 (A.01.19 - Growing of other non-perennial crops)</t>
  </si>
  <si>
    <t>s2c_NC:A.01.2 (A.01.2 - Growing of perennial crops)</t>
  </si>
  <si>
    <t>s2c_NC:A.01.21 (A.01.21 - Growing of grapes)</t>
  </si>
  <si>
    <t>s2c_NC:A.01.22 (A.01.22 - Growing of tropical and subtropical fruits)</t>
  </si>
  <si>
    <t>s2c_NC:A.01.23 (A.01.23 - Growing of citrus fruits)</t>
  </si>
  <si>
    <t>s2c_NC:A.01.24 (A.01.24 - Growing of pome fruits and stone fruits)</t>
  </si>
  <si>
    <t>s2c_NC:A.01.25 (A.01.25 - Growing of other tree and bush fruits and nuts)</t>
  </si>
  <si>
    <t>s2c_NC:A.01.26 (A.01.26 - Growing of oleaginous fruits)</t>
  </si>
  <si>
    <t>s2c_NC:A.01.27 (A.01.27 - Growing of beverage crops)</t>
  </si>
  <si>
    <t>s2c_NC:A.01.28 (A.01.28 - Growing of spices, aromatic, drug and pharmaceutical crops)</t>
  </si>
  <si>
    <t>s2c_NC:A.01.29 (A.01.29 - Growing of other perennial crops)</t>
  </si>
  <si>
    <t>s2c_NC:A.01.3 (A.01.3 - Plant propagation)</t>
  </si>
  <si>
    <t>s2c_NC:A.01.30 (A.01.30 - Plant propagation)</t>
  </si>
  <si>
    <t>s2c_NC:A.01.4 (A.01.4 - Animal production)</t>
  </si>
  <si>
    <t>s2c_NC:A.01.41 (A.01.41 - Raising of dairy cattle)</t>
  </si>
  <si>
    <t>s2c_NC:A.01.42 (A.01.42 - Raising of other cattle and buffaloes)</t>
  </si>
  <si>
    <t>s2c_NC:A.01.43 (A.01.43 - Raising of horses and other equines)</t>
  </si>
  <si>
    <t>s2c_NC:A.01.44 (A.01.44 - Raising of camels and camelids)</t>
  </si>
  <si>
    <t>s2c_NC:A.01.45 (A.01.45 - Raising of sheep and goats)</t>
  </si>
  <si>
    <t>s2c_NC:A.01.46 (A.01.46 - Raising of swine and pigs)</t>
  </si>
  <si>
    <t>s2c_NC:A.01.47 (A.01.47 - Raising of poultry)</t>
  </si>
  <si>
    <t>s2c_NC:A.01.48 (A.01.48 - Raising of other animals)</t>
  </si>
  <si>
    <t>s2c_NC:A.01.5 (A.01.5 - Mixed farming)</t>
  </si>
  <si>
    <t>s2c_NC:A.01.50 (A.01.50 - Mixed farming)</t>
  </si>
  <si>
    <t>s2c_NC:A.01.6 (A.01.6 - Support activities to agriculture and post-harvest crop activities)</t>
  </si>
  <si>
    <t>s2c_NC:A.01.61 (A.01.61 - Support activities for crop production)</t>
  </si>
  <si>
    <t>s2c_NC:A.01.62 (A.01.62 - Support activities for animal production)</t>
  </si>
  <si>
    <t>s2c_NC:A.01.63 (A.01.63 - Post-harvest crop activities and seed processing for propagation)</t>
  </si>
  <si>
    <t>s2c_NC:A.01.7 (A.01.7 - Hunting, trapping and related service activities)</t>
  </si>
  <si>
    <t>s2c_NC:A.01.70 (A.01.70 - Hunting, trapping and related service activities)</t>
  </si>
  <si>
    <t>s2c_NC:A.02 (A.02 - Forestry and logging)</t>
  </si>
  <si>
    <t>s2c_NC:A.02.1 (A.02.1 - Silviculture and other forestry activities)</t>
  </si>
  <si>
    <t>s2c_NC:A.02.10 (A.02.10 - Silviculture and other forestry activities)</t>
  </si>
  <si>
    <t>s2c_NC:A.02.2 (A.02.2 - Logging)</t>
  </si>
  <si>
    <t>s2c_NC:A.02.20 (A.02.20 - Logging)</t>
  </si>
  <si>
    <t>s2c_NC:A.02.3 (A.02.3 - Gathering of wild growing non-wood products)</t>
  </si>
  <si>
    <t>s2c_NC:A.02.30 (A.02.30 - Gathering of wild growing non-wood products)</t>
  </si>
  <si>
    <t>s2c_NC:A.02.4 (A.02.4 - Support services to forestry)</t>
  </si>
  <si>
    <t>s2c_NC:A.02.40 (A.02.40 - Support services to forestry)</t>
  </si>
  <si>
    <t>s2c_NC:A.03 (A.03 - Fishing and aquaculture)</t>
  </si>
  <si>
    <t>s2c_NC:A.03.1 (A.03.1 - Fishing)</t>
  </si>
  <si>
    <t>s2c_NC:A.03.11 (A.03.11 - Marine fishing)</t>
  </si>
  <si>
    <t>s2c_NC:A.03.12 (A.03.12 - Freshwater fishing)</t>
  </si>
  <si>
    <t>s2c_NC:A.03.2 (A.03.2 - Aquaculture)</t>
  </si>
  <si>
    <t>s2c_NC:A.03.21 (A.03.21 - Marine aquaculture)</t>
  </si>
  <si>
    <t>s2c_NC:A.03.22 (A.03.22 - Freshwater aquaculture)</t>
  </si>
  <si>
    <t>s2c_NC:A.03.3 (A.03.3 - Support activities for fishing and aquaculture)</t>
  </si>
  <si>
    <t>s2c_NC:A.03.30 (A.03.30 - Support activities for fishing and aquaculture)</t>
  </si>
  <si>
    <t>s2c_NC:B. (B - Mining and quarrying)</t>
  </si>
  <si>
    <t>s2c_NC:B.05 (B.05 - Mining of coal and lignite)</t>
  </si>
  <si>
    <t>s2c_NC:B.05.1 (B.05.1 - Mining of hard coal)</t>
  </si>
  <si>
    <t>s2c_NC:B.05.10 (B.05.10 - Mining of hard coal)</t>
  </si>
  <si>
    <t>s2c_NC:B.05.2 (B.05.2 - Mining of lignite)</t>
  </si>
  <si>
    <t>s2c_NC:B.05.20 (B.05.20 - Mining of lignite)</t>
  </si>
  <si>
    <t>s2c_NC:B.06 (B.06 - Extraction of crude petroleum and natural gas)</t>
  </si>
  <si>
    <t>s2c_NC:B.06.1 (B.06.1 - Extraction of crude petroleum)</t>
  </si>
  <si>
    <t>s2c_NC:B.06.10 (B.06.10 - Extraction of crude petroleum)</t>
  </si>
  <si>
    <t>s2c_NC:B.06.2 (B.06.2 - Extraction of natural gas)</t>
  </si>
  <si>
    <t>s2c_NC:B.06.20 (B.06.20 - Extraction of natural gas)</t>
  </si>
  <si>
    <t>s2c_NC:B.07 (B.07 - Mining of metal ores)</t>
  </si>
  <si>
    <t>s2c_NC:B.07.1 (B.07.1 - Mining of iron ores)</t>
  </si>
  <si>
    <t>s2c_NC:B.07.10 (B.07.10 - Mining of iron ores)</t>
  </si>
  <si>
    <t>s2c_NC:B.07.2 (B.07.2 - Mining of non-ferrous metal ores)</t>
  </si>
  <si>
    <t>s2c_NC:B.07.21 (B.07.21 - Mining of uranium and thorium ores)</t>
  </si>
  <si>
    <t>s2c_NC:B.07.29 (B.07.29 - Mining of other non-ferrous metal ores)</t>
  </si>
  <si>
    <t>s2c_NC:B.08 (B.08 - Other mining and quarrying)</t>
  </si>
  <si>
    <t>s2c_NC:B.08.1 (B.08.1 - Quarrying of stone, sand and clay)</t>
  </si>
  <si>
    <t>s2c_NC:B.08.11 (B.08.11 - Quarrying of ornamental stone, limestone, gypsum, slate and other stone)</t>
  </si>
  <si>
    <t>s2c_NC:B.08.12 (B.08.12 - Operation of gravel and sand pits and mining of clay and kaolin)</t>
  </si>
  <si>
    <t>s2c_NC:B.08.9 (B.08.9 - Mining and quarrying n.e.c.)</t>
  </si>
  <si>
    <t>s2c_NC:B.08.91 (B.08.91 - Mining of chemical and fertiliser minerals)</t>
  </si>
  <si>
    <t>s2c_NC:B.08.92 (B.08.92 - Extraction of peat)</t>
  </si>
  <si>
    <t>s2c_NC:B.08.93 (B.08.93 - Extraction of salt)</t>
  </si>
  <si>
    <t>s2c_NC:B.08.99 (B.08.99 - Other mining and quarrying n.e.c.)</t>
  </si>
  <si>
    <t>s2c_NC:B.09 (B.09 - Mining support service activities)</t>
  </si>
  <si>
    <t>s2c_NC:B.09.1 (B.09.1 - Support activities for petroleum and natural gas extraction)</t>
  </si>
  <si>
    <t>s2c_NC:B.09.10 (B.09.10 - Support activities for petroleum and natural gas extraction)</t>
  </si>
  <si>
    <t>s2c_NC:B.09.9 (B.09.9 - Support activities for other mining and quarrying)</t>
  </si>
  <si>
    <t>s2c_NC:B.09.90 (B.09.90 - Support activities for other mining and quarrying)</t>
  </si>
  <si>
    <t>s2c_NC:C. (C - Manufacturing)</t>
  </si>
  <si>
    <t>s2c_NC:C.10 (C.10 - Manufacture of food products)</t>
  </si>
  <si>
    <t>s2c_NC:C.10.1 (C.10.1 - Processing and preserving of meat and production of meat products)</t>
  </si>
  <si>
    <t>s2c_NC:C.10.11 (C.10.11 - Processing and preserving of meat, except of poultry meat)</t>
  </si>
  <si>
    <t>s2c_NC:C.10.12 (C.10.12 - Processing and preserving of poultry meat)</t>
  </si>
  <si>
    <t>s2c_NC:C.10.13 (C.10.13 - Production of meat and poultry meat products)</t>
  </si>
  <si>
    <t>s2c_NC:C.10.2 (C.10.2 - Processing and preserving of fish, crustaceans and molluscs)</t>
  </si>
  <si>
    <t>s2c_NC:C.10.20 (C.10.20 - Processing and preserving of fish, crustaceans and molluscs)</t>
  </si>
  <si>
    <t>s2c_NC:C.10.3 (C.10.3 - Processing and preserving of fruit and vegetables)</t>
  </si>
  <si>
    <t>s2c_NC:C.10.31 (C.10.31 - Processing and preserving of potatoes)</t>
  </si>
  <si>
    <t>s2c_NC:C.10.32 (C.10.32 - Manufacture of fruit and vegetable juice)</t>
  </si>
  <si>
    <t>s2c_NC:C.10.39 (C.10.39 - Other processing and preserving of fruit and vegetables)</t>
  </si>
  <si>
    <t>s2c_NC:C.10.4 (C.10.4 - Manufacture of vegetable and animal oils and fats)</t>
  </si>
  <si>
    <t>s2c_NC:C.10.41 (C.10.41 - Manufacture of oils and fats)</t>
  </si>
  <si>
    <t>s2c_NC:C.10.42 (C.10.42 - Manufacture of margarine and similar edible fats)</t>
  </si>
  <si>
    <t>s2c_NC:C.10.5 (C.10.5 - Manufacture of dairy products and edible ice)</t>
  </si>
  <si>
    <t>s2c_NC:C.10.51 (C.10.51 - Manufacture of dairy products)</t>
  </si>
  <si>
    <t>s2c_NC:C.10.52 (C.10.52 - Manufacture of ice cream and other edible ice)</t>
  </si>
  <si>
    <t>s2c_NC:C.10.6 (C.10.6 - Manufacture of grain mill products, starches and starch products)</t>
  </si>
  <si>
    <t>s2c_NC:C.10.61 (C.10.61 - Manufacture of grain mill products)</t>
  </si>
  <si>
    <t>s2c_NC:C.10.62 (C.10.62 - Manufacture of starches and starch products)</t>
  </si>
  <si>
    <t>s2c_NC:C.10.7 (C.10.7 - Manufacture of bakery and farinaceous products)</t>
  </si>
  <si>
    <t>s2c_NC:C.10.71 (C.10.71 - Manufacture of bread; manufacture of fresh pastry goods and cakes)</t>
  </si>
  <si>
    <t>s2c_NC:C.10.72 (C.10.72 - Manufacture of rusks, biscuits, preserved pastries and cakes)</t>
  </si>
  <si>
    <t>s2c_NC:C.10.73 (C.10.73 - Manufacture of farinaceous products)</t>
  </si>
  <si>
    <t>s2c_NC:C.10.8 (C.10.8 - Manufacture of other food products)</t>
  </si>
  <si>
    <t>s2c_NC:C.10.81 (C.10.81 - Manufacture of sugar)</t>
  </si>
  <si>
    <t>s2c_NC:C.10.82 (C.10.82 - Manufacture of cocoa, chocolate and sugar confectionery)</t>
  </si>
  <si>
    <t>s2c_NC:C.10.83 (C.10.83 - Processing of tea and coffee)</t>
  </si>
  <si>
    <t>s2c_NC:C.10.84 (C.10.84 - Manufacture of condiments and seasonings)</t>
  </si>
  <si>
    <t>s2c_NC:C.10.85 (C.10.85 - Manufacture of prepared meals and dishes)</t>
  </si>
  <si>
    <t>s2c_NC:C.10.86 (C.10.86 - Manufacture of homogenised food preparations and dietetic food)</t>
  </si>
  <si>
    <t>s2c_NC:C.10.89 (C.10.89 - Manufacture of other food products n.e.c.)</t>
  </si>
  <si>
    <t>s2c_NC:C.10.9 (C.10.9 - Manufacture of prepared animal feeds)</t>
  </si>
  <si>
    <t>s2c_NC:C.10.91 (C.10.91 - Manufacture of prepared feeds for farm animals)</t>
  </si>
  <si>
    <t>s2c_NC:C.10.92 (C.10.92 - Manufacture of prepared pet foods)</t>
  </si>
  <si>
    <t>s2c_NC:C.11 (C.11 - Manufacture of beverages)</t>
  </si>
  <si>
    <t>s2c_NC:C.11.0 (C.11.0 - Manufacture of beverages)</t>
  </si>
  <si>
    <t>s2c_NC:C.11.01 (C.11.01 - Distilling, rectifying and blending of spirits)</t>
  </si>
  <si>
    <t>s2c_NC:C.11.02 (C.11.02 - Manufacture of wine from grape)</t>
  </si>
  <si>
    <t>s2c_NC:C.11.03 (C.11.03 - Manufacture of cider and other fruit fermented beverages)</t>
  </si>
  <si>
    <t>s2c_NC:C.11.04 (C.11.04 - Manufacture of other non-distilled fermented beverages)</t>
  </si>
  <si>
    <t>s2c_NC:C.11.05 (C.11.05 - Manufacture of beer)</t>
  </si>
  <si>
    <t>s2c_NC:C.11.06 (C.11.06 - Manufacture of malt)</t>
  </si>
  <si>
    <t>s2c_NC:C.11.07 (C.11.07 - Manufacture of soft drinks and bottled waters)</t>
  </si>
  <si>
    <t>s2c_NC:C.12 (C.12 - Manufacture of tobacco products)</t>
  </si>
  <si>
    <t>s2c_NC:C.12.0 (C.12.0 - Manufacture of tobacco products)</t>
  </si>
  <si>
    <t>s2c_NC:C.12.00 (C.12.00 - Manufacture of tobacco products)</t>
  </si>
  <si>
    <t>s2c_NC:C.13 (C.13 - Manufacture of textiles)</t>
  </si>
  <si>
    <t>s2c_NC:C.13.1 (C.13.1 - Preparation and spinning of textile fibres)</t>
  </si>
  <si>
    <t>s2c_NC:C.13.10 (C.13.10 - Preparation and spinning of textile fibres)</t>
  </si>
  <si>
    <t>s2c_NC:C.13.2 (C.13.2 - Weaving of textiles)</t>
  </si>
  <si>
    <t>s2c_NC:C.13.20 (C.13.20 - Weaving of textiles)</t>
  </si>
  <si>
    <t>s2c_NC:C.13.3 (C.13.3 - Finishing of textiles)</t>
  </si>
  <si>
    <t>s2c_NC:C.13.30 (C.13.30 - Finishing of textiles)</t>
  </si>
  <si>
    <t>s2c_NC:C.13.9 (C.13.9 - Manufacture of other textiles)</t>
  </si>
  <si>
    <t>s2c_NC:C.13.91 (C.13.91 - Manufacture of knitted and crocheted fabrics)</t>
  </si>
  <si>
    <t>s2c_NC:C.13.92 (C.13.92 - Manufacture of household textiles and made-up furnishing articles)</t>
  </si>
  <si>
    <t>s2c_NC:C.13.93 (C.13.93 - Manufacture of carpets and rugs)</t>
  </si>
  <si>
    <t>s2c_NC:C.13.94 (C.13.94 - Manufacture of cordage, rope, twine and netting)</t>
  </si>
  <si>
    <t>s2c_NC:C.13.95 (C.13.95 - Manufacture of non-wovens and non-woven articles)</t>
  </si>
  <si>
    <t>s2c_NC:C.13.96 (C.13.96 - Manufacture of other technical and industrial textiles)</t>
  </si>
  <si>
    <t>s2c_NC:C.13.99 (C.13.99 - Manufacture of other textiles n.e.c.)</t>
  </si>
  <si>
    <t>s2c_NC:C.14 (C.14 - Manufacture of wearing apparel)</t>
  </si>
  <si>
    <t>s2c_NC:C.14.1 (C.14.1 - Manufacture of knitted and crocheted apparel)</t>
  </si>
  <si>
    <t>s2c_NC:C.14.10 (C.14.10 - Manufacture of knitted and crocheted apparel)</t>
  </si>
  <si>
    <t>s2c_NC:C.14.2 (C.14.2 - Manufacture of other wearing apparel and accessories)</t>
  </si>
  <si>
    <t>s2c_NC:C.14.21 (C.14.21 - Manufacture of outerwear)</t>
  </si>
  <si>
    <t>s2c_NC:C.14.22 (C.14.22 - Manufacture of underwear)</t>
  </si>
  <si>
    <t>s2c_NC:C.14.23 (C.14.23 - Manufacture of workwear)</t>
  </si>
  <si>
    <t>s2c_NC:C.14.24 (C.14.24 - Manufacture of leather clothes and fur apparel)</t>
  </si>
  <si>
    <t>s2c_NC:C.14.29 (C.14.29 - Manufacture of other wearing apparel and accessories n.e.c.)</t>
  </si>
  <si>
    <t>s2c_NC:C.15 (C.15 - Manufacture of leather and related products of other materials)</t>
  </si>
  <si>
    <t>s2c_NC:C.15.1 (C.15.1 - Tanning, dyeing, dressing of leather and fur; manufacture of luggage, handbags, saddlery and harness)</t>
  </si>
  <si>
    <t>s2c_NC:C.15.11 (C.15.11 - Tanning, dressing, dyeing of leather and fur)</t>
  </si>
  <si>
    <t>s2c_NC:C.15.12 (C.15.12 - Manufacture of luggage, handbags, saddlery and harness of any material)</t>
  </si>
  <si>
    <t>s2c_NC:C.15.2 (C.15.2 - Manufacture of footwear)</t>
  </si>
  <si>
    <t>s2c_NC:C.15.20 (C.15.20 - Manufacture of footwear)</t>
  </si>
  <si>
    <t>s2c_NC:C.16 (C.16 - Manufacture of wood and of products of wood and cork, except furniture; manufacture of articles of straw and plaiting materials)</t>
  </si>
  <si>
    <t>s2c_NC:C.16.1 (C.16.1 - Sawmilling and planing of wood; processing and finishing of wood)</t>
  </si>
  <si>
    <t>s2c_NC:C.16.11 (C.16.11 - Sawmilling and planing of wood)</t>
  </si>
  <si>
    <t>s2c_NC:C.16.12 (C.16.12 - Processing and finishing of wood)</t>
  </si>
  <si>
    <t>s2c_NC:C.16.2 (C.16.2 - Manufacture of products of wood, cork, straw and plaiting materials)</t>
  </si>
  <si>
    <t>s2c_NC:C.16.21 (C.16.21 - Manufacture of veneer sheets and wood-based panels)</t>
  </si>
  <si>
    <t>s2c_NC:C.16.22 (C.16.22 - Manufacture of assembled parquet floors)</t>
  </si>
  <si>
    <t>s2c_NC:C.16.23 (C.16.23 - Manufacture of other builders' carpentry and joinery)</t>
  </si>
  <si>
    <t>s2c_NC:C.16.24 (C.16.24 - Manufacture of wooden containers)</t>
  </si>
  <si>
    <t>s2c_NC:C.16.25 (C.16.25 - Manufacture of doors and windows of wood)</t>
  </si>
  <si>
    <t>s2c_NC:C.16.26 (C.16.26 - Manufacture of solid fuels from vegetable biomass)</t>
  </si>
  <si>
    <t>s2c_NC:C.16.27 (C.16.27 - Finishing of wooden products)</t>
  </si>
  <si>
    <t>s2c_NC:C.16.28 (C.16.28 - Manufacture of other products of wood and articles of cork, straw and plaiting materials)</t>
  </si>
  <si>
    <t>s2c_NC:C.17 (C.17 - Manufacture of paper and paper products)</t>
  </si>
  <si>
    <t>s2c_NC:C.17.1 (C.17.1 - Manufacture of pulp, paper and paperboard)</t>
  </si>
  <si>
    <t>s2c_NC:C.17.11 (C.17.11 - Manufacture of pulp)</t>
  </si>
  <si>
    <t>s2c_NC:C.17.12 (C.17.12 - Manufacture of paper and paperboard)</t>
  </si>
  <si>
    <t>s2c_NC:C.17.2 (C.17.2 - Manufacture of articles of paper and paperboard)</t>
  </si>
  <si>
    <t>s2c_NC:C.17.21 (C.17.21 - Manufacture of corrugated paper, paperboard and containers of paper and paperboard)</t>
  </si>
  <si>
    <t>s2c_NC:C.17.22 (C.17.22 - Manufacture of household and sanitary goods and of toilet requisites)</t>
  </si>
  <si>
    <t>s2c_NC:C.17.23 (C.17.23 - Manufacture of paper stationery)</t>
  </si>
  <si>
    <t>s2c_NC:C.17.24 (C.17.24 - Manufacture of wallpaper)</t>
  </si>
  <si>
    <t>s2c_NC:C.17.25 (C.17.25 - Manufacture of other articles of paper and paperboard)</t>
  </si>
  <si>
    <t>s2c_NC:C.18 (C.18 - Printing and reproduction of recorded media)</t>
  </si>
  <si>
    <t>s2c_NC:C.18.1 (C.18.1 - Printing and service activities related to printing)</t>
  </si>
  <si>
    <t>s2c_NC:C.18.11 (C.18.11 - Printing of newspapers)</t>
  </si>
  <si>
    <t>s2c_NC:C.18.12 (C.18.12 - Other printing)</t>
  </si>
  <si>
    <t>s2c_NC:C.18.13 (C.18.13 - Pre-press and pre-media services)</t>
  </si>
  <si>
    <t>s2c_NC:C.18.14 (C.18.14 - Binding and related services)</t>
  </si>
  <si>
    <t>s2c_NC:C.18.2 (C.18.2 - Reproduction of recorded media)</t>
  </si>
  <si>
    <t>s2c_NC:C.18.20 (C.18.20 - Reproduction of recorded media)</t>
  </si>
  <si>
    <t>s2c_NC:C.19 (C.19 - Manufacture of coke and refined petroleum products)</t>
  </si>
  <si>
    <t>s2c_NC:C.19.1 (C.19.1 - Manufacture of coke oven products)</t>
  </si>
  <si>
    <t>s2c_NC:C.19.10 (C.19.10 - Manufacture of coke oven products)</t>
  </si>
  <si>
    <t>s2c_NC:C.19.2 (C.19.2 - Manufacture of refined petroleum products and fossil fuel products)</t>
  </si>
  <si>
    <t>s2c_NC:C.19.20 (C.19.20 - Manufacture of refined petroleum products and fossil fuel products)</t>
  </si>
  <si>
    <t>s2c_NC:C.20 (C.20 - Manufacture of chemicals and chemical products)</t>
  </si>
  <si>
    <t>s2c_NC:C.20.1 (C.20.1 - Manufacture of basic chemicals, fertilisers and nitrogen compounds, plastics and synthetic rubber in primary forms)</t>
  </si>
  <si>
    <t>s2c_NC:C.20.11 (C.20.11 - Manufacture of industrial gases)</t>
  </si>
  <si>
    <t>s2c_NC:C.20.12 (C.20.12 - Manufacture of dyes and pigments)</t>
  </si>
  <si>
    <t>s2c_NC:C.20.13 (C.20.13 - Manufacture of other inorganic basic chemicals)</t>
  </si>
  <si>
    <t>s2c_NC:C.20.14 (C.20.14 - Manufacture of other organic basic chemicals)</t>
  </si>
  <si>
    <t>s2c_NC:C.20.15 (C.20.15 - Manufacture of fertilisers and nitrogen compounds)</t>
  </si>
  <si>
    <t>s2c_NC:C.20.16 (C.20.16 - Manufacture of plastics in primary forms)</t>
  </si>
  <si>
    <t>s2c_NC:C.20.17 (C.20.17 - Manufacture of synthetic rubber in primary forms)</t>
  </si>
  <si>
    <t>s2c_NC:C.20.2 (C.20.2 - Manufacture of pesticides, disinfectants and other agrochemical products)</t>
  </si>
  <si>
    <t>s2c_NC:C.20.20 (C.20.20 - Manufacture of pesticides, disinfectants and other agrochemical products)</t>
  </si>
  <si>
    <t>s2c_NC:C.20.3 (C.20.3 - Manufacture of paints, varnishes and similar coatings, printing ink and mastics)</t>
  </si>
  <si>
    <t>s2c_NC:C.20.30 (C.20.30 - Manufacture of paints, varnishes and similar coatings, printing ink and mastics)</t>
  </si>
  <si>
    <t>s2c_NC:C.20.4 (C.20.4 - Manufacture of washing, cleaning and polishing preparations)</t>
  </si>
  <si>
    <t>s2c_NC:C.20.41 (C.20.41 - Manufacture of soap and detergents, cleaning and polishing preparations)</t>
  </si>
  <si>
    <t>s2c_NC:C.20.42 (C.20.42 - Manufacture of perfumes and toilet preparations)</t>
  </si>
  <si>
    <t>s2c_NC:C.20.5 (C.20.5 - Manufacture of other chemical products)</t>
  </si>
  <si>
    <t>s2c_NC:C.20.51 (C.20.51 - Manufacture of liquid biofuels)</t>
  </si>
  <si>
    <t>s2c_NC:C.20.59 (C.20.59 - Manufacture of other chemical products n.e.c.)</t>
  </si>
  <si>
    <t>s2c_NC:C.20.6 (C.20.6 - Manufacture of man-made fibres)</t>
  </si>
  <si>
    <t>s2c_NC:C.20.60 (C.20.60 - Manufacture of man-made fibres)</t>
  </si>
  <si>
    <t>s2c_NC:C.21 (C.21 - Manufacture of basic pharmaceutical products and pharmaceutical preparations)</t>
  </si>
  <si>
    <t>s2c_NC:C.21.1 (C.21.1 - Manufacture of basic pharmaceutical products)</t>
  </si>
  <si>
    <t>s2c_NC:C.21.10 (C.21.10 - Manufacture of basic pharmaceutical products)</t>
  </si>
  <si>
    <t>s2c_NC:C.21.2 (C.21.2 - Manufacture of pharmaceutical preparations)</t>
  </si>
  <si>
    <t>s2c_NC:C.21.20 (C.21.20 - Manufacture of pharmaceutical preparations)</t>
  </si>
  <si>
    <t>s2c_NC:C.22 (C.22 - Manufacture of rubber and plastic products)</t>
  </si>
  <si>
    <t>s2c_NC:C.22.1 (C.22.1 - Manufacture of rubber products)</t>
  </si>
  <si>
    <t>s2c_NC:C.22.11 (C.22.11 - Manufacture, retreading and rebuilding of rubber tyres and manufacture of tubes)</t>
  </si>
  <si>
    <t>s2c_NC:C.22.12 (C.22.12 - Manufacture of other rubber products)</t>
  </si>
  <si>
    <t>s2c_NC:C.22.2 (C.22.2 - Manufacture of plastic products)</t>
  </si>
  <si>
    <t>s2c_NC:C.22.21 (C.22.21 - Manufacture of plastic plates, sheets, tubes and profiles)</t>
  </si>
  <si>
    <t>s2c_NC:C.22.22 (C.22.22 - Manufacture of plastic packing goods)</t>
  </si>
  <si>
    <t>s2c_NC:C.22.23 (C.22.23 - Manufacture of doors and windows of plastic)</t>
  </si>
  <si>
    <t>s2c_NC:C.22.24 (C.22.24 - Manufacture of builders' ware of plastic)</t>
  </si>
  <si>
    <t>s2c_NC:C.22.25 (C.22.25 - Processing and finishing of plastic products)</t>
  </si>
  <si>
    <t>s2c_NC:C.22.26 (C.22.26 - Manufacture of other plastic products)</t>
  </si>
  <si>
    <t>s2c_NC:C.23 (C.23 - Manufacture of other non-metallic mineral products)</t>
  </si>
  <si>
    <t>s2c_NC:C.23.1 (C.23.1 - Manufacture of glass and glass products)</t>
  </si>
  <si>
    <t>s2c_NC:C.23.11 (C.23.11 - Manufacture of flat glass)</t>
  </si>
  <si>
    <t>s2c_NC:C.23.12 (C.23.12 - Shaping and processing of flat glass)</t>
  </si>
  <si>
    <t>s2c_NC:C.23.13 (C.23.13 - Manufacture of hollow glass)</t>
  </si>
  <si>
    <t>s2c_NC:C.23.14 (C.23.14 - Manufacture of glass fibres)</t>
  </si>
  <si>
    <t>s2c_NC:C.23.15 (C.23.15 - Manufacture and processing of other glass, including technical glassware)</t>
  </si>
  <si>
    <t>s2c_NC:C.23.2 (C.23.2 - Manufacture of refractory products)</t>
  </si>
  <si>
    <t>s2c_NC:C.23.20 (C.23.20 - Manufacture of refractory products)</t>
  </si>
  <si>
    <t>s2c_NC:C.23.3 (C.23.3 - Manufacture of clay building materials)</t>
  </si>
  <si>
    <t>s2c_NC:C.23.31 (C.23.31 - Manufacture of ceramic tiles and flags)</t>
  </si>
  <si>
    <t>s2c_NC:C.23.32 (C.23.32 - Manufacture of bricks, tiles and construction products, in baked clay)</t>
  </si>
  <si>
    <t>s2c_NC:C.23.4 (C.23.4 - Manufacture of other porcelain and ceramic products)</t>
  </si>
  <si>
    <t>s2c_NC:C.23.41 (C.23.41 - Manufacture of ceramic household and ornamental articles)</t>
  </si>
  <si>
    <t>s2c_NC:C.23.42 (C.23.42 - Manufacture of ceramic sanitary fixtures)</t>
  </si>
  <si>
    <t>s2c_NC:C.23.43 (C.23.43 - Manufacture of ceramic insulators and insulating fittings)</t>
  </si>
  <si>
    <t>s2c_NC:C.23.44 (C.23.44 - Manufacture of other technical ceramic products)</t>
  </si>
  <si>
    <t>s2c_NC:C.23.45 (C.23.45 - Manufacture of other ceramic products)</t>
  </si>
  <si>
    <t>s2c_NC:C.23.5 (C.23.5 - Manufacture of cement, lime and plaster)</t>
  </si>
  <si>
    <t>s2c_NC:C.23.51 (C.23.51 - Manufacture of cement)</t>
  </si>
  <si>
    <t>s2c_NC:C.23.52 (C.23.52 - Manufacture of lime and plaster)</t>
  </si>
  <si>
    <t>s2c_NC:C.23.6 (C.23.6 - Manufacture of articles of concrete, cement and plaster)</t>
  </si>
  <si>
    <t>s2c_NC:C.23.61 (C.23.61 - Manufacture of concrete products for construction purposes)</t>
  </si>
  <si>
    <t>s2c_NC:C.23.62 (C.23.62 - Manufacture of plaster products for construction purposes)</t>
  </si>
  <si>
    <t>s2c_NC:C.23.63 (C.23.63 - Manufacture of ready-mixed concrete)</t>
  </si>
  <si>
    <t>s2c_NC:C.23.64 (C.23.64 - Manufacture of mortars)</t>
  </si>
  <si>
    <t>s2c_NC:C.23.65 (C.23.65 - Manufacture of fibre cement)</t>
  </si>
  <si>
    <t>s2c_NC:C.23.66 (C.23.66 - Manufacture of other articles of concrete, cement and plaster)</t>
  </si>
  <si>
    <t>s2c_NC:C.23.7 (C.23.7 - Cutting, shaping and finishing of stone)</t>
  </si>
  <si>
    <t>s2c_NC:C.23.70 (C.23.70 - Cutting, shaping and finishing of stone)</t>
  </si>
  <si>
    <t>s2c_NC:C.23.9 (C.23.9 - Manufacture of abrasive products and non-metallic mineral products n.e.c.)</t>
  </si>
  <si>
    <t>s2c_NC:C.23.91 (C.23.91 - Manufacture of abrasive products)</t>
  </si>
  <si>
    <t>s2c_NC:C.23.99 (C.23.99 - Manufacture of other non-metallic mineral products n.e.c.)</t>
  </si>
  <si>
    <t>s2c_NC:C.24 (C.24 - Manufacture of basic metals)</t>
  </si>
  <si>
    <t>s2c_NC:C.24.1 (C.24.1 - Manufacture of basic iron and steel and of ferro-alloys)</t>
  </si>
  <si>
    <t>s2c_NC:C.24.10 (C.24.10 - Manufacture of basic iron and steel and of ferro-alloys)</t>
  </si>
  <si>
    <t>s2c_NC:C.24.2 (C.24.2 - Manufacture of tubes, pipes, hollow profiles and related fittings, of steel)</t>
  </si>
  <si>
    <t>s2c_NC:C.24.20 (C.24.20 - Manufacture of tubes, pipes, hollow profiles and related fittings, of steel)</t>
  </si>
  <si>
    <t>s2c_NC:C.24.3 (C.24.3 - Manufacture of other products of first processing of steel)</t>
  </si>
  <si>
    <t>s2c_NC:C.24.31 (C.24.31 - Cold drawing of bars)</t>
  </si>
  <si>
    <t>s2c_NC:C.24.32 (C.24.32 - Cold rolling of narrow strip)</t>
  </si>
  <si>
    <t>s2c_NC:C.24.33 (C.24.33 - Cold forming or folding)</t>
  </si>
  <si>
    <t>s2c_NC:C.24.34 (C.24.34 - Cold drawing of wire)</t>
  </si>
  <si>
    <t>s2c_NC:C.24.4 (C.24.4 - Manufacture of basic precious and other non-ferrous metals)</t>
  </si>
  <si>
    <t>s2c_NC:C.24.41 (C.24.41 - Precious metals production)</t>
  </si>
  <si>
    <t>s2c_NC:C.24.42 (C.24.42 - Aluminium production)</t>
  </si>
  <si>
    <t>s2c_NC:C.24.43 (C.24.43 - Lead, zinc and tin production)</t>
  </si>
  <si>
    <t>s2c_NC:C.24.44 (C.24.44 - Copper production)</t>
  </si>
  <si>
    <t>s2c_NC:C.24.45 (C.24.45 - Other non-ferrous metal production)</t>
  </si>
  <si>
    <t>s2c_NC:C.24.46 (C.24.46 - Processing of nuclear fuel)</t>
  </si>
  <si>
    <t>s2c_NC:C.24.5 (C.24.5 - Casting of metals)</t>
  </si>
  <si>
    <t>s2c_NC:C.24.51 (C.24.51 - Casting of iron)</t>
  </si>
  <si>
    <t>s2c_NC:C.24.52 (C.24.52 - Casting of steel)</t>
  </si>
  <si>
    <t>s2c_NC:C.24.53 (C.24.53 - Casting of light metals)</t>
  </si>
  <si>
    <t>s2c_NC:C.24.54 (C.24.54 - Casting of other non-ferrous metals)</t>
  </si>
  <si>
    <t>s2c_NC:C.25 (C.25 - Manufacture of fabricated metal products, except machinery and equipment)</t>
  </si>
  <si>
    <t>s2c_NC:C.25.1 (C.25.1 - Manufacture of structural metal products)</t>
  </si>
  <si>
    <t>s2c_NC:C.25.11 (C.25.11 - Manufacture of metal structures and parts of structures)</t>
  </si>
  <si>
    <t>s2c_NC:C.25.12 (C.25.12 - Manufacture of doors and windows of metal)</t>
  </si>
  <si>
    <t>s2c_NC:C.25.2 (C.25.2 - Manufacture of tanks, reservoirs and containers of metal)</t>
  </si>
  <si>
    <t>s2c_NC:C.25.21 (C.25.21 - Manufacture of central heating radiators, steam generators and boilers)</t>
  </si>
  <si>
    <t>s2c_NC:C.25.22 (C.25.22 - Manufacture of other tanks, reservoirs and containers of metal)</t>
  </si>
  <si>
    <t>s2c_NC:C.25.3 (C.25.3 - Manufacture of weapons and ammunition)</t>
  </si>
  <si>
    <t>s2c_NC:C.25.30 (C.25.30 - Manufacture of weapons and ammunition)</t>
  </si>
  <si>
    <t>s2c_NC:C.25.4 (C.25.4 - Forging and shaping metal and powder metallurgy)</t>
  </si>
  <si>
    <t>s2c_NC:C.25.40 (C.25.40 - Forging and shaping metal and powder metallurgy)</t>
  </si>
  <si>
    <t>s2c_NC:C.25.5 (C.25.5 - Treatment and coating of metals; machining)</t>
  </si>
  <si>
    <t>s2c_NC:C.25.51 (C.25.51 - Coating of metals)</t>
  </si>
  <si>
    <t>s2c_NC:C.25.52 (C.25.52 - Heat treatment of metals)</t>
  </si>
  <si>
    <t>s2c_NC:C.25.53 (C.25.53 - Machining of metals)</t>
  </si>
  <si>
    <t>s2c_NC:C.25.6 (C.25.6 - Manufacture of cutlery, tools and general hardware)</t>
  </si>
  <si>
    <t>s2c_NC:C.25.61 (C.25.61 - Manufacture of cutlery)</t>
  </si>
  <si>
    <t>s2c_NC:C.25.62 (C.25.62 - Manufacture of locks and hinges)</t>
  </si>
  <si>
    <t>s2c_NC:C.25.63 (C.25.63 - Manufacture of tools)</t>
  </si>
  <si>
    <t>s2c_NC:C.25.9 (C.25.9 - Manufacture of other fabricated metal products)</t>
  </si>
  <si>
    <t>s2c_NC:C.25.91 (C.25.91 - Manufacture of steel drums and similar containers)</t>
  </si>
  <si>
    <t>s2c_NC:C.25.92 (C.25.92 - Manufacture of light metal packaging)</t>
  </si>
  <si>
    <t>s2c_NC:C.25.93 (C.25.93 - Manufacture of wire products, chain and springs)</t>
  </si>
  <si>
    <t>s2c_NC:C.25.94 (C.25.94 - Manufacture of fasteners and screw machine products)</t>
  </si>
  <si>
    <t>s2c_NC:C.25.99 (C.25.99 - Manufacture of other fabricated metal products n.e.c.)</t>
  </si>
  <si>
    <t>s2c_NC:C.26 (C.26 - Manufacture of computer, electronic and optical products)</t>
  </si>
  <si>
    <t>s2c_NC:C.26.1 (C.26.1 - Manufacture of electronic components and boards)</t>
  </si>
  <si>
    <t>s2c_NC:C.26.11 (C.26.11 - Manufacture of electronic components)</t>
  </si>
  <si>
    <t>s2c_NC:C.26.12 (C.26.12 - Manufacture of loaded electronic boards)</t>
  </si>
  <si>
    <t>s2c_NC:C.26.2 (C.26.2 - Manufacture of computers and peripheral equipment)</t>
  </si>
  <si>
    <t>s2c_NC:C.26.20 (C.26.20 - Manufacture of computers and peripheral equipment)</t>
  </si>
  <si>
    <t>s2c_NC:C.26.3 (C.26.3 - Manufacture of communication equipment)</t>
  </si>
  <si>
    <t>s2c_NC:C.26.30 (C.26.30 - Manufacture of communication equipment)</t>
  </si>
  <si>
    <t>s2c_NC:C.26.4 (C.26.4 - Manufacture of consumer electronics)</t>
  </si>
  <si>
    <t>s2c_NC:C.26.40 (C.26.40 - Manufacture of consumer electronics)</t>
  </si>
  <si>
    <t>s2c_NC:C.26.5 (C.26.5 - Manufacture of measuring testing instruments, clocks and watches)</t>
  </si>
  <si>
    <t>s2c_NC:C.26.51 (C.26.51 - Manufacture of instruments and appliances for measuring, testing and navigation)</t>
  </si>
  <si>
    <t>s2c_NC:C.26.52 (C.26.52 - Manufacture of watches and clocks)</t>
  </si>
  <si>
    <t>s2c_NC:C.26.6 (C.26.6 - Manufacture of irradiation, electromedical and electrotherapeutic equipment)</t>
  </si>
  <si>
    <t>s2c_NC:C.26.60 (C.26.60 - Manufacture of irradiation, electromedical and electrotherapeutic equipment)</t>
  </si>
  <si>
    <t>s2c_NC:C.26.7 (C.26.7 - Manufacture of optical instruments, magnetic and optical media and photographic equipment)</t>
  </si>
  <si>
    <t>s2c_NC:C.26.70 (C.26.70 - Manufacture of optical instruments, magnetic and optical media and photographic equipment)</t>
  </si>
  <si>
    <t>s2c_NC:C.27 (C.27 - Manufacture of electrical equipment)</t>
  </si>
  <si>
    <t>s2c_NC:C.27.1 (C.27.1 - Manufacture of electric motors, generators, transformers and electricity distribution and control apparatus)</t>
  </si>
  <si>
    <t>s2c_NC:C.27.11 (C.27.11 - Manufacture of electric motors, generators and transformers)</t>
  </si>
  <si>
    <t>s2c_NC:C.27.12 (C.27.12 - Manufacture of electricity distribution and control apparatus)</t>
  </si>
  <si>
    <t>s2c_NC:C.27.2 (C.27.2 - Manufacture of batteries and accumulators)</t>
  </si>
  <si>
    <t>s2c_NC:C.27.20 (C.27.20 - Manufacture of batteries and accumulators)</t>
  </si>
  <si>
    <t>s2c_NC:C.27.3 (C.27.3 - Manufacture of wiring and wiring devices)</t>
  </si>
  <si>
    <t>s2c_NC:C.27.31 (C.27.31 - Manufacture of fibre optic cables)</t>
  </si>
  <si>
    <t>s2c_NC:C.27.32 (C.27.32 - Manufacture of other electronic and electric wires and cables)</t>
  </si>
  <si>
    <t>s2c_NC:C.27.33 (C.27.33 - Manufacture of wiring devices)</t>
  </si>
  <si>
    <t>s2c_NC:C.27.4 (C.27.4 - Manufacture of lighting equipment)</t>
  </si>
  <si>
    <t>s2c_NC:C.27.40 (C.27.40 - Manufacture of lighting equipment)</t>
  </si>
  <si>
    <t>s2c_NC:C.27.5 (C.27.5 - Manufacture of domestic appliances)</t>
  </si>
  <si>
    <t>s2c_NC:C.27.51 (C.27.51 - Manufacture of electric domestic appliances)</t>
  </si>
  <si>
    <t>s2c_NC:C.27.52 (C.27.52 - Manufacture of non-electric domestic appliances)</t>
  </si>
  <si>
    <t>s2c_NC:C.27.9 (C.27.9 - Manufacture of other electrical equipment)</t>
  </si>
  <si>
    <t>s2c_NC:C.27.90 (C.27.90 - Manufacture of other electrical equipment)</t>
  </si>
  <si>
    <t>s2c_NC:C.28 (C.28 - Manufacture of machinery and equipment n.e.c.)</t>
  </si>
  <si>
    <t>s2c_NC:C.28.1 (C.28.1 - Manufacture of general-purpose machinery)</t>
  </si>
  <si>
    <t>s2c_NC:C.28.11 (C.28.11 - Manufacture of engines and turbines, except aircraft, vehicle and cycle engines)</t>
  </si>
  <si>
    <t>s2c_NC:C.28.12 (C.28.12 - Manufacture of fluid power equipment)</t>
  </si>
  <si>
    <t>s2c_NC:C.28.13 (C.28.13 - Manufacture of other pumps and compressors)</t>
  </si>
  <si>
    <t>s2c_NC:C.28.14 (C.28.14 - Manufacture of other taps and valves)</t>
  </si>
  <si>
    <t>s2c_NC:C.28.15 (C.28.15 - Manufacture of bearings, gears, gearing and driving elements)</t>
  </si>
  <si>
    <t>s2c_NC:C.28.2 (C.28.2 - Manufacture of other general-purpose machinery)</t>
  </si>
  <si>
    <t>s2c_NC:C.28.21 (C.28.21 - Manufacture of ovens, furnaces and permanent household heating equipment)</t>
  </si>
  <si>
    <t>s2c_NC:C.28.22 (C.28.22 - Manufacture of lifting and handling equipment)</t>
  </si>
  <si>
    <t>s2c_NC:C.28.23 (C.28.23 - Manufacture of office machinery and equipment, except computers and peripheral equipment)</t>
  </si>
  <si>
    <t>s2c_NC:C.28.24 (C.28.24 - Manufacture of power-driven hand tools)</t>
  </si>
  <si>
    <t>s2c_NC:C.28.25 (C.28.25 - Manufacture of non-domestic air conditioning equipment)</t>
  </si>
  <si>
    <t>s2c_NC:C.28.29 (C.28.29 - Manufacture of other general-purpose machinery n.e.c.)</t>
  </si>
  <si>
    <t>s2c_NC:C.28.3 (C.28.3 - Manufacture of agricultural and forestry machinery)</t>
  </si>
  <si>
    <t>s2c_NC:C.28.30 (C.28.30 - Manufacture of agricultural and forestry machinery)</t>
  </si>
  <si>
    <t>s2c_NC:C.28.4 (C.28.4 - Manufacture of metal forming machinery and machine tools)</t>
  </si>
  <si>
    <t>s2c_NC:C.28.41 (C.28.41 - Manufacture of metal forming machinery and machine tools for metal work)</t>
  </si>
  <si>
    <t>s2c_NC:C.28.42 (C.28.42 - Manufacture of other machine tools)</t>
  </si>
  <si>
    <t>s2c_NC:C.28.9 (C.28.9 - Manufacture of other special-purpose machinery)</t>
  </si>
  <si>
    <t>s2c_NC:C.28.91 (C.28.91 - Manufacture of machinery for metallurgy)</t>
  </si>
  <si>
    <t>s2c_NC:C.28.92 (C.28.92 - Manufacture of machinery for mining, quarrying and construction)</t>
  </si>
  <si>
    <t>s2c_NC:C.28.93 (C.28.93 - Manufacture of machinery for food, beverage and tobacco processing)</t>
  </si>
  <si>
    <t>s2c_NC:C.28.94 (C.28.94 - Manufacture of machinery for textile, apparel and leather production)</t>
  </si>
  <si>
    <t>s2c_NC:C.28.95 (C.28.95 - Manufacture of machinery for paper and paperboard production)</t>
  </si>
  <si>
    <t>s2c_NC:C.28.96 (C.28.96 - Manufacture of plastics and rubber machinery)</t>
  </si>
  <si>
    <t>s2c_NC:C.28.97 (C.28.97 - Manufacture of additive manufacturing machinery)</t>
  </si>
  <si>
    <t>s2c_NC:C.28.99 (C.28.99 - Manufacture of other special-purpose machinery n.e.c.)</t>
  </si>
  <si>
    <t>s2c_NC:C.29 (C.29 - Manufacture of motor vehicles, trailers and semi-trailers)</t>
  </si>
  <si>
    <t>s2c_NC:C.29.1 (C.29.1 - Manufacture of motor vehicles)</t>
  </si>
  <si>
    <t>s2c_NC:C.29.10 (C.29.10 - Manufacture of motor vehicles)</t>
  </si>
  <si>
    <t>s2c_NC:C.29.2 (C.29.2 - Manufacture of bodies and coachwork for motor vehicles; manufacture of trailers and semi-trailers)</t>
  </si>
  <si>
    <t>s2c_NC:C.29.20 (C.29.20 - Manufacture of bodies and coachwork for motor vehicles; manufacture of trailers and semi-trailers)</t>
  </si>
  <si>
    <t>s2c_NC:C.29.3 (C.29.3 - Manufacture of motor vehicle parts and accessories)</t>
  </si>
  <si>
    <t>s2c_NC:C.29.31 (C.29.31 - Manufacture of electrical and electronic equipment for motor vehicles)</t>
  </si>
  <si>
    <t>s2c_NC:C.29.32 (C.29.32 - Manufacture of other parts and accessories for motor vehicles)</t>
  </si>
  <si>
    <t>s2c_NC:C.30 (C.30 - Manufacture of other transport equipment)</t>
  </si>
  <si>
    <t>s2c_NC:C.30.1 (C.30.1 - Building of ships and boats)</t>
  </si>
  <si>
    <t>s2c_NC:C.30.11 (C.30.11 - Building of civilian ships and floating structures)</t>
  </si>
  <si>
    <t>s2c_NC:C.30.12 (C.30.12 - Building of pleasure and sporting boats)</t>
  </si>
  <si>
    <t>s2c_NC:C.30.13 (C.30.13 - Building of military ships and vessels)</t>
  </si>
  <si>
    <t>s2c_NC:C.30.2 (C.30.2 - Manufacture of railway locomotives and rolling stock)</t>
  </si>
  <si>
    <t>s2c_NC:C.30.20 (C.30.20 - Manufacture of railway locomotives and rolling stock)</t>
  </si>
  <si>
    <t>s2c_NC:C.30.3 (C.30.3 - Manufacture of air and spacecraft and related machinery)</t>
  </si>
  <si>
    <t>s2c_NC:C.30.31 (C.30.31 - Manufacture of civilian air and spacecraft and related machinery)</t>
  </si>
  <si>
    <t>s2c_NC:C.30.32 (C.30.32 - Manufacture of military air and spacecraft and related machinery)</t>
  </si>
  <si>
    <t>s2c_NC:C.30.4 (C.30.4 - Manufacture of military fighting vehicles)</t>
  </si>
  <si>
    <t>s2c_NC:C.30.40 (C.30.40 - Manufacture of military fighting vehicles)</t>
  </si>
  <si>
    <t>s2c_NC:C.30.9 (C.30.9 - Manufacture of transport equipment n.e.c.)</t>
  </si>
  <si>
    <t>s2c_NC:C.30.91 (C.30.91 - Manufacture of motorcycles)</t>
  </si>
  <si>
    <t>s2c_NC:C.30.92 (C.30.92 - Manufacture of bicycles and invalid carriages)</t>
  </si>
  <si>
    <t>s2c_NC:C.30.99 (C.30.99 - Manufacture of other transport equipment n.e.c.)</t>
  </si>
  <si>
    <t>s2c_NC:C.31 (C.31 - Manufacture of furniture)</t>
  </si>
  <si>
    <t>s2c_NC:C.31.0 (C.31.0 - Manufacture of furniture)</t>
  </si>
  <si>
    <t>s2c_NC:C.31.00 (C.31.00 - Manufacture of furniture)</t>
  </si>
  <si>
    <t>s2c_NC:C.32 (C.32 - Other manufacturing)</t>
  </si>
  <si>
    <t>s2c_NC:C.32.1 (C.32.1 - Manufacture of jewellery, bijouterie and related articles)</t>
  </si>
  <si>
    <t>s2c_NC:C.32.11 (C.32.11 - Striking of coins)</t>
  </si>
  <si>
    <t>s2c_NC:C.32.12 (C.32.12 - Manufacture of jewellery and related articles)</t>
  </si>
  <si>
    <t>s2c_NC:C.32.13 (C.32.13 - Manufacture of imitation jewellery and related articles)</t>
  </si>
  <si>
    <t>s2c_NC:C.32.2 (C.32.2 - Manufacture of musical instruments)</t>
  </si>
  <si>
    <t>s2c_NC:C.32.20 (C.32.20 - Manufacture of musical instruments)</t>
  </si>
  <si>
    <t>s2c_NC:C.32.3 (C.32.3 - Manufacture of sports goods)</t>
  </si>
  <si>
    <t>s2c_NC:C.32.30 (C.32.30 - Manufacture of sports goods)</t>
  </si>
  <si>
    <t>s2c_NC:C.32.4 (C.32.4 - Manufacture of games and toys)</t>
  </si>
  <si>
    <t>s2c_NC:C.32.40 (C.32.40 - Manufacture of games and toys)</t>
  </si>
  <si>
    <t>s2c_NC:C.32.5 (C.32.5 - Manufacture of medical and dental instruments and supplies)</t>
  </si>
  <si>
    <t>s2c_NC:C.32.50 (C.32.50 - Manufacture of medical and dental instruments and supplies)</t>
  </si>
  <si>
    <t>s2c_NC:C.32.9 (C.32.9 - Manufacturing n.e.c.)</t>
  </si>
  <si>
    <t>s2c_NC:C.32.91 (C.32.91 - Manufacture of brooms and brushes)</t>
  </si>
  <si>
    <t>s2c_NC:C.32.99 (C.32.99 - Other manufacturing n.e.c.)</t>
  </si>
  <si>
    <t>s2c_NC:C.33 (C.33 - Repair, maintenance and installation of machinery and equipment)</t>
  </si>
  <si>
    <t>s2c_NC:C.33.1 (C.33.1 - Repair and maintenance of fabricated metal products, machinery and equipment)</t>
  </si>
  <si>
    <t>s2c_NC:C.33.11 (C.33.11 - Repair and maintenance of fabricated metal products)</t>
  </si>
  <si>
    <t>s2c_NC:C.33.12 (C.33.12 - Repair and maintenance of machinery)</t>
  </si>
  <si>
    <t>s2c_NC:C.33.13 (C.33.13 - Repair and maintenance of electronic and optical equipment)</t>
  </si>
  <si>
    <t>s2c_NC:C.33.14 (C.33.14 - Repair and maintenance of electrical equipment)</t>
  </si>
  <si>
    <t>s2c_NC:C.33.15 (C.33.15 - Repair and maintenance of civilian ships and boats)</t>
  </si>
  <si>
    <t>s2c_NC:C.33.16 (C.33.16 - Repair and maintenance of civilian air and spacecraft)</t>
  </si>
  <si>
    <t>s2c_NC:C.33.17 (C.33.17 - Repair and maintenance of other civilian transport equipment)</t>
  </si>
  <si>
    <t>s2c_NC:C.33.18 (C.33.18 - Repair and maintenance of military fighting vehicles, ships, boats, air and spacecraft)</t>
  </si>
  <si>
    <t>s2c_NC:C.33.19 (C.33.19 - Repair and maintenance of other equipment)</t>
  </si>
  <si>
    <t>s2c_NC:C.33.2 (C.33.2 - Installation of industrial machinery and equipment)</t>
  </si>
  <si>
    <t>s2c_NC:C.33.20 (C.33.20 - Installation of industrial machinery and equipment)</t>
  </si>
  <si>
    <t>s2c_NC:D. (D - Electricity, gas, steam and air conditioning supply)</t>
  </si>
  <si>
    <t>s2c_NC:D.35 (D.35 - Electricity, gas, steam and air conditioning supply)</t>
  </si>
  <si>
    <t>s2c_NC:D.35.1 (D.35.1 - Electric power generation, transmission and distribution)</t>
  </si>
  <si>
    <t>s2c_NC:D.35.11 (D.35.11 - Production of electricity from non-renewable sources)</t>
  </si>
  <si>
    <t>s2c_NC:D.35.12 (D.35.12 - Production of electricity from renewable sources)</t>
  </si>
  <si>
    <t>s2c_NC:D.35.13 (D.35.13 - Transmission of electricity)</t>
  </si>
  <si>
    <t>s2c_NC:D.35.14 (D.35.14 - Distribution of electricity)</t>
  </si>
  <si>
    <t>s2c_NC:D.35.15 (D.35.15 - Trade of electricity)</t>
  </si>
  <si>
    <t>s2c_NC:D.35.16 (D.35.16 - Storage of electricity)</t>
  </si>
  <si>
    <t>s2c_NC:D.35.2 (D.35.2 - Manufacture of gas, and distribution of gaseous fuels through mains)</t>
  </si>
  <si>
    <t>s2c_NC:D.35.21 (D.35.21 - Manufacture of gas)</t>
  </si>
  <si>
    <t>s2c_NC:D.35.22 (D.35.22 - Distribution of gaseous fuels through mains)</t>
  </si>
  <si>
    <t>s2c_NC:D.35.23 (D.35.23 - Trade of gas through mains)</t>
  </si>
  <si>
    <t>s2c_NC:D.35.24 (D.35.24 - Storage of gas as part of network supply services)</t>
  </si>
  <si>
    <t>s2c_NC:D.35.3 (D.35.3 - Steam and air conditioning supply)</t>
  </si>
  <si>
    <t>s2c_NC:D.35.30 (D.35.30 - Steam and air conditioning supply)</t>
  </si>
  <si>
    <t>s2c_NC:D.35.4 (D.35.4 - Activities of brokers and agents for electric power and natural gas)</t>
  </si>
  <si>
    <t>s2c_NC:D.35.40 (D.35.40 - Activities of brokers and agents for electric power and natural gas)</t>
  </si>
  <si>
    <t>s2c_NC:E. (E - Water supply; sewerage, waste management and remediation activities)</t>
  </si>
  <si>
    <t>s2c_NC:E.36 (E.36 - Water collection, treatment and supply)</t>
  </si>
  <si>
    <t>s2c_NC:E.36.0 (E.36.0 - Water collection, treatment and supply)</t>
  </si>
  <si>
    <t>s2c_NC:E.36.00 (E.36.00 - Water collection, treatment and supply)</t>
  </si>
  <si>
    <t>s2c_NC:E.37 (E.37 - Sewerage)</t>
  </si>
  <si>
    <t>s2c_NC:E.37.0 (E.37.0 - Sewerage)</t>
  </si>
  <si>
    <t>s2c_NC:E.37.00 (E.37.00 - Sewerage)</t>
  </si>
  <si>
    <t>s2c_NC:E.38 (E.38 - Waste collection, recovery and disposal activities)</t>
  </si>
  <si>
    <t>s2c_NC:E.38.1 (E.38.1 - Waste collection)</t>
  </si>
  <si>
    <t>s2c_NC:E.38.11 (E.38.11 - Collection of non-hazardous waste)</t>
  </si>
  <si>
    <t>s2c_NC:E.38.12 (E.38.12 - Collection of hazardous waste)</t>
  </si>
  <si>
    <t>s2c_NC:E.38.2 (E.38.2 - Waste recovery)</t>
  </si>
  <si>
    <t>s2c_NC:E.38.21 (E.38.21 - Materials recovery)</t>
  </si>
  <si>
    <t>s2c_NC:E.38.22 (E.38.22 - Energy recovery)</t>
  </si>
  <si>
    <t>s2c_NC:E.38.23 (E.38.23 - Other waste recovery)</t>
  </si>
  <si>
    <t>s2c_NC:E.38.3 (E.38.3 - Waste disposal without recovery)</t>
  </si>
  <si>
    <t>s2c_NC:E.38.31 (E.38.31 - Incineration without energy recovery)</t>
  </si>
  <si>
    <t>s2c_NC:E.38.32 (E.38.32 - Landfilling or permanent storage)</t>
  </si>
  <si>
    <t>s2c_NC:E.38.33 (E.38.33 - Other waste disposal)</t>
  </si>
  <si>
    <t>s2c_NC:E.39 (E.39 - Remediation activities and other waste management service activities)</t>
  </si>
  <si>
    <t>s2c_NC:E.39.0 (E.39.0 - Remediation activities and other waste management service activities)</t>
  </si>
  <si>
    <t>s2c_NC:E.39.00 (E.39.00 - Remediation activities and other waste management service activities)</t>
  </si>
  <si>
    <t>s2c_NC:F. (F - Construction)</t>
  </si>
  <si>
    <t>s2c_NC:F.41 (F.41 - Construction of residential and non-residential buildings)</t>
  </si>
  <si>
    <t>s2c_NC:F.41.0 (F.41.0 - Construction of residential and non-residential buildings)</t>
  </si>
  <si>
    <t>s2c_NC:F.41.00 (F.41.00 - Construction of residential and non-residential buildings)</t>
  </si>
  <si>
    <t>s2c_NC:F.42 (F.42 - Civil engineering)</t>
  </si>
  <si>
    <t>s2c_NC:F.42.1 (F.42.1 - Construction of roads and railways)</t>
  </si>
  <si>
    <t>s2c_NC:F.42.11 (F.42.11 - Construction of roads and motorways)</t>
  </si>
  <si>
    <t>s2c_NC:F.42.12 (F.42.12 - Construction of railways and underground railways)</t>
  </si>
  <si>
    <t>s2c_NC:F.42.13 (F.42.13 - Construction of bridges and tunnels)</t>
  </si>
  <si>
    <t>s2c_NC:F.42.2 (F.42.2 - Construction of utility projects)</t>
  </si>
  <si>
    <t>s2c_NC:F.42.21 (F.42.21 - Construction of utility projects for fluids)</t>
  </si>
  <si>
    <t>s2c_NC:F.42.22 (F.42.22 - Construction of utility projects for electricity and telecommunications)</t>
  </si>
  <si>
    <t>s2c_NC:F.42.9 (F.42.9 - Construction of other civil engineering projects)</t>
  </si>
  <si>
    <t>s2c_NC:F.42.91 (F.42.91 - Construction of water projects)</t>
  </si>
  <si>
    <t>s2c_NC:F.42.99 (F.42.99 - Construction of other civil engineering projects n.e.c.)</t>
  </si>
  <si>
    <t>s2c_NC:F.43 (F.43 - Specialised construction activities)</t>
  </si>
  <si>
    <t>s2c_NC:F.43.1 (F.43.1 - Demolition and site preparation)</t>
  </si>
  <si>
    <t>s2c_NC:F.43.11 (F.43.11 - Demolition)</t>
  </si>
  <si>
    <t>s2c_NC:F.43.12 (F.43.12 - Site preparation)</t>
  </si>
  <si>
    <t>s2c_NC:F.43.13 (F.43.13 - Test drilling and boring)</t>
  </si>
  <si>
    <t>s2c_NC:F.43.2 (F.43.2 - Electrical, plumbing and other construction installation activities)</t>
  </si>
  <si>
    <t>s2c_NC:F.43.21 (F.43.21 - Electrical installation)</t>
  </si>
  <si>
    <t>s2c_NC:F.43.22 (F.43.22 - Plumbing, heat and air-conditioning installation)</t>
  </si>
  <si>
    <t>s2c_NC:F.43.23 (F.43.23 - Installation of insulation)</t>
  </si>
  <si>
    <t>s2c_NC:F.43.24 (F.43.24 - Other construction installation)</t>
  </si>
  <si>
    <t>s2c_NC:F.43.3 (F.43.3 - Building completion and finishing)</t>
  </si>
  <si>
    <t>s2c_NC:F.43.31 (F.43.31 - Plastering)</t>
  </si>
  <si>
    <t>s2c_NC:F.43.32 (F.43.32 - Joinery installation)</t>
  </si>
  <si>
    <t>s2c_NC:F.43.33 (F.43.33 - Floor and wall covering)</t>
  </si>
  <si>
    <t>s2c_NC:F.43.34 (F.43.34 - Painting and glazing)</t>
  </si>
  <si>
    <t>s2c_NC:F.43.35 (F.43.35 - Other building completion and finishing)</t>
  </si>
  <si>
    <t>s2c_NC:F.43.4 (F.43.4 - Specialised construction activities in construction of buildings)</t>
  </si>
  <si>
    <t>s2c_NC:F.43.41 (F.43.41 - Roofing activities)</t>
  </si>
  <si>
    <t>s2c_NC:F.43.42 (F.43.42 - Other specialised construction activities in construction of buildings)</t>
  </si>
  <si>
    <t>s2c_NC:F.43.5 (F.43.5 - Specialised construction activities in civil engineering)</t>
  </si>
  <si>
    <t>s2c_NC:F.43.50 (F.43.50 - Specialised construction activities in civil engineering)</t>
  </si>
  <si>
    <t>s2c_NC:F.43.6 (F.43.6 - Intermediation service activities for specialised construction services)</t>
  </si>
  <si>
    <t>s2c_NC:F.43.60 (F.43.60 - Intermediation service activities for specialised construction services)</t>
  </si>
  <si>
    <t>s2c_NC:F.43.9 (F.43.9 - Other specialised construction activities)</t>
  </si>
  <si>
    <t>s2c_NC:F.43.91 (F.43.91 - Masonry and bricklaying activities)</t>
  </si>
  <si>
    <t>s2c_NC:F.43.99 (F.43.99 - Other specialised construction activities n.e.c.)</t>
  </si>
  <si>
    <t>s2c_NC:G. (G - Wholesale and retail trade)</t>
  </si>
  <si>
    <t>s2c_NC:G.46 (G.46 - Wholesale trade)</t>
  </si>
  <si>
    <t>s2c_NC:G.46.1 (G.46.1 - Wholesale on a fee or contract basis)</t>
  </si>
  <si>
    <t>s2c_NC:G.46.11 (G.46.11 - Activities of agents involved in the wholesale of agricultural raw materials, live animals, textile raw materials and semi-finished goods)</t>
  </si>
  <si>
    <t>s2c_NC:G.46.12 (G.46.12 - Activities of agents involved in the wholesale of fuels, ores, metals and industrial chemicals)</t>
  </si>
  <si>
    <t>s2c_NC:G.46.13 (G.46.13 - Activities of agents involved in the wholesale of timber and building materials)</t>
  </si>
  <si>
    <t>s2c_NC:G.46.14 (G.46.14 - Activities of agents involved in the wholesale of machinery, industrial equipment, ships and aircraft)</t>
  </si>
  <si>
    <t>s2c_NC:G.46.15 (G.46.15 - Activities of agents involved in the wholesale of furniture, household goods, hardware and ironmongery)</t>
  </si>
  <si>
    <t>s2c_NC:G.46.16 (G.46.16 - Activities of agents involved in the wholesale of textiles, clothing, fur, footwear and leather goods)</t>
  </si>
  <si>
    <t>s2c_NC:G.46.17 (G.46.17 - Activities of agents involved in the wholesale of food, beverages and tobacco)</t>
  </si>
  <si>
    <t>s2c_NC:G.46.18 (G.46.18 - Activities of agents involved in the wholesale of other particular products)</t>
  </si>
  <si>
    <t>s2c_NC:G.46.19 (G.46.19 - Activities of agents involved in non-specialised wholesale)</t>
  </si>
  <si>
    <t>s2c_NC:G.46.2 (G.46.2 - Wholesale of agricultural raw materials and live animals)</t>
  </si>
  <si>
    <t>s2c_NC:G.46.21 (G.46.21 - Wholesale of grain, unmanufactured tobacco, seeds and animal feeds)</t>
  </si>
  <si>
    <t>s2c_NC:G.46.22 (G.46.22 - Wholesale of flowers and plants)</t>
  </si>
  <si>
    <t>s2c_NC:G.46.23 (G.46.23 - Wholesale of live animals)</t>
  </si>
  <si>
    <t>s2c_NC:G.46.24 (G.46.24 - Wholesale of hides, skins and leather)</t>
  </si>
  <si>
    <t>s2c_NC:G.46.3 (G.46.3 - Wholesale of food, beverages and tobacco)</t>
  </si>
  <si>
    <t>s2c_NC:G.46.31 (G.46.31 - Wholesale of fruit and vegetables)</t>
  </si>
  <si>
    <t>s2c_NC:G.46.32 (G.46.32 - Wholesale of meat, meat products, fish and fish products)</t>
  </si>
  <si>
    <t>s2c_NC:G.46.33 (G.46.33 - Wholesale of dairy products, eggs and edible oils and fats)</t>
  </si>
  <si>
    <t>s2c_NC:G.46.34 (G.46.34 - Wholesale of beverages)</t>
  </si>
  <si>
    <t>s2c_NC:G.46.35 (G.46.35 - Wholesale of tobacco products)</t>
  </si>
  <si>
    <t>s2c_NC:G.46.36 (G.46.36 - Wholesale of sugar, chocolate and sugar confectionery)</t>
  </si>
  <si>
    <t>s2c_NC:G.46.37 (G.46.37 - Wholesale of coffee, tea, cocoa and spices)</t>
  </si>
  <si>
    <t>s2c_NC:G.46.38 (G.46.38 - Wholesale of other food)</t>
  </si>
  <si>
    <t>s2c_NC:G.46.39 (G.46.39 - Non-specialised wholesale of food, beverages and tobacco)</t>
  </si>
  <si>
    <t>s2c_NC:G.46.4 (G.46.4 - Wholesale of household goods)</t>
  </si>
  <si>
    <t>s2c_NC:G.46.41 (G.46.41 - Wholesale of textiles)</t>
  </si>
  <si>
    <t>s2c_NC:G.46.42 (G.46.42 - Wholesale of clothing and footwear)</t>
  </si>
  <si>
    <t>s2c_NC:G.46.43 (G.46.43 - Wholesale of electrical household appliances)</t>
  </si>
  <si>
    <t>s2c_NC:G.46.44 (G.46.44 - Wholesale of china and glassware and cleaning materials)</t>
  </si>
  <si>
    <t>s2c_NC:G.46.45 (G.46.45 - Wholesale of perfume and cosmetics)</t>
  </si>
  <si>
    <t>s2c_NC:G.46.46 (G.46.46 - Wholesale of pharmaceutical and medical goods)</t>
  </si>
  <si>
    <t>s2c_NC:G.46.47 (G.46.47 - Wholesale of household, office and shop furniture, carpets and lighting equipment)</t>
  </si>
  <si>
    <t>s2c_NC:G.46.48 (G.46.48 - Wholesale of watches and jewellery)</t>
  </si>
  <si>
    <t>s2c_NC:G.46.49 (G.46.49 - Wholesale of other household goods)</t>
  </si>
  <si>
    <t>s2c_NC:G.46.5 (G.46.5 - Wholesale of information and communication equipment)</t>
  </si>
  <si>
    <t>s2c_NC:G.46.50 (G.46.50 - Wholesale of information and communication equipment)</t>
  </si>
  <si>
    <t>s2c_NC:G.46.6 (G.46.6 - Wholesale of other machinery, equipment and supplies)</t>
  </si>
  <si>
    <t>s2c_NC:G.46.61 (G.46.61 - Wholesale of agricultural machinery, equipment and supplies)</t>
  </si>
  <si>
    <t>s2c_NC:G.46.62 (G.46.62 - Wholesale of machine tools)</t>
  </si>
  <si>
    <t>s2c_NC:G.46.63 (G.46.63 - Wholesale of mining, construction and civil engineering machinery)</t>
  </si>
  <si>
    <t>s2c_NC:G.46.64 (G.46.64 - Wholesale of other machinery and equipment)</t>
  </si>
  <si>
    <t>s2c_NC:G.46.7 (G.46.7 - Wholesale of motor vehicles, motorcycles and related parts and accessories)</t>
  </si>
  <si>
    <t>s2c_NC:G.46.71 (G.46.71 - Wholesale of motor vehicles)</t>
  </si>
  <si>
    <t>s2c_NC:G.46.72 (G.46.72 - Wholesale of motor vehicle parts and accessories)</t>
  </si>
  <si>
    <t>s2c_NC:G.46.73 (G.46.73 - Wholesale of motorcycles, motorcycle parts and accessories)</t>
  </si>
  <si>
    <t>s2c_NC:G.46.8 (G.46.8 - Other specialised wholesale)</t>
  </si>
  <si>
    <t>s2c_NC:G.46.81 (G.46.81 - Wholesale of solid, liquid and gaseous fuels and related products)</t>
  </si>
  <si>
    <t>s2c_NC:G.46.82 (G.46.82 - Wholesale of metals and metal ores)</t>
  </si>
  <si>
    <t>s2c_NC:G.46.83 (G.46.83 - Wholesale of wood, construction materials and sanitary equipment)</t>
  </si>
  <si>
    <t>s2c_NC:G.46.84 (G.46.84 - Wholesale of hardware, plumbing and heating equipment and supplies)</t>
  </si>
  <si>
    <t>s2c_NC:G.46.85 (G.46.85 - Wholesale of chemical products)</t>
  </si>
  <si>
    <t>s2c_NC:G.46.86 (G.46.86 - Wholesale of other intermediate products)</t>
  </si>
  <si>
    <t>s2c_NC:G.46.87 (G.46.87 - Wholesale of waste and scrap)</t>
  </si>
  <si>
    <t>s2c_NC:G.46.89 (G.46.89 - Other specialised wholesale n.e.c.)</t>
  </si>
  <si>
    <t>s2c_NC:G.46.9 (G.46.9 - Non-specialised wholesale trade)</t>
  </si>
  <si>
    <t>s2c_NC:G.46.90 (G.46.90 - Non-specialised wholesale trade)</t>
  </si>
  <si>
    <t>s2c_NC:G.47 (G.47 - Retail trade)</t>
  </si>
  <si>
    <t>s2c_NC:G.47.1 (G.47.1 - Non-specialised retail sale)</t>
  </si>
  <si>
    <t>s2c_NC:G.47.11 (G.47.11 - Non-specialised retail sale of predominately food, beverages or tobacco)</t>
  </si>
  <si>
    <t>s2c_NC:G.47.12 (G.47.12 - Other non-specialised retail sale)</t>
  </si>
  <si>
    <t>s2c_NC:G.47.2 (G.47.2 - Retail sale of food, beverages and tobacco)</t>
  </si>
  <si>
    <t>s2c_NC:G.47.21 (G.47.21 - Retail sale of fruit and vegetables)</t>
  </si>
  <si>
    <t>s2c_NC:G.47.22 (G.47.22 - Retail sale of meat and meat products)</t>
  </si>
  <si>
    <t>s2c_NC:G.47.23 (G.47.23 - Retail sale of fish, crustaceans and molluscs)</t>
  </si>
  <si>
    <t>s2c_NC:G.47.24 (G.47.24 - Retail sale of bread, cake and confectionery)</t>
  </si>
  <si>
    <t>s2c_NC:G.47.25 (G.47.25 - Retail sale of beverages)</t>
  </si>
  <si>
    <t>s2c_NC:G.47.26 (G.47.26 - Retail sale of tobacco products)</t>
  </si>
  <si>
    <t>s2c_NC:G.47.27 (G.47.27 - Retail sale of other food)</t>
  </si>
  <si>
    <t>s2c_NC:G.47.3 (G.47.3 - Retail sale of automotive fuel)</t>
  </si>
  <si>
    <t>s2c_NC:G.47.30 (G.47.30 - Retail sale of automotive fuel)</t>
  </si>
  <si>
    <t>s2c_NC:G.47.4 (G.47.4 - Retail sale of information and communication equipment)</t>
  </si>
  <si>
    <t>s2c_NC:G.47.40 (G.47.40 - Retail sale of information and communication equipment)</t>
  </si>
  <si>
    <t>s2c_NC:G.47.5 (G.47.5 - Retail sale of other household equipment)</t>
  </si>
  <si>
    <t>s2c_NC:G.47.51 (G.47.51 - Retail sale of textiles)</t>
  </si>
  <si>
    <t>s2c_NC:G.47.52 (G.47.52 - Retail sale of hardware, building materials, paints and glass)</t>
  </si>
  <si>
    <t>s2c_NC:G.47.53 (G.47.53 - Retail sale of carpets, rugs, wall and floor coverings)</t>
  </si>
  <si>
    <t>s2c_NC:G.47.54 (G.47.54 - Retail sale of electrical household appliances)</t>
  </si>
  <si>
    <t>s2c_NC:G.47.55 (G.47.55 - Retail sale of furniture, lighting equipment, tableware and other household goods)</t>
  </si>
  <si>
    <t>s2c_NC:G.47.6 (G.47.6 - Retail sale of cultural and recreational goods)</t>
  </si>
  <si>
    <t>s2c_NC:G.47.61 (G.47.61 - Retail sale of books)</t>
  </si>
  <si>
    <t>s2c_NC:G.47.62 (G.47.62 - Retail sale of newspapers, and other periodical publications and stationery)</t>
  </si>
  <si>
    <t>s2c_NC:G.47.63 (G.47.63 - Retail sale of sporting equipment)</t>
  </si>
  <si>
    <t>s2c_NC:G.47.64 (G.47.64 - Retail sale of games and toys)</t>
  </si>
  <si>
    <t>s2c_NC:G.47.69 (G.47.69 - Retail sale of cultural and recreational goods n.e.c.)</t>
  </si>
  <si>
    <t>s2c_NC:G.47.7 (G.47.7 - Retail sale of other goods, except motor vehicles and motorcycles)</t>
  </si>
  <si>
    <t>s2c_NC:G.47.71 (G.47.71 - Retail sale of clothing)</t>
  </si>
  <si>
    <t>s2c_NC:G.47.72 (G.47.72 - Retail sale of footwear and leather goods)</t>
  </si>
  <si>
    <t>s2c_NC:G.47.73 (G.47.73 - Retail sale of pharmaceutical products)</t>
  </si>
  <si>
    <t>s2c_NC:G.47.74 (G.47.74 - Retail sale of medical and orthopaedic goods)</t>
  </si>
  <si>
    <t>s2c_NC:G.47.75 (G.47.75 - Retail sale of cosmetic and toilet articles)</t>
  </si>
  <si>
    <t>s2c_NC:G.47.76 (G.47.76 - Retail sale of flowers, plants, fertilisers, pets and pet food)</t>
  </si>
  <si>
    <t>s2c_NC:G.47.77 (G.47.77 - Retail sale of watches and jewellery)</t>
  </si>
  <si>
    <t>s2c_NC:G.47.78 (G.47.78 - Retail sale of other new goods)</t>
  </si>
  <si>
    <t>s2c_NC:G.47.79 (G.47.79 - Retail sale of second-hand goods)</t>
  </si>
  <si>
    <t>s2c_NC:G.47.8 (G.47.8 - Retail sale of motor vehicles, motorcycles and related parts and accessories)</t>
  </si>
  <si>
    <t>s2c_NC:G.47.81 (G.47.81 - Retail sale of motor vehicles)</t>
  </si>
  <si>
    <t>s2c_NC:G.47.82 (G.47.82 - Retail sale of motor vehicle parts and accessories)</t>
  </si>
  <si>
    <t>s2c_NC:G.47.83 (G.47.83 - Retail sale of motorcycles, motorcycle parts and accessories)</t>
  </si>
  <si>
    <t>s2c_NC:G.47.9 (G.47.9 - Intermediation service activities for retail sale)</t>
  </si>
  <si>
    <t>s2c_NC:G.47.91 (G.47.91 - Intermediation service activities for non-specialised retail sale)</t>
  </si>
  <si>
    <t>s2c_NC:G.47.92 (G.47.92 - Intermediation service activities for specialised retail sale)</t>
  </si>
  <si>
    <t>s2c_NC:H. (H - Transportation and storage)</t>
  </si>
  <si>
    <t>s2c_NC:H.49 (H.49 - Land transport and transport via pipelines)</t>
  </si>
  <si>
    <t>s2c_NC:H.49.1 (H.49.1 - Passenger rail transport)</t>
  </si>
  <si>
    <t>s2c_NC:H.49.11 (H.49.11 - Passenger heavy rail transport)</t>
  </si>
  <si>
    <t>s2c_NC:H.49.12 (H.49.12 - Other passenger rail transport)</t>
  </si>
  <si>
    <t>s2c_NC:H.49.2 (H.49.2 - Freight rail transport)</t>
  </si>
  <si>
    <t>s2c_NC:H.49.20 (H.49.20 - Freight rail transport)</t>
  </si>
  <si>
    <t>s2c_NC:H.49.3 (H.49.3 - Other passenger land transport)</t>
  </si>
  <si>
    <t>s2c_NC:H.49.31 (H.49.31 - Scheduled passenger transport by road)</t>
  </si>
  <si>
    <t>s2c_NC:H.49.32 (H.49.32 - Non-scheduled passenger transport by road)</t>
  </si>
  <si>
    <t>s2c_NC:H.49.33 (H.49.33 - On-demand passenger transport service activities by vehicle with driver)</t>
  </si>
  <si>
    <t>s2c_NC:H.49.34 (H.49.34 - Passenger transport by cableways and ski lifts)</t>
  </si>
  <si>
    <t>s2c_NC:H.49.39 (H.49.39 - Other passenger land transport n.e.c.)</t>
  </si>
  <si>
    <t>s2c_NC:H.49.4 (H.49.4 - Freight transport by road and removal services)</t>
  </si>
  <si>
    <t>s2c_NC:H.49.41 (H.49.41 - Freight transport by road)</t>
  </si>
  <si>
    <t>s2c_NC:H.49.42 (H.49.42 - Removal services)</t>
  </si>
  <si>
    <t>s2c_NC:H.49.5 (H.49.5 - Transport via pipeline)</t>
  </si>
  <si>
    <t>s2c_NC:H.49.50 (H.49.50 - Transport via pipeline)</t>
  </si>
  <si>
    <t>s2c_NC:H.50 (H.50 - Water transport)</t>
  </si>
  <si>
    <t>s2c_NC:H.50.1 (H.50.1 - Sea and coastal passenger water transport)</t>
  </si>
  <si>
    <t>s2c_NC:H.50.10 (H.50.10 - Sea and coastal passenger water transport)</t>
  </si>
  <si>
    <t>s2c_NC:H.50.2 (H.50.2 - Sea and coastal freight water transport)</t>
  </si>
  <si>
    <t>s2c_NC:H.50.20 (H.50.20 - Sea and coastal freight water transport)</t>
  </si>
  <si>
    <t>s2c_NC:H.50.3 (H.50.3 - Inland passenger water transport)</t>
  </si>
  <si>
    <t>s2c_NC:H.50.30 (H.50.30 - Inland passenger water transport)</t>
  </si>
  <si>
    <t>s2c_NC:H.50.4 (H.50.4 - Inland freight water transport)</t>
  </si>
  <si>
    <t>s2c_NC:H.50.40 (H.50.40 - Inland freight water transport)</t>
  </si>
  <si>
    <t>s2c_NC:H.51 (H.51 - Air transport)</t>
  </si>
  <si>
    <t>s2c_NC:H.51.1 (H.51.1 - Passenger air transport)</t>
  </si>
  <si>
    <t>s2c_NC:H.51.10 (H.51.10 - Passenger air transport)</t>
  </si>
  <si>
    <t>s2c_NC:H.51.2 (H.51.2 - Freight air transport and space transport)</t>
  </si>
  <si>
    <t>s2c_NC:H.51.21 (H.51.21 - Freight air transport)</t>
  </si>
  <si>
    <t>s2c_NC:H.51.22 (H.51.22 - Space transport)</t>
  </si>
  <si>
    <t>s2c_NC:H.52 (H.52 - Warehousing, storage and support activities for transportation)</t>
  </si>
  <si>
    <t>s2c_NC:H.52.1 (H.52.1 - Warehousing and storage)</t>
  </si>
  <si>
    <t>s2c_NC:H.52.10 (H.52.10 - Warehousing and storage)</t>
  </si>
  <si>
    <t>s2c_NC:H.52.2 (H.52.2 - Support activities for transportation)</t>
  </si>
  <si>
    <t>s2c_NC:H.52.21 (H.52.21 - Service activities incidental to land transportation)</t>
  </si>
  <si>
    <t>s2c_NC:H.52.22 (H.52.22 - Service activities incidental to water transportation)</t>
  </si>
  <si>
    <t>s2c_NC:H.52.23 (H.52.23 - Service activities incidental to air transportation)</t>
  </si>
  <si>
    <t>s2c_NC:H.52.24 (H.52.24 - Cargo handling)</t>
  </si>
  <si>
    <t>s2c_NC:H.52.25 (H.52.25 - Logistics service activities)</t>
  </si>
  <si>
    <t>s2c_NC:H.52.26 (H.52.26 - Other support activities for transportation)</t>
  </si>
  <si>
    <t>s2c_NC:H.52.3 (H.52.3 - Intermediation service activities for transportation)</t>
  </si>
  <si>
    <t>s2c_NC:H.52.31 (H.52.31 - Intermediation service activities for freight transportation)</t>
  </si>
  <si>
    <t>s2c_NC:H.52.32 (H.52.32 - Intermediation service activities for passenger transportation)</t>
  </si>
  <si>
    <t>s2c_NC:H.53 (H.53 - Postal and courier activities)</t>
  </si>
  <si>
    <t>s2c_NC:H.53.1 (H.53.1 - Postal activities under universal service obligation)</t>
  </si>
  <si>
    <t>s2c_NC:H.53.10 (H.53.10 - Postal activities under universal service obligation)</t>
  </si>
  <si>
    <t>s2c_NC:H.53.2 (H.53.2 - Other postal and courier activities)</t>
  </si>
  <si>
    <t>s2c_NC:H.53.20 (H.53.20 - Other postal and courier activities)</t>
  </si>
  <si>
    <t>s2c_NC:H.53.3 (H.53.3 - Intermediation service activities for postal and courier activities)</t>
  </si>
  <si>
    <t>s2c_NC:H.53.30 (H.53.30 - Intermediation service activities for postal and courier activities)</t>
  </si>
  <si>
    <t>s2c_NC:I. (I - Accommodation and food service activities)</t>
  </si>
  <si>
    <t>s2c_NC:I.55 (I.55 - Accommodation)</t>
  </si>
  <si>
    <t>s2c_NC:I.55.1 (I.55.1 - Hotels and similar accommodation)</t>
  </si>
  <si>
    <t>s2c_NC:I.55.10 (I.55.10 - Hotels and similar accommodation)</t>
  </si>
  <si>
    <t>s2c_NC:I.55.2 (I.55.2 - Holiday and other short-stay accommodation)</t>
  </si>
  <si>
    <t>s2c_NC:I.55.20 (I.55.20 - Holiday and other short-stay accommodation)</t>
  </si>
  <si>
    <t>s2c_NC:I.55.3 (I.55.3 - Camping grounds and recreational vehicle parks)</t>
  </si>
  <si>
    <t>s2c_NC:I.55.30 (I.55.30 - Camping grounds and recreational vehicle parks)</t>
  </si>
  <si>
    <t>s2c_NC:I.55.4 (I.55.4 - Intermediation service activities for accommodation)</t>
  </si>
  <si>
    <t>s2c_NC:I.55.40 (I.55.40 - Intermediation service activities for accommodation)</t>
  </si>
  <si>
    <t>s2c_NC:I.55.9 (I.55.9 - Other accommodation)</t>
  </si>
  <si>
    <t>s2c_NC:I.55.90 (I.55.90 - Other accommodation)</t>
  </si>
  <si>
    <t>s2c_NC:I.56 (I.56 - Food and beverage service activities)</t>
  </si>
  <si>
    <t>s2c_NC:I.56.1 (I.56.1 - Restaurants and mobile food service activities)</t>
  </si>
  <si>
    <t>s2c_NC:I.56.11 (I.56.11 - Restaurant activities)</t>
  </si>
  <si>
    <t>s2c_NC:I.56.12 (I.56.12 - Mobile food service activities)</t>
  </si>
  <si>
    <t>s2c_NC:I.56.2 (I.56.2 - Event catering, contract catering service activities and other food service activities)</t>
  </si>
  <si>
    <t>s2c_NC:I.56.21 (I.56.21 - Event catering activities)</t>
  </si>
  <si>
    <t>s2c_NC:I.56.22 (I.56.22 - Contract catering service activities and other food service activities)</t>
  </si>
  <si>
    <t>s2c_NC:I.56.3 (I.56.3 - Beverage serving activities)</t>
  </si>
  <si>
    <t>s2c_NC:I.56.30 (I.56.30 - Beverage serving activities)</t>
  </si>
  <si>
    <t>s2c_NC:I.56.4 (I.56.4 - Intermediation service activities for food and beverage services activities)</t>
  </si>
  <si>
    <t>s2c_NC:I.56.40 (I.56.40 - Intermediation service activities for food and beverage services activities)</t>
  </si>
  <si>
    <t>s2c_NC:J. (J - Publishing, broadcasting, and content production and distribution activities)</t>
  </si>
  <si>
    <t>s2c_NC:J.58 (J.58 - Publishing activities)</t>
  </si>
  <si>
    <t>s2c_NC:J.58.1 (J.58.1 - Publishing of books, newspapers and other publishing activities, except software publishing)</t>
  </si>
  <si>
    <t>s2c_NC:J.58.11 (J.58.11 - Publishing of books)</t>
  </si>
  <si>
    <t>s2c_NC:J.58.12 (J.58.12 - Publishing of newspapers)</t>
  </si>
  <si>
    <t>s2c_NC:J.58.13 (J.58.13 - Publishing of journals and periodicals)</t>
  </si>
  <si>
    <t>s2c_NC:J.58.19 (J.58.19 - Other publishing activities, except software publishing)</t>
  </si>
  <si>
    <t>s2c_NC:J.58.2 (J.58.2 - Software publishing)</t>
  </si>
  <si>
    <t>s2c_NC:J.58.21 (J.58.21 - Publishing of video games)</t>
  </si>
  <si>
    <t>s2c_NC:J.58.29 (J.58.29 - Other software publishing)</t>
  </si>
  <si>
    <t>s2c_NC:J.59 (J.59 - Motion picture, video and television programme production, sound recording and music publishing activities)</t>
  </si>
  <si>
    <t>s2c_NC:J.59.1 (J.59.1 - Motion picture, video and television programme activities)</t>
  </si>
  <si>
    <t>s2c_NC:J.59.11 (J.59.11 - Motion picture, video and television programme production activities)</t>
  </si>
  <si>
    <t>s2c_NC:J.59.12 (J.59.12 - Motion picture, video and television programme post-production activities)</t>
  </si>
  <si>
    <t>s2c_NC:J.59.13 (J.59.13 - Motion picture and video distribution activities)</t>
  </si>
  <si>
    <t>s2c_NC:J.59.14 (J.59.14 - Motion picture projection activities)</t>
  </si>
  <si>
    <t>s2c_NC:J.59.2 (J.59.2 - Sound recording and music publishing activities)</t>
  </si>
  <si>
    <t>s2c_NC:J.59.20 (J.59.20 - Sound recording and music publishing activities)</t>
  </si>
  <si>
    <t>s2c_NC:J.60 (J.60 - Programming, broadcasting, news agency and other content distribution activities)</t>
  </si>
  <si>
    <t>s2c_NC:J.60.1 (J.60.1 - Radio broadcasting and audio distribution activities)</t>
  </si>
  <si>
    <t>s2c_NC:J.60.10 (J.60.10 - Radio broadcasting and audio distribution activities)</t>
  </si>
  <si>
    <t>s2c_NC:J.60.2 (J.60.2 - Television programming, broadcasting and video distribution activities)</t>
  </si>
  <si>
    <t>s2c_NC:J.60.20 (J.60.20 - Television programming, broadcasting and video distribution activities)</t>
  </si>
  <si>
    <t>s2c_NC:J.60.3 (J.60.3 - News agency and other content distribution activities)</t>
  </si>
  <si>
    <t>s2c_NC:J.60.31 (J.60.31 - News agency activities)</t>
  </si>
  <si>
    <t>s2c_NC:J.60.39 (J.60.39 - Other content distribution activities)</t>
  </si>
  <si>
    <t>s2c_NC:K. (K - Telecommunication, computer programming, consulting, computing infrastructure and other information service activities)</t>
  </si>
  <si>
    <t>s2c_NC:K.61 (K.61 - Telecommunication)</t>
  </si>
  <si>
    <t>s2c_NC:K.61.1 (K.61.1 - Wired, wireless, and satellite telecommunication activities)</t>
  </si>
  <si>
    <t>s2c_NC:K.61.10 (K.61.10 - Wired, wireless, and satellite telecommunication activities)</t>
  </si>
  <si>
    <t>s2c_NC:K.61.2 (K.61.2 - Telecommunication reselling activities and intermediation service activities for telecommunication)</t>
  </si>
  <si>
    <t>s2c_NC:K.61.20 (K.61.20 - Telecommunication reselling activities and intermediation service activities for telecommunication)</t>
  </si>
  <si>
    <t>s2c_NC:K.61.9 (K.61.9 - Other telecommunication activities)</t>
  </si>
  <si>
    <t>s2c_NC:K.61.90 (K.61.90 - Other telecommunication activities)</t>
  </si>
  <si>
    <t>s2c_NC:K.62 (K.62 - Computer programming, consultancy and related activities)</t>
  </si>
  <si>
    <t>s2c_NC:K.62.1 (K.62.1 - Computer programming activities)</t>
  </si>
  <si>
    <t>s2c_NC:K.62.10 (K.62.10 - Computer programming activities)</t>
  </si>
  <si>
    <t>s2c_NC:K.62.2 (K.62.2 - Computer consultancy and computer facilities management activities)</t>
  </si>
  <si>
    <t>s2c_NC:K.62.20 (K.62.20 - Computer consultancy and computer facilities management activities)</t>
  </si>
  <si>
    <t>s2c_NC:K.62.9 (K.62.9 - Other information technology and computer service activities)</t>
  </si>
  <si>
    <t>s2c_NC:K.62.90 (K.62.90 - Other information technology and computer service activities)</t>
  </si>
  <si>
    <t>s2c_NC:K.63 (K.63 - Computing infrastructure, data processing, hosting and other information service activities)</t>
  </si>
  <si>
    <t>s2c_NC:K.63.1 (K.63.1 - Computing infrastructure, data processing, hosting and related activities)</t>
  </si>
  <si>
    <t>s2c_NC:K.63.10 (K.63.10 - Computing infrastructure, data processing, hosting and related activities)</t>
  </si>
  <si>
    <t>s2c_NC:K.63.9 (K.63.9 - Web search portal activities and other information service activities)</t>
  </si>
  <si>
    <t>s2c_NC:K.63.91 (K.63.91 - Web search portal activities)</t>
  </si>
  <si>
    <t>s2c_NC:K.63.92 (K.63.92 - Other information service activities)</t>
  </si>
  <si>
    <t>s2c_NC:L. (L - Financial and insurance activities)</t>
  </si>
  <si>
    <t>s2c_NC:L.64 (L.64 - Financial service activities, except insurance and pension funding)</t>
  </si>
  <si>
    <t>s2c_NC:L.64.1 (L.64.1 - Monetary intermediation)</t>
  </si>
  <si>
    <t>s2c_NC:L.64.11 (L.64.11 - Central banking)</t>
  </si>
  <si>
    <t>s2c_NC:L.64.19 (L.64.19 - Other monetary intermediation)</t>
  </si>
  <si>
    <t>s2c_NC:L.64.2 (L.64.2 - Activities of holding companies and financing conduits)</t>
  </si>
  <si>
    <t>s2c_NC:L.64.21 (L.64.21 - Activities of holding companies)</t>
  </si>
  <si>
    <t>s2c_NC:L.64.22 (L.64.22 - Activities of financing conduits)</t>
  </si>
  <si>
    <t>s2c_NC:L.64.3 (L.64.3 - Activities of trusts, funds and similar financial entities)</t>
  </si>
  <si>
    <t>s2c_NC:L.64.31 (L.64.31 - Activities of money market and non-money market investments funds)</t>
  </si>
  <si>
    <t>s2c_NC:L.64.32 (L.64.32 - Activities of trust, estate and agency accounts)</t>
  </si>
  <si>
    <t>s2c_NC:L.64.9 (L.64.9 - Other financial service activities, except insurance and pension funding)</t>
  </si>
  <si>
    <t>s2c_NC:L.64.91 (L.64.91 - Financial leasing)</t>
  </si>
  <si>
    <t>s2c_NC:L.64.92 (L.64.92 - Other credit granting)</t>
  </si>
  <si>
    <t>s2c_NC:L.64.99 (L.64.99 - Other financial service activities, except insurance and pension funding n.e.c.)</t>
  </si>
  <si>
    <t>s2c_NC:L.65 (L.65 - Insurance, reinsurance and pension funding, except compulsory social security)</t>
  </si>
  <si>
    <t>s2c_NC:L.65.1 (L.65.1 - Insurance)</t>
  </si>
  <si>
    <t>s2c_NC:L.65.11 (L.65.11 - Life insurance)</t>
  </si>
  <si>
    <t>s2c_NC:L.65.12 (L.65.12 - Non-life insurance)</t>
  </si>
  <si>
    <t>s2c_NC:L.65.2 (L.65.2 - Reinsurance)</t>
  </si>
  <si>
    <t>s2c_NC:L.65.20 (L.65.20 - Reinsurance)</t>
  </si>
  <si>
    <t>s2c_NC:L.65.3 (L.65.3 - Pension funding)</t>
  </si>
  <si>
    <t>s2c_NC:L.65.30 (L.65.30 - Pension funding)</t>
  </si>
  <si>
    <t>s2c_NC:L.66 (L.66 - Activities auxiliary to financial services and insurance activities)</t>
  </si>
  <si>
    <t>s2c_NC:L.66.1 (L.66.1 - Activities auxiliary to financial services, except insurance and pension funding)</t>
  </si>
  <si>
    <t>s2c_NC:L.66.11 (L.66.11 - Administration of financial markets)</t>
  </si>
  <si>
    <t>s2c_NC:L.66.12 (L.66.12 - Security and commodity contracts brokerage)</t>
  </si>
  <si>
    <t>s2c_NC:L.66.19 (L.66.19 - Other activities auxiliary to financial services, except insurance and pension funding)</t>
  </si>
  <si>
    <t>s2c_NC:L.66.2 (L.66.2 - Activities auxiliary to insurance and pension funding)</t>
  </si>
  <si>
    <t>s2c_NC:L.66.21 (L.66.21 - Risk and damage evaluation)</t>
  </si>
  <si>
    <t>s2c_NC:L.66.22 (L.66.22 - Activities of insurance agents and brokers)</t>
  </si>
  <si>
    <t>s2c_NC:L.66.29 (L.66.29 - Activities auxiliary to insurance and pension funding n.e.c.)</t>
  </si>
  <si>
    <t>s2c_NC:L.66.3 (L.66.3 - Fund management activities)</t>
  </si>
  <si>
    <t>s2c_NC:L.66.30 (L.66.30 - Fund management activities)</t>
  </si>
  <si>
    <t>s2c_NC:M. (M - Real estate activities)</t>
  </si>
  <si>
    <t>s2c_NC:M.68 (M.68 - Real estate activities)</t>
  </si>
  <si>
    <t>s2c_NC:M.68.1 (M.68.1 - Real estate activities with own property and development of building projects)</t>
  </si>
  <si>
    <t>s2c_NC:M.68.11 (M.68.11 - Buying and selling of own real estate)</t>
  </si>
  <si>
    <t>s2c_NC:M.68.12 (M.68.12 - Development of building projects)</t>
  </si>
  <si>
    <t>s2c_NC:M.68.2 (M.68.2 - Rental and operating of own or leased real estate)</t>
  </si>
  <si>
    <t>s2c_NC:M.68.20 (M.68.20 - Rental and operating of own or leased real estate)</t>
  </si>
  <si>
    <t>s2c_NC:M.68.3 (M.68.3 - Real estate activities on a fee or contract basis)</t>
  </si>
  <si>
    <t>s2c_NC:M.68.31 (M.68.31 - Intermediation service activities for real estate activities)</t>
  </si>
  <si>
    <t>s2c_NC:M.68.32 (M.68.32 - Other real estate activities on a fee or contract basis)</t>
  </si>
  <si>
    <t>s2c_NC:N. (N - Professional, scientific and technical activities)</t>
  </si>
  <si>
    <t>s2c_NC:N.69 (N.69 - Legal and accounting activities)</t>
  </si>
  <si>
    <t>s2c_NC:N.69.1 (N.69.1 - Legal activities)</t>
  </si>
  <si>
    <t>s2c_NC:N.69.10 (N.69.10 - Legal activities)</t>
  </si>
  <si>
    <t>s2c_NC:N.69.2 (N.69.2 - Accounting, bookkeeping and auditing activities; tax consultancy)</t>
  </si>
  <si>
    <t>s2c_NC:N.69.20 (N.69.20 - Accounting, bookkeeping and auditing activities; tax consultancy)</t>
  </si>
  <si>
    <t>s2c_NC:N.70 (N.70 - Activities of head offices and management consultancy)</t>
  </si>
  <si>
    <t>s2c_NC:N.70.1 (N.70.1 - Activities of head offices)</t>
  </si>
  <si>
    <t>s2c_NC:N.70.10 (N.70.10 - Activities of head offices)</t>
  </si>
  <si>
    <t>s2c_NC:N.70.2 (N.70.2 - Business and other management consultancy activities)</t>
  </si>
  <si>
    <t>s2c_NC:N.70.20 (N.70.20 - Business and other management consultancy activities)</t>
  </si>
  <si>
    <t>s2c_NC:N.71 (N.71 - Architectural and engineering activities; technical testing and analysis)</t>
  </si>
  <si>
    <t>s2c_NC:N.71.1 (N.71.1 - Architectural and engineering activities and related technical consultancy)</t>
  </si>
  <si>
    <t>s2c_NC:N.71.11 (N.71.11 - Architectural activities)</t>
  </si>
  <si>
    <t>s2c_NC:N.71.12 (N.71.12 - Engineering activities and related technical consultancy)</t>
  </si>
  <si>
    <t>s2c_NC:N.71.2 (N.71.2 - Technical testing and analysis)</t>
  </si>
  <si>
    <t>s2c_NC:N.71.20 (N.71.20 - Technical testing and analysis)</t>
  </si>
  <si>
    <t>s2c_NC:N.72 (N.72 - Scientific research and development)</t>
  </si>
  <si>
    <t>s2c_NC:N.72.1 (N.72.1 - Research and experimental development on natural sciences and engineering)</t>
  </si>
  <si>
    <t>s2c_NC:N.72.10 (N.72.10 - Research and experimental development on natural sciences and engineering)</t>
  </si>
  <si>
    <t>s2c_NC:N.72.2 (N.72.2 - Research and experimental development on social sciences and humanities)</t>
  </si>
  <si>
    <t>s2c_NC:N.72.20 (N.72.20 - Research and experimental development on social sciences and humanities)</t>
  </si>
  <si>
    <t>s2c_NC:N.73 (N.73 - Activities of advertising, market research and public relations)</t>
  </si>
  <si>
    <t>s2c_NC:N.73.1 (N.73.1 - Advertising)</t>
  </si>
  <si>
    <t>s2c_NC:N.73.11 (N.73.11 - Activities of advertising agencies)</t>
  </si>
  <si>
    <t>s2c_NC:N.73.12 (N.73.12 - Media representation)</t>
  </si>
  <si>
    <t>s2c_NC:N.73.2 (N.73.2 - Market research and public opinion polling)</t>
  </si>
  <si>
    <t>s2c_NC:N.73.20 (N.73.20 - Market research and public opinion polling)</t>
  </si>
  <si>
    <t>s2c_NC:N.73.3 (N.73.3 - Public relations and communication activities)</t>
  </si>
  <si>
    <t>s2c_NC:N.73.30 (N.73.30 - Public relations and communication activities)</t>
  </si>
  <si>
    <t>s2c_NC:N.74 (N.74 - Other professional, scientific and technical activities)</t>
  </si>
  <si>
    <t>s2c_NC:N.74.1 (N.74.1 - Specialised design activities)</t>
  </si>
  <si>
    <t>s2c_NC:N.74.11 (N.74.11 - Industrial product and fashion design activities)</t>
  </si>
  <si>
    <t>s2c_NC:N.74.12 (N.74.12 - Graphic design and visual communication activities)</t>
  </si>
  <si>
    <t>s2c_NC:N.74.13 (N.74.13 - Interior design activities)</t>
  </si>
  <si>
    <t>s2c_NC:N.74.14 (N.74.14 - Other specialised design activities)</t>
  </si>
  <si>
    <t>s2c_NC:N.74.2 (N.74.2 - Photographic activities)</t>
  </si>
  <si>
    <t>s2c_NC:N.74.20 (N.74.20 - Photographic activities)</t>
  </si>
  <si>
    <t>s2c_NC:N.74.3 (N.74.3 - Translation and interpretation activities)</t>
  </si>
  <si>
    <t>s2c_NC:N.74.30 (N.74.30 - Translation and interpretation activities)</t>
  </si>
  <si>
    <t>s2c_NC:N.74.9 (N.74.9 - Other professional, scientific and technical activities n.e.c.)</t>
  </si>
  <si>
    <t>s2c_NC:N.74.91 (N.74.91 - Patent brokering and marketing service activities)</t>
  </si>
  <si>
    <t>s2c_NC:N.74.99 (N.74.99 - All other professional, scientific and technical activities n.e.c.)</t>
  </si>
  <si>
    <t>s2c_NC:N.75 (N.75 - Veterinary activities)</t>
  </si>
  <si>
    <t>s2c_NC:N.75.0 (N.75.0 - Veterinary activities)</t>
  </si>
  <si>
    <t>s2c_NC:N.75.00 (N.75.00 - Veterinary activities)</t>
  </si>
  <si>
    <t>s2c_NC:O. (O - Administrative and support service activities)</t>
  </si>
  <si>
    <t>s2c_NC:O.77 (O.77 - Rental and leasing activities)</t>
  </si>
  <si>
    <t>s2c_NC:O.77.1 (O.77.1 - Rental and leasing of motor vehicles)</t>
  </si>
  <si>
    <t>s2c_NC:O.77.11 (O.77.11 - Rental and leasing of cars and light motor vehicles)</t>
  </si>
  <si>
    <t>s2c_NC:O.77.12 (O.77.12 - Rental and leasing of trucks)</t>
  </si>
  <si>
    <t>s2c_NC:O.77.2 (O.77.2 - Rental and leasing of personal and household goods)</t>
  </si>
  <si>
    <t>s2c_NC:O.77.21 (O.77.21 - Rental and leasing of recreational and sports goods)</t>
  </si>
  <si>
    <t>s2c_NC:O.77.22 (O.77.22 - Rental and leasing of other personal and household goods)</t>
  </si>
  <si>
    <t>s2c_NC:O.77.3 (O.77.3 - Rental and leasing of other machinery, equipment and tangible goods)</t>
  </si>
  <si>
    <t>s2c_NC:O.77.31 (O.77.31 - Rental and leasing of agricultural machinery and equipment)</t>
  </si>
  <si>
    <t>s2c_NC:O.77.32 (O.77.32 - Rental and leasing of construction and civil engineering machinery and equipment)</t>
  </si>
  <si>
    <t>s2c_NC:O.77.33 (O.77.33 - Rental and leasing of office machinery, equipment and computers)</t>
  </si>
  <si>
    <t>s2c_NC:O.77.34 (O.77.34 - Rental and leasing of water transport equipment)</t>
  </si>
  <si>
    <t>s2c_NC:O.77.35 (O.77.35 - Rental and leasing of air transport equipment)</t>
  </si>
  <si>
    <t>s2c_NC:O.77.39 (O.77.39 - Rental and leasing of other machinery, equipment and tangible goods n.e.c.)</t>
  </si>
  <si>
    <t>s2c_NC:O.77.4 (O.77.4 - Leasing of intellectual property and similar products, except copyrighted works)</t>
  </si>
  <si>
    <t>s2c_NC:O.77.40 (O.77.40 - Leasing of intellectual property and similar products, except copyrighted works)</t>
  </si>
  <si>
    <t>s2c_NC:O.77.5 (O.77.5 - Intermediation service activities for rental and leasing of tangible goods and non-financial intangible assets)</t>
  </si>
  <si>
    <t>s2c_NC:O.77.51 (O.77.51 - Intermediation service activities for rental and leasing of cars, motorhomes and trailers)</t>
  </si>
  <si>
    <t>s2c_NC:O.77.52 (O.77.52 - Intermediation service activities for rental and leasing of other tangible goods and non-financial intangible assets)</t>
  </si>
  <si>
    <t>s2c_NC:O.78 (O.78 - Employment activities)</t>
  </si>
  <si>
    <t>s2c_NC:O.78.1 (O.78.1 - Activities of employment placement agencies)</t>
  </si>
  <si>
    <t>s2c_NC:O.78.10 (O.78.10 - Activities of employment placement agencies)</t>
  </si>
  <si>
    <t>s2c_NC:O.78.2 (O.78.2 - Temporary employment agency activities and other human resource provisions)</t>
  </si>
  <si>
    <t>s2c_NC:O.78.20 (O.78.20 - Temporary employment agency activities and other human resource provisions)</t>
  </si>
  <si>
    <t>s2c_NC:O.79 (O.79 - Travel agency, tour operator and other reservation service and related activities)</t>
  </si>
  <si>
    <t>s2c_NC:O.79.1 (O.79.1 - Travel agency and tour operator activities)</t>
  </si>
  <si>
    <t>s2c_NC:O.79.11 (O.79.11 - Travel agency activities)</t>
  </si>
  <si>
    <t>s2c_NC:O.79.12 (O.79.12 - Tour operator activities)</t>
  </si>
  <si>
    <t>s2c_NC:O.79.9 (O.79.9 - Other reservation service and related activities)</t>
  </si>
  <si>
    <t>s2c_NC:O.79.90 (O.79.90 - Other reservation service and related activities)</t>
  </si>
  <si>
    <t>s2c_NC:O.80 (O.80 - Investigation and security activities)</t>
  </si>
  <si>
    <t>s2c_NC:O.80.0 (O.80.0 - Investigation and security activities)</t>
  </si>
  <si>
    <t>s2c_NC:O.80.01 (O.80.01 - Investigation and private security activities)</t>
  </si>
  <si>
    <t>s2c_NC:O.80.09 (O.80.09 - Security activities n.e.c.)</t>
  </si>
  <si>
    <t>s2c_NC:O.81 (O.81 - Services to buildings and landscape activities)</t>
  </si>
  <si>
    <t>s2c_NC:O.81.1 (O.81.1 - Combined facilities support activities)</t>
  </si>
  <si>
    <t>s2c_NC:O.81.10 (O.81.10 - Combined facilities support activities)</t>
  </si>
  <si>
    <t>s2c_NC:O.81.2 (O.81.2 - Cleaning activities)</t>
  </si>
  <si>
    <t>s2c_NC:O.81.21 (O.81.21 - General cleaning of buildings)</t>
  </si>
  <si>
    <t>s2c_NC:O.81.22 (O.81.22 - Other building and industrial cleaning activities)</t>
  </si>
  <si>
    <t>s2c_NC:O.81.23 (O.81.23 - Other cleaning activities)</t>
  </si>
  <si>
    <t>s2c_NC:O.81.3 (O.81.3 - Landscape service activities)</t>
  </si>
  <si>
    <t>s2c_NC:O.81.30 (O.81.30 - Landscape service activities)</t>
  </si>
  <si>
    <t>s2c_NC:O.82 (O.82 - Office administrative, office support and other business support activities)</t>
  </si>
  <si>
    <t>s2c_NC:O.82.1 (O.82.1 - Office administrative and support activities)</t>
  </si>
  <si>
    <t>s2c_NC:O.82.10 (O.82.10 - Office administrative and support activities)</t>
  </si>
  <si>
    <t>s2c_NC:O.82.2 (O.82.2 - Activities of call centres)</t>
  </si>
  <si>
    <t>s2c_NC:O.82.20 (O.82.20 - Activities of call centres)</t>
  </si>
  <si>
    <t>s2c_NC:O.82.3 (O.82.3 - Organisation of conventions and trade shows)</t>
  </si>
  <si>
    <t>s2c_NC:O.82.30 (O.82.30 - Organisation of conventions and trade shows)</t>
  </si>
  <si>
    <t>s2c_NC:O.82.4 (O.82.4 - Intermediation service activities for business support service activities n.e.c.)</t>
  </si>
  <si>
    <t>s2c_NC:O.82.40 (O.82.40 - Intermediation service activities for business support service activities n.e.c.)</t>
  </si>
  <si>
    <t>s2c_NC:O.82.9 (O.82.9 - Business support service activities n.e.c.)</t>
  </si>
  <si>
    <t>s2c_NC:O.82.91 (O.82.91 - Activities of collection agencies and credit bureaus)</t>
  </si>
  <si>
    <t>s2c_NC:O.82.92 (O.82.92 - Packaging activities)</t>
  </si>
  <si>
    <t>s2c_NC:O.82.99 (O.82.99 - Other business support service activities n.e.c.)</t>
  </si>
  <si>
    <t>s2c_NC:P. (P - Public administration and defence; compulsory social security)</t>
  </si>
  <si>
    <t>s2c_NC:P.84 (P.84 - Public administration and defence; compulsory social security)</t>
  </si>
  <si>
    <t>s2c_NC:P.84.1 (P.84.1 - Administration of the State and the economic, social and environmental policies of the community)</t>
  </si>
  <si>
    <t>s2c_NC:P.84.11 (P.84.11 - General public administration activities)</t>
  </si>
  <si>
    <t>s2c_NC:P.84.12 (P.84.12 - Regulation of health care, education, cultural services and other social services)</t>
  </si>
  <si>
    <t>s2c_NC:P.84.13 (P.84.13 - Regulation of and contribution to more efficient operation of businesses)</t>
  </si>
  <si>
    <t>s2c_NC:P.84.2 (P.84.2 - Provision of services to the community as a whole)</t>
  </si>
  <si>
    <t>s2c_NC:P.84.21 (P.84.21 - Foreign affairs)</t>
  </si>
  <si>
    <t>s2c_NC:P.84.22 (P.84.22 - Defence activities)</t>
  </si>
  <si>
    <t>s2c_NC:P.84.23 (P.84.23 - Justice and judicial activities)</t>
  </si>
  <si>
    <t>s2c_NC:P.84.24 (P.84.24 - Public order and safety activities)</t>
  </si>
  <si>
    <t>s2c_NC:P.84.25 (P.84.25 - Fire service activities)</t>
  </si>
  <si>
    <t>s2c_NC:P.84.3 (P.84.3 - Compulsory social security activities)</t>
  </si>
  <si>
    <t>s2c_NC:P.84.30 (P.84.30 - Compulsory social security activities)</t>
  </si>
  <si>
    <t>s2c_NC:Q. (Q - Education)</t>
  </si>
  <si>
    <t>s2c_NC:Q.85 (Q.85 - Education)</t>
  </si>
  <si>
    <t>s2c_NC:Q.85.1 (Q.85.1 - Pre-primary education)</t>
  </si>
  <si>
    <t>s2c_NC:Q.85.10 (Q.85.10 - Pre-primary education)</t>
  </si>
  <si>
    <t>s2c_NC:Q.85.2 (Q.85.2 - Primary education)</t>
  </si>
  <si>
    <t>s2c_NC:Q.85.20 (Q.85.20 - Primary education)</t>
  </si>
  <si>
    <t>s2c_NC:Q.85.3 (Q.85.3 - Secondary and post-secondary non-tertiary education)</t>
  </si>
  <si>
    <t>s2c_NC:Q.85.31 (Q.85.31 - General secondary education)</t>
  </si>
  <si>
    <t>s2c_NC:Q.85.32 (Q.85.32 - Vocational secondary education)</t>
  </si>
  <si>
    <t>s2c_NC:Q.85.33 (Q.85.33 - Post-secondary non-tertiary education)</t>
  </si>
  <si>
    <t>s2c_NC:Q.85.4 (Q.85.4 - Tertiary education)</t>
  </si>
  <si>
    <t>s2c_NC:Q.85.40 (Q.85.40 - Tertiary education)</t>
  </si>
  <si>
    <t>s2c_NC:Q.85.5 (Q.85.5 - Other education)</t>
  </si>
  <si>
    <t>s2c_NC:Q.85.51 (Q.85.51 - Sports and recreation education)</t>
  </si>
  <si>
    <t>s2c_NC:Q.85.52 (Q.85.52 - Cultural education)</t>
  </si>
  <si>
    <t>s2c_NC:Q.85.53 (Q.85.53 - Driving school activities)</t>
  </si>
  <si>
    <t>s2c_NC:Q.85.59 (Q.85.59 - Other education n.e.c.)</t>
  </si>
  <si>
    <t>s2c_NC:Q.85.6 (Q.85.6 - Educational support activities)</t>
  </si>
  <si>
    <t>s2c_NC:Q.85.61 (Q.85.61 - Intermediation service activities for courses and tutors)</t>
  </si>
  <si>
    <t>s2c_NC:Q.85.69 (Q.85.69 - Educational support activities n.e.c.)</t>
  </si>
  <si>
    <t>s2c_NC:R. (R - Human health and social work activities)</t>
  </si>
  <si>
    <t>s2c_NC:R.86 (R.86 - Human health activities)</t>
  </si>
  <si>
    <t>s2c_NC:R.86.1 (R.86.1 - Hospital activities)</t>
  </si>
  <si>
    <t>s2c_NC:R.86.10 (R.86.10 - Hospital activities)</t>
  </si>
  <si>
    <t>s2c_NC:R.86.2 (R.86.2 - Medical and dental practice activities)</t>
  </si>
  <si>
    <t>s2c_NC:R.86.21 (R.86.21 - General medical practice activities)</t>
  </si>
  <si>
    <t>s2c_NC:R.86.22 (R.86.22 - Medical specialists activities)</t>
  </si>
  <si>
    <t>s2c_NC:R.86.23 (R.86.23 - Dental practice care activities)</t>
  </si>
  <si>
    <t>s2c_NC:R.86.9 (R.86.9 - Other human health activities)</t>
  </si>
  <si>
    <t>s2c_NC:R.86.91 (R.86.91 - Diagnostic imaging services and medical laboratory activities)</t>
  </si>
  <si>
    <t>s2c_NC:R.86.92 (R.86.92 - Patient transportation by ambulance)</t>
  </si>
  <si>
    <t>s2c_NC:R.86.93 (R.86.93 - Activities of psychologists and psychotherapists, except medical doctors)</t>
  </si>
  <si>
    <t>s2c_NC:R.86.94 (R.86.94 - Nursing and midwifery activities)</t>
  </si>
  <si>
    <t>s2c_NC:R.86.95 (R.86.95 - Physiotherapy activities)</t>
  </si>
  <si>
    <t>s2c_NC:R.86.96 (R.86.96 - Traditional, complementary and alternative medicine activities)</t>
  </si>
  <si>
    <t>s2c_NC:R.86.97 (R.86.97 - Intermediation service activities for medical, dental and other human health services)</t>
  </si>
  <si>
    <t>s2c_NC:R.86.99 (R.86.99 - Other human health activities n.e.c.)</t>
  </si>
  <si>
    <t>s2c_NC:R.87 (R.87 - Residential care activities)</t>
  </si>
  <si>
    <t>s2c_NC:R.87.1 (R.87.1 - Residential nursing care activities)</t>
  </si>
  <si>
    <t>s2c_NC:R.87.10 (R.87.10 - Residential nursing care activities)</t>
  </si>
  <si>
    <t>s2c_NC:R.87.2 (R.87.2 - Residential care activities for persons living with or having a diagnosis of a mental illness or substance abuse)</t>
  </si>
  <si>
    <t>s2c_NC:R.87.20 (R.87.20 - Residential care activities for persons living with or having a diagnosis of a mental illness or substance abuse)</t>
  </si>
  <si>
    <t>s2c_NC:R.87.3 (R.87.3 - Residential care activities for older persons or persons with physical disabilities)</t>
  </si>
  <si>
    <t>s2c_NC:R.87.30 (R.87.30 - Residential care activities for older persons or persons with physical disabilities)</t>
  </si>
  <si>
    <t>s2c_NC:R.87.9 (R.87.9 - Other residential care activities)</t>
  </si>
  <si>
    <t>s2c_NC:R.87.91 (R.87.91 - Intermediation service activities for residential care activities)</t>
  </si>
  <si>
    <t>s2c_NC:R.87.99 (R.87.99 - Other residential care activities n.e.c.)</t>
  </si>
  <si>
    <t>s2c_NC:R.88 (R.88 - Social work activities without accommodation)</t>
  </si>
  <si>
    <t>s2c_NC:R.88.1 (R.88.1 - Social work activities without accommodation for older persons or persons with disabilities)</t>
  </si>
  <si>
    <t>s2c_NC:R.88.10 (R.88.10 - Social work activities without accommodation for older persons or persons with disabilities)</t>
  </si>
  <si>
    <t>s2c_NC:R.88.9 (R.88.9 - Other social work activities without accommodation)</t>
  </si>
  <si>
    <t>s2c_NC:R.88.91 (R.88.91 - Child day-care activities)</t>
  </si>
  <si>
    <t>s2c_NC:R.88.99 (R.88.99 - Other social work activities without accommodation n.e.c.)</t>
  </si>
  <si>
    <t>s2c_NC:S. (S - Arts, sports and recreation)</t>
  </si>
  <si>
    <t>s2c_NC:S.90 (S.90 - Arts creation and performing arts activities)</t>
  </si>
  <si>
    <t>s2c_NC:S.90.1 (S.90.1 - Arts creation activities)</t>
  </si>
  <si>
    <t>s2c_NC:S.90.11 (S.90.11 - Literary creation and musical composition activities)</t>
  </si>
  <si>
    <t>s2c_NC:S.90.12 (S.90.12 - Visual arts creation activities)</t>
  </si>
  <si>
    <t>s2c_NC:S.90.13 (S.90.13 - Other arts creation activities)</t>
  </si>
  <si>
    <t>s2c_NC:S.90.2 (S.90.2 - Activities of performing arts)</t>
  </si>
  <si>
    <t>s2c_NC:S.90.20 (S.90.20 - Activities of performing arts)</t>
  </si>
  <si>
    <t>s2c_NC:S.90.3 (S.90.3 - Support activities to arts creation and performing arts)</t>
  </si>
  <si>
    <t>s2c_NC:S.90.31 (S.90.31 - Operation of arts facilities and sites)</t>
  </si>
  <si>
    <t>s2c_NC:S.90.39 (S.90.39 - Other support activities to arts and performing arts)</t>
  </si>
  <si>
    <t>s2c_NC:S.91 (S.91 - Libraries, archives, museums and other cultural activities)</t>
  </si>
  <si>
    <t>s2c_NC:S.91.1 (S.91.1 - Library and archive activities)</t>
  </si>
  <si>
    <t>s2c_NC:S.91.11 (S.91.11 - Library activities)</t>
  </si>
  <si>
    <t>s2c_NC:S.91.12 (S.91.12 - Archive activities)</t>
  </si>
  <si>
    <t>s2c_NC:S.91.2 (S.91.2 - Museum, collection, historical site and monument activities)</t>
  </si>
  <si>
    <t>s2c_NC:S.91.21 (S.91.21 - Museum and collection activities)</t>
  </si>
  <si>
    <t>s2c_NC:S.91.22 (S.91.22 - Historical site and monument activities)</t>
  </si>
  <si>
    <t>s2c_NC:S.91.3 (S.91.3 - Conservation, restoration and other support activities for cultural heritage)</t>
  </si>
  <si>
    <t>s2c_NC:S.91.30 (S.91.30 - Conservation, restoration and other support activities for cultural heritage)</t>
  </si>
  <si>
    <t>s2c_NC:S.91.4 (S.91.4 - Botanical and zoological garden and nature reserve activities)</t>
  </si>
  <si>
    <t>s2c_NC:S.91.41 (S.91.41 - Botanical and zoological garden activities)</t>
  </si>
  <si>
    <t>s2c_NC:S.91.42 (S.91.42 - Nature reserve activities)</t>
  </si>
  <si>
    <t>s2c_NC:S.92 (S.92 - Gambling and betting activities)</t>
  </si>
  <si>
    <t>s2c_NC:S.92.0 (S.92.0 - Gambling and betting activities)</t>
  </si>
  <si>
    <t>s2c_NC:S.92.00 (S.92.00 - Gambling and betting activities)</t>
  </si>
  <si>
    <t>s2c_NC:S.93 (S.93 - Sports activities and amusement and recreation activities)</t>
  </si>
  <si>
    <t>s2c_NC:S.93.1 (S.93.1 - Sports activities)</t>
  </si>
  <si>
    <t>s2c_NC:S.93.11 (S.93.11 - Operation of sports facilities)</t>
  </si>
  <si>
    <t>s2c_NC:S.93.12 (S.93.12 - Activities of sports clubs)</t>
  </si>
  <si>
    <t>s2c_NC:S.93.13 (S.93.13 - Activities of fitness centres)</t>
  </si>
  <si>
    <t>s2c_NC:S.93.19 (S.93.19 - Sports activities n.e.c.)</t>
  </si>
  <si>
    <t>s2c_NC:S.93.2 (S.93.2 - Amusement and recreation activities)</t>
  </si>
  <si>
    <t>s2c_NC:S.93.21 (S.93.21 - Activities of amusement parks and theme parks)</t>
  </si>
  <si>
    <t>s2c_NC:S.93.29 (S.93.29 - Amusement and recreation activities n.e.c.)</t>
  </si>
  <si>
    <t>s2c_NC:T. (T - Other service activities)</t>
  </si>
  <si>
    <t>s2c_NC:T.94 (T.94 - Activities of membership organisations)</t>
  </si>
  <si>
    <t>s2c_NC:T.94.1 (T.94.1 - Activities of business, employers and professional membership organisations)</t>
  </si>
  <si>
    <t>s2c_NC:T.94.11 (T.94.11 - Activities of business and employers membership organisations)</t>
  </si>
  <si>
    <t>s2c_NC:T.94.12 (T.94.12 - Activities of professional membership organisations)</t>
  </si>
  <si>
    <t>s2c_NC:T.94.2 (T.94.2 - Activities of trade unions)</t>
  </si>
  <si>
    <t>s2c_NC:T.94.20 (T.94.20 - Activities of trade unions)</t>
  </si>
  <si>
    <t>s2c_NC:T.94.9 (T.94.9 - Activities of other membership organisations)</t>
  </si>
  <si>
    <t>s2c_NC:T.94.91 (T.94.91 - Activities of religious organisations)</t>
  </si>
  <si>
    <t>s2c_NC:T.94.92 (T.94.92 - Activities of political organisations)</t>
  </si>
  <si>
    <t>s2c_NC:T.94.99 (T.94.99 - Activities of other membership organisations n.e.c.)</t>
  </si>
  <si>
    <t>s2c_NC:T.95 (T.95 - Repair and maintenance of computers, personal and household goods, and motor vehicles and motorcycles)</t>
  </si>
  <si>
    <t>s2c_NC:T.95.1 (T.95.1 - Repair and maintenance of computers and communication equipment)</t>
  </si>
  <si>
    <t>s2c_NC:T.95.10 (T.95.10 - Repair and maintenance of computers and communication equipment)</t>
  </si>
  <si>
    <t>s2c_NC:T.95.2 (T.95.2 - Repair and maintenance of personal and household goods)</t>
  </si>
  <si>
    <t>s2c_NC:T.95.21 (T.95.21 - Repair and maintenance of consumer electronics)</t>
  </si>
  <si>
    <t>s2c_NC:T.95.22 (T.95.22 - Repair and maintenance of household appliances and home and garden equipment)</t>
  </si>
  <si>
    <t>s2c_NC:T.95.23 (T.95.23 - Repair and maintenance of footwear and leather goods)</t>
  </si>
  <si>
    <t>s2c_NC:T.95.24 (T.95.24 - Repair and maintenance of furniture and home furnishings)</t>
  </si>
  <si>
    <t>s2c_NC:T.95.25 (T.95.25 - Repair and maintenance of watches, clocks and jewellery)</t>
  </si>
  <si>
    <t>s2c_NC:T.95.29 (T.95.29 - Repair and maintenance of personal and household goods n.e.c.)</t>
  </si>
  <si>
    <t>s2c_NC:T.95.3 (T.95.3 - Repair and maintenance of motor vehicles and motorcycles)</t>
  </si>
  <si>
    <t>s2c_NC:T.95.31 (T.95.31 - Repair and maintenance of motor vehicles)</t>
  </si>
  <si>
    <t>s2c_NC:T.95.32 (T.95.32 - Repair and maintenance of motorcycles)</t>
  </si>
  <si>
    <t>s2c_NC:T.95.4 (T.95.4 - Intermediation service activities for repair and maintenance of computers, personal and household goods, and motor vehicles and motorcycles)</t>
  </si>
  <si>
    <t>s2c_NC:T.95.40 (T.95.40 - Intermediation service activities for repair and maintenance of computers, personal and household goods, and motor vehicles and motorcycles)</t>
  </si>
  <si>
    <t>s2c_NC:T.96 (T.96 - Personal service activities)</t>
  </si>
  <si>
    <t>s2c_NC:T.96.1 (T.96.1 - Washing and cleaning of textile and fur products)</t>
  </si>
  <si>
    <t>s2c_NC:T.96.10 (T.96.10 - Washing and cleaning of textile and fur products)</t>
  </si>
  <si>
    <t>s2c_NC:T.96.2 (T.96.2 - Hairdressing, beauty treatment, day spa and similar activities)</t>
  </si>
  <si>
    <t>s2c_NC:T.96.21 (T.96.21 - Hairdressing and barber activities)</t>
  </si>
  <si>
    <t>s2c_NC:T.96.22 (T.96.22 - Beauty care and other beauty treatment activities)</t>
  </si>
  <si>
    <t>s2c_NC:T.96.23 (T.96.23 - Day spa, sauna and steam bath activities)</t>
  </si>
  <si>
    <t>s2c_NC:T.96.3 (T.96.3 - Funeral and related activities)</t>
  </si>
  <si>
    <t>s2c_NC:T.96.30 (T.96.30 - Funeral and related activities)</t>
  </si>
  <si>
    <t>s2c_NC:T.96.4 (T.96.4 - Intermediation service activities for personal services)</t>
  </si>
  <si>
    <t>s2c_NC:T.96.40 (T.96.40 - Intermediation service activities for personal services)</t>
  </si>
  <si>
    <t>s2c_NC:T.96.9 (T.96.9 - Other personal service activities)</t>
  </si>
  <si>
    <t>s2c_NC:T.96.91 (T.96.91 - Provision of domestic personal service activities)</t>
  </si>
  <si>
    <t>s2c_NC:T.96.99 (T.96.99 - Other personal service activities n.e.c.)</t>
  </si>
  <si>
    <t>s2c_NC:U. (U - Activities of households as employers and undifferentiated goods - and service-producing activities of households for own use)</t>
  </si>
  <si>
    <t>s2c_NC:U.97 (U.97 - Activities of households as employers of domestic personnel)</t>
  </si>
  <si>
    <t>s2c_NC:U.97.0 (U.97.0 - Activities of households as employers of domestic personnel)</t>
  </si>
  <si>
    <t>s2c_NC:U.97.00 (U.97.00 - Activities of households as employers of domestic personnel)</t>
  </si>
  <si>
    <t>s2c_NC:U.98 (U.98 - Undifferentiated goods- and service-producing activities of private households for own use)</t>
  </si>
  <si>
    <t>s2c_NC:U.98.1 (U.98.1 - Undifferentiated goods-producing activities of private households for own use)</t>
  </si>
  <si>
    <t>s2c_NC:U.98.10 (U.98.10 - Undifferentiated goods-producing activities of private households for own use)</t>
  </si>
  <si>
    <t>s2c_NC:U.98.2 (U.98.2 - Undifferentiated service-producing activities of private households for own use)</t>
  </si>
  <si>
    <t>s2c_NC:U.98.20 (U.98.20 - Undifferentiated service-producing activities of private households for own use)</t>
  </si>
  <si>
    <t>s2c_NC:V. (V - Activities of Extraterritorial Organisations and bodies)</t>
  </si>
  <si>
    <t>s2c_NC:V.99 (V.99 - Activities of extraterritorial organisations and bodies)</t>
  </si>
  <si>
    <t>s2c_NC:V.99.0 (V.99.0 - Activities of extraterritorial organisations and bodies)</t>
  </si>
  <si>
    <t>s2c_NC:V.99.00 (V.99.00 - Activities of extraterritorial organisations and bodies)</t>
  </si>
  <si>
    <t>s2c_NC:x1 (Other)</t>
  </si>
  <si>
    <t>s2c_AP:x48 (Full look-through)</t>
  </si>
  <si>
    <t>s2c_AP:x49 ("Simplified" look-through based on the underlying asset allocation or last reported asset allocation with data grouping)</t>
  </si>
  <si>
    <t>s2c_AP:x50 ("Simplified" look-through based on the underlying asset allocation or last reported asset allocation without data grouping)</t>
  </si>
  <si>
    <t>s2c_AP:x53 (CIUs for which for the "equity risk type 2" was applied)</t>
  </si>
  <si>
    <t>s2c_AP:x54 (No use of any specific SCR calculation approach for CIUs)</t>
  </si>
  <si>
    <t>s2c_MC:x298 (Asset is subject to bail-in rules)</t>
  </si>
  <si>
    <t>s2c_MC:x299 (Asset is not subject to bail-in rules)</t>
  </si>
  <si>
    <t>s2c_MC:x300 (Assets issued or guaranteed by Regional Governments and Local Authorities (RGLA) listed in the ITS (EU) 2015/2011)</t>
  </si>
  <si>
    <t>s2c_MC:x301 (Assets issued or guaranteed by Regional Governments and Local Authorities (RGLA) not listed in the ITS (EU) 2015/2011)</t>
  </si>
  <si>
    <t>s2c_MC:x302 (Electronic money token)</t>
  </si>
  <si>
    <t>s2c_MC:x343 (Asset-referenced token)</t>
  </si>
  <si>
    <t>s2c_MC:x344 (Utility token)</t>
  </si>
  <si>
    <t>s2c_MC:x345 (Other crypto-asset)</t>
  </si>
  <si>
    <t>s2c_MC:x353 (Indirect exposure to crypto assets)</t>
  </si>
  <si>
    <t>s2c_MC:x303 (Assets not linked to crypto-assets)</t>
  </si>
  <si>
    <t>s2c_MC:x307 (Residential)</t>
  </si>
  <si>
    <t>s2c_MC:x308 (Retail)</t>
  </si>
  <si>
    <t>s2c_MC:x309 (Offices)</t>
  </si>
  <si>
    <t>s2c_MC:x310 (Industrial)</t>
  </si>
  <si>
    <t>s2c_MC:x311 (Other types of commercial property than residential, retail, offices and industrial)</t>
  </si>
  <si>
    <t>s2c_MC:x354 (Mortgages and loans made with collateral in the form of real estate)</t>
  </si>
  <si>
    <t>s2c_GA:x139 (Prime location)</t>
  </si>
  <si>
    <t>s2c_GA:x140 (Non-prime location)</t>
  </si>
  <si>
    <t>s2c_MC:x5003 (Alternative investment)</t>
  </si>
  <si>
    <t>s2c_MC:x5004 (No alternative investment)</t>
  </si>
  <si>
    <t>s2c_MC:x200 (Not an infrastructure investment)</t>
  </si>
  <si>
    <t>s2c_MC:x253 (Infrastructure non-qualifying: Government Guarantee [Government, Central bank, Regional government or local authority])</t>
  </si>
  <si>
    <t>s2c_MC:x254 (Infrastructure qualifying: Government Guarantee [Government, Central bank, Regional government or local authority])</t>
  </si>
  <si>
    <t>s2c_MC:x255 (Infrastructure non-qualifying: Government Supported including Public Finance initiative [Government, Central bank, Regional government or local authority])</t>
  </si>
  <si>
    <t>s2c_MC:x256 (Infrastructure qualifying: Government Supported including Public Finance initiative [Government, Central bank, Regional government or local authority])</t>
  </si>
  <si>
    <t>s2c_MC:x257 (Infrastructure non-qualifying: Supranational Guarantee/Supported [ECB, Multilateral development bank, International organisation])</t>
  </si>
  <si>
    <t>s2c_MC:x258 (Infrastructure qualifying: Supranational Guarantee/Supported [ECB, Multilateral development bank, International organisation])</t>
  </si>
  <si>
    <t>s2c_MC:x259 (Infrastructure non-qualifying: Other non-qualifying infrastructure loans or investments, not classified under the above categories)</t>
  </si>
  <si>
    <t>s2c_MC:x260 (Infrastructure qualifying: Other qualifying infrastructure investments, not classified in the above categories)</t>
  </si>
  <si>
    <t>s2c_MC:x262 (European Long-Term Investment Fund)</t>
  </si>
  <si>
    <t>s2c_PU:x16 (Not a participation)</t>
  </si>
  <si>
    <t>s2c_PU:x98 (Participation other than a Collective Investment Undertaking or investments packaged as funds, which is an investment vehicle)</t>
  </si>
  <si>
    <t>s2c_PU:x99 (Participation in a Collective Investment Undertaking or investments packaged as funds, which is an investment vehicle)</t>
  </si>
  <si>
    <t>s2c_SE:x132 (Japan Credit Rating Agency Ltd (LEI code: 35380002378CEGMRVW86))</t>
  </si>
  <si>
    <t>s2c_SE:x133 (BCRA-Credit Rating Agency AD (LEI code: 747800Z0IC3P66HTQ142))</t>
  </si>
  <si>
    <t>s2c_SE:x134 (Creditreform Rating AG (LEI code: 391200PHL11KDUTTST66))</t>
  </si>
  <si>
    <t>s2c_SE:x135 (Scope Ratings GmbH (previously Scope Ratings AG and PSR Rating GmbH)(LEI code: 391200WU1EZUQFHDWE91))</t>
  </si>
  <si>
    <t>s2c_SE:x202 (ICAP CRIF Ratings Single Member S.A. (previously ICAP CRIF S.A.) (LEI code: 213800V3MEF7Q5PKMI20))</t>
  </si>
  <si>
    <t>s2c_SE:x137 (GBB-Rating Gesellschaft für Bonitätsbeurteilung GmbH (LEI code: 391200OLWXCTKPADVV72))</t>
  </si>
  <si>
    <t>s2c_SE:x138 (ASSEKURATA Assekuranz Rating-Agentur GmbH (LEI code: 529900977LETWLJF3295))</t>
  </si>
  <si>
    <t>s2c_SE:x139 (ARC Ratings, S.A. (previously Companhia Portuguesa de Rating, S.A) (LEI code: 213800OZNJQMV6UA7D79))</t>
  </si>
  <si>
    <t>s2c_SE:x190 (Fitch Ratings Ireland Limited (merger of Fitch Deutschland GmbH, Fitch France S.A.S., Fitch Polska S.A., Fitch Italia S.p.A. and Fitch Ratings España S.A.U.) (LEI code: 213800BTXUQP1JZRO283))</t>
  </si>
  <si>
    <t>s2c_SE:x149 (Moody's Investors Service Cyprus Ltd (LEI code: 549300V4LCOYCMNUVR81))</t>
  </si>
  <si>
    <t>s2c_SE:x150 (Moody's France S.A.S. (LEI code: 549300EB2XQYRSE54F02))</t>
  </si>
  <si>
    <t>s2c_SE:x151 (Moody's Deutschland GmbH (LEI code: 549300M5JMGHVTWYZH47))</t>
  </si>
  <si>
    <t>s2c_SE:x152 (Moody's Italia S.r.l. (LEI code: 549300GMXJ4QK70UOU68))</t>
  </si>
  <si>
    <t>s2c_SE:x153 (Moody's Investors Service España S.A. (LEI code: 5493005X59ILY4BGJK90))</t>
  </si>
  <si>
    <t>s2c_SE:x184 (Moody's Investors Service (Nordics) AB (LEI code: 549300W79ZVFWJCD2Z23))</t>
  </si>
  <si>
    <t>s2c_SE:x179 (S&amp;P Global Ratings Europe Limited (previously S&amp;P Global Ratings Italy S.r.l, LEI 54930000NMOJ7ZBUQ063 - merger of 1 May 2018)(LEI code:5493008B2TU3S6QE1E12))</t>
  </si>
  <si>
    <t>s2c_SE:x158 (CRIF Ratings S.r.l. (previously CRIF S.p.a.) (LEI code: 8156001AB6A1D740F237))</t>
  </si>
  <si>
    <t>s2c_SE:x159 (Capital Intelligence Ratings Ltd (LEI code: 549300RE88OJP9J24Z18))</t>
  </si>
  <si>
    <t>s2c_SE:x180 (EthiFinance Ratings, S.L. (previously Axesor Risk Management, S.L.)(LEI code: 959800EC2RH76JYS3844))</t>
  </si>
  <si>
    <t>s2c_SE:x162 (Cerved Rating Agency S.p.A. (previously CERVED Group S.p.A. ) (LEI code: 8156004AB6C992A99368))</t>
  </si>
  <si>
    <t>s2c_SE:x168 (HR Ratings de México, S.A. de C.V. (HR Ratings) (LEI code: 549300IFL3XJKTRHZ480))</t>
  </si>
  <si>
    <t>s2c_SE:x170 (Egan-Jones Ratings Co. (EJR) (LEI code: 54930016113PD33V1H31))</t>
  </si>
  <si>
    <t>s2c_SE:x171 (modeFinance S.r.l. (LEI code: 815600B85A94A0122614))</t>
  </si>
  <si>
    <t>s2c_SE:x181 (Kroll Bond Rating Agency Europe Limited (LEI code: 5493001NGHOLC41ZSK05))</t>
  </si>
  <si>
    <t>s2c_SE:x183 (Nordic Credit Rating AS (LEI code: 549300MLUDYVRQOOXS22))</t>
  </si>
  <si>
    <t>s2c_SE:x185 (A.M. Best (EU) Rating Services B.V. (LEI code: 549300Z2RUKFKV7GON79))</t>
  </si>
  <si>
    <t>s2c_SE:x191 (Inbonis S.A. (LEI code: 875500OYQK8S5AGGBZ02))</t>
  </si>
  <si>
    <t>s2c_SE:x186 (DBRS Rating GmbH (LEI code: 54930033N1HPUEY7I370))</t>
  </si>
  <si>
    <t>s2c_SE:x187 (No ECAI has been nominated and a simplification is being used to calculate the SCR)</t>
  </si>
  <si>
    <t>s2c_SE:x174 (Other nominated ECAI)</t>
  </si>
  <si>
    <t>s2c_BR:x22 (Credit quality step 0)</t>
  </si>
  <si>
    <t>s2c_BR:x23 (Credit quality step 1)</t>
  </si>
  <si>
    <t>s2c_BR:x24 (Credit quality step 2)</t>
  </si>
  <si>
    <t>s2c_BR:x30 (Credit quality step 2 due to article 176a of Delegated Regulation 2015/35 for unrated bonds and loans)</t>
  </si>
  <si>
    <t>s2c_BR:x25 (Credit quality step 3)</t>
  </si>
  <si>
    <t>s2c_BR:x31 (Credit quality step 3 due to simplified calculation under article 105a of Delegated Regulation 2015/35)</t>
  </si>
  <si>
    <t>s2c_BR:x32 (Credit quality step 3 due to article 176a of Delegated Regulation 2015/35 for unrated bonds and loans)</t>
  </si>
  <si>
    <t>s2c_BR:x26 (Credit quality step 4)</t>
  </si>
  <si>
    <t>s2c_BR:x27 (Credit quality step 5)</t>
  </si>
  <si>
    <t>s2c_BR:x28 (Credit quality step 6)</t>
  </si>
  <si>
    <t>s2c_BR:x29 (No rating available)</t>
  </si>
  <si>
    <t>S.06.02.04.01 - Information on positions held</t>
  </si>
  <si>
    <t>Identification code and type of code of the undertaking "optional" (C0020) *natural key*|"optional"</t>
  </si>
  <si>
    <t>Asset ID Code and Type of code "mandatory" (C0040) *foreign key to S.06.02.04.02*|"mandatory"</t>
  </si>
  <si>
    <t>S.06.02.04.02 - Information on assets</t>
  </si>
  <si>
    <t>s2md_met:ei2222 (Metric: Participation (Full scope Group)) [s2c_PU:s2c_27]</t>
  </si>
  <si>
    <t>s2md_met:ei3041 (Metric: List of nominated ECAIs for group reporting including simplification) [s2c_SE:s2c_44]</t>
  </si>
  <si>
    <t>s2c_PU:x79 (Non-controlled participation in a related insurance and reinsurance undertaking under method 1)</t>
  </si>
  <si>
    <t>s2c_PU:x80 (Non-controlled participation in related insurance and reinsurance undertaking under method 2)</t>
  </si>
  <si>
    <t>s2c_PU:x81 (Participation in other financial sector)</t>
  </si>
  <si>
    <t>s2c_PU:x82 (Subsidiary under method 2)</t>
  </si>
  <si>
    <t>s2c_PU:x83 (Participation in other strategic related undertaking under method 1)</t>
  </si>
  <si>
    <t>s2c_PU:x84 (Participation in other non-strategic related undertaking under method 1)</t>
  </si>
  <si>
    <t>s2c_PU:x90 (Other participations (e.g. participation in other undertakings under method 2))</t>
  </si>
  <si>
    <t>s2c_SE:x175 (Multiple ECAI)</t>
  </si>
  <si>
    <t>S.06.02.07.01 - Information on positions held</t>
  </si>
  <si>
    <t>Deposit lodged as security in accordance with Article 162 (2)(e)</t>
  </si>
  <si>
    <t>C0400</t>
  </si>
  <si>
    <t>Confirmation that there are no rights of set off</t>
  </si>
  <si>
    <t>C0410</t>
  </si>
  <si>
    <t>Asset ID Code and Type of code "mandatory" (C0040) *foreign key to S.06.02.07.02*|"mandatory"</t>
  </si>
  <si>
    <t>s2md_met:ei2139 (Metric: Deposit Lodged as security in accordance with Article 162 2( e)) [s2c_PU:s2c_24]</t>
  </si>
  <si>
    <t>s2md_met:ei2140 (Metric: Confirmation that there are no rights of set off) [s2c_PU:s2c_25]</t>
  </si>
  <si>
    <t>s2c_PU:x71 (Deposit lodged)</t>
  </si>
  <si>
    <t>s2c_PU:x72 (Not in deposit lodged)</t>
  </si>
  <si>
    <t>s2c_PU:x73 (No rights of set off)</t>
  </si>
  <si>
    <t>s2c_PU:x74 (Rights of set off)</t>
  </si>
  <si>
    <t>S.06.02.07.02 - Information on assets</t>
  </si>
  <si>
    <t>S.06.03.01.01 - Collective investment undertakings - look-through approach</t>
  </si>
  <si>
    <t>Underlying asset category</t>
  </si>
  <si>
    <t>Country of issue</t>
  </si>
  <si>
    <t>Total amount</t>
  </si>
  <si>
    <t>Line identification "mandatory" (C0100) *artificial key*|"mandatory"</t>
  </si>
  <si>
    <t>Collective Investments Undertaking ID Code and Type of code "mandatory" (C0010) *natural key*|"mandatory"</t>
  </si>
  <si>
    <t>s2md_met:ei1786 (Metric: Underlying asset category) [s2c_MC:s2c_26]</t>
  </si>
  <si>
    <t>s2md_met:ei2555 (Metric: Issuer country (Full scope) [260]) [s2c_GA:s2c_35]</t>
  </si>
  <si>
    <t>s2md_met:ei1787 (Metric: Currency of underlying) [s2c_CU:s2c_4]</t>
  </si>
  <si>
    <t>s2md_met:mi228 (Metric: Monetary|VG/Solvency II|BC/Assets|AS/Collective investments undertakings|IO/Investment)</t>
  </si>
  <si>
    <t>s2c_MC:x175 (Government Bonds)</t>
  </si>
  <si>
    <t>s2c_MC:x176 (Corporate Bonds)</t>
  </si>
  <si>
    <t>s2c_MC:x40 (Listed equity)</t>
  </si>
  <si>
    <t>s2c_MC:x41 (Unlisted equity)</t>
  </si>
  <si>
    <t>s2c_MC:x177 (Collective investments undertakings)</t>
  </si>
  <si>
    <t>s2c_MC:x136 (Structured notes)</t>
  </si>
  <si>
    <t>s2c_MC:x18 (Collateralised securities)</t>
  </si>
  <si>
    <t>s2c_MC:x186 (Cash and deposits)</t>
  </si>
  <si>
    <t>s2c_MC:x81 (Mortgages and loans)</t>
  </si>
  <si>
    <t>s2c_MC:x115 (Properties)</t>
  </si>
  <si>
    <t>s2c_MC:x179 (Other investments)</t>
  </si>
  <si>
    <t>s2c_MC:x34 (Futures)</t>
  </si>
  <si>
    <t>s2c_MC:x201 (Call Options)</t>
  </si>
  <si>
    <t>s2c_MC:x202 (Put Options)</t>
  </si>
  <si>
    <t>s2c_MC:x150 (Swaps)</t>
  </si>
  <si>
    <t>s2c_MC:x33 (Forwards)</t>
  </si>
  <si>
    <t>s2c_MC:x25 (Credit derivatives)</t>
  </si>
  <si>
    <t>s2c_MC:x195 (Liabilities)</t>
  </si>
  <si>
    <t>s2c_GA:AA (Aggregated countries due to application of threshold)</t>
  </si>
  <si>
    <t>s2c_CU:x0 (Total/NA)</t>
  </si>
  <si>
    <t>s2c_CU:x1 (Local)</t>
  </si>
  <si>
    <t>s2c_CU:x2 (Foreign)</t>
  </si>
  <si>
    <t>S.06.03.04.01 - Collective investment undertakings - look-through approach</t>
  </si>
  <si>
    <t>S.06.04.01.01 - Climate change-related risks to investments</t>
  </si>
  <si>
    <t>Climate change-related transition risk</t>
  </si>
  <si>
    <t>Climate change-related physical risk</t>
  </si>
  <si>
    <t>s2md_met:mi3002 (Metric: Monetary|BC/Assets|AS/Property, plant and equipment, Cash, Derivatives, Bonds, Equity instruments, Participations and related undertakings, Deposits other than reinsurance deposits, Collective investments undertakings, Other investments|IO/Investment|PO/Exposed to transition climate-related risk)</t>
  </si>
  <si>
    <t>s2md_met:mi3003 (Metric: Monetary|BC/Assets|AS/Property, plant and equipment, Cash, Derivatives, Bonds, Equity instruments, Participations and related undertakings, Deposits other than reinsurance deposits, Collective investments undertakings, Other investments|IO/Investment|PO/Exposed to physical climate-related risk)</t>
  </si>
  <si>
    <t>S.07.01.01.01 - Structured products</t>
  </si>
  <si>
    <t>Z Axis: (Z0001): s2c_dim:SU (Types of instruments or transactions) s2c_MC:x137 (Structured notes and collateralised securities)</t>
  </si>
  <si>
    <t>Collateral type</t>
  </si>
  <si>
    <t>Type of structured product</t>
  </si>
  <si>
    <t>Capital protection</t>
  </si>
  <si>
    <t>Underlying security/index/portfolio</t>
  </si>
  <si>
    <t>Callable or Putable</t>
  </si>
  <si>
    <t>Synthetic structured product</t>
  </si>
  <si>
    <t>Prepayment structured product</t>
  </si>
  <si>
    <t>Collateral value</t>
  </si>
  <si>
    <t>Collateral portfolio</t>
  </si>
  <si>
    <t>Fixed Annual Return</t>
  </si>
  <si>
    <t>Variable Annual Return</t>
  </si>
  <si>
    <t>Loss given default</t>
  </si>
  <si>
    <t>Attachment point</t>
  </si>
  <si>
    <t>Detachment point</t>
  </si>
  <si>
    <t>Line identification "mandatory" (C0200) *artificial key*|"mandatory"</t>
  </si>
  <si>
    <t>s2md_met:ei1818 (Metric: Collateral type) [s2c_MC:s2c_29]</t>
  </si>
  <si>
    <t>s2md_met:ei2438 (Metric: Type of structured product (Full scope)[210]) [s2c_LB:s2c_51]</t>
  </si>
  <si>
    <t>s2md_met:ei1008 (Metric: Capital protection) [s2c_CG:s2c_5]</t>
  </si>
  <si>
    <t>s2md_met:ei1281 (Metric: Underlying security) [s2c_PC:s2c_2]</t>
  </si>
  <si>
    <t>s2md_met:ei1280 (Metric: Callable or Putable) [s2c_PC:s2c_1]</t>
  </si>
  <si>
    <t>s2md_met:ei1822 (Metric: Synthetic structured product (Full scope)) [s2c_MC:s2c_30]</t>
  </si>
  <si>
    <t>s2md_met:ei1282 (Metric: Prepayments for structured products) [s2c_PC:s2c_3]</t>
  </si>
  <si>
    <t>s2md_met:mi596 (Metric: Monetary|VG/Solvency II|BC/Off-balance sheet|OB/Collateral held)</t>
  </si>
  <si>
    <t>s2md_met:ei2293 (Metric: Collateral portfolio (Full scope)) [s2c_CG:s2c_11]</t>
  </si>
  <si>
    <t>s2md_met:pi1296 (Metric: Pure|PP/Fixed annual return)</t>
  </si>
  <si>
    <t>s2md_met:si1393 (Metric: String|TS/Variable annual return)</t>
  </si>
  <si>
    <t>s2md_met:pi1297 (Metric: Pure|PP/Loss given default)</t>
  </si>
  <si>
    <t>s2md_met:pi1293 (Metric: Pure|PP/Attachment point)</t>
  </si>
  <si>
    <t>s2md_met:pi1295 (Metric: Pure|PP/Detachment point)</t>
  </si>
  <si>
    <t>s2c_MC:x39 (Equity instruments)</t>
  </si>
  <si>
    <t>s2c_MC:x240 (No collateral)</t>
  </si>
  <si>
    <t>s2c_LB:x18 (CLN [credit linked notes and deposits])</t>
  </si>
  <si>
    <t>s2c_LB:x22 (CMS [constant maturity swaps])</t>
  </si>
  <si>
    <t>s2c_LB:x8 (ABS [asset backed securities])</t>
  </si>
  <si>
    <t>s2c_LB:x68 (MBS [mortgage backed securities])</t>
  </si>
  <si>
    <t>s2c_LB:x20 (CMBS [commercial mortgage backed securities])</t>
  </si>
  <si>
    <t>s2c_LB:x15 (CDO [collateralised debt obligations])</t>
  </si>
  <si>
    <t>s2c_LB:x19 (CLO [collateralised loan obligations])</t>
  </si>
  <si>
    <t>s2c_LB:x21 (CMO [collateralised mortgage obligations])</t>
  </si>
  <si>
    <t>s2c_LB:x56 (IRLN [Interest rate-linked notes and deposits])</t>
  </si>
  <si>
    <t>s2c_LB:x30 (ELN [Equity-linked and Equity Index Linked notes and deposits])</t>
  </si>
  <si>
    <t>s2c_LB:x33 (FXCLN [FX and commodity-linked notes and deposits])</t>
  </si>
  <si>
    <t>s2c_LB:x47 (HLN [Hybrid linked notes and deposits - includes Real Estate and equity securities])</t>
  </si>
  <si>
    <t>s2c_LB:x71 (MLN [Market-linked notes and deposits])</t>
  </si>
  <si>
    <t>s2c_LB:x51 (ILN [Insurance-linked Notes and deposits, including Catastrophe and Weather Risk as well as Mortality Risk])</t>
  </si>
  <si>
    <t>s2c_LB:x202 (Structured products other than CLN, CMS, ABS, MBS, CMBS, CDO, CLO, CMO, IRLN, ELN, FXCLN, HLN, MLN and ILN)</t>
  </si>
  <si>
    <t>s2c_CG:x7 (Full capital protection)</t>
  </si>
  <si>
    <t>s2c_CG:x21 (Partial capital protection)</t>
  </si>
  <si>
    <t>s2c_CG:x14 (No capital protection)</t>
  </si>
  <si>
    <t>s2c_PC:x5 (Equity and Funds [EF])</t>
  </si>
  <si>
    <t>s2c_PC:x4 (Currency [CU])</t>
  </si>
  <si>
    <t>s2c_PC:x7 (Interest rate and yields [IR])</t>
  </si>
  <si>
    <t>s2c_PC:x3 (Commodities [Co])</t>
  </si>
  <si>
    <t>s2c_PC:x6 (Index [In])</t>
  </si>
  <si>
    <t>s2c_PC:x8 (Multi [M])</t>
  </si>
  <si>
    <t>s2c_PC:x9 (Other [O])</t>
  </si>
  <si>
    <t>s2c_PC:x0 (Total/NA)</t>
  </si>
  <si>
    <t>s2c_PC:x13 (Call by the buyer)</t>
  </si>
  <si>
    <t>s2c_PC:x14 (Call by the seller)</t>
  </si>
  <si>
    <t>s2c_PC:x15 (Put by the buyer)</t>
  </si>
  <si>
    <t>s2c_PC:x16 (Put by the seller)</t>
  </si>
  <si>
    <t>s2c_PC:x17 (Any combination of the previous options)</t>
  </si>
  <si>
    <t>s2c_MC:x203 (Structured product without any transfer of asset)</t>
  </si>
  <si>
    <t>s2c_MC:x204 (Structured product with transfer of asset)</t>
  </si>
  <si>
    <t>s2c_PC:x11 (Prepayments possible)</t>
  </si>
  <si>
    <t>s2c_PC:x10 (Prepayments not possible)</t>
  </si>
  <si>
    <t>s2c_CG:x26 (Collateralisation performed on a portfolio basis)</t>
  </si>
  <si>
    <t>s2c_CG:x27 (Collateralisation performed on a single contract basis)</t>
  </si>
  <si>
    <t>s2c_CG:x31 (No collateral)</t>
  </si>
  <si>
    <t>S.07.01.04.01 - Structured products</t>
  </si>
  <si>
    <t>S.08.01.01.01 - Information on positions held</t>
  </si>
  <si>
    <t>Z Axis: (Z0001): s2c_dim:SU (Types of instruments or transactions) s2c_MC:x169 (Derivatives - Open)</t>
  </si>
  <si>
    <t>Unique Transactions Identifier</t>
  </si>
  <si>
    <t>C0041</t>
  </si>
  <si>
    <t>Derivatives held in index-linked and unit-linked contracts</t>
  </si>
  <si>
    <t>Use of derivative</t>
  </si>
  <si>
    <t>Notional amount of the derivative</t>
  </si>
  <si>
    <t>C0131</t>
  </si>
  <si>
    <t>Buyer / Seller</t>
  </si>
  <si>
    <t>Premium paid to date</t>
  </si>
  <si>
    <t>Premium received to date</t>
  </si>
  <si>
    <t>Number of contracts</t>
  </si>
  <si>
    <t>Contract size</t>
  </si>
  <si>
    <t>Maximum loss under unwinding event</t>
  </si>
  <si>
    <t>Swap outflow amount</t>
  </si>
  <si>
    <t>Swap inflow amount</t>
  </si>
  <si>
    <t>Initial date</t>
  </si>
  <si>
    <t>Line identification "mandatory" (C0440) *artificial key*|"mandatory"</t>
  </si>
  <si>
    <t>Derivative ID Code and Type of code "mandatory" (C0040) *foreign key to S.08.01.01.02*|"mandatory"</t>
  </si>
  <si>
    <t>Instrument underlying the derivative (code and type of code) "optional" (C0090) *natural key*|"optional"</t>
  </si>
  <si>
    <t>s2md_met:si2812 (Metric: String|TS/Trade identifier)</t>
  </si>
  <si>
    <t>s2md_met:ei1811 (Metric: Use of derivative (Full scope)) [s2c_PU:s2c_19]</t>
  </si>
  <si>
    <t>s2md_met:mi2822 (Metric: Monetary|TA/Notional amount|VG/Solvency II|BC/Assets and/or liabilities|AF/Expressed in currency of denomination (not converted to reporting currency)|AL/Derivatives)</t>
  </si>
  <si>
    <t>s2md_met:ei1851 (Metric: Long or short position [open]) [s2c_MC:s2c_32]</t>
  </si>
  <si>
    <t>s2md_met:mi1812 (Metric: Monetary|VG/Solvency II|BC/Premium paid|DI/Year to Date|AL/Derivatives)</t>
  </si>
  <si>
    <t>s2md_met:mi1813 (Metric: Monetary|VG/Solvency II|BC/Premium received|DI/Year to Date|AL/Derivatives)</t>
  </si>
  <si>
    <t>s2md_met:ri2821 (Metric: Decimal|DC/Number of contracts)</t>
  </si>
  <si>
    <t>s2md_met:ri2964 (Metric: Decimal|DC/Number of underlying assets in contract)</t>
  </si>
  <si>
    <t>s2md_met:mi1101 (Metric: Monetary|TA/Maximum loss under unwinding event|VG/Solvency II|BC/Assets and/or liabilities|AL/Derivatives)</t>
  </si>
  <si>
    <t>s2md_met:mi1115 (Metric: Monetary|TA/Outflow amount|VG/Solvency II|BC/Assets and/or liabilities|DI/Year to Date|AL/Derivatives)</t>
  </si>
  <si>
    <t>s2md_met:mi1096 (Metric: Monetary|TA/Inflow amount|VG/Solvency II|BC/Assets and/or liabilities|DI/Year to Date|AL/Derivatives)</t>
  </si>
  <si>
    <t>s2md_met:di1047 (Metric: Date|TD/Trade date)</t>
  </si>
  <si>
    <t>s2md_met:mi1127 (Metric: Monetary|VG/Solvency II|BC/Assets and/or liabilities|AL/Derivatives)</t>
  </si>
  <si>
    <t>s2md_met:ei2294 (Metric: Valuation method (derivatives) (Full scope)) [s2c_VM:s2c_24]</t>
  </si>
  <si>
    <t>s2c_PU:x12 (Micro hedge [MI])</t>
  </si>
  <si>
    <t>s2c_PU:x11 (Macro hedge [MA])</t>
  </si>
  <si>
    <t>s2c_PU:x58 (Matching assets and liabilities cash-flows used in the context of matching adjustment portfolios)</t>
  </si>
  <si>
    <t>s2c_PU:x59 (Efficient portfolio management, other than "Matching assets and liabilities cash-flows used in the context of matching adjustment portfolios")</t>
  </si>
  <si>
    <t>s2c_MC:x163 (L [open])</t>
  </si>
  <si>
    <t>s2c_MC:x131 (S [open])</t>
  </si>
  <si>
    <t>s2c_MC:x59 (FX-FL [open])</t>
  </si>
  <si>
    <t>s2c_MC:x61 (FX-FX [open])</t>
  </si>
  <si>
    <t>s2c_MC:x56 (FL-FX [open])</t>
  </si>
  <si>
    <t>s2c_MC:x54 (FL-FL [open])</t>
  </si>
  <si>
    <t>s2c_VM:x43 (Quoted market price in active markets for the same assets or liabilities)</t>
  </si>
  <si>
    <t>s2c_VM:x42 (Quoted market price in active markets for similar assets or liabilities)</t>
  </si>
  <si>
    <t>S.08.01.01.02 - Information on derivatives</t>
  </si>
  <si>
    <t>Counterparty Name</t>
  </si>
  <si>
    <t>Counterparty Code and Type of code</t>
  </si>
  <si>
    <t>Counterparty Group</t>
  </si>
  <si>
    <t>Counterparty group code and type of code</t>
  </si>
  <si>
    <t>Contract name</t>
  </si>
  <si>
    <t>Currency of price</t>
  </si>
  <si>
    <t>C0371</t>
  </si>
  <si>
    <t>Trigger value</t>
  </si>
  <si>
    <t>Unwind trigger of contract</t>
  </si>
  <si>
    <t>C0430</t>
  </si>
  <si>
    <t>Swap delivered</t>
  </si>
  <si>
    <t>C0450</t>
  </si>
  <si>
    <t>Swap received</t>
  </si>
  <si>
    <t>C0460</t>
  </si>
  <si>
    <t>Derivative ID Code and Type of code "mandatory" (C0040) *natural key*|"mandatory"</t>
  </si>
  <si>
    <t>s2md_met:si1378 (Metric: String|TS/Name of counterparty)</t>
  </si>
  <si>
    <t>s2md_met:si1558 (Metric: String|TS/Counterparty code)</t>
  </si>
  <si>
    <t>s2md_met:ei3038 (Metric: List of nominated ECAIs) [s2c_SE:s2c_41]</t>
  </si>
  <si>
    <t>s2md_met:ei1866 (Metric: Credit quality step (Full scope)) [s2c_BR:s2c_3]</t>
  </si>
  <si>
    <t>s2md_met:si1336 (Metric: String|TS/Counterparty group)</t>
  </si>
  <si>
    <t>s2md_met:si1559 (Metric: String|TS/Counterparty group code)</t>
  </si>
  <si>
    <t>s2md_met:si1341 (Metric: String|TS/Contract name)</t>
  </si>
  <si>
    <t>s2md_met:ei2689 (Metric: Currency of price of derivative) [s2c_CU:s2c_5]</t>
  </si>
  <si>
    <t>s2md_met:si1340 (Metric: String|TS/Trigger value)</t>
  </si>
  <si>
    <t>s2md_met:ei1814 (Metric: Unwind trigger of contract (Full scope)) [s2c_LT:s2c_5]</t>
  </si>
  <si>
    <t>s2md_met:si2823 (Metric: String|TS/Swap delivered description)</t>
  </si>
  <si>
    <t>s2md_met:si2824 (Metric: String|TS/Swap received description)</t>
  </si>
  <si>
    <t>s2c_LT:x4 (Bankruptcy of the underlying or reference entity [B])</t>
  </si>
  <si>
    <t>s2c_LT:x2 (Adverse fall in value of the underlying reference asset [F])</t>
  </si>
  <si>
    <t>s2c_LT:x1 (Adverse change in credit rating of the underlying assets or entity [R])</t>
  </si>
  <si>
    <t>s2c_LT:x18 (Novation [N])</t>
  </si>
  <si>
    <t>s2c_LT:x16 (Multiple events or a combination of events [M])</t>
  </si>
  <si>
    <t>s2c_LT:x19 (Other events [O])</t>
  </si>
  <si>
    <t>s2c_LT:x25 (No unwind trigger)</t>
  </si>
  <si>
    <t>S.08.01.04.01 - Information on positions held</t>
  </si>
  <si>
    <t>Derivative ID Code and Type of code "mandatory" (C0040) *foreign key to S.08.01.04.02*|"mandatory"</t>
  </si>
  <si>
    <t>S.08.01.04.02 - Information on derivatives</t>
  </si>
  <si>
    <t>s2md_met:ei3039 (Metric: List of nominated ECAIs for group reporting) [s2c_SE:s2c_42]</t>
  </si>
  <si>
    <t>S.09.01.01.01 - Information on gains/income and losses in the period</t>
  </si>
  <si>
    <t>Asset category</t>
  </si>
  <si>
    <t>Asset held in unit-linked and index-linked contracts</t>
  </si>
  <si>
    <t>Dividends</t>
  </si>
  <si>
    <t>Interest</t>
  </si>
  <si>
    <t>Rent</t>
  </si>
  <si>
    <t>Net gains and losses</t>
  </si>
  <si>
    <t>Unrealised gains and losses</t>
  </si>
  <si>
    <t>s2md_met:ei1817 (Metric: Asset category) [s2c_MC:s2c_28]</t>
  </si>
  <si>
    <t>s2md_met:mi1118 (Metric: Monetary|TA/Realized and not realized|VG/Solvency II|BC/Income|TE/Dividends|DI/Year to Date)</t>
  </si>
  <si>
    <t>s2md_met:mi1119 (Metric: Monetary|TA/Realized and not realized|VG/Solvency II|BC/Income|TE/Interests|DI/Year to Date)</t>
  </si>
  <si>
    <t>s2md_met:mi1120 (Metric: Monetary|TA/Realized and not realized|VG/Solvency II|BC/Income|TE/Rent|DI/Year to Date)</t>
  </si>
  <si>
    <t>s2md_met:mi1991 (Metric: Monetary|TA/Realized|VG/Solvency II|BC/Profit/(loss)|DI/Year to Date)</t>
  </si>
  <si>
    <t>s2md_met:mi1992 (Metric: Monetary|TA/Not realized|VG/Solvency II|BC/Profit/(loss)|DI/Year to Date)</t>
  </si>
  <si>
    <t>S.09.01.04.01 - Information on gains/income and losses in the period</t>
  </si>
  <si>
    <t>S.10.01.01.01 - Securities lending and repos</t>
  </si>
  <si>
    <t>Counterparty code and type of code</t>
  </si>
  <si>
    <t>Counterparty asset category</t>
  </si>
  <si>
    <t>Assets held in unit-linked and index-linked contracts</t>
  </si>
  <si>
    <t>Position in the Contract</t>
  </si>
  <si>
    <t>Near leg amount</t>
  </si>
  <si>
    <t>Far leg amount</t>
  </si>
  <si>
    <t>Start date</t>
  </si>
  <si>
    <t>Solvency II Value</t>
  </si>
  <si>
    <t>Line identification "mandatory" (C0180) *artificial key*|"mandatory"</t>
  </si>
  <si>
    <t>Fund number "optional" (C0050) *natural key*|"optional"</t>
  </si>
  <si>
    <t>s2md_met:ei1396 (Metric: Type of repo/securities lending; Buyer or seller/Lender or borrower) [s2c_TB:s2c_8]</t>
  </si>
  <si>
    <t>s2md_met:mi1109 (Metric: Monetary|TA/Near leg|VG/Solvency II|BC/Repo and securities lending)</t>
  </si>
  <si>
    <t>s2md_met:mi1993 (Metric: Monetary|TA/Far leg|VG/Solvency II|BC/Repo)</t>
  </si>
  <si>
    <t>s2md_met:di1045 (Metric: Date|TD/Start date)</t>
  </si>
  <si>
    <t>s2md_met:di1037 (Metric: Date|TD/End date)</t>
  </si>
  <si>
    <t>s2md_met:mi1159 (Metric: Monetary|VG/Solvency II|BC/Repo and securities lending)</t>
  </si>
  <si>
    <t>s2c_TB:x4 (Buyer [repo])</t>
  </si>
  <si>
    <t>s2c_TB:x37 (Seller [repo])</t>
  </si>
  <si>
    <t>s2c_TB:x16 (Lender [securities lending])</t>
  </si>
  <si>
    <t>s2c_TB:x3 (Borrower [securities lending])</t>
  </si>
  <si>
    <t>S.10.01.04.01 - Securities lending and repos</t>
  </si>
  <si>
    <t>S.11.01.01.01 - Information on positions held</t>
  </si>
  <si>
    <t>Z Axis: (Z0001): s2c_dim:SU (Types of instruments or transactions) s2c_MC:x171 (Assets held as collateral)</t>
  </si>
  <si>
    <t>Information on the assets held</t>
  </si>
  <si>
    <t>Name of counterparty pledging the collateral</t>
  </si>
  <si>
    <t>Name of the group of the counterparty pledging the collateral</t>
  </si>
  <si>
    <t>Information on the asset for which collateral is held</t>
  </si>
  <si>
    <t>Type of asset for which the collateral is held</t>
  </si>
  <si>
    <t>Line identification "mandatory" (C0290) *artificial key*|"mandatory"</t>
  </si>
  <si>
    <t>Asset ID Code and Type of code "mandatory" (C0040) *foreign key to S.11.01.01.02*|"mandatory"</t>
  </si>
  <si>
    <t>s2md_met:si1576 (Metric: String|TS/Name of debtor pledging the collateral)</t>
  </si>
  <si>
    <t>s2md_met:si1589 (Metric: String|TS/Code of group of debtor pledging the collateral)</t>
  </si>
  <si>
    <t>s2md_met:ei1507 (Metric: Country of custody) [s2c_GA:s2c_1]</t>
  </si>
  <si>
    <t>s2md_met:ri2268 (Metric: Decimal|DC/Quantity|OB/Collateral held)</t>
  </si>
  <si>
    <t>s2md_met:mi2376 (Metric: Monetary|TA/Notional amount|VG/Solvency II|BC/Off-balance sheet|OB/Collateral held)</t>
  </si>
  <si>
    <t>s2md_met:mi1132 (Metric: Monetary|VG/Prudential|BC/Off-balance sheet|OB/Collateral held)</t>
  </si>
  <si>
    <t>s2md_met:mi1129 (Metric: Monetary|VG/Accrued interests|BC/Off-balance sheet|OB/Collateral held)</t>
  </si>
  <si>
    <t>s2md_met:ei1834 (Metric: Types of Asset for which collateral is held (Full scope)) [s2c_MC:s2c_31]</t>
  </si>
  <si>
    <t>s2c_MC:x174 (Equities)</t>
  </si>
  <si>
    <t>s2c_MC:x32 (Derivatives)</t>
  </si>
  <si>
    <t>S.11.01.01.02 - Information on assets</t>
  </si>
  <si>
    <t>Issuer Group name</t>
  </si>
  <si>
    <t>Unit price</t>
  </si>
  <si>
    <t>s2md_met:ei1508 (Metric: Issuer country/country of residence) [s2c_GA:s2c_4]</t>
  </si>
  <si>
    <t>s2md_met:mi1626 (Metric: Monetary|TA/Unit price|VG/Prudential|BC/Off-balance sheet)</t>
  </si>
  <si>
    <t>S.11.01.04.01 - Information on positions held</t>
  </si>
  <si>
    <t>Asset ID Code and Type of code "mandatory" (C0040) *foreign key to S.11.01.04.02*|"mandatory"</t>
  </si>
  <si>
    <t>S.11.01.04.02 - Information on assets</t>
  </si>
  <si>
    <t>S.12.01.01.01 - Life and Health SLT Technical Provisions</t>
  </si>
  <si>
    <t>Contracts without options and guarantees</t>
  </si>
  <si>
    <t>Contracts with options or guarantees</t>
  </si>
  <si>
    <t>Annuities stemming from non-life insurance contracts and relating to insurance obligation other than health insurance obligations</t>
  </si>
  <si>
    <t>Accepted reinsurance</t>
  </si>
  <si>
    <t>Annuities stemming from non-life accepted insurance contracts and relating to insurance obligation other than health insurance obligations</t>
  </si>
  <si>
    <t>Total (Life other than health insurance, incl. Unit-Linked)</t>
  </si>
  <si>
    <t>Health insurance (direct business)</t>
  </si>
  <si>
    <t>Health reinsurance (reinsurance accepted)</t>
  </si>
  <si>
    <t>Total (Health similar to life insurance)</t>
  </si>
  <si>
    <t>Total Recoverables from reinsurance/SPV and Finite Re after the adjustment for expected losses due to counterparty default associated to TP calculated as a whole</t>
  </si>
  <si>
    <t>Technical provisions calculated as a sum of BE and RM</t>
  </si>
  <si>
    <t>Gross Best Estimate</t>
  </si>
  <si>
    <t>Total recoverables from reinsurance/SPV and Finite Re before the adjustment for expected losses due to counterparty default</t>
  </si>
  <si>
    <t>Recoverables from reinsurance (except SPV and Finite Re) before adjustment for expected losses</t>
  </si>
  <si>
    <t>Recoverables from SPV before adjustment for expected losses</t>
  </si>
  <si>
    <t>Recoverables from Finite Re before adjustment for expected losses</t>
  </si>
  <si>
    <t>Total Recoverables from reinsurance/SPV and Finite Re after the adjustment for expected losses due to counterparty default</t>
  </si>
  <si>
    <t>Best estimate minus recoverables from reinsurance/SPV and Finite Re</t>
  </si>
  <si>
    <t>Risk Margin</t>
  </si>
  <si>
    <t>Amount of the transitional on Technical Provisions</t>
  </si>
  <si>
    <t>Technical Provisions calculated as a whole</t>
  </si>
  <si>
    <t>Best estimate</t>
  </si>
  <si>
    <t>Technical provisions - total</t>
  </si>
  <si>
    <t>Technical provisions minus recoverables from reinsurance/SPV and Finite Re - total</t>
  </si>
  <si>
    <t>Best Estimate of products with a surrender option</t>
  </si>
  <si>
    <t>Gross BE for Cash flow</t>
  </si>
  <si>
    <t>Cash out-flows</t>
  </si>
  <si>
    <t>Future guaranteed and discretionary benefits</t>
  </si>
  <si>
    <t>Future guaranteed benefits</t>
  </si>
  <si>
    <t>Future discretionary benefits</t>
  </si>
  <si>
    <t>Future expenses and other cash out-flows</t>
  </si>
  <si>
    <t>Cash in-flows</t>
  </si>
  <si>
    <t>Future premiums</t>
  </si>
  <si>
    <t>Other cash in-flows</t>
  </si>
  <si>
    <t>Percentage of gross Best Estimate calculated using approximations</t>
  </si>
  <si>
    <t>Surrender value</t>
  </si>
  <si>
    <t>Best estimate subject to transitional of the interest rate</t>
  </si>
  <si>
    <t>Technical provisions without transitional on interest rate</t>
  </si>
  <si>
    <t>Best estimate subject to volatility adjustment</t>
  </si>
  <si>
    <t>Technical provisions without volatility adjustment and without others transitional measures</t>
  </si>
  <si>
    <t>Best estimate subject to matching adjustment</t>
  </si>
  <si>
    <t>Technical provisions without matching adjustment and without all the others</t>
  </si>
  <si>
    <t>Expected profits included in future premiums (EPIFP)</t>
  </si>
  <si>
    <t>s2c_dim:SX (Product with surrender option or not)</t>
  </si>
  <si>
    <t>s2md_met:pi545 (Metric: Pure|PP/Percentage of gross Technical Provisions concerned by used of simplified methods for calculation)</t>
  </si>
  <si>
    <t>s2md_met:mi365 (Metric: Monetary|BC/Liability|LB/Gross technical provisions [other than local GAAP specific]|IT/After risk mitigation effect)</t>
  </si>
  <si>
    <t>s2md_met:mi1829 (Metric: Monetary|TF/Use of transitional measure on the risk-free interest rate|BC/Liability|LB/Gross technical provisions [other than local GAAP specific]|LH/Amount before LTG measures)</t>
  </si>
  <si>
    <t>s2md_met:mi1831 (Metric: Monetary|TF/Use of volatility adjustment|BC/Liability|LB/Gross technical provisions [other than local GAAP specific]|LH/Amount before LTG measures)</t>
  </si>
  <si>
    <t>s2md_met:mi1833 (Metric: Monetary|TF/Use of matching adjustment|BC/Liability|LB/Gross technical provisions [other than local GAAP specific]|LH/Amount before LTG measures)</t>
  </si>
  <si>
    <t>s2md_met:mi308 (Metric: Monetary|BC/Expected profits included in future premiums|BE/Basic own funds)</t>
  </si>
  <si>
    <t>s2md_met:mi1824 (Metric: Monetary|BC/Liability|LB/Gross technical provisions [other than local GAAP specific]|VV/Amount before transitional on Technical Provisions)</t>
  </si>
  <si>
    <t>s2md_met:mi1997 (Metric: Monetary|BC/Assets|AS/Recoverables recognised for TP calculation|IO/Other than investment, own use, own instruments held directly and cash and cash equivalents|CT/Reinsurance counterparties|CC/Ceded)</t>
  </si>
  <si>
    <t>s2md_met:mi2099 (Metric: Monetary|BC/Assets|AS/Recoverables recognised for TP calculation|IO/Other than investment, own use, own instruments held directly and cash and cash equivalents|CT/Reinsurance counterparties|CC/Ceded|RR/Before the adjustment for expected losses due to counterparty default)</t>
  </si>
  <si>
    <t>s2md_met:mi2100 (Metric: Monetary|BC/Assets|AS/Recoverables recognised for TP calculation|IO/Other than investment, own use, own instruments held directly and cash and cash equivalents|CT/Reinsurance undertakings|CC/Ceded|RR/Before the adjustment for expected losses due to counterparty default)</t>
  </si>
  <si>
    <t>s2md_met:mi2101 (Metric: Monetary|BC/Assets|AS/Recoverables recognised for TP calculation|IO/Other than investment, own use, own instruments held directly and cash and cash equivalents|CT/Special purpose vehicle [SPV]|CC/Ceded|RR/Before the adjustment for expected losses due to counterparty default)</t>
  </si>
  <si>
    <t>s2md_met:mi2102 (Metric: Monetary|BC/Assets|AS/Recoverables recognised for TP calculation|IO/Other than investment, own use, own instruments held directly and cash and cash equivalents|CT/Finite reinsurance undertakings|CC/Ceded|RR/Before the adjustment for expected losses due to counterparty default)</t>
  </si>
  <si>
    <t>s2md_met:mi1825 (Metric: Monetary|BC/Liability|LB/Gross technical provisions [other than local GAAP specific]|IT/After risk mitigation effect|VV/Amount before transitional on Technical Provisions)</t>
  </si>
  <si>
    <t>s2md_met:mi1826 (Metric: Monetary|BC/Liability|LB/Gross technical provisions [other than local GAAP specific]|VV/Amount of the transitional on Technical Provisions)</t>
  </si>
  <si>
    <t>s2md_met:mi58 (Metric: Monetary|DD/Discounted|VP/Future guaranteed and discretionary benefits|BC/Liability|LB/Gross technical provisions [other than local GAAP specific])</t>
  </si>
  <si>
    <t>s2md_met:mi60 (Metric: Monetary|DD/Discounted|VP/Future guaranteed benefits|BC/Liability|LB/Gross technical provisions [other than local GAAP specific])</t>
  </si>
  <si>
    <t>s2md_met:mi46 (Metric: Monetary|DD/Discounted|VP/Future discretionary benefits|BC/Liability|LB/Gross technical provisions [other than local GAAP specific])</t>
  </si>
  <si>
    <t>s2md_met:mi55 (Metric: Monetary|DD/Discounted|VP/Future expenses and cash out-flows other than guaranteed and discretionary benefits|BC/Liability|LB/Gross technical provisions [other than local GAAP specific])</t>
  </si>
  <si>
    <t>s2md_met:mi62 (Metric: Monetary|DD/Discounted|VP/Future premiums|BC/Liability|LB/Gross technical provisions [other than local GAAP specific])</t>
  </si>
  <si>
    <t>s2md_met:mi44 (Metric: Monetary|DD/Discounted|VP/Cash in-flows other than future premiums|BC/Liability|LB/Gross technical provisions [other than local GAAP specific])</t>
  </si>
  <si>
    <t>s2c_AM:x86 (Surrender value)</t>
  </si>
  <si>
    <t>s2md_met:mi1828 (Metric: Monetary|TF/Use of transitional measure on the risk-free interest rate|BC/Liability|LB/Gross technical provisions [other than local GAAP specific])</t>
  </si>
  <si>
    <t>s2md_met:mi1830 (Metric: Monetary|TF/Use of volatility adjustment|BC/Liability|LB/Gross technical provisions [other than local GAAP specific])</t>
  </si>
  <si>
    <t>s2md_met:mi1832 (Metric: Monetary|TF/Use of matching adjustment|BC/Liability|LB/Gross technical provisions [other than local GAAP specific])</t>
  </si>
  <si>
    <t>s2c_LB:x104 (Product with surrender option)</t>
  </si>
  <si>
    <t>s2c_dim:RZ (Types of contracts)</t>
  </si>
  <si>
    <t>s2c_LB:x26 (Contracts without options and guarantees)</t>
  </si>
  <si>
    <t>s2c_LB:x25 (Contracts with options and guarantees)</t>
  </si>
  <si>
    <t>S.12.01.02.01 - Life and Health SLT Technical Provisions</t>
  </si>
  <si>
    <t>Best estimate minus recoverables from reinsurance/SPV and Finite Re - total</t>
  </si>
  <si>
    <t>S.12.02.01.01 - Gross TP calculated as a whole and Gross BE for different countries - Home country and countries outside the materiality threshold</t>
  </si>
  <si>
    <t>s2c_VM:x9 (Calculated as a whole and best estimate)</t>
  </si>
  <si>
    <t>S.12.02.01.02 - Gross TP calculated as a whole and Gross BE for different countries - Countries in the materiality threshold</t>
  </si>
  <si>
    <t>Country "mandatory" (C0010)</t>
  </si>
  <si>
    <t>S.13.01.01.01 - Projection of future gross cash flows (Best Estimate - life)</t>
  </si>
  <si>
    <t>C0011</t>
  </si>
  <si>
    <t>C0015</t>
  </si>
  <si>
    <t>Total recoverable from reinsurance (after the adjustment)</t>
  </si>
  <si>
    <t>C0045</t>
  </si>
  <si>
    <t>Index linked and unit-linked insurance</t>
  </si>
  <si>
    <t>C0051</t>
  </si>
  <si>
    <t>C0055</t>
  </si>
  <si>
    <t>C0085</t>
  </si>
  <si>
    <t>C0091</t>
  </si>
  <si>
    <t>C0095</t>
  </si>
  <si>
    <t>C0125</t>
  </si>
  <si>
    <t>Annuities stemming from non-life contracts</t>
  </si>
  <si>
    <t>C0135</t>
  </si>
  <si>
    <t>C0165</t>
  </si>
  <si>
    <t>C0171</t>
  </si>
  <si>
    <t>C0175</t>
  </si>
  <si>
    <t>C0205</t>
  </si>
  <si>
    <t>C0211</t>
  </si>
  <si>
    <t>C0215</t>
  </si>
  <si>
    <t>C0245</t>
  </si>
  <si>
    <t>C0251</t>
  </si>
  <si>
    <t>C0255</t>
  </si>
  <si>
    <t>C0285</t>
  </si>
  <si>
    <t>Year (projection of undiscounted expected cash-flows)</t>
  </si>
  <si>
    <t>1</t>
  </si>
  <si>
    <t>2</t>
  </si>
  <si>
    <t>3</t>
  </si>
  <si>
    <t>4</t>
  </si>
  <si>
    <t>5</t>
  </si>
  <si>
    <t>6</t>
  </si>
  <si>
    <t>7</t>
  </si>
  <si>
    <t>8</t>
  </si>
  <si>
    <t>9</t>
  </si>
  <si>
    <t>10</t>
  </si>
  <si>
    <t>11</t>
  </si>
  <si>
    <t>12</t>
  </si>
  <si>
    <t>13</t>
  </si>
  <si>
    <t>14</t>
  </si>
  <si>
    <t>15</t>
  </si>
  <si>
    <t>16</t>
  </si>
  <si>
    <t>17</t>
  </si>
  <si>
    <t>18</t>
  </si>
  <si>
    <t>19</t>
  </si>
  <si>
    <t>20</t>
  </si>
  <si>
    <t>21</t>
  </si>
  <si>
    <t>22</t>
  </si>
  <si>
    <t>23</t>
  </si>
  <si>
    <t>24</t>
  </si>
  <si>
    <t>25</t>
  </si>
  <si>
    <t>26</t>
  </si>
  <si>
    <t>27</t>
  </si>
  <si>
    <t>28</t>
  </si>
  <si>
    <t>29</t>
  </si>
  <si>
    <t>30</t>
  </si>
  <si>
    <t>31-40</t>
  </si>
  <si>
    <t>41-50</t>
  </si>
  <si>
    <t>51 &amp; after</t>
  </si>
  <si>
    <t>s2c_dim:PY (Projected years)</t>
  </si>
  <si>
    <t>s2c_TI:x2 (1)</t>
  </si>
  <si>
    <t>s2c_TI:x3 (2)</t>
  </si>
  <si>
    <t>s2c_TI:x4 (3)</t>
  </si>
  <si>
    <t>s2c_TI:x5 (4)</t>
  </si>
  <si>
    <t>s2c_TI:x6 (5)</t>
  </si>
  <si>
    <t>s2c_TI:x7 (6)</t>
  </si>
  <si>
    <t>s2c_TI:x8 (7)</t>
  </si>
  <si>
    <t>s2c_TI:x9 (8)</t>
  </si>
  <si>
    <t>s2c_TI:x10 (9)</t>
  </si>
  <si>
    <t>s2c_TI:x11 (10)</t>
  </si>
  <si>
    <t>s2c_TI:x12 (11)</t>
  </si>
  <si>
    <t>s2c_TI:x13 (12)</t>
  </si>
  <si>
    <t>s2c_TI:x14 (13)</t>
  </si>
  <si>
    <t>s2c_TI:x15 (14)</t>
  </si>
  <si>
    <t>s2c_TI:x16 (15)</t>
  </si>
  <si>
    <t>s2c_TI:x17 (16)</t>
  </si>
  <si>
    <t>s2c_TI:x18 (17)</t>
  </si>
  <si>
    <t>s2c_TI:x19 (18)</t>
  </si>
  <si>
    <t>s2c_TI:x20 (19)</t>
  </si>
  <si>
    <t>s2c_TI:x21 (20)</t>
  </si>
  <si>
    <t>s2c_TI:x22 (21)</t>
  </si>
  <si>
    <t>s2c_TI:x23 (22)</t>
  </si>
  <si>
    <t>s2c_TI:x24 (23)</t>
  </si>
  <si>
    <t>s2c_TI:x25 (24)</t>
  </si>
  <si>
    <t>s2c_TI:x26 (25)</t>
  </si>
  <si>
    <t>s2c_TI:x27 (26)</t>
  </si>
  <si>
    <t>s2c_TI:x28 (27)</t>
  </si>
  <si>
    <t>s2c_TI:x29 (28)</t>
  </si>
  <si>
    <t>s2c_TI:x30 (29)</t>
  </si>
  <si>
    <t>s2c_TI:x31 (30)</t>
  </si>
  <si>
    <t>s2c_TI:x38 (31-40)</t>
  </si>
  <si>
    <t>s2c_TI:x39 (41-50)</t>
  </si>
  <si>
    <t>s2c_TI:x40 (51 and more)</t>
  </si>
  <si>
    <t>s2md_met:mi1995 (Metric: Monetary|DD/Undiscounted|BC/Projection of future cash flows|AS/Recoverables recognised for TP calculation|IO/Other than investment, own use, own instruments held directly and cash and cash equivalents|CT/Reinsurance counterparties|CC/Ceded)</t>
  </si>
  <si>
    <t>s2c_LB:x9 (Annuities stemming from non-life insurance contracts)</t>
  </si>
  <si>
    <t>s2md_met:mi2825 (Metric: Monetary|DD/Undiscounted|VP/Future guaranteed benefits|BC/Projection of future cash flows|LB/Gross technical provisions [other than local GAAP specific])</t>
  </si>
  <si>
    <t>s2md_met:mi2845 (Metric: Monetary|DD/Undiscounted|VP/Future discretionary benefits|BC/Projection of future cash flows|LB/Gross technical provisions [other than local GAAP specific])</t>
  </si>
  <si>
    <t>s2md_met:mi74 (Metric: Monetary|DD/Undiscounted|VP/Future expenses and cash out-flows other than guaranteed and discretionary benefits|BC/Projection of future cash flows|LB/Gross technical provisions [other than local GAAP specific])</t>
  </si>
  <si>
    <t>s2md_met:mi80 (Metric: Monetary|DD/Undiscounted|VP/Future premiums|BC/Projection of future cash flows|LB/Gross technical provisions [other than local GAAP specific])</t>
  </si>
  <si>
    <t>s2md_met:mi71 (Metric: Monetary|DD/Undiscounted|VP/Cash in-flows other than future premiums|BC/Projection of future cash flows|LB/Gross technical provisions [other than local GAAP specific])</t>
  </si>
  <si>
    <t>S.14.01.01.01 - Portfolio</t>
  </si>
  <si>
    <t>ESAP metadata - instrument or product identifier</t>
  </si>
  <si>
    <t>Line of Business</t>
  </si>
  <si>
    <t>Number of contracts at the end of the year</t>
  </si>
  <si>
    <t>of which: contracts with surrender option</t>
  </si>
  <si>
    <t>Number of new contracts during year</t>
  </si>
  <si>
    <t>Number of contracts surrendered during the year</t>
  </si>
  <si>
    <t>Number of insured at the end of the year</t>
  </si>
  <si>
    <t>C0054</t>
  </si>
  <si>
    <t>Country</t>
  </si>
  <si>
    <t>Product ID code "mandatory" (C0010) *foreign key to S.14.01.01.02*|"mandatory"</t>
  </si>
  <si>
    <t>s2md_met:ei2948 (Metric: Line of Business for direct business portfolio) [s2c_LB:s2c_68]</t>
  </si>
  <si>
    <t>s2md_met:ii1067 (Metric: Integer|NT/Number of contracts)</t>
  </si>
  <si>
    <t>s2md_met:ii2638 (Metric: Integer|NT/Number of contracts with surrender option)</t>
  </si>
  <si>
    <t>s2md_met:ii2643 (Metric: Integer|DI/Year to Date|NT/Number of contracts|OQ/Contracts concluded during reporting period)</t>
  </si>
  <si>
    <t>s2md_met:ii2251 (Metric: Integer|NT/Number of surrender options exercised)</t>
  </si>
  <si>
    <t>s2md_met:ii2640 (Metric: Integer|NT/Number of people insured)</t>
  </si>
  <si>
    <t>s2md_met:si1350 (Metric: String|TS/Description of countries or group of countries)</t>
  </si>
  <si>
    <t>s2md_met:si3052 (Metric: String|TS/ESAP metadata - instrument or product identifier)</t>
  </si>
  <si>
    <t>S.14.01.01.02 - Characteristics of product</t>
  </si>
  <si>
    <t>Product classification</t>
  </si>
  <si>
    <t>C0101</t>
  </si>
  <si>
    <t>Pension entitlements</t>
  </si>
  <si>
    <t>C0102</t>
  </si>
  <si>
    <t>Type of product</t>
  </si>
  <si>
    <t>Product denomination</t>
  </si>
  <si>
    <t>Profit sharing</t>
  </si>
  <si>
    <t>C0141</t>
  </si>
  <si>
    <t>Product ID code "mandatory" (C0090) *natural key*|"mandatory"</t>
  </si>
  <si>
    <t>s2md_met:ei2561 (Metric: Product classification [280]) [s2c_LB:s2c_59]</t>
  </si>
  <si>
    <t>s2md_met:ei3053 (Metric: Pension entitlement and product category) [s2c_LB:s2c_72]</t>
  </si>
  <si>
    <t>s2md_met:si1366 (Metric: String|TS/Description of type of product)</t>
  </si>
  <si>
    <t>s2md_met:si1389 (Metric: String|TS/Product denomination)</t>
  </si>
  <si>
    <t>s2md_met:ei2563 (Metric: Insurance with profit participation indicator) [s2c_LB:s2c_61]</t>
  </si>
  <si>
    <t>s2c_LB:x198 (Single life)</t>
  </si>
  <si>
    <t>s2c_LB:x199 (Joint life)</t>
  </si>
  <si>
    <t>s2c_LB:x200 (Collective)</t>
  </si>
  <si>
    <t>s2c_LB:x201 (Other)</t>
  </si>
  <si>
    <t>s2c_LB:x249 (Occupational defined contribution pension entitlement)</t>
  </si>
  <si>
    <t>s2c_LB:x248 (Occupational defined benefit pension entitlement)</t>
  </si>
  <si>
    <t>s2c_LB:x250 (Occupational hybrid pension entitlement)</t>
  </si>
  <si>
    <t>s2c_LB:x251 (Personal defined benefit pension entitlement)</t>
  </si>
  <si>
    <t>s2c_LB:x252 (Personal defined contribution pension entitlement)</t>
  </si>
  <si>
    <t>s2c_LB:x253 (Personal hybrid pension entitlement)</t>
  </si>
  <si>
    <t>S.14.01.01.05 - Portfolio product</t>
  </si>
  <si>
    <t>Total amount of Written premiums</t>
  </si>
  <si>
    <t>of which: written directly by the insurance undertaking</t>
  </si>
  <si>
    <t>C0061</t>
  </si>
  <si>
    <t>of which: written via credit institutions</t>
  </si>
  <si>
    <t>C0062</t>
  </si>
  <si>
    <t>of which: written via other insurance distributors</t>
  </si>
  <si>
    <t>C0063</t>
  </si>
  <si>
    <t>Total amount of claims paid during year</t>
  </si>
  <si>
    <t>Total amount of commissions due during year</t>
  </si>
  <si>
    <t>C0071</t>
  </si>
  <si>
    <t>Expected future premiums</t>
  </si>
  <si>
    <t>C0075</t>
  </si>
  <si>
    <t>Expected future commissions</t>
  </si>
  <si>
    <t>C0077</t>
  </si>
  <si>
    <t>Best Estimate and Technical Provisions as a whole</t>
  </si>
  <si>
    <t>Capital-at-risk</t>
  </si>
  <si>
    <t>Guaranteed rate</t>
  </si>
  <si>
    <t>Annualised guaranteed rate (over average duration of guarantee)</t>
  </si>
  <si>
    <t>Yearly interest rate guarantee for the reporting year</t>
  </si>
  <si>
    <t>C0261</t>
  </si>
  <si>
    <t>Amount on which interest rate is guaranteed</t>
  </si>
  <si>
    <t>Product ID code "mandatory" (C0090) *foreign key to S.14.01.01.02*|"mandatory"</t>
  </si>
  <si>
    <t>Fund number "optional" (C0020) *natural key*|"optional"</t>
  </si>
  <si>
    <t>s2md_met:mi2951 (Metric: Monetary|VG/Solvency II|BC/Premiums written|DI/Year to Date)</t>
  </si>
  <si>
    <t>s2md_met:mi2647 (Metric: Monetary|VG/Solvency II|BC/Premiums written|DI/Year to Date|LQ/Own distribution channel|TB/Direct Business)</t>
  </si>
  <si>
    <t>s2md_met:mi2648 (Metric: Monetary|VG/Solvency II|BC/Premiums written|DI/Year to Date|LQ/Credit institution distribution channel|TB/Direct Business)</t>
  </si>
  <si>
    <t>s2md_met:mi2649 (Metric: Monetary|VG/Solvency II|BC/Premiums written|DI/Year to Date|LQ/Other insurance distributors|TB/Direct Business)</t>
  </si>
  <si>
    <t>s2md_met:mi1136 (Metric: Monetary|VG/Solvency II|BC/Claims paid|DI/Year to Date)</t>
  </si>
  <si>
    <t>s2md_met:mi2644 (Metric: Monetary|VG/Solvency II|BC/Expenses|TE/Commissions|DI/Year to Date)</t>
  </si>
  <si>
    <t>s2md_met:mi2646 (Metric: Monetary|DD/Undiscounted|VG/Solvency II|VP/Future premiums|BC/Projection of future cash flows|LB/Premium provisions [other than local GAAP specific]|VL/Best estimate)</t>
  </si>
  <si>
    <t>s2md_met:mi2844 (Metric: Monetary|DD/Undiscounted|VG/Solvency II|VP/Future expenses|BC/Projection of future cash flows|TE/Commissions|VL/Best estimate)</t>
  </si>
  <si>
    <t>s2md_met:mi1147 (Metric: Monetary|VG/Solvency II|BC/Liability|LB/Gross technical provisions [other than local GAAP specific]|VL/Calculated as a whole and best estimate)</t>
  </si>
  <si>
    <t>s2md_met:mi1141 (Metric: Monetary|VG/Solvency II|BC/Exposure)</t>
  </si>
  <si>
    <t>s2md_met:mi1125 (Metric: Monetary|TA/Surrender value|VG/Solvency II|BC/Liability)</t>
  </si>
  <si>
    <t>s2md_met:pi2515 (Metric: Pure|PP/Average guaranteed rate to the policy holder over the remaining life time of the contract)</t>
  </si>
  <si>
    <t>s2md_met:pi2826 (Metric: Pure|PP/Yearly interest rate guarantee for the reporting year)</t>
  </si>
  <si>
    <t>s2md_met:mi2827 (Metric: Monetary|TA/Amount on which interest rate is guaranteed)</t>
  </si>
  <si>
    <t>S.14.02.01.01 - Portfolio</t>
  </si>
  <si>
    <t>For the products commercialised under this product category/LOB, what is the amount of gross written premium that is covered by climate related perils</t>
  </si>
  <si>
    <t>If the product covers climate-related perils, does the product design make allowance for risk-prevention measures? (Yes/No/Not applicable)</t>
  </si>
  <si>
    <t>Total amount of Gross Written premiums - written directly by the insurance undertaking</t>
  </si>
  <si>
    <t>Total amount of Gross Written premiums - written via credit institutions</t>
  </si>
  <si>
    <t>Total amount of Gross Written premiums - written via insurance distributors other than credit institutions</t>
  </si>
  <si>
    <t>Total amount of claims paid during the year</t>
  </si>
  <si>
    <t>Information on number of insured</t>
  </si>
  <si>
    <t>Number of insured vehicles at the end of the year</t>
  </si>
  <si>
    <t>Line of Business "mandatory" (C0010) *natural key*|"mandatory"</t>
  </si>
  <si>
    <t>of which: Product category "optional" (C0020) *natural key*|"optional"</t>
  </si>
  <si>
    <t>s2c_LB:x241 (Natural catastrophe insurance [direct business])</t>
  </si>
  <si>
    <t>s2c_LB:x243 (Travel insurance [direct business])</t>
  </si>
  <si>
    <t>s2c_LB:x242 (Business interruption [direct business])</t>
  </si>
  <si>
    <t>s2c_LB:x244 (Payment protection insurance [direct business])</t>
  </si>
  <si>
    <t>s2md_met:pi2829 (Metric: Pure|PP/Proportion of products commercialised under the product category (measured by gross written premiums) that covers climate-related perils)</t>
  </si>
  <si>
    <t>s2md_met:ei2742 (Metric: Allowance for risk-prevention measures) [s2c_AP:s2c_49]</t>
  </si>
  <si>
    <t>s2md_met:ii2816 (Metric: Integer|DI/Year to Date|TB/Direct Business|NT/Number of contracts|OQ/Contracts concluded during reporting period)</t>
  </si>
  <si>
    <t>s2md_met:mi2687 (Metric: Monetary|VG/Solvency II|BC/Expenses|TE/Commissions|DI/Year to Date|TB/Direct Business)</t>
  </si>
  <si>
    <t>s2md_met:mi2830 (Metric: Monetary|VG/Solvency II|BC/Expenses|TE/Claims management)</t>
  </si>
  <si>
    <t>s2md_met:ii3115 (Metric: Integer|NT/Number of insured vehicles at the end of the year)</t>
  </si>
  <si>
    <t>s2c_AP:x112 (Product design make allowance for risk-prevention measures)</t>
  </si>
  <si>
    <t>s2c_AP:x104 (Product design does not make allowance for risk-prevention measures)</t>
  </si>
  <si>
    <t>S.14.03.01.01 - Cyber underwriting risk - risk identification</t>
  </si>
  <si>
    <t>Product Group Code</t>
  </si>
  <si>
    <t>Target market</t>
  </si>
  <si>
    <t>Product Identification</t>
  </si>
  <si>
    <t>Cyber coverage in the Product Identification</t>
  </si>
  <si>
    <t>Line(s) of business</t>
  </si>
  <si>
    <t>Description of Risk(s) included in the coverage</t>
  </si>
  <si>
    <t>Other risk detailed description</t>
  </si>
  <si>
    <t>Sum(s) insured</t>
  </si>
  <si>
    <t>Premium(s) earned (gross)</t>
  </si>
  <si>
    <t>Sum(s) reinsured</t>
  </si>
  <si>
    <t>Number of Claims settled with Payment</t>
  </si>
  <si>
    <t>Amount of Claims Paid</t>
  </si>
  <si>
    <t>Numbers of Claims settled without payment</t>
  </si>
  <si>
    <t>Technical Provisions</t>
  </si>
  <si>
    <t>Line identification "mandatory" (C0009) *artificial key*|"mandatory"</t>
  </si>
  <si>
    <t>s2md_met:si2833 (Metric: String|TS/Product group code)</t>
  </si>
  <si>
    <t>s2md_met:ei2711 (Metric: Business or individual customers) [s2c_SE:s2c_32]</t>
  </si>
  <si>
    <t>s2md_met:si2595 (Metric: String|TS/Identification of the party to which the risk relates)</t>
  </si>
  <si>
    <t>s2md_met:ei2712 (Metric: Cyber coverage in the product identification) [s2c_PC:s2c_7]</t>
  </si>
  <si>
    <t>s2md_met:ei2557 (Metric: Identification of the line of business for Cyber risk) [s2c_LB:s2c_33]</t>
  </si>
  <si>
    <t>s2md_met:si2558 (Metric: String|TS/Cyber risks description)</t>
  </si>
  <si>
    <t>s2md_met:si2650 (Metric: String|RT/Other kind of cyber risk|TS/Description of risk)</t>
  </si>
  <si>
    <t>s2md_met:mi1160 (Metric: Monetary|VG/Solvency II|BC/Sum insured)</t>
  </si>
  <si>
    <t>s2md_met:mi2834 (Metric: Monetary|VG/Solvency II|BC/Premiums written|DI/Year to Date|IZ/Covered during the period)</t>
  </si>
  <si>
    <t>s2md_met:mi2835 (Metric: Monetary|VG/Solvency II|BC/Sum reinsured)</t>
  </si>
  <si>
    <t>s2md_met:ii2972 (Metric: Integer|NT/Number of claims|SD/Settled [with payment])</t>
  </si>
  <si>
    <t>s2md_met:ii2973 (Metric: Integer|NT/Number of claims|SD/Settled [without payment])</t>
  </si>
  <si>
    <t>s2md_met:mi1924 (Metric: Monetary|VG/Solvency II|BC/Liability|LB/Gross technical provisions [other than local GAAP specific])</t>
  </si>
  <si>
    <t>s2c_SE:x13 (Corporate)</t>
  </si>
  <si>
    <t>s2c_SE:x195 (Individual customers)</t>
  </si>
  <si>
    <t>s2c_SE:x196 (Corporate or individual customer)</t>
  </si>
  <si>
    <t>s2c_PC:x31 (Cyber standalone coverage)</t>
  </si>
  <si>
    <t>s2c_PC:x32 (Cyber as add-on coverage (main risk being covered))</t>
  </si>
  <si>
    <t>s2c_PC:x33 (Cyber as add-on coverage (not as main risk being covered))</t>
  </si>
  <si>
    <t>S.14.04.11.01 - Portfolio</t>
  </si>
  <si>
    <t>Line identification (internal portfolio ID) "mandatory" (C0240) *artificial key*|"mandatory"</t>
  </si>
  <si>
    <t>S.14.04.11.02 - Portfolio detail</t>
  </si>
  <si>
    <t>Total amount of claims paid (year to date)</t>
  </si>
  <si>
    <t>Cash in-flows - Premiums - gross (year to date)</t>
  </si>
  <si>
    <t>C0074</t>
  </si>
  <si>
    <t>Exit conditions at reporting date</t>
  </si>
  <si>
    <t>Net Reinsurance flows of the period (year to date)</t>
  </si>
  <si>
    <t>Line identification "mandatory" (C0230) *artificial key*|"mandatory"</t>
  </si>
  <si>
    <t>Line identification (internal portfolio ID) "mandatory" (C0240) *foreign key*|"mandatory"</t>
  </si>
  <si>
    <t>Identification code and type of code of the undertaking "optional" (C0015) *natural key*|"optional"</t>
  </si>
  <si>
    <t>s2md_met:mi2837 (Metric: Monetary|VG/Solvency II|BC/Premium income|DI/Year to Date|CC/Not ceded)</t>
  </si>
  <si>
    <t>s2md_met:mi2645 (Metric: Monetary|VG/Solvency II|BC/Expenses|TE/Administration|DI/Year to Date)</t>
  </si>
  <si>
    <t>s2md_met:mi2838 (Metric: Monetary|VG/Solvency II|BC/Liability|LB/Gross technical provisions [other than local GAAP specific]|VL/Best estimate)</t>
  </si>
  <si>
    <t>s2md_met:ei2565 (Metric: Exit conditions for insurance product) [s2c_PC:s2c_6]</t>
  </si>
  <si>
    <t>s2md_met:mi2839 (Metric: Monetary|VG/Solvency II|DI/Year to Date|AL/Receivables/payables [reinsurance ceded]|EL/Flows attached to reinsurance business)</t>
  </si>
  <si>
    <t>s2c_PC:x19 (Surrender value equal to the best estimate/local statutory reserves and notice required lower than one week)</t>
  </si>
  <si>
    <t>s2c_PC:x21 (Surrender value equal to the best estimate/local statutory reserves and notice required higher than one week but lower than 3 months)</t>
  </si>
  <si>
    <t>s2c_PC:x22 (Surrender value equal to the best estimate/local statutory reserves and notice required higher than 3 months)</t>
  </si>
  <si>
    <t>s2c_PC:x23 (Surrender value between 100% (exclusively) and 80% of the best estimate/local statutory reserves and notice required lower than one week)</t>
  </si>
  <si>
    <t>s2c_PC:x24 (Surrender value between 100% (exclusively) and 80% of the best estimate/local statutory reserves and notice required higher than one week but lower than 3 months)</t>
  </si>
  <si>
    <t>s2c_PC:x25 (Surrender value between 100% (exclusively) and 80% of the best estimate/local statutory reserves and notice required higher than 3 months)</t>
  </si>
  <si>
    <t>s2c_PC:x26 (Surrender value lower than 80% of the best estimate/local statutory reserves and notice required lower than one week)</t>
  </si>
  <si>
    <t>s2c_PC:x27 (Surrender value lower than 80% of the best estimate/local statutory reserves and notice required higher than one week but lower than 3 months)</t>
  </si>
  <si>
    <t>s2c_PC:x28 (Surrender value lower than 80% of the best estimate/local statutory reserves and notice required higher than 3 months)</t>
  </si>
  <si>
    <t>s2c_PC:x29 (Other product exit conditions)</t>
  </si>
  <si>
    <t>S.14.05.11.01 - Portfolio</t>
  </si>
  <si>
    <t>Line identification "mandatory" (C0240) *artificial key*|"mandatory"</t>
  </si>
  <si>
    <t>S.14.05.11.02 - Portfolio detail</t>
  </si>
  <si>
    <t>Unearned premium returned upon termination (year to date)</t>
  </si>
  <si>
    <t>s2md_met:mi2836 (Metric: Monetary|VG/Solvency II|BC/Liability|DI/Year to Date|LB/Premium provisions [other than local GAAP specific]|IZ/Covered prior to the period|VV/Amount before transitional on Technical Provisions)</t>
  </si>
  <si>
    <t>S.16.01.01.01 - Information on year N:</t>
  </si>
  <si>
    <t>Z Axis: (Z0001): s2c_dim:TB (Insurance/reinsurance business) s2c_LB:x28 (Direct Business) | Z Axis: (Z0001): s2c_dim:BL (Line of business [general]) s2c_LB:x9 (Annuities stemming from non-life insurance contracts) | Z Axis: (Z0001): s2c_dim:VG (Valuation general) s2c_AM:x80 (Solvency II)</t>
  </si>
  <si>
    <t>The related non-life line of business "mandatory" (Z0010)</t>
  </si>
  <si>
    <t>s2c_AM:x4 (Accident year [AY])</t>
  </si>
  <si>
    <t>s2c_AM:x88 (Underwriting year [UWY])</t>
  </si>
  <si>
    <t>Accident year / Underwriting year "mandatory" (Z0020)</t>
  </si>
  <si>
    <t>Information on year N</t>
  </si>
  <si>
    <t>The average interest rate</t>
  </si>
  <si>
    <t>The average duration of the obligations</t>
  </si>
  <si>
    <t>The weighted average age of the beneficiaries</t>
  </si>
  <si>
    <t>s2md_met:pi544 (Metric: Pure|PP/Percent of interest rate)</t>
  </si>
  <si>
    <t>s2c_AM:x12 (Average [weighted])</t>
  </si>
  <si>
    <t>s2md_met:ri1910 (Metric: Decimal|DC/Residual modified duration of obligations)</t>
  </si>
  <si>
    <t>s2md_met:ri2269 (Metric: Decimal|DC/Age of beneficiaries [years])</t>
  </si>
  <si>
    <t>s2c_dim:RM (Previous months/years)</t>
  </si>
  <si>
    <t>s2c_TI:x41 (N)</t>
  </si>
  <si>
    <t>s2c_dim:AX (Applicable standard)</t>
  </si>
  <si>
    <t>s2c_dim:RB (Related line of business)</t>
  </si>
  <si>
    <t>s2c_exp:LB - 31 (Line of business) starting with x0 (Total/NA) [root member excluded]</t>
  </si>
  <si>
    <t>s2c_exp:AM - 8 (Applicable standard) starting with x0 (NA) [root member excluded]</t>
  </si>
  <si>
    <t>S.16.01.01.02 - Annuities information</t>
  </si>
  <si>
    <t>Z Axis: (Z0001): s2c_dim:BL (Line of business [general]) s2c_LB:x9 (Annuities stemming from non-life insurance contracts) | Z Axis: (Z0001): s2c_dim:TB (Insurance/reinsurance business) s2c_LB:x28 (Direct Business)</t>
  </si>
  <si>
    <t>Undiscounted annuity claims provisions at the start of year N</t>
  </si>
  <si>
    <t>Undiscounted annuity claims provisions set up during year N</t>
  </si>
  <si>
    <t>Annuity payments paid during year N</t>
  </si>
  <si>
    <t>Undiscounted annuity claims provisions at the end of year N</t>
  </si>
  <si>
    <t>Number of annuities obligations at the end of year N</t>
  </si>
  <si>
    <t>Best Estimate for annuity claims provisions at the end of year N (discounted basis)</t>
  </si>
  <si>
    <t>Undiscounted development result</t>
  </si>
  <si>
    <t>Prior years</t>
  </si>
  <si>
    <t>N-14</t>
  </si>
  <si>
    <t>N-13</t>
  </si>
  <si>
    <t>N-12</t>
  </si>
  <si>
    <t>N-11</t>
  </si>
  <si>
    <t>N-10</t>
  </si>
  <si>
    <t>N-9</t>
  </si>
  <si>
    <t>N-8</t>
  </si>
  <si>
    <t>N-7</t>
  </si>
  <si>
    <t>N-6</t>
  </si>
  <si>
    <t>N-5</t>
  </si>
  <si>
    <t>N-4</t>
  </si>
  <si>
    <t>N-3</t>
  </si>
  <si>
    <t>N-2</t>
  </si>
  <si>
    <t>N-1</t>
  </si>
  <si>
    <t>N</t>
  </si>
  <si>
    <t>s2c_TI:x50 (N-15 and prior years)</t>
  </si>
  <si>
    <t>s2c_TI:x49 (N-14)</t>
  </si>
  <si>
    <t>s2c_TI:x48 (N-13)</t>
  </si>
  <si>
    <t>s2c_TI:x47 (N-12)</t>
  </si>
  <si>
    <t>s2c_TI:x46 (N-11)</t>
  </si>
  <si>
    <t>s2c_TI:x44 (N-10)</t>
  </si>
  <si>
    <t>s2c_TI:x58 (N-9)</t>
  </si>
  <si>
    <t>s2c_TI:x57 (N-8)</t>
  </si>
  <si>
    <t>s2c_TI:x56 (N-7)</t>
  </si>
  <si>
    <t>s2c_TI:x55 (N-6)</t>
  </si>
  <si>
    <t>s2c_TI:x54 (N-5)</t>
  </si>
  <si>
    <t>s2c_TI:x53 (N-4)</t>
  </si>
  <si>
    <t>s2c_TI:x52 (N-3)</t>
  </si>
  <si>
    <t>s2c_TI:x51 (N-2)</t>
  </si>
  <si>
    <t>s2c_TI:x42 (N-1)</t>
  </si>
  <si>
    <t>s2c_dim:TK (Time reference)</t>
  </si>
  <si>
    <t>s2md_met:ii19 (Metric: Integer|NT/Number of obligations)</t>
  </si>
  <si>
    <t>s2md_met:mi84 (Metric: Monetary|DD/Undiscounted|BC/Liability|LB/Claim provisions [other than local GAAP specific])</t>
  </si>
  <si>
    <t>s2c_TF:x4 (N-1Y)</t>
  </si>
  <si>
    <t>s2md_met:mi87 (Metric: Monetary|DD/Undiscounted|BC/Liability|LB/New claim provisions [other than local GAAP specific])</t>
  </si>
  <si>
    <t>s2md_met:mi83 (Metric: Monetary|DD/Undiscounted|BC/Claims paid)</t>
  </si>
  <si>
    <t>s2md_met:mi64 (Metric: Monetary|DD/Discounted|BC/Liability|LB/Claim provisions [other than local GAAP specific])</t>
  </si>
  <si>
    <t>s2c_AM:x30 (Excess/(shortage))</t>
  </si>
  <si>
    <t>S.17.01.01.01 - Non-Life Technical Provisions</t>
  </si>
  <si>
    <t>Direct business and accepted proportional reinsurance</t>
  </si>
  <si>
    <t>Accepted non-proportional reinsurance</t>
  </si>
  <si>
    <t>Non-proportional health reinsurance</t>
  </si>
  <si>
    <t>Non-proportional casualty reinsurance</t>
  </si>
  <si>
    <t>Non-proportional marine, aviation and transport reinsurance</t>
  </si>
  <si>
    <t>Non-proportional property reinsurance</t>
  </si>
  <si>
    <t>Total Non-Life obligation</t>
  </si>
  <si>
    <t>Direct business</t>
  </si>
  <si>
    <t>Accepted proportional reinsurance business</t>
  </si>
  <si>
    <t>Premium provisions</t>
  </si>
  <si>
    <t>Gross - Total</t>
  </si>
  <si>
    <t>Gross - direct business</t>
  </si>
  <si>
    <t>Gross - accepted proportional reinsurance business</t>
  </si>
  <si>
    <t>Gross - accepted non-proportional reinsurance business</t>
  </si>
  <si>
    <t>Total recoverable from reinsurance/SPV and Finite Re before the adjustment for expected losses due to counterparty default</t>
  </si>
  <si>
    <t>Recoverables from reinsurance (except SPV and Finite Reinsurance) before adjustment for expected losses</t>
  </si>
  <si>
    <t>Recoverables from Finite Reinsurance before adjustment for expected losses</t>
  </si>
  <si>
    <t>Total recoverable from reinsurance/SPV and Finite Re after the adjustment for expected losses due to counterparty default</t>
  </si>
  <si>
    <t>Net Best Estimate of Premium Provisions</t>
  </si>
  <si>
    <t>Claims provisions</t>
  </si>
  <si>
    <t>Net Best Estimate of Claims Provisions</t>
  </si>
  <si>
    <t>Total Best estimate - gross</t>
  </si>
  <si>
    <t>Total Best estimate - net</t>
  </si>
  <si>
    <t>TP as a whole</t>
  </si>
  <si>
    <t>Recoverable from reinsurance contract/SPV and Finite Re after the adjustment for expected losses due to counterparty default - total</t>
  </si>
  <si>
    <t>Technical provisions minus recoverables from reinsurance/SPV and Finite Re- total</t>
  </si>
  <si>
    <t>Line of Business: further segmentation (Homogeneous Risk Groups)</t>
  </si>
  <si>
    <t>Premium provisions - Total number of homogeneous risk groups</t>
  </si>
  <si>
    <t>Claims provisions - Total number of homogeneous risk groups</t>
  </si>
  <si>
    <t>Cash-flows of the Best estimate of Premium Provisions (Gross)</t>
  </si>
  <si>
    <t>Future benefits and claims</t>
  </si>
  <si>
    <t>Future expenses and other cash-out flows</t>
  </si>
  <si>
    <t>Other cash-in flows (incl. Recoverable from salvages and subrogations)</t>
  </si>
  <si>
    <t>Cash-flows of the Best estimate of Claims Provisions (Gross)</t>
  </si>
  <si>
    <t>R0430</t>
  </si>
  <si>
    <t>R0480</t>
  </si>
  <si>
    <t>s2md_met:ii41 (Metric: Integer|LB/Premium provisions [other than local GAAP specific]|NT/Number of HRGs)</t>
  </si>
  <si>
    <t>s2md_met:ii40 (Metric: Integer|LB/Claim provisions [other than local GAAP specific]|NT/Number of HRGs)</t>
  </si>
  <si>
    <t>s2md_met:mi1998 (Metric: Monetary|BC/Liability|LB/Premium provisions [other than local GAAP specific]|VV/Amount before transitional on Technical Provisions)</t>
  </si>
  <si>
    <t>s2md_met:mi2115 (Metric: Monetary|BC/Assets|AS/Premium recoverables recognised for TP calculation|IO/Other than investment, own use, own instruments held directly and cash and cash equivalents|CT/Reinsurance counterparties|CC/Ceded|RR/Before the adjustment for expected losses due to counterparty default)</t>
  </si>
  <si>
    <t>s2md_met:mi2116 (Metric: Monetary|BC/Assets|AS/Premium recoverables recognised for TP calculation|IO/Other than investment, own use, own instruments held directly and cash and cash equivalents|CT/Reinsurance undertakings|CC/Ceded|RR/Before the adjustment for expected losses due to counterparty default)</t>
  </si>
  <si>
    <t>s2md_met:mi2117 (Metric: Monetary|BC/Assets|AS/Premium recoverables recognised for TP calculation|IO/Other than investment, own use, own instruments held directly and cash and cash equivalents|CT/Special purpose vehicle [SPV]|CC/Ceded|RR/Before the adjustment for expected losses due to counterparty default)</t>
  </si>
  <si>
    <t>s2md_met:mi2118 (Metric: Monetary|BC/Assets|AS/Premium recoverables recognised for TP calculation|IO/Other than investment, own use, own instruments held directly and cash and cash equivalents|CT/Finite reinsurance undertakings|CC/Ceded|RR/Before the adjustment for expected losses due to counterparty default)</t>
  </si>
  <si>
    <t>s2md_met:mi2119 (Metric: Monetary|BC/Assets|AS/Premium recoverables recognised for TP calculation|IO/Other than investment, own use, own instruments held directly and cash and cash equivalents|CT/Reinsurance counterparties|CC/Ceded)</t>
  </si>
  <si>
    <t>s2md_met:mi2000 (Metric: Monetary|BC/Liability|LB/Premium provisions [other than local GAAP specific]|IT/After risk mitigation effect|VV/Amount before transitional on Technical Provisions)</t>
  </si>
  <si>
    <t>s2md_met:mi2001 (Metric: Monetary|BC/Liability|LB/Claim provisions [other than local GAAP specific]|VV/Amount before transitional on Technical Provisions)</t>
  </si>
  <si>
    <t>s2md_met:mi2120 (Metric: Monetary|BC/Assets|AS/Claims recoverables recognised for TP calculation|IO/Other than investment, own use, own instruments held directly and cash and cash equivalents|CT/Reinsurance counterparties|CC/Ceded|RR/Before the adjustment for expected losses due to counterparty default)</t>
  </si>
  <si>
    <t>s2md_met:mi2121 (Metric: Monetary|BC/Assets|AS/Claims recoverables recognised for TP calculation|IO/Other than investment, own use, own instruments held directly and cash and cash equivalents|CT/Reinsurance undertakings|CC/Ceded|RR/Before the adjustment for expected losses due to counterparty default)</t>
  </si>
  <si>
    <t>s2md_met:mi2122 (Metric: Monetary|BC/Assets|AS/Claims recoverables recognised for TP calculation|IO/Other than investment, own use, own instruments held directly and cash and cash equivalents|CT/Special purpose vehicle [SPV]|CC/Ceded|RR/Before the adjustment for expected losses due to counterparty default)</t>
  </si>
  <si>
    <t>s2md_met:mi2123 (Metric: Monetary|BC/Assets|AS/Claims recoverables recognised for TP calculation|IO/Other than investment, own use, own instruments held directly and cash and cash equivalents|CT/Finite reinsurance undertakings|CC/Ceded|RR/Before the adjustment for expected losses due to counterparty default)</t>
  </si>
  <si>
    <t>s2md_met:mi2124 (Metric: Monetary|BC/Assets|AS/Claims recoverables recognised for TP calculation|IO/Other than investment, own use, own instruments held directly and cash and cash equivalents|CT/Reinsurance counterparties|CC/Ceded)</t>
  </si>
  <si>
    <t>s2md_met:mi2003 (Metric: Monetary|BC/Liability|LB/Claim provisions [other than local GAAP specific]|IT/After risk mitigation effect|VV/Amount before transitional on Technical Provisions)</t>
  </si>
  <si>
    <t>s2md_met:mi59 (Metric: Monetary|DD/Discounted|VP/Future guaranteed and discretionary benefits|BC/Liability|LB/Premium provisions [other than local GAAP specific])</t>
  </si>
  <si>
    <t>s2md_met:mi56 (Metric: Monetary|DD/Discounted|VP/Future expenses and cash out-flows other than guaranteed and discretionary benefits|BC/Liability|LB/Premium provisions [other than local GAAP specific])</t>
  </si>
  <si>
    <t>s2md_met:mi63 (Metric: Monetary|DD/Discounted|VP/Future premiums|BC/Liability|LB/Premium provisions [other than local GAAP specific])</t>
  </si>
  <si>
    <t>s2md_met:mi45 (Metric: Monetary|DD/Discounted|VP/Cash in-flows other than future premiums|BC/Liability|LB/Premium provisions [other than local GAAP specific])</t>
  </si>
  <si>
    <t>s2md_met:mi57 (Metric: Monetary|DD/Discounted|VP/Future guaranteed and discretionary benefits|BC/Liability|LB/Claim provisions [other than local GAAP specific])</t>
  </si>
  <si>
    <t>s2md_met:mi54 (Metric: Monetary|DD/Discounted|VP/Future expenses and cash out-flows other than guaranteed and discretionary benefits|BC/Liability|LB/Claim provisions [other than local GAAP specific])</t>
  </si>
  <si>
    <t>s2md_met:mi61 (Metric: Monetary|DD/Discounted|VP/Future premiums|BC/Liability|LB/Claim provisions [other than local GAAP specific])</t>
  </si>
  <si>
    <t>s2md_met:mi43 (Metric: Monetary|DD/Discounted|VP/Cash in-flows other than future premiums|BC/Liability|LB/Claim provisions [other than local GAAP specific])</t>
  </si>
  <si>
    <t>S.17.01.02.01 - Non-Life Technical Provisions</t>
  </si>
  <si>
    <t>S.17.03.01.01 - Gross TP calculated as a whole and Gross BE for different countries - Home country and countries outside the materiality threshold</t>
  </si>
  <si>
    <t>S.17.03.01.02 - Gross TP calculated as a whole and Gross BE for different countries - Countries in the materiality threshold</t>
  </si>
  <si>
    <t>Business Type "mandatory" (Z0010)</t>
  </si>
  <si>
    <t>s2c_exp:LB - 66 (Direct business or Accepted proportional reinsurance) starting with x0 (Total/NA) [root member excluded]</t>
  </si>
  <si>
    <t>S.17.03.01.03 - Gross TP calculated as a whole and Gross BE for different countries - Countries in the materiality threshold</t>
  </si>
  <si>
    <t>Z Axis: (Z0001): s2c_dim:TB (Insurance/reinsurance business) s2c_LB:x88 (Non-proportional reinsurance accepted)</t>
  </si>
  <si>
    <t>S.18.01.01.01 - Best Estimate - Non-Life</t>
  </si>
  <si>
    <t>Z Axis: (Z0001): s2c_dim:MT (Material) s2c_AP:x21 (Material) | Z Axis: (Z0001): s2c_dim:BL (Line of business [general]) s2c_LB:x79 (Non-life and Health non-SLT)</t>
  </si>
  <si>
    <t>Best Estimate Premium Provision (Gross)</t>
  </si>
  <si>
    <t>Future benefits</t>
  </si>
  <si>
    <t>Other cash-in flows</t>
  </si>
  <si>
    <t>Best Estimate Claim Provision (Gross)</t>
  </si>
  <si>
    <t>31 &amp; after</t>
  </si>
  <si>
    <t>s2c_TI:x37 (31 and more)</t>
  </si>
  <si>
    <t>s2md_met:mi78 (Metric: Monetary|DD/Undiscounted|VP/Future guaranteed and discretionary benefits|BC/Projection of future cash flows|LB/Premium provisions [other than local GAAP specific])</t>
  </si>
  <si>
    <t>s2md_met:mi75 (Metric: Monetary|DD/Undiscounted|VP/Future expenses and cash out-flows other than guaranteed and discretionary benefits|BC/Projection of future cash flows|LB/Premium provisions [other than local GAAP specific])</t>
  </si>
  <si>
    <t>s2md_met:mi81 (Metric: Monetary|DD/Undiscounted|VP/Future premiums|BC/Projection of future cash flows|LB/Premium provisions [other than local GAAP specific])</t>
  </si>
  <si>
    <t>s2md_met:mi72 (Metric: Monetary|DD/Undiscounted|VP/Cash in-flows other than future premiums|BC/Projection of future cash flows|LB/Premium provisions [other than local GAAP specific])</t>
  </si>
  <si>
    <t>s2md_met:mi76 (Metric: Monetary|DD/Undiscounted|VP/Future guaranteed and discretionary benefits|BC/Projection of future cash flows|LB/Claim provisions [other than local GAAP specific])</t>
  </si>
  <si>
    <t>s2md_met:mi73 (Metric: Monetary|DD/Undiscounted|VP/Future expenses and cash out-flows other than guaranteed and discretionary benefits|BC/Projection of future cash flows|LB/Claim provisions [other than local GAAP specific])</t>
  </si>
  <si>
    <t>s2md_met:mi79 (Metric: Monetary|DD/Undiscounted|VP/Future premiums|BC/Projection of future cash flows|LB/Claim provisions [other than local GAAP specific])</t>
  </si>
  <si>
    <t>s2md_met:mi70 (Metric: Monetary|DD/Undiscounted|VP/Cash in-flows other than future premiums|BC/Projection of future cash flows|LB/Claim provisions [other than local GAAP specific])</t>
  </si>
  <si>
    <t>S.18.01.01.02 - Identification of material non-life lines of business</t>
  </si>
  <si>
    <t>Value</t>
  </si>
  <si>
    <t>C1000</t>
  </si>
  <si>
    <t>Lines of business included</t>
  </si>
  <si>
    <t>s2md_met:si2811 (Metric: String|TS/Identification of material lines of business)</t>
  </si>
  <si>
    <t>S.19.01.01.01 - Gross Claims Paid (non-cumulative) - Development year (absolute amount)</t>
  </si>
  <si>
    <t>Z Axis: (Z0001): s2c_dim:TA (Types of amount) s2c_AM:x57 (Non-cumulative) | Z Axis: (Z0001): s2c_dim:VG (Valuation general) s2c_AM:x80 (Solvency II) | Z Axis: (Z0001): s2md_met:mi289 (Metric: Monetary|BC/Claims paid)</t>
  </si>
  <si>
    <t>Currency "mandatory" (Z0030)</t>
  </si>
  <si>
    <t>s2c_CA:x0 (Not applicable / Expressed in (converted to) reporting currency)</t>
  </si>
  <si>
    <t>s2c_CA:x1 (Expressed in currency of denomination (not converted to reporting currency))</t>
  </si>
  <si>
    <t>Currency conversion "mandatory" (Z0040)</t>
  </si>
  <si>
    <t>0</t>
  </si>
  <si>
    <t>15 &amp; +</t>
  </si>
  <si>
    <t>Prior</t>
  </si>
  <si>
    <t>s2c_dim:DY (Development years)</t>
  </si>
  <si>
    <t>s2c_TI:x1 (0)</t>
  </si>
  <si>
    <t>s2c_TI:x35 (15 and more)</t>
  </si>
  <si>
    <t>s2c_dim:AF (Currency conversion approach)</t>
  </si>
  <si>
    <t>s2c_dim:OC (Original/exposure currency)</t>
  </si>
  <si>
    <t>s2c_exp:CU - 1 (Currency) starting with x0 (Total/NA) [root member included]</t>
  </si>
  <si>
    <t>s2c_exp:CA - 1 (Currency conversion approach) starting with x0 (Not applicable / Expressed in (converted to) reporting currency) [root member included]</t>
  </si>
  <si>
    <t>S.19.01.01.02 - Gross Claims Paid (non-cumulative) - Current year, sum of years (cumulative)</t>
  </si>
  <si>
    <t>Z Axis: (Z0001): s2c_dim:VG (Valuation general) s2c_AM:x80 (Solvency II) | Z Axis: (Z0001): s2md_met:mi289 (Metric: Monetary|BC/Claims paid)</t>
  </si>
  <si>
    <t>In Current year</t>
  </si>
  <si>
    <t>Sum of years (cumulative)</t>
  </si>
  <si>
    <t>s2c_AM:x57 (Non-cumulative)</t>
  </si>
  <si>
    <t>s2c_AM:x6 (Accumulated)</t>
  </si>
  <si>
    <t>S.19.01.01.03 - Gross undiscounted Best Estimate Claims Provisions - Development year (absolute amount)</t>
  </si>
  <si>
    <t>Z Axis: (Z0001): s2c_dim:VG (Valuation general) s2c_AM:x80 (Solvency II) | Z Axis: (Z0001): s2md_met:mi84 (Metric: Monetary|DD/Undiscounted|BC/Liability|LB/Claim provisions [other than local GAAP specific])</t>
  </si>
  <si>
    <t>S.19.01.01.04 - Gross discounted Best Estimate Claims Provisions - Current year, sum of years (cumulative)</t>
  </si>
  <si>
    <t>Z Axis: (Z0001): s2c_dim:VG (Valuation general) s2c_AM:x80 (Solvency II) | Z Axis: (Z0001): s2md_met:mi64 (Metric: Monetary|DD/Discounted|BC/Liability|LB/Claim provisions [other than local GAAP specific])</t>
  </si>
  <si>
    <t>Year end (discounted data)</t>
  </si>
  <si>
    <t>S.19.01.01.05 - Gross Reported but not Settled Claims (RBNS) - Development year (absolute amount)</t>
  </si>
  <si>
    <t>Z Axis: (Z0001): s2c_dim:VG (Valuation general) s2c_AM:x80 (Solvency II) | Z Axis: (Z0001): s2md_met:mi88 (Metric: Monetary|DD/Undiscounted|BC/Reported but not settled claims [RBNS])</t>
  </si>
  <si>
    <t>C0420</t>
  </si>
  <si>
    <t>C0440</t>
  </si>
  <si>
    <t>C0470</t>
  </si>
  <si>
    <t>C0480</t>
  </si>
  <si>
    <t>C0490</t>
  </si>
  <si>
    <t>C0500</t>
  </si>
  <si>
    <t>C0510</t>
  </si>
  <si>
    <t>C0520</t>
  </si>
  <si>
    <t>C0530</t>
  </si>
  <si>
    <t>C0540</t>
  </si>
  <si>
    <t>C0550</t>
  </si>
  <si>
    <t>S.19.01.01.06 - Gross Reported but not Settled Claims (RBNS) - Current year, sum of years (cumulative)</t>
  </si>
  <si>
    <t>Z Axis: (Z0001): s2c_dim:VG (Valuation general) s2c_AM:x80 (Solvency II) | Z Axis: (Z0001): s2md_met:mi67 (Metric: Monetary|DD/Discounted|BC/Reported but not settled claims [RBNS])</t>
  </si>
  <si>
    <t>C0560</t>
  </si>
  <si>
    <t>S.19.01.01.13 - Net Claims Paid (non-cumulative) - Development year (absolute amount)</t>
  </si>
  <si>
    <t>Z Axis: (Z0001): s2c_dim:TA (Types of amount) s2c_AM:x57 (Non-cumulative) | Z Axis: (Z0001): s2c_dim:VG (Valuation general) s2c_AM:x80 (Solvency II) | Z Axis: (Z0001): s2md_met:mi292 (Metric: Monetary|BC/Claims paid|CC/Not ceded)</t>
  </si>
  <si>
    <t>C1200</t>
  </si>
  <si>
    <t>C1210</t>
  </si>
  <si>
    <t>C1220</t>
  </si>
  <si>
    <t>C1230</t>
  </si>
  <si>
    <t>C1240</t>
  </si>
  <si>
    <t>C1250</t>
  </si>
  <si>
    <t>C1260</t>
  </si>
  <si>
    <t>C1270</t>
  </si>
  <si>
    <t>C1280</t>
  </si>
  <si>
    <t>C1290</t>
  </si>
  <si>
    <t>C1300</t>
  </si>
  <si>
    <t>C1310</t>
  </si>
  <si>
    <t>C1320</t>
  </si>
  <si>
    <t>C1330</t>
  </si>
  <si>
    <t>C1340</t>
  </si>
  <si>
    <t>C1350</t>
  </si>
  <si>
    <t>S.19.01.01.14 - Net Claims Paid (non-cumulative) - Current year, sum of years (cumulative)</t>
  </si>
  <si>
    <t>Z Axis: (Z0001): s2c_dim:VG (Valuation general) s2c_AM:x80 (Solvency II) | Z Axis: (Z0001): s2md_met:mi292 (Metric: Monetary|BC/Claims paid|CC/Not ceded)</t>
  </si>
  <si>
    <t>C1360</t>
  </si>
  <si>
    <t>C1370</t>
  </si>
  <si>
    <t>S.19.01.01.15 - Net Undiscounted Best Estimate Claims Provisions - Development year (absolute amount)</t>
  </si>
  <si>
    <t>Z Axis: (Z0001): s2c_dim:VG (Valuation general) s2c_AM:x80 (Solvency II) | Z Axis: (Z0001): s2md_met:mi86 (Metric: Monetary|DD/Undiscounted|BC/Liability|LB/Claim provisions [other than local GAAP specific]|CC/Not ceded)</t>
  </si>
  <si>
    <t>C1400</t>
  </si>
  <si>
    <t>C1410</t>
  </si>
  <si>
    <t>C1420</t>
  </si>
  <si>
    <t>C1430</t>
  </si>
  <si>
    <t>C1440</t>
  </si>
  <si>
    <t>C1450</t>
  </si>
  <si>
    <t>C1460</t>
  </si>
  <si>
    <t>C1470</t>
  </si>
  <si>
    <t>C1480</t>
  </si>
  <si>
    <t>C1490</t>
  </si>
  <si>
    <t>C1500</t>
  </si>
  <si>
    <t>C1510</t>
  </si>
  <si>
    <t>C1520</t>
  </si>
  <si>
    <t>C1530</t>
  </si>
  <si>
    <t>C1540</t>
  </si>
  <si>
    <t>C1550</t>
  </si>
  <si>
    <t>S.19.01.01.16 - Net discounted Best Estimate Claims Provisions - Current year, sum of years (cumulative)</t>
  </si>
  <si>
    <t>Z Axis: (Z0001): s2c_dim:VG (Valuation general) s2c_AM:x80 (Solvency II) | Z Axis: (Z0001): s2md_met:mi66 (Metric: Monetary|DD/Discounted|BC/Liability|LB/Claim provisions [other than local GAAP specific]|CC/Not ceded)</t>
  </si>
  <si>
    <t>C1560</t>
  </si>
  <si>
    <t>S.19.01.01.17 - Net RBNS Claims - Development year (absolute amount)</t>
  </si>
  <si>
    <t>Z Axis: (Z0001): s2c_dim:VG (Valuation general) s2c_AM:x80 (Solvency II) | Z Axis: (Z0001): s2md_met:mi90 (Metric: Monetary|DD/Undiscounted|BC/Reported but not settled claims [RBNS]|CC/Not ceded)</t>
  </si>
  <si>
    <t>C1600</t>
  </si>
  <si>
    <t>C1610</t>
  </si>
  <si>
    <t>C1620</t>
  </si>
  <si>
    <t>C1630</t>
  </si>
  <si>
    <t>C1640</t>
  </si>
  <si>
    <t>C1650</t>
  </si>
  <si>
    <t>C1660</t>
  </si>
  <si>
    <t>C1670</t>
  </si>
  <si>
    <t>C1680</t>
  </si>
  <si>
    <t>C1690</t>
  </si>
  <si>
    <t>C1700</t>
  </si>
  <si>
    <t>C1710</t>
  </si>
  <si>
    <t>C1720</t>
  </si>
  <si>
    <t>C1730</t>
  </si>
  <si>
    <t>C1740</t>
  </si>
  <si>
    <t>C1750</t>
  </si>
  <si>
    <t>S.19.01.01.18 - Net RBNS Claims - Current year, sum of years (cumulative)</t>
  </si>
  <si>
    <t>Z Axis: (Z0001): s2c_dim:VG (Valuation general) s2c_AM:x80 (Solvency II) | Z Axis: (Z0001): s2md_met:mi69 (Metric: Monetary|DD/Discounted|BC/Reported but not settled claims [RBNS]|CC/Not ceded)</t>
  </si>
  <si>
    <t>C1760</t>
  </si>
  <si>
    <t>S.19.01.01.19 - Additional information: historic inflation rates (only in the case of using methods that take into account inflation to adjust data)</t>
  </si>
  <si>
    <t>C1800</t>
  </si>
  <si>
    <t>C1810</t>
  </si>
  <si>
    <t>C1820</t>
  </si>
  <si>
    <t>C1830</t>
  </si>
  <si>
    <t>C1840</t>
  </si>
  <si>
    <t>C1850</t>
  </si>
  <si>
    <t>C1860</t>
  </si>
  <si>
    <t>C1870</t>
  </si>
  <si>
    <t>C1880</t>
  </si>
  <si>
    <t>C1890</t>
  </si>
  <si>
    <t>C1900</t>
  </si>
  <si>
    <t>C1910</t>
  </si>
  <si>
    <t>C1920</t>
  </si>
  <si>
    <t>C1930</t>
  </si>
  <si>
    <t>C1940</t>
  </si>
  <si>
    <t>Historic inflation rate - total</t>
  </si>
  <si>
    <t>Historic inflation rate: external inflation</t>
  </si>
  <si>
    <t>Historic inflation rate: endogenous inflation</t>
  </si>
  <si>
    <t>s2md_met:pi541 (Metric: Pure|PP/Inflation rate)</t>
  </si>
  <si>
    <t>s2c_AM:x42 (Historical)</t>
  </si>
  <si>
    <t>s2c_AM:x44 (Historical [external])</t>
  </si>
  <si>
    <t>s2c_AM:x43 (Historical [endogenous])</t>
  </si>
  <si>
    <t>S.19.01.01.20 - Additional information: expected inflation rates</t>
  </si>
  <si>
    <t>N+1</t>
  </si>
  <si>
    <t>C2000</t>
  </si>
  <si>
    <t>N+2</t>
  </si>
  <si>
    <t>C2010</t>
  </si>
  <si>
    <t>N+3</t>
  </si>
  <si>
    <t>C2020</t>
  </si>
  <si>
    <t>N+4</t>
  </si>
  <si>
    <t>C2030</t>
  </si>
  <si>
    <t>N+5</t>
  </si>
  <si>
    <t>C2040</t>
  </si>
  <si>
    <t>N+6</t>
  </si>
  <si>
    <t>C2050</t>
  </si>
  <si>
    <t>N+7</t>
  </si>
  <si>
    <t>C2060</t>
  </si>
  <si>
    <t>N+8</t>
  </si>
  <si>
    <t>C2070</t>
  </si>
  <si>
    <t>N+9</t>
  </si>
  <si>
    <t>C2080</t>
  </si>
  <si>
    <t>N+10</t>
  </si>
  <si>
    <t>C2090</t>
  </si>
  <si>
    <t>N+11</t>
  </si>
  <si>
    <t>C2100</t>
  </si>
  <si>
    <t>N+12</t>
  </si>
  <si>
    <t>C2110</t>
  </si>
  <si>
    <t>N+13</t>
  </si>
  <si>
    <t>C2120</t>
  </si>
  <si>
    <t>N+14</t>
  </si>
  <si>
    <t>C2130</t>
  </si>
  <si>
    <t>N+15</t>
  </si>
  <si>
    <t>C2140</t>
  </si>
  <si>
    <t>Expected inflation rate - total</t>
  </si>
  <si>
    <t>Expected inflation rate: external inflation</t>
  </si>
  <si>
    <t>Expected inflation rate: endogenous inflation</t>
  </si>
  <si>
    <t>s2c_AM:x31 (Expected)</t>
  </si>
  <si>
    <t>s2c_AM:x33 (Expected [external])</t>
  </si>
  <si>
    <t>s2c_AM:x32 (Expected [endogenous])</t>
  </si>
  <si>
    <t>S.19.01.01.21 - Description of inflation rate used</t>
  </si>
  <si>
    <t>Description</t>
  </si>
  <si>
    <t>C2200</t>
  </si>
  <si>
    <t>Description of inflation rate used:</t>
  </si>
  <si>
    <t>s2md_met:si553 (Metric: String|TS/Description of inflation rate used)</t>
  </si>
  <si>
    <t>S.19.01.01.22 - Gross Discounted Best Estimate Claims Provision other expenses and other cashflows (absolute amount)</t>
  </si>
  <si>
    <t>C0600</t>
  </si>
  <si>
    <t>R0351</t>
  </si>
  <si>
    <t>s2md_met:mi3121 (‌Metric: Monetary|DD/Discounted|BC/Liability|TE/Unallocated loss adjustment expenses, administration, investment management, acquisition and other cashflows|LB/Claim provisions [other than local GAAP specific])</t>
  </si>
  <si>
    <t>S.19.01.01.23 - Net Discounted Best Estimate Claims Provision other expenses and other cashflows (absolute amount)</t>
  </si>
  <si>
    <t>C1790</t>
  </si>
  <si>
    <t>R0751</t>
  </si>
  <si>
    <t>s2md_met:mi66 (Metric: Monetary|DD/Discounted|BC/Liability|LB/Claim provisions [other than local GAAP specific]|CC/Not ceded)</t>
  </si>
  <si>
    <t>S.19.01.21.01 - Gross Claims Paid (non-cumulative) - Development year (absolute amount). Total Non-Life Business</t>
  </si>
  <si>
    <t>Z Axis: (Z0001): s2c_dim:VG (Valuation general) s2c_AM:x80 (Solvency II) | Z Axis: (Z0001): s2c_dim:TA (Types of amount) s2c_AM:x57 (Non-cumulative) | Z Axis: (Z0001): s2c_dim:BL (Line of business [general]) s2c_LB:x79 (Non-life and Health non-SLT) | Z Axis: (Z0001): s2md_met:mi289 (Metric: Monetary|BC/Claims paid)</t>
  </si>
  <si>
    <t>10 &amp; +</t>
  </si>
  <si>
    <t>s2c_TI:x45 (N-10 and prior years)</t>
  </si>
  <si>
    <t>s2c_TI:x32 (10 and more)</t>
  </si>
  <si>
    <t>S.19.01.21.02 - Gross Claims Paid (non-cumulative) - Current year, sum of years (cumulative). Total Non-Life Business</t>
  </si>
  <si>
    <t>Z Axis: (Z0001): s2c_dim:BL (Line of business [general]) s2c_LB:x79 (Non-life and Health non-SLT) | Z Axis: (Z0001): s2c_dim:VG (Valuation general) s2c_AM:x80 (Solvency II) | Z Axis: (Z0001): s2md_met:mi289 (Metric: Monetary|BC/Claims paid)</t>
  </si>
  <si>
    <t>S.19.01.21.03 - Gross undiscounted Best Estimate Claims Provisions - Development year (absolute amount). Total Non-Life Business</t>
  </si>
  <si>
    <t>Z Axis: (Z0001): s2c_dim:VG (Valuation general) s2c_AM:x80 (Solvency II) | Z Axis: (Z0001): s2c_dim:BL (Line of business [general]) s2c_LB:x79 (Non-life and Health non-SLT) | Z Axis: (Z0001): s2md_met:mi84 (Metric: Monetary|DD/Undiscounted|BC/Liability|LB/Claim provisions [other than local GAAP specific])</t>
  </si>
  <si>
    <t>S.19.01.21.04 - Gross discounted Best Estimate Claims Provisions - Current year, sum of years (cumulative). Total Non-Life Business</t>
  </si>
  <si>
    <t>Z Axis: (Z0001): s2c_dim:BL (Line of business [general]) s2c_LB:x79 (Non-life and Health non-SLT) | Z Axis: (Z0001): s2c_dim:VG (Valuation general) s2c_AM:x80 (Solvency II) | Z Axis: (Z0001): s2md_met:mi64 (Metric: Monetary|DD/Discounted|BC/Liability|LB/Claim provisions [other than local GAAP specific])</t>
  </si>
  <si>
    <t>S.20.01.01.01 - Development of the distribution of the claims incurred</t>
  </si>
  <si>
    <t>RBNS claims. Open Claims at the beginning of the year</t>
  </si>
  <si>
    <t>Open Claims at the end of the year</t>
  </si>
  <si>
    <t>Number of claims</t>
  </si>
  <si>
    <t>Gross RBNS at the beginning of the year</t>
  </si>
  <si>
    <t>Gross payments made during the current year</t>
  </si>
  <si>
    <t>Gross RBNS at the end of the period</t>
  </si>
  <si>
    <t>Closed Claims at the end of the year:</t>
  </si>
  <si>
    <t>settled with payment</t>
  </si>
  <si>
    <t>Number of claims ended with payments</t>
  </si>
  <si>
    <t>settled without any payment</t>
  </si>
  <si>
    <t>Number of claims ended without any payments</t>
  </si>
  <si>
    <t>Gross RBNS at the beginning of the year referred to claim settled without any payment</t>
  </si>
  <si>
    <t>Claims reported during the year</t>
  </si>
  <si>
    <t>Reopen Claims during the year</t>
  </si>
  <si>
    <t>Total previous years</t>
  </si>
  <si>
    <t>s2c_TI:x43 (N-1 and prior years)</t>
  </si>
  <si>
    <t>s2md_met:ii37 (Metric: Integer|NT/Number of claims|SB/Open|SD/Open)</t>
  </si>
  <si>
    <t>s2md_met:ii38 (Metric: Integer|NT/Number of claims|SB/Open|SD/Settled [with payment])</t>
  </si>
  <si>
    <t>s2md_met:ii39 (Metric: Integer|NT/Number of claims|SB/Open|SD/Settled [without payment])</t>
  </si>
  <si>
    <t>s2md_met:ii31 (Metric: Integer|NT/Number of claims|CH/Newly reported|SD/Open)</t>
  </si>
  <si>
    <t>s2md_met:ii32 (Metric: Integer|NT/Number of claims|CH/Newly reported|SD/Settled [with payment])</t>
  </si>
  <si>
    <t>s2md_met:ii33 (Metric: Integer|NT/Number of claims|CH/Newly reported|SD/Settled [without payment])</t>
  </si>
  <si>
    <t>s2md_met:ii35 (Metric: Integer|NT/Number of claims|CH/Reopened|SD/Open)</t>
  </si>
  <si>
    <t>s2md_met:ii36 (Metric: Integer|NT/Number of claims|CH/Reopened|SD/Settled [with payment])</t>
  </si>
  <si>
    <t>s2md_met:mi501 (Metric: Monetary|BC/Payments for reported but not settled claims [RBNS]|SB/Open|SD/Open)</t>
  </si>
  <si>
    <t>s2md_met:mi509 (Metric: Monetary|BC/Reported but not settled claims [RBNS]|SB/Open|SD/Open)</t>
  </si>
  <si>
    <t>s2md_met:mi502 (Metric: Monetary|BC/Payments for reported but not settled claims [RBNS]|SB/Open|SD/Settled [with payment])</t>
  </si>
  <si>
    <t>s2md_met:mi497 (Metric: Monetary|BC/Payments for reported but not settled claims [RBNS]|CH/Newly reported|SD/Open)</t>
  </si>
  <si>
    <t>s2md_met:mi507 (Metric: Monetary|BC/Reported but not settled claims [RBNS]|CH/Newly reported|SD/Open)</t>
  </si>
  <si>
    <t>s2md_met:mi498 (Metric: Monetary|BC/Payments for reported but not settled claims [RBNS]|CH/Newly reported|SD/Settled [with payment])</t>
  </si>
  <si>
    <t>s2md_met:mi499 (Metric: Monetary|BC/Payments for reported but not settled claims [RBNS]|CH/Reopened|SD/Open)</t>
  </si>
  <si>
    <t>s2md_met:mi508 (Metric: Monetary|BC/Reported but not settled claims [RBNS]|CH/Reopened|SD/Open)</t>
  </si>
  <si>
    <t>s2md_met:mi500 (Metric: Monetary|BC/Payments for reported but not settled claims [RBNS]|CH/Reopened|SD/Settled [with payment])</t>
  </si>
  <si>
    <t>s2md_met:mi510 (Metric: Monetary|BC/Reported but not settled claims [RBNS]|SB/Open|SD/Settled [with payment])</t>
  </si>
  <si>
    <t>s2md_met:mi511 (Metric: Monetary|BC/Reported but not settled claims [RBNS]|SB/Open|SD/Settled [without payment])</t>
  </si>
  <si>
    <t>s2c_exp:LB - 30 (Identification of the line of business) starting with x0 (Total/NA) [root member excluded]</t>
  </si>
  <si>
    <t>S.22.01.01.01 - Impact of long-term guarantees measures and transitionals</t>
  </si>
  <si>
    <t>Amount with Long Term Guarantee measures and transitionals</t>
  </si>
  <si>
    <t>Impact of the LTG measures and transitionals (Step-by-step approach)</t>
  </si>
  <si>
    <t>Without phasing-in mechanism for extrapolation</t>
  </si>
  <si>
    <t>C0012</t>
  </si>
  <si>
    <t>Impact of phasing-in mechanism for extrapolation</t>
  </si>
  <si>
    <t>C0014</t>
  </si>
  <si>
    <t>Without transitional on technical provisions</t>
  </si>
  <si>
    <t>Impact of transitional on technical provisions</t>
  </si>
  <si>
    <t>Without transitional on interest rate</t>
  </si>
  <si>
    <t>Impact of transitional on interest rate</t>
  </si>
  <si>
    <t>Impact of all transitionals</t>
  </si>
  <si>
    <t>Without volatility adjustment and without transitional measures</t>
  </si>
  <si>
    <t>Impact of volatility adjustment set to zero</t>
  </si>
  <si>
    <t>Without matching adjustment and without all the others</t>
  </si>
  <si>
    <t>Impact of matching adjustment set to zero</t>
  </si>
  <si>
    <t>Impact of all LTG measures and transitionals</t>
  </si>
  <si>
    <t>Technical provisions</t>
  </si>
  <si>
    <t>Basic own funds</t>
  </si>
  <si>
    <t>Restricted own funds due to ring-fencing and matching portfolio</t>
  </si>
  <si>
    <t>Eligible own funds to meet Solvency Capital Requirement</t>
  </si>
  <si>
    <t>Tier 1</t>
  </si>
  <si>
    <t>Tier 2</t>
  </si>
  <si>
    <t>Tier 3</t>
  </si>
  <si>
    <t>Solvency Capital Requirement</t>
  </si>
  <si>
    <t>Eligible own funds to meet Minimum Capital Requirement</t>
  </si>
  <si>
    <t>Minimum Capital Requirement</t>
  </si>
  <si>
    <t>s2c_dim:TX (Tiers)</t>
  </si>
  <si>
    <t>s2md_met:mi490 (Metric: Monetary|BC/Own funds|BE/Basic own funds)</t>
  </si>
  <si>
    <t>s2md_met:mi2216 (Metric: Monetary|BC/Adjustment for restricted own fund items in respect of matching adjustment portfolios and ring fenced funds)</t>
  </si>
  <si>
    <t>s2md_met:mi2004 (Metric: Monetary|BC/Own funds|BE/Basic or ancillary own funds|MS/Eligible to meet SCR criteria)</t>
  </si>
  <si>
    <t>s2md_met:mi1958 (Metric: Monetary|BC/Solvency capital requirement [SCR]|UG/Before diversification effect)</t>
  </si>
  <si>
    <t>s2md_met:mi424 (Metric: Monetary|BC/Own funds|BE/Basic own funds|MX/Eligible to meet MCR criteria)</t>
  </si>
  <si>
    <t>s2md_met:mi1959 (Metric: Monetary|BC/Minimum capital requirement [MCR]|UG/Before diversification effect)</t>
  </si>
  <si>
    <t>s2c_EL:x26 (Tier 1)</t>
  </si>
  <si>
    <t>s2c_EL:x28 (Tier 2)</t>
  </si>
  <si>
    <t>s2c_EL:x30 (Tier 3)</t>
  </si>
  <si>
    <t>s2c_dim:VI (Impact of the long term guarantees and transitional measures)</t>
  </si>
  <si>
    <t>s2c_VM:x113 (Amount before phasing-in mechanism for extrapolation)</t>
  </si>
  <si>
    <t>s2c_VM:x115 (Amount of the phasing-in mechanism for extrapolation)</t>
  </si>
  <si>
    <t>s2c_VM:x116 (Amount before transitional on Technical Provisions and without phasing-in mechanism for extrapolation)</t>
  </si>
  <si>
    <t>s2c_VM:x65 (Amount of the transitional on Technical Provisions)</t>
  </si>
  <si>
    <t>s2c_VM:x117 (Amount before transitional on interest rate and without phasing-in mechanism for extrapolation)</t>
  </si>
  <si>
    <t>s2c_VM:x74 (Amount of transitional on interest rate)</t>
  </si>
  <si>
    <t>s2c_VM:x114 (Amount of phasing-in mechanism for extrapolation, transitional on interest rate and the transitional on Technical Provisions)</t>
  </si>
  <si>
    <t>s2c_VM:x118 (Amount before volatility adjustment, without transitional measures and phasing-in mechanism for extrapolation)</t>
  </si>
  <si>
    <t>s2c_VM:x70 (Amount of volatility adjustment set to zero)</t>
  </si>
  <si>
    <t>s2c_VM:x119 (Amount before matching adjustment and without all the others and phasing-in mechanism for extrapolation)</t>
  </si>
  <si>
    <t>s2c_VM:x71 (Amount of matching adjustment set to zero)</t>
  </si>
  <si>
    <t>s2c_VM:x72 (Amount of all LTG/transitional measures)</t>
  </si>
  <si>
    <t>S.22.01.04.01 - Impact of long-term guarantees measures and transitionals</t>
  </si>
  <si>
    <t>S.22.01.21.01 - Impact of long-term guarantees measures and transitionals</t>
  </si>
  <si>
    <t>S.22.01.22.01 - Impact of long-term guarantees measures and transitionals</t>
  </si>
  <si>
    <t>S.22.04.01.01 - Overall calculation of the transitional adjustment</t>
  </si>
  <si>
    <t>Currency "mandatory" (Z0010)</t>
  </si>
  <si>
    <t>Adjustment to risk free rate</t>
  </si>
  <si>
    <t>Solvency I Interest rate</t>
  </si>
  <si>
    <t>Annual effective rate</t>
  </si>
  <si>
    <t>Portion of the difference applied at the reporting date</t>
  </si>
  <si>
    <t>s2md_met:pi1906 (Metric: Pure|PP/Interest rate)</t>
  </si>
  <si>
    <t>s2c_AM:x121 (Solvency I)</t>
  </si>
  <si>
    <t>s2md_met:pi1907 (Metric: Pure|PP/Annual effective rate)</t>
  </si>
  <si>
    <t>s2md_met:pi1908 (Metric: Pure|PP/Portion of the difference applied at the reporting date)</t>
  </si>
  <si>
    <t>s2md_met:pi1909 (Metric: Pure|PP/Adjustment to risk free rate)</t>
  </si>
  <si>
    <t>s2c_exp:CU - 5 (Currency) starting with x0 (Total/NA) [root member excluded]</t>
  </si>
  <si>
    <t>S.22.04.01.02 - Solvency I Interest rate</t>
  </si>
  <si>
    <t>Z Axis: (Z0001): s2c_dim:VG (Valuation general) s2c_AM:x121 (Solvency I)</t>
  </si>
  <si>
    <t>Average duration of insurance and reinsurance obligations</t>
  </si>
  <si>
    <t>Up to 0.5 per cent</t>
  </si>
  <si>
    <t>Above 0.5% and up to 1.0%</t>
  </si>
  <si>
    <t>Above 1.0% and up to 1.5%</t>
  </si>
  <si>
    <t>Above 1.5% and up to 2.0%</t>
  </si>
  <si>
    <t>Above 2.0% and up to 2.5%</t>
  </si>
  <si>
    <t>Above 2.5% and up to 3.0%</t>
  </si>
  <si>
    <t>Above 3.0% and up to 4.0%</t>
  </si>
  <si>
    <t>Above 4.0% and up to 5.0%</t>
  </si>
  <si>
    <t>Above 5.0% and up to 6.0%</t>
  </si>
  <si>
    <t>Above 6.0% and up to 7.0%</t>
  </si>
  <si>
    <t>Above 7.0% and up to 8.0%</t>
  </si>
  <si>
    <t>Above 8.0%</t>
  </si>
  <si>
    <t>s2c_dim:PI (Threshold)</t>
  </si>
  <si>
    <t>s2c_PI:x3 (Up to 0.5 per cent)</t>
  </si>
  <si>
    <t>s2c_PI:x4 (Above 0.5% and up to 1.0%)</t>
  </si>
  <si>
    <t>s2c_PI:x5 (Above 1.0% and up to 1.5%)</t>
  </si>
  <si>
    <t>s2c_PI:x6 (Above 1.5% and up to 2.0%)</t>
  </si>
  <si>
    <t>s2c_PI:x7 (Above 2.0% and up to 2.5%)</t>
  </si>
  <si>
    <t>s2c_PI:x8 (Above 2.5% and up to 3.0%)</t>
  </si>
  <si>
    <t>s2c_PI:x9 (Above 3.0% and up to 4.0%)</t>
  </si>
  <si>
    <t>s2c_PI:x10 (Above 4.0% and up to 5.0%)</t>
  </si>
  <si>
    <t>s2c_PI:x11 (Above 5.0% and up to 6.0%)</t>
  </si>
  <si>
    <t>s2c_PI:x12 (Above 6.0% and up to 7.0%)</t>
  </si>
  <si>
    <t>s2c_PI:x13 (Above 7.0% and up to 8.0%)</t>
  </si>
  <si>
    <t>s2c_PI:x14 (Above 8.0%)</t>
  </si>
  <si>
    <t>s2md_met:ri2442 (Metric: Decimal|DC/Macaulay duration of the insurance and reinsurance obligations [years])</t>
  </si>
  <si>
    <t>S.22.05.01.01 - Overall calculation of the transitional on technical provisions</t>
  </si>
  <si>
    <t>Day 1 Solvency II technical provisions</t>
  </si>
  <si>
    <t>Technical provisions subject to transitional measure on technical provisions</t>
  </si>
  <si>
    <t>TP calculated as a whole</t>
  </si>
  <si>
    <t>Solvency I technical provisions</t>
  </si>
  <si>
    <t>Portion of the difference adjusted</t>
  </si>
  <si>
    <t>Adjustment to technical provisions after any limitation applied in accordance with Article 308d(4)</t>
  </si>
  <si>
    <t>Technical provision after transitional on technical provisions</t>
  </si>
  <si>
    <t>s2md_met:pi1911 (Metric: Pure|PP/Portion of the difference adjusted)</t>
  </si>
  <si>
    <t>s2c_TF:x1 (Day 1)</t>
  </si>
  <si>
    <t>s2md_met:mi2259 (Metric: Monetary|TF/Use of transitional measure on technical provisions|BC/Liability|LB/Gross technical provisions [other than local GAAP specific])</t>
  </si>
  <si>
    <t>s2c_AM:x122 (Amount of the adjustment to the technical provisions after any limitation applied in accordance to Article 308d (4) of the Directive 2009/138/EC)</t>
  </si>
  <si>
    <t>s2c_AM:x123 (Technical provision after transitional on technical provisions)</t>
  </si>
  <si>
    <t>S.22.07.01.01 - Calculated volatility adjustment and total best estimate subject to the volatility adjustment - Total all countries by currency</t>
  </si>
  <si>
    <t>Z Axis: (Z0001): s2c_dim:VL (Valuation of provisions [general]) s2c_VM:x5 (Best estimate) | Z Axis: (Z0001): s2c_dim:VG (Valuation general) s2c_AM:x80 (Solvency II)</t>
  </si>
  <si>
    <t>Part of the best estimate subject to the volatility adjustment written in currency euro</t>
  </si>
  <si>
    <t>Sensitivity of assets in the currency euro to changes in credit spreads</t>
  </si>
  <si>
    <t>C0042</t>
  </si>
  <si>
    <t>Sensitivity of the best estimate in the currency euro to changes in interest rates</t>
  </si>
  <si>
    <t>C0044</t>
  </si>
  <si>
    <t>Risk-corrected spread calculated on the basis of the undertaking's portfolio of investments in debt instruments in the currency euro</t>
  </si>
  <si>
    <t>C0046</t>
  </si>
  <si>
    <t>Calculated undertaking-specific components of the volatility adjustment and total value of best estimate subject to the volatility adjustment in all countries</t>
  </si>
  <si>
    <t>s2md_met:ri3033 (Metric: Decimal|DC/Changes in assets due to credit spread changes)</t>
  </si>
  <si>
    <t>s2md_met:ri3019 (Metric: Decimal|DC/Changes in liabilities due to interest rate changes)</t>
  </si>
  <si>
    <t>s2md_met:ri3034 (Metric: Decimal|DC/Risk-corrected spread calculated on portfolio of investments in debt instruments)</t>
  </si>
  <si>
    <t>S.22.07.01.02 - Calculated volatility adjustment and total best estimate subject to the volatility adjustment in all countries - for the currencies other than Euro</t>
  </si>
  <si>
    <t>Z Axis: (Z0001): s2c_dim:VG (Valuation general) s2c_AM:x80 (Solvency II) | Z Axis: (Z0001): s2c_dim:VL (Valuation of provisions [general]) s2c_VM:x5 (Best estimate)</t>
  </si>
  <si>
    <t>Part of the best estimate subject to volatility adjustment written in currencies</t>
  </si>
  <si>
    <t>Sensitivity of assets in currencies other than euro to changes in credit spreads</t>
  </si>
  <si>
    <t>C0052</t>
  </si>
  <si>
    <t>Sensitivity of the best estimate in the currencies other than euro to changes in interest rates</t>
  </si>
  <si>
    <t>Risk-corrected spread calculated on the basis of the undertaking's portfolio of investments in debt instruments in currencies other than euro</t>
  </si>
  <si>
    <t>C0056</t>
  </si>
  <si>
    <t>Volatility adjustment for currencies other than euro</t>
  </si>
  <si>
    <t>C0058</t>
  </si>
  <si>
    <t>s2md_met:pi3035 (Metric: Pure|PP/Volatility adjustment)</t>
  </si>
  <si>
    <t>S.22.07.01.03 - Calculated volatility adjustment and total best estimate subject to the volatility adjustment for the currency euro by country</t>
  </si>
  <si>
    <t>Z Axis: (Z0001): s2c_dim:VG (Valuation general) s2c_AM:x80 (Solvency II) | Z Axis: (Z0001): s2c_dim:VL (Valuation of provisions [general]) s2c_VM:x5 (Best estimate) | Z Axis: (Z0001): s2c_dim:EE (EEA or not EEA) s2c_GA:x74 (Other than home country)</t>
  </si>
  <si>
    <t>Part of the best estimate subject to the volatility adjustment written in the currency Euro</t>
  </si>
  <si>
    <t>Volatility adjustment for the currency euro</t>
  </si>
  <si>
    <t>C0048</t>
  </si>
  <si>
    <t>Countries "mandatory" (C0020)</t>
  </si>
  <si>
    <t>Calculated volatility adjustment and total value of best estimate subject to the volatility adjustment for currency Euro by country</t>
  </si>
  <si>
    <t>S.22.07.21.01 - Calculated volatility adjustment and corresponding best estimates by country and currency - for the currency Euro</t>
  </si>
  <si>
    <t>Part of the Best Estimate subject to volatility adjustment written in the EUR</t>
  </si>
  <si>
    <t>S.22.07.21.02 - Calculated volatility adjustment and total best estimate subject to the volatility adjustment in all countries - for the currencies other than Euro</t>
  </si>
  <si>
    <t>Part of the Best Estimate subject to volatility adjustment written in currencies</t>
  </si>
  <si>
    <t>S.22.07.21.03 - Calculated volatility adjustment and total best estimate subject to the volatility adjustment for the currency euro by country</t>
  </si>
  <si>
    <t>Z Axis: (Z0001): s2c_dim:EE (EEA or not EEA) s2c_GA:x74 (Other than home country) | Z Axis: (Z0001): s2c_dim:VG (Valuation general) s2c_AM:x80 (Solvency II) | Z Axis: (Z0001): s2c_dim:VL (Valuation of provisions [general]) s2c_VM:x5 (Best estimate)</t>
  </si>
  <si>
    <t>S.23.01.01.01 - Own funds</t>
  </si>
  <si>
    <t>Tier 1 - unrestricted</t>
  </si>
  <si>
    <t>Tier 1 - restricted</t>
  </si>
  <si>
    <t>Basic own funds before deduction for participations in other financial sector as foreseen in article 68 of Delegated Regulation 2015/35</t>
  </si>
  <si>
    <t>Ordinary share capital (gross of own shares)</t>
  </si>
  <si>
    <t>Share premium account related to ordinary share capital</t>
  </si>
  <si>
    <t>Initial funds, members' contributions or the equivalent basic own - fund item for mutual and mutual-type undertakings</t>
  </si>
  <si>
    <t>Subordinated mutual member accounts</t>
  </si>
  <si>
    <t>Surplus funds</t>
  </si>
  <si>
    <t>Preference shares</t>
  </si>
  <si>
    <t>Share premium account related to preference shares</t>
  </si>
  <si>
    <t>Reconciliation reserve</t>
  </si>
  <si>
    <t>An amount equal to the value of net deferred tax assets</t>
  </si>
  <si>
    <t>Other own fund items approved by the supervisory authority as basic own funds not specified above</t>
  </si>
  <si>
    <t>Own funds from the financial statements that should not be represented by the reconciliation reserve and do not meet the criteria to be classified as Solvency II own funds</t>
  </si>
  <si>
    <t>Deductions</t>
  </si>
  <si>
    <t>Deductions for participations in financial and credit institutions</t>
  </si>
  <si>
    <t>Total basic own funds after deductions</t>
  </si>
  <si>
    <t>Ancillary own funds</t>
  </si>
  <si>
    <t>Unpaid and uncalled ordinary share capital callable on demand</t>
  </si>
  <si>
    <t>Unpaid and uncalled initial funds, members' contributions or the equivalent basic own fund item for mutual and mutual - type undertakings, callable on demand</t>
  </si>
  <si>
    <t>Unpaid and uncalled preference shares callable on demand</t>
  </si>
  <si>
    <t>A legally binding commitment to subscribe and pay for subordinated liabilities on demand</t>
  </si>
  <si>
    <t>Letters of credit and guarantees under Article 96(2) of the Directive 2009/138/EC</t>
  </si>
  <si>
    <t>Letters of credit and guarantees other than under Article 96(2) of the Directive 2009/138/EC</t>
  </si>
  <si>
    <t>Supplementary members calls under first subparagraph of Article 96(3) of the Directive 2009/138/EC</t>
  </si>
  <si>
    <t>Supplementary members calls - other than under first subparagraph of Article 96(3) of the Directive 2009/138/EC</t>
  </si>
  <si>
    <t>Other ancillary own funds</t>
  </si>
  <si>
    <t>Total ancillary own funds</t>
  </si>
  <si>
    <t>Available and eligible own funds</t>
  </si>
  <si>
    <t>Total available own funds to meet the SCR</t>
  </si>
  <si>
    <t>Total available own funds to meet the MCR</t>
  </si>
  <si>
    <t>Total eligible own funds to meet the SCR</t>
  </si>
  <si>
    <t>Total eligible own funds to meet the MCR</t>
  </si>
  <si>
    <t>SCR</t>
  </si>
  <si>
    <t>MCR</t>
  </si>
  <si>
    <t>Ratio of Eligible own funds to SCR</t>
  </si>
  <si>
    <t>Ratio of Eligible own funds to MCR</t>
  </si>
  <si>
    <t>s2md_met:mi472 (Metric: Monetary|BC/Own funds|BE/Basic own funds|OF/Ordinary shares)</t>
  </si>
  <si>
    <t>s2md_met:mi484 (Metric: Monetary|BC/Own funds|BE/Basic own funds|OF/Share premium related to ordinary shares)</t>
  </si>
  <si>
    <t>s2md_met:mi467 (Metric: Monetary|BC/Own funds|BE/Basic own funds|OF/Initial funds [members' contributions or the equivalent basic own fund item for mutual and mutual-type undertakings])</t>
  </si>
  <si>
    <t>s2md_met:mi486 (Metric: Monetary|BC/Own funds|BE/Basic own funds|OF/Subordinated mutual member accounts)</t>
  </si>
  <si>
    <t>s2md_met:mi489 (Metric: Monetary|BC/Own funds|BE/Basic own funds|OF/Surplus funds)</t>
  </si>
  <si>
    <t>s2md_met:mi481 (Metric: Monetary|BC/Own funds|BE/Basic own funds|OF/Preference shares)</t>
  </si>
  <si>
    <t>s2md_met:mi483 (Metric: Monetary|BC/Own funds|BE/Basic own funds|OF/Share premium related to preference shares)</t>
  </si>
  <si>
    <t>s2md_met:mi482 (Metric: Monetary|BC/Own funds|BE/Basic own funds|OF/Reconciliation reserve)</t>
  </si>
  <si>
    <t>s2md_met:mi485 (Metric: Monetary|BC/Own funds|BE/Basic own funds|OF/Subordinated debt instruments)</t>
  </si>
  <si>
    <t>s2md_met:mi478 (Metric: Monetary|BC/Own funds|BE/Basic own funds|OF/Own funds equivalent to the value of net deferred tax assets)</t>
  </si>
  <si>
    <t>s2md_met:mi473 (Metric: Monetary|BC/Own funds|BE/Basic own funds|OF/Other items approved by supervisory authority)</t>
  </si>
  <si>
    <t>s2md_met:mi491 (Metric: Monetary|BC/Own funds|BE/Not basic nor ancillary own funds)</t>
  </si>
  <si>
    <t>s2md_met:mi428 (Metric: Monetary|BC/Own funds|BE/Basic own funds|OF/Deductions|IO/Participations|CT/Financial and credit institutions)</t>
  </si>
  <si>
    <t>s2md_met:mi409 (Metric: Monetary|BC/Own funds|BE/Ancillary own funds|OF/Ordinary shares|SY/Callable on demand)</t>
  </si>
  <si>
    <t>s2md_met:mi405 (Metric: Monetary|BC/Own funds|BE/Ancillary own funds|OF/Initial funds [members' contributions or the equivalent basic own fund item for mutual and mutual-type undertakings]|SY/Callable on demand)</t>
  </si>
  <si>
    <t>s2md_met:mi411 (Metric: Monetary|BC/Own funds|BE/Ancillary own funds|OF/Preference shares|SY/Callable on demand)</t>
  </si>
  <si>
    <t>s2md_met:mi406 (Metric: Monetary|BC/Own funds|BE/Ancillary own funds|OF/Legally binding commitment to subscribe and pay for subordinated liabilities|SY/Callable on demand)</t>
  </si>
  <si>
    <t>s2md_met:mi408 (Metric: Monetary|BC/Own funds|BE/Ancillary own funds|OF/Letters of credit and guarantees under Article 96[2] of the Framework Directive [received])</t>
  </si>
  <si>
    <t>s2md_met:mi407 (Metric: Monetary|BC/Own funds|BE/Ancillary own funds|OF/Letters of credit and guarantees other than under Article 96[2] of the Framework Directive [received])</t>
  </si>
  <si>
    <t>s2md_met:mi413 (Metric: Monetary|BC/Own funds|BE/Ancillary own funds|OF/Supplementary members calls under Article 96[3] of the Framework Directive)</t>
  </si>
  <si>
    <t>s2md_met:mi412 (Metric: Monetary|BC/Own funds|BE/Ancillary own funds|OF/Supplementary members calls - other than under Article 96[3] of the Framework Directive)</t>
  </si>
  <si>
    <t>s2md_met:mi410 (Metric: Monetary|BC/Own funds|BE/Ancillary own funds|OF/Other items of own funds)</t>
  </si>
  <si>
    <t>s2md_met:mi414 (Metric: Monetary|BC/Own funds|BE/Ancillary own funds)</t>
  </si>
  <si>
    <t>s2md_met:mi1254 (Metric: Monetary|BC/Own funds|BE/Basic or ancillary own funds|MS/Available to meet SCR criteria)</t>
  </si>
  <si>
    <t>s2md_met:mi423 (Metric: Monetary|BC/Own funds|BE/Basic own funds|MX/Available to meet MCR criteria)</t>
  </si>
  <si>
    <t>s2md_met:pi548 (Metric: Pure|PP/Ratio of Eligible own funds to SCR)</t>
  </si>
  <si>
    <t>s2md_met:pi546 (Metric: Pure|PP/Ratio of Eligible own funds to MCR)</t>
  </si>
  <si>
    <t>s2c_EL:x8 (Tier 1 - unrestricted)</t>
  </si>
  <si>
    <t>s2c_EL:x1 (Tier 1 - restricted)</t>
  </si>
  <si>
    <t>S.23.01.01.02 - Reconciliation reserve</t>
  </si>
  <si>
    <t>Own shares (held directly and indirectly)</t>
  </si>
  <si>
    <t>Foreseeable dividends, distributions and charges</t>
  </si>
  <si>
    <t>Other basic own fund items</t>
  </si>
  <si>
    <t>Adjustment for restricted own fund items in respect of ring fenced funds</t>
  </si>
  <si>
    <t>Expected profits</t>
  </si>
  <si>
    <t>Expected profits included in future premiums (EPIFP) - Life business</t>
  </si>
  <si>
    <t>Expected profits included in future premiums (EPIFP) - Non-life business</t>
  </si>
  <si>
    <t>Total Expected profits included in future premiums (EPIFP)</t>
  </si>
  <si>
    <t>s2md_met:mi2381 (Metric: Monetary|BC/Assets|AS/Shares|IO/Own instruments held directly or indirectly)</t>
  </si>
  <si>
    <t>s2md_met:mi340 (Metric: Monetary|BC/Foreseeable dividends, distributions and charges)</t>
  </si>
  <si>
    <t>s2md_met:mi458 (Metric: Monetary|BC/Own funds|BE/Basic own funds|OF/Own funds [before deductions] other than reconciliation reserve|IO/Other than own instruments held directly or indirectly)</t>
  </si>
  <si>
    <t>s2md_met:mi3050 (Metric: Monetary|BC/Adjustment for restricted own fund items in respect of ring fenced funds)</t>
  </si>
  <si>
    <t>S.23.01.02.01 - Own funds</t>
  </si>
  <si>
    <t>S.23.01.02.02 - Reconciliation reserve</t>
  </si>
  <si>
    <t>S.23.01.04.01 - Own funds</t>
  </si>
  <si>
    <t>Basic own funds before deduction for participations in other financial sector</t>
  </si>
  <si>
    <t>Non-available called but not paid in ordinary share capital to be deducted at group level</t>
  </si>
  <si>
    <t>Non-available subordinated mutual member accounts to be deducted at group level</t>
  </si>
  <si>
    <t>Non-available surplus funds to be deducted at group level</t>
  </si>
  <si>
    <t>Non-available preference shares to be deducted at group level</t>
  </si>
  <si>
    <t>Non-available share premium account related to preference shares to be deducted at group level</t>
  </si>
  <si>
    <t>Non-available subordinated liabilities to be deducted at group level</t>
  </si>
  <si>
    <t>The amount equal to the value of net deferred tax assets not available to be deducted at the group level</t>
  </si>
  <si>
    <t>Non-available own funds related to other own funds items approved by supervisory authority to be deducted</t>
  </si>
  <si>
    <t>Minority interests at group level</t>
  </si>
  <si>
    <t>Non-available minority interests to be deducted at group level</t>
  </si>
  <si>
    <t>Deductions for participations in other financial undertakings, including non-regulated undertakings carrying out financial activities</t>
  </si>
  <si>
    <t>whereof deducted according to art 228 of the Directive 2009/138/EC</t>
  </si>
  <si>
    <t>Deductions for participations where there is non-availability of information (Article 229)</t>
  </si>
  <si>
    <t>Deduction for participations included via Deduction and Aggregation method when a combination of methods is used</t>
  </si>
  <si>
    <t>Total of non-available own funds to be deducted</t>
  </si>
  <si>
    <t>Total deductions</t>
  </si>
  <si>
    <t>Non available ancillary own funds to be deducted at group level</t>
  </si>
  <si>
    <t>Own funds of other financial sectors</t>
  </si>
  <si>
    <t>Credit institutions, investment firms, financial institutions, alternative investment fund managers, UCITS management companies</t>
  </si>
  <si>
    <t>Institutions for occupational retirement provision</t>
  </si>
  <si>
    <t>Non-regulated undertakings carrying out financial activities</t>
  </si>
  <si>
    <t>Total own funds of other financial sectors</t>
  </si>
  <si>
    <t>Own funds when using the Deduction and Aggregation method (D&amp;A), exclusively or in combination with method 1</t>
  </si>
  <si>
    <t>Own funds aggregated when using the Deduction and Aggregation method and combination of methods</t>
  </si>
  <si>
    <t>Own funds aggregated when using the Deduction and Aggregation method and combination of methods net of IGT</t>
  </si>
  <si>
    <t>Total available own funds to meet the consolidated part of the group SCR (excluding own funds from other financial sectors and own funds from undertakings included via D&amp;A method)</t>
  </si>
  <si>
    <t>Total eligible own funds to meet the consolidated part of the group SCR (excluding own funds from other financial sectors and own funds from undertakings included via D&amp;A method)</t>
  </si>
  <si>
    <t>Total available own funds to meet the minimum consolidated group SCR</t>
  </si>
  <si>
    <t>Total eligible own funds to meet the minimum consolidated group SCR</t>
  </si>
  <si>
    <t>Total eligible own funds to meet the consolidated group SCR (including own funds from other financial sectors, excluding own funds from undertakings included via D&amp;A method)</t>
  </si>
  <si>
    <t>Total eligible own funds to meet the group SCR (excluding own funds from other financial sectors, including own funds from undertakings included via D&amp;A method)</t>
  </si>
  <si>
    <t>Total eligible own funds to meet the total group SCR (including own funds from other financial sectors and own funds from undertakings included via D&amp;A method)</t>
  </si>
  <si>
    <t>Consolidated part of the Group SCR (excluding CR for other financial sectors and SCR for undertakings included via D&amp;A method)</t>
  </si>
  <si>
    <t>Minimum consolidated Group SCR</t>
  </si>
  <si>
    <t>Capital requirements (CR) from other financial sectors</t>
  </si>
  <si>
    <t>Consolidated Group SCR (including CR for other financial sectors, excluding SCR for undertakings included via D&amp;A method)</t>
  </si>
  <si>
    <t>SCR for undertakings included via D&amp;A method</t>
  </si>
  <si>
    <t>Group SCR (excluding CR for other financial sectors, including SCR for undertakings included via D&amp;A method)</t>
  </si>
  <si>
    <t>Total Group SCR (including CR for other financial sectors and SCR for undertakings included via D&amp;A method)</t>
  </si>
  <si>
    <t>Ratio of Eligible own funds (R0560) to the consolidated part of the Group SCR (R0820) - ratio excluding other financial sectors and undertakings included via D&amp;A method</t>
  </si>
  <si>
    <t>Ratio of Eligible own funds (R0570) to Minimum Consolidated Group SCR (R0610)</t>
  </si>
  <si>
    <t>Ratio of Eligible own funds (R0800) to the Consolidated group SCR (R0590) - ratio including other financial sectors, excluding undertakings included via D&amp;A method</t>
  </si>
  <si>
    <t>Ratio of Eligible own funds (R0810) to the Group SCR (R0830) - ratio excluding other financial sectors, including undertakings included via D&amp;A method</t>
  </si>
  <si>
    <t>Ratio of Total Eligible own funds (R0660) to the Total group SCR (R0680) - ratio including other financial sectors and undertakings included via D&amp;A method</t>
  </si>
  <si>
    <t>s2c_dim:CM (Method of consolidation)</t>
  </si>
  <si>
    <t>s2c_dim:SO (Entities under consolidation)</t>
  </si>
  <si>
    <t>s2md_met:mi382 (Metric: Monetary|BC/Own funds|LL/Controlling interests|BE/Basic own funds|OF/Ordinary shares)</t>
  </si>
  <si>
    <t>s2c_CS:x1 (Accounting consolidation-based method [method 1 and part of combination of methods 1 and 2])</t>
  </si>
  <si>
    <t>s2md_met:mi393 (Metric: Monetary|BC/Own funds|LL/Controlling interests|BE/Basic own funds|MS/Not available to meet SCR criteria [other than due to local restrictions]|OF/Ordinary shares|SY/Called up but not yet paid in)</t>
  </si>
  <si>
    <t>s2md_met:mi388 (Metric: Monetary|BC/Own funds|LL/Controlling interests|BE/Basic own funds|OF/Share premium related to ordinary shares)</t>
  </si>
  <si>
    <t>s2md_met:mi381 (Metric: Monetary|BC/Own funds|LL/Controlling interests|BE/Basic own funds|OF/Initial funds [members' contributions or the equivalent basic own fund item for mutual and mutual-type undertakings])</t>
  </si>
  <si>
    <t>s2md_met:mi390 (Metric: Monetary|BC/Own funds|LL/Controlling interests|BE/Basic own funds|OF/Subordinated mutual member accounts)</t>
  </si>
  <si>
    <t>s2md_met:mi398 (Metric: Monetary|BC/Own funds|LL/Controlling interests|BE/Basic own funds|MS/Not available to meet SCR criteria [other than due to local restrictions]|OF/Subordinated mutual member accounts)</t>
  </si>
  <si>
    <t>s2md_met:mi391 (Metric: Monetary|BC/Own funds|LL/Controlling interests|BE/Basic own funds|OF/Surplus funds)</t>
  </si>
  <si>
    <t>s2md_met:mi399 (Metric: Monetary|BC/Own funds|LL/Controlling interests|BE/Basic own funds|MS/Not available to meet SCR criteria [other than due to local restrictions]|OF/Surplus funds)</t>
  </si>
  <si>
    <t>s2md_met:mi385 (Metric: Monetary|BC/Own funds|LL/Controlling interests|BE/Basic own funds|OF/Preference shares)</t>
  </si>
  <si>
    <t>s2md_met:mi395 (Metric: Monetary|BC/Own funds|LL/Controlling interests|BE/Basic own funds|MS/Not available to meet SCR criteria [other than due to local restrictions]|OF/Preference shares)</t>
  </si>
  <si>
    <t>s2md_met:mi387 (Metric: Monetary|BC/Own funds|LL/Controlling interests|BE/Basic own funds|OF/Share premium related to preference shares)</t>
  </si>
  <si>
    <t>s2md_met:mi396 (Metric: Monetary|BC/Own funds|LL/Controlling interests|BE/Basic own funds|MS/Not available to meet SCR criteria [other than due to local restrictions]|OF/Share premium related to preference shares)</t>
  </si>
  <si>
    <t>s2md_met:mi386 (Metric: Monetary|BC/Own funds|LL/Controlling interests|BE/Basic own funds|MS/Available to meet SCR criteria|OF/Reconciliation reserve)</t>
  </si>
  <si>
    <t>s2md_met:mi389 (Metric: Monetary|BC/Own funds|LL/Controlling interests|BE/Basic own funds|OF/Subordinated debt instruments)</t>
  </si>
  <si>
    <t>s2md_met:mi397 (Metric: Monetary|BC/Own funds|LL/Controlling interests|BE/Basic own funds|MS/Not available to meet SCR criteria [other than due to local restrictions]|OF/Subordinated debt instruments)</t>
  </si>
  <si>
    <t>s2md_met:mi384 (Metric: Monetary|BC/Own funds|LL/Controlling interests|BE/Basic own funds|OF/Own funds equivalent to the value of net deferred tax assets)</t>
  </si>
  <si>
    <t>s2md_met:mi394 (Metric: Monetary|BC/Own funds|LL/Controlling interests|BE/Basic own funds|MS/Not available to meet SCR criteria [other than due to local restrictions]|OF/Own funds equivalent to the value of net deferred tax assets)</t>
  </si>
  <si>
    <t>s2md_met:mi383 (Metric: Monetary|BC/Own funds|LL/Controlling interests|BE/Basic own funds|OF/Other items approved by supervisory authority)</t>
  </si>
  <si>
    <t>s2md_met:mi400 (Metric: Monetary|BC/Own funds|LL/Minority interests|BE/Basic own funds)</t>
  </si>
  <si>
    <t>s2md_met:mi401 (Metric: Monetary|BC/Own funds|LL/Minority interests|BE/Basic own funds|MS/Not available to meet SCR criteria)</t>
  </si>
  <si>
    <t>s2md_met:mi426 (Metric: Monetary|BC/Own funds|BE/Basic own funds|OF/Article 228 deduction)</t>
  </si>
  <si>
    <t>s2md_met:mi2337 (Metric: Monetary|BC/Own funds|BE/Basic own funds|OF/Article 228 (paragraphs 2) deduction)</t>
  </si>
  <si>
    <t>s2md_met:mi427 (Metric: Monetary|BC/Own funds|BE/Basic own funds|OF/Article 229 deduction)</t>
  </si>
  <si>
    <t>s2md_met:mi425 (Metric: Monetary|BC/Own funds|BE/Basic own funds|OF/Article 223 deduction)</t>
  </si>
  <si>
    <t>s2md_met:mi422 (Metric: Monetary|BC/Own funds|BE/Basic own funds|MS/Not available to meet SCR criteria|OF/Own funds [before deductions])</t>
  </si>
  <si>
    <t>s2md_met:mi457 (Metric: Monetary|BC/Own funds|BE/Basic own funds|MS/Not available to meet SCR criteria)</t>
  </si>
  <si>
    <t>s2md_met:mi404 (Metric: Monetary|BC/Own funds|BE/Ancillary own funds|MS/Not available to meet SCR criteria|OF/Own funds [before deductions] other than other items of own funds)</t>
  </si>
  <si>
    <t>s2md_met:mi403 (Metric: Monetary|BC/Own funds|BE/Ancillary own funds|MS/Available to meet SCR criteria|OF/Other items of own funds)</t>
  </si>
  <si>
    <t>s2md_met:mi1253 (Metric: Monetary|BC/Own funds|BE/Ancillary own funds|MS/Available to meet SCR criteria)</t>
  </si>
  <si>
    <t>s2c_SE:x126 (Insurance/reinsurance sector and entities not carrying out financial activities)</t>
  </si>
  <si>
    <t>s2md_met:mi2389 (Metric: Monetary|BC/Own funds|BE/Basic own funds|MS/Available to meet SCR criteria)</t>
  </si>
  <si>
    <t>s2c_SE:x44 (Insurance/reinsurance sector)</t>
  </si>
  <si>
    <t>s2md_met:mi420 (Metric: Monetary|BC/Own funds|BE/Basic own funds|MS/Eligible to meet minimum SCR criteria)</t>
  </si>
  <si>
    <t>s2c_SE:x21 (Entities carrying out financial activities)</t>
  </si>
  <si>
    <t>s2md_met:pi547 (Metric: Pure|PP/Ratio of Eligible own funds to minimum Group SCR)</t>
  </si>
  <si>
    <t>s2md_met:mi392 (Metric: Monetary|BC/Own funds|LL/Controlling interests|BE/Basic own funds|MS/Not available to meet SCR criteria [due to local restrictions])</t>
  </si>
  <si>
    <t>s2md_met:mi380 (Metric: Monetary|BC/Own funds)</t>
  </si>
  <si>
    <t>s2c_SE:x16 (Credit institutions, investment firms, financial institutions, alternative investment fund managers, UCITS management companies)</t>
  </si>
  <si>
    <t>s2c_SE:x37 (Institutions for occupational retirement provision)</t>
  </si>
  <si>
    <t>s2c_SE:x55 (Non regulated entities carrying out financial activities)</t>
  </si>
  <si>
    <t>s2c_CS:x13 (Deduction and aggregation method [method 2 and part of combination of methods 1 and 2])</t>
  </si>
  <si>
    <t>s2md_met:mi496 (Metric: Monetary|BC/Own funds|IG/Excluding intra-group transactions)</t>
  </si>
  <si>
    <t>s2c_AM:x35 (Floor)</t>
  </si>
  <si>
    <t>S.23.01.04.02 - Reconciliation reserve</t>
  </si>
  <si>
    <t>Adjustment for restricted own fund items in respect of ring-fenced funds</t>
  </si>
  <si>
    <t>Other non-available own funds</t>
  </si>
  <si>
    <t>s2md_met:mi1660 (Metric: Monetary|BC/Excess of assets over liabilities|LL/Controlling interests)</t>
  </si>
  <si>
    <t>s2md_met:mi1661 (Metric: Monetary|BC/Assets|LL/Controlling interests|AS/Shares|IO/Own instruments held directly or indirectly)</t>
  </si>
  <si>
    <t>s2md_met:mi1662 (Metric: Monetary|BC/Foreseeable dividends, distributions and charges|LL/Controlling interests)</t>
  </si>
  <si>
    <t>s2md_met:mi1663 (Metric: Monetary|BC/Own funds|LL/Controlling interests|BE/Basic own funds|MS/Available to meet SCR criteria|OF/Own funds [before deductions] other than reconciliation reserve|IO/Other than own instruments held directly or indirectly)</t>
  </si>
  <si>
    <t>s2md_met:mi3051 (Metric: Monetary|BC/Adjustment for restricted own fund items in respect of ring fenced funds|LL/Controlling interests|MS/Not available to meet SCR criteria)</t>
  </si>
  <si>
    <t>s2md_met:mi1665 (Metric: Monetary|BC/Own funds|LL/Controlling interests|BE/Basic own funds|MS/Not available to meet SCR criteria|OF/Own funds [before deductions] other than reconciliation reserve|IO/Other than own instruments held directly or indirectly)</t>
  </si>
  <si>
    <t>S.23.01.05.01 - Own funds</t>
  </si>
  <si>
    <t>Ratio of Eligible own funds (R0810) to the group SCR (R0830) - ratio excluding other financial sectors, including undertakings included via D&amp;A method</t>
  </si>
  <si>
    <t>S.23.01.05.02 - Reconciliation reserve</t>
  </si>
  <si>
    <t>S.23.01.07.01 - Own funds</t>
  </si>
  <si>
    <t>S.23.01.07.02 - Reconciliation reserve</t>
  </si>
  <si>
    <t>S.23.01.08.01 - Own funds</t>
  </si>
  <si>
    <t>S.23.01.08.02 - Reconciliation reserve</t>
  </si>
  <si>
    <t>S.23.01.13.01 - Own funds</t>
  </si>
  <si>
    <t>Total eligible own funds to meet the group SCR (including own funds from other financial sector and from the undertakings included via D&amp;A )</t>
  </si>
  <si>
    <t>S.23.01.22.01 - Own funds</t>
  </si>
  <si>
    <t>Basic own funds before deduction</t>
  </si>
  <si>
    <t>Non-available preference shares to be dedcuted at group level</t>
  </si>
  <si>
    <t>Non-available share premium account related to preference shares at group level</t>
  </si>
  <si>
    <t>Other items approved by supervisory authority as basic own funds not specified above</t>
  </si>
  <si>
    <t>Non available own funds related to other own funds items approved by supervisory authority</t>
  </si>
  <si>
    <t>Minority interests</t>
  </si>
  <si>
    <t>Own funds from the financial statements that shall not be represented by the reconciliation reserve and do not meet the criteria to be classified as Solvency II own funds</t>
  </si>
  <si>
    <t>Deduction for participations included via Deduction and Aggregation method (D&amp;A) when a combination of methods are used</t>
  </si>
  <si>
    <t>Total of non-available own fund items to be deducted</t>
  </si>
  <si>
    <t>Non available ancillary own funds to be dedcuted at group level</t>
  </si>
  <si>
    <t>Credit institutions, investment firms, financial institutions, alternative investment fund managers, UCITS management companies - total</t>
  </si>
  <si>
    <t>Non regulated undertakings carrying out financial activities</t>
  </si>
  <si>
    <t>Own funds when using the D&amp;A, exclusively or in combination with method 1</t>
  </si>
  <si>
    <t>Own funds aggregated when using the D&amp;A and combination of method</t>
  </si>
  <si>
    <t>Own funds aggregated when using the D&amp;A and combination of method net of IGT</t>
  </si>
  <si>
    <t>Total available own funds to meet the consolidated part of the group SCR (excluding own funds from other financial sector and from the undertakings included via D&amp;A )</t>
  </si>
  <si>
    <t>Total eligible own funds to meet the consolidated part of the group SCR (excluding own funds from other financial sector and from the undertakings included via D&amp;A )</t>
  </si>
  <si>
    <t>Ratio of Eligible own funds to Minimum Consolidated Group SCR</t>
  </si>
  <si>
    <t>Total eligible own funds to meet the total group SCR (including own funds from other financial sector and from the undertakings included via D&amp;A)</t>
  </si>
  <si>
    <t>Total Group SCR</t>
  </si>
  <si>
    <t>Ratio of Total Eligible own funds to Total group SCR - ratio including other financial sectors and the undertakings included via D&amp;A</t>
  </si>
  <si>
    <t>S.23.01.22.02 - Reconciliation reserve</t>
  </si>
  <si>
    <t>Other non available own funds</t>
  </si>
  <si>
    <t>S.23.02.04.01 - Basic own funds</t>
  </si>
  <si>
    <t>Z Axis: (Z0001): s2c_dim:CM (Method of consolidation) s2c_CS:x1 (Accounting consolidation-based method [method 1 and part of combination of methods 1 and 2]) | Z Axis: (Z0001): s2c_dim:VG (Valuation general) s2c_AM:x80 (Solvency II)</t>
  </si>
  <si>
    <t>of which: counted under transitionals</t>
  </si>
  <si>
    <t>Ordinary share capital</t>
  </si>
  <si>
    <t>Paid in</t>
  </si>
  <si>
    <t>Called up but not yet paid in</t>
  </si>
  <si>
    <t>Own shares held</t>
  </si>
  <si>
    <t>Total ordinary share capital</t>
  </si>
  <si>
    <t>Initial funds, members' contributions or the equivalent basic own - fund item for mutual and mutual type undertakings</t>
  </si>
  <si>
    <t>Total initial fund members' contributions or the equivalent basic own fund item for mutual and mutual type undertakings</t>
  </si>
  <si>
    <t>Subordinated mutual members accounts</t>
  </si>
  <si>
    <t>Dated subordinated</t>
  </si>
  <si>
    <t>Undated subordinated with a call option</t>
  </si>
  <si>
    <t>Undated subordinated with no contractual opportunity to redeem</t>
  </si>
  <si>
    <t>Total subordinated mutual members accounts</t>
  </si>
  <si>
    <t>Dated preference shares</t>
  </si>
  <si>
    <t>Undated preference shares with a call option</t>
  </si>
  <si>
    <t>Undated preference shares with no contractual opportunity to redeem</t>
  </si>
  <si>
    <t>Total preference shares</t>
  </si>
  <si>
    <t>Dated subordinated liabilities</t>
  </si>
  <si>
    <t>Undated subordinated liabilities with a contractual opportunity to redeem</t>
  </si>
  <si>
    <t>Undated subordinated liabilities with no contractual opportunity to redeem</t>
  </si>
  <si>
    <t>Total subordinated liabilities</t>
  </si>
  <si>
    <t>s2md_met:mi2260 (Metric: Monetary|BC/Own funds|LL/Controlling interests|BE/Basic own funds|OF/Ordinary shares|SY/Paid in)</t>
  </si>
  <si>
    <t>s2md_met:mi2354 (Metric: Monetary|BC/Own funds|LL/Controlling interests|BE/Basic own funds|OF/Ordinary shares|SY/Called up but not yet paid in)</t>
  </si>
  <si>
    <t>s2md_met:mi2261 (Metric: Monetary|BC/Assets|LL/Controlling interests|BE/Basic own funds|AS/Ordinary shares|IO/Own instruments held directly)</t>
  </si>
  <si>
    <t>s2md_met:mi2263 (Metric: Monetary|BC/Own funds|LL/Controlling interests|BE/Basic own funds|OF/Initial funds [members' contributions or the equivalent basic own fund item for mutual and mutual-type undertakings]|SY/Paid in)</t>
  </si>
  <si>
    <t>s2md_met:mi2364 (Metric: Monetary|BC/Own funds|LL/Controlling interests|BE/Basic own funds|OF/Initial funds [members' contributions or the equivalent basic own fund item for mutual and mutual-type undertakings]|SY/Called up but not yet paid in)</t>
  </si>
  <si>
    <t>s2md_met:mi2356 (Metric: Monetary|BC/Own funds|LL/Controlling interests|BE/Basic own funds|OF/Subordinated mutual member accounts|DU/Dated)</t>
  </si>
  <si>
    <t>s2md_met:mi2355 (Metric: Monetary|BC/Own funds|LL/Controlling interests|BE/Basic own funds|OF/Subordinated mutual member accounts|DU/Undated with a call option)</t>
  </si>
  <si>
    <t>s2md_met:mi2357 (Metric: Monetary|BC/Own funds|LL/Controlling interests|BE/Basic own funds|OF/Subordinated mutual member accounts|DU/Undated with no contractual opportunity to redeem)</t>
  </si>
  <si>
    <t>s2md_met:mi2358 (Metric: Monetary|BC/Own funds|LL/Controlling interests|BE/Basic own funds|OF/Preference shares|DU/Dated)</t>
  </si>
  <si>
    <t>s2md_met:mi2359 (Metric: Monetary|BC/Own funds|LL/Controlling interests|BE/Basic own funds|OF/Preference shares|DU/Undated with a call option)</t>
  </si>
  <si>
    <t>s2md_met:mi2360 (Metric: Monetary|BC/Own funds|LL/Controlling interests|BE/Basic own funds|OF/Preference shares|DU/Undated with no contractual opportunity to redeem)</t>
  </si>
  <si>
    <t>s2md_met:mi2361 (Metric: Monetary|BC/Own funds|LL/Controlling interests|BE/Basic own funds|OF/Subordinated debt instruments|DU/Dated)</t>
  </si>
  <si>
    <t>s2md_met:mi2362 (Metric: Monetary|BC/Own funds|LL/Controlling interests|BE/Basic own funds|OF/Subordinated debt instruments|DU/Undated with a call option)</t>
  </si>
  <si>
    <t>s2md_met:mi2363 (Metric: Monetary|BC/Own funds|LL/Controlling interests|BE/Basic own funds|OF/Subordinated debt instruments|DU/Undated with no contractual opportunity to redeem)</t>
  </si>
  <si>
    <t>s2c_dim:LV (Counting under transitionals)</t>
  </si>
  <si>
    <t>s2c_EL:x9 (Counted under transitionals)</t>
  </si>
  <si>
    <t>S.23.02.04.02 - Ancillary own funds</t>
  </si>
  <si>
    <t>Initial amounts approved</t>
  </si>
  <si>
    <t>Current amounts</t>
  </si>
  <si>
    <t>Items for which an amount was approved</t>
  </si>
  <si>
    <t>Items for which a method was approved</t>
  </si>
  <si>
    <t>s2md_met:mi460 (Metric: Monetary|BC/Own funds|BE/Items for which an amount was approved)</t>
  </si>
  <si>
    <t>s2md_met:mi459 (Metric: Monetary|BC/Own funds|BE/Items for which a method was approved)</t>
  </si>
  <si>
    <t>s2c_AM:x47 (Initial amount approved)</t>
  </si>
  <si>
    <t>s2c_AM:x23 (Current amount)</t>
  </si>
  <si>
    <t>S.23.02.04.03 - Excess of assets over liabilities - attribution of valuation differences</t>
  </si>
  <si>
    <t>Z Axis: (Z0001): s2c_dim:CM (Method of consolidation) s2c_CS:x1 (Accounting consolidation-based method [method 1 and part of combination of methods 1 and 2])</t>
  </si>
  <si>
    <t>Excess of assets over liabilities - attribution of valuation differences</t>
  </si>
  <si>
    <t>Difference in the valuation of assets</t>
  </si>
  <si>
    <t>Difference in the valuation of technical provisions</t>
  </si>
  <si>
    <t>Difference in the valuation of other liabilities</t>
  </si>
  <si>
    <t>Total of reserves and retained earnings from financial statements</t>
  </si>
  <si>
    <t>Other, please explain why you need to use this line</t>
  </si>
  <si>
    <t>Reserves from financial statements adjusted for Solvency II valuation differences</t>
  </si>
  <si>
    <t>Excess of assets over liabilities attributable to basic own fund items (excluding the reconciliation reserve)</t>
  </si>
  <si>
    <t>s2md_met:mi2365 (Metric: Monetary|BC/Assets|LL/Controlling interests)</t>
  </si>
  <si>
    <t>s2c_AM:x24 (Difference between Solvency II and statutory account)</t>
  </si>
  <si>
    <t>s2md_met:mi2366 (Metric: Monetary|BC/Liability|LL/Controlling interests|LB/Technical provisions)</t>
  </si>
  <si>
    <t>s2md_met:mi2367 (Metric: Monetary|BC/Liability|LL/Controlling interests|LB/Other than technical provisions)</t>
  </si>
  <si>
    <t>s2md_met:mi2368 (Metric: Monetary|BC/Liability|LL/Controlling interests|LB/Reserves and retained earnings)</t>
  </si>
  <si>
    <t>s2md_met:mi2371 (Metric: Monetary|BC/Liability|LL/Controlling interests|LB/Other than reserves and retained earnings)</t>
  </si>
  <si>
    <t>s2c_AM:x85 (Statutory accounts values adjusted for Solvency II valuation differences)</t>
  </si>
  <si>
    <t>s2md_met:mi2370 (Metric: Monetary|BC/Own funds|LL/Controlling interests|BE/Basic own funds|OF/Own funds [before deductions] other than reconciliation reserve|IO/Other than own instruments held directly or indirectly)</t>
  </si>
  <si>
    <t>S.23.02.04.04 - Excess of assets over liabilities - attribution of valuation differences - other</t>
  </si>
  <si>
    <t>Explanation</t>
  </si>
  <si>
    <t>s2md_met:si552 (Metric: String|TS/Description of additional item)</t>
  </si>
  <si>
    <t>S.23.04.01.01 - Subordinated MMA</t>
  </si>
  <si>
    <t>Description of subordinated mutual members' accounts</t>
  </si>
  <si>
    <t>Amount</t>
  </si>
  <si>
    <t>Tier</t>
  </si>
  <si>
    <t>Currency Code</t>
  </si>
  <si>
    <t>Counted under transitionals?</t>
  </si>
  <si>
    <t>Counterparty (if specific)</t>
  </si>
  <si>
    <t>Issue date</t>
  </si>
  <si>
    <t>First call date</t>
  </si>
  <si>
    <t>Details of further call dates</t>
  </si>
  <si>
    <t>Details of incentives to redeem</t>
  </si>
  <si>
    <t>Notice period</t>
  </si>
  <si>
    <t>Buy back during the year</t>
  </si>
  <si>
    <t>Line identification "mandatory" (C0005) *artificial key*|"mandatory"</t>
  </si>
  <si>
    <t>s2md_met:si1363 (Metric: String|TS/Description of subordinated MMA)</t>
  </si>
  <si>
    <t>s2md_met:mi1155 (Metric: Monetary|VG/Solvency II|BC/Own funds|BE/Basic own funds|OF/Subordinated mutual member accounts)</t>
  </si>
  <si>
    <t>s2md_met:ei1865 (Metric: Tier) [s2c_EL:s2c_13]</t>
  </si>
  <si>
    <t>s2md_met:ei1895 (Metric: Counted under transitionals) [s2c_EL:s2c_14]</t>
  </si>
  <si>
    <t>s2md_met:di1048 (Metric: Date|TD/Transaction/issue date)</t>
  </si>
  <si>
    <t>s2md_met:di1040 (Metric: Date|TD/First call date)</t>
  </si>
  <si>
    <t>s2md_met:si1352 (Metric: String|TS/Description of further call dates)</t>
  </si>
  <si>
    <t>s2md_met:si1354 (Metric: String|TS/Description of incentives to redeem)</t>
  </si>
  <si>
    <t>s2md_met:di1864 (Metric: Date|TD/Date of notice)</t>
  </si>
  <si>
    <t>s2md_met:si1373 (Metric: String|TS/Explanation if the item has been bought back)</t>
  </si>
  <si>
    <t>s2c_EL:x23 (Other than counted under transitionals)</t>
  </si>
  <si>
    <t>S.23.04.01.02 - Preference share</t>
  </si>
  <si>
    <t>Description of preference shares</t>
  </si>
  <si>
    <t>Line identification "mandatory" (C0185) *artificial key*|"mandatory"</t>
  </si>
  <si>
    <t>s2md_met:si1360 (Metric: String|TS/Description of preference share)</t>
  </si>
  <si>
    <t>s2md_met:mi1152 (Metric: Monetary|VG/Solvency II|BC/Own funds|BE/Basic own funds|OF/Preference shares)</t>
  </si>
  <si>
    <t>S.23.04.01.03 - Subordinated liability</t>
  </si>
  <si>
    <t>Description of subordinated liabilities</t>
  </si>
  <si>
    <t>Lender (if specific)</t>
  </si>
  <si>
    <t>Further call dates</t>
  </si>
  <si>
    <t>Line identification "mandatory" (C0265) *artificial key*|"mandatory"</t>
  </si>
  <si>
    <t>s2md_met:si2516 (Metric: String|TS/Description of subordinated liabilities)</t>
  </si>
  <si>
    <t>s2md_met:mi1153 (Metric: Monetary|VG/Solvency II|BC/Own funds|BE/Basic own funds|OF/Subordinated debt instruments)</t>
  </si>
  <si>
    <t>S.23.04.01.04 - Items approved by supervisory authority as basic own funds</t>
  </si>
  <si>
    <t>Date of authorisation</t>
  </si>
  <si>
    <t>Line identification "mandatory" (C0445) *artificial key*|"mandatory"</t>
  </si>
  <si>
    <t>s2md_met:si1356 (Metric: String|BE/Basic own funds|TS/Description of item approved by supervisory authority as basic own funds)</t>
  </si>
  <si>
    <t>s2md_met:mi1151 (Metric: Monetary|VG/Solvency II|BC/Own funds|BE/Basic own funds|OF/Other items of own funds)</t>
  </si>
  <si>
    <t>s2md_met:mi1148 (Metric: Monetary|VG/Solvency II|BC/Own funds|BE/Basic own funds|TX/Tier 1|OF/Other items approved by supervisory authority)</t>
  </si>
  <si>
    <t>s2md_met:mi1149 (Metric: Monetary|VG/Solvency II|BC/Own funds|BE/Basic own funds|TX/Tier 2|OF/Other items approved by supervisory authority)</t>
  </si>
  <si>
    <t>s2md_met:mi1150 (Metric: Monetary|VG/Solvency II|BC/Own funds|BE/Basic own funds|TX/Tier 3|OF/Other items approved by supervisory authority)</t>
  </si>
  <si>
    <t>s2md_met:di1031 (Metric: Date|TD/Date of authorisation)</t>
  </si>
  <si>
    <t>S.23.04.01.05 - Own funds from the financial statements that shall not be represented by the reconciliation reserve and do not meet the criteria to be classified as Solvency II own funds</t>
  </si>
  <si>
    <t>Description of item</t>
  </si>
  <si>
    <t>C0570</t>
  </si>
  <si>
    <t>C0580</t>
  </si>
  <si>
    <t>Line identification "mandatory" (C0565) *artificial key*|"mandatory"</t>
  </si>
  <si>
    <t>s2md_met:si554 (Metric: String|TS/Description of own funds from the financial statements that should not be represented by the reconciliation reserve and do not meet the criteria to be classified as Solvency II own funds)</t>
  </si>
  <si>
    <t>s2md_met:mi1156 (Metric: Monetary|VG/Solvency II|BC/Own funds|BE/Not basic nor ancillary own funds)</t>
  </si>
  <si>
    <t>S.23.04.01.06 - Ancillary own funds</t>
  </si>
  <si>
    <t>Description of ancillary own funds</t>
  </si>
  <si>
    <t>C0590</t>
  </si>
  <si>
    <t>Counterpart</t>
  </si>
  <si>
    <t>C0610</t>
  </si>
  <si>
    <t>C0620</t>
  </si>
  <si>
    <t>C0630</t>
  </si>
  <si>
    <t>Line identification "mandatory" (C0585) *artificial key*|"mandatory"</t>
  </si>
  <si>
    <t>s2md_met:si1345 (Metric: String|TS/Description of ancillary own funds)</t>
  </si>
  <si>
    <t>s2md_met:mi2005 (Metric: Monetary|VG/Solvency II|BC/Own funds|BE/Ancillary own funds)</t>
  </si>
  <si>
    <t>S.23.04.01.07 - Adjustment for ring fenced funds</t>
  </si>
  <si>
    <t>Notional SCR</t>
  </si>
  <si>
    <t>C0670</t>
  </si>
  <si>
    <t>Notional SCR (negative results set to zero)</t>
  </si>
  <si>
    <t>C0680</t>
  </si>
  <si>
    <t>Excess of assets over liablities</t>
  </si>
  <si>
    <t>C0690</t>
  </si>
  <si>
    <t>Future transfers attributable to shareholders</t>
  </si>
  <si>
    <t>C0700</t>
  </si>
  <si>
    <t>C0710</t>
  </si>
  <si>
    <t>Ring-fenced fund number "mandatory" (C0660) *natural key*|"mandatory"</t>
  </si>
  <si>
    <t>s2md_met:mi3108 (Metric: Monetary|TA/Possible negative|VG/Solvency II|BC/Solvency capital requirement [SCR]|FZ/Risks inside ring fenced funds|UG/Before diversification effect)</t>
  </si>
  <si>
    <t>s2md_met:mi3114 (Metric: Monetary|VG/Solvency II|BC/Solvency capital requirement [SCR]|FZ/Risks inside ring fenced funds|UG/Before diversification effect)</t>
  </si>
  <si>
    <t>s2md_met:mi3107 (Metric: Monetary|VG/Solvency II|BC/Excess of assets over liabilities|FZ/Risks inside ring fenced funds)</t>
  </si>
  <si>
    <t>s2md_met:mi3113 (Metric: Monetary|VG/Solvency II|BC/Adjustment for restricted own fund items in respect of matching adjustment portfolios and ring fenced funds|FZ/Risks inside ring fenced funds)</t>
  </si>
  <si>
    <t>s2md_met:mi3064 (Metric: Monetary|VG/Solvency II|BC/Adjustment for restricted own fund items in respect of ring fenced funds)</t>
  </si>
  <si>
    <t>S.23.04.01.09 - Ring-fenced fund portfolios deduction</t>
  </si>
  <si>
    <t>C0970</t>
  </si>
  <si>
    <t>S.23.04.04.01 - Subordinated MMA</t>
  </si>
  <si>
    <t>Description of subordinated mutual member accounts</t>
  </si>
  <si>
    <t>Issuing entity</t>
  </si>
  <si>
    <t>Name of supervisory authority having given authorisation</t>
  </si>
  <si>
    <t>% of the issue held by entities in the group</t>
  </si>
  <si>
    <t>Contribution to group subordinated mutual member accounts</t>
  </si>
  <si>
    <t>s2md_met:ei2104 (Metric: Issuing entity of the subordinated mutual members' accounts) [s2c_CS:s2c_11]</t>
  </si>
  <si>
    <t>s2md_met:si1380 (Metric: String|TS/Name of investor/buyer/transferee/payer/reinsured/beneficiary)</t>
  </si>
  <si>
    <t>s2md_met:si1385 (Metric: String|TS/Name of Supervisory Authority)</t>
  </si>
  <si>
    <t>s2md_met:pi1298 (Metric: Pure|PP/Percent of the issue held by entities in the group)</t>
  </si>
  <si>
    <t>s2md_met:mi1092 (Metric: Monetary|TA/Contribution to the group|VG/Solvency II|BC/Own funds|BE/Basic own funds|OF/Subordinated mutual member accounts)</t>
  </si>
  <si>
    <t>s2c_CS:x4 (Belonging to the same group)</t>
  </si>
  <si>
    <t>s2c_CS:x21 (Not belonging to the same group)</t>
  </si>
  <si>
    <t>S.23.04.04.02 - Preference share</t>
  </si>
  <si>
    <t>S.23.04.04.03 - Subordinated liability</t>
  </si>
  <si>
    <t>C0311</t>
  </si>
  <si>
    <t>Counterparty of subordinated liabilities (if specific)</t>
  </si>
  <si>
    <t>Contribution to group subordinated liabilities</t>
  </si>
  <si>
    <t>s2md_met:si2093 (Metric: String|TS/List the counterparty of the subordinated liabilities)</t>
  </si>
  <si>
    <t>s2md_met:mi1091 (Metric: Monetary|TA/Contribution to the group|VG/Solvency II|BC/Own funds|BE/Basic own funds|OF/Subordinated debt instruments)</t>
  </si>
  <si>
    <t>S.23.04.04.04 - Items approved by supervisory authority as basic own funds</t>
  </si>
  <si>
    <t>Name of entity concerned</t>
  </si>
  <si>
    <t>Contribution to group other basic own funds</t>
  </si>
  <si>
    <t>s2md_met:mi1090 (Metric: Monetary|TA/Contribution to the group|VG/Solvency II|BC/Own funds|BE/Basic own funds|OF/Other items of own funds)</t>
  </si>
  <si>
    <t>S.23.04.04.05 - Own funds from the financial statements that should not be represented by the reconciliation reserve and do not meet the criteria to be classified as Solvency II own funds</t>
  </si>
  <si>
    <t>S.23.04.04.06 - Ancillary own funds</t>
  </si>
  <si>
    <t>C0640</t>
  </si>
  <si>
    <t>C0650</t>
  </si>
  <si>
    <t>S.23.04.04.07 - Adjustment for ring-fenced funds</t>
  </si>
  <si>
    <t>S.23.04.04.09 - Ring-fenced fund portfolios deduction</t>
  </si>
  <si>
    <t>Z Axis: (Z0001): s2c_dim:CM (Method of consolidation) s2c_CS:x1 (Accounting consolidation-based method [method 1 and part of combination of methods 1 and 2]) | Z Axis: (Z0001): s2c_dim:SO (Entities under consolidation) s2c_SE:x44 (Insurance/reinsurance sector) | Z Axis: (Z0001): s2c_dim:VG (Valuation general) s2c_AM:x80 (Solvency II)</t>
  </si>
  <si>
    <t>S.23.04.04.10 - Calculation of non available own funds at group level (such a calculation has to be done entity by entity) - exceeding the contribution of solo SCR to Group SCR</t>
  </si>
  <si>
    <t>Related (Re)insurance undertakings, Insurance Holding Company, Mixed financial Holding Company, Ancillary services undertakings and SPV included in the scope of the group calculation</t>
  </si>
  <si>
    <t>C0720</t>
  </si>
  <si>
    <t>C0730</t>
  </si>
  <si>
    <t>Contribution of solo SCR to the Group SCR</t>
  </si>
  <si>
    <t>C0740</t>
  </si>
  <si>
    <t>C0760</t>
  </si>
  <si>
    <t>Non available surplus funds</t>
  </si>
  <si>
    <t>C0770</t>
  </si>
  <si>
    <t>Non available called but not paid in capital</t>
  </si>
  <si>
    <t>C0780</t>
  </si>
  <si>
    <t>Non available ancillary own funds</t>
  </si>
  <si>
    <t>C0790</t>
  </si>
  <si>
    <t>Non available subordinated mutual member accounts</t>
  </si>
  <si>
    <t>C0800</t>
  </si>
  <si>
    <t>Non available preference shares</t>
  </si>
  <si>
    <t>C0810</t>
  </si>
  <si>
    <t>Non available Subordinated Liabilities</t>
  </si>
  <si>
    <t>C0820</t>
  </si>
  <si>
    <t>The amount equal to the value of net deferred tax assets</t>
  </si>
  <si>
    <t>C0830</t>
  </si>
  <si>
    <t>Non available share premium account related to preference shares</t>
  </si>
  <si>
    <t>C0840</t>
  </si>
  <si>
    <t>Non-available own funds in the reconciliation reserve</t>
  </si>
  <si>
    <t>C0841</t>
  </si>
  <si>
    <t>Total Non-available Own funds</t>
  </si>
  <si>
    <t>C0842</t>
  </si>
  <si>
    <t>Total non available own funds - to be deducted</t>
  </si>
  <si>
    <t>C0850</t>
  </si>
  <si>
    <t>Non-Available Minority interests</t>
  </si>
  <si>
    <t>C0851</t>
  </si>
  <si>
    <t>Non-Available Minority interests - to be deducted from the group own funds</t>
  </si>
  <si>
    <t>C0750</t>
  </si>
  <si>
    <t>Line identification "mandatory" (C0715) *artificial key*|"mandatory"</t>
  </si>
  <si>
    <t>s2md_met:ei2345 (Metric: Issuer country/country of residence (Full scope)) [s2c_GA:s2c_18]</t>
  </si>
  <si>
    <t>s2md_met:mi1955 (Metric: Monetary|TA/Contribution to the group|VG/Solvency II|BC/Solvency capital requirement [SCR]|UG/Before diversification effect)</t>
  </si>
  <si>
    <t>s2md_met:mi2479 (Metric: Monetary|VG/Solvency II|BC/Own funds|LL/Controlling interests|BE/Basic own funds|MS/Not available to meet SCR criteria|OF/Other items approved by supervisory authority)</t>
  </si>
  <si>
    <t>s2md_met:mi2016 (Metric: Monetary|VG/Solvency II|BC/Own funds|LL/Controlling interests|BE/Basic own funds|MS/Not available to meet SCR criteria|OF/Surplus funds)</t>
  </si>
  <si>
    <t>s2md_met:mi2017 (Metric: Monetary|VG/Solvency II|BC/Own funds|LL/Controlling interests|BE/Basic own funds|MS/Not available to meet SCR criteria|OF/Ordinary shares|SY/Called up but not yet paid in)</t>
  </si>
  <si>
    <t>s2md_met:mi2018 (Metric: Monetary|VG/Solvency II|BC/Own funds|BE/Ancillary own funds|MS/Not available to meet SCR criteria|OF/Own funds [before deductions] other than other items of own funds)</t>
  </si>
  <si>
    <t>s2md_met:mi2019 (Metric: Monetary|VG/Solvency II|BC/Own funds|LL/Controlling interests|BE/Basic own funds|MS/Not available to meet SCR criteria|OF/Subordinated mutual member accounts)</t>
  </si>
  <si>
    <t>s2md_met:mi2020 (Metric: Monetary|VG/Solvency II|BC/Own funds|LL/Controlling interests|BE/Basic own funds|MS/Not available to meet SCR criteria|OF/Preference shares)</t>
  </si>
  <si>
    <t>s2md_met:mi2021 (Metric: Monetary|VG/Solvency II|BC/Own funds|LL/Controlling interests|BE/Basic own funds|MS/Not available to meet SCR criteria|OF/Subordinated debt instruments)</t>
  </si>
  <si>
    <t>s2md_met:mi2022 (Metric: Monetary|VG/Solvency II|BC/Own funds|LL/Controlling interests|BE/Basic own funds|MS/Not available to meet SCR criteria|OF/Own funds equivalent to the value of net deferred tax assets)</t>
  </si>
  <si>
    <t>s2md_met:mi2480 (Metric: Monetary|VG/Solvency II|BC/Own funds|LL/Controlling interests|BE/Basic own funds|MS/Not available to meet SCR criteria|OF/Share premium related to preference shares)</t>
  </si>
  <si>
    <t>s2md_met:mi2846 (Metric: Monetary|VG/Solvency II|BC/Own funds|LL/Controlling interests|BE/Basic own funds|MS/Not available to meet SCR criteria|OF/Reconciliation reserve)</t>
  </si>
  <si>
    <t>s2md_met:mi2847 (Metric: Monetary|VG/Solvency II|BC/Own funds|MS/Not available to meet SCR criteria|OF/Own funds [before deductions])</t>
  </si>
  <si>
    <t>s2md_met:mi2848 (Metric: Monetary|VG/Solvency II|BC/Own funds|MS/Not available to meet SCR criteria|OU/To be deducted)</t>
  </si>
  <si>
    <t>s2md_met:mi2013 (Metric: Monetary|VG/Solvency II|BC/Own funds|LL/Minority interests|BE/Basic own funds|MS/Not available to meet SCR criteria)</t>
  </si>
  <si>
    <t>s2md_met:mi2849 (Metric: Monetary|VG/Solvency II|BC/Own funds|LL/Minority interests|BE/Basic own funds|MS/Not available to meet SCR criteria|OU/To be deducted)</t>
  </si>
  <si>
    <t>S.23.04.04.11 - Calculation of non available own funds at group level (total) - exceeding the contribution of solo SCR to Group SCR</t>
  </si>
  <si>
    <t>C0870</t>
  </si>
  <si>
    <t>Non available own funds</t>
  </si>
  <si>
    <t>C0880</t>
  </si>
  <si>
    <t>C0890</t>
  </si>
  <si>
    <t>C0900</t>
  </si>
  <si>
    <t>C0910</t>
  </si>
  <si>
    <t>C0920</t>
  </si>
  <si>
    <t>C0930</t>
  </si>
  <si>
    <t>The amount equal to the value of net deferred tax assets not available at the group level</t>
  </si>
  <si>
    <t>C0940</t>
  </si>
  <si>
    <t>Non - available share premium account related to preference shares at group level</t>
  </si>
  <si>
    <t>C0950</t>
  </si>
  <si>
    <t>C0951</t>
  </si>
  <si>
    <t>Total non-available own funds</t>
  </si>
  <si>
    <t>C0962</t>
  </si>
  <si>
    <t>Total non available own funds to be deducted</t>
  </si>
  <si>
    <t>C0960</t>
  </si>
  <si>
    <t>C0861</t>
  </si>
  <si>
    <t>Minority interests - to be deducted from the group own funds</t>
  </si>
  <si>
    <t>C0860</t>
  </si>
  <si>
    <t>s2md_met:mi2481 (Metric: Monetary|BC/Own funds|LL/Controlling interests|BE/Basic own funds|MS/Not available to meet SCR criteria|OF/Other items approved by supervisory authority)</t>
  </si>
  <si>
    <t>s2md_met:mi2110 (Metric: Monetary|BC/Own funds|LL/Controlling interests|BE/Basic own funds|MS/Not available to meet SCR criteria|OF/Surplus funds)</t>
  </si>
  <si>
    <t>s2md_met:mi2125 (Metric: Monetary|BC/Own funds|LL/Controlling interests|BE/Basic own funds|MS/Not available to meet SCR criteria|OF/Ordinary shares|SY/Called up but not yet paid in)</t>
  </si>
  <si>
    <t>s2md_met:mi2111 (Metric: Monetary|BC/Own funds|LL/Controlling interests|BE/Basic own funds|MS/Not available to meet SCR criteria|OF/Subordinated mutual member accounts)</t>
  </si>
  <si>
    <t>s2md_met:mi2112 (Metric: Monetary|BC/Own funds|LL/Controlling interests|BE/Basic own funds|MS/Not available to meet SCR criteria|OF/Preference shares)</t>
  </si>
  <si>
    <t>s2md_met:mi2113 (Metric: Monetary|BC/Own funds|LL/Controlling interests|BE/Basic own funds|MS/Not available to meet SCR criteria|OF/Subordinated debt instruments)</t>
  </si>
  <si>
    <t>s2md_met:mi2114 (Metric: Monetary|BC/Own funds|LL/Controlling interests|BE/Basic own funds|MS/Not available to meet SCR criteria|OF/Own funds equivalent to the value of net deferred tax assets)</t>
  </si>
  <si>
    <t>s2md_met:mi2482 (Metric: Monetary|BC/Own funds|LL/Controlling interests|BE/Basic own funds|MS/Not available to meet SCR criteria|OF/Share premium related to preference shares)</t>
  </si>
  <si>
    <t>s2md_met:mi2850 (Metric: Monetary|BC/Own funds|LL/Controlling interests|BE/Basic own funds|MS/Not available to meet SCR criteria|OF/Reconciliation reserve)</t>
  </si>
  <si>
    <t>s2md_met:mi2851 (Metric: Monetary|BC/Own funds|MS/Not available to meet SCR criteria|OF/Own funds [before deductions])</t>
  </si>
  <si>
    <t>s2md_met:mi2852 (Metric: Monetary|BC/Own funds|MS/Not available to meet SCR criteria|OU/To be deducted)</t>
  </si>
  <si>
    <t>s2md_met:mi2853 (Metric: Monetary|BC/Own funds|LL/Minority interests|BE/Basic own funds|OU/To be deducted)</t>
  </si>
  <si>
    <t>S.24.01.01.01</t>
  </si>
  <si>
    <t>Name of related undertaking</t>
  </si>
  <si>
    <t>Common Equity Tier 1</t>
  </si>
  <si>
    <t>Additional Tier 1</t>
  </si>
  <si>
    <t>Asset ID Code and Type of code "mandatory" (C0020) *natural key*|"mandatory"</t>
  </si>
  <si>
    <t>s2md_met:si2472 (Metric: String|OF/Article 68 [1] deduction|IO/Participations [deducted from own funds]|CT/Financial and credit institutions|TS/Name of related party)</t>
  </si>
  <si>
    <t>s2md_met:mi2306 (Metric: Monetary|BC/Assets|OF/Article 68 [1] deduction|IO/Participations [deducted from own funds]|CT/Financial and credit institutions)</t>
  </si>
  <si>
    <t>s2md_met:mi2308 (Metric: Monetary|BC/Assets|TX/Tier 1 - unrestricted|OF/Article 68 [1] deduction|IO/Participations [deducted from own funds]|CT/Financial and credit institutions)</t>
  </si>
  <si>
    <t>s2md_met:mi2307 (Metric: Monetary|BC/Assets|TX/Tier 1 - restricted|OF/Article 68 [1] deduction|IO/Participations [deducted from own funds]|CT/Financial and credit institutions)</t>
  </si>
  <si>
    <t>s2md_met:mi2309 (Metric: Monetary|BC/Assets|TX/Tier 2|OF/Article 68 [1] deduction|IO/Participations [deducted from own funds]|CT/Financial and credit institutions)</t>
  </si>
  <si>
    <t>S.24.01.01.02</t>
  </si>
  <si>
    <t>Asset ID Code and Type of code "mandatory" (C0090) *natural key*|"mandatory"</t>
  </si>
  <si>
    <t>s2md_met:si2473 (Metric: String|OF/Article 68 [2] deduction|IO/Participations [deducted from own funds]|CT/Financial and credit institutions|TS/Name of related party)</t>
  </si>
  <si>
    <t>s2md_met:mi2310 (Metric: Monetary|BC/Assets|OF/Article 68 [2] deduction|IO/Participations [deducted from own funds]|CT/Financial and credit institutions)</t>
  </si>
  <si>
    <t>s2md_met:mi2312 (Metric: Monetary|BC/Assets|TX/Tier 1 - unrestricted|OF/Article 68 [2] deduction|IO/Participations [deducted from own funds]|CT/Financial and credit institutions)</t>
  </si>
  <si>
    <t>s2md_met:mi2311 (Metric: Monetary|BC/Assets|TX/Tier 1 - restricted|OF/Article 68 [2] deduction|IO/Participations [deducted from own funds]|CT/Financial and credit institutions)</t>
  </si>
  <si>
    <t>s2md_met:mi2313 (Metric: Monetary|BC/Assets|TX/Tier 2|OF/Article 68 [2] deduction|IO/Participations [deducted from own funds]|CT/Financial and credit institutions)</t>
  </si>
  <si>
    <t>S.24.01.01.03 - Total participations in related undertakings that are financial and credit institutions (for which there is an OF deduction)</t>
  </si>
  <si>
    <t>Total participations in related undertakings that are financial and credit institutions (for which there is an OF deduction)</t>
  </si>
  <si>
    <t>R0001</t>
  </si>
  <si>
    <t>s2md_met:mi2314 (Metric: Monetary|BC/Assets|OF/Article 68 [1] [2] deduction|IO/Participations [deducted from own funds]|CT/Financial and credit institutions)</t>
  </si>
  <si>
    <t>s2c_EL:x27 (Tier 1 and Tier 2)</t>
  </si>
  <si>
    <t>S.24.01.01.04 - Own funds deductions</t>
  </si>
  <si>
    <t>Article 68 (1) deduction</t>
  </si>
  <si>
    <t>Article 68 (2) deduction</t>
  </si>
  <si>
    <t>s2md_met:mi2315 (Metric: Monetary|BC/Own funds|BE/Basic own funds|OF/Article 68 [1] deduction)</t>
  </si>
  <si>
    <t>s2md_met:mi2316 (Metric: Monetary|BC/Own funds|BE/Basic own funds|OF/Article 68 [2] deduction)</t>
  </si>
  <si>
    <t>s2md_met:mi2975 (Metric: Monetary|BC/Own funds|BE/Basic own funds|OF/Article 68 [1] [2] deduction)</t>
  </si>
  <si>
    <t>S.24.01.01.05</t>
  </si>
  <si>
    <t>Type 1 Equity</t>
  </si>
  <si>
    <t>Type 2 Equity</t>
  </si>
  <si>
    <t>Asset ID Code and Type of code "mandatory" (C0240) *natural key*|"mandatory"</t>
  </si>
  <si>
    <t>s2md_met:si2474 (Metric: String|CM/Method 1|AS/Participations and related undertakings|IO/Strategic participation [not deducted from own funds]|CT/Financial and credit institutions|TS/Name of related party)</t>
  </si>
  <si>
    <t>s2md_met:mi2317 (Metric: Monetary|BC/Assets|CM/Method 1|AS/Participations and related undertakings|IO/Strategic participation [not deducted from own funds]|CT/Financial and credit institutions)</t>
  </si>
  <si>
    <t>s2md_met:mi2318 (Metric: Monetary|BC/Assets|CM/Method 1|ET/Type 1 Equity|AS/Participations and related undertakings|IO/Strategic participation [not deducted from own funds]|CT/Financial and credit institutions)</t>
  </si>
  <si>
    <t>s2md_met:mi2319 (Metric: Monetary|BC/Assets|CM/Method 1|ET/Type 2 Equity|AS/Participations and related undertakings|IO/Strategic participation [not deducted from own funds]|CT/Financial and credit institutions)</t>
  </si>
  <si>
    <t>s2md_met:mi2320 (Metric: Monetary|BC/Assets|CM/Method 1|ET/Subordinated liabilities|AS/Participations and related undertakings|IO/Strategic participation [not deducted from own funds]|CT/Financial and credit institutions)</t>
  </si>
  <si>
    <t>S.24.01.01.06</t>
  </si>
  <si>
    <t>Asset ID Code and Type of code "mandatory" (C0310) *natural key*|"mandatory"</t>
  </si>
  <si>
    <t>s2md_met:si2475 (Metric: String|CM/Other than method 1|AS/Participations and related undertakings|IO/Strategic participation [not deducted from own funds]|CT/Financial and credit institutions|TS/Name of related party)</t>
  </si>
  <si>
    <t>s2md_met:mi2321 (Metric: Monetary|BC/Assets|CM/Other than method 1|AS/Participations and related undertakings|IO/Strategic participation [not deducted from own funds]|CT/Financial and credit institutions)</t>
  </si>
  <si>
    <t>s2md_met:mi2322 (Metric: Monetary|BC/Assets|CM/Other than method 1|ET/Type 1 Equity|AS/Participations and related undertakings|IO/Strategic participation [not deducted from own funds]|CT/Financial and credit institutions)</t>
  </si>
  <si>
    <t>s2md_met:mi2323 (Metric: Monetary|BC/Assets|CM/Other than method 1|ET/Type 2 Equity|AS/Participations and related undertakings|IO/Strategic participation [not deducted from own funds]|CT/Financial and credit institutions)</t>
  </si>
  <si>
    <t>s2md_met:mi2324 (Metric: Monetary|BC/Assets|CM/Other than method 1|ET/Subordinated liabilities|AS/Participations and related undertakings|IO/Strategic participation [not deducted from own funds]|CT/Financial and credit institutions)</t>
  </si>
  <si>
    <t>S.24.01.01.07</t>
  </si>
  <si>
    <t>Asset ID Code and Type of code "mandatory" (C0380) *natural key*|"mandatory"</t>
  </si>
  <si>
    <t>s2md_met:si2476 (Metric: String|AS/Participations and related undertakings|IO/Non-strategic participation [not deducted from own funds]|CT/Financial and credit institutions|TS/Name of related party)</t>
  </si>
  <si>
    <t>s2md_met:mi2325 (Metric: Monetary|BC/Assets|AS/Participations and related undertakings|IO/Non-strategic participation [not deducted from own funds]|CT/Financial and credit institutions)</t>
  </si>
  <si>
    <t>s2md_met:mi2326 (Metric: Monetary|BC/Assets|ET/Type 1 Equity|AS/Participations and related undertakings|IO/Non-strategic participation [not deducted from own funds]|CT/Financial and credit institutions)</t>
  </si>
  <si>
    <t>s2md_met:mi2327 (Metric: Monetary|BC/Assets|ET/Type 2 Equity|AS/Participations and related undertakings|IO/Non-strategic participation [not deducted from own funds]|CT/Financial and credit institutions)</t>
  </si>
  <si>
    <t>s2md_met:mi2328 (Metric: Monetary|BC/Assets|ET/Subordinated liabilities|AS/Participations and related undertakings|IO/Non-strategic participation [not deducted from own funds]|CT/Financial and credit institutions)</t>
  </si>
  <si>
    <t>S.24.01.01.08 - Table 6 - Other strategic participations not in financial and credit institution</t>
  </si>
  <si>
    <t>Asset ID Code and Type of code "mandatory" (C0450) *natural key*|"mandatory"</t>
  </si>
  <si>
    <t>s2md_met:si2477 (Metric: String|AS/Participations and related undertakings|IO/Strategic participation [not deducted from own funds]|CT/Other than financial and credit institutions|TS/Name of related party)</t>
  </si>
  <si>
    <t>s2md_met:mi2046 (Metric: Monetary|BC/Assets|AS/Participations and related undertakings|IO/Strategic participation [not deducted from own funds]|CT/Other than financial and credit institutions)</t>
  </si>
  <si>
    <t>s2md_met:mi2329 (Metric: Monetary|BC/Assets|ET/Type 1 Equity|AS/Participations and related undertakings|IO/Strategic participation [not deducted from own funds]|CT/Other than financial and credit institutions)</t>
  </si>
  <si>
    <t>s2md_met:mi2330 (Metric: Monetary|BC/Assets|ET/Type 2 Equity|AS/Participations and related undertakings|IO/Strategic participation [not deducted from own funds]|CT/Other than financial and credit institutions)</t>
  </si>
  <si>
    <t>s2md_met:mi2331 (Metric: Monetary|BC/Assets|ET/Subordinated liabilities|AS/Participations and related undertakings|IO/Strategic participation [not deducted from own funds]|CT/Other than financial and credit institutions)</t>
  </si>
  <si>
    <t>S.24.01.01.09 - Table 7 - Other non-strategic participations not in financial and credit institution</t>
  </si>
  <si>
    <t>Asset ID Code and Type of code "mandatory" (C0520) *natural key*|"mandatory"</t>
  </si>
  <si>
    <t>s2md_met:si2478 (Metric: String|AS/Participations and related undertakings|IO/Non-strategic participation [not deducted from own funds]|CT/Other than financial and credit institutions|TS/Name of related party)</t>
  </si>
  <si>
    <t>s2md_met:mi2047 (Metric: Monetary|BC/Assets|AS/Participations and related undertakings|IO/Non-strategic participation [not deducted from own funds]|CT/Other than financial and credit institutions)</t>
  </si>
  <si>
    <t>s2md_met:mi2332 (Metric: Monetary|BC/Assets|ET/Type 1 Equity|AS/Participations and related undertakings|IO/Non-strategic participation [not deducted from own funds]|CT/Other than financial and credit institutions)</t>
  </si>
  <si>
    <t>s2md_met:mi2333 (Metric: Monetary|BC/Assets|ET/Type 2 Equity|AS/Participations and related undertakings|IO/Non-strategic participation [not deducted from own funds]|CT/Other than financial and credit institutions)</t>
  </si>
  <si>
    <t>s2md_met:mi2334 (Metric: Monetary|BC/Assets|ET/Subordinated liabilities|AS/Participations and related undertakings|IO/Non-strategic participation [not deducted from own funds]|CT/Other than financial and credit institutions)</t>
  </si>
  <si>
    <t>S.24.01.01.10 - Total for SCR calculation</t>
  </si>
  <si>
    <t>Total participations in related undertakings that are financial and credit institutions</t>
  </si>
  <si>
    <t>of which: strategic (method 1 or less than 10% not method 1)</t>
  </si>
  <si>
    <t>of which: non-strategic (less than 10%)</t>
  </si>
  <si>
    <t>Total participations in related undertakings that are not financial and credit institutions</t>
  </si>
  <si>
    <t>of which: strategic</t>
  </si>
  <si>
    <t>of which: non-strategic</t>
  </si>
  <si>
    <t>s2md_met:mi2335 (Metric: Monetary|BC/Assets|AS/Participations and related undertakings|IO/Participations|CT/Financial and credit institutions)</t>
  </si>
  <si>
    <t>s2md_met:mi2044 (Metric: Monetary|BC/Assets|AS/Participations and related undertakings|IO/Strategic participation [not deducted from own funds]|CT/Financial and credit institutions)</t>
  </si>
  <si>
    <t>s2md_met:mi2045 (Metric: Monetary|BC/Assets|AS/Participations and related undertakings|IO/Participations|CT/Other than financial and credit institutions)</t>
  </si>
  <si>
    <t>s2c_dim:ET (Types of equity)</t>
  </si>
  <si>
    <t>s2c_EX:x30 (Type 1 Equity)</t>
  </si>
  <si>
    <t>s2c_EX:x31 (Type 2 Equity)</t>
  </si>
  <si>
    <t>s2c_EX:x32 (Subordinated liabilities)</t>
  </si>
  <si>
    <t>S.24.01.01.11 - Total all participations</t>
  </si>
  <si>
    <t>Total all participations</t>
  </si>
  <si>
    <t>s2md_met:mi2048 (Metric: Monetary|BC/Assets|AS/Participations and related undertakings|IO/Participations)</t>
  </si>
  <si>
    <t>S.25.01.01.01 - Basic Solvency Capital Requirement</t>
  </si>
  <si>
    <t>s2c_AO:x2 (Yes - biennial reporting)</t>
  </si>
  <si>
    <t>Article 112 "mandatory" (Z0010)</t>
  </si>
  <si>
    <t>Net solvency capital requirement</t>
  </si>
  <si>
    <t>Gross solvency capital requirement</t>
  </si>
  <si>
    <t>Allocation of RFF adjustment due to RFF</t>
  </si>
  <si>
    <t>Market risk</t>
  </si>
  <si>
    <t>Counterparty default risk</t>
  </si>
  <si>
    <t>Life underwriting risk</t>
  </si>
  <si>
    <t>Health underwriting risk</t>
  </si>
  <si>
    <t>Non-life underwriting risk</t>
  </si>
  <si>
    <t>Diversification</t>
  </si>
  <si>
    <t>Intangible asset risk</t>
  </si>
  <si>
    <t>Basic Solvency Capital Requirement</t>
  </si>
  <si>
    <t>s2c_dim:DV (Diversification of risk [on indicated level of risk aggregation])</t>
  </si>
  <si>
    <t>s2c_dim:RT (Risk types)</t>
  </si>
  <si>
    <t>s2c_RT:x97 (Market risk)</t>
  </si>
  <si>
    <t>s2c_RT:x14 (Counterparty default risk)</t>
  </si>
  <si>
    <t>s2c_RT:x84 (Life underwriting risk)</t>
  </si>
  <si>
    <t>s2c_RT:x65 (Health underwriting risk)</t>
  </si>
  <si>
    <t>s2c_RT:x109 (Non-life underwriting risk)</t>
  </si>
  <si>
    <t>s2c_RT:x68 (Intangible asset risk)</t>
  </si>
  <si>
    <t>s2c_RT:x29 (Diversification effect)</t>
  </si>
  <si>
    <t>s2c_RT:x152 (Risks other than operational and intangible asset risk)</t>
  </si>
  <si>
    <t>s2c_RT:x151 (Risks other than operational)</t>
  </si>
  <si>
    <t>s2c_RT:x11 (Before diversification effect)</t>
  </si>
  <si>
    <t>s2c_dim:EA (SCR calculation)</t>
  </si>
  <si>
    <t>s2md_met:mi2051 (Metric: Monetary|II/Standard formula|BC/Solvency capital requirement [SCR]|UG/Diversification effect|IT/After risk mitigation effect other than from finite reinsurance)</t>
  </si>
  <si>
    <t>s2md_met:mi686 (Metric: Monetary|II/Standard formula|BC/Solvency capital requirement [SCR]|IT/After risk mitigation effect other than from finite reinsurance)</t>
  </si>
  <si>
    <t>s2c_VM:x23 (Including the loss-absorbing capacity of technical provisions)</t>
  </si>
  <si>
    <t>s2c_VM:x20 (Excluding the loss-absorbing capacity of technical provisions)</t>
  </si>
  <si>
    <t>s2c_dim:AO (Article 112)</t>
  </si>
  <si>
    <t>s2c_exp:AO - 3 (Article 112 reporting) starting with x0 (No) [root member included]</t>
  </si>
  <si>
    <t>S.25.01.01.02 - Calculation of Solvency Capital Requirement</t>
  </si>
  <si>
    <t>Adjustment due to RFF nSCR aggregation</t>
  </si>
  <si>
    <t>Operational risk</t>
  </si>
  <si>
    <t>Loss-absorbing capacity of technical provisions</t>
  </si>
  <si>
    <t>Loss-absorbing capacity of deferred taxes</t>
  </si>
  <si>
    <t>Capital requirement for business operated in accordance with Art. 4 of Directive 2003/41/EC</t>
  </si>
  <si>
    <t>Solvency Capital Requirement excluding capital add-on</t>
  </si>
  <si>
    <t>Capital add-ons already set</t>
  </si>
  <si>
    <t>of which, capital add-ons already set - Article 37 (1) Type a</t>
  </si>
  <si>
    <t>R0211</t>
  </si>
  <si>
    <t>of which, capital add-ons already set - Article 37 (1) Type b</t>
  </si>
  <si>
    <t>R0212</t>
  </si>
  <si>
    <t>of which, capital add-ons already set - Article 37 (1) Type c</t>
  </si>
  <si>
    <t>R0213</t>
  </si>
  <si>
    <t>of which, capital add-ons already set - Article 37 (1) Type d</t>
  </si>
  <si>
    <t>R0214</t>
  </si>
  <si>
    <t>Solvency capital requirement</t>
  </si>
  <si>
    <t>Other information on SCR</t>
  </si>
  <si>
    <t>Capital requirement for duration-based equity risk sub-module</t>
  </si>
  <si>
    <t>Total amount of Notional Solvency Capital Requirements for remaining part</t>
  </si>
  <si>
    <t>Total amount of Notional Solvency Capital Requirements for ring-fenced funds</t>
  </si>
  <si>
    <t>Diversification effects due to RFF nSCR aggregation for article 304</t>
  </si>
  <si>
    <t>Method used to calculate the adjustment due to RFF nSCR aggregation</t>
  </si>
  <si>
    <t>Net future discretionary benefits</t>
  </si>
  <si>
    <t>s2c_dim:PO (Portfolio)</t>
  </si>
  <si>
    <t>s2md_met:ei1896 (Metric: Method used to calculate the adjustment due to RFF nSCR aggregation) [s2c_AP:s2c_18]</t>
  </si>
  <si>
    <t>s2md_met:mi728 (Metric: Monetary|II/Standard formula|BC/Solvency capital requirement [SCR]|UG/Before diversification effect)</t>
  </si>
  <si>
    <t>s2c_VM:x32 (Loss-absorbing capacity of technical provisions)</t>
  </si>
  <si>
    <t>s2c_VM:x28 (Loss-absorbing capacity of deferred taxes)</t>
  </si>
  <si>
    <t>s2c_VM:x14 (Capital requirement for business operated in accordance with Art. 4 of Directive 2003/41/EC [transitional])</t>
  </si>
  <si>
    <t>s2c_VM:x48 (SCR before capital add-on)</t>
  </si>
  <si>
    <t>s2c_VM:x13 (Capital add-on)</t>
  </si>
  <si>
    <t>s2c_VM:x97 (Capital add-on - Article 37 (1) Type a)</t>
  </si>
  <si>
    <t>s2c_VM:x98 (Capital add-on - Article 37 (1) Type b)</t>
  </si>
  <si>
    <t>s2c_VM:x99 (Capital add-on - Article 37 (1) Type c)</t>
  </si>
  <si>
    <t>s2c_VM:x100 (Capital add-on - Article 37 (1) Type d)</t>
  </si>
  <si>
    <t>s2md_met:mi1937 (Metric: Monetary|II/Standard formula|BC/Solvency capital requirement [SCR]|UG/Before diversification effect|UH/Diversification effect)</t>
  </si>
  <si>
    <t>s2c_VM:x24 (Including the loss-absorbing capacity of technical provisions and deferred taxes)</t>
  </si>
  <si>
    <t>s2md_met:mi2056 (Metric: Monetary|DD/Discounted|VP/Future discretionary benefits|II/Standard formula|BC/Liability|LB/Gross technical provisions [other than local GAAP specific]|IT/After risk mitigation effect other than from finite reinsurance)</t>
  </si>
  <si>
    <t>s2c_RT:x121 (Operational risk)</t>
  </si>
  <si>
    <t>s2md_met:mi2338 (Metric: Monetary|II/Standard formula|BC/Solvency capital requirement [SCR]|IO/Non-strategic participation and investments other than participations|OU/Not to be deducted|UG/Before diversification effect|IT/After risk mitigation effect other than from finite reinsurance)</t>
  </si>
  <si>
    <t>s2c_RT:x33 (Equity risk [duration based])</t>
  </si>
  <si>
    <t>s2md_met:mi2430 (Metric: Monetary|II/Standard formula|BC/Solvency capital requirement [SCR]|UG/Before diversification effect|UH/Before diversification effect)</t>
  </si>
  <si>
    <t>s2c_PU:x54 (Remaining part [other than MAPs and material RFFs])</t>
  </si>
  <si>
    <t>s2c_PU:x40 (Material Ring Fenced Funds)</t>
  </si>
  <si>
    <t>s2c_AP:x35 (Full recalculation)</t>
  </si>
  <si>
    <t>s2c_AP:x36 (Simplification at risk sub-module level)</t>
  </si>
  <si>
    <t>s2c_AP:x37 (Simplification at risk module level)</t>
  </si>
  <si>
    <t>s2c_AP:x38 (No adjustment)</t>
  </si>
  <si>
    <t>S.25.01.01.03 - Approach to tax rate</t>
  </si>
  <si>
    <t>Yes/No</t>
  </si>
  <si>
    <t>C0109</t>
  </si>
  <si>
    <t>Approach based on average tax rate</t>
  </si>
  <si>
    <t>s2md_met:ei2524 (Metric: Approach based on average tax rate) [s2c_AP:s2c_24]</t>
  </si>
  <si>
    <t>s2c_AP:x55 (Approach based on average tax rate)</t>
  </si>
  <si>
    <t>s2c_AP:x56 (Approach not based on average tax rate)</t>
  </si>
  <si>
    <t>s2c_AP:x77 (Approach based on average tax rate is not applicable as LAC DT is not used)</t>
  </si>
  <si>
    <t>S.25.01.01.04 - Calculation of loss absorbing capacity of deferred taxes</t>
  </si>
  <si>
    <t>Before the shock</t>
  </si>
  <si>
    <t>After the shock</t>
  </si>
  <si>
    <t>DTA</t>
  </si>
  <si>
    <t>DTA carry forward</t>
  </si>
  <si>
    <t>DTA due to deductible temporary differences</t>
  </si>
  <si>
    <t>DTL</t>
  </si>
  <si>
    <t>s2md_met:mi2552 (Metric: Monetary|BC/Assets|AS/Deferred tax carried forward|IO/Other than investment, own use, own instruments held directly and cash and cash equivalents)</t>
  </si>
  <si>
    <t>s2md_met:mi2553 (Metric: Monetary|BC/Assets|AS/Deferred tax from deductible temporary differences|IO/Other than investment, own use, own instruments held directly and cash and cash equivalents)</t>
  </si>
  <si>
    <t>s2c_AM:x3 (Absolute value before shock)</t>
  </si>
  <si>
    <t>s2c_AM:x2 (Absolute value after shock)</t>
  </si>
  <si>
    <t>S.25.01.01.05 - Calculation of loss absorbing capacity of deferred taxes</t>
  </si>
  <si>
    <t>LAC DT</t>
  </si>
  <si>
    <t>LAC DT justified by reversion of deferred tax liabilities</t>
  </si>
  <si>
    <t>LAC DT justified by reference to probable future taxable economic profit</t>
  </si>
  <si>
    <t>LAC DT justified by carry back, current year</t>
  </si>
  <si>
    <t>LAC DT justified by carry back, future years</t>
  </si>
  <si>
    <t>Maximum LAC DT</t>
  </si>
  <si>
    <t>s2c_VM:x91 (Loss-absorbing capacity of deferred taxes justified by reversion of deferred tax liabilities)</t>
  </si>
  <si>
    <t>s2c_VM:x92 (Loss-absorbing capacity of deferred taxes justified by reference to probable future taxable economic profit)</t>
  </si>
  <si>
    <t>s2c_VM:x93 (Loss-absorbing capacity of deferred taxes justified by carry back, current year)</t>
  </si>
  <si>
    <t>s2c_VM:x94 (Loss-absorbing capacity of deferred taxes justified by carry back, future years)</t>
  </si>
  <si>
    <t>S.25.01.04.01 - Basic Solvency Capital Requirement</t>
  </si>
  <si>
    <t>Z Axis: (Z0001): s2c_dim:SO (Entities under consolidation) s2c_SE:x44 (Insurance/reinsurance sector) | Z Axis: (Z0001): s2c_dim:CM (Method of consolidation) s2c_CS:x1 (Accounting consolidation-based method [method 1 and part of combination of methods 1 and 2]) | Z Axis: (Z0001): s2c_dim:VG (Valuation general) s2c_AM:x80 (Solvency II)</t>
  </si>
  <si>
    <t>S.25.01.04.02 - Calculation of Solvency Capital Requirement</t>
  </si>
  <si>
    <t>Solvency Capital Requirement calculated on the basis of Art. 336 (a) of Delegated Regulation (EU) 2015/35, excluding capital add-on</t>
  </si>
  <si>
    <t>Consolidated Group SCR</t>
  </si>
  <si>
    <t>Minimum consolidated group solvency capital requirement</t>
  </si>
  <si>
    <t>Information on other entities</t>
  </si>
  <si>
    <t>Capital requirement for other financial sectors (Non-insurance capital requirements)</t>
  </si>
  <si>
    <t>Capital requirement for other financial sectors (Non-insurance capital requirements) - Credit institutions, investment firms and financial institutions, alternative investment funds managers, UCITS management companies</t>
  </si>
  <si>
    <t>Capital requirement for other financial sectors (Non-insurance capital requirements) - Institutions for occupational retirement provisions</t>
  </si>
  <si>
    <t>Capital requirement for other financial sectors (Non-insurance capital requirements) - Capital requirement for non-regulated undertakings carrying out financial activities</t>
  </si>
  <si>
    <t>Capital requirement for non-controlled participations</t>
  </si>
  <si>
    <t>Capital requirement for residual undertakings</t>
  </si>
  <si>
    <t>Capital requirement for collective investment undertakings or investments packaged as funds</t>
  </si>
  <si>
    <t>R0555</t>
  </si>
  <si>
    <t>Overall SCR</t>
  </si>
  <si>
    <t>Total group solvency capital requirement</t>
  </si>
  <si>
    <t>s2md_met:mi2855 (Metric: Monetary|II/Standard formula|BC/Solvency capital requirement [SCR]|AS/Collective investments undertakings|UG/Before diversification effect)</t>
  </si>
  <si>
    <t>s2md_met:mi1938 (Metric: Monetary|II/Standard formula|BC/Solvency capital requirement [SCR]|IO/Participations [controlling]|UG/Before diversification effect)</t>
  </si>
  <si>
    <t>s2md_met:mi2057 (Metric: Monetary|II/Standard formula|BC/Solvency capital requirement [SCR]|IO/Participations [non-controlling]|UG/Before diversification effect)</t>
  </si>
  <si>
    <t>s2c_SE:x22 (Entities not carrying out financial activities)</t>
  </si>
  <si>
    <t>S.25.01.21.01 - Basic Solvency Capital Requirement</t>
  </si>
  <si>
    <t>Simplifications</t>
  </si>
  <si>
    <t>s2md_met:si2505 (Metric: String|TS/Description of simplifications)</t>
  </si>
  <si>
    <t>s2c_AM:x148 (Amount after allocation from adjustments due to RFF)</t>
  </si>
  <si>
    <t>S.25.01.21.02 - Calculation of Solvency Capital Requirement</t>
  </si>
  <si>
    <t>Capital add-on already set</t>
  </si>
  <si>
    <t>S.25.01.21.03 - Basic Solvency Capital Requirement (USP)</t>
  </si>
  <si>
    <t>USP</t>
  </si>
  <si>
    <t>s2md_met:si2468 (Metric: String|TS/USP - Life underwriting risk)</t>
  </si>
  <si>
    <t>s2md_met:si2469 (Metric: String|TS/USP - Health underwriting risk)</t>
  </si>
  <si>
    <t>s2md_met:si2470 (Metric: String|TS/USP - Non life underwriting risk)</t>
  </si>
  <si>
    <t>S.25.01.21.04 - Approach to tax rate</t>
  </si>
  <si>
    <t>S.25.01.21.05 - Calculation of loss absorbing capacity of deferred taxes</t>
  </si>
  <si>
    <t>S.25.01.22.01 - Basic Solvency Capital Requirement</t>
  </si>
  <si>
    <t>Z Axis: (Z0001): s2c_dim:SO (Entities under consolidation) s2c_SE:x44 (Insurance/reinsurance sector) | Z Axis: (Z0001): s2c_dim:CM (Method of consolidation) s2c_CS:x1 (Accounting consolidation-based method [method 1 and part of combination of methods 1 and 2])</t>
  </si>
  <si>
    <t>S.25.01.22.02 - Calculation of Solvency Capital Requirement</t>
  </si>
  <si>
    <t>Capital requirement for non-controlled participation</t>
  </si>
  <si>
    <t>s2c_SE:x0 (Total/NA)</t>
  </si>
  <si>
    <t>S.25.01.22.03 - Basic Solvency Capital Requirement (USP)</t>
  </si>
  <si>
    <t>Z Axis: (Z0001): s2c_dim:SO (Entities under consolidation) s2c_SE:x44 (Insurance/reinsurance sector)</t>
  </si>
  <si>
    <t>S.25.04.11.01 - Net solvency capital requirement</t>
  </si>
  <si>
    <t>S.25.04.13.01 - Net solvency capital requirement</t>
  </si>
  <si>
    <t>Solvency Capital Requirement Floor</t>
  </si>
  <si>
    <t>S.25.05.01.01 - Component - specific information</t>
  </si>
  <si>
    <t>Z Axis: (Z0001): s2c_dim:RH (Risk horizon) s2c_TI:x2 (1)</t>
  </si>
  <si>
    <t>Allocation from adjustments due to RFF</t>
  </si>
  <si>
    <t>Consideration of the future management actions regarding technical provisions and/or deferred taxes</t>
  </si>
  <si>
    <t>Amount modelled</t>
  </si>
  <si>
    <t>Risk type</t>
  </si>
  <si>
    <t>Total diversification</t>
  </si>
  <si>
    <t>Total diversified risk before tax</t>
  </si>
  <si>
    <t>Total diversified risk after tax</t>
  </si>
  <si>
    <t>Total market and credit risk</t>
  </si>
  <si>
    <t>Market and Credit risk - diversified</t>
  </si>
  <si>
    <t>Credit event risk not covered in market and credit risk</t>
  </si>
  <si>
    <t>Credit event risk not covered in market and credit risk - diversified</t>
  </si>
  <si>
    <t>Total Business risk</t>
  </si>
  <si>
    <t>Total Business risk - diversified</t>
  </si>
  <si>
    <t>Total Net Non-life and Health NSLT underwriting risk</t>
  </si>
  <si>
    <t>Total Net Non-life and Health NSLT underwriting risk - diversified</t>
  </si>
  <si>
    <t>Total Life and Health SLT underwriting risk</t>
  </si>
  <si>
    <t>Total Life and Health SLT underwriting risk - diversified</t>
  </si>
  <si>
    <t>Total Operational risk</t>
  </si>
  <si>
    <t>Total Operational risk - diversified</t>
  </si>
  <si>
    <t>Total other risk</t>
  </si>
  <si>
    <t>s2c_dim:VM (Valuation method)</t>
  </si>
  <si>
    <t>s2c_VM:x102 (Value before taxation effects)</t>
  </si>
  <si>
    <t>s2c_VM:x101 (Value after taxation effects)</t>
  </si>
  <si>
    <t>s2c_RT:x222 (Market and credit risk)</t>
  </si>
  <si>
    <t>s2c_RT:x0 (Total/NA)</t>
  </si>
  <si>
    <t>s2c_RT:x352 (After diversification effects within this module)</t>
  </si>
  <si>
    <t>s2c_RT:x330 (Credit event risk not covered in market and credit risk)</t>
  </si>
  <si>
    <t>s2c_RT:x233 (Total Business risk)</t>
  </si>
  <si>
    <t>s2c_RT:x245 (Non-life and NSLT health underwriting risk)</t>
  </si>
  <si>
    <t>s2c_RT:x351 (Life and SLT health underwriting risk)</t>
  </si>
  <si>
    <t>s2c_RT:x243 (Other risks modelled in Internal models)</t>
  </si>
  <si>
    <t>s2md_met:ei1902 (Metric: Consideration of the future management actions regarding technical provisions and/or deferred taxes) [s2c_AP:s2c_14]</t>
  </si>
  <si>
    <t>s2md_met:mi2952 (Metric: Monetary|II/Standard formula or partial internal model or full internal model|BC/Solvency capital requirement [SCR])</t>
  </si>
  <si>
    <t>s2md_met:mi1940 (Metric: Monetary|II/Standard formula or partial internal model|BC/Solvency capital requirement [SCR]|UG/Diversification effect|IT/After risk mitigation effect other than from finite reinsurance)</t>
  </si>
  <si>
    <t>s2md_met:mi119 (Metric: Monetary|II/Partial internal model|BC/Solvency capital requirement [SCR]|IT/After risk mitigation effect other than from finite reinsurance)</t>
  </si>
  <si>
    <t>s2c_AP:x25 (Future management actions regarding the loss-absorbing capacity of technical provisions embedded within the component)</t>
  </si>
  <si>
    <t>s2c_AP:x26 (Future management actions regarding the loss-absorbing capacity of deferred taxes embedded within the component)</t>
  </si>
  <si>
    <t>s2c_AP:x27 (Future management actions regarding the loss-absorbing capacity of technical provisions and deferred taxes embedded within the component)</t>
  </si>
  <si>
    <t>s2c_AP:x28 (No embedded consideration of future management actions)</t>
  </si>
  <si>
    <t>S.25.05.01.02 - Calculation of Solvency Capital Requirement</t>
  </si>
  <si>
    <t>Sum of components including only within component (Level 2) diversification</t>
  </si>
  <si>
    <t>Diversification between components (Level 1)</t>
  </si>
  <si>
    <t>Solvency capital requirement, excluding capital add-ons</t>
  </si>
  <si>
    <t>Amount/estimate of the overall loss-absorbing capacity of technical provisions</t>
  </si>
  <si>
    <t>Amount/estimate of the loss absorbing capacity for deferred taxes</t>
  </si>
  <si>
    <t>s2md_met:mi2954 (Metric: Monetary|II/Standard formula or partial internal model or full internal model|BC/Solvency capital requirement [SCR]|UG/Before diversification effect)</t>
  </si>
  <si>
    <t>s2md_met:mi2956 (Metric: Monetary|II/Standard formula or partial internal model or full internal model|BC/Solvency capital requirement [SCR]|UG/Before diversification effect|UH/Diversification effect)</t>
  </si>
  <si>
    <t>s2md_met:mi2957 (Metric: Monetary|DD/Discounted|VP/Future discretionary benefits|II/Standard formula or partial internal model or full internal model|BC/Liability|LB/Gross technical provisions [other than local GAAP specific]|IT/After risk mitigation effect other than from finite reinsurance)</t>
  </si>
  <si>
    <t>s2md_met:mi2953 (Metric: Monetary|II/Standard formula or partial internal model or full internal model|BC/Solvency capital requirement [SCR]|IT/After risk mitigation effect other than from finite reinsurance)</t>
  </si>
  <si>
    <t>s2c_RT:x353 (After diversification effects between modules)</t>
  </si>
  <si>
    <t>s2md_met:mi2348 (Metric: Monetary|II/Standard formula or partial internal model|BC/Solvency capital requirement [SCR]|IO/Non-strategic participation and investments other than participations|OU/Not to be deducted|UG/Before diversification effect|IT/After risk mitigation effect other than from finite reinsurance)</t>
  </si>
  <si>
    <t>s2md_met:mi2955 (Metric: Monetary|II/Standard formula or partial internal model or full internal model|BC/Solvency capital requirement [SCR]|UG/Before diversification effect|UH/Before diversification effect)</t>
  </si>
  <si>
    <t>S.25.05.01.03 - Approach to tax rate</t>
  </si>
  <si>
    <t>S.25.05.01.04 - Calculation of loss absorbing capacity of deferred taxes</t>
  </si>
  <si>
    <t>S.25.05.01.05 - Calculation of loss absorbing capacity of deferred taxes</t>
  </si>
  <si>
    <t>Amount/estimate of LAC DT</t>
  </si>
  <si>
    <t>Amount/estimate of LAC DT justified by reversion of deferred tax liabilities</t>
  </si>
  <si>
    <t>Amount/estimate of LAC DT justified by reference to probable future taxable economic profit</t>
  </si>
  <si>
    <t>Amount/estimate of LAC DT justified by carry back, current year</t>
  </si>
  <si>
    <t>Amount/estimate of LAC DT justified by carry back, future years</t>
  </si>
  <si>
    <t>Amount/estimate of Maximum LAC DT</t>
  </si>
  <si>
    <t>S.25.05.04.01 - Component - specific information</t>
  </si>
  <si>
    <t>S.25.05.04.02 - Calculation of Solvency Capital Requirement</t>
  </si>
  <si>
    <t>s2md_met:mi1502 (Metric: Monetary|II/Standard formula or partial internal model|BC/Solvency capital requirement [SCR]|UG/Before diversification effect)</t>
  </si>
  <si>
    <t>s2md_met:mi2960 (Metric: Monetary|II/Standard formula or partial internal model or full internal model|BC/Solvency capital requirement [SCR]|AS/Collective investments undertakings|UG/Before diversification effect)</t>
  </si>
  <si>
    <t>s2md_met:mi2958 (Metric: Monetary|II/Standard formula or partial internal model or full internal model|BC/Solvency capital requirement [SCR]|IO/Participations [controlling]|UG/Before diversification effect)</t>
  </si>
  <si>
    <t>s2md_met:mi2959 (Metric: Monetary|II/Standard formula or partial internal model or full internal model|BC/Solvency capital requirement [SCR]|IO/Participations [non-controlling]|UG/Before diversification effect)</t>
  </si>
  <si>
    <t>S.25.05.21.01 - Solvency Capital Requirement information</t>
  </si>
  <si>
    <t>s2md_met:si2471 (Metric: String|TS/USP)</t>
  </si>
  <si>
    <t>S.25.05.21.02 - Calculation of Solvency Capital Requirement</t>
  </si>
  <si>
    <t>S.25.05.21.03 - Approach to tax rate</t>
  </si>
  <si>
    <t>S.25.05.21.04 - Calculation of loss absorbing capacity of deferred taxes</t>
  </si>
  <si>
    <t>S.25.05.22.01 - Component - specific information</t>
  </si>
  <si>
    <t>Market and mredit risk - diversified</t>
  </si>
  <si>
    <t>S.25.05.22.02 - Calculation of Solvency Capital Requirement</t>
  </si>
  <si>
    <t>S.26.01.01.01 - Market risk - basic information, part 1</t>
  </si>
  <si>
    <t>Initial absolute values before shock</t>
  </si>
  <si>
    <t>Absolute values after shock</t>
  </si>
  <si>
    <t>Liabilities (after the loss absorbing capacity of technical provisions)</t>
  </si>
  <si>
    <t>Liabilities (before the loss-absorbing capacity of technical provisions)</t>
  </si>
  <si>
    <t>Interest rate risk</t>
  </si>
  <si>
    <t>interest rate down shock</t>
  </si>
  <si>
    <t>interest rate up shock</t>
  </si>
  <si>
    <t>Equity risk</t>
  </si>
  <si>
    <t>type 1 equities</t>
  </si>
  <si>
    <t>Type 1 equity other than long-term</t>
  </si>
  <si>
    <t>R0221</t>
  </si>
  <si>
    <t>strategic participations (type 1 equities)</t>
  </si>
  <si>
    <t>Long-term equity investments (type 1 equities)</t>
  </si>
  <si>
    <t>R0231</t>
  </si>
  <si>
    <t>duration-based (type 1 equities)</t>
  </si>
  <si>
    <t>type 2 equities</t>
  </si>
  <si>
    <t>Type 2 equity other than long-term</t>
  </si>
  <si>
    <t>R0261</t>
  </si>
  <si>
    <t>strategic participations (type 2 equities)</t>
  </si>
  <si>
    <t>Long-term equity investments (type 2 equities)</t>
  </si>
  <si>
    <t>R0271</t>
  </si>
  <si>
    <t>duration-based (type 2 equities)</t>
  </si>
  <si>
    <t>qualifying infrastructure corporate equities</t>
  </si>
  <si>
    <t>R0291</t>
  </si>
  <si>
    <t>qualifying infrastructure corporate equities, other than strategic and long-term</t>
  </si>
  <si>
    <t>R0293</t>
  </si>
  <si>
    <t>strategic participations (qualifying infrastructure corporate equities)</t>
  </si>
  <si>
    <t>R0294</t>
  </si>
  <si>
    <t>Long-term equity investments (qualifying infrastructure corporate equities)</t>
  </si>
  <si>
    <t>qualifying infrastructure equities other than corporate</t>
  </si>
  <si>
    <t>R0292</t>
  </si>
  <si>
    <t>qualifying infrastructure equities other than corporate, other than strategic and long-term</t>
  </si>
  <si>
    <t>R0296</t>
  </si>
  <si>
    <t>strategic participations (qualifying infrastructure equities other than corporate)</t>
  </si>
  <si>
    <t>R0297</t>
  </si>
  <si>
    <t>Long-term equity investments (qualifying infrastructure equities other than corporate)</t>
  </si>
  <si>
    <t>R0298</t>
  </si>
  <si>
    <t>Property risk</t>
  </si>
  <si>
    <t>Spread risk</t>
  </si>
  <si>
    <t>bonds and loans</t>
  </si>
  <si>
    <t>loans and bonds (qualifying infrastructure corporate investment)</t>
  </si>
  <si>
    <t>R0414</t>
  </si>
  <si>
    <t>loans and bonds (qualifying investment infrastructure other than infrastructure corporate)</t>
  </si>
  <si>
    <t>R0413</t>
  </si>
  <si>
    <t>loans and bonds (other than qualifying investment infrastructure and infrastructure corporate)</t>
  </si>
  <si>
    <t>R0412</t>
  </si>
  <si>
    <t>credit derivatives</t>
  </si>
  <si>
    <t>downward shock on credit derivatives</t>
  </si>
  <si>
    <t>upward shock on credit derivatives</t>
  </si>
  <si>
    <t>Securitisation positions</t>
  </si>
  <si>
    <t>Senior STS securitisation</t>
  </si>
  <si>
    <t>R0461</t>
  </si>
  <si>
    <t>Non-senior STS securitisation</t>
  </si>
  <si>
    <t>R0462</t>
  </si>
  <si>
    <t>Senior non-STS securitisation</t>
  </si>
  <si>
    <t>R0463</t>
  </si>
  <si>
    <t>Non-senior non-STS securitisation</t>
  </si>
  <si>
    <t>R0464</t>
  </si>
  <si>
    <t>Resecuritisations</t>
  </si>
  <si>
    <t>Other securitisation</t>
  </si>
  <si>
    <t>R0481</t>
  </si>
  <si>
    <t>Transitional type 1 securitisation</t>
  </si>
  <si>
    <t>R0482</t>
  </si>
  <si>
    <t>Guaranteed STS securitisation</t>
  </si>
  <si>
    <t>R0483</t>
  </si>
  <si>
    <t>Market risk concentrations</t>
  </si>
  <si>
    <t>Currency risk</t>
  </si>
  <si>
    <t>increase in the value of the foreign currency</t>
  </si>
  <si>
    <t>decrease in the value of the foreign currency</t>
  </si>
  <si>
    <t>Diversification within market risk module</t>
  </si>
  <si>
    <t>Total market risk</t>
  </si>
  <si>
    <t>s2md_met:mi655 (Metric: Monetary|II/Standard formula|BC/Exposure|IT/After risk mitigation effect other than from finite reinsurance)</t>
  </si>
  <si>
    <t>s2c_RT:x69 (Interest rate down shock)</t>
  </si>
  <si>
    <t>s2c_RT:x71 (Interest rate up shock)</t>
  </si>
  <si>
    <t>s2c_RT:x128 (Property risk)</t>
  </si>
  <si>
    <t>s2c_RT:x98 (Market risk concentrations)</t>
  </si>
  <si>
    <t>s2c_RT:x156 (Increase currency risk)</t>
  </si>
  <si>
    <t>s2c_RT:x157 (Decrease currency risk)</t>
  </si>
  <si>
    <t>s2md_met:mi654 (Metric: Monetary|II/Standard formula|BC/Exposure|OU/Not to be deducted|IT/After risk mitigation effect other than from finite reinsurance)</t>
  </si>
  <si>
    <t>s2c_RT:x32 (Equity risk)</t>
  </si>
  <si>
    <t>s2md_met:mi2541 (Metric: Monetary|II/Standard formula|BC/Exposure|IO/Non-strategic participations other than long-term equity investments [not deducted from own funds] and Investments other than participations|OU/Not to be deducted|IT/After risk mitigation effect other than from finite reinsurance)</t>
  </si>
  <si>
    <t>s2c_RT:x34 (Equity risk [other than duration based])</t>
  </si>
  <si>
    <t>s2md_met:mi651 (Metric: Monetary|II/Standard formula|BC/Exposure|IO/Strategic participation [not deducted from own funds]|OU/Not to be deducted|IT/After risk mitigation effect other than from finite reinsurance)</t>
  </si>
  <si>
    <t>s2md_met:mi2540 (Metric: Monetary|II/Standard formula|BC/Exposure|IO/Non-strategic participations classified as long-term equity investments [not deducted from own funds]|OU/Not to be deducted|IT/After risk mitigation effect other than from finite reinsurance)</t>
  </si>
  <si>
    <t>s2md_met:mi2339 (Metric: Monetary|II/Standard formula|BC/Exposure|IO/Non-strategic participation and investments other than participations|OU/Not to be deducted|IT/After risk mitigation effect other than from finite reinsurance)</t>
  </si>
  <si>
    <t>s2c_EX:x42 (Qualifying infrastructure corporate equities)</t>
  </si>
  <si>
    <t>s2c_EX:x45 (Qualifying infrastructure equities other than corporate)</t>
  </si>
  <si>
    <t>s2c_RT:x141 (Spread risk)</t>
  </si>
  <si>
    <t>s2c_EX:x34 (Bonds and loans)</t>
  </si>
  <si>
    <t>s2c_EX:x43 (Bonds and loans (qualifying infrastructure corporate investment))</t>
  </si>
  <si>
    <t>s2c_EX:x44 (Bonds and loans (qualifying investment infrastructure other than infrastructure corporate))</t>
  </si>
  <si>
    <t>s2c_EX:x36 (Bonds and loans (other than qualifying infrastructure))</t>
  </si>
  <si>
    <t>s2c_EX:x37 (Credit derivatives)</t>
  </si>
  <si>
    <t>s2c_RT:x142 (Spread risk downward shock)</t>
  </si>
  <si>
    <t>s2c_RT:x143 (Spread risk upward shock)</t>
  </si>
  <si>
    <t>s2c_EX:x38 (Securitisation positions)</t>
  </si>
  <si>
    <t>s2c_EX:x46 (Senior STS securitisation)</t>
  </si>
  <si>
    <t>s2c_EX:x47 (Non-senior STS securitisation)</t>
  </si>
  <si>
    <t>s2c_EX:x41 (Resecuritisations)</t>
  </si>
  <si>
    <t>s2c_EX:x48 (Securitisation positions other than STS, transitional type 1 securitisation and resecuritisation)</t>
  </si>
  <si>
    <t>s2c_EX:x49 (Transitional type 1 securitisation)</t>
  </si>
  <si>
    <t>s2c_EX:x50 (Guaranteed STS securitisation)</t>
  </si>
  <si>
    <t>s2c_EX:x71 (Senior non-STS securitisation)</t>
  </si>
  <si>
    <t>s2c_EX:x70 (Non-senior non-STS securitisation)</t>
  </si>
  <si>
    <t>s2c_dim:EX (Exposure types)</t>
  </si>
  <si>
    <t>s2c_EX:x13 (Assets exposure)</t>
  </si>
  <si>
    <t>s2c_EX:x15 (Liabilities exposure)</t>
  </si>
  <si>
    <t>S.26.01.01.02 - Market risk - basic information, part 2</t>
  </si>
  <si>
    <t>s2c_RT:x70 (Interest rate risk)</t>
  </si>
  <si>
    <t>s2c_RT:x25 (Currency risk)</t>
  </si>
  <si>
    <t>s2md_met:mi667 (Metric: Monetary|II/Standard formula|BC/Solvency capital requirement [SCR]|OU/Not to be deducted|IT/After risk mitigation effect other than from finite reinsurance)</t>
  </si>
  <si>
    <t>s2md_met:mi2543 (Metric: Monetary|II/Standard formula|BC/Solvency capital requirement [SCR]|IO/Non-strategic participations other than long-term equity investments [not deducted from own funds] and Investments other than participations|OU/Not to be deducted|IT/After risk mitigation effect other than from finite reinsurance)</t>
  </si>
  <si>
    <t>s2md_met:mi664 (Metric: Monetary|II/Standard formula|BC/Solvency capital requirement [SCR]|IO/Strategic participation [not deducted from own funds]|OU/Not to be deducted|IT/After risk mitigation effect other than from finite reinsurance)</t>
  </si>
  <si>
    <t>s2md_met:mi2542 (Metric: Monetary|II/Standard formula|BC/Solvency capital requirement [SCR]|IO/Non-strategic participations classified as long-term equity investments [not deducted from own funds]|OU/Not to be deducted|IT/After risk mitigation effect other than from finite reinsurance)</t>
  </si>
  <si>
    <t>s2md_met:mi2350 (Metric: Monetary|II/Standard formula|BC/Solvency capital requirement [SCR]|IO/Non-strategic participation and investments other than participations|OU/Not to be deducted|IT/After risk mitigation effect other than from finite reinsurance)</t>
  </si>
  <si>
    <t>S.26.01.01.03 - Simplifications used</t>
  </si>
  <si>
    <t>Simplifications used</t>
  </si>
  <si>
    <t>Simplifications spread risk - bonds and loans</t>
  </si>
  <si>
    <t>R0012</t>
  </si>
  <si>
    <t>Simplifications market concentration risk - simplifications used</t>
  </si>
  <si>
    <t>R0014</t>
  </si>
  <si>
    <t>Captives simplifications - interest rate risk</t>
  </si>
  <si>
    <t>Captives simplifications - spread risk on bonds and loans</t>
  </si>
  <si>
    <t>Captives simplifications - market concentration risk</t>
  </si>
  <si>
    <t>s2md_met:si2525 (Metric: String|TS/Simplifications - spread risk - bonds and loans [240])</t>
  </si>
  <si>
    <t>s2md_met:ei2526 (Metric: Simplifications market concentration risk - simplifications used) [s2c_AP:s2c_25]</t>
  </si>
  <si>
    <t>s2md_met:ei2391 (Metric: Captives simplifications - interest rate risk) [s2c_AP:s2c_17]</t>
  </si>
  <si>
    <t>s2md_met:ei2392 (Metric: Captives simplifications - spread risk on bonds and loans) [s2c_AP:s2c_17]</t>
  </si>
  <si>
    <t>s2md_met:ei2393 (Metric: Captives simplifications - market concentration risk) [s2c_AP:s2c_17]</t>
  </si>
  <si>
    <t>s2c_AP:x57 (Simplifications based on article 105a)</t>
  </si>
  <si>
    <t>s2c_AP:x34 (Simplifications not used)</t>
  </si>
  <si>
    <t>s2c_AP:x33 (Simplifications used)</t>
  </si>
  <si>
    <t>S.26.01.01.05 - Equity under legislative programmes - list of all such investments</t>
  </si>
  <si>
    <t>Equity Risk Type</t>
  </si>
  <si>
    <t>Initial value before shock</t>
  </si>
  <si>
    <t>Reduction factor applied to equity risk type shock</t>
  </si>
  <si>
    <t>Equity investment ID Code "mandatory" (C0010) *natural key*|"mandatory"</t>
  </si>
  <si>
    <t>Legislative programme ID "mandatory" (C0020) *natural key*|"mandatory"</t>
  </si>
  <si>
    <t>s2md_met:ei3083 (Metric: Equity risk types) [s2c_EX:s2c_11]</t>
  </si>
  <si>
    <t>s2md_met:mi3084 (Metric: Monetary|TA/Absolute value before shock|II/Standard formula|BC/Exposure|EX/Assets exposure|RT/Equity risk|IT/After risk mitigation effect other than from finite reinsurance)</t>
  </si>
  <si>
    <t>s2md_met:pi3085 (Metric: Percentage|PP/Reduction factor applied to equity risk type shock)</t>
  </si>
  <si>
    <t>s2c_EX:x58 (Type 1 equity investments in related undertakings within the meaning of Article 212(1)(b) and 212(2) of Directive 2009/138/EC where these investments are of a strategic nature)</t>
  </si>
  <si>
    <t>s2c_EX:x59 (Type 1 equity investments that are treated as long-term equity investments in accordance with Article 105a of Directive 2009/138/EC)</t>
  </si>
  <si>
    <t>s2c_EX:x60 (Type 1 equity investments other than those in related undertakings within the meaning of Article 212(1)(b) and 212(2) of Directive 2009/138/EC where these investments are of a strategic nature or those that are treated as long-term equity investments in accordance with Article 105a of Directive 2009/138/EC)</t>
  </si>
  <si>
    <t>s2c_EX:x61 (Type 2 equity investments in related undertakings within the meaning of Article 212(1)(b) and 212(2) of Directive 2009/138/EC where these investments are of a strategic nature)</t>
  </si>
  <si>
    <t>s2c_EX:x62 (Type 2 equity investments that are treated as long-term equity investments in accordance with Article 105a of Directive 2009/138/EC)</t>
  </si>
  <si>
    <t>s2c_EX:x63 (Type 2 equity investments other than those in related undertakings within the meaning of Article 212(1)(b) and 212(2) of Directive 2009/138/EC where these investments are of a strategic nature or those that are treated as long-term equity investments in accordance with Article 105a of Directive 2009/138/EC)</t>
  </si>
  <si>
    <t>s2c_EX:x64 (Qualifying infrastructure equity investments in related undertakings within the meaning of Article 212(1)(b) and 212(2) of Directive 2009/138/EC where these investments are of a strategic nature)</t>
  </si>
  <si>
    <t>s2c_EX:x65 (Qualifying infrastructure equity investments that are treated as long-term equity investments in accordance with Article 105a of Directive 2009/138/EC)</t>
  </si>
  <si>
    <t>s2c_EX:x66 (Qualifying infrastructure equities other than those
that are treated as long-term equity investments in accordance with Article 105a of Directive 2009/138/EC or those in related undertakings within the meaning of Article 212(1)(b) and 212(2) of Directive 2009/138/EC where these investments are of a strategic nature)</t>
  </si>
  <si>
    <t>s2c_EX:x67 (Qualifying infrastructure corporate equity investments in related undertakings within the meaning of Article 212(1)(b) and 212(2) of Directive 2009/138/EC where these investments are of a strategic nature)</t>
  </si>
  <si>
    <t>s2c_EX:x68 (Qualifying infrastructure corporate equity investments that are treated as long-term equity investments in accordance with Article 105a of Directive 2009/138/EC)</t>
  </si>
  <si>
    <t>s2c_EX:x69 (Qualifying infrastructure corporate equity investments other that those that are treated as long-term equity investments in accordance with Article 105a of Directive 2009/138/EC or those in related undertakings within the meaning of Article 212(1)(b) and 212(2) of Directive 2009/138/EC where these investments are of a strategic nature)</t>
  </si>
  <si>
    <t>S.26.01.04.01 - Market risk - basic information, part 1</t>
  </si>
  <si>
    <t>Z Axis: (Z0001): s2c_dim:CM (Method of consolidation) s2c_CS:x1 (Accounting consolidation-based method [method 1 and part of combination of methods 1 and 2]) | Z Axis: (Z0001): s2c_dim:VG (Valuation general) s2c_AM:x80 (Solvency II) | Z Axis: (Z0001): s2c_dim:SO (Entities under consolidation) s2c_SE:x44 (Insurance/reinsurance sector)</t>
  </si>
  <si>
    <t>S.26.01.04.02 - Market risk - basic information, part 2</t>
  </si>
  <si>
    <t>Z Axis: (Z0001): s2c_dim:SO (Entities under consolidation) s2c_SE:x44 (Insurance/reinsurance sector) | Z Axis: (Z0001): s2c_dim:VG (Valuation general) s2c_AM:x80 (Solvency II) | Z Axis: (Z0001): s2c_dim:CM (Method of consolidation) s2c_CS:x1 (Accounting consolidation-based method [method 1 and part of combination of methods 1 and 2])</t>
  </si>
  <si>
    <t>S.26.01.04.03 - Simplifications used</t>
  </si>
  <si>
    <t>Z Axis: (Z0001): s2c_dim:CM (Method of consolidation) s2c_CS:x1 (Accounting consolidation-based method [method 1 and part of combination of methods 1 and 2]) | Z Axis: (Z0001): s2c_dim:SO (Entities under consolidation) s2c_SE:x44 (Insurance/reinsurance sector)</t>
  </si>
  <si>
    <t>S.26.01.04.04 - Currency used as a reference to calculate the currency risk</t>
  </si>
  <si>
    <t>Currency used as a reference to calculate the currency risk</t>
  </si>
  <si>
    <t>s2md_met:ei2539 (Metric: Currency used as a reference to calculate the currency risk) [s2c_CU:s2c_5]</t>
  </si>
  <si>
    <t>S.26.01.04.05 - Equity under legislative programmes - list of all such investments</t>
  </si>
  <si>
    <t>S.26.02.01.01 - Counterparty default risk - basic information</t>
  </si>
  <si>
    <t>Name of single name exposure</t>
  </si>
  <si>
    <t>Code and type of code of single name exposure</t>
  </si>
  <si>
    <t>Loss Given Default</t>
  </si>
  <si>
    <t>Probability of Default</t>
  </si>
  <si>
    <t>Type 1 exposures</t>
  </si>
  <si>
    <t>Single name exposure 1</t>
  </si>
  <si>
    <t>Single name exposure 2</t>
  </si>
  <si>
    <t>Single name exposure 3</t>
  </si>
  <si>
    <t>Single name exposure 4</t>
  </si>
  <si>
    <t>Single name exposure 5</t>
  </si>
  <si>
    <t>Single name exposure 6</t>
  </si>
  <si>
    <t>Single name exposure 7</t>
  </si>
  <si>
    <t>Single name exposure 8</t>
  </si>
  <si>
    <t>Single name exposure 9</t>
  </si>
  <si>
    <t>Single name exposure 10</t>
  </si>
  <si>
    <t>Type 2 exposures</t>
  </si>
  <si>
    <t>Receivables from Intermediaries due for more than 3 months</t>
  </si>
  <si>
    <t>Defaulted loans and forborne loans</t>
  </si>
  <si>
    <t>R0315</t>
  </si>
  <si>
    <t>All other type 2 exposures</t>
  </si>
  <si>
    <t>Diversification within counterparty default risk module</t>
  </si>
  <si>
    <t>Total counterparty default risk</t>
  </si>
  <si>
    <t>s2c_RT:x146 (Type 1 exposures)</t>
  </si>
  <si>
    <t>s2c_RT:x147 (Type 2 exposures)</t>
  </si>
  <si>
    <t>s2c_RT:x129 (Receivables from intermediaries due for more than 3 months)</t>
  </si>
  <si>
    <t>s2c_RT:x355 (Type 2 exposures other than receivables from intermediaries due for more than 3 months and defaulted and forborne loans)</t>
  </si>
  <si>
    <t>s2c_RT:x354 (Defaulted and forborne loans)</t>
  </si>
  <si>
    <t>s2c_EX:x4 (1st biggest)</t>
  </si>
  <si>
    <t>s2c_EX:x5 (2nd biggest)</t>
  </si>
  <si>
    <t>s2c_EX:x6 (3rd biggest)</t>
  </si>
  <si>
    <t>s2c_EX:x7 (4th biggest)</t>
  </si>
  <si>
    <t>s2c_EX:x8 (5th biggest)</t>
  </si>
  <si>
    <t>s2c_EX:x9 (6th biggest)</t>
  </si>
  <si>
    <t>s2c_EX:x10 (7th biggest)</t>
  </si>
  <si>
    <t>s2c_EX:x11 (8th biggest)</t>
  </si>
  <si>
    <t>s2c_EX:x12 (9th biggest)</t>
  </si>
  <si>
    <t>s2c_EX:x2 (10th biggest)</t>
  </si>
  <si>
    <t>s2md_met:si703 (Metric: String|II/Standard formula|TS/Single name exposure)</t>
  </si>
  <si>
    <t>s2md_met:si1495 (Metric: String|II/Standard formula|TS/Single name exposure code)</t>
  </si>
  <si>
    <t>s2md_met:mi1659 (Metric: Monetary|II/Standard formula|BC/Loss given default)</t>
  </si>
  <si>
    <t>s2md_met:pi698 (Metric: Pure|II/Standard formula|PP/Probability of default)</t>
  </si>
  <si>
    <t>S.26.02.01.02 - Simplifications used</t>
  </si>
  <si>
    <t>Volume based simplification - counterparty default risk</t>
  </si>
  <si>
    <t>s2md_met:si2527 (Metric: String|TS/Simplifications - Counterparty default risk [240])</t>
  </si>
  <si>
    <t>s2md_met:ei3087 (Metric: Volume based simplifications on counterparty default risk) [s2c_AP:s2c_17]</t>
  </si>
  <si>
    <t>S.26.02.01.03 - Further details on mortgages</t>
  </si>
  <si>
    <t>Value of losses</t>
  </si>
  <si>
    <t>Losses stemming from type 2 mortgage loans</t>
  </si>
  <si>
    <t>Overall losses stemming from mortgage loans</t>
  </si>
  <si>
    <t>s2md_met:mi1856 (Metric: Monetary|II/Standard formula|BC/Loss|AS/Mortgages)</t>
  </si>
  <si>
    <t>S.26.02.04.01 - Counterparty default risk - basic information</t>
  </si>
  <si>
    <t>S.26.02.04.02 - Simplifications used</t>
  </si>
  <si>
    <t>S.26.02.04.03 - Further details on mortgages</t>
  </si>
  <si>
    <t>Z Axis: (Z0001): s2c_dim:VG (Valuation general) s2c_AM:x80 (Solvency II) | Z Axis: (Z0001): s2c_dim:SO (Entities under consolidation) s2c_SE:x44 (Insurance/reinsurance sector) | Z Axis: (Z0001): s2c_dim:CM (Method of consolidation) s2c_CS:x1 (Accounting consolidation-based method [method 1 and part of combination of methods 1 and 2])</t>
  </si>
  <si>
    <t>S.26.03.01.01 - Life underwriting risk</t>
  </si>
  <si>
    <t>Mortality risk</t>
  </si>
  <si>
    <t>Longevity risk</t>
  </si>
  <si>
    <t>Disability-morbidity risk</t>
  </si>
  <si>
    <t>Lapse risk</t>
  </si>
  <si>
    <t>risk of increase in lapse rates</t>
  </si>
  <si>
    <t>risk of decrease in lapse rates</t>
  </si>
  <si>
    <t>mass lapse risk</t>
  </si>
  <si>
    <t>Life expense risk</t>
  </si>
  <si>
    <t>Revision risk</t>
  </si>
  <si>
    <t>Life catastrophe risk</t>
  </si>
  <si>
    <t>Diversification within life underwriting risk module</t>
  </si>
  <si>
    <t>Total life underwriting risk</t>
  </si>
  <si>
    <t>s2c_RT:x80 (Life mortality risk)</t>
  </si>
  <si>
    <t>s2c_RT:x78 (Life longevity risk)</t>
  </si>
  <si>
    <t>s2c_RT:x75 (Life disability-morbidity risk)</t>
  </si>
  <si>
    <t>s2c_RT:x83 (Life risk of increase in lapse rates)</t>
  </si>
  <si>
    <t>s2c_RT:x82 (Life risk of decrease in lapse rates)</t>
  </si>
  <si>
    <t>s2c_RT:x79 (Life mass lapse risk)</t>
  </si>
  <si>
    <t>s2c_RT:x76 (Life expense risk)</t>
  </si>
  <si>
    <t>s2c_RT:x81 (Life revision risk)</t>
  </si>
  <si>
    <t>s2md_met:mi2455 (Metric: Monetary|II/Standard formula|BC/Exposure|IT/After risk mitigation [risk mitigation cost for reinstalment premium and other than from finite reinsurance])</t>
  </si>
  <si>
    <t>s2c_RT:x74 (Life catastrophe risk)</t>
  </si>
  <si>
    <t>S.26.03.01.02 - Further details on revision risk</t>
  </si>
  <si>
    <t>Factor applied for the revision shock</t>
  </si>
  <si>
    <t>s2md_met:pi696 (Metric: Pure|II/Standard formula|PP/Factor applied for the revision shock)</t>
  </si>
  <si>
    <t>S.26.03.01.03 - Simplifications used</t>
  </si>
  <si>
    <t>Simplifications - mortality risk</t>
  </si>
  <si>
    <t>Simplifications - longevity risk</t>
  </si>
  <si>
    <t>Simplifications - disability-morbidity risk</t>
  </si>
  <si>
    <t>Simplifications - lapse risk</t>
  </si>
  <si>
    <t>Simplifications - life expense risk</t>
  </si>
  <si>
    <t>Simplifications - life catastrophe risk</t>
  </si>
  <si>
    <t>Volume based simplification - life underwriting risk</t>
  </si>
  <si>
    <t>Volume based simplification - life mortality risk</t>
  </si>
  <si>
    <t>R0071</t>
  </si>
  <si>
    <t>Volume based simplification - life longevity risk</t>
  </si>
  <si>
    <t>R0072</t>
  </si>
  <si>
    <t>Volume based simplification - life disability-morbidity risk</t>
  </si>
  <si>
    <t>R0073</t>
  </si>
  <si>
    <t>Volume based simplification - life expense risk</t>
  </si>
  <si>
    <t>R0074</t>
  </si>
  <si>
    <t>Volume based simplification - life revision risk</t>
  </si>
  <si>
    <t>R0075</t>
  </si>
  <si>
    <t>Volume based simplification - life lapse risk</t>
  </si>
  <si>
    <t>R0076</t>
  </si>
  <si>
    <t>Volume based simplification - life catastrophe risk</t>
  </si>
  <si>
    <t>R0077</t>
  </si>
  <si>
    <t>s2md_met:ei2395 (Metric: Simplifications - mortality risk) [s2c_AP:s2c_17]</t>
  </si>
  <si>
    <t>s2md_met:ei2396 (Metric: Simplifications - longevity risk) [s2c_AP:s2c_17]</t>
  </si>
  <si>
    <t>s2md_met:ei2397 (Metric: Simplifications - disability-morbidity risk) [s2c_AP:s2c_17]</t>
  </si>
  <si>
    <t>s2md_met:si2528 (Metric: String|TS/Simplifications - lapse risk [240])</t>
  </si>
  <si>
    <t>s2md_met:ei2399 (Metric: Simplifications - life expense risk) [s2c_AP:s2c_17]</t>
  </si>
  <si>
    <t>s2md_met:ei2400 (Metric: Simplifications - life catastrophe risk) [s2c_AP:s2c_17]</t>
  </si>
  <si>
    <t>s2md_met:ei3088 (Metric: Volume based simplifications on life underwriting risk) [s2c_AP:s2c_17]</t>
  </si>
  <si>
    <t>s2md_met:ei3089 (Metric: Volume based simplifications on life mortality risk) [s2c_AP:s2c_17]</t>
  </si>
  <si>
    <t>s2md_met:ei3090 (Metric: Volume based simplifications on life longevity risk) [s2c_AP:s2c_17]</t>
  </si>
  <si>
    <t>s2md_met:ei3091 (Metric: Volume based simplifications on life disability-morbidity risk) [s2c_AP:s2c_17]</t>
  </si>
  <si>
    <t>s2md_met:ei3049 (Metric: Volume based simplifications on life expense risk) [s2c_AP:s2c_17]</t>
  </si>
  <si>
    <t>s2md_met:ei3048 (Metric: Volume based simplifications on revision risk) [s2c_AP:s2c_17]</t>
  </si>
  <si>
    <t>s2md_met:ei3047 (Metric: Volume based simplifications on life lapse risk) [s2c_AP:s2c_17]</t>
  </si>
  <si>
    <t>s2md_met:ei3046 (Metric: Volume based simplifications on life catastrophe risk) [s2c_AP:s2c_17]</t>
  </si>
  <si>
    <t>S.26.03.01.04 - Life underwriting risk</t>
  </si>
  <si>
    <t>s2c_RT:x77 (Life lapse risk)</t>
  </si>
  <si>
    <t>s2md_met:mi685 (Metric: Monetary|II/Standard formula|BC/Solvency capital requirement [SCR]|IT/After risk mitigation [risk mitigation cost for reinstalment premium and other than from finite reinsurance])</t>
  </si>
  <si>
    <t>S.26.03.04.01 - Life underwriting risk</t>
  </si>
  <si>
    <t>S.26.03.04.02 - Further details on revision risk</t>
  </si>
  <si>
    <t>S.26.03.04.03 - Simplifications used</t>
  </si>
  <si>
    <t>S.26.03.04.04 - Life underwriting risk</t>
  </si>
  <si>
    <t>S.26.04.01.01 - SLT health underwriting risk</t>
  </si>
  <si>
    <t>Health mortality risk</t>
  </si>
  <si>
    <t>Health longevity risk</t>
  </si>
  <si>
    <t>Health disability-morbidity risk</t>
  </si>
  <si>
    <t>Medical expense</t>
  </si>
  <si>
    <t>increase of medical payments</t>
  </si>
  <si>
    <t>decrease of medical payments</t>
  </si>
  <si>
    <t>Income protection</t>
  </si>
  <si>
    <t>SLT health lapse risk</t>
  </si>
  <si>
    <t>Health expense risk</t>
  </si>
  <si>
    <t>Health revision risk</t>
  </si>
  <si>
    <t>Diversification within SLT health underwriting risk</t>
  </si>
  <si>
    <t>Total SLT health underwriting risk</t>
  </si>
  <si>
    <t>s2c_dim:AG (Changes in own funds)</t>
  </si>
  <si>
    <t>s2c_RT:x57 (Health mortality risk)</t>
  </si>
  <si>
    <t>s2c_RT:x50 (Health longevity risk)</t>
  </si>
  <si>
    <t>s2c_RT:x48 (Health disability-morbidity risk)</t>
  </si>
  <si>
    <t>s2c_RT:x154 (Health disability-morbidity risk [medical expenses])</t>
  </si>
  <si>
    <t>s2c_RT:x155 (Health disability-morbidity risk [income protection])</t>
  </si>
  <si>
    <t>s2c_RT:x136 (SLT health lapse risk)</t>
  </si>
  <si>
    <t>s2c_RT:x138 (SLT health risk of increase in lapse rates)</t>
  </si>
  <si>
    <t>s2c_RT:x137 (SLT health risk of decrease in lapse rates)</t>
  </si>
  <si>
    <t>s2c_RT:x140 (SLT health mass lapse risk)</t>
  </si>
  <si>
    <t>s2c_RT:x49 (Health expense risk)</t>
  </si>
  <si>
    <t>s2c_RT:x64 (Health revision risk)</t>
  </si>
  <si>
    <t>s2c_RT:x139 (SLT health underwriting risk)</t>
  </si>
  <si>
    <t>s2c_VM:x25 (Increase)</t>
  </si>
  <si>
    <t>s2c_VM:x17 (Decrease)</t>
  </si>
  <si>
    <t>S.26.04.01.02 - Further details on revision risk</t>
  </si>
  <si>
    <t>S.26.04.01.03 - NSLT Health premium and reserve risk</t>
  </si>
  <si>
    <t>Standard deviation for premium risk</t>
  </si>
  <si>
    <t>USP Standard Deviation</t>
  </si>
  <si>
    <t>USP Standard Deviation gross/net</t>
  </si>
  <si>
    <t>USP Adjustment factor for non-proportional reinsurance</t>
  </si>
  <si>
    <t>Standard deviation for reserve risk</t>
  </si>
  <si>
    <t>Volume measure for premium and reserve risk</t>
  </si>
  <si>
    <t>Vprem</t>
  </si>
  <si>
    <t>Vres</t>
  </si>
  <si>
    <t>Geographical Diversification</t>
  </si>
  <si>
    <t>V</t>
  </si>
  <si>
    <t>Medical expenses insurance and proportional reinsurance</t>
  </si>
  <si>
    <t>Income protection insurance and proportional reinsurance</t>
  </si>
  <si>
    <t>Worker's compensation insurance and proportional reinsurance</t>
  </si>
  <si>
    <t>Total Volume measure</t>
  </si>
  <si>
    <t>Combined standard deviation</t>
  </si>
  <si>
    <t>R1050</t>
  </si>
  <si>
    <t>s2md_met:ei1857 (Metric: USP Standard Deviation gross/net) [s2c_AP:s2c_12]</t>
  </si>
  <si>
    <t>s2c_RT:x118 (NSLT health premium risk)</t>
  </si>
  <si>
    <t>s2md_met:pi702 (Metric: Pure|II/Standard formula|PP/Standard deviation [undertaking-specific parameter])</t>
  </si>
  <si>
    <t>s2md_met:pi701 (Metric: Pure|II/Standard formula|PP/Standard deviation - adjustment factor for non-proportional reinsurance [undertaking-specific parameter])</t>
  </si>
  <si>
    <t>s2c_RT:x119 (NSLT health reserve risk)</t>
  </si>
  <si>
    <t>s2c_RT:x117 (NSLT health premium and reserve risk)</t>
  </si>
  <si>
    <t>s2md_met:pi695 (Metric: Pure|II/Standard formula|BC/Exposure)</t>
  </si>
  <si>
    <t>s2c_AP:x19 (USP gross)</t>
  </si>
  <si>
    <t>s2c_AP:x20 (USP net)</t>
  </si>
  <si>
    <t>S.26.04.01.04 - Total NSLT health premium and reserve risk</t>
  </si>
  <si>
    <t>Total NSLT health premium and reserve risk</t>
  </si>
  <si>
    <t>S.26.04.01.05 - NSLT health lapse risk</t>
  </si>
  <si>
    <t>NSLT health lapse risk</t>
  </si>
  <si>
    <t>R1200</t>
  </si>
  <si>
    <t>s2c_RT:x116 (NSLT health lapse risk)</t>
  </si>
  <si>
    <t>s2md_met:mi149 (Metric: Monetary|II/Standard formula|BC/Solvency capital requirement [SCR])</t>
  </si>
  <si>
    <t>S.26.04.01.06 - Total NSLT health underwriting risk</t>
  </si>
  <si>
    <t>Diversification within NSLT health underwriting risk</t>
  </si>
  <si>
    <t>Total NSLT health underwriting risk</t>
  </si>
  <si>
    <t>R1400</t>
  </si>
  <si>
    <t>S.26.04.01.07 - Health catastrophe risk - basic information</t>
  </si>
  <si>
    <t>Mass accident risk</t>
  </si>
  <si>
    <t>Accident concentration risk</t>
  </si>
  <si>
    <t>Pandemic risk</t>
  </si>
  <si>
    <t>Diversification within health catastrophe risk</t>
  </si>
  <si>
    <t>R1530</t>
  </si>
  <si>
    <t>Total health catastrophe risk</t>
  </si>
  <si>
    <t>R1540</t>
  </si>
  <si>
    <t>s2c_RT:x51 (Health mass accident risk)</t>
  </si>
  <si>
    <t>s2c_RT:x41 (Health accident concentration risk)</t>
  </si>
  <si>
    <t>s2c_RT:x58 (Health pandemic risk)</t>
  </si>
  <si>
    <t>s2c_RT:x47 (Health catastrophe risk)</t>
  </si>
  <si>
    <t>S.26.04.01.08 - Total health underwriting risk</t>
  </si>
  <si>
    <t>Diversification within health underwriting risk module</t>
  </si>
  <si>
    <t>Total health underwriting risk</t>
  </si>
  <si>
    <t>S.26.04.01.09 - Simplifications used</t>
  </si>
  <si>
    <t>Simplifications - health mortality risk</t>
  </si>
  <si>
    <t>Simplifications - health longevity risk</t>
  </si>
  <si>
    <t>Simplifications - health disability-morbidity risk-medical expenses</t>
  </si>
  <si>
    <t>Simplifications - health disability-morbidity risk-income protection</t>
  </si>
  <si>
    <t>Simplifications - SLT lapse risk</t>
  </si>
  <si>
    <t>Simplifications - NSLT lapse risk</t>
  </si>
  <si>
    <t>R0051</t>
  </si>
  <si>
    <t>Simplifications - health expense risk</t>
  </si>
  <si>
    <t>Volume based simplifications - health underwriting risk</t>
  </si>
  <si>
    <t>Volume based simplifications - NSLT health risk</t>
  </si>
  <si>
    <t>Volume based simplifications - SLT health risk</t>
  </si>
  <si>
    <t>Volume based simplifications - health catastrophe risk</t>
  </si>
  <si>
    <t>Volume based simplifications - NSLT health premium and reserve risk</t>
  </si>
  <si>
    <t>Volume based simplifications - NSLT health lapse risk</t>
  </si>
  <si>
    <t>Volume based simplifications - SLT health mortality risk</t>
  </si>
  <si>
    <t>Volume based simplifications - SLT health longevity risk</t>
  </si>
  <si>
    <t>Volume based simplifications - SLT health disability-morbidity risk</t>
  </si>
  <si>
    <t>R0078</t>
  </si>
  <si>
    <t>Volume based simplifications - SLT health expense risk</t>
  </si>
  <si>
    <t>R0079</t>
  </si>
  <si>
    <t>Volume based simplifications - SLT health revision risk</t>
  </si>
  <si>
    <t>Volume based simplifications - SLT health lapse risk</t>
  </si>
  <si>
    <t>s2md_met:ei2401 (Metric: Simplifications - health mortality risk) [s2c_AP:s2c_17]</t>
  </si>
  <si>
    <t>s2md_met:ei2402 (Metric: Simplifications - health longevity risk) [s2c_AP:s2c_17]</t>
  </si>
  <si>
    <t>s2md_met:ei2403 (Metric: Simplifications - health disability-morbidity risk-medical expenses) [s2c_AP:s2c_17]</t>
  </si>
  <si>
    <t>s2md_met:ei2404 (Metric: Simplifications - health disability-morbidity risk-income protection) [s2c_AP:s2c_17]</t>
  </si>
  <si>
    <t>s2md_met:si2529 (Metric: String|TS/Simplifications - SLT lapse risk [240])</t>
  </si>
  <si>
    <t>s2md_met:ei2530 (Metric: Simplifications - NSLT lapse risk) [s2c_AP:s2c_26]</t>
  </si>
  <si>
    <t>s2md_met:ei2406 (Metric: Simplifications - health expense risk) [s2c_AP:s2c_17]</t>
  </si>
  <si>
    <t>s2md_met:ei3101 (Metric: Volume based simplifications on health underwriting risk) [s2c_AP:s2c_17]</t>
  </si>
  <si>
    <t>s2md_met:ei3102 (Metric: Volume based simplifications on NSLT health risk) [s2c_AP:s2c_17]</t>
  </si>
  <si>
    <t>s2md_met:ei3112 (Metric: Volume based simplifications on SLT health risk) [s2c_AP:s2c_17]</t>
  </si>
  <si>
    <t>s2md_met:ei3103 (Metric: Volume based simplifications on health catastrophe risk) [s2c_AP:s2c_17]</t>
  </si>
  <si>
    <t>s2md_met:ei3104 (Metric: Volume based simplifications on NSLT health premium and reserve risk) [s2c_AP:s2c_17]</t>
  </si>
  <si>
    <t>s2md_met:ei3105 (Metric: Volume based simplifications on NSLT health lapse risk) [s2c_AP:s2c_17]</t>
  </si>
  <si>
    <t>s2md_met:ei3030 (Metric: Volume based simplifications on SLT health mortality risk) [s2c_AP:s2c_17]</t>
  </si>
  <si>
    <t>s2md_met:ei3029 (Metric: Volume based simplifications on SLT health longevity risk) [s2c_AP:s2c_17]</t>
  </si>
  <si>
    <t>s2md_met:ei3028 (Metric: Volume based simplifications on SLT health disability-morbidity risk) [s2c_AP:s2c_17]</t>
  </si>
  <si>
    <t>s2md_met:ei3109 (Metric: Volume based simplifications on SLT health expense risk) [s2c_AP:s2c_17]</t>
  </si>
  <si>
    <t>s2md_met:ei3110 (Metric: Volume based simplifications on SLT health revision risk) [s2c_AP:s2c_17]</t>
  </si>
  <si>
    <t>s2md_met:ei3111 (Metric: Volume based simplifications on SLT health lapse risk) [s2c_AP:s2c_17]</t>
  </si>
  <si>
    <t>s2c_AP:x58 (Simplifications based on article 96a)</t>
  </si>
  <si>
    <t>S.26.04.04.01 - SLT health underwriting risk</t>
  </si>
  <si>
    <t>S.26.04.04.02 - Further details on revision risk</t>
  </si>
  <si>
    <t>S.26.04.04.03 - NSLT Health premium and reserve risk</t>
  </si>
  <si>
    <t>S.26.04.04.04 - Total NSLT health premium and reserve risk</t>
  </si>
  <si>
    <t>S.26.04.04.05 - NSLT health lapse risk</t>
  </si>
  <si>
    <t>S.26.04.04.06 - Total NSLT health underwriting risk</t>
  </si>
  <si>
    <t>S.26.04.04.07 - Health catastrophe risk - basic information</t>
  </si>
  <si>
    <t>Z Axis: (Z0001): s2c_dim:VG (Valuation general) s2c_AM:x80 (Solvency II) | Z Axis: (Z0001): s2c_dim:CM (Method of consolidation) s2c_CS:x1 (Accounting consolidation-based method [method 1 and part of combination of methods 1 and 2]) | Z Axis: (Z0001): s2c_dim:SO (Entities under consolidation) s2c_SE:x44 (Insurance/reinsurance sector)</t>
  </si>
  <si>
    <t>S.26.04.04.08 - Total health underwriting risk</t>
  </si>
  <si>
    <t>S.26.04.04.09 - Simplifications used</t>
  </si>
  <si>
    <t>S.26.05.01.01 - Non-life premium and reserve Risk</t>
  </si>
  <si>
    <t>Motor vehicle liability</t>
  </si>
  <si>
    <t>Motor, other classes</t>
  </si>
  <si>
    <t>Marine, aviation, transport (MAT)</t>
  </si>
  <si>
    <t>Fire and other property damage</t>
  </si>
  <si>
    <t>Third-party liability</t>
  </si>
  <si>
    <t>Credit and suretyship</t>
  </si>
  <si>
    <t>Legal expenses</t>
  </si>
  <si>
    <t>Miscellaneous</t>
  </si>
  <si>
    <t>Non-proportional reinsurance - property</t>
  </si>
  <si>
    <t>Non-proportional reinsurance - casualty</t>
  </si>
  <si>
    <t>Non-proportional reinsurance - MAT</t>
  </si>
  <si>
    <t>s2c_RT:x107 (Non-life underwriting premium risk)</t>
  </si>
  <si>
    <t>s2c_RT:x108 (Non-life underwriting reserve risk)</t>
  </si>
  <si>
    <t>s2c_RT:x106 (Non-life underwriting premium and reserve risk)</t>
  </si>
  <si>
    <t>S.26.05.01.02 - Non-life premium and reserve risk</t>
  </si>
  <si>
    <t>Non-life premium and reserve risk</t>
  </si>
  <si>
    <t>S.26.05.01.03 - Non-Life lapse risk</t>
  </si>
  <si>
    <t>Non-life lapse risk</t>
  </si>
  <si>
    <t>s2c_RT:x105 (Non-life lapse risk)</t>
  </si>
  <si>
    <t>s2md_met:mi648 (Metric: Monetary|II/Standard formula|BC/Exposure)</t>
  </si>
  <si>
    <t>S.26.05.01.04 - Non-life catastrophe risk and total non-life underwriting risk</t>
  </si>
  <si>
    <t>Non-life catastrophe risk</t>
  </si>
  <si>
    <t>Diversification within non - life underwriting risk module</t>
  </si>
  <si>
    <t>Total non-life underwriting risk</t>
  </si>
  <si>
    <t>s2c_RT:x104 (Non-life catastrophe risk)</t>
  </si>
  <si>
    <t>S.26.05.01.05 - Simplifications used</t>
  </si>
  <si>
    <t>Captives simplifications - premium and reserve risk</t>
  </si>
  <si>
    <t>Simplifications used - non-life lapse risk</t>
  </si>
  <si>
    <t>R0011</t>
  </si>
  <si>
    <t>Volume based simplification - non-life underwriting risk</t>
  </si>
  <si>
    <t>Volume based simplification - non-life premium and reserve risk</t>
  </si>
  <si>
    <t>Volume based simplification - non-life catastrophe risk</t>
  </si>
  <si>
    <t>Volume based simplification - non-life lapse risk</t>
  </si>
  <si>
    <t>R0023</t>
  </si>
  <si>
    <t>s2md_met:ei2407 (Metric: Captives simplifications - premium and reserve risk) [s2c_AP:s2c_17]</t>
  </si>
  <si>
    <t>s2md_met:ei2531 (Metric: Simplifications used - non-life lapse risk) [s2c_AP:s2c_27]</t>
  </si>
  <si>
    <t>s2md_met:ei3044 (Metric: Volume based simplifications on non-life underwriting risk) [s2c_AP:s2c_17]</t>
  </si>
  <si>
    <t>s2md_met:ei3043 (Metric: Volume based simplifications on non-life premium and reserve risk) [s2c_AP:s2c_17]</t>
  </si>
  <si>
    <t>s2md_met:ei3042 (Metric: Volume based simplifications on non-life catastrophe risk) [s2c_AP:s2c_17]</t>
  </si>
  <si>
    <t>s2md_met:ei3100 (Metric: Volume based simplifications on non-life lapse risk) [s2c_AP:s2c_17]</t>
  </si>
  <si>
    <t>s2c_AP:x59 (Simplifications based on article 90a)</t>
  </si>
  <si>
    <t>S.26.05.04.01 - Non-life premium and reserve Risk</t>
  </si>
  <si>
    <t>S.26.05.04.02 - Non-life premium and reserve risk</t>
  </si>
  <si>
    <t>S.26.05.04.03 - Non-Life lapse risk</t>
  </si>
  <si>
    <t>S.26.05.04.04 - Non-life catastrophe risk and total non-life underwriting risk</t>
  </si>
  <si>
    <t>S.26.05.04.05 - Simplifications used</t>
  </si>
  <si>
    <t>S.26.06.01.01 - Operational risk - basic information</t>
  </si>
  <si>
    <t>Capital requirement</t>
  </si>
  <si>
    <t>Operational risk - Information on technical provisions</t>
  </si>
  <si>
    <t>Life gross technical provisions (excluding risk margin) (other than unit-linked or index-linked)</t>
  </si>
  <si>
    <t>Life gross technical provisions unit-linked (excluding risk margin)</t>
  </si>
  <si>
    <t>Non-life gross technical provisions (excluding risk margin)</t>
  </si>
  <si>
    <t>Capital requirement for operational risk based on technical provisions</t>
  </si>
  <si>
    <t>Operational risk - Information on earned premiums</t>
  </si>
  <si>
    <t>Earned life gross premiums (previous 12 months) (other than unit-linked or index-linked)</t>
  </si>
  <si>
    <t>Earned life gross premiums unit-linked (previous 12 months)</t>
  </si>
  <si>
    <t>Earned non-life gross premiums (previous 12 months)</t>
  </si>
  <si>
    <t>Earned life gross premiums (12 months prior to the previous 12 months) (other than unit-linked or index-linked)</t>
  </si>
  <si>
    <t>Earned life gross premiums unit-linked (12 months prior to the previous 12 months)</t>
  </si>
  <si>
    <t>Earned non-life gross premiums (12 months prior to the previous 12 months)</t>
  </si>
  <si>
    <t>Capital requirement for operational risk based on earned premiums</t>
  </si>
  <si>
    <t>Operational risk - calculation of the SCR</t>
  </si>
  <si>
    <t>Capital requirement for operational risk charge before capping</t>
  </si>
  <si>
    <t>Percentage of Basic Solvency Capital Requirement</t>
  </si>
  <si>
    <t>Capital requirement for operational risk charge after capping</t>
  </si>
  <si>
    <t>Expenses incurred in respect of unit linked business (previous 12 months)</t>
  </si>
  <si>
    <t>Total capital requirement for operational risk</t>
  </si>
  <si>
    <t>s2c_RT:x123 (Operational risk [based on technical provisions])</t>
  </si>
  <si>
    <t>s2c_RT:x122 (Operational risk [based on earned premiums])</t>
  </si>
  <si>
    <t>s2md_met:mi658 (Metric: Monetary|II/Standard formula|BC/Liability|LB/Gross technical provisions [other than local GAAP specific])</t>
  </si>
  <si>
    <t>s2c_AM:x15 (Before capping)</t>
  </si>
  <si>
    <t>s2c_AM:x66 (Percentage [30%])</t>
  </si>
  <si>
    <t>s2c_AM:x93 (After capping)</t>
  </si>
  <si>
    <t>s2md_met:mi647 (Metric: Monetary|II/Standard formula|BC/Expenses)</t>
  </si>
  <si>
    <t>s2c_DI:x6 (12 Months)</t>
  </si>
  <si>
    <t>s2md_met:mi660 (Metric: Monetary|II/Standard formula|BC/Premiums written)</t>
  </si>
  <si>
    <t>s2c_DI:x7 (13-24 previous months)</t>
  </si>
  <si>
    <t>S.26.06.01.02 - Simplifications used</t>
  </si>
  <si>
    <t>Volume based simplification - operational risk</t>
  </si>
  <si>
    <t>s2md_met:ei3045 (Metric: Volume based simplifications on operational risk) [s2c_AP:s2c_17]</t>
  </si>
  <si>
    <t>S.26.06.04.01 - Operational risk - basic information</t>
  </si>
  <si>
    <t>S.26.06.04.02 - Simplifications used</t>
  </si>
  <si>
    <t>S.26.07.01.01 - Market risk - Spread risk (bonds and loans) (including captives)</t>
  </si>
  <si>
    <t>No rating available</t>
  </si>
  <si>
    <t>Market value</t>
  </si>
  <si>
    <t>Modified duration</t>
  </si>
  <si>
    <t>s2md_met:ri2074 (Metric: Decimal|II/Standard formula|DC/Modified duration)</t>
  </si>
  <si>
    <t>s2md_met:mi2073 (Metric: Monetary|II/Standard formula|BC/Assets)</t>
  </si>
  <si>
    <t>s2c_AM:x120 (Market value)</t>
  </si>
  <si>
    <t>s2c_dim:QS (Credit Quality Step)</t>
  </si>
  <si>
    <t>S.26.07.01.02 - Market risk - Increase in unit-linked and index-linked technical provisions</t>
  </si>
  <si>
    <t>Increase in unit-linked and index-linked technical provisions</t>
  </si>
  <si>
    <t>S.26.07.01.03 - Market risk - Interest rate risk (captives)</t>
  </si>
  <si>
    <t>Currency for interest rate risk (captives) "mandatory" (Z0040)</t>
  </si>
  <si>
    <t>Interest rate up</t>
  </si>
  <si>
    <t>Interest rate down</t>
  </si>
  <si>
    <t>S.26.07.01.04 - Life underwriting risk</t>
  </si>
  <si>
    <t>Capital at risk</t>
  </si>
  <si>
    <t>Capital at risk t+1</t>
  </si>
  <si>
    <t>Surrender strain</t>
  </si>
  <si>
    <t>Average rate t+1</t>
  </si>
  <si>
    <t>Average rate t+2</t>
  </si>
  <si>
    <t>Average run off period</t>
  </si>
  <si>
    <t>Termination rate</t>
  </si>
  <si>
    <t>Payments</t>
  </si>
  <si>
    <t>Average inflation rate</t>
  </si>
  <si>
    <t>Lapse risk (up)</t>
  </si>
  <si>
    <t>Lapse risk (down)</t>
  </si>
  <si>
    <t>Health disability-morbidity risk (medical expense)</t>
  </si>
  <si>
    <t>Health disability-morbidity risk (income protection)</t>
  </si>
  <si>
    <t>Health SLT lapse risk</t>
  </si>
  <si>
    <t>s2md_met:mi1922 (Metric: Monetary|II/Standard formula|BC/Sum insured|OS/Sum insured by the reporting entity not including technical provisions [other than local GAAP specific]|CC/Facultative)</t>
  </si>
  <si>
    <t>s2md_met:ri1898 (Metric: Decimal|II/Standard formula|DC/Run off period)</t>
  </si>
  <si>
    <t>s2md_met:pi1923 (Metric: Pure|II/Standard formula|PP/Termination rates)</t>
  </si>
  <si>
    <t>s2c_TF:x2 (N+1Y)</t>
  </si>
  <si>
    <t>s2md_met:mi2075 (Metric: Monetary|II/Standard formula|BC/Payments)</t>
  </si>
  <si>
    <t>s2md_met:pi2424 (Metric: Pure|II/Standard formula|PP/Inflation rate)</t>
  </si>
  <si>
    <t>s2md_met:mi2423 (Metric: Monetary|II/Standard formula|BC/Liability)</t>
  </si>
  <si>
    <t>s2md_met:pi1897 (Metric: Pure|II/Standard formula|PP/Risk rate)</t>
  </si>
  <si>
    <t>s2c_TF:x3 (N+2Y)</t>
  </si>
  <si>
    <t>S.26.07.01.05 - Market risk - Market risk concentrations</t>
  </si>
  <si>
    <t>Debt portfolio share</t>
  </si>
  <si>
    <t>s2md_met:mi2544 (Metric: Monetary|XX/Simplifications based on simplified SCR calculation for debt portfolio|BC/Assets|AS/Bonds|IO/Investment)</t>
  </si>
  <si>
    <t>S.26.07.01.06 - NAT CAT simplifications</t>
  </si>
  <si>
    <t>Sum of exposure</t>
  </si>
  <si>
    <t>Windstorm</t>
  </si>
  <si>
    <t>Hail</t>
  </si>
  <si>
    <t>Earthquake</t>
  </si>
  <si>
    <t>Flood</t>
  </si>
  <si>
    <t>Subsidence</t>
  </si>
  <si>
    <t>s2c_RT:x150 (Windstorm)</t>
  </si>
  <si>
    <t>s2c_RT:x40 (Hail)</t>
  </si>
  <si>
    <t>s2c_RT:x30 (Earthquake)</t>
  </si>
  <si>
    <t>s2c_RT:x36 (Flood)</t>
  </si>
  <si>
    <t>s2c_RT:x144 (Subsidence)</t>
  </si>
  <si>
    <t>s2md_met:mi2538 (Metric: Monetary|II/Standard formula|XX/Simplifications based on article 90b|BC/Exposure)</t>
  </si>
  <si>
    <t>S.26.07.04.01 - Market risk - Spread risk (bonds and loans) (including captives)</t>
  </si>
  <si>
    <t>S.26.07.04.02 - Market risk - Increase in unit-linked and index-linked technical provisions</t>
  </si>
  <si>
    <t>S.26.07.04.03 - Market risk - Interest rate risk (captives)</t>
  </si>
  <si>
    <t>S.26.07.04.04 - Life underwriting risk</t>
  </si>
  <si>
    <t>S.26.07.04.05 - Market risk - Market risk concentrations</t>
  </si>
  <si>
    <t>S.26.07.04.06 - NAT CAT simplifications</t>
  </si>
  <si>
    <t>S.26.08.01.01 - Component - specific information</t>
  </si>
  <si>
    <t>Total stand-alone risk including diversification within each module (Level 2)</t>
  </si>
  <si>
    <t>Loss absorbing capacity of deferred taxes</t>
  </si>
  <si>
    <t>Loss absorbing capacity of technical provisions</t>
  </si>
  <si>
    <t>Interest rate volatility risk</t>
  </si>
  <si>
    <t>Inflation risk</t>
  </si>
  <si>
    <t>Equity volatility risk</t>
  </si>
  <si>
    <t>Credit spread risk</t>
  </si>
  <si>
    <t>Credit event risk (migration and default)</t>
  </si>
  <si>
    <t>Credit risk sum (spread, migration and default)</t>
  </si>
  <si>
    <t>Basis risk financial instruments</t>
  </si>
  <si>
    <t>Derivatives risk</t>
  </si>
  <si>
    <t>Participations</t>
  </si>
  <si>
    <t>Liquidity risk</t>
  </si>
  <si>
    <t>Pension risk</t>
  </si>
  <si>
    <t>Concentration risk</t>
  </si>
  <si>
    <t>Total underwriting risk</t>
  </si>
  <si>
    <t>Total underwriting risk - diversified</t>
  </si>
  <si>
    <t>Net Nat-cat risk</t>
  </si>
  <si>
    <t>Net Man-made risk</t>
  </si>
  <si>
    <t>Net reserve risk</t>
  </si>
  <si>
    <t>Net premium risk</t>
  </si>
  <si>
    <t>Disability-Morbidity risk</t>
  </si>
  <si>
    <t>Lapse</t>
  </si>
  <si>
    <t>Expense risk</t>
  </si>
  <si>
    <t>Catastrophe risk</t>
  </si>
  <si>
    <t>Trend risk</t>
  </si>
  <si>
    <t>Level risk</t>
  </si>
  <si>
    <t>Residual risk</t>
  </si>
  <si>
    <t>s2c_dim:RL (Risk sub-types)</t>
  </si>
  <si>
    <t>s2c_RT:x224 (Interest rate volatility risk)</t>
  </si>
  <si>
    <t>s2c_RT:x225 (Inflation risk)</t>
  </si>
  <si>
    <t>s2c_RT:x227 (Equity volatility risk)</t>
  </si>
  <si>
    <t>s2c_RT:x251 (Credit events risk)</t>
  </si>
  <si>
    <t>s2c_RT:x249 (Credit risk)</t>
  </si>
  <si>
    <t>s2c_RT:x228 (Basis risk financial instruments)</t>
  </si>
  <si>
    <t>s2c_RT:x229 (Derivatives risk)</t>
  </si>
  <si>
    <t>s2c_RT:x230 (Participations)</t>
  </si>
  <si>
    <t>s2c_RT:x231 (Liquidity risk)</t>
  </si>
  <si>
    <t>s2c_RT:x232 (Pension risk)</t>
  </si>
  <si>
    <t>s2c_RT:x244 (Total underwriting risk)</t>
  </si>
  <si>
    <t>s2c_RT:x102 (Natural catastrophe risk)</t>
  </si>
  <si>
    <t>s2c_RT:x85 (Man-made catastrophe risk)</t>
  </si>
  <si>
    <t>s2c_RT:x248 (Non-life and NSLT health reserve risk)</t>
  </si>
  <si>
    <t>s2c_RT:x247 (Non-life and NSLT health premium risk)</t>
  </si>
  <si>
    <t>s2c_RT:x235 (Life and health mortality risk)</t>
  </si>
  <si>
    <t>s2c_RT:x236 (Life and health longevity risk)</t>
  </si>
  <si>
    <t>s2c_RT:x237 (Life and health disability-morbidity risk)</t>
  </si>
  <si>
    <t>s2c_RT:x238 (Life and health lapse risk)</t>
  </si>
  <si>
    <t>s2c_RT:x239 (Life and health expense risk)</t>
  </si>
  <si>
    <t>s2c_RT:x336 (Life and health revision risk)</t>
  </si>
  <si>
    <t>s2c_RT:x320 (Model dependant Life catastrophe risk)</t>
  </si>
  <si>
    <t>s2c_RT:x260 (Trend risk sub-type)</t>
  </si>
  <si>
    <t>s2c_RT:x261 (Level risk sub-type)</t>
  </si>
  <si>
    <t>s2md_met:mi2691 (Metric: Monetary|II/Partial internal model|BC/Solvency capital requirement [SCR]|UG/Diversification effect|IT/After risk mitigation effect other than from finite reinsurance)</t>
  </si>
  <si>
    <t>S.26.08.01.02 - Modelled specific risks</t>
  </si>
  <si>
    <t>Modelled explicitly in its own module</t>
  </si>
  <si>
    <t>Market and Credit</t>
  </si>
  <si>
    <t>Non-life</t>
  </si>
  <si>
    <t>Life and Health</t>
  </si>
  <si>
    <t>Operational</t>
  </si>
  <si>
    <t>Other</t>
  </si>
  <si>
    <t>Sovereign spread risk</t>
  </si>
  <si>
    <t>Life catastrophe + disability-morbidity</t>
  </si>
  <si>
    <t>Life + Health SLT</t>
  </si>
  <si>
    <t>NatCat + Man-made Cat risk</t>
  </si>
  <si>
    <t>Premium + Reserve + NatCat risk</t>
  </si>
  <si>
    <t>Non-Life + Health NSLT</t>
  </si>
  <si>
    <t>s2c_RT:x337 (Sovereign spread risk)</t>
  </si>
  <si>
    <t>s2c_RT:x338 (Life catastrophe and disability-morbidity risk)</t>
  </si>
  <si>
    <t>s2c_RT:x234 (Life and health underwriting risk)</t>
  </si>
  <si>
    <t>s2c_RT:x339 (Non-life natural catastrophe and Man-made catastrophe)</t>
  </si>
  <si>
    <t>s2c_RT:x340 (Non-life underwriting premium and reserve risk and Natural catastrophe risk)</t>
  </si>
  <si>
    <t>s2md_met:ei3116 (Metric: Provided explicitly in its own module) [s2c_CN:s2c_215]</t>
  </si>
  <si>
    <t>s2md_met:ei3117 (Metric: Provided in Market and Credit risk module) [s2c_CN:s2c_215]</t>
  </si>
  <si>
    <t>s2md_met:ei3118 (Metric: Provided in Non-life module) [s2c_CN:s2c_215]</t>
  </si>
  <si>
    <t>s2md_met:ei3119 (Metric: Provided in Life and Health module) [s2c_CN:s2c_215]</t>
  </si>
  <si>
    <t>s2md_met:ei3120 (Metric: Provided in Operational module) [s2c_CN:s2c_215]</t>
  </si>
  <si>
    <t>s2md_met:ei3018 (Metric: Provided in Other modules) [s2c_CN:s2c_215]</t>
  </si>
  <si>
    <t>S.26.08.01.03 - Component - memorandum items</t>
  </si>
  <si>
    <t>Risk description</t>
  </si>
  <si>
    <t>Memorandum item: Residual risk description</t>
  </si>
  <si>
    <t>s2md_met:si1362 (Metric: String|TS/Description of risk)</t>
  </si>
  <si>
    <t>S.26.08.04.01 - Component - specific information</t>
  </si>
  <si>
    <t>S.26.08.04.02 - Modelled specific risks</t>
  </si>
  <si>
    <t>S.26.08.04.03 - Component - memorandum items</t>
  </si>
  <si>
    <t>S.26.09.01.01 - Internal model - Market and credit risk for financial instruments - memorandum items</t>
  </si>
  <si>
    <t>Memorandum item</t>
  </si>
  <si>
    <t>Type of VA used</t>
  </si>
  <si>
    <t>Type of shock model for market risk</t>
  </si>
  <si>
    <t>Type of shock model for credit risk</t>
  </si>
  <si>
    <t>Coverage of non-financial instruments</t>
  </si>
  <si>
    <t>s2md_met:ei2572 (Metric: Type of VA used) [s2c_AP:s2c_36]</t>
  </si>
  <si>
    <t>s2md_met:ei2714 (Metric: Type of shock model for market risk) [s2c_VM:s2c_28]</t>
  </si>
  <si>
    <t>s2md_met:ei2715 (Metric: Type of shock model for credit risk) [s2c_VM:s2c_28]</t>
  </si>
  <si>
    <t>s2md_met:ei2713 (Metric: Coverage of non-financial instruments) [s2c_PC:s2c_8]</t>
  </si>
  <si>
    <t>s2c_AP:x79 (Use of Constant volatility adjustment)</t>
  </si>
  <si>
    <t>s2c_AP:x80 (Use of Dynamic volatility adjustment)</t>
  </si>
  <si>
    <t>s2c_VM:x105 (Instantaneous shock model)</t>
  </si>
  <si>
    <t>s2c_VM:x106 (Projection model)</t>
  </si>
  <si>
    <t>s2c_PC:x34 (No)</t>
  </si>
  <si>
    <t>s2c_PC:x35 (Fully)</t>
  </si>
  <si>
    <t>s2c_PC:x36 (Partial)</t>
  </si>
  <si>
    <t>S.26.09.01.02 - Internal model - Market and credit risk for financial instruments - mVaR and VaR percentiles - including LAC TP but excluding LAC DT - each as marginal shock in the designated risk</t>
  </si>
  <si>
    <t>Z Axis: (Z0001): s2c_dim:VG (Valuation general) s2c_AM:x80 (Solvency II) | Z Axis: (Z0001): s2c_dim:RH (Risk horizon) s2c_TI:x2 (1)</t>
  </si>
  <si>
    <t>mVaR 99.50%</t>
  </si>
  <si>
    <t>mVaR 99.50% w/o transitional on TP</t>
  </si>
  <si>
    <t>mVaR 99.50% w/o transitional on IR</t>
  </si>
  <si>
    <t>mVaR 99.50% w/o VA and w/o other transitionals</t>
  </si>
  <si>
    <t>mVaR 99.50% w/o MA and w/o all the others</t>
  </si>
  <si>
    <t>Marginal distribution</t>
  </si>
  <si>
    <t>Mean</t>
  </si>
  <si>
    <t>Standard deviation</t>
  </si>
  <si>
    <t>mVaR 0,001</t>
  </si>
  <si>
    <t>mVaR 0,005</t>
  </si>
  <si>
    <t>mVaR 0,01</t>
  </si>
  <si>
    <t>mVaR 0,05</t>
  </si>
  <si>
    <t>mVaR 0,1</t>
  </si>
  <si>
    <t>mVaR 0,2</t>
  </si>
  <si>
    <t>mVaR 0,25</t>
  </si>
  <si>
    <t>mVaR 0,3</t>
  </si>
  <si>
    <t>mVaR 0,4</t>
  </si>
  <si>
    <t>mVaR 0,5</t>
  </si>
  <si>
    <t>mVaR 0,6</t>
  </si>
  <si>
    <t>mVaR 0,7</t>
  </si>
  <si>
    <t>mVaR 0,75</t>
  </si>
  <si>
    <t>mVaR 0,8</t>
  </si>
  <si>
    <t>mVaR 0,9</t>
  </si>
  <si>
    <t>mVaR 0,975</t>
  </si>
  <si>
    <t>mVaR 0,98</t>
  </si>
  <si>
    <t>mVaR 0,985</t>
  </si>
  <si>
    <t>mVaR 0,99</t>
  </si>
  <si>
    <t>mVaR 0,995</t>
  </si>
  <si>
    <t>mVaR 0,997</t>
  </si>
  <si>
    <t>mVaR 0,999</t>
  </si>
  <si>
    <t>Market and credit risk sum (level 2 components)</t>
  </si>
  <si>
    <t>Market and credit risk diversified</t>
  </si>
  <si>
    <t>Market and credit risk diversification</t>
  </si>
  <si>
    <t>Standalone market risk</t>
  </si>
  <si>
    <t>Interest rate risk sum</t>
  </si>
  <si>
    <t>of which: Interest rate risk diversified</t>
  </si>
  <si>
    <t>of which: Interest rate risk</t>
  </si>
  <si>
    <t>of which: Interest rate volatility risk</t>
  </si>
  <si>
    <t>Equity risk sum</t>
  </si>
  <si>
    <t>of which: Equity risk diversified</t>
  </si>
  <si>
    <t>of which: Equity risk</t>
  </si>
  <si>
    <t>of which: Equity volatility risk</t>
  </si>
  <si>
    <t>Credit risk sum</t>
  </si>
  <si>
    <t>of which: Credit risk diversified</t>
  </si>
  <si>
    <t>of which: Credit event risk ('migration and default')</t>
  </si>
  <si>
    <t>of which: Credit Spread risk</t>
  </si>
  <si>
    <t>Spread risk 'Government and central banks'</t>
  </si>
  <si>
    <t>Spread risk other</t>
  </si>
  <si>
    <t>s2c_dim:IS (Issuer sector)</t>
  </si>
  <si>
    <t>s2c_RT:x223 (Interest rate risk. Changes of term structure)</t>
  </si>
  <si>
    <t>s2c_RT:x226 (Equity risk. Changes in the level of market prices)</t>
  </si>
  <si>
    <t>s2c_SE:x192 (Central banks and general government)</t>
  </si>
  <si>
    <t>s2c_SE:x193 (Other than central banks and general government)</t>
  </si>
  <si>
    <t>s2c_dim:PT (Percentiles)</t>
  </si>
  <si>
    <t>s2c_dim:SP (Statistical approach)</t>
  </si>
  <si>
    <t>s2c_dim:VR (Value at risk type)</t>
  </si>
  <si>
    <t>s2md_met:mi92 (Metric: Monetary|II/Full internal model|BC/Solvency capital requirement [SCR])</t>
  </si>
  <si>
    <t>s2c_PI:x24 (99,5%)</t>
  </si>
  <si>
    <t>s2c_AP:x84 (Probability distribution)</t>
  </si>
  <si>
    <t>s2c_VM:x103 (Modelled Value at risk)</t>
  </si>
  <si>
    <t>s2md_met:mi2697 (Metric: Monetary|II/Full internal model|BC/Changes in own funds)</t>
  </si>
  <si>
    <t>s2c_VM:x104 (Value at risk)</t>
  </si>
  <si>
    <t>s2c_AM:x138 (Standard deviation)</t>
  </si>
  <si>
    <t>s2c_PI:x38 (0,1%)</t>
  </si>
  <si>
    <t>s2c_PI:x19 (0,5%)</t>
  </si>
  <si>
    <t>s2c_PI:x18 (1%)</t>
  </si>
  <si>
    <t>s2c_PI:x35 (5%)</t>
  </si>
  <si>
    <t>s2c_PI:x16 (10%)</t>
  </si>
  <si>
    <t>s2c_PI:x52 (20%)</t>
  </si>
  <si>
    <t>s2c_PI:x15 (25%)</t>
  </si>
  <si>
    <t>s2c_PI:x17 (30%)</t>
  </si>
  <si>
    <t>s2c_PI:x49 (40%)</t>
  </si>
  <si>
    <t>s2c_PI:x32 (50%)</t>
  </si>
  <si>
    <t>s2c_PI:x45 (60%)</t>
  </si>
  <si>
    <t>s2c_PI:x47 (70%)</t>
  </si>
  <si>
    <t>s2c_PI:x31 (75%)</t>
  </si>
  <si>
    <t>s2c_PI:x30 (80%)</t>
  </si>
  <si>
    <t>s2c_PI:x28 (90%)</t>
  </si>
  <si>
    <t>s2c_PI:x39 (97,5%)</t>
  </si>
  <si>
    <t>s2c_PI:x40 (98%)</t>
  </si>
  <si>
    <t>s2c_PI:x41 (98,5%)</t>
  </si>
  <si>
    <t>s2c_PI:x42 (99%)</t>
  </si>
  <si>
    <t>s2c_PI:x43 (99,7%)</t>
  </si>
  <si>
    <t>s2c_PI:x20 (99,9%)</t>
  </si>
  <si>
    <t>s2c_VM:x64 (Amount before transitional on Technical Provisions)</t>
  </si>
  <si>
    <t>s2c_VM:x73 (Amount before transitional on interest rate)</t>
  </si>
  <si>
    <t>s2c_VM:x69 (Amount before volatility adjustment and without others transitional measures)</t>
  </si>
  <si>
    <t>s2c_VM:x68 (Amount before matching adjustment and without all the others)</t>
  </si>
  <si>
    <t>S.26.09.01.03 - Internal model - Market and credit risk for financial instruments - Sensitivities (values)</t>
  </si>
  <si>
    <t>Assets minus Liabilities</t>
  </si>
  <si>
    <t>Assets excl. Unit-linked</t>
  </si>
  <si>
    <t>Liabilities excl. Unit-linked</t>
  </si>
  <si>
    <t>Assets excl. Unit-linked minus Liabilities excl. Unit-linked</t>
  </si>
  <si>
    <t>Standalone stresses</t>
  </si>
  <si>
    <t>Exposure sensitive to interest rates</t>
  </si>
  <si>
    <t>base case / no shock</t>
  </si>
  <si>
    <t>Interest Rates (parallel shift all maturities)</t>
  </si>
  <si>
    <t>-100bp</t>
  </si>
  <si>
    <t>+100bp</t>
  </si>
  <si>
    <t>-50bp</t>
  </si>
  <si>
    <t>+50bp</t>
  </si>
  <si>
    <t>Exposure sensitive to inflation rates</t>
  </si>
  <si>
    <t>Inflation Rates</t>
  </si>
  <si>
    <t>Exposure sensitive to spreads</t>
  </si>
  <si>
    <t>Spread (uniform shift all maturities and assets)</t>
  </si>
  <si>
    <t>Exposure sensitive to equity values</t>
  </si>
  <si>
    <t>Equity (uniform shift in values)</t>
  </si>
  <si>
    <t>-30%</t>
  </si>
  <si>
    <t>+30%</t>
  </si>
  <si>
    <t>Exposure sensitive to Property risk</t>
  </si>
  <si>
    <t>Property (uniform shift in values)</t>
  </si>
  <si>
    <t>Exposure sensitive to Currency risk</t>
  </si>
  <si>
    <t>Currency (uniform shift in exchange rates)</t>
  </si>
  <si>
    <t>-10%</t>
  </si>
  <si>
    <t>+10%</t>
  </si>
  <si>
    <t>Exposure sensitive to interest rate volatility</t>
  </si>
  <si>
    <t>Interest Rates Volatility down</t>
  </si>
  <si>
    <t>-25%</t>
  </si>
  <si>
    <t>-20bp for normal vols</t>
  </si>
  <si>
    <t>Interest Rates Volatility up</t>
  </si>
  <si>
    <t>+25%</t>
  </si>
  <si>
    <t>+20bp for normal vols</t>
  </si>
  <si>
    <t>Exposure sensitive to equity volatility</t>
  </si>
  <si>
    <t>Equity Volatility down</t>
  </si>
  <si>
    <t>Equity Volatility up</t>
  </si>
  <si>
    <t>s2c_dim:SA (Stress scenario for amount estimation)</t>
  </si>
  <si>
    <t>s2c_RT:x341 (Base scenario)</t>
  </si>
  <si>
    <t>s2c_RT:x342 (Down shock)</t>
  </si>
  <si>
    <t>s2c_RT:x343 (Up shock)</t>
  </si>
  <si>
    <t>s2c_PI:x56 (0,2%)</t>
  </si>
  <si>
    <t>s2md_met:mi2668 (Metric: Monetary|II/Full internal model|BC/Assets)</t>
  </si>
  <si>
    <t>s2md_met:mi2669 (Metric: Monetary|II/Full internal model|BC/Liability)</t>
  </si>
  <si>
    <t>s2md_met:mi2699 (Metric: Monetary|II/Full internal model|BC/Combination of impact on Assets and Liabilities)</t>
  </si>
  <si>
    <t>S.26.09.04.01 - Internal model - Market and credit risk for financial instruments - memorandum items</t>
  </si>
  <si>
    <t>S.26.09.04.02 - Internal model - Market and credit risk for financial instruments - mVaR and VaR percentiles - including LAC TP but excluding LAC DT - each as marginal shock in the designated risk</t>
  </si>
  <si>
    <t>S.26.09.04.03 - Internal model - Market and credit risk for financial instruments - Standalone market and credit risk Sensitivities and exposure data</t>
  </si>
  <si>
    <t>S.26.10.01.01 - Internal model - Credit event risk Portfolio view details - Impact on SCR (group)</t>
  </si>
  <si>
    <t>Z Axis: (Z0001): s2c_dim:VM (Valuation method) s2c_VM:x112 (Impact on SCR)</t>
  </si>
  <si>
    <t>Name Group Exposure</t>
  </si>
  <si>
    <t>Exposure at Default</t>
  </si>
  <si>
    <t>Credit Risk Contribution</t>
  </si>
  <si>
    <t>Average Probability of Default (in %)</t>
  </si>
  <si>
    <t>Average Loss Given Default (in %)</t>
  </si>
  <si>
    <t>Market value (% of total sum)</t>
  </si>
  <si>
    <t>Credit Risk Contribution (% of total sum)</t>
  </si>
  <si>
    <t>Top 10 exposures in terms of impact on SCR (group)</t>
  </si>
  <si>
    <t>Sum of all exposures</t>
  </si>
  <si>
    <t>Top exposures total</t>
  </si>
  <si>
    <t>Counterparty group exposure 1</t>
  </si>
  <si>
    <t>Counterparty group exposure 2</t>
  </si>
  <si>
    <t>Counterparty group exposure 3</t>
  </si>
  <si>
    <t>Counterparty group exposure 4</t>
  </si>
  <si>
    <t>Counterparty group exposure 5</t>
  </si>
  <si>
    <t>Counterparty group exposure 6</t>
  </si>
  <si>
    <t>Counterparty group exposure 7</t>
  </si>
  <si>
    <t>Counterparty group exposure 8</t>
  </si>
  <si>
    <t>Counterparty group exposure 9</t>
  </si>
  <si>
    <t>Counterparty group exposure 10</t>
  </si>
  <si>
    <t>All other exposures</t>
  </si>
  <si>
    <t>s2c_RT:x331 (Counterparty group exposure)</t>
  </si>
  <si>
    <t>s2c_EX:x1 (10 biggest)</t>
  </si>
  <si>
    <t>s2c_EX:x16 (Other than 10 biggest)</t>
  </si>
  <si>
    <t>s2md_met:si2895 (Metric: String|TS/Name of group exposure)</t>
  </si>
  <si>
    <t>s2md_met:mi2671 (Metric: Monetary|II/Full internal model|BC/Exposure at Default)</t>
  </si>
  <si>
    <t>s2md_met:mi2897 (Metric: Monetary|II/Full internal model|BC/Credit risk contribution)</t>
  </si>
  <si>
    <t>s2md_met:pi2901 (Metric: Pure|II/Full internal model|BC/Credit risk contribution)</t>
  </si>
  <si>
    <t>s2md_met:mi2896 (Metric: Monetary|II/Full internal model)</t>
  </si>
  <si>
    <t>s2md_met:pi2672 (Metric: Pure|II/Full internal model|PP/Probability of default)</t>
  </si>
  <si>
    <t>s2md_met:pi2899 (Metric: Pure|II/Full internal model|BC/Loss given default)</t>
  </si>
  <si>
    <t>s2md_met:pi2898 (Metric: Pure|II/Full internal model)</t>
  </si>
  <si>
    <t>S.26.10.01.02 - Internal model - Credit event risk Portfolio view details - Impact on SCR (single)</t>
  </si>
  <si>
    <t>Name Single Exposure</t>
  </si>
  <si>
    <t>Top 10 exposures in terms of impact on SCR (single)</t>
  </si>
  <si>
    <t>Counterparty single exposure 1</t>
  </si>
  <si>
    <t>Counterparty single exposure 2</t>
  </si>
  <si>
    <t>Counterparty single exposure 3</t>
  </si>
  <si>
    <t>Counterparty single exposure 4</t>
  </si>
  <si>
    <t>Counterparty single exposure 5</t>
  </si>
  <si>
    <t>Counterparty single exposure 6</t>
  </si>
  <si>
    <t>Counterparty single exposure 7</t>
  </si>
  <si>
    <t>Counterparty single exposure 8</t>
  </si>
  <si>
    <t>Counterparty single exposure 9</t>
  </si>
  <si>
    <t>Counterparty single exposure 10</t>
  </si>
  <si>
    <t>s2c_RT:x332 (Counterparty single exposure)</t>
  </si>
  <si>
    <t>s2md_met:si2674 (Metric: String|II/Full internal model|TS/Single name exposure)</t>
  </si>
  <si>
    <t>S.26.10.01.03 - Internal model - Credit event risk Portfolio view details - Market value (group)</t>
  </si>
  <si>
    <t>Z Axis: (Z0001): s2c_dim:VM (Valuation method) s2c_VM:x111 (Impact on market value)</t>
  </si>
  <si>
    <t>Top 10 exposures in terms of market value (group)</t>
  </si>
  <si>
    <t>S.26.10.01.04 - Internal model - Credit event risk Portfolio view details - Market value (single)</t>
  </si>
  <si>
    <t>Top 10 exposures in terms of market value (single)</t>
  </si>
  <si>
    <t>S.26.10.01.05 - Internal model - Credit event risk Portfolio view details - Split by asset class</t>
  </si>
  <si>
    <t>Split by asset class</t>
  </si>
  <si>
    <t>Bond and loans</t>
  </si>
  <si>
    <t>Covered bonds</t>
  </si>
  <si>
    <t>Sovereign bonds</t>
  </si>
  <si>
    <t>Mortgages</t>
  </si>
  <si>
    <t>Asset backed</t>
  </si>
  <si>
    <t>Cash</t>
  </si>
  <si>
    <t>Receivables</t>
  </si>
  <si>
    <t>Reinsurance and derivatives</t>
  </si>
  <si>
    <t>Credit insurance</t>
  </si>
  <si>
    <t>Off BS and other</t>
  </si>
  <si>
    <t>s2c_dim:AL (Type of assets and/or liabilities)</t>
  </si>
  <si>
    <t>s2c_MC:x82 (Loans and bonds)</t>
  </si>
  <si>
    <t>s2c_MC:x286 (Covered bonds)</t>
  </si>
  <si>
    <t>s2c_MC:x287 (Sovereign bonds)</t>
  </si>
  <si>
    <t>s2c_MC:x209 (Mortgages)</t>
  </si>
  <si>
    <t>s2c_MC:x288 (Asset backed)</t>
  </si>
  <si>
    <t>s2c_MC:x289 (Other than covered bonds, sovereign bonds, mortgages and asset backed)</t>
  </si>
  <si>
    <t>s2c_MC:x11 (Cash)</t>
  </si>
  <si>
    <t>s2c_MC:x6004 (Receivables/payables)</t>
  </si>
  <si>
    <t>s2c_MC:x290 (Reinsurance and derivatives)</t>
  </si>
  <si>
    <t>s2c_MC:x291 (Credit insurance)</t>
  </si>
  <si>
    <t>s2c_MC:x85 (Off balance sheet items)</t>
  </si>
  <si>
    <t>S.26.10.01.06 - Internal model - Credit event risk Portfolio view details - Split by Credit Quality Step</t>
  </si>
  <si>
    <t>Split by Credit Quality Step (CQS)</t>
  </si>
  <si>
    <t>Credit Quality Step 0</t>
  </si>
  <si>
    <t>Credit Quality Step 1</t>
  </si>
  <si>
    <t>Credit Quality Step 2</t>
  </si>
  <si>
    <t>Credit Quality Step 3</t>
  </si>
  <si>
    <t>Credit Quality Step 4</t>
  </si>
  <si>
    <t>Credit Quality Step 5</t>
  </si>
  <si>
    <t>Credit Quality Step 6</t>
  </si>
  <si>
    <t>Credit Quality Step Not Rated</t>
  </si>
  <si>
    <t>S.26.10.01.07 - Internal model - Credit event risk Portfolio view details</t>
  </si>
  <si>
    <t>mVaR</t>
  </si>
  <si>
    <t>Credit event risk ('migration and default') - 99.5%</t>
  </si>
  <si>
    <t>Expected loss - mean</t>
  </si>
  <si>
    <t>s2md_met:mi712 (Metric: Monetary|II/Full internal model|BC/Solvency capital requirement [SCR]|UG/Before diversification effect)</t>
  </si>
  <si>
    <t>s2md_met:mi2890 (Metric: Monetary|II/Full internal model|BC/Loss)</t>
  </si>
  <si>
    <t>S.26.11.01.01 - Credit event risk for financial instruments - Exposure at Default</t>
  </si>
  <si>
    <t>Overall Exposure at Default</t>
  </si>
  <si>
    <t>Government bonds and loans</t>
  </si>
  <si>
    <t>Corporate bonds and loans</t>
  </si>
  <si>
    <t>Other bonds and loans</t>
  </si>
  <si>
    <t>s2md_met:mi2651 (Metric: Monetary|II/Full internal model|BC/Exposure at Default|AS/Loans and bonds)</t>
  </si>
  <si>
    <t>s2md_met:mi2652 (Metric: Monetary|II/Full internal model|BC/Exposure at Default|AS/Government Bonds and loans|CT/General government)</t>
  </si>
  <si>
    <t>s2md_met:mi2653 (Metric: Monetary|II/Full internal model|BC/Exposure at Default|AS/Corporate Bonds and loans|CT/Corporate)</t>
  </si>
  <si>
    <t>s2md_met:mi2654 (Metric: Monetary|II/Full internal model|BC/Exposure at Default|AS/Structured notes and collateralised securities and loans|CT/Other than corporate and general government)</t>
  </si>
  <si>
    <t>s2md_met:mi2655 (Metric: Monetary|II/Full internal model|BC/Exposure at Default|AS/Cash)</t>
  </si>
  <si>
    <t>s2md_met:mi2656 (Metric: Monetary|II/Full internal model|BC/Exposure at Default|AS/Derivatives)</t>
  </si>
  <si>
    <t>s2md_met:mi2657 (Metric: Monetary|II/Full internal model|BC/Exposure at Default|AS/Other type of assets in credit event risk module)</t>
  </si>
  <si>
    <t>s2c_RT:x250 (Credit events risk for financial instruments)</t>
  </si>
  <si>
    <t>S.26.11.01.02 - Credit event risk for financial instruments - Probability of Default</t>
  </si>
  <si>
    <t>s2md_met:pi2658 (Metric: Pure|II/Full internal model|AS/Loans and bonds|PP/Probability of default)</t>
  </si>
  <si>
    <t>s2md_met:pi2659 (Metric: Pure|II/Full internal model|AS/Government Bonds and loans|PP/Probability of default|CT/General government)</t>
  </si>
  <si>
    <t>s2md_met:pi2660 (Metric: Pure|II/Full internal model|AS/Corporate Bonds and loans|PP/Probability of default|CT/Corporate)</t>
  </si>
  <si>
    <t>s2md_met:pi2661 (Metric: Pure|II/Full internal model|AS/Structured notes and collateralised securities and loans|PP/Probability of default|CT/Other than corporate and general government)</t>
  </si>
  <si>
    <t>s2md_met:pi2662 (Metric: Pure|II/Full internal model|AS/Cash|PP/Probability of default)</t>
  </si>
  <si>
    <t>s2md_met:pi2663 (Metric: Pure|II/Full internal model|AS/Derivatives|PP/Probability of default)</t>
  </si>
  <si>
    <t>s2md_met:pi2664 (Metric: Pure|II/Full internal model|AS/Other type of assets in credit event risk module|PP/Probability of default)</t>
  </si>
  <si>
    <t>S.26.11.01.03 - Credit event risk for financial instruments - Probability of Default other description</t>
  </si>
  <si>
    <t>Other description</t>
  </si>
  <si>
    <t>s2md_met:si2915 (Metric: String|TS/Description of credit event risk for financial instrument other category)</t>
  </si>
  <si>
    <t>S.26.11.01.04 - Credit event risk for financial instruments - mVaR 99.50%</t>
  </si>
  <si>
    <t>Z Axis: (Z0001): s2c_dim:RH (Risk horizon) s2c_TI:x2 (1) | Z Axis: (Z0001): s2c_dim:VG (Valuation general) s2c_AM:x80 (Solvency II)</t>
  </si>
  <si>
    <t>Total undiversified credit risk</t>
  </si>
  <si>
    <t>Diversification: credit risk</t>
  </si>
  <si>
    <t>Diversified risk: credit risk</t>
  </si>
  <si>
    <t>S.26.12.01.01 - Internal model - Credit risk for non-financial instruments - Counterparty default risk Type 1 exposures</t>
  </si>
  <si>
    <t>Code of single name exposure</t>
  </si>
  <si>
    <t>Top 10 Type 1 exposures in terms of impact on SCR</t>
  </si>
  <si>
    <t>Sum</t>
  </si>
  <si>
    <t>Other exposures (aggregate)</t>
  </si>
  <si>
    <t>s2md_met:si2675 (Metric: String|II/Full internal model|TS/Single name exposure code)</t>
  </si>
  <si>
    <t>s2md_met:mi2670 (Metric: Monetary|II/Full internal model|BC/Loss given default)</t>
  </si>
  <si>
    <t>S.26.12.01.02 - Internal model - Credit risk for non-financial instruments - Counterparty default risk Type 2 exposures</t>
  </si>
  <si>
    <t>Description of exposure</t>
  </si>
  <si>
    <t>Type 2 exposures in terms of impact on SCR</t>
  </si>
  <si>
    <t>Insured portfolio</t>
  </si>
  <si>
    <t>Intermediaries due for more than 3 months</t>
  </si>
  <si>
    <t>Other main exposures 1</t>
  </si>
  <si>
    <t>Other main exposures 2</t>
  </si>
  <si>
    <t>Other main exposures 3</t>
  </si>
  <si>
    <t>Other Type 2 exposures (aggregate)</t>
  </si>
  <si>
    <t>s2c_EX:x51 (Insured portfolio)</t>
  </si>
  <si>
    <t>s2c_EX:x17 (Receivables from intermediaries due for more than 3 months)</t>
  </si>
  <si>
    <t>s2c_EX:x53 (Other main exposures 1)</t>
  </si>
  <si>
    <t>s2c_EX:x54 (Other main exposures 2)</t>
  </si>
  <si>
    <t>s2c_EX:x55 (Other main exposures 3)</t>
  </si>
  <si>
    <t>s2c_EX:x52 (Other exposures)</t>
  </si>
  <si>
    <t>s2md_met:si2673 (Metric: String|TS/Description of Exposure)</t>
  </si>
  <si>
    <t>S.26.12.01.03 - Credit risk for non-financial instruments - mVaR 99.50%</t>
  </si>
  <si>
    <t>Total undiversified counterparty default risk</t>
  </si>
  <si>
    <t>Diversification: counterparty default risk</t>
  </si>
  <si>
    <t>Diversified risk: counterparty default risk</t>
  </si>
  <si>
    <t>S.26.13.01.01 - Non-life and Health NSLT underwriting risk - Risk model data</t>
  </si>
  <si>
    <t>Risk model data</t>
  </si>
  <si>
    <t>Is SCR risk measure for Premium risk centered?</t>
  </si>
  <si>
    <t>Short description of SCR risk measure used for Premium risk</t>
  </si>
  <si>
    <t>Is SCR risk measure for Reserve risk centered?</t>
  </si>
  <si>
    <t>Short description of SCR risk measure used for Reserve risk</t>
  </si>
  <si>
    <t>Is SCR risk measure for Catastrophe risk centered?</t>
  </si>
  <si>
    <t>Short description of SCR risk measure used for Catastrophe risk</t>
  </si>
  <si>
    <t>s2md_met:ei2574 (Metric: Approach for risk capital measurement in premium risk) [s2c_AP:s2c_37]</t>
  </si>
  <si>
    <t>s2md_met:si2631 (Metric: String|TS/Description of SCR risk measure used for Premium risk)</t>
  </si>
  <si>
    <t>s2md_met:ei2575 (Metric: Approach for risk capital measurement in reserve risk) [s2c_AP:s2c_44]</t>
  </si>
  <si>
    <t>s2md_met:si2632 (Metric: String|TS/Description of SCR risk measure used for Reserve risk)</t>
  </si>
  <si>
    <t>s2md_met:ei2576 (Metric: Approach for risk capital measurement in catastrophe risk) [s2c_AP:s2c_45]</t>
  </si>
  <si>
    <t>s2md_met:si2633 (Metric: String|TS/Description of SCR risk measure used for Catastrophe risk)</t>
  </si>
  <si>
    <t>s2c_AP:x81 (Including a deviation from the expected result)</t>
  </si>
  <si>
    <t>s2c_AP:x82 (Including a deviation from zero (non-centered risk))</t>
  </si>
  <si>
    <t>s2c_AP:x83 (Other approach than deviation from the expected results or zero (non-centered risk))</t>
  </si>
  <si>
    <t>S.26.13.01.02 - Non-life and Health NSLT underwriting risk - Internal LoB mapping</t>
  </si>
  <si>
    <t>Premium risk indicator</t>
  </si>
  <si>
    <t>Reserve risk indicator</t>
  </si>
  <si>
    <t>Proportion of Internal Line of Business allocated to SII Line of Business</t>
  </si>
  <si>
    <t>Internal line of business "mandatory" (C0020) *natural key*|"mandatory"</t>
  </si>
  <si>
    <t>Solvency II line of business "mandatory" (C0030) *natural key*|"mandatory"</t>
  </si>
  <si>
    <t>s2md_met:ei2707 (Metric: Indicator of premium risk internal LoB) [s2c_CG:s2c_15]</t>
  </si>
  <si>
    <t>s2md_met:ei2708 (Metric: Indicator of reserve risk internal LoB) [s2c_CG:s2c_12]</t>
  </si>
  <si>
    <t>s2md_met:pi2919 (Metric: Pure|PP/Percentage of internal line of business allocation to solvency II line of business)</t>
  </si>
  <si>
    <t>s2c_CG:x25 (Yes [Y])</t>
  </si>
  <si>
    <t>s2c_CG:x13 (No [N])</t>
  </si>
  <si>
    <t>S.26.13.01.03 - Non-life and Health NSLT underwriting risk - Reserve risk model data - Aggregate</t>
  </si>
  <si>
    <t>s2c_RT:x307 (Non-life and NSLT health reserve risk aggregated jointly with implicit catastrophe risk)</t>
  </si>
  <si>
    <t>s2c_RT:x308 (Non-life underwriting reserve risk with implicit catastrophe risk)</t>
  </si>
  <si>
    <t>s2c_RT:x345 (NSLT health underwriting reserve risk with implicit catastrophe risk)</t>
  </si>
  <si>
    <t>s2c_RT:x120 (NSLT health underwriting risk)</t>
  </si>
  <si>
    <t>Risk type "mandatory" (Z0020)</t>
  </si>
  <si>
    <t>Diversified reserve risk excluding explicit Catastrophe Risk</t>
  </si>
  <si>
    <t>Gross of reinsurance</t>
  </si>
  <si>
    <t>Provision for claims outstanding - discounted</t>
  </si>
  <si>
    <t>Premium Provision - discounted (only if premium provision allocated to reserve risk)</t>
  </si>
  <si>
    <t>Probability distribution - discounted basis</t>
  </si>
  <si>
    <t>Simulated (output) mean</t>
  </si>
  <si>
    <t>Simulated (output) standard deviation</t>
  </si>
  <si>
    <t>0,001</t>
  </si>
  <si>
    <t>0,005</t>
  </si>
  <si>
    <t>0,01</t>
  </si>
  <si>
    <t>0,05</t>
  </si>
  <si>
    <t>0,1</t>
  </si>
  <si>
    <t>0,2</t>
  </si>
  <si>
    <t>0,25</t>
  </si>
  <si>
    <t>0,3</t>
  </si>
  <si>
    <t>0,4</t>
  </si>
  <si>
    <t>0,5</t>
  </si>
  <si>
    <t>0,6</t>
  </si>
  <si>
    <t>0,7</t>
  </si>
  <si>
    <t>0,75</t>
  </si>
  <si>
    <t>0,8</t>
  </si>
  <si>
    <t>0,9</t>
  </si>
  <si>
    <t>0,975</t>
  </si>
  <si>
    <t>0,98</t>
  </si>
  <si>
    <t>0,985</t>
  </si>
  <si>
    <t>0,99</t>
  </si>
  <si>
    <t>0,995</t>
  </si>
  <si>
    <t>0,997</t>
  </si>
  <si>
    <t>0,999</t>
  </si>
  <si>
    <t>Net of reinsurance</t>
  </si>
  <si>
    <t>s2md_met:mi2683 (Metric: Monetary|DD/Discounted|II/Full internal model|BC/Liability|LB/Claim provisions [other than local GAAP specific]|VV/Amount before transitional on Technical Provisions)</t>
  </si>
  <si>
    <t>s2md_met:mi2920 (Metric: Monetary|DD/Discounted|II/Full internal model|BC/Liability|LB/Premium provisions [other than local GAAP specific]|VV/Amount before transitional on Technical Provisions)</t>
  </si>
  <si>
    <t>s2md_met:mi2684 (Metric: Monetary|DD/Discounted|II/Full internal model|BC/Liability|LB/Claim provisions [other than local GAAP specific]|CC/Not ceded|VV/Amount before transitional on Technical Provisions)</t>
  </si>
  <si>
    <t>s2md_met:mi2910 (Metric: Monetary|DD/Discounted|II/Full internal model|BC/Liability|LB/Premium provisions [other than local GAAP specific]|CC/Not ceded|VV/Amount before transitional on Technical Provisions)</t>
  </si>
  <si>
    <t>s2md_met:mi2630 (Metric: Monetary|II/Full internal model|BC/Solvency capital requirement [SCR]|CC/Not ceded)</t>
  </si>
  <si>
    <t>s2md_met:mi2702 (Metric: Monetary|DD/Discounted|II/Full internal model|BC/Changes in own funds)</t>
  </si>
  <si>
    <t>s2md_met:mi2701 (Metric: Monetary|DD/Discounted|II/Full internal model|BC/Changes in own funds|CC/Not ceded)</t>
  </si>
  <si>
    <t>s2c_exp:RT - 35 (Hierarchy for Internal models reserve risk types) starting with x307 (Non-life and NSLT health reserve risk aggregated jointly with implicit catastrophe risk) [root member included]</t>
  </si>
  <si>
    <t>S.26.13.01.04 - Non-life and Health NSLT underwriting risk - Reserve risk model data - SII LoB</t>
  </si>
  <si>
    <t>SII Line of Business</t>
  </si>
  <si>
    <t>s2c_exp:LB - 63 (Line of business [general]) starting with x0 (Total/NA) [root member included]</t>
  </si>
  <si>
    <t>S.26.13.01.05 - Non-life and Health NSLT underwriting risk - Reserve risk model data - Own Lines</t>
  </si>
  <si>
    <t>Internal line of business "mandatory" (Z0010)</t>
  </si>
  <si>
    <t>Internal Line of Business</t>
  </si>
  <si>
    <t>s2c_dim:IL (Internal line of business code)</t>
  </si>
  <si>
    <t>S.26.13.01.06 - Non-life and Health NSLT underwriting risk - Premium risk model data - Aggregate</t>
  </si>
  <si>
    <t>s2c_RT:x309 (Non-life and NSLT health premium risk aggregated jointly with implicit catastrophe risk)</t>
  </si>
  <si>
    <t>s2c_RT:x310 (Non-life underwriting premium risk with implicit catastrophe risk)</t>
  </si>
  <si>
    <t>s2c_RT:x346 (NSLT health underwriting premium risk with implicit catastrophe risk)</t>
  </si>
  <si>
    <t>s2c_RT:x347 (NSLT health underwriting premium risk)</t>
  </si>
  <si>
    <t>Diversified premium risk excluding explicit Catastrophe Risk</t>
  </si>
  <si>
    <t>Gross Earned Premium</t>
  </si>
  <si>
    <t>Gross written premium planned in the 12 months post the reporting Reference Date</t>
  </si>
  <si>
    <t>Gross written unearned premium at the Reference Date (only if premium provision allocated to premium risk)</t>
  </si>
  <si>
    <t>Premium Provision - discounted (only if premium provision allocated to premium risk)</t>
  </si>
  <si>
    <t>R0890</t>
  </si>
  <si>
    <t>Net Written Premium</t>
  </si>
  <si>
    <t>Net Earned Premium</t>
  </si>
  <si>
    <t>Net written premium planned in the 12 months post the reporting Reference Date</t>
  </si>
  <si>
    <t>Net written unearned premium at the Reference Date (only if premium provision allocated to premium risk)</t>
  </si>
  <si>
    <t>R0970</t>
  </si>
  <si>
    <t>R1060</t>
  </si>
  <si>
    <t>R1070</t>
  </si>
  <si>
    <t>R1080</t>
  </si>
  <si>
    <t>R1090</t>
  </si>
  <si>
    <t>R1110</t>
  </si>
  <si>
    <t>R1120</t>
  </si>
  <si>
    <t>R1130</t>
  </si>
  <si>
    <t>R1140</t>
  </si>
  <si>
    <t>R1150</t>
  </si>
  <si>
    <t>R1160</t>
  </si>
  <si>
    <t>R1170</t>
  </si>
  <si>
    <t>R1180</t>
  </si>
  <si>
    <t>R1190</t>
  </si>
  <si>
    <t>s2md_met:mi2700 (Metric: Monetary|DD/Discounted|II/Full internal model|BC/Premiums written)</t>
  </si>
  <si>
    <t>s2md_met:mi2704 (Metric: Monetary|DD/Discounted|II/Full internal model|BC/Premiums written|CC/Not ceded)</t>
  </si>
  <si>
    <t>s2c_RT:x5 (Accepted prior to the period [covered after the period])</t>
  </si>
  <si>
    <t>s2c_AM:x29 (Estimation)</t>
  </si>
  <si>
    <t>s2c_RT:x319 (Accepted after the period)</t>
  </si>
  <si>
    <t>s2c_exp:RT - 34 (Hierarchy for Internal models premium risk types) starting with x309 (Non-life and NSLT health premium risk aggregated jointly with implicit catastrophe risk) [root member included]</t>
  </si>
  <si>
    <t>S.26.13.01.07 - Non-life and Health NSLT underwriting risk - Premium risk model data - SII LoB</t>
  </si>
  <si>
    <t>S.26.13.01.08 - Non-life and Health NSLT underwriting risk - Premium risk model data - Own Lines</t>
  </si>
  <si>
    <t>S.26.13.01.09 - Overall Non-life and Health NSLT underwriting risk</t>
  </si>
  <si>
    <t>s2c_RT:x311 (Non-life and NSLT health premium risk and reserve risk aggregated jointly with implicit catastrophe risk)</t>
  </si>
  <si>
    <t>s2c_RT:x246 (Non-life and NSLT health premium and reserve risk)</t>
  </si>
  <si>
    <t>s2c_RT:x312 (Non-life underwriting premium risk and reserve risk with implicit catastrophe risk)</t>
  </si>
  <si>
    <t>s2c_RT:x313 (Non-life underwriting premium risk and reserve risk)</t>
  </si>
  <si>
    <t>s2c_RT:x314 (NSLT health underwriting premium risk and reserve risk aggregated separately with implicit catastrophe risk)</t>
  </si>
  <si>
    <t>s2c_RT:x315 (NSLT health underwriting premium risk and reserve risk)</t>
  </si>
  <si>
    <t>Total undiversified</t>
  </si>
  <si>
    <t>Diversified</t>
  </si>
  <si>
    <t>R1220</t>
  </si>
  <si>
    <t>R1230</t>
  </si>
  <si>
    <t>R1240</t>
  </si>
  <si>
    <t>R1250</t>
  </si>
  <si>
    <t>R1260</t>
  </si>
  <si>
    <t>R1270</t>
  </si>
  <si>
    <t>R1280</t>
  </si>
  <si>
    <t>R1290</t>
  </si>
  <si>
    <t>R1310</t>
  </si>
  <si>
    <t>R1320</t>
  </si>
  <si>
    <t>R1330</t>
  </si>
  <si>
    <t>R1340</t>
  </si>
  <si>
    <t>R1350</t>
  </si>
  <si>
    <t>R1360</t>
  </si>
  <si>
    <t>R1370</t>
  </si>
  <si>
    <t>R1380</t>
  </si>
  <si>
    <t>R1390</t>
  </si>
  <si>
    <t>R1430</t>
  </si>
  <si>
    <t>R1440</t>
  </si>
  <si>
    <t>R1450</t>
  </si>
  <si>
    <t>R1460</t>
  </si>
  <si>
    <t>R1470</t>
  </si>
  <si>
    <t>R1480</t>
  </si>
  <si>
    <t>R1490</t>
  </si>
  <si>
    <t>R1550</t>
  </si>
  <si>
    <t>R1560</t>
  </si>
  <si>
    <t>R1570</t>
  </si>
  <si>
    <t>R1580</t>
  </si>
  <si>
    <t>R1590</t>
  </si>
  <si>
    <t>R1630</t>
  </si>
  <si>
    <t>R1640</t>
  </si>
  <si>
    <t>R1650</t>
  </si>
  <si>
    <t>R1660</t>
  </si>
  <si>
    <t>R1670</t>
  </si>
  <si>
    <t>R1680</t>
  </si>
  <si>
    <t>R1690</t>
  </si>
  <si>
    <t>s2c_exp:RT - 33 (Hierarchy for Internal models overall reserve risk and premium risk types) starting with x311 (Non-life and NSLT health premium risk and reserve risk aggregated jointly with implicit catastrophe risk) [root member included]</t>
  </si>
  <si>
    <t>S.26.13.01.10 - Distribution of losses from Catastrophe Perils - Vendor models - Own lines</t>
  </si>
  <si>
    <t>Catastrophe</t>
  </si>
  <si>
    <t>Commercially available vendor model used (if applicable)</t>
  </si>
  <si>
    <t>Commercially available vendor model name and version used (if applicable)</t>
  </si>
  <si>
    <t>Explanatory information (if AEP loss is not available)</t>
  </si>
  <si>
    <t>Total Sum Insured</t>
  </si>
  <si>
    <t>Exposure amount</t>
  </si>
  <si>
    <t>Exposure metric</t>
  </si>
  <si>
    <t>Classes impacted by the catastrophe event "mandatory" (C0020) *natural key*|"mandatory"</t>
  </si>
  <si>
    <t>s2md_met:si2917 (Metric: String|TS/Name of natural catastrophe per region)</t>
  </si>
  <si>
    <t>s2md_met:ei2577 (Metric: Commercially available vendor model used) [s2c_RT:s2c_37]</t>
  </si>
  <si>
    <t>s2md_met:si2629 (Metric: String|TS/Commercially available vendor model name and version used)</t>
  </si>
  <si>
    <t>s2md_met:si2918 (Metric: String|TS/Explanatory information)</t>
  </si>
  <si>
    <t>s2md_met:si2916 (Metric: String|TS/Description of exposure metric)</t>
  </si>
  <si>
    <t>s2c_RT:x254 (Usage of commercially available vendor model for risk modelling)</t>
  </si>
  <si>
    <t>s2c_RT:x255 (No usage of commercially available vendor model for risk modelling)</t>
  </si>
  <si>
    <t>S.26.13.01.11 - Distribution of losses from Catastrophe Perils - Total (property and non-property) business - Own lines</t>
  </si>
  <si>
    <t>s2c_RT:x348 (Catastrophe risk)</t>
  </si>
  <si>
    <t>s2c_RT:x349 (Catastrophe risk other than natural and man-made catastrophe risk)</t>
  </si>
  <si>
    <t>Catastrophe type "mandatory" (Z0005)</t>
  </si>
  <si>
    <t>Catastrophe scenario "mandatory" (Z0030)</t>
  </si>
  <si>
    <t>Aggregate of all perils</t>
  </si>
  <si>
    <t>OEP loss</t>
  </si>
  <si>
    <t>AEP loss</t>
  </si>
  <si>
    <t>Annual loss</t>
  </si>
  <si>
    <t>Aggregate of all NatCat perils</t>
  </si>
  <si>
    <t>Aggregate of all man-made perils</t>
  </si>
  <si>
    <t>Simulated mean from model for Total (property and non-property) business</t>
  </si>
  <si>
    <t>R1710</t>
  </si>
  <si>
    <t>Simulated standard deviation for Total (property and non-property) business</t>
  </si>
  <si>
    <t>R1720</t>
  </si>
  <si>
    <t>Simulated percentiles for Total (property and non-property) business</t>
  </si>
  <si>
    <t>75.00%</t>
  </si>
  <si>
    <t>R1730</t>
  </si>
  <si>
    <t>90.00%</t>
  </si>
  <si>
    <t>R1740</t>
  </si>
  <si>
    <t>96.00%</t>
  </si>
  <si>
    <t>R1750</t>
  </si>
  <si>
    <t>98.00%</t>
  </si>
  <si>
    <t>R1760</t>
  </si>
  <si>
    <t>99.00%</t>
  </si>
  <si>
    <t>R1770</t>
  </si>
  <si>
    <t>99.50%</t>
  </si>
  <si>
    <t>R1780</t>
  </si>
  <si>
    <t>99.60%</t>
  </si>
  <si>
    <t>R1790</t>
  </si>
  <si>
    <t>99.80%</t>
  </si>
  <si>
    <t>R1800</t>
  </si>
  <si>
    <t>99.90%</t>
  </si>
  <si>
    <t>R1810</t>
  </si>
  <si>
    <t>s2c_PI:x53 (96%)</t>
  </si>
  <si>
    <t>s2c_PI:x23 (99,60%)</t>
  </si>
  <si>
    <t>s2c_PI:x21 (99,80%)</t>
  </si>
  <si>
    <t>s2md_met:mi2911 (Metric: Monetary|DD/Discounted|II/Full internal model|BC/Changes in own funds|PM/Occurrence Exceedance Probability (OEP))</t>
  </si>
  <si>
    <t>s2md_met:mi2912 (Metric: Monetary|DD/Discounted|II/Full internal model|BC/Changes in own funds|PM/Aggregate Exceedance Probability (AEP))</t>
  </si>
  <si>
    <t>s2md_met:mi2902 (Metric: Monetary|DD/Discounted|II/Full internal model|BC/Changes in own funds|CC/Not ceded|PM/Occurrence Exceedance Probability (OEP))</t>
  </si>
  <si>
    <t>s2md_met:mi2913 (Metric: Monetary|DD/Discounted|II/Full internal model|BC/Changes in own funds|CC/Not ceded|PM/Aggregate Exceedance Probability (AEP))</t>
  </si>
  <si>
    <t>s2c_dim:AB (Risk scenario)</t>
  </si>
  <si>
    <t>s2c_dim:RV (Catastrophe risk scenario code)</t>
  </si>
  <si>
    <t>s2c_exp:RT - 49 (Aggregation of perils) starting with x0 (Total/NA) [root member excluded]</t>
  </si>
  <si>
    <t>S.26.13.01.12 - Distribution of losses from Catastrophe Perils - Premium and sums insured data</t>
  </si>
  <si>
    <t>Gross Annual Premium</t>
  </si>
  <si>
    <t>Direct insurance</t>
  </si>
  <si>
    <t>Europe</t>
  </si>
  <si>
    <t>R1820</t>
  </si>
  <si>
    <t>Africa</t>
  </si>
  <si>
    <t>R1830</t>
  </si>
  <si>
    <t>North East US</t>
  </si>
  <si>
    <t>R1840</t>
  </si>
  <si>
    <t>South East US</t>
  </si>
  <si>
    <t>R1850</t>
  </si>
  <si>
    <t>Mid-West US</t>
  </si>
  <si>
    <t>R1860</t>
  </si>
  <si>
    <t>Western US</t>
  </si>
  <si>
    <t>R1870</t>
  </si>
  <si>
    <t>North America (excluding US)</t>
  </si>
  <si>
    <t>R1880</t>
  </si>
  <si>
    <t>Caribbean &amp; Central Amercia</t>
  </si>
  <si>
    <t>R1890</t>
  </si>
  <si>
    <t>South America</t>
  </si>
  <si>
    <t>Australia</t>
  </si>
  <si>
    <t>Japan</t>
  </si>
  <si>
    <t>Asia (excluding Japan)</t>
  </si>
  <si>
    <t>R1930</t>
  </si>
  <si>
    <t>Rest of World</t>
  </si>
  <si>
    <t>R1940</t>
  </si>
  <si>
    <t>Unallocated</t>
  </si>
  <si>
    <t>R1950</t>
  </si>
  <si>
    <t>Reinsurance</t>
  </si>
  <si>
    <t>R1960</t>
  </si>
  <si>
    <t>North America</t>
  </si>
  <si>
    <t>R1970</t>
  </si>
  <si>
    <t>R1980</t>
  </si>
  <si>
    <t>R1990</t>
  </si>
  <si>
    <t>s2c_dim:LX (Localization of activity [based on localization of risk])</t>
  </si>
  <si>
    <t>s2c_GA:x124 (Europe)</t>
  </si>
  <si>
    <t>s2c_GA:x135 (Africa)</t>
  </si>
  <si>
    <t>s2c_GA:x125 (North East US)</t>
  </si>
  <si>
    <t>s2c_GA:x126 (South East US)</t>
  </si>
  <si>
    <t>s2c_GA:x127 (Mid West US)</t>
  </si>
  <si>
    <t>s2c_GA:x136 (Western US)</t>
  </si>
  <si>
    <t>s2c_GA:x137 (North America (excluding US))</t>
  </si>
  <si>
    <t>s2c_GA:x128 (Caribbean)</t>
  </si>
  <si>
    <t>s2c_GA:x129 (South America)</t>
  </si>
  <si>
    <t>s2c_GA:x138 (Asia (excluding Japan))</t>
  </si>
  <si>
    <t>s2c_GA:x130 (Rest of world other than Europe, Africa, North East US, South East US, Mid West US, Western US, North America (excluding US), Caribbean, South America, Australia, Asia)</t>
  </si>
  <si>
    <t>s2c_GA:x131 (Not allocated to specific region)</t>
  </si>
  <si>
    <t>s2c_GA:x133 (North America)</t>
  </si>
  <si>
    <t>s2c_GA:x134 (Rest of world other than Europe and North America)</t>
  </si>
  <si>
    <t>s2md_met:mi518 (Metric: Monetary|BC/Sum insured)</t>
  </si>
  <si>
    <t>S.26.13.01.13 - Distribution of losses from Catastrophe Perils - Split of premium income</t>
  </si>
  <si>
    <t>Split of premium income</t>
  </si>
  <si>
    <t>Retrocession</t>
  </si>
  <si>
    <t>s2md_met:pi2628 (Metric: Pure|PP/Split of premium income)</t>
  </si>
  <si>
    <t>s2c_LB:x236 (Retrocession)</t>
  </si>
  <si>
    <t>S.26.13.01.14 - Distribution of losses from Catastrophe Perils - Significant other perils</t>
  </si>
  <si>
    <t>Significant other perils data</t>
  </si>
  <si>
    <t>Significant other perils</t>
  </si>
  <si>
    <t>R2030</t>
  </si>
  <si>
    <t>Description of other perils</t>
  </si>
  <si>
    <t>R2040</t>
  </si>
  <si>
    <t>s2md_met:ei2578 (Metric: Significant other perils) [s2c_RT:s2c_38]</t>
  </si>
  <si>
    <t>s2md_met:si2627 (Metric: String|TS/Description of other perils)</t>
  </si>
  <si>
    <t>s2c_RT:x126 (Other non-life catastrophe risk)</t>
  </si>
  <si>
    <t>s2c_RT:x257 (No indication of other significant catastrophe risk in a portfolio)</t>
  </si>
  <si>
    <t>S.26.13.01.15 - Distribution of losses from Catastrophe Perils - SCR</t>
  </si>
  <si>
    <t>Total undiversified NatCat risk</t>
  </si>
  <si>
    <t>R2050</t>
  </si>
  <si>
    <t>Diversification between NatCat perils</t>
  </si>
  <si>
    <t>R2060</t>
  </si>
  <si>
    <t>Total undiversified man-made risk</t>
  </si>
  <si>
    <t>R2070</t>
  </si>
  <si>
    <t>Diversification between man-made perils</t>
  </si>
  <si>
    <t>R2080</t>
  </si>
  <si>
    <t>Other non-life catastrophe risk</t>
  </si>
  <si>
    <t>R2090</t>
  </si>
  <si>
    <t>Diversification between other non-life catastrophe perils</t>
  </si>
  <si>
    <t>Non-life catastrophe risk - total diversification</t>
  </si>
  <si>
    <t>Total Non-life catastrophe risk - diversified</t>
  </si>
  <si>
    <t>s2c_RT:x256 (Non-life Catastrophe risk group)</t>
  </si>
  <si>
    <t>S.26.14.01.01 - Life and Health underwriting risk - Life SCR and percentiles</t>
  </si>
  <si>
    <t>Net Best Estimate liability + Technical provisions calculated as a whole</t>
  </si>
  <si>
    <t>Annuities Paid Out</t>
  </si>
  <si>
    <t>Annuities Not Paid Out</t>
  </si>
  <si>
    <t>Net Written Premiums</t>
  </si>
  <si>
    <t>Sum insured</t>
  </si>
  <si>
    <t>Solvency Capital Requirements</t>
  </si>
  <si>
    <t>Probability distribution</t>
  </si>
  <si>
    <t>Mortality risk aggregate</t>
  </si>
  <si>
    <t>trend</t>
  </si>
  <si>
    <t>level</t>
  </si>
  <si>
    <t>volatility</t>
  </si>
  <si>
    <t>catastrophe</t>
  </si>
  <si>
    <t>Longevity risk aggregate</t>
  </si>
  <si>
    <t>Disability-morbidity risk aggregate</t>
  </si>
  <si>
    <t>Lapse risk aggregate</t>
  </si>
  <si>
    <t>Lapse type split (other than mass lapse)</t>
  </si>
  <si>
    <t>full surrender</t>
  </si>
  <si>
    <t>partial surrender</t>
  </si>
  <si>
    <t>other</t>
  </si>
  <si>
    <t>Life revision risk</t>
  </si>
  <si>
    <t>Mortality and Longevity risk combined aggregate</t>
  </si>
  <si>
    <t>s2c_RT:x324 (Non-mass life lapse risk)</t>
  </si>
  <si>
    <t>s2c_RT:x306 (Life mortality and Life longevity risk)</t>
  </si>
  <si>
    <t>s2c_RT:x262 (Volatility risk sub-type)</t>
  </si>
  <si>
    <t>s2c_RT:x263 (Catastrophe risk sub-type)</t>
  </si>
  <si>
    <t>s2c_LB:x237 (Product with full surrender option)</t>
  </si>
  <si>
    <t>s2c_LB:x238 (Product with partial surrender option)</t>
  </si>
  <si>
    <t>s2c_LB:x105 (Product without surrender option)</t>
  </si>
  <si>
    <t>s2md_met:mi2705 (Metric: Monetary|BC/Liability|LB/Gross technical provisions [other than local GAAP specific]|CC/Not ceded)</t>
  </si>
  <si>
    <t>s2md_met:mi2625 (Metric: Monetary|DD/Undiscounted|BC/Claims to be paid)</t>
  </si>
  <si>
    <t>S.26.14.01.02 - Life and Health underwriting risk - Life SCR and percentiles - Alternative block</t>
  </si>
  <si>
    <t>S.26.14.01.03 - Life and Health underwriting risk - Health SCR and percentiles</t>
  </si>
  <si>
    <t>s2c_RT:x318 (SLT health and NSLT health underwriting risk)</t>
  </si>
  <si>
    <t>Type of Health risk modelled in Life &amp; Health "mandatory" (Z0010)</t>
  </si>
  <si>
    <t>Disability other than Medical expense and income protection</t>
  </si>
  <si>
    <t>Health SLT expense risk</t>
  </si>
  <si>
    <t>Health SLT catastrophe risk</t>
  </si>
  <si>
    <t>Health SLT revision risk</t>
  </si>
  <si>
    <t>s2c_dim:RP (Risk type (far leg))</t>
  </si>
  <si>
    <t>s2c_RT:x258 (Health disability-morbidity risk [increase of medical expenses])</t>
  </si>
  <si>
    <t>s2c_RT:x259 (Health disability-morbidity risk [decrease of medical expenses])</t>
  </si>
  <si>
    <t>s2c_RT:x325 (Health disability-morbidity risk [other than medical expense and income protection])</t>
  </si>
  <si>
    <t>s2c_RT:x326 (Non-mass SLT health lapse risk)</t>
  </si>
  <si>
    <t>s2c_RT:x327 (Full surrender SLT health lapse risk)</t>
  </si>
  <si>
    <t>s2c_RT:x328 (Partial surrender SLT health lapse risk)</t>
  </si>
  <si>
    <t>s2c_RT:x329 (Other than full surrender and partial surrender SLT health lapse risk)</t>
  </si>
  <si>
    <t>s2c_exp:RT - 21 (Hierarchy for Internal models health underwriting risk type) starting with x318 (SLT health and NSLT health underwriting risk) [root member included]</t>
  </si>
  <si>
    <t>S.26.14.01.04 - Life and Health underwriting risk - Solvency capital requirements</t>
  </si>
  <si>
    <t>Risk type "mandatory" (Z0010)</t>
  </si>
  <si>
    <t>s2c_exp:RT - 20 (Hierarchy for Internal models life and health risks) starting with x234 (Life and health underwriting risk) [root member included]</t>
  </si>
  <si>
    <t>S.26.14.01.05 - Life and Health underwriting risk - Health SCR and percentiles - Alternative block</t>
  </si>
  <si>
    <t>S.26.15.01.01 - Operational risk - Classification</t>
  </si>
  <si>
    <t>Classification</t>
  </si>
  <si>
    <t>Is Basel L1 classification used?</t>
  </si>
  <si>
    <t>Is Basel L1 and L2 classification used?</t>
  </si>
  <si>
    <t>s2md_met:ei2581 (Metric: Basel L1 classification use indicator) [s2c_RT:s2c_46]</t>
  </si>
  <si>
    <t>s2md_met:ei2582 (Metric: Basel L1 and L2 classification use indicator) [s2c_RT:s2c_42]</t>
  </si>
  <si>
    <t>s2c_RT:x296 (Basel Level 1 classification for operational risk)</t>
  </si>
  <si>
    <t>s2c_RT:x304 (No use of basel 1 operational level risk classifications)</t>
  </si>
  <si>
    <t>s2c_RT:x298 (Basel Level 1 and Level 2 classification for operational combined)</t>
  </si>
  <si>
    <t>s2c_RT:x305 (No use of basel 1 and 2 operational level risk classifications)</t>
  </si>
  <si>
    <t>S.26.15.01.02 - Internal model - Risk model data</t>
  </si>
  <si>
    <t>Basel Level 1 classification mapping</t>
  </si>
  <si>
    <t>Basel Level 2 classification mapping</t>
  </si>
  <si>
    <t>Percentiles</t>
  </si>
  <si>
    <t>0,025</t>
  </si>
  <si>
    <t>0,95</t>
  </si>
  <si>
    <t>Scenario name "mandatory" (C0020) *natural key*|"mandatory"</t>
  </si>
  <si>
    <t>Unique ID "mandatory" (C0030) *natural key*|"mandatory"</t>
  </si>
  <si>
    <t>Unique ID of parent level "mandatory" (C0040) *natural key*|"mandatory"</t>
  </si>
  <si>
    <t>s2md_met:ei2579 (Metric: Basel Level 1 classification mapping) [s2c_RT:s2c_43]</t>
  </si>
  <si>
    <t>s2md_met:ei2580 (Metric: Basel Level 2 classification mapping) [s2c_RT:s2c_44]</t>
  </si>
  <si>
    <t>s2md_met:ei2583 (Metric: Probability Distribution type) [s2c_AP:s2c_39]</t>
  </si>
  <si>
    <t>s2md_met:mi2677 (Metric: Monetary|VG/Solvency II|II/Full internal model|BC/Solvency capital requirement [SCR]|RT/Operational risk)</t>
  </si>
  <si>
    <t>s2md_met:mi2612 (Metric: Monetary|VG/Solvency II|II/Full internal model|SP/Probability distribution|BC/Changes in own funds|PT/0,5%|RT/Operational risk)</t>
  </si>
  <si>
    <t>s2md_met:mi2613 (Metric: Monetary|VG/Solvency II|II/Full internal model|SP/Probability distribution|BC/Changes in own funds|PT/2,5%|RT/Operational risk)</t>
  </si>
  <si>
    <t>s2md_met:mi2614 (Metric: Monetary|VG/Solvency II|II/Full internal model|SP/Probability distribution|BC/Changes in own funds|PT/5%|RT/Operational risk)</t>
  </si>
  <si>
    <t>s2md_met:mi2615 (Metric: Monetary|VG/Solvency II|II/Full internal model|SP/Probability distribution|BC/Changes in own funds|PT/25%|RT/Operational risk)</t>
  </si>
  <si>
    <t>s2md_met:mi2616 (Metric: Monetary|VG/Solvency II|II/Full internal model|SP/Probability distribution|BC/Changes in own funds|PT/50%|RT/Operational risk)</t>
  </si>
  <si>
    <t>s2md_met:mi2617 (Metric: Monetary|VG/Solvency II|II/Full internal model|SP/Probability distribution|BC/Changes in own funds|PT/75%|RT/Operational risk)</t>
  </si>
  <si>
    <t>s2md_met:mi2618 (Metric: Monetary|VG/Solvency II|II/Full internal model|SP/Probability distribution|BC/Changes in own funds|PT/90%|RT/Operational risk)</t>
  </si>
  <si>
    <t>s2md_met:mi2619 (Metric: Monetary|VG/Solvency II|II/Full internal model|SP/Probability distribution|BC/Changes in own funds|PT/95%|RT/Operational risk)</t>
  </si>
  <si>
    <t>s2md_met:mi2620 (Metric: Monetary|VG/Solvency II|II/Full internal model|SP/Probability distribution|BC/Changes in own funds|PT/97,5%|RT/Operational risk)</t>
  </si>
  <si>
    <t>s2md_met:mi2621 (Metric: Monetary|VG/Solvency II|II/Full internal model|SP/Probability distribution|BC/Changes in own funds|PT/99%|RT/Operational risk)</t>
  </si>
  <si>
    <t>s2md_met:mi2622 (Metric: Monetary|VG/Solvency II|II/Full internal model|SP/Probability distribution|BC/Changes in own funds|PT/99,5%|RT/Operational risk)</t>
  </si>
  <si>
    <t>s2md_met:mi2623 (Metric: Monetary|VG/Solvency II|II/Full internal model|SP/Probability distribution|BC/Changes in own funds|PT/99,7%|RT/Operational risk)</t>
  </si>
  <si>
    <t>s2md_met:mi2624 (Metric: Monetary|VG/Solvency II|II/Full internal model|SP/Probability distribution|BC/Changes in own funds|PT/99,9%|RT/Operational risk)</t>
  </si>
  <si>
    <t>s2c_RT:x264 (Internal fraud)</t>
  </si>
  <si>
    <t>s2c_RT:x267 (External fraud)</t>
  </si>
  <si>
    <t>s2c_RT:x270 (Employment practices and workspace safety)</t>
  </si>
  <si>
    <t>s2c_RT:x275 (Damage to physical assets)</t>
  </si>
  <si>
    <t>s2c_RT:x278 (Business disruption and system failures)</t>
  </si>
  <si>
    <t>s2c_RT:x281 (Clients, products and business practices)</t>
  </si>
  <si>
    <t>s2c_RT:x288 (Execution, delivery and process management)</t>
  </si>
  <si>
    <t>s2c_RT:x265 (Unauthorized activity)</t>
  </si>
  <si>
    <t>s2c_RT:x301 (Internal fraud - Theft and fraud)</t>
  </si>
  <si>
    <t>s2c_RT:x266 (Other Internal fraud)</t>
  </si>
  <si>
    <t>s2c_RT:x302 (External fraud - Theft and fraud)</t>
  </si>
  <si>
    <t>s2c_RT:x268 (Systems security)</t>
  </si>
  <si>
    <t>s2c_RT:x269 (Other External fraud)</t>
  </si>
  <si>
    <t>s2c_RT:x271 (Employee relations)</t>
  </si>
  <si>
    <t>s2c_RT:x272 (Safe environment)</t>
  </si>
  <si>
    <t>s2c_RT:x273 (Diversity and discrimination)</t>
  </si>
  <si>
    <t>s2c_RT:x274 (Other Employment practices and workspace safety)</t>
  </si>
  <si>
    <t>s2c_RT:x276 (Disasters and other events)</t>
  </si>
  <si>
    <t>s2c_RT:x277 (Other Damage to physical assets)</t>
  </si>
  <si>
    <t>s2c_RT:x279 (Systems)</t>
  </si>
  <si>
    <t>s2c_RT:x280 (Other Business disruption and system failures)</t>
  </si>
  <si>
    <t>s2c_RT:x282 (Suitability, disclosure and fiduciary)</t>
  </si>
  <si>
    <t>s2c_RT:x283 (Improper business or market practices)</t>
  </si>
  <si>
    <t>s2c_RT:x284 (Product flaws)</t>
  </si>
  <si>
    <t>s2c_RT:x285 (Selection, sponsorship and exposure)</t>
  </si>
  <si>
    <t>s2c_RT:x286 (Advisory activities)</t>
  </si>
  <si>
    <t>s2c_RT:x287 (Other Clients, products and business practices)</t>
  </si>
  <si>
    <t>s2c_RT:x289 (Transaction capture, execution and maintenance)</t>
  </si>
  <si>
    <t>s2c_RT:x290 (Monitoring and reporting)</t>
  </si>
  <si>
    <t>s2c_RT:x291 (Customer intake and documentation)</t>
  </si>
  <si>
    <t>s2c_RT:x292 (Customer / client account management)</t>
  </si>
  <si>
    <t>s2c_RT:x293 (Trade counterparties)</t>
  </si>
  <si>
    <t>s2c_RT:x294 (Vendors and suppliers)</t>
  </si>
  <si>
    <t>s2c_RT:x295 (Other Execution, delivery and process management)</t>
  </si>
  <si>
    <t>s2c_AP:x85 (Poisson-lognormal)</t>
  </si>
  <si>
    <t>s2c_AP:x86 (Lognormal)</t>
  </si>
  <si>
    <t>s2c_AP:x87 (Poisson-Pareto)</t>
  </si>
  <si>
    <t>s2c_AP:x88 (Empirical)</t>
  </si>
  <si>
    <t>s2c_AP:x89 (Pareto)</t>
  </si>
  <si>
    <t>s2c_AP:x90 (Other type of probability distribution)</t>
  </si>
  <si>
    <t>s2c_AP:x105 (Obtained by aggregation of lower levels)</t>
  </si>
  <si>
    <t>S.26.15.01.03 - Internal model - SCR</t>
  </si>
  <si>
    <t>Total undiversified level 2</t>
  </si>
  <si>
    <t>Sum of diversification inside level 2 items</t>
  </si>
  <si>
    <t>Total undiversified level 1</t>
  </si>
  <si>
    <t>Operational risk - diversification between level 1 items</t>
  </si>
  <si>
    <t>Operational risk - diversified</t>
  </si>
  <si>
    <t>s2c_RT:x297 (Basel Level 2 classification for operational risk)</t>
  </si>
  <si>
    <t>S.26.16.01.01 - Model Changes - Model Change Policy</t>
  </si>
  <si>
    <t>Date of approval</t>
  </si>
  <si>
    <t>Date of submission</t>
  </si>
  <si>
    <t>Description of change to the policy</t>
  </si>
  <si>
    <t>Change ID "mandatory" (C0020) *artificial key*|"mandatory"</t>
  </si>
  <si>
    <t>s2md_met:di2598 (Metric: Date|EJ/Model Change Policy|TD/Date at which the reported SCR would change due to the model change)</t>
  </si>
  <si>
    <t>s2md_met:di2903 (Metric: Date|EJ/Model Change Policy|TD/Date of the written application for approval)</t>
  </si>
  <si>
    <t>s2md_met:si2600 (Metric: String|EJ/Model Change Policy|TS/Description of nature of a change in the model)</t>
  </si>
  <si>
    <t>S.26.16.01.02 - Model Changes - Major changes</t>
  </si>
  <si>
    <t>Description of change</t>
  </si>
  <si>
    <t>Change resulting from</t>
  </si>
  <si>
    <t>Other categorization and explanation</t>
  </si>
  <si>
    <t>Market risk impact</t>
  </si>
  <si>
    <t>CREDIT FinInstr risk impact</t>
  </si>
  <si>
    <t>CREDIT NonFinInstr impact</t>
  </si>
  <si>
    <t>Non-Life &amp; Health NSLT risk impact</t>
  </si>
  <si>
    <t>Life &amp; Health risk impact</t>
  </si>
  <si>
    <t>Operational risk impact</t>
  </si>
  <si>
    <t>Pension risk impact</t>
  </si>
  <si>
    <t>Dependency structure and correlation impact</t>
  </si>
  <si>
    <t>Other (free text)</t>
  </si>
  <si>
    <t>Change qualification</t>
  </si>
  <si>
    <t>Change impact</t>
  </si>
  <si>
    <t>Total SCR value before change (amount)</t>
  </si>
  <si>
    <t>Reference date of SCR impact</t>
  </si>
  <si>
    <t>Total SCR value after change (amount)</t>
  </si>
  <si>
    <t>Total SCR change %</t>
  </si>
  <si>
    <t>Own Funds w/o change (amount)</t>
  </si>
  <si>
    <t>Own Funds with change (amount)</t>
  </si>
  <si>
    <t>Other trigger</t>
  </si>
  <si>
    <t>Other trigger impact (amount)</t>
  </si>
  <si>
    <t>Other trigger impact %</t>
  </si>
  <si>
    <t>Type of change "mandatory" (C0010) *natural key*|"mandatory"</t>
  </si>
  <si>
    <t>Change ID "mandatory" (C0020) *natural key*|"mandatory"</t>
  </si>
  <si>
    <t>s2md_met:di2599 (Metric: Date|EJ/Major change|TD/Date at which the reported SCR would change due to the model change)</t>
  </si>
  <si>
    <t>s2md_met:di2904 (Metric: Date|EJ/Major change|TD/Date of the written application for approval)</t>
  </si>
  <si>
    <t>s2md_met:si2817 (Metric: String|EJ/Major change|TS/Description of nature of a change in the model)</t>
  </si>
  <si>
    <t>s2md_met:ei2594 (Metric: Purpose for Internal model change) [s2c_AP:s2c_40]</t>
  </si>
  <si>
    <t>s2md_met:si2603 (Metric: String|TS/Other categorization and explanation for a model change)</t>
  </si>
  <si>
    <t>s2md_met:ei2584 (Metric: Major model change impact on Market risk charge) [s2c_RT:s2c_40]</t>
  </si>
  <si>
    <t>s2md_met:ei2585 (Metric: Major model change impact on CREDIT FinInstr risk charge) [s2c_RT:s2c_40]</t>
  </si>
  <si>
    <t>s2md_met:ei2586 (Metric: Major model change impact on CREDIT NonFinInstr charge) [s2c_RT:s2c_40]</t>
  </si>
  <si>
    <t>s2md_met:ei2587 (Metric: Major model change impact on Non-Life risk charge) [s2c_RT:s2c_40]</t>
  </si>
  <si>
    <t>s2md_met:ei2588 (Metric: Major model change impact on Life and Health risk charge) [s2c_RT:s2c_40]</t>
  </si>
  <si>
    <t>s2md_met:ei2589 (Metric: Major model change impact on Operational risk charge) [s2c_RT:s2c_40]</t>
  </si>
  <si>
    <t>s2md_met:ei2590 (Metric: Major model change impact on Pension risk charge) [s2c_RT:s2c_40]</t>
  </si>
  <si>
    <t>s2md_met:ei2592 (Metric: Major model change impact on diversification benefit due to some change to the dependency model) [s2c_RT:s2c_40]</t>
  </si>
  <si>
    <t>s2md_met:si2602 (Metric: String|TS/Description of other modelled contributions to the SCR which were impacted by the model change)</t>
  </si>
  <si>
    <t>s2md_met:ei2596 (Metric: Classification of Internal model change) [s2c_AP:s2c_41]</t>
  </si>
  <si>
    <t>s2md_met:mi2678 (Metric: Monetary|VG/Solvency II|EJ/Major change|II/Full internal model|BC/Solvency capital requirement [SCR]|VM/Value before risk model change)</t>
  </si>
  <si>
    <t>s2md_met:di2604 (Metric: Date|TD/Reference date of SCR impact caused by the model change)</t>
  </si>
  <si>
    <t>s2md_met:mi2679 (Metric: Monetary|VG/Solvency II|EJ/Major change|II/Full internal model|BC/Solvency capital requirement [SCR]|VM/Value after risk model change)</t>
  </si>
  <si>
    <t>s2md_met:pi2680 (Metric: Pure|PP/Relative change of total modelled SCR in percentage after major model change)</t>
  </si>
  <si>
    <t>s2md_met:mi2905 (Metric: Monetary|VG/Solvency II|EJ/Major change|II/Full internal model|BC/Own funds|BE/Basic or ancillary own funds|MS/Eligible to meet SCR criteria|VM/Value before risk model change)</t>
  </si>
  <si>
    <t>s2md_met:mi2906 (Metric: Monetary|VG/Solvency II|EJ/Major change|II/Full internal model|BC/Own funds|BE/Basic or ancillary own funds|MS/Eligible to meet SCR criteria|VM/Value after risk model change)</t>
  </si>
  <si>
    <t>s2md_met:si2605 (Metric: String|TS/List of criteria that are classifying the change as a major change)</t>
  </si>
  <si>
    <t>s2md_met:mi2681 (Metric: Monetary|VG/Solvency II|EJ/Change assigned as major change but not fulfilling standard criteria|II/Full internal model|BC/Own funds|VM/Value after risk model change)</t>
  </si>
  <si>
    <t>s2md_met:pi2606 (Metric: Pure|PP/Percentage of impact to SCR in relation to the trigger assigned as a major model change)</t>
  </si>
  <si>
    <t>s2c_AP:x91 (Change in Internal model due to risk profile)</t>
  </si>
  <si>
    <t>s2c_AP:x92 (Change in Internal model due to input data and assumptions)</t>
  </si>
  <si>
    <t>s2c_AP:x93 (Change in Internal model due to methodology)</t>
  </si>
  <si>
    <t>s2c_AP:x94 (Change in Internal model due to other purpose than risk profile, input data and assumptions or methodology)</t>
  </si>
  <si>
    <t>s2c_RT:x299 (Model change impacted on risk charge or diversification benefit)</t>
  </si>
  <si>
    <t>s2c_RT:x300 (Model change did not impact on risk charge or diversification benefit)</t>
  </si>
  <si>
    <t>s2c_AP:x95 (Internal model qualitative change classification)</t>
  </si>
  <si>
    <t>s2c_AP:x96 (Internal model quantitative change classification)</t>
  </si>
  <si>
    <t>s2c_AP:x97 (Internal model change due to combination of quantitative and qualitative classification)</t>
  </si>
  <si>
    <t>S.26.16.01.03 - Model Changes - Minor Changes</t>
  </si>
  <si>
    <t>SCR sum for minor changes increasing SCR</t>
  </si>
  <si>
    <t>SCR sum for minor changes decreasing SCR</t>
  </si>
  <si>
    <t>Number of minor changes implemented during the reporting period</t>
  </si>
  <si>
    <t>Threshold for accumulation</t>
  </si>
  <si>
    <t>Reset</t>
  </si>
  <si>
    <t>Reason for reset</t>
  </si>
  <si>
    <t>Total minor</t>
  </si>
  <si>
    <t>s2md_met:ii2607 (Metric: Integer|NT/Number of minor changes implemented during the reporting period)</t>
  </si>
  <si>
    <t>s2md_met:si2608 (Metric: String|TS/Threshold for accumulation)</t>
  </si>
  <si>
    <t>s2md_met:ei2597 (Metric: Occurrence of internal model reset for minor changes in reporting period) [s2c_AP:s2c_42]</t>
  </si>
  <si>
    <t>s2md_met:si2609 (Metric: String|TS/Description for the reset of the accumulation of minor changes)</t>
  </si>
  <si>
    <t>s2md_met:mi2922 (Metric: Monetary|EJ/Total minor changes|II/Full internal model|BC/Own funds)</t>
  </si>
  <si>
    <t>s2c_VM:x109 (Value before risk model change)</t>
  </si>
  <si>
    <t>s2c_VM:x110 (Value after risk model change)</t>
  </si>
  <si>
    <t>s2md_met:mi2923 (Metric: Monetary|EJ/Total minor changes|II/Full internal model|BC/Solvency capital requirement [SCR])</t>
  </si>
  <si>
    <t>s2c_AP:x98 (Internal model minor changes reset occurred in the reporting period)</t>
  </si>
  <si>
    <t>s2c_AP:x99 (Internal model minor changes reset did not occur in the reporting period)</t>
  </si>
  <si>
    <t>S.27.01.01.01 - Non-life and Health catastrophe risk - Summary</t>
  </si>
  <si>
    <t>SCR before risk mitigation</t>
  </si>
  <si>
    <t>Total risk mitigation</t>
  </si>
  <si>
    <t>SCR after risk mitigation</t>
  </si>
  <si>
    <t>Non-life catastrophe risk - Summary</t>
  </si>
  <si>
    <t>Natural catastrophe risk</t>
  </si>
  <si>
    <t>Diversification between perils</t>
  </si>
  <si>
    <t>Catastrophe risk non-proportional property reinsurance</t>
  </si>
  <si>
    <t>Man-made catastrophe risk</t>
  </si>
  <si>
    <t>Marine</t>
  </si>
  <si>
    <t>Aviation</t>
  </si>
  <si>
    <t>Fire</t>
  </si>
  <si>
    <t>Liability</t>
  </si>
  <si>
    <t>Credit and Suretyship</t>
  </si>
  <si>
    <t>Total Non-life catastrophe risk before diversification</t>
  </si>
  <si>
    <t>Diversification between sub-modules</t>
  </si>
  <si>
    <t>Total Non-life catastrophe risk after diversification</t>
  </si>
  <si>
    <t>Health catastrophe risk - Summary</t>
  </si>
  <si>
    <t>Health catastrophe risk</t>
  </si>
  <si>
    <t>Mass accident</t>
  </si>
  <si>
    <t>Accident concentration</t>
  </si>
  <si>
    <t>Pandemic</t>
  </si>
  <si>
    <t>s2c_RT:x12 (Catastrophe risk non-proportional property reinsurance)</t>
  </si>
  <si>
    <t>s2c_RT:x101 (Motor vehicle liability)</t>
  </si>
  <si>
    <t>s2c_RT:x86 (Marine)</t>
  </si>
  <si>
    <t>s2c_RT:x8 (Aviation)</t>
  </si>
  <si>
    <t>s2c_RT:x35 (Fire)</t>
  </si>
  <si>
    <t>s2c_RT:x72 (Liability)</t>
  </si>
  <si>
    <t>s2c_RT:x20 (Credit and Suretyship)</t>
  </si>
  <si>
    <t>s2md_met:mi690 (Metric: Monetary|II/Standard formula|BC/Solvency capital requirement [SCR]|IT/Risk mitigation effect other than from finite reinsurance and risk mitigation cost for reinstalment premiums)</t>
  </si>
  <si>
    <t>S.27.01.01.02 - Natural Catastrophe risk - Windstorm</t>
  </si>
  <si>
    <t>Z Axis: (Z0001): s2c_dim:RT (Risk types) s2c_RT:x150 (Windstorm)</t>
  </si>
  <si>
    <t>Estimation of the gross premiums to be earned</t>
  </si>
  <si>
    <t>Exposure</t>
  </si>
  <si>
    <t>Specified Gross Loss</t>
  </si>
  <si>
    <t>Catastrophe Risk Charge Factor before risk mitigation</t>
  </si>
  <si>
    <t>Scenario A or B</t>
  </si>
  <si>
    <t>Catastrophe Risk Charge before risk mitigation</t>
  </si>
  <si>
    <t>Estimated Risk Mitigation</t>
  </si>
  <si>
    <t>Estimated Reinstatement Premiums</t>
  </si>
  <si>
    <t>Catastrophe Risk Charge after risk mitigation</t>
  </si>
  <si>
    <t>Natural Catastrophe risk - Windstorm</t>
  </si>
  <si>
    <t>Republic of Austria</t>
  </si>
  <si>
    <t>Kingdom of Belgium</t>
  </si>
  <si>
    <t>Czech Republic</t>
  </si>
  <si>
    <t>Swiss Confederation; Principality of Lichtenstein</t>
  </si>
  <si>
    <t>Kingdom of Denmark</t>
  </si>
  <si>
    <t>Republic of Slovenia</t>
  </si>
  <si>
    <t>R0441</t>
  </si>
  <si>
    <t>French Republic [except Guadeloupe, Martinique, the Collectivity of Saint Martin and Réunion]; Principality of Monaco; Principality of Andorra</t>
  </si>
  <si>
    <t>Federal Republic of Germany</t>
  </si>
  <si>
    <t>Republic of Hungary</t>
  </si>
  <si>
    <t>Republic of Iceland</t>
  </si>
  <si>
    <t>Ireland</t>
  </si>
  <si>
    <t>Grand Duchy of Luxemburg</t>
  </si>
  <si>
    <t>Kingdom of the Netherlands</t>
  </si>
  <si>
    <t>Kingdom of Norway</t>
  </si>
  <si>
    <t>Republic of Poland</t>
  </si>
  <si>
    <t>Republic of Finland</t>
  </si>
  <si>
    <t>R0521</t>
  </si>
  <si>
    <t>Kingdom of Spain</t>
  </si>
  <si>
    <t>Kingdom of Sweden</t>
  </si>
  <si>
    <t>United Kingdom of Great Britain and Northern Ireland</t>
  </si>
  <si>
    <t>Guadeloupe</t>
  </si>
  <si>
    <t>Martinique</t>
  </si>
  <si>
    <t>Collectivity of Saint Martin</t>
  </si>
  <si>
    <t>Réunion</t>
  </si>
  <si>
    <t>Total Windstorm specified Regions before diversification</t>
  </si>
  <si>
    <t>Northern Europe</t>
  </si>
  <si>
    <t>Western Europe</t>
  </si>
  <si>
    <t>Eastern Europe</t>
  </si>
  <si>
    <t>Southern Europe</t>
  </si>
  <si>
    <t>Central and Western Asia</t>
  </si>
  <si>
    <t>Eastern Asia</t>
  </si>
  <si>
    <t>South and South-Eastern Asia</t>
  </si>
  <si>
    <t>Oceania</t>
  </si>
  <si>
    <t>Northern Africa</t>
  </si>
  <si>
    <t>Southern Africa</t>
  </si>
  <si>
    <t>Northern America excluding the United States of America</t>
  </si>
  <si>
    <t>Caribbean and Central America</t>
  </si>
  <si>
    <t>Eastern South America</t>
  </si>
  <si>
    <t>Northern, southern and western South America</t>
  </si>
  <si>
    <t>North-east United States of America</t>
  </si>
  <si>
    <t>South-east United States of America</t>
  </si>
  <si>
    <t>Mid-west United States of America</t>
  </si>
  <si>
    <t>Western United States of America</t>
  </si>
  <si>
    <t>Total Windstorm Other Regions before diversifications</t>
  </si>
  <si>
    <t>Total Windstorm all Regions before diversification</t>
  </si>
  <si>
    <t>Diversification effect between regions</t>
  </si>
  <si>
    <t>Total Windstorm after diversification</t>
  </si>
  <si>
    <t>s2c_GA:x69 (SWITZERLAND; LIECHTENSTEIN)</t>
  </si>
  <si>
    <t>s2c_GA:x81 (FRANCE; MONACO; ANDORRA)</t>
  </si>
  <si>
    <t>s2c_GA:x90 (Other Northern Europe Regions subject to windstorm risk charge)</t>
  </si>
  <si>
    <t>s2c_GA:x91 (Other Western European Regions subject to windstorm risk charge)</t>
  </si>
  <si>
    <t>s2c_GA:x92 (Other Eastern European Regions subject to windstorm risk charge)</t>
  </si>
  <si>
    <t>s2c_GA:x93 (Other Southern European Regions subject to windstorm risk charge)</t>
  </si>
  <si>
    <t>s2c_GA:x9 (Central and Western Asia)</t>
  </si>
  <si>
    <t>s2c_GA:x12 (Eastern Asia)</t>
  </si>
  <si>
    <t>s2c_GA:x65 (South and South-Eastern Asia)</t>
  </si>
  <si>
    <t>s2c_GA:x43 (Oceania)</t>
  </si>
  <si>
    <t>s2c_GA:x39 (Northern Africa)</t>
  </si>
  <si>
    <t>s2c_GA:x67 (Southern Africa)</t>
  </si>
  <si>
    <t>s2c_GA:x40 (Northern America excluding the United States of America)</t>
  </si>
  <si>
    <t>s2c_GA:x8 (Caribbean and Central America)</t>
  </si>
  <si>
    <t>s2c_GA:x13 (Eastern South America)</t>
  </si>
  <si>
    <t>s2c_GA:x41 (Northern, southern and western South America)</t>
  </si>
  <si>
    <t>s2c_GA:x38 (North-east United States of America)</t>
  </si>
  <si>
    <t>s2c_GA:x66 (South-east United States of America)</t>
  </si>
  <si>
    <t>s2c_GA:x36 (Mid-west United States of America)</t>
  </si>
  <si>
    <t>s2c_GA:x71 (Western United States of America)</t>
  </si>
  <si>
    <t>s2c_GA:x88 (Specified Regions explicitly subject to windstorm risk charge)</t>
  </si>
  <si>
    <t>s2c_GA:x89 (Other Regions subject to windstorm risk charge)</t>
  </si>
  <si>
    <t>s2md_met:ei1549 (Metric: Scenario A or B) [s2c_RT:s2c_10]</t>
  </si>
  <si>
    <t>s2md_met:pi700 (Metric: Pure|II/Standard formula|PP/Risk charge factor)</t>
  </si>
  <si>
    <t>s2md_met:mi659 (Metric: Monetary|II/Standard formula|BC/Loss)</t>
  </si>
  <si>
    <t>s2c_AM:x82 (Specified)</t>
  </si>
  <si>
    <t>s2md_met:mi689 (Metric: Monetary|II/Standard formula|BC/Solvency capital requirement [SCR]|IT/Risk mitigation effect other than from finite reinsurance)</t>
  </si>
  <si>
    <t>s2md_met:mi688 (Metric: Monetary|II/Standard formula|BC/Solvency capital requirement [SCR]|IT/Risk mitigation cost for reinstalment premiums)</t>
  </si>
  <si>
    <t>s2c_RT:x15 (Covered after the period)</t>
  </si>
  <si>
    <t>s2c_RT:x134 (Scenario A)</t>
  </si>
  <si>
    <t>s2c_RT:x135 (Scenario B)</t>
  </si>
  <si>
    <t>S.27.01.01.03 - Natural Catastrophe risk - Earthquake</t>
  </si>
  <si>
    <t>Z Axis: (Z0001): s2c_dim:VG (Valuation general) s2c_AM:x80 (Solvency II) | Z Axis: (Z0001): s2c_dim:RT (Risk types) s2c_RT:x30 (Earthquake)</t>
  </si>
  <si>
    <t>Natural Catastrophe risk - Earthquake</t>
  </si>
  <si>
    <t>Republic of Bulgaria</t>
  </si>
  <si>
    <t>Republic of Croatia</t>
  </si>
  <si>
    <t>Republic of Cyprus</t>
  </si>
  <si>
    <t>Hellenic Republic</t>
  </si>
  <si>
    <t>Italian Republic; Republic of San Marino; Vatican City State</t>
  </si>
  <si>
    <t>Republic of Malta</t>
  </si>
  <si>
    <t>Portuguese Republic</t>
  </si>
  <si>
    <t>Romania</t>
  </si>
  <si>
    <t>Slovak Republic</t>
  </si>
  <si>
    <t>Total Earthquake specified Regions before diversification</t>
  </si>
  <si>
    <t>Total Earthquake Other Regions before diversifications</t>
  </si>
  <si>
    <t>Total Earthquake all Regions before diversification</t>
  </si>
  <si>
    <t>Total Earthquake after diversification</t>
  </si>
  <si>
    <t>s2c_GA:x27 (ITALY; SAN MARINO; HOLY SEE (VATICAN CITY STATE))</t>
  </si>
  <si>
    <t>s2c_GA:x96 (Other Northern Europe Regions subject to earthquake risk charge)</t>
  </si>
  <si>
    <t>s2c_GA:x97 (Other Western European Regions subject to earthquake risk charge)</t>
  </si>
  <si>
    <t>s2c_GA:x98 (Other Eastern European Regions subject to earthquake risk charge)</t>
  </si>
  <si>
    <t>s2c_GA:x99 (Other Southern European Regions subject to earthquake risk charge)</t>
  </si>
  <si>
    <t>s2c_GA:x94 (Specified Regions explicitly subject to earthquake risk charge)</t>
  </si>
  <si>
    <t>s2c_GA:x95 (Other Regions subject to earthquake risk charge)</t>
  </si>
  <si>
    <t>S.27.01.01.04 - Natural Catastrophe risk - Flood</t>
  </si>
  <si>
    <t>Z Axis: (Z0001): s2c_dim:RT (Risk types) s2c_RT:x36 (Flood)</t>
  </si>
  <si>
    <t>Natural Catastrophe risk - Flood</t>
  </si>
  <si>
    <t>Denmark</t>
  </si>
  <si>
    <t>R1291</t>
  </si>
  <si>
    <t>Finland</t>
  </si>
  <si>
    <t>R1292</t>
  </si>
  <si>
    <t>R1295</t>
  </si>
  <si>
    <t>R1321</t>
  </si>
  <si>
    <t>Norway</t>
  </si>
  <si>
    <t>R1325</t>
  </si>
  <si>
    <t>R1335</t>
  </si>
  <si>
    <t>Sweden</t>
  </si>
  <si>
    <t>R1385</t>
  </si>
  <si>
    <t>Total Flood specified Regions before diversification</t>
  </si>
  <si>
    <t>Total Flood Other Regions before diversifications</t>
  </si>
  <si>
    <t>Total Flood all Regions before diversification</t>
  </si>
  <si>
    <t>Total Flood after diversification</t>
  </si>
  <si>
    <t>s2c_GA:x102 (Other Northern Europe Regions subject to flood risk charge)</t>
  </si>
  <si>
    <t>s2c_GA:x103 (Other Western European Regions subject to flood risk charge)</t>
  </si>
  <si>
    <t>s2c_GA:x104 (Other Eastern European Regions subject to flood risk charge)</t>
  </si>
  <si>
    <t>s2c_GA:x105 (Other Southern European Regions subject to flood risk charge)</t>
  </si>
  <si>
    <t>s2c_GA:x100 (Specified Regions explicitly subject to flood risk charge)</t>
  </si>
  <si>
    <t>s2c_GA:x101 (Other Regions subject to flood risk charge)</t>
  </si>
  <si>
    <t>S.27.01.01.05 - Natural Catastrophe risk - Hail</t>
  </si>
  <si>
    <t>Z Axis: (Z0001): s2c_dim:RT (Risk types) s2c_RT:x40 (Hail)</t>
  </si>
  <si>
    <t>Natural Catastrophe risk - Hail</t>
  </si>
  <si>
    <t>R1641</t>
  </si>
  <si>
    <t>R1702</t>
  </si>
  <si>
    <t>R1701</t>
  </si>
  <si>
    <t>Total Hail specified Regions before diversification</t>
  </si>
  <si>
    <t>Total Hail Other Regions before diversifications</t>
  </si>
  <si>
    <t>Total Hail all Regions before diversification</t>
  </si>
  <si>
    <t>Total Hail after diversification</t>
  </si>
  <si>
    <t>s2c_GA:x108 (Other Northern Europe Regions subject to hail risk charge)</t>
  </si>
  <si>
    <t>s2c_GA:x109 (Other Western European Regions subject to hail risk charge)</t>
  </si>
  <si>
    <t>s2c_GA:x110 (Other Eastern European Regions subject to hail risk charge)</t>
  </si>
  <si>
    <t>s2c_GA:x111 (Other Southern European Regions subject to hail risk charge)</t>
  </si>
  <si>
    <t>s2c_GA:x106 (Specified Regions explicitly subject to hail risk charge)</t>
  </si>
  <si>
    <t>s2c_GA:x107 (Other Regions subject to hail risk charge)</t>
  </si>
  <si>
    <t>S.27.01.01.06 - Natural Catastrophe risk -Subsidence</t>
  </si>
  <si>
    <t>Z Axis: (Z0001): s2c_dim:VG (Valuation general) s2c_AM:x80 (Solvency II) | Z Axis: (Z0001): s2c_dim:RT (Risk types) s2c_RT:x144 (Subsidence)</t>
  </si>
  <si>
    <t>Natural Catastrophe risk -Subsidence</t>
  </si>
  <si>
    <t>R1945</t>
  </si>
  <si>
    <t>R1946</t>
  </si>
  <si>
    <t>Total Subsidence before diversification</t>
  </si>
  <si>
    <t>Diversification effect between zones</t>
  </si>
  <si>
    <t>Total Subsidence after diversification</t>
  </si>
  <si>
    <t>S.27.01.01.07 - Catastrophe risk - Non-proportional property reinsurance</t>
  </si>
  <si>
    <t>Catastrophe risk - Non-proportional property reinsurance</t>
  </si>
  <si>
    <t>Estimation of the premiums to be earned</t>
  </si>
  <si>
    <t>S.27.01.01.08 - Man made catastrophe risk - Motor Vehicle Liability</t>
  </si>
  <si>
    <t>Man made catastrophe risk - Motor Vehicle Liability</t>
  </si>
  <si>
    <t>Number of vehicles policy limit above 24M EUR</t>
  </si>
  <si>
    <t>Number of vehicles policy limit below or equal to 24M EUR</t>
  </si>
  <si>
    <t>Catastrophe Risk Charge Motor Vehicle Liability before risk mitigation</t>
  </si>
  <si>
    <t>Catastrophe Risk Charge Motor Vehicle Liability after risk mitigation</t>
  </si>
  <si>
    <t>Motor Vehicle Liability</t>
  </si>
  <si>
    <t>s2md_met:ii643 (Metric: Integer|II/Standard formula|NT/Number of vehicles policy limit above 24ME)</t>
  </si>
  <si>
    <t>s2md_met:ii644 (Metric: Integer|II/Standard formula|NT/Number of vehicles policy limit below or equal to 24ME)</t>
  </si>
  <si>
    <t>S.27.01.01.09 - Man made catastrophe risk - Marine Tanker Collision</t>
  </si>
  <si>
    <t>Catastrophe Risk Charge Share marine hull in tanker t before risk mitigation</t>
  </si>
  <si>
    <t>Catastrophe Risk Charge Share marine liability in tanker t before risk mitigation</t>
  </si>
  <si>
    <t>Catastrophe Risk Charge Share marine oil pollution liability in tanker t before risk mitigation</t>
  </si>
  <si>
    <t>Catastrophe Risk Charge Marine Tanker Collision before risk mitigation</t>
  </si>
  <si>
    <t>Catastrophe Risk Charge Marine Tanker Collision after risk mitigation</t>
  </si>
  <si>
    <t>Name of vessel</t>
  </si>
  <si>
    <t>Marine Tanker Collision</t>
  </si>
  <si>
    <t>s2md_met:si2271 (Metric: String|TS/Name of vessel with the biggest sum insured)</t>
  </si>
  <si>
    <t>s2c_RT:x94 (Marine tanker collision [hull])</t>
  </si>
  <si>
    <t>s2c_RT:x95 (Marine tanker collision [liability])</t>
  </si>
  <si>
    <t>s2c_RT:x96 (Marine tanker collision [oil pollution liability])</t>
  </si>
  <si>
    <t>s2c_RT:x93 (Marine tanker collision)</t>
  </si>
  <si>
    <t>S.27.01.01.10 - Man made catastrophe risk - Marine Platform Explosion</t>
  </si>
  <si>
    <t>Catastrophe Risk Charge Property damage before risk mitigation</t>
  </si>
  <si>
    <t>C0660</t>
  </si>
  <si>
    <t>Catastrophe Risk Charge Removal of wreckage before risk mitigation</t>
  </si>
  <si>
    <t>Catastrophe Risk Charge Loss of production income before risk mitigation</t>
  </si>
  <si>
    <t>Catastrophe Risk Charge Capping of the well or making the well secure before risk mitigation</t>
  </si>
  <si>
    <t>Catastrophe Risk Charge Liability insurance and reinsurance obligations before risk mitigation</t>
  </si>
  <si>
    <t>Catastrophe Risk Charge Marine Platform Explosion before risk mitigation</t>
  </si>
  <si>
    <t>Catastrophe Risk Charge Marine Platform Explosion after risk mitigation</t>
  </si>
  <si>
    <t>Name of platform</t>
  </si>
  <si>
    <t>Marine Platform Explosion</t>
  </si>
  <si>
    <t>s2md_met:si2272 (Metric: String|TS/Name of platform with the biggest sum insured)</t>
  </si>
  <si>
    <t>s2c_RT:x91 (Marine platform explosion [property damage])</t>
  </si>
  <si>
    <t>s2c_RT:x92 (Marine platform explosion [removal of wreckage])</t>
  </si>
  <si>
    <t>s2c_RT:x90 (Marine platform explosion [loss of production income])</t>
  </si>
  <si>
    <t>s2c_RT:x88 (Marine platform explosion [capping of the well or making the well secure])</t>
  </si>
  <si>
    <t>s2c_RT:x89 (Marine platform explosion [liability insurance and reinsurance obligations])</t>
  </si>
  <si>
    <t>s2c_RT:x87 (Marine platform explosion)</t>
  </si>
  <si>
    <t>S.27.01.01.11 - Man made catastrophe risk - Marine</t>
  </si>
  <si>
    <t>Man made catastrophe risk - Marine</t>
  </si>
  <si>
    <t>Catastrophe Risk Charge Marine before risk mitigation</t>
  </si>
  <si>
    <t>Estimated Total Risk Mitigation</t>
  </si>
  <si>
    <t>Catastrophe Risk Charge Marine after risk mitigation</t>
  </si>
  <si>
    <t>Total before diversification</t>
  </si>
  <si>
    <t>Diversification between type of event</t>
  </si>
  <si>
    <t>R2410</t>
  </si>
  <si>
    <t>Total after diversification</t>
  </si>
  <si>
    <t>R2420</t>
  </si>
  <si>
    <t>S.27.01.01.12 - Man made catastrophe risk - Aviation</t>
  </si>
  <si>
    <t>Man made catastrophe risk - Aviation</t>
  </si>
  <si>
    <t>Catastrophe risk Charge Aviation hull before risk mitigation</t>
  </si>
  <si>
    <t>Catastrophe risk Charge Aviation liability before risk mitigation</t>
  </si>
  <si>
    <t>Catastrophe Risk Charge Aviation before risk mitigation</t>
  </si>
  <si>
    <t>Catastrophe Risk Charge Aviation after risk mitigation</t>
  </si>
  <si>
    <t>Gross Catastrophe Risk Charge Aviation</t>
  </si>
  <si>
    <t>R2500</t>
  </si>
  <si>
    <t>s2c_RT:x9 (Aviation [hull])</t>
  </si>
  <si>
    <t>s2c_RT:x10 (Aviation [liability])</t>
  </si>
  <si>
    <t>S.27.01.01.13 - Man made catastrophe risk - Fire</t>
  </si>
  <si>
    <t>Z Axis: (Z0001): s2c_dim:VG (Valuation general) s2c_AM:x80 (Solvency II) | Z Axis: (Z0001): s2c_dim:EA (SCR calculation) s2c_VM:x20 (Excluding the loss-absorbing capacity of technical provisions)</t>
  </si>
  <si>
    <t>Man made catastrophe risk - Fire</t>
  </si>
  <si>
    <t>Catastrophe Risk Charge Fire before risk mitigation</t>
  </si>
  <si>
    <t>Catastrophe Risk Charge Fire after risk mitigation</t>
  </si>
  <si>
    <t>S.27.01.01.14 - Man made catastrophe risk - Liability</t>
  </si>
  <si>
    <t>Man made catastrophe risk - Liability</t>
  </si>
  <si>
    <t>Earned premium following 12 months</t>
  </si>
  <si>
    <t>Largest liability limit provided</t>
  </si>
  <si>
    <t>Catastrophe Risk Charge Liability before risk mitigation</t>
  </si>
  <si>
    <t>Catastrophe Risk Charge Liability after risk mitigation</t>
  </si>
  <si>
    <t>Professional malpractice liability</t>
  </si>
  <si>
    <t>Employers liability</t>
  </si>
  <si>
    <t>R2710</t>
  </si>
  <si>
    <t>Directors and officers liability</t>
  </si>
  <si>
    <t>R2720</t>
  </si>
  <si>
    <t>Other liability</t>
  </si>
  <si>
    <t>R2730</t>
  </si>
  <si>
    <t>Non-proportional reinsurance</t>
  </si>
  <si>
    <t>R2740</t>
  </si>
  <si>
    <t>R2750</t>
  </si>
  <si>
    <t>s2c_RT:x127 (Professional malpractice liability)</t>
  </si>
  <si>
    <t>s2c_RT:x31 (Employers liability)</t>
  </si>
  <si>
    <t>s2c_RT:x28 (Directors and officers liability)</t>
  </si>
  <si>
    <t>s2c_RT:x73 (Liability other than professional malpractice, employers, directors and officers liability)</t>
  </si>
  <si>
    <t>s2c_RT:x112 (Non-proportional liability reinsurance)</t>
  </si>
  <si>
    <t>s2md_met:mi657 (Metric: Monetary|II/Standard formula|BC/Largest liability limit provided)</t>
  </si>
  <si>
    <t>s2md_met:ii641 (Metric: Integer|II/Standard formula|NT/Number of claims)</t>
  </si>
  <si>
    <t>S.27.01.01.15 - Man made catastrophe risk - Liability</t>
  </si>
  <si>
    <t>Z Axis: (Z0001): s2c_dim:RT (Risk types) s2c_RT:x72 (Liability) | Z Axis: (Z0001): s2c_dim:EA (SCR calculation) s2c_VM:x20 (Excluding the loss-absorbing capacity of technical provisions) | Z Axis: (Z0001): s2c_dim:VG (Valuation general) s2c_AM:x80 (Solvency II)</t>
  </si>
  <si>
    <t>C0980</t>
  </si>
  <si>
    <t>R2800</t>
  </si>
  <si>
    <t>Diversification between type of cover</t>
  </si>
  <si>
    <t>R2810</t>
  </si>
  <si>
    <t>R2820</t>
  </si>
  <si>
    <t>S.27.01.01.16 - Man made catastrophe risk - Credit and Suretyship - Large Credit Default</t>
  </si>
  <si>
    <t>Man made catastrophe risk - Credit and Suretyship - Large Credit Default</t>
  </si>
  <si>
    <t>Exposure (individual or group)</t>
  </si>
  <si>
    <t>C0990</t>
  </si>
  <si>
    <t>Proportion of damage caused by scenario</t>
  </si>
  <si>
    <t>Catastrophe Risk Charge Credit and Suretyship before risk mitigation - Large Credit Default</t>
  </si>
  <si>
    <t>C1010</t>
  </si>
  <si>
    <t>C1020</t>
  </si>
  <si>
    <t>C1030</t>
  </si>
  <si>
    <t>Catastrophe Risk Charge Credit and Suretyship after risk mitigation - Large Credit Default</t>
  </si>
  <si>
    <t>C1040</t>
  </si>
  <si>
    <t>Largest exposure 1</t>
  </si>
  <si>
    <t>R2900</t>
  </si>
  <si>
    <t>Largest exposure 2</t>
  </si>
  <si>
    <t>R2910</t>
  </si>
  <si>
    <t>R2920</t>
  </si>
  <si>
    <t>s2c_RT:x22 (Credit and Suretyship [large credit default] 1st biggest)</t>
  </si>
  <si>
    <t>s2c_RT:x23 (Credit and Suretyship [large credit default] 2nd biggest)</t>
  </si>
  <si>
    <t>s2c_RT:x153 (Credit and Suretyship [large credit default] Sum of 1st and 2nd biggest)</t>
  </si>
  <si>
    <t>s2md_met:pi699 (Metric: Pure|II/Standard formula|PP/Proportion of damage caused by scenario)</t>
  </si>
  <si>
    <t>S.27.01.01.17 - Man made catastrophe risk - Credit and Suretyship - Recession Risk</t>
  </si>
  <si>
    <t>Z Axis: (Z0001): s2c_dim:RT (Risk types) s2c_RT:x24 (Credit and Suretyship [recession risk]) | Z Axis: (Z0001): s2c_dim:VG (Valuation general) s2c_AM:x80 (Solvency II)</t>
  </si>
  <si>
    <t>Man made catastrophe risk - Credit and Suretyship - Recession Risk</t>
  </si>
  <si>
    <t>C1050</t>
  </si>
  <si>
    <t>Catastrophe Risk Charge Credit and Suretyship before risk mitigation - Recession Risk</t>
  </si>
  <si>
    <t>C1060</t>
  </si>
  <si>
    <t>C1070</t>
  </si>
  <si>
    <t>C1080</t>
  </si>
  <si>
    <t>Catastrophe Risk Charge Credit and Suretyship after risk mitigation - Recession Risk</t>
  </si>
  <si>
    <t>C1090</t>
  </si>
  <si>
    <t>R3000</t>
  </si>
  <si>
    <t>S.27.01.01.18 - Man made catastrophe risk - Credit and Suretyship</t>
  </si>
  <si>
    <t>Z Axis: (Z0001): s2c_dim:RT (Risk types) s2c_RT:x20 (Credit and Suretyship) | Z Axis: (Z0001): s2c_dim:VG (Valuation general) s2c_AM:x80 (Solvency II) | Z Axis: (Z0001): s2c_dim:EA (SCR calculation) s2c_VM:x20 (Excluding the loss-absorbing capacity of technical provisions)</t>
  </si>
  <si>
    <t>Man made catastrophe risk - Credit and Suretyship</t>
  </si>
  <si>
    <t>Catastrophe Risk Charge Credit and Suretyship before risk mitigation</t>
  </si>
  <si>
    <t>C1100</t>
  </si>
  <si>
    <t>C1110</t>
  </si>
  <si>
    <t>Catastrophe Risk Charge Credit and Suretyship after risk mitigation</t>
  </si>
  <si>
    <t>C1120</t>
  </si>
  <si>
    <t>R3100</t>
  </si>
  <si>
    <t>R3110</t>
  </si>
  <si>
    <t>R3120</t>
  </si>
  <si>
    <t>S.27.01.01.19 - Non-life catastrophe risk - Other non-life catastrophe risk</t>
  </si>
  <si>
    <t>Non-life catastrophe risk - Other non-life catastrophe risk</t>
  </si>
  <si>
    <t>C1130</t>
  </si>
  <si>
    <t>Catastrophe Risk Charge Other non-life catastrophe risk before risk mitigation</t>
  </si>
  <si>
    <t>C1140</t>
  </si>
  <si>
    <t>C1150</t>
  </si>
  <si>
    <t>Catastrophe Risk Charge Other non-life catastrophe risk after risk mitigation</t>
  </si>
  <si>
    <t>C1160</t>
  </si>
  <si>
    <t>MAT other than Marine and Aviation</t>
  </si>
  <si>
    <t>R3200</t>
  </si>
  <si>
    <t>Non-proportional MAT reinsurance other than Marine and Aviation</t>
  </si>
  <si>
    <t>R3210</t>
  </si>
  <si>
    <t>R3220</t>
  </si>
  <si>
    <t>Non-proportional Casualty reinsurance other than General liability</t>
  </si>
  <si>
    <t>R3230</t>
  </si>
  <si>
    <t>Non-proportional Credit and Suretyship reinsurance</t>
  </si>
  <si>
    <t>R3240</t>
  </si>
  <si>
    <t>R3250</t>
  </si>
  <si>
    <t>Diversification between groups of obligations</t>
  </si>
  <si>
    <t>R3260</t>
  </si>
  <si>
    <t>R3270</t>
  </si>
  <si>
    <t>s2c_RT:x99 (MAT other than marine and aviation)</t>
  </si>
  <si>
    <t>s2c_RT:x113 (Non-proportional MAT reinsurance other than marine and aviation)</t>
  </si>
  <si>
    <t>s2c_RT:x100 (Miscellaneous financial loss)</t>
  </si>
  <si>
    <t>s2c_RT:x110 (Non-proportional casualty reinsurance other than general liability)</t>
  </si>
  <si>
    <t>s2c_RT:x111 (Non-proportional credit and surety reinsurance)</t>
  </si>
  <si>
    <t>S.27.01.01.20 - Health Catastrophe risk - Mass accident</t>
  </si>
  <si>
    <t>Accidental death</t>
  </si>
  <si>
    <t># Policyholders</t>
  </si>
  <si>
    <t>C1170</t>
  </si>
  <si>
    <t>Total value of benefits payable</t>
  </si>
  <si>
    <t>C1180</t>
  </si>
  <si>
    <t>Permanent disability</t>
  </si>
  <si>
    <t>C1190</t>
  </si>
  <si>
    <t>Disability 12 months</t>
  </si>
  <si>
    <t>Medical treatment</t>
  </si>
  <si>
    <t>Health Catastrophe risk - Mass accident</t>
  </si>
  <si>
    <t>R3300</t>
  </si>
  <si>
    <t>R3310</t>
  </si>
  <si>
    <t>R3320</t>
  </si>
  <si>
    <t>R3330</t>
  </si>
  <si>
    <t>R3340</t>
  </si>
  <si>
    <t>R3350</t>
  </si>
  <si>
    <t>R3360</t>
  </si>
  <si>
    <t>Republic of Estonia</t>
  </si>
  <si>
    <t>R3370</t>
  </si>
  <si>
    <t>R3380</t>
  </si>
  <si>
    <t>French Republic; Principality of Monaco; Principality of Andorra</t>
  </si>
  <si>
    <t>R3390</t>
  </si>
  <si>
    <t>R3400</t>
  </si>
  <si>
    <t>R3410</t>
  </si>
  <si>
    <t>R3420</t>
  </si>
  <si>
    <t>R3430</t>
  </si>
  <si>
    <t>R3440</t>
  </si>
  <si>
    <t>R3450</t>
  </si>
  <si>
    <t>Republic of Latvia</t>
  </si>
  <si>
    <t>R3460</t>
  </si>
  <si>
    <t>Republic of Lithuania</t>
  </si>
  <si>
    <t>R3470</t>
  </si>
  <si>
    <t>R3480</t>
  </si>
  <si>
    <t>R3490</t>
  </si>
  <si>
    <t>R3500</t>
  </si>
  <si>
    <t>R3510</t>
  </si>
  <si>
    <t>R3520</t>
  </si>
  <si>
    <t>R3530</t>
  </si>
  <si>
    <t>R3540</t>
  </si>
  <si>
    <t>R3550</t>
  </si>
  <si>
    <t>R3560</t>
  </si>
  <si>
    <t>R3570</t>
  </si>
  <si>
    <t>R3580</t>
  </si>
  <si>
    <t>Swiss Confederation</t>
  </si>
  <si>
    <t>R3590</t>
  </si>
  <si>
    <t>R3600</t>
  </si>
  <si>
    <t>Total Mass accident all countries before diversification</t>
  </si>
  <si>
    <t>R3610</t>
  </si>
  <si>
    <t>Diversification effect between countries</t>
  </si>
  <si>
    <t>R3620</t>
  </si>
  <si>
    <t>Total Mass accident all countries after diversification</t>
  </si>
  <si>
    <t>R3630</t>
  </si>
  <si>
    <t>s2md_met:ii642 (Metric: Integer|II/Standard formula|NT/Number of policyholders)</t>
  </si>
  <si>
    <t>s2c_RT:x52 (Health mass accident risk [accidental death])</t>
  </si>
  <si>
    <t>s2c_RT:x56 (Health mass accident risk [permanent disability])</t>
  </si>
  <si>
    <t>s2c_RT:x54 (Health mass accident risk [disability 12 months])</t>
  </si>
  <si>
    <t>s2c_RT:x55 (Health mass accident risk [medical treatment])</t>
  </si>
  <si>
    <t>S.27.01.01.21 - Health Catastrophe risk - Concentration accident</t>
  </si>
  <si>
    <t>Largest known accident risk concentration</t>
  </si>
  <si>
    <t>Average sum insured</t>
  </si>
  <si>
    <t>C1380</t>
  </si>
  <si>
    <t>C1390</t>
  </si>
  <si>
    <t>Health Catastrophe risk - Concentration accident</t>
  </si>
  <si>
    <t>R3700</t>
  </si>
  <si>
    <t>R3710</t>
  </si>
  <si>
    <t>R3720</t>
  </si>
  <si>
    <t>R3730</t>
  </si>
  <si>
    <t>R3740</t>
  </si>
  <si>
    <t>R3750</t>
  </si>
  <si>
    <t>R3760</t>
  </si>
  <si>
    <t>R3770</t>
  </si>
  <si>
    <t>R3780</t>
  </si>
  <si>
    <t>French Republic</t>
  </si>
  <si>
    <t>R3790</t>
  </si>
  <si>
    <t>R3800</t>
  </si>
  <si>
    <t>R3810</t>
  </si>
  <si>
    <t>R3820</t>
  </si>
  <si>
    <t>R3830</t>
  </si>
  <si>
    <t>R3840</t>
  </si>
  <si>
    <t>Italian Republic</t>
  </si>
  <si>
    <t>R3850</t>
  </si>
  <si>
    <t>R3860</t>
  </si>
  <si>
    <t>R3870</t>
  </si>
  <si>
    <t>R3880</t>
  </si>
  <si>
    <t>R3890</t>
  </si>
  <si>
    <t>R3900</t>
  </si>
  <si>
    <t>R3910</t>
  </si>
  <si>
    <t>R3920</t>
  </si>
  <si>
    <t>R3930</t>
  </si>
  <si>
    <t>R3940</t>
  </si>
  <si>
    <t>R3950</t>
  </si>
  <si>
    <t>R3960</t>
  </si>
  <si>
    <t>R3970</t>
  </si>
  <si>
    <t>R3980</t>
  </si>
  <si>
    <t>R3990</t>
  </si>
  <si>
    <t>R4000</t>
  </si>
  <si>
    <t>s2md_met:ii2462 (Metric: Integer|NT/Largest accident risk concentration of an insurance or reinsurance undertaking)</t>
  </si>
  <si>
    <t>s2c_RT:x42 (Health accident concentration risk [accidental death])</t>
  </si>
  <si>
    <t>s2c_RT:x46 (Health accident concentration risk [permanent disability])</t>
  </si>
  <si>
    <t>s2c_RT:x44 (Health accident concentration risk [disability 12 months])</t>
  </si>
  <si>
    <t>s2c_RT:x45 (Health accident concentration risk [medical treatment])</t>
  </si>
  <si>
    <t>S.27.01.01.22 - Health Catastrophe risk - Pandemic</t>
  </si>
  <si>
    <t>Number of insured people</t>
  </si>
  <si>
    <t>Total pandemic exposure</t>
  </si>
  <si>
    <t>Number of insured persons</t>
  </si>
  <si>
    <t>Unit claim cost hospitalisation</t>
  </si>
  <si>
    <t>Ratio of insured persons using hospitalisation</t>
  </si>
  <si>
    <t>Unit claim cost medical practitioner</t>
  </si>
  <si>
    <t>Ratio of insured persons using medical practitioner</t>
  </si>
  <si>
    <t>Unit claim cost no formal medical care</t>
  </si>
  <si>
    <t>Ratio of insured persons using no formal medical care</t>
  </si>
  <si>
    <t>Health Catastrophe risk - Pandemic</t>
  </si>
  <si>
    <t>R4100</t>
  </si>
  <si>
    <t>R4110</t>
  </si>
  <si>
    <t>R4120</t>
  </si>
  <si>
    <t>R4130</t>
  </si>
  <si>
    <t>R4140</t>
  </si>
  <si>
    <t>R4150</t>
  </si>
  <si>
    <t>R4160</t>
  </si>
  <si>
    <t>R4170</t>
  </si>
  <si>
    <t>R4180</t>
  </si>
  <si>
    <t>R4190</t>
  </si>
  <si>
    <t>R4200</t>
  </si>
  <si>
    <t>R4210</t>
  </si>
  <si>
    <t>R4220</t>
  </si>
  <si>
    <t>R4230</t>
  </si>
  <si>
    <t>R4240</t>
  </si>
  <si>
    <t>R4250</t>
  </si>
  <si>
    <t>R4260</t>
  </si>
  <si>
    <t>R4270</t>
  </si>
  <si>
    <t>R4280</t>
  </si>
  <si>
    <t>R4290</t>
  </si>
  <si>
    <t>R4300</t>
  </si>
  <si>
    <t>R4310</t>
  </si>
  <si>
    <t>R4320</t>
  </si>
  <si>
    <t>R4330</t>
  </si>
  <si>
    <t>R4340</t>
  </si>
  <si>
    <t>R4350</t>
  </si>
  <si>
    <t>R4360</t>
  </si>
  <si>
    <t>R4370</t>
  </si>
  <si>
    <t>R4380</t>
  </si>
  <si>
    <t>R4390</t>
  </si>
  <si>
    <t>R4400</t>
  </si>
  <si>
    <t>s2c_RT:x60 (Health pandemic risk [income protection])</t>
  </si>
  <si>
    <t>s2c_RT:x61 (Health pandemic risk [medical expenses])</t>
  </si>
  <si>
    <t>s2md_met:pi2076 (Metric: Pure|PP/Ratio of insured persons using hospitalisation)</t>
  </si>
  <si>
    <t>s2md_met:pi2128 (Metric: Pure|PP/Ratio of insured persons using medical practitioner)</t>
  </si>
  <si>
    <t>s2md_met:pi2129 (Metric: Pure|PP/Ratio of insured persons using no formal medical care)</t>
  </si>
  <si>
    <t>s2md_met:mi646 (Metric: Monetary|II/Standard formula|BC/Cost of claims)</t>
  </si>
  <si>
    <t>s2c_RT:x59 (Health pandemic risk [hospitalisation cost])</t>
  </si>
  <si>
    <t>s2c_AM:x90 (Unit price)</t>
  </si>
  <si>
    <t>s2c_RT:x62 (Health pandemic risk [medical practitioner])</t>
  </si>
  <si>
    <t>s2c_RT:x63 (Health pandemic risk [no formal medical care])</t>
  </si>
  <si>
    <t>S.27.01.01.23 - Health Catastrophe risk - Concentration accident</t>
  </si>
  <si>
    <t>Z Axis: (Z0001): s2c_dim:MT (Material) s2c_AP:x21 (Material)</t>
  </si>
  <si>
    <t>Issuer country/country of residence "mandatory" (C1410)</t>
  </si>
  <si>
    <t>Other countries to be considered in the Concentration accident</t>
  </si>
  <si>
    <t>R4010</t>
  </si>
  <si>
    <t>S.27.01.01.24 - Health Catastrophe risk - Pandemic</t>
  </si>
  <si>
    <t>Issuer country/country of residence "mandatory" (C1550)</t>
  </si>
  <si>
    <t>Other countries to be considered in the Pandemic</t>
  </si>
  <si>
    <t>R4410</t>
  </si>
  <si>
    <t>S.27.01.01.25 - Health Catastrophe risk - Pandemic. Total</t>
  </si>
  <si>
    <t>Total Pandemic all countries</t>
  </si>
  <si>
    <t>R4420</t>
  </si>
  <si>
    <t>S.27.01.01.26 - Health Catastrophe risk - Concentration accident</t>
  </si>
  <si>
    <t>Total Concentration accident all countries before diversification</t>
  </si>
  <si>
    <t>R4020</t>
  </si>
  <si>
    <t>R4030</t>
  </si>
  <si>
    <t>Total Concentration accident all countries after diversification</t>
  </si>
  <si>
    <t>R4040</t>
  </si>
  <si>
    <t>S.27.01.01.27 - Simplifications used</t>
  </si>
  <si>
    <t>C0001</t>
  </si>
  <si>
    <t>Simplifications used - fire risk</t>
  </si>
  <si>
    <t>Simplifications used - natural catastrophe risk</t>
  </si>
  <si>
    <t>R0002</t>
  </si>
  <si>
    <t>s2md_met:ei2535 (Metric: Simplifications used - fire risk) [s2c_AP:s2c_28]</t>
  </si>
  <si>
    <t>s2md_met:si2536 (Metric: String|TS/Simplifications used - natural catastrophe risk)</t>
  </si>
  <si>
    <t>s2c_AP:x60 (Simplifications based on article 90c)</t>
  </si>
  <si>
    <t>S.27.01.01.28 - Number of vessels</t>
  </si>
  <si>
    <t>Number</t>
  </si>
  <si>
    <t>C0781</t>
  </si>
  <si>
    <t>Number of vessels below the threshold of EUR 337 500</t>
  </si>
  <si>
    <t>R2421</t>
  </si>
  <si>
    <t>s2md_met:ii3056 (Metric: Integer|NT/Number of vessels below the threshold of EUR 337500)</t>
  </si>
  <si>
    <t>S.27.01.04.01 - Non-life and Health catastrophe risk - Summary</t>
  </si>
  <si>
    <t>S.27.01.04.02 - Natural Catastrophe risk - Windstorm</t>
  </si>
  <si>
    <t>Z Axis: (Z0001): s2c_dim:SO (Entities under consolidation) s2c_SE:x44 (Insurance/reinsurance sector) | Z Axis: (Z0001): s2c_dim:RT (Risk types) s2c_RT:x150 (Windstorm) | Z Axis: (Z0001): s2c_dim:CM (Method of consolidation) s2c_CS:x1 (Accounting consolidation-based method [method 1 and part of combination of methods 1 and 2])</t>
  </si>
  <si>
    <t>S.27.01.04.03 - Natural Catastrophe risk - Earthquake</t>
  </si>
  <si>
    <t>Z Axis: (Z0001): s2c_dim:SO (Entities under consolidation) s2c_SE:x44 (Insurance/reinsurance sector) | Z Axis: (Z0001): s2c_dim:CM (Method of consolidation) s2c_CS:x1 (Accounting consolidation-based method [method 1 and part of combination of methods 1 and 2]) | Z Axis: (Z0001): s2c_dim:VG (Valuation general) s2c_AM:x80 (Solvency II) | Z Axis: (Z0001): s2c_dim:RT (Risk types) s2c_RT:x30 (Earthquake)</t>
  </si>
  <si>
    <t>S.27.01.04.04 - Natural Catastrophe risk - Flood</t>
  </si>
  <si>
    <t>Z Axis: (Z0001): s2c_dim:RT (Risk types) s2c_RT:x36 (Flood) | Z Axis: (Z0001): s2c_dim:CM (Method of consolidation) s2c_CS:x1 (Accounting consolidation-based method [method 1 and part of combination of methods 1 and 2]) | Z Axis: (Z0001): s2c_dim:SO (Entities under consolidation) s2c_SE:x44 (Insurance/reinsurance sector)</t>
  </si>
  <si>
    <t>R1293</t>
  </si>
  <si>
    <t>S.27.01.04.05 - Natural Catastrophe risk - Hail</t>
  </si>
  <si>
    <t>Z Axis: (Z0001): s2c_dim:SO (Entities under consolidation) s2c_SE:x44 (Insurance/reinsurance sector) | Z Axis: (Z0001): s2c_dim:CM (Method of consolidation) s2c_CS:x1 (Accounting consolidation-based method [method 1 and part of combination of methods 1 and 2]) | Z Axis: (Z0001): s2c_dim:RT (Risk types) s2c_RT:x40 (Hail)</t>
  </si>
  <si>
    <t>S.27.01.04.06 - Natural Catastrophe risk -Subsidence</t>
  </si>
  <si>
    <t>Z Axis: (Z0001): s2c_dim:RT (Risk types) s2c_RT:x144 (Subsidence) | Z Axis: (Z0001): s2c_dim:SO (Entities under consolidation) s2c_SE:x44 (Insurance/reinsurance sector) | Z Axis: (Z0001): s2c_dim:VG (Valuation general) s2c_AM:x80 (Solvency II) | Z Axis: (Z0001): s2c_dim:CM (Method of consolidation) s2c_CS:x1 (Accounting consolidation-based method [method 1 and part of combination of methods 1 and 2])</t>
  </si>
  <si>
    <t>S.27.01.04.07 - Catastrophe risk - Non-proportional property reinsurance</t>
  </si>
  <si>
    <t>S.27.01.04.08 - Man made catastrophe risk - Motor Vehicle Liability</t>
  </si>
  <si>
    <t>S.27.01.04.09 - Man made catastrophe risk - Marine Tanker Collision</t>
  </si>
  <si>
    <t>S.27.01.04.10 - Man made catastrophe risk - Marine Platform Explosion</t>
  </si>
  <si>
    <t>S.27.01.04.11 - Man made catastrophe risk - Marine</t>
  </si>
  <si>
    <t>S.27.01.04.12 - Man made catastrophe risk - Aviation</t>
  </si>
  <si>
    <t>S.27.01.04.13 - Man made catastrophe risk - Fire</t>
  </si>
  <si>
    <t>Z Axis: (Z0001): s2c_dim:EA (SCR calculation) s2c_VM:x20 (Excluding the loss-absorbing capacity of technical provisions) | Z Axis: (Z0001): s2c_dim:VG (Valuation general) s2c_AM:x80 (Solvency II) | Z Axis: (Z0001): s2c_dim:CM (Method of consolidation) s2c_CS:x1 (Accounting consolidation-based method [method 1 and part of combination of methods 1 and 2]) | Z Axis: (Z0001): s2c_dim:SO (Entities under consolidation) s2c_SE:x44 (Insurance/reinsurance sector)</t>
  </si>
  <si>
    <t>S.27.01.04.14 - Man made catastrophe risk - Liability</t>
  </si>
  <si>
    <t>S.27.01.04.15 - Man made catastrophe risk - Liability</t>
  </si>
  <si>
    <t>Z Axis: (Z0001): s2c_dim:EA (SCR calculation) s2c_VM:x20 (Excluding the loss-absorbing capacity of technical provisions) | Z Axis: (Z0001): s2c_dim:CM (Method of consolidation) s2c_CS:x1 (Accounting consolidation-based method [method 1 and part of combination of methods 1 and 2]) | Z Axis: (Z0001): s2c_dim:RT (Risk types) s2c_RT:x72 (Liability) | Z Axis: (Z0001): s2c_dim:VG (Valuation general) s2c_AM:x80 (Solvency II) | Z Axis: (Z0001): s2c_dim:SO (Entities under consolidation) s2c_SE:x44 (Insurance/reinsurance sector)</t>
  </si>
  <si>
    <t>S.27.01.04.16 - Man made catastrophe risk - Credit and Suretyship - Large Credit Default</t>
  </si>
  <si>
    <t>S.27.01.04.17 - Man made catastrophe risk - Credit and Suretyship - Recession Risk</t>
  </si>
  <si>
    <t>Z Axis: (Z0001): s2c_dim:CM (Method of consolidation) s2c_CS:x1 (Accounting consolidation-based method [method 1 and part of combination of methods 1 and 2]) | Z Axis: (Z0001): s2c_dim:RT (Risk types) s2c_RT:x24 (Credit and Suretyship [recession risk]) | Z Axis: (Z0001): s2c_dim:VG (Valuation general) s2c_AM:x80 (Solvency II) | Z Axis: (Z0001): s2c_dim:SO (Entities under consolidation) s2c_SE:x44 (Insurance/reinsurance sector)</t>
  </si>
  <si>
    <t>S.27.01.04.18 - Man made catastrophe risk - Credit and Suretyship</t>
  </si>
  <si>
    <t>Z Axis: (Z0001): s2c_dim:CM (Method of consolidation) s2c_CS:x1 (Accounting consolidation-based method [method 1 and part of combination of methods 1 and 2]) | Z Axis: (Z0001): s2c_dim:RT (Risk types) s2c_RT:x20 (Credit and Suretyship) | Z Axis: (Z0001): s2c_dim:SO (Entities under consolidation) s2c_SE:x44 (Insurance/reinsurance sector) | Z Axis: (Z0001): s2c_dim:EA (SCR calculation) s2c_VM:x20 (Excluding the loss-absorbing capacity of technical provisions) | Z Axis: (Z0001): s2c_dim:VG (Valuation general) s2c_AM:x80 (Solvency II)</t>
  </si>
  <si>
    <t>S.27.01.04.19 - Non-life catastrophe risk - Other non-life catastrophe risk</t>
  </si>
  <si>
    <t>S.27.01.04.20 - Health Catastrophe risk - Mass accident</t>
  </si>
  <si>
    <t>S.27.01.04.21 - Health Catastrophe risk - Concentration accident</t>
  </si>
  <si>
    <t>S.27.01.04.22 - Health Catastrophe risk - Pandemic</t>
  </si>
  <si>
    <t>S.27.01.04.23 - Health Catastrophe risk - Concentration accident</t>
  </si>
  <si>
    <t>Z Axis: (Z0001): s2c_dim:MT (Material) s2c_AP:x21 (Material) | Z Axis: (Z0001): s2c_dim:SO (Entities under consolidation) s2c_SE:x44 (Insurance/reinsurance sector) | Z Axis: (Z0001): s2c_dim:CM (Method of consolidation) s2c_CS:x1 (Accounting consolidation-based method [method 1 and part of combination of methods 1 and 2])</t>
  </si>
  <si>
    <t>S.27.01.04.24 - Health Catastrophe risk - Pandemic</t>
  </si>
  <si>
    <t>Z Axis: (Z0001): s2c_dim:SO (Entities under consolidation) s2c_SE:x44 (Insurance/reinsurance sector) | Z Axis: (Z0001): s2c_dim:CM (Method of consolidation) s2c_CS:x1 (Accounting consolidation-based method [method 1 and part of combination of methods 1 and 2]) | Z Axis: (Z0001): s2c_dim:MT (Material) s2c_AP:x21 (Material)</t>
  </si>
  <si>
    <t>S.27.01.04.25 - Health Catastrophe risk - Pandemic. Total</t>
  </si>
  <si>
    <t>S.27.01.04.26 - Health Catastrophe risk - Concentration accident</t>
  </si>
  <si>
    <t>S.27.01.04.27 - Simplifications used</t>
  </si>
  <si>
    <t>S.27.01.04.28 - Number of vessels</t>
  </si>
  <si>
    <t>S.27.02.01.01 - Insurance loss data - reporting for direct business</t>
  </si>
  <si>
    <t>Z Axis: (Z0001): s2c_dim:TB (Insurance/reinsurance business) s2c_LB:x28 (Direct Business)</t>
  </si>
  <si>
    <t>Gross loss</t>
  </si>
  <si>
    <t>Number of claims reported closed without payment</t>
  </si>
  <si>
    <t>Number of claims reported closed with payment</t>
  </si>
  <si>
    <t>C0072</t>
  </si>
  <si>
    <t>Peril "mandatory" (C0010) *natural key*|"mandatory"</t>
  </si>
  <si>
    <t>s2c_RT:x350 (Wildfire)</t>
  </si>
  <si>
    <t>Year "mandatory" (C0020) *natural key*|"mandatory"</t>
  </si>
  <si>
    <t>Zone ID "mandatory" (C0030) *natural key*|"mandatory"</t>
  </si>
  <si>
    <t>s2c_ZN:AUT_10 (Wien)</t>
  </si>
  <si>
    <t>s2c_ZN:AUT_11 (Wien)</t>
  </si>
  <si>
    <t>s2c_ZN:AUT_12 (Wien)</t>
  </si>
  <si>
    <t>s2c_ZN:AUT_13 (Wien-Flughafen)</t>
  </si>
  <si>
    <t>s2c_ZN:AUT_20 (Stockerau, Grossmugl, Leitzersdorf, Niederhollabrunn, Sierndorf, Goellersdorf, Breitenwaida, Hollabrunn, Immendorf, Nappersdorf, Mailberg, Eggendorf im Thale, Enzersdorf im Thale, Kammersdorf, Grossharras, Wullersdorf, Guntersdorf, Zellerndorf, Pernersdorf-Pfaffendorf, Jetzelsdorf, Haugsdorf, Hadres, Seefeld-Grosskadolz, Zwingendorf, Wulzeshofen, Retz, Schrattenthal, Unterretzbach, Niederfladnitz, Hardegg, Pleissing, Weitersfeld, Langau, Riegersburg, Geras, Zissersdorf, Drosendorf)</t>
  </si>
  <si>
    <t>s2c_ZN:AUT_21 (Korneuburg, Bisamberg, Langenzersdorf, Spillern, Oberrohrbach, Rueckersdorf-Harmannsdorf, Wuernitz, Karnabrunn, Grossrussbach, Ernstbrunn, Niederleis, Wolkersdorf im Weinviertel, Ulrichskirchen, Schleinbach, Niederkreuzstetten, Neubau, Ladendorf, Mistelbach, Fraettingsdorf, Loosdorf, Staatz-Kautendorf, Neudorf bei Staatz, Laa an der Thaya, Ameis, Grosskrut, Altlichtenwarth, Hausbrunn, Asparn an der Zaya, Gnadendorf, Stronsdorf, Unterstinkenbrunn, Poysbrunn, Falkenstein, Ottenthal, Wildenduernbach, Drasenhofen, Poysdorf, Herrnbaumgarten, Schrattenberg, Dobermannsdorf, Palterndorf, Neusiedl an der Zaya, Hauskirchen, Prinzendorf an der Zaya, Gaweinstal, Kettlasbrunn, Wilfersdorf)</t>
  </si>
  <si>
    <t>s2c_ZN:AUT_22 (Gerasdorf, Enzersfeld, Grossebersdorf, Pillichsdorf, Grossengersdorf, Bockfliess, Auersthal, Raggendorf, Gross Schweinbarth, Bad Pirawarth, Hohenruppersdorf, Obersulz, Zistersdorf, Gaenserndorf, Strasshof an der Nordbahn, Deutsch Wagram, Schoenkirchen, Prottes, Matzen, Spannberg, Velm-Goetzendorf, Ebenthal, Ollersdorf, Weikendorf, Angern an der March, Stillfried, Duernkrut, Jedenspeigen, Droesing, Niederabsdorf, Hohenau an der March, Rabensburg, Bernhardsthal, Reintal, Raasdorf, Markgrafneusiedl, Obersiebenbrunn, Untersiebenbrunn, Leopoldsdorf im Marchfelde, Haringsee, Lassee, Engelhartstetten, Marchegg Stadt, Marchegg Bahnhof, Oberweiden)</t>
  </si>
  <si>
    <t>s2c_ZN:AUT_23 (Gross-Enzersdorf, Orth an der Donau, Eckartsau, Schwechat, Zwoelfaxing, Himberg, Maria Lanzendorf, Voesendorf, Hennersdorf, Leopoldsdorf, Voesendorf, Moedling, Maria Enzersdorf, Brunn am Gebirge, Wiener Neudorf, Gumpoldskirchen, Guntramsdorf, Laxenburg, Biedermannsdorf, Hinterbruehl, Giesshuebl, Perchtoldsdorf, Laab im Walde, Breitenfurt bei Wien, Kaltenleutgeben, Sulz im Wienerwald, Sittendorf)</t>
  </si>
  <si>
    <t>s2c_ZN:AUT_24 (Fischamend, Maria Ellend, Regelsbrunn, Petronell, Bad Deutsch Altenburg, Hainburg an der Donau, Wolfsthal, Berg, Kittsee, Pama, Deutsch Jahrndorf, Zurndorf, Nickelsdorf, Kleinneusiedl, Schwadorf, Margarethen am Moos, Goetzendorf an der Leitha, Ebergassing, Gramatneusiedl, Mitterndorf an der Fischa, Unterwaltersdorf, Deutsch-Brodersdorf, Seibersdorf, Hof am Leithaberge, Mannersdorf am Leithagebirge, Sommerein, Trautmannsdorf an der Leitha, Bruck an der Leitha, Wilfleinsdorf, Stixneusiedl, Goettlesbrunn, Hoeflein, Rohrau, Prellenkirchen, Potzneusiedl, Gattendorf, Neudorf, Achau, Muenchendorf, Ebreichsdorf, Wampersdorf, Pottendorf, Ebenfurth, Neufeld an der Leitha, Eggendorf, Lichtenwoerth-Nadelburg)</t>
  </si>
  <si>
    <t>s2c_ZN:AUT_25 (Alland, Altenmarkt-Thenneberg, Bad Voeslau, Baden, Berndorf, Enzesfeld-Lindabrunn, Gaaden, Guenselsdorf, Heiligenkreuz im Wienerwald, Hirtenberg, Kaumberg, Klausen-Leopoldsdorf, Kottingbrunn, Leobersdorf, Neuhaus, Oberwaltersdorf, Pfaffstaetten, Pottenstein, Sooss, Tattendorf, Teesdorf, Traiskirchen, Tribuswinkel, Trumau, Weissenbach an der Triesting)</t>
  </si>
  <si>
    <t>s2c_ZN:AUT_26 (Blumau-Neurisshof, Breitenau, Breitenstein, Felixdorf, Gloggnitz, Kueb, Nasswald, Neunkirchen, Payerbach, Prein an der Rax, Reichenau an der Rax, Rohr im Gebirge, Schottwien, Schwarzau am Steinfelde, Schwarzau im Gebirge, Semmering, Sieding-Stixenstein, Sollenau, Ternitz, Theresienfeld, Wimpassing im Schwarzatale)</t>
  </si>
  <si>
    <t>s2c_ZN:AUT_27 (Bad Fischau, Gruenbach am Schneeberg, Gutenstein, Hohe Wand-Stollhof, Markt Piesting, Miesenbach, Muthmannsdorf, Oed, Pernitz, Puchberg am Schneeberg, St. Egyden am Steinfeld, Steinabrueckl, Waldegg, Wiener Neustadt, Willendorf, Winzendorf, Woellersdorf)</t>
  </si>
  <si>
    <t>s2c_ZN:AUT_28 (Aspang, Bad Erlach, Bad Schoenau, Bromberg, Edlitz, Feistritz am Wechsel, Grimmenstein, Hochneukirchen, Hochwolkersdorf, Hollenthon, Katzelsdorf, Kirchberg am Wechsel, Kirchschlag in der Buckligen Welt, Krumbach, Lanzenkirchen, Lichtenegg, Moenichkirchen, Pitten, Schwarzenbach, Seebenstein, Thernberg, Trattenbach, Warth, Wiesmath, Zoebern)</t>
  </si>
  <si>
    <t>s2c_ZN:AUT_30 (Altlengbach, Asperhofen, Boeheimkirchen, Eichgraben, Gablitz, Innermanzing, Kasten bei Boeheimkirchen, Kirchstetten, Laaben, Maria Anzbach, Mauerbach, Michelbach, Neulengbach, Ollersbach, Pressbaum, Purkersdorf, Rekawinkel, Ried am Riederberg, St. Christophen, Stoessing, Tullnerbach-Lawies, Untertullnerbach, Wolfsgraben, Wuermla)</t>
  </si>
  <si>
    <t>s2c_ZN:AUT_31 (Eschenau, Freiland, Gansbach, Getzersdorf, Hainfeld, Herzogenburg, Hohenberg, Kapelln, Karlstetten, Kernhof, Kleinzell-Salzerbad, Lilienfeld, Neidling, Nussdorf, Oberwoelbling, Obritzberg, Perschling, Pottenbrunn, Pyhra, Rainfeld, Ramsau, Rohrbach, St. Aegyd am Neuwalde, St. Georgen am Steinfelde, St. Poelten, St. Poelten-Harland, St. Poelten-Radlberg, St. Poelten-Traisenpark, St. Veit an der Goelsen, Statzendorf, Traisen, Traismauer, Tuernitz, Wald, Wilhelmsburg)</t>
  </si>
  <si>
    <t>s2c_ZN:AUT_32 (Annaberg, Bergland, Bischofstetten, Erlauf, Frankenfels, Gaming, Goesing an der Mariazellerbahn, Gresten, Hofstetten, Kienberg, Kilb, Kirchberg an der Pielach, Kirnberg an der Mank, Lackenhof, Langau, Loich, Lunz am See, Mank, Mitterbach, Ober-Grafendorf, Oberndorf an der Melk, Petzenkirchen, Puchenstuben, Purgstall, Rabenstein an der Pielach, Randegg, Ruprechtshofen, Scheibbs, Schwarzenbach an der Pielach, St. Anton an der Jessnitz, St. Georgen an der Leys, St. Leonhard am Forst, St. Margarethen an der Sierning, Steinakirchen am Forst, Texing, Wang, Weinburg, Wienerbruck, Wieselburg)</t>
  </si>
  <si>
    <t>s2c_ZN:AUT_33 (Allhartsberg, Amstetten, Ardagger, Aschbach Markt, Blindenmarkt, Boehlerwerk, Ertl, Euratsfeld, Ferschnitz, Gaflenz, Goestling an der Ybbs, Golling, Gross Sierning, Haag, Hafnerbach, Hollenstein an der Ybbs, Huerm, Kematen, Kemmelbach, Krummnussbaum, Loosdorf, Matzleinsdorf, Mauer-Oahling, Melk, Neuhofen an der Ybbs, Neumarkt an der Ybbs, Neustadtl an der Donau, Oed, Opponitz, Poechlarn, Prinzersdorf, Rosenau am Sonntagberg, Saeusenstein, Schoenbuehel an der Donau, Seitenstetten, St. Georgen am Reith, St. Georgen am Ybbsfelde, St. Martin-Karlsbach, St. Peter in der Au, Strengberg, Ulmerfeld-Hausmening, Viehdorf, Waidhofen an der Ybbs, Wallsee, Weistrach, Weyer, Wolfsbach, Ybbs an der Donau, Ybbsitz, Zeillern)</t>
  </si>
  <si>
    <t>s2c_ZN:AUT_34 (Absdorf, Altenwoerth, Atzenbrugg, Etsdorf am Kamp, Fels am Wagram, Feuersbrunn, Gedersdorf, Goesing am Wagram, Grafenwoerth, Greifenstein, Grossriedenthal, Hadersdorf am Kamp, Haitzendorf, Hausleiten, Hintersdorf, Hoeflein an der Donau, Hohenwarth, Judenau, Kirchberg am Wagram, Klosterneuburg, Koenigsbrunn am Wagram, Koenigstetten, Kritzendorf, Langenlebarn, Langenrohr, Michelhausen, Muckendorf-Wipfing, Muehlbach am Manhartsberg, Rohrendorf bei Krems, Sieghartskirchen, Sitzenberg-Reidling, St. Andrae-Woerdern, Stetteldorf am Wagram, Strass im Strassertale, Tulbing, Tulln an der Donau, Zeiselmauer, Zwentendorf an der Donau)</t>
  </si>
  <si>
    <t>s2c_ZN:AUT_35 (Altenburg, Brunn an der Wild, Franzen, Friedersbach, Furth bei Goettweig, Gars am Kamp, Gfoehl, Grainbrunn, Horn, Idolsberg, Krems an der Donau, Krems-Hollenburg, Krumau am Kamp, Langenlois, Lengenfeld, Lichtenau, Mautern, Neupoella, Niedernondorf, Obermeisling, Paudorf, Plank am Kamp, Rastenfeld, Roehrenbach, Rosenburg, Sallingberg, Schiltern, Schoenberg, Senftenberg, St. Leonhard am Hornerwald, Zoebing)</t>
  </si>
  <si>
    <t>s2c_ZN:AUT_36 (Aggsbach Dorf, Aggsbach Markt, Albrechtsberg an der Grossen Krems, Artstetten, Bad Traunstein, Duernstein, Emmersdorf an der Donau, Grossheinrichschlag, Gutenbrunn, Hofamt Priel, Klein-Poechlarn, Kottes, Laimbach am Ostrong, Leiben, Marbach an der Donau, Maria Laach am Jauerling, Maria Taferl, Martinsberg, Mitterarnsdorf, Muehldorf, Muenichreith, Noechling, Ottenschlag, Persenbeug, Poeggstall, Raxendorf, Rossatz, Schoenbach, Spitz, St. Oswald, Weissenkirchen in der Wachau, Weiten, Yspertal)</t>
  </si>
  <si>
    <t>s2c_ZN:AUT_37 (Eggenburg, Glaubendorf, Grossmeiseldorf, Grossweikersdorf, Harmannsdorf, Hoetzelsdorf, Irnfritz, Japons, Limberg, Ludweis, Maissau, Messern, Niederrussbach, Pulkau, Ravelsbach, Roeschitz, Sigmundsherberg, Sitzendorf an der Schmida, Stockern, Straning, Theras, Walkenstein, Ziersdorf)</t>
  </si>
  <si>
    <t>s2c_ZN:AUT_38 (Aigen, Allentsteig, Brand, Dietmanns, Dobersberg, Eggern, Eisgarn, Gastern, Goepfritz an der Wild, Gross Siegharts, Grossau, Heidenreichstein, Karlstein an der Thaya, Kautzen, Kirchberg an der Wild, Langegg, Litschau, Nagelberg, Pfaffenschlag bei Waidhofen an der Thaya, Raabs an der Thaya, Reingers, Thaya, Waidhofen an der Thaya, Waldkirchen an der Thaya, Weikertschlag an der Thaya, Windigsteig)</t>
  </si>
  <si>
    <t>s2c_ZN:AUT_39 (Arbesbach, Bad Grosspertholz, Echsenbach, Gmuend, Grafenschlag, Gross Gerungs, Grossgoettfritz, Grossschoenau, Heinrichs bei Weitra, Hirschbach, Hoheneich, Jagenbach, Karlstift, Kirchberg am Walde, Langschlag, Puerbach, Rappottenstein, Rosenau Schloss, Schrems, Schwarzenau, Schweiggers, St. Martin, Vitis, Waldenstein, Waldhausen, Weitra, Zwettl)</t>
  </si>
  <si>
    <t>s2c_ZN:AUT_40 (Alkoven, Ansfelden, Aschach an der Donau, Breitenaich, Eferding, Engelhartszell, Esternberg, Haibach ob der Donau, Haid, Hartkirchen, Hoersching, Leonding, Linz, Oftering, Pasching, Puchenau, Pucking, St. Agatha, St. Marienkirchen an der Polsenz, Stroheim, Thening, Traun, Vichtenstein, Wesenufer, Wilhering)</t>
  </si>
  <si>
    <t>s2c_ZN:AUT_41 (Aigen-Schlaegl, Altenfelden, Arnreit, Bad Leonfelden, Feldkirchen an der Donau, Goldwoerth, Haslach an der Muehl, Helfenberg, Herzogsdorf, Hofkirchen im Muehlkreis, Julbach, Kirchberg ob der Donau, Klaffer am Hochficht, Kleinzell im Muehlkreis, Kollerschlag, Lembach im Muehlkreis, Nebelberg, Neufelden, Neuhaus an der Donau, Neustift im Muehlkreis, Niederkappel, Niederwaldkirchen, Oberkappel, Oberneukirchen, Oepping, Ottensheim, Peilstein im Muehlviertel, Pfarrkirchen im Muehlkreis, Putzleinsdorf, Reichenthal, Rohrbach in Oberoesterreich, Rottenegg, Sarleinsbach, Schenkenfelden, Schwarzenberg am Boehmerwald, St. Johann am Wimberg, St. Martin im Muehlkreis, St. Peter am Wimberg, St. Ulrich im Muehlkreis, St. Veit im Muehlkreis, Traberg, Ulrichsberg, Vorderweissenbach, Walding, Waxenberg, Zwettl an der Rodl)</t>
  </si>
  <si>
    <t>s2c_ZN:AUT_42 (Alberndorf in der Riedmark, Altenberg bei Linz, Bad Zell, Engerwitzdorf, Freistadt, Gallneukirchen, Gramastetten, Gruenbach, Gutau, Hagenberg im Muehlkreis, Hellmonsoedt, Hirschbach im Muehlkreis, Katsdorf, Kefermarkt, Koenigswiesen, Lasberg, Leopoldschlag, Liebenau, Luftenberg, Moenchdorf, Neumarkt im Muehlkreis, Pierbach, Pregarten, Rainbach im Muehlkreis, Reichenau im Muehlkreis, Sandl, Schoenau im Muehlkreis, St. Georgen an der Gusen, St. Leonhard bei Freistadt, St. Oswald bei Freistadt, Steyregg, Tragwein, Unterweissenbach, Wartberg ob der Aist, Weitersfelden, Windhaag bei Freistadt)</t>
  </si>
  <si>
    <t>s2c_ZN:AUT_43 (Arbing, Au an der Donau, Bad Kreuzen, Baumgartenberg, Dimbach, Dorfstetten, Grein, Klam, Mauthausen, Mitterkirchen, Muenzbach, Naarn, Pabneukirchen, Perg, Rechberg, Ried in der Riedmark, Sarmingstein, Saxen, Schwertberg, St. Georgen am Walde, St. Nikola an der Donau, St. Pantaleon, St. Thomas, St. Valentin, Waldhausen im Strudengau, Windhaag bei Perg)</t>
  </si>
  <si>
    <t>s2c_ZN:AUT_44 (Aschach an der Steyr, Asten, Behamberg, Enns, Ennsdorf, Ernsthofen, Garsten, Grossraming, Haidershofen, Hargelsberg, Hofkirchen im Traunkreis, Kleinraming, Kleinreifling, Kronstorf, Laussa, Losenstein, Maria Neustift, Niederneukirchen, Reichraming, St. Florian, Steyr, Steyr-Gleink, Ternberg, Trattenbach, Wolfern)</t>
  </si>
  <si>
    <t>s2c_ZN:AUT_45 (Adlwang, Allhaming, Bad Hall, Gruenburg, Hinterstoder, Inzersdorf im Kremstal, Kematen an der Krems, Kirchdorf an der Krems, Klaus an der Pyhrnbahn, Kremsmuenster, Leonstein, Micheldorf, Molln, Neuhofen an der Krems, Neuzeug, Nussbach, Obergruenburg, Oberschlierbach, Piberbach, Ried im Traunkreis, Rohr im Kremstal, Rosenau am Hengstpass, Rossleithen, Schiedlberg, Schlierbach, Sierning, Spital am Pyhrn, St. Marien, St. Pankraz, Steinbach am Ziehberg, Steinbach an der Steyr, Steyrling, Vorderstoder, Waldneukirchen, Wartberg an der Krems, Windischgarsten)</t>
  </si>
  <si>
    <t>s2c_ZN:AUT_46 (Aistersheim, Altenhof am Hausruck, Bachmanning, Bad Wimsbach-Neydharting, Breitenschuetzing, Buchkirchen, Desselbrunn, Eberstalzell, Eggendorf im Traunkreis, Gaspoltshofen, Geboltskirchen, Gruenau im Almtal, Gunskirchen, Haag am Hausruck, Holzhausen, Kematen am Innbach, Kirchham, Krenglbach, Laakirchen, Lambach, Marchtrenk, Mistelbach bei Wels, Neukirchen bei Lambach, Niederthalheim, Oberweis, Offenhausen, Ohlsdorf, Pennewang, Pettenbach, Pichl bei Wels, Roitham am Traunfall, Rottenbach, Sattledt, Scharnstein, Scharten, Schwanenstadt, Sipbachzell, Stadl-Paura, Steinerkirchen an der Traun, Steinhaus, Steyrermuehl, Vorchdorf, Weibern, Weisskirchen, Wels)</t>
  </si>
  <si>
    <t>s2c_ZN:AUT_47 (Altschwendt, Andorf, Andrichsfurt, Bad Schallerbach, Brunnenthal, Diersbach, Dorf, Eggerding, Enzenkirchen, Freinberg, Gallspach, Grieskirchen, Heiligenberg, Hofkirchen an der Trattnach, Kopfing im Innkreis, Lambrechten, Mayrhof, Meggenhofen, Michaelnbach, Muenzkirchen, Natternbach, Neukirchen am Walde, Neumarkt im Hausruckkreis, Peterskirchen, Peuerbach, Pram, Prambachkirchen, Raab, Rainbach im Innkreis, Riedau, Schaerding, Schardenberg, Schluesslberg, Sigharting, St. Aegidi, St. Florian am Inn, St. Marienkirchen bei Schaerding, St. Roman, St. Thomas, St. Willibald, Taiskirchen im Innkreis, Taufkirchen an der Pram, Taufkirchen an der Trattnach, Waizenkirchen, Wallern an der Trattnach, Wendling, Wernstein am Inn, Zell an der Pram)</t>
  </si>
  <si>
    <t>s2c_ZN:AUT_48 (Altmuenster, Ampflwang, Attersee, Attnang-Puchheim, Bad Goisern am Hallstaettersee, Bad Ischl, Ebensee, Fornach, Frankenburg am Hausruck, Frankenmarkt, Gampern, Gmunden, Gosau, Gosau-Hintertal, Gschwandt, Hallstatt, Lauffen, Lenzing, Neukirchen, Neukirchen an der Voeckla, Nussdorf am Attersee, Oberhofen am Irrsee, Obertraun, Oberwang, Pinsdorf, Poendorf, Puchkirchen am Trattberg, Regau, Rutzenmoos, Schoerfling, Schwanenstadt, Seewalchen am Attersee, St. Georgen im Attergau, St. Konrad, Steeg, Steinbach am Attersee, Strass im Attergau, Timelkam, Traunkirchen, Ungenach, Unterach, Voecklabruck, Voecklamarkt, Weissenbach, Weyregg am Attersee, Zell am Moos, Zell am Pettenfirst, Zipf)</t>
  </si>
  <si>
    <t>s2c_ZN:AUT_49 (Altheim, Antiesenhofen, Atzbach, Aurolzmuenster, Eberschwang, Eitzing, Geiersberg, Geinberg, Gurten, Hohenzell, Kirchheim im Innkreis, Lohnsburg, Manning, Mehrnbach, Mettmach, Mining, Muehlheim am Inn, Neuhofen im Innkreis, Obernberg am Inn, Ort im Innkreis, Ottnang, Polling im Innkreis, Pramet, Reichersberg, Ried im Innkreis, Schildorn, St. Georgen bei Obernberg am Inn, St. Marienkirchen am Hausruck, St. Martin, St. Peter am Hart, Suben, Tumeltsham, Utzenaich, Waldzell, Weilbach, Weng im Innkreis, Wildenau, Wolfsegg am Hausruck)</t>
  </si>
  <si>
    <t>s2c_ZN:AUT_50 (Anif, Elsbethen-Glasenbach, Gartenau-St. Leonhard, Groedig, Grossgmain, Lofer, Salzburg, Salzburg-Aigen, Salzburg-Gnigl, St. Martin bei Lofer, Unken, Wals, Weissbach bei Lofer)</t>
  </si>
  <si>
    <t>s2c_ZN:AUT_51 (Ach, Anthering, Bergheim, Berndorf bei Salzburg, Buermoos, Eggelsberg, Elixhausen, Feldkirchen bei Mattighofen, Franking, Geretsberg, Gilgenberg am Weilhart, Goeming, Handenberg, Lamprechtshausen, Mattsee, Michaelbeuern, Moosdorf, Neukirchen an der Enknach, Nussdorf am Haunsberg, Oberndorf bei Salzburg, Obertrum am See, Ostermiething, Perwang am Grabensee, Schwand im Innkreis, Seeham, St. Georgen bei Salzburg, St. Pantaleon)</t>
  </si>
  <si>
    <t>s2c_ZN:AUT_52 (Aspach, Auerbach, Braunau, Braunau am Inn, Burgkirchen, Friedburg, Hoehnhart, Jeging, Kirchberg bei Mattighofen, Koestendorf, Lochen am See, Maria Schmolln, Mattighofen, Mauerkirchen, Moosbach, Munderfing, Neumarkt am Wallersee, Pfaffstaett, Pischelsdorf am Engelbach, Rossbach, Schalchen, Schleedorf, Schneegattern, Seekirchen, St. Johann am Walde, Strasswalchen, Treubach, Uttendorf)</t>
  </si>
  <si>
    <t>s2c_ZN:AUT_53 (Abersee, Ebenau, Eugendorf, Faistenau, Fuschl am See, Hallwang, Henndorf am Wallersee, Hof bei Salzburg, Koppl, Loibichl, Mondsee, Plainfeld, St. Gilgen, St. Wolfgang im Salzkammergut, Strobl, Thalgau)</t>
  </si>
  <si>
    <t>s2c_ZN:AUT_54 (Abtenau, Adnet, Bad Vigaun, Golling an der Salzach, Hallein, Heilbad Duerrnberg, Krispl, Kuchl, Oberalm, Pfarrwerfen, Puch bei Hallein, Russbach am Pass Gschuett, St. Koloman, Tenneck, Werfen, Werfenweng)</t>
  </si>
  <si>
    <t>s2c_ZN:AUT_55 (Altenmarkt im Pongau, Annaberg, Bischofshofen, Eben im Pongau, Filzmoos, Flachau, Forstau, Goeriach, Huettau, Lessach, Lungoetz, Mariapfarr, Mauterndorf, Muehlbach am Hochkoenig, Muhr, Niedernfritz, Obertauern, Radstadt, Ramingstein, St. Andrae im Lungau, St. Margarethen im Lungau, St. Martin am Tennengebirge, St. Michael im Lungau, Tamsweg, Thomatal, Tweng, Unternberg, Untertauern, Weisspriach, Zederhaus)</t>
  </si>
  <si>
    <t>s2c_ZN:AUT_56 (Bad Gastein, Bad Hofgastein, Boeckstein, Bruck an der Grossglocknerstrasse, Dienten am Hochkoenig, Dorfgastein, Fusch an der Glocknerstrasse, Goldegg, Gries, Grossarl, Huettschlag, Kleinarl, Lend, Rauris, Schwarzach im Pongau, St. Johann im Pongau, St. Veit im Pongau, Taxenbach, Wagrain)</t>
  </si>
  <si>
    <t>s2c_ZN:AUT_57 (Bramberg am Wildkogel, Hinterglemm, Hollersbach im Pinzgau, Kaprun, Krimml, Leogang, Maishofen, Maria Alm am Steinernen Meer, Mittersill, Muehlbach, Neukirchen am Grossvenediger, Niedernsill, Piesendorf, Saalbach, Saalfelden am Steinernen Meer, Stuhlfelden, Uttendorf, Viehhofen, Wald im Pinzgau, Zell am See)</t>
  </si>
  <si>
    <t>s2c_ZN:AUT_60 (Absam, Aldrans, Ampass, Axams, Birgitz, Ellboegen, Gnadenwald, Goetzens, Grinzens, Hall in Tirol, Innsbruck, Innsbruck-Igls, Lans, Mils, Patsch, Rinn, Rum, Sistrans, Thaur, Tulfes)</t>
  </si>
  <si>
    <t>s2c_ZN:AUT_61 (Baumkirchen, Fritzens, Fulpmes, Gries am Brenner, Gries im Sellrain, Kematen in Tirol, Kolsass, Kolsassberg, Kuehtai, Leutasch, Matrei am Brenner, Mieders, Mutters, Natters, Navis, Neustift im Stubaital, Obernberg am Brenner, Oberperfuss, Pill, Ranggen, Reith bei Seefeld, Scharnitz, Schoenberg im Stubaital, Schwaz, Seefeld in Tirol, Sellrain, St. Jodok am Brenner, St. Sigmund, Stans, Steinach am Brenner, Telfes im Stubai, Terfens, Trins, Unterperfuss, Voels, Volders, Vomp, Wattenberg, Wattens, Weer, Weerberg, Zirl)</t>
  </si>
  <si>
    <t>s2c_ZN:AUT_62 (Achenkirch, Alpbach, Aschau, Brandenberg, Breitenbach am Inn, Brixlegg, Bruck am Ziller, Buch in Tirol, Finkenberg, Fuegen, Fuegenberg, Gallzein, Gerlos, Ginzling, Hainzenberg, Hart im Zillertal, Hintertux, Hippach, Jenbach, Kaltenbach, Kramsach, Kundl, Maurach, Mayrhofen, Muenster, Pertisau, Radfeld, Ramsau im Zillertal, Rattenberg, Reith im Alpbachtal, Ried im Zillertal, Schlitters, Strass im Zillertal, Stumm, Stummerberg, Tux, Uderns, Wiesing, Zell am Ziller, Zellberg)</t>
  </si>
  <si>
    <t>s2c_ZN:AUT_63 (Angath, Angerberg, Aurach, Bad Haering, Brixen im Thale, Ebbs, Ellmau, Erl, Erpfendorf, Fieberbrunn, Going am Wilden Kaiser, Hochfilzen, Hopfgarten, Itter, Jochberg, Kirchberg in Tirol, Kirchbichl, Kirchdorf in Tirol, Kitzbuehel, Koessen, Kufstein, Langkampfen, Mariastein, Niederndorf, Niederndorferberg, Oberndorf in Tirol, Rettenschoess, Scheffau am Wilden Kaiser, Schwendt, Schwoich, Soell, St. Jakob in Haus, St. Johann in Tirol, St. Ulrich am Pillersee, Thiersee, Waidring, Walchsee, Westendorf, Wildschoenau-Auffach, Wildschoenau-Niederau, Wildschoenau-Oberau, Woergl)</t>
  </si>
  <si>
    <t>s2c_ZN:AUT_64 (Arzl im Pitztal, Flaurling, Haiming, Hatting, Hochsoelden, Imst, Imsterberg, Inzing, Jerzens, Karres, Karroesten, Laengenfeld, Mieming, Mils, Moetz, Nassereith, Oatztal Bahnhof, Obergurgl, Oberhofen im Inntal, Obsteig, Oetz, Pettnau, Pfaffenhofen, Polling, Rietz, Roppen, Sautens, Schoenwies, Silz, Soelden, St. Leonhard im Pitztal, Stams, Tarrenz, Telfs, Umhausen, Vent, Wenns, Wildermieming)</t>
  </si>
  <si>
    <t>s2c_ZN:AUT_65 (Faggen, Feichten im Kaunertal, Fendels, Fiss, Fliess, Flirsch, Galtuer, Grins, Ischgl, Kappl, Kaunerberg, Kauns, Ladis, Landeck, Mathon, Nauders, Pettneu am Arlberg, Pfunds, Pians, Prutz, Ried im Oberinntal, See, Serfaus, Spiss, St. Anton am Arlberg, Strengen, Tobadill, Toesens, Zams)</t>
  </si>
  <si>
    <t>s2c_ZN:AUT_66 (Bach, Berwang, Biberwier, Bichlbach, Ehrwald, Elbigenalp, Elmen, Forchach, Graen, Gramais, Haeselgehr, Heiterwang, Hinterhornbach, Hoefen, Holzgau, Jungholz, Lermoos, Namlos, Nesselwaengle, Pfafflar, Reutte, Schattwald, Stanzach, Steeg, Tannheim, Vils, Vorderhornbach, Waengle, Weissenbach am Lech)</t>
  </si>
  <si>
    <t>s2c_ZN:AUT_67 (Bartholomaeberg, Blons, Bludenz, Bludesch, Brand, Braz, Buers, Buerserberg, Dalaas, Fontanella, Gargellen, Gaschurn, Kloesterle, Lech, Ludesch, Nenzing, Nueziders, Partenen, Raggal, Schruns, Silbertal, Sonntag, St. Anton im Montafon, St. Gallenkirch, St. Gerold, Stuben, Thueringen, Thueringerberg, Tschagguns, Vandans, Warth, Zuers)</t>
  </si>
  <si>
    <t>s2c_ZN:AUT_68 (Alberschwende, Altach, Andelsbuch, Au, Bezau, Bizau, Damuels, Dornbirn, Egg, Feldkirch, Frastanz, Goefis, Goetzis, Hohenems, Klaus-Weiler, Koblach, Lustenau, Maeder, Meiningen, Mellau, Rankweil, Satteins, Schlins, Schnepfau, Schoppernau, Schroecken, Schwarzach, Schwarzenberg, Sulz-Roethis, Uabersaxen, Viktorsberg, Weiler, Zwischenwasser)</t>
  </si>
  <si>
    <t>s2c_ZN:AUT_69 (Bregenz, Doren, Fussach, Gaissau, Hard, Hirschegg, Hittisau, Hoechst, Hoerbranz, Hohenweiler, Kennelbach, Krumbach, Langen bei Bregenz, Langenegg, Lauterach, Lingenau, Lochau, Mittelberg, Riefensberg, Riezlern, Sulzberg, Wolfurt, Wolfurt-Bahnhof)</t>
  </si>
  <si>
    <t>s2c_ZN:AUT_70 (Antau, Breitenbrunn am Neusiedler See, Donnerskirchen, Drassburg, Eisenstadt, Grosshoeflein, Hirm, Hornstein, Jois, Klingenbach, Krensdorf, Loipersbach im Burgenland, Moerbisch am See, Muellendorf, Oggau, Oslip, Poettsching, Purbach am Neusiedler See, Rust, Schattendorf, Schuetzen am Gebirge, Siegendorf, Sigless, St. Margarethen im Burgenland, Steinbrunn, Trausdorf an der Wulka, Winden am See, Wulkaprodersdorf, Zagersdorf, Zemendorf, Zillingtal)</t>
  </si>
  <si>
    <t>s2c_ZN:AUT_71 (Andau, Apetlon, Frauenkirchen, Gols, Halbturn, Illmitz, Moenchhof, Neusiedl am See, Pamhagen, Parndorf, Podersdorf am See, St. Andrae am Zicksee, Tadten, Wallern im Burgenland, Weiden am See)</t>
  </si>
  <si>
    <t>s2c_ZN:AUT_72 (Bad Sauerbrunn, Forchtenstein, Marz, Mattersburg, Neudoerfl, Rohrbach bei Mattersburg, Sieggraben, Wiesen)</t>
  </si>
  <si>
    <t>s2c_ZN:AUT_73 (Deutschkreutz, Drassmarkt, Grosswarasdorf, Horitschon, Kaisersdorf, Kobersdorf, Lackenbach, Lackendorf, Lutzmannsburg, Markt St. Martin, Neckenmarkt, Neutal, Nikitsch, Oberpullendorf, Piringsdorf, Ritzing, Stoob, Unterrabnitz, Weingraben, Weppersdorf)</t>
  </si>
  <si>
    <t>s2c_ZN:AUT_74 (Bad Tatzmannsdorf, Bernstein, Deutsch Schuetzen, Hannersdorf, Lockenhaus, Loipersdorf-Kitzladen, Mannersdorf an der Rabnitz, Mariasdorf, Markt Allhau, Markt Neuhodis, Oberloisdorf, Oberschuetzen, Oberwart, Pilgersdorf, Pinkafeld, Rattersdorf-Liebing, Rechnitz, Riedlingsdorf, Schachendorf, Stadtschlaining, Steinberg-Doerfl, Tauchen-Schaueregg, Unterkohlstaetten, Unterpullendorf, Weiden bei Rechnitz, Wiesfleck, Wolfau)</t>
  </si>
  <si>
    <t>s2c_ZN:AUT_75 (Burgauberg-Neudauberg, Deutsch Kaltenbrunn, Dobersdorf, Eberau, Eltendorf, Gerersdorf bei Guessing, Grosspetersdorf, Guessing, Guettenbach, Heiligenkreuz im Lafnitztal, Kemeten, Koenigsdorf, Kohfidisch, Kukmirn, Litzelsdorf, Mischendorf, Neuberg im Burgenland, Olbendorf, Ollersdorf im Burgenland, Rotenturm an der Pinka, Rudersdorf, St. Michael im Burgenland, Stegersbach, Stinatz, Strem, Tobaj)</t>
  </si>
  <si>
    <t>s2c_ZN:AUT_80 (Eggersdorf bei Graz, Feldkirchen bei Graz, Fernitz, Goessendorf, Graz, Graz-Andritz, Graz-Goesting, Graz-Kroisbach, Graz-Liebenau, Graz-Mariatrost, Graz-Neuhart, Graz-Puntigam, Graz-Ragnitz, Graz-St. Peter, Graz-St. Veit, Graz-Strassgang, Graz-Wetzelsdorf, Hart bei Graz, Hausmannstaetten, Heiligenkreuz am Waasen, Jagerberg, Kirchbach in Steiermark, Kumberg, Mettersdorf am Sassbach, Raaba, St. Peter am Ottersbach, St. Radegund bei Graz, St. Stefan im Rosental, Vasoldsberg)</t>
  </si>
  <si>
    <t>s2c_ZN:AUT_81 (Anger, Birkfeld, Deutschfeistritz, Dobl, Fladnitz an der Teichalm, Floing, Frohnleiten, Geistthal, Gratkorn, Gratwein, Heilbrunn, Hitzendorf, Judendorf-Strassengel, Koglhof, Mixnitz, Passail, Peggau, Pernegg an der Mur, Puch bei Weiz, Rein, Semriach, St. Kathrein am Offenegg, St. Oswald bei Plankenwarth, St. Ruprecht an der Raab, Stallhofen, Strallegg, Stuebing, Tobelbad, Uabelbach, Unterpremstaetten, Waldstein, Weiz, Wundschuh)</t>
  </si>
  <si>
    <t>s2c_ZN:AUT_82 (Bad Blumau, Bad Waltersdorf, Bruck an der Lafnitz, Buch, Burgau, Dechantskirchen, Ebersdorf, Friedberg, Fuerstenfeld, Gleisdorf, Grafendorf bei Hartberg, Grosssteinbach, Grosswilfersdorf, Hainersdorf, Hartberg, Hirnsdorf, Ilz, Ilztal, Kaindorf bei Hartberg, Lafnitz, Loipersdorf bei Fuerstenfeld, Moenichwald, Neudau, Pinggau, Pischelsdorf am Kulm, Poellau bei Hartberg, Rohrbach an der Lafnitz, Schaeffern, Sebersdorf, Sinabelkirchen, St. Jakob, St. Johann bei Herberstein, St. Johann in der Haide, St. Lorenzen am Wechsel, Stubenberg am See, Unterrohr, Vorau, Waldbach, Wenigzell, Woerth an der Lafnitz)</t>
  </si>
  <si>
    <t>s2c_ZN:AUT_83 (Bad Gleichenberg, Breitenfeld an der Rittschein, Edelsbach bei Feldbach, Fehring, Feldbach, Gnas, Hatzendorf, Jennersdorf, Kapfenstein, Kirchberg an der Raab, Lassnitzhoehe, Loedersdorf, Markt Hartmannsdorf, Minihof-Liebau, Mogersdorf, Nestelbach bei Graz, Neuhaus am Klausenbach, Ottendorf an der Rittschein, Paldau, Riegersburg, Soechau, St. Anna am Aigen, St. Marein bei Graz, St. Margarethen an der Raab, St. Martin an der Raab, Straden, Studenzen, Tieschen, Trautmannsdorf in Oststeiermark, Unterlamm)</t>
  </si>
  <si>
    <t>s2c_ZN:AUT_84 (Allerheiligen bei Wildon, Arnfels, Bad Radkersburg, Deutsch Goritz, Ehrenhausen, Fresing, Gabersdorf, Gamlitz, Gleinstaetten, Gralla, Grossklein, Halbenrain, Heimschuh, Hengsberg, Kalsdorf bei Graz, Kitzeck im Sausal, Kloech, Lebring, Leibnitz, Leutschach, Mureck, Oberhaag, Spielfeld, St. Andrae im Sausal, St. Georgen an der Stiefing, St. Johann im Saggautal, St. Nikolai ob Drassling, St. Veit am Vogau, Strass in Steiermark, Tillmitsch, Unterpurkla, Wagna, Weinburg am Sassbach, Weitersfeld an der Mur, Werndorf, Wildon, Wolfsberg im Schwarzautal)</t>
  </si>
  <si>
    <t>s2c_ZN:AUT_85 (Bad Gams, Baernbach, Deutschlandsberg, Edelschrott, Eibiswald, Frauental an der Lassnitz, Graden, Gross St. Florian, Hirschegg, Kainach bei Voitsberg, Koeflach, Krottendorf-Gaisfeld, Lannach, Lieboch, Ligist, Maria Lankowitz, Mooskirchen, Poelfing-Brunn, Preding, Rosental an der Kainach, Salla, Schwanberg, Soboth, Soeding, St. Johann ob Hohenburg, St. Josef Weststeiermark, St. Martin im Sulmtal, St. Nikolai im Sausal, St. Oswald ob Eibiswald, St. Peter im Sulmtal, St. Stefan ob Stainz, Stainz, Voitsberg, Wettmannstaetten, Wies)</t>
  </si>
  <si>
    <t>s2c_ZN:AUT_86 (Aflenz Kurort, Allerheiligen im Muerztal, Alpl, Au, Breitenau, Bruck an der Mur, Dorf Veitsch, Etmissl, Fischbach, Frein an der Muerz, Gasen, Gollrad, Grossveitsch, Gusswerk, Kapellen, Kapfenberg, Kindberg, Kindberg-Aumuehl, Krieglach, Langenwang, Mariazell, Mitterdorf im Muerztal, Muerzhofen, Muerzsteg, Muerzzuschlag, Muerzzuschlag-Hoenigsberg, Neuberg an der Muerz, Ratten, Rettenegg, Seewiesen, Spital am Semmering, St. Katharein an der Laming, St. Kathrein am Hauenstein, St. Lorenzen im Muerztal, St. Marein im Muerztal, Stanz im Muerztal, Steinhaus am Semmering, Thoerl, Tragoess-Oberort, Turnau, Wartberg im Muerztal, Wegscheid)</t>
  </si>
  <si>
    <t>s2c_ZN:AUT_87 (Bischoffeld, Eisenerz, Fohnsdorf, Gaishorn am See, Grosslobming, Hohentauern, Judenburg, Kalwang, Kammern im Liesingtal, Knittelfeld, Kobenz, Kraubath an der Mur, Leoben, Mautern in Steiermark, Moederbrugg, Niklasdorf, Obdach, Oberzeiring, Poels, Pusterwald, Radmer, Rottenmann, Seckau, Spielberg, St. Georgen ob Judenburg, St. Johann am Tauern, St. Lorenzen bei Knittelfeld, St. Marein bei Knittelfeld, St. Michael in Obersteiermark, St. Peter ob Judenburg, St. Peter-Freienstein, St. Stefan ob Leoben, Thalheim, Timmersdorf, Treglwang, Trieben, Trofaiach, Vordernberg, Wald am Schoberpass, Weisskirchen in Steiermark, Zeltweg)</t>
  </si>
  <si>
    <t>s2c_ZN:AUT_88 (Frojach, Katsch an der Mur, Krakaudorf, Mariahof, Muehlen, Murau, Neumarkt in Steiermark, Niederwoelz, Oberwoelz, Predlitz, Ranten, Scheifling, Schoeder, St. Georgen ob Murau, St. Lambrecht, St. Peter am Kammersberg, Stadl an der Mur, Stolzalpe, Teufenbach, Turrach, Unzmarkt)</t>
  </si>
  <si>
    <t>s2c_ZN:AUT_89 (Admont, Aich-Assach, Aigen im Ennstal, Altaussee, Altenmarkt bei St. Gallen, Ardning, Bad Aussee, Bad Mitterndorf, Donnersbach, Gams bei Hieflau, Groebming, Grundlsee, Haus, Hieflau, Irdning, Johnsbach, Kainisch, Lainbach, Landl, Lassing, Liezen, Mandling, Oablarn, Palfau, Pichl, Pruggern, Ramsau, Rohrmoos-Untertal, Schladming, Selzthal, St. Gallen, St. Martin am Grimming, Stainach, Stein an der Enns, Tauplitz, Trautenfels, Weissenbach an der Enns, Weng, Wildalpen, Woerschach)</t>
  </si>
  <si>
    <t>s2c_ZN:AUT_90 (Ebenthal, Keutschach, Klagenfurt am Woerthersee, Klagenfurt-Viktring, Klagenfurt-Woelfnitz, Koettmannsdorf, Ludmannsdorf, Maria Saal, Maria Woerth, Moosburg, Pischeldorf, Reifnitz)</t>
  </si>
  <si>
    <t>s2c_ZN:AUT_91 (Bad Eisenkappel, Bleiburg, Diex, Eberndorf, Feistritz im Rosental, Ferlach, Gallizien, Globasnitz, Grafenstein, Griffen, Haimburg, Kuehnsdorf, Maria Elend, Maria Rain, Mittertrixen, Neuhaus, Poggersdorf, Rosenbach, Ruden, Sittersdorf, St. Jakob im Rosental, St. Kanzian am Klopeiner See, St. Margareten im Rosental, St. Michael ob Bleiburg, St. Primus, Strau, Tainach, Unterbergen, Voelkermarkt)</t>
  </si>
  <si>
    <t>s2c_ZN:AUT_92 (Koestenberg, Krumpendorf, Poertschach am Woerther See, Rosegg, Techelsberg am Woerther See, Velden am Woerther See, Wernberg)</t>
  </si>
  <si>
    <t>s2c_ZN:AUT_93 (Brueckl, Eberstein, Friesach, Gloednitz, Grades, Gurk, Guttaring, Huettenberg, Kappel am Krappfeld, Klein St. Paul, Kleingloednitz, Knappenberg, Kraig, Launsdorf, Loelling, Meiselding, Metnitz, Micheldorf, St. Georgen am Laengsee, St. Salvator, St. Veit an der Glan, Strassburg, Treibach-Althofen, Weitensfeld, Wieting, Wildbad Einoed, Zweinitz)</t>
  </si>
  <si>
    <t>s2c_ZN:AUT_94 (Bad St. Leonhard im Lavanttal, Eitweg, Ettendorf, Lavamuend, Maria Rojach, Prebl, Preitenegg, Reichenfels, St. Andrae, St. Georgen, St. Gertraud, St. Margarethen im Lavanttal, St. Michael, St. Paul im Lavanttal, St. Stefan, Twimberg, Wolfsberg)</t>
  </si>
  <si>
    <t>s2c_ZN:AUT_95 (Afritz, Arriach, Bad Bleiberg, Bad Kleinkirchheim, Bodensdorf, Deutsch Griffen, Ebene Reichenau, Einoede, Faak am See, Feld am See, Feldkirchen in Kaernten, Finkenstein, Fuernitz, Glanegg, Gnesau, Goedersdorf, Himmelberg, Kreuth, Latschach, Ledenitzen, Liebenfels, Ossiach, Patergassen, Radenthein, Riegersdorf, Sattendorf, Schiefling am Woerthersee, Sirnitz, St. Egyden, St. Urban, Steindorf am Ossiacher See, Treffen, Villach, Villach-Drobollach am Faaker See, Villach-Landskron, Villach-St. Magdalen, Villach-Warmbad Villach)</t>
  </si>
  <si>
    <t>s2c_ZN:AUT_96 (Arnoldstein, Birnbaum, Dellach, Egg, Feistritz an der Gail, Goertschach, Gundersheim, Hermagor, Jenig, Kirchbach, Koetschach-Mauthen, Liesing, Maria Luggau, Noetsch, Reisach, St. Georgen im Gailtal, St. Jakob im Lesachtal, St. Lorenzen im Lesachtal, St. Stefan an der Gail, Thoerl-Maglern, Vorderberg, Weissbriach)</t>
  </si>
  <si>
    <t>s2c_ZN:AUT_97 (Berg im Drautal, Dellach, Feistritz an der Drau, Ferndorf, Fresach, Greifenburg, Gummern, Irschen, Lind im Drautal, Nikolsdorf, Oberdrauburg, Paternion, Rothenthurn, Sachsenburg, Steinfeld, Stockenboi, Weissensee, Weissenstein, Zlan)</t>
  </si>
  <si>
    <t>s2c_ZN:AUT_98 (Baldramsdorf, Doebriach, Eisentratten, Flattach, Gmuend, Grosskirchheim, Heiligenblut, Kolbnitz, Kremsbruecke, Lendorf, Lieserbruecke, Mallnitz, Malta, Millstatt am See, Moellbruecke, Moertschach, Muehldorf, Obervellach, Penk, Pusarnitz, Rangersdorf, Rennweg, Seeboden, Spittal an der Drau, Stall, Trebesing, Winklern)</t>
  </si>
  <si>
    <t>s2c_ZN:AUT_99 (Abfaltersbach, Ainet, Amlach, Anras, Assling, Ausservillgraten, Doelsach, Gaimberg, Heinfels, Hopfgarten in Defereggen, Innervillgraten, Iselsberg-Stronach, Kals, Kartitsch, Lavant, Leisach, Lienz, Matrei in Osttirol, Nussdorf-Debant, Oberlienz, Obertilliach, Praegraten, Schlaiten, Sillian, St. Jakob in Defereggen, St. Johann im Walde, St. Veit in Defereggen, Strassen, Thurn, Tristach, Untertilliach, Virgen)</t>
  </si>
  <si>
    <t>s2c_ZN:BEL_1 (Affligem, Alsemberg, Anderlecht, Asse, Baulers, Beauvechain, Beersel, Beert, Beigem, Bellingen, Bever/Bievene, Bierges, Borchtlombeek, Bornival, Braine-l'Alleud, Braine-le-Chateau, Brussel, Brussel - Haren, Brussel - Laeken, Brussel - Nieder-Over-Heembeek, Buizingen, Ceroux-Mousty, Chastre, Chaumont-Gistoux, Court-Saint-Etienne, Diegem, Dilbeek, Drogenbos, Dworp, Elewijt, Elingen, Elsene, Etterbeek, Evere, Galmaarden, Ganshoren, Genappe, Genval, Glabais, Gooik, Grez-Doiceau, Grimbergen, Groot-Bijgaarden, Halle, Haut-Ittre, Helecine, Herne, Hoeilaart, Hofstade (Vl.Br.), Houtain-le-Val, Huizingen, Humbeek, Incourt, Itterbeek, Ittre, Jette, Jodoigne, Kampenhout, Kapelle-op-den-Bos, Koekelberg, Kraainem, La Hulpe, Lasne, Lembeek, Lennik, Liedekerke, Lillois-Witterzee, Limelette, Linkebeek, Londerzeel, Lot, Loupoigne, Louvain-la-Neuve, Machelen (Vl.Br.), Meise, Merchtem, Mont-Saint-Guibert, Nivelles, Ophain-Bois-Seigneur-Isaac, Opwijk, Orp-Jauche, Ottignies-Louvain-la-Neuve, Oudergem, Pepingen, Perwez, Ramillies, Rebecq, Relegem, Rixensart, Roosdaal, Rosieres, Ruisbroek (Vl.Br.), Schaarbeek, Schepdaal, Sint-Agatha-Berchem, Sint-Genesius-Rode, Sint-Gillis, Sint-Jans-Molenbeek, Sint-Joost-ten-Node, Sint-Katherina-Lombeek, Sint-Lambrechts-Woluwe, Sint-Pieters-Kapelle (Vl.Br.), Sint-Pieters-Leeuw, Sint-Pieters-Woluwe, Sint-Stevens-Woluwe, Steenokkerzeel, Sterrebeek, Strombeek-Bever, Ternat, Thines, Tubize, Ukkel, Vieux-Genappe, Villers-la-Ville, Vilvoorde, Vlezenbeek, Vorst, Walhain, Wambeek, Waterloo, Watermaal-Bosvoorde, Wavre, Ways, Wemmel, Wezembeek-Oppem, Wolvertem, Zaventem, Zemst)</t>
  </si>
  <si>
    <t>s2c_ZN:BEL_2 (Aartselaar, Antwerpen, Arendonk, Baarle-Hertog, Balen, Beerse, Berchem, Berlaar, Boechout, Bonheiden, Booischot, Boom, Borgerhout, Bornem, Borsbeek (Antw.), Bouwel, Brasschaat, Brecht, Dessel, Deurne, Duffel, Edegem, Ekeren, Essen, Geel, Grobbendonk, Heffen, Heist-op-den-Berg, Hemiksem, Herentals, Herenthout, Herselt, Hoboken, Hombeek, Hoogstraten, Hove, Hulshout, Itegem, Kalmthout, Kapellen (Antw.), Kasterlee, Kontich, Laakdal, Lier, Lille, Lint, Malle, Mechelen, Meer, Meerhout, Meerle, Merksem, Merksplas, Minderhout, Mol, Mortsel, Muizen (Mechelen), Niel, Nijlen, Olen, Olmen, Onze-Lieve-Vrouw-Waver, Oud-Turnhout, Poppel, Pulderbos, Pulle, Putte, Puurs, Ranst, Ravels, Retie, Rijkevorsel, Rumst, Schelle, Schilde, Schoten, Schriek, Sint-Amands, Sint-Katelijne-Waver, Stabroek, Turnhout, Varendonk-Veerle, Vorselaar, Vosselaar, Vremde, Weelde, Westerlo, Wijnegem, Willebroek, Wilrijk, Wommelgem, Wortel, Wuustwezel, Zandhoven, Zoersel, Zwijndrecht)</t>
  </si>
  <si>
    <t>s2c_ZN:BEL_3 (Aarschot, Alken, As, Attenhoven, Attenrode, Averbode-Zichem, Baal, Begijnendijk, Bekkevoort, Beringen, Bertem, Beverlo, Bierbeek, Bilzen, Binkom, Blanden, Bocholt, Boorsem, Boortmeerbeek, Borgloon, Borlo, Boutersem, Bree, Diepenbeek, Diest, Dilsen-Stokkem, Duras, Eksel, Erps-Kwerps, Everberg, Geetbets, Genk, Gingelom, Glabbeek-Zuurbemde, Guigoven, Haacht, Haasrode, Halen, Ham, Hamont-Achel, Hasselt, Hechtel, Heers, Heppen, Herent, Herk-de-Stad, Herstappe, Herten, Heusden-Zolder, Hever, Heverlee, Hoegaarden, Hoelbeek, Hoeleden, Hoeselt, Holsbeek, Houthalen-Helchteren, Huldenberg, Kaggevinne, Kapellen (Vl.Br.), Keerbergen, Kermt, Kersbeek-Miskom, Kessel-Lo, Kinrooi, Koersel, Kortenaken, Kortenberg, Kortessem, Kuringen, Lanaken, Landen, Langdorp, Leefdaal, Leopoldsburg, Leuven, Linter, Lommel, Lubbeek, Lummen, Maaseik, Maasmechelen, Martenslinde, Meensel-Kiezegem, Meeuwen-Gruitrode, Messelbroek-Testelt, Molenbeek-Wersbeek, Molenstede, Neerpelt, Niel-bij-As, Nieuwerkerken (Limb.), Nieuwrode, Opglabbeek, Oud-Heverlee, Outgaarden, Overijse, Overpelt, Paal, Peer, Pellenberg, Rekem, Remersdaal, Riemst, Rillaar, Rotselaar, Rummen, Schalkhoven, Scherpenheuvel, s-Gravenvoeren, Sint-Joris-Weert, Sint-Pieters-Voeren, Sint-Truiden, Stevoort, Tervuren, Tessenderlo, Teuven, Tielt-Winge, Tienen, Tongeren, Tremelo, Ulbeek, Vaalbeek, Velm, Vliermaal, Vliermaalroot, Voeren/Fourons, Waanrode, Walshoutem, Wellen, Werchter, Wezemaal, Wijgmaal (Vl.Br.), Wilsele, Wimmertingen, Wintershoven, Zonhoven, Zoutleeuw, Zutendaal)</t>
  </si>
  <si>
    <t>s2c_ZN:BEL_4 (Alleur, Amay, Amel/Ambleve, Andrimont, Angleur, Ans, Anthisnes, Argenteau, Aubel, Awans, Aywaille, Baelen (Lg.), Barchon, Basse-Bodeux, Bassenge, Battice, Beaufays, Berloz, Beyne-Heusay, Bilstain, Blegny, Bolland, Braives, Bullingen, Burdinne, Burg-Reuland, Butgenbach, Cerexhe-Heuseux, Charneux, Chaudfontaine, Chenee, Cheratte, Clavier, Comblain-au-Pont, Couthuin, Crisnee, Crombach, Dalhem, Darion, Dison, Donceel, Embourg, Engis, Esneux, Eupen, Evegnee, Eynatten, Faimes, Ferrieres, Fexhe-le-Haut-Clocher, Fexhe-Slins, Filot, Flemalle, Fleron, Geer, Gemmenich, Goe, Grivegnee, Haccourt, Hamoir, Hannut, Henri-Chapelle, Heppenbach, Hergenrath, Hermalle-sous-Argenteau, Heron, Herstal, Herve, Heure-le-Romain, Heusy, Hodeige, Hody, Hognoul, Hombourg, Huy, Jalhay, Jemeppe-sur-Meuse, Juprelle, Kelmis/La Calamine, Kettenis, Latinne, Liege, Lierneux, Liers, Ligney, Limbourg, Lincent, Lommersweiler, Loncin, Lontzen, Louveigne, Magnee, Malmedy, Marchin, Melen, Milmort, Modave, Nandrin, Neufchateau (Lg.), Neu-Moresnet, Neupre, Neuville-en-Condroz, Olne, Omal, Oreye, Ouffet, Ougree, Oupeye, Paifve, Pepinster, Plainevaux, Plombieres, Poulseur, Raeren, Remicourt, Retinne, Rocherath, Romsee, Saint-Andre, Saint-Georges-sur-Meuse, Saint-Nicolas (Lg.), Saint-Remy (Lg.), Sankt Vith, Schoenberg, Seraing, Soiron, Soumagne, Spa, Sprimont, Stavelot, Stembert, Stoumont, Tavier, Theux, Thimister-Clermont, Thommen, Tinlot, Tourinne (Lg.), Trois-Ponts, Trooz, Vaux-sous-Chevremont, Verlaine, Verviers, Villers-aux-Tours, Villers-le-Bouillet, Villers-Saint-Simeon, Vise, Vivegnis, Voroux-lez-Liers, Waimes/Weismes, Walhorn, Wanze, Waremme, Wasseiges, Welkenraedt, Xhendelesse)</t>
  </si>
  <si>
    <t>s2c_ZN:BEL_5 (Achet, Agimont, Andenne, Anhee, Assesse, Beauraing, Belgrade, Berzee, Bievre, Blaimont, Boninne, Bossiere, Bouge, Celles (Nam.), Cerfontaine, Champion, Ciney, Cognelee, Courriere, Couvin, Crupet, Custinne, Dinant, Doische, Eghezee, Emptinne, Ermeton-sur-Biert, Erpent, Falaen, Fernelmont, Floree, Floreffe, Florennes, Focant, Fosses-la-Ville, Foy-Notre-Dame, Froidfontaine, Furnaux, Gedinne, Gelbressee, Gembloux, Gerin, Gesves, Goesnes, Grand-Leez, Haillot, Hamois, Hanzinelle, Hastiere, Hastiere-par-Dela, Havelange, Heer, Hour, Houyet, Jallet, Jambes, Jemeppe-sur-Sambre, La Bruyere, Lisogne, Maffe, Martouzin-Neuville, Mean, Mettet, Miecret, Mohiville, Namur, Ohey, Onhaye, Perwez-Haillot, Philippeville, Pondrome, Profondeville, Rochefort, Saint-Denis-Bovesse, Saint-Marc, Saint-Servais, Sambreville, Schaltin, Serville, Sombreffe, Somme-Leuze, Sommiere, Sorinne-la-Longue, Sorinnes, Stave, Thynes, Viroinval, Vresse-sur-Semois, Walcourt, Wanlin, Wiesme, Yvoir)</t>
  </si>
  <si>
    <t>s2c_ZN:BEL_6 (Aiseau-Presles, Ambly, Anderlues, Anlier, Arlon, Athus, Attert, Aubange, Autelbas, Baileux, Bande, Bastogne, Beaumont, Beauwelz, Beho, Bellevaux, Bende, Bertogne, Bertrix, Bienne-lez-Happart, Biercee, Biesme-sous-Thuin, Bouillon, Bovigny, Brye, Buzenol, Champlon, Chanly, Chantemelle, Charleroi, Chassepierre, Chatelet, Cherain, Chimay, Chiny, Corbion, Couillet, Courcelles, Dampremy, Daverdisse, Dohan, Donstiennes, Durbuy, Erneuville, Erpion, Erquelinnes, Etalle, Farciennes, Fauvillers, Fays-les-Veneurs, Flamierge, Fleurus, Florenville, Fontaine-l'Eveque, Forchies-la-Marche, Forges-Philippe, Framont, Froidchapelle, Gerpinnes, Gilly, Gosselies, Goutroux, Gouvy, Gouy-lez-Pieton, Gozee, Grand-Halleux, Grune, Guirsch, Habay, Habay-la-Vieille, Habergy, Halanzy, Halleux, Halma, Ham-sur-Heure-Nalinnes, Herbeumont, Hives, Hotton, Houdemont, Houffalize, Jumet, Juseret, La Roche-en-Ardenne, Lacuisine, Landelies, Latour, Lavacherie, Leernes, Leglise, Les Bons Villers, Les Bulles, Libin, Libramont-Chevigny, Lobbes, Lodelinsart, Lompret, Lomprez, Longchamps (Lux.), Luttre, Mabompre, Macon, Macquenoise, Maissin, Manhay, Marche-en-Famenne, Marcinelle, Martelange, Meix-devant-Virton, Mellet, Merbes-le-Chateau, Messancy, Momignies, Monceau-Imbrechies, Monceau-sur-Sambre, Mont (Lux.), Montignies-sur-Sambre, Montigny-le-Tilleul, Montleban, Mont-sur-Marchienne, Musson, Nassogne, Neufchateau, Noirefontaine, Nollevaux, Ortho, Paliseul, Petit-Thier, Pont-a-Celles, Ragnies, Ransart, Rendeux, Rouvroy, Roux, Saint-Amand, Sainte-Ode, Saint-Hubert, Saint-Leger (Lux.), Saint-Mard, Samree, Sars-la-Buissiere, Selange, Sensenruth, Sivry-Rance, Souvret, Stree (Ht.), Suxy, Tavigny, Tellin, Tenneville, Termes, Thuin, Tintigny, Trazegnies, Ucimont, Vance, Vaulx-lez-Chimay, Vaux-sur-Sure, Vielsalm, Villers-devant-Orval, Virelles, Virton, Wagnelee, Wanfercee-Baulet, Wellin, Wibrin)</t>
  </si>
  <si>
    <t>s2c_ZN:BEL_7 (Antoing, Arbre (Ht.), Arquennes, Ath, Attre, Aubechies, Audregnies, Barry, Basecles, Bas-Warneton, Baudour, Baugnies, Beclers, Beloeil, Bernissart, Binche, Bizet, Blandain, Blaton, Blicquy, Bois-de-Lessines, Bon-Secours, Boussoit, Boussu, Bouvignies, Braine-le-Comte, Brugelette, Brunehaut, Bruyelle, Bury, Buvrinnes, Calonne, Carnieres, Casteau (Soignies), Celles (Ht.), Chapelle-lez-Herlaimont, Chaussee-Notre-Dame-Louvignies, Chercq, Chievres, Ciply, Colfontaine, Comines-Warneton, Cuesmes, Dergneau, Deux-Acren, Dottignies, Dour, Ecaussinnes, Ecaussinnes-Lalaing, Ellezelles, Enghien, Epinois, Esplechin, Esquelmes, Estaimpuis, Estinnes, Flenu-Jemappes, Flobecq, Fontenoy, Frameries, Frasnes-lez-Anvaing, Froidmont, Froyennes, Gages, Gallaix, Gaurain-Ramecroix, Ghislenghien, Ghlin, Ghoy, Gibecq, Givry, Grandglise-Stambruges, Hacquegnies, Harmignies, Hautrage, Havinnes, Havre, Hensies, Herinnes-lez-Pecq, Herseaux, Honnelles, Hornu, Houthem (Comines), Howardries, Irchonwelz, Jurbise, Kain, La Glanerie, La Louviere, Laplaigne, Le Roeulx, Lens, Lesdain, Lessines, Leuze-en-Hainaut, Maffle, Maisieres, Manage, Mevergnies-lez-Lens, Mons, Mont-de-l'Enclus, Mont-Saint-Aubert, Morlanwelz, Moulbaix, Mourcourt, Mouscron, Naast, Neufmaison, Obourg, Ogy, Orcq, Ormeignies, Ostiches, Papignies, Pecq, Peruwelz, Pipaix, Ploegsteert, Pommeroeul, Quaregnon, Quevy, Quievrain, Ramegnies-Chin, Rongy, Roucourt, Rumes, Saint-Ghislain, Saint-Symphorien, Seneffe, Silly, Soignies, Spiennes, Taintignies, Tertre, Thieulain, Thimougies, Tongre-Notre-Dame, Tournai, Vaulx, Vezon, Villers-Saint-Ghislain, Warchin, Waudrez, Wiers, Willemeau)</t>
  </si>
  <si>
    <t>s2c_ZN:BEL_8 (Aalbeke, Aartrijke, Alveringem, Anzegem, Ardooie, Assebroek, Avelgem, Bavikhove, Beernem, Bellegem, Beveren (Leie), Bissegem, Blankenberge, Boezinge, Bossuit, Bredene, Brugge, Damme, De Haan, De Panne, Deerlijk, Dentergem, Desselgem, Diksmuide, Dranouter, Elverdinge, Gistel, Harelbeke, Heestert, Heist-aan-Zee, Heuvelland, Hooglede, Houthulst, Ichtegem, Ieper, Ingelmunster, Izegem, Jabbeke, Kaster, Kemmel, Kerkhove, Knokke-Heist, Koekelare, Koksijde, Koolskamp, Kortemark, Kortrijk, Kuurne, Langemark-Poelkapelle, Ledegem, Leffinge, Leisele, Lendelede, Lichtervelde, Loker, Lombardsijde-Westende, Lo-Reninge, Menen, Mesen, Meulebeke, Middelkerke, Moen, Moorslede, Nieuwpoort, Oostende, Oostkamp, Oostrozebeke, Otegem, Oudenburg, Outrijve, Pittem, Poperinge, Proven, Roeselare, Ruiselede, Sint-Andries, Sint-Denijs, Sint-Eloois-Vijve, Spermalie, Spiere-Helkijn, Staden, Tiegem, Tielt, Torhout, Veurne, Vlamertinge, Vleteren, Vlissegem, Waregem, Watou, Wervik, Westouter, Wevelgem, Wielsbeke, Wijtschate, Wilskerke, Wingene, Wulvergem, Zedelgem, Zeebrugge, Zillebeke, Zonnebeke, Zuienkerke, Zwevegem)</t>
  </si>
  <si>
    <t>s2c_ZN:BEL_9 (Aalst, Aalter, Adegem, Afsnee, Aspelare, Assenede, Baardegem, Bassevelde, Bellem, Belsele, Berlare, Beveren-Waas, Boekhoute, Borsbeke, Brakel, Buggenhout, De Pinte, Deinze, Denderleeuw, Dendermonde, Destelbergen, Desteldonk, Deurle, Doel, Drongen, Eeklo, Erembodegem, Erpe-Mere, Evergem, Gavere, Gent, Gentbrugge-Ledeberg, Geraardsbergen, Gijzegem, Grimminge, Haaltert, Hamme (O.-Vl.), Hemelveerdegem, Herzele, Horebeke, Iddergem, Kaprijke, Kerksken, Kluisbergen, Knesselare, Kruibeke, Kruishoutem, Laarne, Lebbeke, Lede, Lembeke, Letterhoutem, Lierde, Lochristi, Lokeren, Lovendegem, Maarkedal, Maldegem, Mariakerke, Meerbeke, Melle, Merelbeke, Middelburg, Moerbeke-Waas, Nazareth, Nederzwalm-Hermelgem, Neigem, Nevele, Ninove, Nokere, Nukerke, Oostakker, Oosterzele, Oostwinkel, Oudenaarde, Outer, Parike, Pollare, Ressegem, Ronse, Ronsele, Schorisse, Sinaai-Waas, Sint-Amandsberg, Sint-Gillis-Waas, Sint-Jan-in-Eremo, Sint-Laureins, Sint-Lievens-Houtem, Sint-Margriete, Sint-Martens-Latem, Sint-Martens-Lierde, Sint-Niklaas, Stekene, Temse, Vinderhoute, Waarschoot, Waasmunster, Wachtebeke, Wannegem-Lede, Waterland-Oudeman, Welle, Wetteren, Wichelen, Wondelgem, Wortegem-Petegem, Zele, Zelzate, Zingem, Zomergem, Zottegem, Zulte, Zwalm, Zwijnaarde)</t>
  </si>
  <si>
    <t>s2c_ZN:BG311 (Vidin)</t>
  </si>
  <si>
    <t>s2c_ZN:BG312 (Montana)</t>
  </si>
  <si>
    <t>s2c_ZN:BG313 (Vratsa)</t>
  </si>
  <si>
    <t>s2c_ZN:BG314 (Pleven)</t>
  </si>
  <si>
    <t>s2c_ZN:BG315 (Lovech)</t>
  </si>
  <si>
    <t>s2c_ZN:BG321 (Veliko Tarnovo)</t>
  </si>
  <si>
    <t>s2c_ZN:BG322 (Gabrovo)</t>
  </si>
  <si>
    <t>s2c_ZN:BG323 (Ruse)</t>
  </si>
  <si>
    <t>s2c_ZN:BG324 (Razgrad)</t>
  </si>
  <si>
    <t>s2c_ZN:BG325 (Silistra)</t>
  </si>
  <si>
    <t>s2c_ZN:BG331 (Varna)</t>
  </si>
  <si>
    <t>s2c_ZN:BG332 (Dobrich)</t>
  </si>
  <si>
    <t>s2c_ZN:BG333 (Shumen)</t>
  </si>
  <si>
    <t>s2c_ZN:BG334 (Targovishte)</t>
  </si>
  <si>
    <t>s2c_ZN:BG341 (Burgas)</t>
  </si>
  <si>
    <t>s2c_ZN:BG342 (Sliven)</t>
  </si>
  <si>
    <t>s2c_ZN:BG343 (Yambol)</t>
  </si>
  <si>
    <t>s2c_ZN:BG344 (Stara Zagora)</t>
  </si>
  <si>
    <t>s2c_ZN:BG411 (Sofa (stolitsa))</t>
  </si>
  <si>
    <t>s2c_ZN:BG412 (Sofa)</t>
  </si>
  <si>
    <t>s2c_ZN:BG413 (Blagoevgrad)</t>
  </si>
  <si>
    <t>s2c_ZN:BG414 (Pernik)</t>
  </si>
  <si>
    <t>s2c_ZN:BG415 (Kyustendil)</t>
  </si>
  <si>
    <t>s2c_ZN:BG421 (Plovdiv)</t>
  </si>
  <si>
    <t>s2c_ZN:BG422 (Haskovo)</t>
  </si>
  <si>
    <t>s2c_ZN:BG423 (Pazardzhik)</t>
  </si>
  <si>
    <t>s2c_ZN:BG424 (Smolyan)</t>
  </si>
  <si>
    <t>s2c_ZN:BG425 (Kardzhali)</t>
  </si>
  <si>
    <t>s2c_ZN:CYP_01 (Eparchia Lefkosias)</t>
  </si>
  <si>
    <t>s2c_ZN:CYP_02 (Eparchia Lemesou)</t>
  </si>
  <si>
    <t>s2c_ZN:CYP_03 (Eparchia Larnakas)</t>
  </si>
  <si>
    <t>s2c_ZN:CYP_04 (Eparchia Ammochostou)</t>
  </si>
  <si>
    <t>s2c_ZN:CYP_05 (Eparchia Pafou)</t>
  </si>
  <si>
    <t>s2c_ZN:CYP_06 (Eparchia Keryneias)</t>
  </si>
  <si>
    <t>s2c_ZN:CZE_10 (Praha 10, Praha 100, Praha 101, Praha 102, Praha 104, Praha 105, Praha 106, Praha 107, Praha 108, Praha 111, Praha 112, Praha 113, Praha 114)</t>
  </si>
  <si>
    <t>s2c_ZN:CZE_11 (Dolni Mecholupy, Praha 01, Praha 011, Praha 012, Praha 02, Praha 05, Praha 06, Praha 1)</t>
  </si>
  <si>
    <t>s2c_ZN:CZE_12 (Praha 2, Praha 23, Praha 24, Praha 28)</t>
  </si>
  <si>
    <t>s2c_ZN:CZE_13 (Praha 3, Praha 31, Praha 32, Praha 33, Praha 34, Praha 35)</t>
  </si>
  <si>
    <t>s2c_ZN:CZE_14 (Praha 4, Praha 41, Praha 411, Praha 412, Praha 413, Praha 414, Praha 415, Praha 416, Praha 418, Praha 419, Praha 42, Praha 43, Praha 44, Praha 45, Praha 46, Praha 47, Praha 49)</t>
  </si>
  <si>
    <t>s2c_ZN:CZE_15 (Praha 5, Praha 500, Praha 51, Praha 511, Praha 512, Praha 513, Praha 514, Praha 515, Praha 516, Praha 517, Praha 518, Praha 519, Praha 52, Praha 53, Praha 54, Praha 55, Praha 56, Praha 57, Praha 58, Praha 59)</t>
  </si>
  <si>
    <t>s2c_ZN:CZE_16 (Praha 6, Praha 600, Praha 612, Praha 614, Praha 616, Praha 617, Praha 618, Praha 619, Praha 620, Praha 65, Praha 68, Praha 69)</t>
  </si>
  <si>
    <t>s2c_ZN:CZE_17 (Praha 7, Praha 71, Praha 74)</t>
  </si>
  <si>
    <t>s2c_ZN:CZE_18 (Praha 8, Praha 81, Praha 82, Praha 84, Praha 85, Praha 86, Praha 87, Praha 88, Praha 89)</t>
  </si>
  <si>
    <t>s2c_ZN:CZE_19 (Praha 9, Praha 900, Praha 91, Praha 911, Praha 912, Praha 913, Praha 914, Praha 915, Praha 916, Praha 917, Praha 93, Praha 94, Praha 96, Praha 97, Praha 98, Praha 99)</t>
  </si>
  <si>
    <t>s2c_ZN:CZE_25 (Bast, Benesov u Prahy, Bernartice u Dolnich Kralovic, Brandys nad Labem-Stara Boleslav 1, Brandys nad Labem-Stara Boleslav 2, Bystrice u Benesova, Cechtice, Celakovice, Cercany, Cernosice, Cerveny Ujezd u Votic, Cesky Sternberk, Cestlice, Chocerady, Chotysany, Chyne, Cisovice, Davle, Divisov, Dobrejovice, Dobrichovice, Dolni Brezany, Dolni Kralovice, Domasin, Hermanicky, Horomerice, Hostivice, Hradistko, Hvozdnice, Jankov, Jenec, Jenstejn, Jesenice u Prahy, Jilove u Prahy, Jiloviste, Jinocany, Jirny, Kamberk, Kamenice, Kamenny Privoz, Karany, Kladruby u Vlasimi, Klecany, Kojetice u Prahy, Kozmice u Benesova, Krecovice, Krhanice, Krivsoudov, Lazne Tousen, Libcice nad Vltavou, Libeznice, Lounovice pod Blanikem, Marsovice, Mesice u Prahy, Milicin, Mnichovice, Mnisek pod Brdy, Mochov, Mratin, Mukarov, Naceradec, Nehvizdy, Netvorice, Neustupov, Neveklov, Nucice, Odlochovice, Odolena Voda, Olbramovice, Ondrejov, Petrov, Popovice, Porici nad Sazavou, Postupice, Pravonin, Prestavlky u Cercan, Pruhonice, Psary, Pysely, Revnice, Rez, Ricany u Prahy, Ritka, Roztoky u Prahy, Rudna, Sedlec-Prcice 1, Senohraby, Sestajovice, Sibrina, Skvorec, Slapy nad Vltavou, Smilkov, Soutice, Stechovice, Strancice, Stredokluky, Strezimir, Tachlovice, Teplysovice, Trebotov, Trhovy Stepanov, Tuchomerice, Tursko, Tynec nad Sazavou, Uhonice, Uvaly, Velke Popovice, Velke Prilepy, Vestec, Vlasim, Vodochody, Vojkov, Votice, Vrane nad Vltavou, Vrchotovy Janovice, Vsenory, Vydejni misto Radonice, Zdiby, Zdislavice, Zelenec v Cechach, Zvestov, Zvole u Prahy)</t>
  </si>
  <si>
    <t>s2c_ZN:CZE_26 (Beroun 1, Beroun 4, Bohutin, Borotice, Breznice, Broumy, Bzova u Horovic, Cenkov, Cerhovice, Chrastice, Chynava, Dobris, Dolni Hbity, Drahenice, Dublovice, Hlubos, Horovice, Hostomice pod Brdy, Hrimezdice, Hudlice, Hvozdany, Hyskov, Jesenice u Sedlcan, Jince, Kamyk nad Vltavou, Karlstejn, Klucenice, Komarov u Horovic, Korkyne, Kosova Hora, Kraluv Dvur u Berouna, Krasna Hora nad Vltavou, Kublov, Liten, Lochovice, Lodenice u Berouna, Milesov, Milin, Morina, Nalzovice, Nechvalice, Necin, Nizbor, Nova Ves pod Plesi, Novy Knin, Obecnice, Oboriste, Olesna u Horovic, Osov, Pecice, Petrovice u Sedlcan, Picin, Pocepice, Praskolesy, Pribram 1, Pribram 2, Pribram 4, Pribram 5, Rakovnik 1, Rakovnik 2, Rosovice, Rozmital pod Tremsinem, Sedlcany, Smolotely, Solenice, Stara Hut u Dobrise, Starosedlsky Hradek, Stetkovice, Suchomasty, Svaty Jan u Sedlcan, Svinare, Tman, Tochovice, Trebsko, Velka Lecice, Vesin, Visnova u Pribrame, Vraz u Berouna, Vseradice, Vysoky Chlumec, Vysoky Ujezd, Zadni Treban, Zajecov, Zaluzany, Zdice, Zebrak)</t>
  </si>
  <si>
    <t>s2c_ZN:CZE_27 (Brandysek, Bratronice, Bustehrad, Bysice, Cernuc, Chlumin, Chorusice, Cista u Rakovnika, Citov, Doksy u Kladna, Dolni Berkovice, Drisy, Druzec, Hobsovice, Horesedly, Horni Pocaply, Horovicky, Hospozin, Hostoun u Prahy, Hrebec, Hredle, Jesenice u Rakovnika, Kacice, Kamenne Zehrovice, Kladno 1, Kladno 3, Kladno 4, Kladno 5, Kladno 6, Kladno 7, Kladno 8, Kladno 9, Klobuky, Kly, Knezeves u Rakovnika, Kokorin, Kolec, Kolesovice, Kostelec nad Labem, Kounov u Rakovnika, Kralupy nad Vltavou 1, Kralupy nad Vltavou 3, Krivoklat, Krupa, Krusovice, Lany, Ledcice, Libechov, Libis, Libusin, Lidice, Lisany, Lobec, Lubna u Rakovnika, Luzec nad Vltavou, Luzna v Cechach, Malikovice, Melnicke Vtelno, Melnik 1, Melnik 3, Melnik 4, Milostin, Msec, Mseno u Melnika, Mutejovice, Nebuzely, Nelahozeves, Neratovice, Nova Ves u Melnika, Nove Straseci, Obristvi, Olovnice, Oracov, Otvovice, Pavlikov, Pchery, Petrovice u Rakovnika, Pochvalov, Pozden, Repin, Revnicov, Risuty, Rynholec, Senomaty, Skryje u Rakovnika, Slabce, Slany 1, Slany 3, Slapanice, Smecno, Spomysl, Srbec, Stehelceves, Stochov, Tisice, Trebiz, Tuchlovice, Turany u Slaneho, Unhost, Uzice u Kralup nad Vltavou, Velka Dobra, Velky Borek, Veltrusy, Velvary, Vinarice u Kladna, Vojkovice u Kralup nad Vltavou, Vranany, Vrany, Vsetaty, Vysoka u Melnika, Zakolany, Zbecno, Zlonice, Zvoleneves)</t>
  </si>
  <si>
    <t>s2c_ZN:CZE_28 (Becvary, Berunice, Bile Podoli, Bobnice, Bohdanec, Caslav, Cerhenice, Cervene Janovice, Cervene Pecky, Cesky Brod, Cestin, Chotusice, Cirkvice u Kutne Hory, Dymokury, Hlizov, Horni Kruty, Horusice, Hostovlice u Caslave, Jevany, Kacov, Kluky u Kutne Hory, Knezice u Mestce Kralove, Kolin 1, Kolin 2, Kolin 3, Konarovice, Kosik, Kostelec nad Cernymi Lesy, Kostomlaty nad Labem, Kounice, Kourim, Krakovany v Cechach, Kresetice, Krinec, Kutna Hora 1, Kutna Hora 3, Kutna Hora 4, Kutna Hora 6, Libice nad Cidlinou, Loucen, Lysa nad Labem, Malesov, Mcely, Mestec Kralove, Milovice nad Labem 1, Milovice nad Labem 3, Miskovice, Nepomerice, Nove Dvory u Kutne Hory, Nymburk 1, Nymburk 2, Nymburk 3, Ohare, Oleska u Ceskeho Brodu, Opocnice, Oskorinek, Pabenice, Pecky, Planany, Pnov, Poricany, Prerov nad Labem, Radim u Kolina, Radovesnice, Rataje nad Sazavou, Ratbor, Rostoklaty, Rozdalovice, Sadska, Sany, Sazava, Semice, Stara Lysa, Stary Kolin, Straky, Stribrna Skalice, Suchdol u Kutne Hory, Svojsice u Kolina, Tupadly, Tynec nad Labem, Uhlirske Janovice, Umonin, Velim, Velky Osek, Vitice, Vlastejovice, Vlkanec, Vrdy, Zabori nad Labem, Zasmuky, Zbraslavice, Zbysov v Cechach, Zehun, Zehusice, Zizelice nad Cidlinou, Zleby, Zruc nad Sazavou 1, Zruc nad Sazavou 3, Zverinek)</t>
  </si>
  <si>
    <t>s2c_ZN:CZE_29 (Bakov nad Jizerou, Bela pod Bezdezem, Benatky nad Jizerou 1, Benatky nad Jizerou 2, Bezno, Brezno u Mlade Boleslave, Brezovice u Mlade Boleslave, Brodce nad Jizerou, Cachovice u Mlade Boleslave, Chotetov, Cista u Mlade Boleslave, Dlouha Lhota u Mlade Boleslave, Dobrovice, Dolni Bousov, Dolni Cetno, Dolni Krupa, Dolni Slivno, Domousnice, Jabkenice, Jivina u Mnichova Hradiste, Josefuv Dul u Mlade Boleslave, Katusice, Klaster Hradiste nad Jizerou, Knezmost, Kosmonosy, Kostelni Hlavno, Krnsko, Kropacova Vrutice, Ledce u Mlade Boleslavi, Loukov u Mnichova Hradiste, Lustenice, Meceriz, Mlada Boleslav 1, Mlada Boleslav 2, Mlada Boleslav 3, Mlada Boleslav 5, Mnichovo Hradiste, Mohelnice nad Jizerou, Obruby, Podebrady 1, Podebrady 2, Predmerice nad Jizerou, Semcice, Skalsko, Sojovice, Velke Vselisy, Zdar u Mnichova Hradiste)</t>
  </si>
  <si>
    <t>s2c_ZN:CZE_30 (Plzen 1, Plzen 4, Plzen 5, Plzen 7, Plzen 8, Plzen 9)</t>
  </si>
  <si>
    <t>s2c_ZN:CZE_31 (Bozkov, Plzen 10, Plzen 11, Plzen 12, Plzen 13, Plzen 14, Plzen 16, Plzen 17, Plzen 18, Plzen 19)</t>
  </si>
  <si>
    <t>s2c_ZN:CZE_32 (Plzen 20, Plzen 21, Plzen 22, Plzen 23, Plzen 24, Plzen 25, Plzen 26, Plzen 27, Plzen 28)</t>
  </si>
  <si>
    <t>s2c_ZN:CZE_33 (Bezverov, Blatnice u Plzne, Blovice, Brasy 1, Brasy 3, Cheznovice, Chlumcany u Prestic, Chotesov, Chotikov, Chrast u Plzne, Chric, Chvalenice, Cizkov u Blovic, Dnesice, Dobrany, Dobric, Dobriv, Dolni Bela, Dolni Lukavice, Dozice, Druztova, Dysina, Hermanova Hut, Hlohovice, Holoubkov, Horni Briza, Horsice, Hradec u Stoda, Hradek u Rokycan, Hromnice, Hvozd u Plas, Karez, Kasejovice, Kaznejov, Klabava, Klatovy 1, Klatovy 2, Klatovy 3, Klatovy 4, Kozlany, Kozojedy u Kralovic, Kozolupy, Kralovice, Krsy, Kysice, Ledce u Plzne, Line, Listany, Manetin, Mecholupy u Blovic, Merklin u Prestic, Mesto Touskov, Mirosov 1, Mirosov 2, Mladotice, Mlecice, Myto v Cechach, Nectiny, Nekvasovy, Nepomuk 1, Nepomuk 3, Neurazy, Nezvestice, Nove Mitrovice, Nyrany, Osek u Rokycan, Oselce, Pernarec, Plasy, Prestice, Radnice u Rokycan, Rence, Rokycany 1, Rokycany 3, Roupov, Spalene Porici, Stahlavy, Stary Plzenec, Stenovice, Stod, Strasice, Teresov, Tlucna, Tremosna, Trnova u Plzne, Tymakov, Ujezd u Svateho Krize, Ulice, Unesov, Utery, Vejprnice, Volduchy, Vrcen, Vseruby u Plzne, Vydejni misto Luzany u Prestic, Vydejni misto Strizovice, Zbiroh, Zbuch, Zihle, Zinkovy, Zruc-Senec, Zvikovec)</t>
  </si>
  <si>
    <t>s2c_ZN:CZE_34 (Babylon, Bela nad Radbuzou, Besiny, Bezdruzice, Blizejov, Bor u Tachova, Cebiv, Cernosin, Ceska Kubice, Chanovice, Chodova Plana, Chodsky Ujezd, Chudenice, Cihan, Desenice, Dlazov, Dlouha Ves u Susice, Dolany u Klatov, Domazlice 1, Domazlice 3, Drazenov, Halze, Hartmanice, Holysov, Horazdovice, Horsovsky Tyn, Hory Matky Bozi, Hostoun u Horsovskeho Tyna, Hradek u Susice, Hradesice, Janovice nad Uhlavou, Kasperske Hory, Kdyne, Kladruby u Stribra, Klenci pod Cerchovem, Kolinec, Kolovec, Konstantinovy Lazne, Kostelec u Stribra, Kout na Sumave, Lestkov, Mecin, Meclov, Milavce, Mochtin, Mrakov, Mysliv, Nalzovske Hory, Nemanice, Nezdice na Sumave, Nyrsko, Oselin, Osvracin, Pacejov, Petrovice u Susice, Plana u Marianskych Lazni, Planice, Pobezovice, Pocinovice, Polen, Postrekov, Prasily, Predslav, Primda, Rabi, Rejstejn, Rozvadov, Sobesice u Susice, Srni, Stankov, Stare Sedliste, Stare Sedlo u Tachova, Strasin u Susice, Straz u Tachova, Strazov na Sumave, Stribro, Susice 1, Susice 2, Susice 3, Svihov, Svojsin, Tachov 1, Tachov 3, Tachov 4, Tremesne pod Primdou, Trhanov, Trpisty, Uboc, Usilov, Velhartice, Velky Bor, Vseruby u Kdyne, Zadni Chodov, Zahorany, Zavlekov, Zelezna Ruda, Zichovice, Zihobce)</t>
  </si>
  <si>
    <t>s2c_ZN:CZE_35 (As 1, As 2, Brezova u Sokolova, Bublava, Bukovany u Sokolova, Cheb 1, Cheb 2, Cheb 3, Cheb 4, Cheb 5, Chlum Svate Mari, Chodov u Karlovych Var 1, Chodov u Karlovych Var 2, Citice, Dolni Rychnov, Dolni Zandov, Drmoul, Frantiskovy Lazne, Habartov, Hazlov, Horni Slavkov, Hranice u Ase, Jindrichovice v Krusnych horach, Krajkova, Kralovske Porici, Kraslice, Krasna, Krasno nad Teplou, Kynsperk nad Ohri, Lazne Kynzvart, Liba, Libavske Udoli, Loket, Lomnice, Luby u Chebu, Marianske Lazne 1, Marianske Lazne 2, Mnichov u Marianskych Lazni, Nebanice, Nove Sedlo u Lokte, Novy Kostel, Olovi, Plesna u Chebu, Podhradi, Rotava 1, Rotava 2, Rovna u Sokolova, Sindelova, Skalna, Sokolov 1, Sokolov 3, Sokolov 5, Stare Sedlo u Sokolova, Stribrna, Svatava, Tri Sekery, Velka Hledsebe, Vintirov u Sokolova, Vojtanov, Vresova u Sokolova)</t>
  </si>
  <si>
    <t>s2c_ZN:CZE_36 (Abertamy, Becov nad Teplou, Bochov, Bozi Dar, Bozicany, Brezova u Karlovych Var, Cernava, Chyse, Dalovice, Horni Blatna, Hroznetin, Jachymov, Jenisov, Karlovy Vary 1, Karlovy Vary 10, Karlovy Vary 17, Karlovy Vary 18, Karlovy Vary 20, Karlovy Vary 4, Karlovy Vary 5, Karlovy Vary 6, Karlovy Vary 7, Karlovy Vary 9, Kolova, Kyselka, Merklin u Karlovych Var, Nejdek 1, Nejdek 2, Nova Role, Nove Hamry, Ostrov nad Ohri, Otovice u Karlovych Var, Otrocin, Pernink, Potucky, Sadov, Stanovice, Stedra, Straz nad Ohri, Struzna, Tepla u Touzime, Touzim, Utvina, Valec v Cechach, Verusicky, Vojkovice nad Ohri, Zlutice)</t>
  </si>
  <si>
    <t>s2c_ZN:CZE_37 (Blazejov, Borek, Borovany, Borsov nad Vltavou, Budec, Budiskovice, Ceske Budejovice 1, Ceske Budejovice 10, Ceske Budejovice 11, Ceske Budejovice 12, Ceske Budejovice 13, Ceske Budejovice 2, Ceske Budejovice 3, Ceske Budejovice 4, Ceske Budejovice 5, Ceske Budejovice 6, Ceske Budejovice 7, Ceske Budejovice 8, Ceske Budejovice 9, Ceske Velenice, Cesky Rudolec, Chlum u Trebone, Chotycany u Ceskych Budejovic, Chrastany u Tyna nad Vltavou, Cimer, Clunek, Desna, Destna u Jindrichova Hradce, Divcice, Dobra Voda u Ceskych Budejovic, Dolni Bukovsko, Driten, Dubne, Dvory nad Luznici, Dynin, Hluboka nad Vltavou, Horni Pena, Horni Stropnice, Hrdejovice, Jarosov nad Nezarkou, Jilovice u Trhovych Svin, Jindrichuv Hradec 1, Jindrichuv Hradec 4, Jindrichuv Hradec 5, Jindrichuv Hradec 6, Kamenny Ujezd, Kardasova Recice, Komarice, Kunzak, Lasenice, Ledenice, Lisov u Ceskych Budejovic, Litvinovice, Locenice, Lodherov, Lomnice nad Luznici, Majdalena, Mydlovary, Neznasov, Nova Bystrice, Nova Vcelnice, Nova Ves nad Luznici, Nova Ves u Ceskych Budejovic, Nove Hrady v jiznich Cechach, Novosedly nad Nezarkou, Olesnice u Ceskych Budejovic, Olesnik, Pisecne, Pistin, Rapsach, Rimov, Rosec, Rudolfov, Rychnov u Novych Hradu, Sedlec u Ceskych Budejovic, Sevetin, Slavce, Slavonice, Stare Hobzi, Stare Mesto pod Landstejnem, Stepanovice, Straz nad Nezarkou, Strmilov, Studena, Suchdol nad Luznici, Svaty Jan nad Malsi, Temelin, Temelin-elektrarna, Trebon, Trhove Sviny, Tyn nad Vltavou 1, Tyn nad Vltavou 3, Vydejni misto Horni Radoun, Vydejni misto Pluhuv Zdar, Vydejni misto Popelin, Vydejni misto Purkarec, Vydejni misto Stribrec, Zimutice, Zliv)</t>
  </si>
  <si>
    <t>s2c_ZN:CZE_38 (Bavorov, Belcice, Benesov nad Cernou, Besednice, Blatna, Borova Lada, Brloh, Cehnice, Ceprovice, Cerna v Posumavi, Cesky Krumlov 1, Cesky Krumlov 2, Cesky Krumlov 3, Cesky Krumlov 4, Cestice, Chroboly, Chvalsiny, Cicenice, Ckyne, Dacice, Dolni Dvoriste, Dolni Trebonin, Doubravice u Strakonic, Dub u Prachatic, Frymburk, Horice na Sumave, Horni Dvoriste, Horni Plana, Horni Vltavice, Husinec, Kadov u Blatne, Kajov, Kaplice 1, Kaplice 2, Katovice, Kremze, Ktis, Kvilda, Laziste, Lenora, Lhenice, Libejovice, Lipno nad Vltavou, Lnare, Loucovice, Malenice nad Volynkou, Malonty, Mecichov, Nebahovy, Netolice, Nova Pec, Pohorska Ves, Polna na Sumave, Prachatice, Radomysl, Rozmberk nad Vltavou, Rozmital na Sumave, Sedlice u Blatne, Skocice, Stachy, Steken, Stozec, Strakonice 1, Strakonice 2, Strakonice 3, Strazny, Strelske Hostice, Strunkovice nad Blanici, Sumavske Hostice, Svetlik, Trebohostice, Vacov, Velesin, Vetrni, Vimperk, Vitejovice, Vlachovo Brezi, Vodnany, Volary, Volenice, Volyne, Vyssi Brod, Zablati u Prachatic, Zabori u Blatne, Zbytiny, Zdikov, Zlata Koruna)</t>
  </si>
  <si>
    <t>s2c_ZN:CZE_39 (Albrechtice nad Vltavou, Bechyne, Bernartice u Milevska, Bohdalin, Borkovice, Borotin, Bozejov, Breznice u Bechyne, Castrov, Cernovice u Tabora, Cervena Recice, Cetoraz, Chotoviny, Choustnik, Chrestovice, Chvalkov u Kamenice nad Lipou, Chynov, Chysky, Cimelice, Cizova, Dirna, Drazice, Hlavatce, Horepnik, Horni Cerekev, Hrazanky, Hrejkovice, Humpolec, Jetetice, Jistebnice, Kaliste, Kamen u Pacova, Kamenice nad Lipou, Kejzlice, Kestrany, Kluky, Koberovice, Kojcice, Kosetice, Kosice u Sobeslave, Kostelec nad Vltavou, Kovarov, Krec, Krelovice u Pelhrimova, Kresin, Kucer, Leskovice, Libkova Voda, Lukavec, Malsice, Milevsko 1, Milevsko 3, Mirotice, Mirovice, Mlada Vozice, Mlade Briste, Mnich, Myslkovice, Nadejkov, Nova Cerekev, Novy Rychnov, Obratan, Oparany, Orlik nad Vltavou, Oslov, Ostrovec, Pacov, Pelhrimov, Pisek 1, Pisek 4, Pisek 5, Plana nad Luznici, Pocatky, Protivin, Radenin, Ratiborske Hory, Razice, Rynarec, Senozaty, Sepekov, Sezimovo Usti 1, Sezimovo Usti 2, Slabcice, Slapy, Smilovy Hory, Sobeslav, Stadlec, Sudomerice u Bechyne, Sudomerice u Tabora, Tabor 1, Tabor 2, Tabor 3, Tabor 4, Tabor 5, Talin, Temice u Kamenice nad Lipou, Tucapy u Sobeslave, Turovec, Velka Chyska, Veseli nad Luznici 1, Veseli nad Luznici 2, Veselicko u Milevska, Vodice u Tabora, Vraz u Pisku, Vydejni misto Bozejovice, Vyklantice, Vyskytna u Pelhrimova, Zahori, Zelec u Tabora, Zeliv, Zirovnice)</t>
  </si>
  <si>
    <t>s2c_ZN:CZE_40 (Arnoltice u Decina, Benesov nad Ploucnici, Ceska Kamenice, Chabarovice, Chlumec u Usti nad Labem, Chribska, Decin 1, Decin 2, Decin 3, Decin 5, Decin 6, Decin 9, Dobkovice u Decina, Dobrna, Dolni Podluzi, Dolni Poustevna, Dolni Zalezly, Frantiskov nad Ploucnici, Horni Podluzi, Hrensko, Jetrichovice, Jilove u Decina, Jiretin pod Jedlovou, Jirikov, Krasna Lipa u Rumburka, Kytlice, Libouchec, Lipova u Sluknova, Lobendava, Ludvikovice, Malecov, Markvartice u Decina, Mikulasovice, Modra u Decina, Petrovice u Usti nad Labem, Povrly, Rehlovice, Rumburk, Rybniste, Sluknov, Srbska Kamenice, Stare Krecany, Telnice, Tisa, Trmice, Usti nad Labem 1, Usti nad Labem 10, Usti nad Labem 11, Usti nad Labem 16, Usti nad Labem 17, Usti nad Labem 19, Usti nad Labem 2, Usti nad Labem 20, Usti nad Labem 3, Usti nad Labem 6, Usti nad Labem 7, Usti nad Labem 8, Valkerice, Varnsdorf 1, Varnsdorf 3, Velka Bukovina, Velke Brezno, Velke Chvojno, Velky Senov, Vernerice, Vilemov u Sluknova, Vydejni misto Brtniky, Vydejni misto Sebuzin)</t>
  </si>
  <si>
    <t>s2c_ZN:CZE_41 (Bechlin, Bilina 1, Bilina 4, Bohusovice nad Ohri, Brozany nad Ohri, Budyne nad Ohri, Bystrany, Chcebuz, Chodouny, Cizkovice, Doksany, Dubi, Dubi u Teplic 1, Duchcov, Haj u Duchcova, Horni Berkovice, Hostka u Roudnice nad Labem, Hostomice nad Bilinou, Hrob, Hrobce, Hrobcice, Klapy, Kostany u Teplic, Kostomlaty pod Milesovkou, Krabcice u Roudnice nad Labem, Kresice, Krupka 1, Krupka 3, Lahost, Ledvice, Libesice u Litomeric, Libochovany, Libochovice, Litomerice 1, Litomerice 3, Lovosice 1, Lovosice 2, Milesov u Lovosic, Modlany, Moldava, Msene-lazne, Novosedlice, Ohnic, Oldrichov, Osek u Duchcova, Ploskovice, Polepy, Pozorka, Prackovice nad Labem, Probostov u Teplic, Redhost, Roudnice nad Labem, Rtyne nad Bilinou, Snedovice, Steti, Straskov-Vodochody, Sukorady, Sulejovice, Svetec, Teplice 1, Teplice 10, Teplice 2, Teplice 3, Teplice 4, Teplice 8, Terezin, Trebenice, Trebivlice, Ustek, Velemin, Vrbicany, Vrbice u Roudnice nad Labem, Vydejni misto Vlastislav, Zabrusany, Zalany, Zalhostice, Zitenice)</t>
  </si>
  <si>
    <t>s2c_ZN:CZE_43 (Becov u Mostu, Blatno u Podboran, Blsany, Bolebor, Branany, Brandov, Brezno u Chomutova, Cerncice, Chbany, Chlumcany u Loun, Chomutov 1, Chomutov 2, Chomutov 3, Chomutov 4, Chomutov 5, Chozov, Citoliby, Domousice, Drouzkovice, Havran, Hora Svate Kateriny, Hora Svateho Sebestiana, Horni Jiretin, Hriskov, Hrivice, Hrusovany u Chomutova, Jirkov 1, Jirkov 2, Jirkov 3, Kadan 1, Kadan 2, Klasterec nad Ohri 1, Klasterec nad Ohri 2, Kostice nad Ohri, Kovarska, Krasny Dvur, Kryry, Lenesice, Libceves, Libesice u Zatce, Libocany, Litvinov 1, Litvinov 3, Litvinov 4, Litvinov 6, Litvinov 7, Litvinov 8, Lom u Mostu 1, Lom u Mostu 2, Louka u Litvinova, Lubenec, Luzice u Mostu, Marianske Radcice, Mastov, Mecholupy u Zatce, Mezibori u Litvinova, Misto, Most 1, Most 10, Most 11, Most 3, Most 5, Most 6, Most 9, Nepomysl, Nova Ves v Horach, Obrnice, Ocihov, Panensky Tynec, Patek, Perstejn, Peruc, Petipsy, Petrohrad, Postoloprty, Radonice u Kadane, Rana u Loun, Rocov, Slavetin nad Ohri, Smolnice, Sporice, Stankovice u Zatce, Strojetice, Strupcice, Tuchorice, Udlice, Vejprty, Vilemov u Kadane, Vinarice u Loun, Vrbno nad Lesy, Vroutek, Vydejni misto Kalek, Vydejni misto Medenec, Vydejni misto Vrskman, Vydejni misto Vysluni, Vysoka Pec, Zatec 1, Zatec 3, Zelena)</t>
  </si>
  <si>
    <t>s2c_ZN:CZE_44 (Louny 1, Louny 3, Louny 4, Podborany)</t>
  </si>
  <si>
    <t>s2c_ZN:CZE_46 (Albrechtice v Jizerskych horach, Bedrichov, Bily Kostel nad Nisou, Bily Potok pod Smrkem, Bratrikov, Cesky Dub, Chotyne, Chrastava, Desna v Jizerskych horach, Detrichov, Dlouhy Most, Dolni Korenov, Drzkov, Frydlant v Cechach, Frydstejn, Habartice u Frydlantu, Hejnice, Hodkovice nad Mohelkou, Hradek nad Nisou, Huntirov nad Jizerou, Hut, Jablonec nad Nisou 1, Jablonec nad Nisou 2, Jablonec nad Nisou 4, Jablonec nad Nisou 5, Jablonec nad Nisou 6, Jablonec nad Nisou 7, Jablonec nad Nisou 8, Janov nad Nisou, Jenisovice u Jablonce nad Nisou, Jindrichovice pod Smrkem, Josefuv Dul, Korenov, Krizany, Lazne Libverda, Liberec 1, Liberec 10, Liberec 11, Liberec 14, Liberec 15, Liberec 2, Liberec 25, Liberec 3, Liberec 30, Liberec 33, Liberec 5, Liberec 6, Liberec 7, Liberec 8, Louznice, Lucany nad Nisou, Mala Skala, Mnisek u Liberce, Nova Ves nad Nisou, Nove Mesto pod Smrkem, Oldrichov v Hajich, Osecna, Pencin u Liberce, Plavy, Prisovice, Radlo, Rasnice, Raspenava, Rychnov u Jablonce nad Nisou, Rynoltice, Smrzovka, Straz nad Nisou, Svetla pod Jestedem, Sychrov, Tanvald, Velke Hamry, Visnova u Frydlantu, Vselibice, Vydejni misto Polubny, Vydejni misto Prichovice, Zasada, Zelezny Brod, Zlata Olesnice)</t>
  </si>
  <si>
    <t>s2c_ZN:CZE_47 (Blizevedly, Brniste, Ceska Lipa 1, Ceska Lipa 2, Ceska Lipa 3, Ceska Lipa 5, Ceska Lipa 6, Cvikov, Dobranov, Doksy, Duba, Dubnice pod Ralskem, Hamr u Ceske Lipy, Horni Libchava u Ceske Lipy, Horni Police, Jablonne v Podjestedi, Jestrebi, Jezve, Kamenicky Senov, Kravare u Ceske Lipy, Krompach, Kunratice u Cvikova, Lindava, Marenice, Mimon, Novy Bor, Novy Oldrichov, Okna, Pihel, Polevsko, Provodin, Prysk, Ralsko, Skalice u Ceske Lipy, Sloup v Cechach, Stare Splavy, Straz pod Ralskem, Svojkov, Svor, Valterice, Volfartice, Vydejni misto Stvolinky, Zahradky u Ceske Lipy, Zakupy, Zandov u Ceske Lipy)</t>
  </si>
  <si>
    <t>s2c_ZN:CZE_50 (Blesno, Cerekvice nad Bystrici, Cernilov, Cernozice nad Labem, Chlumec nad Cidlinou, Chomutice u Horic v Podkrkonosi, Detenice, Dobra Voda u Horic, Dobrenice, Dohalice, Dolni Prim, Hlusice, Holovousy v Podkrkonosi, Horice v Podkrkonosi, Horineves, Hradec Kralove 1, Hradec Kralove 11, Hradec Kralove 12, Hradec Kralove 15, Hradec Kralove 16, Hradec Kralove 2, Hradec Kralove 22, Hradec Kralove 3, Hradec Kralove 4, Hradec Kralove 5, Hradec Kralove 6, Hradec Kralove 7, Hradec Kralove 8, Hradec Kralove 9, Jenikovice, Jerice, Jicin 1, Jicin 5, Jicineves, Karanice, Konecchlumi, Kopidlno, Kosicky, Kratonohy, Lazne Belohrad, Lhota pod Libcany, Liban, Libcany, Libosovice, Librice, Libun, Lovcice u Noveho Bydzova, Luzany, Luzec nad Cidlinou, Markvartice u Sobotky, Menik, Miletin, Milovice u Horic, Mladejov v Cechach, Mlazovice, Nechanice, Nepolisy, Nova Paka, Novy Bydzov, Ohnistany, Osice, Ostromer, Pecka, Petrovice u Noveho Bydzova, Podhorni Ujezd, Praskacka, Predmerice nad Labem, Radim u Jicina, Samsina, Sarovcova Lhota, Skrivany u Noveho Bydzova, Slatiny, Smidary, Smirice, Sobotka, Stara Paka, Stary Bydzov, Stezery, Stracov, Strevac, Trebechovice pod Orebem, Trtenice, Ubislavice, Ulibice, Valdice, Velis, Vrsce, Vsestary, Vydejni misto Boharyne, Vydejni misto Luzany, Vysoka nad Labem, Vysoke Veseli, Zeleznice, Zeretice, Zlunice)</t>
  </si>
  <si>
    <t>s2c_ZN:CZE_51 (Albrechtice nad Orlici, Benecko, Benesov u Semil, Bily Ujezd u Dobrusky, Bolehost, Borohradek, Bozkov, Bystre u Dobrusky, Castolovice, Cermna nad Orlici, Cernikovice, Ceske Mezirici, Chleny, Cista u Horek, Destne v Orlickych horach, Dobre, Dobruska, Doudleby nad Orlici, Haje nad Jizerou, Harrachov v Krkonosich, Horka u Stare Paky, Horni Branna, Jablonec nad Jizerou, Javornice, Jesenny, Jilemnice, Jilovice u Dobrusky, Karlovice u Turnova, Kostalov, Kostelec nad Orlici, Kounov u Dobrusky, Kvasiny, Lhoty u Potstejna, Liberk, Libstat, Licno, Lomnice nad Popelkou, Lukavice, Martinice v Krkonosich, Mirova pod Kozakovem, Mricna, Nova Ves nad Popelkou, Ohnisov, Olesnice u Rychnova nad Kneznou, Olesnice v Orlickych horach, Opocno, Orlicke Zahori, Paseky nad Jizerou, Pecin u Rychnova nad Kneznou, Podbrezi, Ponikla, Potstejn, Prepere, Prepychy, Rokytnice nad Jizerou 1, Rokytnice nad Jizerou 3, Rokytnice v Orlickych horach, Rovensko pod Troskami, Roztoky u Jilemnice, Rybna nad Zdobnici, Rychnov nad Kneznou, Sedlonov, Semily, Skuhrov nad Belou, Slana u Semil, Slatina nad Zdobnici, Solnice, Studenec u Horek, Tatobity, Trnov u Dobrusky, Turnov 1, Turnov 2, Tyniste nad Orlici, Vamberk, Vesela u Semil, Vichova nad Jizerou, Vitkovice v Krkonosich, Voderady u Rychnova nad Kneznou, Vsen, Vysker, Vysoke nad Jizerou, Zdar nad Orlici)</t>
  </si>
  <si>
    <t>s2c_ZN:CZE_53 (Bestvina, Bojanov, Bylany, Byst, Cepi, Choltice, Chrast u Chrudime, Chroustovice, Chrudim 1, Chrudim 3, Chrudim 5, Chvaletice, Dasice v Cechach, Dolni Redice, Dolni Roven, Dritec, Hermanuv Mestec, Hlavecnik, Hlinsko v Cechach 1, Hlinsko v Cechach 3, Holetin, Holice v Cechach, Horni Bradlo, Horni Jeleni, Hrochuv Tynec, Jenisovice u Chrudime, Kamenicky, Kladruby nad Labem, Koci, Krouna, Lazne Bohdanec, Liciborice, Lipoltice, Luze, Medlesice, Miretice u Hlinska, Morasice u Chrudime, Moravany u Holic, Nasavrky, Nove Hrady u Skutce, Opatovice nad Labem, Pardubice 1, Pardubice 12, Pardubice 17, Pardubice 19, Pardubice 2, Pardubice 21, Pardubice 23, Pardubice 3, Pardubice 4, Pardubice 5, Pardubice 6, Pardubice 7, Pardubice 9, Podhorany u Ronova nad Doubravou, Prachovice, Predhradi, Prelouc, Prosec u Skutce, Prosetin u Hlinska, Rana u Hlinska, Recany nad Labem, Repniky, Rohovladova Bela, Ronov nad Doubravou, Rosice u Chrasti, Rybitvi, Sec 1, Sec 3, Sezemice, Skutec, Slatinany, Stare Hradiste u Pardubic, Stare Zdanice, Svidnice, Svojsice u Prelouce, Svratouch, Tremosnice, Trhova Kamenice, Trojovice, Turkovice u Prelouce, Uhersko, Uhretice, Vapno, Vcelakov, Vortova, Vrbatuv Kostelec, Vysoke Chvojno, Zajecice, Zdechovice, Zivanice, Zumberk)</t>
  </si>
  <si>
    <t>s2c_ZN:CZE_54 (Batnovice, Bernartice u Trutnova, Bezdekov nad Metuji, Bila Tremesna, Bohuslavice nad Metuji, Borovnice, Bozanov, Cermna, Cerny Dul, Cerveny Kostelec, Ceska Cermna, Ceska Metuje, Chotevice, Choustnikovo Hradiste, Chvalec, Dolni Branna, Dolni Dvur, Dolni Kalna, Dolni Olesnice, Dolni Radechova, Doubravice u Dvora Kralove n/Labem, Dubenec u Dvora Kralove nad Labem, Dvur Kralove nad Labem, Hajnice, Hermankovice, Horni Adrspach, Horni Brusnice, Horni Marsov, Horni Radechova, Hostinne, Hribojedy, Hronov 1, Hronov 4, Janske Lazne, Jivka, Kocbere, Kralovec, Kuks, Kuncice nad Labem, Lanov, Libnatov, Machov, Male Svatonovice, Martinkovice, Mezimesti u Broumova 1, Mezimesti u Broumova 3, Mlade Buky, Mostek, Nachod 1, Nachod 3, Nachod 4, Nahorany, Nemojov, Nove Mesto nad Metuji 1, Nove Mesto nad Metuji 3, Novy Hradek, Otovice u Broumova, Pec pod Snezkou, Pilnikov, Police nad Metuji, Prosecne, Provodov-Sonov, Radvanice v Cechach, Rtyne v Podkrkonosi, Rudnik u Vrchlabi, Sonov u Broumova, Spindleruv Mlyn, Stare Buky, Starkov, Strazne, Studnice u Nachoda, Suchy Dul, Svoboda nad Upou, Teplice nad Metuji, Trutnov 1, Trutnov 3, Trutnov 4, Upice, Velke Porici, Velke Svatonovice, Velky Vrestov, Vernerovice, Vitezna, Vlcice u Trutnova, Vlckovice v Podkrkonosi, Vrchlabi 1, Vrchlabi 3, Vrchlabi 4, Vrchlabi 6, Vydejni misto Bile Policany, Vydejni misto Mala Upa, Vydejni misto Mezilesi, Vydejni misto Slatina nad Upou, Vydejni misto Vysokov, Zacler, Zdar nad Metuji, Zdarky, Zirec)</t>
  </si>
  <si>
    <t>s2c_ZN:CZE_55 (Broumov 1, Broumov 3, Ceska Skalice, Chvalkovice v Cechach, Dolany, Hermanice, Horicky, Jaromer 1, Jaromer 3, Jaromer 4, Jasenna, Rasosky, Rychnovek, Velichovky, Velka Jesenice)</t>
  </si>
  <si>
    <t>s2c_ZN:CZE_56 (Bela nad Svitavou, Biskupice u Jevicka, Borova u Policky, Brandys nad Orlici, Brezina u Moravske Trebove, Brezova nad Svitavou, Brnenec, Budislav u Litomysle, Bystre u Policky, Bystrec, Cerekvice nad Loucnou, Cervena Voda 1, Ceska Rybna u Zamberka, Ceska Trebova 1, Ceska Trebova 2, Ceska Trebova 3, Ceske Hermanice, Ceske Libchavy, Chocen 1, Chocen 2, Chornice, Cista u Litomysle, Cotkytle, Damnikov, Dlouha Trebova, Dolni Cermna, Dolni Dobrouc, Dolni Ujezd u Litomysle, Hnatnice, Horni Cermna, Horni Hermanice v Cechach, Hradec nad Svitavou, Hrusova, Jablonne nad Orlici, Jamne nad Orlici, Janov u Litomysle, Jaromerice u Jevicka, Jarosov u Litomysle, Jedlova u Policky, Jevicko, Klasterec nad Orlici, Koclirov u Svitav, Korouhev, Kraliky, Krenov, Kuncina, Kunvald, Lanskroun, Letohrad, Libchavy, Lisnice, Lubna u Policky, Mestecko Trnavka, Mladejov na Morave, Mladkov, Morasice u Litomysle, Moravska Trebova 3, Nekor, Nemcice, Opatov v Cechach, Orlicky, Osik u Litomysle, Ostrov, Pisecna, Pomezi, Porici u Litomysle, Pusta Kamenice, Radimer, Retova, Rohozna u Policky, Rozhrani, Rudoltice, Rychnov na Morave, Sebranice u Litomysle, Sloupnice, Sopotnice, Sruby, Stare Mesto u Moravske Trebove, Sudslava, Svitavy 1, Svitavy 2, Svitavy 4, Svojanov, Tatenice, Techonin, Teleci, Trebarov, Trebovice, Trpin, Trstenice u Litomysle, Usti nad Orlici 1, Usti nad Orlici 3, Usti nad Orlici 4, Usti nad Orlici 6, Vendoli, Vermerovice, Vitejeves, Vraclav, Vranova Lhota, Vydejni misto Cervena Voda, Vydejni misto Lichkov, Vyprachtice, Vysoke Myto, Zachlumi, Zamberk, Zamrsk)</t>
  </si>
  <si>
    <t>s2c_ZN:CZE_57 (Litomysl, Moravska Trebova 1, Policka)</t>
  </si>
  <si>
    <t>s2c_ZN:CZE_58 (Batelov, Brtnice, Ceska Bela, Chotebor, Cihost, Dlouha Brtnice, Dobronin, Dolni Cerekev, Dolni Krupa, Dolni Mesto, Dusejov, Golcuv Jenikov, Habry, Havlickova Borova, Havlickuv Brod 1, Havlickuv Brod 2, Havlickuv Brod 3, Heralec u Havlickova Brodu, Hnevkovice u Ledce nad Sazavou, Horni Dubenky, Horni Studenec, Jamne u Jihlavy, Jerisno, Jersin, Jihlava 1, Jihlava 2, Jihlava 3, Jihlava 4, Jihlava 5, Jihlava 6, Kamen u Habru, Kamenice u Jihlavy, Kamenna Lhota, Kostelec u Jihlavy, Kozli, Krasna Hora u Havlickova Brodu, Krasonice, Krucemburk, Ledec nad Sazavou, Lestina u Svetle, Libice nad Doubravou, Lipa u Havlickova Brodu, Lipnice nad Sazavou, Lucice, Luka nad Jihlavou, Malec, Mrakotin, Nova Rise, Nova Ves u Chotebore, Okrouhlice, Oudolen, Pohled, Polna, Pribyslav, Puklice, Rehorov, Rohozna u Jihlavy, Rozsec, Rozsochatec, Sazavka, Skuhrov u Havlickova Brodu, Slapanov, Slavikov, Smrcna, Sobinov, Stara Rise, Stoky, Stonarov, Stritez u Jihlavy, Svetla nad Sazavou, Telc, Tis, Trest, Uhelna Pribram, Urbanov, Usobi, Velky Beranov, Vetrny Jenikov, Vez, Veznice u Havlickova Brodu, Vilanec, Vilemov u Golcova Jenikova, Vyskytna nad Jihlavou, Zdirec nad Doubravou, Zhor u Jihlavy)</t>
  </si>
  <si>
    <t>s2c_ZN:CZE_59 (Bobrova, Bohdalov, Bory, Bystrice nad Pernstejnem, Dalecin, Dolni Loucky, Dolni Rozinka, Doubravnik, Frysava pod Zakovou horou, Heralec pod Zakovou horou, Hermanov, Jamy, Jimramov, Krizanov, Krovi, Lisek, Merin, Moravec, Nedvedice, Netin, Nizkov, Nove Mesto na Morave, Nove Veseli, Orechov u Velkeho Mezirici, Osova Bityska, Ostrov nad Oslavou, Prosetin, Radesinska Svratka, Radostin nad Oslavou, Rovecne, Rozna, Rozsochy, Skrdlovice, Snezne, Stepanov nad Svratkou, Strazek, Svratka, Uhrinov, Vecov, Velka Bites, Velka Losenice, Velke Mezirici, Vidonin, Vir, Vojnuv Mestec, Zdar nad Sazavou 1, Zdar nad Sazavou 2, Zdar nad Sazavou 3, Zdarec, Zvole nad Pernstejnem)</t>
  </si>
  <si>
    <t>s2c_ZN:CZE_60 (Brno 1, Brno 2, Brno 3, Brno 4, Brno 5, Brno 6, Brno 7, Brno 8, Brno 9)</t>
  </si>
  <si>
    <t>s2c_ZN:CZE_61 (Brno 10, Brno 11, Brno 12, Brno 13, Brno 14, Brno 15, Brno 16, Brno 17, Brno 18, Brno 19)</t>
  </si>
  <si>
    <t>s2c_ZN:CZE_62 (Brno 20, Brno 21, Brno 22, Brno 23, Brno 24, Brno 25, Brno 26, Brno 27, Brno 28, Brno 29)</t>
  </si>
  <si>
    <t>s2c_ZN:CZE_63 (Brno 30, Brno 34, Brno 35, Brno 36, Brno 37, Brno 38, Brno 39)</t>
  </si>
  <si>
    <t>s2c_ZN:CZE_64 (Brno 41, Brno 42, Brno 43, Brno 44, Brno 45)</t>
  </si>
  <si>
    <t>s2c_ZN:CZE_66 (Babice nad Svitavou, Bilovice nad Svitavou, Blazovice, Blucina, Cebin, Deblin, Dolni Kounice, Domasov u Brna, Drasov, Hrusovany u Brna, Ivancice, Jinacovice, Ketkovice, Kurim, Lazanky, Lelekovice, Malesovice, Menin, Modrice, Mokra, Moravany u Brna, Moutnice, Nemcicky u Zidlochovic, Neslovice, Nova Ves, Ochoz u Brna, Orechov u Brna, Oslavany, Ostopovice, Ostrovacice, Podoli u Brna, Pozorice, Prace, Predklasteri, Prstice, Rajhrad, Ricany u Brna, Rosice u Brna, Slapanice u Brna, Sokolnice, Strelice u Brna, Syrovice, Telnice, Tesany, Tetcice, Tisnov 1, Tisnov 3, Troubsko, Tvarozna, Ujezd u Brna, Veverska Bityska, Vinicne Sumice, Vranov u Brna, Vysoke Popovice, Zabcice, Zastavka u Brna, Zbraslav, Zbysov u Brna, Zelesice, Zidlochovice, Znojmo 1, Znojmo 2, Znojmo 3, Znojmo 4)</t>
  </si>
  <si>
    <t>s2c_ZN:CZE_67 (Adamov 1, Adamov 3, Benesov u Boskovic, Blansko 1, Blansko 3, Blizkovice, Borotin u Boskovic, Bozice, Branisovice, Brezany u Znojma, Breznik, Budisov u Trebice, Budkov, Caslavice, Cechtin, Cerna Hora, Cetkovice, Chvalovice, Cikov, Citonice, Dalesice, Desov, Dobsice, Domamil, Doubravice nad Svitavou, Drnovice u Lysic, Dukovany, Dukovany-elektrarna, Dyjakovice, Hartvikovice, Hevlin, Hluboke Masuvky, Hodonice, Hodov, Horni Dunajovice, Hosteradice, Hostim, Hrabetice, Hradek u Znojma, Hrotovice, Hrusovany nad Jevisovkou, Jaromerice nad Rokytnou, Jaroslavice, Jedovnice, Jemnice, Jevisovice, Jirice u Miroslavi, Knezice u Trebice, Kninice, Kojetice na Morave, Konesin, Kotvrdovice, Kouty u Trebice, Kralice nad Oslavou, Kramolin-vodni dilo, Kravsko, Kretin, Krtiny, Kunstat na Morave, Lechovice, Lesonice, Letovice, Lipnik u Hrotovic, Lipovec u Blanska, Lipuvka, Litobratrice, Litohor, Lodenice u Moravskeho Krumlova, Lomnice u Tisnova, Lysice, Mikulovice u Znojma, Miroslav, Mohelno, Moravske Budejovice 1, Moravske Budejovice 2, Moravsky Krumlov, Mysliborice, Namest nad Oslavou, Nemcice u Boskovic, Nove Syrovice, Okrisky, Olbramovice u Moravskeho Krumlova, Oleksovice, Olesnice na Morave, Olomucany, Opatov na Morave, Ostrov u Macochy, Pavlice, Plavec, Police u Jemnice, Predin, Prosimerice, Radkovice u Hrotovic, Rajec-Jestrebi, Rapotice, Rokytnice nad Rokytnou, Rouchovany, Rozsec nad Kunstatem, Rudikov, Safov, Satov, Sebetov, Sebkovice, Sebranice u Boskovic, Skalice nad Svitavou, Skalice u Znojma, Sloup v Moravskem Krasu, Starec, Strachotice, Sumna, Svitavka, Tasov, Tavikovice, Trebelovice, Trebic 1, Trebic 2, Trebic 3, Trebic 4, Trebic 5, Tulesice, Uhercice u Znojma, Unanov, Usobrno, Valec u Hrotovic, Vanovice, Vedrovice, Velke Opatovice, Vemyslice, Visky u Letovic, Visnove u Znojma, Vladislav, Vranov nad Dyji, Vratenin, Vrbovec, Vydejni misto Beharovice, Vydejni misto Benetice, Vydejni misto Bitov, Vydejni misto Cernovice, Vydejni misto Unin, Zdarna, Zeletava, Znojmo 5)</t>
  </si>
  <si>
    <t>s2c_ZN:CZE_68 (Babice u Uherskeho Hradiste, Banov u Uherskeho Brodu, Bilovice u Uherskeho Hradiste, Bohdalice, Bojkovice, Borsice u Blatnice, Borsice u Buchlovic, Boskovice, Bosovice, Brankovice, Brezolupy, Brezova u Uherskeho Brodu, Buchlovice, Bucovice, Bystrice pod Lopenikem, Dolni Nemci, Drnovice, Habrovany, Hluk, Holubice, Horni Nemci, Hostice-Heroltice, Hradcovice, Ivanovice na Hane, Jalubi, Korytna, Krasensko, Krenovice u Slavkova, Krizanovice u Bucovic, Kucerov, Kunovice, Kvetna, Letonice u Vyskova, Lulec, Medlovice, Mikovice, Milonice u Vyskova, Moravske Prusy, Nedachlebice, Nedakonice, Nemotice, Nesovice, Nezdenice, Nivnice, Nizkovice, Nove Hvezdlice, Orlovice, Ostrozska Lhota, Ostrozska Nova Ves, Osvetimany, Otnice, Pitin, Polesovice, Praksice, Pustimer, Racice-Pistovice, Rousinov u Vyskova, Ruprechtov, Rychtarov, Saratice, Slavkov u Brna, Stare Mesto u Uherskeho Hradiste, Stary Hrozenkov, Strani, Studnice u Vyskova, Sucha Loz, Sumice, Svabenice, Topolna, Traplice, Tupesy, Uherske Hradiste 1, Uherske Hradiste 5, Uherske Hradiste 6, Uhersky Brod 1, Uhersky Brod 2, Uhersky Brod 3, Uhersky Ostroh, Velehrad, Vlcnov, Vyskov 1, Vyskov 3, Vyskov 4, Zahorovice, Zlechov)</t>
  </si>
  <si>
    <t>s2c_ZN:CZE_69 (Archlebov, Blatnice pod Svatym Antoninkem, Boleradice, Boretice u Hustopeci, Borkovany, Breclav 1, Breclav 2, Breclav 3, Breclav 4, Breclav 6, Brezi u Mikulova, Brumovice na Morave, Bukovany, Bulhary, Bzenec, Cejc, Cejkovice, Damborice, Divaky, Dolni Bojanovice, Dolni Dunajovice, Dolni Vestonice, Domanin, Drnholec, Dubnany, Hlohovec u Breclave, Hodonin 1, Hodonin 3, Hodonin 4, Hodonin 5, Hovorany, Hroznova Lhota, Hruba Vrbka, Hrusky, Hustopece u Brna, Jezov, Klobouky u Brna, Knezdub, Kobyli na Morave, Kostelec, Kostice u Breclave, Krepice u Hustopeci, Krumvir, Kyjov 1, Kyjov 3, Ladna, Lanzhot, Lednice na Morave, Lipov, Louka, Lovcice, Luzice u Hodonina, Mikulcice, Mikulov na Morave, Milotice u Kyjova, Milovice u Mikulova, Moravany, Moravska Nova Ves, Moravsky Pisek, Moravsky Zizkov, Mutenice, Nasedlovice, Nemcicky, Nosislav, Nova Lhota, Novosedly na Morave, Pasohlavky, Pavlov, Perna, Petrov u Hodonina, Podivin, Pohorelice, Popice, Pouzdrany, Pribice, Pritluky, Prusanky, Radejov u Hodonina, Rakvice, Ratiskovice, Rohatec, Sakvice, Sardice, Sedlec u Mikulova, Sitborice, Sobulky, Starovicky, Stary Poddvorov, Straznice, Strazovice, Sudomerice nad Moravou, Svatoborice, Temice, Tvarozna Lhota, Tvrdonice, Tynec u Breclave, Uhercice, Vacenovice, Valtice, Velka nad Velickou, Velke Bilovice, Velke Hosteradky, Velke Nemcice, Velke Pavlovice, Veseli nad Moravou, Vlasatice, Vlkos u Kyjova, Vnorovy, Vracov, Vranovice, Vrbice u Breclave, Zadovice, Zajeci, Zarosice, Zdanice, Zeletice, Zeravice)</t>
  </si>
  <si>
    <t>s2c_ZN:CZE_70 (Ostrava 1, Ostrava 2, Ostrava 3, Ostrava 30, Ostrava 32, Ostrava 33, Ostrava 34, Ostrava 35, Ostrava 36, Ostrava 37, Ostrava 39, Ostrava 4, Ostrava 40, Ostrava 41, Ostrava 42, Ostrava 43, Ostrava 44, Ostrava 45, Ostrava 46, Ostrava 47, Ostrava 48, Ostrava 5, Ostrava 8, Ostrava 9)</t>
  </si>
  <si>
    <t>s2c_ZN:CZE_71 (Ostrava 10, Ostrava 11, Ostrava 12, Ostrava 13, Ostrava 15, Ostrava 16, Ostrava 17, Ostrava 18, Ostrava 19)</t>
  </si>
  <si>
    <t>s2c_ZN:CZE_72 (Ostrava 20, Ostrava 21, Ostrava 22, Ostrava 23, Ostrava 24, Ostrava 25, Ostrava 26, Ostrava 27, Ostrava 28, Ostrava 29)</t>
  </si>
  <si>
    <t>s2c_ZN:CZE_73 (Albrechtice u Ceskeho Tesina, Baska, Bohumin 1, Bohumin 2, Bohumin 3, Bohumin 4, Bohumin 5, Bohumin 6, Brusperk, Bukovec, Bystrice nad Olsi, Celadna, Cesky Tesin 1, Cesky Tesin 3, Cesky Tesin 6, Cesky Tesin 7, Chotebuz, Detmarovice, Dobra, Dobratice, Dolni Domaslavice, Dolni Lomna, Dolni Lutyne, Doubrava, Frycovice, Frydek-Mistek 1, Frydek-Mistek 12, Frydek-Mistek 13, Frydek-Mistek 14, Frydek-Mistek 4, Frydek-Mistek 8, Frydlant nad Ostravici, Havirov 1, Havirov 11, Havirov 12, Havirov 2, Havirov 21, Havirov 3, Havirov 4, Havirov 7, Hnojnik, Horni Bludovice, Horni Sucha, Hradek, Hukvaldy, Jablunkov, Janovice u Frydku-Mistku, Karvina 1, Karvina 12, Karvina 3, Karvina 4, Karvina 41, Karvina 6, Karvina 61, Karvina 8, Karvina 9, Komorni Lhotka, Kozlovice, Krmelin, Kuncice pod Ondrejnikem, Lucina, Metylovice, Milikov u Jablunkova, Moravka, Mosty u Jablunkova, Navsi, Nosovice, Nydek, Orlova 1, Orlova 3, Orlova 4, Orlova 6, Ostravice, Palkovice, Paskov, Petrovice u Karvine, Petrvald u Karvine, Pisek, Prazmo, Przno, Raskovice, Repiste, Ropice, Rychvald, Sedliste, Senov u Ostravy, Smilovice u Trince, Sobesovice, Stara Ves nad Ondrejnici, Stare Hamry, Staric, Stonava, Stritez u Ceskeho Tesina, Sviadnov, Terlicko, Tranovice, Trinec 1, Trinec 11, Trinec 3, Trinec 5, Trinec 8, Trinec 9, Vaclavovice, Vendryne, Vratimov 1, Vratimov 3, Vysni Lhoty)</t>
  </si>
  <si>
    <t>s2c_ZN:CZE_74 (Albrechticky, Bartosovice, Bernartice nad Odrou, Bilovec 1, Bilovec 5, Bobrovniky, Bohuslavice u Hlucina, Bolatice, Bravantice, Brezova u Vitkova, Brumovice, Budisov nad Budisovkou, Chlebicov, Chuchelna, Darkovice, Darkovicky, Dehylov, Dolni Benesov, Dolni Lhota, Dolni Zivotice, Frenstat pod Radhostem, Fulnek 1, Fulnek 3, Haj ve Slezsku, Hat u Hlucina, Hladke Zivotice, Hlavnice, Hlubocec, Hlucin, Hnevosice, Hodslavice, Hrabyne 1, Hrabyne 3, Hradec nad Moravici, Jakartovice, Jakubcovice nad Odrou, Jesenik nad Odrou, Jistebnik, Klimkovice, Klimkovice-lazne, Koberice, Koprivnice, Kozmice u Hlucina, Kravare u Hlucina, Kruzberk, Kujavy, Kunin, Kyjovice, Libhost, Lichnov, Litultovice, Ludgerovice, Melc, Mladecko, Mokre Lazce, Morkov, Mosnov, Neplachovice, Novy Jicin 1, Novy Jicin 3, Odry, Oldrisov, Opava 1, Opava 2, Opava 5, Opava 6, Opava 7, Opava 8, Opava 9, Otice, Petrvald u Noveho Jicina, Pist, Pribor, Pusta Polom, Pustejov, Radun, Rohov, Rybi, Sedlnice, Senov u Noveho Jicina, Silherovice, Skotnice, Skripov u Opavy, Slatina u Bilovce, Slavkov u Opavy, Spalov, Stablovice, Stary Jicin, Steborice, Stepankovice, Stitina, Strahovice, Stramberk, Studenka 1, Studenka 3, Suchdol nad Odrou, Suche Lazce, Sudice, Ticha, Tisek, Trnavka u Noveho Jicina, Trojanovice, Vavrovice, Velka Polom, Velke Albrechtice, Velke Heraltice, Velke Hostice, Verovice, Vetrkovice u Vitkova, Vitkov 1, Vitkov 3, Vrazne, Vresina u Bilovce, Vresina u Hlucina, Zenklava, Zimrovice)</t>
  </si>
  <si>
    <t>s2c_ZN:CZE_75 (Belotin, Bochor, Branky, Brodek u Prerova, Bystricka, Cernotin, Choryne, Dolni Becva, Dolni Ujezd, Domazelice u Prerova, Drevohostice, Francova Lhota, Halenkov, Horni Becva, Horni Lidec, Horni Mostenice, Hostalkova u Vsetina, Hovezi, Hranice 1, Hranice 4, Huslenky, Hustopece nad Becvou, Hutisko-Solanec, Jablunka nad Becvou, Jezernice, Karolinka, Kelc, Kojetin, Kokory, Krenovice u Kojetina, Krhova, Lesna, Lidecko, Lipnik nad Becvou, Liptal, Loucka, Majetin, Merovice nad Hanou, Milotice nad Becvou, Novy Hrozenkov, Opatovice u Hranic, Osek nad Becvou, Parsovice, Pavlovice u Prerova, Polkovice, Polom, Potstat, Prerov 1, Prerov 2, Prerov 4, Prerov 5, Prlov, Prosenice, Prostredni Becva, Radslavice, Ratibor u Vsetina, Rikovice, Rokytnice u Prerova, Roznov pod Radhostem 1, Roznov pod Radhostem 3, Ruzdka, Skalicka u Hranic, Sobechleby, Stara Ves u Prerova, Stritez nad Becvou, Stritez nad Ludinou, Teplice nad Becvou, Tovacov, Troubky nad Becvou, Tyn nad Becvou, Valasska Bystrice, Valasska Polanka, Valasske Mezirici 1, Valasske Mezirici 4, Valasske Mezirici 5, Valasske Mezirici 6, Velke Karlovice, Veselicko u Lipnika nad Becvou, Vidce, Vlkos u Prerova, Vsechovice, Vsetin 1, Vsetin 4, Vsetin 5, Vsetin 6, Vsetin 7, Vydejni misto Pencice, Zasova, Zdechov, Zelatovice, Zubri)</t>
  </si>
  <si>
    <t>s2c_ZN:CZE_76 (Biskupice u Luhacovic, Bohuslavice u Zlina, Brest, Brezuvky, Brumov-Bylnice, Brumov-Bylnice 3, Bystrice pod Hostynem 1, Bystrice pod Hostynem 7, Chropyne, Chvalcov, Dolni Lhota u Luhacovic, Frystak, Halenkovice, Holesov, Hulin, Hvozdna, Jasenna u Vizovic, Kasava, Korycany, Kostelec u Holesova, Kromeriz 1, Kromeriz 2, Kromeriz 3, Kromeriz 4, Kvasice, Litencice, Loukov, Luhacovice, Lukov u Zlina, Miskovice u Holesova, Morkovice-Slizany, Myslocovice, Napajedla, Nedasov, Otrokovice 1, Otrokovice 2, Paclavice, Prusinovice, Rajnochovice, Rataje u Kromerize, Rostin, Rusava, Slavicin, Slusovice, Spytihnev, Stitna nad Vlari, Strilky, Tlumacov, Trnava u Zlina, Ujezd u Valasskych Klobouk, Valasske Klobouky, Velky Orechov, Vizovice, Vlachovice, Vydejni misto Jarohnevice, Zborovice, Zdounky, Zelechovice nad Drevnici, Zlin 1, Zlin 12, Zlin 3, Zlin 4, Zlin 5, Zlin 6, Zlin 7, Zlobice)</t>
  </si>
  <si>
    <t>s2c_ZN:CZE_77 (Olomouc 1, Olomouc 10, Olomouc 12, Olomouc 2, Olomouc 3, Olomouc 4, Olomouc 5, Olomouc 6, Olomouc 8, Olomouc 9, Velky Tynec 2)</t>
  </si>
  <si>
    <t>s2c_ZN:CZE_78 (Belkovice-Lastany, Bila Lhota, Bludov, Bohdikov, Bohunovice, Bouzov, Brnicko u Zabreha, Bystrocice, Charvaty, Cholina, Chudobin, Dlouha Loucka, Dlouhomilov, Dolany u Olomouce, Dolni Studenky, Doloplazy, Domasov nad Bystrici, Drahanovice, Dub nad Moravou, Dubicko, Grygov, Hanusovice, Hlubocky 1, Hlubocky 3, Hnevotin, Hnojice, Horka nad Moravou, Horni Lodenice, Hrabisin, Jedli, Jindrichov u Sumperka, Jivova, Kozusany-Tazaly, Krelov-Bruchotin, Lestina u Zabreha, Libina, Litovel, Lostice, Loucna nad Desnou, Lutin, Medlov u Unicova, Mesto Libava, Mirov, Mladejovice, Mohelnice, Moravicany, Naklo, Namest na Hane, Nova Hradecna, Novy Malin, Olomouc 15, Olomouc 17, Olomouc 18, Olomouc 19, Olsany, Oskava, Paseka u Sternberka, Petrov nad Desnou, Pisarov, Pnovice, Postrelmov, Praslavice, Prikazy, Rapotin, Rohle, Ruda nad Moravou, Senice na Hane, Skrben, Slatinice, Slavetin, Stare Mesto pod Sneznikem, Stepanov u Olomouce, Sternberk 1, Sternberk 3, Stity, Sudkov, Sumperk 1, Sumperk 2, Sumperk 3, Sumperk 4, Sumvald u Unicova, Tesetice, Troubelice, Trsice, Ujezd u Unicova, Uncovice, Unicov 1, Unicov 3, Usov, Velka Bystrice, Velke Losiny, Velky Tynec 1, Velky Ujezd, Verovany, Vikyrovice, Vilemov u Litovle, Vydejni misto Branna, Zabreh)</t>
  </si>
  <si>
    <t>s2c_ZN:CZE_79 (Andelska Hora, Bedihost, Bela pod Pradedem, Bernartice, Bila Voda u Javornika, Bohuslavice, Bohusov, Brantice, Bridlicna, Brodek u Konice, Brodek u Prostejova, Bruntal 1, Bruntal 3, Cechy pod Kosirem, Celechovice na Hane, Cerna Voda, Ceska Ves, Detrichov nad Bystrici, Dobromilice, Drahany, Drzovice, Dvorce u Bruntalu, Hermanovice, Holcovice, Horni Benesov, Horni Mesto, Horni Stepanov, Hostalkovy, Huzova, Hvozd u Prostejova, Janov u Krnova, Janovice u Rymarova, Javornik u Jeseniku, Jesenik 1, Jesenik 3, Jindrichov u Krnova, Karlova Studanka, Karlovice, Kladky, Klenovice na Hane, Konice, Kostelec na Hane, Kralice na Hane, Krasov, Krnov 1, Krnov 2, Laskov, Lesany u Prostejova, Lichnov u Bruntalu, Lipova-lazne 1, Lipova-lazne 3, Liptan, Lomnice u Rymarova, Mala Moravka, Male Hradisko, Mesto Albrechtice, Mikulovice u Jeseniku 1, Moravsky Beroun, Morice, Mostkovice, Myslejovice, Nemcice nad Hanou, Nezamyslice u Prostejova, Olsany u Prostejova, Osoblaha, Otaslavice, Pavlovice u Kojetina, Pisecna u Jeseniku, Pivin, Plumlov, Premyslovice, Prostejov 1, Prostejov 2, Prostejov 3, Prostejov 4, Prostejov 6, Prostejov 8, Prostejov 9, Protivanov, Pteni, Razova, Rozstani, Rymarov, Ryzoviste, Siroka Niva, Siroky Brod, Skorosice, Slezske Rudoltice, Smrzice, Sosnova, Stara Cervena Voda, Stara Ves u Rymarova, Stare Mesto u Bruntalu, Strazisko, Suchdol u Prostejova, Supikovice, Svetla Hora, Svobodne Hermanice, Tistin, Tremesna u Krnova, Uhelna, Urcice, Uvalno, Vaclavov u Bruntalu, Vapenna, Velka Kras, Velke Kunetice, Vidnava, Vlcice u Jeseniku, Vranovice-Kelcice, Vrbatky, Vrbno pod Pradedem, Vresovice, Vydejni misto Jesenec, Zator, Zlate Hory v Jesenikach, Zulova)</t>
  </si>
  <si>
    <t>s2c_ZN:DEU_01 (Dresden)</t>
  </si>
  <si>
    <t>s2c_ZN:DEU_02 (Bautzen/Goerlitz)</t>
  </si>
  <si>
    <t>s2c_ZN:DEU_03 (Cottbus)</t>
  </si>
  <si>
    <t>s2c_ZN:DEU_04 (Leipzig)</t>
  </si>
  <si>
    <t>s2c_ZN:DEU_06 (Halle)</t>
  </si>
  <si>
    <t>s2c_ZN:DEU_07 (Gera)</t>
  </si>
  <si>
    <t>s2c_ZN:DEU_08 (Zwickau)</t>
  </si>
  <si>
    <t>s2c_ZN:DEU_09 (Chemnitz)</t>
  </si>
  <si>
    <t>s2c_ZN:DEU_10 (Berlin)</t>
  </si>
  <si>
    <t>s2c_ZN:DEU_12 (Berlin)</t>
  </si>
  <si>
    <t>s2c_ZN:DEU_13 (Berlin)</t>
  </si>
  <si>
    <t>s2c_ZN:DEU_14 (Potsdam/Brandenburg)</t>
  </si>
  <si>
    <t>s2c_ZN:DEU_15 (Frankfurt/Oder)</t>
  </si>
  <si>
    <t>s2c_ZN:DEU_16 (Oranienburg)</t>
  </si>
  <si>
    <t>s2c_ZN:DEU_17 (Neubrandenburg)</t>
  </si>
  <si>
    <t>s2c_ZN:DEU_18 (Rostock/Stralsund)</t>
  </si>
  <si>
    <t>s2c_ZN:DEU_19 (Schwerin)</t>
  </si>
  <si>
    <t>s2c_ZN:DEU_20 (Hamburg)</t>
  </si>
  <si>
    <t>s2c_ZN:DEU_21 (Hamburg Sued)</t>
  </si>
  <si>
    <t>s2c_ZN:DEU_22 (Hamburg)</t>
  </si>
  <si>
    <t>s2c_ZN:DEU_23 (Luebeck)</t>
  </si>
  <si>
    <t>s2c_ZN:DEU_24 (Flensburg/Kiel)</t>
  </si>
  <si>
    <t>s2c_ZN:DEU_25 (Elmshorn)</t>
  </si>
  <si>
    <t>s2c_ZN:DEU_26 (Emden/Oldenburg)</t>
  </si>
  <si>
    <t>s2c_ZN:DEU_27 (Bremerhaven)</t>
  </si>
  <si>
    <t>s2c_ZN:DEU_28 (Bremen)</t>
  </si>
  <si>
    <t>s2c_ZN:DEU_29 (Celle)</t>
  </si>
  <si>
    <t>s2c_ZN:DEU_30 (Hannover)</t>
  </si>
  <si>
    <t>s2c_ZN:DEU_31 (Hannover)</t>
  </si>
  <si>
    <t>s2c_ZN:DEU_32 (Herford)</t>
  </si>
  <si>
    <t>s2c_ZN:DEU_33 (Bielefeld)</t>
  </si>
  <si>
    <t>s2c_ZN:DEU_34 (Kassel)</t>
  </si>
  <si>
    <t>s2c_ZN:DEU_35 (Giessen)</t>
  </si>
  <si>
    <t>s2c_ZN:DEU_36 (Fulda)</t>
  </si>
  <si>
    <t>s2c_ZN:DEU_37 (Goettingen)</t>
  </si>
  <si>
    <t>s2c_ZN:DEU_38 (Braunschweig)</t>
  </si>
  <si>
    <t>s2c_ZN:DEU_39 (Magdeburg/Stendal)</t>
  </si>
  <si>
    <t>s2c_ZN:DEU_40 (Duesseldorf)</t>
  </si>
  <si>
    <t>s2c_ZN:DEU_41 (Moenchengladbach)</t>
  </si>
  <si>
    <t>s2c_ZN:DEU_42 (Wuppertal)</t>
  </si>
  <si>
    <t>s2c_ZN:DEU_44 (Dortmund)</t>
  </si>
  <si>
    <t>s2c_ZN:DEU_45 (Essen)</t>
  </si>
  <si>
    <t>s2c_ZN:DEU_46 (Oberhausen)</t>
  </si>
  <si>
    <t>s2c_ZN:DEU_47 (Duisburg)</t>
  </si>
  <si>
    <t>s2c_ZN:DEU_48 (Muenster)</t>
  </si>
  <si>
    <t>s2c_ZN:DEU_49 (Osnabrueck)</t>
  </si>
  <si>
    <t>s2c_ZN:DEU_50 (Koeln)</t>
  </si>
  <si>
    <t>s2c_ZN:DEU_51 (Koeln/Leverkusen)</t>
  </si>
  <si>
    <t>s2c_ZN:DEU_52 (Aachen)</t>
  </si>
  <si>
    <t>s2c_ZN:DEU_53 (Bonn)</t>
  </si>
  <si>
    <t>s2c_ZN:DEU_54 (Trier)</t>
  </si>
  <si>
    <t>s2c_ZN:DEU_55 (Mainz)</t>
  </si>
  <si>
    <t>s2c_ZN:DEU_56 (Koblenz)</t>
  </si>
  <si>
    <t>s2c_ZN:DEU_57 (Siegen)</t>
  </si>
  <si>
    <t>s2c_ZN:DEU_58 (Hagen)</t>
  </si>
  <si>
    <t>s2c_ZN:DEU_59 (Arnsberg/Hamm)</t>
  </si>
  <si>
    <t>s2c_ZN:DEU_60 (Frankfurt am Main)</t>
  </si>
  <si>
    <t>s2c_ZN:DEU_61 (Bad Homburg/Friedberg)</t>
  </si>
  <si>
    <t>s2c_ZN:DEU_63 (Aschaffenburg)</t>
  </si>
  <si>
    <t>s2c_ZN:DEU_64 (Darmstadt)</t>
  </si>
  <si>
    <t>s2c_ZN:DEU_65 (Wiesbaden)</t>
  </si>
  <si>
    <t>s2c_ZN:DEU_66 (Saarbruecken)</t>
  </si>
  <si>
    <t>s2c_ZN:DEU_67 (Kaiserslautern)</t>
  </si>
  <si>
    <t>s2c_ZN:DEU_68 (Mannheim)</t>
  </si>
  <si>
    <t>s2c_ZN:DEU_69 (Heidelberg)</t>
  </si>
  <si>
    <t>s2c_ZN:DEU_70 (Stuttgart)</t>
  </si>
  <si>
    <t>s2c_ZN:DEU_71 (Ludwigsburg/Leonberg)</t>
  </si>
  <si>
    <t>s2c_ZN:DEU_72 (Tuebingen)</t>
  </si>
  <si>
    <t>s2c_ZN:DEU_73 (Goeppingen)</t>
  </si>
  <si>
    <t>s2c_ZN:DEU_74 (Heilbronn)</t>
  </si>
  <si>
    <t>s2c_ZN:DEU_75 (Pforzheim)</t>
  </si>
  <si>
    <t>s2c_ZN:DEU_76 (Karlsruhe)</t>
  </si>
  <si>
    <t>s2c_ZN:DEU_77 (Offenburg)</t>
  </si>
  <si>
    <t>s2c_ZN:DEU_78 (Konstanz)</t>
  </si>
  <si>
    <t>s2c_ZN:DEU_79 (Freiburg)</t>
  </si>
  <si>
    <t>s2c_ZN:DEU_80 (Muenchen)</t>
  </si>
  <si>
    <t>s2c_ZN:DEU_81 (Muenchen)</t>
  </si>
  <si>
    <t>s2c_ZN:DEU_82 (Garmisch-Partenkirchen)</t>
  </si>
  <si>
    <t>s2c_ZN:DEU_83 (Rosenheim)</t>
  </si>
  <si>
    <t>s2c_ZN:DEU_84 (Landshut)</t>
  </si>
  <si>
    <t>s2c_ZN:DEU_85 (Ingolstadt)</t>
  </si>
  <si>
    <t>s2c_ZN:DEU_86 (Augsburg)</t>
  </si>
  <si>
    <t>s2c_ZN:DEU_87 (Kempten)</t>
  </si>
  <si>
    <t>s2c_ZN:DEU_88 (Friedrichshafen)</t>
  </si>
  <si>
    <t>s2c_ZN:DEU_89 (Ulm)</t>
  </si>
  <si>
    <t>s2c_ZN:DEU_90 (Nuernberg)</t>
  </si>
  <si>
    <t>s2c_ZN:DEU_91 (Ansbach)</t>
  </si>
  <si>
    <t>s2c_ZN:DEU_92 (Amberg)</t>
  </si>
  <si>
    <t>s2c_ZN:DEU_93 (Regensburg)</t>
  </si>
  <si>
    <t>s2c_ZN:DEU_94 (Passau)</t>
  </si>
  <si>
    <t>s2c_ZN:DEU_95 (Hof)</t>
  </si>
  <si>
    <t>s2c_ZN:DEU_96 (Bamberg)</t>
  </si>
  <si>
    <t>s2c_ZN:DEU_97 (Wuerzburg)</t>
  </si>
  <si>
    <t>s2c_ZN:DEU_98 (Suhl)</t>
  </si>
  <si>
    <t>s2c_ZN:DEU_99 (Erfurt)</t>
  </si>
  <si>
    <t>s2c_ZN:DK011 (Byen København)</t>
  </si>
  <si>
    <t>s2c_ZN:DK012 (Københavns omegn)</t>
  </si>
  <si>
    <t>s2c_ZN:DK013 (Nordsjælland)</t>
  </si>
  <si>
    <t>s2c_ZN:DK014 (Bornholm)</t>
  </si>
  <si>
    <t>s2c_ZN:DK021 (Østsjælland)</t>
  </si>
  <si>
    <t>s2c_ZN:DK022 (Vest- og Sydsjælland)</t>
  </si>
  <si>
    <t>s2c_ZN:DK031 (Fyn)</t>
  </si>
  <si>
    <t>s2c_ZN:DK032 (Sydjylland)</t>
  </si>
  <si>
    <t>s2c_ZN:DK041 (Vestjylland)</t>
  </si>
  <si>
    <t>s2c_ZN:DK042 (Østjylland)</t>
  </si>
  <si>
    <t>s2c_ZN:DK050 (Nordjylland)</t>
  </si>
  <si>
    <t>s2c_ZN:ESP_01 (Abornikano, Alegria-Dulantzi, Amurrio, Antonana, Apellaniz/Apinaiz, Arechavaleta, Arespalditza/Respaldiza, Argomaniz, Ariniz/Arinez, Artziniega, Asparrena, Azkoaga, Banos de Ebro/Manueta, Berantevilla, Bernedo, Betono, Boveda, Durana, Durruma/San Roman de San Millan, Egino, Elciego, Elvillar, Espejo, Etxabarri-Ibina, Gopegi, Ibarra, Izarra, Izoria, Jokano, La Puebla de Labarca/Lapuebla Labarka, Labastida, Laguardia/Biasteri, Lanciego/Lantziego, Larrinbe, Laserna, Laudio/Llodio, Legutio, Lezama, Llanteno, Luiaondo, Maeztu/Maestu, Manzanos, Markinez, Menagarai-Beotegi, Murgia, Nanclares de la Oca/Langraiz Oka, Oion, Olaeta, Ollavarre/Olabarri, Ozaeta, Pobes, Rivabellosa, Salvatierra O Agurain, San Vicente de Arana/Done Bikendi Harana, Santa Cruz de Campezo/Santikurutze Kanpezu, Sarria, Trasponte/Trespuentes, Urbina, Villachica, Villafranca, Villanueva de Valdegovia, Villodas/Billoda, Vitoria-Gasteiz, Yecora/Iekora, Zalduondo, Zambrana, Zuhatzu-Kuartango)</t>
  </si>
  <si>
    <t>s2c_ZN:ESP_02 (Abengibre, Agramon, Aguas Nuevas, Alatoz, Albacete, Albatana, Alborea, Alcadozo, Alcala del Jucar, Alcantarilla, Alcaraz, Aljube, Almansa, Alpera, Arroyofrio, Ayna, Balazote, Barrax, Bienservida, Bogarra, Bonete, Campillo de las Doblas, Campoalbillo, Canaleja, Carcelen, Casa Grande, Casas de Juan Nunez, Casas de Lazaro, Casas de Ves, Casas del Cerro, Casas-Ibanez, Caudete, Cenizate, Chinchilla de Monte-Aragon, Cordovilla, Corral-Rubio, Cotillas, El Ballestero, El Bonillo, El Lugar Nuevo, El Salobral, Elche de la Sierra, Ferez, Fuensanta, Fuente-Alamo, Fuentealbilla, Fuentes, Golosalvo, Graya, Hellin, Higueruela, Hoya-Gonzalo, Isso, Jartos, Jorquera, La Dehesa, La Dehesa del Val, La Felipa, La Gineta, La Herrera, La Recueja, La Roda, La Solana, Las Eras, Las Minas, Letur, Lezuza, Lietor, Los Collados, Los Pocicos, Madrigueras, Mahora, Mariminguez, Minaya, Molinicos, Montalvos, Montealegre del Castillo, Motilleja, Munera, Nava Campana, Nava de Abajo, Navas de Jorquera, Nerpio, Ontur, Ossa de Montiel, Paterna del Madera, Pedro Andres, Penas de San Pedro, Penascosa, Pesebre, Petrola, Povedilla, Pozo Canada, Pozohondo, Pozo-Lorente, Pozuelo, Rio Madera, Riopar, Robledo, Salobre, San Pedro, Santa Ana, Socovos, Tarazona de la Mancha, Tazona, Tinajeros, Tiriez, Tobarra, Tus, Valdeganga, Vegallera, Vianos, Vicorto, Villa de Ves, Villalgordo del Jucar, Villamalea, Villapalacios, Villar de Chinchilla, Villarrobledo, Villaverde de Guadalimar, Viveros, Yeste)</t>
  </si>
  <si>
    <t>s2c_ZN:ESP_03 (Adsubia, Agost, Agres, Aigues, Alacant/Alicante, Albatera, Alcalali, Alcocer de Planes, Alcoleja, Alcoy, Alcoy/Alcoi, Alfafara, Algorfa, Alguena, Alicante, Almoradi, Alpatro, Altabix, Altea, Altea La Vella, Aspe, Atsavares, Banyeres de Mariola, Beneixama, Benejuzar, Benferri, Beniarbeig, Beniarres, Benidoleig, Benidorm, Benifallim, Benigembla, Benijofar, Benilloba, Benimantell, Benimarfull, Benissa, Benitachell/El Poble Nou de Benitatxell, Biar, Bigastro, Busot, Callosa de Segura, Callosa d'En Sarria, Calp, Campell, Campo de Mirra/El Camp de Mirra, Canada, Canada del Trigo, Casas de Ibanez, Cases del Senyor, Castalla, Castell de Castells, Catral, Cela de Nunez, Cocentaina, Correntias Medias, Cox, Crevillent, Daya Nueva, Denia, Dolores, El Altet, El Bacarot, El Campello, El Castell de Guadalest, El Fondo de les Neus, El Pinos/Pinoso, El Realengo, El Verger, Elche, Elche/Elx, Elda, Escorratel, Facheca, Finestrat, Formentera del Segura, Gaianes, Gata de Gorgos, Gorga, Granja de Rocamora, Guardamar del Segura, Hondon de Los Frailes, Ibi, Isla Plana O Nueva Tabarca, Jacarilla, Javea, Javea/Xabia, Jesus Pobre, Jubalcoi, l' Alfas del Pi, La Aparecida, La Campaneta, La Colonia Santa Eulalia, La Encina, La Foia, La Llosa de Camacho, La Marina, La Mata, La Murada, La Nucia, La Perleta, La Romana, La Vall d'Ebo, La Xara, L'Alfas del Pi, L'Alqueria d'Asnar, Las Bayas, Lliber, Lorcha/l'Orxa, Los Desamparados, Los Montesinos, Millena, Mirarrosa, Molins, Monforte del Cid, Monovar/Monover, Moralet, Muro del Alcoy, Mutxamel, Novelda, Ondara, Onil, Orba, Orcheta, Orihuela, Orihuela Costa, Orito, Parcent, Pedreguer, Pego, Penaguila, Penella, Petrer, Pilar de la Horadada, Pla de Sant Josep, Planes, Polop, Rafal, Rebolledo, Redovan, Relleu, Rodriguillo, Rojales, Sagra, Salinas, San Bartolome, San Fulgencio, San Isidro, San Miguel de Salinas, San Vicente del Raspeig/Sant Vicent del Raspeig, Sanet y Negrals, Sant Joan d'Alacant, Santa Pola, Sax, Tarbena, Teulada, Tibi, Torre de la Horadada, Torrellano, Torremanzanas/La Torre de les Macanes, Torremendo, Torrevieja, Vallverda, Villajoyosa/La Vila Joiosa, Villena, Xalo, Xixona)</t>
  </si>
  <si>
    <t>s2c_ZN:ESP_04 (Abla, Abrucena, Adra, Aguadulce, Albanchez, Alboloduy, Albox, Alcolea, Alhabia, Alhama de Almeria, Aljambra, Aljariz, Almanzora, Almeria, Antas, Arboleas, Armuna de Almanzora, Aulago, Bacares, Balanegra, Balerma, Bedar, Benahadux, Benizalon, Berja, Cabo de Gata, Camino Real, Campohermoso, Canjayar, Cantoria, Carboneras, Castell del Rey, Chirivel, Cortijos de Marin, Cuevas de Los Medinas, Dalias, Darrical, Demarcacion de Cariatiz, Demarcacion de Gafarillos, Demarcacion de Huelga, Demarcacion de Sorbas, Diputacion de Campillo, Diputacion de Cuevas del Almanzora, Diputacion de Fuente Grande, Diputacion de Guazamara, Diputacion de Huelago, Diputacion de la Sierra de Enmedio, Diputacion de Overa, Diputacion de Pulpi, Diputacion de Seron y Menas, Diputacion de Urcal, Diputacion de Viota, Diputacion Palomares, Diputacion Pilar de Jaravia, Diputacion Villaricos, Dona Maria Ocana, El Alquian, El Ejido, El Hijate, El Llano de Don Antonio, El Pilar, El Saltador, El Solanillo, El Viso, Enix, Ensenada San Miguel, Escullar, Felix, Finana, Fines, Fondon, Gador, Garrucha, Gergal, Guainos Bajo, Huebro, Huecija, Huelago, Huercal de Almeria, Huercal-Overa, Illar, Instincion, La Alfoquia, La Canada de San Urbano, La Canal, La Diputacion de Muleria, La Estacion, La Fuente, La Gangosa, La Mojonera, La Palmera, La Penarrodada, La Rambla, La Rambla de Oria, Laroya, Las Alcubillas, Las Aneas, Las Negras, Las Norias de Daza, Laujar de Andarax, Lijar, Los Cabreras, Los Gallardos, Lubrin, Lucainena de las Torres, Lucar, Macael, Maria, Matagorda, Mojacar Playa, Nacimiento, Nijar, Ohanes, Olula del Rio, Oria, Padules, Paterna del Rio, Pechina, Puente del Rio, Pujaire, Purchena, Ragol, Retamar, Rioja, Rodalquilar, Roquetas de Mar, Saladar y Leche, Saliente Bajo, San Agustin, San Isidro de Nijar, San Jose, Santa Cruz de Marchena, Santa Fe de Mondujar, Santa Maria del Aguila, Senes, Sierra Alhamilla, Sierro, Somontin, Tabernas, Taberno, Tahal, Terque, Tijola, Topares, Turre, Turrillas, Uleila del Campo, Urracal, Velefique, Velez-Blanco, Velez-Rubio, Venta del Viso, Vera, Vera-Costa, Viator, Vicar, Zurgena)</t>
  </si>
  <si>
    <t>s2c_ZN:ESP_05 (Adanero, Aldeanueva de Santa Cruz, Aldeavieja, Aliseda de Tormes, Arenas de San Pedro, Arevalo, Avila, Becedas, Bercial de Zapardiel, Blascojimeno, Blascomillan, Bohoyo, Bonilla de la Sierra, Burgohondo, Cabezas del Villar, Calas del Burguillo, Candeleda, Cardenosa, Casas de Sebastian Perez, Casavieja, Casillas, Cebreros, Cisla, Collado de Contreras, Crespos, Cuevas del Valle, El Arenal, El Barco de Avila, El Barraco, El Fresno, El Hornillo, El Hoyo de Pinares, El Losar del Barco, El Miron, El Oso, El Raso, El Tiemblo, Encinares, Flores de Avila, Fontiveros, Fuente El Sauz, Gavilanes, Gimialcon, Gotarrendura, Guisando, Higuera de las Duenas, Horcajo de las Torres, Hoyorredondo, Hoyos del Espino, Junciana, La Adrada, La Aldehuela, La Atalaya, La Canada, La Carrera, La Colilla, La Higuera, La Hija de Dios, La Horcajada, La Lastra, Langa, Lanzahita, Las Berlanas, Las Navas del Marques, Madrigal de las Altas Torres, Maello, Malpartida de Corneja, Mamblas, Martiherrero, Martinez, Mediana de Voltoya, Medinilla, Mijares, Mingorria, Mombeltran, Montalvo, Moraleja de Matacabras, Munana, Munogalindo, Munosancho, Narrillos de San Leonardo, Narros del Castillo, Nava de Arevalo, Navacepeda de Tormes, Navalacruz, Navalmoral, Navalonguilla, Navalosa, Navalperal de Pinares, Navalperal de Tormes, Navaluenga, Navarredonda de Gredos, Navarrevisca, Navatalgordo, Niharra, Padiernos, Pajares de Adaja, Palacios de Goda, Papatrigo, Pedro Bernardo, Peguerinos, Piedrahita, Piedralaves, Poyales del Hoyo, Puente Nuevo, Puerto Castilla, Ramacastanas, Riofrio, San Bartolome de Pinares, San Esteban del Valle, San Juan de la Nava, San Juan del Olmo, San Martin de la Vega del Alberche, San Martin del Pimpollar, San Miguel de Serrezuela, San Pedro del Arroyo, San Vicente de Arevalo, Sanchidrian, Sanchorreja, Santa Cruz de Pinares, Santa Cruz del Valle, Santa Lucia de la Sierra, Santa Maria del Berrocal, Santa Maria del Tietar, Solana de Rioalmar, Solosancho, Sotalbo, Sotillo de la Adrada, Tinosillos, Tolbanos, Tornadizos de Avila, Umbrias, Urraca-Miguel, Valdecasa, Velayos, Villaflor, Villafranca de la Sierra, Villanueva de Avila, Villanueva de Gomez, Villanueva del Campillo, Villatoro)</t>
  </si>
  <si>
    <t>s2c_ZN:ESP_06 (Aceuchal, Ahillones, Alange, Alburquerque, Alcazaba, Alconchel, Alconera, Aljucen, Almendral, Almendralejo, Almorchon, Arroyo de San Servan, Atalaya, Azuaga, Bacoco, Badajoz, Barbano, Barcarrota, Baterno, Benquerencia de la Serena, Berlanga, Bienvenida, Bodonal de la Sierra, Botoa, Burguillos del Cerro, Cabeza del Buey, Cabeza La Vaca, Calamonte, Calera de Leon, Calzadilla de Los Barros, Campanario, Campillo de Llerena, Capilla, Carmonita, Casas de Don Pedro, Casas de Reina, Casas del Castillo de la Encomienda, Castilblanco, Castuera, Cheles, Cordobilla de Lacara, Corte de Peleas, Cristina, Don Alvaro, Don Benito, El Raposo, El Torviscal, Entrerrios, Entrin Bajo, Esparragalejo, Esparragosa de la Serena, Esparragosa de Lares, Feria, Fregenal de la Sierra, Fuenlabrada de Los Montes, Fuente de Cantos, Fuente del Arco, Fuente del Maestre, Fuentes de Leon, Garbayuela, Gargaligas, Garlitos, Gevora del Caudillo, Granja de Torrehermosa, Guadajira, Guadiana del Caudillo, Guarena, Helechal, Helechosa de Los Montes, Hernan Cortes, Herrera del Duque, Higuera de la Serena, Higuera de Llerena, Higuera de Vargas, Higuera La Real, Hinojosa del Valle, Hornachos, Jerez de Los Caballeros, La Albuera, La Cardenchosa, La Codosera, La Corchuela, La Coronada, La Garrovilla, La Guarda, La Haba, La Lapa, La Nava, La Nava de Santiago, La Parra, La Roca de la Sierra, La Zarza, Lacara, Las Vaguadas, Llera, Llerena, Lobon, Los Guadalperales, Los Montitos, Los Santos de Maimona, Magacela, Maguilla, Malcocinado, Malpartida de la Serena, Manchita, Medellin, Medina de las Torres, Mengabril, Merida, Mirandilla, Monesterio, Montemolin, Monterrubio de la Serena, Montijo, Navalvillar de Pela, Nogales, Novelda del Guadiana, Obando, Oliva de la Frontera, Oliva de Merida, Olivenza, Orellana de la Sierra, Orellana La Vieja, Palazuelo, Pallares, Palomas, Pantano de Cijara, Peloche, Penalsordo, Peraleda del Zaucejo, Puebla de Alcocer, Puebla de la Calzada, Puebla de la Reina, Puebla de Obando, Puebla de Sancho Perez, Puebla del Maestre, Puebla del Prior, Pueblonuevo del Guadiana, Puerto Hurraco, Quintana de la Serena, Reina, Rena, Retamal de Llerena, Ribera del Fresno, Risco, Sagrajas, Salvaleon, Salvatierra de Los Barros, San Benito de la Contienda, San Cristobal de Zalamea, San Francisco de Olivenza, San Jorge de Alor, San Pedro de Merida, San Vicente de Alcantara, Sancti-Spiritus, Santa Amalia, Santa Engracia, Santa Maria de Nava, Santa Marta, Segura de Leon, Siruela, Solana de Los Barros, Talarrubias, Talavera La Real, Taliga, Tamurejo, Torre de Miguel Sesmero, Torremayor, Torremejia, Trasierra, Trujillanos, Usagre, Valdebotoa, Valdecaballeros, Valdelacalzada, Valdetorres, Valdivia, Valencia de las Torres, Valencia del Mombuey, Valencia del Ventoso, Valle de la Serena, Valle de Matamoros, Valle de Santa Ana, Valuengo, Valverde de Burguillos, Valverde de Leganes, Valverde de Llerena, Valverde de Merida, Vegas Altas, Villafranca de Los Barros, Villafranco del Guadiana, Villagarcia de la Torre, Villagonzalo, Villalba de Los Barros, Villanueva de la Serena, Villanueva del Fresno, Villar de Rena, Villar del Rey, Villarreal, Villarta de Los Montes, Yelbes, Zafra, Zahinos, Zalamea de la Serena, Zarza-Capilla, Zurbaran)</t>
  </si>
  <si>
    <t>s2c_ZN:ESP_07 (Alaior, Alaro, Alcudia, Algaida, Alqueria Blanca, Andratx, Ariany, Arta, Banyalbufar, Biniali, Biniamar, Binibeca Nou, Binissalem, Buger, Bunyola, Caimari, Cala Bona, Cala d'Or, Cala Figuera, Cala Llonga, Cala Millor, Cala Murada, Cala Ratjada, Cala San Vicente, Cales de Mallorca, Calvia, Campanet, Campos, Can Cabrit, Ca'n Picafort, Canyamel, Capdepera, Cas Concos Des Cavaller, Ciutadella, Colonia de Sant Jordi, Colonia de Sant Pere, Consell, Costa de la Calma, Costitx, Deya, Eivissa, El Port, Es Castell, Es Coll De'n Rabassa, Es Cubells, Es Mercadal, Es Migjorn Gran, Es Secar de la Real, Escorca, Esporles, Estellencs, Felanitx, Ferreries, Formentera, Fornalutx, Fornells, Galatzo, Galilea, Inca, Llombards, Lloret de Vistalegre, Lloseta, Llubi, Llucmajor, Manacor, Mancor de la Vall, Mao, Maria de la Salut, Montuiri, Moscari, Muro, Nuestra Senora de Jesus, Orient, Palma, Palmanova, Palmanyola, Peguera, Petra, Pilar de la Mola, Pina, Platja de Palma, Pollenca, Pont d'inca, Porreres, Port d'Andratx, Porto Cristo, Portocolom, Puerto de Pollenca, Puigpunyent, Randa, Ruberts, S' Algar, S' Arenal, S' Arraco, S' Horta, Sa Creu Vermella, Sa Indioteria, Sa Pobla, Sa Rapita, Sa Torre, Sa Vileta, San Carlos, Sant Agusti, Sant Antoni de Portmany, Sant Climent, Sant Ferran de Ses Roques, Sant Francesc de Formentera, Sant Francesc de S'estany, Sant Joan, Sant Joan de Labritja, Sant Jordi, Sant Jordi de Ses Salines, Sant Josep de sa Talaia, Sant Llorenc de Balafia, Sant Llorenc Des Cardassar, Sant Lluis, Sant Miquel de Balansat, Sant Rafel, Sant Vicent de Sa Cala, Santa Agnes de Corona, Santa Eugenia, Santa Eulalia del Rio, Santa Gertrudis, Santa Margalida, Santa Maria del Cami, Santa Ponca, Santanyi, Selva, Sencelles, Ses Salines, S'illot-Cala Morlanda, Sineu, Soller, Son Carrio, Son Macia, Son Mesquida, Son Sant Joan, Son Sardina, Son Serra de Marina, Son Servera, Tres Alquerias, Valldemossa, Vilafranca de Bonany)</t>
  </si>
  <si>
    <t>s2c_ZN:ESP_08 (Abrera, Aiguafreda, Alella, Alpens, Arenys de Mar, Arenys de Munt, Argentona, Artes, Avia, Avinyo, Badalona, Badia del Valles, Baga, Balsareny, Barbera del Valles, Barcelona, Barriada Nova, Begues, Berard, Berga, Borreda, Boscassos y Vallserena, Cabrera de Mar, Cabrils, Calaf, Calders, Caldes de Montbui, Caldes d'Estrac, Calella, Calldetenes, Callus, Campins, Can Branques, Can Gonteres, Can Massuet-El Far, Can Olivella, Can Palet de Vista Alegre, Can Ros, Can Serra, Can Torrent-Alta Maresma-can Gelat, Can Trias, Canet de Fals, Canet de Mar, Canoves, Cantonigros, Canyamars, Canyelles, Capellades, Cardedeu, Cardona, Casserres, Castell de l'Areny, Castellar del Valles, Castellbisbal, Castelldefels, Castellfollit de Riubregos, Castellfollit del Boix, Castelloli, Castelltercol, Castellvi de Rosanes, Centelles, Cerdanyola del Valles, Cervello, Collsuspina, Copons, Corbera de Llobregat, Cornella de Llobregat, Corro d'Avall, Cubelles, Eixample, El Borras, El Bruc, El Brull, El Calvet, El Casot, El Masnou, El Pala de Torruella, El Papiol, El Pla del Penedes, El Poal, El Pont de Vilomara, El Prat de Llobregat, El Rieral, Els Condals, Els Hostalets de Balenya, Els Hostalets de Pierola, Els Monjos, Els Prats de Rei, Esparreguera, Espinalbet, Esplugues de Llobregat, Fogars de la Selva, Folgueroles, Fontpineda, Gallecs, Gallifa, Gava, Gelida, Gironella, Granollers, Gualba, Guardiola de Bergueda, Guardiola de Font-Rubi, Gurb, Igualada, L' Hospitalet de Llobregat, La Ametlla de Merola, La Batlloria, La Beguda Alta, La Floresta, La Garriga, La Gleva, La Gornal, La Granada, La Llacuna, La Llagosta, La Munia, La Palma de Cervello, La Pedralba, La Pineda, La Pobla de Claramunt, La Pobla de Lillet, La Quar, La Roca del Valles, La Solana, La Torre Alta, L'Abella, L'Ametlla del Valles, Les Cabanyes, Les Cabories, Les Fonts, Les Guixeres, Les Planes, Les Roquetes, L'Estany, L'Hospitalet de Llobregat, Llerona, Llica d'Amunt, Llica de Vall, Llinars del Valles, Malgrat de Mar, Malla, Manlleu, Manresa, Marganell, Martorell, Martorelles, Mas Planoi, Masquefa, Matadepera, Mataro, Mira-Sol, Moia, Moja, Molins de Rei, Mollet del Valles, Monistrol de Montserrat, Montcada, Montclar, Montesquiu, Montgat, Montmajor, Montmaneu, Montmelo, Montornes del Valles, Montseny, Mosqueroles, Muntanyola, Mura, Navarcles, Navas, Odena, Olesa de Montserrat, Olivella-Urbanitzacio, Olost, Olvan, Ordal, Orista, Orrius, Pacs del Penedes, Palafolls, Palau-Solita i Plegamans, Palleja, Piera, Pineda de Mar, Pla del Castell, Polinya, Pontons, Prats de Llucanes, Premia de Mar, Puigdalber, Puig-Reig, Rajadell, Rellinars, Riells del Fai, Rieral de Bigues, Ripollet, Roda de Ter, Rubi, Russinyol I Cuforb, Sabadell, Saldes, Sallent, Salo, Sant Adria de Besos, Sant Agusti de Llucanes, Sant Andreu de la Barca, Sant Andreu de Llavaneres, Sant Antoni de Vilamajor, Sant Boi de Llobregat, Sant Boi de Llucanes, Sant Cebria de Vallalta, Sant Celoni, Sant Climent de Llobregat, Sant Cugat del Valles, Sant Cugat Sesgarrigues, Sant Esteve de Palautordera, Sant Esteve Sesrovires, Sant Feliu de Codines, Sant Feliu de Llobregat, Sant Feliu Sasserra, Sant Fost de Campsentelles, Sant Fruitos de Bages, Sant Hipolit de Voltrega, Sant Iscle de Vallalta, Sant Jaume de Frontanya, Sant Joan de Vilatorrada, Sant Joan Despi, Sant Jordi, Sant Julia de Vilatorta, Sant Just Desvern, Sant Llorenc d'Hortons, Sant Llorenc Savall, Sant Marti de Tous, Sant Marti Sarroca, Sant Marti Sesgueioles, Sant Mateu de Bages, Sant Miquel de Balenya, Sant Pau, Sant Pere de Ribes, Sant Pere de Riudebitlles, Sant Pere de Torello, Sant Pere Molanta, Sant Pere Sacarrera i Urbanitzacio Font del Bosch, Sant Pol de Mar, Sant Quinti de Mediona, Sant Quirze de Besora, Sant Quirze del Valles, Sant Quirze Safaja, Sant Sadurni d'Anoia, Sant Vicenc de Castellet, Sant Vicenc de Montalt, Sant Vicenc de Torello, Sant Vicenc dels Horts, Santa Anna-Tio, Santa Cecilia de Voltrega, Santa Coloma de Cervello, Santa Coloma de Gramenet, Santa Creu de Jutglar, Santa Eugenia de Berga, Santa Eulalia de Puig-Oriol, Santa Eulalia de Riuprimer, Santa Margarida de Montbui, Santa Maria de Besora, Santa Maria de Corco, Santa Maria de Martorelles, Santa Maria de Merles, Santa Maria de Palautordera, Santa Maria d'Olo, Santa Perpetua de Mogoda, Santpedor, Sants Metges, Sentmenat, Serrat de L'ocata, Serrateix, Seva, Sitges, Sora, Suria, Taradell, Teia, Terrassa, Tiana, Togores, Tona, Tordera, Torello, Torrebonica, Torrelles de Foix, Torrelles de Llobregat, Ullastrell, Vallbona d'Anoia, Vallcarca, Vallcebre, Valldoreix, Vallgorguina, Vallromanes, Vic, Vilada, Viladecans, Vilafranca del Penedes, Vilalba Sasserra, Vilanova del Cami, Vilanova del Valles, Vilanova i la Geltru, Vilassar de Dalt, Vilassar de Mar)</t>
  </si>
  <si>
    <t>s2c_ZN:ESP_09 (Adrada de Haza, Aguillo, Ahedo de las Pueblas, Amaya, Anguix, Araico, Aranda de Duero, Arenillas de Riopisuerga, Arija, Aylanes, Banos de Valdearados, Barbadillo de Herreros, Barbadillo del Mercado, Barcenillas del Rivero, Barcina del Barco, Barriosuso, Basconcillos del Tozo, Bayas, Belorado, Bocos, Briviesca, Bugedo, Buniel, Burgos, Bustillo del Paramo, Busto de Bureba, Cabanes de Esgueva, Caleruega, Campillo de Aranda, Campolara, Canicosa de la Sierra, Canizar de Argano, Cardenadijo, Cascajares de Bureba, Castanares, Castrillo de la Reina, Castrillo de la Vega, Castrillo del Val, Castrojeriz, Cavia, Celada del Camino, Cerezo de Rio Tiron, Ciguenza, Cilleruelo de Abajo, Cogollos, Condado, Cornejo, Cortes, Covanera, Covarrubias, Cubillo del Campo, Cubo de Bureba, Cuevas de San Clemente, Dobro, Entrambasaguas, Espinosa de Los Monteros, Fresneda de la Sierra Tiron, Fresno de Rio Tiron, Frias, Fuencaliente de Valdelucio, Fuentecen, Fuentenebro, Fuentespina, Grijalba, Guadilla de Villamar, Gumiel de Izan, Hacinas, Haza, Herrera, Hontoria de la Cantera, Hontoria del Pinar, Horna, Hortiguela, Hoyales de Roa, Huerta de Arriba, Huerta del Rey, Ibeas de Juarros, Iglesias, Isar, La Cueva de Roa, La Horra, La Nuez de Abajo, La Parte de Bureba, La Puebla de Arganzon, Lara de Los Infantes, Las Machorras, Las Quintanillas, Lences de Bureba, Lerma, Lorilla, Los Balbases, Mazueco, Medianas, Medina de Pomar, Melgar de Fernamental, Milagros, Miranda de Ebro, Miraveche, Modubar de la Emparedada, Monasterio de Rodilla, Montorio, Nava de Roa, Navas del Pinar, Neila, Nofuentes, Ona, Oron, Oteo, Padilla de Arriba, Palacios de Benaver, Palacios de la Sierra, Palazuelos de la Sierra, Pampliega, Pancorbo, Pedrosa, Pedrosa de Tobalina, Penaranda de Duero, Pinilla de Los Barruecos, Pinilla Trasmonte, Pinillos de Esgueva, Poza de la Sal, Pradanos de Bureba, Pradoluengo, Presencio, Puentedey, Quemada, Quincoces de Yuso, Quintana Maria, Quintana Martin Galindez, Quintanaduenas, Quintanalara, Quintanapalla, Quintanar de la Sierra, Quintanilla de las Vinas, Quintanilla del Agua, Quintanilla San Garcia, Quintanilla-Vivar O Quintanilla Morocisla, Redecilla del Camino, Regumiel de la Sierra, Revilla Vallejera, Rioseras, Roa, Salas de Bureba, Salas de Los Infantes, Salinillas de Bureba, San Llorente de la Vega, San Martin de Rubiales, Sandoval de la Reina, Santa Cruz del Valle Urbion, Santa Gadea de Alfoz, Santa Maria del Campo, Santa Maria del Mercadillo, Santa Olalla, Santibanez del Val, Santibanez Zarzaguda, Santo Domingo de Silos, Sargentes de la Lora, Sasamon, Sedano, Solarana, Soncillo, Sopenano, Sotillo de la Ribera, Tardajos, Tejada, Terradillos de Esgueva, Tordomar, Torme, Torrelara, Torrepadre, Torresandino, Tortoles de Esgueva, Trespaderne, Trevino, Tubilla del Lago, Ubierna, Vadocondes, Valle de Mena, Valles de Palenzuela, Valmayor de Cuesta Urria, Villadiego, Villaescusa de Roa, Villafranca Montes de Oca, Villafria, Villafruela, Villagonzalo Pedernales, Villahoz, Villalain, Villalba de Duero, Villalba de Losa, Villalmanzo, Villalomez, Villalonquejar, Villamayor de Los Montes, Villamiel de Muno, Villamudria, Villanueva de Argano, Villanueva de Mena, Villanueva La Lastra, Villanueva Soportilla, Villaquiran de Los Infantes, Villarcayo, Villasana de Mena, Villasandino, Villasante de Montija, Villatoro, Villayerno Morquillas, Villimar, Vilviestre del Pinar, Zazuar, Zuneda)</t>
  </si>
  <si>
    <t>s2c_ZN:ESP_10 (Abadia, Abertura, Acebo, Acehuche, Ahigal, Albala, Alcantara, Alcollarin, Alcuescar, Aldea del Cano, Aldeacentenera, Aldeanueva de la Vera, Aldeanueva del Camino, Aldehuela del Jerte, Alia, Aliseda, Almaraz, Almoharin, Alonso de Ojeda, Arroyo de la Luz, Arroyomolinos, Arroyomolinos de la Vera, Banos, Barrado, Belen, Belvis de Monroy, Benquerencia, Berzocana, Bohonal de Ibor, Botija, Brozas, Cabezabellosa, Cabezuela del Valle, Caceres, Cachorrilla, Cadalso, Calzadilla, Cambroncino, Caminomorisco, Campo Lugar, Canamero, Canaveral, Carbajo, Carcaboso, Carrascalejo, Casar de Caceres, Casar de Palomero, Casas de Don Antonio, Casas de Millan, Casas de Miravete, Casas del Castanar, Casas del Monte, Casatejada, Casillas de Coria, Castanar de Ibor, Castillo, Ceclavin, Cedillo, Cerezo, Cilleros, Collado, Conquista de la Sierra, Coria, Cuacos de Yuste, Deleitosa, Descargamaria, El Batan, El Gordo, El Torno, Eljas, Escurial, Estacion de Arroyo-Malpartida, Estorninos, Fragosa, Fresnedoso de Ibor, Galisteo, Garciaz, Garganta La Olla, Gargantilla, Garrovillas de Alconetar, Garvin, Gata, Guadalupe, Guijo de Coria, Guijo de Galisteo, Guijo de Granadilla, Guijo de Santa Barbara, Herguijuela, Hernan-Perez, Herrera de Alcantara, Herreruela, Hervas, Hinojal, Holguera, Hoyos, Huetre, Ibahernando, Jaraicejo, Jaraiz de la Vera, Jarandilla de la Vera, Jarilla, Jerte, La Acena de la Borrega, La Aldea del Obispo, La Cumbre, La Fontanera, La Garganta, La Granja, La Herguijuela, La Moheda de Gata, La Pesga, Ladrillar, Las Huertas de Cansa, Las Lanchuelas, Logrosan, Losar de la Vera, Madrigal de la Vera, Madrigalejo, Madronera, Majadas, Malpartida de Caceres, Malpartida de Plasencia, Marchagaz, Mata de Alcantara, Membrio, Mesas de Ibor, Miajadas, Mirabel, Mohedas de Granadilla, Monroy, Montanchez, Montehermoso, Moraleja, Navaconcejo, Navalmoral de la Mata, Navalvillar de Ibor, Navas del Madrono, Navezuelas, Nunomoral, Oliva de Plasencia, Ovejuela, Pago de San Clemente, Palazuelo-Empalme, Palomero, Pantano de Gabriel y Galan, Pasaron de la Vera, Peraleda de la Mata, Peraleda de San Roman, Perales del Puerto, Pescueza, Piedras Albas, Pinofranqueado, Piornal, Plasencia, Plasenzuela, Portaje, Portezuelo, Pozuelo de Zarzon, Puebla de Argeme, Pueblonuevo de Miramontes, Puerto de Santa Cruz, Retamosa, Rincon de Ballesteros, Riolobos, Riomalo de Abajo, Robledillo de Gata, Robledillo de la Vera, Robledillo de Trujillo, Robledollano, Romangordo, Rosalejo, Roturas, Ruanes, Salorino, San Gil, San Martin de Trevejo, Santa Cruz de la Sierra, Santa Cruz de Paniagua, Santa Marta de Magasca, Santiago de Alcantara, Santiago del Campo, Santibanez El Alto, Santibanez El Bajo, Saucedilla, Segura de Toro, Serradilla, Serrejon, Sierra de Fuentes, Solana, Talavan, Talaveruela de la Vera, Talayuela, Tejeda de Tietar, Tietar, Toril, Tornavacas, Torre de Don Miguel, Torre de Santa Maria, Torrecilla de Los Angeles, Torrecillas de la Tiesa, Torrejon El Rubio, Torrejoncillo, Torremenga, Torremocha, Torreorgaz, Torrequemada, Trevejo, Trujillo, Valdastillas, Valdefuentes, Valdehuncar, Valdeinigos, Valdelacasa de Tajo, Valdemorales, Valdencin, Valdeobispo, Valdesalor, Valencia de Alcantara, Valverde de la Vera, Valverde del Fresno, Vega de Mesillas, Vegas de Coria, Vegaviana, Viandar de la Vera, Villa del Campo, Villa del Rey, Villamesias, Villamiel, Villanueva de la Sierra, Villanueva de la Vera, Villar de Plasencia, Villar del Pedroso, Villarreal de San Carlos, Villasbuenas de Gata, Zarza de Granadilla, Zarza de Montanchez, Zarza La Mayor, Zorita)</t>
  </si>
  <si>
    <t>s2c_ZN:ESP_11 (Alcala de Los Gazules, Alcala del Valle, Algar, Algeciras, Algodonales, Almoraima, Arcos de la Frontera, Arsenal de la Carraca, Barbate, Benalup, Benamahoma, Benaocaz, Bornos, Cadiz, Campamento, Castellar de la Frontera, Chiclana de la Frontera, Chipiona, Conil de la Frontera, Cortijillos, Coto de Bornos, El Bosque, El Gastor, El Palmar, El Pelayo, El Portal, El Puerto de Santa Maria, El Torno, Espera, Estacion Ferrea, Estella del Marques, Facinas, Gibalbin, Grazalema, Guadalcacin, Guadiaro, Jarana, Jedula, Jerez de la Frontera, Jimena de la Frontera, Jose Antonio, La Alcaidesa, La Algaida, La Barca de la Florida, La Linea de la Concepcion, La Muela, Los Angeles, Los Badalejos, Los Barrios, Los Naveros, Medina-Sidonia, Mesas de Asta, Nuevajarilla, Olvera, Paterna de Rivera, Prado del Rey, Puente Mayorga, Puerto Real, Puerto Serrano, Rio San Pedro, Roche, Rota, San Fernando, San Jose del Valle, San Martin del Tesorillo, San Pablo de Buceite, San Roque, Sancti Petri-La Barrosa, Sanlucar de Barrameda, Setenil, Tahivilla, Taraguilla, Tarifa, Torre Alhaquime, Torre Melgarejo, Torrecera, Torreguadiaro, Trebujena, Ubrique, Vejer de la Frontera, Villaluenga del Rosario, Villamartin, Zahara, Zahara de Los Atunes)</t>
  </si>
  <si>
    <t>s2c_ZN:ESP_12 (Albocasser, Alcala de Xivert, Alcossebre, Alcudia de Veo, Alfondeguilla, Algimia de Almonacid, Almazora, Almenara, Alquerias del Nino Perdido, Altura, Anroig, Aranuel, Ares del Maestre, Artana, Artesa, Atzeneta del Maestrat, Ayodar, Azuebar, Barracas, Bejis, Benafer, Benafigos, Benasal, Benicarlo, Benlloch, Betxi, Borriol, Burriana, Cabanes, Calig, Canet Lo Roig, Castell de Cabres, Castellfort, Castellnovo, Castellon de la Plana, Castellon de la Plana/Castello de la Plana, Cati, Caudiel, Cervera del Maestre, Chert, Chilches/Xilxes, Chovar, Cinctorres, Cirat, Coll I Moll, Cortes de Arenoso, Costur, Culla, El Toro, Els Ibarsos, Els Rosildos, Eslida, Fanzara, Figueroles, Forcall, Fuentes de Ayodar, Gaibiel, Geldo, Herbes, Jerica, La Barona, La Foya, La Jana, La Llosa, La Mata de Morella, La Pobla d'Alcolea, La Pobla de Benifassa, La Pobla Tornesa, La Salzadella, La Torre d'en Besora, La Torre d'en Domenec, La Vall d'Uixo, La Vilavella, L'Alcora, Las Crevadas, Les Coves de Vinroma, Lucena del Cid, Ludiente, Mas dels Frares, Mascarell, Meanes, Montan, Montanejos, Morella, Navajas, Nules, Onda, Oropesa, Peniscola/Peniscola, Poligono Industrial, Puebla de Arenoso, Pueblo, Ribesalbes, Rosell, San Rafael del Rio, San Vicente, Sant Joan de Moro, Sant Jordi/San Jorge, Sant Mateu, Santa Magdalena de Pulpis, Segorbe, Sierra Engarceran, Soneja, Sot de Ferrer, Sueras, Tales, Teresa, Tirig, Toras, Torreblanca, Traiguera, Useras/Les Useres, Vall d'Alba, Vallibona, Venta de San Antonio-Estacion, Vilafames, Vilanova d'Alcolea, Vilar de Canes, Vila-Real, Villafranca del Cid, Villahermosa del Rio, Vinaros, Vistabella del Maestrazgo, Viver, Xiva de Morella, Zorita del Maestrazgo, Zucaina)</t>
  </si>
  <si>
    <t>s2c_ZN:ESP_13 (Abenojar, Agudo, Alameda de Cervera, Alamillo, Albaladejo, Alcazar de San Juan, Alcoba, Alcolea de Calatrava, Alcubillas, Aldea del Rey, Alhambra, Almaden, Almadenejos, Almagro, Almedina, Almodovar del Campo, Almuradiel, Anchuras, Arenales de San Gregorio, Arenas de San Juan, Argamasilla de Alba, Argamasilla de Calatrava, Arroba de Los Montes, Ballesteros de Calatrava, Bazan, Bienvenida, Bolanos de Calatrava, Brazatortas, Cabezarados, Cabezarrubias del Puerto, Calzada de Calatrava, Campo de Criptana, Canada de Calatrava, Canamares, Caracuel de Calatrava, Carrion de Calatrava, Carrizosa, Castellar de Santiago, Chillon, Cinco Casas, Ciudad Real, Consolacion, Corral de Calatrava, Cortijos de Arriba, Cozar, Cristo del Espiritu Santo, Daimiel, El Alcornocal, El Hoyo, El Robledo, El Trincheto, El Villar, Fernan Caballero, Fuencaliente, Fuenllana, Fuente El Fresno, Granatula de Calatrava, Guadalmez, Herencia, Hinojosas de Calatrava, Horcajo de Los Montes, La Solana, Las Casas del Rio, Las Huertas del Sauceral, Las Labores, Llanos del Caudillo, Los Pozuelos de Calatrava, Los Quiles, Luciana, Malagon, Manzanares, Membrilla, Mestanza, Miguelturra, Montiel, Moral de Calatrava, Navacerrada, Pedro Munoz, Picon, Piedrabuena, Poblete, Porzuna, Pozo de la Serna, Pozuelo de Calatrava, Puebla de Don Rodrigo, Puebla del Principe, Puerto Lapice, Puertollano, Retamar, Retuerta del Bullaque, Ruidera, Saceruela, San Benito, San Carlos del Valle, San Lorenzo de Calatrava, Santa Cruz de los Canamos, Santa Cruz de Mudela, Santa Quiteria, Socuellamos, Solana del Pino, Terrinches, Tomelloso, Torralba de Calatrava, Torre de Juan Abad, Torrenueva, Valdeazogues, Valdemanco del Esteras, Valdepenas, Valenzuela de Calatrava, Venta de Cardenas, Veredas, Villahermosa, Villamanrique, Villamayor de Calatrava, Villanueva de la Fuente, Villanueva de Los Infantes, Villanueva de San Carlos, Villar del Pozo, Villarrubia de Los Ojos, Villarta de San Juan, Vinuela, Viso del Marques)</t>
  </si>
  <si>
    <t>s2c_ZN:ESP_14 (Adamuz, Aguilar de la Frontera, Alameda del Obispo, Albendin, Alcaracejos, Alcolea, Aldea de Fuente Carreteros, Algallarin, Almedinilla, Almodovar del Rio, Anora, Argallon, Azuel, Baena, Belalcazar, Belmez, Benameji, Bujalance, Cabra, Canada del Rabadan, Canete de las Torres, Carcabuey, Cardena, Castillo de la Albaida, Castro del Rio, Cerro Muriano, Chica-Carlota, Conquista, Cordoba, Cuenca, Dona Mencia, Dos Torres, El Alcornocal, El Arrecife, El Carpio, El Guijo, El Higueral, El Higueron, El Tejar, El Viso, Encinarejo de Cordoba, Encinas Reales, Espejo, Espiel, Estacion de Obejo, Fernan-Nunez, Fuente del Conde, Fuente La Lancha, Fuente Obejuna, Fuente Palmera, Fuente-Tojar, Gaena-Casas Gallegas, Guadalcazar, Hinojosa del Duque, Hornachuelos, Iznajar, Jauja, La Cardenchosa, La Carlota, La Fuente Grande, La Granjuela, La Guijarrosa, La Montiela, La Rambla, La Ventilla, La Victoria, Las Lagunillas, Las Quemadas, Llano del Espinar, Los Blazquez, Los Mochos, Los Morales, Lucena, Luque, Mesas del Guadalora, Minas del Horcajo, Montalban de Cordoba, Montemayor, Montilla, Montoro, Monturque, Morente, Moriles, Nava de Los Corchos, Navas del Selpillar, Nuestra Senora de Linares, Nueva Carteya, Obejo, Ochavillo del Rio, Palenciana, Palma del Rio, Palomar, Pedro Abad, Pedroche, Pedroches, Penarroya-Pueblonuevo, Porvenir de la Industria, Posadas, Pozoblanco, Priego de Cordoba, Puente Genil, Puente Viejo, Rivero de Posadas, Rute, San Sebastian de Los Ballesteros, Santa Cruz, Santa Eufemia, Santa Maria de Trassierra, Santaella, Torrecampo, Vadofresno, Valenzuela, Valsequillo, Venta del Charco, Villa del Rio, Villafranca de Cordoba, Villaharta, Villanueva de Cordoba, Villanueva del Duque, Villanueva del Rey, Villar, Villaralto, Villarrubia, Villaviciosa de Cordoba, Zagrilla, Zambra, Zamoranos, Zuheros)</t>
  </si>
  <si>
    <t>s2c_ZN:ESP_15 (A Agualada (San Lourenzo), A Ameixenda (Santiago), A Bana (San Vicenzo), A Barqueira (Santo Antonio), A Cabana (Santo Antonio), A Capela (Santiago), A Coruna, A Enfesta (San Cristovo), A Igrexa, A Insua, A Matanza, A Oliveira, A Pedra (Santa Maria), A Peregrina (Santa Maria), A Pereirina (San Xian), A Pobra do Caraminal, A Ponte do Porto (San Pedro), A Porta (San Pedro), A Prada, A Regueira (Santa Maria), A Salceda, A Serra de Outes, Abade (Santiago), Abelleira (Santo Estevo), Adragonte (Santiago), Agron (San Lourenzo), Aguino (Nosa Senora Do Carme), Almeiras (San Xian), Ambroa (San Tirso), Ameixenda (Santa Maria), Ames (San Tome), Anca (San Pedro), Aranga (San Paio), Arca (Santaia), Arceo (San Vicenzo), Ardemil (San Pedro), Ares (San Xose), Argalo (Santa Maria), Arins (San Martino), Aro (San Vicenzo), Arteixo (Santiago), Arzua (Santiago), As Enchousas (San Pedro), As Encrobas (San Roman), As Pontes de Garcia Rodriguez (Santa Maria), Asados (Santa Maria), Avenida do Marques de Figueroa, Bainas (Santo Antoino), Baio (Santa Maria), Banzas, Barallobre (Santiago), Bardaos (Santa Maria), Barona (San Pedro), Barro (Santa Cristina), Bazar (San Mamede), Beira (Santa Marina), Bemantes (San Tome), Bembibre (San Salvador), Bergondo (San Salvador), Bertamirans, Betanzos, Biduido (Santa Maria), Boa (San Pedro), Boente (Santiago), Boimorto (Santiago), Boiro, Boiro (Santa Baia), Borneiro (San Xoan), Borrifans (San Pedro), Bralo, Brandomil (San Pedro), Brano, Brens (Santa Baia), Brexo (San Paio), Brion (San Fins), Burres (San Vicenzo), Buscas (San Paio), Buxan (San Xoan), Caamano (Santa Maria), Caamouco (San Vicente), Cabaleiros (San Xian), Cabanas (Santo Andre), Cabovilano (San Roman), Cacheiras, Cacheiras (San Simon de Ons), Calo (San Xoan), Calvos de Socamino (San Martino), Camarinas (San Xurxo), Cambre (Santa Maria), Cando (San Tirso), Canduas (San Martino), Carballo, Carballo (San Xoan), Carballosa, Carcacia (San Pedro), Carelle (San Lourenzo), Carino (San Bartolomeu), Carnoedo (Santo Andre), Carreira (San Paio), Casalbito, Castineiras (O Bo Pastor), Castrelo (San Martino), Castro (Santa Maria), Cecebre (San Salvador), Cedeira (Santa Maria do Mar), Cee (Santa Maria), Cela (San Xulian), Celas (Santa Maria), Centrona (Santa Maria), Cerceda (San Martino), Cerdido (San Martino), Cerqueda (San Cristovo), Cervas (San Pedro), Cervo (Santalla), Cespon (San Vicenzo), Cesullas (Santo Estevo), Chacin (Santa Baia), Cicere (San Pedro), Coiro (Santa Maria), Coiros (San Xulian), Conxo (Santa Maria), Corme Porto (Nosa Senora dos Remedios), Cornada (Brion), Coucieiro (San Martino), Covas (San Martino), Cruces (Santa Maria), Cuina (Santiago), Culleredo (Santo Estevo), Cundins (San Paio), Curtis (Santaia), Dean Pequeno, Dodro (Santa Maria), Doninos (San Roman), Dorneda (San Martino), Dorona (Santa Maria), Elvina (San Vicenzo), Ermedelo (San Martino), Espasante (San Xoan), Espinaredo (Santa Maria), Esteiro (San Fiz), Esteiro (Santa Marina), Estramundi de Abaixo, Feas (San Pedro), Fene (San Salvador), Ferreira (San Paio), Ferrol, Figueiras (Santa Maria), Fisteus (Santa Maria), Folgueira, Fonte Diaz, Fontecada (San Martino), Franza (Santiago), Freixeiro (San Fins), Fruime (San Martino), Galegos, Gandara (Santa Maria), Goente (San Martino), Goians (San Sadurnino), Gonzar (Santa Maria), Grandal (San Pedro), Grixalba (San Xiao), Guisamo (Santa Maria), Igrexafeita (Santa Maria), Imo, Inas (San Xorxe), Iria Flavia (Santa Maria), Iris (Santo Estevo), Isorna (Santa Maria), Lago (Santiago), Lamas (San Xiao), Lamas (Santa Maria), Lampon (Santiago), Larano (San Martino), Laraxe (San Mamede), Larin (Santo Estevo), Laxe (Santa Maria), Leiloio (Santa Maria), Leiro (Santa Maria), Lema (San Cristovo), Lesende (San Martino), Lestedo (Santa Maria), Lestrobe, Lians (Santaia), Lira (Santa Maria), Loira (San Pedro), Lorono (Santiago), Loureda (Santa Maria), Louro (Santiago), Loxo (Santa Maria), Luana (San Xulian), Lubre (San Xoan), Mabegondo (San Tirso), Maceda (San Pedro), Macenda (San Xoan), Mallon (San Cristovo), Malpica de Bergantinos (San Xulian), Mandia (Santa Uxia), Maninos (San Salvador), Medin (Santo Estevo), Meirama (Santo Andre), Meiras (San Martino), Meiras (San Vicente), Melide (San Pedro), Mera de Arriba (Santa Maria), Mino (Santa Maria), Mira (Santa Maria), Miraflores, Mogor (Santa Maria), Monte (Santa Marina), Mosende, Mugardos (San Xulian), Muino (San Tirso), Muxia (Santa Maria), Naraio (Santa Maria), Negreira, Nine, Noal (San Vicente), Noia, O Aparral (Santa Maria), O Burgo (Santiago), O Castineirino (Nosa Senora de Fatima), O Ezaro (Santa Uxia), O Freixo (San Xoan), O Lugar de Arriba, O Pereiro, O Pindo (San Clemente), O Ranal, O Roxal, O Seixo, O Temple (Santa Maria), O Val, O Val (Santa Maria a Maior), O Vilar, O Xobre ou O Mano (Santa Maria), Oleiros (San Martino), Oleiros (Santa Maria), Olveira (San Martino), Olveira (Santa Maria), Ombre (Santa Maria), Ordes (Santa Maria), Oroso (San Martino), Orro (San Salvador), Ortigueira (Santa Marta), Os Anxeles (Santa Maria), Os Tilos, Oseiro (San Tirso), Ouces (San Xoan), Oural (Santa Maria), Oza, Oza (San Pedro), Oza (Santa Maria), Padron (Santiago), Paleo (Santo Estevo), Palmeira (San Pedro), Pantin (Santiago), Paradela (San Paio), Paredes de San Lazaro, Pastoriza (Santa Maria), Paxaron, Pedroso (San Salvador), Penamoa, Perbes (San Pedro), Perillo (Santa Locaia), Piadela (Santo Estevo), Pineiro (San Cosme), Pontedeume (Santiago), Porto do Son, Porzomillos (San Pedro), Posmarcos (Santo Isidro), Pravio (San Xoan), Presaras (San Pedro), Probaos (Santaia), Queiruga (Santo Estevo), Queixas (Santa Maria), Razo (San Martino), Recemel (Santa Maria), Redonda (San Pedro), Regoa (Santa Maria), Rial (San Vicente), Rianxo (Santa Comba), Ribadeume (Santa Maria), Ribeira (Santa Uxia), Rodeiro (Santa Maria), Rois (San Mamede), Roo (San Xoan), Roo (Santa Maria), Rus (Santa Maria), Rutis (Santa Maria), Sabugueira (San Paio), Sada (Santa Maria), Salgueiros (San Mamede), Salto (Santa Maria), San Claudio (Santa Maria), San Cristovo das Vinas (San Cristovo), San Fins de Eiron (San Fins), San Mamede de Carnota (San Mamede), San Martin de Abajo, San Martino de Meanos (San Martino), San Martino de Ozon (San Martino), San Paio (Santiago), San Pedro de Visma, San Roman (Santa Marina), San Xian de Sales (San Xian), San Xiao de Naron (San Xiao), San Xoan de Moeche (San Xoan), Sanamede do Monte (San Mamede), Santa Comba (San Pedro), Santa Comba de Carnota (Santa Comba), Santa Cruz de Montaos (Santa Cruz), Santa Maria de Neda (Santa Maria), Santa Sabina (San Xulian), Santiago de Compostela, Sardineiro (San Xoan), Seavia (San Mamede), Sedes (Santo Estevo), Seixas (Santa Maria), Senra (San Xulian), Ser (San Pedro), Serantes (San Salvador), Serantes (San Xian), Serres (San Xoan), Sigras (Santiago), Sigueiro, Sillobre (Santa Marina), Sisamo (Santiago), Sismundi (Santo Estevo), Sofan (San Salvador), Son de Abaixo, Sumio (Santiago), Tabeaio (San Martino), Tallara (San Pedro), Taragona (San Salvador), Taras (San Xian), Tella (Santo Eleuterio), Teo (Santa Maria), Toras (Santa Maria), Torres (San Xorxe), Traba (Santiago), Trasancos (San Mateo), Urdilde (Santa Maria), Valadares (San Miguel), Valdovino (Santalla), Veiga, Veiga (Santo Adrao), Vila Da Area, Vilaboa (San Vicente), Vilacha (Santa Maria), Vilacova (Santa Eulalia), Vilar (San Pedro), Vilarmaior (San Pedro), Vilarrube (San Martino), Vilavella (Santa Maria), Villestro (Santa Maria), Vimianzo (San Vicenzo), Visantona (San Xoan), Xallas de Castriz (San Pedro), Xavestre (San Cristovo), Xavina (Santa Maria), Xuno (Santa Marina), Zas (Santo Andre))</t>
  </si>
  <si>
    <t>s2c_ZN:ESP_16 (Albalate de las Nogueras, Albendea, Alcala de la Vega, Alcazar del Rey, Aliaguilla, Almendros, Almodovar del Pinar, Almonacid del Marquesado, Altarejos, Arcas, Arcos de la Sierra, Arrancacepas, Barajas de Melo, Belinchon, Belmonte, Belmontejo, Beteta, Boniches, Buciegas, Buenache de Alarcon, Buendia, Campillo de Altobuey, Canada del Hoyo, Canada Juncosa, Canalejas del Arroyo, Canamares, Canaveras, Canaveruelas, Canete, Canizares, Caracenilla, Carboneras de Guadazaon, Cardenete, Carrascosa, Carrascosa de Haro, Carrascosa del Campo, Casas de Benitez, Casas de Fernando Alonso, Casas de Haro, Casas de Los Pinos, Casas de Santa Cruz, Casas del Olmo, Casasimarro, Casillas de Ranera, Castejon, Castillejo de Iniesta, Castillo de Garcimunoz, Castillo-Albaranez, Cervera del Llano, Chillaron de Cuenca, Cuenca, Cuevas de Velasco, El Acebron, El Canavate, El Herrumblar, El Hito, El Pedernoso, El Peral, El Picazo, El Provencio, Enguidanos, Fresneda de Altarejos, Fuente de Pedro Naharro, Fuentes, Gabaldon, Garcinarro, Gascuena, Graja de Campalbo, Graja de Iniesta, Henarejos, Honrubia, Horcajada de la Torre, Horcajo de Santiago, Huelamo, Huerta de la Obispalia, Huerta del Marquesado, Huete, Iniesta, Jabaga, La Alberca de Zancara, La Almarcha, La Frontera, La Hinojosa, La Parra de las Vegas, La Ventosa, Landete, Las Majadas, Las Mesas, Las Pedroneras, Ledana, Leganiel, Los Hinojosos, Masegosa, Minglanilla, Mira, Moncalvillo del Huete, Montalbanejo, Montalbo, Monteagudo de las Salinas, Mota del Cuervo, Motilla del Palancar, Nohales, Olivares de Jucar, Olmeda de la Cuesta, Olmeda del Rey, Olmedilla de Alarcon, Olmedilla de Eliz, Osa de la Vega, Palomares del Campo, Palomera, Paredes, Pedro Izquierdo, Pinarejo, Pineda de Giguela, Pozoamargo, Pozorrubio, Priego, Puebla de Almenara, Puebla del Salvador, Puente de Vadillos, Quintanar del Rey, Reillo, Ribatajada, Rubielos Bajos, Saceda-Trasierra, Saelices, Salvacanete, San Clemente, San Lorenzo de la Parrilla, Santa Cruz de Moya, Santa Maria de Los Llanos, Santa Maria del Campo Rus, Santo Domingo de Moya, Sisante, Solan de Cabras, Sotos, Talayuelas, Tarancon, Tebar, Tejadillos, Tinajas, Torralba, Torrejoncillo del Rey, Torrubia del Campo, Torrubia del Castillo, Tragacete, Tresjuncos, Ucles, Valdeganga de Cuenca, Valdemoro del Rey, Valdeolivas, Valera de Abajo, Valparaiso de Abajo, Valverde de Jucar, Vara de Rey, Villaconejos de Trabaque, Villaescusa de Haro, Villagarcia del Llano, Villalba de la Sierra, Villalba del Rey, Villalgordo del Marquesado, Villalpardo, Villamayor de Santiago, Villanueva de Guadamejud, Villanueva de la Jara, Villar de Canas, Villar de Domingo Garcia, Villar de la Encina, Villar de Olalla, Villar del Humo, Villarejo de Fuentes, Villarejo-Periesteban, Villares del Saz, Villarta, Villaverde y Pasaconsol, Villora, Zarzuela)</t>
  </si>
  <si>
    <t>s2c_ZN:ESP_17 (Agullana, Aiguaviva, Albanya, Albons, Alp, Amer, Angles, Arbucies, Arengades-Enginyers, Avinyonet de Puigventos, Banyoles, Barri de Santa Barbara, Bas, Bascara, Base Militar, Batet, Begur, Bellcaire d'Emporda, Bell-Lloc, Besalu, Bescano, Biure, Blanes, Bonmati, Bordils, Borrassa, Breda, Brucs, Bruguera, Brunyola, Cabanelles, Cabanes, Cadaques, Caldes de Malavella, Calella, Calonge, Camallera, Campdevanol, Campdora, Campllong, Camprodon, Canet d'Adri, Cantallops, Capmany, Capsec, Cassa de la Selva, Castanyet, Castell d'Aro, Castell d'Emporda, Castellfollit de la Roca, Castello d'Empuries, Cavallera, Celra, Cervia de Ter, Cistella, Cogolls, Colera, Colomers, Corca, Cornella del Terri, Crespia, Cruilles, Darnius, Delfia, El Perello, El Port de la Selva, Els Hostalets, Els Limits, Empuriabrava, Esclanya, Espinavessa, Espinelves, Espolla, Estanyol, Figueres, Flaca, Fogars de la Selva, Fonteta, Fornells de la Selva, Garrigas, Garriguella, Gaserans, Ger, Ginestar, Girona, Gombren, Hostalets d'en Bas, Hostalric, Jafre, Joanet, Junior Park, La Bisbal d'emporda, La Canya, La Cellera de Ter, La Creu, La Creu de Palau, La Jonquera, La Molina, La Pera, La Roqueta, La Tallada d'Emporda, L'Armentera, Les Llosses, Les Olives, Les Pedreres, Les Planes d'Hostoles, L'Escala, L'Estartit, Llado, Llafranc, Llagostera, Llambilles, Llanars, Llanca, Lliurona, Llivia, Llofriu, Llora, Lloret de Mar, Macanet de Cabrenys, Macanet de la Selva, Maia de Montcal, Masarac, Masos, Massanes, Mata, Medinya, Mieres, Mollet de Peralada, Mollo, Mont-Ras, Navata, Ogassa, Olot, Ordis, Orriols, Osor, Palafrugell, Palamos, Palau-Saverdera, Palmerola, Palol de Revardit, Pals, Parlava, Pau, Peralada, Peratallada, Planoles, Platja d'Aro, Poligon Pont del Princep, Pont de Molins, Pontos, Portbou, Puigcerda, Quart, Rabos, Ravos del Terri, Regencos, Ribes de Freser, Ripoll, Riudarenes, Riudaura, Riudellots de la Selva, Roses, Rupia, S'Agaro, Salitja, Salt, Sant Antoni de Calonge, Sant Climent Sescebes, Sant Cristofol Les Fonts, Sant Dalmai, Sant Daniel, Sant Esteve de Llemena, Sant Feliu de Guixols, Sant Feliu de Pallerols, Sant Gregori, Sant Hilari Sacalm, Sant Jaume de Llierca, Sant Joan de Les Abadesses, Sant Joan de Salelles, Sant Joan Les Fonts, Sant Llorenc de la Muga, Sant Marc, Sant Marti, Sant Marti de Llemena, Sant Marti Sacalm, Sant Mateu de Montnegre, Sant Miquel de Campmajor, Sant Miquel de Fluvia, Sant Miquel de Pineda, Sant Mori, Sant Pau de Seguries, Sant Pere Cercada, Sant Pere Pescador, Sant Privat d'en Bas, Sant Sadurni de Sovelles, Santa Coloma de Farners, Santa Creu d'horta, Santa Cristina d'Aro, Santa Llogaia d'Alguema, Santa Maria de Llorell, Santa Maria de Matamala, Santa Pau, Sarria de Ter, Serinya, Sils, Susqueda, Tamariu, Tapis, Terrades, Torrent, Torroella de Montgri, Tortella, Toses, Ullastret, Vallfogona de Ripolles, Veinat de Dalt, Veinat de Franciac, Veinat de Melianta, Veinat de Vallors, Ventallo, Verges, Vidra, Vidreres, Vilabertran, Vilacolum, Viladamat, Viladrau, Vilajuiga, Vilamaniscle, Vilanant, Vilanova de la Muga, Vilarnadal, Vila-Sacra, Vilatenim, Vilobi d'Onyar, Vulpellac)</t>
  </si>
  <si>
    <t>s2c_ZN:ESP_18 (Jun, Agron, Alamedilla, Albolote, Albondon, Albunol, Albunuelas, Alcudia de Guadix, Aldeire, Alfacar, Algarinejo, Alhama de Granada, Alhendin, Alicun de Ortega, Almegijar, Almunecar, Alomartes, Alqueria del Fargue, Ambroz, Arenas del Rey, Armilla, Atarfe, Bacor-Olivar, Barrio de la Vega, Baza, Beas de Granada, Beas de Guadix, Belicena, Benalua, Benalua de las Villas, Benamaurel, Berchules, Bobadilla, Bogarre, Bracana, Bubion, Busquistar, Cadiar, Cajar, Campo Camara, Campotejar, Canar, Caniles, Capileira, Carchuna, Casanueva, Castaras, Castell de Ferro, Castillejar, Castril, Cenes de la Vega, Cerrillo de Maracena, Chauchina, Chimeneas, Churriana de la Vega, Cijuela, Cogollos Vega, Colomera, Cortes de Baza, Cortijo del Aire, Cuevas del Campo, Cullar, Cullar Vega, Darro, Dehesilla, Deifontes, Diezma, Dilar, Domingo Perez, Durcal, El Barrichuelo, El Margen, El Pozuelo, El Romeral, El Varadero, Escoznar, Ferreira, Fonelas, Freila, Fuente Camacho, Fuente Vaqueros, Gabia la Grande, Galera, Gojar, Gor, Gorafe, Granada, Guadahortuna, Guadix, Guajar-Faraguit, Guejar Sierra, Guevejar, Hernan-Valle, Hueneja, Huescar, Huetor de Santillan, Huetor Tajar, Huetor Vega, Illora, Itrabo, Iznalloz, Jayena, Jerez del Marquesado, Jete, Jorairatar, Juviles, La Gorgoracha, La Guapa, La Herradura, La Malaha, La Mamola, La Peza, La Rabita, La Zubia, Lachar, Lancha del Genil, Lanjaron, Laroles, Las Vertientes, Lobras, Lobres, Loja, Maracena, Mecina-Bombaron, Moclin, Molvizar, Mondujar, Montefrio, Montejicar, Montillana, Moraleda de Zafayona, Moreda, Motril, Murtas, Niguelas, Nivar, Ogijares, Olivares, Orce, Orgiva, Otivar, Otura, Padul, Pampaneira, Pedro Martinez, Peligros, Penuelas, Pinar, Pinos del Valle, Pinos-Puente, Pitres, Portugos, Puebla de Don Fadrique, Puerto Lope, Pulianas, Purullena, Quentar, Riofrio, Rubite, Salar, Salobrena, Santa Cruz del Comercio, Santa Fe, Sierra Nevada, Soportujar, Sorvilan, Talara, Tocon, Torre-Cardela, Torrenueva, Torvizcon, Trevelez, Turon, Ugijar, Valderrubio, Valor, Velez de Benaudalla, Ventas de Huelma, Ventas de Zafarraya, Ventorros de la Laguna, Villanueva de las Torres, Villanueva Mesia, Viznar, Yator, Yegen, Zafarraya, Zagra, Zujar)</t>
  </si>
  <si>
    <t>s2c_ZN:ESP_19 (Ablanque, Albalate de Zorita, Albares, Alcocer, Alcolea del Pinar, Alcuneza, Aldeanueva de Atienza, Aldeanueva de Guadalajara, Aldehuela, Algora, Alhondiga, Almadrones, Almoguera, Almonacid de Zorita, Alovera, Alustante, Anchuela del Pedregal, Anguita, Anquela del Pedregal, Arbancon, Armallones, Armuna de Tajuna, Arroyo de las Fraguas, Atanzon, Atienza, Aunon, Azuqueca de Henares, Baides, Brihuega, Budia, Bujarrabal, Cabanillas del Campo, Campillo de Duenas, Campillo de Ranas, Canales de Molina, Canredondo, Cantalojas, Caraquiz, Carrascosa de Henares, Caspuenas, Centenera, Cerezo de Mohernando, Checa, Chera, Chillaron del Rey, Chiloeches, Cifuentes, Cincovillas, Ciruelos del Pinar, Cobeta, Cogolludo, Corduente, Cubillejo de la Sierra, Cubillejo del Sitio, Driebes, El Coto, El Cubillo de Uceda, El Mapa, El Pedregal, El Pobo de Duenas, El Recuenco, Embid, Espinosa de Henares, Fontanar, Fuentelencina, Fuentelsaz, Gargoles de Abajo, Guadalajara, Heras de Ayuso, Herreria, Hiendelaencina, Hinojosa, Hita, Hontanares, Horche, Hortezuela de Ocen, Humanes, Illana, Instituto Leprologico, Iriepal, Jadraque, La Arboleda, La Beltraneja, La Bodera, La Toba, La Yunta, Las Fuentes, Lupiana, Luzaga, Luzon, Malaga del Fresno, Mandayona, Maranchon, Marchamalo, Mazarete, Mazuecos, Medranda, Megina, Miedes de Atienza, Millana, Mohernando, Molina de Aragon, Monasterio, Mondejar, Moratilla de Henares, Morenilla, Muduex, Olmeda de Cobeta, Orea, Otilla, Palazuelos, Palmaces de Jadraque, Pardos, Pareja, Parque de las Castillas, Pastrana, Penalen, Peralejos de las Truchas, Peralveche, Poveda de la Sierra, Pozancos, Pozo de Guadalajara, Pradilla, Prados Redondos, Puebla de Valles, Renera, Riba de Saelices, Rillo de Gallo, Robledillo de Mohernando, Romancos, Romanones, Ruguilla, Sacecorbo, Sacedon, Salmeron, Sauca, Selas, Setiles, Siguenza, Solanillos del Extremo, Sotolargo, Tamajon, Taracena, Taravilla, Tartanedo, Tendilla, Tierzo, Tordellego, Tordelpalo, Tordesilos, Torete, Torija, Torrecuadrada de Molina, Torremocha del Pinar, Torrubia, Tortola de Henares, Tortuera, Traid, Trillo, Uceda, Urbanizacion Montejaral, Usanos, Valdelcubo, Valdeluz, Valdepenas de la Sierra, Valverde de Los Arroyos, Villacadima, Villanueva de Alcoron, Villanueva de la Torre, Villel de Mesa, Yebra, Yunquera de Henares, Zaorejas)</t>
  </si>
  <si>
    <t>s2c_ZN:ESP_20 (Abaltzisketa, Aginaga, Aia, Aizarnazabal, Akartegi, Albiztur, Alkiza, Alzola, Amezketa, Andoain, Anduaga (Santa Lutzia), Angiozar, Anoeta, Anorga, Antzuola, Araia, Arama, Arantzazu, Aretxabaleta, Arrasate/Mondragon, Arriaran, Artzailuz, Asteasu, Astigarraga, Azkoitia, Azpeitia, Baliarrain, Beasain, Beizama, Belauntza, Berastegi, Bergara, Berrobi, Bidania, Bidasoa, Deba, Donostia/San Sebastian, Donostia-San Sebastian, Eibar, Elgeta, Elgoibar, Elizalde, Erenotzu, Errenteria, Errotaldea, Eskoriatza, Gabiria, Garagarza, Getaria, Hernani, Idiazabal, Igeldo, Ihurre, Ikaztegieta, Irun, Irura, Itsasondo, Itziar, Lasarte, Lazkao, Legazpi, Legorreta, Leintz-Gatzaga, Lizartza, Mutriku, Oikia, Olabarrieta, Onati, Ordizia, Orio, Ormaiztegi, Osintxu, Pasai Antxo, Pasai Trintxerpe, San Martin, Segura, Soraluze/Placencia de las Armas, Telleriarte, Tolosa, Ubera, Uribarri, Urnieta, Urrestilla, Usurbil, Villabona, Zaldibia, Zarautz, Zestoa, Zumaia, Zumarraga)</t>
  </si>
  <si>
    <t>s2c_ZN:ESP_21 (Alajar, Aljaraque, Almonaster La Real, Almonte, Alosno, Aracena, Aroche, Arroyomolinos de Leon, Ayamonte, Beas, Bellavista, Berrocal, Bollullos Par del Condado, Bonares, Cabezas Rubias, Cala, Calanas, Campofrio, Canaveral de Leon, Candon, Cartaya, Chucena, Corrales, Corteconcepcion, Cortegana, Cumbres de Enmedio, Cumbres de San Bartolome, Cumbres Mayores, El Almendro, El Campillo, El Cerro de Andevalo, El Granado, El Repilado, El Rocio, El Rompido, Encinasola, Escacena del Campo, Fuente de la Corcha, Fuenteheridos, Galaroza, Gibraleon, Higuera de la Sierra, Hinojos, Huelva, Isla del Moral, Isla-Cristina, Jabugo, La Antilla, La Corte, La Dehesa, La Laguna del Portil, La Palma del Condado, La Rabida, La Redondela, La Zarza, Las Herrerias, Lepe, Los Marines, Lucena del Puerto, Manzanilla, Mazagon, Minas de Riotinto, Moguer, Nerva, Niebla, Palos de la Frontera, Paterna del Campo, Patras, Paymogo, Perrunal, Pozo del Camino, Puebla de Guzman, Rociana del Condado, Rosal de la Frontera, San Bartolome de la Torre, San Juan del Puerto, San Silvestre de Guzman, Sanlucar de Guadiana, Santa Ana La Real, Santa Barbara de Casa, Santa Olalla del Cala, Sotiel Coronada, Tharsis, Torre de la Higuera O Matalascanas, Trigueros, Valdelamusa, Valdezufre, Valverde del Camino, Veredas, Villablanca, Villalba del Alcor, Villanueva de las Cruces, Villanueva de Los Castillejos, Villarrasa, Zalamea La Real, Zufre)</t>
  </si>
  <si>
    <t>s2c_ZN:ESP_22 (Abella, Abiego, Abizanda, Adahuesca, Aguascaldas, Aguero, Aineto, Ainsa, Aisa, Albalate de Cinca, Albalatillo, Albelda, Albella, Albero Alto, Alcala de Gurrea, Alcala del Obispo, Alcampell, Alcolea de Cinca, Alcubierre, Algayon, Almudafar, Almudevar, Almunia de San Juan, Alquezar, Altorricon, Aneto, Angues, Anies, Anso, Antillon, Apies, Aquilue, Aragues del Puerto, Arbanies, Arcusa, Aren, Arguis, Ascara, Ascaso, Ayerbe, Azanuy, Azara, Baells, Bailo, Baldellou, Ballobar, Banaston, Bandalies, Banos de Panticosa, Barbaruens, Barbastro, Baros, Belver de Cinca, Benabarre, Benasque, Beranuy, Berbegal, Berdun, Bernues, Besians, Bestue, Bielsa, Bierge, Biescas, Binaced, Binefar, Binies, Bisaurri, Biscarrues, Bolea, Boltana, Bonansa, Broto, Buera, Buesa, Calasanz, Calvera, Campo, Camporrells, Candanchu, Candasnos, Canfranc, Canfranc-Estacion, Capella, Casbas de Huesca, Castejon de Monegros, Castejon de Sos, Castejon del Puente, Castelflorite, Castiello de Jaca, Castigaleu, Castillonroy, Cerler, Chalamera, Chia, Chimillas, Cofita, Colungo, Conchel, Coscojuela de Sobrarbe, Cregenzan, Cuarte, El Grado, El Pueyo de Araguas, El Temple, Embun, Eriste, Escalona, Escarrilla, Esplus, Estada, Estadilla, Estiche de Cinca, Estopinan del Castillo, Fago, Fiscal, Fonz, Fraga, Fragen, Frula, Gavin, Gesera, Granen, Graus, Guasa, Guasillo, Guaso, Guel, Gurrea de Gallego, Hecho, Hostal de Ipies, Hoz de Barbastro, Huesca, Ibieca, Ibort, Jaca, Jasa, Javierre, Javierregay, Javierrelatre, La Cabezonada, La Puebla de Castro, La Puebla de Fantova, La Puebla de Roda, La Valle, Labuerda, Lafortunada, Laluenga, Lalueza, Lamata, Lanaja, Laperdiguera, Larres, Larues, Las Ventas de Santa Lucia, Lascuarre, Laspaules, Laspuna, Lierta, Liguerre de Ara, Linas de Broto, Loarre, Lupinen, Martes, Mediano, Miralsot, Monflorite, Montanuy, Monte Julia, Monzon, Morillo de Liena, Morrano, Naval, Novales, Olivan, Ontinena, Oros Alto, Osan, Osia, Osso de Cinca, Pallaruelo de Monegros, Panillo, Panticosa, Parzan, Penalba, Peralta de Alcofea, Peralta de la Sal, Pertusa, Piedrafita de Jaca, Piraces, Plan, Plasencia del Monte, Polenino, Pomar de Cinca, Ponzano, Pozan de Vero, Puente de Montanana, Puente la Reina de Jaca, Pueyo de Santa Cruz, Quicena, Ranin, Rasal, Riglos, Robres, Sabinanigo, Sabinanigo Alto, Sahun, Salas Altas, Salinas de Jaca, Sallent de Gallego, San Esteban de Litera, San Jorge, San Juan del Flumen, San Lorenzo del Flumen, Sandinies, Sangarren, Santa Cilia, Santa Cruz de la Seros, Santa Engracia de Jaca, Santa Eulalia de Gallego, Santalecina, Santaliestra y San Quilez, Saravillo, Sardas, Sarinena, Sarvise, Secastilla, Seira, Selgua, Sena, Senegue, Senes de Alcubierre, Serraduy, Sesa, Sietamo, Siresa, Somanes, Suils, Tabernas de Isuela, Tamarite de Litera, Tardienta, Tierrantona, Tierz, Tolva, Torla, Torralba de Aragon, Torreciudad, Torrente de Cinca, Torres de Montes, Torres del Obispo, Tramacastilla de Tena, Urdues, Valcarca, Valfarta, Valfonda de Santa Ana, Velilla de Cinca, Vencillon, Vicien, Villanova, Villanua, Villanueva de Sigena, Villarreal de la Canal, Yebra de Basa, Yequeda, Yosa de Sobremonte, Zaidin)</t>
  </si>
  <si>
    <t>s2c_ZN:ESP_23 (Albanchez de Magina, Alcala la Real, Alcaudete, Aldeahermosa, Aldeaquemada, Andujar, Arbuniel, Arjona, Arjonilla, Arquillos, Arroyo Canales, Arroyo del Ojanco, Baeza, Bailen, Banos de la Encina, Beas de Segura, Bedmar, Begijar, Belerda, Belmez de la Moraleda, Benatae, Burunchel, Cabra del Santo Cristo, Cambil, Campillo de Arenas, Campillo del Rio, Camporredondo, Canada Catena, Canena, Cano Quebrado, Carboneros, Carchel, Carchelejo, Castellar, Castillo de Locubin, Cazalilla, Cazorla, Charilla, Chiclana de Segura, Chilluevar, Chircales, Cortijos Nuevos, Coto-Rios, Donadio, El Centenillo, El Marmol, El Molar, El Parralejo, El Porrosillo, Escanuela, Estacion de Cabra, Estacion Linares-Baeza, Fontanar, Frailes, Fuensanta de Martos, Fuente Alamo, Fuerte del Rey, Galapagar, Garciez, Genave, Guadalen, Guarroman, Gutar, Herrera-Puente del Condado, Higuera de Calatrava, Hornos, Huelma, Huesa, Ibros, Iznatoraf, Jabalcuz, Jabalquinto, Jaen, Jamilena, Jimena, Jodar, La Caleruela, La Carolina, La Cerradura, La Guardia de Jaen, La Imora, La Iruela, La Pedriza, La Puerta de Segura, La Rabita, La Yedra, Lahiguera, Larva, Las Casillas, Las Infantas, Lendinez, Linares, Loma de Maria Angela, Lopera, Los Anchos, Los Mochuelos, Los Pascuales, Los Rosales, Los Villares, Lupion, Mancha Real, Marchena, Marmolejo, Maroteras, Martos, Mengibar, Miraelrio, Mogon, Monte Lope-Alvarez, Montizon, Mures, Navas de San Juan, Navas de Tolosa, Noalejo, Noguerones, Orcera, Peal de Becerro, Pegalajar, Penolite, Pontones, Porcuna, Pozo Alcon, Puente de Genave, Puente de la Sierra, Puente del Obispo, Puente Jontoya, Quesada, Ribera Alta, Rus, Sabiote, Santa Ana, Santa Elena, Santa Eulalia, Santiago de Calatrava, Santiago de la Espada, Santisteban del Puerto, Santo Tome, Segura de la Sierra, Siles, Solana de Torralba, Solera, Sorihuela del Guadalimar, Sotogordo, Torreblascopedro, Torredelcampo, Torredonjimeno, Torreperogil, Torrequebradilla, Torres, Torres de Albanchez, Ubeda, Vadohornillo, Valdepenas de Jaen, Venta de Los Santos, Ventas del Carrizal, Veracruz, Vilches, Villacarrillo, Villanueva de la Reina, Villanueva del Arzobispo, Villardompardo, Villargordo, Villarrodrigo, Virgen de la Cabeza)</t>
  </si>
  <si>
    <t>s2c_ZN:ESP_24 (Abelgas de Luna, Adrados de Ordas, Albares de la Ribera, Aleje, Algadefe, Alija del Infantado, Almagarinos, Almanza, Altobar de la Encomienda, Ambasmestas, Anllares del Sil, Antonan del Valle, Ardon, Ardoncino, Arganza, Argovejo, Armellada, Armunia, Arnado, Astorga, Audanzas del Valle, Azadinos, Balboa, Barcena de la Abadia, Barrillos de Curueno, Barrio de la Estacion, Barrio de Nuestra Senora, Bembibre, Benavides de Orbigo, Bercianos del Paramo, Berlanga del Bierzo, Boca de Huergano, Bonar, Borrenes, Branuelas, Brazuelo, Buiza, Burbia, Buron, Busdongo, Bustillo de Cea, Bustillo del Paramo, Cabanas, Cabanas Raras, Caboalles de Abajo, Caboalles de Arriba, Cabreros del Rio, Cacabelos, Cadafresnas, Calzada del Coto, Caminayo, Campazas, Camplongo, Campo, Campo y Santibanez, Campohermoso, Camponaraya, Canales-La Magdalena, Candanedo de Fenar, Candin, Carbajal de la Legua, Carmenes, Carracedelo, Carracedo del Monasterio, Carral, Carrizal, Carrizo de la Ribera, Carucedo, Casares de Arbas, Castilfale, Castrillo de las Piedras, Castrillo del Condado, Castrillos de Cepeda, Castrocalbon, Castrocontrigo, Castrotierra de Valmadrigal, Cea, Cebrones del Rio, Cegonal, Cembranos, Cerecedo, Cerulleda, Cifuentes de Rueda, Cimanes de la Vega, Cimanes del Tejar, Cinera, Cirujales, Cistierna, Cofinal, Cogorderos, Colinas del Campo de Martin Moro, Columbrianos, Combarros, Concejo de Valdeon, Corbillos de la Sobarriba, Corbon del Sil, Corporales, Corullon, Cremenes, Cuadros, Cubillas de Rueda, Cubillos del Sil, Cueto, Cuevas del Sil, Culebros, Dehesas, Destriana, El Burgo Ranero, El Valle, El Villar de Santiago, Encinedo, Escobar de Campos, Espina de Tremor, Espinosa de la Ribera, Estebanez de la Calzada, Fabero, Ferreras, Ferreras del Puerto, Fontun de la Tercia, Fresno de la Vega, Fuentesnuevas, Galleguillos de Campos, Garrafe de Torio, Gordaliza del Pino, Gordoncillo, Gradefes, Grajal de Campos, Herrerias, Horcadas, Hornija, Hospital de Orbigo, Huerga de Frailes, Huerga de Garaballes, Huergas de Babia, Huergas de Gordon, Iguena, Iruela, Izagre, Jimenez de Jamuz, Joarilla de las Matas, La Acisa de las Arrimadas, La Bana, La Baneza, La Campanana, La Devesa de Bonar, La Ercina, La Granja de San Vicente, La Mata de la Riba, La Milla del Rio, La Omanuela, La Pola de Gordon, La Ribera de Folgoso, La Robla, La Seca de Alba, La Vecilla, La Vega de Los Viejos, La Vid, La Virgen del Camino, Lago de Carucedo, Laguna Dalga, Laguna de Negrillos, Lario, Las Vegas de Yeres, Leon, Libran, Lillo del Bierzo, Llama, Llanaves de la Reina, Llanos de Alba, Lois, Lorenzana, Los Barrios de Luna, Los Bayos, Losada, Lucillo, Lugueros, Mansilla de las Mulas, Mansilla del Esla, Mansilla Mayor, Mansilla Mayor/Valdesamario, Manzanal del Puerto, Manzaneda, Marana, Matachana, Matadeon de Los Oteros, Matallana de Valmadrigal, Matanza de Los Oteros, Matarrosa del Sil, Minambres de la Valduerna, Moldes, Molinaferrera, Molinaseca, Mondreganes, Montejos del Camino, Mora de Luna, Morales del Arcediano, Morgovejo, Mozondiga, Murias de Paredes, Navatejera, Nistal, Noceda, Nocedo de Curueno, Nogarejas, Odollo, Oencia, Olleros de Sabero, Orallo, Orellan, Oseja de Sajambre, Otero de las Duenas, Pajares de Los Oteros, Palacio de Valdellorma, Palacios de la Valduerna, Palacios del Sil, Palanquinos, Palazuelo de Bonar, Pallide, Paradaseca, Paradela de Muces, Paradela del Rio, Paramo del Sil, Pardave, Pereje, Piedrafita de Babia, Pobladura de las Regueras, Pobladura de Pelayo Garcia, Pobladura de Somoza, Pombriego, Ponferrada, Portilla de la Reina, Pradilla, Prado de la Guzpena, Pradorrey-Requejo, Prioro, Puebla de Lillo, Puente Almuhey, Puente de Domingo Florez, Puente de Rey, Quilos, Quintana de Rueda, Quintana del Marco, Quintanilla de Losada, Quintanilla de Sollamas, Quintanilla del Monte, Rabanal de Abajo, Reliegos, Remolina, Renedo de Valderaduey, Requejo de la Vega, Riano, Ribas de la Valduerna, Riego de la Vega, Rioseco de Tapia, Robledo de Caldas, Robledo de las Traviesas, Robledo de Losada, Robledo de Sobrecastro, Robles de la Valcueva, Rodiezmo, Rucayo, Sabero, Sabugo, Saelices del Payuelo, Sahagun, Sahechores de Rueda, Sahelices de Sabero, Salas de la Ribera, Salce, Salentinos, San Adrian del Valle, San Andres de las Puentes, San Andres de Montejos, San Andres del Rabanedo, San Cristobal de la Polantera, San Feliz de Orbigo, San Feliz de Torio, San Justo de la Vega, San Lorenzo, San Martin de la Cueza, San Martin del Agostedo, San Miguel de las Duenas, San Miguel del Camino, San Pedro de Olleros, San Pedro de Trones, San Pedro de Valderaduey, San Pedro Mallo, Sancedo, Santa Colomba de Curueno, Santa Colomba de Somoza, Santa Cruz de Montes, Santa Cruz del Sil, Santa Lucia, Santa Maria de la Isla, Santa Maria del Paramo, Santa Marina del Rey, Santa Marina del Sil, Santa Olaja de Eslonza, Santa Olaja de la Ribera, Santa Olaja de la Varga, Santalla del Bierzo, Santas Martas, Santiago del Molinillo, Santiago Millas, Santibanez de Porma, Santo Tomas de las Ollas, Senra de Omana, Sesamo, Silvan, Sobrado, Sopena de Carneros, Sorbeda del Sil, Sorriba del Esla, Sosas de Laciana, Sotillos de Sabero, Soto de Valdeon, Soto y Amio, Sueros de Cepeda, Susane del Sil, Tabuyo del Monte, Taranilla, Tejedo del Sil, Tejeira, Tolibia de Abajo, Toral de Los Guzmanes, Toral de Los Vados, Toral de Merayo, Toreno, Torneros de Jamuz, Torneros de la Valderia, Torneros del Bernesga, Torre del Bierzo, Torrebarrio, Trabadelo, Tremor de Arriba, Trobajo del Camino, Turienzo Castanero, Val de San Lorenzo, Valcabado del Paramo, Valdealiso, Valdecastillo, Valdefuentes del Paramo, Valdelafuente, Valdepielago, Valderas, Valderrueda, Valdesaz de Los Oteros, Valdeteja, Valdeviejas, Valdevimbre, Valdore, Valencia de Don Juan, Valle de Finolledo, Valle de Mansilla, Valmartino, Valtuille de Arriba, Valverde Enrique, Vega de Espinareda, Vega de Gordon, Vega de Infanzones, Vega de Magaz, Vega de Valcarce, Vegacerneja, Vegaquemada, Vegas del Condado, Veguellina de Orbigo, Vidanes, Vilecha, Vilela, Villablino, Villadangos del Paramo, Villadepalos, Villafane, Villafer, Villafranca del Bierzo, Villafruela del Condado, Villagaton, Villager de Laciana, Villalibre de la Jurisdiccion, Villalobar, Villamanin, Villamarco, Villamartin de la Abadia, Villamol, Villamunio, Villanueva de Omana, Villanueva del Condado, Villaobispo de las Regueras, Villaornate, Villapodambre, Villaquejida, Villarente, Villarino del Sil, Villarrodrigo de las Regueras, Villarrodrigo de Ordas, Villaseca de Laciana, Villaverde de Arcayos, Villayuste, Villoria de Orbigo, Voznuevo, Yugueros, Zotes del Paramo)</t>
  </si>
  <si>
    <t>s2c_ZN:ESP_25 (Abella de la Conca, Academia Gral. Basica de Suboficiales, Adrall, Ager, Agramunt, Aguiro, Agullo, Ainet de Besan, Ainet de Cardos, Aitona, Alas, Albatarrec, Albesa, Alcano, Alcarras, Alcoletge, Alentorn, Alfarras, Alfes, Algerri, Alguaire, Alins, Almacelles, Almatret, Almenar, Alpicat, Altet, Anas, Anglesola, Anserall, Aramunt, Aravell, Arbeca, Ardevol, Areu, Argolell, Arseguel, Artesa de Lleida, Artesa de Segre, Arties e Garos, Aspa, Balaguer, Barbens, Baro, Barruera, Bausen, Belianes, Bellcaire d'Urgell, Bell-lloc d'Urgell, Bellmunt d'Urgell, Bellpuig, Bellver de Cerdanya, Bellvis, Benavent de la Conca, Benavent de Segria, Betren, Biosca, Biscarri, Boixols, Bor, Bossost, Bovera, Bresca, Butsenit, Cabanabona, Camarasa, Canejan, Castellciutat, Castelldans, Castellnou de Seana, Castello de Farfanya, Castellsera, Cellers, Cervera, Cervia de Les Garrigues, Claravalls, Conques, Corbins, Covet, Cubells, El Balco del Pirineu, El Castell del Remei, El Cogul, El Palau d'Anglesola, El Pla de la Font, El Pla de Sant Tirs, El Poal, El Pont de Bar, El Pont de Suert, El Soleras, El Talladell, El Vilet, El Vilosell, Els Alamus, Els Arcs, Els Omellons, Els Torms, Eroles, Es Bordes, Escalarre, Escalo, Espot, Espui, Estamariu, Esterri d'Aneu, Figols de Tremp, Figuerola d'Orcau, Fondarella, Freixinet, Fulleda, Gausac, Gerb, Gerri de la Sal, Gimenells, Golmes, Gosol, Granyena de Les Garrigues, Granyena de Segarra, Gualda, Gualter, Guardia de Tremp, Guimera, Guissona, Hortoneda, Isil i Alos, Isona, Ivars de Noguera, Ivars d'Urgell, Ivorra, Juncosa, Juneda, L' Ametlla, La Bastida d'Ortons, La Clua, La Coma, La Curullada, La Figuerosa, La Floresta, La Forca, La Fuliola, La Granadella, La Granja d'Escarp, La Parroquia d'Horto, La Plana de Mont-Ros, La Pobla de Cervoles, La Pobla de Segur, La Pobleta de Bellvei, La Portella, La Sentiu de Sio, La Seu d'Urgell, La Tallada, L'Albages, L'Albi, Les, Les Avellanes, Les Bordes, Les Borges Blanques, Les Esglesies, Les Masies, Les Oluges, Les Pallargues, Les Torres de Sanui, L'Espluga Calba, Linyola, Lladorre, Lladurs, Llardecans, Llavorsi, Lleida, Lles de Cerdanya, Llesp, Llessui, Llimiana, Llivia, Llorens de Rocafort, Maials, Malpas, Martinet, Mas del Lleo, Massalcoreig, Menarguens, Miralcamp, Mollerussa, Montardit de Baix, Montargull, Montclar, Montella, Montgai, Montoliu de Lleida, Montpol, Noves de Segre, Ogern, Oliana, Olius, Organya, Os de Balaguer, Os de Civis, Palau de Noguera, Penelles, Peracamps, Peramea, Pobella, Ponts, Preixana, Preixens, Prullans, Puiggros, Puigverd d'Agramunt, Puigverd de Lleida, Raimat, Rialp, Ribera de Cardos, Ribera d'Urgellet, Riudovelles, Rocallaura, Rossello, Salardu, Salas de Pallars, Sanauja, Sant Adria, Sant Antoli i Vilanova, Sant Guim de Freixenet, Sant Joan de Vinyafrescal, Sant Llorenc de Morunys, Sant Marti de Malda, Sant Ramon, Sant Salvador de Tolo, Santa Engracia, Santa Maria de Montmagastrell, Sarroca de Lleida, Senet, Senterada, Sero, Seros, Sidamon, Solsona, Son, Sort, Soses, Sucs, Sudanell, Sunyer, Talarn, Tarrega, Tarres, Tarroja de Segarra, Tartareu, Taull, Tavascan, Termens, Tiurana, Tora, Tornabous, Tornafort, Torrebesses, Torrefarrera, Torregrossa, Torrelameu, Torres de Segre, Torre-Serona, Tremp, Tuixent, Valencia d'Aneu, Vallbona de Les Monges, Vallfogona de Balaguer, Valls, Vallverd, Verdu, Vielha, Vilac, Vilagrassa, Vilaller, Vilamitjana, Vilamur, Vilanova de Bellpuig, Vilanova de la Barca, Vilanova de l'Aguda, Vilanova de Meia, Vilanova de Segria, Vila-Sana, Vinaixa, Viu de Llevata)</t>
  </si>
  <si>
    <t>s2c_ZN:ESP_26 (Abalos, Agoncillo, Aguilar del Rio Alhama, Albelda de Iregua, Alberite, Alcanadre, Aldeanueva de Ebro, Alesanco, Alfaro, Almarza de Cameros, Anguciana, Anguiano, Arenzana de Abajo, Arnedillo, Arnedo, Arrubal, Ausejo, Autol, Badaran, Banares, Banos de Rio Tobia, Banos de Rioja, Berceo, Bergasa, Brinas, Briones, Cabreton, Calahorra, Casalarreina, Castanares de Rioja, Cenicero, Cervera del Rio Alhama, Ciruena, Cornago, Cuzcurrita de Rio Tiron, Daroca de Rioja, El Cortijo, El Redal, El Villar de Arnedo, Enciso, Entrena, Estollo, Ezcaray, Fuenmayor, Galilea, Gimileo, Granon, Gravalos, Haro, Herce, Hormilla, Hormilleja, Hornos de Moncalvillo, Huercanos, Igea, Inestrillas, Laguna de Cameros, Lardero, Leiva, Logrono, Los Molinos de Ocon, Lumbreras, Manjarres, Matute, Medrano, Montenegro de Cameros, Murillo de Rio Leza, Muro En Cameros, Najera, Nalda, Navajun, Navarrete, Nestares, Ojacastro, Ollauri, Ortigosa, Pipaona, Pradejon, Pradillo, Quel, Ribafrecha, Rincon de Soto, Rodezno, Sajazarra, San Asensio, San Millan de la Cogolla, San Millan de Yecora, San Roman de Cameros, San Vicente de la Sonsierra, Santa Eulalia Bajera, Santo Domingo de la Calzada, Santurde, Santurdejo, Sojuela, Sorzano, Sotes, Soto En Cameros, Tirgo, Torrecilla En Cameros, Torrecilla Sobre Alesanco, Torremontalbo, Treviana, Tricio, Tudelilla, Urdanta, Urunuela, Valdemadera, Valdeperillo, Valganon, Valverde, Varea, Ventas Blancas, Viguera, Villa de Ocon (La), Villalba de Rioja, Villalobar de Rioja, Villamediana de Iregua, Villanueva de Cameros, Villar de Torre, Villoslada de Cameros, Viniegra de Abajo, Zarraton)</t>
  </si>
  <si>
    <t>s2c_ZN:ESP_27 (A Balsa (San Breixo), A Balsa (Santa Maria), A Devesa (Santalla), A Ferreirua (San Martino), A Fonsagrada (Santa Maria), A Fontaneira (Santiago), A Fornea (Santo Estevo), A Laxe (San Xoan), A Meda (Santiago), A Muxueira (San Lourenzo), A Pobra de San Xiao (San Xiao), A Pobra do Brollon (San Pedro), A Ponte, A Pontenova (Sagrado Corazon), A Proba, A Pumarega (Santa Marina), A Ribeira (San Martin), A Ribeira (Santo Estevo), A Rigueira (San Miguel), A Torre (San Mamede), A Veiga de Logares (Santa Maria), A Vide (San Cibrao), Abadin (Santa Maria), Abrence (San Xoan), Adai (Santiago), Adelan (Santiago), Aguada (Santa Baia), Agueira (San Xoan), Alba (San Xoan), Alvare (Santa Maria), Amandi (Santa Maria), Anllo (Santo Estevo), Antas de Ulla, Arbol (San Lourenzo), Arcilla (San Paio), Argozon (San Vicente), Arroxo (San Martino), Arroxo (San Xoan), Arxemil (San Pedro), As Nocedas (San Estevo), As Nogais (Santa Maria Madanela), As Penas, Augas Santas (San Xurxo), Baamonde (Santiago), Baamorto (Santa Maria), Bacurin (San Miguel), Bagude (San Bartolomeu), Baralla (Santa Maria Madanela), Baran (San Pedro), Barantes de Arriba, Barbadelo (Santiago), Barcia (San Miguel), Baroncelle (Santiago), Barredo (San Xoan), Bascuas (Santa Maria), Bazar (San Pedro), Becerrea (San Xoan), Begonte (San Pedro), Belesar (San Martino), Bogo (San Pedro), Bolano (Santa Baia), Bolmente (Santa Maria), Bonxe (San Mamede), Boveda (San Martino), Boveda (Santa Maria), Bretona (Santa Maria), Budian (Santa Eulalia), Burela, Burgas (Santa Baia), Cabanela (Santa Maria), Cabarcos (San Xulian), Caboi (San Martino), Cabreiros (Santa Marina), Caivancas, Campo (San Xian), Canaval (San Pedro), Candia (San Pedro), Cangas (San Pedro), Carballedo (Santa Maria), Carballido (San Sebastian), Carballido (Santa Maria), Carballo (San Tome), Carballo (San Xiao), Casa de Naia (Santa Maria), Cascalla (Santa Maria), Castelo de Pallares (San Salvador), Castro (San Cristovo), Castro de Rei de Lemos (Santa Maria), Castromaior (San Xoan), Castroncan (Santa Marta), Castroncelos (Santiago), Castrosante (Santa Marina), Cazas (San Xulian), Cedofeita (Santa Maria Madanela), Cedron (Santiago), Cela (Santa Maria), Celeiro (Santiago), Cerdeda (Santa Marina), Cereixedo (Santiago), Cervo (Santa Maria), Chantada, Chavin (Santa Maria), Chorente (San Xulian), Chouzan (Santo Estevo), Cirio (Santa Maria), Codesido (San Martino), Coeses (Santa Maria Madanela), Conforto (Santa Maria), Corneas (Santiago), Corvelle (San Bartolomeu), Corvelle (Santa Maria), Costantin (Santa Maria), Cota (San Martino), Couto (San Martino), Covas (San Xoan), Covelas (San Vicente), Covelo (San Xoan), Cruzul (San Martino), Cuina (Santa Maria), Cuinas (San Cristovo), Distriz (San Martino), Distriz (Santo Andre), Doade (San Martino), Doncos (Santiago), Donis (San Fiz), Duarria (Santiago), Eire (San Xulian), Eirexalba (Santo Estevo), Entrambasaugas (Santiago), Escairon, Espasantes (Santo Estevo), Esporiz (San Miguel), Fafian, Fazouro (Santiago), Ferreira (Santa Maria), Ferreira de Panton (Santa Maria), Ferreiros (San Sadurnino), Fisteus (San Mamede), Folgosa (San Martino), Folgoso do Courel (Santa Maria), Fontao (San Martino), Fontaron (Sancti Spiritus), Fontecuberta (Santa Marina), Formigueiros (Santiago), Foz (Santiago), Fraialde (Santa Maria), Francos (San Salvador), Freixo (San Silvestre), Freixo (San Xulian), Friol (San Xiao), Friolfe (San Xoan), Furco (San Gregorio), Furco (San Xoan), Furis (Santo Estevo), Galdo (Santa Maria), Galegos (Santa Marina), Galegos (Santiago), Goa (San Xurxo), Goiriz (Santiago), Grolos (Santa Cruz), Guilfrei (Santa Eulalia), Guillar (San Martino), Gullade (Santo Acisclo), Gundivos (Santiago), Gundriz (Santo Andre), Guntin (San Cristovo), Guntin de Pallares (San Salvador), Hermunde (San Pedro), Labrada (San Pedro), Lago (Santa Eulalia), Lagoa (San Vicente), Lagostelle (San Xoan), Laiosa (San Martino), Lamaigrexa (San Pedro), Lamas de Campos (San Roque), Lamas de Moreira (Santa Maria), Lancara (San Pedro), Laxosa (Santiago), Libran (Santa Marina), Licin (Santalla), Lieiro (Santa Maria), Lincora (San Pedro), Lindin (Santiago), Lobios (San Xillao), Loentia (Santo Estevo), Loureiro (San Martino), Lourenza (Santa Maria), Lousada (San Vicente), Lousada (Santiago), Louzarela (San Xoan), Ludrio (Santa Maria), Lugo, Maderne (San Pedro), Magazos (Santa Maria), Marei (Santa Maria), Mariz (San Martino), Mariz (Santa Eulalia), Martin (San Cristovo), Martin (Santiago), Martinan, Martul (San Pedro), Marzan (Santa Maria), Masma (Santo Andre), Meilan (Santiago), Meira (Santa Maria), Meixide (San Pedro), Milleiros (Santiago), Miranda (Santiago), Moia (Santiago), Moman (San Mamede), Mondonedo, Monforte de Lemos, Montecubeiro (San Cibrao), Montefurado (San Miguel), Moras (San Clemente), Moreda (San Salvador), Moreda (Santa Maria), Moreira (Santa Maria), Moscan (Santa Maria Madanela), Mosteiro (San Salvador), Mosteiro (Santa Maria), Mourence (San Xiao), Muimenta (Santa Marina), Muradelle (San Paio), Muras (San Pedro), Muro (San Xoan), Narla (San Pedro), Neiras (San Salvador), Nespereira (Santiago), Noceda (San Xoan), Noche (San Martino), Nodar (San Mamede), Nogueira de Mino (Santa Maria), Nois (San Xiao), O Barreiro, O Buriz (San Pedro), O Cadavo, O Cadramon (San Xurxo), O Carme (Nosa Senora do Carme), O Castro de Soengas (San Martino), O Cordal, O Incio (Santa Cruz), O Matodoso, O Monte (Santa Maria), O Souto, O Veral (San Vicente), O Vicedo (Santo Estevo), Oleiros (San Mamede), Oleiros (San Miguel), Orbazai (San Miguel), Os Curras, Os Vaos (San Xoan), Os Vilares (San Vicenzo), Ousa (San Xiao), Ouselle (San Cosme), Ousende (Santa Maria), Outeiro (Santa Maria), Outeiro de Rei (San Xoan), Ove (San Xoan), Pacios (San Salvador), Pacios (Santa Maria), Palas de Rei (San Tirso), Paramo (San Miguel), Parga (Santo Estevo), Pedrafita (San Mamede), Pedrafita (Santa Baia), Pedrafita do Cebreiro (Santo Anton), Pedraza (Santa Maria), Pedreda (San Vicente), Pena (Santa Maria Madanela), Penarrubia (Santa Maria), Penas (San Miguel), Pias (San Vicente), Pidre (Santa Maria), Pigara (San Pedro), Pineira (San Cristovo), Pineira (San Martino), Pineira (San Salvador), Pineira (Santa Maria), Pineiro (San Sadurnino), Pineiro (San Salvador), Pino (Santa Maria), Piquin, Piugos (Santiago), Pol (Santa Maria), Pombeiro (San Vicente), Portomarin (San Nicolao), Pousada (San Lourenzo), Pousada (Santa Catarina), Pousada (Santiago), Pradeda (Santa Eulalia), Quindous (San Xusto), Quinta de Cancelada (Santa Eulalia), Quinta de Lor (Santa Maria), Quiroga (San Martino), Rabade (San Vicenzo), Rao (Santa Maria), Recelle (San Pedro), Recimil, Reigada (San Salvador), Reiriz (Santa Maria), Reiriz (Santo Estevo), Renche (Santiago), Requeixo (Santiago), Retizos (Santa Maria Madanela), Ribadeo (Santa Maria), Ribas Altas (San Pedro), Ribas de Sil (San Clodio), Ribeiras de Lea (San Xoan), Rinlo (San Pedro), Rio (San Martino), Rio Barba (San Paulo), Riomol (San Pedro), Riotorto (San Pedro), Roman (Santalla), Romariz (San Xoan), Romean (San Pedro), Roupar (San Pedro Fiz), Rua (Santa Maria), Rubian (Santiago), Rubian de Cima (San Vicenzo), Sa (Santiago), Saa (Santa Maria), Saa (Santiago), Saavedra (Santa Maria), Sabadelle (Santa Maria), Salcedo (San Xoan), Samarugo (Santiago), Samos (Santa Xertrude), San Breixo (Santa Maria), San Cosme de Barreiros (San Cosme), San Cristovo de Louzara (San Cristovo), San Cristovo Do Real (San Cristovo), San Fiz de Amarante (San Fiz), San Fiz de Asma (San Fiz), San Fiz de Cangas (San Fiz), San Mamede Do Couto (San Mamede), San Mamede do Rio (San Mamede), San Mamede dos Anxos (San Mamede), San Martin de Arroxo (San Martin), San Martin de Lua (San Martin), San Martin de Suarna (San Martin), San Martino de Condes (San Martino), San Martino de Corvelle (San Martino), San Martino de Ferreiros (San Martino), San Martino de Mondonedo (San Martino), San Miguel de Reinante (San Miguel), San Pedro de Benquerencia (San Pedro), San Pedro de Froian (San Pedro), San Pedro de Mor (San Pedro), San Roman de Cervantes (San Roman), San Tome de Cancelada (San Tome), San Tome de Lourenza (San Tome), San Vicente de Castillon (San Vicente), San Vitoiro de Ribas de Mino (San Vitoiro), San Xiao de Mos (San Xiao), San Xillao de Tor (San Xillao), San Xoan de Louzara (San Xoan), San Xulian da Veiga (San Xulian), Sancovade (Santiago), Santa Cilla Do Valadouro (Santa Cilla), Santa Comba (San Pedro), Santa Cristina (San Xiao), Santa Locaia (San Pedro), Santa Maria de Alta (Santa Maria), Santa Marina, Santa Marina de Lagostelle (Santa Marina), Santa Marina Do Monte (Santa Marina), Santa Marta de Meilan (Santa Marta), Santa Uxia de Asma (Santa Uxia), Santaballa (San Pedro), Santalla (Santalla), Santalla de Alfoz (Santalla), Santalla de Vilausende (Santalla), Sante (San Xiao), Santiago de Gaioso (Santiago), Santo Acisclo Do Valadouro (Santo Acisclo), Santo Adrao de Lourenza (Santo Adrao), Santo Estevo de Rececende (Santo Estevo), Santo Estevo de Ribas de Mino (Santo Estevo), Santo Estevo Do Castro de Amarante (Santo Estevo), Sarria, Sasdonigas (San Lourenzo), Segovia (San Xoan), Seixosmil (Santo Isidro), Seoane (San Salvador), Seoane do Courel (San Xoan), Seres (San Pedro), Silan (Santo Estevo), Sindran (San Pedro), Sobrecedo (Santiago), Soengas (Santiago), Son (Santa Maria), Sonar (San Pedro), Suegos (Santa Eulalia), Teilan (Santa Baia), Teixeiro (Santa Maria), Tirimol (San Xoan), Toiran (San Salvador), Toiriz (Santa Maria), Torbeo (Santa Maria), Tordea (San Tome), Tores (San Xoan), Tortes (San Pedro), Trabada (Santa Maria), Trasbar, Trascastro (Santalla), Trasparga (Santiago), Triaba (San Pedro), Triacastela, Triacastela (Santiago), Tuimil (Santa Maria), Urbanizacion Campina, Valonga (Santa Maria), Veascos (Santa Marina), Vieiro (San Cibrao), Vilaboa (San Xulian), Vilabol de Suarna (Santa Maria), Vilacha (San Mamede), Vilacha (San Pedro), Vilaesteva (San Salvador), Vilaesteva de Herdeiros (Santa Maria), Vilaframil (San Lourenzo), Vilalba (Santa Maria), Vilamea (San Vicente), Vilamor (Santa Maria), Vilaoudriz (Santiago), Vilaouruz (San Martino), Vilapena (Santiago), Vilar (Santa Maria), Vilar de Donas (San Salvador), Vilar de Lor (San Xose), Vilar de Sarria (San Salvador), Vilareda (San Pedro), Vilares, Vilarino (Santiago), Vilarmide (O Salvador), Vilaronte (San Xoan), Vilarpandin (Santo Estevo), Vilasante (San Salvador), Vilaselan (Santa Maria), Vilaxuste (San Pedro), Vilela (Santiago), Viloalle (Santa Maria), Vilouta (Santa Marina), Viveiro, Xerdiz (Santa Maria), Xermade (Santa Maria), Xesto, Xesus de Nazaret, Xia (Santa Maria), Xian (Santa Maria), Xove (San Bartolo), Xuances (San Pedro), Xudan (Santa Maria Madanela), Zanfoga (San Martino))</t>
  </si>
  <si>
    <t>s2c_ZN:ESP_28 (Acedinos, Ajalvir, Alalpardo, Alcala de Henares, Alcobendas, Alcorcon, Aldea del Fresno, Algete, Algodor, Alpedrete, Ambite, Anchuelo, Aranjuez, Arganda, Arroyo Meaques, Batres, Becerril de la Sierra, Belmonte de Tajo, Belvis del Jarama, Berzosa, Berzosa del Lozoya, Boadilla del Monte, Braojos, Brea de Tajo, Brunete, Buitrago del Lozoya, Bustarviejo, Butarque, Cabanillas de la Sierra, Cadalso de Los Vidrios, Camarma de Esteruelas, Campo Real, Canencia, Carabana, Casa Eulogio, Casarrubuelos, Castaneras, Castillejo, Cenicientos, Centro Penitenciario Madrid Iii, Cerceda, Cercedilla, Cerro de Los Angeles, Cervera de Buitrago, Chapineria, Chinchon, Ciempozuelos, Ciudalcampo, Cobena, Collado Mediano, Colmenar de Oreja, Colmenar del Arroyo, Colmenar Viejo, Colmenarejo, Corpa, Coslada, Cotos de Monterrey, Cubas, Daganzo de Arriba, El Alamo, El Bercial, El Berrueco, El Boalo, El Cuadron, El Encin y la Canaleja, El Escorial, El Molar, El Vellon, Entrepinos, Estremera, Eurovillas, Fortuna, Fresnedillas de la Oliva, Fuenlabrada, Fuente del Fresno, Fuente El Saz de Jarama, Fuentiduena de Tajo, Galapagar, Gargantilla del Lozoya, Getafe, Grinon, Guadalix de la Sierra, Guadarrama, Horcajo de la Sierra, Hoyo de Manzanares, Humanejos y El Prado, Humanes de Madrid, La Cabrera, La Chopera, La Cumbre, La Estacion, La Estacion y Pajares, La Granja/El Cruce, La Granjilla, La Navata, La Partija-Santa Monica, La Solana, Las Castellanas, Las Dehesas, Las Infantas, Las Matas-Pinar-Monte Rozas, Las Rozas de Madrid, Leganes, Loeches, Loranca, Los Angeles, Los Chaparrales, Los Endrinales, Los Molinos, Los Santos de la Humosa, Lozoya, Lozoyuela, Madrid, Majadahonda, Manjiron, Manzanares El Real, Mataelpino, Meco, Mejorada del Campo, Miraflores de la Sierra, Monte de Pozuelo, Monte del Pilar, Montejo de la Sierra, Monteprincipe, Moraleja de Enmedio, Moralzarzal, Morata de Tajuna, Mostoles, Navacerrada, Navalagamella, Navalcarnero, Navalquejigo, Navas del Rey, Nuevo Baztan, Olmeda de las Fuentes, Orusco, Paracuellos de Jarama, Paredes de Buitrago, Parla, Parque Coimbra, Pedrezuela, Pelayos de la Presa, Peralejo, Perales de Tajuna, Perales del Rio, Pesadilla, Pezuela de las Torres, Pinosol, Pinto, Pozuelo de Alarcon, Pradena del Rincon, Prado Norte, Quijorna, Rascafria, Rivas-Vaciamadrid, Robledo de Chavela, Robledondo, Rozas de Puerto Real, San Agustin del Guadalix, San Fernando de Henares, San Lorenzo de El Escorial, San Martin de la Vega, San Martin de Valdeiglesias, San Sebastian de Los Reyes, Santa Maria de la Alameda, Santo Domingo, Serracines, Serrada de la Fuente, Serranillos del Valle, Sevilla La Nueva, Sieteiglesias, Somosierra, Soto de la Ciudad y Gerafin, Soto del Real, Tablada, Talamanca de Jarama, Tielmes, Titulcia, Torote y Soto Espinillos, Torrejon de Ardoz, Torrejon de la Calzada, Torrejon de Velasco, Torrelaguna, Torrelodones, Torremocha de Jarama, Torres de la Alameda, Tres Cantos, Urbanizaciones Noroeste, Valdaracete, Valdelaguna, Valdemaqueda, Valdemorillo, Valdemoro, Valdepielagos, Valdetorres de Jarama, Valdilecha, Velilla de San Antonio, Ventorro del Cano, Villa del Prado, Villaconejos, Villafranca del Castillo, Villamanrique de Tajo, Villamanta, Villanueva de la Canada, Villanueva del Pardillo, Villarejo de Salvanes, Villaviciosa de Odon, Zulema-Penas Albas)</t>
  </si>
  <si>
    <t>s2c_ZN:ESP_29 (Alameda, Alcaucin, Alfarnate, Algarrobo, Algarrobo-Costa, Algatocin, Alhaurin de la Torre, Alhaurin El Grande, Almachar, Almargen, Almayate Bajo, Almogia, Alora, Alozaina, Alpandeire, Antequera, Archidona, Ardales, Arenas, Arriate, Arroyo de Coche, Arroyo de la Miel-Benalmadena Costa, Artola, Atajate, Barriada Estacion, Benadalid, Benahavis, Benajarafe, Benalmadena, Benamocarra, Benaojan, Bobadilla-Estacion, Calahonda-Chaparral, Campanillas, Campillos, Campo de Camara, Canete La Real, Canillas de Aceituno, Canillas de Albaida, Carratraca, Cartajima, Cartama, Cartaojal, Casabermeja, Casarabonela, Casares, Cerralba, Churriana, Coin, Colmenar, Comares, Competa, Cortes de la Frontera, Cuevas Bajas, Cuevas de San Marcos, Cuevas del Becerro, El Burgo, El Chorro, El Colmenar, El Padron, Entrerrios, Estacion, Estepona, Farajan, Frigiliana, Fuengirola, Fuente de Piedra, Gaucin, Guaro, Huertas del Rio, Humilladero, Igualeja, Istan, Iznate, Jimera de Libar, Jubrique, Juzcar, La Atalaya, La Cala del Moral, La Gaspara, La Joya, Lagos, Las Lagunas, Las Mellizas-Los Llanos, La-Vicario Mairena, Los Carvajales, Macharaviaya, Malaga, Manilva, Marbella, Maro, Mijas, Mollina, Monda, Montecorto, Montejaque, Navahermosa, Nerja, Nueva Andalucia, Ojen, Olias, Parauta, Periana, Pizarra, Puente de Salia, Pujerra, Rincon de la Victoria, Riogordo, Ronda, Saladillo-Benamara, Salares, San Pedro de Alcantara, Sayalonga, Secadero, Sedella, Serrato, Sierra de Yeguas, Teba, Tolox, Torre de Benagalbon, Torre del Mar, Torremolinos, Torrox, Torrox-Costa, Valle de Abdalajis, Velez-Malaga, Verdiales, Villanueva de Algaidas, Villanueva de Tapia, Villanueva del Rosario, Villanueva del Trabuco, Vinuela, Yunquera)</t>
  </si>
  <si>
    <t>s2c_ZN:ESP_30 (Abanilla, Abaran, Aguilas, Alberca de las Torres, Albudeite, Albujon, Alcantarilla, Algaida, Algezares, Alguazas, Alhama de Murcia, Aljucer, Almendricos, Alquerias, Alumbres, Archena, Archivel, Balsapintada, Balsicas, Banos y Mendigo, Barinas, Barqueros, Barranco, Barranda, Barrio de la Concepcion, Barrio de Peral, Beal, Beniajan, Beniel, Benizar, Blanca, Bullas, Cabezo de Torres, Cala Reona, Calasparra, Campillo y Suertes, Campo Nubla, Campos del Rio, Canada de la Cruz, Canadas de San Pedro, Canara, Canovas, Canteras, Capres, Caravaca de la Cruz, Cartagena, Casas Nuevas, Cazalla, Cehegin, Ceuti, Cieza, Cope, Corvera, Cuevas de Reyllo, El Algar, El Espinar, El Gorguel, El Moral, El Nino, El Palmar O Lugar de Don Juan, El Puntal, El Raal, El Sabinar, Era Alta, Esparragal, Espuna, Fenazar, Fortuna, Fuente Alamo, Fuente Librilla, Garres y Lages, Guadalupe, Hoya del Campo, Ifre-Canada de Gallego, Javali Nuevo, Javali Viejo, Jeronimos y Avileses y Balsicas de Arriba, Jimenado, Jumilla, La Aljorra, La Copa, La Estacada, La Fuensanta, La Herrera, La Hoya, La Magdalena, La Manga del Mar Menor, La Matanza, La Nora, La Paca, La Palma, La Pinilla, La Puebla, La Raya, La Union, La Vereda, La Zarza, Las Canadas, Las Penas, Las Pullas, Las Torres de Cotillas, Lentiscar, Librilla, Llano de Brujas, Llano del Beal, Lobosillo, Lorca, Lorqui, Los Alcazares, Los Beatos, Los Carrillos, Los Dolores, Los Martinez del Puerto, Los Nietos Viejos, Los Ramos, Los Royos, Los Torraos, Mar de Cristal, Marchena, Matanzas, Mazarron, Molina de Segura, Molinos Marfagones, Monteagudo, Morata, Moratalla, Moreras, Morti, Mula, Murcia, Navares, Nonduermas, Ojos, Palas-Pinilla, Pareton, Parque de las Palmeras, Perin, Pliego, Portman, Pozo Estrecho, Pozo Los Palos, Puente Tocinos, Puerto de Mazarron, Puerto Lumbreras, Purias, Ribera de Molina, Ricote, Rincon de Beniscornia, Rincon de San Gines, Rincon de Seca, Roche, Rodeo Primero O Huatazales, Roldan, Romeral, Saladillo, San Antonio Abad, San Benito, San Gines, San Javier, San Pedro del Pinatar, Sangonera La Seca, Sangonera la Verde O Ermita Nueva, Santa Ana, Santa Cruz, Santiago de la Ribera, Santiago y Zaraiche, Santo Angel, Santomera, Siscar, Sucina, Tabala, Torre del Rico, Torreaguera, Torreciega, Torrecilla, Torre-Pacheco, Totana, Ulea, Valladolises y Lo Jurado, Villanueva del Rio Segura, Virgen del Oro, Vista Alegre, Yechar, Yecla, Zarandona, Zarcilla de Ramos, Zarzadilla de Totana)</t>
  </si>
  <si>
    <t>s2c_ZN:ESP_31 (Abarzuza, Abaurregaina/Abaurrea Alta, Ablitas, Acedo, Aibar/Oibar, Aizarotz, Aldatz, Allo, Almandoz, Altsasu/Alsasua, Amaiur/Maya, Ancin/Antzin, Andosilla, Anorbe, Ansoain, Ansoain/Antsoain, Aoiz/Agoitz, Arantza, Aras, Arazuri, Arbizu, Ardanaz de Izagaondoa, Areso, Arguedas, Arizkun, Arraioz, Arre, Arribe-Atallu, Arrieta, Arroniz, Artajona, Artazu, Artieda, Auritz/Burguete, Aurizberri/Espinal, Ayegui, Azagra, Baraibar, Baranain, Barasoain, Bargota, Bearin, Beasoain-Eguillor, Beintza-Labaien, Beire, Bera, Berbinzana, Beriain, Betelu, Beunza, Biguezal, Bizkarreta-Gerendiain, Bunuel, Burgui/Burgi, Burlada/Burlata, Cabanillas, Cadreita, Campanas, Caparroso, Carcar, Carcastillo, Cascante, Caseda, Castejon, Cintruenigo, Cirauqui, Cizur Menor, Corella, Cortes, Dicastillo, Donamaria, Doneztebe/Santesteban, Egues, Ekai de Longuida/Ekai-Longida, Elgorriaga, Elizondo, Elorz/Elortz, Eneriz/Eneritz, Eratsun, Erratzu, Erro, Eslava, Esparza de Salazar, Espronceda, Estella/Lizarra, Etxalar, Etxaleku, Etxarri-Aranatz, Etxauri, Eugi, Eulate, Ezcaroz/Ezkaroze, Ezkurra, Ezprogui, Falces, Figarol, Fitero, Fontellas, Funes, Fustinana, Gabarderal, Gallipienzo Nuevo, Garde, Garralda, Gastiain, Goizueta, Guesa, Hiriberri/Villanueva, Hiriberri/Villanueva de Aezkoa, Huarte O Uharte, Ibero, Iguzquiza, Imarcoain, Irache, Iraizotz, Iraneta, Irurita, Irurozqui, Irurre, Irurtzun, Isaba/Izaba, Ituren, Izalzu/Itzaltzu, Izco, Izurdiaga, Jaurrieta, Javier, Lakuntza, Larraga, Larraona, Larrion, Lazagurria, Legasa, Leitza, Lekaroz, Lekunberri, Lerin, Lesaka, Lezaun, Liedena, Lizarraga, Lizaso, Lizoain, Lodosa, Lorca/Lorka, Los Arcos, Lumbier, Luzaide/Valcarlos, Maneru, Marcilla, Meano, Melida, Mendavia, Mendigorria, Milagro, Miranda de Arga, Monreal, Monteagudo, Mues, Muniain de la Solana, Murchante, Murieta, Murillo El Cuende, Murillo El Fruto, Muruzabal, Mutilva Baja/Mutiloabeiti, Narbarte, Navascues, Noain/Noain, Obanos, Ochagavia/Otsagabia, Oitz, Olague, Olazti/Olazagutia, Olite, Ollacarizqueta, Olloki, Orbaitzeta, Orkoien, Oronoz, Oronz, Ororbia, Oroz-Betelu, Orreaga/Roncesvalles, Oscariz, Osteritz, Oteiza, Pamplona, Pamplona/Iruna, Peralta, Pitillas, Puente La Reina/Gares, Pueyo, Rada, Ribaforada, Riezu/Errezu, Roncal/Erronkari, Sada, Saigots, Saldias, Salinas de Ibargoiti/Getze Ibargoiti, Salinas de Oro, San Adrian, San Isidro del Pinar, San Martin de Unx, Sanguesa, Sansol, Santacara, Sarriguren, Sartaguda, Sesma, Sunbilla, Tabar, Tafalla, Tiebas, Traibuenas, Tudela, Uharte-Arakil, Uitzi, Ujue, Unciti, Unzue/Untzue, Urdazubi, Urdazubi/Urdax, Urdiain, Uroz, Urrotz, Urroz, Urzainqui/Urzainki, Uterga, Uztarroz/Uztarroze, Valtierra, Vergalijo, Viana, Vidangoz/Bidankoze, Villafranca, Villamayor de Monjardin, Villatuerta, Villava/Atarrabia, Yesa, Zalba, Zia, Zizur Mayor/Zizur Nagusia, Zuasti, Zubieta, Zubiri, Zudaire, Zugarramurdi, Zuniga)</t>
  </si>
  <si>
    <t>s2c_ZN:ESP_32 (A Abeleda (San Vicente), A Arnoia (San Salvador), A Barca de Barbantes (Santo Antonio), A Canda (San Mamede), A Encomenda, A Franqueiran, A Gudina (San Martino e San Pedro), A Illa (San Lourenzo), A Lamela (Santa Maria), A Merca (Santa Maria), A Mezquita (San Martino), A Mezquita (San Pedro), A Pobra de Trives (Santo Cristo da Misericordia), A Proba (Santa Maria), A Rua de Valdeorras (Santo Estevo), A Touza (San Xurxo), A Valenza (San Bernabeu), A Veiga, A Veiga (Santa Maria), A Veiga de Cascalla (Santa Cruz), A Xironda (San Salvador), Abedes (Santa Maria), Abeleda (Santa Maria), Abelenda das Penas (Santo Andre), Acevedo do Rio (San Xurxo), Aguis (San Martino), Alais (San Pedro), Allariz (Santiago), Alongos (San Martino), Amarante (Santa Maria), Amoeiro (Santa Maria), Anfeoz (Santa Baia), Armariz (San Salvador), Armeses (San Miguel), Arnuide (Santa Maria), Arrabaldo (Santa Cruz), As Cabanas (San Paio), As Marabillas (Nosa Senora das Marabillas), As Regadas (San Amaro), Asadur (Santa Marina), Astureses (San Xulian), Atas (Santa Maria), Augas Santas (Santa Marina), Bande (San Pedro), Banos (San Fiz), Banos de Molgas (San Salvador), Barran (San Xoan), Barxa (San Xoan), Barxes (Santa Maria), Beade (Santa Maria), Beariz, Beariz (San Martino), Beariz (Santa Maria), Bembibre (Santo Andre), Beran (San Breixo), Berrande (San Bartolomeu), Betan (San Martino), Bieite (Santo Adrao), Boveda de Amoeiro (San Paio), Brues (San Fiz), Campo (Santa Maria), Campo Redondo (Santo Andre), Canedo (San Miguel), Carballeda (San Miguel), Carballeda (Santa Maria), Carracedo (Santiago), Cartelle (Santa Maria), Casaio (Santa Maria), Casfiel, Castelaus (San Martino), Casteligo (San Martino), Castrelo do Val (Santa Maria), Castro Caldelas (San Sebastian), Caxide (Santa Cristina), Cea (San Cristovo), Cebolino (Bo Xesus), Cela, Celanova (San Rosendo), Celavente (San Xoan), Cenlle (Santa Maria), Cesuris (Santa Maria), Coles (San Xoan), Corgomo (Santa Comba), Cortegada (Santa Maria), Corvelle (Santa Maria), Corvillon (Santa Maria), Couso de Limia (Santa Maria), Cova (Santa Maria), Covas (San Cibrao), Covas (Santa Maria), Crespos (San Xoan), Cudeiro (San Pedro), Dadin (San Pedro), Entoma (San Xoan), Entrimo (Santa Maria a Real), Escornabois (Santa Maria), Farnadeiros (San Pedro), Feas (Santo Anton), Feces de Abaixo (Santa Maria), Figueiroa (San Xillao), Folgoso (Santiago), Forcas (San Mamede), Francelos (Santa Maria Madanela), Freas (Santa Maria), Freas de Eiras (Santa Maria), Freixido, Ganade (San Bartolomeu), Garabas (San Pedro), Gomariz (Santa Maria), Graices (San Vicente), Grou, Grou (San Mamede), Guillamil (Santo Andre), Gustei (Santiago), Laias (Santa Baia), Lamas (San Martino), Lamas (Santa Maria), Larouco (Santa Maria), Laza (San Xoan), Leirado (San Pedro), Leiro (San Pedro), Lobas (San Vicente), Lobios (San Miguel), Loureiro (Santa Marina), Luintra (Santa Baia), Lumeares (San Salvador), Maceda (San Pedro), Macendo (Santa Maria), Marrubio (Santo Andre), Maside (San Tome), Melon (Santa Maria), Mesiego, Mones (San Miguel), Monte Longo (Santa Cristina), Monte Redondo, Montederramo (Santa Maria), Montes (Santa Baia), Moreiras (San Pedro), Morgade (San Tome), Mormentelos (Nosa Senora da O), Mourisca (Santa Maria), Muinos (San Pedro), Noalla (San Salvador), O Barco (San Amaro), O Bolo (Santa Maria), O Canizo (Santa Maria), O Carballino (San Cibrao), O Lago (San Martino), O Mundil (Santa Maria), O Pao (Santa Maria), O Ribeiro (San Pedro Fiz), Oimbra (Santa Maria), Orban (Santa Maria), Ordes (Santa Maria), Orega (San Xoan), Os Banos (San Xoan), Os Peares, Oseira (Santa Maria a Real), Osono (San Pedro), Oulego (San Miguel), Ourantes (San Xoan), Ourense, Padrenda (San Cibran), Paizas (San Salvador), Parada (Santa Eufemia), Parada Da Serra (San Lucas), Parada de Labiote (San Xulian), Parada de Outeiro (Santa Maria), Parada de Sil (Santa Marina), Paradela de Abeleda (San Xoan), Pardollan (Santo Estevo), Pazos (San Fiz), Pazos de San Clodio (San Clodio), Pedrouzos (San Mamede), Penouta (San Bartolomeu), Pentes (San Mamede), Petin (Santiago), Pexeiros (Santa Maria), Pinor (San Lourenzo), Pinza (Santa Maria), Ponte Veiga (San Lourenzo), Pontedeva (San Breixo), Portomourisco (San Victor), Poulo (San Pedro), Prada (Santo Andre), Prado de Limia (San Salvador), Prexigueiro (San Salvador), Punxin (Santa Maria), Queiroas (San Breixo), Queirugas (San Bartolomeu), Queixa (Santa Cruz), Queizas (San Pedro), Quereno (San Cristovo), Quins (Santa Maria), Rabal (Santa Maria), Rairiz de Veiga (San Xoan), Rairo (Santa Lucia), Randin (San Xoan), Readegos (San Vicente), Rebordecha, Requeixo de Valverde (Santa Maria), Retorta (Santa Maria), Ribadavia (San Domingos), Rio Caldo (Santa Maria), Rios (Santa Maria), Robledo (Santa Maria), Rubia (Santa Marina), Sabucedo (San Salvador), Sabucedo de Montes (San Pedro), Sabuguido (Santa Maria), Sacardebois (San Martino), Salamonde (Santa Maria), San Cibrao Das Vinas (Santo Ildefonso), San Lourenzo, San Lourenzo de Siabal (San Lourenzo), San Martino de Manzaneda (San Martino), San Martino de Pazo (San Martino), San Miguel de Bidueira (San Miguel), San Miguel Do Campo (San Miguel), San Paio, San Pedro Da Torre (San Pedro), San Pedro de Laroa (San Pedro), San Xes de Vilarino (San Xes), San Xoan de Rio (San Xoan), Sande (San Salvador), Sandias (Santo Estevo), Santa Baia de Berredo (Santa Baia), Santa Comba (San Trocado), Santa Cruz (Santa Cruz), Santa Cruz Da Rabeda (Santa Cruz), Santa Marina de Alban (Santa Marina), Santa Marta de Moreiras (Santa Marta), Santiago Da Rabeda (Santiago), Santigoso (San Miguel), Santo Eusebio da Peroxa (Santo Eusebio), Sarreaus (San Salvador), Sas de Penelas (San Fiz), Seixalbo (San Breixo), Senorin (San Roque), Seoane de Arcos (San Xoan), Seoane de Argas (San Xoan), Servoi (Santa Maria), Sobradelo (Santa Maria), Sobrado, Sobrado do Bispo (Santa Maria), Solbeira, Soutopenedo (San Miguel), Tamaguelos (Santa Maria), Tamallancos (Santa Maria), Tintores (Santa Cristina), Tioira (Santa Maria), Torneiros (San Miguel), Trasalba (San Pedro), Trasestrada (Santo Estevo), Trasmiras (San Xoan), Trios (San Pedro), Valongo (San Martino), Veiga (San Munio), Velle (Santa Marta), Venceans (San Tome), Vences (Santa Baia), Verea (Santiago), Verin (Santa Maria a Maior), Viana do Bolo (Santa Maria), Viladequinta (San Pedro), Vilamaior da Boullosa (Santa Maria), Vilamaior Do Val (Santiago), Vilamarin (Santiago), Vilamartin de Valdeorras (San Xurxo), Vilanova de Valdeorras (Santa Maria), Vilanova Dos Infantes (San Salvador), Vilar de Astres (Purisima Concepcion), Vilar de Barrio (San Pedro Fiz), Vilar de Cerreda (Santa Baia), Vilar de Condes (Santa Maria), Vilar de Ordelles (Santa Maria), Vilar de Santos (San Xoan), Vilardecas (San Xoan), Vilardemilo (Santa Maria Madanela), Vilarino de Conso (San Martino), Vilarino Frio (Santa Maria), Vilarrubin (San Martino), Vilaza (San Salvador), Viloira (San Martino), Vinoas (Santa Maria), Viveiro (San Xoan), Xares (Santa Maria), Xendive (San Mamede), Xinzo de Limia (Santa Marina), Xunqueira de Ambia (Santa Maria a Real), Xunqueira de Espadanedo (Santa Maria), Xurenzas (San Pedro), Xuvencos (Santa Maria), Zorelle (Santiago))</t>
  </si>
  <si>
    <t>s2c_ZN:ESP_33 (A Brana, A Carida, A Veiga/Vegadeo, Abamia, Abandames, Ablana Riba, Agueria, Albandi, Aller, Alles, Almurfe, Amandi, Anes/Samartindianes, Anieves, Arancedo, Arango, Ardisana, Argame, Arguelles/Argueyes, Arlos, Armal, Auguera, Aviles, Ayones, Ballota, Banugues, Barru, Barzana, Bedavo, Belmonte/Balmonte, Belonciu, Bendicion, Berbes, Berducedo, Bisuyu, Blimea, Bo, Boal, Bonielles, Box, Busto, Cabanaquinta/Cabanaquinta, Caborana, Cabuenes, Caces, Cadavedo, Caliao, Campiello, Campumanes, Cancienes, Candas, Canero, Cangas del Narcea, Cangues d'Onis/Cangas de Onis, Carabanzo, Caravia La Alta, Caravia La Baja, Carrandi, Carrio, Casomera, Casorvia, Castaneda, Castanera, Castiel.lo, Castrillon, Castropol, Cayarga, Cayes, Ceceda/Cecea, Cermono, Cibuyu, Coana, Cocanin, Collera, Colloto, Colombres, Colunga, Cornellana, Corrada, Corredoria, Cortina, Courias, Coya, Cruces, Cudillero, Cueva, Cuna, Doriga, El Barrial, El Campu, El Llagu, El Pedrero/El Pedreu, El Pino, El Ponton, El Remediu, Entrevias/Entrevies, Entrialgo, Espinareu, Felechosa, Ferreros, Figareo, Figueras, Folgueras, Fresneo, Gijon, Gijon/Xixon, Gio, Gobiendes, Godan, Godos, Granda, Grandas de Salime, Grases, Grau/Grado, H.Ontoria, Hevia, Illano, L.Lumes, La Atalaya, La Camocha, La Candanosa de Barcia, La Carrera, La Casanueva, La Espina, La Felguera, La Ferrera, La Foz, La Gueria, La Isla, La Laguna, La Mata, La Montana, La Nueva, La Pedrera, La Pena, La Peral, La Pereda, La Piniella, La Plaza, La Pola, La Pola de Siero, La Pola Llaviana/Pola de Laviana, La Rebolla, La Riera, La Roda, La Ronda, La Venta, L'Abadia Cenero, Lada, Lago, L'Armendite, L'Arteosa, Las Agueras, Las Arenas, Las Mazas, Las Vegas/Les Vegues, Latores, L'Entregu/El Entrego, Les Arriondes, Lieres, Lillo, L'Infiestu, Llanera, Llanes, Llangreu/Langreo, Llastres, Llaviana, Lleiguarda, Llerandi, Lliberdon, Llinares, Lloreo, Llorgozana, Llorio, Lluanco/Luanco, Lluces, Llue, Los Barreros/Barredos, Los Campones, Los Quintanales, Luarca, Lugo, Lugones/Llugones, Mallecina, Malleza, Manjoya, Mareo de Riba, Margolles, Meredo, Mian, Mier, Mieres, Minagon, Miranda, Miravalles, Miudes, Mohias, Moldes, Montiana, Morea/Moreda, Munas, Munon Fondiru, Murias, Muros, Nava, Naveces, Navelgas, Navia, Nembra, Nimbra, Norena, Novellana, Nueva, Oceno, Oles, Olloniego, Orial, Otur, Oviedo, Ovinana, Panes, Paredes, Parres, Payares, Penafonte, Penaullan, Pendueles, Pereda, Perlora, Pezos/Pesoz, Pianton, Piarnu, Piguena, Pinera, Pineres, Pintueles, Pivierda, Pola de Allande, Pola de Somiedo, Ponte, Ponticiella, Posada, Pravia, Pria, Priorio, Proaza, Pruvia, Puerto de Vega, Pueyes, Quimaran, Quintana, Quintueles, Ranon, Rianu, Ribadesella/Ribeseya, Riosa, Robleu de Teinas, Rondiella, Rozadas, Salas, Sales, Samartin, Samartin de L'Aspra, Samartin de Llodon, Samartin d'Ondes, Samiguel d'Ucio, San Andres de Llinares, San Antolin de Ibias, San Bartolome, San Claudio, San Cucufate de Llanera, San Emiliano, San Esteban, San Esteban de las Dorigas, San Juan de la Arena, San Juan de Nieva, San Juan de Parres, San Martin de Luina, San Martin de Semproniana, San Roman, San Roque, San Tirso de Abres, San Salvador, San Xuan de Prendones/San Juan de Prendones, San Xulianu, Sangonedo, Santa Barbara/Santa Barbola, Santa Coloma, Santa Cruz, Santa Eulalia, Santa Eulalia de Oscos, Santa Rosa, Santiago, Santiago Arenas/Carbayin, Santianes, Santianes de Molenes, Santibanes de la Fuente, Santolaya, Santu Medero, Santullano, Santuyano, Santuyano/San Julian, Sebares, Sebarga, Sebrenu, Seloriu, Serandinas, Serantes, Serin, Siana, Sobrecastiellu, Somado, Soto del Barco, Soto Rei/Soto de Rey, Soto Ribera, Sotres, Sotrondio, Sotu Cangues, Tamon, Tanes, Tapia de Casariego, Taramundi, Tarna, Teyeo, Tineo, Tirana, Tiuya/Tuilla, Trabada, Trasona/Tresona, Trespena, Trevias, Triongu, Trubia, Tubongu, Tuna, Turon, Urbies, Uxo, Valdebarcena, Valdepares, Valdesoto, Valle, Valliniello/Navarro, Vega, Veiga d'Anzu, Veiga de Rengos, Ventosa, Viabanu, Vibanu, Vidiago, Viella, Vil.layana, Villacondide, Villagrufe, Villamayor, Villanueva, Villapedre, Villar, Villardeveyo, Villaverde, Villaviciosa, Villayon, Villazon, Villoria, Villuir, Zarreu, Zurea)</t>
  </si>
  <si>
    <t>s2c_ZN:ESP_34 (Abia de las Torres, Aguilar de Campoo, Alar del Rey, Ampudia, Amusco, Antiguedad, Arbejal, Arenillas de San Pelayo, Astudillo, Autillo de Campos, Bahillo, Baltanas, Barrio de Santa Maria, Barruelo de Santullan, Bascones de Ojeda, Becerril de Campos, Becerril del Carpio, Boadilla de Rioseco, Branosera, Buenavista de Valdavia, Bustillo de la Vega, Calzada de Los Molinos, Camporredondo de Alba, Carrion de Los Condes, Cascon de la Nava, Castil de Vela, Castrejon de la Pena, Castrillo de Don Juan, Castrillo de Villavega, Castromocho, Cervatos de la Cueza, Cervera de Pisuerga, Cevico de la Torre, Cevico Navero, Cisneros, Ciudad Jardin Virgen del Milagro, Colmenares de Ojeda, Congosto de Valdavia, Cozuelos de Ojeda, Dehesa de Montejo, Dehesilla, Duenas, Espinosa de Villagonzalo, Frechilla, Fromista, Fuentes de Nava, Grijota, Guardo, Herrera de Pisuerga, Herrera de Valdecanas, La Serna, La Vid de Ojeda, Lantadilla, Loma de Castrejon, Lores, Magaz de Pisuerga, Melgar de Yuso, Monzon de Campos, Nogales de Pisuerga, Osorno, Palencia, Palenzuela, Paredes de Nava, Perales, Pina de Campos, Pino del Rio, Pomar de Valdivia, Porquera de Santullan, Poza de la Vega, Pradanos de Ojeda, Quintana del Puente, Quintanadiez de la Vega, Quintanilla de las Torres, Quintanilla de Onsona, Rayaces, Reinoso de Cerrato, Revenga de Campos, Ribas de Campos, Roscales de la Pena, Ruesga, Saldana, Salinas de Pisuerga, San Cebrian de Campos, San Cebrian de Muda, San Roman de la Cuba, San Salvador de Cantamuda, Santa Maria de Redondo, Santervas de la Vega, Santibanez de la Pena, Santoyo, Sotobanado y Priorato, Tamara de Campos, Tariego de Cerrato, Torquemada, Valbuena de Pisuerga, Valcabadillo, Vega de Dona Olimpa, Velilla del Rio Carrion, Venta de Banos, Ventosa de Pisuerga, Vertavillo, Vidrieros, Viduerna de la Pena, Villada, Villaeles de Valdavia, Villaherreros, Villalaco, Villalba de Guardo, Villalcazar de Sirga, Villalobon, Villalumbroso, Villamediana, Villameriel, Villamoronta, Villanueva de Arriba, Villanuno de Valdavia, Villarramiel, Villasarracino, Villaverde de la Pena, Villaviudas, Villodre, Villoldo, Villorquite de Herrera, Villota del Duque)</t>
  </si>
  <si>
    <t>s2c_ZN:ESP_35 (Agaete, Aguatona, Aguimes, Aldea Blanca, Antigua, Arbejales, Arguineguin, Arrecife, Artenara, Arucas, Banaderos, Buenlugar, Caideros, Caleta de Famara, Cardones, Carreteria, Carrizal, Casillas del Angel, Castillo del Romeral, Cornisa del Suroeste, Corralejo, Costa Calma, Costa Teguise, Cruce de Arinaga, Cruce de Sardina, El Calero, El Castillo, El Palmar, El Palmital, El Risco, El Salobre, El Sequero, El Tablero, Esquinzo, Fataga, Firgas, Galdar, Gran Tarajal, Guatiza, Guime, Haria, Hoya de Tunte, Ingenio, La Aldea de San Nicolas, La Angostura, La Atalaya, La Barrera, La Culata, La Garita, La Graciosa, La Lechuza, La Playa del Cura, Lajares, Lanzarote, Las Lagunetas, Las Palmas de Gran Canaria, Las Remudas, Lo Blanco, Lomo de la Herradura, Lomo de Los Santos, Los Almacigos, Los Caserones, Los Espinos, Los Quintanas y Piso Firme, Macher, Maguez, Mala, Marpequena, Marzagan, Mogan, Montana Los Velez, Monte Lentiscal, Morro Jable, Nazaret, Ojos de Garza, Pajara, Parque Holandes, Playa Blanca, Playa de Mogan, Playa Honda, Puerto de Sardina, Puerto del Rosario, Puerto Lajas, Puerto Rico, Punta Mujeres, San Bartolome, San Fernando, San Juan, Santa Agueda, Santa Brigida, Santa Lucia de Tirajana, Santa Maria de Guia de Gran Canaria, Santidad, Tafira, Tahiche, Tamaraceite, Tao, Tarajalejo, Tasarte, Tejeda, Telde, Temisas, Teror, Tetir, Tias, Tinajo, Tres Barrios, Triquivijate, Trujillo, Uga, Valle de Jinamar, Valle de Los Nueve, Valle de Santa Ines, Valles de Ortega, Valsequillo, Vega de Enmedio, Vega de San Mateo, Villa de Moya, Villa de Teguise, Villaverde, Visvique, Zumacal)</t>
  </si>
  <si>
    <t>s2c_ZN:ESP_36 (A Abelleira, A Ameixeira (San Bernabeu), A Armenteira (Santa Maria), A Barcia do Seixo (Santa Ana), A Caniza (Santa Teresa), A Ceboleira, A Esfarrapada, A Estrada (San Paio), A Franqueira (Santa Maria), A Garrida, A Guarda (Santa Maria), A Illa de Arousa (San Xulian), A Insua (Santa Marina), A Lagoa, A Lama (San Salvador), A Lamosa (San Bartolomeu), A Laxe (San Xose), A Moreira, A Picona (San Martino), A Ponte Muinos, A Portelina, A Ramallosa (San Pedro), A Ruibal, A Seara, A Telleira, A Valina, A Virxe do Camino (Virxe do Camino), Abades (Santa Maria), Abelendo, Aciveiro (Santa Maria), Adina (Santa Maria), Aguasantas (Santa Maria), Agudelo (San Martino), Albeos (San Xoan), Almofrei (San Lourenzo), Alxen (San Paio), Amoedo (San Sadurnino), Amorin (San Xoan), Antas (Santiago), Arbo (Santa Maria), Arcade (Santiago), Arcos (San Breixo), Ardan (Santa Maria), Arealonga (Santa Baia), Areas (Santa Marina), Arnois (San Xiao), Artono (Santalla), As Cruces (Nosa Senora da Piedade), As Eiras (San Bartolomeu), As Estacas (Santa Maria), As Neves (Santa Maria), Atios (Santa Eulalia), Baina (Santa Marina), Baion (San Xoan), Bamio (San Xens), Barcia de Mera (San Martino), Baredo (Santa Maria), Barrantes (San Vicente), Barro (San Breixo), Beade (Santo Estevo), Belesar (San Lourenzo), Beluso (Santa Maria), Bembrive (Santiago), Bodano (San Mamede), Bora (Santa Marina), Borben (Santiago), Borela (San Martino), Borraxeiros (San Cristovo), Borreiros (San Martino), Botos (San Xoan), Brandariz (San Miguel), Brantega (San Lourenzo), Bueu (San Martino), Bugarin (Santa Cristina), Cabeiras (San Sebastian), Cabeiro (San Xoan), Cabral (Santa Marina), Cadron (Santo Estevo), Caldas de Reis (San Tome e Santa Maria), Caldas de Reis (Santa Maria), Caldelas de Tui (San Martino), Caleiro (Santa Maria), Callobre (San Martino), Calvos (Santo Adrian), Camanzo (San Salvador), Camba (San Xoan), Cambados, Cambados (Santa Marina), Camos (Santa Baia), Campano (San Pedro), Campelo, Camposancos (Santa Isabel), Candean (San Cristovo), Cangas, Cangas (Santiago e San Salvador), Cans (Santo Estevo), Carballedo (San Miguel), Carbia (San Xoan), Carboentes (Santo Estevo), Caritel (Santa Maria), Carracedo (Santa Marina), Castrelo (Santa Cruz), Castrelos (Santa Maria), Catasos (Santiago), Catoira (San Miguel), Cea (San Pedro), Cedeira (Santo Andre), Cela (Santa Maria), Cequelinos, Cercio (Santiago), Cerdeira (San Xoan), Cesantes (San Pedro), Chan da Igrexa, Chancelas, Chapela (San Fausto), Chenlo (San Xoan), Cimadevila, Codeseda (San Xurxo), Coiro (San Salvador), Cordeiro (Santa Comba), Cornazo (San Pedro), Cortegada (Santa Maria), Coruxo (San Salvador), Corvillon (San Amedio), Couso (Santa Maria), Cova Terrena, Covelo (San Sebastian), Crecente (San Pedro), Cumeiro (San Pedro), Cumiar (Santo Estevo), Cuntis, Cuntis (Santa Maria), Curro (Santa Maria), Darbo (Santa Maria), Deiro (San Miguel), Dena (Santa Eulalia), Domaio (San Pedro), Donas (Santa Baia), Donramiro (Santa Maria), Dorron (San Xoan), Duas Igrexas (Santa Maria), Eidian (Santiago), Entenza (Santos Xusto e Pastor), Escuadra (San Lourenzo), Escuadro (San Salvador), Estribela, Ferreiroa (San Pedro), Figueirido (Santo Andre), Figueiro (San Martino), Figueiroa de Arriba, Filgueira (San Pedro), Filgueira (Santa Maria), Folgoso (Santa Maria), Fontao (Santiago), Forcadela (San Pedro), Forcarei, Forcarei (San Martino), Fornelos (San Xoan), Fornelos de Montes (San Lourenzo), Fragas (Santa Marina), Freixeiro, Freixeiro (San Tome), Godos (Santa Maria), Goian (San Cristovo), Goias (San Miguel), Gondomar (San Bieito), Graba (Santa Maria), Guillade (San Miguel), Guillarei (San Mamede), Guimarei (San Xiao), Guisande, Gulans (San Xulian), Illa da Toxa, Lalin (Santa Maria das Dores), Lamela (San Miguel), Lantano (San Pedro), Laro (San Salvador), Lavadores (Santa Cristina), Leborei, Leirado (San Salvador), Leiro (San Xoan), Lerez (San Salvador), Louredo (San Salvador), Loureiro (Santiago), Loureza (San Mamede), Lourido, Malvas (Santiago), Manduas (San Tirso), Marcon (San Miguel), Marin, Marin (Santa Maria do Porto), Meavia (San Xoan), Meder (Santo Adrian), Meira (Santa Eulalia), Meloxo, Merza (Santa Maria), Moana (Virxe do Carme), Mogor (San Xurxo), Moimenta (Santa Maria), Mondariz (Santa Baia), Mondariz-Balneario (Nosa Senora de Lurdes), Montes (San Isidro), Moreira (San Martino), Morgadans (Santiago), Moscoso (San Paio), Mosende (San Xurxo), Mourentan (San Cristovo), Mourente (Santa Maria), Mouriscados (San Cibran), Negreiros (San Martino), Nespereira (San Martino), Nigran (San Fiz), Noalla (Santo Estevo), Nogueira (San Vicente), O Campo (San Miguel), O Campo (Santa Maria), O Carregal, O Carril (Santiago), O Combro, O Couto (San Bartolomeu), O Freixo (San Roque), O Grove (San Martino), O Hio (Santo Andre), O Madorro, O Monte, O Mosteiro, O Norte, O Pineiro, O Porrino (Santa Maria), O Rosal (Santa Marina), O Rozo, O Sisto (San Xoan), O Souto, O Souto da Presa, O Viso (Santa Maria), Oia (San Miguel), Oia (Santa Maria), Oitaven (San Vicente), Orazo (San Pedro), Oroso (Santa Maria), Os Bueixos, Os Eidos de Abaixo, Padrenda (San Martino), Padrinan (San Xenxo), Panxon (San Xoan), Parada, Parada das Achas (Santiago), Paradela (Santa Maria), Paramos (San Xoan), Pardavila, Parderrubias (San Tome), Pardesoa (Santiago), Pazos (Santa Maria), Pazos de Reis (O Sagrario), Pedre (Santo Estevo), Perdecanai (Santa Maria), Petan (San Xian), Pias (Santa Marina), Pilono (Santa Maria), Pineiro ( San Mamede A.), Ponte Caldelas (Santa Eulalia), Ponteareas (San Miguel), Pontecesures (San Xulian), Pontellas (Santiago), Pontevedra, Portas (Santa Maria), Pousada, Pregal, Priegue (San Mamede), Quintela (San Caetano), Quireza (San Tome), Randufe (Santa Maria da Guia), Raxo (San Gregorio), Rebordans (San Bartolomeu), Rebordelo (San Martino), Reboreda (Santa Maria), Reboredo, Redondela (Santiago), Refoxos (San Paio), Ria de Abaixo, Ribadelouro (Santa Comba), Ribadetea (San Xurxo), Ribadumia (Santa Baia), Ribeira (Santa Marina), Rio (Santa Maria), Riofrio (San Miguel), Rodeiro (San Vicente), Romai (San Xian), Rubin (Santa Maria), Sabrexo (Santa Maria), Saians (San Salvador), Saians (San Xurxo), Saiar (Santo Estevo), Salcedo (San Martino), Salcidos (San Lourenzo), Salvaterra (San Lourenzo), San Clemente de Cesar (San Clemente), San Paio de Abaixo, San Salvador de Budino (San Salvador), Sanguineda (Santa Maria), Sangunedo, Santa Cristina da Ramallosa (Santa Cristina), Santa Lucia de Morana, Santa Marina de Pescoso (Santa Marina), Santa Xusta de Morana (Santa Xusta), Santeles (San Xoan), Santiago de Covelo, Santiago de Covelo (Santiago), Santo Andre de Cesar (Santo Andre), Santo Andre de Vea (Santo Andre), Sanxenxo, Saxamonde (San Roman), Seixido (San Bartolomeu), Seixo (Nosa Senora do Carme), Sela (Santa Maria), Sello (Santiago), Setecoros (San Salvador), Silleda (Santa Baia), Sobrada (San Salvador), Sobradelo (San Salvador), Sorrego, Soutelo de Montes, Soutomaior (San Salvador), Taboada (Santiago), Taborda (San Miguel), Tameiga (San Martino), Teis (San Salvador), Tenorio (San Pedro), Tiran (San Xoan), Toiriz (San Xoan), Tomino (Santa Maria), Torneiros (San Salvador), Torroso (San Mamede), Tortoreos (Santiago), Touron (Santa Maria), Touton (San Mateo), Trasmano (San Vicente), Traspielas (Santa Maria), Tremoedo (Santo Estevo), Troans (Santa Maria), Tui (O Sagrario), Val de Sangorza (Santa Maria), Valadares (Santo Andre), Valeixe (Santa Cristina), Valga (San Miguel), Valinas (Santo Andre), Ventin (San Miguel), Ventosa (San Xulian), Verducido (San Martino), Viascon (Santiago), Vide (Santa Maria), Vigo, Vilaboa (San Martino), Vilagarcia (Santa Baia), Vilamean (San Bieito), Vilanova de Arousa (San Cibran), Vilar de Infesta (San Martino), Vilasobroso (San Martino), Vincios (Santa Marina), Vinseiro (Santa Cristina), Xanza (Santa Maria), Xesta (San Bartolomeu), Xeve (Santo Andre), Xil (Santa Eulalia), Xinzo (Santa Marina), Xunqueiras (San Salvador), Xustans (San Martino), Zamans (San Mamede))</t>
  </si>
  <si>
    <t>s2c_ZN:ESP_37 (Abusejo, Agueda del Caudillo, Ahigal de Los Aceiteros, Alaraz, Alba de Tormes, Alba de Yeltes, Alconada, Aldeacipreste, Aldeadavila de la Ribera, Aldealengua, Aldeanueva de Figueroa, Aldearrubia, Aldeaseca de Alba, Aldeaseca de Armuna, Aldeaseca de la Frontera, Aldeatejada, Aldeavieja de Tormes, Aldehuela de la Boveda, Aldehuela de Yeltes, Almenara de Tormes, Almendra, Amatos de Alba, Anaya de Alba, Arabayona de Mogica, Armenteros, Babilafuente, Banobarez, Barbadillo, Barruecopardo, Bejar, Boada, Bocacara, Boveda del Rio Almar, Cabeza de Framontanos, Cabeza del Caballo, Cabrerizos, Cabrillas, Calvarrasa de Abajo, Calzada de Don Diego, Calzada de Valdunciel, Campillo de Azaba, Campillo de Salvatierra, Campo de Ledesma, Candelario, Cantagallo, Cantalapiedra, Cantalpino, Cantaracillo, Carbajosa de la Sagrada, Carrascal de Sanchiricones, Carrascal del Obispo, Casafranca, Casillas de Flores, Castellanos de Moriscos, Castillejo, Castillejo de Azaba, Castillejo de Martin Viejo, Castraz, Cepeda, Cerezal de Puertas, Cerralbo, Cespedosa de Tormes, Chagarcia Medianero, Cilloruelo, Ciperez, Ciudad Rodrigo, Coca de Alba, Colmenar de Montemayor, Cordovilla, Cortos de la Sierra, Cristobal, Doninos de Salamanca, El Bodon, El Cubo de Don Sancho, El Maillo, El Payo, El Pedroso de la Armuna, El Tornadizo, Encinas de Abajo, Encinas de Arriba, Endrinal, Escurial de la Sierra, Espadana, Fresnedoso, Fresno Alhandiga, Fuentebuena de Bejar, Fuenteguinaldo, Fuentes de Bejar, Fuentes de Onoro, Galinduste, Gallegos de Arganan, Gallegos de Solmiron, Galleguillos, Garcibuey, Garcihernandez, Golpejas, Gomecello, Guadapero, Guijo de Avila, Guijuelo, Gutierrez Velasco Alvarez, Herguijuela de Ciudad Rodrigo, Herguijuela de la Sierra, Herguijuela del Campo, Herrezuelo, Hinojosa de Duero, Horcajo de Montemayor, Horcajo-Medianero, Huerta, Inigo Blasco, Ituero de Azaba, La Alamedilla, La Alberca, La Albergueria de Arganan, La Atalaya, La Cabeza de Bejar, La Calzada de Bejar, La Encina, La Fregeneda, La Fuente de San Esteban, La Maya, La R.A.D., La Redonda, La Sagrada, La Tala, La Velles, La Zarza de Pumareda, Lagunilla, Larrodrigo, Las Veguillas, Ledesma, Ledrada, Linares de Riofrio, Los Santos, Lumbrales, Machacon, Macotera, Malpartida, Mancera de Abajo, Martiago, Martin de Yeltes, Masueco, Matilla de Los Canos del Rio, Mieza, Miranda del Castanar, Mogarraz, Molinillo, Monforte de la Sierra, Monleras, Monsagro, Montejo, Montemayor del Rio, Monterrubio de Armuna, Monterrubio de la Sierra, Morasverdes, Mozarbez, Munoz, Narros de Matalayegua, Nava de Bejar, Nava de Sotrobal, Navahombela, Navales, Navamorales, Navarredonda de la Rinconada, Navasfrias, Negrilla de Palencia, Noguez, Nuevo Poblado, Olmedo de Camaces, Palacios del Arzobispo, Palaciosrubios, Parada de Arriba, Parada de Rubiales, Paradinas de Abajo/Sancti Spiritus, Paradinas de San Juan, Pedro Llen, Pedro Toro, Pedrosillo de Alba, Pedrosillo de Los Aires, Pelarrodriguez, Pelayos, Penaparda, Penaranda de Bracamonte, Penarandilla, Penasolana, Perena, Pitiegua, Puebla de Azaba, Puebla de Yeltes, Puente del Congosto, Puerto de Bejar, Rebollosa, Retortillo, Revalvos, Robleda, Robliza de Cojos, Rollan, Salamanca, Saldeana, Salmoral, San Esteban de la Sierra, San Felices de Los Gallegos, San Fernando, San Martin del Castanar, San Miguel de Valero, San Munoz, San Pedro de Rozados, Sanchon de la Ribera, Sanchon de la Sagrada, Sanchotello, Santa Maria de Los Llanos, Santa Maria de Sando, Santa Marta de Tormes, Santa Olalla de Yeltes, Santa Teresa, Santiago de la Puebla, Santibanez de Bejar, Santibanez de la Sierra, Santiz, Sardon de Los Frailes, Saucelle, Sepulcro-Hilario, Sequeros, Serradilla del Arroyo, Serradilla del Llano, Sobradillo, Sorihuela, Sotoserrano, Tamames, Tarazona de Guarena, Tenebron, Topas, Tordillos, Trabadillo, Trabanca, Turra, Urbanizacion El Encinar, Urbanizacion la Almunia, Urbanizacion Los Cisnes, Valdecarros, Valdefuentes de Sangusin, Valdehijaderos, Valdelacasa, Valdesangil, Valero, Valeros, Villalba de los Llanos, Villamayor, Villar de Ciervo, Villar de Gallimazo, Villar de Peralonso, Villares de la Reina, Villares de Yeltes, Villarino de la Aires, Villasbuenas, Villaseco de Los Gamitos, Villaseco de Los Reyes, Villasrubias, Villaverde de Guarena, Villavieja de Yeltes, Villoria, Villoruela, Vilvestre, Vitigudino, Yecla de Yeltes, Zorita de la Frontera)</t>
  </si>
  <si>
    <t>s2c_ZN:ESP_38 (Adeje, Adelantado, Agua Garcia, Aguamansa, Agulo, Alajero, Almaciga, Alojera, Anaza, Antoncojo, Arafo, Araya, Arguamul, Arguayo, Arico Viejo, Armenime, Arona, Arure, Bajamar, Bajos y Tagoro, Banda de las Rosas, Barlovento, Benijos, Buen Paso, Buenavista del Norte, Cabo Blanco, Candelaria, Charco del Pino, Chimiche, Chio, Cho, Costa del Silencio, Cruz Santa, Cuesta de la Villa, Cueva del Viento, El Escobonal, El Farrobillo, El Fraile, El Golfo, El Granel, El Hornillo, El Medano, El Molinito, El Monte O Guargacho, El Palmar, El Paso, El Pinar, El Pinar de El Hierro, El Pueblo, El Rincon, El Rio, El Roque, El Rosario, El Salto, El Sauzal, El Sobradillo, El Tanque, Fanabe, Fasnia, Frontera, Garachico, Geneto, Gracia, Granadilla de Abona, Guamasa, Guia, Guia de Isora, Guimar, Hermigua, Icod de Los Vinos, Icod El Alto, Icor, Igueste, Igueste de San Andres, Isora, Jardina, La Calera, La Caleta, La Caleta de Interian, La Camella, La Caridad, La Cisnera, La Cuesta, La Dama, La Escalona, La Esperanza, La Florida, La Galga, La Guancha, La Laguna, La Luz, La Matanza de Acentejo, La Medida, La Orotava, La Perdoma, La Rajita, La Rosa, La Vega, La Zarza, Laguna de Santiago, Las Aguas, Las Cabezadas, Las Casas de la Cumbre, Las Chafiras, Las Indias, Las Montanas, Las Tricias, Longuera-Toscal, Los Altos - Arroyos, Los Baldios, Los Barros, Los Blanquitos, Los Campitos, Los Canarios, Los Cristianos, Los Llanos de Aridane, Los Realejos, Los Rodeos, Los Sauces, Los Valles, Maria Jimenez, Miranda, Mocanal, Montana-Zamora, Monte de Luna, Pajar de Bento, Palo Blanco-Llanadas, Pedro Alvarez, Pino de la Virgen, Playa de las Americas, Playa de San Juan, Playa de Santiago, Poris de Abona, Puertito de Guimar, Puerto, Puerto de la Cruz, Puerto de Santiago, Punta del Hidalgo, Radazul, Ravelo, Roque del Faro, Sabinosa, San Andres, San Andres y Sauces, San Antonio, San Bernardo, San Cristobal de la Laguna, San Isidro, San Jose, San Juan de la Rambla, San Juan del Reparo, San Juan Perales, San Lazaro, San Miguel, San Pedro de Brena Alta, San Sebastian de la Gomera, Santa Catalina, Santa Catalina Las Toscas, Santa Cruz de la Palma, Santa Cruz de Tenerife, Santa Ursula, Santo Domingo, Tabaiba, Tacande, Taco, Tacoronte, Taganana, Tajuya, Tamaduste, Tamaimo, Tazacorte, Tegueste Centro, Tejina, Tijoco, Triana, Valle Abajo, Valle de Guerra, Valle de San Lorenzo, Valle Tahodio, Vallehermoso, Valleseco, Valverde, Vega de las Mercedes, Vilaflor)</t>
  </si>
  <si>
    <t>s2c_ZN:ESP_39 (Adal, Ajo, Aldano, Ambrosero, Ampuero, Anero, Angustina, Arenas de Iguna, Argomilla, Arredondo, Arroyal, Badames, Barago, Barcena de Pie de Concha, Barros, Beranga, Bielva, Bollacin, Bolmir, Boo, Bustasur, Cabanzon, Cabezon de la Sal, Cabezon de Liebana, Caloca, Caneda, Carasa, Carmona, Cartes, Casar de Periedo, Castillo, Castro-Urdiales, Celis, Cerecedas, Cicero, Cobreces, Colindres, Comillas, Corvera, Cosio, Cuchia, Dueso, El Astillero, El Bosque, El Puente, El Tejo, Entrambasaguas, Entrambasmestas, Escalante, Escobedo, Frama, Galizano, Gibaja, Guarnizo, Guemes, Hazas, Herada, Heras, Herrera, Hinojedo, Hoz de Anero, Iruz, Isla Playa, Islares, La Cavada, La Hayuela, La Hermida, La Matanza, La Pedrosa, La Penilla, La Poblacion, La Revilla, La Vega, Labarces, Lamadrid, Lantueno, Laredo, Lebena, Liano, Liencres, Lierganes, Limpias, Llerana, Lon, Los Corrales de Buelna, Los Tojos, Maliano, Marron, Mata, Mataporquera, Matienzo, Mirones, Mogro, Molleda, Molledo, Mortera, Muriedas, Nestares, Noja, Novales, Olea, Ontaneda, Orena, Oruna, Otanes, Pamanes, Pando, Parbayon, Pechon, Pedrena, Pembes, Penacastillo, Pesues, Piasca, Pido, Polientes, Pomaluengo, Pontejos, Potes, Praves, Puente Pumar, Puente San Miguel, Puente Viesgo, Puentenansa, Quijas, Ramales de la Victoria, Rasines, Rebollar de Ebro, Reinosa, Renedo, Reocin, Requejada, Requejo, Rinconeda, Rozas, Rubayo, Ruijas, Saja, Samano, San Juan, San Juan de Raicedo, San Martin, San Martin de Elines, San Miguel de Luena, San Miguel de Meruelo, San Pantaleon de Aras, San Pedro del Romeral, San Roman, San Salvador, San Sebastian, San Vicente de la Barquera, San Vicente de Toranzo, Santa Cruz de Bezana, Santa Maria de Cayon, Santander, Santillana, Santona, Santullan, Saron, Selaya, Sena, Serdio, Silio, Sobarzo, Solares, Somo, Sopena, Soto de la Marina, Sovilla, Suances, Suesa, Tagle, Tarrueza, Tezanos, Tonanes, Torrelavega, Treceno, Tresabuela, Treto, Tudanca, Turieno, Ucieda, Udalla, Unquera, Valdecilla, Valle, Vargas, Vega, Vega de Pas, Viernoles, Villacantid, Villacarriedo, Villanueva, Villanueva de la Pena, Villapresente, Villasevil, Villayuso, Viono, Viveda)</t>
  </si>
  <si>
    <t>s2c_ZN:ESP_40 (Abades, Adrados, Aguilafuente, Aldea Real, Aldealengua de Santa Maria, Aldeanueva del Campanario, Aldeanueva del Codonal, Aldeasona, Aldehorno, Anaya, Ane, Arcones, Armuna, Arroyo de Cuellar, Ayllon, Barbolla, Basardilla, Bercial, Bernardos, Bernuy de Porreros, Boceguillas, Caballar, Cabanas de Polendos, Cabezuela, Calabazas de Fuentiduena, Campo de Cuellar, Campo de San Pedro, Cantalejo, Cantimpalos, Carbonero de Ahusin, Carbonero El Mayor, Carrascal del Rio, Cascajares, Casla, Castillejo de Mesleon, Castroserracin, Cedillo de la Torre, Cerezo de Abajo, Cerezo de Arriba, Chane, Chatun, Coca, Codorniz, Collado Hermoso, Corral de Ayllon, Cuellar, Cuevas de Provanco, Dehesa Mayor, Donhierro, Duruelo, El Espinar, El Guijar, Encinillas, Escalona del Prado, Escarabajosa de Cabezas, Escarabajosa de Cuellar, Espirdo, Estebanvela, Fresneda de Cuellar, Fresno de Cantespino, Fresno de la Fuente, Frumales, Fuente el Olmo de Iscar, Fuentemilanos, Fuentemizarra, Fuentepelayo, Fuentepinel, Fuenterrebollo, Fuentes de Cuellar, Fuentesauco de Fuentiduena, Fuentesoto, Fuentiduena, Gallegos, Garcillan, Gomezserracin, Grajera, Gudillos, Honrubia de la Cuesta, Hontalbilla, Hoyuelos, Jemenuno, Juarros de Voltoya, La Cuesta, La Estacion, La Lastrilla, La Losa, La Matilla, La Velilla, Labajos, Laguna de Contreras, Languilla, Lastras de Cuellar, Los Angeles de San Rafael, Lovingos, Maderuelo, Madriguera, Madrona, Marazuela, Martin Miguel, Martin Munoz de las Posadas, Marugan, Mata de Cuellar, Matabuena, Melque de Cercos, Membibre de la Hoz, Miguelanez, Montejo de Arevalo, Montejo de la Vega de la Serrezuela, Montuenga, Moraleja de Coca, Moraleja de Cuellar, Mozoncillo, Mudrian, Munopedro, Munoveros, Narros de Cuellar, Nava de la Asuncion, Navafria, Navalmanzano, Navares de Ayuso, Navares de Enmedio, Navas de Oro, Navas de San Antonio, Nieva, Olombrada, Ortigosa de Pestano, Ortigosa del Monte, Otero de Herreros, Otones de Benjumea, Pajarejos, Palazuelos de Eresma, Paradinas, Parque Robledo, Pecharroman, Pedraza, Pinarejos, Pinarnegrillo, Pinillos de Polendos, Pradena, Rapariegos, Rebollo, Revenga, Riaza, Ribota, Riofrio de Riaza, Roda de Eresma, Sacramenia, Samboal, San Cristobal de Cuellar, San Cristobal de la Vega, San Cristobal de Segovia, San Ildefonso O la Granja, San Miguel de Bernuy, San Pedro de Gaillos, San Rafael, Sanchonuno, Sangarcia, Santa Maria de Riaza, Santa Maria la Real de Nieva, Santa Marta del Cerro, Santiuste de San Juan Bautista, Sauquillo de Cabezas, Sebulcor, Segovia, Sepulveda, Sequera de Fresno, Sotillo, Tabladillo, Tolocirio, Torre Val de San Pedro, Torreadrada, Torrecaballeros, Torrecilla del Pinar, Torregutierrez, Torreiglesias, Turegano, Urbanizacion Coto de San Isidro, Uruenas, Valdevarnes, Vallelado, Valleruela de Pedraza, Valleruela de Sepulveda, Valsain, Valseca, Valverde del Majano, Veganzones, Vegas de Matute, Villacastin, Villacorta, Villafranca, Villaverde de Iscar, Villeguillo, Villoslada, Villovela de Piron, Yanguas de Eresma, Zarzuela del Monte, Zarzuela del Pinar)</t>
  </si>
  <si>
    <t>s2c_ZN:ESP_41 (Aguadulce, Alanis, Albaida del Aljarafe, Alcala de Guadaira, Alcala del Rio, Alcolea del Rio, Algamitas, Almaden de la Plata, Almensilla, Arahal, Arroyo de la Plata, Aznalcazar, Aznalcollar, Badolatosa, Benacazon, Bollullos de la Mitacion, Bormujos, Brenes, Burguillos, Camas, Canada Rosal, Cantillana, Carmona, Carrion de los Cespedes, Casariche, Castilblanco de Los Arroyos, Castilleja de Guzman, Castilleja de la Cuesta, Castilleja del Campo, Cazalla de la Sierra, Cerro del Hierro, Cerro Perea, Constantina, Corcoya, Coria del Rio, Coripe, Dos Hermanas, Ecija, El Aral, El Castillo de las Guardas, El Coronil, El Cuervo, El Garrobo, El Madrono, El Palmar de Troya, El Pedroso, El Real de la Jara, El Ronquillo, El Rubio, El Saucejo, El Trobal, El Viar, El Viso del Alcor, Espartinas, Esquivel, Estepa, Fuente del Rey, Fuentes de Andalucia, Gelves, Gerena, Gilena, Gines, Guadajoz, Guadalcanal, Guillena, Herrera, Huevar del Aljarafe, Isla Mayor, Isla Redonda-La Acenuela, La Algaba, La Aulaga, La Campana, La Lantejuela, La Luisiana, La Mezquitilla, La Puebla de Cazalla, La Puebla de Los Infantes, La Puebla del Rio, La Rinconada, La Roda de Andalucia, Las Cabezas de San Juan, Las Navas de la Concepcion, Las Pajanosas, Lebrija, Lora de Estepa, Lora del Rio, Los Corrales, Los Molares, Los Palacios y Villafranca, Los Rosales, Mairena del Alcor, Mairena del Aljarafe, Marchena, Marinaleda, Marismillas, Martin de la Jara, Montellano, Moron de la Frontera, Olivares, Osuna, Palomares del Rio, Paradas, Pedrera, Penaflor, Pilas, Pinzon, Pruna, Quinto, Salteras, San Jose de la Rinconada, San Juan de Aznalfarache, San Nicolas del Puerto, Sanlucar la Mayor, Santiponce, Sevilla, Tocina, Tomares, Torre de la Reina, Umbrete, Utrera, Valdeflores, Valdezorras, Valencina de la Concepcion, Villamanrique de la Condesa, Villanueva de San Juan, Villanueva del Ariscal, Villanueva del Rio, Villanueva del Rio y Minas, Villaverde del Rio)</t>
  </si>
  <si>
    <t>s2c_ZN:ESP_42 (Agreda, Alconaba, Alcubilla del Marques, Aldehuela del Rincon, Almajano, Almaluez, Almarza, Almazan, Almenar de Soria, Arcos de Jalon, Baraona, Barca, Barcones, Bayubas de Abajo, Berlanga de Duero, Bocigas de Perales, Borobia, Burgo de Osma, Cabrejas del Pinar, Caltojar, Casarejos, Castillejo de Robledo, Castilruiz, Cenegro, Chercoles, Cidones, Ciria, Covaleda, Covarrubias, Cubo de la Sierra, Deza, Duruelo de la Sierra, El Royo, Espejon, Gallinero, Garray, Golmayo, Gomara, La Rasa, Langa de Duero, Langosto, Liceras, Los Rabanos, Matamala de Almazan, Matasejun, Medinaceli, Mino de Medinaceli, Monteagudo de las Vicarias, Montejo de Tiermes, Montuenga de Soria, Morcuera, Moron de Almazan, Muro, Navalcaballo, Navaleno, Nepas, Noviercas, Olvega, Osma, Pozalmuro, Quintana Redonda, Quintanas de Gormaz, Renieblas, Retortillo de Soria, Rioseco de Soria, Salduero, Salinas de Medinaceli, San Esteban de Gormaz, San Leonardo de Yague, San Pedro Manrique, Santa Maria de Huerta, Santa Maria de las Hoyas, Seron de Nagima, Somaen, Soria, Soto de San Esteban, Tajueco, Tardelcuende, Taroda, Tejado, Tera, Torlengua, Ucero, Valdeavellano de Tera, Velilla de Los Ajos, Vilde, Villaciervos, Villalvaro, Villar del Rio, Villasayas, Vinuesa, Yanguas)</t>
  </si>
  <si>
    <t>s2c_ZN:ESP_43 (Albinyana, Alcanar, Alcover, Aldover, Alfara de Carles, Alforja, Alio, Almoster, Altafulla, Amposta, Arboset, Arnes, Asco, Banyeres del Penedes, Barbera de la Conca, Barri Maritim de Coma-Ruga, Batea, Bellmunt del Priorat, Bellprat, Belltall, Bellvei, Benifallet, Benissanet, Bitem, Blancafort, Bonastre, Bonavista, Bot, Botarell, Brafim, Cabaces, Calafell, Camarles, Cambrils, Campredo, Capcanes, Caseres, Castellvell del Camp, Colldejou, Conesa, Constanti, Corbera D'ebre, Cornudella de Montsant, Cunit, Deltebre, Duesaigues, El Catllar, El Masroig, El Morell, El Perello, El Pinar, El Pinell de Brai, El Pla de Santa Maria, El Pont d'Armentera, El Rourell, El Vendrell, Els Garidells, Els Guiamets, Els Muntells, Els Reguers, Els Valentins, Falset, Farena, Flix, Freginals, Gandesa, Garcia, Ginestar, Godall, Gratallops, Guardia dels Prats, Guialmons, Horta de Sant Joan, Jardins Imperi, Jesus, La Bisbal de Falset, La Bisbal del Penedes, La Canonja, La Fatarella, La Galera, La Maso, La Morera de Montsant, La Nou de Gaia, La Palma d'Ebre, La Papiola, La Pineda, La Plana, La Pobla de Mafumet, La Pobla de Massaluca, La Riba, La Riera de Gaia, La Secuita, La Selva del Camp, La Senia, La Torre de L'Espanyol, La Vilella Alta, La Vilella Baixa, L'Aldea, L'Aleixar, L'Ametlla de Mar, L'Ampolla, L'Arboc, Les Borges del Camp, Les Cases D'Alcanar, Les Gunyoles, Les Pedreres, Les Piles, L'Espluga de Francoli, L'Hospitalet de L'infant, Lilla, Llorenc del Penedes, Marca, Margalef, Mas de Barberans, Mas de Cargol, Mas del Plata, Masdenverge, Masies Catalanes, Maspujols, Miami Platja, Montblanc, Montbrio del Camp, Mont-Roig del Camp, Mora d'Ebre, Mora la Nova, Nulles, Passanant, Pauls, Perafort, Picamoixons, Pira, Pla de Manlleu, Planas del Rey, Poble Nou del del ta, Poboleda, Porrera, Pradell, Prades, Prat de Comte, Pratdip, Prenafeta, Puigdelfi, Querol, Raco del Cesar, Rasquera, Raval de Cristo, Reus, Riba-Roja D'ebre, Riudecanyes, Riudecols, Riudoms, Rocafort de Queralt, Roda de Bara, Roquetes, Salomo, Salou, Sant Carles de la Rapita, Sant Jaume dels Domenys, Sant Jaume d'Enveja, Sant Joan, Sant Pere I Sant Pau, Sant Salvador, Santa Barbara, Santa Coloma de Queralt, Santa Oliva, Sarral, Scala-Dei, Segur de Calafell, Senan, Siurana, Solivella, Tamarit, Tarragona, Tivenys, Tivissa, Torredembarra, Torreforta, Tortosa, Ulldecona, Ulldemolins, Urb Mas d'en Pares, Urbanitzacio Castell de Montornes, Urbanitzacio El Mirador del Penedes, Vallmoll, Valls, Vandellos, Vilabella, Vilalba dels Arcs, Vilallonga del Camp, Vilanova de Prades, Vilanova d'Escornalbou, Vilaplana, Vila-Rodona, Vila-Seca, Vilaverd, Vimbodi, Vimbodi i Poblet, Vinyols i Els Arcs, Xerta)</t>
  </si>
  <si>
    <t>s2c_ZN:ESP_44 (Abenfigo, Aguaviva, Aguilar del Alfambra, Alacon, Alba, Albalate del Arzobispo, Albarracin, Albentosa, Alcaine, Alcala de la Selva, Alcaniz, Alcorisa, Aldehuela, Alfambra, Aliaga, Allepuz, Alloza, Alpenes, Anadon, Andorra, Arcos de las Salinas, Arens de Lledo, Argente, Arino, Armillas, Azaila, Baguena, Banon, Barrachina, Beceite, Bello, Belmonte de San Jose, Bezas, Blancas, Blesa, Bordon, Bronchales, Burbaguena, Cabra de Mora, Calaceite, Calamocha, Calanda, Camanas, Camarena de la Sierra, Caminreal, Canizar del Olivar, Cantavieja, Cascante del Rio, Castejon de Tornos, Castel de Cabra, Castellote, Castelnou, Castelseras, Castralvo, Caude, Cedrillas, Celadas, Cella, Concud, Corbalan, Cretas, Cucalon, Cuevas de Almuden, Cutanda, Ejulve, El Cuervo, El Pobo, El Poyo del Cid, El Vallecillo, Escorihuela, Escucha, Estercuel, Ferreruela de Huerva, Formiche Alto, Formiche Bajo, Fornoles, Fortanete, Foz-Calanda, Frias de Albarracin, Fuenferrada, Fuentes Calientes, Fuentes Claras, Fuentespalda, Galve, Gea de Albarracin, Godos, Guadalaviar, Gudar, Hijar, Hinojosa de Jarque, Huesa del Comun, Jabaloyas, La Cerollera, La Escaleruela, La Fresneda, La Ginebrosa, La Hoz de la Vieja, La Iglesuela del Cid, La Mata de Los Olmos, La Portellada, La Puebla de Hijar, La Puebla de Valverde, La Virgen de la Vega, Lagueruela, Las Cuevas de Canart, Las Parras de Martin, Lechago, Libros, Linares de Mora, Lledo, Los Cerezos, Los Olmos, Los Pertegaces, Loscos, Luco de Jiloca, Manzanera, Martin del Rio, Mas de las Matas, Mazaleon, Mirambel, Miravete de la Sierra, Molinos, Monreal del Campo, Monroyo, Montalban, Monteagudo del Castillo, Mora de Rubielos, Moscardon, Mosqueruela, Muniesa, Navarrete del Rio, Noguera de Albarracin, Nogueruelas, Odon, Ojos Negros, Olalla, Olba, Oliete, Orihuela del Tremedal, Palomar de Arroyos, Pancrudo, Penarroya de Tastavins, Peracense, Perales del Alfambra, Pitarque, Portalrubio, Pozondon, Pozuel del Campo, Puertomingalvo, Puigmoreno, Rillo, Riodeva, Rodenas, Royuela, Rubielos de la Cerida, Rubielos de Mora, Samper de Calanda, San Agustin, San Blas, San Martin del Rio, Santa Cruz de Nogueras, Santa Eulalia, Sarrion, Segura de Los Banos, Seno, Son del Puerto, Terriente, Teruel, Tornos, Torralba de Los Sisones, Torre de Arcas, Torre de las Arcas, Torre del Compte, Torre Los Negros, Torrecilla de Alcaniz, Torrecilla del Rebollar, Torrelacarcel, Torremocha de Jiloca, Torres de Albarracin, Torrevelilla, Torrijo del Campo, Tramacastilla, Urrea de Gaen, Utrillas, Valbona, Valdealgorfa, Valdeconejos, Valdelinares, Valdeltormo, Valderrobres, Valjunquera, Valmuel, Villafranca del Campo, Villahermosa del Campo, Villalba Baja, Villanueva del Rebollar de la Sierra, Villar del Cobo, Villar del Salz, Villarquemado, Villarroya de Los Pinares, Villaspesa, Villastar, Villel, Vinaceite, Visiedo, Vivel del Rio Martin)</t>
  </si>
  <si>
    <t>s2c_ZN:ESP_45 (Aceca, Ajofrin, Alameda de la Sagra, Albarreal de Tajo, Alberche del Caudillo, Alcabon, Alcanizo, Alcaudete de la Jara, Alcolea de Tajo, Aldea En Cabo, Aldeanueva de Barbarroya, Aldeanueva de San Bartolome, Almendral de la Canada, Almonacid de Toledo, Almorox, Anover de Tajo, Arcicollar, Arges, Arisgotas, Barcience, Bargas, Belvis de la Jara, Bernuy, Borox, Buenasbodas, Buenaventura, Burguillos de Toledo, Burujon, Cabanas de la Sagra, Cabanas de Yepes, Cabezamesada, Calalberche, Calera y Chozas, Caleruela, Camarena, Camarenilla, Camunas, Cardiel de Los Montes, Carmena, Carranque, Carriches, Casarrubios del Monte, Casasbuenas, Castillo de Bayuela, Cazalegas, Cebolla, Cedillo del Condado, Cervera de Los Montes, Chozas de Canales, Chueca, Ciruelos, Cobeja, Cobisa, Consuegra, Corral de Almaguer, Cuerva, Domingo Perez, Dosbarrios, El Campillo de la Jara, El Carpio de Tajo, El Casar de Escalona, El Casar de Talavera, El Membrillo, El Puente del Arzobispo, El Real de San Vicente, El Romeral, El Toboso, El Viso de San Juan, Erustes, Escalona, Escalonilla, Espinoso del Rey, Esquivias, Fuensalida, Galvez, Gamonal, Garciotun, Gerindote, Guadamur, Herreruela de Oropesa, Hinojosa de San Vicente, Hontanar, Hormigos, Huecas, Huerta de Valdecarabanos, Illan de Vacas, Illescas, La Calzada de Oropesa, La Estrella, La Guardia, La Iglesuela, La Mata, La Nava de Ricomalillo, La Puebla de Almoradiel, La Puebla de Montalban, La Pueblanueva, La Torre de Esteban Hambran, La Villa de Don Fadrique, Lagartera, Las Herencias, Las Hunfrias, Las Navillas, Las Nieves, Las Vegas y San Antonio, Las Ventas Con Pena Aguilera, Las Ventas de Retamosa, Las Ventas de San Julian, Layos, Lillo, Lominchar, Los Cerralbos, Los Navalmorales, Los Navalucillos, Los Yebenes, Lucillos, Madridejos, Magan, Malpica de Tajo, Manzaneque, Maqueda, Marjaliza, Marrupe, Mascaraque, Mazarambroz, Mejorada, Menasalbas, Mentrida, Mesegar de Tajo, Miguel Esteban, Minas de Santa Quiteria, Mocejon, Mohedas de la Jara, Montearagon, Montesclaros, Mora, Nambroca, Navahermosa, Navalcan, Navalmoralejo, Navaltoril, Navamorcuende, Noblejas, Noez, Nombela, Noves, Numancia de la Sagra, Nuno Gomez, Ocana, Olias del Rey, Olivar y Sector 3, Ontigola, Orgaz, Oropesa, Otero, Pantoja, Parrillas, Pelahustan, Pepino, Piedraescrita, Polan, Portillo de Toledo, Puerto de San Vicente, Pulgar, Quero, Quintanar de la Orden, Quismondo, Recas, Retamoso, Rielves, Robledillo, Robledo del Buey, Robledo del Mazo, San Bartolome de las Abiertas, San Martin de Montalban, San Martin de Pusa, San Pablo de Los Montes, Santa Ana de Pusa, Santa Cruz de la Zarza, Santa Cruz del Retamar, Santa Olalla, Santo Domingo-Caudilla, Sartajada, Segurilla, Serranillos Playa, Sesena, Sesena Nuevo, Sevilleja de la Jara, Sonseca, Sotillo de las Palomas, Talavera de la Reina, Talavera La Nueva, Tembleque, Toledo, Torralba de Oropesa, Torrecilla de la Jara, Torrico, Torrijos, Totanes, Turleque, Ugena, Urda, Valdeazores, Valdeporro, Valmojado, Velada, Villacanas, Villafranca de Los Caballeros, Villaluenga de la Sagra, Villamiel de Toledo, Villaminaya, Villamuelas, Villanueva de Alcardete, Villanueva de Bogas, Villarejo de Montalban, Villarrubia de Santiago, Villaseca de la Sagra, Villasequilla, Villatobas, Yeles, Yepes, Yuncler, Yunclillos, Yuncos)</t>
  </si>
  <si>
    <t>s2c_ZN:ESP_46 (Ademuz, Ador, Agullent, Aielo de Malferit, Alaquas, Albaida, Albalat de la Ribera, Albalat dels Sorells, Albalat dels Tarongers, Alberic, Alborache, Alboraya, Albuixech, Alcantera de Xuquer, Alcasser, Alcublas, Aldaia, Alfafar, Alfara de Algimia, Alfara del Patriarca, Alfarp, Alfarrasi, Algar de Palancia, Algemesi, Algimia de Alfara, Alginet, Almassera, Almoines, Almussafes, Alzira, Anna, Antella, Aras de Los Olmos, Atzeneta d'Albaida, Ayacor, Ayora, Barx, Barxeta, Belgida, Bellreguard Poble, Benageber, Benaguasil, Benavites, Beniarjo, Benicull de Xuquer, Benifaio, Benifairo de la Valldigna, Benifairo de les Valls, Beniganim, Benimamet-Beniferri, Benimodo, Benimuslem, Beniparrell, Benirredra, Benisano, Betera, Bicorp, Bocairent, Bolbaite, Bonrepos i Mirambell, Bugarra, Bulevar del Xuquer, Bunol, Burjassot, Calles, Campo Arcis, Camporrobles, Canals, Carcaixent, Carcer, Carlet, Carpesa, Casas Altas, Casas Bajas, Casas del Rio, Casinos, Castellar-Oliveral, Castello de Rugat, Castielfabib, Catadau, Catarroja, Caudete de las Fuentes, Centro Penitenciario Picassent, Cerda, Chella, Chelva, Chera, Cheste, Chiva, Chulilla, Cofrentes, Cogullada, Corbera, Cortes de Pallas, Cullera, Cumbres de Calicanto, Daimus, Domeno, El Brosquil, El Palomar, El Ponton, El Puerto, El Rebollar, El Remedio, El Romani, Enguera, Estivella, Estubeny, Faura, Favara, Foios, Fontanars dels Alforins, Fortaleny, Fuenterrobles, Gandia, Gavarda, Genoves, Gestalgar, Gilet, Godella, Godelleta, Grau I Platja, Guadasequies, Guadassuar, Higueruelas, Jalance, Jarafuel, Jaraguas, La Barraca d'Aigues Vives, La Canada, La Font de la Figuera, La Font d'en Carros, La Garrofera, La Llosa de Ranes, La Malla, La Pobla de Farnals, La Pobla de Vallbona, La Pobla del Duc, La Pobla Llarga, La Torre, L'Alcudia, L'Alcudia de Crespins, L'Alqueria de la Comtessa, Las Cuevas, L'Eliana, Llanera de Ranes, Llauri, Lliria, Llocnou de Sant Jeroni, Llocnou d'en Fenollet, Llombai, Llutxent, L'Olleria, Loriguilla, Los Isidros, Los Pedrones, Los Ruices, Los Santos, Losa del Obispo, Luz (Barrio de La), Macastre, Manises, Manuel, Mareny de Barraquetes, Marines, Mas de Jacinto, Masarrochos, Masias, Massalaves, Massalfassar, Massamagrell, Meliana, Millares, Miramar, Mislata, Mogente/Moixent, Moncada, Montaverner, Monte Vedat, Montesa, Montichelvo, Montroy, Montserrat, Museros, Naquera, Navalon, Navarres, Novele/Novetle, Oliva, Olocau, Ontinyent, Otos, Paiporta, Palma de Gandia, Palmera, Paterna, Pedralba, Petres, Picanya, Picassent, Piles, Pinedo, Pla de Corrals, Playa, Playa de Canet, Polinya de Xuquer, Potries, Pucol, Pueblo Nuevo, Puig, Quart de Les Valls, Quart de Poblet, Quartell, Quatretonda, Quesa, Rafelbunol, Rafelcofer, Rafelguaraf, Real, Real de Gandia, Requena, Riba-roja de Turia, Riola, Rocafort, Rotgla i Corbera, Rotova, Sagunto, Salem, San Antonio, San Antonio de Benageber, Segart, Senyera, Serra, Siete Aguas, Silla, Simat de la Valldigna, Sinarcas, Sollana, Sueca, Sumacarcer, Tavernes Blanques, Tavernes de la Valldigna, Teresa de Cofrentes, Terramelar, Titaguas, Torrebaja, Torrent, Torres-Torres, Tous, Tuejar, Turis, Utiel, Valencia, Vallada, Vallanca, Valles, Venta del Moro, Ventas del Poyo, Vilamarxant, Villalonga, Villanueva de Castellon, Villar de Tejas, Villar del Arzobispo, Villargordo del Cabriel, Vinalesa, Xativa, Xeraco, Xeresa, Xirivella, Yatova, Zarra)</t>
  </si>
  <si>
    <t>s2c_ZN:ESP_47 (Aguilar de Campos, Aguilarejo, Alaejos, Alcazaren, Aldeamayor de San Martin, Amusquillo, Arrabal de Portillo, Arroyo de la Encomienda, Ataquines, Bahabon, Barcial de la Loma, Becilla de Valderaduey, Benafarces, Bercero, Berrueces, Bobadilla del Campo, Bocigas, Boecillo, Bolanos de Campos, Brahojos de Medina, Cabezon de Pisuerga, Cabreros del Monte, Calabazas, Campaspero, Camporredondo, Canalejas de Penafiel, Canillas de Esgueva, Carpio, Casasola de Arion, Castrejon de Trabancos, Castrillo de Duero, Castrodeza, Castromembibre, Castromonte, Castronuevo de Esgueva, Castronuno, Castroponce, Castroverde de Cerrato, Ceinos de Campos, Cigales, Cigunuela, Cisterniga, Cogeces del Monte, Corcos, Cubillas de Santa Marta, Cuenca de Campos, El Campillo, Encinas de Esgueva, Esguevillas de Esgueva, Fombellida, Fresno El Viejo, Fuensaldana, Geria, Herrera de Duero, Herrin de Campos, Iscar, La Mudarra, La Overuela, La Parrilla, La Pedraja de Portillo, La Seca, La Zarza, Laguna de Duero, Langayo, Llano de Olmedo, Matapozuelos, Mayorga, Medina de Rioseco, Medina del Campo, Megeces, Melgar de Abajo, Melgar de Arriba, Mojados, Monasterio de Vega, Moral de la Reina, Moraleja de las Panaderas, Morales de Campos, Mota del Marques, Muriel de Zapardiel, Nava del Rey, Nueva Villa de las Torres, Olivares de Duero, Olmedo, Olmos de Esgueva, Palazuelo de Vedija, Pedrajas de San Esteban, Pedrosa del Rey, Penafiel, Penaflor de Hornija, Pesquera de Duero, Pina de Esgueva, Pinar de Antequera, Pinel de Abajo, Pobladura de Sotiedra, Pollos, Pozal de Gallinas, Pozaldez, Pozuelo de la Orden, Puente Duero-Esparragal, Quintanilla de Arriba, Quintanilla de Onesimo, Quintanilla de Trigueros, Rabano, Ramiro, Renedo de Esgueva, Roales de Campos, Rodilana, Rubi de Bracamonte, Rueda, Saelices de Mayorga, San Cebrian de Mazote, San Llorente, San Martin de Valveni, San Miguel del Arroyo, San Pedro de Latarce, San Roman de Hornija, San Vicente del Palacio, Santervas de Campos, Santibanez de Valcorba, Santovenia de Pisuerga, Sardon de Duero, Serrada, Siete Iglesias de Trabancos, Simancas, Tamariz de Campos, Tiedra, Tordehumos, Tordesillas, Torre de Esgueva, Torrecilla de la Abadesa, Torrecilla de la Orden, Torrecilla del Valle, Torrelobaton, Traspinedo, Trigueros del Valle, Tudela de Duero, Urones de Castroponce, Uruena, Valdenebro de Los Valles, Valdestillas, Valdunquillo, Valladolid, Valoria La Buena, Valverde de Campos, Vega de Valdetronco, Velascalvaro, Ventosa de la Cuesta, Viana de Cega, Villabanez, Villabragima, Villaco, Villafrades de Campos, Villafranca de Duero, Villafrechos, Villafuerte, Villagarcia de Campos, Villalar de Los Comuneros, Villalba de Los Alcores, Villalbarba, Villalon de Campos, Villamarciel, Villanubla, Villanueva de Duero, Villanueva de la Condesa, Villanueva de Los Caballeros, Villanueva de Los Infantes, Villardefrades, Villarmentero de Esgueva, Villavellid, Villaverde de Medina, Villavicencio de Los Caballeros, Viloria, Wamba, Zaratan)</t>
  </si>
  <si>
    <t>s2c_ZN:ESP_48 (Abanto de Suso, Aldai, Algorta, Alonsotegi, Altamira-San Kristobal, Altzaa, Ambasaguas, Amorebieta, Andra-Mari, Apatamonasterio, Aranguren, Areatza, Arene, Arizgoiti, Arrigorriaga, Arteaga (San Martin), Arteaga Derio, Astrabudua, Aulesti, Avellaneda, Balmaseda, Barakaldo, Basozabal, Berango, Bermeo, Berriz-Olakueta, Bezi, Bilbao, Bolibar, Concha, Durango, Ea, El Regato, Elantxobe, Eleizalde, Elejalde, Elejalde Forua, Elexalde, Elexalde Auzoa, Elexalde-Zeeta, Elorrio, Enderika, Ergoien, Ermua, Erribera, Errigoiti, Garaioltza, Gernika-Lumo, Getxo, Gibelorratzagako San Pelaio, Guenes, Herriko Plaza, Ibarra, Ibarruri, Ispaster-Elexalde, Iurreta, Izurza, Kukullaga, Kurtzea, La Arboleda, La Baluga, La Cuesta, La Iglesia, La Plaza, Landa, Lanestosa, Larrabetzu, Larrauri-Markaida, Larruskain-Amalloa, Las Arenas-Areeta, Lekeitio, Lemoa, Libao, Loiola, Magdalena, Mallabia, Manaria, Markina-Xemein, Mendieta, Mendiondo, Mimetiz, Moreaga, Mundaka, Mungia, Munitibar, Murtatza, Murueta, Ondarroa, Orduna, Ortuella, Otxandio, Plentzia, Portugalete, Sallobente, San Juan de Muskiz, San Pedro Galdames, San Vicente de Barakaldo/San Bizenti-Barakaldo, Sandamendi, Santurtzi, Sertutxa, Sestao, Sodupe, Sukarrieta, Trana-Matiena, Traslavina, Ugao-Miraballes, Ugarana, Ugarte, Urkiola, Valle de Trapaga/Trapagaran, Zabaloetxe, Zaldibar, Zaramillo, Zelaieta, Zubialde, Zubiaur, Zubiete)</t>
  </si>
  <si>
    <t>s2c_ZN:ESP_49 (Abezames, Aciberos, Aguilar de Tera, Alcanices, Almaraz de Duero, Almeida de Sayago, Almendra, Andavias, Anta de Rioconejos, Argujillo, Aspariegos, Asturianos, Ayoo de Vidriales, Badilla, Barcial del Barco, Barjacoba, Barrio de Lomba, Belver de Los Montes, Benavente, Benegiles, Bercianos de Aliste, Bermillo de Alba, Bermillo de Sayago, Boya, Breto, Brime de Sog, Burganes de Valverde, Bustillo del Oro, Cabanas de Sayago, Calabor, Calzada de Tera, Calzadilla de Tera, Camarzana de Tera, Canizal, Canizo, Carbajales de Alba, Carbajales de la Encomienda, Carbellino, Casaseca de las Chanas, Castellanos, Castrelos, Castrillo de la Guarena, Castro de Alcanices, Castrogonzalo, Castronuevo de Los Arcos, Castroverde de Campos, Ceadea, Cerecinos de Campos, Cerecinos del Carrizal, Cernecina, Chanos, Cional, Codesal, Colinas de Trasmonte, Coomonte, Coreses, Corrales, Cotanes del Monte, Cubillos, Domez, Donado, El Cubo de Tierra del Vino, El Pego, El Perdigon, El Pinero, El Poyo, El Puente, Entrala, Espadanedo, Fadon, Faramontanos de Tabara, Fariza de Sayago, Fermoselle, Ferreras de Abajo, Ferreruela de Tabara, Figueruela de Arriba, Fonfria, Fontanillas de Castro, Formariz, Fornillos de Fermoselle, Fresno de la Ribera, Fuente Encalada, Fuentelapena, Fuentes de Ropel, Fuentesauco, Fuentesecas, Fuentespreadas, Galende, Gallegos del Campo, Gamones, Ganame, Granja de Moreruela, Guarrate, Hermisende, Ilanes, Junquera de Tera, Justel, La Boveda de Toro, La Tabla, La Torre del Valle, La Tuda, Lanseros, Las Enillas, Letrillas, Litos, Losacino, Losilla, Lubian, Luelmo, Madridanos, Mahide, Malillos, Malva, Manganeses de la Lampreana, Manganeses de la Polvorosa, Manzanal del Barco, Matilla de Arzon, Mayalde, Mogatar, Molacillos, Mombuey, Moncabril, Monfarracinos, Montamarta, Monte La Reina, Moral de Sayago, Moraleja de Sayago, Moraleja del Vino, Morales de Rey, Morales de Toro, Morales del Vino, Moralina, Moreruela de Los Infanzones, Moreruela de Tabara, Muelas de Los Caballeros, Muelas del Pan, Muga de Alba, Muga de Sayago, Navianos de Alba, Navianos de Valverde, Olmillos de Castro, Otero de Bodas, Otero de Los Centenos, Otero de Sanabria, Pajares de la Lampreana, Palacios de Sanabria, Peleagonzalo, Peleas de Abajo, Peleas de Arriba, Penausende, Peque, Pereruela, Perilla de Castro, Piedrahita de Castro, Pinilla de Fermoselle, Pinilla de Toro, Pino, Pobladura del Valle, Porto, Pozoantiguo, Pozuelo de Vidriales, Prado, Puebla de Sanabria, Pueblica de Campean, Quiruelas de Vidriales, Rabanales, Requejo, Revellinos, Ribadelago de Franco, Ricobayo de Alba, Riego del Camino, Rihonor de Castilla, Rioconejos, Riofrio de Aliste, Rionegro del Puente, Roales, Robleda, Samir de Los Canos, San Cebrian de Castro, San Cristobal de Entrevinas, San Esteban del Molar, San Juan del Rebollar, San Juanico El Nuevo, San Justo, San Marcial, San Martin de Tabara, San Miguel de la Ribera, San Miguel del Valle, San Pedro de Ceque, San Pedro de las Herrerias, San Roman de Los Infantes, San Roman del Valle, San Vitero, Santa Clara de Avedillo, Santa Colomba de las Carabias, Santa Colomba de las Monjas, Santa Cristina de la Polvorosa, Santa Croya de Tera, Santa Cruz de Los Cuerragos, Santa Maria de la Vega, Santiago de la Requejada, Santibanez de Tera, Santibanez de Vidriales, Santovenia, Sanzoles, Sejas de Aliste, Sogo, Tabara, Tagarabuena, Tamame, Tapioles, Tardobispo, Toro, Torrefrades, Torregamones, Torres del Carrizal, Trabazos, Trefacio, Una de Quintana, Ungilde, Utrera de la Encomienda, Vadillo de la Guarena, Valdefinjas, Valdeperdices, Valdespino, Valer, Vallesa de la Guarena, Vega de Villalobos, Venialbo, Vezdemarban, Videmala, Vigo, Villabrazaro, Villabuena del Puente, Villadepera, Villaescusa, Villafafila, Villaferruena, Villalazan, Villalba de la Lampreana, Villalcampo, Villalobos, Villalonso, Villalpando, Villalube, Villalverde, Villamayor de Campos, Villamor de Los Escuderos, Villanueva de Campean, Villanueva de la Sierra, Villanueva de las Peras, Villanueva de Valrojo, Villanueva del Campo, Villar de Fallaves, Villar de Los Pisones, Villar del Buey, Villaralbo, Villardeciervos, Villardiga, Villardondiego, Villarino Tras La Sierra, Villarrin de Campos, Villaseco del Pan, Villavendimio, Vinas, Zamora)</t>
  </si>
  <si>
    <t>s2c_ZN:ESP_50 (Abanto, Acered, Agon, Aguaron, Aguilon, Ainzon, Aladren, Alagon, Alarba, Albeta, Alborge, Alcala de Ebro, Alcala de Moncayo, Alera, Alfajarin, Alfamen, Alforque, Alhama de Aragon, Almonacid de la Cuba, Almonacid de la Sierra, Alpartir, Aluenda, Ambel, Anento, Aninon, Anon de Moncayo, Aranda de Moncayo, Arandiga, Ardisa, Ariza, Artieda, Atea, Ateca, Azuara, Belchite, Belmonte de Gracian, Bijuesca, Biota, Bisimbre, Boquineni, Bordalba, Borja, Botorrita, Brea de Aragon, Bubierca, Bujaraloz, Cabanas de Ebro, Cabolafuente, Cadrete, Calatayud, Calatorao, Calmarza, Campillo de Aragon, Carenas, Carinena, Cartuja Baja, Casetas, Caspe, Castejon de Alarba, Castejon de las Armas, Castiliscar, Cervera de la Canada, Cetina, Chiprana, Cinco Olivas, Clares de Ribota, Codo, Codos, Cosuenda, Cuarte de Huerva, Cubel, Daroca, Ejea de Los Caballeros, El Burgo de Ebro, El Buste, El Frasno, Encinacorba, Epila, Erla, Escatron, Fabara, Farlete, Fayon, Figueruelas, Frescano, Fuendejalon, Fuendetodos, Fuentes de Ebro, Fuentes de Jiloca, Gallocanta, Gallur, Garrapinillos, Gelsa, Gotor, Grisen, Herrera de Los Navarros, Huermeda, Ibdes, Illueca, Inoges, Jaraba, Jarque, Jaulin, Juslibol, La Almolda, La Almunia de Dona Godina, La Muela, La Puebla de Alfinden, La Zaida, Lagata, Langa del Castillo, Lecera, Lecinena, Letux, Litago, Lituenigo, Lobera de Onsella, Longares, Longas, Los Fayos, Luceni, Luesma, Lumpiaque, Luna, Maella, Magallon, Mainar, Malanquilla, Mallen, Malon, Maluenda, Mara, Maria de Huerva, Marlofa, Mediana de Aragon, Mequinenza, Mesones de Isuela, Mezalocha, Miedes de Aragon, Miraflores, Monegrillo, Moneva, Monreal de Ariza, Montanana, Monterde, Monzalbarba, Morata de Jalon, Morata de Jiloca, Mores, Moros, Movera, Moyuela, Mozota, Muel, Munebrega, Murallas de Santa Fe, Murero, Navardun, Nonaspe, Novallas, Novillas, Nuevalos, Nuez de Ebro, Olves, Ontinar de Salz, Osera de Ebro, Paniza, Paracuellos de Jiloca, Pastriz, Pedrola, Penaflor, Perdiguera, Piedratajada, Pina de Ebro, Pinseque, Pinsoro, Poligono Industrial Centrovia (La Muela), Pradilla de Ebro, Puebla de Alborton, Purroy, Quinto, Remolinos, Ricla, Rivas, Roden, Romanos, Sabinan, Sadaba, Salillas de Jalon, Salvatierra de Esca, San Gregorio, San Juan de Mozarrifar, San Martin de la Virgen de Moncayo, San Mateo de Gallego, Santa Anastasia, Santa Cruz de Grio, Santa Engracia, Sastago, Sediles, Sestrica, Sierra de Luna, Sigues, Sisamon, Sobradiel, Sos del Rey Catolico, Tabuenca, Tarazona, Tauste, Terrer, Tierga, Tobed, Torralba de Ribota, Torrecilla de Valmadrid, Torrellas, Torres, Torres de Berrellen, Torrijo de la Canada, Tortoles, Tosos, Trasmoz, Trasobares, Uncastillo, Undues de Lerda, Urrea de Jalon, Urries, Used, Utebo, Val de San Martin, Valdehorna, Valmadrid, Valpalmas, Velilla de Ebro, Velilla de Jiloca, Vera de Moncayo, Villafeliche, Villafranca de Ebro, Villalba de Perejil, Villalengua, Villamayor de Gallego, Villanueva de Gallego, Villanueva de Huerva, Villanueva de Jiloca, Villar de Los Navarros, Villarreal de Huerva, Villarroya de la Sierra, Vistabella, Viver de la Sierra, Zaragoza, Zuera)</t>
  </si>
  <si>
    <t>s2c_ZN:ESP_51 (Benzu, Ceuta, El Principe)</t>
  </si>
  <si>
    <t>s2c_ZN:ESP_52 (Melilla)</t>
  </si>
  <si>
    <t>s2c_ZN:ESP_AD (Andorra la Vieja, Canillo, Encamp, Escaldes-Engordany, La Massana, Ordino, Sant Julia de Loria)</t>
  </si>
  <si>
    <t>s2c_ZN:ESP_GX (Gibraltar)</t>
  </si>
  <si>
    <t>s2c_ZN:EE001 (Põhja-Eesti)</t>
  </si>
  <si>
    <t>s2c_ZN:EE004 (Lääne-Eesti)</t>
  </si>
  <si>
    <t>s2c_ZN:EE008 (Lõuna-Eesti)</t>
  </si>
  <si>
    <t>s2c_ZN:EE009 (Kesk-Eesti)</t>
  </si>
  <si>
    <t>s2c_ZN:EE00A (Kirde-Eesti)</t>
  </si>
  <si>
    <t>s2c_ZN:FI193 (Keski-Suomi)</t>
  </si>
  <si>
    <t>s2c_ZN:FI194 (Etelä-Pohjanmaa)</t>
  </si>
  <si>
    <t>s2c_ZN:FI195 (Pohjanmaa)</t>
  </si>
  <si>
    <t>s2c_ZN:FI196 (Satakunta)</t>
  </si>
  <si>
    <t>s2c_ZN:FI197 (Pirkanmaa)</t>
  </si>
  <si>
    <t>s2c_ZN:FI1B1 (Helsinki-Uusimaa)</t>
  </si>
  <si>
    <t>s2c_ZN:FI1C1 (Varsinais-Suomi)</t>
  </si>
  <si>
    <t>s2c_ZN:FI1C2 (Kanta-Häme)</t>
  </si>
  <si>
    <t>s2c_ZN:FI1C3 (Päijät-Häme)</t>
  </si>
  <si>
    <t>s2c_ZN:FI1C4 (Kymenlaakso)</t>
  </si>
  <si>
    <t>s2c_ZN:FI1C5 (Etelä-Karjala)</t>
  </si>
  <si>
    <t>s2c_ZN:FI1D1 (Etelä-Savo)</t>
  </si>
  <si>
    <t>s2c_ZN:FI1D2 (Pohjois-Savo)</t>
  </si>
  <si>
    <t>s2c_ZN:FI1D3 (Pohjois-Karjala)</t>
  </si>
  <si>
    <t>s2c_ZN:FI1D5 (Keski-Pohjanmaa)</t>
  </si>
  <si>
    <t>s2c_ZN:FI1D7 (Lappi)</t>
  </si>
  <si>
    <t>s2c_ZN:FI1D8 (Kainuu)</t>
  </si>
  <si>
    <t>s2c_ZN:FI1D9 (Pohjois-Pohjanmaa)</t>
  </si>
  <si>
    <t>s2c_ZN:FI200 (Åland)</t>
  </si>
  <si>
    <t>s2c_ZN:FRA_01 (Ain)</t>
  </si>
  <si>
    <t>s2c_ZN:FRA_02 (Aisne)</t>
  </si>
  <si>
    <t>s2c_ZN:FRA_03 (Allier)</t>
  </si>
  <si>
    <t>s2c_ZN:FRA_04 (Alpes-de-Haute-Provence)</t>
  </si>
  <si>
    <t>s2c_ZN:FRA_05 (Hautes-Alpes)</t>
  </si>
  <si>
    <t>s2c_ZN:FRA_06 (Alpes-Maritimes)</t>
  </si>
  <si>
    <t>s2c_ZN:FRA_07 (Ardeche)</t>
  </si>
  <si>
    <t>s2c_ZN:FRA_08 (Ardennes)</t>
  </si>
  <si>
    <t>s2c_ZN:FRA_09 (Ariege)</t>
  </si>
  <si>
    <t>s2c_ZN:FRA_10 (Aube)</t>
  </si>
  <si>
    <t>s2c_ZN:FRA_11 (Aude)</t>
  </si>
  <si>
    <t>s2c_ZN:FRA_12 (Aveyron)</t>
  </si>
  <si>
    <t>s2c_ZN:FRA_13 (Bouches-du-Rhone)</t>
  </si>
  <si>
    <t>s2c_ZN:FRA_14 (Calvados)</t>
  </si>
  <si>
    <t>s2c_ZN:FRA_15 (Cantal)</t>
  </si>
  <si>
    <t>s2c_ZN:FRA_16 (Charente)</t>
  </si>
  <si>
    <t>s2c_ZN:FRA_17 (Charente-Maritime)</t>
  </si>
  <si>
    <t>s2c_ZN:FRA_18 (Cher)</t>
  </si>
  <si>
    <t>s2c_ZN:FRA_19 (Correze)</t>
  </si>
  <si>
    <t>s2c_ZN:FRA_21 (Cote-d'Or)</t>
  </si>
  <si>
    <t>s2c_ZN:FRA_22 (Cotes-d'Armor)</t>
  </si>
  <si>
    <t>s2c_ZN:FRA_23 (Creuse)</t>
  </si>
  <si>
    <t>s2c_ZN:FRA_24 (Dordogne)</t>
  </si>
  <si>
    <t>s2c_ZN:FRA_25 (Doubs)</t>
  </si>
  <si>
    <t>s2c_ZN:FRA_26 (Drome)</t>
  </si>
  <si>
    <t>s2c_ZN:FRA_27 (Eure)</t>
  </si>
  <si>
    <t>s2c_ZN:FRA_28 (Eure-et-Loir)</t>
  </si>
  <si>
    <t>s2c_ZN:FRA_29 (Finistere)</t>
  </si>
  <si>
    <t>s2c_ZN:FRA_2A (Corse-du-Sud)</t>
  </si>
  <si>
    <t>s2c_ZN:FRA_2B (Haute-Corse)</t>
  </si>
  <si>
    <t>s2c_ZN:FRA_30 (Gard)</t>
  </si>
  <si>
    <t>s2c_ZN:FRA_31 (Haute-Garonne)</t>
  </si>
  <si>
    <t>s2c_ZN:FRA_32 (Gers)</t>
  </si>
  <si>
    <t>s2c_ZN:FRA_33 (Gironde)</t>
  </si>
  <si>
    <t>s2c_ZN:FRA_34 (Herault)</t>
  </si>
  <si>
    <t>s2c_ZN:FRA_35 (Ille-et-Vilaine)</t>
  </si>
  <si>
    <t>s2c_ZN:FRA_36 (Indre)</t>
  </si>
  <si>
    <t>s2c_ZN:FRA_37 (Indre-et-Loire)</t>
  </si>
  <si>
    <t>s2c_ZN:FRA_38 (Isere)</t>
  </si>
  <si>
    <t>s2c_ZN:FRA_39 (Jura)</t>
  </si>
  <si>
    <t>s2c_ZN:FRA_40 (Landes)</t>
  </si>
  <si>
    <t>s2c_ZN:FRA_41 (Loir-et-Cher)</t>
  </si>
  <si>
    <t>s2c_ZN:FRA_42 (Loire)</t>
  </si>
  <si>
    <t>s2c_ZN:FRA_43 (Haute-Loire)</t>
  </si>
  <si>
    <t>s2c_ZN:FRA_44 (Loire-Atlantique)</t>
  </si>
  <si>
    <t>s2c_ZN:FRA_45 (Loiret)</t>
  </si>
  <si>
    <t>s2c_ZN:FRA_46 (Lot)</t>
  </si>
  <si>
    <t>s2c_ZN:FRA_47 (Lot-et-Garonne)</t>
  </si>
  <si>
    <t>s2c_ZN:FRA_48 (Lozere)</t>
  </si>
  <si>
    <t>s2c_ZN:FRA_49 (Maine-et-Loire)</t>
  </si>
  <si>
    <t>s2c_ZN:FRA_50 (Manche)</t>
  </si>
  <si>
    <t>s2c_ZN:FRA_51 (Marne)</t>
  </si>
  <si>
    <t>s2c_ZN:FRA_52 (Haute-Marne)</t>
  </si>
  <si>
    <t>s2c_ZN:FRA_53 (Mayenne)</t>
  </si>
  <si>
    <t>s2c_ZN:FRA_54 (Meurthe-et-Moselle)</t>
  </si>
  <si>
    <t>s2c_ZN:FRA_55 (Meuse)</t>
  </si>
  <si>
    <t>s2c_ZN:FRA_56 (Morbihan)</t>
  </si>
  <si>
    <t>s2c_ZN:FRA_57 (Moselle)</t>
  </si>
  <si>
    <t>s2c_ZN:FRA_58 (Nievre)</t>
  </si>
  <si>
    <t>s2c_ZN:FRA_59 (Nord)</t>
  </si>
  <si>
    <t>s2c_ZN:FRA_60 (Oise)</t>
  </si>
  <si>
    <t>s2c_ZN:FRA_61 (Orne)</t>
  </si>
  <si>
    <t>s2c_ZN:FRA_62 (Pas-de-Calais)</t>
  </si>
  <si>
    <t>s2c_ZN:FRA_63 (Puy-de-Dome)</t>
  </si>
  <si>
    <t>s2c_ZN:FRA_64 (Pyrenees-Atlantiques)</t>
  </si>
  <si>
    <t>s2c_ZN:FRA_65 (Hautes-Pyrenees)</t>
  </si>
  <si>
    <t>s2c_ZN:FRA_66 (Pyrenees-Orientales)</t>
  </si>
  <si>
    <t>s2c_ZN:FRA_67 (Bas-Rhin)</t>
  </si>
  <si>
    <t>s2c_ZN:FRA_68 (Haut-Rhin)</t>
  </si>
  <si>
    <t>s2c_ZN:FRA_69 (Rhone)</t>
  </si>
  <si>
    <t>s2c_ZN:FRA_70 (Haute-Saone)</t>
  </si>
  <si>
    <t>s2c_ZN:FRA_71 (Saone-et-Loire)</t>
  </si>
  <si>
    <t>s2c_ZN:FRA_72 (Sarthe)</t>
  </si>
  <si>
    <t>s2c_ZN:FRA_73 (Savoie)</t>
  </si>
  <si>
    <t>s2c_ZN:FRA_74 (Haute-Savoie)</t>
  </si>
  <si>
    <t>s2c_ZN:FRA_75 (Paris)</t>
  </si>
  <si>
    <t>s2c_ZN:FRA_76 (Seine-Maritime)</t>
  </si>
  <si>
    <t>s2c_ZN:FRA_77 (Seine-et-Marne)</t>
  </si>
  <si>
    <t>s2c_ZN:FRA_78 (Yvelines)</t>
  </si>
  <si>
    <t>s2c_ZN:FRA_79 (Deux-Sevres)</t>
  </si>
  <si>
    <t>s2c_ZN:FRA_80 (Somme)</t>
  </si>
  <si>
    <t>s2c_ZN:FRA_81 (Tarn)</t>
  </si>
  <si>
    <t>s2c_ZN:FRA_82 (Tarn-et-Garonne)</t>
  </si>
  <si>
    <t>s2c_ZN:FRA_83 (Var)</t>
  </si>
  <si>
    <t>s2c_ZN:FRA_84 (Vaucluse)</t>
  </si>
  <si>
    <t>s2c_ZN:FRA_85 (Vendee)</t>
  </si>
  <si>
    <t>s2c_ZN:FRA_86 (Vienne)</t>
  </si>
  <si>
    <t>s2c_ZN:FRA_87 (Haute-Vienne)</t>
  </si>
  <si>
    <t>s2c_ZN:FRA_88 (Vosges)</t>
  </si>
  <si>
    <t>s2c_ZN:FRA_89 (Yonne)</t>
  </si>
  <si>
    <t>s2c_ZN:FRA_90 (Territoire de Belfort)</t>
  </si>
  <si>
    <t>s2c_ZN:FRA_91 (Essonne)</t>
  </si>
  <si>
    <t>s2c_ZN:FRA_92 (Hauts-de-Seine)</t>
  </si>
  <si>
    <t>s2c_ZN:FRA_93 (Seine-Saint-Denis)</t>
  </si>
  <si>
    <t>s2c_ZN:FRA_94 (Val-de-Marne)</t>
  </si>
  <si>
    <t>s2c_ZN:FRA_95 (Val-d'Oise)</t>
  </si>
  <si>
    <t>s2c_ZN:FRA_99 (Monaco)</t>
  </si>
  <si>
    <t>s2c_ZN:GRC_10 (Athina)</t>
  </si>
  <si>
    <t>s2c_ZN:GRC_11 (Athina, Galatsi)</t>
  </si>
  <si>
    <t>s2c_ZN:GRC_12 (Agia Varvara, Egaleo, Haidari, Peristeri)</t>
  </si>
  <si>
    <t>s2c_ZN:GRC_13 (Acharnes, Agii Anargiri, Ano Liosia, Fili, Ilion, Kamatero, Petroupoli, Thrakomakedones, Zefiri)</t>
  </si>
  <si>
    <t>s2c_ZN:GRC_14 (Agios Stefanos, Anixi, Dionisos, Drosia, Ekali, Iraklio Attikis, Kifisia, Krioneri, Likovrisi, Metamorfosi, Nea Chalkidona, Nea Erithrea, Nea Filadelfia, Nea Ionia Attikis, Rodopoli, Stamata)</t>
  </si>
  <si>
    <t>s2c_ZN:GRC_15 (Agia Paraskevi, Anthousa, Chalandri, Cholargos, Filothei, Gerakas, Glika Nera, Marousi, Melissia, Nea Penteli, Neo Psichiko, Pallini, Papagos, Pefki, Penteli, Psichiko, Vrilissia, Zografos)</t>
  </si>
  <si>
    <t>s2c_ZN:GRC_16 (Argiroupoli, Elliniko, Glifada, Ilioupoli, Kesariani, Vari, Vironas, Voula, Vouliagmeni)</t>
  </si>
  <si>
    <t>s2c_ZN:GRC_17 (Agios Dimitrios, Alimos, Dafni, Imittos, Kallithea, Nea Smirni, Paleo Faliro, Tavros)</t>
  </si>
  <si>
    <t>s2c_ZN:GRC_18 (Agios Ioannis Rentis, Drapetsona, Egina, Idra, Keratsini, Koridallos, Methana, Moschato, Nikea, Perama, Pireas, Poros Trizinias, Salamina, Spetses)</t>
  </si>
  <si>
    <t>s2c_ZN:GRC_19 (Anavissos, Artemida, Aspropirgos, Avlona, Elefsina, Erithres, Kalivia Thorikou, Kapandriti, Keratea, Koropi, Lavrio, Magoula, Mandra, Marathonas, Markopoulo Mesogeas, Megara, Nea Makri, Nea Peramos Attikis, Oropos, Peania, Rafina, Spata, Vilia)</t>
  </si>
  <si>
    <t>s2c_ZN:GRC_20 (Agii Theodori, Chiliomodi, Derveni, Gkoura, Kiato, Korinthos, Loutraki, Nemea, Perigiali, Sofiko, Vrachati, Xilokastro)</t>
  </si>
  <si>
    <t>s2c_ZN:GRC_21 (Agia Triada, Argos, Ermioni, Kranidi, Ligourio, Nafplio, Palea Epidavros, Tolo)</t>
  </si>
  <si>
    <t>s2c_ZN:GRC_22 (Astros, Dimitsana, Kato Asea, Kontovazena, Leonidi, Levidi, Megalopoli, Paloumpa, Stadio, Tirosapounakeika, Tripoli, Tropea, Vitina)</t>
  </si>
  <si>
    <t>s2c_ZN:GRC_23 (Areopoli, Githio, Kastorio, Molai, Monemvasia, Neapoli Lakonias, Skala, Sparti, Xirokampi)</t>
  </si>
  <si>
    <t>s2c_ZN:GRC_24 (Diavolitsi, Dorio, Filiatra, Gargaliani, Kalamata, Kardamili, Kiparissia, Koroni, Meligalas, Messini, Methoni, Petalidi, Pilos, Thouria)</t>
  </si>
  <si>
    <t>s2c_ZN:GRC_25 (Akrata, Chalandritsa, Dafni Kalavriton, Diakopto, Egio, Erimanthia, Kalavrita, Kato Achaia, Klitoria, Vrachneika)</t>
  </si>
  <si>
    <t>s2c_ZN:GRC_26 (Patra)</t>
  </si>
  <si>
    <t>s2c_ZN:GRC_27 (Amaliada, Andravida, Andritsena, Archea Olimpia, Efira, Gastouni, Karatoulas, Katakolo, Krestena, Lalas, Lampia, Lechena, Nea Figalia, Pirgos, Pirgos Ilias, S. S. Vardas, Vartholomio, Zacharo)</t>
  </si>
  <si>
    <t>s2c_ZN:GRC_28 (Agia Efimia, Argostoli, Fiskardo, Ithaki, Lixouri, Poros Kefallinias, Sami)</t>
  </si>
  <si>
    <t>s2c_ZN:GRC_29 (Katastari, Macherado, Zakinthos)</t>
  </si>
  <si>
    <t>s2c_ZN:GRC_30 (Agios Konstantinos Etoloakarnanias, Agios Vlasios, Agrinio, Amfilochia, Ano Chora, Antirrio, Astakos, Empesos, Etoliko, Evinochori, Fities, Gavalou, Katouna, Kenourgio, Mataragka, Mesolongi, Mitikas, Nafpaktos, Neochori Etoloakarnanias, Paleros, Panetolio, Paravola, Platanos Etoloakarnanias, Thermo, Vonitsa)</t>
  </si>
  <si>
    <t>s2c_ZN:GRC_31 (Lefkada, Nidri, Vasiliki)</t>
  </si>
  <si>
    <t>s2c_ZN:GRC_32 (Aliartos, Arachova, Distomo, Kiriaki, Livadia, Orchomenos, Paralia Distomou, Schimatari, Thiva, Vagia)</t>
  </si>
  <si>
    <t>s2c_ZN:GRC_33 (Amfissa, Delfi, Efpalio, Eratini, Galaxidi, Gravia, Itea Fokidas, Lidoriki)</t>
  </si>
  <si>
    <t>s2c_ZN:GRC_34 (Aliveri, Amarinthos, Avlonari, Chalkida, Eretria, Istiea, Karistos, Kimi, Limni, Loutra Edipsou, Mantoudi, Marmari, Nea Artaki, Nea Stira, Psachna, Skiros, Vasiliko)</t>
  </si>
  <si>
    <t>s2c_ZN:GRC_35 (Agios Konstantinos Fthiotidas, Amfiklia, Atalanti, Domokos, Kamena Vourla, Kato Tithorea, Lamia, Makrakomi, Malesina, Molos, Sperchiada, Stilida)</t>
  </si>
  <si>
    <t>s2c_ZN:GRC_36 (Granitsa, Karpenisi, Kerasochori)</t>
  </si>
  <si>
    <t>s2c_ZN:GRC_37 (Agria, Almiros, Alonnisos, Argalasti, Nea Agchialos, Skiathos, Skopelos, Sourpi, Velestino, Zagora)</t>
  </si>
  <si>
    <t>s2c_ZN:GRC_38 (Nea Ionia Volou, Volos)</t>
  </si>
  <si>
    <t>s2c_ZN:GRC_40 (Agia, Ampelonas, Elassona, Farsala, Sikourion, Tirnavos)</t>
  </si>
  <si>
    <t>s2c_ZN:GRC_41 (Larisa, Nikea Larisas)</t>
  </si>
  <si>
    <t>s2c_ZN:GRC_42 (Farkadona, Kalampaka, Pili, Trikala)</t>
  </si>
  <si>
    <t>s2c_ZN:GRC_43 (Agnantero, Karditsa, Leontari, Mouzaki, Palamas, Sofades)</t>
  </si>
  <si>
    <t>s2c_ZN:GRC_44 (Delvinaki, Grevenitio, Kalentzi, Konitsa, Metsovo, Pramanta, Tsepelovo, Zitsa)</t>
  </si>
  <si>
    <t>s2c_ZN:GRC_45 (Anatoli, Ioannina)</t>
  </si>
  <si>
    <t>s2c_ZN:GRC_46 (Filiates, Igoumenitsa, Margariti, Paramithia)</t>
  </si>
  <si>
    <t>s2c_ZN:GRC_47 (Agnanta, Ano Kalentini, Arta, Kompoti, Miliana, Neochori Artas, Vourgareli)</t>
  </si>
  <si>
    <t>s2c_ZN:GRC_48 (Filippiada, Kanallaki, Louros, Parga, Preveza, Thesprotiko)</t>
  </si>
  <si>
    <t>s2c_ZN:GRC_49 (Achillio, Gaios, Karousades, Kerkira, Lefkimmi, Tzavros)</t>
  </si>
  <si>
    <t>s2c_ZN:GRC_50 (Emporio Kozanis, Kozani, Krokos, Neapoli Kozanis, Pentalofos, Ptolemaida, Servia, Siatista, Tsotili, Velventos)</t>
  </si>
  <si>
    <t>s2c_ZN:GRC_51 (Agios Georgios Grevenon, Deskati, Grevena)</t>
  </si>
  <si>
    <t>s2c_ZN:GRC_52 (Argos Orestiko, Kastoria, Korisos, Makrochori Kastorias, Mavrochori, Mesopotamia, Nestorio)</t>
  </si>
  <si>
    <t>s2c_ZN:GRC_53 (Agios Germanos, Aminteo, Filotas, Florina, Lechovo, Meliti)</t>
  </si>
  <si>
    <t>s2c_ZN:GRC_54 (Menemeni, Thessaloniki)</t>
  </si>
  <si>
    <t>s2c_ZN:GRC_55 (Agios Pavlos, Kalamaria, Panorama, Pilea, Triandria)</t>
  </si>
  <si>
    <t>s2c_ZN:GRC_56 (Ampelokipi, Efkarpia, Eleftherio-Kordelio, Evosmos, Menemeni, Neapoli, Polichni, Sikies, Stavroupoli)</t>
  </si>
  <si>
    <t>s2c_ZN:GRC_57 (Agios Athanasios, Asprovalta, Asvestochori, Chalastra, Chalkidona, Epanomi, Gefira, Ionia Thessalonikis, Kalochori, Koufalia, Lagkadas, Nea Michaniona, Oreokastro, Sindos, Sochos, Stavros Thessalonikis, Thermaikos, Thermi, Vasilika Thessalonikis, Zagkliveri)</t>
  </si>
  <si>
    <t>s2c_ZN:GRC_58 (Aridea, Arnissa, Edessa, Giannitsa, Kria Vrisi, Pella, Skidra)</t>
  </si>
  <si>
    <t>s2c_ZN:GRC_59 (Alexandria, Kopanos, Meliki, Naousa Imathias, Veria)</t>
  </si>
  <si>
    <t>s2c_ZN:GRC_60 (Eginio, Katerini, Leptokaria, Litochoro, Platamonas)</t>
  </si>
  <si>
    <t>s2c_ZN:GRC_61 (Evropos, Goumenissa, Kilkis, Polikastro)</t>
  </si>
  <si>
    <t>s2c_ZN:GRC_62 (Iraklia, Kato Poroia, Nea Zichni, Nigrita, Proti, Rodolivos, Serres, Sidirokastro)</t>
  </si>
  <si>
    <t>s2c_ZN:GRC_63 (Agios Nikolaos Chalkidikis, Arnea, Dafni Agiou Orous, Galatista, Ierissos, Karies Agiou Orous, Kassandria, Nea Kallikratia, Nea Moudania, Neos Marmaras, Nikiti, Pefkochori, Poligiros, Sikea)</t>
  </si>
  <si>
    <t>s2c_ZN:GRC_64 (Chrisoupoli, Eleftheroupoli, Kechrokampos, Krinides, Limenaria, Moustheni, Nea Karvali, Nea Peramos Kavalas, Prinos, Thasos)</t>
  </si>
  <si>
    <t>s2c_ZN:GRC_65 (Kavala)</t>
  </si>
  <si>
    <t>s2c_ZN:GRC_66 (Doxato, Drama, Kalampaki, Kato Nevrokopi, Paranesti, Prosotsani)</t>
  </si>
  <si>
    <t>s2c_ZN:GRC_67 (Echinos, Evlalo, Genisea, Stavroupoli Xanthis, Xanthi)</t>
  </si>
  <si>
    <t>s2c_ZN:GRC_68 (Alexandroupoli, Didimoticho, Dikea, Feres, Kiprinos, Lavara, Metaxades, Orestiada, Samothraki, Soufli, Tichero)</t>
  </si>
  <si>
    <t>s2c_ZN:GRC_69 (Iasmos, Komotini, Sapes, Xilagani)</t>
  </si>
  <si>
    <t>s2c_ZN:GRC_70 (Agia Varvara Irakliou, Agios Mironas, Ano Viannos, Archanes, Arkalochori, Asimi, Episkopi Irakliou, Kastelli Pediados, Limenas Chersonisou, Malia, Mires, Pirgos Irakliou, Timpaki)</t>
  </si>
  <si>
    <t>s2c_ZN:GRC_71 (Gazi, Iraklio Kritis, Nea Alikarnassos)</t>
  </si>
  <si>
    <t>s2c_ZN:GRC_72 (Agios Nikolaos Lasithiou, Elounta, Ierapetra, Makri Gialos, Neapoli Lasithiou, Sitia, Tzermiado)</t>
  </si>
  <si>
    <t>s2c_ZN:GRC_73 (Alikianos, Chania, Chora Sfakion, Kalives, Kandanos, Kissamos, Kolimvari, Mournies, Paleochora, Platanias, Souda, Voukolies, Vrises Apokoronou)</t>
  </si>
  <si>
    <t>s2c_ZN:GRC_74 (Amari, Anogia, Episkopi Rethimnis, Mirthios, Perama Rethimnis, Rethimno, Spili)</t>
  </si>
  <si>
    <t>s2c_ZN:GRC_80 (Kithira, Potamos)</t>
  </si>
  <si>
    <t>s2c_ZN:GRC_81 (Agia Paraskevi Lesvou, Agiasos, Agios Efstratios, Antissa, Eresos, Kalloni, Mantamados, Mirina, Mithimna, Mitilini, Moudros, Pappados, Petra, Plomari, Polichnitos)</t>
  </si>
  <si>
    <t>s2c_ZN:GRC_82 (Chios, Inousses, Kalamoti, Kardamila, Psara, Volissos)</t>
  </si>
  <si>
    <t>s2c_ZN:GRC_83 (Agios Kirikos, Evdilos, Fourni, Karlovasi, Pirgos Samou, Pithagorio, Raches, Samos)</t>
  </si>
  <si>
    <t>s2c_ZN:GRC_84 (Amorgos, Anafi, Andros, Antiparos, Emporio Thiras, Filoti, Folegandros, Gavrio, Ia, Ios, Ioulis, Kimolos, Kithnos, Mikonos, Milos, Naousa Parou, Naxos, Paros, Serifos, Sifnos, Sikinos, Siros, Thira, Tinos)</t>
  </si>
  <si>
    <t>s2c_ZN:GRC_85 (Afantou, Agathonisi, Antimachia, Archangelos, Astipalea, Chalki, Emponas, Gennadi, Ialisos, Kalimnos, Kalithies, Kardamena, Karpathos, Kasos, Kefalos, Kos, Kremasti, Lakki Lerou, Leros, Lindos, Lipsi, Megisti, Nisiros, Patmos, Rodos, Simi, Tilos)</t>
  </si>
  <si>
    <t>s2c_ZN:HR021 (Bjelovarsko-bilogorska županija)</t>
  </si>
  <si>
    <t>s2c_ZN:HR022 (Virovitičko-podravska županija)</t>
  </si>
  <si>
    <t>s2c_ZN:HR023 (Požeško-slavonska županija)</t>
  </si>
  <si>
    <t>s2c_ZN:HR024 (Brodsko-posavska županija)</t>
  </si>
  <si>
    <t>s2c_ZN:HR025 (Osječko-baranjska županija)</t>
  </si>
  <si>
    <t>s2c_ZN:HR026 (Vukovarsko-srijemska županija)</t>
  </si>
  <si>
    <t>s2c_ZN:HR027 (Karlovačka županija)</t>
  </si>
  <si>
    <t>s2c_ZN:HR028 (Sisačko-moslavačka županija)</t>
  </si>
  <si>
    <t>s2c_ZN:HR031 (Primorsko-goranska županija)</t>
  </si>
  <si>
    <t>s2c_ZN:HR032 (Ličko-senjska županija)</t>
  </si>
  <si>
    <t>s2c_ZN:HR033 (Zadarska županija)</t>
  </si>
  <si>
    <t>s2c_ZN:HR034 (Šibensko-kninska županija)</t>
  </si>
  <si>
    <t>s2c_ZN:HR035 (Splitsko-dalmatinska županija)</t>
  </si>
  <si>
    <t>s2c_ZN:HR036 (Istarska županija)</t>
  </si>
  <si>
    <t>s2c_ZN:HR037 (Dubrovačko-neretvanska županija)</t>
  </si>
  <si>
    <t>s2c_ZN:HR050 (Grad Zagreb)</t>
  </si>
  <si>
    <t>s2c_ZN:HR061 (Međimurska županija)</t>
  </si>
  <si>
    <t>s2c_ZN:HR062 (Varaždinska županija)</t>
  </si>
  <si>
    <t>s2c_ZN:HR063 (Koprivničko-križevačka županija)</t>
  </si>
  <si>
    <t>s2c_ZN:HR064 (Krapinsko-zagorska županija)</t>
  </si>
  <si>
    <t>s2c_ZN:HR065 (Zagrebačka županija)</t>
  </si>
  <si>
    <t>s2c_ZN:HU110 (Budapest)</t>
  </si>
  <si>
    <t>s2c_ZN:HU120 (Pest)</t>
  </si>
  <si>
    <t>s2c_ZN:HU211 (Fejér)</t>
  </si>
  <si>
    <t>s2c_ZN:HU212 (Komárom-Esztergom)</t>
  </si>
  <si>
    <t>s2c_ZN:HU213 (Veszprém)</t>
  </si>
  <si>
    <t>s2c_ZN:HU221 (Győr-Moson-Sopron)</t>
  </si>
  <si>
    <t>s2c_ZN:HU222 (Vas)</t>
  </si>
  <si>
    <t>s2c_ZN:HU223 (Zala)</t>
  </si>
  <si>
    <t>s2c_ZN:HU231 (Baranya)</t>
  </si>
  <si>
    <t>s2c_ZN:HU232 (Somogy)</t>
  </si>
  <si>
    <t>s2c_ZN:HU233 (Tolna)</t>
  </si>
  <si>
    <t>s2c_ZN:HU311 (Borsod-Abaúj-Zemplén)</t>
  </si>
  <si>
    <t>s2c_ZN:HU312 (Heves)</t>
  </si>
  <si>
    <t>s2c_ZN:HU313 (Nógrád)</t>
  </si>
  <si>
    <t>s2c_ZN:HU321 (Hajdú-Bihar)</t>
  </si>
  <si>
    <t>s2c_ZN:HU322 (Jász-Nagykun-Szolnok)</t>
  </si>
  <si>
    <t>s2c_ZN:HU323 (Szabolcs-Szatmár-Bereg)</t>
  </si>
  <si>
    <t>s2c_ZN:HU331 (Bács-Kiskun)</t>
  </si>
  <si>
    <t>s2c_ZN:HU332 (Békés)</t>
  </si>
  <si>
    <t>s2c_ZN:HU333 (Csongrád)</t>
  </si>
  <si>
    <t>s2c_ZN:IRL_CE (Clare)</t>
  </si>
  <si>
    <t>s2c_ZN:IRL_CN (Cavan)</t>
  </si>
  <si>
    <t>s2c_ZN:IRL_CO (Cork County)</t>
  </si>
  <si>
    <t>s2c_ZN:IRL_CW (Carlow)</t>
  </si>
  <si>
    <t>s2c_ZN:IRL_D (Dublin City)</t>
  </si>
  <si>
    <t>s2c_ZN:IRL_DL (Donegal)</t>
  </si>
  <si>
    <t>s2c_ZN:IRL_G (Galway County)</t>
  </si>
  <si>
    <t>s2c_ZN:IRL_KE (Kildare)</t>
  </si>
  <si>
    <t>s2c_ZN:IRL_KK (Kilkenny)</t>
  </si>
  <si>
    <t>s2c_ZN:IRL_KY (Kerry)</t>
  </si>
  <si>
    <t>s2c_ZN:IRL_LD (Longford)</t>
  </si>
  <si>
    <t>s2c_ZN:IRL_LH (Louth)</t>
  </si>
  <si>
    <t>s2c_ZN:IRL_LK (Limerick City and County)</t>
  </si>
  <si>
    <t>s2c_ZN:IRL_LM (Leitrim)</t>
  </si>
  <si>
    <t>s2c_ZN:IRL_LS (Laois)</t>
  </si>
  <si>
    <t>s2c_ZN:IRL_MH (Meath)</t>
  </si>
  <si>
    <t>s2c_ZN:IRL_MN (Monaghan)</t>
  </si>
  <si>
    <t>s2c_ZN:IRL_MO (Mayo)</t>
  </si>
  <si>
    <t>s2c_ZN:IRL_OY (Offaly)</t>
  </si>
  <si>
    <t>s2c_ZN:IRL_RN (Roscommon)</t>
  </si>
  <si>
    <t>s2c_ZN:IRL_SO (Sligo)</t>
  </si>
  <si>
    <t>s2c_ZN:IRL_TA (Tipperary)</t>
  </si>
  <si>
    <t>s2c_ZN:IRL_WD (Waterford City and County)</t>
  </si>
  <si>
    <t>s2c_ZN:IRL_WH (Westmeath)</t>
  </si>
  <si>
    <t>s2c_ZN:IRL_WW (Wicklow)</t>
  </si>
  <si>
    <t>s2c_ZN:IRL_WX (Wexford)</t>
  </si>
  <si>
    <t>s2c_ZN:ISL_ISL (Island)</t>
  </si>
  <si>
    <t>s2c_ZN:ITA_00 (Affile, Albano Laziale, Allumiere, Anguillara Sabazia, Anticoli Corrado, Anzio, Ardea, Ariccia, Arsoli, Artena, Bracciano, Campagnano Di Roma, Carpineto Romano, Castel Gandolfo, Castel Madama, Cave, Cerveteri, Ciampino, Citta del Vaticano, Civitavecchia, Colleferro, Fiano Romano, Fiumicino, Fonte Nuova, Frascati, Genzano Di Roma, Gerano, Grottaferrata, Guidonia Montecelio, Ladispoli, Lanuvio, Lariano, Licenza, Manziana, Marino, Monte Compatri, Monte Porzio Catone, Monterotondo, Morlupo, Nemi, Nerola, Nettuno, Olevano Romano, Palestrina, Palombara Sabina, Pomezia, Rignano Flaminio, Rocca Priora, Roma, Roviano, San Cesareo, Sant Angelo Romano, Santa Marinella, Segni, Subiaco, Tivoli, Tivoli Therme, Tolfa, Torrita Tiberina, Trevignano Romano, Valmontone, Velletri, Vicovaro, Vivaro Romano, Zagarolo)</t>
  </si>
  <si>
    <t>s2c_ZN:ITA_01 (Acquapendente, Bagnoregio, Bolsena, Canino, Capranica, Caprarola, Castiglione In Teverina, Civita Castellana, Fabrica Di Roma, Gallese, Grotte Di Castro, Grotte Santo Stefano, Montalto Di Castro, Montefiascone, Nepi, Orte, Ronciglione, San Lorenzo Nuovo, Soriano Nel Cimino, Sutri, Tarquinia, Tuscania, Valentano, Vejano, Vetralla, Vignanello, Viterbo, Vitorchiano)</t>
  </si>
  <si>
    <t>s2c_ZN:ITA_02 (Accumoli, Amatrice, Antrodoco, Borgorose, Cantalice, Casperia, Castelnuovo Di Farfa, Cittaducale, Collalto Sabino, Collevecchio, Contigliano, Fara In Sabina, Fiamignano, Forano, Greccio, Leonessa, Magliano Sabina, Monteleone Sabino, Montopoli Di Sabina, Orvinio, Pescorocchiano, Petrella Salto, Poggio Bustone, Poggio Mirteto, Poggio Moiano, Posta, Rieti, Rivodutri, Rocca Sinibalda, Scandriglia, Stimigliano, Toffia, Torri In Sabina, Torricella In Sabina, Vacone, Varco Sabino)</t>
  </si>
  <si>
    <t>s2c_ZN:ITA_03 (Alatri, Alvito, Amaseno, Anagni, Aquino, Arce, Arpino, Atina, Boville Ernica, Casalvieri, Cassino, Ceccano, Ceprano, Cervaro, Esperia, Ferentino, Fiuggi, Fontana Liri, Frosinone, Guarcino, Isola Del Liri, Monte San Giovanni Campano, Morolo, Paliano, Pofi, Pontecorvo, Ripi, Roccasecca, San Donato Val Di Comino, San Giorgio A Liri, San Giovanni Incarico, Sant Apollinare, Sant Elia Fiumerapido, Sora, Supino, Veroli, Vico Nel Lazio, Villa Santa Lucia, Villa Santo Stefano, Viticuso)</t>
  </si>
  <si>
    <t>s2c_ZN:ITA_04 (Aprilia, Castelforte, Cisterna Di Latina, Fondi, Formia, Gaeta, Latina, Lenola, Marina di Minturno, Minturno, Pontinia, Ponza, Priverno, Sabaudia, San Felice Circeo, Sermoneta, Sezze, Sonnino, Sperlonga, Spigno Saturnia, Terracina, Ventotene)</t>
  </si>
  <si>
    <t>s2c_ZN:ITA_05 (Acquasparta, Allerona, Amelia, Arrone, Attigliano, Avigliano Umbro, Baschi, Calvi Dell Umbria, Castel Giorgio, Castel Viscardo, Fabro, Ferentillo, Ficulle, Giove, Guardea, Montecastrilli, Monteleone D Orvieto, Narni, Orvieto, Penna In Teverina, Polino, San Gemini, San Venanzo, Stroncone, Terni)</t>
  </si>
  <si>
    <t>s2c_ZN:ITA_06 (Assisi, Badia Petroia, Bastia Umbra, Bettona, Bevagna, Campello Sul Clitunno, Cannara, Casalina, Cascia, Castel Ritaldi, Castiglione Del Lago, Cerreto Di Spoleto, Citta Della Pieve, Citta di Castello, Collazzone, Corciano, Costacciaro, Deruta, Foligno, Fossato Di Vico, Fratta Todina, Gualdo Cattaneo, Gualdo Tadino, Gubbio, Magione, Marsciano, Massa Martana, Monte Castello Di Vibio, Monte Santa Maria Tiberina, Montefalco, Monteleone Di Spoleto, Montone, Nocera Umbra, Norcia, Paciano, Panicale, Papiano, Passignano Sul Trasimeno, Perugia, Piegaro, Pietralunga, Preci, San Giustino, Scheggia E Pascelupo, Sigillo, Spello, Spoleto, Todi, Torgiano, Trevi, Tuoro Sul Trasimeno, Umbertide, Valfabbrica, Vallo Di Nera, Valtopina)</t>
  </si>
  <si>
    <t>s2c_ZN:ITA_07 (Alghero, Arzachena, Berchidda, Bonnanaro, Bono, Bonorva, Budoni, Calangianus, Castelsardo, Erula, Ittiri, La Maddalena, Luras, Mores, Nulvi, Olbia, Oschiri, Osilo, Ossi, Ozieri, Padria, Padru, Pattada, Perfugas, Ploaghe, Porto Torres, Pozzomaggiore, San Teodoro, Santa Teresa Gallura, Sassari, Sedini, Sennori, Sorso, Stintino, Tempio Pausania, Thiesi, Torralba, Trinita D Agultu E Vignola, Tula, Usini, Valledoria, Villanova Monteleone)</t>
  </si>
  <si>
    <t>s2c_ZN:ITA_08 (Aritzo, Bari Sardo, Bitti, Bolotana, Borore, Bortigali, Cardedu, Desulo, Dorgali, Fonni, Jerzu, Lanusei, Lodine, Macomer, Mamoiada, Noragugume, Nuoro, Oliena, Orani, Orgosolo, Orosei, Ortueri, Perdasdefogu, Silanus, Sindia, Siniscola, Sorgono, Tertenia, Teti, Tonara, Tortoli, Villagrande Strisaili)</t>
  </si>
  <si>
    <t>s2c_ZN:ITA_09 (Abbasanta, Ales, Arborea, Arbus, Ardauli, Assemini, Barumini, Bosa, Busachi, Cabras, Cagliari, Calasetta, Capoterra, Carbonia, Carloforte, Cuglieri, Decimomannu, Dolianova, Domusnovas, Elmas, Escalaplano, Escolca, Esterzili, Fordongianus, Genoni, Gergei, Ghilarza, Gonnosfanadiga, Guspini, Iglesias, Isili, Lunamatrona, Maracalagonis, Marrubiu, Mogoro, Monastir, Monserrato, Muravera, Nuragus, Nurallao, Nuraminis, Nurri, Oristano, Orroli, Pompu, Quartu Sant Elena, Quartucciu, Ruinas, Sadali, Samugheo, San Gavino Monreale, San Nicolo D Arcidano, San Sperate, Sanluri, Sant Antioco, Santa Giusta, Santu Lussurgiu, Sardara, Sarroch, Sedilo, Selargius, Sennariolo, Serramanna, Serrenti, Serri, Sestu, Settimo San Pietro, Seui, Seulo, Simaxis, Sinnai, Soddi, Solarussa, Terralba, Teulada, Tinnura, Tresnuraghes, Tuili, Uras, Uta, Villa San Pietro, Villacidro, Villanova Truschedu, Villanova Tulo, Villanovafranca, Villasalto, Villasimius, Villasor, Villaspeciosa, Zerfaliu)</t>
  </si>
  <si>
    <t>s2c_ZN:ITA_10 (Aglie, Alpignano, Avigliana, Bardonecchia, Beinasco, Bollengo, Borgaro Torinese, Borgofranco D Ivrea, Borgomasino, Brandizzo, Bussoleno, Caluso, Carignano, Carmagnola, Caselle Torinese, Castellamonte, Cavour, Chieri, Chivasso, Cirie, Collegno, Condove, Cuorgne, Favria, Forno Canavese, Grugliasco, Ivrea, Lanzo Torinese, Luserna San Giovanni, Mappano, Mathi, Mazze, Moncalieri, Montalto Dora, Montanaro, Nichelino, Nole, Orbassano, Oulx, Pavone Canavese, Pianezza, Pinerolo, Pino Torinese, Piossasco, Poirino, Pomaretto, Pont Canavese, Rivarolo Canavese, Rivoli, San Germano Chisone, San Maurizio Canavese, San Mauro Torinese, Sant Ambrogio Di Torino, Santena, Sauze Di Cesana, Sestriere, Settimo Torinese, Strambino, Susa, Torino, Torrazza Piemonte, Torre Canavese, Torre Pellice, Trofarello, Val di Chy, Valchiusa, Valgioie, Valperga, Venaria Reale, Verolengo, Verrua Savoia, Vigone, Villafranca Piemonte, Villar Focchiardo, Villar Perosa, Villarbasse, Villastellone, Vinovo, Virle Piemonte, Vische, Vistrorio, Viu, Volpiano, Volvera)</t>
  </si>
  <si>
    <t>s2c_ZN:ITA_11 (Aosta, Arvier, Breuil-Cervinia, Brusson, Cogne, Courmayeur, Gressoney Saint Jean, La Salle, La Thuile, Morgex, Pont Saint Martin, Pontey, Saint Denis, Saint Oyen, Saint Vincent, Valsavarenche, Valtournenche, Verrayes, Verres, Villeneuve)</t>
  </si>
  <si>
    <t>s2c_ZN:ITA_12 (Acceglio, Alba, Bagnolo Piemonte, Barge, Beinette, Bene Vagienna, Borgo San Dalmazzo, Boves, Bra, Busca, Camerana, Canale, Caraglio, Carru, Castiglione Tinella, Centallo, Cherasco, Chiusa Di Pesio, Cortemilia, Cossano Belbo, Costigliole Saluzzo, Cuneo, Demonte, Diano D Alba, Dogliani, Fossano, Frabosa Soprana, Frabosa Sottana, Garessio, La Morra, Lesegno, Limone Piemonte, Mango, Massimino, Mondovi, Monforte D Alba, Monta, Montemale Di Cuneo, Monticello D Alba, Moretta, Narzole, Neive, Ormea, Paesana, Pamparato, Peveragno, Piasco, Pradleves, Prazzo, Prunetto, Racconigi, Revello, Roascio, Robilante, Rocca De Baldi, Roccaforte Mondovi, Roccavione, Saliceto, Saluzzo, San Damiano Macra, Santa Vittoria D Alba, Santo Stefano Belbo, Savigliano, Sommariva Del Bosco, Trezzo Tinella, Trinita, Verduno, Vernante, Verzuolo, Vezza D Alba, Vicoforte, Villanova Mondovi, Villanova Solaro, Vinadio, Viola, Vottignasco)</t>
  </si>
  <si>
    <t>s2c_ZN:ITA_13 (Ailoche, Alagna Valsesia, Alto Sermenza, Arborio, Asigliano Vercellese, Bianze, Biella, Bioglio, Boccioleto, Borgosesia, Borriana, Brusnengo, Camandona, Camburzano, Campertogno, Campiglia Cervo, Candelo, Carcoforo, Castelletto Cervo, Cellio Con Breia, Cerrione, Cigliano, Coggiola, Cossato, Costanzana, Crescentino, Crevacuore, Curino, Donato, Dorzano, Fobello, Gaglianico, Lenta, Lessona, Lignana, Livorno Ferraris, Lozzolo, Massazza, Masserano, Mezzana Mortigliengo, Mottalciata, Muzzano, Netro, Occhieppo Inferiore, Occhieppo Superiore, Pettinengo, Pollone, Ponderano, Portula, Pralungo, Prarolo, Pray, Quaregna Cerreto, Quarona, Roasio, Ronco Biellese, Ronsecco, Roppolo, Rosazza, Sagliano Micca, Saluggia, Salussola, San Germano Vercellese, Sandigliano, Santhia, Scopa, Scopello, Serravalle Sesia, Sordevolo, Strona, Tavigliano, Ternengo, Tollegno, Torrazzo, Tricerro, Trino, Tronzano Vercellese, Valdengo, Valdilana, Valduggia, Valle San Nicolao, Varallo, Veglio, Vercelli, Verrone, Vigliano Biellese, Villa Del Bosco, Villanova Biellese, Villarboit, Villata, Viverone, Vocca, Zimone, Zubiena, Zumaglia)</t>
  </si>
  <si>
    <t>s2c_ZN:ITA_14 (Agliano Terme, Asti, Baldichieri D Asti, Buttigliera D Asti, Calosso, Canelli, Casorzo, Castell Alfero, Castello Di Annone, Castelnuovo Belbo, Castelnuovo Don Bosco, Coazzolo, Costigliole D Asti, Ferrere, Fontanile, Grana, Grazzano Badoglio, Incisa Scapaccino, Isola D Asti, Loazzolo, Mombaruzzo, Mombercelli, Monale, Moncalvo, Moncucco Torinese, Montafia, Montechiaro D Asti, Montegrosso D Asti, Montiglio Monferrato, Portacomaro, Rocchetta Palafea, San Damiano D Asti, Serole, Sessame, Tigliole, Tonco, Tonengo, Vaglio Serra, Valfenera, Vesime, Viale, Viarigi, Villa San Secondo, Villafranca D Asti, Villanova D Asti, Vinchio)</t>
  </si>
  <si>
    <t>s2c_ZN:ITA_15 (Acqui Terme, Alessandria, Alfiano Natta, Alluvioni Piovera, Altavilla Monferrato, Arquata Scrivia, Balzola, Bassignana, Bergamasco, Bistagno, Borgo San Martino, Borgoratto Alessandrino, Bosco Marengo, Carpeneto, Casal Cermelli, Casale Monferrato, Casalnoceto, Cassano Spinola, Cassine, Castellania, Castellazzo Bormida, Castelnuovo Bormida, Castelnuovo Scrivia, Cella Monte, Fabbrica Curone, Felizzano, Frassinello Monferrato, Fresonara, Frugarolo, Fubine Monferrato, Gavi, Giarole, Malvicino, Masio, Molare, Morano Sul Po, Mornese, Novi Ligure, Ottiglio, Ovada, Oviglio, Ozzano Monferrato, Pontecurone, Pontestura, Pozzolo Formigaro, Predosa, Quargnento, Quattordio, Rocca Grimalda, Sale, San Salvatore Monferrato, San Sebastiano Curone, Serravalle Scrivia, Sezzadio, Solero, Spigno Monferrato, Strevi, Tortona, Trisobbio, Valenza, Valmacca, Vignale Monferrato, Viguzzolo, Villamiroglio, Villanova Monferrato, Visone, Volpedo, Volpeglino, Voltaggio)</t>
  </si>
  <si>
    <t>s2c_ZN:ITA_16 (Arenzano, Bargagli, Borzonasca, Busalla, Camogli, Campo Ligure, Carasco, Casella, Ceranesi, Chiavari, Cicagna, Cogoleto, Davagna, Fontanigorda, Genova, Gorreto, Isola Del Cantone, Lavagna, Lorsica, Lumarzo, Mezzanego, Mignanego, Moconesi, Montoggio, Portofino, Propata, Rezzoaglio, Ronco Scrivia, Rondanina, Rovegno, San Colombano Certenoli, Santa Margherita Ligure, Santo Stefano D Aveto, Sestri Levante, Sori, Torriglia, Tribogna, Uscio, Vobbia, Zoagli)</t>
  </si>
  <si>
    <t>s2c_ZN:ITA_17 (Alassio, Albenga, Albisola Superiore, Albissola Marina, Altare, Andora, Boissano, Borghetto Santo Spirito, Borgio Verezzi, Cairo Montenotte, Calizzano, Castelvecchio Di Rocca Barbena, Celle Ligure, Cengio, Ceriale, Cisano Sul Neva, Garlenda, Laigueglia, Loano, Mallare, Mioglia, Murialdo, Nasino, Noli, Orco Feglino, Ortovero, Osiglia, Piana Crixia, Pietra Ligure, Plodio, Pontinvrea, Roccavignale, Sassello, Savona, Stella, Toirano, Tovo San Giacomo, Urbe, Vado Ligure, Varazze, Vendone, Vezzi Portio, Villanova D Albenga, Zuccarello)</t>
  </si>
  <si>
    <t>s2c_ZN:ITA_18 (Bajardo, Borgomaro, Camporosso, Castellaro, Ceriana, Cesio, Cosio Di Arroscia, Diano San Pietro, Imperia, Isolabona, Montalto Carpasio, Montegrosso Pian Latte, Ospedaletti, Perinaldo, Pigna, Pontedassio, Pornassio, Riva Ligure, Rocchetta Nervina, San Bartolomeo Al Mare, San Lorenzo Al Mare, Sanremo, Soldano, Taggia, Vallebona, Vallecrosia, Vasia, Ventimiglia, Vessalico, Villa Faraldi)</t>
  </si>
  <si>
    <t>s2c_ZN:ITA_19 (Ameglia, Arcola, Bonassola, Carro, Castelnuovo Magra, Deiva Marina, Framura, La Spezia, Lerici, Levanto, Luni, Maissana, Monterosso Al Mare, Portovenere, Riomaggiore, Santo Stefano Di Magra, Sarzana, Varese Ligure, Vernazza, Zignago)</t>
  </si>
  <si>
    <t>s2c_ZN:ITA_20 (Agrate Brianza, Aicurzio, Albiate, Arcore, Baranzate, Barlassina, Bellusco, Bernareggio, Besana In Brianza, Biassono, Bovisio Masciago, Bresso, Briosco, Brugherio, Burago Di Molgora, Busnago, Cambiago, Camparada, Caponago, Carate Brianza, Carnate, Carugate, Cassano D Adda, Castano Primo, Cavenago Di Brianza, Ceriano Laghetto, Cernusco Sul Naviglio, Cerro Maggiore, Cesano Maderno, Cinisello Balsamo, Cogliate, Cologno Monzese, Concorezzo, Corbetta, Cormano, Cornate D Adda, Correzzana, Corsico, Cuggiono, Cusano Milanino, Desio, Gaggiano, Garbagnate Milanese, Giussano, Gorgonzola, Inzago, Lacchiarella, Lazzate, Legnano, Lentate Sul Seveso, Lesmo, Limbiate, Lissone, Locate Di Triulzi, Macherio, Magenta, Meda, Melegnano, Melzo, Mezzago, Milano, Misinto, Monza, Morimondo, Motta Visconti, Muggio, Nerviano, Nova Milanese, Novate Milanese, Noviglio, Ornago, Paderno Dugnano, Parabiago, Pero, Peschiera Borromeo, Pioltello, Renate, Rescaldina, Rho, Robecco Sul Naviglio, Roncello, Ronco Briantino, Rosate, Rozzano, San Colombano Al Lambro, San Donato Milanese, San Giuliano Milanese, San Vittore Olona, Sedriano, Senago, Seregno, Sesto San Giovanni, Settimo Milanese, Seveso, Sovico, Sulbiate, Trezzo Sull Adda, Tribiano, Triuggio, Turbigo, Usmate Velate, Vanzaghello, Vaprio D Adda, Varedo, Vedano Al Lambro, Veduggio Con Colzano, Verano Brianza, Vignate, Villasanta, Vimercate, Vimodrone, Vittuone, Vizzolo Predabissi, Zibido San Giacomo)</t>
  </si>
  <si>
    <t>s2c_ZN:ITA_21 (Albizzate, Angera, Arcisate, Azzate, Besozzo, Biandronno, Busto Arsizio, Cadegliano Viconago, Caravate, Caronno Pertusella, Casorate Sempione, Cassano Magnago, Castellanza, Castiglione Olona, Cavaria Con Premezzo, Cittiglio, Cocquio Trevisago, Comerio, Cunardo, Fagnano Olona, Gallarate, Gavirate, Gazzada Schianno, Gemonio, Gorla Minore, Induno Olona, Ispra, Lavena Ponte Tresa, Laveno Mombello, Lonate Pozzolo, Luino, Maccagno con Pino e Veddasca, Malnate, Olgiate Olona, Rancio Valcuvia, Saltrio, Samarate, Sangiano, Saronno, Sesto Calende, Solbiate Arno, Solbiate Olona, Somma Lombardo, Tradate, Travedona Monate, Valganna, Varano Borghi, Varese, Venegono Superiore, Vergiate, Viggiu, Vizzola Ticino)</t>
  </si>
  <si>
    <t>s2c_ZN:ITA_22 (Albavilla, Albese Con Cassano, Alta Valle Intelvi, Asso, Bellagio, Blessagno, Brunate, Cadorago, Campione D Italia, Cantu, Canzo, Centro Valle Intelvi, Cermenate, Cernobbio, Colverde, Como, Dongo, Erba, Fino Mornasco, Gravedona Ed Uniti, Griante, Inverigo, Lambrugo, Lenno, Lezzeno, Lomazzo, Lurate Caccivio, Mariano Comense, Maslianico, Menaggio, Merone, Monguzzo, Mozzate, Novedrate, Olgiate Comasco, Ponte Lambro, Porlezza, Ronago, Rovellasca, San Fermo Della Battaglia, San Siro, Solbiate con Cagno, Sormano, Tavernerio, Tremezzo, Turate, Uggiate Trevano, Valbrona, Vercana, Vertemate Con Minoprio, Villa Guardia, Zelbio)</t>
  </si>
  <si>
    <t>s2c_ZN:ITA_23 (Abbadia Lariana, Airuno, Annone Di Brianza, Aprica, Ardenno, Barzago, Barzano, Barzio, Bellano, Bormio, Bosisio Parini, Brivio, Bulciago, Calco, Calolziocorte, Campodolcino, Carenno, Casargo, Casatenovo, Cassago Brianza, Castello Di Brianza, Castione Andevenno, Cernusco Lombardone, Cesana Brianza, Chiavenna, Chiesa In Valmalenco, Civate, Colico, Colle Brianza, Cortenova, Cosio Valtellino, Costa Masnaga, Cremella, Cremeno, Delebio, Dolzago, Dorio, Dubino, Erve, Esino Lario, Galbiate, Garbagnate Monastero, Garlate, Grosio, Grosotto, Imbersago, Introbio, La Valletta Brianza, Lecco, Lierna, Livigno, Lomagna, Madesimo, Malgrate, Mandello Del Lario, Mantello, Margno, Merate, Missaglia, Moggio, Molteno, Monte Marenzo, Montevecchia, Monticello Brianza, Morbegno, Morterone, Nibionno, Novate Mezzola, Oggiono, Olgiate Molgora, Olginate, Oliveto Lario, Osnago, Paderno D Adda, Pagnona, Pasturo, Perledo, Pescate, Ponte In Valtellina, Premana, Primaluna, Robbiate, Rogeno, Samolaco, Santa Maria Hoe, Sirone, Sirtori, Sondalo, Sondrio, Sueglio, Suello, Taceno, Talamona, Teglio, Tirano, Traona, Val Masino, Valdidentro, Valgreghentino, Valmadrera, Valvarrone, Varenna, Vendrogno, Verceia, Vercurago, Verderio Inferiore, Verderio Superiore, Vigano, Villa Di Chiavenna, Villa Di Tirano)</t>
  </si>
  <si>
    <t>s2c_ZN:ITA_24 (Albano Sant Alessandro, Albino, Algua, Alme, Almenno San Salvatore, Alzano Lombardo, Antegnate, Azzano San Paolo, Bergamo, Brembate, Brignano Gera D Adda, Calcio, Calusco D Adda, Capriate San Gervasio, Caravaggio, Castro, Cisano Bergamasco, Clusone, Cologno Al Serio, Cornalba, Costa Volpino, Curno, Dalmine, Fara Gera D Adda, Fontanella, Gandino, Gazzaniga, Grumello Del Monte, Leffe, Lovere, Martinengo, Nembro, Oltre Il Colle, Osio Sotto, Pedrengo, Piazza Brembana, Ponte Nossa, Ponte San Pietro, Romano Di Lombardia, Rota D Imagna, San Giovanni Bianco, San Pellegrino Terme, Sant Omobono Terme, Sarnico, Seriate, Solza, Sotto Il Monte Giovanni Xxiii, Torre De Busi, Trescore Balneario, Treviglio, Treviolo, Urgnano, Val Brembilla, Verdellino, Verdello, Vertova, Villa D Alme, Vilminore Di Scalve, Zandobbio, Zanica, Zogno)</t>
  </si>
  <si>
    <t>s2c_ZN:ITA_25 (Agnosine, Bagnolo Mella, Bagolino, Bedizzole, Borgo San Giacomo, Borno, Botticino, Bovezzo, Breno, Brescia, Calcinato, Calvisano, Capo Di Ponte, Capriolo, Carpenedolo, Castegnato, Castenedolo, Cazzago San Martino, Cedegolo, Chiari, Cologne, Concesio, Darfo Boario Terme, Desenzano Del Garda, Gardone Riviera, Gardone Val Trompia, Gargnano, Gavardo, Ghedi, Gottolengo, Gussago, Irma, Iseo, Lavenone, Leno, Lonato Del Garda, Lumezzane, Malegno, Manerbio, Marone, Montichiari, Nave, Odolo, Orzinuovi, Ospitaletto, Palazzolo Sull Oglio, Piancogno, Pisogne, Ponte Di Legno, Pontevico, Pontoglio, Quinzano D Oglio, Rezzato, Roe Volciano, Rovato, Sale Marasino, Salo, Sarezzo, Saviore Dell Adamello, Seniga, Sirmione, Sonico, Sulzano, Tavernole Sul Mella, Toscolano Maderno, Travagliato, Treviso Bresciano, Valvestino, Verolanuova, Verolavecchia, Vestone, Vezza D Oglio, Villa Carcina, Villachiara, Villanuova Sul Clisi, Visano, Vobarno, Zone)</t>
  </si>
  <si>
    <t>s2c_ZN:ITA_26 (Annicco, Bertonico, Boffalora D Adda, Borghetto Lodigiano, Borgo San Giovanni, Brembio, Casalbuttano Ed Uniti, Casaletto Lodigiano, Casalmaggiore, Casalmaiocco, Casalpusterlengo, Caselle Lurani, Castelgerundo, Castelleone, Castelverde, Castiglione D Adda, Cavenago D Adda, Cingia De Botti, Codogno, Corno Giovine, Cornovecchio, Corte Palasio, Crema, Cremona, Crespiatica, Fombio, Galgagnano, Graffignana, Grontardo, Grumello Cremonese Ed Uniti, Guardamiglio, Isola Dovarese, Livraga, Lodi, Lodi Vecchio, Mairago, Maleo, Massalengo, Meleti, Merlino, Montanaso Lombardo, Motta Baluffi, Mulazzano, Orio Litta, Ospedaletto Lodigiano, Ossago Lodigiano, Ostiano, Paderno Ponchielli, Pandino, Persico Dosimo, Pescarolo Ed Uniti, Piadena Drizzona, Pieve Fissiraga, Pieve San Giacomo, Pizzighettone, Rivarolo Del Re Ed Uniti, Rivolta D Adda, Romanengo, Salerano Sul Lambro, San Daniele Po, San Fiorano, San Giovanni In Croce, San Martino In Strada, San Rocco Al Porto, Sant Angelo Lodigiano, Santo Stefano Lodigiano, Scandolara Ripa D Oglio, Secugnago, Senna Lodigiana, Sesto Ed Uniti, Somaglia, Soncino, Sordio, Soresina, Sospiro, Spino D Adda, Stagno Lombardo, Tavazzano Con Villavesco, Terranova Dei Passerini, Ticengo, Torre De Picenardi, Torricella Del Pizzo, Trescore Cremasco, Trigolo, Turano Lodigiano, Vaiano Cremasco, Vailate, Valera Fratta, Vescovato, Villanova Del Sillaro, Voltido, Zelo Buon Persico)</t>
  </si>
  <si>
    <t>s2c_ZN:ITA_27 (Bereguardo, Candia Lomellina, Canneto Pavese, Casanova Lonati, Casorate Primo, Cassolnovo, Casteggio, Cava Manara, Certosa Di Pavia, Chignolo Po, Cilavegna, Colli Verdi, Cornale E Bastida, Corteolona E Genzone, Ferrera Erbognone, Gambolo, Garlasco, Gropello Cairoli, Landriano, Lomello, Montebello Della Battaglia, Mortara, Pavia, Pieve Del Cairo, Rivanazzano Terme, Robbio, Robecco Pavese, Rocca Susella, San Cipriano Po, San Martino Siccomario, Sannazzaro De Burgondi, Sant Alessio Con Vialone, Santa Giuletta, Sommo, Torre De Negri, Val Di Nizza, Varzi, Verretto, Verrua Po, Vidigulfo, Vigevano, Villa Biscossi, Villanterio, Voghera, Volpara, Zavattarello, Zeccone, Zenevredo, Zerbo, Zerbolo, Zinasco)</t>
  </si>
  <si>
    <t>s2c_ZN:ITA_28 (Antrona Schieranco, Arizzano, Armeno, Arola, Arona, Aurano, Baceno, Bannio Anzino, Baveno, Bee, Belgirate, Bellinzago Novarese, Beura Cardezza, Biandrate, Bognanco, Borgolavezzaro, Borgomanero, Borgomezzavalle, Briona, Brovello Carpugnino, Calasca Castiglione, Cambiasca, Cameri, Cannero Riviera, Cannobio, Caprezzo, Casale Corte Cerro, Castelletto Sopra Ticino, Ceppo Morelli, Cerano, Cossogno, Craveggia, Cressa, Crevoladossola, Crodo, Domodossola, Druogno, Fara Novarese, Formazza, Galliate, Gattico-Veruno, Ghemme, Ghiffa, Gignese, Gozzano, Gravellona Toce, Grignasco, Gurro, Intragna, Invorio, Loreglia, Macugnaga, Madonna Del Sasso, Maggiora, Malesco, Masera, Massiola, Meina, Mergozzo, Miazzina, Momo, Montecrestese, Montescheno, Nonio, Novara, Oggebbio, Oleggio, Omegna, Ornavasso, Orta San Giulio, Pallanzeno, Pettenasco, Piedimulera, Pieve Vergonte, Pogno, Pombia, Prato Sesia, Premeno, Premia, Premosello Chiovenda, Quarna Sopra, Quarna Sotto, Romagnano Sesia, Romentino, San Bernardino Verbano, San Maurizio D Opaglio, Santa Maria Maggiore, Sillavengo, Stresa, Suno, Toceno, Tornaco, Trarego Viggiona, Trecate, Trontano, Valle Cannobina, Valstrona, Vanzone Con San Carlo, Vaprio D Agogna, Varallo Pombia, Varzo, Verbania, Vespolate, Vignone, Villadossola, Villette, Vinzaglio, Vogogna)</t>
  </si>
  <si>
    <t>s2c_ZN:ITA_29 (Alta Val Tidone, Bettola, Bobbio, Borgonovo Val Tidone, Caorso, Carpaneto Piacentino, Castel San Giovanni, Castell Arquato, Cortemaggiore, Farini, Ferriere, Fiorenzuola D Arda, Gropparello, Lugagnano Val D Arda, Ottone, Piacenza, Podenzano, Ponte Dell Olio, Rivergaro, San Giorgio Piacentino, Zerba, Ziano Piacentino)</t>
  </si>
  <si>
    <t>s2c_ZN:ITA_30 (Caorle, Cavallino Treporti, Cavarzere, Ceggia, Chioggia, Cona, Concordia Sagittaria, Dolo, Fiesso D Artico, Jesolo, Mira, Mirano, Musile Di Piave, Noale, Portogruaro, San Dona Di Piave, San Michele Al Tagliamento, San Stino Di Livenza, Santa Maria Di Sala, Scorze, Spinea, Stra, Teglio Veneto, Torre Di Mosto, Venezia, Vigonovo)</t>
  </si>
  <si>
    <t>s2c_ZN:ITA_31 (Asolo, Caerano Di San Marco, Cappella Maggiore, Casale Sul Sile, Castelfranco Veneto, Cavaso Del Tomba, Cison Di Valmarino, Codogne, Colle Umberto, Conegliano, Cordignano, Cornuda, Crocetta Del Montello, Fagare, Follina, Fontanelle, Gaiarine, Istrana, Loria, Maserada Sul Piave, Mogliano Veneto, Montebelluna, Motta Di Livenza, Oderzo, Ormelle, Orsago, Paderno Del Grappa, Paese, Pieve Di Soligo, Ponte Di Piave, Possagno, Preganziol, Quinto Di Treviso, Resana, Riese Pio X, Roncade, San Biagio di Callalta, Santa Lucia Di Piave, Sarmede, Silea, Spresiano, Susegana, Treviso, Valdobbiadene, Vazzola, Villorba, Vittorio Veneto, Volpago Del Montello, Zenson Di Piave, Zero Branco)</t>
  </si>
  <si>
    <t>s2c_ZN:ITA_32 (Agordo, Alano Di Piave, Alleghe, Alpago, Auronzo Di Cadore, Belluno, Calalzo Di Cadore, Cortina D Ampezzo, Feltre, Lamon, Longarone, Mel, Pedavena, Pieve Di Cadore, Ponte Nelle Alpi, Quero Vas, Rocca Pietore, San Vito Di Cadore, Santa Giustina, Santo Stefano Di Cadore, Sedico, Sospirolo, Sovramonte, Taibon Agordino, Trichiana, Val Di Zoldo, Vodo Cadore, Voltago Agordino, Zoppe Di Cadore)</t>
  </si>
  <si>
    <t>s2c_ZN:ITA_33 (Aiello Del Friuli, Ampezzo, Aquileia, Arta Terme, Artegna, Aviano, Azzano Decimo, Basiliano, Bertiolo, Buttrio, Campolongo Tapogliano, Casarsa Della Delizia, Cervignano Del Friuli, Chions, Cividale Del Friuli, Codroipo, Comeglians, Cordenons, Fagagna, Fiumicello Villa Vicentina, Fontanafredda, Forgaria Nel Friuli, Forni Di Sopra, Gemona Del Friuli, Latisana, Lignano Sabbiadoro, Maniago, Manzano, Martignacco, Meduno, Mereto Di Tomba, Moggio Udinese, Montereale Valcellina, Morsano Al Tagliamento, Muzzana Del Turgnano, Nimis, Ovaro, Palazzolo Dello Stella, Palmanova, Paluzza, Pasian Di Prato, Pasiano Di Pordenone, Paularo, Pinzano Al Tagliamento, Polcenigo, Pontebba, Pordenone, Pravisdomini, Pulfero, Remanzacco, Rivignano Teor, Sacile, San Daniele Del Friuli, San Giorgio Della Richinvelda, San Giorgio Di Nogaro, San Giovanni Al Natisone, San Pietro Al Natisone, San Vito Al Tagliamento, Sappada, Sedegliano, Sesto Al Reghena, Spilimbergo, Tarcento, Tarvisio, Tolmezzo, Treppo Ligosullo, Tricesimo, Trivignano Udinese, Udine, Vajont, Valvasone Arzene, Venzone, Villa Santina, Vito D Asio, Vivaro, Zuglio)</t>
  </si>
  <si>
    <t>s2c_ZN:ITA_34 (Cormons, Duino Aurisina, Gorizia, Gradisca D Isonzo, Grado, Monfalcone, Monrupino, Muggia, Romans D Isonzo, Ronchi Dei Legionari, Sagrado, San Canzian D Isonzo, San Dorligo Della Valle Dolina, Sgonico, Staranzano, Trieste, Villesse)</t>
  </si>
  <si>
    <t>s2c_ZN:ITA_35 (Abano Terme, Agna, Anguillara Veneta, Arqua Petrarca, Bagnoli Di Sopra, Battaglia Terme, Borgo Veneto, Bovolenta, Campodarsego, Camposampiero, Cartura, Cittadella, Conselve, Due Carrare, Este, Fontaniva, Galliera Veneta, Lozzo Atestino, Mestrino, Monselice, Montagnana, Montegrotto Terme, Noventa Padovana, Ospedaletto Euganeo, Padova, Piazzola Sul Brenta, Piombino Dese, Piove Di Sacco, Pontelongo, San Martino Di Lupari, Solesino, Stanghella, Teolo, Tombolo, Torreglia, Villa Estense, Villanova Di Camposampiero, Vo)</t>
  </si>
  <si>
    <t>s2c_ZN:ITA_36 (Altavilla Vicentina, Arcugnano, Arsiero, Arzignano, Asiago, Barbarano Mossano, Bassano Del Grappa, Breganze, Camisano Vicentino, Cassola, Chiampo, Conco, Cornedo Vicentino, Creazzo, Dueville, Enego, Gallio, Gambellara, Isola Vicentina, Longare, Lonigo, Lusiana, Malo, Marano Vicentino, Marostica, Mason Vicentino, Montebello Vicentino, Montecchio Maggiore, Montegaldella, Mussolente, Nanto, Nove, Noventa Vicentina, Piovene Rocchette, Pojana Maggiore, Recoaro Terme, Rosa, Rossano Veneto, Sandrigo, Santorso, Schiavon, Schio, Tezze Sul Brenta, Thiene, Torrebelvicino, Trissino, Val Liona, Valdagno, Valdastico, Vicenza, Villaga, Zane, Zermeghedo, Zovencedo, Zugliano)</t>
  </si>
  <si>
    <t>s2c_ZN:ITA_37 (Albaredo D Adige, Alpo, Bardolino, Bosco Chiesanuova, Bovolone, Bussolengo, Caldiero, Caprino Veronese, Casaleone, Castagnaro, Castelnuovo Del Garda, Cerea, Cologna Veneta, Fumane, Garda, Grezzana, Illasi, Isola Della Scala, Lazise, Legnago, Malcesine, Minerbe, Monteforte D Alpone, Negrar, Nogara, Pescantina, Peschiera Del Garda, Povegliano Veronese, Ronco All Adige, Rovere Veronese, Salizzole, San Bonifacio, San Giovanni Ilarione, San Giovanni Lupatoto, San Martino Buon Albergo, San Pietro Di Morubio, San Pietro In Cariano, Sanguinetto, Sant Ambrogio Di Valpolicella, Sant Anna D Alfaedo, Soave, Sommacampagna, Torri Del Benaco, Tregnago, Trevenzuolo, Valeggio Sul Mincio, Verona, Vestenanova, Vigasio, Villa Bartolomea, Villafranca di Verona, Zevio, Zimella)</t>
  </si>
  <si>
    <t>s2c_ZN:ITA_38 (Ala, Albiano, Altavalle, Altopiano Della Vigolana, Amblar Don, Arco, Avio, Baselga Di Pine, Bedollo, Bleggio Superiore, Borgo Chiese, Borgo Lares, Borgo Valsugana, Brez, Caldonazzo, Campitello Di Fassa, Canazei, Castel Condino, Castel Ivano, Castello Tesino, Cavalese, Cavedine, Cavizzana, Cembra Lisignago, Civezzano, Cles, Comano Terme, Conta, Dimaro Folgarida, Dro, Fiave, Folgaria, Grigno, Lavarone, Lavis, Ledro, Levico Terme, Madruzzo, Malosco, Mezzocorona, Mezzolombardo, Moena, Molveno, Mori, Nago Torbole, Ossana, Peio, Pieve Di Bono Prezzo, Pinzolo, Porte Di Rendena, Predaia, Predazzo, Primiero San Martino Di Castrozza, Riva del Garda, Romallo, Rumo, San Lorenzo Dorsino, Segonzano, Sella Giudicarie, Sen Jan Di Fassa, Sover, Spiazzo, Stenico, Storo, Strembo, Terre d'Adige, Terzolas, Tesero, Ton, Torcegno, Trambileno, Tre Ville, Trento, Valdaone, Valfloriana, Vallelaghi, Vermiglio, Vignola Falesina, Ville D Anaunia, Volano, Ziano Di Fiemme)</t>
  </si>
  <si>
    <t>s2c_ZN:ITA_39 (Abtei, Algund, Appiano sulla strada del vino - Eppan an der Weins, Bozen, Brenner, Brixen, Bruneck, Burgstall, Corvara, Feldthurns, Franzensfeste, Graun Im Vinschgau, Innichen, Kaltern An Der Weinstrasse, Karneid, Klausen, Laas, Lana, Latsch, Leifers, Mals, Meran, Moos In Passeier, Neumarkt, Niederdorf, Pfatten, Plaus, Prad Am Stilfserjoch, Renon - Ritten, Rodeneck, Sand In Taufers, Sarntal, Schenna, Schlanders, St Christina In Groeden, St Leonhard In Passeier, St Ulrich, Sterzing, Stilfs, Taufers Im Muenstertal, Terlan, Tiers, Tirol, Toblach, Ulten, Unsere Liebe Frau Im Walde St Felix, Welsberg Taisten, Welschnofen, Wengen, Wolkenstein In Groeden)</t>
  </si>
  <si>
    <t>s2c_ZN:ITA_40 (Alto Reno Terme, Anzola Dell Emilia, Baricella, Bazzano, Bologna, Borgo Tossignano, Budrio, Calderara Di Reno, Camugnano, Casalecchio Di Reno, Casalfiumanese, Castel D Aiano, Castel Del Rio, Castel Guelfo Di Bologna, Castel Maggiore, Castel San Pietro Terme, Castenaso, Castiglione Dei Pepoli, Crespellano, Crevalcore, Dozza, Fontanelice, Gaggio Montano, Galliera, Granarolo Dell Emilia, Grizzana Morandi, Imola, Lizzano In Belvedere, Malalbergo, Marzabotto, Medicina, Minerbio, Molinella, Monghidoro, Monte San Pietro, Monzuno, Mordano, Ozzano Dell Emilia, Pianoro, Pieve Di Cento, Rastignano, Sala Bolognese, San Benedetto Val Di Sambro, San Giorgio Di Piano, San Giovanni In Persiceto, San Lazzaro Di Savena, San Pietro In Casale, Sant Agata Bolognese, Sasso Marconi, Vergato, Zola Predosa)</t>
  </si>
  <si>
    <t>s2c_ZN:ITA_41 (Campogalliano, Camposanto, Carpi, Castelfranco Emilia, Castelnuovo Rangone, Castelvetro Di Modena, Cavezzo, Concordia Sulla Secchia, Fanano, Finale Emilia, Fiorano Modenese, Fiumalbo, Formigine, Frassinoro, Guiglia, Lama Mocogno, Maranello, Marano Sul Panaro, Massa Finalese, Medolla, Mirandola, Modena, Montecreto, Montefiorino, Montese, Nonantola, Novi Di Modena, Palagano, Pavullo Nel Frignano, Pievepelago, Polinago, Prignano Sulla Secchia, Ravarino, Riolunato, San Cesario Sul Panaro, San Felice Sul Panaro, San Possidonio, San Prospero, Sassuolo, Savignano Sul Panaro, Serramazzoni, Sestola, Soliera, Spilamberto, Vignola, Zocca)</t>
  </si>
  <si>
    <t>s2c_ZN:ITA_42 (Bagnolo In Piano, Baiso, Bibbiano, Boretto, Brescello, Cadelbosco Di Sopra, Campagnola Emilia, Campegine, Canossa, Carpineti, Casalgrande, Casina, Castellarano, Castelnovo Di Sotto, Castelnovo Ne Monti, Cavriago, Correggio, Fabbrico, Gattatico, Gualtieri, Guastalla, Luzzara, Montecchio Emilia, Novellara, Poviglio, Reggio Emilia, Reggiolo, Rolo, Rubiera, San Martino In Rio, Sant Ilario D Enza, Scandiano, Toano, Ventasso, Vetto, Villa Minozzo)</t>
  </si>
  <si>
    <t>s2c_ZN:ITA_43 (Albareto, Bardi, Bedonia, Berceto, Borgo Val Di Taro, Busseto, Calestano, Collecchio, Colorno, Compiano, Corniglio, Felino, Fidenza, Fontanellato, Fornovo Di Taro, Langhirano, Lesignano De Bagni, Medesano, Montechiarugolo, Neviano Degli Arduini, Noceto, Palanzano, Parma, Pellegrino Parmense, Polesine Zibello, Roccabianca, Sala Baganza, Salsomaggiore Terme, San Secondo Parmense, Sant Andrea Bagni, Sissa Trecasali, Solignano, Soragna, Sorbolo Mezzani, Tizzano Val Parma, Tornolo, Torrile, Traversetolo, Valmozzola, Varano De Melegari, Varsi)</t>
  </si>
  <si>
    <t>s2c_ZN:ITA_44 (Argenta, Bondeno, Buonacompra, Cento, Codigoro, Comacchio, Copparo, Dodici Morelli, Ferrara, Fiscaglia, Goro, Jolanda Di Savoia, Lagosanto, Lido degli Estensi, Mesola, Poggio Renatico, Portomaggiore, Riva del Po, Terre Del Reno, Tresignana, Vigarano Mainarda, Voghiera)</t>
  </si>
  <si>
    <t>s2c_ZN:ITA_45 (Adria, Ariano Nel Polesine, Arqua Polesine, Badia Polesine, Bagnolo Di Po, Bergantino, Bosaro, Canaro, Castelmassa, Corbola, Costa Di Rovigo, Ficarolo, Fiesso Umbertiano, Fratta Polesine, Lendinara, Loreo, Melara, Polesella, Porto Tolle, Porto Viro, Rovigo, Stienta, Taglio Di Po, Trecenta, Villadose, Villanova Del Ghebbo, Villanova Marchesana)</t>
  </si>
  <si>
    <t>s2c_ZN:ITA_46 (Acquanegra Sul Chiese, Asola, Bagnolo San Vito, Borgo Mantovano, Borgo Virgilio, Borgocarbonara, Bozzolo, Canneto Sull Oglio, Castel D Ario, Castel Goffredo, Castelbelforte, Castellucchio, Castiglione Delle Stiviere, Goito, Gonzaga, Mantova, Marmirolo, Medole, Moglia, Ostiglia, Poggio Rusco, Porto Mantovano, Quistello, Rivarolo Mantovano, Roncoferraro, Roverbella, Sabbioneta, San Benedetto Po, San Giorgio Bigarello, San Martino Dall Argine, Schivenoglia, Sermide E Felonica, Solferino, Sustinente, Suzzara, Viadana, Villimpenta, Volta Mantovana)</t>
  </si>
  <si>
    <t>s2c_ZN:ITA_47 (Bagno Di Romagna, Bellaria Igea Marina, Bertinoro, Casteldelci, Castrocaro Terme E Terra Del Sole, Cattolica, Cesena, Cesenatico, Civitella Di Romagna, Coriano, Dovadola, Forli, Forlimpopoli, Gambettola, Gatteo, Gemmano, Maiolo, Meldola, Mercato Saraceno, Misano Adriatico, Modigliana, Mondaino, Montefiore Conca, Montegridolfo, Montescudo Monte Colombo, Morciano Di Romagna, Novafeltria, Pennabilli, Poggio Torriana, Predappio, Premilcuore, Riccione, Rimini, Rocca San Casciano, Roncofreddo, Saludecio, San Clemente, San Giovanni In Marignano, San Leo, San Marino, Sant Agata Feltria, Santa Sofia, Santarcangelo Di Romagna, Sarsina, Savignano Sul Rubicone, Sogliano Al Rubicone, Talamello, Tredozio, Verghereto, Verucchio)</t>
  </si>
  <si>
    <t>s2c_ZN:ITA_48 (Alfonsine, Bagnacavallo, Bagnara Di Romagna, Brisighella, Casola Valsenio, Castel Bolognese, Cervia, Conselice, Cotignola, Faenza, Fusignano, Lugo, Massa Lombarda, Ravenna, Riolo Terme, Russi, Sant Agata Sul Santerno, Solarolo)</t>
  </si>
  <si>
    <t>s2c_ZN:ITA_50 (Bagno A Ripoli, Barberino Di Mugello, Barberino Tavarnelle, Borgo San Lorenzo, Calenzano, Campi Bisenzio, Castelfiorentino, Certaldo, Chiocchio, Compiobbi, Dicomano, Empoli, Fiesole, Figline Valdarno, Firenze, Firenzuola, Fucecchio, Greve in Chianti, Impruneta, Lastra A Signa, Marradi, Montaione, Montelupo Fiorentino, Montespertoli, Palazzuolo Sul Senio, Pontassieve, Reggello, Rignano Sull Arno, Rufina, San Casciano In Val Di Pesa, San Godenzo, San Piero a Sieve, Scandicci, Scarperia, Sesto Fiorentino, Signa, Tracolle, Vaglia, Vicchio, Vinci)</t>
  </si>
  <si>
    <t>s2c_ZN:ITA_51 (Abetone Cutigliano, Agliana, Buggiano, Castellare di Pescia, Chiesina Uzzanese, Lamporecchio, Larciano, Monsummano Terme, Montale, Montecatini Terme, Pescia, Pieve A Nievole, Pistoia, Ponte Buggianese, Quarrata, Sambuca Pistoiese, San Marcello Piteglio, Serravalle Pistoiese, Uzzano)</t>
  </si>
  <si>
    <t>s2c_ZN:ITA_52 (Anghiari, Arezzo, Badia Tedalda, Bibbiena, Bucine, Caprese Michelangelo, Castel Focognano, Castel San Niccolo, Castelfranco Di Sopra, Castiglion Fibocchi, Castiglion Fiorentino, Cavriglia, Civitella In Val Di Chiana, Cortona, Foiano Della Chiana, Laterina Pergine Valdarno, Loro Ciuffenna, Lucignano, Marciano Della Chiana, Monte San Savino, Monterchi, Montevarchi, Pian di Sco, Pieve Santo Stefano, Poppi, Pratovecchio, San Giovanni Valdarno, Sansepolcro, Sestino, Stia, Talla, Terranuova Bracciolini)</t>
  </si>
  <si>
    <t>s2c_ZN:ITA_53 (Abbadia San Salvatore, Asciano, Buonconvento, Casole D Elsa, Castellina In Chianti, Castelnuovo Berardenga, Castiglione D Orcia, Chianciano Terme, Chiusdino, Chiusi, Colle Di Val D Elsa, Gaiole In Chianti, Montalcino, Montepulciano, Monteriggioni, Monteroni D Arbia, Monticiano, Murlo, Piancastagnaio, Pienza, Poggibonsi, Radda In Chianti, Radicondoli, San Casciano Dei Bagni, San Gimignano, San Quirico D Orcia, Sarteano, Siena, Sinalunga, Sovicille, Torrita Di Siena, Trequanda)</t>
  </si>
  <si>
    <t>s2c_ZN:ITA_54 (Aulla, Bagnone, Carrara, Casola In Lunigiana, Comano, Filattiera, Fivizzano, Fosdinovo, Licciana Nardi, Massa, Montignoso, Mulazzo, Podenzana, Pontremoli, Tresana, Villafranca In Lunigiana, Zeri)</t>
  </si>
  <si>
    <t>s2c_ZN:ITA_55 (Altopascio, Badia Cantignano, Bagni Di Lucca, Barga, Borgo A Mozzano, Camaiore, Camigliano Santa Gemma, Camporgiano, Capannori, Carraia, Castelnuovo Di Garfagnana, Castiglione Di Garfagnana, Colle di Compito, Coreglia Antelminelli, Fabbriche di Vergemoli, Forte Dei Marmi, Gallicano, Lammari, Lucca, Marlia, Massarosa, Matraia, Minucciano, Molazzana, Montecarlo, Pescaglia, Piazza Al Serchio, Pietrasanta, Pieve Fosciana, Porcari, San Romano In Garfagnana, Seravezza, Sillano Giuncugnano, Stazzema, Viareggio, Villa Basilica, Villa Collemandina)</t>
  </si>
  <si>
    <t>s2c_ZN:ITA_56 (Bientina, Buti, Calci, Calcinaia, Capannoli, Cascina, Castelfranco Di Sotto, Castelnuovo Di Val Di Cecina, Chianni, Corazzano, Crespina Lorenzana, Fauglia, Larderello, Lari, Montione, Palaia, Peccioli, Pisa, Pomarance, Ponsacco, Pontedera, Riparbella, San Giuliano Terme, San Miniato, Santa Croce Sull Arno, Santa Luce, Santa Maria A Monte, Terricciola, Vecchiano, Vicopisano, Volterra)</t>
  </si>
  <si>
    <t>s2c_ZN:ITA_57 (Campiglia Marittima, Campo Nell Elba, Capoliveri, Capraia Isola, Castagneto Carducci, Cecina, Collesalvetti, Guasticce, Livorno, Marciana, Marciana Marina, Piombino, Porto Azzurro, Portoferraio, Rio, Rosignano Marittimo, San Vincenzo, Sassetta, Suvereto)</t>
  </si>
  <si>
    <t>s2c_ZN:ITA_58 (Arcidosso, Campagnatico, Capalbio, Castel Del Piano, Castell Azzara, Castiglione Della Pescaia, Cinigiano, Civitella Paganico, Follonica, Gavorrano, Grosseto, Isola del Giglio, Magliano In Toscana, Manciano, Massa Marittima, Monte Argentario, Montemassi, Monterotondo Marittimo, Montieri, Orbetello, Pitigliano, Porto Ercole, Roccalbegna, Roccastrada, Santa Fiora, Scansano, Scarlino, Seggiano, Semproniano, Sorano)</t>
  </si>
  <si>
    <t>s2c_ZN:ITA_59 (Bacchereto, Cantagallo, Carmignano, Montemurlo, Montepiano, Poggio A Caiano, Prato, Vaiano, Vernio)</t>
  </si>
  <si>
    <t>s2c_ZN:ITA_60 (Ancona, Arcevia, Camerano, Castelfidardo, Castelplanio, Cerreto D Esi, Chiaravalle, Corinaldo, Cupramontana, Fabriano, Falconara Marittima, Filottrano, Genga, Jesi, Loreto, Monte San Vito, Montecarotto, Montemarciano, Numana, Osimo, Ostra Vetere, San Paolo Di Jesi, Sassoferrato, Senigallia, Serra De Conti, Serra San Quirico, Sirolo, Staffolo, Trecastelli)</t>
  </si>
  <si>
    <t>s2c_ZN:ITA_61 (Acqualagna, Apecchio, Cagli, Cantiano, Colli Al Metauro, Fano, Fermignano, Fossombrone, Frontino, Gabicce Mare, Gradara, Mondolfo, Monteciccardo, Montecopiolo, Montefelcino, Montelabbate, Pergola, Pesaro, Piandimeleto, Pietrarubbia, Piobbico, San Costanzo, San Lorenzo In Campo, Sant Angelo In Vado, Sassocorvaro Auditore, Sassofeltrio, Serra Sant Abbondio, Tavoleto, Tavullia, Terre Roveresche, Urbania, Urbino, Vallefoglia)</t>
  </si>
  <si>
    <t>s2c_ZN:ITA_62 (Camerino, Cingoli, Civitanova Marche, Fiastra, Gagliole, Macerata, Matelica, Monte San Giusto, Muccia, Petriolo, Pieve Torina, Poggio San Vicino, Porto Recanati, Potenza Picena, Recanati, San Ginesio, San Severino Marche, Sarnano, Sefro, Serrapetrona, Serravalle Di Chienti, Tolentino, Urbisaglia, Valfornace, Visso)</t>
  </si>
  <si>
    <t>s2c_ZN:ITA_63 (Acquasanta Terme, Acquaviva Picena, Altidona, Amandola, Appignano Del Tronto, Arquata Del Tronto, Ascoli Piceno, Belmonte Piceno, Campofilone, Carassai, Castel Di Lama, Castignano, Castorano, Colli Del Tronto, Comunanza, Cossignano, Cupra Marittima, Falerone, Fermo, Folignano, Force, Francavilla D Ete, Grottammare, Grottazzolina, Lapedona, Magliano Di Tenna, Maltignano, Massa Fermana, Massignano, Monsampietro Morico, Monsampolo Del Tronto, Montalto Delle Marche, Montappone, Monte Giberto, Monte Rinaldo, Monte San Pietrangeli, Monte Urano, Monte Vidon Combatte, Monte Vidon Corrado, Montedinove, Montefalcone Appennino, Montefiore Dell Aso, Montefortino, Montegallo, Montegiorgio, Montegranaro, Monteleone Di Fermo, Montelparo, Montemonaco, Monteprandone, Monterubbiano, Montottone, Moresco, Offida, Ortezzano, Palmiano, Pedaso, Petritoli, Ponzano Di Fermo, Porto San Giorgio, Porto Sant Elpidio, Rapagnano, Ripatransone, Roccafluvione, Rotella, San Benedetto Del Tronto, Sant Elpidio A Mare, Santa Vittoria In Matenano, Servigliano, Smerillo, Spinetoli, Torre San Patrizio, Venarotta)</t>
  </si>
  <si>
    <t>s2c_ZN:ITA_64 (Alba Adriatica, Arsita, Atri, Bisenti, Campli, Castelli, Castiglione Messer Raimondo, Castilenti, Cellino Attanasio, Cermignano, Colledara, Corropoli, Cortino, Crognaleto, Fano Adriano, Giulianova, Isola Del Gran Sasso D Italia, Martinsicuro, Montefino, Montorio Al Vomano, Morro D Oro, Mosciano Sant Angelo, Nereto, Notaresco, Penna Sant Andrea, Pietracamela, Pineto, Roseto Degli Abruzzi, Sant Egidio Alla Vibrata, Sant Omero, Silvi, Teramo, Tortoreto, Tossicia, Valle Castellana)</t>
  </si>
  <si>
    <t>s2c_ZN:ITA_65 (Bussi Sul Tirino, Caramanico Terme, Catignano, Cepagatti, Citta Sant Angelo, Loreto Aprutino, Manoppello, Montesilvano, Penne, Pescara, Pianella, Popoli, Scafa, Serramonacesca, Tocco Da Casauria, Torre De Passeri, Turrivalignani, Villa Celiera)</t>
  </si>
  <si>
    <t>s2c_ZN:ITA_66 (Archi, Atessa, Bomba, Bucchianico, Casalanguida, Casalbordino, Casalincontrada, Casoli, Castel Frentano, Castiglione Messer Marino, Chieti, Crecchio, Cupello, Fallo, Fara San Martino, Fossacesia, Francavilla Al Mare, Gissi, Guardiagrele, Lanciano, Orsogna, Ortona, Palena, San Vito Chietino, Sant Eusanio Del Sangro, Schiavi Di Abruzzo, Taranta Peligna, Tornareccio, Torricella Peligna, Treglio, Tufillo, Vasto, Villa Santa Maria, Villalfonsina, Villamagna)</t>
  </si>
  <si>
    <t>s2c_ZN:ITA_67 (Aielli, Avezzano, Balsorano, Barete, Barisciano, Cagnano Amiterno, Campotosto, Capestrano, Capistrello, Capitignano, Cappadocia, Carsoli, Castel Del Monte, Castel Di Sangro, Castelvecchio Subequo, Celano, Cerchio, Civitella Roveto, Gioia Dei Marsi, L Aquila, Luco Dei Marsi, Lucoli, Magliano De Marsi, Montereale, Ocre, Ofena, Oricola, Ovindoli, Pereto, Pescasseroli, Pescina, Pescocostanzo, Pettorano Sul Gizio, Pizzoli, Poggio Picenze, Pratola Peligna, Raiano, Rivisondoli, Rocca Di Botte, Rocca Di Cambio, Rocca Di Mezzo, Roccaraso, San Benedetto Dei Marsi, San Demetrio Ne Vestini, Sante Marie, Scanno, Scoppito, Scurcola Marsicana, Secinaro, Sulmona, Tagliacozzo, Tornimparte, Trasacco, Villa Sant Angelo, Villavallelonga, Vittorito)</t>
  </si>
  <si>
    <t>s2c_ZN:ITA_70 (Acquaviva Delle Fonti, Alberobello, Altamura, Bari, Bitonto, Castellana Grotte, Conversano, Corato, Gioia Del Colle, Giovinazzo, Gravina In Puglia, Grumo Appula, Modugno, Mola Di Bari, Molfetta, Monopoli, Noci, Noicattaro, Palo Del Colle, Polignano A Mare, Putignano, Rutigliano, Ruvo Di Puglia, Sannicandro Di Bari, Santeramo In Colle, Terlizzi, Toritto, Triggiano, Valenzano)</t>
  </si>
  <si>
    <t>s2c_ZN:ITA_71 (Accadia, Alberona, Apricena, Ascoli Satriano, Biccari, Bovino, Candela, Carapelle, Casalnuovo Monterotaro, Castelluccio Dei Sauri, Castelnuovo Della Daunia, Celenza Valfortore, Cerignola, Deliceto, Foggia, Isole Tremiti, Lucera, Manfredonia, Monte Sant Angelo, Ordona, Orsara Di Puglia, Orta Nova, Pietramontecorvino, Rocchetta Sant Antonio, Rodi Garganico, Roseto Valfortore, San Giovanni Rotondo, San Marco In Lamis, San Nicandro Garganico, San Severo, Sant Agata Di Puglia, Serracapriola, Stornara, Stornarella, Torremaggiore, Troia, Vico Del Gargano, Vieste, Zapponeta)</t>
  </si>
  <si>
    <t>s2c_ZN:ITA_72 (Brindisi, Carovigno, Ceglie Messapica, Cisternino, Fasano, Francavilla Fontana, Latiano, Mesagne, Oria, Ostuni, San Donaci, San Michele Salentino, San Pancrazio Salentino, San Pietro Vernotico, San Vito Dei Normanni, Torchiarolo, Torre Santa Susanna, Villa Castelli)</t>
  </si>
  <si>
    <t>s2c_ZN:ITA_73 (Alessano, Alezio, Andrano, Calimera, Campi Salentina, Carmiano, Casarano, Castro, Copertino, Corigliano D Otranto, Corsano, Gagliano Del Capo, Galatina, Galatone, Gallipoli, Lecce, Leverano, Lizzanello, Maglie, Martano, Matino, Melendugno, Miggiano, Minervino Di Lecce, Monteroni Di Lecce, Muro Leccese, Nardo, Novoli, Otranto, Parabita, Patu, Poggiardo, Porto Cesareo, Presicce, Racale, Ruffano, Salice Salentino, San Cassiano, San Cesario Di Lecce, Sannicola, Secli, Spongano, Squinzano, Supersano, Taurisano, Taviano, Trepuzzi, Tricase, Tuglie, Ugento, Vernole)</t>
  </si>
  <si>
    <t>s2c_ZN:ITA_74 (Carosino, Castellaneta, Crispiano, Fragagnano, Ginosa, Grottaglie, Laterza, Manduria, Martina Franca, Massafra, Mottola, Palagianello, Palagiano, Pulsano, San Giorgio Ionico, Sava, Statte, Taranto, Torricella)</t>
  </si>
  <si>
    <t>s2c_ZN:ITA_75 (Accettura, Bernalda, Colobraro, Ferrandina, Grassano, Irsina, Matera, Montalbano Jonico, Montescaglioso, Pisticci, Policoro, Pomarico, Rotondella, Salandra, San Giorgio Lucano, San Mauro Forte, Scanzano Jonico, Stigliano, Tricarico, Tursi, Valsinni)</t>
  </si>
  <si>
    <t>s2c_ZN:ITA_76 (Andria, Barletta, Bisceglie, Canosa Di Puglia, Margherita Di Savoia, Minervino Murge, San Ferdinando Di Puglia, Spinazzola, Trani, Trinitapoli)</t>
  </si>
  <si>
    <t>s2c_ZN:ITA_80 (Acerra, Afragola, Agerola, Anacapri, Arzano, Barano D Ischia, Boscoreale, Boscotrecase, Brusciano, Caivano, Calvizzano, Capri, Cardito, Casalnuovo Di Napoli, Casamarciano, Casamicciola Terme, Casandrino, Casoria, Castellammare Di Stabia, Cicciano, Convento San Franceso, Ercolano, Forio, Frattamaggiore, Frattaminore, Giugliano In Campania, Gragnano, Grumo Nevano, Ischia, Lacco Ameno, Marano Di Napoli, Marigliano, Marina di Equa, Massa Di Somma, Massa Lubrense, Melito Di Napoli, Meta, Monte Di Procida, Mugnano Di Napoli, Napoli, Nola, Ottaviano, Palma Campania, Piano Di Sorrento, Pomigliano D Arco, Pompei, Portici, Pozzuoli, Procida, Qualiano, San Giorgio A Cremano, San Giuseppe Vesuviano, Sant Agnello, Sant Anastasia, Sant Antimo, Sant Antonio Abate, Santa Maria La Carita, Saviano, Serrara Fontana, Somma Vesuviana, Sorrento, Torre Annunziata, Torre Del Greco, Vico Equense, Villaricca, Visciano)</t>
  </si>
  <si>
    <t>s2c_ZN:ITA_81 (Alife, Alvignano, Arienzo, Aversa, Caianello, Capua, Carinaro, Casagiove, Casal Di Principe, Casapesenna, Caserta, Cervino, Fontegreca, Grazzanise, Macerata Campania, Maddaloni, Marcianise, Mondragone, Piana Di Monte Verna, Pignataro Maggiore, Riardo, Rocca D Evandro, Roccamonfina, Roccaromana, Rocchetta E Croce, San Cipriano D Aversa, San Felice A Cancello, San Marco Evangelista, San Pietro Infine, San Potito Sannitico, San Prisco, San Tammaro, Sant Angelo D Alife, Santa Maria A Vico, Santa Maria Capua Vetere, Sessa Aurunca, Sparanise, Teano, Tora E Piccilli, Trentola Ducenta, Vairano Patenora, Valle Agricola, Villa Literno, Vitulazio)</t>
  </si>
  <si>
    <t>s2c_ZN:ITA_82 (Amorosi, Benevento, Bonea, Castelfranco In Miscano, Castelvetere In Val Fortore, Ceppaloni, Cerreto Sannita, Colle Sannita, Cusano Mutri, Durazzano, Montefalcone Di Val Fortore, Montesarchio, Pannarano, Paolisi, Pontelandolfo, San Bartolomeo In Galdo, San Lupo, San Marco Dei Cavoti, San Nazzaro, Sant Agata De Goti, Sant Angelo A Cupolo, Sant Arcangelo Trimonte, Santa Croce Del Sannio, Sassinoro, Solopaca, Telese Terme, Torrecuso, Vitulano)</t>
  </si>
  <si>
    <t>s2c_ZN:ITA_83 (Altavilla Irpina, Aquilonia, Ariano Irpino, Atripalda, Avella, Avellino, Bagnoli Irpino, Baiano, Bisaccia, Bonito, Calitri, Casalbore, Cervinara, Grottaminarda, Lacedonia, Lauro, Lioni, Mercogliano, Mirabella Eclano, Montecalvo Irpino, Monteforte Irpino, Montella, Montemiletto, Monteverde, Montoro, Morra De Sanctis, Mugnano Del Cardinale, Nusco, Ospedaletto D Alpinolo, Paternopoli, Pietrastornina, Pratola Serra, Roccabascerana, Rotondi, San Martino Valle Caudina, Sant Andrea Di Conza, Sant Angelo Dei Lombardi, Serino, Solofra, Sturno, Taurano, Teora, Torella Dei Lombardi, Trevico, Tufo, Vallata, Volturara Irpina, Zungoli)</t>
  </si>
  <si>
    <t>s2c_ZN:ITA_84 (Acerno, Agropoli, Albanella, Altavilla Silentina, Amalfi, Angri, Ascea, Auletta, Baronissi, Battipaglia, Bellizzi, Bracigliano, Buccino, Buonabitacolo, Camerota, Campagna, Capaccio Paestum, Castel San Giorgio, Castel San Lorenzo, Castellabate, Cava De Tirreni, Celle Di Bulgheria, Centola, Ceraso, Cicerale, Contursi Terme, Eboli, Felitto, Fisciano, Giffoni Valle Piana, Gioi, Laurino, Magliano Vetere, Mercato San Severino, Montecorvino Rovella, Montesano Sulla Marcellana, Nocera Inferiore, Nocera Superiore, Ogliastro Cilento, Olevano Sul Tusciano, Padula, Pagani, Pellezzano, Persano, Piaggine, Pisciotta, Polla, Pollica, Pontecagnano Faiano, Positano, Postiglione, Roccadaspide, Roccagloriosa, Roccapiemonte, Sala Consilina, Salerno, San Cipriano Picentino, San Mango Piemonte, Sant Angelo A Fasanella, Sant Arsenio, Santa Marina, Sapri, Sarno, Sassano, Scafati, Serre, Sessa Cilento, Siano, Sicignano Degli Alburni, Stio, Teggiano, Torchiara, Torre Orsaia, Tortorella, Tramonti, Valle Dell Angelo, Vallo Della Lucania, Valva, Vibonati, Vietri Sul Mare)</t>
  </si>
  <si>
    <t>s2c_ZN:ITA_85 (Acerenza, Avigliano, Barile, Bella, Castelsaraceno, Corleto Perticara, Episcopia, Forenza, Francavilla In Sinni, Genzano Di Lucania, Ginestra, Lagonegro, Latronico, Laurenzana, Lauria, Lavello, Maratea, Marsico Nuovo, Melfi, Moliterno, Montemurro, Muro Lucano, Noepoli, Oppido Lucano, Palazzo San Gervasio, Paterno, Picerno, Pietragalla, Potenza, Rapolla, Rionero In Vulture, Roccanova, Rotonda, Ruoti, Sant Arcangelo, Senise, Spinoso, Teana, Terranova Di Pollino, Tolve, Tramutola, Trecchina, Trivigno, Vaglio Basilicata, Venosa, Vietri Di Potenza, Viggianello, Viggiano)</t>
  </si>
  <si>
    <t>s2c_ZN:ITA_86 (Agnone, Bagnoli Del Trigno, Baranello, Bojano, Bonefro, Campobasso, Campomarino, Capracotta, Carovilli, Carpinone, Casacalenda, Castelmauro, Cercemaggiore, Cerro Al Volturno, Civitanova Del Sannio, Colletorto, Colli A Volturno, Filignano, Forli Del Sannio, Gambatesa, Guardiaregia, Guglionesi, Isernia, Jelsi, Larino, Limosano, Montagano, Montecilfone, Montefalcone Nel Sannio, Montenero Di Bisaccia, Monteroduni, Palata, Petacciato, Petrella Tifernina, Pettoranello Del Molise, Pietrabbondante, Pizzone, Poggio Sannita, Portocannone, Pozzilli, Riccia, Rionero Sannitico, Ripalimosani, Roccamandolfi, Salcito, San Giuliano Di Puglia, San Martino In Pensilis, San Massimo, San Pietro Avellana, Sant Angelo Del Pesco, Sant Elena Sannita, Sant Elia A Pianisi, Santa Croce Di Magliano, Santa Maria Del Molise, Scapoli, Sepino, Sessano Del Molise, Sesto Campano, Spinete, Tavenna, Termoli, Torella Del Sannio, Toro, Trivento, Tufara, Ururi, Vastogirardi, Venafro, Vinchiaturo)</t>
  </si>
  <si>
    <t>s2c_ZN:ITA_87 (Acri, Aiello Calabro, Altomonte, Amantea, Amendolara, Aprigliano, Belmonte Calabro, Belvedere Marittimo, Bisignano, Campana, Cariati, Casali Del Manco, Cassano Allo Ionio, Castrovillari, Celico, Cerisano, Cetraro, Corigliano Rossano, Cosenza, Diamante, Dipignano, Fagnano Castello, Francavilla Marittima, Fuscaldo, Grimaldi, Lago, Laino Borgo, Laino Castello, Longobucco, Luzzi, Montalto Uffugo, Morano Calabro, Mormanno, Oriolo, Paola, Praia A Mare, Rende, Rocca Imperiale, Roggiano Gravina, Rogliano, Rovito, San Demetrio Corone, San Fili, San Giovanni In Fiore, San Lorenzo Bellizzi, San Lucido, San Marco Argentano, San Pietro In Guarano, Santa Sofia D Epiro, Santo Stefano Di Rogliano, Scalea, Scigliano, Serra D Aiello, Spezzano Albanese, Spezzano Della Sila, Torano Castello, Trebisacce, Vaccarizzo Albanese, Verbicaro, Villapiana)</t>
  </si>
  <si>
    <t>s2c_ZN:ITA_88 (Belvedere Di Spinello, Botricello, Cardinale, Casabona, Castelsilano, Catanzaro, Cerenzia, Chiaravalle Centrale, Ciro, Ciro Marina, Cotronei, Cropani, Crotone, Crucoli, Curinga, Cutro, Decollatura, Falerna, Gimigliano, Girifalco, Guardavalle, Isola Di Capo Rizzuto, Jacurso, Lamezia Terme, Marcellinara, Melissa, Mesoraca, Nocera Terinese, Pallagorio, Petilia Policastro, Rocca Di Neto, Roccabernarda, San Floro, San Nicola Dell Alto, San Pietro A Maida, San Vito Sullo Ionio, Santa Severina, Savelli, Scandale, Sersale, Settingiano, Soverato, Soveria Mannelli, Staletti, Strongoli, Taverna, Tiriolo, Torre Di Ruggiero, Umbriatico, Verzino, Zagarise)</t>
  </si>
  <si>
    <t>s2c_ZN:ITA_89 (Ardore, Ardore Marina, Bagnara Calabra, Bianco, Bova, Bova Marina, Bovalino, Brancaleone, Briatico, Campo Calabro, Capistrano, Caulonia, Cessaniti, Cinquefrondi, Cittanova, Dasa, Delianuova, Dinami, Drapia, Filadelfia, Francavilla Angitola, Galatro, Gioia Tauro, Gioiosa Ionica, Grotteria, Joppolo, Laureana Di Borrello, Locri, Mammola, Marina Di Gioiosa Ionica, Melito Di Porto Salvo, Mileto, Mongiana, Montebello Jonico, Monterosso Calabro, Motta San Giovanni, Nardodipace, Nicotera, Oppido Mamertina, Palizzi, Palmi, Pizzo, Plati, Polia, Polistena, Reggio Calabria, Ricadi, Rizziconi, Roccella Ionica, Roghudi, Rombiolo, Rosarno, San Calogero, San Costantino Calabro, San Ferdinando, San Giorgio Morgeto, San Gregorio D Ippona, San Lorenzo, Sant Alessio In Aspromonte, Sant Eufemia D Aspromonte, Santa Cristina D Aspromonte, Santo Stefano In Aspromonte, Scilla, Seminara, Siderno, Sinopoli, Soriano Calabro, Spadola, Spilinga, Staiti, Stefanaconi, Stignano, Stilo, Taurianova, Tropea, Vallelonga, Varapodio, Vazzano, Vibo Valentia, Villa San Giovanni, Zambrone, Zungri)</t>
  </si>
  <si>
    <t>s2c_ZN:ITA_90 (Alia, Bagheria, Balestrate, Belmonte Mezzagno, Bisacquino, Blufi, Borgetto, Caccamo, Caltavuturo, Camporeale, Carini, Castelbuono, Casteldaccia, Cefalu, Chiusa Sclafani, Ciminna, Cinisi, Collesano, Corleone, Gangi, Lercara Friddi, Marineo, Misilmeri, Monreale, Palermo, Partinico, Petralia Soprana, Petralia Sottana, Piana Degli Albanesi, Polizzi Generosa, Prizzi, San Giuseppe Jato, San Mauro Castelverde, Santa Flavia, Termini Imerese, Terrasini, Trabia, Trappeto, Ustica, Valledolmo, Villabate, Villafrati)</t>
  </si>
  <si>
    <t>s2c_ZN:ITA_91 (Alcamo, Buseto Palizzolo, Calatafimi Segesta, Campobello Di Mazara, Castellammare Del Golfo, Castelvetrano, Custonaci, Erice, Favignana, Gibellina, Marsala, Mazara Del Vallo, Paceco, Pantelleria, Partanna, Petrosino, Salemi, Santa Ninfa, Trapani, Valderice, Vita)</t>
  </si>
  <si>
    <t>s2c_ZN:ITA_92 (Agrigento, Aragona, Cammarata, Campobello Di Licata, Canicatti, Casteltermini, Cattolica Eraclea, Cianciana, Favara, Lampedusa E Linosa, Licata, Menfi, Naro, Porto Empedocle, Raffadali, Ravanusa, Ribera, Sambuca Di Sicilia, Santa Margherita Di Belice, Sciacca, Siculiana, Villafranca Sicula)</t>
  </si>
  <si>
    <t>s2c_ZN:ITA_93 (Butera, Caltanissetta, Gela, Mazzarino, Mussomeli, Niscemi, Riesi, San Cataldo, Santa Caterina Villarmosa, Sommatino, Villalba)</t>
  </si>
  <si>
    <t>s2c_ZN:ITA_94 (Agira, Barrafranca, Enna, Leonforte, Nicosia, Piazza Armerina, Pietraperzia, Regalbuto, Troina, Valguarnera Caropepe, Villarosa)</t>
  </si>
  <si>
    <t>s2c_ZN:ITA_95 (Aci Bonaccorsi, Aci Castello, Aci Catena, Aci Sant Antonio, Acireale, Adrano, Belpasso, Biancavilla, Bronte, Calatabiano, Caltagirone, Castiglione Di Sicilia, Catania, Fiumefreddo Di Sicilia, Giarre, Grammichele, Linguaglossa, Maletto, Mascali, Mazzarrone, Militello In Val Di Catania, Mineo, Misterbianco, Palagonia, Paterno, Piedimonte Etneo, Ragalna, Randazzo, Riposto, San Giovanni La Punta, San Gregorio Di Catania, Santa Maria Di Licodia, Santa Venerina, Scordia, Trecastagni, Valverde, Viagrande, Vizzini, Zafferana Etnea)</t>
  </si>
  <si>
    <t>s2c_ZN:ITA_96 (Augusta, Avola, Carlentini, Floridia, Francofonte, Lentini, Noto, Pachino, Priolo Gargallo, Rosolini, Siracusa)</t>
  </si>
  <si>
    <t>s2c_ZN:ITA_97 (Acate, Chiaramonte Gulfi, Comiso, Ispica, Modica, Monterosso Almo, Pozzallo, Ragusa, Santa Croce Camerina, Scicli, Vittoria)</t>
  </si>
  <si>
    <t>s2c_ZN:ITA_98 (Ali Terme, Barcellona Pozzo Di Gotto, Brolo, Capizzi, Capo D Orlando, Caronia, Casalvecchio Siculo, Castroreale, Cesaro, Ficarra, Fiumedinisi, Francavilla Di Sicilia, Furci Siculo, Furnari, Giardini Naxos, Gioiosa Marea, Graniti, Itala, Letojanni, Librizzi, Lipari, Mazzarra Sant Andrea, Messina, Milazzo, Mistretta, Monforte San Giorgio, Montalbano Elicona, Naso, Nizza Di Sicilia, Novara Di Sicilia, Pace Del Mela, Pagliara, Patti, Raccuja, Roccalumera, Rodi Milici, Rometta, San Filippo Del Mela, San Fratello, San Pier Niceto, San Piero Patti, San Teodoro, Sant Agata Di Militello, Santa Lucia Del Mela, Santa Teresa Di Riva, Santo Stefano Di Camastra, Saponara, Savoca, Scaletta Zanclea, Sinagra, Spadafora, Stromboli, Taormina, Torrenova, Tortorici, Tusa, Ucria, Venetico, Villafranca Tirrena)</t>
  </si>
  <si>
    <t>s2c_ZN:LIE_LIE (Fuerstentum Liechtenstein)</t>
  </si>
  <si>
    <t>s2c_ZN:LT011 (Vilniaus apskritis)</t>
  </si>
  <si>
    <t>s2c_ZN:LT021 (Alytaus apskritis)</t>
  </si>
  <si>
    <t>s2c_ZN:LT022 (Kauno apskritis)</t>
  </si>
  <si>
    <t>s2c_ZN:LT023 (Klaipėdos apskritis)</t>
  </si>
  <si>
    <t>s2c_ZN:LT024 (Marijampolės apskritis)</t>
  </si>
  <si>
    <t>s2c_ZN:LT025 (Panevėžio apskritis)</t>
  </si>
  <si>
    <t>s2c_ZN:LT026 (Šiaulių apskritis)</t>
  </si>
  <si>
    <t>s2c_ZN:LT027 (Tauragės apskritis)</t>
  </si>
  <si>
    <t>s2c_ZN:LT028 (Telšių apskritis)</t>
  </si>
  <si>
    <t>s2c_ZN:LT029 (Utenos apskritis)</t>
  </si>
  <si>
    <t>s2c_ZN:LUX_LUX (Luxembourg)</t>
  </si>
  <si>
    <t>s2c_ZN:LV003 (Kurzeme)</t>
  </si>
  <si>
    <t>s2c_ZN:LV005 (Latgale)</t>
  </si>
  <si>
    <t>s2c_ZN:LV006 (Rīga)</t>
  </si>
  <si>
    <t>s2c_ZN:LV007 (Pierīga)</t>
  </si>
  <si>
    <t>s2c_ZN:LV008 (Vidzeme)</t>
  </si>
  <si>
    <t>s2c_ZN:LV009 (Zemgale)</t>
  </si>
  <si>
    <t>s2c_ZN:MLT_MLT (Malta)</t>
  </si>
  <si>
    <t>s2c_ZN:NLD_10 (Amsterdam)</t>
  </si>
  <si>
    <t>s2c_ZN:NLD_11 (Amstelveen, Amsterdam Zuidoost, Amsterdam-Duivendrecht, Badhoevedorp, Broek in Waterland, Den Ilp, Diemen, Duivendrecht, Edam, Halfweg, Katwoude, Landsmeer, Lijnden, Marken, Monnickendam, Ouderkerk aan de Amstel, Schiphol, Schiphol-Rijk, Uitdam, Volendam, Zuiderwoude, Zwanenburg)</t>
  </si>
  <si>
    <t>s2c_ZN:NLD_12 (Ankeveen, Blaricum, Hilversum, Huizen, Kortenhoef, Laren, Loosdrecht, 's-Graveland)</t>
  </si>
  <si>
    <t>s2c_ZN:NLD_13 (Abcoude, Almere, Baambrugge, Muiden, Muiderberg, Nederhorst den Berg, Nigtevecht, Weesp)</t>
  </si>
  <si>
    <t>s2c_ZN:NLD_14 (Aalsmeer, Aalsmeerderbrug, Amstelhoek, Beets, Bussum, de Hoef, De Kwakel, De Rijp, de Woude, Graft, Hobrede, Ilpendam, Kudelstaart, Kwadijk, Middelie, Middenbeemster, Naarden, Noordbeemster, Noordeinde, Oost-Graftdijk, Oosthuizen, Oude Meer, Purmer, Purmerend, Purmerland, Rijsenhout, Rozenburg, Schardam, Spijkerboor, Starnmeer, Uithoorn, Vrouwenakker, Warder, Watergang, Westbeemster, West-Graftdijk, Wijdewormer, Zuidoostbeemster)</t>
  </si>
  <si>
    <t>s2c_ZN:NLD_15 (Assendelft, Jisp, Koog aan de Zaan, Krommenie, Markenbinnen, Oostknollendam, Oostzaan, Westknollendam, Westzaan, Wormer, Wormerveer, Zaandam, Zaandijk)</t>
  </si>
  <si>
    <t>s2c_ZN:NLD_16 (Abbekerk, Andijk, Avenhorn, Benningbroek, Berkhout, Blokker, Bovenkarspel, De Goorn, De Weere, Enkhuizen, Grootebroek, Hauwert, Hem, Hoogkarspel, Hoorn, Lambertschaag, Lutjebroek, Medemblik, Midwoud, Nibbixwoud, Oosterblokker, Oosterleek, Oostwoud, Opperdoes, Oudendijk, Scharwoude, Schellinkhout, Schermerhorn, Sijbekarspel, Spierdijk, Twisk, Ursem, Ursem gem. S, Venhuizen, Wervershoof, Westwoud, Wijdenes, Wognum, Zuidermeer, Zwaag, Zwaagdijk-Oost, Zwaagdijk-West)</t>
  </si>
  <si>
    <t>s2c_ZN:NLD_17 (Aartswoud, Anna Paulowna, Barsingerhorn, Breezand, Broek op Langedijk, Burgerbrug, Callantsoog, De Cocksdorp, De Koog, De Waal, Den Burg, Den Helder, Den Hoorn, Den Oever, Dirkshorn, Haringhuizen, Heerhugowaard, Hensbroek, Hippolytushoef, Hoogwoud, Huisduinen, Julianadorp, Kolhorn, Kreileroord, Lutjewinkel, Middenmeer, Nieuwe Niedorp, Noord-Scharwoude, Obdam, Oosterend, Opmeer, Oude Niedorp, Oudeschild, Oudesluis, Oudkarspel, Petten, Schagen, Schagerbrug, Sint Maarten, Sint Maartensbrug, Sint Maartensvlotbrug, Slootdorp, Spanbroek, 't Veld, 't Zand, Tuitjenhorn, Waarland, Warmenhuizen, Westerland, Wieringerwaard, Wieringerwerf, Winkel, Zijdewind, Zuid-Scharwoude)</t>
  </si>
  <si>
    <t>s2c_ZN:NLD_18 (Alkmaar, Bergen (NH), Bergen aan Zee, Driehuizen, Groet, Grootschermer, Heiloo, Koedijk, Oterleek, Oudorp, Schoorl, Sint Pancras, Stompetoren, Zuidschermer)</t>
  </si>
  <si>
    <t>s2c_ZN:NLD_19 (Akersloot, Beverwijk, Castricum, Driehuis NH, Egmond aan den Hoef, Egmond aan Zee, Egmond-Binnen, Heemskerk, IJmuiden, Limmen, Uitgeest, Velsen-Noord, Velsen-Zuid, Velserbroek, Wijk aan Zee)</t>
  </si>
  <si>
    <t>s2c_ZN:NLD_20 (Bloemendaal, Haarlem, Haarlemmerliede, Overveen, Santpoort-Noord, Santpoort-Zuid, Spaarndam, Spaarndam gem. Haarlem, Zandvoort)</t>
  </si>
  <si>
    <t>s2c_ZN:NLD_21 (Abbenes, Aerdenhout, Beinsdorp, Bennebroek, Bentveld, Boesingheliede, Buitenkaag, Burgerveen, Cruquius, De Zilk, Heemstede, Hillegom, Hoofddorp, Kaag, Leimuiderbrug, Lisse, Lisserbroek, Nieuw-Vennep, Sassenheim, Vijfhuizen, Vogelenzang, Weteringbrug, Zwaanshoek)</t>
  </si>
  <si>
    <t>s2c_ZN:NLD_22 (Katwijk, Kwintsheul, Leidschendam, Noordwijk, Noordwijkerhout, Rijnsburg, Rijswijk, Valkenburg, Voorburg, Voorhout, Voorschoten, Wassenaar, Wateringen)</t>
  </si>
  <si>
    <t>s2c_ZN:NLD_23 (Hazerswoude-Dorp, Hazerswoude-Rijndijk, Hoogmade, Koudekerk aan den Rijn, Leiden, Leiderdorp, Nieuwe Wetering, Oegstgeest, Oud Ade, Oude Wetering, Rijpwetering, Roelofarendsveen, Warmond, Zoeterwoude)</t>
  </si>
  <si>
    <t>s2c_ZN:NLD_24 (Aarlanderveen, Alphen aan den Rijn, Bodegraven, Leimuiden, Nieuwerbrug aan den Rijn, Nieuwkoop, Nieuwveen, Noorden, Rijnsaterwoude, 's-Gravenhage, Ter Aar, Woubrugge, Zevenhoven, Zwammerdam)</t>
  </si>
  <si>
    <t>s2c_ZN:NLD_25 ('s-Gravenhage)</t>
  </si>
  <si>
    <t>s2c_ZN:NLD_26 (Bergschenhoek, Berkel en Rodenrijs, Bleiswijk, De Lier, Delfgauw, Delft, Den Hoorn, Honselersdijk, Maasdijk, Monster, Naaldwijk, Nootdorp, Pijnacker, Poeldijk, Schipluiden, 's-Gravenzande, Ter Heijde)</t>
  </si>
  <si>
    <t>s2c_ZN:NLD_27 (Benthuizen, Boskoop, Gelderswoude, Moerkapelle, Waddinxveen, Zevenhuizen, Zoetermeer)</t>
  </si>
  <si>
    <t>s2c_ZN:NLD_28 (Ammerstol, Bergambacht, Berkenwoude, Gouda, Gouderak, Haastrecht, Moordrecht, Reeuwijk, Schoonhoven, Stolwijk, Vlist)</t>
  </si>
  <si>
    <t>s2c_ZN:NLD_29 (Alblasserdam, Barendrecht, Bleskensgraaf ca, Brandwijk, Capelle aan den IJssel, Goudriaan, Groot-Ammers, Heerjansdam, Kinderdijk, Krimpen aan de Lek, Krimpen aan den IJssel, Langerak, Lekkerkerk, Molenaarsgraaf, Nieuwerkerk aan den IJssel, Nieuw-Lekkerland, Nieuwpoort, Ottoland, Oud-Alblas, Ouderkerk aan den IJssel, Ridderkerk, Streefkerk, Waal)</t>
  </si>
  <si>
    <t>s2c_ZN:NLD_30 (Rotterdam)</t>
  </si>
  <si>
    <t>s2c_ZN:NLD_31 (Botlek Rotterdam, Europoort Rotterdam, Hoek van Holland, Hoogvliet Rotterdam, Maasland, Maassluis, Maasvlakte Rotterdam, Pernis Rotterdam, Poortugaal, Rhoon, Rotterdam-Albrandswaard, Rozenburg, Schiedam, Vlaardingen, Vondelingenplaat Rotterdam)</t>
  </si>
  <si>
    <t>s2c_ZN:NLD_32 (Abbenbroek, Achthuizen, Brielle, Den Bommel, Dirksland, Geervliet, Goedereede, Goudswaard, Heenvliet, Heinenoord, Hekelingen, Hellevoetsluis, Herkingen, Klaaswaal, Maasdam, Melissant, Middelharnis, Mijnsheerenland, Mookhoek, Nieuw-Beijerland, Nieuwe-Tonge, Numansdorp, Ooltgensplaat, Oostvoorne, Oud-Beijerland, Ouddorp, Oudenhoorn, Oude-Tonge, Piershil, Puttershoek, Rockanje, 's-Gravendeel, Simonshaven, Sommelsdijk, Spijkenisse, Stad aan 't Haringvliet, Stellendam, Strijen, Strijensas, Tinte, Vierpolders, Westmaas, Zuid-Beijerland, Zuidland, Zwartewaal)</t>
  </si>
  <si>
    <t>s2c_ZN:NLD_33 (Dordrecht, Giessenburg, Hardinxveld-Giessendam, Hendrik-Ido-Ambacht, Papendrecht, Sliedrecht, Wijngaarden, Zwijndrecht)</t>
  </si>
  <si>
    <t>s2c_ZN:NLD_34 (Benschop, De Meern, Driebruggen, Haarzuilens, Harmelen, Hekendorp, IJsselstein, Jaarsveld, Kamerik, Linschoten, Lopik, Lopikerkapel, Montfoort, Nieuwegein, Oudewater, Papekop, Polsbroek, Snelrewaard, Vleuten, Waarder, Woerden, Zegveld)</t>
  </si>
  <si>
    <t>s2c_ZN:NLD_35 (Utrecht)</t>
  </si>
  <si>
    <t>s2c_ZN:NLD_36 (Breukelen, Breukeleveen, Kockengen, Loenen aan de Vecht, Loenersloot, Maarssen, Mijdrecht, Nieuwer Ter Aa, Nieuwersluis, Oud Zuilen, Tienhoven, Vinkeveen, Vreeland, Waverveen, Westbroek, Wilnis, Woerdense Verlaat)</t>
  </si>
  <si>
    <t>s2c_ZN:NLD_37 (Achterveld, Austerlitz, Baarn, Barneveld, Bilthoven, Bosch en Duin, Bunschoten-Spakenburg, De Bilt, De Glind, Den Dolder, Eemdijk, Eemnes, Groenekan, Hollandsche Rading, Huis ter Heide, Kootwijk, Kootwijkerbroek, Lage Vuursche, Maartensdijk, Soest, Soesterberg, Stroe, Terschuur, Voorthuizen, Zeist, Zwartebroek)</t>
  </si>
  <si>
    <t>s2c_ZN:NLD_38 (Amersfoort, Ermelo, Garderen, Harderwijk, Hierden, Hoevelaken, Hoogland, Hooglanderveen, Leusden, Nijkerk, Nijkerkerveen, Putten, Stoutenburg, Stoutenburg Noord, Uddel, Zeewolde)</t>
  </si>
  <si>
    <t>s2c_ZN:NLD_39 (Amerongen, Bunnik, Cothen, Doorn, Driebergen-Rijsenburg, Elst Ut, Houten, Langbroek, Leersum, Maarn, Maarsbergen, Odijk, Ossenwaard, Overberg, Renswoude, Rhenen, Schalkwijk, Scherpenzeel, 't Goy, Tull en 't Waal, Veenendaal, Werkhoven, Wijk bij Duurstede, Woudenberg)</t>
  </si>
  <si>
    <t>s2c_ZN:NLD_40 (Echteld, Eck en Wiel, Heesselt, IJzendoorn, Ingen, Kapel Avezaath, Kapel-Avezaath, Kerk Avezaath, Kerk-Avezaath, Kesteren, Lienden, Maurik, Ochten, Ommeren, Ophemert, Opheusden, Rijswijk (GLD), Tiel, Varik, Wadenoijen, Zennewijnen, Zoelen)</t>
  </si>
  <si>
    <t>s2c_ZN:NLD_41 (Acquoy, Asch, Asperen, Beesd, Beusichem, Buren, Buurmalsen, Culemborg, Deil, Enspijk, Erichem, Est, Everdingen, Geldermalsen, Gellicum, Haaften, Hagestein, Hei- en Boeicop, Hellouw, Herwijnen, Heukelum, Hoef en Haag, Leerdam, Lexmond, Meteren, Neerijnen, Oosterwijk, Opijnen, Ravenswaaij, Rhenoy, Rumpt, Schoonrewoerd, Tricht, Tuil, Vianen, Waardenburg, Zijderveld, Zoelmond)</t>
  </si>
  <si>
    <t>s2c_ZN:NLD_42 (Almkerk, Ameide, Andel, Arkel, Babylonienbroek, Dalem, Drongelen, Dussen, Eethen, Genderen, Giessen, Gorinchem, Hank, Hoogblokland, Hoornaar, Kedichem, Leerbroek, Meerkerk, Meeuwen, Nieuwendijk, Nieuwland, Noordeloos, Rijswijk (NB), Schelluinen, Sleeuwijk, Spijk, Tienhoven, Uitwijk, Veen, Vuren, Waardhuizen, Werkendam, Wijk en Aalburg, Woudrichem)</t>
  </si>
  <si>
    <t>s2c_ZN:NLD_43 (Aagtekerke, Arnemuiden, Biggekerke, Brouwershaven, Bruinisse, Burgh-Haamstede, Domburg, Dreischor, Ellemeet, Gapinge, Grijpskerke, Kerkwerve, Koudekerke, Meliskerke, Middelburg, Nieuw- en Sint Joosland, Nieuwerkerk, Noordgouwe, Noordwelle, Oosterland, Oostkapelle, Oost-Souburg, Ouwerkerk, Renesse, Ritthem, Scharendijke, Serooskerke, Sirjansland, Veere, Vlissingen, Vrouwenpolder, Westkapelle, Zierikzee, Zonnemaire, Zoutelande)</t>
  </si>
  <si>
    <t>s2c_ZN:NLD_44 (Baarland, Borssele, Colijnsplaat, Driewegen, Ellewoutsdijk, Geersdijk, Goes, Hansweert, Heinkenszand, Hoedekenskerke, Kamperland, Kapelle, Kats, Kattendijke, Kloetinge, Kortgene, Krabbendijke, Kruiningen, Kwadendamme, Lewedorp, Nieuwdorp, Nisse, Oostdijk, Oudelande, Ovezande, Rilland, Schore, 's-Gravenpolder, 's-Heer Abtskerke, 's-Heer Arendskerke, 's-Heer Hendrikskinderen, 's-Heerenhoek, Waarde, Wemeldinge, Wilhelminadorp, Wissenkerke, Wolphaartsdijk, Yerseke)</t>
  </si>
  <si>
    <t>s2c_ZN:NLD_45 (Aardenburg, Axel, Biervliet, Breskens, Cadzand, Clinge, Eede, Graauw, Groede, Heikant, Hengstdijk, Hoek, Hoofdplaat, Hulst, IJzendijke, Kapellebrug, Kloosterzande, Koewacht, Kuitaart, Lamswaarde, Nieuw Namen, Nieuwvliet, Oostburg, Ossenisse, Overslag, Philippine, Retranchement, Sas van Gent, Schoondijke, Sint Jansteen, Sint Kruis, Sluis, Sluiskil, Spui, Terhole, Terneuzen, Vogelwaarde, Walsoorden, Waterlandkerkje, Westdorpe, Zaamslag, Zuiddorpe, Zuidzande)</t>
  </si>
  <si>
    <t>s2c_ZN:NLD_46 (Bergen op Zoom, De Heen, Dinteloord, Halsteren, Hoogerheide, Huijbergen, Lepelstraat, Nieuw-Vossemeer, Ossendrecht, Oud-Vossemeer, Poortvliet, Putte, Scherpenisse, Sint Philipsland, Sint-Annaland, Sint-Maartensdijk, Stavenisse, Steenbergen, Tholen, Woensdrecht)</t>
  </si>
  <si>
    <t>s2c_ZN:NLD_47 (Bosschenhoofd, Fijnaart, Heerle, Heijningen, Hoeven, Klundert, Kruisland, Langeweg, Moerdijk, Moerstraten, Nispen, Noordhoek, Oud Gastel, Oudemolen, Oudenbosch, Roosendaal, Rucphen, Schijf, Sprundel, St. Willebrord, Stampersgat, Standdaarbuiten, Willemstad, Wouw, Wouwse Plantage, Zegge, Zevenbergen, Zevenbergschen Hoek)</t>
  </si>
  <si>
    <t>s2c_ZN:NLD_48 (Achtmaal, Bavel, Bavel AC, Breda, Chaam, Dorst, Etten-Leur, Galder, Klein Zundert, Prinsenbeek, Rijsbergen, Strijbeek, Terheijden, Teteringen, Ulvenhout, Ulvenhout AC, Wagenberg, Wernhout, Zundert)</t>
  </si>
  <si>
    <t>s2c_ZN:NLD_49 (Den Hout, Drimmelen, Geertruidenberg, Hooge Zwaluwe, Lage Zwaluwe, Made, Oosteind, Oosterhout, Raamsdonk, Raamsdonksveer)</t>
  </si>
  <si>
    <t>s2c_ZN:NLD_50 (Berkel-Enschot, Biest-Houtakker, Biezenmortel, Diessen, Esbeek, Goirle, Haaren, Haghorst, Heukelom, Hilvarenbeek, Hooge Mierde, Hulsel, Lage Mierde, Moergestel, Oisterwijk, Oost West en Middelbeers, Tilburg, Udenhout)</t>
  </si>
  <si>
    <t>s2c_ZN:NLD_51 (Alphen, Baarle-Nassau, Castelre, De Moer, Doeveren, Dongen, Drunen, Elshout, Gilze, Heesbeen, Hulten, Kaatsheuvel, Loon op Zand, Molenschot, Oudheusden, Riel, Rijen, 's Gravenmoer, Sprang-Capelle, Ulicoten, Waalwijk, Waspik)</t>
  </si>
  <si>
    <t>s2c_ZN:NLD_52 (Berlicum, Boxtel, Cromvoirt, Den Dungen, Esch, Gemonde, Haarsteeg, Hedikhuizen, Helvoirt, Herpt, Liempde, Nieuwkuijk, Oudheusden, Rosmalen, 's-Hertogenbosch, Sint-Michielsgestel, Vlijmen, Vught)</t>
  </si>
  <si>
    <t>s2c_ZN:NLD_53 (Aalst, Alem, Ammerzoden, Berghem, Bern, Brakel, Bruchem, Delwijnen, Demen, Deursen-Dennenburg, Dieden, Escharen, Gameren, Geffen, Grave, Haren, Hedel, Heesch, Herpen, Hoenzadriel, Huisseling, Hurwenen, Keent, Kerkdriel, Kerkwijk, Lith, Lithoijen, Macharen, Maren-Kessel, Megen, Nederhemert, Neerlangel, Neerloon, Nieuwaal, Nistelrode, Nuland, Oijen, Oss, Overlangel, Poederoijen, Ravenstein, Reek, Rossum, Schaijk, Teeffelen, Velddriel, Velp, Vinkel, Well, Zaltbommel, Zuilichem)</t>
  </si>
  <si>
    <t>s2c_ZN:NLD_54 (Beers NB, Boekel, Cuijk, De Mortel, Elsendorp, Erp, Gassel, Gemert, Handel, Haps, Heeswijk-Dinther, Katwijk NB, Landhorst, Langenboom, Linden, Loosbroek, Mill, Odiliapeel, Oeffelt, Rijkevoort, Rijkevoort-De Walsert, Schijndel, Sint Agatha, Sint Hubert, Sint-Oedenrode, Uden, Veghel, Venhorst, Vianen NB, Volkel, Vorstenbosch, Wanroij, Wilbertoord, Zeeland)</t>
  </si>
  <si>
    <t>s2c_ZN:NLD_55 (Bergeijk, Bladel, Casteren, Duizel, Eersel, Hapert, Heeze, Hoogeloon, Knegsel, Leende, Luyksgestel, Netersel, Reusel, Riethoven, Steensel, Valkenswaard, Veldhoven, Vessem, Waalre, Westerhoven, Wintelre)</t>
  </si>
  <si>
    <t>s2c_ZN:NLD_56 (Best, Eindhoven, Geldrop, Nuenen, Oirschot, Son en Breugel)</t>
  </si>
  <si>
    <t>s2c_ZN:NLD_57 (Aarle-Rixtel, Asten, Bakel, Beek en Donk, De Rips, Deurne, Griendtsveen, Helenaveen, Helmond, Heusden, Lierop, Lieshout, Liessel, Mariahout, Meijel, Mierlo, Milheeze, Neerkant, Ommel, Someren, Vlierden)</t>
  </si>
  <si>
    <t>s2c_ZN:NLD_58 (Afferden L, Bergen L, Beugen, Blitterswijck, Boxmeer, Broekhuizen, Broekhuizenvorst, Castenray, Geijsteren, Groeningen, Heide, Holthees, Ledeacker, Leunen, Maashees, Meerlo, Merselo, Oirlo, Oostrum, Oploo, Overloon, Sambeek, Siebengewald, Sint Anthonis, Smakt, Stevensbeek, Swolgen, Tienray, Venray, Veulen, Vierlingsbeek, Vortum-Mullem, Vredepeel, Wanssum, Well L, Wellerlooi, Westerbeek, Ysselsteyn)</t>
  </si>
  <si>
    <t>s2c_ZN:NLD_59 (America, Arcen, Baarlo, Beesel, Belfeld, Beringe, Egchel, Evertsoord, Grashoek, Grubbenvorst, Hegelsom, Helden, Horst, Kessel, Koningslust, Kronenberg, Lomm, Lottum, Maasbree, Melderslo, Meterik, Panningen, Reuver, Sevenum, Steyl, Tegelen, Velden, Venlo)</t>
  </si>
  <si>
    <t>s2c_ZN:NLD_60 (Baexem, Beegden, Budel, Budel-Dorplein, Budel-Schoot, Buggenum, Ell, Gastel, Grathem, Haelen, Haler, Heel, Heibloem, Herkenbosch, Herten, Heythuysen, Horn, Hunsel, Ittervoort, Kelpen-Oler, Leveroy, Linne, Maarheeze, Maasbracht, Melick, Montfort, Nederweert, Nederweert-Eind, Neer, Neeritter, Nunhem, Ospel, Posterholt, Roermond, Roggel, Sint Odilienberg, Soerendonk, Sterksel, Stramproy, Swalmen, Thorn, Vlodrop, Weert, Wessem)</t>
  </si>
  <si>
    <t>s2c_ZN:NLD_61 (Beek, Born, Buchten, Echt, Einighausen, Elsloo, Geleen, Grevenbicht, Guttecoven, Holtum, Koningsbosch, Limbricht, Maastricht-Airport, Maria Hoop, Munstergeleen, Nieuwstadt, Obbicht, Ohe en Laak, Papenhoven, Puth, Roosteren, Sint Joost, Sittard, Spaubeek, Stein, Stevensweert, Susteren, Sweikhuizen, Urmond, Windraak)</t>
  </si>
  <si>
    <t>s2c_ZN:NLD_62 (Banholt, Bemelen, Beutenaken, Bunde, Cadier en Keer, Eckelrade, Eijsden, Elkenrade, Epen, Eys, Geulle, Gronsveld, Gulpen, Heijenrath, Ingber, Lemiers, Maastricht, Margraten, Mechelen, Meerssen, Mheer, Moorveld, Noorbeek, Reijmerstok, Sint Geertruid, Slenaken, Ulestraten, Vaals, Vijlen, Wittem)</t>
  </si>
  <si>
    <t>s2c_ZN:NLD_63 (Baneheide, Berg en Terblijt, Bocholtz, Hulsberg, Klimmen, Landgraaf, Nuth, Ransdaal, Scheulder, Schimmert, Schin op Geul, Schinnen, Simpelveld, Valkenburg, Voerendaal, Walem, Wijlre, Wijnandsrade)</t>
  </si>
  <si>
    <t>s2c_ZN:NLD_64 (Amstenrade, Bingelrade, Brunssum, Doenrade, Eygelshoven, Heerlen, Hoensbroek, Jabeek, Kerkrade, Merkelbeek, Oirsbeek, Schinveld)</t>
  </si>
  <si>
    <t>s2c_ZN:NLD_65 (Beek, Berg en Dal, Erlecom, Gennep, Groesbeek, Heijen, Heilig Landstichting, Heumen, Kekerdom, Leuth, Malden, Middelaar, Millingen aan de Rijn, Milsbeek, Molenhoek, Mook, Nijmegen, Ooij, Ottersum, Persingen, Plasmolen, Ubbergen, Ven-Zelderheide, Weurt)</t>
  </si>
  <si>
    <t>s2c_ZN:NLD_66 (Afferden, Alphen, Altforst, Andelst, Angeren, Appeltern, Balgoij, Batenburg, Bemmel, Beneden-Leeuwen, Bergharen, Beuningen Gld, Boven-Leeuwen, Deest, Dodewaard, Doornenburg, Dreumel, Driel, Druten, Elst, Ewijk, Gendt, Haalderen, Heerewaarden, Hemmen, Hernen, Herveld, Heteren, Homoet, Horssen, Lent, Leur, Maasbommel, Nederasselt, Niftrik, Oosterhout, Overasselt, Puiflijk, Randwijk, Ressen, Slijk-Ewijk, Valburg, Wamel, Wijchen, Winssen, Zetten)</t>
  </si>
  <si>
    <t>s2c_ZN:NLD_67 (Bennekom, De Klomp, Ede, Ederveen, Harskamp, Lunteren, Otterlo, Wageningen, Wekerom)</t>
  </si>
  <si>
    <t>s2c_ZN:NLD_68 (Arnhem, Deelen, Doorwerth, Heelsum, Heveadorp, Huissen, Oosterbeek, Renkum, Rozendaal, Velp, Wolfheze)</t>
  </si>
  <si>
    <t>s2c_ZN:NLD_69 (Aerdt, Angerlo, Babberich, Brummen, De Steeg, Didam, Dieren, Doesburg, Drempt, Duiven, Eerbeek, Ellecom, Giesbeek, Groessen, Hall, Herwen, Hoog-Keppel, Hummelo, Laag-Keppel, Laag-Soeren, Lathum, Leuvenheim, Lobith, Loo Gld, Pannerden, Rheden, Spankeren, Spijk, Tolkamer, Tonden, Westervoort, Zevenaar)</t>
  </si>
  <si>
    <t>s2c_ZN:NLD_70 (Azewijn, Beek, Braamt, Breedenbroek, De Heurne, Dinxperlo, Doetinchem, Etten, Gaanderen, Gendringen, Halle, Heelweg, Kilder, Lengel, Loerbeek, Megchelen, Netterden, 's-Heerenberg, Silvolde, Sinderen, Stokkum, Terborg, Ulft, Varsselder, Varsseveld, Vethuizen, Voorst, Wehl, Westendorp, Wijnbergen, Zeddam, Zelhem)</t>
  </si>
  <si>
    <t>s2c_ZN:NLD_71 (Aalten, Beltrum, Bredevoort, Eibergen, Groenlo, Harreveld, Lichtenvoorde, Lievelde, Neede, Rekken, Rietmolen, Vragender, Winterswijk, Winterswijk Brinkheurne, Winterswijk Corle, Winterswijk Henxel, Winterswijk Huppel, Winterswijk Kotten, Winterswijk Meddo, Winterswijk Miste, Winterswijk Ratum, Winterswijk Woold, Zieuwent)</t>
  </si>
  <si>
    <t>s2c_ZN:NLD_72 (Almen, Baak, Barchem, Borculo, Bronkhorst, Eefde, Epse, Geesteren, Gelselaar, Gorssel, Haarlo, Harfsen, Hengelo (Gld), Joppe, Keijenborg, Kring van Dorth, Laren, Lochem, Marienvelde, Olburgen, Rha, Ruurlo, Steenderen, Toldijk, Vierakker, Vorden, Warnsveld, Wichmond, Zutphen)</t>
  </si>
  <si>
    <t>s2c_ZN:NLD_73 (Apeldoorn, Beekbergen, Beemte Broekland, Empe, Hoenderloo, Hoog Soeren, Klarenbeek, Lieren, Loenen, Nijbroek, Radio Kootwijk, Terwolde, Teuge, Twello, Ugchelen, Voorst, Wenum Wiesel, Wilp)</t>
  </si>
  <si>
    <t>s2c_ZN:NLD_74 (Ambt Delden, Bathmen, Bentelo, Colmschate, Delden, Deventer, Diepenheim, Diepenveen, Enter, Goor, Haaksbergen, Haarle, Hellendoorn, Hengevelde, Holten, Lettele, Markelo, Nijverdal, Notter, Okkenbroek, Rijssen, Schalkhaar, Steenenkamer, Zuna)</t>
  </si>
  <si>
    <t>s2c_ZN:NLD_75 (Beuningen, de Lutte, Denekamp, Deurningen, Enschede, Glane, Hengelo, Losser, Oldenzaal, Overdinkel, Rossum, Saasveld, Weerselo)</t>
  </si>
  <si>
    <t>s2c_ZN:NLD_76 (Aadorp, Agelo, Albergen, Almelo, Beerzerveld, Bergentheim, Borne, Bornerbroek, Brucht, Bruchterveld, Bruinehaar, Daarle, Daarlerveen, Den Ham, Fleringen, Geerdijk, Geesteren, Haarle, Harbrinkhoek, Hertme, Hezingen, Hoge Hexel, Kloosterhaar, Langeveen, Lattrop-Breklenkamp, Mander, Manderveen, Mariaparochie, Marienberg, Nutter, Ootmarsum, Oud Ootmarsum, Reutum, Sibculo, Tilligte, Tubbergen, Vasse, Vriezenveen, Vroomshoop, Westerhaar-Vriezenveensewijk, Wierden, Zenderen)</t>
  </si>
  <si>
    <t>s2c_ZN:NLD_77 (Ane, Anerveen, Anevelde, Arrien, Balkbrug, Beerze, Coevorden, Collendoorn, Dalen, Dalerpeel, Dalerveen, Dalfsen, De Krim, Dedemsvaart, Den Velde, Diffelen, Drogteropslagen, Gramsbergen, Hardenberg, Heemserveen, Holtheme, Holthone, Hoogenweg, Loozen, Lutten, Nieuwleusen, Nieuw-Schoonebeek, Ommen, Punthorst, Radewijk, Rheeze, Rheezerveen, Schoonebeek, Schuinesloot, Slagharen, Stegeren, Stieltjeskanaal, Venebrugge, Vilsteren, Vinkenbuurt, Wachtum, Weiteveen, Witharen, Zandpol)</t>
  </si>
  <si>
    <t>s2c_ZN:NLD_78 (2e Valthermond, Aalden, Barger-Compascuum, Benneveld, De Kiel, Diphoorn, Eeserveen, Emmen, Emmer-Compascuum, Erica, Erm, Exloo, Gees, Holsloot, Klazienaveen, Klazienaveen-Noord, Klijndijk, Meppen, Nieuw-Amsterdam, Nieuw-Dordrecht, Nieuw-Weerdinge, Noord-Sleen, Odoorn, Odoornerveen, Oosterhesselen, Roswinkel, Schoonoord, Sleen, 't Haantje, Valthe, Valthermond, Veenoord, Wezup, Wezuperbrug, Zwartemeer, Zweeloo, Zwinderen)</t>
  </si>
  <si>
    <t>s2c_ZN:NLD_79 (Alteveer, Alteveer gem Hoogeveen, Ansen, Broekhuizen, Darp, De Schiphorst, de Wijk, Diever, Dieverbrug, Dwingeloo, Echten, Elim, Eursinge, Fluitenberg, Geesbrug, Geeuwenbrug, Havelte, Havelterberg, Hollandscheveld, Hoogeveen, IJhorst, Kerkenveld, Koekange, Linde, Meppel, Nieuw-Balinge, Nieuweroord, Nieuwlande, Nieuwlande Coevorden, Nijeveen, Noordscheschut, Pesse, Rogat, Rouveen, Ruinen, Ruinerwold, Staphorst, Stuifzand, Tiendeveen, Uffelte, Veeningen, Wanneperveen, Wapse, Wittelte, Zuidwolde)</t>
  </si>
  <si>
    <t>s2c_ZN:NLD_80 (Belt-Schutsloot, Doornspijk, Elburg, Elspeet, Hasselt, Hattem, Hattemerbroek, Hulshorst, Laag Zuthem, Noordeinde Gld, Nunspeet, Oldebroek, Oosterwolde Gld, 't Harde, 't Loo Oldebroek, Vierhouten, Wezep, Zwartsluis, Zwolle)</t>
  </si>
  <si>
    <t>s2c_ZN:NLD_81 (Broekland, Dalmsholte, Emst, Epe, Giethmen, Heerde, Heeten, Heino, Lemele, Lemelerveld, Lierderholthuis, Luttenberg, Marienheem, Marle, Nieuw Heeten, Oene, Olst, Raalte, Vaassen, Veessen, Vorchten, Wapenveld, Welsum, Wesepe, Wijhe)</t>
  </si>
  <si>
    <t>s2c_ZN:NLD_82 (Biddinghuizen, Dronten, Genemuiden, Grafhorst, IJsselmuiden, Kampen, Kamperveen, Lelystad, Mastenbroek, 's-Heerenbroek, Swifterbant, Wilsum, Zalk)</t>
  </si>
  <si>
    <t>s2c_ZN:NLD_83 (Baarlo, Baars, Bant, Basse, Blankenham, Blesdijke, Blokzijl, Boijl, Boschoord, Creil, De Blesse, De Bult, De Hoeve, De Pol, Doldersum, Eesveen, Emmeloord, Ens, Espel, Frederiksoord, Giethoorn, IJsselham, Kalenberg, Kallenkote, Kraggenburg, Kuinre, Luttelgeest, Marijenkampen, Marknesse, Nagele, Nederland, Nijensleek, Noordwolde, Oldemarkt, Onna, Oosterstreek, Ossenzijl, Paasloo, Peperga, Rutten, Scheerwolde, Schokland, Sint Jansklooster, Steenwijk, Steenwijkerwold, Steggerda, Tollebeek, Tuk, Urk, Vinkega, Vledder, Vledderveen, Vollenhove, Wapserveen, Wetering, Wilhelminaoord, Willemsoord, Witte Paarden, Zandhuizen, Zuidveen)</t>
  </si>
  <si>
    <t>s2c_ZN:NLD_84 (Akkrum, Aldeboarn, Appelscha, Bontebok, De Knipe, Donkerbroek, Elsloo, Fochteloo, Gersloot, Goengahuizen, Gorredijk, Haskerdijken, Haule, Haulerwijk, Heerenveen, Hemrik, Hoornsterzwaag, Jonkerslan, Jubbega, Katlijk, Langedijke, Langelille, Langezwaag, Lippenhuizen, Luinjeberd, Luxwoude, Makkinga, Mildam, Munnekeburen, Nes, Nieuwebrug, Nieuwehorne, Nieuweschoot, Nijeberkoop, Nijeholtpade, Nijeholtwolde, Nijelamer, Nijetrijne, Oldeberkoop, Oldeholtpade, Oldeholtwolde, Oldelamer, Oldetrijne, Oosterwolde, Oranjewoud, Oude Willem, Oudehaske, Oudehorne, Oudeschoot, Ravenswoud, Rotstergaast, Rotsterhaule, Rottum, Scherpenzeel, Sintjohannesga, Slijkenburg, Sonnega, Spanga, Ter Idzard, Terband, Terherne, Terwispel, Tijnje, Tjalleberd, Vegelinsoord, Waskemeer, Wateren, Wolvega, Zorgvlied)</t>
  </si>
  <si>
    <t>s2c_ZN:NLD_85 (Akmarijp, Bakhuizen, Balk, Bantega, Boornzwaag, Broek, Delfstrahuizen, Dijken, Doniaga, Echten, Echtenerbrug, Eesterga, Elahuizen, Follega, Goingarijp, Harich, Haskerhorne, Hemelum, Idskenhuizen, Indijk, Joure, Kolderwolde, Koufurderrige, Langweer, Legemeer, Lemmer, Mirns, Nijemirdum, Oldeouwer, Oosterzee, Oudega, Oudemirdum, Ouwsterhaule, Ouwster-Nijega, Rijs, Rohel, Ruigahuizen, Scharsterbrug, Sint Nicolaasga, Sloten, Smallebrugge, Snikzwaag, Sondel, Terkaple, Teroele, Tjerkgaast, Wijckel, Woudsend, Ypecolsga)</t>
  </si>
  <si>
    <t>s2c_ZN:NLD_86 (Abbega, Blauwhuis, Boazum, Britswert, Dearsum, Gaastmeer, Gauw, Goenga, Greonterp, Heeg, Hommerts, Idzega, IJlst, Jutrijp, Loenga, Lytsewierrum, Offingawier, Oosthem, Oppenhuizen, Oudega, Rien, Sandfirden, Scharnegoutum, Sibrandabuorren, Sneek, Tirns, Uitwellingerga, Westhem, Wiuwert, Ysbrechtum)</t>
  </si>
  <si>
    <t>s2c_ZN:NLD_87 (Allingawier, Bolsward, Breezanddijk, Burgwerd, Cornwerd, Dedgum, Easterein, Exmorra, Ferwoude, Folsgare, Gaast, Hartwerd, Hichtum, Hidaard, Hieslum, Hindeloopen, Idsegahuizum, Iens, It Heidenskip, Itens, Kornwerderzand, Koudum, Kubaard, Longerhouw, Makkum, Molkwerum, Nijhuizum, Nijland, Parrega, Piaam, Pingjum, Reahus, Schettens, Schraard, Stavoren, Tjalhuizum, Tjerkwerd, Warns, Witmarsum, Wolsum, Wommels, Wons, Workum, Zurich)</t>
  </si>
  <si>
    <t>s2c_ZN:NLD_88 (Achlum, Arum, Baaiduinen, Baaium, Baard, Boer, Dongjum, Easterlittens, Firdgum, Formerum, Franeker, Harlingen, Hee, Herbaijum, Hinnaard, Hitzum, Hoorn, Huns, Kaard, Kimswerd, Kinnum, Klooster Lidlum, Landerum, Leons, Lies, Lollum, Midlum, Midsland, Oosterbierum, Oosterend, Peins, Pietersbierum, Ried, Schalsum, Sexbierum, Skingen, Spannum, Striep, Tzum, Tzummarum, Vlieland, Waaksens, West-Terschelling, Wijnaldum, Winsum, Wjelsryp, Zweins)</t>
  </si>
  <si>
    <t>s2c_ZN:NLD_89 (Leeuwarden)</t>
  </si>
  <si>
    <t>s2c_ZN:NLD_90 (Alde Leie, Aldtsjerk, Bears, Berltsum, Bitgum, Bitgummole, Blessum, Boksum, Britsum, Deinum, Dronryp, Eagum, Easterwierrum, Feinsum, Friens, Goutum, Grou, Gytsjerk, Hallum, Hempens, Hijum, Hilaard, Idaerd, Ingelum, Jellum, Jelsum, Jirnsum, Jorwert, Koarnjum, Lekkum, Mantgum, Marrum, Marsum, Menaam, Miedum, Minnertsga, Munein, Nij Altoenae, Oentsjerk, Oudebildtzijl, Poppenwier, Raerd, Readtsjerk, Reduzum, Slappeterp, Snakkerburen, St.-Annaparochie, St.-Jacobiparochie, Stiens, Swichum, Teerns, Tersoal, Vrouwenparochie, Warstiens, Warten, Weidum, Wergea, Westhoek, Wier, Wirdum, Wyns, Wytgaard)</t>
  </si>
  <si>
    <t>s2c_ZN:NLD_91 (Aalsum, Anjum, Ballum, Blije, Bornwird, Brantgum, Broeksterwald, Burdaard, Buren, Damwald, De Falom, Dokkum, Driezum, Ee, Engwierum, Ferwert, Foudgum, Ginnum, Hantum, Hantumeruitburen, Hantumhuizen, Hegebeintum, Hiaure, Hollum, Holwerd, Jannum, Jouswier, Lichtaard, Lioessens, Metslawier, Moddergat, Morra, Nes, Niawier, Oosternijkerk, Oostrum, Paesens, Raard, Reitsum, Rinsumageast, Schiermonnikoog, Sibrandahus, Ternaard, Waaxens, Walterswald, Wanswert, Wetsens, Wierum)</t>
  </si>
  <si>
    <t>s2c_ZN:NLD_92 (Augsbuurt, Augustinusga, Bakkeveen, Beetsterzwaag, Boelenslaan, Boornbergum, Buitenpost, Burgum, De Tike, De Veenhoop, De Westereen, De Wilgen, Drachten, Drachtstercompagnie, Drogeham, Earnewald, Eastermar, Feanwalden, Frieschepalen, Garyp, Harkema, Houtigehage, Hurdegaryp, Jistrum, Kollum, Kollumerpomp, Kollumerzwaag, Kootstertille, Kortehemmen, Nij Beets, Nijega, Noardburgum, Olterterp, Opeinde, Oudega, Oudwoude, Rottevalle, Ryptsjerk, Siegerswoude, Smalle Ee, Sumar, Surhuisterveen, Surhuizum, Suwald, Triemen, Twijzel, Twijzelerheide, Tytsjerk, Ureterp, Veenklooster, Westergeest, Wijnjewoude, Zwagerbosch)</t>
  </si>
  <si>
    <t>s2c_ZN:NLD_93 (Alteveer, Boerakker, De Wilp, Een, Een-West, Foxwolde, Huis ter Heide, Jonkersvaart, Langelo, Leek, Leutingewolde, Lieveren, Marum, Midwolde, Niebert, Nietap, Nieuw-Roden, Norg, Nuis, Peest, Peize, Roden, Roderesch, Roderwolde, Steenbergen, Tolbert, Veenhuizen, Westervelde, Zevenhuizen, Zuidvelde)</t>
  </si>
  <si>
    <t>s2c_ZN:NLD_94 (Amen, Anderen, Anloo, Annen, Assen, Balinge, Balloerveld, Balloo, Beilen, Bovensmilde, Bruntinge, Bunne, De Groeve, De Punt, Deurze, Donderen, Drijber, Eext, Eexterzandvoort, Ekehaar, Eldersloo, Eleveld, Elp, Eursinge, Garminge, Gasselte, Gasteren, Geelbroek, Gieten, Grolloo, Hijken, Hoogersmilde, Hooghalen, Loon, Mantinge, Marwijksoord, Midlaren, Nijlande, Nooitgedacht, Noordlaren, Oranje, Orvelte, Oudemolen, Papenvoort, Rhee, Rolde, Schipborg, Schoonloo, Smilde, Spier, Taarlo, Ter Aard, Tynaarlo, Ubbena, Vredenheim, Vries, Westerbork, Wijster, Winde, Witteveen, Yde, Zeegse, Zeijen, Zeijerveen, Zeijerveld, Zuidlaarderveen, Zuidlaren, Zuidveld, Zwiggelte)</t>
  </si>
  <si>
    <t>s2c_ZN:NLD_95 (1e Exloermond, 2e Exloermond, Borger, Bourtange, Bronneger, Bronnegerveen, Buinen, Buinerveen, Drouwen, Drouwenermond, Drouwenerveen, Ees, Eesergroen, Ellertshaar, Exloerveen, Gasselternijveen, Gasselternijveenschemond, Gieterveen, Mussel, Musselkanaal, Nieuw-Buinen, Nieuwediep, Onstwedde, Sellingen, Stadskanaal, Ter Apel, Ter Apelkanaal, Veelerveen, Vlagtwedde, Vledderveen, Westdorp, Zandberg)</t>
  </si>
  <si>
    <t>s2c_ZN:NLD_96 (Alteveer, Annerveenschekanaal, Bad Nieuweschans, Beerta, Bellingwolde, Blauwestad, Blijham, Borgercompagnie, Drieborg, Eexterveen, Eexterveenschekanaal, Finsterwolde, Foxhol, Froombosch, Harkstede, Harkstede GN, Heiligerlee, Hellum, Hoogezand, Kiel-Windeweer, Kolham, Kropswolde, Lageland, Lageland GN, Luddeweer, Meeden, Meerstad, Midwolda, Muntendam, Nieuw Annerveen, Nieuw Beerta, Nieuwe Pekela, Noordbroek, Oostwold, Oud Annerveen, Oude Pekela, Oudeschans, Oudezijl, Overschild, Sappemeer, Scharmer, Scheemda, Schildwolde, Siddeburen, Slochteren, Spijkerboor, Steendam, Tripscompagnie, Veendam, Vriescheloo, Waterhuizen, Wedde, Westerbroek, Westerlee, Wildervank, Winschoten, Woudbloem, Zuidbroek)</t>
  </si>
  <si>
    <t>s2c_ZN:NLD_97 (Adorp, Bedum, Eelde, Eelderwolde, Garmerwolde, Glimmen, Groningen, Haren Gn, Lellens, Matsloot, Noordwolde, Onnen, Paterswolde, Sauwerd, Sint Annen, Ten Boer, Ten Post, Thesinge, Wetsinge, Winneweer, Woltersum, Zuidwolde)</t>
  </si>
  <si>
    <t>s2c_ZN:NLD_98 (Aduard, Briltil, Burum, Den Ham, Den Horn, Doezum, Enumatil, Ezinge, Feerwerd, Garnwerd, Gerkesklooster, Grijpskerk, Grootegast, Kommerzijl, Kornhorn, Lauwerzijl, Lettelbert, Lucaswolde, Lutjegast, Munnekezijl, Niehove, Niekerk, Niezijl, Noordhorn, Noordwijk, Oldehove, Oldekerk, Oostwold, Opende, Pieterzijl, Saaksum, Sebaldeburen, Stroobos, Visvliet, Warfstermolen, Zuidhorn)</t>
  </si>
  <si>
    <t>s2c_ZN:NLD_99 (Appingedam, Baflo, Bierum, Borgsweer, Delfzijl, Den Andel, Eemshaven, Eenrum, Eenum, Eppenhuizen, Farmsum, Garrelsweer, Garsthuizen, Godlinze, Holwierde, Hornhuizen, Houwerzijl, Huizinge, Kantens, Kloosterburen, Krewerd, Lauwersoog, Leens, Leermens, Loppersum, Losdorp, Meedhuizen, Mensingeweer, Middelstum, Niekerk, Nieuw Scheemda, Nieuwolda, Oldenzijl, Onderdendam, Oosternieland, Oosterwijtwerd, Oudeschip, Pieterburen, Rasquert, Roodeschool, Rottum, Saaxumhuizen, Schouwerzijl, Spijk Gn, Startenhuizen, Stedum, 't Waar, 't Zandt, Termunten, Termunterzijl, Tinallinge, Tjuchem, Toornwerd, Uithuizen, Uithuizermeeden, Ulrum, Usquert, Vierhuizen, Wagenborgen, Warffum, Warfhuizen, Wehe-den Hoorn, Westeremden, Westernieland, Westerwijtwerd, Winsum, Wirdum Gn, Woldendorp, Zandeweer, Zeerijp, Zijldijk, Zoutkamp, Zuurdijk, Zwolle)</t>
  </si>
  <si>
    <t>s2c_ZN:NOR_01 (Ostfold)</t>
  </si>
  <si>
    <t>s2c_ZN:NOR_02 (Akershus)</t>
  </si>
  <si>
    <t>s2c_ZN:NOR_03 (Oslo)</t>
  </si>
  <si>
    <t>s2c_ZN:NOR_04 (Hedmark)</t>
  </si>
  <si>
    <t>s2c_ZN:NOR_05 (Oppland)</t>
  </si>
  <si>
    <t>s2c_ZN:NOR_06 (Buskerud)</t>
  </si>
  <si>
    <t>s2c_ZN:NOR_07 (Vestfold)</t>
  </si>
  <si>
    <t>s2c_ZN:NOR_08 (Telemark)</t>
  </si>
  <si>
    <t>s2c_ZN:NOR_09 (Aust-Agder)</t>
  </si>
  <si>
    <t>s2c_ZN:NOR_10 (Vest-Agder)</t>
  </si>
  <si>
    <t>s2c_ZN:NOR_11 (Rogaland)</t>
  </si>
  <si>
    <t>s2c_ZN:NOR_12 (Hordaland)</t>
  </si>
  <si>
    <t>s2c_ZN:NOR_14 (Sogn og Fjordane)</t>
  </si>
  <si>
    <t>s2c_ZN:NOR_15 (More og Romsdal)</t>
  </si>
  <si>
    <t>s2c_ZN:NOR_18 (Nordland)</t>
  </si>
  <si>
    <t>s2c_ZN:NOR_19 (Troms Romsa)</t>
  </si>
  <si>
    <t>s2c_ZN:NOR_20 (Finnmark Finnmarku)</t>
  </si>
  <si>
    <t>s2c_ZN:NOR_50 (Trondelag)</t>
  </si>
  <si>
    <t>s2c_ZN:POL_00 (Warszawa (Mokotow), Warszawa (Ochota), Warszawa (Rembertow), Warszawa (Srodmiescie), Warszawa (Wola))</t>
  </si>
  <si>
    <t>s2c_ZN:POL_01 (Warszawa (Bemowo), Warszawa (Bielany), Warszawa (Wola), Warszawa (Zoliborz))</t>
  </si>
  <si>
    <t>s2c_ZN:POL_02 (Warszawa (Mokotow), Warszawa (Ochota), Warszawa (Ursus), Warszawa (Ursynow), Warszawa (Wilanow), Warszawa (Wlochy), Warszawa (Wola))</t>
  </si>
  <si>
    <t>s2c_ZN:POL_03 (Warszawa (Bialoleka), Warszawa (Praga-Polnoc), Warszawa (Praga-Poludnie), Warszawa (Targowek), Warszawa (Wawer))</t>
  </si>
  <si>
    <t>s2c_ZN:POL_04 (Warszawa (Praga-Poludnie), Warszawa (Rembertow), Warszawa (Wawer))</t>
  </si>
  <si>
    <t>s2c_ZN:POL_05 (Baniocha, Belsk Duzy, Bledow, Blonie, Borzecin Duzy, Brochow, Brwinow, Brzesce, Ceglow, Celestynow, Chotomow, Chynow, Cieksyn, Czosnow, Dabrowka, Debe Wielkie, Dobre, Drwalew, Glinianka, Gloskow, Gora Kalwaria, Goszczyn, Grodzisk Mazowiecki, Grojec, Halinow, Jablonna, Jadow, Jakubow, Jasieniec, Jozefow, Kaluszyn, Kampinos, Karczew, Klembow, Kobylka, Kolbiel, Komorow, Konstancin-Jeziorna, Kuligow, Latowicz, Lazy, Legionowo, Leoncin, Leszno, Lesznowola, Lomianki, Marki, Michalowice, Milanowek, Minsk Mazowiecki, Mogielnica, Mrozy, Nadarzyn, Nasielsk, Nieporet, Nowe Piescirogi, Nowy Dwor Mazowiecki, Okuniew, Otrebusy, Otwock, Ozarow Mazowiecki, Parzniew, Piaseczno, Piastow, Pilaszkow, Pniewy, Podkowa Lesna, Pomiechowek, Poswietne, Prazmow, Pruszkow, Radzymin, Raszyn, Rozalin, Serock, Siennica, Sierakow, Skrzeszew, Stanislawow, Stare Babice, Stare Zalubice, Strachowka, Sulejowek, Tarczyn, Tluszcz, Urle, Waliska, Warka, Warszawa (Wesola), Wiazowna, Wieliszew, Wolomin, Zabki, Zakroczym, Zalesie Gorne, Zegrze, Zegrze Poludniowe, Zielonka, Zlotoklos)</t>
  </si>
  <si>
    <t>s2c_ZN:POL_06 (Baranowo, Bledostowo, Chorzele, Ciechanow, Czernice Borowe, Dabrowka, Drazdzewo, Dzierzenin, Dzierzgowo, Gasewo Poduchowne, Gasocin, Glinojeck, Golymin-Osrodek, Grudusk, Gzy, Jednorozec, Karniewo, Konopki, Krasne, Krasnosielc, Krzynowloga Mala, Lipowiec Koscielny, Makow Mazowiecki, Maluzyn, Mlawa, Mlynarze, Niedzborz, Ojrzen, Opinogora Gorna, Pawlowek, Ploniawy-Bramura, Pokrzywnica, Przasnysz, Przeradowo, Pultusk, Radzanow, Regimin, Rozan, Rzewnie, Slonczewo, Sonsk, Strzegowo, Stupsk, Swiercze, Sypniewo, Szrensk, Szydlowo, Turza Mala, Wegrzynowo, Wieczfnia Koscielna, Wierzbowo, Winnica, Wisniewo, Zareby, Zielona, Zurominek)</t>
  </si>
  <si>
    <t>s2c_ZN:POL_07 (Andrzejewo, Boguty-Pianki, Branszczyk, Brok, Czarnia, Czerwin, Dlugosiodlo, Goworowo, Grebkow, Jaszczulty, Jelonki, Kadzidlo, Korytnica, Lelis, Lipniki, Lochow, Lyse, Malkinia Gorna, Miedzna, Myszyniec, Nieskorz, Nowa Wies, Nowy Lubiel, Nur, Obryte, Olszewo-Borki, Ostroleka, Ostrow Mazowiecka, Ostrowek, Pniewo, Prostyn, Rzasnik, Rzekun, Sadowne, Somianka, Stary Lubotyn, Stoczek, Szulborze Wielkie, Troszyn, Udrzyn, Wasewo, Wegrow, Wierzbno, Wola Mystkowska, Wyszkow, Zabrodzie, Zalas, Zareby Koscielne, Zatory)</t>
  </si>
  <si>
    <t>s2c_ZN:POL_08 (Bojmie, Borowie, Ceranow, Deblin, Domanice, Garwolin, Gorzno, Huszlew, Jablonna Lacka, Kloczew, Korczew, Kosow Lacki, Kotun, Kowiesy, Kownaciska, Krzesk-Krolowa Niwa, Laskarzew, Losice, Maciejowice, Miastkow Koscielny, Mokobody, Mordy, Nowodwor, Olszanka, Osieck, Paprotnia, Parysow, Pilawa, Platerow, Przesmyki, Repki, Ryki, Sabnie, Sarnaki, Seroczyn, Serpelice, Siedlce, Skorzec, Sobienie-Jeziory, Sobolew, Sokolow Podlaski, Stara Kornica, Sterdyn, Stezyca, Suchozebry, Trojanow, Ulez, Wilga, Wisniew, Wodynie, Wola Rebkowska, Zbuczyn, Zelechow)</t>
  </si>
  <si>
    <t>s2c_ZN:POL_09 (Baboszewo, Biala, Bielsk, Biezun, Blichowo, Bodzanow, Bozewo, Brudzen Duzy, Bulkowo, Czerwinsk nad Wisla, Dobrzykow, Drobin, Dzierzaznia, Gabin, Gojsk, Golawin, Gostynin, Gozdowo, Joniec, Kaczorowy, Krzeczanowo, Kuczbork-Osada, Lack, Leg Probostwo, Lelice, Ligowo, Lubowidz, Lutocin, Mala Wies, Mialkowek, Mochowo, Naruszewo, Nowe Miasto, Nowe Proboszczewice, Nowy Duninow, Pacyna, Plock, Plonsk, Raciaz, Radzanowo, Rogozino, Rosciszewo, Sanniki, Siemiatkowo, Sierpc, Sikorz, Sinogora, Slawecin, Slotwin, Slubice, Slupno, Sochocin, Starozreby, Szczawin Koscielny, Szczutowo, Wyszogrod, Zaborowo, Zaluski, Zawidz Koscielny, Zuromin)</t>
  </si>
  <si>
    <t>s2c_ZN:POL_10 (Kiezliny, Myki, Nikielkowo, Olsztyn, Slupy, Wadag, Zalbki)</t>
  </si>
  <si>
    <t>s2c_ZN:POL_11 (Barciany, Barczewo, Bartoszyce, Biskupiec, Bisztynek, Budry, Dobre Miasto, Dywity, Galiny, Gietrzwald, Gizycko, Gorowo Ilaweckie, Jeziorany, Jonkowo, Ketrzyn, Kiwity, Kolno, Korsze, Kruklanki, Lidzbark Warminski, Lubomino, Mikolajki, Milki, Mragowo, Olsztyn, Olsztynek, Orneta, Piecki, Pozezdrze, Purda, Reszel, Ryn, Sepopol, Sorkwity, Srokowo, Stawiguda, Swiatki, Wegorzewo, Wydminy)</t>
  </si>
  <si>
    <t>s2c_ZN:POL_12 (Biala Piska, Dzwierzuty, Jedwabno, Orzysz, Pasym, Pisz, Rozogi, Ruciane-Nida, Spychowo, Swietajno, Szczytno, Wielbark)</t>
  </si>
  <si>
    <t>s2c_ZN:POL_13 (Bielice, Biskupiec, Dzialdowo, Grodziczno, Ilowo-Osada, Jamielnik, Janowiec Koscielny, Janowo, Kozlowo, Kurzetnik, Lidzbark, Lipinki, Nidzica, Nowe Miasto Lubawskie, Plosnica, Radomno, Rybno, Stare Dlutowo, Uzdowo)</t>
  </si>
  <si>
    <t>s2c_ZN:POL_14 (Braniewo, Dabrowno, Frombork, Godkowo, Grunwald, Ilawa, Kisielice, Lelkowo, Lubawa, Lukta, Maldyty, Milakowo, Milomlyn, Mlynary, Morag, Ostroda, Paslek, Pieniezno, Ploskinia, Rozental, Rudzienice, Rychliki, Stare Jablonki, Susz, Szyldak, Wilczeta, Zabrowo, Zalewo)</t>
  </si>
  <si>
    <t>s2c_ZN:POL_15 (Bialostoczek, Bialystok, Bogdaniec, Fasty, Grabowka, Halickie, Henrykowo, Hryniewicze, Klepacze, Kuriany, Majowka, Olmonty, Skrybicze, Sobolewo, Solniczki, Sowlany, Stanislawowo, Zascianki)</t>
  </si>
  <si>
    <t>s2c_ZN:POL_16 (Augustow, Bakalarzewo, Barglow Koscielny, Bartniki, Choroszcz, Czarna Bialostocka, Dabrowa Bialostocka, Dobrzyniewo Duze, Filipow, Gawrych Ruda, Giby, Grodek, Janow, Jeleniewo, Juchnowiec Koscielny, Kleosin, Korycin, Krasnopol, Krynki, Krzywe, Kuznica, Lipsk, Michalowo, Nowa Wies, Nowinka, Nowy Dwor, Plaska, Plociczno-Osiedle, Przerosl, Punsk, Raczki, Rutka-Tartak, Sejny, Sidra, Smolniki, Sokolka, Suchowola, Suprasl, Suwalki, Sztabin, Szudzialowo, Szypliszki, Tykocin, Wasilkow, Wizajny, Zabludow, Zawady)</t>
  </si>
  <si>
    <t>s2c_ZN:POL_17 (Bialowieza, Bielsk Podlaski, Bocki, Bransk, Czeremcha, Czyze, Drohiczyn, Dubicze Cerkiewne, Dziadkowice, Grodzisk, Hajnowka, Kleszczele, Mielnik, Milejczyce, Narew, Narewka, Nurzec-Stacja, Orla, Perlejewo, Rudka, Siemiatycze, Wyszki)</t>
  </si>
  <si>
    <t>s2c_ZN:POL_18 (Ciechanowiec, Czyzew, Grabowo, Jedwabne, Klukowo, Kobylin-Borzymy, Kolaki Koscielne, Kolno, Kulesze Koscielne, Lapy, Lomza, Maly Plock, Miastkowo, Nowe Piekuty, Nowogrod, Piatnica Poduchowna, Poswietne, Przytuly, Rutki-Kossaki, Sniadowo, Sokoly, Stawiski, Suraz, Szepietowo, Szumowo, Turosl, Turosn Koscielna, Wizna, Wysokie Mazowieckie, Zambrow, Zbojna)</t>
  </si>
  <si>
    <t>s2c_ZN:POL_19 (Babki, Banie Mazurskie, Borzymy, Chrzanowo, Dubeninki, Elk, Goldap, Goniadz, Grabowo, Grajewo, Guty Rozynskie, Jasionowka, Jaswily, Kalinowo, Knyszyn, Kowale Oleckie, Monki, Mrozy Wielkie, Nowa Wies Elcka, Olecko, Pisanica, Prostki, Radzilow, Rajgrod, Ruda, Skomack Wielki, Stare Juchy, Straduny, Swietajno, Szczuczyn, Trzcianne, Wasosz, Wieliczki, Zytkiejmy)</t>
  </si>
  <si>
    <t>s2c_ZN:POL_20 (Debowka, Glusk, Lublin, Prawiedniki, Szerokie, Wolka)</t>
  </si>
  <si>
    <t>s2c_ZN:POL_21 (Abramow, Adamow, Biala Podlaska, Borki, Cycow, Czemierniki, Debowa Kloda, Drelow, Dys, Fajslawice, Firlej, Garbow, Jableczna, Jablon, Janow Podlaski, Jastkow, Jeziorzany, Kakolewnica, Kamionka, Kock, Koden, Komarowka Podlaska, Konopnica, Konstantynow, Krzywda, Leczna, Lesna Podlaska, Lomazy, Lubartow, Ludwin, Lukow, Malaszewicze, Melgiew, Michow, Miedzyrzec Podlaski, Milanow, Milejow, Niedzwiada, Niemce, Nowy Uscimow, Okrzeja, Ostrow Lubelski, Ostrowek, Parczew, Piaski, Piszczac, Podedworze, Puchaczow, Radzyn Podlaski, Rokitno, Rossosz, Rybczewice Drugie, Sarnow, Serniki, Serokomla, Siemien, Slawatycze, Sosnowica, Sosnowka, Spiczyn, Stanin, Stoczek Lukowski, Suchowola, Swidnik, Swory, Terespol, Tlusciec, Tomaszowice-Kolonia, Trawniki, Trzebieszow, Tuczna, Ulan-Majorat, Wisznice, Wohyn, Wojcieszkow, Wola Myslowska, Zalesie)</t>
  </si>
  <si>
    <t>s2c_ZN:POL_22 (Adamow, Belzec, Bialopole, Chelm, Chojno Nowe Pierwsze, Czulczyce, Dolhobyczow, Dorohusk, Dubeczno, Dubienka, Grabowiec, Hanna, Horodlo, Hrubieszow, Izbica, Janow, Jarczow, Kamien, Kanie, Komarow-Osada, Konstantyn, Krasniczyn, Krasnobrod, Krasnystaw, Krynice, Labunie, Laszczow, Lesniowice, Lopiennik Gorny, Lubycza Krolewska, Marysin, Miaczyn, Mircze, Nieledew, Nielisz, Okszow, Orchowiec, Pawlow, Rachanie, Radecznica, Rejowiec, Rejowiec Fabryczny, Rozanka (Demianowka), Ruda-Huta, Rudnik, Sawin, Siedliszcze, Sielec, Siennica Nadolna, Siennica Rozana, Sitno, Skierbieszow, Stary Brus, Stary Zamosc, Stryjow, Strzyzow, Sulow, Susiec, Szczebrzeszyn, Tarnawatka, Telatyn, Tomaszow Lubelski, Turkowice, Tyszowce, Uchanie, Ulhowek, Urszulin, Werbkowice, Wierzbica, Wlodawa, Wojslawice, Wola Uhruska, Wolka Okopska, Wyryki, Zahajki, Zamosc, Zmudz, Zolkiewka-Osada, Zwierzyniec)</t>
  </si>
  <si>
    <t>s2c_ZN:POL_23 (Aleksandrow, Annopol, Bilgoraj, Biszcza, Blazek, Bychawa, Dzierzkowice-Zastawie, Dzwola, Frampol, Godziszow, Goraj, Goscieradow Ukazowy, Jablonna Druga, Janow Lubelski, Jozefow, Krasnik, Krasnik (Krasnik Fabryczny), Ksiezpol, Lukowa, Majdan Stary, Modliborzyce, Obsza, Otrocz, Piotrkowek, Potok Gorny, Potok Wielki, Slodkow Drugi, Strzyzewice, Szastarka, Tarnogrod, Tereszpol-Zaorenda, Trzydnik Duzy, Turobin, Urzedow, Wilkolaz Pierwszy, Wysokie, Zakrzew, Zakrzowek)</t>
  </si>
  <si>
    <t>s2c_ZN:POL_24 (Baranow, Belzyce, Borzechow, Chodel, Janowiec, Jozefow nad Wisla, Karczmiska Pierwsze, Kazimierz Dolny, Konskowola, Kurow, Laziska, Markuszow, Naleczow, Niedrzwica Duza, Opole Lubelskie, Poniatowa, Pulawy, Wawolnica, Wilkow, Wojciechow, Zyrzyn)</t>
  </si>
  <si>
    <t>s2c_ZN:POL_25 (Cedzyna, Dyminy, Kielce)</t>
  </si>
  <si>
    <t>s2c_ZN:POL_26 (Aleksandrow, Bialaczow, Bialobrzegi, Bieliny, Blizyn, Bodzentyn, Borkowice, Checiny, Chlewiska, Chmielnik, Daleszyce, Drzewica, Falkow, Garbatka-Letnisko, Gielniow, Glowaczow, Gniewoszow, Gorno, Gowarczow, Gozd, Grabow nad Pilica, Jastrzab, Jastrzebia, Jedlinsk, Jedlnia-Letnisko, Kazanow, Klwow, Konskie, Kozienice, Laczna, Lagow, Lopuszno, Magnuszew, Maslow Pierwszy, Miedziana Gora, Mirow Stary, Mnin, Mniow, Mniszew, Mniszkow, Morawica, Nowa Slupia, Nowe Miasto nad Pilica, Odrzywol, Opoczno, Oronsko, Paradyz, Piekoszow, Pierzchnica, Pionki, Policzna, Poswietne, Potworow, Promna, Przylek, Przysucha, Przytyk, Radom, Radoszyce, Radzanow, Rakow, Ruda Maleniecka, Rusinow, Sieciechow, Sitkowka, Skaryszew, Skarzysko Koscielne, Skarzysko-Kamienna, Slawno, Smykow, Staporkow, Stara Blotnica, Strawczyn, Stromiec, Suchedniow, Szydlowiec, Tczow, Trablice, Wieniawa, Wierzbica, Wolanow, Wysmierzyce, Zagnansk, Zakrzew, Zarnow, Zwolen)</t>
  </si>
  <si>
    <t>s2c_ZN:POL_27 (Backowice, Baltow, Baranow, Bodzechow, Brody, Ciepielow, Cmielow, Dwikozy, Ilza, Iwaniska, Klimontow, Koprzywnica, Kunow, Lipnik, Lipsko, Loniow, Mirzec, Obrazow, Opatow, Ostrowiec Swietokrzyski, Ozarow, Pawlow, Rzeczniow, Sadowie, Samborzec, Sandomierz, Sienno, Solec nad Wisla, Starachowice, Tarlow, Wachock, Wasniow, Wilczyce, Wlostow, Wojciechowice, Zawichost)</t>
  </si>
  <si>
    <t>s2c_ZN:POL_28 (Bejsce, Bogoria, Busko-Zdroj, Czarnocin, Dzialoszyce, Gnojno, Imielno, Jedrzejow, Kazimierza Wielka, Kije, Lubnice, Malogoszcz, Michalow, Naglowice, Nowy Korczyn, Oksa, Olesnica, Opatowiec, Osiek, Pacanow, Pinczow, Polaniec, Rytwiany, Sedziszow, Skalbmierz, Slupia, Sobkow, Solec-Zdroj, Staszow, Stopnica, Szydlow, Tuczepy, Wislica, Wodzislaw, Zlota)</t>
  </si>
  <si>
    <t>s2c_ZN:POL_29 (Kluczewsko, Krasocin, Moskorzew, Radkow, Secemin, Wloszczowa)</t>
  </si>
  <si>
    <t>s2c_ZN:POL_30 (Krakow (Krakow-Krowodrza), Krakow (Krakow-Nowa Huta), Krakow (Krakow-Podgorze), Libertow, Rzaska)</t>
  </si>
  <si>
    <t>s2c_ZN:POL_31 (Krakow (Krakow-Krowodrza), Krakow (Krakow-Nowa Huta), Krakow (Krakow-Podgorze), Krakow (Krakow-Srodmiescie))</t>
  </si>
  <si>
    <t>s2c_ZN:POL_32 (Alwernia, Babice, Balice, Bielcza, Bobrek, Bochnia, Bogucice, Bolechowice, Boleslaw, Borzecin, Bratucice, Brzesko, Brzeszcze, Brzezie, Bukowno, Bulowice, Charsznica, Chelmek, Chrzanow, Czchow, Czernichow, Debno, Dobczyce, Drwinia, Dulowa, Dziewin, Filipowice, Gdow, Glogoczow, Gnojnik, Golcza, Gorenice, Grojec, Gruszow, Gwozdziec, Iwkowa, Jadowniki, Jawiszowice, Jerzmanowice, Kamien, Kamionna, Kety, Klaj, Klimontow, Klucze, Koniusza, Koszyce, Kozlow, Krolowka, Krzczonow, Krzecin, Krzeszowice, Krzyszkowice, Krzywaczka, Ksiaz Wielki, Lapanow, Lapczyca, Libiaz, Lipnica Murowana, Liszki, Lubien, Luczyce, Lysa Gora, Maszkienice, Michalowice, Miechow, Mnikow, Modlnica, Mogilany, Myslachowice, Myslenice, Narama, Niepolomice, Nowa Wies, Nowe Brzesko, Nowy Wisnicz, Ojcow, Olkusz, Olszowa, Olszyny, Osiek, Oswiecim, Owczary, Palecznica, Pcim, Plaza, Podleze, Pogorzyce, Polanka Wielka, Porabka Uszewska, Proszowice, Przecieszyn, Przeciszow, Przeginia, Raciechowice, Raclawice, Radziemice, Radziszow, Rajbrot, Rudawa, Rybna, Rzeplin, Rzezawa, Siepraw, Skala, Skawina, Skomielna Biala, Skomielna Czarna, Slaboszow, Slomniki, Smardzowice, Sobolow, Stroza, Strzelce Wielkie, Sulkowice, Suloszowa, Swiatniki Gorne, Szczepanow, Szczurowa, Tarnawa, Tenczynek, Tokarnia, Trzciana, Trzebinia, Trzebunia, Trzemesnia, Trzyciaz, Tymowa, Uscie Solne, Uszew, Wawrzenczyce, Wegrzce, Wegrzce Wielkie, Wieliczka, Wielka Wies, Wisniowa, Wlosienica, Wojakowa, Wojnicz, Wola Batorska, Wola Przemykowska, Wola Radziszowska, Wolbrom, Zabierzow, Zagorze, Zakliczyn, Zarki, Zator, Zegocina, Zielonki, Zlota)</t>
  </si>
  <si>
    <t>s2c_ZN:POL_33 (Barcice, Binczarowa, Boleslaw, Borki, Borusowa, Brusnik, Brzozowa, Chelmiec, Chomranice, Ciezkowice, Cwikow, Dabrowa Tarnowska, Gabon, Greboszow, Grodek nad Dunajcem, Gromnik, Grybow, Ilkowice, Jadowniki Mokre, Janowice, Jastrzebia, Jazowsko, Jodlowka Tuchowska, Kamionka Wielka, Korzenna, Koszyce Wielkie, Kowalowa, Kruzlowa Wyzna, Krynica-Zdroj, Labowa, Lacko, Lekawica, Letowice, Lipnica Wielka, Lisia Gora, Lomnica-Zdroj, Lososina Dolna, Lubcza, Luszowice, Marcinkowice, Medrzechow, Muszyna, Nawojowa, Nieczajna Gorna, Nowy Sacz, Olesno, Olszyny, Otfinow, Paszyn, Piwniczna-Zdroj, Plesna, Podegrodzie, Pogorska Wola, Przybyslawice, Ptaszkowa, Radgoszcz, Radlow, Roznow, Ryglice, Rytro, Rzepiennik Strzyzewski, Rzuchowa, Siedliska, Siedliszowice, Siemiechow, Skrzyszow, Slupiec, Smegorzow, Stare Zukowice, Stary Sacz, Stroze, Szczucin, Szynwald, Tarnow, Tarnowiec, Tegoborze, Tuchow, Turza, Tylicz, Wieloglowy, Wierzchoslawice, Wietrzychowice, Wola Radlowska, Wola Rzedzinska, Zabno, Zalasowa, Zalipie, Zglobice)</t>
  </si>
  <si>
    <t>s2c_ZN:POL_34 (Andrychow, Bialka Tatrzanska, Bialy Dunajec, Bienkowka, Brzeznica, Budzow, Bukowina Tatrzanska, Bystra Podhalanska, Chocholow, Chocznia, Chyzne, Ciche, Czarna Gora, Czarny Dunajec, Czernichow, Czorsztyn, Debno, Dobra, Dzianisz, Frydman, Frydrychowice, Gilowice, Gron, Izdebnik, Jablonka, Jelesnia, Jodlownik, Jordanow, Jurkow, Juszczyn, Kalwaria Zebrzydowska, Kamesznica, Kamienica, Kasina Wielka, Kasinka Mala, Klecza Dolna, Korbielow, Koscielisko, Koszarawa, Kroscienko nad Dunajcem, Krzeszow, Kurow, Lachowice, Laliki, Lanckorona, Lapsze Nizne, Lasek, Laskowa, Lekawica, Lencze, Letownia, Limanowa, Lipnica Mala, Lipnica Wielka, Lipowa, Lodygowice, Lopuszna, Lubomierz, Ludzmierz, Lukowica, Makow Podhalanski, Maniowy, Mecina, Miedzybrodzie Bialskie, Milowka, Mszana Dolna, Mszana Gorna, Mucharz, Murzasichle, Niedzica, Niedzwiedz, Nowa Biala, Nowy Targ, Ochotnica Dolna, Ochotnica Gorna, Osielec, Piekielnik, Pieniazkowice, Pietrzykowice, Podwilk, Pogorzany, Poronin, Przyszowa, Przytkowice, Raba Wyzna, Rabka-Zdroj, Radziechowy, Rajcza, Rupniow, Ryczow, Rzyki, Sidzina, Sieniawa, Skawa, Skawica, Skrzydlna, Slemien, Slopnice, Sopotnia Wielka, Sosnowice, Spytkowice, Sromowce Wyzne, Stryszawa, Stryszow, Sucha Beskidzka, Swinna, Szaflary, Szczawa, Szczawnica, Trzebinia, Tylmanowa, Tymbark, Ujanowice, Ujsoly, Wadowice, Waksmund, Wegierska Gorka, Wieprz, Wilkowisko, Witanowice, Witow, Wysoka, Zab, Zakopane, Zakrzow, Zawoja, Zembrzyce, Zubrzyca Gorna, Zywiec)</t>
  </si>
  <si>
    <t>s2c_ZN:POL_35 (Kielanowka, PP Rzeszow R101, Rzeszow, UP Rzeszow 1, UP Rzeszow 10, UP Rzeszow 12, UP Rzeszow 14, UP Rzeszow 15, UP Rzeszow 16, UP Rzeszow 18, UP Rzeszow 3, UP Rzeszow 4, UP Rzeszow 5, UP Rzeszow 6, UP Rzeszow 7, UP Rzeszow 8)</t>
  </si>
  <si>
    <t>s2c_ZN:POL_36 (Bachorz, Blazowa, Blizne, Boguchwala, Bratkowice, Brzozow, Chmielnik, Cmolas, Domaradz, Dydnia, Dylagowa, Dylagowka, Dynow, Dzikowiec, Glogow Malopolski, Golcowa, Gorno, Grabownica Starzenska, Haczow, Harta, Humniska, Hyzne, Izdebki, Jasienica Rosielna, Jasionow, Kamien, Kolbuszowa, Krasne, Lipnica, Lubenia, Lukawiec, Majdan Krolewski, Niechobrz, Nienadowka, Niwiska, Nozdrzec, Przewrotne, Przylek, Ranizow, Rudna Mala, Sokolow Malopolski, Stobierna, Straszydle, Strazow, Swilcza, Trzciana, Trzebownisko, Trzesniow, Trzesowka, Tyczyn, Wesola, Widelka, Wilcza Wola, Wola Rafalowska, Wola Ranizowska, Wysoka Glogowska, Zaczernie, Zarzecze, Zglobien)</t>
  </si>
  <si>
    <t>s2c_ZN:POL_37 (Adamowka, Albigowa, Babice, Bachorzec, Basznia Dolna, Bialobrzegi, Bircza, Bobrowka, Bojanow, Brzoza Krolewska, Brzyska Wola, Chlopice, Cieszanow, Czarna, Debno, Drohobyczka, Dubiecko, Fredropol, Gac, Gniewczyna Lancucka, Grodzisko Dolne, Hadle Szklarskie, Handzlowka, Harasiuki, Hnatkowice, Horyniec-Zdroj, Husow, Huta Krzeszowska, Huwniki, Jarocin, Jaroslaw, Jawornik Polski, Jezowe, Kalnikow, Kanczuga, Kaszyce, Korczowa, Kosina, Kraczkowa, Krasiczyn, Krowica Sama, Krzemienica, Krzeszow, Krzywcza, Kurylowka, Lancut, Laszki, Letownia, Lezajsk, Lopuszka Wielka, Lowce, Lowcza, Lubaczow, Lukawiec, Manasterz, Markowa, Medyka, Medynia Glogowska, Miekisz Nowy, Molodycz, Munina, Narol, Nehrybka, Nisko, Nowa Grobla, Nowa Sarzyna, Nowy Lubliniec, Oleszyce, Orly, Orzechowce, Pantalowice, Pelkinie, Piatkowa, Pruchnik, Przemysl, Przeworsk, Pysznica, Raczyna, Radomysl nad Sanem, Radymno, Rakszawa, Rokietnica, Roztoka, Rozwienica, Ruda Rozaniecka, Rudnik nad Sanem, Rybotycze, Siedleczka, Siedliska, Sieniawa, Sietesz, Sosnica, Stalowa Wola, Stary Dzikow, Stubno, Surochow, Tryncza, Turbia, Ujkowice, Ulanow, Werchrata, Wiazownica, Wielkie Oczy, Wietlin (wies), Wola Rzeplinska, Wola Zarczycka, Wyszatyce, Zaklikow, Zaleszany, Zapalow, Zarzecze, Zolynia, Zurawica)</t>
  </si>
  <si>
    <t>s2c_ZN:POL_38 (Baligrod, Besko, Biecz, Biezdziadka, Bobowa, Brzyska, Bukowsko, Chorkowka, Cieklin, Cieszyna, Cisna, Czarna Gorna, Czaszyn, Czermna, Czudec, Dabrowka, Debowiec, Dobrzechow, Dukla, Frysztak, Glinik Charzewski, Glowienka, Gogolow, Gorlice, Grodzisko, Gwoznica Gorna, Harklowa, Iwonicz-Zdroj, Jacmierz, Jasliska, Jaslo, Jedlicze, Kobylanka, Kobylany, Kolaczyce, Komancza, Kopytowa, Korczyna, Krempna, Kroscienko Wyzne, Krosno, Kryg, Leki Dukielskie, Leki Strzyzowskie, Lesko, Libusza, Lipinki, Lubatowa, Lutcza, Lutowiska, Luzna, Markuszowa, Miejsce Piastowe, Milcza, Mokre, Moszczenica, Mrzyglod, Nadolany, Niebieszczany, Niebylec, Nowy Zmigrod, Odrzykon, Olchowiec, Olpiny, Olszanica, Osiek Jasielski, Osobnica, Pisarowce, Polomia, Posada Gorna, Pstragowa, Ropa, Ropienka, Rowne, Roznowice, Rymanow, Sanok, Sekowa, Siedliska, Skolyszyn, Solina, Srednia Wies, Strachocina, Strzyzow, Swierzowa Polska, Szalowa, Szebnie, Szerzyny, Szymbark, Targowiska, Tarnowiec, Trzcinica, Tylawa, Tyrawa Woloska, Uherce Mineralne, Uscie Gorlickie, Ustrzyki Dolne, Ustrzyki Gorne, Wetlina, Wisniowa, Wojaszowka, Wojtkowa, Wujskie, Wysoka Strzyzowska, Wysowa-Zdroj, Zagorz, Zagorzany, Zarszyn, Zyznow)</t>
  </si>
  <si>
    <t>s2c_ZN:POL_39 (Baranow Sandomierski, Borowa, Brzeziny, Brzeznica, Brzostek, Chmielow, Chorzelow, Czarna, Czarna Sedziszowska, Czermin, Dabie, Debica, Dulcza Wielka, Furmany, Gawluszowice, Gnojnica, Gorzyce, Grabiny, Grebow, Grudna Gorna, Gumniska, Iwierzyce, Jodlowa, Kamionka, Kleczany, Laczki Kucharskie, Leki Dolne, Lubzina, Mielec, Nagoszyn, Niedzwiada, Nowa Deba, Ocieka, Ostrow, Otalez, Padew Narodowa, Pilzno, Przeclaw, Pustkow, Radomysl Wielki, Ropczyce, Roza, Ruda, Rzemien, Sarnow, Sedziszow Malopolski, Siedliska-Bogusz, Slotowa, Sokolniki (Gorki), Straszecin, Tarnobrzeg, Tuszow Narodowy, Tuszyma, Wadowice Gorne, Wielopole Skrzynskie, Wiewiorka, Wola Baranowska, Wrzawy (Czekaj), Zagorze, Zagorzyce, Zyrakow)</t>
  </si>
  <si>
    <t>s2c_ZN:POL_40 (Katowice)</t>
  </si>
  <si>
    <t>s2c_ZN:POL_41 (Bytom, Chelm Slaski, Chorzow, Czeladz, Dabrowa Gornicza, Imielin, Myslowice, Piekary Slaskie, Radzionkow, Ruda Slaska, Siemianowice Slaskie, Slawkow, Sosnowiec, Swietochlowice, Zabrze)</t>
  </si>
  <si>
    <t>s2c_ZN:POL_42 (Babienica, Bedzin, Bedzin (Lagisza), Blachownia, Bobrowniki, Boronow, Borowe, Chruszczobrod, Ciagowice, Ciasna, Cykarzew Polnocny, Czestochowa, Dabrowa Gornicza, Dabrowa Zielona, Dobieszowice, Herby, Irzadze, Janow, Kalety, Kamienica Polska, Kaminsko, Klobuck, Klomnice, Kochanowice, Koniecpol, Konopiska, Koszecin, Kozieglowy, Kroczyce, Krupski Mlyn, Kruszyna, Krzepice, Lazy, Lelow, Lipie, Lisow, Lubliniec, Miasteczko Slaskie, Miedary, Miedzno, Mierzecice, Mstow, Mykanow, Myszkow, Naklo Slaskie, Niegowa, Niegowonice, Ogrodzieniec, Olsztyn, Opatow, Ostrowy nad Oksza, Ozarowice, Panki, Parzymiechy, Pawonkow, Pilica, Poczesna, Popow, Poraj, Poreba, Pradla, Przezchlebie, Przyrow, Przystajn, Psary, Redziny, Rogoznik, Rudniki, Saczow, Siewierz, Starcza, Starokrzepice, Strzebin, Strzyzowice, Swierklaniec, Szalsza, Szczekociny, Tapkowice, Tarnowskie Gory, Truskolasy, Tworog, Walenczow, Wieszowa, Wlodowice, Wojkowice, Wojkowice Koscielne, Wozniki, Wreczyca Wielka, Wysoka, Zalesice, Zarki, Zarki-Letnisko, Zarnowiec, Zawiercie, Zawiercie (Bzow), Zbroslawice)</t>
  </si>
  <si>
    <t>s2c_ZN:POL_43 (Bestwina, Bielsko-Biala, Bierun, Bojszowy, Brenna, Buczkowice, Bystra, Chybie, Cieszyn, Cwiklice, Czaniec, Czechowice-Dziedzice, Dankowice, Debowiec, Drogomysl, Dziegielow, Goczalkowice-Zdroj, Godziszka, Golasowice, Goleszow, Gorki Wielkie, Gostyn, Grodziec, Hazlach, Istebna, Jankowice, Jasienica, Jaworze, Jaworzno, Jaworzynka, Kaczyce, Kaniow, Kobiernice, Kobior, Konczyce Wielkie, Koniakow, Kozy, Kryry, Laka, Laziska Gorne, Ledziny, Ledziny (Gorki), Ligota, Mazancowice, Miedzna, Miedzyrzecze Gorne, Mikolow, Ornontowice, Orzesze, Pawlowice, Piasek, Pielgrzymowice, Pisarzowice, Pogwizdow, Porabka, Pruchna, Pszczyna, Radostowice, Rudzica, Rybarzowice, Skoczow, Strumien, Studzionka, Suszec, Szczyrk, Tychy, Ustron, Warszowice, Wilamowice, Wilkowice, Wisla, Wisla Wielka, Wola, Wyry, Zabrzeg, Zebrzydowice)</t>
  </si>
  <si>
    <t>s2c_ZN:POL_44 (Belk, Czernica, Czerwionka-Leszczyny, Czyzowice, Gaszowice, Gieraltowice, Gliwice, Godow, Golkowice, Gorzyce, Jankowice, Jastrzebie-Zdroj, Jejkowice, Knurow, Kornowac, Lubomia, Lyski, Marklowice, Mszana, Olza, Paniowki, Pilchowice, Plawniowice, Polomia, Poniszowice, Przyszowice, Pstrazna, Pszow, Pyskowice, Rachowice, Radlin, Rogow, Rudziniec, Rybnik, Rydultowy, Skrzyszow, Sosnicowice, Swierklany, Syrynia, Szczejkowice, Toszek, Turza Slaska, Wielowies, Wilcza, Wodzislaw Slaski, Zernica, Zory)</t>
  </si>
  <si>
    <t>s2c_ZN:POL_45 (FUP Opole 1, Opole, UP Opole 1)</t>
  </si>
  <si>
    <t>s2c_ZN:POL_46 (Bakow, Bierdzany, Bogacica, Bukowie, Byczyna, Chocianowice, Chroscice, Chroscina, Chrzastowice, Chudoba, Dobrodzien, Dobrzen Wielki, Domaszowice, Dylaki, Gluszyna, Gorzow Slaski, Karlowice, Kluczbork, Komorzno, Komprachcice, Koscieliska, Kowalowice, Kucoby, Kujakowice Gorne, Kup, Lasowice Wielkie, Ligota Oleska, Lubniany, Mikowice, Murow, Namyslow, Olesno, Ozimek, Pludry, Pokoj, Popielow, Praszka, Proszkow, Radlow, Rudniki, Skalagi, Stare Siolkowice, Swierczow, Szczedrzyk, Tarnow Opolski, Turawa, Wegry, Wierzbica Gorna, Wilkow, Wolczyn, Zawada, Zebowice, Zlinice)</t>
  </si>
  <si>
    <t>s2c_ZN:POL_47 (Bierawa, Blotnica Strzelecka, Chalupki, Cisek, Dziergowice, Gogolin, Gora Swietej Anny, Gosciecin, Grzegorzowice, Izbicko, Jemielnica, Kamien Slaski, Kedzierzyn-Kozle, Kielcza, Kolonowskie, Kornica, Krapkowice, Krowiarki, Krzanowice, Krzyzanowice, Kuznia Raciborska, Lesnica, Malnia, Mechnica, Modzurow, Nedza, Pawlow, Pawlowiczki, Pietrowice Wielkie, Polska Cerekiew, Raciborz, Raclawiczki, Raszczyce, Renska Wies, Rozmierka, Rudnik, Rudy, Samborowice, Sporok, Stara Kuznia, Stradunia, Strzelce Opolskie, Strzeleczki, Szymiszow, Tworkow, Ujazd, Walce, Zakrzow, Zawada Ksiazeca, Zawadzkie, Zdzieszowice)</t>
  </si>
  <si>
    <t>s2c_ZN:POL_48 (Baborow, Biala, Branice, Chomiaza, Gieralcice, Glogowek, Glubczyce, Glucholazy, Jarnoltowek, Jasienica Dolna, Kalkow, Kamiennik, Karlowice Wielkie, Kietrz, Korfantow, Lacznik, Lambinowice, Lisiecice, Lubrza, Niwnica, Nowa Cerekwia, Nowy Swietow, Nysa, Otmuchow, Paczkow, Pakoslawice, Prudnik, Scinawa Mala, Skoroszyce, Zubrzyce)</t>
  </si>
  <si>
    <t>s2c_ZN:POL_49 (Brzeg, Dabrowa, Dobrzyn, Gracze, Grodkow, Koscierzyce, Lewin Brzeski, Losiow, Lubsza, Makoszyce, Niemodlin, Olszanka, Pepice, Przylesie, Skarbimierz, Skorogoszcz, Tulowice, Zielecice)</t>
  </si>
  <si>
    <t>s2c_ZN:POL_50 (Blizanowice, Wroclaw (Wroclaw-Krzyki), Wroclaw (Wroclaw-Psie Pole), Wroclaw (Wroclaw-Srodmiescie), Wroclaw (Wroclaw-Stare Miasto))</t>
  </si>
  <si>
    <t>s2c_ZN:POL_51 (Kielczowek, Pruszowice, Wilczyce, Wroclaw (Wroclaw-Psie Pole), Wroclaw (Wroclaw-Srodmiescie))</t>
  </si>
  <si>
    <t>s2c_ZN:POL_52 (Iwiny, Karwiany, Wroclaw (Wroclaw-Fabryczna), Wroclaw (Wroclaw-Krzyki), Zabrodzie)</t>
  </si>
  <si>
    <t>s2c_ZN:POL_53 (Wroclaw (Wroclaw-Fabryczna), Wroclaw (Wroclaw-Krzyki), Wroclaw (Wroclaw-Stare Miasto))</t>
  </si>
  <si>
    <t>s2c_ZN:POL_54 (Wroclaw (Wroclaw-Fabryczna), Wroclaw (Wroclaw-Stare Miasto))</t>
  </si>
  <si>
    <t>s2c_ZN:POL_55 (Borowa, Czernica, Dlugoleka, Domaniow, Jelcz-Laskowice, Jordanow Slaski, Kamieniec Wroclawski, Katy Wroclawskie, Kobierzyce, Kostomloty, Malczyce, Miekinia, Mietkow, Oborniki Slaskie, Olawa, Prusice, Siechnice, Sobotka, Sroda Slaska, Swieta Katarzyna, Trzebnica, Udanin, Wisznia Mala, Zawonia, Zmigrod, Zorawina)</t>
  </si>
  <si>
    <t>s2c_ZN:POL_56 (Bierutow, Brzeg Dolny, Bukowice, Cieszkow, Dobroszyce, Dziadowa Kloda, Gora, Jemielno, Krosnice, Miedzyborz, Milicz, Niechlow, Olesnica, Sycow, Twardogora, Wasosz, Winsko, Wolow)</t>
  </si>
  <si>
    <t>s2c_ZN:POL_57 (Bardo, Bierkowice, Borow, Bozkow, Braszowice, Brodziszow, Brzeznica, Budzow, Bystrzyca Klodzka, Chocieszow, Cieplowody, Czernczyce, Dlugopole Gorne, Doboszowice, Domaszkow, Duszniki-Zdroj, Dzikowiec, Gorzanow, Goworow, Henrykow, Idzikow, Jaszkowa Dolna, Jugow, Kamieniec Zabkowicki, Klodzko, Kondratowice, Krosnowice, Kudowa-Zdroj, Ladek-Zdroj, Laski, Lasowka, Lewin Klodzki, Ludwikowice Klodzkie, Miedzygorze, Miedzylesie, Niedzwiednik, Niedzwiedz, Nowa Ruda, Oldrzychowice Klodzkie, Polanica-Zdroj, Pomianow Dolny, Przedborowa, Przeworno, Przylek, Radkow, Scinawka Dolna, Scinawka Srednia, Srebrna Gora, Stara Bystrzyca, Stary Waliszow, Stary Wielislaw, Stoszowice, Stronie Slaskie, Strzelin, Swierki, Szalejow Gorny, Szczytna, Tlumaczow, Topola, Trzebieszowice, Wambierzyce, Wiazow, Wilkanow, Wojborz, Woliborz, Zabkowice Slaskie, Zelazno, Ziebice, Zloty Stok)</t>
  </si>
  <si>
    <t>s2c_ZN:POL_58 (Bielawa, Boguszow-Gorce, Borow, Bukow, Burkatow, Chelmsko Slaskie, Czarny Bor, Dobromierz, Dzierzoniow, Dziwiszow, Gilow, Gluszyca, Goczalkow, Grodziszcze, Janowice Wielkie, Jaroszow, Jaworzyna Slaska, Jazwina, Jedlina-Zdroj, Jelenia Gora, Jelenia Gora (Jagniatkow), Jezow Sudecki, Jugowice, Kamienna Gora, Karpacz, Kostrzyca, Kowary, Krzeszow, Lagiewniki, Leszczyniec, Lomnica, Lubawka, Lutomia Gorna, Marcinowice, Marciszow, Mieroszow, Milkow, Miszkowice, Moscisko, Myslakow, Myslakowice, Niemcza, Oleszna, Ostroszowice, Pasieczna, Pastuchow, Piechowice, Pieszyce, Pilawa Dolna, Pilawa Gorna, Pisarzowice, Podgorzyn, Przerzeczyn-Zdroj, Przesieka, Pszenno, Roztoka, Sciegny, Sedzislaw, Siedlecin, Sokolowsko, Sosnowka, Stara Kamienica, Stare Bogaczowice, Struga, Strzegom, Swidnica, Swiebodzice, Szczawno-Zdroj, Szczepanow, Szklarska Poreba, Uciechow, Unislaw Slaski, Walbrzych, Walim, Witkow, Wloki, Wojcieszyce, Zarow)</t>
  </si>
  <si>
    <t>s2c_ZN:POL_59 (Biedrzychowice, Bogatynia, Bogatynia (Zatonie), Bolanow, Boleslawiec, Bolkow, Brochocin, Budziszow Wielki, Chobienia, Chocianow, Chocianowiec, Chojnow, Czerwona Woda, Dzialoszyn, Gaworzyce, Gieraltowiec, Grebocice, Gromadka, Gryfow Slaski, Iwiny, Jagodzin, Jawor, Krotoszyce, Krzywa, Kunice, Legnica, Legnickie Pole, Lesna, Luban, Lubin, Lubomierz, Luboszow, Lwowek Slaski, Mecinka, Milkowice, Miloradzice, Mirsk, Msciwojow, Nowa Wies Grodziska, Nowogrodziec, Obora, Olszanica, Olszyna, Opolno-Zdroj, Osiecznica, Parchow, Parowa, Paszowice, Pielgrzymka, Piensk, Platerowka, Pobiedna, Polkowice, Porajow, Prochowice, Przemkow, Radomierzyce, Radwanice, Raszowka, Rokitki, Rudna, Ruja, Ruszow, Scinawa, Siekierczyn, Snowidza, Sobin, Sulikow, Swieradow-Zdroj, Swierzawa, Swietoszow, Tomaszow Boleslawiecki, Trzebien, Wadroze Wielkie, Warta Boleslawiecka, Wegliniec, Wilkow-Osiedle, Wlen, Wojcieszow, Zagrodno, Zawidow, Zgorzelec, Zlotoryja)</t>
  </si>
  <si>
    <t>s2c_ZN:POL_60 (Komorniki, Poznan (Poznan-Grunwald), Poznan (Poznan-Jezyce), Poznan (Poznan-Stare Miasto), Skorzewo)</t>
  </si>
  <si>
    <t>s2c_ZN:POL_61 (Daszewice, Poznan (Poznan-Nowe Miasto), Poznan (Poznan-Stare Miasto), Poznan (Poznan-Wilda))</t>
  </si>
  <si>
    <t>s2c_ZN:POL_62 (Babiak, Bedlewo, Biedrusko, Biskupice, Blizanow, Borzykowo, Brudzew, Brzeziny, Budzislaw Koscielny, Cekow-Kolonia, Chodow, Chojna, Ciazen, Czeluscin, Czerniejewo, Czerwonak, Czeszewo, Dabie, Dabrowa, Damaslawek, Debnica, Dluga Goslina, Dobra, Dobrosolowo, Dopiewo, Gniezno, Godziesze Wielkie, Golancz, Golaszewo, Goleczewo, Golina, Granowo, Grochowy, Grodziec, Grodzisk Wielkopolski, Gruszczyn, Grzegorzew, Grzybowo, Gultowy, Imielno, Iwanowice, Jaroszewo Pierwsze, Jeziorki, Kaczanowo, Kalisz, Kamionki, Kaweczyn, Kazimierz Biskupi, Kiszkowo, Klecko, Kleczew, Klodawa, Kolaczkowo, Kolo, Komorniki, Konin, Kornik, Koscielec, Koscielna Wies, Kostrzyn, Kozieglowy, Kozminek, Kramsk, Kruchowo, Krzymow, Lad, Ladek, Lagiewniki Koscielne, Lednogora, Lekno, Lichen Stary, Lisewo, Liskow, Lopienno, Losiniec, Lubon, Lubowo, Malanow, Marzenin, Mieleszyn, Miescisko, Miloslaw, Modrze, Mosina, Murowana Goslina, Mycielin, Nekla, Niechanowo, Niemczyn, Oblaczkowo, Olszowka, Opatowek, Orchowo, Orzechowo, Osiek Maly, Ostrowite, Paczkowo, Palczyn, Panigrodz, Pawlowo Zonskie, Pecna, Piotrow, Plewiska, Pniewy, Pobiedziska, Powidz, Promnice, Przedecz, Przezmierowo, Przykona, Puszczykowo, Pyzdry, Rabczyn, Rakoniewice, Rogalinek, Rokietnica, Rostarzewo, Rozalin, Ruchocice, Rumin, Runowo, Rychwal, Rzgow, Skoki, Skorzecin, Skulsk, Slawica, Slawno, Slawsk, Slesin, Slupca, Sokolniki, Sompolno, Stare Miasto, Stawiszyn, Steszew, Strykowo, Strzalkowo, Suchy Las, Swarzedz, Szczytniki, Szczytniki Duchowne, Targowa Gorka, Tarnowo Podgorne, Trzemeszno, Trzemzal, Tuliszkow, Turek, Wagrowiec, Wapno, Wegierki, Wierzbinek, Wilczyn, Wiry, Witkowo, Wladyslawow, Wrabczynek, Wrzesnia, Wydartowo, Zagorow, Zaryn, Zbiersk-Cukrownia, Zdziechowa, Zelazkow, Zelice, Zieliniec, Zydowo)</t>
  </si>
  <si>
    <t>s2c_ZN:POL_63 (Baranow, Baszyny, Biadki, Bojanowo, Borek Wielkopolski, Borzecice, Bralin, Brodnica, Chocicza, Chocz, Chojno, Czajkow, Czermin, Dlon, Dobrzyca, Dolsk, Dominowo, Doruchow, Dzierzanow, Gizalki, Goluchow, Gorzyce Wielkie, Gostyn, Grabow nad Prosna, Jaraczewo, Jarocin, Jozefow, Jutrosin, Kepno, Kleszczewo, Kobyla Gora, Kobylin, Koszuty, Kotlin, Kozmin Wielkopolski, Kraszewice, Krobia, Krotoszyn, Krzykosy, Ksiaz Wielkopolski, Leka Opatowska, Leka Wielka, Makoszyce, Miejska Gorka, Mikstat, Mroczen, Murzynowo Koscielne, Nowe Miasto nad Warta, Nowe Skalmierzyce, Odolanow, Ostrow Wielkopolski, Ostrzeszow, Pakoslaw, Pepowo, Perzow, Piaski, Pieczkowo, Pleszew, Pogorzela, Przygodzice, Pudliszki, Raszkow, Rawicz, Rozdrazew, Rychtal, Sarnowka, Sieroszewice, Skoraszewice, Slupia Kapitulna, Slupia pod Kepnem, Snieciska, Sobotka, Sosnie, Srem, Sroda Wielkopolska, Sulecinek, Sulmierzyce, Szlachcin, Trzcinica, Tulce, Wielowies, Witaszyce, Zaniemysl, Zduny, Zerkow, Zielniki, Zimin)</t>
  </si>
  <si>
    <t>s2c_ZN:POL_64 (Belecin, Biala, Bolewice, Boruszyn, Budziszewko, Budzyn, Buk, Bytyn, Chobienice, Chodziez, Chrosnica, Chrzypsko Wielkie, Czarnkow, Czempin, Drawski Mlyn, Drawsko, Duszniki, Dziembowo, Dzierzazno Wielkie, Gebice, Gosciejewo, Grzebienisko, Huta, Jablonna, Jastrowie, Jedrzejewo, Kaczory, Kamieniec, Kamionna, Kazmierz, Keblowo, Kiszewo, Klotyldzin, Konojad, Kopanica, Koscian, Krucz, Krzemieniewo, Krzycko Wielkie, Krzywin, Krzyz Wielkopolski, Kuslin, Kuznica Zelichowska, Kwilcz, Leszno, Lewice, Lipa, Lipia Gora, Lipiny, Lipno, Lotyn, Lowyn, Lubasz, Lubosz, Lwowek, Mala Lipka, Margonin, Mialy, Michorzewko, Miedzichowo, Miedzychod, Mlynkowo, Nalecza, Niekursko, Nowy Tomysl, Oborniki, Obra, Obrzycko, Okonek, Opalenica, Osieczna, Ostrorog, Otorowo, Parkowo, Pawlowice, Pila, Pniewo, Podrzewie, Polajewo, Polesie, Poniec, Popowko, Przeclaw, Przemet, Rogozno, Romanowo Dolne, Rosko, Ryczywol, Rydzyna, Sarbka, Sedzinko, Siedlec, Siedlisko, Sierakow, Skorka, Smigiel, Smilowo, Sokolowo Budzynskie, Stara Lubianka, Stobno, Swieciechowa, Swietno, Sypniewo, Szamocin, Szamotuly, Szydlowo, Trzcianka, Tuchorza, Uchorowo, Ujscie, Wargowo, Wartoslaw, Wasowo, Wielen, Wielichowo, Wijewo, Wilkowo Polskie, Wloszakowice, Wolsztyn, Wronki, Wyszyny, Zacharzyn, Zbaszyn, Zelgniewo)</t>
  </si>
  <si>
    <t>s2c_ZN:POL_65 (FUP Zielona Gora 2, UP Zielona Gora 10, UP Zielona Gora 15, UP Zielona Gora 2, UP Zielona Gora 9, Zielona Gora)</t>
  </si>
  <si>
    <t>s2c_ZN:POL_66 (Babimost, Baczyna, Bledzew, Bobrowice, Bobrowko, Boczow, Bogdaniec, Boguszyniec, Bojadla, Brody, Brojce, Bronkow, Bukowiec, Bytnica, Cigacice, Czerwiensk, Dabie, Deszczno, Dobiegniew, Drawiny, Drezdenko, Dzierzow, Goraj, Gorki Noteckie, Gorzow Wielkopolski, Goscim, Goscimiec, Gubin, Jordanowo, Kalawa, Kargowa, Klenica, Klodawa, Kolczyn, Kostrzyn nad Odra, Krosno Odrzanskie, Krzeszyce, Kursko, Lagow, Lemierzyce, Lubiszyn, Lubrza, Maszewo, Miedzyrzecz, Murzynowo, Nietkowice, Nowa Wies, Nowe Kramsko, Nowogrod Bobrzanski, Olobok, Przytoczna, Pszczew, Radecin, Rokitno, Rozanki, Santok, Sciechow, Skape, Skwierzyna, Slone, Slonsk, Stare Kurowo, Starosiedle, Staw, Strzegow, Strzelce Krajenskie, Sulechow, Swidnica, Swiebodzin, Swiniary, Szczaniec, Toporow, Torzym, Trzciel, Trzebiechow, Trzebiszewo, Wierzbno, Witnica, Zabor, Zbaszynek, Zielona Gora, Zwierzyn)</t>
  </si>
  <si>
    <t>s2c_ZN:POL_67 (Borow Wielki, Brzeg Glogowski, Bytom Odrzanski, Glogow, Glogowko, Jerzmanowa, Jodlow, Kolsko, Konotop, Kotla, Kozuchow, Leszno Gorne, Malomice, Mirocin Gorny, Niegoslawice, Nowa Sol, Nowe Miasteczko, Otyn, Peclaw, Serby, Siecieborzyce, Siedlisko, Slawa, Szlichtyngowa, Szprotawa, Wschowa, Zukowice)</t>
  </si>
  <si>
    <t>s2c_ZN:POL_68 (Brody, Brzeznica, Dzietrzychowice, Gozdnica, Ilowa, Jasien, Konin Zaganski, Leknica, Lipinki Luzyckie, Lubsko, Mirostowice Dolne, Przewoz, Tomaszowo, Trzebiel, Tuplice, Wymiarki, Zagan, Zarki Wielkie, Zary)</t>
  </si>
  <si>
    <t>s2c_ZN:POL_69 (Cybinka, Gorzyca, Lubniewice, Osno Lubuskie, Rapice, Rzepin, Slubice, Smogory, Sulecin, Trzemeszno Lubuskie)</t>
  </si>
  <si>
    <t>s2c_ZN:POL_70 (Szczecin, Zalom)</t>
  </si>
  <si>
    <t>s2c_ZN:POL_71 (Bezrzecze, Pilchowo, Szczecin)</t>
  </si>
  <si>
    <t>s2c_ZN:POL_72 (Bezrzecze, Blotno, Brojce, Cerkwica, Czarnoglowy, Debice, Dobra, Doluje, Dziwnow, Golczewo, Goleniow, Goslaw, Gryfice, Kamien Pomorski, Karnice, Klodkowo, Kolbaskowo, Kolczewo, Krepsko, Ladzin, Lososnica, Loznica, Lubczyna, Maszewo, Miedzywodzie, Miedzyzdroje, Mierzyn, Mosty, Mrzezyno, Niechorze, Nowe Warpno, Nowogard, Osina, Ostromice, Ostrzyca, Pilchowo, Ploty, Pobierowo, Police, Police (Jasienica), Przemocze, Przybiernow, Przybiernowko, Radowo Male, Resko, Rewal, Rogowo, Rurzyca, Rybokarty, Stepnica, Strzelewo, Swierzno, Swieszewo, Swinoujscie, Trzebiatow, Trzebiez, Warzymice, Wierzbiecin, Wiselka, Wolin, Wyszobor, Wyszomierz, Zabowo, Zarnowo)</t>
  </si>
  <si>
    <t>s2c_ZN:POL_73 (Barzkowice, Bedargowo, Belczna, Bierzwnik, Chlebowko, Chociwel, Choszczno, Dobrzany, Dolice, Drawno, Insko, Kobylanka, Kolin, Korytowo, Krzecin, Lasko, Lobez, Marianowo, Pelczyce, Pezino, Plotno, Radziszewo, Recz, Rogowo, Runowo Pomorskie, Sielsko, Sowno, Stara Dabrowa, Suchan, Wegorzyno, Zajezierze)</t>
  </si>
  <si>
    <t>s2c_ZN:POL_74 (Banie, Barlinek, Bielice, Boleszkowice, Brzesko, Cedynia, Chojna, Cychry, Debno, Golenice, Gryfino, Karsko, Kozielice, Krzywin, Lipiany, Lubanowo, Mielecin, Mieszkowice, Moryn, Mostkowo, Mysliborz, Namyslin, Nawodna, Nowogrodek Pomorski, Pniewo, Przelewice, Pyrzyce, Radziszewo, Rozansko, Sarbinowo, Stare Czarnowo, Tetyn, Trzcinsko-Zdroj, Warnice, Widuchowa)</t>
  </si>
  <si>
    <t>s2c_ZN:POL_75 (FUP Koszalin 1, FUP Koszalin 12, FUP Koszalin 4, Koszalin, Maszkowo, Skwierzynka, UP Koszalin 12, UP Koszalin 9)</t>
  </si>
  <si>
    <t>s2c_ZN:POL_76 (Bedzino, Biesiekierz, Bobolice, Bonin, Dabki, Damnica, Darlowo, Darlowo (Darlowko), Debnica Kaszubska, Dobrzyca, Gardna Wielka, Glowczyce, Grzybnica, Janiewice, Jaroslawiec, Jezierzyce, Kobylnica, Krepa Slupska, Lazy, Lupawa, Malechowo, Manowo, Mielno, Mikorowo, Mscice, Nacmierz, Niedalino, Objazda, Osieki, Ostrowiec, Polanow, Postomino, Potegowo, Rosnowo, Rowy, Sarbinowo, Sianow, Slawno, Slupsk, Smoldzino, Swieszyno, Tychowo, Tymien, Ustka, Wrzesnica, Zegrze Pomorskie, Zydowo)</t>
  </si>
  <si>
    <t>s2c_ZN:POL_77 (Bincze, Borowy Mlyn, Borzytuchom, Brzezie, Brzezno Szlacheckie, Bytow, Czarna Dabrowka, Czarne, Czluchow, Debrzno, Dretyn, Gorzna, Gostkowo, Jasien, Kamien, Kepice, Kleszczyna, Koczala, Kolczyglowy, Krajenka, Kramarzyny, Lipka, Lipnica, Miastko, Milocice, Nakla, Niezabyszewo, Nozyno, Parchowo, Piaszczyna, Pietrzykowo, Polczno, Pomysk Wielki, Przechlewo, Przesin, Rekowo, Rokity, Rzeczenica, Smiardowo Zlotowskie, Stara Wisniewka, Studzienice, Swierzno, Swieta, Tarnowka, Trzebiatkowa, Trzebielino, Tuchomie, Ugoszcz, Wyczechy, Zakrzewo, Zielin, Zlotow)</t>
  </si>
  <si>
    <t>s2c_ZN:POL_78 (Barwice, Bialogard, Bialy Bor, Bierzwnica, Borne Sulinowo, Broczyno, Brzezno, Charzyno, Czaplinek, Czernin, Czlopa, Drawsko Pomorskie, Dygowo, Dzwirzyno, Gorawino, Goscino, Grzmiaca, Grzybowo, Gwda Wielka, Hanki, Kalisz Pomorski, Karcino, Karlino, Karsibor, Klopotowo, Kluczewo, Kolobrzeg, Kragi, Krosino, Lekowo, Lubowo, Miroslawiec, Miroslawiec Gorny, Nowe Worowo, Oleszno, Ostrowice, Podwilcze, Polczyn-Zdroj, Polne, Rabino, Radomysl, Ramlewo, Rozewo, Rudki, Rusinowo, Ryman, Rzeczyca, Sepolno Wielkie, Siemczyno, Siemysl, Slawoborze, Stary Chwalim, Stepno, Straczno, Swidwin, Swierczyna, Szczecinek, Szwecja, Tuczno, Tychowko, Tychowo, Ustronie Morskie, Walcz, Wierzchowo, Zlocieniec)</t>
  </si>
  <si>
    <t>s2c_ZN:POL_80 (Banino, Chwaszczyno, Gdansk)</t>
  </si>
  <si>
    <t>s2c_ZN:POL_81 (Gdynia, Mosty, Sopot)</t>
  </si>
  <si>
    <t>s2c_ZN:POL_82 (Dzierzgon, Elblag, Gardeja, Gronowo Elblaskie, Krynica Morska, Kwidzyn, Lichnowy, Malbork, Markusy, Mikolajki Pomorskie, Milejewo, Miloradz, Nowy Dwor Gdanski, Nowy Staw, Ostaszewo, Prabuty, Ryjewo, Sadlinki, Stare Pole, Stary Dzierzgon, Stary Targ, Stegna, Sztum, Sztutowo, Tolkmicko)</t>
  </si>
  <si>
    <t>s2c_ZN:POL_83 (Barlozno, Bobowo, Borzechowo, Borzestowo, Brodnica Gorna, Cedry Wielkie, Chmielno, Czarna Woda, Demlin, Dziemiany, Dzierzazno, Egiertowo, Elganowo, Gdansk, Glodowo, Gniew, Golubie, Goreczyno, Gowidlino, Grabowo Koscierskie, Kaliska, Kamienica Krolewska, Kamienica Szlachecka, Karsin, Kartuzy, Kielpino, Klodawa, Kokoszkowy, Kolbudy, Kolincz, Konarzyny, Koscierzyna, Legowo, Liniewo, Lipusz, Luban, Lubiana, Lubichowo, Miechucino, Mierzeszyn, Milobadz, Mirachowo, Morzeszczyn, Msciszewice, Nowa Karczma, Nowy Wiec, Olpuch, Opalenie, Osieczna, Osiek, Paczewo, Pelplin, Piaseczno, Piece, Pinczyn, Pogodki, Pomieczyno, Pruszcz Gdanski, Przodkowo, Przyjazn, Przywidz, Pszczolki, Rakowiec, Rokitki, Rokitnica, Rudno, Semlin, Sierakowice, Skarszewy, Skorcz, Smetowo Graniczne, Sobowidz, Somonino, Staniszewo, Stara Jania, Stara Kiszewa, Stare Polaszki, Starogard Gdanski, Stezyca, Straszyn, Subkowy, Suchy Dab, Suleczyno, Swarozyn, Szlachta, Szymbark, Tczew, Trabki Wielkie, Turze, Waglikowice, Wdzydze Tucholskie, Wiele, Wielki Klincz, Wielkie Walichnowy, Zblewo, Zelgoszcz, Zukowo)</t>
  </si>
  <si>
    <t>s2c_ZN:POL_84 (Bojano, Bolszewo, Bozepole Wielkie, Brzezno Leborskie, Bukowina, Cewice, Choczewo, Gniewino, Goscicino, Gowino, Hel, Jamy, Jastarnia, Jastrzebia Gora, Jurata, Karwia, Kielno, Krokowa, Kuznica, Leba, Lebcz, Lebien, Lebork, Leczyce, Lesniewo, Linia, Luzino, Maszewo Leborskie, Mrzezino, Nowa Wies Leborska, Orle, Paraszyno, Pogorzelice, Puck, Reda, Rumia, Rybno, Siemirowice, Starzyno, Strzepcz, Szemud, Wejherowo, Wicko, Wierzchucino, Wladyslawowo, Zbychowo, Zelistrzewo)</t>
  </si>
  <si>
    <t>s2c_ZN:POL_85 (Bydgoszcz)</t>
  </si>
  <si>
    <t>s2c_ZN:POL_86 (Biale Blota, Brzoza, Bukowiec, Chelmno, Dabrowa Chelminska, Dobrcz, Dragacz, Drzycim, Gruczno, Grudziadz, Gruta, Jezewo, Kijewo Krolewskie, Koronowo, Lasin, Laskowice, Lisewo, Lniano, Lochowo, Makowarsko, Niemcz, Nowa Wies, Nowa Wies Wielka, Nowe, Osie, Osielsko, Osowiec, Papowo Biskupie, Parteczyny, Pruszcz, Rogozno, Sartowice, Solec Kujawski, Stolno, Swiecie, Swiecie nad Osa, Swiekatowo, Terespol Pomorski, Unislaw, Warlubie, Wiag, Wierzchucin Krolewski, Wtelno, Zoledowo)</t>
  </si>
  <si>
    <t>s2c_ZN:POL_87 (Aleksandrow Kujawski, Badkowo, Bartniczka, Baruchowo, Bobrowniki, Bobrowo, Boniewo, Brodnica, Brzesc Kujawski, Brzezno, Brzozie, Brzuze, Chalin, Chelmza, Chocen, Chodecz, Chrostkowo, Ciechocin, Ciechocinek, Czerniewice, Czernikowo, Dab Polski, Debowa Laka, Dobrzyn nad Wisla, Fabianki, Glogowo, Golub-Dobrzyn, Gorczenica, Gorzno, Grochowalsk, Izbica Kujawska, Jablonowo Pomorskie, Jastrzebie, Jozefowo, Kikol, Koneck, Kowal, Kowalewo Pomorskie, Ksiazki, Lazyn, Lipno, Lochocin, Lubanie, Lubianka, Lubicz Dolny, Lubien Kujawski, Lubraniec, Lysomice, Makowiska, Mala Nieszawka, Malki, Mokowo, Nieszawa, Niezywiec, Nowa Wies, Obrowo, Okalewo, Osiek, Osiek nad Wisla, Ostrowite, Pluznica, Pokrzydowo, Preczki, Raciazek, Radomin, Radzyn Chelminski, Rogowo, Rynsk, Rypin, Sadlowo, Sedzin, Siniarzewo, Skepe, Skrwilno, Sluzewo, Smilowice, Stepowo, Straszewo, Swiedziebnia, Tluchowo, Topolka, Torun, Ugoszcz, Urszulewo, Wabrzezno, Waganiec, Wapielsk, Warzachewka Polska (Wikaryjskie), Wielgie, Wielka Nieszawka, Wloclawek, Wola, Wrocki, Zaduszniki, Zakrzewo, Zale, Zbiczno, Zbojno, Zglowiaczka, Zlawies Wielka)</t>
  </si>
  <si>
    <t>s2c_ZN:POL_88 (Barcin, Bycz, Byton, Chelmce, Dabrowa, Dabrowa Biskupia, Dobre, Gasawa, Gebice, Gniewkowo, Gorzyce, Goscieszyn, Inowroclaw, Jacewo, Jaksice, Janikowo, Janowiec Wielkopolski, Jerzyce, Jeziora Wielkie, Kruszwica, Kwieciszewo, Mogilno, Nowa Wies, Osieciny, Pakosc, Piechcin, Piotrkow Kujawski, Radziejow, Rogowo, Rojewo, Strzelno, Tuczno, Tupadly, Wylatowo, Zlotniki Kujawskie, Znin)</t>
  </si>
  <si>
    <t>s2c_ZN:POL_89 (Bialosliwie, Brusy, Byslaw, Cekcyn, Charzykowy, Chojnice, Czersk, Dziegciarnia, Dzwierszno Male, Gostycyn, Iwiec, Kamien Krajenski, Kcynia, Kesowo, Klawkowo, Klonowo, Konarzyny, Koscierzyn Wielki, Krojanty, Krostkowo, Labiszyn, Lag, Legbad, Lesno, Lobzenica, Lubiewo, Miasteczko Krajenskie, Minikowo, Mrocza, Naklo nad Notecia, Odry, Ogorzeliny, Osiek nad Notecia, Potulice, Raciaz, Runowo Krajenskie, Rynarzewo, Rytel, Sadki, Sepolno Krajenskie, Slesin, Sliwice, Sosno, Sucha, Sypniewo, Szubin, Tlukomy, Tuchola, Waldowo, Wawelno, Widno, Wiecbork, Witoslaw, Wyrzysk, Wysoka, Zdroje)</t>
  </si>
  <si>
    <t>s2c_ZN:POL_90 (Lodz (Lodz-Gorna), Lodz (Lodz-Polesie), Lodz (Lodz-Srodmiescie), Lodz (Lodz-Widzew))</t>
  </si>
  <si>
    <t>s2c_ZN:POL_91 (Lodz (Lodz-Baluty), Lodz (Lodz-Polesie), Lodz (Lodz-Srodmiescie))</t>
  </si>
  <si>
    <t>s2c_ZN:POL_92 (Kalonka, Lodz (Lodz-Widzew))</t>
  </si>
  <si>
    <t>s2c_ZN:POL_93 (Lodz (Lodz-Gorna), Lodz (Lodz-Polesie), Lodz (Lodz-Widzew))</t>
  </si>
  <si>
    <t>s2c_ZN:POL_94 (Lodz (Lodz-Polesie))</t>
  </si>
  <si>
    <t>s2c_ZN:POL_95 (Aleksandrow Lodzki, Andrespol, Bratoszewice, Brojce, Brzeziny, Dlutow, Dmosin, Dobron, Galkow Maly, Glowno, Jezow, Kebliny, Koluszki, Konstantynow Lodzki, Ksawerow, Lagiewniki Nowe, Leznica Wielka-Osiedle, Lutomiersk, Ozorkow, Pabianice, Parzeczew, Rogow, Rzgow, Sokolniki-Las, Strykow, Tuszyn, Ustronie, Zgierz)</t>
  </si>
  <si>
    <t>s2c_ZN:POL_96 (Baranow, Biala Rawska, Brzozow Stary, Cieladz, Debowa Gora, Gluchow, Godzianow, Grabina Radziwillowska, Guzow, Ilow, Jaktorow, Kowiesy, Lipce Reymontowskie, Makow, Miedzyborow, Mlodzieszyn, Mszczonow, Nowa Sucha, Nowy Kaweczyn, Osuchow, Puszcza Marianska, Radziejowice, Rawa Mazowiecka, Regnow, Rybno, Sadkowice, Skierniewice, Skrzelew, Slupia, Sochaczew, Teresin, Trebaczew, Wiskitki, Zabia Wola, Zyrardow)</t>
  </si>
  <si>
    <t>s2c_ZN:POL_97 (Bedkow, Belchatow, Budziszewice, Czarnocin, Czerniewice, Dobryszyce, Druzbice, Gidle, Gomunice, Gorzkowice, Grabica, Inowlodz, Kamiensk, Kleszczow, Kluki, Kobiele Wielkie, Kodrab, Ladzice, Leki Szlacheckie, Lgota Wielka, Lubochnia, Maslowice, Moszczenica, Piotrkow Trybunalski, Przedborz, Radomsko, Reczno, Rokiciny, Rozprza, Rusiec, Rzeczyca, Smardzewice, Sulejow, Szczercow, Tomaszow Mazowiecki, Ujazd, Wielgomlyny, Wola Krzysztoporska, Wolborz, Zelechlinek, Zelow, Zytno)</t>
  </si>
  <si>
    <t>s2c_ZN:POL_98 (Blaszki, Boleslawiec, Braszewice, Brzeznio, Buczek, Burzenin, Czarnozyly, Czastary, Dzialoszyn, Galewice, Goszczanow, Kielczyglow, Klonowa, Konopnica, Lask, Lubnice, Lututow, Lyskornia, Mokrsko, Nowa Brzeznica, Osjakow, Ostrowek, Pajeczno, Patnow, Rzasnia, Sedziejowice, Siemkowice, Sieradz, Skomlin, Sokolniki, Strzelce Wielkie, Sulmierzyce, Szadek, Warta, Widawa, Wielun, Wieruszow, Wierzchlas, Wodzierady, Wroblew, Zapolice, Zdunska Wola, Zloczew)</t>
  </si>
  <si>
    <t>s2c_ZN:POL_99 (Belchow, Bielawy, Bolimow, Chasno, Dabrowice, Dalikow, Daszyna, Dobrzelin, Domaniewice, Gora Swietej Malgorzaty, Grabow, Kiernozia, Kocierzew Poludniowy, Krosniewice, Krzyzanow, Kutno, Lanieta, Leczyca, Lowicz, Lyszkowice, Mnich-Osrodek, Nieborow, Nowe Ostrowy, Oporow, Peczniew, Piatek, Poddebice, Sleszyn, Strzelce, Swinice Warckie, Szymanowka, Uniejow, Wartkowice, Witonia, Zadzim, Zduny, Zychlin)</t>
  </si>
  <si>
    <t>s2c_ZN:PRT_10 (Lisboa)</t>
  </si>
  <si>
    <t>s2c_ZN:PRT_11 (Lisboa)</t>
  </si>
  <si>
    <t>s2c_ZN:PRT_12 (Lisboa)</t>
  </si>
  <si>
    <t>s2c_ZN:PRT_13 (Lisboa)</t>
  </si>
  <si>
    <t>s2c_ZN:PRT_14 (Alges, Lisboa)</t>
  </si>
  <si>
    <t>s2c_ZN:PRT_15 (Lisboa)</t>
  </si>
  <si>
    <t>s2c_ZN:PRT_16 (Famoes, Lisboa, Pontinha)</t>
  </si>
  <si>
    <t>s2c_ZN:PRT_17 (Lisboa)</t>
  </si>
  <si>
    <t>s2c_ZN:PRT_18 (Lisboa, Moscavide)</t>
  </si>
  <si>
    <t>s2c_ZN:PRT_19 (Lisboa)</t>
  </si>
  <si>
    <t>s2c_ZN:PRT_20 (Alcanede, Alcoentre, Almeirim, Alpiarca, Azambuja, Cartaxo, Rio Maior, Santarem)</t>
  </si>
  <si>
    <t>s2c_ZN:PRT_21 (Benavente, Chamusca, Coruche, Golega, Marinhais, Salvaterra de Magos, Samora Correia)</t>
  </si>
  <si>
    <t>s2c_ZN:PRT_22 (Abrantes, Constancia, Ferreira do Zezere, Sardoal, Vila Nova da Barquinha)</t>
  </si>
  <si>
    <t>s2c_ZN:PRT_23 (Alcanena, Entroncamento, Minde, Tomar, Torres Novas)</t>
  </si>
  <si>
    <t>s2c_ZN:PRT_24 (Alcobaca, Batalha, Benedita, Fatima, Leiria, Maceira, Marinha Grande, Mira de Aire, Monte Real, Nazare, Ourem, Pataias, Porto de Mos)</t>
  </si>
  <si>
    <t>s2c_ZN:PRT_25 (Alenquer, Bombarral, Cadaval, Caldas da Rainha, Lourinha, Obidos, Peniche, Sobral de Monte Agraco, Torres Vedras)</t>
  </si>
  <si>
    <t>s2c_ZN:PRT_26 (Alverca do Ribatejo, Amadora, Apelacao, Arruda dos Vinhos, Cacem, Ericeira, Estoril, Loures, Mafra, Malveira, Odivelas, Povoa de Santa Iria, Queluz, Sacavem, Santa Iria de Azoia, Vila Franca de Xira)</t>
  </si>
  <si>
    <t>s2c_ZN:PRT_27 (Amadora, Cacem, Cascais, Caxias, Estoril, Linda a Velha, Mem Martins, Oeiras, Paco de Arcos, Parede, Pero Pinheiro, Porto Salvo, Queluz, Sintra)</t>
  </si>
  <si>
    <t>s2c_ZN:PRT_28 (Alcochete, Almada, Barreiro, Charneca de Caparica, Corroios, Moita, Monte da Caparica, Montijo, Santo Antonio da Charneca, Seixal)</t>
  </si>
  <si>
    <t>s2c_ZN:PRT_29 (Aguas de Moura, Azeitao, Barreiro, Palmela, Pegoes, Pinhal Novo, Sesimbra, Setubal)</t>
  </si>
  <si>
    <t>s2c_ZN:PRT_30 (Cantanhede, Coimbra, Figueira da Foz, Mealhada, Mira)</t>
  </si>
  <si>
    <t>s2c_ZN:PRT_31 (Condeixa-a-Nova, Lourical, Montemor-o-Velho, Pombal, Soure)</t>
  </si>
  <si>
    <t>s2c_ZN:PRT_32 (Alvaiazere, Ansiao, Castanheira de Pera, Figueiro dos Vinhos, Lousa, Miranda do Corvo, Pedrogao Grande, Penela)</t>
  </si>
  <si>
    <t>s2c_ZN:PRT_33 (Arganil, Coja, Gois, Pampilhosa da Serra, Penacova, Vila Nova de Poiares)</t>
  </si>
  <si>
    <t>s2c_ZN:PRT_34 (Campo de Besteiros, Caramulo, Carregal do Sal, Mortagua, Oliveira do Hospital, Santa Comba Dao, Tabua, Tondela, Vila Franca da Beira)</t>
  </si>
  <si>
    <t>s2c_ZN:PRT_35 (Aguiar da Beira, Canas de Senhorim, Mangualde, Nelas, Penalva do Castelo, Satao, Viseu)</t>
  </si>
  <si>
    <t>s2c_ZN:PRT_36 (Castro Daire, Moimenta da Beira, Oliveira de Frades, Penedono, Sao Pedro do Sul, Sernancelhe, Tarouca, Vila Nova de Paiva, Vouzela)</t>
  </si>
  <si>
    <t>s2c_ZN:PRT_37 (Agueda, Anadia, Oliveira de Azemeis, Oliveira do Bairro, Sao Joao da Madeira, Sever do Vouga, Vale de Cambra)</t>
  </si>
  <si>
    <t>s2c_ZN:PRT_38 (Albergaria-a-Velha, Aveiro, Esmoriz, Estarreja, Ilhavo, Murtosa, Ovar, Vagos)</t>
  </si>
  <si>
    <t>s2c_ZN:PRT_40 (Porto)</t>
  </si>
  <si>
    <t>s2c_ZN:PRT_41 (Porto)</t>
  </si>
  <si>
    <t>s2c_ZN:PRT_42 (Porto)</t>
  </si>
  <si>
    <t>s2c_ZN:PRT_43 (Porto)</t>
  </si>
  <si>
    <t>s2c_ZN:PRT_44 (Ermesinde, Gondomar, Maia, Matosinhos, Pedroso, Povoa de Varzim, Rio Tinto, Sao Mamede de Infesta, Serzedo, Valadares, Valongo, Vila do Conde, Vila Nova de Gaia)</t>
  </si>
  <si>
    <t>s2c_ZN:PRT_45 (Arouca, Castelo de Paiva, Entre-os-Rios, Espinho, Gondomar, Lourosa, Pacos de Ferreira, Paredes, Penafiel, Povoa de Varzim, Sanguedo, Santa Maria da Feira)</t>
  </si>
  <si>
    <t>s2c_ZN:PRT_46 (Amarante, Baiao (Santa Leocadia), Cinfaes, Felgueiras, Lixa, Lousada, Marco de Canaveses, Resende)</t>
  </si>
  <si>
    <t>s2c_ZN:PRT_47 (Amares, Barcelos, Braga, Esposende, Nine, Riba de Ave, Santo Tirso, Trofa, Vila Nova de Famalicao, Vila Verde)</t>
  </si>
  <si>
    <t>s2c_ZN:PRT_48 (Cabeceiras de Basto, Caldas de Vizela, Celorico de Basto, Fafe, Geres, Guimaraes, Mondim de Basto, Povoa de Lanhoso, Ribeira de Pena, Santo Tirso, Terras de Bouro, Vieira do Minho)</t>
  </si>
  <si>
    <t>s2c_ZN:PRT_49 (Arcos de Valdevez, Caminha, Melgaco, Moncao, Paredes de Coura, Ponte da Barca, Ponte de Lima, Valenca, Viana do Castelo, Vila Nova de Cerveira)</t>
  </si>
  <si>
    <t>s2c_ZN:PRT_50 (Alijo, Mesao Frio, Murca, Peso da Regua, Pinhao, Sabrosa, Santa Marta de Penaguiao, Vila Real)</t>
  </si>
  <si>
    <t>s2c_ZN:PRT_51 (Armamar, Carrazeda de Ansiaes, Cedovim, Freixo de Espada a Cinta, Lamego, Sao Joao da Pesqueira, Tabuaco, Torre de Moncorvo, Vila Nova de Foz Cia)</t>
  </si>
  <si>
    <t>s2c_ZN:PRT_52 (Miranda do Douro, Mogadouro, Sendim, Vimioso)</t>
  </si>
  <si>
    <t>s2c_ZN:PRT_53 (Alfandega da Fe, Braganca, Macedo de Cavaleiros, Mirandela, Rebordelo, Torre de Dona Chama, Vila Flor, Vinhais)</t>
  </si>
  <si>
    <t>s2c_ZN:PRT_54 (Boticas, Carrazedo de Montenegro, Chaves, Montalegre, Valpacos, Vidago, Vila Pouca de Aguiar)</t>
  </si>
  <si>
    <t>s2c_ZN:PRT_60 (Alcains, Castelo Branco, Gaviao, Idanha-a-Nova, Nisa, Penamacor, Vila Velha de Rodao)</t>
  </si>
  <si>
    <t>s2c_ZN:PRT_61 (Macao, Oleiros, Orvalho, Proenca-a-Nova, Serta, Vila de Rei)</t>
  </si>
  <si>
    <t>s2c_ZN:PRT_62 (Belmonte, Covilha, Fundao, Gouveia, Manteigas, Minas da Panasqueira, Seia, Unhais da Serra, Vide)</t>
  </si>
  <si>
    <t>s2c_ZN:PRT_63 (Almeida, Celorico da Beira, Fornos de Algodres, Guarda, Sabugal, Vilar Formoso)</t>
  </si>
  <si>
    <t>s2c_ZN:PRT_64 (Figueira Castelo Rodrigo, Meda, Pinhel, Trancoso)</t>
  </si>
  <si>
    <t>s2c_ZN:PRT_70 (Arraiolos, Evora, Montemor-o-Novo, Vendas Novas, Viana do Alentejo)</t>
  </si>
  <si>
    <t>s2c_ZN:PRT_71 (Borba, Estremoz, Redondo, Vila Vicosa)</t>
  </si>
  <si>
    <t>s2c_ZN:PRT_72 (Alandroal, Barrancos, Mourao, Portel, Reguengos de Monsaraz)</t>
  </si>
  <si>
    <t>s2c_ZN:PRT_73 (Arronches, Campo Maior, Castelo de Vide, Elvas, Marvao, Portalegre)</t>
  </si>
  <si>
    <t>s2c_ZN:PRT_74 (Alter do Chao, Avis, Crato, Fronteira, Monforte, Montargil, Mora, Ponte de Sor, Sousel)</t>
  </si>
  <si>
    <t>s2c_ZN:PRT_75 (Alcacer do Sal, Ermidas-Sado, Grandola, Santiago do Cacem, Sines, Torrao, Vila Nova de Santo Andre)</t>
  </si>
  <si>
    <t>s2c_ZN:PRT_76 (Aljustrel, Odemira, Ourique, Santa Clara-a-Velha, Vila Nova de Milfontes)</t>
  </si>
  <si>
    <t>s2c_ZN:PRT_77 (Almodovar, Castro Verde, Mertola)</t>
  </si>
  <si>
    <t>s2c_ZN:PRT_78 (Amareleja, Beja, Moura, Safara, Serpa)</t>
  </si>
  <si>
    <t>s2c_ZN:PRT_79 (Alvito, Cuba, Ferreira do Alentejo, Vidigueira)</t>
  </si>
  <si>
    <t>s2c_ZN:PRT_80 (Faro)</t>
  </si>
  <si>
    <t>s2c_ZN:PRT_81 (Almancil, Loule, Quarteira, Sao Bras de Alportel)</t>
  </si>
  <si>
    <t>s2c_ZN:PRT_82 (Albufeira)</t>
  </si>
  <si>
    <t>s2c_ZN:PRT_83 (Armacao de Pera, Sao Bartolomeu de Messines, Silves)</t>
  </si>
  <si>
    <t>s2c_ZN:PRT_84 (Lagoa)</t>
  </si>
  <si>
    <t>s2c_ZN:PRT_85 (Monchique, Portimao)</t>
  </si>
  <si>
    <t>s2c_ZN:PRT_86 (Aljezur, Lagos, Vila do Bispo)</t>
  </si>
  <si>
    <t>s2c_ZN:PRT_87 (Olhao)</t>
  </si>
  <si>
    <t>s2c_ZN:PRT_88 (Tavira)</t>
  </si>
  <si>
    <t>s2c_ZN:PRT_89 (Alcoutim, Castro Marim, Vila Real Santo Antonio)</t>
  </si>
  <si>
    <t>s2c_ZN:PRT_90 (Curral das Freiras, Funchal)</t>
  </si>
  <si>
    <t>s2c_ZN:PRT_91 (Camacha, Canico, Santa Cruz)</t>
  </si>
  <si>
    <t>s2c_ZN:PRT_92 (Machico, Porto da Cruz, Porto Moniz, Santana, Sao Vicente)</t>
  </si>
  <si>
    <t>s2c_ZN:PRT_93 (Calheta (Madeira), Camara de Lobos, Estreito de Camara de Lobos, Ponta do Pargo, Ponta do Sol, Ribeira Brava)</t>
  </si>
  <si>
    <t>s2c_ZN:PRT_94 (Porto Santo)</t>
  </si>
  <si>
    <t>s2c_ZN:PRT_95 (Capelas, Ginetes, Lagoa (Sao Miguel), Ponta Delgada, Vila do Porto)</t>
  </si>
  <si>
    <t>s2c_ZN:PRT_96 (Furnas, Maia (Sao Miguel), Nordeste, Povoacao, Ribeira Grande, Vila Franca do Campo)</t>
  </si>
  <si>
    <t>s2c_ZN:PRT_97 (Angra do Heroismo, Praia da Vitoria)</t>
  </si>
  <si>
    <t>s2c_ZN:PRT_98 (Calheta (Sao Jorge), Santa Cruz da Graciosa, Topo, Velas)</t>
  </si>
  <si>
    <t>s2c_ZN:PRT_99 (Corvo, Horta, Lajes das Flores, Lajes do Pico, Madalena, Santa Cruz das Flores, Sao Roque do Pico)</t>
  </si>
  <si>
    <t>s2c_ZN:ROU_01 (Bucuresti)</t>
  </si>
  <si>
    <t>s2c_ZN:ROU_02 (Bucuresti)</t>
  </si>
  <si>
    <t>s2c_ZN:ROU_03 (Bucuresti)</t>
  </si>
  <si>
    <t>s2c_ZN:ROU_04 (Bucuresti)</t>
  </si>
  <si>
    <t>s2c_ZN:ROU_05 (Bucuresti)</t>
  </si>
  <si>
    <t>s2c_ZN:ROU_06 (Bucuresti)</t>
  </si>
  <si>
    <t>s2c_ZN:ROU_07 (Buftea, Buciumeni, Otopeni, Odaile, 1 Decembrie, Copaceni, Afumati, Balotesti, Dumbraveni, Saftica, Berceni, Bragadiru, Branesti, Islaz, Pasarea, Vadu Anei, Cernica, Balaceanca, Caldararu, Posta, Tanganu, Chiajna, Dudu, Rosu, Chitila, Rudeni, Ciolpani, Izvorani, Luparia, Piscu, Ciorogarla, Darvari, Clinceni, Olteni, Ordoreanu, Corbeanca, Ostratu, Petresti, Tamasi, Cornetu, Buda, Dascalu, Creata, Gagu, Runcu, Darasti-Ilfov, Dobroesti, Fundeni, Domnesti, Teghes, Dragomiresti-Vale, Dragomiresti-Deal, Zurbaua, Ganeasa, Cozieni, Moara Domneasca, Piteasca, Sindrilita, Glina, Catelu, Manolache, Gradistea, Sitaru, Gruiu, Lipia, Silistea Snagovului, Santu-Floresti, Jilava, Magurele, Alunisu, Dumitrana, Pruni, Varteju, Moara Vlasiei, Caciulati, Mogosoaia, Nuci, Balta Neagra, Merii Petchii, Micsunesti-Moara, Micsunestii Mari, Pantelimon, Peris, Balteni, Burias, Petrachioaia, Maineasca, Surlari, Vanatori, Popesti-Leordeni, Snagov, Ciofliceni, Tancabesti, Vladiceasca, Ghermanesti, Stefanestii de Jos, Cretuleasca, Stefanestii de Sus, Tunari, Dimieni, Vidra, Cretesti, Sintesti, Voluntari, Pipera (Voluntari))</t>
  </si>
  <si>
    <t>s2c_ZN:ROU_08 (Giurgiu, Bolintin-Vale, Crivina, Malu Spart, Suseni, Mihailesti, Draganescu, Novaci, Popesti, Adunatii-Copaceni, Darasti-Vlasca, Mogosesti, Varlaam, Baneasa, Frasinu, Pietrele, Sfantu Gheorghe (Baneasa), Bolintin-Deal, Mihai Voda, Bucsani, Anghelesti, Goleasca, Obedeni, Podisor, Uiesti, Vadu Lat, Bulbucata, Coteni, Facau, Teisori, Buturugeni, Padureni, Podu Ilfovatului, Posta, Calugareni, Branistari, Crucea de Piatra, Hulubesti, Uzunu, Clejani, Neajlovu, Podu Doamnei, Sterea, Colibasi, Campurelu, Comana, Budeni, Falastoaca, Gradistea, Vlad Tepes, Crevedia Mare, Crevedia Mica, Dealu, Gaiseanca, Priboiu, Sfantu Gheorghe (Crevedia Mare), Daia, Plopsoru, Floresti, Palanca, Stoenesti (Floresti-Stoenesti), Fratesti, Cetatea, Remus, Gaiseni, Carpenisu, Cascioarele (Gaiseni), Podu Popa Nae, Gaujani, Cetatuia, Pietrisu, Ghimpati, Copaciu, Naipu, Valea Plopilor, Gogosari, Draghiceanu, Izvoru (Gogosari), Ralesti, Gostinari, Mironesti, Gostinu, Gradinari, Tantava, Zorile, Greaca, Putu Greci, Zboiu, Hotarele, Herasti, Izvoarele (Hotarele), Milosesti, Teiusu, Iepuresti, Banesti, Chirculesti, Gorneni, Stalpu, Valter Maracineanu, Izvoarele, Chiriacu, Dimitrie Cantemir, Petru Rares, Radu Voda, Valea Bujorului, Joita, Bacu, Cosoba, Sabareni, Letca Noua, Letca Veche, Milcovatu, Marsa, Mihai Bravu, Ogrezeni, Hobaia, Oinacu, Branistea, Comasca, Prundu, Puieni, Putineiu, Hodivoaia, Vieru, Rasuceni, Carapancea, Cucuruzu, Satu Nou, Roata de Jos, Cartojani, Roata Mica, Sadina, Schitu, Bila, Camineasca, Vlasin, Singureni, Cranguri, Stejaru, Slobozia, Stanesti, Balanu, Ghizdaru, Oncesti, Stoenesti, Ianculesti, Mirau, Toporu, Tomulesti, Ulmi, Cascioarele (Ulmi), Draganeasca, Ghionea, Icoana, Mosteni, Poenari, Trestieni, Valea Dragului, Varasti, Dobreni, Vanatorii Mici, Corbeanca, Cupele, Izvoru (Vanatorii Mici), Poiana lui Stanga, Valcelele, Vanatorii Mari, Zadariciu, Vedea, Malu)</t>
  </si>
  <si>
    <t>s2c_ZN:ROU_10 (Ploiesti, Azuga, Baicoi, Dambu, Liliesti, Schela, Tufeni, Tintea, Boldesti-Scaeni, Seciu, Breaza, Breaza de Jos, Breaza de Sus, Frasinet, Gura Beliei, Irimesti, Nistoresti, Podu Corbului, Podu Vadului, Surdesti, Valea Tarsei, Busteni, Poiana Tapului, Campina, Comarnic, Ghiosesti, Podu Lung, Poiana, Posada, Mizil, Fefelei, Plopeni, Sinaia, Slanic, Grosani, Prajani, Urlati, Arionestii Noi, Arionestii Vechi, Cherba, Jercalai, Maruntis, Orzoaia de Jos, Orzoaia de Sus, Schiau (Urlati), Ulmi, Valea Bobului, Valea Crangului, Valea Mieilor, Valea Nucetului, Valea Pietrei, Valea Seman, Valea Urloii, Valenii de Munte, Adunati, Ocina de Jos, Ocina de Sus, Albesti-Paleologu, Albesti-Muru, Cioceni, Vadu Parului, Alunis, Ostrovu, Apostolache, Buzota, Marlogea, Udresti, Valea Cricovului, Aricestii Rahtivani, Buda (Aricestii Rahtivani), Nedelea, Stoenesti, Targsoru Nou, Aricestii Zeletin, Albinari, Baba Ana, Ciresanu, Conduratu, Crangurile, Satu Nou (Baba Ana), Balta Doamnei, Bara, Curcubeu, Lacu Turcului, Baltesti, Izesti, Podenii Vechi, Banesti, Urleta, Barcanesti, Ghighiu, Puscasi, Romanesti, Tatarani, Berceni, Cartierul Dambu, Catunu (Berceni), Corlatesti, Moara Noua, Bertea, Lutu Rosu, Blejoi, Ploiestiori, Tantareni, Boldesti, Gradistea, Batesti, Brazii de Jos, Brazii de Sus, Negoiesti, Popesti (Brazi), Stejaru, Brebu Megiesesc, Pietriceaua, Podu Cheii, Brebu Manastirei, Bucov, Bighilin, Chitorani, Pleasa, Valea Orlei, Calugareni, Valea Scheilor, Carbunesti, Gogeasca, Ceptura de Jos, Malu Rosu, Rotari, Soimesti, Ceptura de Sus, Cerasu, Slon, Valea Borului, Valea Bradetului, Valea Lespezii, Valea Tocii, Chiojdeanca, Nucet (Chiojdeanca), Trenu, Cioranii de Sus, Cioranii de Jos, Cocorastii Mislii, Goruna, Tiparesti, Colceag, Inotesti, Parepa-Rusani, Valcelele, Cornu de Sus (Cornu), Valea Oprii, Cornu de Jos (Cornu), Cosminele, Cosmina de Jos, Cosmina de Sus, Draghicesti, Poiana Trestiei, Catunu (Drajna), Ciocrac, Drajna de Jos, Drajna de Sus, Faget, Ogretin, Piatra (Drajna), Pitigoi, Plai, Podurile, Poiana Mierlei, Draganesti, Baraitaru, Belciug, Cornu de Jos (Draganesti), Hatcarau, Meri, Tufani, Dumbrava, Ciupelnita, Cornu de Sus (Dumbrava), Trestienii de Jos, Trestienii de Sus, Zanoaga, Dumbravesti, Gavanel, Malaestii de Jos, Malaestii de Sus, Plopeni (Dumbravesti), Sfarleanca, Fantanele, Bozieni, Ghinoaica, Ungureni (Fantanele), Vadu Sapat, Filipestii de Padure, Ditesti, Minieri, Silistea Dealului, Filipestii de Targ, Bratasanca, Ezeni, Marginenii de Jos, Ungureni (Filipestii de Targ), Floresti, Cap Rosu, Calinesti, Catina, Novacesti, Fulga de Jos, Fulga de Sus, Gherghita, Fanari (Gherghita), Independenta, Malamuc, Olari, Olarii Vechi, Ungureni (Gherghita), Gorgota, Crivina, Fanari (Gorgota), Poienarii Apostoli, Potigrafu, Gornet, Bogdanesti, Cuib, Nucet (Gornet), Gornet-Cricov, Coserele, Dobrota, Priseaca, Tarculesti, Valea Seaca, Gura Vadului, Persunari (Gura Vadului), Tohani, Gura Vitioarei, Bughea de Jos, Fagetu, Fundeni, Poiana Copaceni, Iordacheanu, Mocesti, Plavia, Straosti, Valea Cucului, Varbila, Izvoarele, Cernesti, Chiritesti, Homoraciu, Malu Vanat, Schiulesti, Jugureni, Boboci, Marginea Padurii, Valea Unghiului, Lapos, Glod, Laposel, Pietricica, Lipanesti, Satu Nou (Lipanesti), Sipotu, Zamfira, Magurele, Coada Malului, Iazu, Magureni, Cocorastii Caplii, Lunca Prahovei, Cheia, Chiciureni, Costeni, Facaieni, Gheaba, Maneciu-Pamanteni, Manastirea Suzana, Plaietu, Maneciu-Ungureni, Manesti, Baltita, Chesnoiu, Coada Izvorului, Cocorastii Colt, Cocorastii Grind, Coltu de Jos, Ghioldum, Gura Crivatului, Persunari (Manesti), Piatra (Manesti), Satu de Sus, Zalhanaua, Pacureti, Barzila, Curmatura, Matita, Slavu, Paulesti, Cocosesti, Gageni, Paulestii Noi, Plopu, Galmeia, Harsa, Nisipoasa, Podenii Noi, Ghiocel, Mehedinta, Nevesteasca, Podu lui Galben, Popesti (Podenii Noi), Rahova, Salcioara, Sfacaru, Valea Dulce, Poiana Campina, Bobolia, Pietrisu, Ragman, Poienarii Burchii, Carbunari, Ologeni, Pioresti, Podu Valeni, Poienarii Vechi, Poienarii-Rali, Tatarai, Bodesti, Merdeala, Nucsoara de Jos, Nucsoara de Sus, Posestii-Pamanteni, Posestii-Ungureni, Tarlesti, Valea Plopului, Valea Screzii, Valea Stupinii, Bobicesti, Poienile, Predeal, Sarari, Saratel, Tulburea, Tulburea-Valeni, Vitioara de Sus, Zambroaia, Provita de Jos, Draganeasa, Piatra (Provita de Jos), Provita de Sus, Izvoru, Plaiu (Provita de Sus), Valea Bradului, Puchenii Mari, Miroslavesti, Moara, Odaile, Pietrosani, Puchenii Mici, Puchenii-Mosneni, Rafov, Antofiloaia, Buchilasi, Buda (Rafov), Goga, Malaiesti, Moara Domneasca, Palanca, Sicrita, Salcia, Salciile, Sangeru, Butuci, Miresu Mare, Miresu Mic, Piatra Mica, Tisa, Scorteni, Bordenii Mari, Bordenii Mici, Mislea, Sarca, Secaria, Starchiojd, Batrani, Bradet, Gresia, Poiana Mare, Rotarea, Valea Anei, Zmeuret, Surani, Pacuri, Sirna, Bratesti, Coceana, Habud, Tariceni, Varnita, Soimari, Lopatnita, Magura, Sotrile, Lunca Mare, Plaiu Campinei, Plaiu Cornului, Seciuri, Vistieru, Stefesti, Scurtesti, Tarsoreni, Talea, Plaiu (Talea), Tataru, Podgoria, Silistea, Targsoru Vechi, Stancesti, Strejnicu, Zahanaua, Teisani, Bughea de Sus, Olteni, Stubeiu, Valea Stalpului, Telega, Bosilcesti, Bustenari, Doftana, Melicesti, Tontesti, Tinosu, Pisculesti, Predesti, Tomsani, Loloiasca, Magula, Satucu, Valea Calugareasca, Arva, Coslegi, Darvari, Pantazi, Rachieri, Radila, Schiau (Valea Calugareasca), Valea Larga, Valea Mantei, Valea Nicovani, Valea Poienii, Valea Popii, Valea Ursoii, Varfurile, Traisteni, Tesila, Varbilau, Cotofenesti, Livadea, Podu Ursului, Poiana Varbilau, Valcanesti, Carjari, Trestioara)</t>
  </si>
  <si>
    <t>s2c_ZN:ROU_11 (Pitesti, Campulung, Valea Rumanestilor, Costesti, Brosteni (Costesti), Laceni, Parvu Rosu, Podu Brosteni, Smei, Starci, Curtea de Arges, Noaptes, Mioveni, Clucereasa, Colibasi, Fagetu, Racovita, Topoloveni, Botarcani, Crintesti, Goranesti, Tiganesti, Albestii de Arges, Albestii Ungureni, Bratesti, Doblea, Dobrotu, Albestii Pamanteni, Dumiresti, Florieni, Albesti, Bughea de Sus, Candesti, Albota, Cerbu, Fratesti, Gura Vaii, Mares, Aninoasa, Brosteni (Aninoasa), Slanic, Valea Silistii, Arefu, Capatanenii Pamanteni, Capatanenii Ungureni, Bascov, Braileni, Glambocu, Mica, Prislopu Mic, Schiau, Uiasca, Valea Ursului, Babana, Bajanesti, Ciobanesti, Cotmenita, Grosi, Lupueni, Slatioarele, Baiculesti, Alunisu (Baiculesti), Anghinesti, Argesani, Manicesti, Stejari, Tutana, Valea Brazilor, Valea lui Enache, Zigoneni, Balilesti, Bajesti, Golesti (Balilesti), Poienita, Priboaia, Ulita, Valea Mare-Bratia, Barla, Afrimesti, Badesti (Barla), Brabeti, Ciocesti, Malu (Barla), Mandra, Mozacenii-Vale, Podisoru, Selareasca, Urlueni, Zuvelcati, Beleti, Lentea, Negresti, Zgripcesti, Berevoesti, Bratia (Berevoesti), Gamacesti, Otelu, Bogati, Barloi, Bujoi, Chitesti, Dumbrava, Glambocel, Glambocelu, Suseni (Bogati), Boteni, Balabani, Lunca, Muscel, Botesti, Mosteni-Greci, Bradu, Geamana, Bradulet, Alunisu (Bradulet), Bradetu, Cosaci, Galesu, Piatra (Bradulet), Slamnesti, Uleni, Ungureni (Bradulet), Budeasa Mare, Budeasa Mica, Calotesti, Galasesti (Budeasa), Rogojina, Valea Marului, Bughea de Jos, Buzoesti, Bujoreni, Cornatel, Curteanca, Ionesti, Podeni, Redea, Serboeni, Tomsanca, Vladuta, Vulpesti, Caldararu, Burdea, Strambeni (Caldararu), Calinesti, Carstieni, Ciocanesti, Glodu (Calinesti), Gorganu, Radu Negru, Rancaciov, Udeni-Zavoi, Urlucea, Valea Corbului, Valeni-Podgoria, Vranesti, Cateasca, Catanele, Ciresu, Coseri, Gruiu (Cateasca), Recea (Cateasca), Silistea, Carpenis, Ceparii Pamanteni, Ceparii Ungureni, Morasti, Sendrulesti, Urluiesti, Valea Magurei, Zamfiresti (Cepari), Cetateni, Laicai, Valea Cetatuia, Cicanesti, Barasti, Mioarele (Cicanesti), Urechesti, Ciofrangeni, Burlusi, Lacurile, Piatra (Ciofrangeni), Schitu-Matei, Ciomagesti, Beculesti, Bratia (Ciomagesti), Cungrea, Dogari, Fedelesoiu, Giuclani, Paunesti, Radutesti, Cocu, Barbatesti, Crucisoara, Facaletesti, Greabanu, Popesti (Cocu), Rachitele de Jos, Rachitele de Sus, Corbeni, Berindesti, Bucsenesti, Oestii Pamanteni, Oestii Ungureni, Poienari (Corbeni), Rotunda, Turburea, Corbi, Corbsori, Jgheaburi, Poduri, Poienarei, Stanesti, Cosesti, Jupanesti, Lapusani, Leicesti, Pacioiu, Petresti, Priseaca, Cotmeana, Bascovele, Bunesti (Cotmeana), Dealu Padurii, Dragolesti, Costesti (Cotmeana), Lintesti, Negesti, Pielesti, Sandulesti, Spiridoni, Ursoaia, Varloveni, Zamfiresti (Cotmeana), Cuca, Baltata, Barbalani, Carcesti, Cotu (Cuca), Crivatu, Launele de Sus, Macai, Manesti, Sinesti, Stanicei, Teodoresti, Valea Cucii, Vonigeasa, Davidesti, Contesti, Voroveni, Dambovicioara, Ciocanu, Podu Dambovitei, Darmanesti, Negreni, Piscani, Valea Nandrii, Valea Rizii, Dobresti, Furesti, Domnesti, Dragoslavele, Valea Hotarului, Bacesti, Draganu-Olteni, Dumbravesti, Prislopu Mare, Godeni, Bordeieni, Capu Piscului (Godeni), Cotesti, Malu (Godeni), Harsesti, Ciobani, Martalogi, Hartiesti, Barzesti, Dealu, Huluba, Lespezi, Lucieni, Vulturesti, Izvoru, Leordeni, Baloteasca, Baila, Bantau, Budisteni, Carciumaresti, Ciolcesti, Ciulnita, Cotu Malului, Glambocata, Glambocata-Deal, Glodu (Leordeni), Moara Mocanului, Schitu Scoicesti, Leresti, Pojorata, Voinesti, Lunca Corbului, Bumbueni, Catane, Ciesti, Langesti, Marghia de Jos, Marghia de Sus, Padureti, Silisteni, Malureni, Bunesti (Malureni), Pauleasca (Malureni), Toplita, Zarnesti, Maracineni, Argeselu, Merisani, Borlesti, Brateasca, Capu Piscului (Merisani), Crampotani, Dobrogostea, Malu Vanat, Varzaru, Valcelele, Micesti, Branzari, Pauleasca (Micesti), Purcareni (Micesti), Mihaesti, Draghici, Furnicosi, Rudeni (Mihaesti), Valea Bradului, Valea Popii (Mihaesti), Vacarea, Alunis, Chilii, Cocenesti, Matau, Suslanesti, Mirosi, Surdulesti, Moraresti, Dealu Obejdeanului, Dedulesti, Luminile, Mancioiu, Sapunari, Mosoaia, Batrani, Ciocanai, Dealu Viilor (Mosoaia), Hintesti, Lazaresti (Mosoaia), Smeura, Mozaceni, Babaroaga, Zidurile, Musatesti, Bolovanesti, Costesti-Valsan, Prosia, Robaia, Stroesti, Valea Faurului, Valea Muscelului, Valea lui Mas, Valsanesti, Negrasi, Barlogu, Buta, Mozacu, Nucsoara, Gruiu (Nucsoara), Sboghitesti, Slatina, Oarja, Ceausesti, Pietrosani, Badesti (Pietrosani), Ganesti, Retevoiesti, Varzaroaia, Poiana Lacului, Catunasi, Cepari (Poiana Lacului), Dealu Orasului, Dealu Viilor (Poiana Lacului), Dinculesti, Galeteanu, Gardinesti, Galcesti, Metofu, Paduroiu din Deal, Paduroiu din Vale, Samara, Ceauresti, Ioanicesti, Poienari (Poienarii de Arges), Tomulesti, Grosani, Jugur, Poienari (Poienarii de Muscel), Serbanesti (Poienarii de Muscel), Valea Indarat, Popesti, Adunati, Bucov, Palanga, Purcareni (Popesti), Raca, Slobozia (Popesti), Priboieni, Albotele, Paraschivesti, Pitoi, Samaila, Valea Mare, Valea Nenii, Valea Popii (Priboieni), Ratesti, Ciupa-Manciulescu, Furduesti, Mavrodolu, Nejlovelu, Patuleni, Tigveni (Ratesti), Recea, Deagu de Jos, Deagu de Sus, Goleasca, Orodel, Rociu, Gliganu de Jos, Gliganu de Sus, Serbanesti (Rociu), Rucar, Satic, Salatrucu, Valeni, Banaresti, Dealu Bradului, Draghicesti, Gainusa, Lipia, Martesti, Popesti (Sapata), Turcesti, Schitu Golesti, Burnesti, Costita, Lazaresti (Schitu Golesti), Loturi, Valea Pechii, Slobozia, Nigrisoara, Stalpeni, Dealu Frumos, Livezeni, Ogrezea, Opresti, Pitigaia, Radesti, Stoenesti, Badeni, Cotenesti, Lunca Gartii, Piatra (Stoenesti), Slobozia (Stoenesti), Valea Badenilor, Stolnici, Cochinesti, Cotmeana (Stolnici), Falfani, Izbasesti, Vlascuta, Suseni, Burdesti, Cersani, Chiritesti (Suseni), Galasesti (Suseni), Odaeni, Padureni, Strambeni (Suseni), Stefanesti (Suseni), Tutulesti, Stefan cel Mare, Glavacioc, Stefanesti, Enculesti, Golesti (Stefanesti), Izvorani, Stefanestii Noi, Valea Mare-Podgoria, Viisoara, Zavoi, Suici, Ianculesti, Paltenu, Pauleni, Rudeni (Suici), Valea Calului, Teiu, Lesile, Tigveni, Badislava, Balilesti (Tigveni), Balteni, Barsestii de Jos, Barsestii de Sus, Blaju, Vladesti (Tigveni), Titesti, Bucsenesti-Lotasi, Cismea, Valea Manastirii, Valea Stanii, Uda, Badulesti, Baranesti, Branistea, Chiritesti (Uda), Cotu (Uda), Dealu Bisericii, Dealu Tolcesii, Diconesti, Gorani, Greaban, Lungulesti, Miercani, Rajletu-Govora, Romana, Salistea, Ungheni, Coltu, Gaujani, Goia, Humele, Satu Nou, Valea Danului, Banicesti, Bolculesti, Borobanesti, Vernesti, Valea Iasului, Badila, Barbalatesti, Borovinesti, Cerbureni, Mustatesti, Ruginoasa, Ungureni (Valea Iasului), Valea Uleiului, Valea Mare-Pravat, Bilcesti, Colnic, Fantanea, Gura Pravat, Namaesti, Pietroasa, Selari, Vedea, Badicea, Blejani, Buretesti, Chiritesti (Vedea), Chitani, Ciuresti, Dincani, Fata, Fratici, Izvoru de Jos, Izvoru de Sus, Lungani, Mogosesti, Prodani, Ratoi, Vata, Varsesti, Vetisoara, Vladesti, Coteasca, Draghescu, Putina)</t>
  </si>
  <si>
    <t>s2c_ZN:ROU_12 (Buzau, Nehoiu, Basca Rozilei, Chirlesti, Curmatura, Lunca Priporului, Mlajet, Nehoiasu, Paltineni, Stanila, Vinetisu, Pogoanele, Caldarasti, Ramnicu Sarat, Amaru, Campeni, Dulbanu, Lacu Sinaia, Lunca (Amaru), Scorteanca, Balta Alba, Amara, Baile, Stavarasti, Balaceanu, Beceni, Arbanasi, Carpinistea, Dogari, Floresti, Gura Dimienii, Izvoru Dulce (Beceni), Margariti, Valea Parului, Berca, Baceni, Cojanu, Joseni, Manastirea Ratesti, Paclele, Plescoi, Plesesti (Berca), Ratesti, Satuc, Tatarligu, Valea Nucului, Viforata, Bisoca, Baltagari, Lacurile, Lopatareasa, Plesi, Recea, Sarile, Sindrila, Blajani, Soresti, Boldu, Bozioru, Buduile, Fisici, Gavanele, Gresia, Izvoarele, Nucu, Scaeni, Ulmet, Vavalucile, Bradeanu, Mitropolia, Smardan, Braesti, Bratilesti, Goidesti, Ivanetu, Parscovelu, Pinu, Ruginoasa, Breaza, Badeni, Greceanca, Valeanca-Vilanesti, Vispesti, Buda, Alexandru Odobescu, Danulesti, Mucesti-Danulesti, Spidele, Toropalesti, Valea Larga, C.A. Rosetti, Balteni, Balhacu, Cotu Ciorii, Lunca (C.A. Rosetti), Vizireni, Calvini, Bascenii de Jos, Bascenii de Sus, Frasinet, Olari, Canesti, Gontesti, Negosina, Pacurile, Suchea, Valea Verzei, Catina, Corbu (Catina), Slobozia, Valea Catinei, Zeletin, Cernatesti, Aldeni, Baesti, Caldarusa, Fulga, Manasia, Vladeni, Zarnestii de Slanic, Chiliile, Budesti, Crevelesti, Ghiocari, Glodu-Petcari, Poiana Pletari, Trestioara (Chiliile), Chiojdu, Basca Chiojdului, Catiasu, Lera, Plescioara, Poenitele, Cilibia, Gara Cilibia, Manzu, Movila Oii, Posta (Cilibia), Cislau, Barasti, Buda Craciunesti, Gura Bascei, Scarisoara, Cochirleanca, Boboc, Gara Bobocu, Rosioru, Tarlele, Colti, Alunis, Coltii de Jos, Muscelu Caramanesti, Costesti, Budisteni, Gomoesti, Grosani, Pietrosu, Spataru, Cozieni, Anini, Balanesti, Bercesti, Ciocanesti, Cocarceni, Colteni, Fata lui Nan, Glodurile, Izvoru (Cozieni), Lungesti, Nistoresti, Pietraru, Punga, Teisu, Trestia, Tulburea, Valea Banului, Valea Roatei, Zapodia, Galbinasi, Bentu, Tabarasti, Gheraseni, Suditi (Gheraseni), Ghergheasa, Salcioara, Glodeanu Sarat, Caldaruseanca, Ileana, Pitulicea, Glodeanu-Silistea, Casota, Carligu Mare, Carligu Mic, Corbu (Glodeanu-Silistea), Cotorca, Satu Nou (Glodeanu-Silistea), Vacareasca, Grebanu, Homesti, Livada, Livada Mica, Plevna, Zaplazi, Gura Teghii, Furtunesti, Nemertea, Paltinis, Secuiu, Vadu Oii, Varlaam, Largu, Scarlatesti, Lopatari, Brebu, Fundata, Luncile, Pestritu, Plaiu Nucului, Plostina, Potecu, Sareni, Terca, Varteju, Luciu, Caragele, Magura, Ciuta, Unguriu, Ojasca, Maracineni, Capatanesti, Potoceni, Margaritesti, Campulungeanca, Fantanele (Margaritesti), Manzalesti, Beslii, Bustea, Ciresu, Ghizdita, Gura Badicului, Jghiab, Plavatu, Poiana Valcului, Satu Vechi, Trestioara (Manzalesti), Valea Cotoarei, Valea Ursului, Merei, Ciobanoaia, Dealu Viei, Dobrilesti, Gura Saratii, Izvoru Dulce (Merei), Lipia, Nenciulesti, Ograzile, Sarata-Monteoru, Valea Putului Merei, Mihailesti, Coltaneni, Florica, Margineanu, Satu Nou (Mihailesti), Movila Banului, Cioranca, Limpezis, Murgesti, Batogu, Valea Ratei, Naeni, Fantanele (Naeni), Fintesti, Prosca, Varf, Odaile, Capu Satului, Corneanu, Gorani, Lacu, Piatra Alba, Posobesti, Scorosesti, Valea Fantanei, Valea Stefanului, Padina, Tatulesti, Pardosi, Chiperu, Costomiru, Valea Schiopului, Valea lui Lalu, Panatau, Begu, Lacu cu Anini, Maguricea, Plaisor, Rapile, Sibiciu de Jos, Tega, Zaharesti, Patarlagele, Calea Chiojdului, Crang, Fundaturile, Gornet, Lunca (Patarlagele), Manastirea, Maruntisu, Muscel, Poienile, Sibiciu de Sus, Stroesti, Valea Lupului, Valea Sibiciului, Valea Viei, Parscov, Badila, Curcanesti, Lunca Frumoasa, Olesesti, Parjolesti, Robesti, Runcu, Tarcov, Tocileni, Trestieni, Valea Purcarului, Pietroasele, Caltesti, Clondiru de Sus, Dara, Pietroasa Mica, Saranga, Podgoria, Cotatcu, Oratia, Plesesti (Podgoria), Tabacari, Posta Calnau, Aliceni, Coconari, Potarnichesti, Suditi (Posta Calnau), Zilisteanca, Dascalesti, Lunca (Puiesti), Macrina, Nicolesti, Plopi, Puiestii de Jos, Puiestii de Sus, Racoviteni, Budrea, Petrisoru, Ramnicelu, Colibasi, Fotin, Stiubei, Robeasca, Mosesti, Rusetu, Sergent Ionel Stefan, Sageata, Banita, Beilic, Bordusani, Dambroca, Gavanesti, Movilita, Sahateni, Gageni, Istrita de Jos, Vintileanca, Sapoca, Matesti, Sarulesti, Caratnau de Jos, Caratnau de Sus, Goicelu, Sarile-Catun, Valea Larga-Sarulesti, Valea Stanei, Scortoasa, Balta Tocila, Beciu, Dalma, Deleni, Golu Grabicina, Grabicina de Jos, Grabicina de Sus, Gura Vaii, Plopeasa, Policiori, Scutelnici, Arcanu, Bragareasa, Lipanescu, Siriu, Casoca, Coltu Pietrii, Gura Siriului, Muscelusa, Lunca Jaristei, Smeeni, Albesti, Balaia, Caltuna, Moisica, Udati-Lucieni, Udati-Manzu, Stalpu, Tisau, Barbuncesti, Grajdana, Hales, Izvoranu, Izvoru (Tisau), Leiculesti, Padurenii, Salcia, Strezeni, Valea Salciilor, Topliceni, Babeni, Ceairu, Dedulesti, Gura Fagetului, Posta (Topliceni), Raducesti, Tintesti, Maxenu, Odaia Banului, Pogonele, Ulmeni, Baltareti, Clondiru, Sarata, Valcele, Vadu Pasii, Bajani, Focsanei, Gura Calnaului, Scurtesti, Stancesti, Valea Ramnicului, Oreavul, Rubla, Valea Salciei, Modreni, Valea Salciei-Catun, Valcelele, Vernesti, Bradeanca, Candesti, Carlomanesti, Mierea, Nenciu, Niscov, Sasenii Noi, Sasenii Vechi, Sasenii pe Vale, Zoresti, Vintila Voda, Bodinesti, Coca-Antimiresti, Coca-Niculesti, Niculesti, Petrachesti, Podu Muncii, Sarbesti, Smeesti, Viperesti, Palici, Rusavat, Tronari, Ursoaia, Zarnesti, Comisoaia, Fundeni, Pruneni, Vadu Soresti, Ziduri, Costieni, Cuculeasa, Heliade Radulescu, Lanurile, Zoita)</t>
  </si>
  <si>
    <t>s2c_ZN:ROU_13 (Targoviste, Fieni, Berevoesti, Costesti, Gaesti, Moreni, Pucioasa, Bela, Diaconesti, Glodeni (Pucioasa), Malurile, Miculesti, Pucioasa-Sat, Titu, Fusea, Hagioaica, Mereni (Titu), Plopu, Salcuta, Aninoasa, Sateni, Viforata, Baleni-Sarbi, Baleni-Romani, Barbuletu, Alunis, Cetatuia, Dupa Deal, Gura Barbuletului, Pietrari, Rau Alb de Jos, Rau Alb de Sus, Sipot, Valea, Bezdead, Brosteni (Bezdead), Costisata, Magura (Bezdead), Tunari, Valea Morii, Bilciuresti, Suseni-Socetu, Branistea, Dambovicioara, Savesti, Branesti, Priboiu (Branesti), Brezoaele, Brezoaia, Buciumeni, Dealu Mare, Valea Leurzii, Bucsani, Habeni, Racovita, Ratoaia, Butimanu, Barbuceanu, Lucianca, Ungureni (Butimanu), Aninosani, Candesti-Deal, Candesti-Vale, Dragodanesti, Valea Mare (Candesti), Ciocanesti, Cretu, Decindea, Urziceanca, Vizuresti, Blidari, Calugareni (Cobia), Capsuna, Cobiuta, Craciunesti, Frasin-Deal, Frasin-Vale, Gherghitesti, Manastirea, Mislea, Cojasca, Fantanele, Iazu, Comisani, Lazuri, Contesti, Balteni, Boteni, Calugareni (Contesti), Crangasi, Gamanesti, Helesteu, Mereni (Contesti), Corbii Mari, Baraceni, Grozavesti, Moara din Groapa, Petresti (Corbii Mari), Podu Corbencii, Satu Nou, Ungureni (Corbii Mari), Vadu Stanchii, Cornatelu, Alunisu, Bolovani, Corni, Slobozia, Cornesti, Bujoreanca, Catunu (Cornesti), Cristeasca, Crivatu, Frasinu, Hodarasti, Ibrianu, Postarnacu, Ungureni (Cornesti), Costestii din Vale, Maruntisu, Tomsani, Badulesti, Crangurile de Jos, Crangurile de Sus, Patroaia-Deal, Patroaia-Vale, Potlogeni-Vale, Ratesti, Voia, Crevedia, Cocani, Darza, Samurcasi, Darmanesti, Marginenii de Sus, Vladeni, Dobra, Marcesti, Doicesti, Dragodana, Boboci, Burduca, Cuparu, Padureni, Picior de Munte, Straosti, Dragomiresti, Decindeni, Geangoesti, Mogosesti, Rancaciov, Ungureni (Dragomiresti), Bechinesti, Finta Mare, Finta Veche, Gheboaia, Glodeni, Gusoiu, Laculete, Livezile (Glodeni), Malu Mierii, Schela, Gura Foii, Bumbuia, Catanele, Fagetu, Gura Ocnitei, Adanca, Ochiuri, Sacueni, Gura Sutii, Sperieteni, Hulubesti, Butoiu de Jos, Butoiu de Sus, Magura (Hulubesti), Valea Dadei, I. L. Caragiale, Ghirdoveni, Mija, Colibasi, Cricovu Dulce, Iedera de Jos, Iedera de Sus, Lucieni, Olteni (Lucieni), Raciu, Silistea (Lucieni), Suta Seaca, Ludesti, Milosari, Potocelu, Scheiu de Jos, Scheiu de Sus, Telesti, Lunguletu, Oreasca, Serdanu, Malu cu Flori, Capu Coastei, Copaceni, Miclosanii Mari, Miclosanii Mici, Manesti, Dragaesti-Pamanteni, Dragaesti-Ungureni, Matasaru, Cretulesti, Odaia Turcului, Poroinica, Putu cu Salcie, Salcioara (Matasaru), Tetcoiu, Mogosani, Chirca, Cojocaru, Merii, Zavoiu, Moroeni, Dobresti, Glod, Lunca (Moroeni), Muscel, Pucheni (Moroeni), Morteni, Neajlovu, Motaieni, Cucuteni, Niculesti, Ciocanari, Movila (Niculesti), Nucet, Cazaci, Ilfoveni, Ocnita, Odobesti, Brancoveanu, Crovu, Miulesti, Zidurile, Petresti, Coada Izvorului, Gherghesti, Greci, Ionesti, Potlogeni-Deal, Puntea de Greci, Pietrosita, Dealu Frumos, Poiana, Poienita, Potlogi, Pitaru, Podu Cristinii, Romanesti, Vlasceni, Produlesti, Brosteni (Produlesti), Costestii din Deal, Pucheni, Bradatel, Meisoare, Valea Larga, Varfureni, Racari, Balanesti, Colacu, Ghergani, Ghimpati, Mavrodin, Sabiesti, Stanesti, Razvad, Gorgota, Valea Voievozilor, Runcu, Badeni, Brebu, Ferestre, Piatra, Silistea (Runcu), Salcioara, Banesti, Catunu (Salcioara), Cuza Voda, Ghinesti, Mircea Voda, Moara Noua, Movila (Salcioara), Podu Rizii, Slobozia Moara, Selaru, Fierbinti, Glogoveanu, Sotanga, Teis, Tartasesti, Baldana, Gulia, Tatarani, Caprioru, Gheboieni, Priboiu (Tatarani), Uliesti, Croitori, Hanu lui Pala, Jugureni, Manastioara, Olteni (Uliesti), Ragu, Stavropolia, Ulmi, Colanu, Dimoiu, Dumbrava, Nisipurile, Udresti, Viisoara, Bacesti, Izvoru (Valea Lunga), Mosia Mica, Serbaneasa, Stubeie Tisa, Valea Lunga-Gorgota, Valea Lunga-Ogrea, Valea Mare (Valea Lunga), Valea Lunga-Cricov, Valea lui Dan, Valea Mare, Feteni, Garleni, Livezile (Valea Mare), Saru, Stratonesti, Valea Caselor, Vacaresti, Bratestii de Jos, Bungetu, Persinari, Valeni-Dambovita, Mesteacan, Varfuri, Carlanesti, Cojoiu, Merisoru, Statesti, Suvita, Ulmetu, Visina, Brosteni (Visina), Izvoru (Visina), Rascaeti, Vultureanca, Visinesti, Dospinesti, Sultanu, Urseiu, Voinesti, Gemenea-Bratulesti, Izvoarele, Lunca (Voinesti), Manga, Manjina, Oncesti, Suduleni, Vulcana-Bai, Nicolaesti, Vulcana de Sus, Vulcana-Pandele, Gura Vulcanei, Laculete-Gara, Toculesti)</t>
  </si>
  <si>
    <t>s2c_ZN:ROU_14 (Alexandria, Rosiori de Vede, Turnu Magurele, Videle, Cosoaia, Zimnicea, Balaci, Burdeni, Tecuci, Babaita, Clanita, Frasinet, Merisani (Babaita), Blejesti, Baciu, Sericu, Bogdana, Brosteanca, Ulmeni, Urluiu, Botoroaga, Calugaru, Tarnava, Tunari, Valea Ciresului, Bragadiru, Branceni, Bujoreni, Darvas, Prunaru, Bujoru, Buzescu, Calinesti, Antonesti, Copaceanca, Licuriciu, Marita, Calmatuiu, Bujoru (Calmatuiu), Caravaneti, Nicolae Balcescu, Calmatuiu de Sus, Bacalesti, Ionascu, Cervenia, Ciolanesti, Baldovinesti, Ciolanestii din Deal, Ciolanestii din Vale, Ciuperceni, Poiana, Contesti, Cosmesti, Ciuperceni (Cosmesti), Crangeni, Balta Sarata, Dorobantu, Stejaru (Crangeni), Crangu, Dracea, Florica, Secara, Zlata, Crevenicu, Radulesti, Didesti, Insuratei, Satu Nou, Dobrotesti, Merisani (Dobrotesti), Dracsenei, Beuca, Dracsani, Odobeasca, Plopi, Satul Vechi, Draganesti de Vede, Magura cu Liliac, Vacaresti, Draganesti-Vlasca, Comoara, Vaceni, Frumoasa, Pauleasca, Furculesti, Mosteni (Furculesti), Spatarei, Voievoda, Galateni, Bascoveni, Gradisteanca, Gratia, Ciurari-Deal, Draghinesti, Islaz, Moldoveni, Izvoarele, Lisa, Vanatori, Lita, Lunca, Pleasov, Prundu, Saelele, Mavrodin, Nenciulesti, Paru Rotund, Magura, Guruieni, Maldaeni, Marzanesti, Cernetu, Teleormanu, Valea Parului, Merenii de Jos, Merenii de Sus, Stefeni, Mosteni, Nanov, Nasturelu, Zimnicele, Necsesti, Belciug, Gardesti, Olteni, Perii Brosteni, Laceni, Orbeasca de Jos, Orbeasca de Sus, Peretu, Piatra, Pietrosani, Plopii-Slavitesti, Barsestii de Jos, Beciu, Brancoveanca, Dudu, Smardan, Plosca, Poeni, Banov, Bratesti, Catunu, Preajba, Tavarlau, Vatasi, Poroschia, Calomfiresti, Putineiu, Baduleasa, Carlomanu, Cetatea, Radoiesti-Deal, Radoiesti-Vale, Rasmiresti, Ludaneasca, Salcia, Baneasa, Tudor Vladimirescu, Saceni, Butculesti, Ciurari, Sarbeni, Sarbenii de Jos, Udeni, Scrioastea, Brebina, Cucueti, Viile, Scurtu Mare, Albeni, Dracesti, Negrilesti, Scurtu-Slavesti, Valea Postei, Seaca, Navodari, Segarcea-Vale, Olteanca, Segarcea-Deal, Sfintesti, Silistea, Butesti, Purani (Silistea), Puranii de Sus, Silistea Mica, Silistea Gumesti, Slobozia Mandra, Uda-Clocociov, Uda-Paciurea, Smardioasa, Soimu, Stejaru, Bratcovu, Gresia, Socetu, Suhaia, Fantanele, Storobaneasa, Beiu, Linia Costii, Rotaresti, Talpa Postei, Talpa-Bascoveni, Talpa-Ograzile, Tatarastii de Jos, Lada, Negreni, Negrenii de Sus, Negrenii-Osebiti, Obartu, Slavesti, Tatarastii de Sus, Dobreni, Udupu, Traian, Trivalea-Mosteni, Bratasani, Deparati, Troianul, Dulceni, Vatra, Tiganesti, Garagau, Vartoapele de Jos, Vartoapele de Sus, Vedea, Albesti, Cosoteni, Dulceanca, Meri, Viisoara, Vitanesti, Purani (Vitanesti), Schitu Poienari, Silistea (Vitanesti), Zambreasca)</t>
  </si>
  <si>
    <t>s2c_ZN:ROU_20 (Craiova, Bailesti, Balasan, Calafat, Basarabi, Ciupercenii Vechi, Golenti, Filiasi, Almajel, Balta, Braniste (Filiasi), Fratostita, Racarii de Sus, Uscaci, Segarcea, Afumati, Boureni, Covei, Almaj, Beharca, Bogea, Cotofenii din Fata, Mosneni, Sitoaia, Amarastii de Jos, Ocolna, Prapor, Amarastii de Sus, Dobrotesti, Nisipuri, Zvorsca, Apele Vii, Argetoaia, Baranu, Berbesu, Iordachesti, Leordoasa, Malumnic, Novac, Piria, Poiana Fantanii, Salcia, Teascu din Deal, Ursoaia, Barca, Bechet, Bistret, Bistretu Nou, Brandusa, Plosca, Botosesti-Paia, Brabova, Caraiman, Mosna, Rachita de Jos, Urdinita, Voita, Bralostita, Ciocanele, Racovita, Schitu, Sfircea, Valea Fantanilor, Bratovoesti, Badosi, Georocu Mare, Prunet, Rojiste, Tamburesti, Bradesti, Bradestii Batrani, Meteu, Piscani, Racarii de Jos, Tatomiresti, Breasta, Cotu, Crovna, Faget, Obedin, Rosieni, Valea Lungului, Bucovat, Carligei, Italieni, Leamna de Jos, Leamna de Sus, Palilula, Sarbatoarea, Bulzesti, Fratila, Gura Racului, Infratirea, Piscu Lung, Poienile, Prejoi, Saliste, Seculesti, Stoicesti, Calopar, Bazdana, Belcinu, Panaghia, Salcuta (Calopar), Caraula, Carpen, Cleanov, Geblesti, Castranova, Puturi, Calarasi, Sarata, Celaru, Ghizdavesti, Marotinu de Jos, Marotinu de Sus, Soreni, Cerat, Malaica, Cernatesti, Cornita, Rasnicu Batran, Rasnicu Oghian, Tiu, Cetate, Moreni, Cioroiasi, Cetatuia (Cioroiasi), Cioroiu Nou, Ciupercenii Noi, Smardan, Cosoveni, Carcea, Cotofenii din Dos, Mihaita, Potmeltu, Daneti, Brabeti, Braniste (Daneti), Locusteni, Dabuleni, Chiasu, Desa, Diosti, Ciocanesti, Radomir, Dobresti, Caciulatesti, Georocel, Murta, Toceni, Dragotesti, Benesti, Bobeanu, Buzduc, Popanzalesti, Viisoara, Dranic, Booveni, Foisor, Padea, Farcas, Amarasti, Golumbelu, Golumbu, Moflesti, Nistoi, Plopu-Amarasti, Putinei, Soceni, Talpas, Galicea Mare, Gangiova, Comosteni, Ghercesti, Garlesti, Luncsoru, Ungureni, Ungurenii Mici, Gighera, Nedeia, Zaval, Giubega, Galiciuica, Giurgita, Curmatura, Filaret, Gogosu, Gogosita, Stefanel, Goicea, Carna, Goiesti, Adancata, Fantani, Gruita, Malaesti, Mogosesti, Muereni, Pioresti, Pometesti, Popeasa, Tandara, Vladimir, Zlatari, Grecesti, Barboi, Busu, Busuletu, Gradistea, Gropanele, Isalnita, Izvoare, Corlate, Domnu Tudor, Leu, Zanoaga, Lipovu, Lipovu de Sus, Maglavit, Hunia, Malu Mare, Ghindeni, Preajba, Macesu de Jos, Sapata, Macesu de Sus, Marsani, Melinesti, Bodaiesti, Bodaiestii de Sus, Godeni, Muierusu, Negoiesti, Odoleni, Ohaba, Plostina, Popesti, Spineni, Valea Mare, Valea Muierii de Jos, Mischii, Calinesti, Gogosesti, Mlecanesti, Motoci, Urechesti, Motatei, Dobridor, Motatei-Gara, Murgasi, Balota de Jos, Balota de Sus, Busteni, Gaia, Picaturile, Rupturile, Velesti, Negoi, Catane, Catanele Noi, Orodel, Bechet (Orodel), Calugarei, Cornu, Teiu, Ostroveni, Listeava, Perisor, Maracinele, Pielesti, Campeni, Langa, Piscu Vechi, Ghidici, Pisculet, Plenita, Castrele Traiane, Podari, Balta Verde, Braniste (Podari), Gura Vaii, Livezi, Poiana Mare, Tunarii Noi, Tunarii Vechi, Predesti, Bucicani, Carstovani, Frasin, Milovan, Plesoi, Predestii Mici, Radovan, Fantanele (Radovan), Intorsura, Tarnava, Rast, Bojoiu, Golfin, Lacrita Mare, Lacrita Mica, Robanestii de Jos, Robanestii de Sus, Sadova, Piscu Sadovei, Salcuta, Marza, Plopsor, Tencanau, Scaesti, Valea lui Patru, Seaca de Camp, Piscu Nou, Seaca de Padure, Rachita de Sus, Veleni, Secu, Comanicea, Smadovicioara de Secu, Sumandra, Silistea Crucii, Sopot, Bascov, Belot, Cernat, Pereni, Pietroaia, Sarsca, Simnicu de Sus, Albesti, Cornetu, Deleni, Dudovicesti, Dutulesti, Floresti, Izvor, Jieni, Lesile, Milesti, Romanesti, Teasc, Secui, Terpezita, Caciulatu, Caruia, Floran, Lazu, Teslui, Cosereni, Fantanele (Teslui), Preajba de Jos, Preajba de Padure, Tartal, Urieni, Viisoara-Mosneni, Tuglui, Jiul, Unirea, Urzicuta, Urzica Mare, Valea Stanciului, Horezu-Poenari, Vartop, Varvoru de Jos, Bujor, Ciutura, Criva, Dobromira, Dragoaia, Gabru, Varvor, Vela, Bucovicior, Cetatuia (Vela), Desnatui, Gubaucea, Seglet, Suharu, Stiubei, Verbita, Verbicioara)</t>
  </si>
  <si>
    <t>s2c_ZN:ROU_21 (Barsesti, Dragoeni, Iezureni, Polata, Preajba Mare, Romanesti, Slobozia, Ursati, Targu Jiu, Bumbesti-Jiu, Curtisoara, Lazaresti, Plesa, Tetila, Motru, Dealu Pomilor, Horasti, Insuratei, Leurda, Lupoita, Plostina, Rapa, Rosiuta, Novaci, Bercesti, Hirisesti, Pociovalistea, Sitesti, Rovinari, Targu Carbunesti, Blahnita de Jos, Carbunesti-Sat, Cojani, Cretesti, Curteana, Floresteni, Macesu, Pojogeni, Rogojeni, Stefanesti, Ticleni, Albeni, Barzeiu de Gilort, Bolbocesti, Doseni, Mirosloveni, Prunesti, Alimpesti, Ciupercenii de Oltet, Corsoru, Nistoresti, Sarbesti, Aninoasa, Bobaia, Costesti, Groserea, Sterpoaia, Arcani, Campofeni, Sanatesti, Stroiesti, Baia de Fier, Cernadia, Voitestii din Vale, Balanesti, Blidari, Canepesti, Glodeni, Ohaba, Voitestii din Deal, Balesti, Ceauru, Cornesti, Gavanesti, Rasova, Stolojani, Talpasesti, Tamasesti, Voinigesti, Barbatesti, Musculesti, Petresti, Socu, Balteni, Cocoreni, Moi, Pesteana-Jiu, Vladuleni, Balcesti, Bengesti, Bircii, Ciocadia, Berlesti, Barzeiu, Galcesti, Lihulesti, Parau Viu, Scrada, Scurtu, Bolbosi, Balacesti, Bolboasa, Igirosu, Miclosu, Ohaba-Jiu, Valea, Borascu, Baniu, Calaparu, Gura-Menti, Mentii din Dos, Miluta, Scorusu, Branesti, Badesti, Brebenei, Capu Dealului, Gilortu, Parau, Bumbesti-Pitic, Carligei, Poienari, Bustuchin, Cionti, Motorgi, Namete, Poiana-Seciuri, Poienita, Pojaru, Valea Pojarului, Capreni, Alunis, Bratesti, Bulbuceni, Cetatea, Cornetu, Dealu Spirei, Satu Nou, Catunele, Dealu Viilor, Lupoaia, Steic, Valea Manastirii, Valea Perilor, Calnic, Calnicu de Sus, Didilesti, Galesoaia, Hodoreasca, Pieptani, Pinoasa, Stejerei, Valceaua, Ciuperceni, Boboiesti, Pesteana-Vulcan, Priporu, Stramba-Vulcan, Vartopu, Zorzila, Crasna, Aninisu din Deal, Aninisu din Vale, Buzesti, Carpinis, Crasna din Deal, Dragoiesti, Dumbraveni, Radosi, Cruset, Bojinu, Marinesti, Maiag, Mierea, Miericeaua, Slamnesti, Slavuta, Urda de Jos, Valuta, Danciulesti, Bibulesti, Halangesti, Obarsia, Petrachei, Radinesti, Zaicoiu, Danesti, Barza, Botorogi, Bratuia, Bucureasa, Merfulesti, Sasa, Trocani, Tarculesti, Ungureni, Vacarea, Dragotesti, Corobai, Trestioara, Dragutesti, Carbesti, Dambova, Iasi-Gorj, Talvesti, Urechesti, Farcasesti, Farcasesti-Mosneni, Pesteana de Jos, Rogojel, Rosia-Jiu, Timiseni, Valea cu Apa, Glogova, Camuiesti, Clesnesti, Iormanesti, Olteanu, Godinesti, Arjoci, Calcesti, Chiliu, Parau de Pripor, Parau de Vale, Ratez, Hurezani, Busuioci, Pegeni, Plopu, Totea de Hurezani, Ionesti, Gura Susitei, Iliesti, Picu, Jupanesti, Boia, Parau Boia, Vidin, Viersani, Lelesti, Fratesti, Rasovita, Licurici, Frumusei, Negreni, Totea, Coltesti, Frunza, Logresti-Mosteni, Maru, Popesti, Seaca, Targu Logresti, Matasari, Bradet, Bradetel, Croici, Runcurel, Musetesti, Arseni, Barcaciu, Gamani, Grui, Stancesti, Stancesti-Larga, Negomir, Artanu, Bohorel, Condeiesti, Nucetu, Orzu, Paltinu, Raci, Ursoaia, Valea Racilor, Pades, Apa Neagra, Calugareni, Cerna-Sat, Closani, Motru Sec, Orzesti, Vaieni, Pestisani, Borosteni, Bradiceni, Francesti, Gureni, Hobita, Seuca, Plopsoru, Brosteni, Brostenii de Sus, Ceplea, Cursaru, Deleni, Izvoarele, Olari, Piscuri, Sardanesti, Valeni, Polovragi, Racovita, Prigoria, Bucsana, Burlani, Calugareasa, Dobrana, Negoiesti, Zorlesti, Rosia de Amaradia, Becheni, Dealu Viei, Ruget, Seciurile, Stejaru, Sitoaia, Runcu, Balta, Baltisoara, Dobrita, Rachiti, Suseni, Valea Mare, Samarinesti, Bazavani, Boca, Duculesti, Larga, Tirioi, Valea Bisericii, Valea Mica, Valea Poienii, Sacelu, Blahnita de Sus, Haiesti, Jeristea, Magheresti, Saulesti, Bibesti, Dolcesti, Purcaru, Schela, Arsuri, Gornacel, Pajistele, Sambotin, Scoarta, Bobu, Budieni, Campu Mare, Ceratu de Copacioasa, Colibasi, Copacioasa, Lazuri, Lintea, Mogosani, Pistestii din Deal, Slivilesti, Cojmanesti, Miculesti, Stramtu, Sura, Siacu, Stiucani, Tehomir, Stanesti, Alexeni, Balani, Calesti, Curpen, Mazaroi, Obreja, Parvulesti, Vaidei, Valari, Stejari, Balosani, Bacesti, Dealu Leului, Piscoiu, Popesti-Stejari, Stoina, Ciorari, Mielusei, Paisani, Toiaga, Ulmet, Urda de Sus, Telesti, Buduhala, Somanesti, Tismana, Celei, Costeni, Gornovita, Isvarna, Pocruia, Racoti, Sohodol, Topesti, Valcele, Vanata, Turburea, Cocorova, Poiana, Spahii, Sipotu, Turceni, Garbovu, Jiltu, Murgesti, Stramba-Jiu, Valea Viei, Turcinesti, Cartiu, Horezu, Rugi, Tantareni, Arpadia, Chiciora, Floresti, Urdari, Fantanele, Hotaroasa, Vagiulesti, Carciu, Covrigi, Murgilesti, Valea Motrului, Vladimir, Andreesti, Frasin, Valea Desului)</t>
  </si>
  <si>
    <t>s2c_ZN:ROU_22 (Drobeta-Turnu Severin, Gura Vaii, Baia de Arama, Bratilovu, Brebina, Dealu Mare, Marasesti, Negoesti, Pistrita, Stanesti, Titerlesti, Orsova, Strehaia, Ciochiuta, Comanda, Hurducesti, Lunca Banului, Menti, Motruleni, Slatinicu Mare, Slatinicu Mic, Stancesti, Vanju Mare, Bucura, Nicolae Balcescu, Orevita Mare, Traian, Portile de Fier II, Bala, Bala de Sus, Bratesul, Brativoesti, Campu Mare, Carsu, Comanesti, Crainici, Dalma, Iupca, Molani, Rudina, Runcusoru, Sardanesti, Vidimiresti, Balta, Coada Cornetului, Costesti, Gornovita, Nevatu, Prejna, Sfodea, Balacita, Dobra, Gvardinita, Bacles, Corzu, Giura, Petra, Podu Grosului, Selistiuta, Smadovita, Balvanesti, Balvanestii de Jos, Calinestii de Jos, Calinestii de Sus, Parlagele, Breznita-Motru, Cosovat, Deleni, Fauroaia, Plai, Talapanu, Valea Teiului, Breznita-Ocol, Jidostita, Magheru, Susita (Breznita-Ocol), Brosteni, Capatanesti, Luncsoara, Lupsa de Jos, Lupsa de Sus, Meris, Burila Mare, Crivina, Izvoru Frumos, Tiganasi, Vrancea, Butoiesti, Arginesti, Buicesti, Gura Motrului, Jugastru, Pluta, Radutesti, Tantaru, Cazanesti, Ercea, Garbovatu de Sus, Govodarva, Ilovu, Jignita, Paltinisu, Poiana, Rosia, Severinesti, Suharu, Valea Cosustei, Ciresu, Bunoaica, Jupanesti, Negrusa, Corcova, Breta, Cernaia, Cordun, Croica, Garbovatu de Jos, Imoasa, Jirov, Maru Rosu, Parvulesti, Puscasu, Stejaru, Vladasesti, Corlatel, Valea Anilor, Cujmir, Aurora, Cujmiru Mic, Darvari, Gemeni, Devesel, Batoti, Bistretu, Dunarea Mica, Scapau, Tismana, Dubova, Baia Noua, Eibenthal, Albulesti, Bragleasa, Dumbrava de Jos, Dumbrava de Mijloc, Dumbrava de Sus, Golineasa, Higiu, Rocsoreni, Valea Marcului, Varodia, Vladica, Eselnita, Floresti, Copacioasa, Gardoaia, Livezi, Mosneni, Pesteana, Pestenuta, Stroesti, Zegujani, Garla Mare, Vrata, Godeanu, Marga, Paunesti, Siroca, Gogosu, Balta Verde, Burila Mica, Ostrovu Mare, Greci, Baltanele (Greci), Blidaru, Salatruc, Valea Petrii, Visina, Grozesti, Carceni, Pasarani, Susita (Grozesti), Gruia, Izvoarele, Poiana Gruii, Hinova, Bistrita, Carjei, Ostrovu Corbului, Husnicioara, Alunisul, Baditesti, Borogea, Celnata, Dumbravita, Marmanu, Opranesti, Peri, Priboiesti, Selisteni, Ilovat, Budanesti, Cracu Lung, Dalbocita, Firizu, Racova, Ilovita, Bahna, Moisesti, Isverna, Busesti, Cerna-Varf, Draghesti, Giurgiani, Nadanova, Selistea, Turtaba, Izvoru Barzii, Balotesti, Halanga, Putinei, Rascolesti, Schinteiesti, Schitu Topolnitei, Jiana, Cioroboreni, Danceu, Jiana Mare, Jiana Veche, Livezile, Izvoralu de Jos, Izvoru Anestilor, Petris, Valea Izvorului, Malovat, 23 August, Barda, Bobaita, Colibasi, Lazu, Negresti, Obarsia de Camp, Izimsa, Obarsia-Closani, Godeanu (Obarsia-Closani), Oprisor, Prisaceaua, Biban, Iablanita, Olteanca, Padina Mare, Padina Mica, Slasoma, Patulele, Viasu, Podeni, Gornenti, Malarisca, Ponoarele, Baluta, Baraiacu, Branzeni, Buicani, Ceptureni, Cracu Muntelui, Delureni, Gardaneasa, Gheorghesti, Ludu, Proitesti, Raiculesti, Sipotu (Ponoarele), Valea Ursului (Ponoarele), Poroina Mare, Fantanile Negre, Stignita, Sipotu (Poroina Mare), Pristol, Cozia, Prunisor, Arvatesti, Balota, Baltanele (Prunisor), Cervenita, Dragotesti, Fantana Domneasca, Garnita, Ghelmegioaia, Gutu, Igiroasa, Lumnic, Mijarca, Prunaru, Zegaia, Punghina, Cearangu, Drincea, Magurele, Recea, Satu Nou, Rogova, Poroinita, Salcia, Stangaceaua, Barlogeni, Breznicioara, Ceranganul, Fata Motrului, Posta Veche, Satu Mare, Tarsa, Svinita, Simian, Cerneti, Dedovita Noua, Dedovita Veche, Dudasu, Erghevita, Poroina, Valea Copcii, Sisesti, Caramidaru, Ciovarnasani, Cocorova, Craguesti, Noaptesa, Sovarna, Ohaba, Studina, Tamna, Adunatii Teiului, Boceni, Colaret, Cremenea, Fata Cremenii, Izvoralu, Manu, Pavat, Plopi, Valea Ursului (Tamna), Vanatori, Branistea, Goanta, Rosiori, Vanjulet, Hotarani, Vladaia, Almajel, Scorila, Stircovita, Voloiac, Cotoroaia, Lac, Ruptura, Sperlesti, Titirigi, Valea Buna, Voloicel)</t>
  </si>
  <si>
    <t>s2c_ZN:ROU_23 (Slatina, Bals, Corbeni, Romana, Teis, Caracal, Corabia, Tudor Vladimirescu, Vartopu, Draganesti-Olt, Comani, Piatra-Olt, Bistrita Noua, Criva de Jos, Criva de Sus, Enosesti, Piatra, Scornicesti, Baltati, Bircii, Chiteasca, Constantinesti, Jitaru, Margineni-Slobozia, Mihailesti-Popesti, Mogosesti, Negreni, Piscani, Rusciori, Suica, Teius, Baldovinesti, Baleasa, Brosteni, Damburile, Gavanesti, Gubandru, Pietris, Babiciu, Barastii de Cepturi, Barastii de Vede, Boroesti, Ciocanesti, Lazaresti, Mereni, Motoesti, Popesti (Barasti), Barza, Branet, Bobicesti, Bechet, Belgun, Chintesti, Comanesti, Govora, Leotesti, Mirila, Brastavatu, Crusovu, Brancoveni, Margheni, Ociogi, Valeni (Brancoveni), Brebeni, Teiusu, Bucinisu, Bucinisu Mic, Carlogani, Beculesti, Cepari, Scorbura, Stupina, Cezieni, Bondrea, Corlatesti, Cilieni, Colonesti, Barasti (Colonesti), Batareni, Carstani, Chelbesti, Guesti, Maruntei (Colonesti), Navargeni, Vlaici, Corbu, Burdulesti, Buzesti, Ciuresti, Milcoveni, Coteana, Crampoia, Buta, Cungrea, Cepesti, Ibanesti, Miesti, Otestii de Jos, Otestii de Sus, Spataru, Curtisoara, Dobrotinet, Linia din Vale, Pietrisu, Proaspeti, Raitiu, Daneasa, Berindei, Cioflanu, Pestra, Zanoaga, Deveselu, Comanca, Dobretu, Curtisoara (Dobretu), Horezu, Dobrosloveni, Frasinetu, Potopinu, Resca, Rescuta, Dobroteasa, Batia, Campu Mare, Vulpesti, Dobrun, Bobu, Chilii, Osica de Jos, Rosienii Mari, Rosienii Mici, Ulmet, Draghiceni, Grozavesti, Liiceni, Fagetelu, Bagesti, Chilia, Gruiu, Isaci, Pielcani, Falcoiu, Cioroiasu, Cioroiu, Farcasele, Farcasu de Jos, Ghimpati, Hotarani, Ganeasa, Dranovatu, Gradistea, Izvoru, Oltisoru, Garcov, Ursa, Giuvarasti, Gostavatu, Slaveni, Gradinari, Petculesti, Runcu Mare, Satu Nou (Gradinari), Grojdibodu, Hotaru, Ianca, Potelu, Iancu Jianu, Dobriceni, Preotesti, Icoana, Floru, Ursoaia, Izbiceni, Izvoarele, Alimanesti, Leleasca, Afumati, Greeresti, Mierlicesti, Tonesti (Leleasca), Tufaru, Ursi, Maruntei, Balanesti, Malu Rosu, Mihaesti, Busca, Ipotesti, Milcovu din Deal, Milcovu din Vale, Stejaru, Ulmi, Morunglav, Barasti (Morunglav), Ghiosani, Morunesti, Poiana Mare, Movileni, Bacea, Nicolae Titulescu, Ghimpeteni, Ghimpetenii Noi, Obarsia, Campu Parului, Coteni, Obarsia Noua, Tabonu, Oboga, Calui, Gura Caluiu, Oporelu, Beria de Jos, Beria de Sus, Radesti, Optasi, Vitanesti, Orlea, Gura Padinii, Orlea Noua, Satu Nou (Orlea), Osica de Sus, Greci (Osica de Sus), Ostrov, Peretu, Tomeni, Vladuleni, Parscoveni, Butoi, Olari, Soparlita, Perieti, Balteni, Magura (Perieti), Mierlestii de Sus, Plesoiu, Arcesti, Arcesti-Cot, Cocorasti, Doba, Schitu din Deal, Schitu din Vale, Poboru, Albesti, Cornatelu, Creti, Seaca (Poboru), Surpeni, Potcoava, Potcoava-Falcoeni, Sinesti, Trufinesti, Valea Merilor, Priseaca, Buicesti, Saltanesti, Radomiresti, Calinesti, Craciunei, Poiana, Redea, Redisoara, Valea Soarelui, Rotunda, Rusanesti, Jieni, Samburesti, Cerbeni, Ionicesti, Launele, Manulesti, Stanuleasa (Samburesti), Tonesti (Samburesti), Scarisoara, Plaviceni, Rudari, Schitu, Catanele, Greci (Schitu), Lisa, Mosteni, Seaca, Slatioara, Salcia, Spineni, Alunisu, Cuza Voda, Davidesti, Optasani, Profa, Vineti, Sprancenata, Barsestii de Sus, Frunzaru, Uria, Stoenesti, Stoicanesti, Strejesti, Colibasi, Mamura, Strejestii de Sus, Studina, Arvateasca, Gradinile, Plaviceanca, Studinita, Serbanesti, Strugurelu, Serbanestii de Sus, Stefan cel Mare, Ianca Noua, Tatulesti, Barbalai, Lunca, Magura (Tatulesti), Mircesti, Momaiu, Teslui, Cherlestii Mosteni, Cherlestii din Deal, Comanita, Corbu (Teslui), Deleni, Schitu Deleni, Tia Mare, Doanca, Potlogeni, Topana, Candelesti, Cioraca, Cojgarei, Ungureni, Traian, Tufeni, Stoborasti, Urzica, Stavaru, Valea Mare, Barca, Recea, Turia, Zorleasca, Vadastra, Visina Noua, Vadastrita, Valeni, Mandra, Popesti (Valeni), Tirisneag, Valcele, Barcanesti, Valcelele de Sus, Verguleasa, Cazanesti, Cucueti, Dumitresti, Poganu, Valea Fetei, Vanesti, Visina, Vitomiresti, Bulimanu, Dejesti, Donesti, Stanuleasa (Vitomiresti), Trepteni, Vladila, Frasinet-Gara, Vladila Noua, Voineasa, Blaj, Margaritesti, Racovita, Rusanestii de Sus, Vulpeni, Cotorbesti, Gropsani, Mardale, Pescaresti, Plopsorelu, Prisaca, Simniceni, Tabaci, Valea Satului, Vulturesti, Dienci, Valea lui Alb, Vlangaresti)</t>
  </si>
  <si>
    <t>s2c_ZN:ROU_24 (Ramnicu Valcea, Aranghel, Babeni, Bonciu, Capu Dealului, Paduretu, Romani, Tatarani, Valea Mare (Babeni), Baile Govora, Curaturile, Gatejesti, Prajila, Baile Olanesti, Cheia, Comanca, Gurguiata, Livadia, Mosoroasa, Olanesti, Pietrisu, Tisa, Balcesti, Benesti, Carlogani, Chirculesti, Gorunesti (Balcesti), Irimesti, Otetelisu, Preotesti, Satu Poieni, Brezoi, Calinesti, Corbu, Draganesti (Brezoi), Golotreni, Pascoaia, Proieni, Valea lui Stan, Varatica, Calimanesti, Caciulata, Jiblea Noua, Jiblea Veche, Pausa, Seaca (Calimanesti), Dragasani, Valea Caselor (Dragasani), Zarneni, Zlatarei, Horezu, Ifrimesti, Ramesti (Horezu), Romanii de Jos, Romanii de Sus, Tanasesti, Ursani, Ocnele Mari, Buda, Cosota, Facai, Gura Suhasului, Lunca (Ocnele Mari), Ocnita, Slatioarele, Teica, Alunu, Bodesti (Alunu), Coltesti, Igoiu, Ilaciu, Ocracu, Rosia, Amarasti, Meresesti, Nemoiu, Padina, Palanga, Teiul, Barbatesti, Barzesti, Bodesti (Barbatesti), Negrulesti, Berbesti, Damteni, Dealu Alunis, Rosioara, Targu Gangulesti, Valea Mare (Berbesti), Berislavesti, Bradisor, Dangesti, Radacinesti, Robaia, Scaueni, Stoenesti (Berislavesti), Boisoara, Bumbuesti, Gaujani, Budesti, Barza, Barsesti (Budesti), Bercioiu, Linia (Budesti), Piscu Pietrei, Racovita (Budesti), Ruda, Bujoreni, Bogdanesti (Bujoreni), Gura Vaii, Lunca (Bujoreni), Malu Alb, Malu Vartop, Olteni, Bunesti, Coasta Mare, Firesti, Rapanesti, Teiusu, Titireci, Cainenii Mari, Cainenii Mici, Greblesti, Priloage, Rau Vadului, Robesti, Cernisoara, Armasesti, Grosi, Madulari (Cernisoara), Modoia, Obarsia, Sarsanesti, Copaceni, Balteni, Bondoci, Hotarasa, Ulmetu, Vetelu, Costesti, Bistrita, Pietreni, Varatici, Creteni, Izvoru, Mrenesti, Streminoasa, Daesti, Babuesti, Fedelesoiu, Sanbotin, Badeni, Ceretu, Ciresul, Dealu Launele, Dealu Scheiului, Dobresti, Dragulesti, Glodu, Gura Crucilor, Launele de Jos, Linia pe Vale, Udresti, Valea Scheiului, Dragoesti, Buciumeni, Geamana (Dragoesti), Fauresti, Babeni-Oltetu, Budesti (Fauresti), Bungetani, Colelia, Diculesti, Gainesti, Marcusu, Milesti, Fartatesti, Afanata, Becsani, Catetu, Cuci, Dancai, Dejoi, Dozesti, Garnicet, Giulesti, Giulestii de Sus, Maricesti, Nisipi, Popesti (Fartatesti), Rusanesti, Seciu, Stanculesti, Sotani, Tanislavi, Valea Ursului, Francesti, Balutoaia, Cosani, Dezrobiti, Genuneni, Manailesti, Mosteni, Surpatele, Viisoara, Galicea, Bratia din Deal, Bratia din Vale, Cocoru, Cremenari, Dealu Mare (Galicea), Ostroveni, Teiu, Valea Raului, Ghioroiu, Cazanesti (Ghioroiu), Herasti, Mierea, Poienari, Stirbesti, Glavile, Aninoasa, Jarostea, Olteanca (Glavile), Voiculeasa, Aldesti, Blidari, Coasta (Golesti), Draganesti (Golesti), Gibesti, Giurgiuveni, Opatesti, Poenita, Popesti (Golesti), Tulei-Campeni, Vatasesti, Gradistea, Diaconesti, Dobricea, Linia (Gradistea), Obislavu, Strachinesti, Turburea, Tuturu, Valea Gradistei, Gusoeni, Burdalesti, Dealu Mare (Gusoeni), Gusoianca, Magureni, Sparleni, Ionesti, Bucsani, Dealu Mare (Ionesti), Delureni (Ionesti), Fiscalia, Fotesti, Guguianca, Marcea, Prodanesti, Lalosu, Berbesti (Lalosu), Ghindari, Mologesti, Oltetani, Portaresti, Ladesti, Cermegesti (Ladesti), Chiricesti, Ciumagi, Dealu Corni, Gageni, Maldaresti (Ladesti), Olteanca (Ladesti), Pasculesti, Popesti (Ladesti), Beresti, Brosteni, Mijati, Sarulesti, Scorusu, Serbanesti (Lapusata), Zarnesti, Livezi, Parausani, Paraienii de Jos, Paraienii de Mijloc, Paraienii de Sus, Plesoiu (Livezi), Tina, Lungesti, Carcadiesti, Dumbrava, Fumureni, Gantulei, Stanesti-Lunca, Malaia, Ciungetu, Salistea, Mateesti, Greci, Turcesti, Bocsa, Botorani, Ciocanari, Maciuceni, Maldaresti (Maciuca), Oveselu, Popesti (Maciuca), Stefanesti (Maciuca), Zavoieni, Madulari, Balsoara, Bantesti, Dimulesti, Iacovile, Mamu, Maldaresti, Maldarestii de Jos, Rosoveni, Telechesti, Mihaesti, Arsanca, Barsesti (Mihaesti), Buleta, Govora, Gurisoara, Magura, Munteni, Negreni, Rugetu (Mihaesti), Scarisoara, Stuparei, Vulpuesti, Milcoiu, Cazanesti (Milcoiu), Ciutesti, Izbasesti, Suricaru, Tepsenari, Muereasca, Andreiesti, Francesti-Coasta, Gavanesti, Hotarele, Muereasca de Sus, Pripoara, Suta, Banesti, Corbii din Vale, Dosu Raului, Galtofani, Ginerica, Linia Hanului, Mazararu, Mangureni, Plesoiu (Nicolae Balcescu), Popesti (Nicolae Balcescu), Predesti, Rotarasti, Schitu, Serbaneasa, Tufanii, Valea Balceasca, Valea Viei, Olanu, Casa Veche, Cioboti, Dragioiu, Nicolesti, Stoicanesti, Orlesti, Auresti, Procopoaia, Scaiosi, Silea, Otesani, Bogdanesti (Otesani), Carstanesti, Cucesti, Sub Deal, Pausesti, Barcanele, Buzdugan, Cernelele, Pausesti-Otasau, Serbanesti (Pausesti), Solicesti, Valeni (Pausesti), Pausesti-Maglasi, Coasta (Pausesti-Maglasi), Pietrari (Pausesti-Maglasi), Ulmetel, Valea Cheii, Vladuceni, Perisani, Baiasu, Bratovesti, Cucoiu, Mlaceni, Podeni, Poiana, Pripoare, Spinu, Surdoiu, Titesti, Pesceana, Cermegesti (Pesceana), Lupoaia, Negraia, Roesti (Pesceana), Ursoaia, Pietrari, Pietrarii de Sus, Popesti, Curtea, Daesti (Popesti), Firijba, Meieni, Ursi (Popesti), Valea Caselor (Popesti), Prundeni, Barbuceni, Calina, Zavideni, Racovita, Balota, Blanoiu, Bradu-Clocotici, Copaceni (Racovita), Gruiu Lupului, Tutulesti, Roesti, Baiasa, Bajenari, Barbarigeni, Ciocaltei, Cueni, Frasina, Piscu Scoartei, Rapa Caramizii, Saioci, Rosiile, Balaciu, Cherasti, Hotaroaia, Lupuiesti, Pasarei, Pertesti, Plesesti, Ratalesti, Romanesti, Zgubea, Runcu, Caligi, Gropeni, Snamana, Surpati, Valea Babei, Varateci, Salatrucel, Patesti, Seaca (Salatrucel), Serbanesti (Salatrucel), Scundu, Avramesti, Blejani, Crangu, Sinesti, Ciucheti, Dealu Bisericii, Mijlocu, Popesti (Sinesti), Urzica, Slatioara, Coasta Cerbului, Gorunesti (Slatioara), Milostea, Mogesti, Rugetu (Slatioara), Stanesti, Barcanesti, Cioponesti, Cuculesti, Garnicetu, Linia Dealului, Suiesti, Valea Lunga, Varleni, Stoenesti, Barlogu, Budurasti, Deleni, Dobriceni, Gruieri, Gruiu, Mogosesti, Neghinesti, Piscu Mare, Popesti (Stoenesti), Suseni, Zmeuratu, Stoilesti, Balomireasa, Barsoiu, Bulagei, Delureni (Stoilesti), Geamana (Stoilesti), Ghiobesti, Giuroiu, Izvoru Rece (Stoilesti), Malu, Netesti, Obogeni, Stanesti (Stoilesti), Ursi (Stoilesti), Vladulesti, Stroesti, Ciresu, Dianu, Obrocesti, Pojogi-Cerna, Sutesti, Borosesti, Cetateaua, Izvorasu, Mazili, Mitrofani, Racu, Verdea, Sirineasa, Aricioaia, Ciorasti, Slavitesti, Valea Alunisului, Stefanesti, Condoiesti, Dobrusa, Serbanesti (Stefanesti), Susani, Ramesti (Susani), Sarbi, Stoiculesti, Usurei, Tetoiu, Baroiu, Budele, Maneasa, Nenciulesti, Popesti (Tetoiu), Tepesti, Tomsani, Baltateni, Bogdanesti (Tomsani), Chiceni, Dumbravesti, Folestii de Jos, Miresti, Folestii de Sus, Vaideeni, Cerna, Cornet, Izvoru Rece (Vaideeni), Marita, Valea Mare, Batasani, Delureni (Valea Mare), Draganu, Margineni, Pietroasa, Vladesti, Fundatura, Pleasa, Priporu, Trundin, Voicesti, Tighina, Voicestii din Vale, Voineasa, Valea Macesului, Voinesita, Zatreni, Butanu, Ciortesti, Contea, Dealu Glameia, Dealu Valeni, Fauresti (Zatreni), Ganesti, Lacusteni, Lacustenii de Jos, Lacustenii de Sus, Manicea, Mecea, Oltetu, Sascioara, Stanomiru, Valea Valeni, Valeni (Zatreni), Zatrenii de Sus)</t>
  </si>
  <si>
    <t>s2c_ZN:ROU_30 (Timisoara, Buzias, Bacova, Silagiu, Deta, Opatita, Faget, Batesti, Begheiu Mic, Bichigi, Branesti, Bunea Mare, Bunea Mica, Colonia Mica, Jupanesti, Povargina, Temeresti, Jimbolia, Lugoj, Maguri, Tapia, Sannicolau Mare, Balint, Bodo, Fadimac, Targoviste, Banloc, Dolat, Livezile, Ofsenita, Partos, Soca, Bara, Dobresti, Lapusnic, Radmanesti, Spata, Barna, Botesti, Botinesti, Drinova, Juresti, Poganesti, Sarazani, Beba Veche, Cherestur, Pordeanu, Becicherecu Mic, Dudestii Noi, Belint, Babsa, Chizatau, Gruni, Bethausen, Cladova, Cliciova, Cutina, Leucusesti, Nevrincea, Biled, Uihei, Sandra, Bogda, Altringen, Buzad, Charlotenburg, Comeat, Sintar, Boldur, Jabar, Ohaba-Forgaci, Sinersig, Brestovat, Cosarii, Hodos (Brestovat), Lucaret, Tes, Carpinis, Iecea Mare, Iecea Mica, Cenad, Cenei, Bobda, Checea, Cheveresu Mare, Dragsina, Vucova, Ciacova, Cebza, Gad, Ghilad, Macedonia, Obad, Petroman, Comlosu Mare, Comlosu Mic, Lunga, Costeiu, Hezeris, Paru, Tipari, Valea Lunga Romana, Criciova, Ciresu, Ciresu Mic, Jdioara, Curtea, Cosava, Homojdia, Darova, Hodos (Darova), Sacosu Mare, Denta, Brestea, Rovinita Mare, Rovinita Mica, Dudestii Vechi, Cheglevici, Colonia Bulgara, Valcani, Dumbrava, Bucovat (Dumbrava), Rachita, Dumbravita, Fardea, Dragsinesti, Gladna Montana, Gladna Romana, Hauzesti, Matnicu Mic, Zolt, Foeni, Cruceni, Gavojdia, Jena, Lugojel, Salbagel, Gataia, Berecuta, Birda, Butin, Manastire, Percosova, Sangeorge, Sculia, Semlacu Mare, Semlacu Mic, Ghiroda, Giarmata-Vii, Ghizela, Hisias, Paniova, Sanovita, Giarmata, Cerneteaz, Giera, Granicerii, Toager, Giroc, Chisoda, Giulvaz, Crai Nou, Ivanda, Rudna, Jamu Mare, Clopodia, Ferendia, Gherman, Latunas, Jebel, Padureni (Jebel), Lenauheim, Bulgarus, Grabat, Liebling, Cerna, Iosif, Lovrin, Gottlob, Vizejdia, Tomnatic, Margina, Breazova, Bulza, Cosevita, Costeiu de Sus, Grosi, Nemesesti, Sintesti, Zorani, Masloc, Alios, Fibis, Remetea Mica, Manastiur, Padurani, Remetea-Lunca, Topla, Moravita, Dejan, Gaiu Mic, Stamora Germana, Mosnita Noua, Albina, Mosnita Veche, Rudicica, Urseni, Nadrag, Crivina, Nitchidorf, Blajova, Duboz, Ohaba Lunga, Dubesti, Iersnic, Ohaba Romana, Ortisoara, Calacea, Cornesti, Seceani, Peciu Nou, Dinias, Sanmartinu Sarbesc, Periam, Pesac, Pietroasa, Crivina de Sus, Farasesti, Poieni, Pischia, Bencecu de Jos, Bencecu de Sus, Murani, Salciua Noua, Racovita, Capat, Dragoiesti, Ficatar, Hitias, Sarbova, Recas, Bazos, Herneacova, Izvin, Nadas, Petrovaselo, Stanciova, Remetea Mare, Bazosu Nou, Bucovat (Remetea Mare), Ianova, Sacosu Turcesc, Berini, Icloda, Otvesti, Stamora Romana, Uliuc, Unip, Satchinez, Barateaz, Hodoni, Sacalaz, Beregsau Mare, Beregsau Mic, Sanandrei, Carani, Covaci, Sanmihaiu Roman, Sanmihaiu German, Utvin, Sanpetru Mare, Igris, Saravale, Secas, Cheches, Crivobara, Vizma, Sag, Parta, Stiuca, Dragomiresti, Olosag, Zgribesti, Teremia Mare, Nerau, Teremia Mica, Tomesti, Balosesti, Colonia Fabricii, Luncanii de Jos, Luncanii de Sus, Romanesti, Topolovatu Mare, Cralovat, Ictar-Budinti, Iosifalau, Sustra, Topolovatu Mic, Tormac, Cadar, Sipet, Traian Vuia, Jupani, Saceni, Sudrias, Surducu Mic, Susani, Uivar, Iohanisfeld, Otelec, Pustinis, Rauti, Sanmartinu Maghiar, Varias, Gelu, Sanpetru Mic, Victor Vlad Delamarina, Herendesti, Honorici, Padureni (Victor Vlad Delamarina), Petroasa Mare, Pini, Visag, Voiteg, Folea)</t>
  </si>
  <si>
    <t>s2c_ZN:ROU_31 (Arad, Chisineu-Cris, Nadab, Curtici, Dorobanti, Ineu, Mocrea, Lipova, Radna, Soimos, Nadlac, Pancota, Maderat, Sebis, Donceni, Prunisor, Salajeni, Almas, Cil, Joia Mare, Radesti, Apateu, Berechiu, Motiori, Archis, Barzesti, Groseni, Nermis, Bata, Bacau de Mijloc, Bulci, Tela, Barsa, Aldesti, Hodis, Voivodeni, Barzava, Batuta, Capruta, Dumbravita, Grosii Noi, Lalasint, Monorostia, Slatina de Mures, Beliu, Benesti, Bochia, Secaci, Tagadau, Vasile Goldis, Birchis, Capalnas, Ostrov, Virismort, Bocsig, Manerau, Rapsig, Brazii, Buceava-Soimus, Iacobini, Madrigesti, Secas, Buteni, Berindia, Cuied, Paulian, Carand, Selistea, Cermei, Avram Iancu (Cermei), Somosches, Chisindia, Paiuseni, Vasoaia, Conop, Belotint, Chelmac, Milova, Odvos, Covasint, Craiva, Chislaca, Ciuntesti, Coroi, Maraus, Rogoz de Beliu, Stoinesti, Susag, Siad, Talmaci, Dezna, Buhani, Laz, Neagra, Slatina de Cris, Dieci, Cociuba, Crocna, Revetis, Rosia, Fantanele, Alunis, Frumuseni, Tisa Noua, Felnac, Bodrogu Nou, Calugareni, Zadareni, Ghioroc, Cuvin, Minis, Graniceri, Siclau, Gurahont, Bontesti, Dulcele, Fenis, Hontisor, Iosas, Mustesti, Pescari, Valea Mare (Gurahont), Zimbru, Halmagiu, Banesti, Bodesti, Brusturi, Cristesti, Ionesti, Leasa, Lestioara, Poienari, Tisa, Tarmure, Halmagel, Luncsoara, Sarbi, Tarnavita, Tohesti, Hasmas, Agrisu Mic, Botfei, Clit, Comanesti, Urvisu de Beliu, Ignesti, Minead, Nadalbesti, Susani, Iratosu, Variasu Mare, Variasu Mic, Livada, Sanleani, Macea, Sanmartin, Misca, Satu Nou, Vanatori, Zerindu Mic, Moneasa, Ranusa, Olari, Sintea Mica, Paulis, Baratca, Cladova, Sambateni, Pecica, Bodrogu Vechi, Sederhat, Turnu, Peregu Mare, Peregu Mic, Petris, Corbesti, Ilteu, Obarsia, Rosia Noua, Seliste, Pilu, Varsand, Plescuta, Aciuta, Budesti, Dumbrava, Gura Vaii, Rostoci, Talagiu, Savarsin, Caprioara, Cuias, Halalis, Parnesti, Temesesti, Toc, Troas, Valea Mare (Savarsin), Santana, Caporal Alexa, Secusigiu, Munar, Satu Mare, Sanpetru German, Seleus, Iermata, Moroda, Semlac, Sintea Mare, Adea, Tipar, Socodor, Sagu, Cruceni, Firiteaz, Fiscut, Hunedoara Timisana, Seitin, Sepreus, Sicula, Cherelus, Gurba, Silindia, Camna, Iercoseni, Luguzau, Satu Mic, Simand, Siria, Galsa, Masca, Sistarovat, Cuvesdia, Labasint, Varnita, Sofronea, Sanpaul, Taut, Minisel, Minisu de Sus, Nadas, Tarnova, Araneag, Chier, Draut, Dud, Agrisu Mare, Ususau, Bruznic, Dorgos, Patars, Zabalt, Varadia de Mures, Baia, Julita, Lupesti, Nicolae Balcescu, Stejar, Varfurile, Avram Iancu (Varfurile), Grosi, Lazuri, Magulicea, Mermesti, Poiana, Vidra, Vinga, Mailat, Manastur, Vladimirescu, Cicir, Horia, Mandruloc, Zabrani, Chesint, Neudorf, Zarand, Cintei, Zerind, Iermata Neagra, Zimandu Nou, Andrei Saguna, Zimandcuz)</t>
  </si>
  <si>
    <t>s2c_ZN:ROU_32 (Resita, Calnic, Cuptoare (Resita), Doman, Moniom, Secu, Anina, Steierdorf, Baile Herculane, Pecinisca, Bocsa, Caransebes, Jupa, Moldova Noua, Macesti, Moldovita, Moldova Veche, Oravita, Agadici, Bradisoru de Jos, Brosteni, Ciclova Montana, Marila, Rachitova, Otelu Rosu, Ciresa, Mal, Armenis, Fenes, Plopu, Sat Batran, Sub Margine, Bania, Garbovat, Bautar, Bucova, Cornisoru, Preveciori, Berliste, Iam, Milcoveni, Rusova Noua, Rusova Veche, Berzasca, Bigar, Cozla, Drencova, Liubcova, Berzovia, Fizes, Ghertenis, Bolvasnita, Varciorova, Bozovici, Poneasca, Prilipet, Valea Minisului, Brebu, Apadia, Valeadeni, Brebu Nou, Garana, Buchin, Lindenfeld, Poiana, Prisian, Valea Timisului, Bucosnita, Golet, Petrosnita, Valisoara, Carasova, Iabalcea, Nermed, Carbunari, Stinapari, Ciclova Romana, Ilidia, Socolari, Ciuchici, Macoviste (Ciuchici), Nicolint, Petrilova, Ciudanovita, Jitin, Constantin Daicoviciu, Cavaran, Maciova, Matnicu Mare, Pestere, Prisaca, Zagujeni, Copacele, Ohaba-Matnic, Ruginosu, Zorile, Cornea, Crusovat, Cuptoare (Cornea), Macoviste (Cornea), Cornereva, Arsuri, Bogaltin, Bojia, Borugi, Camena, Ciresel, Costis, Cozia, Cracu Mare, Cracu Teiului, Dobraia, Dolina, Gruni, Hora Mare, Hora Mica, Inelet, Izvor, Lunca Florii, Lunca Zaicii, Mesteacan, Negiudin, Obita, Pogara, Pogara de Sus, Poiana Lunga, Prisacina, Prislop (Cornereva), Rustin, Scarisoara, Strugasca, Studena, Sub Crang, Sub Plai, Topla, Tatu, Zanogi, Zbegu, Zmogotin, Zoina, Coronini, Sfanta Elena, Dalboset, Barz, Boina, Boinita, Prislop (Dalboset), Resita Mica, Sopotu Vechi, Doclin, Binis, Tirol, Dognecea, Calina, Domasnea, Canicea, Eftimie Murgu, Ezeris, Soceni, Farliug, Dezesti, Duleu, Remetea-Poganici, Scaius, Valea Mare, Forotic, Brezon, Comoraste, Surducu Mare, Garnic, Padina Matei, Glimboca, Goruia, Garliste, Giurgiova, Gradinari, Greoni, Iablanita, Globu Craiovei, Petnic, Lapusnicel, Parvova, Sumita, Lapusnicu Mare, Moceris, Luncavita, Verendin, Lupac, Clocotici, Rafnic, Vodnic, Marga, Vama Marga, Maureni, Sosdea, Mehadia, Globurau, Plugova, Valea Bolvasnita, Mehadica, Naidas, Lescovita, Obreja, Ciuta, Iaz, Var, Ocna de Fier, Paltinis, Cornutel, Delinesti, Ohabita, Rugi, Pojejena, Belobresca, Divici, Radimna, Susca, Prigor, Borlovenii Noi, Borlovenii Vechi, Patas, Putna, Ramna, Barbosu, Valeapai, Racasdia, Vraniut, Rusca Montana, Ruschita, Sacu, Salbagelu Nou, Tincova, Sasca Montana, Bogodint, Potoc, Sasca Romana, Slatina-Nera, Sichevita, Brestelnic, Camenita, Carsie, Cracu Almaj, Crusovita, Curmatura, Frasinis, Gornea, Liborajdea, Lucacevat, Martinovat, Ogasu Podului, Streneac, Valea Orevita, Valea Ravensca, Valea Sichevitei, Zanou, Zasloane, Slatina-Timis, Ilova, Sadova Noua, Sadova Veche, Socol, Bazias, Campia, Parneaura, Sopotu Nou, Carsa Rosie, Dristie, Poienile Boinei, Ravensca, Rachita, Stancilova, Urcu, Valea Rachitei, Valea Rosie, Tarnova, Bratova, Teregova, Rusca, Ticvaniu Mare, Carnecea, Secaseni, Ticvaniu Mic, Toplet, Barza, Turnu Ruieni, Borlova, Cicleni, Dalci, Zervesti, Zlagna, Valiug, Varadia, Mercina, Vermes, Ersig, Izgar, Vrani, Ciortea, Iertof, Zavoi, 23 August, Magura, Maru, Poiana Marului, Valea Bistrei, Voislova, Zlatita, Zorlentu Mare, Zorlencior)</t>
  </si>
  <si>
    <t>s2c_ZN:ROU_33 (Deva, Archia, Barcea Mica, Cristur, Santuhalm, Hunedoara, Bos, Gros, Hasdat, Pestisu Mare, Racastia, Petrosani, Dalja Mare, Dalja Mica, Pestera (Petrosani), Slatinioara, Aninoasa, Iscroni, Brad, Mesteacan (Brad), Potingani, Ruda-Brad, Taratel, Valea Bradului, Calan, Batiz, Calanu Mic, Grid, Nadastia de Jos, Nadastia de Sus, Ohaba Streiului, Sancrai, Santamaria de Piatra, Strei, Strei-Sacel, Streisangeorgiu, Valea Sangeorgiului, Geoagiu, Aurel Vlaicu, Bacaia, Bozes, Cigmau, Gelmar, Homorod, Mermezeu-Valeni, Renghet, Valeni (Geoagiu), Geoagiu-Bai, Hateg, Nalatvad, Silvasu de Jos, Silvasu de Sus, Lupeni, Orastie, Petrila, Cimpa, Jiet, Rascoala, Tirici, Simeria, Barcea Mare, Carpinis, Santandrei, Simeria Veche, Saulesti, Uroi, Uricani, Campu lui Neag, Valea de Brazi, Vulcan, Dealu Babii, Jiu-Paroseni, Baia de Cris, Baldovin, Caraci, Carastau, Lunca (Baia de Cris), Risca, Risculita, Tebea, Valeni (Baia de Cris), Balsa, Almasu Mic de Munte, Ardeu, Bunesti, Galbina, Mada, Oprisesti, Poiana, Poienita, Rosia, Stauini, Techereu, Valisoara (Balsa), Voia, Baru, Livadia, Petros, Valea Lupului, Bacia, Petreni, Tampa, Totia, Baita, Barbura, Cainelu de Sus, Craciunesti, Fizes, Hartagani, Lunca (Baita), Ormindea, Pestera (Baita), Saliste, Trestia, Banita, Crivadia, Merisor (Banita), Batrana, Fata Rosie, Piatra, Rachitaua, Beriu, Castau, Cucuis, Magureni, Orastioara de Jos, Poieni (Beriu), Sereca, Sibisel (Beriu), Blajeni, Blajeni-Vulcan, Cris, Dragu-Brad, Grosuri, Plai, Ret, Salatruc, Bosorod, Alun (Bosorod), Bobaia, Chitid, Cioclovina, Luncani, Prihodiste (Bosorod), Tarsa, Ursici, Branisca, Barastii Iliei, Boz, Cabesti, Furcsoara, Gialacuta, Rovina (Branisca), Tarnava, Tarnavita, Bretea Romana, Batalar, Bercu, Bretea Streiului, Covragiu, Gantaga, Maceu, Ocolisu Mare, Plopi, Rusi, Valcele, Valcelele Bune, Valceluta, Buces, Buces-Vulcan, Dupapiatra, Grohotele, Mihaileni, Stanija, Tarnita, Bucuresci, Curechiu, Merisor (Bucuresci), Rovina (Bucuresci), Sesuri, Bulzestii de Sus, Bulzestii de Jos, Giurgesti, Grohot, Paulesti, Rusesti, Stanculesti, Ticera, Tomnatec, Bunila, Alun (Bunila), Cernisoara Florese, Poienita Voinii, Vadu Dobrii, Burjuc, Bradatel, Glodghilesti, Petresti, Tatarasti, Tisa, Carjiti, Almasu Sec, Cherghes, Cozia, Popesti, Cerbal, Aranies, Feregi, Merisoru de Munte, Poiana Rachitelii, Poienita Tomii, Socet, Ulm, Certeju de Sus, Bocsa Mare, Bocsa Mica, Hondol, Magura-Toplita, Nojag, Sacaramb, Toplita Muresului, Varmaga, Criscior, Barza, Valea Arsului, Zdrapti, Densus, Criva, Hatagel, Pesteana, Pestenita, Poieni (Densus), Stei, Dobra, Abucea, Bujoru, Fagetel, Lapusnic, Mihaiesti, Panc, Panc-Saliste, Radulesti, Roscani, Stancesti, Stancesti-Ohaba, Stretea, General Berthelot, Craguis, Farcadin, Livezi, Tustea, Ghelari, Govajdia, Plop, Ruda, Gurasada, Boiu de Jos, Boiu de Sus, Carmazanesti, Campuri de Sus, Campuri-Surduc, Danulesti, Gothatea, Runcsor, Ulies, Vica, Harau, Banpotoc, Barsau, Chimindia, Ilia, Bacea, Braznic, Bretea Muresana, Cuies, Dumbravita, Sacamas, Sarbi, Valea Lunga, Lapugiu de Jos, Bastea, Cosesti, Fintoag, Grind, Holdea, Lapugiu de Sus, Lasau, Ohaba, Teiu, Lelese, Cerisor, Runcu Mare, Sohodol, Lunca Cernii de Jos, Ciumita, Fantana, Gura Bordului, Lunca Cernii de Sus, Meria, Negoiu, Valea Babii, Luncoiu de Jos, Dudesti, Luncoiu de Sus, Podele, Stejarel, Martinesti, Dancu Mare, Dancu Mic, Jeledinti, Magura, Tamasasa, Turmas, Orastioara de Sus, Bucium, Costesti, Costesti-Deal, Gradistea de Munte, Ludestii de Jos, Ludestii de Sus, Ocolisu Mic, Pestisu Mic, Almasu Mic, Ciulpaz, Cutin, Dumbrava, Josani, Manerau, Nandru, Valea Nandrului, Pui, Baiesti, Federi, Fizesti, Galati, Hobita, Ohaba-Ponor, Ponor, Rau Barbat, Rusor, Serel, Uric, Rapoltu Mare, Bobalna, Boiu, Folt, Rapoltel, Rachitova, Boita, Ciula Mare, Ciula Mica, Gotesti, Mesteacan (Rachitova), Valioara, Rau de Mori, Brazi, Clopotiva, Ohaba-Sibisel, Ostrov, Ostrovel, Ostrovu Mic, Sibisel (Rau de Mori), Suseni, Unciuc, Valea Daljii, Ribita, Crisan, Dumbrava de Jos, Dumbrava de Sus, Ribicioara, Uibaresti, Romos, Ciungu Mare, Pischinti, Romosel, Vaidei, Sarmizegetusa, Breazova, Hobita-Gradiste, Paucinesti, Zeicani, Salasu de Sus, Coroiesti, Malaiesti, Nucsoara, Ohaba de sub Piatra, Paros, Pestera (Salasu de Sus), Rau Alb, Rau Mic, Salasu de Jos, Zavoi, Santamaria-Orlea, Balomir, Barastii Hategului, Bucium-Orlea, Ciopeia, Sacel, Sanpetru, Subcetate, Vadu, Soimus, Balata, Bejan, Bejan-Tarnavita, Boholt, Cainelu de Jos, Chiscadaga, Fornadia, Paulis, Sulighete, Teliucu Inferior, Cincis-Cerna, Izvoarele, Teliucu Superior, Tomesti, Dobrot, Leaut, Livada, Obarsa, Steia, Tiulesti, Valea Mare de Cris, Toplita, Curpenii Silvasului, Dabaca, Dealu Mic, Goles, Hasdau, Mosoru, Valari, Totesti, Carnesti, Copaci, Paclisa, Reea, Turdas, Pricaz, Rapas, Spini, Vata de Jos, Basarabasa, Birtin, Brotuna, Cazanesti, Ciungani, Ocisor, Ociu, Pravaleni, Prihodiste (Vata de Jos), Tatarastii de Cris, Tarnava de Cris, Vata de Sus, Valisoara, Dealu Mare, Salistioara, Stoieneasa, Vetel, Boia Barzii, Bretelin, Caoi, Herepeia, Lesnic, Mintia, Muncelu Mare, Muncelu Mic, Runcu Mic, Vorta, Certeju de Jos, Coaja, Dumesti, Luncsoara, Valea Poienii, Visca, Zam, Almas-Saliste, Almasel, Braseu, Cerbia, Deleni, Godinesti, Micanesti, Poganesti, Pojoga, Salciva, Tamasesti, Valea)</t>
  </si>
  <si>
    <t>s2c_ZN:ROU_40 (Cluj-Napoca, Turda, Campia Turzii, Dej, Ocna Dejului, Pestera, Pintic, Somcutu Mic, Gherla, Baita, Hasdate (Gherla), Silivas, Huedin, Bicalatu, Aghiresu, Arghisu, Bagara, Dancu, Doroltu, Aghiresu-Fabrici, Inucu, Leghia, Macau, Ticu, Ticu-Colonie, Aiton, Rediu, Alunis, Corneni, Ghirolt, Pruneni, Vale, Apahida, Bodrog, Campenesti, Corpadea, Dezmir, Pata, Sannicoara, Sub Coasta, Aschileu Mare, Aschileu Mic, Cristorel, Dorna, Fodora, Baciu, Corusu, Mera, Popesti, Radaia, Salistea Noua, Suceagu, Baisoara, Frasinet, Moara de Padure, Muntele Baisorii, Muntele Bocului, Muntele Cacovei, Muntele Filii, Muntele Sacelului, Sacel, Belis, Balcesti (Belis), Dealu Botii, Giurcuta de Jos, Giurcuta de Sus, Poiana Horea, Smida, Bobalna, Antas, Babdiu, Blidaresti, Cremenea, Maia, Osorhel, Pruni, Razbuneni, Suaras, Valcelele, Bontida, Coasta, Rascruci, Tauseni, Borsa, Borsa-Catun, Borsa-Crestaia, Ciumafaia, Giula, Buza, Rotunda, Caianu, Barai, Caianu Mic, Caianu-Vama, Vaida-Camaras, Valeni (Caianu), Calarasi, Bogata, Calarasi-Gara, Calatele, Calata, Dealu Negru, Finciu, Valeni (Calatele), Camarasu, Naoiu, Samboleni, Capusu Mare, Agarbiciu, Balcesti (Capusu Mare), Capusu Mic, Dangau Mare, Dangau Mic, Dumbrava, Paniceni, Straja (Capusu Mare), Caseiu, Comorata, Coplean, Custura, Garbau Dejului, Guga, Leurda, Rugasesti, Salatruc, Urisor, Catina, Copru, Feldioara, Hagau, Hodaie, Valea Calda, Catcau, Muncel, Salisca, Ceanu Mare, Andici, Boian, Boldut, Ciurgau, Dosu Napului, Fanate, Hodai-Boian, Iacobeni, Mortesti, Starcu, Strucut, Valea lui Cati, Chinteni, Deusu, Feiurdeni, Macicasu, Padureni (Chinteni), Satu Lung, Salistea Veche, Sanmartin, Vechea, Chiuiesti, Dosu Bricii, Huta, Magoaja, Strambu, Valea Caseielului, Valea lui Opris, Ciucea, Vanatori, Ciurila, Filea de Jos, Filea de Sus, Padureni (Ciurila), Prunis, Salicea, Saliste, Sutu, Cojocna, Boj-Catun, Boju, Cara, Huci, Iuriu de Campie, Moristi, Straja (Cojocna), Cornesti, Barlea, Igritia, Lujerdiu, Morau, Stoiana, Tiocu de Jos, Tiocu de Sus, Tioltiur, Cuzdrioara, Manasturel, Valea Garboului, Dabaca, Luna de Jos, Paglisa, Feleacu, Casele Micesti, Gheorghieni, Saradis, Valcele, Fizesu Gherlii, Bont, Lunca Bontului, Nicula, Sacalaia, Floresti, Luna de Sus, Tauti, Frata, Berchiesu, Oas, Olariu, Padurea Iacobeni, Poiana Fratii, Razoare, Soporu de Campie, Garbau, Cornesti (Garbau), Nadaselu, Turea, Vistea, Geaca, Chiris, Lacu, Legii, Puini, Sucutard, Gilau, Somesu Cald, Somesu Rece, Iara, Agris, Borzesti, Buru, Cacova Ierii, Fagetu Ierii, Lungesti, Masca, Magura Ierii, Ocolisel, Surduc, Valea Agrisului, Valea Vadului, Iclod, Fundatura, Iclozel, Livada (Iclod), Orman, Izvoru Crisului, Nadasu, Nearsova, Saula, Jichisu de Jos, Codor, Jichisu de Sus, Sigau, Tarpiu, Gadalin, Juc-Herghelie, Jucu de Mijloc, Jucu de Sus, Visea, Luna, Gligoresti, Luncani, Maguri-Racatau, Maguri, Muntele Rece, Manastireni, Ardeova, Bedeciu, Bica, Dretea, Manasturu Romanesc, Margau, Bociu, Buteni, Ciuleni, Rachitele, Scrind-Frasinet, Marisel, Mica, Dambu Mare, Manastirea, Nires, Sanmarghita, Valea Ciresoii, Valea Luncii, Mihai Viteazu, Cheia, Cornesti (Mihai Viteazu), Mintiu Gherlii, Bunesti, Nima, Padurenii (Mintiu Gherlii), Petresti, Salatiu, Mociu, Boteni, Chesau, Criseni, Falca, Ghirisu Roman, Rosieni, Turmasi, Zorenii de Vale, Moldovenesti, Badeni, Pietroasa, Plaiesti, Podeni, Stejeris, Negreni, Bucea, Prelucele, Panticeu, Catalina, Cublesu Somesan, Darja, Sarata, Palatca, Bagaciu, Muresenii de Campie, Petea, Sava, Petrestii de Jos, Craesti, Deleni, Livada (Petrestii de Jos), Petrestii de Mijloc, Petrestii de Sus, Plaiuri, Ploscos, Crairat, Lobodas, Valea Florilor, Poieni, Bologa, Cerbesti, Hodisu, Lunca Visagului, Morlaca, Tranisu, Valea Draganului, Recea-Cristur, Caprioara, Ciubanca, Ciubancuta, Elciu, Escu, Jurca, Osoi, Pustuta, Risca, Dealu Mare, Lapustesti, Marcesti, Sacuieu, Rogojel, Visagu, Sandulesti, Copaceni, Savadisla, Finisel, Hasdate (Savadisla), Lita, Liteni, Stolna, Valisoara, Vlaha, Sancraiu, Alunisu, Braisoru, Domosu, Horlacea, Ceaba, Cutca, Diviciorii Mari, Diviciorii Mici, Mahal, Samboieni, Targusor, Sanpaul, Berindu, Mihaiesti, Sumurducu, Sardu, Topa Mica, Sic, Suatu, Aruncuta, Damburile, Tritenii de Jos, Clapa, Colonia, Padurenii (Tritenii de Jos), Tritenii de Sus, Tritenii-Hotar, Tureni, Ceanu Mic, Comsesti, Martinesti, Micesti, Taga, Nasal, Santejude, Santejude-Vale, Santioana, Unguras, Batin, Darot, Sicfa, Valea Ungurasului, Vad, Bogata de Jos, Bogata de Sus, Calna, Cetan, Curtuiusu Dejului, Valea Grosilor, Valea Ierii, Cerc, Plopi, Viisoara, Urca, Vultureni, Babutiu, Badesti, Chidea, Faureni, Soimeni)</t>
  </si>
  <si>
    <t>s2c_ZN:ROU_41 (Oradea, Alesd, Padurea Neagra, Pestis, Tinaud, Beius, Delani, Marghita, Chet, Ghenetea, Nucet, Baita, Baita-Plai, Salonta, Stei, Valea lui Mihai, Vascau, Camp, Camp-Moti, Colesti, Varzarii de Jos, Varzarii de Sus, Abram, Cohani, Dijir, Iteu, Iteu Nou, Margine, Satu Barba, Suiug, Abramut, Crestur, Fancica, Petreu, Astileu, Calatea, Chistag, Pestere, Auseu, Cacuciu Vechi, Codrisoru, Gheghie, Grosi, Luncsoara, Avram Iancu, Ant, Tamasda, Balc, Almasu Mare, Almasu Mic (Balc), Ghida, Saldabagiu de Barcau, Batar, Arpasel, Talpos, Taut, Biharia, Cauaceu, Niuved, Parhida, Satu Nou, Tamaseu, Boianu Mare, Corboaia, Huta, Pagaia, Rugea, Borod, Borozel, Cetea, Cornitel, Serani, Valea Mare de Cris, Bors, Santaul Mare, Santaul Mic, Santion, Bratca, Beznea, Damis, Lorau, Ponoara, Valea Crisului, Brusturi, Cuiesd, Loranta, Orvisele, Paulesti, Picleu, Tiganestii de Cris, Varasau, Budureasa, Burda, Saca, Saliste de Beius, Teleac, Buduslau, Albis, Bulz, Munteni, Remeti, Buntesti, Bradet, Dumbravani, Ferice, Lelesti, Poienii de Jos, Poienii de Sus, Saud, Stancesti, Cabesti, Goila, Gurbesti (Cabesti), Josani (Cabesti), Sohodol, Capalna, Ginta, Rohani, Saldabagiu Mic, Suplacu de Tinca, Carpinet, Calugari, Izbuc, Leheceni, Campani, Fanate, Harsesti, Sighistel, Valea de Sus, Cefa, Ateas, Berechiu, Bicaci, Gepiu, Inand, Roit, Sannicolau Roman, Ceica, Bucium, Ceisoara, Corbesti, Cotiglet, Dusesti, Incesti, Cetariu, Paleu, Saldabagiu de Munte, Sisterea, Susturogi, Tautelec, Uileacu de Munte, Cherechiu, Chesereu, Targusor, Chislaz, Chiraleu, Haucesti, Misca, Poclusa de Barcau, Sarsig, Sanlazar, Ciuhoi, Cenalos, Saniob, Sfarnas, Ciumeghiu, Boiu, Ghiorac, Cociuba Mare, Carasau, Chesa, Petid, Copacel, Bucuroaia, Chijic, Poiana Tasad, Sarand, Surduc, Cristioru de Jos, Cristioru de Sus, Poiana (Cristioru de Jos), Saliste de Vascau, Curatele, Beiusele, Cresuia, Nimaiesti, Pocioveliste, Curtuiseni, Vasad, Derna, Dernisoara, Sacalasau, Sacalasau Nou, Tria, Diosig, Ianca, Mihai Bravu, Rosiori, Vaida, Dobresti, Cornisesti, Crancesti, Hidisel, Luncasprie, Racas, Topa de Jos, Topa de Sus, Draganesti, Belejeni, Gradinari, Livada Beiusului, Mizies, Pacalesti, Pantasesti, Sebis, Talpe, Tiganestii de Beius, Dragesti, Dicanesti, Stracos, Tasad, Topesti, Finis, Brusturi (Finis), Fizis, Ioanis, Suncuis, Girisu de Cris, Cheresig, Tarian, Toboliu, Hidiselu de Sus, Hidiselu de Jos, Mierlau, Santelec, Sumugiu, Holod, Dumbrava, Dumbravita, Forosig, Hodis, Lupoaia, Valea Mare de Codru, Vintere, Husasau de Tinca, Fonau, Miersig, Osand, Sititelec, Ineu, Botean, Husasau de Cris, Lazuri de Beius, Baleni, Cusuius, Hinchiris, Lazareni, Bicacel, Calea Mare, Carandeni, Caranzel, Gepis, Gruilung, Miheleu, Lugasu de Jos, Lugasu de Sus, Urvind, Lunca, Briheni, Hotarel, Sarbesti, Seghiste, Sustiu, Madaras, Homorog, Ianosda, Martihaz, Magesti, Butani, Cacuciu Nou, Dobricionesti, Galaseni, Josani (Magesti), Ortiteag, Nojorid, Apateu, Chisirid, Les, Livada de Bihor, Pausa, Sauaieu, Olcea, Calacea, Hodisel, Ucuris, Osorhei, Alparea, Cheriu, Felcheriu, Fughiu, Pietroasa, Chiscau, Cociuba Mica, Giulesti, Gurani, Magura, Motesti, Pocola, Feneris, Petrani, Poietari, Sanmartin de Beius, Pomezeu, Campani de Pomezeu, Cosdeni, Hidis, Lacu Sarat, Sitani, Spinus de Pomezeu, Valani de Pomezeu, Popesti, Bistra, Budoi, Cuzap, Varviz, Varzari, Voivozi (Popesti), Rabagani, Albesti, Bratesti, Saliste de Pomezeu, Saucani, Varaseni, Remetea, Dragoteni, Meziad, Petreasa, Soimus, Rieni, Cucuceni, Ghighiseni, Petrileni, Sudrigiu, Valea de Jos, Rosia, Lazuri, Sacadat, Borsa, Sabolciu, Sacueni, Cadea, Ciocaia, Cubulcut, Olosig, Sannicolau de Munte, Salacea, Otomani, Salard, Hodos, Santimreu, Sambata, Copaceni, Ogesti, Rogoz, Rotaresti, Zavoiu, Sanmartin, Baile 1 Mai, Betfia, Cihei, Cordau, Baile Felix, Haieu, Rontau, Santandrei, Palota, Sarbi, Almasu Mic (Sarbi), Burzuc, Chioag, Fegernic, Fegernicu Nou, Sarcau, Spinus, Ciulesti, Gurbesti (Spinus), Nadar, Saliste, Suplacu de Barcau, Borumlaca, Dolea, Foglas, Valea Cerului, Valcelele, Simian, Silindru, Voivozi (Simian), Sinteu, Huta Voivozi, Socet, Valea Tarnei, Soimi, Borz, Codru, Dumbravita de Codru, Poclusa de Beius, Sannicolau de Beius, Ursad, Urvis de Beius, Suncuius, Balnaca, Balnaca-Grosi, Zece Hotare, Tarcea, Adoni, Galospetreu, Tarcaia, Mierag, Tarcaita, Totoreni, Tauteu, Bogei, Chiribis, Ciutelec, Poiana (Tauteu), Tileagd, Balaia, Calatani, Posoloaca, Tilecus, Uileacu de Cris, Tinca, Belfir, Girisu Negru, Gurbediu, Rapa, Tulca, Cauasd, Tetchea, Hotar, Subpiatra, Telechiu, Uileacu de Beius, Forau, Prisaca, Valanii de Beius, Vadu Crisului, Birtin, Tomnatic, Topa de Cris, Varciorog, Fasca, Surducel, Serghis, Viisoara, Izvoarele, Padureni, Reghea)</t>
  </si>
  <si>
    <t>s2c_ZN:ROU_42 (Bistrita, Ghinda, Sarata, Sigmir, Slatinita, Beclean, Coldau, Figa, Rusu de Jos, Nasaud, Liviu Rebreanu, Lusca, Sangeorz-Bai, Cormaia, Valea Borcutului, Bistrita Bargaului, Bistrita Bargaului Fabrici, Colibita, Branistea, Ciresoaia, Malut, Budacu de Jos, Budus, Jelna, Monariu, Simionesti, Budesti, Budesti-Fanate, Tagu, Tagsoru, Caianu Mic, Caianu Mare, Ciceu-Poieni, Dobric, Dobricel, Dumbravita, Budacu de Sus, Dumitrita, Orheiu Bistritei, Petris, Ragla, Satu Nou, Chiochis, Apatiu, Bozies, Buza Catun, Chetiu, Jimbor, Manic, Sannicoara, Strugureni, Tentea, Chiuza, Mires, Piatra, Sasarm, Ciceu-Giurgesti, Breaza, Dumbraveni, Negrilesti, Purcarete, Cosbuc, Bichigiu, Dumitra, Cepari, Tarpiu, Feldru, Nepos, Galatii Bistritei, Albestii Bistritei, Dipsa, Herina, Tonciu, Ilva Mare, Ivaneasa, Ilva Mica, Josenii Bargaului, Mijlocenii Bargaului, Rusu Bargaului, Stramba, Lechinta, Bungard, Chirales, Sangeorzu Nou, Saniacob, Tigau, Vermes, Lesu, Lunca Lesului, Livezile, Cusma, Dorolea, Dumbrava (Livezile), Valea Poenii, Lunca Ilvei, Maieru, Anies, Matei, Bidiu, Corvinesti, Enciu, Fantanele, Morut, Magura Ilvei, Arsita, Poiana Ilvei, Mariselu, Barla, Domnesti, Jeica, Magurele, Neteni, Santioana, Micestii de Campie, Fantanita, Visuia, Milas, Comlod, Dupa Deal, Ghemes, Hirean, Orosfaia, Monor, Gledin, Floresti, Mintiu, Mititei, Mocod, Mogoseni, Nimigea de Sus, Taure, Nimigea de Jos, Nuseni, Beudiu, Dumbrava (Nuseni), Feleac, Malin, Rusu de Sus, Vita, Parva, Bata, Ciceu-Corabia, Ciceu-Mihaiesti, Lelesti, Reteag, Prundu Bargaului, Susenii Bargaului, Rebra, Rebrisoara, Gersa I, Gersa II, Poderei, Rodna, Valea Vinului, Romuli, Dealu Stefanitei, Salva, Runcu Salvei, Sanmihaiu de Campie, Brateni, La Curte, Salcuta, Stupini, Zoreni, Silivasu de Campie, Draga, Fanatele Silivasului, Porumbenii, Spermezeu, Halmasau, Lunca Borlesei, Paltineasa, Sita, Sesuri Spermezeu-Vale, Sant, Valea Mare (Sant), Sieu, Ardan, Posmus, Soimus, Sieu-Magherus, Arcalia, Chintelnic, Crainimat, Podirei, Saratel, Valea Magherusului, Sieu-Odorhei, Agrisu de Jos, Agrisu de Sus, Bretea, Coasta, Cristur-Sieu, Sirioara, Sieut, Lunca, Rustior, Sebis, Sintereag, Blajenii de Jos, Blajenii de Sus, Caila, Cociu, Sieu-Sfantu, Sintereag-Gara, Tarlisua, Agries, Agriesel, Borleasa, Cireasi, Lunca Sateasca, Moliset, Oarzina, Racatesu, Sendroaia, Teaca, Archiud, Budurleni, Ocnita, Pinticu, Viile Tecii, Telciu, Fiad, Telcisor, Tiha Bargaului, Ciosa, Muresenii Bargaului, Piatra Fantanele, Tureac, Uriu, Cristestii Ciceului, Hasmasu Ciceului, Ilisua, Urmenis, Camp, Coseriu, Delureni, Fanate, Podenii, Scoabe, Sopteriu, Valea, Valea Mare (Urmenis), Zagra, Alunisul, Perisor, Poienile Zagrei, Suplai)</t>
  </si>
  <si>
    <t>s2c_ZN:ROU_43 (Baia Mare, Blidari, Firiza, Valea Neagra, Baia Sprie, Chiuzbaia, Satu Nou de Sus, Tautii de Sus, Borsa, Baile Borsa, Cavnic, Seini, Sabisa, Viile Apei, Sighetu Marmatiei, Iapa, Lazu Baciului, Sugau, Valea Cufundoasa, Valea Hotarului, Targu Lapus, Boiereni, Borcut, Cufoaia, Damacuseni, Dobricu Lapusului, Dumbrava, Fantanele, Groape, Inau, Razoare, Rogoz, Rohia, Stoiceni, Viseu de Sus, Viseu de Mijloc, Ardusat, Ariesu de Camp, Coltirea, Arinis, Rodina, Tamasesti, Asuaju de Sus, Asuaju de Jos, Baita de sub Codru, Urmenis, Baiut, Poiana Botizii, Strambu-Baiut, Basesti, Odesti, Saliste, Stremt, Barsana, Nanesti, Oncesti, Bicaz, Ciuta, Corni, Bistra, Crasna Viseului, Valea Viseului, Bocicoiu Mare, Craciunesti, Lunca la Tisa, Tisa, Bogdan Voda, Bocicoel, Boiu Mare, Francenii Boiului, Prislop, Romanesti, Botiza, Budesti, Sarbi (Budesti), Calinesti, Cornesti, Valeni, Campulung la Tisa, Cernesti, Brebeni, Ciocotis, Fanate, Izvoarele, Magureni, Trestia, Cicarlau, Bargau, Handalu Ilbei, Ilba, Copalnic-Manastur, Berinta, Carpinis, Copalnic, Copalnic-Deal, Curtuiusu Mic, Fauresti, Laschia, Preluca Noua, Preluca Veche, Rusor, Vad, Valenii Lapusului, Coroieni, Baba, Dealu Mare, Draghia, Cupseni, Costeni, Libotin, Ungureni, Desesti, Harnicesti, Mara, Dragomiresti, Dumbravita, Carbunari, Chechis, Rus, Sindresti, Unguras, Farcasa, Buzesti, Sarbi (Farcasa), Tamaia, Giulesti, Berbesti, Feresti, Manastirea, Grosi, Ocolis, Satu Nou de Jos, Ieud, Lapus, Leordina, Miresu Mare, Danestii Chioarului, Iadara, Lucacesti, Remeti pe Somes, Stejera, Tulghies, Moisei, Oarta de Jos, Oarta de Sus, Ortita, Ocna Sugatag, Breb, Hoteni, Sat-Sugatag, Petrova, Poienile Izei, Poienile de sub Munte, Recea, Bozanta Mica, Lapusel, Mocira, Sasar, Remetea Chioarului, Berchez, Berchezoaia, Posta, Remecioara, Remeti, Piatra, Teceu Mic, Repedea, Rona de Jos, Rona de Sus, Costiui, Rozavlea, Salta, Ruscova, Sarasau, Satulung, Ariesu de Padure, Fersig, Finteusu Mic, Hideaga, Mogosesti, Pribilesti, Sacalaseni, Catalina, Coas, Coltau, Coruia, Culcea, Intrerauri, Sacel, Salistea de Sus, Salsig, Gardani, Sapanta, Stramtura, Glod, Slatioara, Suciu de Sus, Grosii Tiblesului, Larga, Suciu de Jos, Sieu, Sisesti, Bontaieni, Cetatele, Danesti, Negreia, Plopis, Surdesti, Somcuta Mare, Buciumi, Buteasa, Ciolt, Codru Butesii, Finteusu Mare, Hovrila, Valenii Somcutei, Tautii-Magheraus, Baita, Bozanta Mare, Busag, Merisor, Nistru, Ulmoasa, Ulmeni, Arduzel, Chelinta, Manau, Somes-Uileac, Tohat, Ticau, Vicea, Vadu Izei, Valea Stejarului, Valea Chioarului, Curtuiusu Mare, Durusa, Fericea, Mesteacan, Varai, Vima Mica, Aspra, Dealu Corbului, Jugastreni, Peteritea, Salnita, Vima Mare, Viseu de Jos)</t>
  </si>
  <si>
    <t>s2c_ZN:ROU_44 (Satu Mare, Satmarel, Carei, Ianculesti, Negresti-Oas, Luna, Tur, Tasnad, Blaja, Cig, Ratiu, Sarauad, Valea Morii, Acas, Ganas, Mihaieni, Unimat, Andrid, Dindesti, Irina, Apa, Lunca Apei, Someseni, Ardud, Ardud-Vii, Baba Novac, Gerausa, Madaras, Saratura, Batarci, Comlausa, Sirlau, Tamaseni, Barsau de Jos, Barsau de Sus, Beltiug, Bolda, Ghirisa, Giungi, Ratesti, Sandra, Berveni, Lucaceni, Bixad, Boinesti, Trip, Bogdand, Babta, Corund, Ser, Botiz, Agris, Ciuperceni, Calinesti-Oas, Coca, Lechinta, Pasunea Mare, Camarzana, Capleni, Camin, Cauas, Ady Endre, Ghenci, Ghilesti, Hotoan, Radulesti, Cehal, Cehalut, Orbau, Certeze, Huta-Certeze, Moiseni, Craidorolt, Criseni, Eriu-Sancrai, Satu Mic, Teghea, Crucisor, Iegheriste, Poiana Codrului, Apateu, Caraseu, Corod, Culciu Mare, Culciu Mic, Lipau, Doba, Boghis, Dacia, Paulian, Traian, Dorolt, Atea, Dara, Petea, Foieni, Gherta Mica, Halmeu, Babesti, Cidreag, Dobolt, Halmeu-Vii, Mesteacan, Porumbesti, Hodod, Giurtelecu Hododului, Lelei, Nadisu Hododului, Chilia, Homorodu de Jos, Homorodu de Mijloc, Homorodu de Sus, Necopoi, Solduba, Lazuri, Bercu, Nisipeni, Noroieni, Peles, Pelisor, Livada, Adrian, Dumbrava, Livada Mica, Mediesu Aurit, Babasesti, Iojib, Medies-Raturi, Medies-Vii, Potau, Romanesti, Micula, Bercu Nou, Micula Noua, Domanesti, Ghilvaci, Ghirolt, Istrau, Moftinu Mare, Moftinu Mic, Sanmiclaus, Odoreu, Berindan, Cucu, Eteni, Martinesti, Vanatoresti, Orasu Nou, Orasu Nou-Vii, Prilog, Prilog-Vii, Racsa, Racsa-Vii, Remetea Oasului, Paulesti, Amati, Ambud, Hrip, Petin, Ruseni, Petresti, Dindestiu Mic, Pir, Piru Nou, Sarvazel, Piscolt, Resighea, Scarisoara Noua, Pomi, Aciua, Bicau, Borlesti, Sanislau, Berea, Ciumesti, Horea, Marna Noua, Viisoara, Santau, Chereusa, Sudurau, Sacaseni, Chegea, Sauca, Becheni, Cean, Chisau, Silvas, Socond, Cuta, Hodisa, Soconzel, Stana, Dobra, Giorocuta, Hurezu Mare, Racova, Secheresa, Supuru de Sus, Supuru de Jos, Tarna Mare, Bocicau, Valea Seaca, Vagas, Tarsolt, Aliceni, Terebesti, Aliza, Gelu, Piscari, Tiream, Portita, Vezendiu, Turt, Gherta Mare, Turt-Bai, Turulung, Draguseni, Turulung-Vii, Urziceni, Urziceni-Padure, Valea Vinului, Marius, Rosiori, Sai, Vama, Vetis, Decebal, Oar, Viile Satu Mare, Cionchesti, Medisa, Tataresti, Tireac)</t>
  </si>
  <si>
    <t>s2c_ZN:ROU_45 (Zalau, Ortelec, Stana, Cehu Silvaniei, Horoatu Cehului, Motis, Nadis, Ulciug, Jibou, Cuceu, Husia, Rona, Var, Simleu Silvaniei, Bic, Cehei, Pusta, Agrij, Rastoltu Desert, Almasu, Babiu, Cutis, Jebucu, Mesteacanu, Petrinzel, Sfaras, Taudu, Babeni, Ciocmani, Clit, Pirosa, Poienita, Balan, Chechis, Chendrea, Galpaia, Galgau Almasului, Banisor, Ban, Peceiu, Benesat, Alunis, Biusa, Bobota, Dersida, Zalnoc, Bocsa, Borla, Campia, Salajeni, Buciumi, Bodia, Bogdana, Huta, Rastolt, Sangeorgiu de Meses, Camar, Padureni, Carastelec, Dumuslau, Chiesd, Colonia Sighetu Silvaniei, Sighetu Silvaniei, Cizer, Plesca, Pria, Coseiu, Archid, Chilioara, Crasna, Huseni, Marin, Ratin, Creaca, Borza, Brebi, Brusturi, Ciglean, Jac, Lupoaia, Prodanesti, Viile Jacului, Cristolt, Muncel, Poiana Ontii, Valeni, Criseni, Cristur-Criseni, Garceiu, Cuzaplac, Cublesu, Galaseni, Mierta, Petrindu, Ruginoasa, Stoboru, Tamasa, Dobrin, Deleni, Doba, Naimon, Sancraiu Silvaniei, Verveghiu, Dragu, Adalin, Fantanele, Ugrutiu, Voivodeni, Fildu de Jos, Fildu de Mijloc, Fildu de Sus, Tetisu, Galgau, Barsau Mare, Capalna, Chizeni, Dobrocina, Fodora, Francenii de Piatra, Glod, Gura Vladesei, Garbou, Bezded, Calacea, Cernuc, Fabrica, Popteleac, Solomon, Halmasd, Aleus, Cerisa, Drighiu, Fufez, Hereclean, Badon, Bocsita, Diosod, Guruslau, Panic, Hida, Baica, Miluani, Paduris, Racas, Sanpetru Almasului, Stupini, Trestia, Horoatu Crasnei, Hurez, Starciu, Seredeiu, Ileanda, Barsauta, Bizusa-Bai, Dabiceni, Dolheni, Luminisu, Maleni, Negreni, Perii Vadului, Podisu, Rastoci, Rogna, Sasa, Ip, Cosniciu de Jos, Cosniciu de Sus, Zauan, Zauan-Bai, Letca, Ciula, Cozla, Cuciulat, Lemniu, Purcaret, Soimuseni, Toplita, Valisoara, Lozna, Cormenis, Preluci, Valea Lesului, Valea Loznei, Marca, Lesmir, Marca-Huta, Port, Sumal, Maeriste, Cristelec, Doh, Giurtelecu Simleului, Maladia, Uileacu Simleului, Mesesenii de Jos, Aghires, Fetindia, Mesesenii de Sus, Mirsid, Firminis, Moigrad-Porolissum, Popeni, Napradea, Cheud, Somes-Guruslau, Tranis, Vadurele, Nusfalau, Bilghez, Boghis, Bozies, Pericei, Badacin, Periceiu Mic, Sici, Plopis, Fagetu, Iaz, Poiana Blenchii, Falcusa, Gostila, Magura, Romanasi, Chichisa, Ciumarna, Pausa, Poarta Salajului, Romita, Rus, Buzas, Fantanele-Rus, Hasmas, Simisna, Salatig, Bulgari, Deja, Mineu, Notig, Sag, Fizes, Mal, Sarbi, Tusa, Sanmihaiu Almasului, Bercea, Santa Maria, Somes-Odorhei, Barsa, Domnin, Inau, Soimus, Surduc, Braglez, Cristoltel, Solona, Testioara, Tihau, Turbuta, Samsud, Valea Pomilor, Sarmasag, Ilisua, Lompirt, Moiad, Poiana Magura, Tarmure, Treznea, Bozna, Valcau de Jos, Lazuri, Preoteasa, Ratovei, Sub Cetate, Valcau de Sus, Varsolt, Recea, Recea Mica, Zalha, Ceaca, Ciureni, Valea Ciurenilor, Valea Hranei, Valea Lunga, Vartesca, Zimbor, Chendremal, Dolu, Sancraiu Almasului, Sutoru)</t>
  </si>
  <si>
    <t>s2c_ZN:ROU_50 (Brasov, Poiana Brasov, Codlea, Fagaras, Predeal, Paraul Rece, Timisu de Jos, Timisu de Sus, Rasnov, Rupea, Fiser, Sacele, Victoria, Zarnesti, Tohanu Nou, Apata, Beclean, Boholt, Calbor, Hurez, Luta, Bod, Colonia Bod, Bran, Predelut, Sohodol, Simon, Budila, Bunesti, Crit, Mesendorf, Roades, Viscri, Cata, Beia, Drauseni, Ionesti, Palos, Cincu, Toarcla, Comana de Jos, Comana de Sus, Crihalma, Ticusu Nou, Cristian, Dumbravita, Vladeni, Feldioara, Colonia Reconstructia, Rotbav, Fundata, Fundatica, Sirnea, Ghimbav, Halchiu, Crizbav, Cutus, Satu Nou, Harman, Podu Oltului, Harseni, Copacel, Malinis, Margineni, Sebes, Hoghiz, Bogata Olteana, Cuciulata, Dopca, Fantana, Lupsa, Homorod, Jimbor, Mercheasa, Jibert, Dacia, Granari, Lovnic, Valeni, Lisa, Breaza, Pojorta, Maierus, Arini, Mandra, Ileni, Rausor, Sona, Toderita, Moieciu, Cheia, Drumul Carului, Magura, Moieciu de Sus, Moieciu de Jos, Pestera, Ormenis, Augustin, Parau, Grid, Venetia de Jos, Venetia de Sus, Poiana Marului, Prejmer, Stupinii Prejmerului, Lunca Calnicului, Racos, Mateias, Recea, Berivoi, Dejani, Gura Vaii, Iasi, Sasciori, Savastreni, Sanpetru, Sercaia, Halmeag, Vad, Bucium, Ohaba, Persani, Sercaita, Sinca Veche, Valcea, Sinca Noua, Paltin, Soars, Barcut, Felmer, Rodbav, Selistat, Tarlungeni, Carpinis, Purcareni, Zizin, Teliu, Cobor, Ticusu Vechi, Corbi, Feldioara (Ucea), Ucea de Jos, Ucea de Sus, Ungra, Daisoara, Vama Buzaului, Acris, Buzaiel, Dalghiu, Dragus, Oltet, Rucar, Vistea de Jos, Vistea de Sus, Vistisoara, Voila, Cincsor, Dridif, Ludisor, Sambata de Jos, Sambata de Sus, Statiunea Climaterica Sambata, Voivodeni, Vulcan, Colonia 1 Mai, Holbav)</t>
  </si>
  <si>
    <t>s2c_ZN:ROU_51 (Alba Iulia, Abrud, Abrud-Sat, Gura Cornei, Soharu, Aiud, Aiudul de Sus, Ciumbrud, Gambas, Garbova de Jos, Garbova de Sus, Garbovita, Magina, Pagida, Sancrai, Tifra, Baia de Aries, Brazesti, Cioara de Sus, Muncelu, Sartas, Simulesti, Blaj, Deleni-Obarsie, Flitesti, Izvoarele (Blaj), Manarade, Petrisat, Spatac, Tiur, Veza, Campeni, Boncesti, Borlesti, Botesti (Campeni), Certege, Coasta Vascului, Dandut, Dealu Bistrii, Dealu Capsei, Dric, Fata Abrudului, Floresti (Campeni), Furduiesti (Campeni), Mihoesti, Motorasti, Peste Valea Bistrii, Poduri, Sorlita, Tomusesti, Valea Bistrii, Valea Caselor, Varsi, Cugir, Bocsitura, Bucuru, Calene, Feteni, Goasele, Mugesti, Vinerea, Ocna Mures, Cisteiu de Mures, Micoslaca, Razboieni-Cetate, Uioara de Jos, Uioara de Sus, Sebes, Lancram, Rahau, Petresti, Teius, Beldiu, Capud, Coslariu Nou, Petelca, Zlatna, Botesti (Zlatna), Budeni, Dealu Roatei, Dobrot, Dumbrava (Zlatna), Fenes, Galati, Izvoru Ampoiului, Patrangeni, Parau Gruiului, Pirita, Podu lui Paul, Runc (Zlatna), Rusi, Suseni, Trampoiele, Valea Mica, Valtori (Zlatna), Albac, Barasti, Budaiesti, Cionesti, Costesti (Albac), Dealu Lamasoi, Deve, Dupa Plese, Fata, Plesesti, Potionci, Rogoz, Rosesti, Rusesti, Sohodol (Albac), Tamboresti, Almasu Mare, Almasu de Mijloc, Bradet, Cheile Cibului, Cib, Glod, Nadastia, Arieseni, Avramesti (Arieseni), Bubesti, Casa de Piatra, Cobles, Dealu Bajului, Fata Cristesei, Fata Lapusului, Galbena, Hodobana, Izlaz, Pantesti, Patrahaitesti, Poienita (Arieseni), Ravicesti, Sturu, Stei-Arieseni, Vanvucesti, Avram Iancu, Achimetesti, Avramesti (Avram Iancu), Badai, Boldesti, Calugaresti, Casoaia, Candesti, Carasti, Cartulesti, Cocesti, Cocosesti, Coroiesti, Dealu Crisului, Dolesti, Dumacesti, Gojeiesti, Heleresti, Incesti (Avram Iancu), Jojei, Martesti, Orgesti, Patrutesti, Plai (Avram Iancu), Puselesti, Soicesti, Stertesti, Tarsa, Tarsa-Plai, Valea Maciului, Valea Utului, Verdesti, Vidrisoara, Berghin, Ghirbom, Henig, Straja, Bistra, Aronesti, Balesti, Balesti-Catun, Barlesti (Bistra), Cheleteni, Ciuldesti, Cretesti, Dambureni, Dealu Muntelui, Durasti, Ganesti, Garde, Hodisesti, Hudricesti, Lipaia, Lunca Larga (Bistra), Lunca Merilor, Mihaiesti, Namas, Novacesti, Perjesti, Poiana (Bistra), Poiu, Ratitis, Runcuri, Salagesti, Stefanca, Tolacesti, Tomnatec, Trisoresti, Taranesti, Varsi-Rontu, Varsii Mari, Varsii Mici, Blandiana, Acmariu, Ibru, Poieni (Blandiana), Racatau, Bucium, Anghelesti, Bisericani, Bucium-Sat, Cerbu, Ciuculesti, Coleseni, Dogaresti, Feresti, Floresti (Bucium), Gura Izbitei, Helesti, Izbicioara, Izbita, Jurcuiesti, Lupulesti, Magura (Bucium), Muntari, Petreni, Poiana (Bucium), Poieni (Bucium), Stalnisoara, Valea Abruzel, Valea Alba, Valea Cerbului, Valea Negrilesii, Valea Poienii (Bucium), Valea Sesii (Bucium), Valeni (Bucium), Valcea, Calnic, Cut, Deal, Cenade, Capu Dealului, Gorgan, Cergau Mare, Cergau Mic, Lupu, Ceru-Bacainti, Bolovanesti, Bulbuc, Cucuta, Curpeni, Dumbravita, Fantanele, Grosi, Valea Mare, Viezuri, Cetatea de Balta, Craciunelu de Sus, Santamarie, Tatarlaua, Ciugud, Drambar, Dumbrava (Ciugud), Hapria, Seusa, Teleac, Ciuruleasa, Bidigesti, Bodresti, Boglesti, Buninginea, Ghedulesti, Matisesti (Ciuruleasa), Moraresti (Ciuruleasa), Vulcan, Craciunelu de Jos, Bucerdea Granoasa, Cornu, Padure, Panca, Cricau, Craiva, Tibru, Daia Romana, Dostat, Boz, Dealu Dostatului, Farau, Heria, Medves, Sanbenedic, Silea, Galda de Jos, Benic, Cetea, Galda de Sus, Lupseni, Magura (Galda de Jos), Mesentea, Oiejdea, Poiana Galdei, Raicani, Zagris, Garbova, Carpinis (Garbova), Reciu, Garda de Sus, Biharia, Dealu Frumos (Garda de Sus), Dealu Ordancusii, Dobresti, Garda Seaca, Ghetari, Hanasesti (Garda de Sus), Huzaresti, Izvoarele (Garda de Sus), Mununa, Ocoale, Plai (Garda de Sus), Plisti, Scoarta, Snide, Sucesti, Hoparta, Silivas, Spalnaca, Turdas, Vama Seaca, Horea, Baba, Butesti (Horea), Darlesti, Fericet, Giurgiut, Mancesti, Matisesti (Horea), Niculesti, Patrusesti, Petreasa, Preluca, Teiu, Trifesti (Horea), Zanzesti, Ighiu, Bucerdea Vinoasa, Ighiel, Sard, Telna, Intregalde, Dealu Geoagiului, Ghioncani, Iliesti, Ivanis, Marinesti, Modolesti (Intregalde), Necrilesti, Popesti, Sfarcea, Tecsesti, Jidvei, Balcaciu, Capalna de Jos, Feisa, Veseus, Livezile, Izvoarele (Livezile), Poiana Aiudului, Valisoara, Lopadea Noua, Asinip, Bagau, Beta, Cicard, Ciuguzel, Ocnisoara, Odverem, Lunca Muresului, Gura Ariesului, Lupsa, Bardesti, Barzan, Curmatura, Dupa Deal (Lupsa), Geamana, Hadarau, Holobani, Lazuri (Lupsa), Lunca (Lupsa), Manastire, Margaia, Musca, Parau-Carbunari, Pitiga, Posogani, Sasa, Trifesti (Lupsa), Valea Holhorii, Valea Lupsii, Valea Sesii (Lupsa), Vai, Vinta, Metes, Ampoita, Isca, Lunca Ampoitei, Lunca Metesului, Padurea, Poiana Ampoiului, Poiana Ursului, Presaca Ampoiului, Remetea, Tauti, Valeni (Metes), Mihalt, Cistei, Obreja, Zaries, Miraslau, Cicau, Decea, Lopadea Veche, Ormenis, Rachis, Mogos, Barbesti, Barlesti (Mogos), Barlesti-Catun, Barzogani, Bocesti, Bogdanesti (Mogos), Butesti (Mogos), Cojocani, Cristesti, Mamaligani, Negresti, Oncesti, Poienile-Mogos, Tomesti, Valea Barnii, Valea Barlutesti, Valea Cocesti, Valea Giogesti, Valea Mlacii, Valea Tupilor, Noslac, Captalan, Copand, Gabud, Stana de Mures, Valea Ciuciului, Ocolis, Lunca Larga (Ocolis), Runc (Ocolis), Vidolm, Ohaba, Colibi, Maghierat, Secasel, Pianu de Jos, Pianu de Sus, Plaiuri, Purcareti, Strungari, Poiana Vadului, Costesti (Poiana Vadului), Duduieni, Fagetu de Jos, Fagetu de Sus, Hanasesti (Poiana Vadului), Lupaiesti, Morcanesti, Pastesti, Petelei, Stanesti, Ponor, Dupa Deal (Ponor), Geogel, Macaresti, Vale In Jos, Valea Bucurului, Cortesti, Incesti (Posaga), Lunca (Posaga), Orasti, Posaga de Jos, Posaga de Sus, Sagagea, Radesti, Leorint, Mescreac, Soimus, Ramet, Botani, Bradesti, Cheia, Cotorasti, Floresti (Ramet), Olteni, Valea Fagetului, Valea Inzelului, Valea Manastirii, Valea Poienii (Ramet), Valea Uzei, Vladesti, Rimetea, Coltesti, Rosia Montana, Balmosesti, Blidesti, Bunta, Carpinis (Rosia Montana), Coasta Hentii, Corna, Curaturi, Daroaia, Garda-Barbulesti, Gura Rosiei, Iacobesti, Ignatesti, Soal, Tarina, Vartop, Rosia de Secas, Tau, Ungurei, Dealu Caselor, Dumesti, Salciua de Jos, Salciua de Sus, Sub Piatra, Valea Larga, Salistea, Margineni, Salistea-Deal, Tartaria, Sasciori, Capalna, Dumbrava (Sasciori), Laz (Sasciori), Loman, Plesi, Rachita, Sebesel, Tonea, Sancel, Iclod, Panade, Santimbru, Coslariu, Dumitra, Galtiu, Totoi, Scarisoara, Barlesti (Scarisoara), Botesti (Scarisoara), Fata-Lazesti, Floresti (Scarisoara), Lazesti (Scarisoara), Lespezea, Matei, Negesti, Runc (Scarisoara), Sfoartea, Stiuleti, Trancesti, Sohodol, Bazesti, Bilanesti, Bobaresti (Sohodol), Bradeana, Burzonesti, Deoncesti, Dilimani, Furduiesti (Sohodol), Gura Sohodol, Hoanca (Sohodol), Joldisesti, Lazuri (Sohodol), Lehesti, Luminesti, Medresti, Moraresti (Sohodol), Munesti, Napaiesti, Nelegesti, Nicoresti, Peles, Poiana (Sohodol), Robesti, Sebisesti, Sicoiesti, Surdesti, Simocesti, Toci, Valea Verde, Vladosesti, Stremt, Fata Pietrii, Geoagiu de Sus, Geomal, Sibot, Balomiru de Camp, Bacainti, Saracsau, Sona, Alecus, Biia, Doptau, Lunca Tarnavei, Sanmiclaus, Valea Sasului, Spring, Carpen, Carpenii de Sus, Cunta, Drasov, Vingard, Sugag, Arti, Barsana, Dobra, Jidostina, Martinie, Tau Bistra, Unirea, Ciugudu de Jos, Ciugudu de Sus, Dumbrava (Unirea), Inoc, Mahaceni, Vadu Motilor, Bodesti, Burzesti, Dealu Frumos (Vadu Motilor), Lazesti (Vadu Motilor), Necsesti, Poduri-Bricesti, Popestii de Jos, Popestii de Sus, Tomutesti, Totesti, Valtori (Vadu Motilor), Valea Lunga, Faget, Glogovet, Lodroman, Lunca (Valea Lunga), Tauni, Vidra, Bai, Bobaresti (Vidra), Bogdanesti (Vidra), Bordestii Poieni, Culdesti, Dealu Goiesti, Dos, Dosu Luncii, Dosu Vasesti, Dragoiesti-Lunca, Ficaresti, Gligoresti, Goiesti, Haiducesti, Harasti, Hoanca (Vidra), Jeflesti, Lunca (Vidra), Lunca Bisericii, Lunca Goiesti, Lunca Vesesti, Lunca de Jos, Modolesti (Vidra), Nemesi, Oidesti, Pitarcesti, Plescuta, Poieni (Vidra), Ponorel, Puiuletesti, Runc (Vidra), Segaj, Urdes, Valea Morii, Vasesti, Valcaneasa, Valcesti, Vartanesti, Vintu de Jos, Campu Goblii, Ciocasu, Criseni, Dealu Ferului, Gura Cutului, Hategana, Inuri, Laz (Vintu de Jos), Matacina, Mereteu, Parau lui Mihai, Poienita (Vintu de Jos), Stauini, Valea Goblii, Valea Vintului, Valea lui Mihai, Vurpar)</t>
  </si>
  <si>
    <t>s2c_ZN:ROU_52 (Sfantu Gheorghe, Chilieni, Coseni, Baraolt, Biborteni, Bodos, Capeni, Miclosoara, Racosul de Sus, Covasna, Chiurus, Intorsura Buzaului, Bradet, Floroaia, Scradoasa, Targu Secuiesc, Lunga, Aita Mare, Aita Medie, Barcani, Ladauti, Saramas, Aita Seaca, Batanii Mici, Herculian, Ozunca-Bai, Batanii Mari, Belin, Belin-Vale, Bodoc, Olteni, Zalan, Borosneu Mare, Borosneu Mic, Dobolii de Sus, Let, Tufalau, Valea Mica, Brates, Pachia, Telechia, Bradut, Doboseni, Filia, Talisoara, Bretcu, Martanus, Oituz, Catalina, Hatuica, Imeni, Marcusa, Martineni, Cernat, Albis, Icafalau, Chichis, Bacel, Comandau, Dobarlau, Lunca Marcusului, Marcus, Valea Dobarlaului, Ghelinta, Harale, Ghidfalau, Anghelus, Fotos, Zoltan, Haghig, Iaras, Ilieni, Dobolii de Jos, Sancraiu, Lemnia, Lutoasa, Mereni, Micfalau, Bixad, Malnas, Malnas-Bai, Valea Zalanului, Moacsa, Dalnic, Padureni, Ojdula, Hilib, Ozun, Bicfalau, Lisnau, Lisnau-Vale, Lunca Ozunului, Magherus, Santionlunca, Poian, Belani, Carpinenii, Estelnic, Valea Scurta, Reci, Aninoasa, Bita, Saciova, Sanzieni, Casinu Mic, Petriceni, Valea Seaca, Sita Buzaului, Crasna, Merisor, Zabratau, Turia, Alungeni, Valea Crisului, Arcus, Calnic, Valea Mare, Valcele, Araci, Ariusd, Hetea, Varghis, Zagon, Papauti, Zabala, Peteni, Surcea, Tamasfalau)</t>
  </si>
  <si>
    <t>s2c_ZN:ROU_53 (Ciba, Harghita-Bai, Jigodin-Bai, Miercurea-Ciuc, Baile Tusnad, Carpitus, Balan, Borsec, Cristuru Secuiesc, Filias, Gheorgheni, Covacipeter, Lacu Rosu, Vargatac, Visafolio, Odorheiu Secuiesc, Toplita, Calimanel, Luncani, Magherus, Moglanesti, Secu, Vale, Vagani, Zencani, Vlahita, Baile Homorod, Minele Lueta, Atid, Criseni, Cusmed, Inlaceni, Siclod, Avramesti, Andreeni, Cechesti, Firtanus, Goagiu, Laz-Firtanus, Laz-Soimus, Medisoru Mic, Bilbor, Rachitis, Bradesti, Satu Mare, Tarnovita, Capalnita, Carta, Ineu, Tomesti, Ciucsangeorgiu, Armaseni, Armasenii Noi, Bancu, Ciobanis, Cotormani, Eghersec, Ghiurche, Potiond, Ciumani, Corbu, Capu Corbului, Corund, Atia, Calonda, Fantana Brazilor, Valea lui Pavel, Cozmeni, Lazaresti, Danesti, Madaras, Darjiu, Mujna, Dealu, Fancel, Sancrai, Tamasu, Tibod, Ulcani, Valea Rotunda, Ditrau, Jolotca, Tengheler, Feliceni, Alexandrita, Arvateni, Cireseni, Forteni, Hoghia, Oteni, Polonita, Taureni, Teleac, Valeni, Frumoasa, Barzava, Fagetel (Frumoasa), Nicolesti (Frumoasa), Galautas, Dealu Armanului, Galautas-Parau, Nuteni, Plopis, Preluca, Toleseni, Zapodea, Joseni, Borzont, Bucin (Joseni), Lazarea, Ghidut, Lueta, Baile Chirui, Lunca de Jos, Baratcos, Poiana Fagului, Puntea Lupului, Valea Boros, Valea Capelei, Valea Intunecoasa, Valea Rece, Valea lui Antaloc, Lunca de Sus, Comiat, Izvorul Trotusului, Paltinis-Ciuc, Valea Garbea, Valea Ugra, Lupeni, Bisericani, Bulgareni, Firtusu, Morareni, Paltinis, Pauleni, Satu Mic, Sancel, Martinis, Aldea, Badeni, Calugareni, Chinusu, Comanesti, Ghipes, Locodeni, Oraseni, Petreni, Rares, Sanpaul, Meresti, Mihaileni, Livezi, Nadejdea, Vacaresti, Mugeni, Alunis, Beta, Betesti, Dejutiu, Dobeni, Lutita, Matiseni, Porumbenii Mari, Porumbenii Mici, Taietura, Ocland, Craciunel, Satu Nou (Ocland), Pauleni-Ciuc, Delnita, Soimeni, Plaiesii de Jos, Casinu Nou, Iacobeni, Imper, Plaiesii de Sus, Praid, Becas, Bucin (Praid), Ocna de Jos, Ocna de Sus, Sasveres, Remetea, Fagetel (Remetea), Martonca, Sineu, Sacel, Soimusu Mare, Soimusu Mic, Uilac, Vidacut, Sarmas, Fundoaia, Hodosa, Platonesti, Runc, Sancraieni, Fitod, Hosasau, Leliceni, Misentea, Santimbru, Santimbru-Bai, Sandominic, Sanmartin, Ciucani, Valea Uzului, Sansimion, Cetatuia, Secuieni, Bodogaia, Eliseni, Siculeni, Ciaracio, Ciceu, Racu, Satu Nou (Siculeni), Subcetate, Calnaci, Duda, Filpea, Suseni, Chileni, Liban, Senetea, Valea Stramba, Simonesti, Bentid, Cadaciu Mare, Cadaciu Mic, Cehetel, Chedia Mare, Chedia Mica, Cobatesti, Medisoru Mare, Mihaileni (Simonesti), Nicoleni, Ruganesti, Tarcesti, Turdeni, Tulghes, Hagota, Pintic, Recea, Tusnad, Tusnadu Nou, Vrabia, Ulies, Daia, Iasu, Ighiu, Nicolesti (Ulies), Obranesti, Petecu, Vasileni, Varsag, Voslabeni, Izvoru Muresului, Zetea, Desag, Izvoare, Poiana Tarnavei, Sub Cetate, Sicasau)</t>
  </si>
  <si>
    <t>s2c_ZN:ROU_54 (Targu Mures, Iernut, Cipau, Deag, Lechinta, Oarba de Mures, Porumbac, Racamet, Salcud, Sfantu Gheorghe, Ludus, Avramesti, Cioarga, Ciurgau, Fundatura, Gheja, Rosiori, Reghin, Apalina, Iernuteni, Sighisoara, Angofa, Aurel Vlaicu, Hetiur, Rora, Soromiclea, Venchi, Viilor, Sovata, Capeti, Iliesi, Sacadat, Sarateni, Tarnaveni, Bobohalma, Botorca, Custelnic, Acatari, Corbesti, Gaiesti, Gruisor, Murgesti, Roteni, Stejeris, Suveica, Valenii, Adamus, Chincius, Cornesti (Adamus), Craiesti (Adamus), Dambau, Herepea, Albesti, Barlibasoaia, Boiu, Jacu, Sapartoc, Topa, Valea Albestiului, Valea Daii, Valea Sapartocului, Alunis, Fitcau, Lunca Muresului, Apold, Daia (Apold), Saes, Vulcan, Atintis, Botez, Cecalaca, Istihaza, Maldaoci, Saniacob, Bahnea, Bernadea, Cund, Daia (Bahnea), Gogan, Idiciu, Lepindea, Band, Draculea Bandului, Fanate (Band), Fanatele Madarasului, Istan-Tau, Madaras, Marasesti, Negrenii de Campie, Oroiu, Petea, Tiptelnic, Valea Mare, Valea Rece, Batos, Dedrad, Goreni, Uila, Bagaciu, Delenii, Bala, Ercea, Balauseri, Agristeu, Chendu, Dumitreni, Filitelnic, Senereus, Beica de Jos, Beica de Sus, Cacuciu, Nadasa, Sanmihai de Padure, Serbeni, Bichis, Gambut, Nandra, Ozd, Bogata, Ranta, Brancovenesti, Idicel, Idicel-Padure, Sacalu de Padure, Valenii de Mures, Breaza, Filpisu Mare, Filpisu Mic, Ceuasu de Campie, Bozed, Campenita, Culpiu, Herghelia, Porumbeni, Sabed, Voiniceni, Chetani, Coasta Grindului, Cordos, Giurgis, Grindeni, Hadareni, Lint, Chiheru de Jos, Chiheru de Sus, Urisiu de Jos, Urisiu de Sus, Coroisanmartin, Coroi, Odrihei, Soimus, Cozma, Fanatele Socolului, Socolu de Campie, Valea Sasului, Valea Ungurului, Craciunesti, Budiu Mic, Cinta, Cornesti (Craciunesti), Tirimioara, Craiesti, Lefaia, Milasel, Nima Milaselului, Ciba, Cristesti, Valureni, Foi, Nicolesti, Cucerdea, Bord, Seulia de Mures, Cuci, Dataseni, Dupa Deal (Cuci), Orosia, Petrilaca, Danes, Cris, Seleus (Danes), Stejarenii, Deda, Bistra Muresului, Filea, Pietris, Eremitu, Calugareni, Campu Cetatii, Damieni, Matrici, Ernei, Caluseri, Dumbravioara, Icland, Sacareni, Sangeru de Padure, Faragau, Fanate (Faragau), Hodaia, Onuca, Poarta, Tonciu, Fantanele, Bordosiu, Calimanesti, Cibu, Roua, Viforoasa, Sanvasii, Galesti, Adrianu Mare, Adrianu Mic, Bedeni, Maiad, Troita, Ganesti, Paucisoara, Sub Padure, Seuca, Gheorghe Doja, Ilieni, Leordeni, Satu Nou (Gheorghe Doja), Tirimia, Ghindari, Abud, Ceie, Chibed, Solocma, Trei Sate, Glodeni, Merisor, Moisa, Pacureni, Paingeni, Gornesti, Iara de Mures, Ilioara, Mura Mare, Mura Mica, Padureni, Peris, Petrilaca de Mures, Teleac, Grebenisu de Campie, Leorinta, Valea Sanpetrului (Grebenisu de Campie), Gurghiu, Adrian, Casva, Comori, Fundoaia, Glajarie, Larga (Gurghiu), Orsova, Orsova-Padure, Pauloaia, Hodac, Arsita, Bicasu, Dubistea de Padure, Mirigioaia, Toaca, Uricea, Hodosa, Ihod, Isla, Sambrias, Ibanesti, Blidireasa, Bradetelu, Dulcea, Ibanesti-Padure, Lapusna, Parau Mare, Tireu, Tisieu, Zimti, Iclanzel, Capusu de Campie, Chisalita, Dupa Deal (Iclanzel), Fanate (Iclanzel), Fanatele Capusului, Ghidasteu, Iclandu Mare, Madaraseni, Tablaseni, Valea Iclandului, Ideciu de Jos, Deleni (Ideciu de Jos), Ideciu de Sus, Livezeni, Bozeni, Corunca, Ivanesti, Poienita, Sanisor, Lunca, Baita, Frunzeni, Logig, Santu, Lunca Bradului, Neagra, Salard, Magherani, Bara, Bereni, Candu, Drojdii, Eremieni, Maia, Marculeni, Silea Nirajului, Torba, Mica, Abus, Capalna de Sus, Ceuas, Deaj, Haranglab, Somostelnic, Miercurea Nirajului, Beu, Dumitrestii, Laureni, Mosuni, Sardu Nirajului, Tampa, Veta, Mihesu de Campie, Bujor, Cirhagau, Groapa Radaii, Mogoaia, Razoare, Saulita, Stefanca, Nades, Magherus, Pipea, Tigmandru, Neaua, Ghinesti, Rigmani, Sansimion, Vadas, Ogra, Dileu Vechi, Giulus, Lascud, Vaideiu, Papiu Ilarian, Dobra, Merisoru, Sandru, Ursoaia, Panet, Berghia, Cuiesd, Hartau, Santioana de Mures, Pasareni, Bolintineni, Galateni, Petelea, Habic, Pogaceaua, Bologaia, Ciulea, Deleni (Pogaceaua), Fantana Babii, Parau Crucii (Pogaceaua), Scurta, Sicele, Valea Sanpetrului (Pogaceaua), Valeni, Rastolita, Andreneasa, Borzia, Galaoaia, Iod, Raciu, Caciulata, Coasta Mare, Cotorinau, Curete, Hagau, Lenis, Nima Raciului, Obarsie, Parau Crucii (Raciu), Sanmartinu de Campie, Ulies, Valea Sanmartinului, Valea Seaca, Valea Uliesului, Rusii-Munti, Maioresti, Morareni, Sebes, Saschiz, Cloasterf, Mihai Viteazu, Sarmasu, Balda, Larga (Sarmasu), Morut, Sarmasel, Sarmasel-Gara, Titiana, Visinelu, Sancraiu de Mures, Nazna, Sangeorgiu de Mures, Cotus, Tofalau, Sangeorgiu de Padure, Bezid, Bezidu Nou, Lotu, Sanger, Barza, Cipaieni, Dalu, Pripoare, Valisoara, Zapodea, Sanpaul, Chirileu, Dileu Nou, Sanmarghita, Valea Izvoarelor, Sanpetru de Campie, Barlibas, Dambu, Satu Nou (Sanpetru de Campie), Sangeorgiu de Campie, Tusinu, Santana de Mures, Bardesti, Chinari, Curteni, Solovastru, Jabenita, Stanceni, Ciobotani, Mestera, Suplac, Idrifaia, Laslau Mare, Laslau Mic, Vaidacuta, Suseni, Luieriu, Saulia, Leorinta-Saulia, Macicasesti, Padurea, Sincai, Lechincioara, Pusta, Sincai-Fanate, Taureni, Fanate (Taureni), Moara de Jos, Ungheni, Cerghid, Cerghizel, Moresti, Recea, Sausa, Vidrasau, Valea Larga, Gradini, Malaesti, Poduri, Valea Fratiei, Valea Glodului, Valea Padurii, Valea Surii, Valea Uriesului, Vargata, Grausorul, Mitresti, Vadu, Valea, Vatava, Dumbrava, Rapa de Jos, Vanatori, Archita, Feleag, Mureni, Soard, Vetca, Jacodu, Salasuri, Viisoara, Ormenis, Santioana, Voivodeni, Toldal, Zagar, Seleus (Zagar), Zau de Campie, Barbosi, Botei, Bujor-Hodaie, Ciretea, Gaura Sangerului, Malea, Stefaneaca, Tau)</t>
  </si>
  <si>
    <t>s2c_ZN:ROU_55 (Sibiu, Paltinis, Medias, Ighisu Nou, Agnita, Coves, Ruja, Avrig, Bradu, Glamboaca, Sacadate, Marsa, Cisnadie, Cisnadioara, Copsa Mica, Dumbraveni, Ernea, Saros pe Tarnave, Ocna Sibiului, Toparcea, Talmaciu, Boita, Colonia Talmaciu, Lazaret, Lotrioara, Paltin, Talmacel, Altina, Benesti, Ghijasa de Sus, Apoldu de Jos, Sangatin, Arpasu de Jos, Arpasu de Sus, Nou Roman, Atel, Alma, Dupus, Giacas, Smig, Axente Sever, Agarbiciu, Soala, Bazna, Boian, Velt, Barghis, Apos, Ighisu Vechi, Pelisor, Vecerd, Zlagna, Biertan, Copsa Mare, Richis, Blajel, Paucea, Romanesti, Brateiu, Buzd, Bradeni, Retis, Teline, Bruiu, Gherdeal, Somartin, Carta, Poienita, Cartisoara, Chirpar, Sasaus, Vard, Veseud (Chirpar), Cristian, Darlos, Curciu, Valea Lunga, Gura Raului, Hoghilag, Prod, Valchid, Iacobeni, Movile, Netus, Noistat, Stejarisu, Jina, Laslea, Floresti, Malancrav, Nou Sasesc, Roandola, Loamnes, Alamor, Armeni, Hasag, Mandra, Sadinca, Ludos, Gusu, Marpod, Ilimbav, Merghindeal, Dealu Frumos, Micasasa, Chesler, Tapu, Valeni, Miercurea Sibiului, Apoldu de Sus, Dobarca, Mihaileni, Metis, Moardas, Ravasel, Salcau, Mosna, Alma Vii, Nemsa, Nocrich, Fofeldea, Ghijasa de Jos, Hosman, Tichindeal, Orlat, Pauca, Bogatu Roman, Brosteni, Presaca, Poiana Sibiului, Poplaca, Porumbacu de Jos, Colun, Porumbacu de Sus, Sarata, Scoreiu, Racovita, Sebesu de Sus, Rasinari, Prislop, Rau Sadului, Rosia, Casolt, Cornatel, Daia, Nou, Nucet, Sadu, Saliste, Aciliu, Amnas, Crint, Fantanele, Gales, Mag, Sacel, Sibiel, Vale, Slimnic, Albi, Padureni, Rusi, Veseud (Slimnic), Seica Mare, Boarta, Buia, Mighindoala, Petis, Stenea, Seica Mica, Sorostin, Selimbar, Bungard, Mohu, Vestem, Sura Mare, Hamba, Sura Mica, Rusciori, Tarnava, Colonia Tarnava, Tilisca, Rod, Turnu Rosu, Sebesu de Jos, Valea Viilor, Motis, Vurpar)</t>
  </si>
  <si>
    <t>s2c_ZN:ROU_60 (Bacau, Onesti, Buhusi, Marginea (Buhusi), Runcu, Comanesti, Podei, Vermesti, Darmanesti, Darmaneasca, Lapos, Pagubeni, Plopu (Darmanesti), Salatruc, Moinesti, Gazarie, Slanic-Moldova, Cerdac, Ciresoaia, Targu Ocna, Poieni (Targu Ocna), Valcele (Targu Ocna), Agas, Beleghet, Cosnea, Cotumba, Diaconesti, Goioasa, Preluci, Sulta, Ardeoani, Leontinesti, Asau, Apa Asau, Ciobanus, Lunca Asau, Paltinis, Straja, Balcani, Frumoasa, Ludasi, Schitu Frumoasa, Barsanesti, Albele, Bratesti, Caraclau, Beresti-Bistrita, Brad (Beresti-Bistrita), Ciumasi, Climesti, Dumbrava (Beresti-Bistrita), Fagetel, Itesti, Padureni (Beresti-Bistrita), Beresti-Tazlau, Bosoteni, Enachesti, Prisaca, Romanesti, Tescani, Turluianu, Berzunti, Buda (Berzunti), Dragomir, Blagesti, Buda (Blagesti), Poiana Negustorului, Tardenii Mari, Valea lui Ion, Bogdanesti, Filipesti (Bogdanesti), Brusturoasa, Buruienis, Buruienisu de Sus, Camenca, Cuchinis, Hanganesti, Buhoci, Bijghir, Buhocel, Coteni, Dospinesti, Casin, Curita, Caiuti, Blidari, Boistea, Floresti (Caiuti), Heltiu, Marcesti, Popeni, Pralea, Vranceni, Cleja, Somusca, Valea Mica (Cleja), Colonesti, Calini, Poiana (Colonesti), Satu Nou (Colonesti), Spria, Valea Mare (Colonesti), Zapodia (Colonesti), Corbasca, Bacioiu, Marvila, Poglet, Rogoaza, Scarisoara, Valcele (Corbasca), Cotofanesti, Balca, Boistea de Jos, Borsani, Tamasoaia, Damienesti, Calugareni, Dragesti (Damienesti), Padureni (Damienesti), Dealu Morii, Banca, Balanesti (Dealu Morii), Blaga, Bobos, Bodeasa, Bostanesti, Calapodesti, Cauia, Dorofei, Ghionoaia, Gradesti, Negulesti, Tavadaresti, Dofteana, Bogata, Cucuieti (Dofteana), Haghiac (Dofteana), Larga, Seaca, Stefan Voda, Faraoani, Filipeni, Balaia, Brad (Filipeni), Fruntesti, Marasti, Padureni (Filipeni), Slobozia (Filipeni), Valea Botului, Filipesti, Boanta, Carligi, Cornesti, Cotu Grosului, Galbeni (Filipesti), Harlesti, Oniscani, Gaiceana, Arini, Hutu, Popesti, Garleni, Garlenii de Sus, Lespezi, Surina, Bolovanis, Faget, Fagetu de Sus, Ghimes, Rachitis, Tarhausi, Glavanesti, Frumuselu, Muncelu, Putredeni, Razesu, Gura Vaii, Capata, Dumbrava (Gura Vaii), Motocesti, Paltinata, Temelia, Helegiu, Bratila, Deleni, Dragugesti, Hemeius, Fantanele (Hemeius), Lilieci, Horgesti, Bazga, Galeri, Marascu, Racatau de Jos, Racatau-Razesi, Recea, Sohodor, Huruiesti, Capotesti, Floresti (Huruiesti), Fundoaia, Ocheni, Perchiu, Pradais, Izvoru Berheciului, Antohesti, Baimac, Faghieni, Obarsia, Otelesti, Padureni (Izvoru Berheciului), Letea Veche, Holt, Radomiresti, Rusi-Ciutea, Siretu (Letea Veche), Lipova, Malosu, Satu Nou (Lipova), Valea Caselor, Valea Hogei, Valea Marului, Valea Mosneagului, Livezi, Balaneasa, Orasa, Poiana (Livezi), Prajoaia, Scariga, Luizi-Calugara, Osebiti, Magiresti, Prajesti (Magiresti), Stanesti, Sesuri, Valea Arinilor, Magura, Crihan, Dealu Mare, Sohodol, Manastirea Casin, Lupesti, Parvulesti, Scutaru, Margineni, Barati, Luncani, Padureni (Margineni), Podis, Poiana (Margineni), Trebes, Valea Budului, Motoseni, Baclesti, Chetreni, Chicerea, Cociu, Cornatelu, Fantanele (Motoseni), Fundatura, Gura Craiesti, Poiana (Motoseni), Praja, Rotaria, Sendresti, Tepoaia, Negri, Brad (Negri), Calinesti, Magla, Poiana (Negri), Ursoaia, Nicolae Balcescu, Baltata, Buchila, Galbeni (Nicolae Balcescu), Larguta, Sarata (Nicolae Balcescu), Valea Seaca (Nicolae Balcescu), Oituz, Calcai, Ferestrau-Oituz, Harja, Marginea (Oituz), Poiana Sarata, Oncesti, Barboasa, Dealu Perjului, Oncestii Vechi, Satu Nou (Oncesti), Tarnita, Taula, Orbeni, Scurta, Palanca, Cadaresti, Ciughes, Pajistea, Popoiu, Parava, Dragusani, Radoaia, Teius, Parincea, Barna, Milestii de Jos, Milestii de Sus, Nanesti, Nastaseni, Poieni (Parincea), Satu Nou (Parincea), Valeni (Parincea), Vladnic, Pancesti, Chilia Benei, Dienet, Fulgeris, Fundu Vaii, Motoc, Petresti, Soci, Pargaresti, Bahna, Nicoresti, Parau Boghii, Satu Nou (Pargaresti), Parjol, Bahnaseni, Barnesti, Basasti, Campeni, Haineala, Pustiana, Tarata, Hemieni, Plopana, Budesti, Dorneni (Plopana), Fundu Tutovei, Itcani, Rusenii Razesi, Rusenii de Sus, Straminoasa, Tagara, Podu Turcului, Balanesti (Podu Turcului), Cabesti, Fichitesti, Giurgioana, Hanta, Lehancea, Plopu (Podu Turcului), Racusana, Sarbi, Poduri, Bucsesti, Cernu, Cornet, Negreni, Prohozesti, Valea Sosii, Racova, Gura Vaii (Racova), Halmacioaia, Iliesi, Racaciuni, Ciucani, Fundu Racaciuni, Gasteni, Gheorghe Doja, Rastoaca, Rachitoasa, Barcana, Bucsa, Buda (Rachitoasa), Burdusaci, Danaila, Dumbrava (Rachitoasa), Farcasa, Fundatura Rachitoasa, Haghiac (Rachitoasa), Magazia, Movilita, Oprisesti, Putini, Tochilea, Rosiori, Misihanesti, Neguseni, Poieni (Rosiori), Valea Mare (Rosiori), Valea Mica (Rosiori), Sascut, Beresti, Contesti, Sascut-Sat, Schineni (Sascut), Valea Nacului, Sanduleni, Barzulesti, Coman, Mateiesti, Stufu, Tisa, Versesti, Saucesti, Bogdan Voda, Costei, Schineni (Saucesti), Siretu (Saucesti), Serbesti, Scorteni, Bogdanesti (Scorteni), Floresti (Scorteni), Grigoreni, Stejaru, Serpeni, Secuieni, Balusa, Berbinceni, Chiticeni, Ciuturesti, Fundeni, Glodisoarele, Odobesti, Tisa-Silvestri, Valea Fanatului, Valeni (Secuieni), Solont, Cucuieti (Solont), Sarata (Solont), Stanisesti, Balotesti, Belciuneasa, Benesti, Craiesti, Gorghesti, Slobozia (Stanisesti), Slobozia Noua, Valeni (Stanisesti), Strugari, Cetatuia, Iaz, Nadisa, Petricica, Rachitisu, Stefan cel Mare, Bogdana, Buciumi, Gutinas, Negoiesti, Racauti, Radeana, Viisoara (Stefan cel Mare), Tamasi, Chetris, Furnicari, Gioseni, Tatarasti, Cornii de Jos, Cornii de Sus, Dragesti (Tatarasti), Gherdana, Giurgeni, Ungureni (Tatarasti), Targu Trotus, Tuta, Viisoara (Targu Trotus), Traian, Bogdanesti (Traian), Hertioana de Jos, Hertioana-Razesi, Prajesti, Zapodia (Traian), Ungureni, Bartasesti, Bibiresti, Bota, Botesti, Garla Anei, Viforeni, Zlatari, Urechesti, Cornatel, Lunca Dochiei, Satu Nou (Urechesti), Slobozia (Urechesti), Valea Seaca, Cucova, Vultureni, Bosia, Dadesti, Dorneni (Vultureni), Ghilavesti, Godinestii de Jos, Godinestii de Sus, Lichitiseni, Medeleni, Nazarioaia, Reprivat, Tomozia, Tiganesti, Valea Lupului, Valea Merilor, Valea Salciei, Zemes, Bolatau)</t>
  </si>
  <si>
    <t>s2c_ZN:ROU_61 (Piatra-Neamt, Roman, Bicaz, Capsa, Dodeni, Izvoru Alb, Izvoru Muntelui, Potoci, Secu, Targu Neamt, Blebea, Humulesti, Humulestii Noi, Agapia-Manastire, Agapia, Filioara, Sacalusesti, Varatec, Bahna, Aramesti, Bahnisoara, Brosteni, Izvoare (Bahna), Liliac, Tutcanii din Deal, Tutcanii din Vale, Baltatesti, Ghindaoani, Valea Arini, Valea Seaca, Bara, Boghicea, Causeni, Negresti (Bara), Nistria, Rediu (Bara), Slobozia (Bara), Bargauani, Bahna Mare, Baratca, Balanesti, Breaza, Certieni, Chilia, Darloaia, Ghelaiesti, Hartop, Homiceni, Talpa, Vladiceni, Bicaz-Chei, Barnadu, Gherman, Ivanes, Bicazu Ardelean, Telec, Ticos, Bodesti, Bodestii de Jos, Corni, Oslobeni, Borca, Lunca (Borca), Madei, Paraul Carjei, Paraul Pantei, Sabasa, Soci (Borca), Borlesti, Mastacan (Borlesti), Nechit, Ruseni (Borlesti), Sovoaia, Botesti, Barticesti, David, Moreni, Munteni, Nisiporesti, Valeni (Botesti), Bozieni, Baneasa, Craiesti, Cuci, Iucsa, Brusturi, Draganesti, Grosi, Ortasti, Poiana (Brusturi-Draganesti), Rasca, Soimaresti, Tarzia, Candesti, Barcanesti, Dragova, Padureni, Tardenii Mici, Vadurele (Candesti), Ceahlau, Bistricioara, Paraul Mare, Durau, Cordun, Pildesti, Simionesti, Costisa, Dornesti, Frunzeni, Manoaia, Cracaoani, Cracaul Negru, Magazia, Mitocu Balan, Poiana Cracaoani, Damuc, Huisurez, Trei Fantani, Dobreni, Casaria, Negresti (Dobreni), Poiana (Dobreni), Sarata, Doljesti, Buhonca, Buruienesti, Rotunda, Dragomiresti, Bornis, Hlapesti, Mastacan (Dragomiresti), Unghi, Vad, Dulcesti, Bozienii de Sus, Britcani, Carlig, Corhana, Poiana (Dulcesti), Rosiori, Ruginoasa, Dumbrava Rosie, Brasauti, Cut, Izvoare (Dumbrava Rosie), Farcasa, Busmei, Frumosu, Popesti (Farcasa), Stejaru (Farcasa), Faurei, Budesti, Climesti, Micsunesti, Garcina, Almas, Cuejdiu, Gheraesti, Gheraestii Noi, Tetcani, Girov, Balusesti (Dochia), Caciulesti, Danesti, Dochia, Doina, Gura Vaii, Popesti (Girov), Turturesti, Versesti, Grinties, Bradu, Poiana (Grinties), Grumazesti, Curechistea, Netezi, Topolita, Hangu, Buhalnita, Chiriteni, Grozavesti, Ruginesti, Horia, Cotu Vames, Icusesti, Balusesti (Icusesti), Batranesti, Mesteacan, Rocna, Spiridonesti, Tabara, Ion Creanga, Averesti, Izvoru, Muncelu, Recea, Stejaru (Ion Creanga), Margineni, Hartesti, Hoisesti, Itrinesti, Moldoveni, Hociungi, Oniceni, Ciornei, Gorun, Linsesti, Lunca (Oniceni), Marmureni, Pietrosu, Poiana Humei, Pustieta, Solca, Valea Enei, Pastraveni, Lunca Moldovei, Radeni, Spiesti, Pangarati, Oantu, Pangaracior, Poiana (Pangarati), Preluca, Stejaru (Pangarati), Petricani, Boistea, Tarpesti, Tolici, Piatra Soimului, Luminis, Negulesti, Poieni, Pipirig, Boboiesti, Dolhesti, Leghin, Pataligeni, Pluton, Stanca, Podoleni, Negritesti, Poiana Teiului, Calugareni, Dreptu, Galu, Paraul Fagului, Petru Voda, Poiana Largului, Roseni, Ruseni (Poiana Teiului), Savinesti (Poiana Teiului), Topoliceni, Poienari, Bunghi, Ciurea, Holm, Patricheni, Pancesti, Sacaleni, Talpalai, Raucesti, Oglinzi, Savesti, Ungheni, Razboieni, Borseni, Razboienii de Jos, Valea Alba, Valea Mare, Rediu, Betesti, Poloboc, Socea, Romani, Gosmani, Silistea, Roznov, Chintinici, Slobozia (Roznov), Sagna, Gadinti, Lutca, Traian (Sabaoani), Vulpasesti, Sabaoani, Savinesti, Dumbrava-Deal, Secuieni, Basta, Barjoveni, Bogzesti, Butnaresti, Giulesti, Prajesti, Secuienii Noi, Uncesti, Stanita, Chicerea, Ghidion, Poienile Oancei, Todireni, Veja, Vladnicele, Stefan cel Mare, Bordea, Carligi, Deleni, Dusesti, Ghigoiesti, Soci (Stefan cel Mare), Tarcau, Ardeluta, Brates, Cazaci, Schitu Tarcau, Straja, Tasca, Hamzoaia, Neagra, Ticos-Floarea, Tazlau, Tamaseni, Adjudeni, Timisesti, Dumbrava, Plaiesu, Preutesti, Zvoranesti, Trifesti, Miron Costin, Tupilati, Aramoaia, Hanul Ancutei, Totoiesti, Tibucani, Davideni, Tibucanii de Jos, Urecheni, Ingaresti, Plugari, Valea Ursului, Bucium, Chilii, Giurgeni, Muncelu de Jos, Vanatori-Neamt, Lunca (Vanatori-Neamt), Manastirea Neamt, Nemtisor, Alexandru cel Bun, Agarcia, Bisericani, Bistrita, Scaricica, Vaduri, Vadurele (Alexandru cel Bun), Viisoara, Zanesti, Traian (Zanesti))</t>
  </si>
  <si>
    <t>s2c_ZN:ROU_62 (Focsani, Adjud, Adjudu Vechi, Burcioaia, Siscani, Marasesti, Calimanesti, Haret, Modruzeni, Padureni (Marasesti), Siretu, Tisita, Odobesti, Unirea, Panciu, Crucea de Jos, Crucea de Sus, Dumbrava (Panciu), Neicu, Satu Nou (Panciu), Andreiasu de Jos, Andreiasu de Sus, Arsita, Fetig, Hotaru, Rachitasu, Titila, Balesti, Barsesti, Negrilesti, Topesti, Boghesti, Bichesti, Boghestii de Sus, Chitcani, Iugani, Placinteni, Plesesti, Prisecani, Tabucesti, Bolotesti, Gagesti, Ivancesti, Pietroasa (Bolotesti), Putna, Vitanestii de sub Magura, Bordesti, Bordestii de Jos, Brosteni, Arva, Pitulusa, Campineanca, Pietroasa (Campineanca), Valcele, Campuri, Fetesti, Gura Vaii, Rotilestii Mari, Rotilestii Mici, Carligele, Blidari (Carligele), Bontesti, Dalhauti, Chiojdeni, Catauti, Lojnita, Luncile, Maracini, Podurile, Seciu, Tulburea, Ciorasti, Codresti, Mihalceni, Salcia Noua, Salcia Veche, Satu Nou (Ciorasti), Spatareasa, Corbita, Buda, Izvoarele, Largaseni, Ochesesti, Radacinesti, Serbanesti, Tutu, Valcelele, Cotesti, Budesti, Golestii de Sus, Valea Cotesti, Dumbraveni, Alexandru Vlahuta, Candesti, Dragosloveni (Dumbraveni), Dumitresti, Bicestii de Jos, Bicestii de Sus, Blidari (Dumitresti), Dumitrestii de Sus, Dumitrestii-Fata, Galoiesti, Lastuni, Lupoaia, Motnau, Poienita, Roscari, Siminoc, Tinoasa, Trestia, Valea Mica, Fitionesti, Ciolanesti, Ghimicesti, Holbanesti, Manastioara, Garoafa, Bizighesti, Ciuslea, Doaga, Faurei, Precistanu, Rachitosu, Strajescu, Golesti, Ceardac, Gugesti, Oreavu, Gura Calitei, Balanesti, Cocosari, Dealu Lung, Groapa Tufei, Lacu lui Baban, Plopu, Poenile, Rasca, Sotarcari, Homocea, Argea, Costisa (Homocea), Lespezi, Ploscuteni, Jaristea, Padureni (Jaristea), Scanteia, Varsatura, Jitia, Cerbu, Dealu Sarii, Jitia de Jos, Magura, Maicanesti, Belciugele, Ramniceni, Slobozia Botesti, Stupina, Tataru, Mera, Livada, Milcovel, Rosioara, Vulcaneasa, Milcovul, Gologanu, Lamotesti, Rastoaca, Movilita, Diocheti-Rediu, Frecatei, Trotusanu, Valeni (Movilita), Nanesti, Calienii Noi, Calienii Vechi, Naruja, Podu Narujei, Podu Stoica, Rebegari, Nereju, Bradacesti, Chiricani, Nereju Mic, Sahastru, Nistoresti, Batcari, Bradetu, Fagetu, Podu Schiopului, Romanesti, Ungureni, Valea Neagra, Vetresti-Herastrau, Paltin, Carsochesti-Corabita, Ghebari, Moraresti, Pavalari, Prahuda, Spulber, Tojanii de Jos, Tojanii de Sus, Tepa, Tipau, Valcani, Paunesti, Viisoara (Paunesti), Poiana Cristei, Dealu Cucului, Dumbrava (Poiana Cristei), Mahriu, Odobasca, Petreanu, Podu Lacului, Taratu, Pufesti, Ciorani, Domnesti-Sat, Domnesti-Targ, Racoasa, Gogoiu, Marasti, Varnita, Verdea, Reghiu, Farcas, Jgheaburi, Piscu Reghiului, Raiuti, Sindrilari, Ursoaia, Valea Milcovului, Ruginesti, Anghelesti, Copacesti, Valeni (Ruginesti), Sihlea, Bogza, Caiata, Voetin, Slobozia Bradului, Cornetu, Coroteni, Liesti, Olareni, Valea Beciului, Slobozia Ciorasti, Armeni, Jiliste, Dragosloveni (Soveja), Rucareni, Straoane, Muncelu, Repedea, Valeni (Straoane), Suraia, Biliesti, Tanasoaia, Calimaneasa, Costisa (Tanasoaia), Costisa de Sus, Covrag, Feldioara, Galbeni, Nanesti (Tanasoaia), Vladnicu de Jos, Vladnicu de Sus, Tataranu, Bordeasca Noua, Bordeasca Veche, Martinesti, Vajaitoarea, Tamboesti, Obrejita, Padureni (Tamboesti), Pietroasa (Tamboesti), Slimnic, Trestieni, Tulnici, Coza, Gresu, Haulisca, Lepsa, Paulesti, Tifesti, Batinesti, Clipicesti, Igesti, Olesesti, Patrascani, Sarbi, Vitanesti, Urechesti, Popesti, Terchesti, Valea Sarii, Colacu, Matacina, Poduri, Prisaca, Vanatori, Balta Ratei, Jorasti, Mircestii Noi, Mircestii Vechi, Petresti, Radulesti, Vartescoiu, Beciu, Faraoanele, Olteni, Pietroasa (Vartescoiu), Ramniceanca, Vidra, Burca, Iresti, Ruget, Scafari, Serbesti, Tichiris, Viisoara (Vidra), Voloscani, Vintileasca, Bahnele, Dupa Magura, Neculele, Poiana Stoichii, Tanasari, Livezile, Mesteacanu, Piscu Radului, Vizantea Manastireasca, Vizantea Razaseasca, Vrancioaia, Bodesti, Muncei, Plostina, Poiana, Spinesti, Vulturu, Botarlau, Hangulesti, Maluri, Vadu Rosca)</t>
  </si>
  <si>
    <t>s2c_ZN:ROU_70 (Iasi, Harlau, Parcovaci, Pascani, Blagesti, Bosteni, Gastesti, Lunca (Pascani), Sodomeni, Targu Frumos, Bals, Boureni (Targu Frumos), Buznea, Coasta Magurii, Costesti, Dadesti, Ganesti, Giurgesti, Ion Neculce, Prigoreni, Razboieni, Alexandru I. Cuza, Kogalniceni, Scheia, Volintiresti, Andrieseni, Buhaeni, Draganesti, Fantanele (Andrieseni), Glavanesti, Iepureni (Andrieseni), Spineni, Aroneanu, Dorobant, Rediu Aldei, Sorogari, Baltati, Cotargaci, Filiasi, Madarjesti, Podisu, Sarca, Valea Oilor, Barnova, Cercu, Paun, Pietraria, Todirel, Visan, Belcesti, Liteni, Munteni, Satu Nou (Belcesti), Tansa (Belcesti), Ulmi, Bivolari, Buruienesti, Solonet, Tabara, Traian, Braesti, Albesti, Buda (Braesti), Cristesti (Braesti), Rediu (Braesti), Butea, Miclauseni, Ceplenita, Buhalnita, Poiana Marului, Zlodica, Ciortesti, Coropceni, Deleni (Ciortesti), Rotaria, Serbesti, Ciurea, Curaturi, Dumbrava (Ciurea), Hlincea, Picioru Lupului, Lunca Cetatuii, Slobozia (Ciurea), Coarnele Caprei, Arama, Petrosica, Comarna, Curagau, Stanca (Comarna), Osoi (Comarna), Costuleni, Covasna, Cozia, Hilita, Cotnari, Bahluiu, Carjoaia, Cireseni, Fagat, Hodora, Horodistea, Iosupeni, Luparia, Valea Racului, Zbereni, Cozmesti, Podolenii de Jos, Podolenii de Sus, Cristesti, Homita, Cucuteni, Baiceni (Cucuteni), Barbatesti, Sacaresti, Dagata, Balusesti, Boatca, Buzdug, Manastirea, Piscu Rusului, Poienile, Tarnita, Zece Prajini, Deleni, Feredeni, Leahu-Nacu, Maxut, Poiana (Deleni), Slobozia (Deleni), Dobrovat, Dolhesti, Bradicesti, Pietris, Dumesti, Banu, Chilisoaia, Hoisesti, Pausesti, Erbiceni, Barlesti, Spinoasa, Spranceana, Totoesti, Focuri, Fantanele (Focuri), Golaiesti, Bran, Cilibiu, Cotu lui Ivan, Gradinari, Medeleni, Petresti, Podu Jijiei, Gorban, Gura Bohotin, Podu Hagiului, Scoposeni (Gorban), Zberoaia, Grajduri, Carbunari, Corcodel, Lunca (Grajduri), Padureni (Grajduri), Poiana cu Cetate, Valea Satului, Gropnita, Bulbucani, Forasti, Malaesti, Saveni, Sangeri, Grozesti, Coltu Cornii, Salageni, Halaucesti, Luncasi, Helesteni, Harmaneasa, Movileni (Helesteni), Oboroceni, Holboca, Cristesti (Holboca), Dancu, Orzeni, Rusenii Noi, Rusenii Vechi, Valea Lunga, Horlesti, Bogdanesti, Scoposeni (Horlesti), Ipatele, Alexesti, Bacu, Cuza Voda (Ipatele), Lespezi, Buda (Lespezi), Bursuc-Deal, Bursuc-Vale, Dumbrava (Lespezi), Heci, Letcani, Bogonos, Cogeasca, Cucuteni (Letcani), Lungani, Crucea, Goesti, Zmeu, Madarjac, Bojila, Frumusica, Mircesti, Iugani, Izvoarele, Rachiteni, Ursaresti, Mironeasa, Schitu Hadambului, Ursita, Miroslava, Balciu, Bratuleni, Ciurbesti, Cornesti, Dancas, Gaureni, Horpaz, Proselnici, Uricani, Valea Adanca, Valea Ursului, Vorovesti, Miroslovesti, Ciohorani, Mitesti, Soci, Verseni, Mogosesti, Budesti, Hadambu, Manjesti, Mogosesti-Siret, Muncelu de Sus, Tudor Vladimirescu, Mosna, Motca, Boureni (Motca), Movileni, Iepureni (Movileni), Larga-Jijia, Potangeni, Oteleni, Handresti, Plugari, Borosoaia, Onesti, Podu Iloaiei, Budai, Cositeni, Holm, Scobalteni, Popesti, Doroscani, Harpasesti, Obrijeni, Padureni (Popesti), Vama, Popricani, Carlig, Cotu Morii, Cuza Voda (Popricani), Moimesti, Rediu Mitropoliei, Tipilesti, Vanatori (Popricani), Vulturi, Prisacani, Macaresti, Moreni, Probota, Balteni, Perieni, Raducaneni, Bohotin, Isaiia, Rosu, Rediu, Breazu, Horlesti (Rediu), Tautesti, Valea Lupului, Romanesti, Avantu, Ursoaia, Ruginoasa, Dumbravita, Rediu (Ruginoasa), Vascani, Scanteia, Bodesti, Borosesti, Ciocarlesti, Lunca Rates, Rediu (Scanteia), Tufestii de Sus, Schitu Duca, Blaga, Dumitrestii Galatii, Pocreaca, Poiana (Schitu Duca), Poieni, Satu Nou (Schitu Duca), Slobozia (Schitu Duca), Scobinti, Badeni, Fetesti, Sticlaria, Zagavia, Sinesti, Bocnita, Osoi (Sinesti), Stornesti, Siretel, Berezlogi, Humosu, Satu Nou (Siretel), Slobozia (Siretel), Stolniceni-Prajescu, Bratesti, Cozmesti (Stolniceni-Prajescu), Strunga, Bratulesti, Crivesti (Strunga), Cucova, Farcaseni, Fedeleseni, Gura Vaii, Habasesti, Cauesti, Cioca-Boca, Draguseni, Frenciugi, Poiana Scheii, Satu Nou (Scheia), Sipote, Chiscareni, Halceni, Iazu Nou, Iazu Vechi, Mitoc, Tansa, Suhulet, Tatarusi, Iorcani, Pietrosu, Uda, Valcica, Todiresti, Baiceni (Todiresti), Boldesti, Harmanestii Noi, Harmanestii Vechi, Stroesti, Tomesti, Chicerea, Goruni, Vladiceni, Trifesti, Hermeziu, Radeni, Roscani, Vladomira, Zaboloteni, Tibana, Alexeni, Domnita, Garbesti, Moara Ciornei, Oproaia, Poiana Manastirii, Poiana de Sus, Runcu, Vadu Vejei, Tibanesti, Glodenii Gandului, Griesti, Jigoreni, Rasboieni, Recea, Tungujei, Valenii, Tiganasi, Carniceni, Mihail Kogalniceanu, Stejarii, Tutora, Chiperesti, Opriseni, Ungheni, Bosia, Coada Stancii, Manzatesti, Valea Seaca, Contesti, Topile, Vanatori, Crivesti (Vanatori), Gura Badilitei, Hartoape, Vladnicut, Victoria, Frasuleni, Icuseni, Luceni, Sculeni, Stanca (Victoria), Sendreni, Vladeni, Alexandru cel Bun, Borsa, Brosteni, Iacobeni, Valcelele, Voinesti, Lungani (Voinesti), Schitu Stavnic, Slobozia (Voinesti), Vocotesti)</t>
  </si>
  <si>
    <t>s2c_ZN:ROU_71 (Botosani, Darabani, Bajura, Esanca, Lismanita, Dorohoi, Dealu Mare, Loturi Enescu, Progresul, Saveni, Bodeasa, Bozieni, Chiscareni, Petricani, Sat Nou, Albesti, Buimaceni, Costiugeni, Jijia, Mascateni, Tudor Vladimirescu (Albesti), Avrameni, Adaseni, Aurel Vlaicu, Dimitrie Cantemir, Ichimeni, Panaitoaia, Timus, Tudor Vladimirescu (Avrameni), Zoitani, Baluseni, Balusenii Noi, Buzeni, Cosuleni, Draxini, Zaicesti, Braesti, Poiana (Braesti), Popeni (Braesti), Valcelele, Broscauti, Slobozia (Broscauti), Bucecea, Bohoghina, Calinesti (Bucecea), Calarasi, Libertatea, Plesani, Concesti, Movileni, Copalau, Buda, Cerbu, Cosula, Cotu, Padureni (Cosula), Supitca, Cordareni, Grivita, Slobozia (Cordareni), Corlateni, Carasa, Dimacheni, Mateieni, Podeni, Recia-Verbia, Vladeni (Corlateni), Corni, Balta Arsa, Mesteacan, Sarafinesti, Cotusca, Avram Iancu, Cotu Miculinti, Crasnaleuca, Ghireni, Mihail Kogalniceanu, Nichiteni, Nicolae Balcescu (Cotusca), Putureni, Cristesti, Oneaga, Schit-Oraseni, Unguroaia, Damileni, Cristinesti, Baranca (Cristinesti), Dragalina (Cristinesti), Fundu Hertii, Poiana (Cristinesti), Curtesti, Agafton, Baiceni, Hudum, Manastirea Doamnei, Oraseni-Deal, Oraseni-Vale, Dangeni, Hulub, Iacobeni, Strahotin, Dersca, Lozna, Strateni, Dobarceni, Bivolari, Brateni, Cismanesti, Livada, Murguta, Draguseni, Podriga, Sarata-Draguseni, Durnesti, Babiceni, Barsanesti, Brosteni, Cucuteni, Guranda, Flamanzi, Chitoveni, Nicolae Balcescu (Flamanzi), Poiana (Flamanzi), Prisacani, Frumusica, Boscoteni, Radeni, Storesti, Sendreni, Vladeni-Deal, George Enescu, Arborea, Dumeni, Popeni (George Enescu), Stanca (George Enescu), Gorbanesti, Batranesti, George Cosbuc, Mihai Eminescu (Gorbanesti), Siliscani, Socrujeni, Vanatori, Viforeni, Havarna, Balinti, Galbeni, Garbeni, Niculcea, Tataraseni, Hanesti, Borolea, Moara Jorii, Sarata-Basarab, Slobozia Hanesti, Hiliseu-Horia, Corjauti, Hiliseu-Closca, Hiliseu-Crisan, Iezer, Hlipiceni, Dragalina (Hlipiceni), Victoria (Hlipiceni), Baseu, Hudesti, Alba, Baranca (Hudesti), Mlenauti, Vatra, Ibanesti, Dumbravita, Leorda, Belcea, Costinesti, Dolina, Mitoc (Leorda), Lunca, Stroiesti, Zlatunoaia, Manoleasa, Bold, Flondora, Iorga, Liveni, Loturi, Manoleasa-Prut, Sadoveni, Serpenita, Zahoreni, Baisa, Catamaresti, Catamaresti-Deal, Cervicesti, Cervicesti-Deal, Cucorani, Ipotesti, Manolesti, Stancesti, Mihaileni, Calinesti (Candesti), Candesti, Parau Negru, Rogojesti, Talpa, Vitcani, Mihalaseni, Caraiman, Nastase, Negresti, Paun, Sarata, Slobozia Siliscani, Mileanca, Codreni, Scutari, Selistea, Mitoc, Horia, Nicseni, Dacia, Dorobanti, Paltinis, Cuzlau, Horodistea, Slobozia (Paltinis), Pomarla, Hulubesti, Racovat, Prajeni, Campeni, Luparia, Miletin, Rachiti, Cismea, Costesti, Rosiori, Radauti-Prut, Miorcani, Rediu (Radauti-Prut), Rauseni, Doina, Pogorasti, Rediu (Rauseni), Stolniceni, Ripiceni, Cinghiniia, Lehnesti, Movila Rupta, Popoaia, Rasca, Ripicenii Vechi, Roma, Cotargaci, Romanesti, Damideni, Romanesti-Vale, Santa Mare, Badarai, Berza, Bogdanesti, Durnesti (Santa Mare), Iliseni, Ranghilesti, Ranghilesti-Deal, Stauceni, Silistea, Tocileni, Victoria (Stauceni), Suharau, Izvoare, Lisna, Oroftiana, Plevna, Smardan, Sulita, Blandesti, Cerchejeni, Chelis, Dracsani, Soldanesti, Sendriceni, Horlaceni, Padureni (Sendriceni), Stefanesti, Badiuti, Bobulesti, Stanca (Stefanesti), Stefanesti-Sat, Stiubieni, Ibaneasa, Negreni, Todireni, Cernesti, Floresti, Garbesti, Iuresti, Trusesti, Buhaceni, Ciritei, Drislea, Ionaseni (Trusesti), Pasateni, Tudora, Ungureni, Borzesti, Calugareni, Calugarenii Noi, Durnesti (Ungureni), Mandresti (Ungureni), Mihai Viteazu, Plopenii Mari, Plopenii Mici, Tautesti, Vicoleni, Unteni, Burla, Burlesti, Manastireni, Soroceni, Valea Grajdului, Vultureni, Vaculesti, Gorovei, Saucenita, Dobrinauti-Hapai, Varfu Campului, Ionaseni (Varfu Campului), Lunca (Varfu Campului), Maghera, Pustoaia, Viisoara, Cuza Voda, Viisoara Mica, Vladeni, Brehuiesti, Hriscani, Hutani, Mandresti (Vladeni), Vlasinesti, Miron Costin, Sarbi, Vorniceni, Davidoaia, Dealu Crucii, Vorona, Icuseni, Joldesti, Poiana (Vorona), Vorona Mare, Vorona-Teodoru)</t>
  </si>
  <si>
    <t>s2c_ZN:ROU_72 (Suceava, Campulung Moldovenesc, Falticeni, Soldanesti, Tarna Mare, Gura Humorului, Voronet, Radauti, Siret, Manastioara (Siret), Padureni, Solca, Poieni-Solca, Vatra Dornei, Argestru, Rosu, Todireni, Adancata, Artari, Beresti, Calugareni, Fetesti, Hantesti, Arbore, Bodnareni, Clit, Baia, Bogata, Balcauti, Gropeni, Negostina, Bilca, Bogdanesti, Boroaia, Barasti, Giulesti, Moisa, Sacuta, Bosanci, Cumparatura, Botosana, Breaza, Breaza de Sus, Parau Negrei, Brodina, Brodina de Jos, Cununschi, Dubiusca, Ehreste, Falcau, Norocu, Paltin, Sadau, Zalomestra, Brosteni, Cotargasi, Darmoxa, Frasin (Brosteni), Haleasa, Holda, Holdita, Lungeni, Neagra, Pietroasa, Bunesti, Petia, Podeni, Ses, Uncesti, Cacica, Maidan, Partestii de Sus, Runcu, Solonetu Nou, Cajvana, Codru, Calafindesti, Botosanita Mare, Calinesti (Serbauti), Serbauti, Carlibaba, Carlibaba Noua, Iedu, Sesuri, Tibau, Valea Stanei, Ciocanesti, Botos, Ciprian Porumbescu, Balaceana, Brasca, Ilisesti, Comanesti, Humoreni, Cornu Luncii, Baisesti, Braiesti, Dumbrava (Cornu Luncii), Paiseni, Sasca Mare, Sasca Mica, Sasca Noua, Sinca, Crucea, Chiril, Cojoci, Satu Mare (Crucea), Darmanesti, Calinesti (Darmanesti), Calinesti-Vasilache, Danila, Mariteia Mica, Maritei, Dolhasca, Budeni, Gulia, Poiana (Dolhasca), Poienari, Probota, Silistea Noua, Valea Poienei, Dolhestii Mici, Valea Bourei, Dolhestii Mari, Dorna Candrenilor, Cosna, Dealu Floreni, Podu Cosnei, Poiana Negrii, Romanesti (Dorna Candrenilor), Tesna (Dorna Candrenilor), Valea Bancului, Dorna-Arini, Cozanesti, Gheorghiteni, Ortoaia, Rusca, Sunatori, Dornesti, Iaz, Dragoiesti, Berchisesti, Corlata, Lucacesti, Mazanaesti, Draguseni, Brosteni (Draguseni), Gara Leu, Dumbraveni, Salageni, Fantanele, Banesti, Cotu Dobei, Slobozia (Fantanele), Stamate, Forasti, Antoceni, Boura, Manolea, Oniceni, Rosiori, Rusi, Tolesti, Uidesti, Frasin, Bucsoaia, Doroteia, Plutonita, Fratautii Noi, Costisa, Fratautii Vechi, Maneuti, Frumosu, Deia, Dragosa, Fundu Moldovei, Botus, Botusel, Branistea, Colacu, Delnita, Delut, Obcina, Plai, Smida Ungurenilor, Galanesti, Hurjuieni, Voitinel, Gramesti, Balinesti, Botosanita Mica, Rudesti, Verbia, Granicesti, Dumbrava (Granicesti), Gura Solcii, Iacobesti, Romanesti (Granicesti), Slobozia Sucevei, Horodnic de Jos, Horodnic de Sus, Horodniceni, Botesti, Bradatel, Mihaiesti, Rotopanesti, Iacobeni, Mestecanis, Iaslovat, Ipotesti, Lisaura, Tisauti, Izvoarele Sucevei, Bobeica, Brodina (Izvoarele Sucevei), Liteni, Corni, Roscani, Rotunda, Silistea, Vercicani, Marginea, Malini, Iesle, Paraie, Poiana Marului, Valeni-Stanisoara, Manastirea Humorului, Plesa, Poiana Micului, Milisauti, Badeuti, Gara, Lunca (Milisauti), Mitocu Dragomirnei, Dragomirna, Lipoveni, Mitocasi, Bulai, Frumoasa, Groapa Vladichii, Liteni (Moara), Moara Carp, Moara Nica, Vornicenii Mari, Vornicenii Mici, Moldova-Sulita, Benia, Moldovita, Argel, Demacusa, Rasca, Musenita, Bainet, Bancesti, Climauti, Vascauti, Vicsani, Ostra, Tarnicioara, Panaci, Catrinari, Coverca, Dragoiasa, Glodu, Paltinis, Paltinoasa, Capu Codrului, Patrauti, Partestii de Jos, Deleni, Varvata, Varfu Dealului, Poiana Stampei, Casoi, Dornisoara, Pilugani, Praleni, Tataru, Tesna (Poiana Stampei), Pojorata, Valea Putnei, Preutesti, Arghira, Bahna Arin, Basarabi, Hartop, Husi, Leucusesti, Putna, Gura Putnei, Radaseni, Lamaseni, Pocoleni, Buda (Rasca), Dumbraveni (Rasca), Jahalia, Slatioara (Rasca), Sadova, Salcea, Mereni, Plopeni, Prelipca, Varatec, Satu Mare, Tibeni, Siminicea, Grigoresti, Slatina, Gainesti, Herla, Straja, Stroiesti, Valcelele, Zaharesti, Stulpicani, Gemenea, Negrileasa, Slatioara (Stulpicani), Vadu Negrilesei, Sucevita, Voievodeasa, Saru Dornei, Gura Haitii, Neagra Sarului, Plaiu Sarului, Sarisor, Sarisoru Mare, Saru Bucovinei, Scheia, Florinta, Mihoveni, Sfantu Ilie, Trei Movile, Todiresti, Costana, Parhauti, Sarghiesti, Solonet, Udesti, Chiliseni, Luncusoara, Manastioara (Udesti), Plavalari, Poieni-Suceava, Racova, Reuseni, Rusii-Manastioara, Securiceni, Stirbat, Ulma, Costileva, Lupcina, Magura, Nisipitu, Vadu Moldovei, Camarzani, Ciumulesti, Cotu Baii, Dumbravita, Fantana Mare, Ioneasa, Mesteceni, Movileni, Nigotesti, Praxia, Spataresti, Valea Moldovei, Mironu, Capu Campului, Vama, Molid, Prisaca Dornei, Stramtura, Vatra Moldovitei, Ciumarna, Paltinu, Veresti, Bursuceni, Corocaiesti, Hancea, Vicovu de Jos, Vicovu de Sus, Bivolaria, Volovat, Burla, Vulturesti, Giurgesti, Hreatca, Jacota, Meresti, Osoi, Plesesti, Valea Glodului, Zamostea, Badragi, Ciomartan, Cojocareni, Corpaci, Lunca (Zamostea), Nicani, Rauteni, Tautesti, Zvoristea, Buda (Zvoristea), Dealu, Poiana (Zvoristea), Slobozia (Zvoristea), Stanca, Stancuta, Serbanesti)</t>
  </si>
  <si>
    <t>s2c_ZN:ROU_73 (Vaslui, Bahnari, Brodoc, Moara Grecilor, Rediu (Vaslui), Viisoara (Vaslui), Barlad, Husi, Negresti, Cazanesti, Cioatele, Glodeni, Parpanita, Poiana, Valea Mare (Negresti), Albesti, Corni-Albesti, Crasna, Gura Albesti, Alexandru Vlahuta, Buda (Alexandru Vlahuta), Ghicani, Ibanesti, Manzati, Morareni, Putu Olarului, Arsura, Fundatura (Arsura), Mihail Kogalniceanu, Pahnesti, Banca, 1 Decembrie, Gara Banca, Ghermanesti (Banca), Miclesti (Banca), Mitoc, Satu Nou (Banca), Salcioara, Sarbi, Stoisesti, Stramtura-Mitoc, Tifu, Bacani, Baltateni, Drujesti, Suseni, Vulpaseni, Bacesti, Armaseni (Bacesti), Babusa, Paltinis, Tibanestii Buhlii, Vovriesti, Balteni, Balteni-Deal, Chetresti, Berezeni, Musata, Ranceni, Satu Nou (Berezeni), Stuhulet, Blagesti, Igesti, Sipeni, Bogdana, Arsita, Fantana Blanarului, Gavanu, Lacu Babei, Plopeni, Similisoara, Suceveni, Verdes, Bogdanesti, Buda (Bogdanesti), Horoiata, Hupca, Orgoiesti, Ulea, Untesti, Visinari, Vladesti, Bogdanita, Cartibasi, Cepesti, Coroiesti (Bogdanita), Radaesti, Schitu, Tunsesti, Botesti, Ganesti, Gugesti, Talpigeni, Armaseni (Bunesti-Averesti), Bunesti, Plopi, Podu Oprii, Averesti, Rosiori, Tabalaiesti, Codaesti, Ghergheleu, Pribesti, Rediu Galian, Coroiesti, Chilieni, Coroiestii de Sus, Hreasca, Mireni, Movileni, Pacuraresti, Costesti, Chitcani, Dinga, Parvesti, Puntiseni, Radesti, Cretesti, Budesti, Cretestii de Sus, Satu Nou (Cretesti), Danesti, Bereasa, Botoaia, Emil Racovita, Rascani (Danesti), Tatarani (Danesti), Deleni, Bulboaca, Moreni, Zizinca, Delesti, Albesti (Delesti), Balesti, Cozmesti, Fastaci, Fundatura (Delesti), Harsova, Hordilesti, Manastirea (Delesti), Raduiesti, Grumezoaia, Gusitei, Hurdugi, Plotonesti, Urlati, Dragomiresti, Babuta, Belzeni, Botoi, Ciuperca, Doagele, Poiana Pietrei, Popesti (Dragomiresti), Radeni, Semenea, Tulesti, Vladia, Dranceni, Albita, Baile Dranceni, Ghermanesti (Dranceni), Rasesti, Soparleni, Bobesti, Duda, Epureni (Duda-Epureni), Valea Grecului, Dumesti, Dumestii Vechi, Schinetea, Valea Mare (Dumesti), Epureni, Barlalesti, Bursuci, Horga, Falciu, Bogdanesti (Falciu), Bozia, Copaceana, Odaia Bogdana, Ranzesti, Gagesti, Giurcani, Peicani, Popeni (Gagesti), Tupilati, Garceni, Dumbraveni, Racova, Racovita, Slobozia, Trohan, Gherghesti, Chetrosu, Corodesti, Dragomanesti, Draxeni, Lazu, Lunca, Soci, Valea Lupului, Grivita, Fruntiseni, Grajdeni, Odaia Bursucani, Trestiana, Hoceni, Barbosi, Deleni (Hoceni), Oteleni, Rediu (Hoceni), Siscani, Tomsa, Iana, Halaresti, Recea, Silistea (Iana), Vadurile, Ivanesti, Albina, Blesca, Brosteni, Buscata, Cosca, Cosesti, Fundatura Mare, Fundatura Mica, Harsoveni, Iezerel, Ursoaia, Valea Mare (Ivanesti), Valea Oanei, Ivesti, Belcesti, Pogonesti, Polocin, Laza, Bejenesti, Poiana lui Alexa, Puscasi, Rasnita, Sauca, Teisoru, Valea Targului, Lipovat, Capusneni, Chitoc, Corbu, Fundu Vaii (Lipovat), Lunca Banului, Broscosesti, Condrea, Focsa, Lunca Veche, Otetoaia, Raducani, Malusteni, Ghireasca, Lupesti, Manastirea (Malusteni), Manzatesti, Tutcani, Miclesti, Chircesti, Popesti (Miclesti), Muntenii de Jos, Bacaoani, Manjesti, Secuia, Murgeni, Carja, Floreni, Latesti, Raiu, Sarateni, Schineni, Oltenesti, Curteni, Pahna, Tarzii, Vinetesti, Zgura, Osesti, Buda (Osesti), Padureni (Osesti), Valcele, Padureni, Capotesti, Davidesti, Ivanesti (Padureni), Leosti (Padureni), Rusca, Todireni, Valeni (Padureni), Perieni, Ciocani, Crang, Crangu Nou, Podu Petris, Pogana, Bogesti, Carjoani, Mascurei, Tomesti, Poienesti, Dealu Secarii, Floresti, Frasinu, Fundu Vaii (Poienesti), Oprisita, Poienesti-Deal, Puiesti, Bartalus-Mocani, Bartalus-Razesi, Calimanesti, Cetatuia, Cristesti, Fantanele, Fulgu, Galtesti, Iezer, Lalesti, Rotari, Rusi, Pungesti, Armasoaia, Cursesti-Deal, Cursesti-Vale, Hordila, Rapsa, Silistea (Pungesti), Stejaru, Toporasti, Rebricea, Bolati, Craciunesti, Macresti (Rebricea), Ratesu Cuzei, Sasova, Tatomiresti, Tufestii de Jos, Rosiesti, Codreni, Gara Rosiesti, Gura Idrici, Idrici, Rediu (Rosiesti), Valea lui Darie, Solesti, Bousori, Iaz, Satu Nou (Solesti), Serbotesti, Stioborani, Valea Silistei, Stanilesti, Bogdana-Voloseni, Budu Cantemir, Chersacosu, Gura Vaii, Poganesti, Saratu, Stefan cel Mare, Barzesti, Brahasoaia, Calugareni, Cantalaresti, Maraseni, Muntenesti, Suletea, Fedesti, Jigalia, Rascani (Suletea), Tanacu, Benesti, Muntenii de Sus, Satu Nou (Tanacu), Tacuta, Cujba, Dumasca, Focseasca, Mircesti, Protopopesti, Sofieni, Tatarani, Baltati, Crasnaseni, Giurgesti, Leosti (Tatarani), Mantu, Stroiesti, Valea Seaca, Valea lui Bosie, Todiresti, Cotic, Dragesti, Huc, Plopoasa, Rafaila, Silistea (Todiresti), Sofronesti, Valea Popii, Viisoara (Todiresti), Tutova, Badeana, Borodesti, Ciortolom, Coroiu, Crivesti, Pochidia, Satu Nou (Tutova), Salceni, Vizureni, Valeni, Feresti, Moara Domneasca, Vetrisoaia, Bumbata, Viisoara, Dodesti, Halta Dodesti, Urdesti, Valeni (Viisoara), Viltotesti, Vinderei, Bradesti, Docani, Docaneasa, Gara Docaneasa, Gara Talasman, Obarseni (Vinderei), Valea Lunga, Voinesti, Avramesti, Bancesti, Corobanesti, Gardesti, Marasesti, Obarseni (Voinesti), Obarsenii Lingurari, Rugaria, Stancaseni, Uricari, Vulturesti, Buhaiesti, Podeni, Voinesti (Vulturesti), Vutcani, Malaiesti, Posta Elan, Zapodeni, Butucaria, Ciofeni, Delea, Dobroslovesti, Macresti (Zapodeni), Portari, Telejna, Uncesti, Zorleni, Dealu Mare, Popeni (Zorleni), Simila)</t>
  </si>
  <si>
    <t>s2c_ZN:ROU_80 (Galati, Beresti, Targu Bujor, Moscu, Umbraresti (Targu Bujor), Tecuci, Barcea, Podoleni, Balabanesti, Bursucani, Cruceanu, Lungesti, Radesti, Zimbru, Balasesti, Ciuresti, Ciurestii Noi, Pupezeni, Baleni, Baneasa, Roscani, Beresti-Meria, Aldesti, Balintesti, Onciu, Plesa, Prodanesti, Puricani, Saseni, Slivna, Sipote, Branistea, Lozova, Traian, Vasile Alecsandri, Brahasesti, Corcioveni, Cositeni, Toflea, Buciumeni, Hantesti, Tecucelu Sec, Vizuresti, Cavadinesti, Comanesti, Ganesti, Vadeni, Certesti, Carlomanesti, Cotoroaia, Corni, Maciseni, Urlesti, Corod, Blanzi, Bratulesti, Carapcesti, Cosmesti, Baltareti, Cosmestii-Vale, Furcenii Noi, Furcenii Vechi, Satu Nou, Costache Negri, Cuca, Cudalbi, Draganesti, Malu Alb, Draguseni, Adam, Cauiesti, Fundeanu, Ghinghesti, Nicopole, Stietesti, Fartanesti, Viile, Foltesti, Stoicani, Frumusita, Ijdileni, Tamaoani, Fundeni, Fundenii Noi, Hanu Conachi, Lungoci, Ghidigeni, Gara Ghidigeni, Garbovat, Gefu, Gura Garbovatului, Slobozia Corni, Talpigi, Taplau, Gohor, Gara Berheci, Ireasca, Nartesti, Posta, Grivita, Calmatui, Independenta, Ivesti, Bucesti, Jorasti, Lunca, Zarnesti, Liesti, Matca, Mastacani, Chiraftei, Movileni, Munteni, Frunzeasca, Negrilesti, Slobozia Blaneasa, Tiganesti, Ungureni, Namoloasa, Crangeni, Namoloasa-Sat, Nicoresti, Branistea (Nicoresti), Coasta Lupei, Dobrinesti, Fantani, Grozavesti, Ionasesti, Malureni, Piscu Corbului, Poiana, Sarbi, Visina, Oancea, Slobozia Oancea, Pechea, Lupele, Piscu, Vames, Priponesti, Ciorasti, Hustiu, Liesti (Priponesti), Priponestii de Jos, Rediu, Plevna, Suhurlui, Scanteiesti, Fantanele, Schela, Negrea, Slobozia Conachi, Cuza Voda, Izvoarele, Smardan, Cismele, Mihail Kogalniceanu, Smulti, Suceveni, Rogojeni, Sendreni, Movileni (Sendreni), Serbestii Vechi, Tudor Vladimirescu, Tulucesti, Sivita, Tatarca, Tepu, Tepu de Sus, Umbraresti, Condrea, Salcia, Silistea, Torcesti, Umbraresti-Deal, Valea Marului, Mandresti, Vanatori, Costi, Odaia Manolache, Varlezi, Craiesti, Vladesti, Branesti)</t>
  </si>
  <si>
    <t>s2c_ZN:ROU_81 (Braila, Faurei, Ianca, Berlesti, Gara Ianca, Oprisenesti, Perisoru, Plopu, Tarlele Filiu, Insuratei, Lacu Rezii, Maru Rosu, Valea Calmatuiului, Baraganul, Bertestii de Jos, Bertestii de Sus, Gura Calmatui, Gura Garlutei, Nicolesti, Spiru Haret, Bordei Verde, Constantin Gabrielescu, Filiu, Liscoteanca, Chiscani, Lacu Sarat, Varsatura, Ciocile, Chichinetu, Chioibasesti, Odaieni, Ciresu, Batogu, Ionesti, Scarlatesti, Vultureni, Dudesti, Bumbacari, Tataru, Frecatei, Agaua, Cistia, Salcia, Stoienesti, Titcov, Galbenu, Drogu, Pantecani, Satuc, Zamfiresti, Gemenele, Gavani, Gradistea, Ibrianu, Maraloiu, Gropeni, Jirlau, Bradeanca, Marasu, Bandoiu, Magureni, Nedelcu, Plopi, Tacau, Maxineni, Corbu Nou, Corbu Vechi, Latinu, Voinesti, Mircea Voda, Dedulesti, Movila Miresii, Esna, Tepes Voda, Racovita, Corbeni, Custura, Ramnicelu, Boarca, Constantinesti, Mihail Kogalniceanu (Ramnicelu), Romanu, Oancea, Rosiori, Coltea, Florica, Pribeagu, Salcia Tudor, Ariciu, Cuza Voda (Salcia Tudor), Gulianca, Olaneasca, Scortaru Nou, Desirati, Gurguieti, Nicolae Balcescu, Pitulati, Sihleanu, Silistea, Cotu Lung, Cotu Mihalea, Martacesti, Muchea, Vamesu, Stancuta, Cuza Voda (Stancuta), Polizesti, Stanca, Surdila-Gaiseanca, Filipesti, Surdila-Greci, Bratesu Vechi, Faurei-Sat, Horia, Sutesti, Mihail Kogalniceanu (Sutesti), Tichilesti, Albina, Traian, Caldarusa, Silistraru, Urleasca, Tudor Vladimirescu, Cazasu, Comaneasca, Scortaru Vechi, Tufesti, Ulmu, Jugureanu, Unirea, Morotesti, Valea Canepii, Vadeni, Baldovinesti, Pietroiu, Victoria, Mihai Bravu, Visani, Caineni-Bai, Plasoiu, Viziru, Lanurile, Zavoaia, Dudescu)</t>
  </si>
  <si>
    <t>s2c_ZN:ROU_82 (Tulcea, Tudor Vladimirescu, Babadag, Isaccea, Revarsarea, Tichilesti, Macin, Sulina, Baia, Camena, Caugagia, Ceamurlia de Sus, Panduru, Beidaud, Neatarnarea, Sarighiol de Deal, C.A. Rosetti, Cardon, Letea, Periprava, Sfistofca, Carcaliu, Casimcea, Cismeaua Noua, Corugea, Haidar, Rahman, Razboieni, Stanca, Ceamurlia de Jos, Lunca, Ceatalchioi, Patlageanca, Plauru, Salceni, Cerna, General Praporgescu, Mircea Voda, Traian, Chilia Veche, Caslita, Ostrov Tataru, Tatanir, Ciucurova, Atmagea, Fantana Mare, Crisan, Caraorman, Mila 23, Daeni, Dorobantu, Ardealu, Carjelari, Fantana Oilor, Mesteru, Frecatei, Cataloi, Posta, Telita, Greci, Grindu, Hamcearca, Balabancea, Caprioara, Nifon, Horia, Closca, Floresti, I.C. Bratianu, Izvoarele, Alba, Iulia, Valea Teilor, Jijila, Garvan, Jurilovca, Salcioara, Visina, Luncavita, Rachelu, Vacareni, Mahmudia, Baltenii de Jos, Baltenii de Sus, Bestepe, Maliuc, Gorgova, Ilganii de Sus, Partizani, Vulturu, Mihai Bravu, Satu Nou, Turda, Mihail Kogalniceanu, Lastuni, Randunica, Murighiol, Colina, Dunavatu de Jos, Dunavatu de Sus, Plopul, Sarinasuf, Uzlina, Nalbant, Nicolae Balcescu, Trestenic, Niculitel, Nufaru, Ilganii de Jos, Malcoci, Victoria, Ostrov, Piatra, Pardina, Peceneaga, Sarichioi, Enisala, Sabangia, Visterna, Zebil, Sfantu Gheorghe, Slava Cercheza, Slava Rusa, Smardan, Somova, Mineri, Parches, Stejaru, Mina Altan Tepe, Vasile Alecsandri, Topolog, Calfa, Cerbu, Fagarasu Nou, Luminita, Magurele, Sambata Noua, Turcoaia, Valea Nucarilor, Agighiol, Iazurile)</t>
  </si>
  <si>
    <t>s2c_ZN:ROU_90 (Constanta, Mamaia, Palazu Mare, Basarabi, Siminoc, Cernavoda, Eforie Nord, Eforie Sud, Harsova, Vadu Oii, Mangalia, Aurora, Jupiter, Olimp, Venus, Neptun, Saturn, Medgidia, Remus Opreanu, Valea Dacilor, Navodari, Mamaia-Sat, Negru Voda, Darabani, Graniceru, Valcelele, Ovidiu, Poiana, Culmea, Techirghiol, 23 August, Dulcesti, Mosneni, Adamclisi, Abrud, Hateg, Urluia, Zorile, Agigea, Lazu, Sanatoriul Agigea, Statiunea Zoologica Marina Agigea, Albesti, Arsa, Coroana, Cotu Vaii, Vartop, Aliman, Dunareni, Floriile, Vlahii, Amzacea, Casicea, General Scarisoreanu, Baneasa, Faurei, Negureni, Tudor Vladimirescu, Castelu, Cuza Voda, Nisipari, Cerchezu, Cascioarele, Magura, Viroaga, Chirnogeni, Credinta, Plopeni, Ciobanu, Miorita, Ciocarlia, Ciocarlia de Sus, Cobadin, Conacu, Curcani, Negresti, Viisoara, Cogealac, Fantanele, Gura Dobrogei, Ramnicu de Jos, Ramnicu de Sus, Tariverde, Comana, Pelinu, Tataru, Corbu, Luminita, Vadu, Costinesti, Schitu, Crucea, Baltagesti, Crisan, Galbiori, Siriu, Stupina, Cumpana, Straja, Deleni, Petrosani, Pietreni, Sipotele, Dobromir, Cetatea, Dobromiru din Deal, Lespezi, Padureni, Valeni, Dumbraveni, Furnica, Garliciu, Ghindaresti, Horia, Closca, Tichilesti, Independenta, Fantana Mare, Movila Verde, Olteni, Tufani, Ion Corvin, Brebeni, Crangu, Raristea, Viile, Istria, Nuntasi, Limanu, 2 Mai, Hagieni, Vama Veche, Lipnita, Canlia, Carvan, Coslugea, Cuiugiuc, Goruni, Izvoarele, Lumina, Oituz, Sibioara, Mereni, Baraganu, Ciobanita, Lanurile, Miristea, Osmancea, Mihai Viteazu, Sinoie, Mihail Kogalniceanu, Palazu Mic, Piatra, Mircea Voda, Faclia, Gherghina, Saligny, Satu Nou (Mircea Voda), Stefan cel Mare, Tibrinu, Nicolae Balcescu, Dorobantu, Oltina, Razoarele, Satu Nou (Oltina), Strunga, Ostrov, Almalau, Bugeac, Esechioi, Galita, Garlita, Pantelimon, Calugareni, Nistoresti, Pantelimon de Jos, Runcu, Pecineaga, Vanatori, Pestera, Ivrinezu Mare, Ivrinezu Mic, Izvoru Mare, Veteranu, Poarta Alba, Nazarcea, Rasova, Cochirleni, Saraiu, Dulgheru, Stejaru, Sacele, Traian, Seimeni, Dunarea, Seimenii Mici, Silistea, Tepes Voda, Targusor, Casian, Cheia, Gradina, Mireasa, Topalu, Capidava, Topraisar, Biruinta, Movilita, Potarnichea, Tortoman, Dropia, Tuzla, Valu lui Traian, Vulturu)</t>
  </si>
  <si>
    <t>s2c_ZN:ROU_91 (Calarasi, Budesti, Aprozi, Buciumeni, Crivat, Gruiu, Fundulea, Alexandru I. Cuza, Gostilele, Lehliu-Gara, Buzoeni, Razvani, Valea Seaca, Oltenita, Alexandru Odobescu, Galatui, Nicolae Balcescu (Alexandru Odobescu), Belciugatele, Candeasca, Cojesti, Mataraua, Mariuta, Borcea, Cascioarele, Chirnogi, Chiselet, Ciocanesti, Curcani, Salcioara, Cuza Voda, Calarasii Vechi, Ceacu, Dichiseni, Coslogeni, Libertatea, Satnoeni, Dor Marunt, Dalga, Dalga-Gara, Infratirea, Ogoru, Pelinu, Dorobantu, Bosneagu, Varasti, Dragalina, Ciulnita-Gara, Constantin Brancoveanu, Drajna Noua, Dragos Voda, Bogdana, Socoalele, Frasinet, Curatesti, Danesti, Frasinetu de Jos, Luptatori, Tariceni, Frumusani, Orasti, Pasarea, Padurisu, Pitigaia, Postavari, Fundeni, Gradistea, Bogata, Cunesti, Rasa, Gurbanesti, Codreni, Cotofanca, Preasna, Preasna Veche, Valea Presnei, Ileana, Artari, Florica, Podari, Rasurile, Razoarele, Satu Nou, Stefanesti, Vlaiculesti, Independenta, Potcoava, Visinii, Jegalia, Galdau, Iezeru, Lehliu, Sapunari, Luica, Valea Stanii, Lupsanu, Nucetu, Plevna, Valea Rusului, Radu Voda, Manastirea, Coconi, Sultana, Mitreni, Clatesti, Valea Rosie, Modelu, Radu Negru, Stoenesti, Tonea, Nana, Nicolae Balcescu, Fantana Doamnei, Paicu, Perisoru, Marculesti-Gara, Tudor Vladimirescu, Plataresti, Cucuieti, Dorobantu (Plataresti), Podu Pitarului, Radovanu, Valea Popii, Roseti, Sarulesti, Magureni, Polcesti, Sandulita, Sarulesti-Gara, Satucu, Solacolu, Sohatu, Progresu, Spantov, Cetatea Veche, Stancea, Soldanu, Negoesti, Stefan Voda, Stefan cel Mare, Tamadau Mare, Calareti, Darvari, Plumbuita, Sacele, Seinoiu, Tamadau Mic, Ulmeni, Ulmu, Chirnogi (Ulmu), Faurei, Zimbru, Unirea, Oltina, Valea Argovei, Lunca, Ostrovu, Silistea, Vladiceasca, Vasilati, Nuci, Popesti, Galbinasi, Valcelele, Floroaica, Vlad Tepes, Mihai Viteazu)</t>
  </si>
  <si>
    <t>s2c_ZN:ROU_92 (Slobozia, Bora, Slobozia Noua, Fetesti, Buliga, Vlasca, Fetesti-Gara, Tandarei, Urziceni, Adancata, Patru Frati, Albesti, Bataluri, Buesti, Marsilieni, Alexeni, Amara, Amara Noua, Andrasesti, Orboesti, Armasesti, Barbulesti, Malu Rosu, Nenisori, Axintele, Barbatescu, Horia, Balaciu, Copuzu, Crasanii de Jos, Crasanii de Sus, Sarateni, Barcanesti, Condeesti, Bordusani, Cegani, Brazii, Maia, Movileanca, Rasimnicea, Bucu, Ograda, Cazanesti, Ciocarlia, Cotorca, Ciochina, Borduselu, Orezu, Piersica, Ciulnita, Ion Ghica, Ivanesti, Poiana, Cocora, Colelia, Cosambesti, Gimbasani, Marculesti, Cosereni, Boranesti, Sintesti, Dragoesti, Chiroiu-Pamanteni, Chiroiu-Satu Nou, Chiroiu-Ungureni, Valea Bisericii, Dridu, Dridu-Snagov, Moldoveni, Facaeni, Progresu, Fierbinti-Targ, Fierbintii de Jos, Fierbintii de Sus, Grecii de Jos, Garbovi, Gheorghe Doja, Gheorghe Lazar, Giurgeni, Grindu, Grivita, Smirna, Traian, Ion Roata, Brosteni, Jilavele, Slatioarele, Manasia, Mihail Kogalniceanu, Gura Ialomitei, Hagieni, Luciu, Milosesti, Nicolesti, Tovarasia, Movila, Baraganu, Movilita, Bitina-Pamanteni, Bitina-Ungureni, Rosiori, Munteni-Buzau, Perieti, Fundata, Misleanu, Paltinisu, Stejaru, Reviga, Crunti, Mircea cel Batran, Rovine, Salcioara, Rasi, Saveni, Fratilesti, Lacusteni, Platonesti, Scanteia, Iazu, Sfantu Gheorghe, Butoiu, Malu, Sinesti, Boteni, Catrunesti, Hagiesti, Lilieci, Livedea, Stelnica, Maltezi, Retezatu, Suditi, Gura Vaii, Valea Ciorii, Bucsa, Dumitresti, Murgeanca, Valea Macrisului, Grindasi, Vladeni)</t>
  </si>
  <si>
    <t>s2c_ZN:SVK_01 (Bela pri Varine, Belusa, Bolesov, Brvniste, Bytca 1, Cerveny Kamen, Divina, Dlhe Pole, Dolna Marikova, Dolna Tizina, Dolny Hricov, Dolny Lieskov, Domaniza, Dubnica nad Vahom 1, Gbelany pri Ziline, Horna Marikova, Horna Poruba, Horny Hricov, Hvozdnica, Ilava, Jasenica, Kamenna Poruba, Klace, Kolarovice, Koseca, Kosecke Podhradie, Kotesova, Ladce, Lietava, Lietavska Lucka, Mikusovce, Nova Dubnica, Papradno, Petrovice pri Bytci, Plevnik-Drienove, Povazska Bystrica 1, Povazska Bystrica 4, Povazska Bystrica 5, Povazska Bystrica 6, Povazska Bystrica 7, Precin, Predmier, Pruske, Pruzina, Rajec nad Rajciankou, Rajecka Lesna, Rajecke Teplice, Rosina, Slavnica, Stiavnik, Stranavy, Strecno, Sulov, Teplicka nad Vahom, Terchova, Tuchyna, Turie, Udica, Varin, Velke Rovne, Visnove pri Ziline, Zilina 1, Zilina 14, Zilina 15, Zilina 3, Zilina 4, Zilina 7, Zilina 8, Zilina 9, Zliechov)</t>
  </si>
  <si>
    <t>s2c_ZN:SVK_02 (Bobrov, Breza, Cadca 1, Cadca 4, Cierne pri Cadci, Dlha nad Oravou, Dohnany, Dolny Kubin 1, Horny Vadicov, Horovce pri Puchove, Hrustin, Istebne nad Oravou, Klin, Klokocov pri Cadci, Korna, Kralovany, Krasno nad Kysucou, Krusetnica, Kysucke Nove Mesto 1, Kysucky Lieskovec, Lazy pod Makytou, Lednica, Lednicke Rovne, Liesek, Lokca, Luky, Lysa pod Makytou, Makov na Slovensku, Mestecko, Mojtin, Mutne, Namestovo 1, Neslusa, Nimnica, Nizna nad Oravou, Nova Bystrica pri Cadci, Novot, Ochodnica, Olesna pri Cadci, Oravska Jasenica, Oravska Lesna, Oravska Polhora, Oravske Vesele, Oravsky Podzamok, Oscadnica, Podbiel, Podvysoka, Povina, Puchov 1, Rabca, Rabcice, Radola, Rakova, Rudina, Sihelne, Skalite, Sneznica, Stara Bystrica, Sucha Hora, Svrcinovec, Trstena, Turzovka, Tvrdosin 1, Velicna, Vysoka nad Kysucou, Zakamenne, Zakopcie, Zaskov, Zazriva, Zborov nad Bystricou, Zubak, Zuberec, Zubrohlava)</t>
  </si>
  <si>
    <t>s2c_ZN:SVK_03 (Bela pri Martine, Blatnica pri Martine, Bobrovec, Bystricka, Drazkovce pri Martine, Dubove pri Turcianskych Tepliciach, Dubrava pri Liptovskom Mikulasi, Horna Stubna, Hybe, Jazernica, Klastor pod Znievom, Kostany nad Turcom, Kralova Lehota, Krpelany, Likavka, Liptovska Kokava, Liptovska Luzna, Liptovska Osada, Liptovska Sielnica, Liptovska Tepla, Liptovske Revuce, Liptovske Sliace, Liptovsky Hradok 1, Liptovsky Jan, Liptovsky Mikulas 1, Liptovsky Mikulas 4, Liptovsky Mikulas 5, Liptovsky Ondrej, Liskova, Lubela, Lubochna, Lucky pri Ruzomberku, Ludrova, Maluzina, Maly Cepcin, Martin 1, Mosovce, Necpaly, Partizanska Lupca, Pribovce, Pribylina, Ruzomberok 1, Ruzomberok 3, Ruzomberok 6, Sklabina pri Martine, Sklene, Slovenske Pravno, Smrecany, Stankovany, Sucany, Svaty Kriz, Turany nad Vahom, Turcek, Turcianska Stiavnicka, Turcianske Teplice, Valaska Dubova, Valca, Vazec, Vlasky, Vricko, Vrutky, Vychodna, Zabokreky, Zavazna Poruba)</t>
  </si>
  <si>
    <t>s2c_ZN:SVK_04 (Betliar, Bidovce, Bohdanovce pri Kosiciach, Brzotin, Budimir, Buzica, Cana, Cecejovce, Dedinky, Dlha Ves, Dobsina, Dobsinska Ladova Jaskyna, Drienovec, Drnava, Druzstevna pri Hornade, Geca, Gemerska Horka, Gemerska Poloma, Haniska pri Kosiciach, Hrhov, Hucin, Jablonov nad Turnou, Janik, Jasov, Jelsava, Kalsa, Kamenany, Kecerovce, Kosice 1, Kosice 11, Kosice 12, Kosice 13, Kosice 14, Kosice 15, Kosice 16, Kosice 17, Kosice 18, Kosice 22, Kosice 23, Kosice-Zeleziarne, Kosicka Bela, Kralovce pri Kosiciach, Krasnohorska Dlha Luka, Krasnohorske Podhradie, Kysak, Licince, Lubenik, Mala Ida, Markuska, Medzev, Moldava nad Bodvou, Muran 1, Nizna Mysla, Nizna Slana, Nizny Klatov, Ochtina, Perin-Chym, Plesivec, Poproc, Rakos, Rejdova, Rozhanovce, Roznava 1, Roznavske Bystre, Ruskov, Sady nad Torysou, Semsa, Sena, Silica, Sirk, Slanec, Slavosovce, Stitnik, Stos, Turna nad Bodvou, Valaliky, Velka Ida, Vlachovo, Zdana, Zlata Idka)</t>
  </si>
  <si>
    <t>s2c_ZN:SVK_05 (Batizovce, Beharovce, Bijacovce, Brutovce, Busovce, Bystrany pri Spisskej Novej Vsi, Cerveny Klastor, Dolny Smokovec, Gelnica, Gerlachov, Harichovce, Helcmanovce, Hnilcik, Hnilec, Holumnica, Horka pri Poprade, Hozelec, Hrabusice, Hranovnica, Huncovce, Jablonov pri Levoci, Jaklovce, Janovce pri Poprade, Javorina, Kluknava, Kojsov, Krompachy, Lendak, Letanovce, Levoca, Liptovska Teplicka, Lubica, Lucivna 1, Margecany, Markusovce, Matejovce, Mengusovce, Mlynceky, Mlynky, Mnisek nad Hnilcom, Nalepkovo, Nova Lesna, Nova Polianka, Novoveska Huta, Odorin, Osturna, Poprad 1, Prakovce, Revuca 1, Rudnany, Slovenska Ves, Slovinky, Smizany, Smolnicka Huta, Smolnik, Spisska Bela, Spisska Nova Ves 1, Spisska Nova Ves 5, Spisska Teplica, Spisske Bystre, Spisske Hanusovce, Spisske Podhradie, Spisske Vlachy, Spissky Hrhov, Spissky Hrusov, Spissky Stiavnik, Spissky Stvrtok, Stola, Strba, Strbske Pleso, Sunava, Svedlar, Svit, Tatranska Kotlina, Tatranska Lomnica, Tatranska Strba, Toporec, Velka Frankova, Velka Lomnica, Velky Folkmar, Velky Slavkov, Vernar, Vikartovce, Vrbov, Vysne Hagy, Vysne Repase, Zakarovce, Zakovce, Zdiar)</t>
  </si>
  <si>
    <t>s2c_ZN:SVK_06 (Baskovce pri Humennom, Bela nad Cirochou, Cabiny, Chlmec, Circ, Dlhe nad Cirochou, Habura, Hniezdne, Humenne 1, Jakubany, Jarabina, Kamenica nad Cirochou, Kamienka, Kezmarok 1, Klenova, Kolbasov, Koskovce, Ladomirov pri Snine, Lubisa, Lubotin, Lukacovce pri Humennom, Maly Lipnik, Medzilaborce, Mnisek nad Popradom, Nizna Jablonka, Nova Lubovna, Ohradzany, Olka, Orlov nad Popradom, Papin, Pcoline, Plavec nad Popradom, Plavnica, Podolinec, Radvan nad Laborcom, Rokytov pri Humennom, Sarisske Jastrabie, Snina 1, Spisska Stara Ves, Stakcin, Stara Lubovna, Stary Smokovec, Topola, Topolovka, Ubla, Udavske, Ulic, Velka Lesna, Velky Lipnik, Vyrava, Vysne Ruzbachy, Vysny Hrusov, Zboj, Zemplinske Hamre)</t>
  </si>
  <si>
    <t>s2c_ZN:SVK_07 (Backov, Bezovce, Biel, Blatne Remety, Bol, Borsa, Bracovce, Budkovce, Cecehov, Cejkov, Cerhov, Chonkovce, Cicarovce, Cierna nad Tisou, Drahnov, Hatalov, Hnojne, Hran, Jenkovce, Jovsa, Kaluza, Kazimir, Koromla, Kralovsky Chlmec 1, Krcava, Kuzmice, Ladmovce, Lastomir, Lekarovce, Leles, Malcice, Michalany pri Trebisove, Michalovce 1, Nacina Ves, Nizny Zipov, Novosad, Oborin, Palin, Parchovany, Pavlovce nad Uhom, Podhorod, Porostov, Porubka pri Sobranciach, Pozdisovce, Pribenik, Rad, Rakovec nad Ondavou, Remetske Hamre, Ruska, Secovce, Slovenske Nove Mesto, Sobrance, Somotor, Stare, Strazske, Streda nad Bodrogom, Svatuse, Trebisov 1, Trhoviste, Tusicka Nova Ves, Ubrez, Upor, Velaty, Velka Trna, Velke Kapusany, Velke Revistia, Velke Trakany, Velky Hores, Velky Kamenec, Vinne, Vojany, Vojcice, Zaluzice, Zemplinska Teplica, Zemplinske Hradiste, Zemplinske Kopcany)</t>
  </si>
  <si>
    <t>s2c_ZN:SVK_08 (Bajerov, Bardejov 1, Bardejovske Kupele, Becherov, Brezovica nad Torysou, Bzenov, Chmelov, Chminianska Nova Ves, Drienov, Fintice, Gaboltov, Giraltovce, Hankovce pri Giraltovciach, Hazlin, Hendrichovce, Hertnik, Hrabovec, Jarovnice, Kapusany pri Presove, Kendice, Klenov pri Presove, Klusov, Kokosovce, Koprivnica, Kruzlov, Kukova, Kurima, Lemesany, Lipany nad Torysou, Lipovce pri Presove, Lukavica pri Bardejove, Lukov pri Bardejove, Lutina, Malcov, Marhan, Nizna Polianka, Nizny Slavkov, Pecovska Nova Ves, Petrovany, Presov 1, Presov 5, Presov 6, Pusovce, Raslavice, Raznany, Rokytov, Sabinov, Sarisske Bohdanovce, Sarisske Cierne, Sarisske Dravce, Sarisske Michalany, Sedlice pri Presove, Siroke, Svidnik, Svinia, Terna, Torysa, Tuhrina, Tulcik, Uzovce, Velky Saris, Vitaz, Zborov, Zehna)</t>
  </si>
  <si>
    <t>s2c_ZN:SVK_09 (Bukovce, Bystre nad Toplou, Cernina, Chotca, Hanusovce nad Toplou, Havaj, Holcikovce, Kapisova, Kolbovce, Kosarovce, Krajna Polana, Kruzlova, Ladomirova, Mernik, Mestisko, Mikova, Minovce, Nizna Sitnica, Nizny Hrabovec, Nizny Hrusov, Nova Kelca, Okruhle, Ruska Poruba, Sacurov, Secovska Polianka, Sedliska, Slovenska Kajna, Sol, Stropkov, Tokajik, Tovarne, Turany nad Ondavou, Vechec, Vranov nad Toplou 1, Vranov nad Toplou 2, Vranov nad Toplou 3, Vysny Orlik, Vysny Zipov, Zalobin, Zamutov)</t>
  </si>
  <si>
    <t>s2c_ZN:SVK_81 (Bratislava 1)</t>
  </si>
  <si>
    <t>s2c_ZN:SVK_82 (Bratislava 214, Bratislava 3)</t>
  </si>
  <si>
    <t>s2c_ZN:SVK_83 (Bratislava 3, Bratislava 35, Bratislava 36, Bratislava 37)</t>
  </si>
  <si>
    <t>s2c_ZN:SVK_84 (Bratislava 4, Bratislava 42, Bratislava 48, Bratislava 49)</t>
  </si>
  <si>
    <t>s2c_ZN:SVK_85 (Bratislava 5, Bratislava 59)</t>
  </si>
  <si>
    <t>s2c_ZN:SVK_90 (Bahon, Bernolakovo, Blatne pri Senci, Borinka pri Bratislave, Borsky Mikulas, Borsky Svaty Jur, Brezova pod Bradlom, Brodske, Budmerice, Bukovec pri Myjave, Cary, Casta, Cataj, Cerova, Chorvatsky Grob, Chropov, Dojc, Dolany pri Castej, Dubova pri Modre, Dubovce pri Skalici, Dunajska Luzna, Gajary, Gbely, Hamuliakovo, Hlboke, Holic 1, Hradiste pod Vratnom, Ivanka pri Dunaji, Jablonica, Jablonka, Jablonove, Jakubov, Kopcany, Kosariska, Kostoliste, Kralova pri Senci, Kuchyna, Kuklov, Kuty 1, Lab, Laksarska Nova Ves, Limbach, Lozorno, Malacky, Male Levare, Malinovo, Marianka, Modra 1, Mokry Haj, Moravsky Svaty Jan, Most pri Bratislave, Myjava 1, Myjava 3, Nova Dedinka, Pernek pri Malackach, Petrova Ves, Pezinok 1, Plavecke Podhradie, Plavecky Mikulas, Plavecky Stvrtok, Popudinske Mocidlany, Poriadie, Prietrz, Prievaly, Radimov, Radosovce, Rohov, Rohoznik na Zahori, Rovinka, Rudnik pri Myjave, Sajdikove Humence, Sastin-Straze 1, Sekule, Senec, Senica 1, Senkvice, Skalica 1, Slovensky Grob, Smolinske, Smrdaky, Sobotiste, Solosnica, Stefanov, Studienka na Zahori, Stupava, Suchohrad, Svaty Jur, Tomasov, Unin pri Skalici, Velke Levare, Velky Biel, Vinicne pri Pezinku, Vistuk, Vradiste, Vrbovce, Vysoka pri Morave, Zahorska Ves, Zavod, Zohor)</t>
  </si>
  <si>
    <t>s2c_ZN:SVK_91 (Beckov, Biely Kostol, Binovce, Bobot, Bohdanovce nad Trnavou, Boleraz, Bosaca, Brestovany, Bucany, Bukova pri Trnave, Bzince pod Javorinou, Cachtice, Castkovce, Chocholna-Velcice, Cifer, Dechtice, Dobra Voda pri Trnave, Dolna Krupa, Dolna Suca, Dolne Dubove, Dolne Oresany, Dolne Srnie, Drietoma, Dubodiel, Horka nad Vahom, Horna Streda, Horna Suca, Horne Oresany, Horne Srnie, Hradok nad Vahom, Hrasne, Hrnciarovce nad Parnou, Jaslovske Bohunice, Jaslovske Bohunice-atomova elektraren, Kalnica pri Novom Meste nad Vahom, Katlovce, Kocovce, Kostolne, Krajne, Krizovany nad Dudvahom, Lubina, Majcichov, Malzenice, Melcice-Lieskove, Modrova, Moravske Lieskove, Motesice, Nemsova, Nova Bosaca, Nove Mesto nad Vahom, Omsenie, Opoj, Pobedim, Podolie, Potvorice, Povazany, Ruzindol, Selec, Skalka nad Vahom, Smolenice, Soblahov, Spacince, Stara Tura, Sucha nad Parnou, Surovce, Svinna, Trakovice, Trencianska Tepla, Trencianska Turna, Trencianske Jastrabie, Trencianske Stankovce, Trencianske Teplice, Trencin 1, Trencin 5, Trencin 8, Trnava 1, Trnava 2, Trnava 5, Trnava 8, Trstin, Vlckovce, Voderady pri Trnave, Zavar, Zelenec pri Trnave)</t>
  </si>
  <si>
    <t>s2c_ZN:SVK_92 (Abraham, Bojnicky, Borovce, Cervenik, Chtelnica, Cierna Voda, Cierny Brod, Diakovce, Dolna Streda, Dolne Saliby, Dolne Trhoviste, Dolny Lopasov, Drahovce, Dunajska Streda 1, Dvorniky nad Vahom, Galanta 1, Hlohovec 1, Hlohovec 3, Horne Otrokovce, Horne Saliby, Horne Trhoviste, Jelka, Kajal, Klacany pri Trnave, Kosuty, Krakovany na Slovensku, Kralov Brod, Kralova nad Vahom, Leopoldov, Madunice, Matuskovo, Moravany nad Vahom, Mostova, Neded, Nizna pri Piestanoch, Ostrov pri Piestanoch, Pastuchov, Pata, Piestany 1, Prasnik, Puste Ulany, Reca, Sala 1, Sala 5, Sasinkovo, Selice, Sered 1, Siladice, Sintava, Sladkovicovo, Sokolovce, Soporna, Tesedikovo, Tomasikovo, Trebatice, Trnovec nad Vahom, Trstice, Vahovce, Velka Maca, Velke Kostolany, Velke Ulany, Velky Grob, Vesele pri Piestanoch, Vinohrady nad Vahom, Vlcany, Vozokany pri Galante, Vrbove, Zemianske Sady, Ziharec)</t>
  </si>
  <si>
    <t>s2c_ZN:SVK_93 (Baka, Batovce, Besa, Blahova, Blatna na Ostrove, Cajkov, Caka, Cata, Cilizska Radvan, Demandice, Devicany, Dolna Sec, Dolny Bar, Dolny Pial, Dolny Stal, Farna pri Hrone, Gabcikovo 1, Holice na Ostrove, Hontianska Vrbica, Hontianske Trstany, Horna Poton, Horne Semerovce, Horne Turovce, Horny Bar, Hronovce, Hronske Klacany, Hronske Kosihy, Ipelsky Sokolec, Jablonovce, Jahodna pri Dunajskej Strede, Jur nad Hronom, Kalna nad Hronom, Ket, Kozarovce, Kralovicove Kracany, Kvetoslavov, Lehnice, Levice 1, Levice 5, Lok, Malas, Medvedov, Michal na Ostrove, Mochovce, Mytne Ludany, Nova Dedina pri Leviciach, Novy Tekov, Novy Zivot, Ohrady, Okoc, Orechova Poton, Pastovce, Plastovce, Plave Vozokany, Pohronsky Ruskov, Pukanec, Rohovce, Rybnik nad Hronom, Sahy, Salov, Samorin, Santovka, Sap, Sarovce, Stary Tekov, Stvrtok na Ostrove, Tehla, Tekovske Luzany, Tekovsky Hradok, Tlmace 1, Topolniky, Trhova Hradska, Velka Paka, Velke Blahovo, Velke Ludince, Velky Dur, Velky Meder, Vojka nad Dunajom, Vrakun, Vydrany, Vyskovce nad Iplom, Zeliezovce, Zemberovce, Zlate Klasy)</t>
  </si>
  <si>
    <t>s2c_ZN:SVK_94 (Andovce, Bajc, Banov pri Novych Zamkoch, Bardonovo, Batorove Kosihy, Besenov, Bina, Bodza, Bruty, Buc, Calovec, Cernik, Chotin, Cicov, Dedinka, Dolny Ohaj, Dubnik pri Novych Zamkoch, Dulovce, Dvory nad Zitavou, Gbelce, Hul, Hurbanovo 1, Hurbanovo 3, Imel, Iza, Jasova pri Novych Zamkoch, Kamenica nad Hronom, Kamenicna pri Komarne, Kamenin, Kamenny Most, Kmetovo, Kolarovo, Kolta, Komarno 1, Komarno 4, Komarno 5, Komjatice, Komoca, Kravany nad Dunajom, Lipova pri Novych Zamkoch, Luba, Mana, Marcelova, Moca, Modrany pri Hurbanove, Mojzesovo, Muzla, Nana, Nesvady, Nitra 1, Nitra 11, Nitra 5, Nitra 7, Nove Zamky 2, Obid, Okolicna na Ostrove, Palarikovo, Podhajska, Pozba, Pribeta, Radava pri Novych Zamkoch, Radvan nad Dunajom, Ruban, Salka, Semerovo, Sikenicka, Sokolce na Ostrove, Strekov pri Novych Zamkoch, Sturovo 1, Surany 1, Svaty Peter, Svodin, Ton, Travnica, Tvrdosovce, Ulany nad Zitavou, Velke Kosihy, Velke Lovce, Velky Kyr, Zemianska Olca, Zemne, Zlatna na Ostrove)</t>
  </si>
  <si>
    <t>s2c_ZN:SVK_95 (Aleksince, Bab, Banovce nad Bebravou 1, Beladice, Bojna, Bosany, Branc, Brodzany, Cabaj- Capor, Cechynce, Celadice, Chynorany, Cifare, Golianovo, Hajna Nova Ves, Hajske, Horna Kralova, Horne Lefantovce, Horne Obdokovce, Hostie, Hostovce, Hradiste pri Partizanskom, Hrubonovo pri Nitre, Ivanka pri Nitre, Jacovce, Jarok, Jedlove Kostolany, Jelenec, Jelsovce, Klasov, Klatova Nova Ves, Kolinany, Koniarovce, Kovarce, Krasno pri Topolcanoch, Krnca, Krusovce, Ladice, Lehota pri Nitre, Lovce, Lucnica nad Zitavou, Ludanice, Lukacovce pri Nitre, Luzianky, Male Chyndice, Male Vozokany, Mocenok, Mojmirovce, Nadlice, Nedasovce pri Topolcanoch, Nemcinany, Neverice, Nevidzany, Nitrianska Streda, Nitrianske Hrnciarovce, Nova Ves nad Zitavou, Nove Sady pri Nitre, Obyce, Oponice, Ostratice, Partizanske 1, Podhorany pri Nitre, Podluzany pri Banovciach nad Bebravou, Pohranice, Prasice, Preselany, Radosina, Risnovce, Rumanova, Rybany, Salgovce, Sisov, Skacany, Skycov, Slatina nad Bebravou, Slazany, Slepcany, Solcany, Surianky, Svatoplukovo, Tesarske Mlynany, Topolcany 1, Topolcany 3, Topolcianky, Uhrovec, Urmince, Velke Chlievany, Velke Drzkovce, Velke Ripnany, Velke Uherce, Velke Zaluzie, Velky Cetin, Velky Kliz, Velky Lapas, Vinodol, Volkovce, Vrable, Vycapy-Opatovce, Zabokreky nad Nitrou, Zbehy, Zirany, Zitavany, Zlate Moravce 1, Zlate Moravce 5, Zlatniky pri Banovciach nad Bebravou)</t>
  </si>
  <si>
    <t>s2c_ZN:SVK_96 (Banska Bela, Banska Stiavnica 1, Budca, Bzovik, Cabradsky Vrbovok, Cerovo pri Krupine, Detva-sidlisko, Dobra Niva, Dudince, Hlinik nad Hronom, Hodrusa - Hamre 1, Hodrusa-Hamre 1, Hontianske Nemce, Hontianske Tesare, Horna Zdana, Horne Hamre, Horny Tisovnik, Hrabicov, Hrinova, Hronsky Benadik, Janova Lehota, Kovacova pri Zvolene, Kremnica 1, Krivan, Krupina, Lieskovec, Litava na Slovensku, Lovca, Lovcica-Trubin, Lutila, Mala Lehota pri Novej Bani, Nova Bana, Ocova, Ostry Grun, Pliesovce 1, Podhorie, Prencov, Rudno nad Hronom, Rykyncice, Sasa, Sebechleby pri Krupine, Senohrad, Sklene Teplice, Slatinske Lazy, Sliac, Stiavnicke Bane, Svaty Anton, Tekovska Breznica, Tekovske Nemce, Trnava Hora, Trnie, Velka Lehota pri Novej Bani, Velke Pole, Viglas, Vyhne, Zarnovica, Ziar nad Hronom 1, Zvolen 1, Zvolenska Slatina)</t>
  </si>
  <si>
    <t>s2c_ZN:SVK_97 (Badin, Banska Bystrica 1, Banska Bystrica 11, Banska Bystrica 4, Banska Bystrica 5, Banska Bystrica 9, Benus, Bojnice, Brezno 1, Brezno 3, Brusno, Bystricany, Cavoj, Cerenany, Chrenovec, Cierny Balog, Diviacka Nova Ves, Diviaky nad Nitricou, Dolne Vestenice, Donovaly, Handlova, Harmanec, Helpa, Horna Lehota pri Brezne, Horna Ves, Hrochot, Hronec, Jasenie, Kamenec pod Vtacnikom, Kanianka, Klacno, Kos, Lazany pri Prievidzi, Lehota pod Vtacnikom, Liestany, Lom nad Rimavicou, Lopej, Lubietova, Lucatin, Medzibrod, Michalova, Myto pod Dumbierom, Nedozery, Nemecka nad Hronom, Nitrianske Pravno, Nitrianske Rudno, Nitrianske Sucany, Nitrica, Novaky, Opatovce nad Nitrou, Oslany, Podbrezova, Pohorela, Pohronska Polhora, Polomka, Poniky, Pravenec, Predajna, Prievidza 1, Raztocno, Rimavska Sobota 1, Sebedrazie, Selce pri Banskej Bystrici, Slovenska Lupca, Stare Hory, Sumiac, Tajov, Telgart, Tuzina, Valaska, Valaska Bela, Vlkanova, Zavadka nad Hronom, Zemianske Kostolany)</t>
  </si>
  <si>
    <t>s2c_ZN:SVK_98 (Abelova, Batka, Blhovce, Breznicka, Ceske Brezovo, Cinobana, Ciz, Divin, Dubovec, Figa, Filakovo, Gemerska Panica, Gemerska Ves, Gemersky Jablonec, Hajnacka, Halic, Hnusta 1, Hodejov, Holisa, Hostice, Hrachovo, Hrnciarska Ves, Hrnciarske Zaluzany, Hrusovo, Jesenske, Kalinovo, Klenovec, Kokava nad Rimavicou, Latky, Lenartovce, Lovinobana, Lucenec 1, Lucenec 3, Lukovistia, Malinec, Mytna, Nizna Kalosa, Nova Basta, Ozdany, Podkrivan, Poltar, Radzovce, Rapovce, Ratkova, Ratkovske Bystre, Rimavska Bana, Rimavska Sec, Rimavske Brezovo, Rimavske Janovce, Rovnany, Rovne, Savol, Simonovce, Soltyska, Strkovec, Teply Vrch, Tisovec, Tomasovce, Tornala, Tuhar, Uhorske, Utekac, Vcelince, Velka nad Iplom, Velke Dravce, Velke Teriakovce, Velky Blh, Vidina)</t>
  </si>
  <si>
    <t>s2c_ZN:SVK_99 (Balog nad Iplom, Busince, Cebovce, Celovce, Dacov Lom, Dolna Strehova, Dolne Plachtince, Hrusov, Kamenne Kosihy, Lesenice, Modry Kamen, Nenince, Potor, Senne, Sklabina, Slovenske Darmoty, Velka Calomija, Velka Ves nad Iplom, Velke Zlievce, Velky Krtis, Vinica, Zavada, Zelovce)</t>
  </si>
  <si>
    <t>s2c_ZN:SI031 (Pomurska)</t>
  </si>
  <si>
    <t>s2c_ZN:SI032 (Podravska)</t>
  </si>
  <si>
    <t>s2c_ZN:SI033 (Koroška)</t>
  </si>
  <si>
    <t>s2c_ZN:SI034 (Savinjska)</t>
  </si>
  <si>
    <t>s2c_ZN:SI035 (Zasavska)</t>
  </si>
  <si>
    <t>s2c_ZN:SI036 (Posavska)</t>
  </si>
  <si>
    <t>s2c_ZN:SI037 (Jugovzhodna Slovenija)</t>
  </si>
  <si>
    <t>s2c_ZN:SI038 (Primorsko-notranjska)</t>
  </si>
  <si>
    <t>s2c_ZN:SI041 (Osrednjeslovenska)</t>
  </si>
  <si>
    <t>s2c_ZN:SI042 (Gorenjska)</t>
  </si>
  <si>
    <t>s2c_ZN:SI043 (Goriška)</t>
  </si>
  <si>
    <t>s2c_ZN:SI044 (Obalno-kraška)</t>
  </si>
  <si>
    <t>s2c_ZN:SE110 (Stockholms län)</t>
  </si>
  <si>
    <t>s2c_ZN:SE121 (Uppsala län)</t>
  </si>
  <si>
    <t>s2c_ZN:SE122 (Södermanlands län)</t>
  </si>
  <si>
    <t>s2c_ZN:SE123 (Östergötlands län)</t>
  </si>
  <si>
    <t>s2c_ZN:SE124 (Örebro län)</t>
  </si>
  <si>
    <t>s2c_ZN:SE125 (Västmanlands län)</t>
  </si>
  <si>
    <t>s2c_ZN:SE211 (Jönköpings län)</t>
  </si>
  <si>
    <t>s2c_ZN:SE212 (Kronobergs län)</t>
  </si>
  <si>
    <t>s2c_ZN:SE213 (Kalmar län)</t>
  </si>
  <si>
    <t>s2c_ZN:SE214 (Gotlands län)</t>
  </si>
  <si>
    <t>s2c_ZN:SE221 (Blekinge län)</t>
  </si>
  <si>
    <t>s2c_ZN:SE224 (Skåne län)</t>
  </si>
  <si>
    <t>s2c_ZN:SE231 (Hallands län)</t>
  </si>
  <si>
    <t>s2c_ZN:SE232 (Västra Götalands län)</t>
  </si>
  <si>
    <t>s2c_ZN:SE311 (Värmlands län)</t>
  </si>
  <si>
    <t>s2c_ZN:SE312 (Dalarnas län)</t>
  </si>
  <si>
    <t>s2c_ZN:SE313 (Gävleborgs län)</t>
  </si>
  <si>
    <t>s2c_ZN:SE321 (Västernorrlands län)</t>
  </si>
  <si>
    <t>s2c_ZN:SE322 (Jämtlands län)</t>
  </si>
  <si>
    <t>s2c_ZN:SE331 (Västerbottens län)</t>
  </si>
  <si>
    <t>s2c_ZN:SE332 (Norrbottens län)</t>
  </si>
  <si>
    <t>Asset type "mandatory" (C0050) *natural key*|"mandatory"</t>
  </si>
  <si>
    <t>s2c_MC:x357 (Residential (property buildings and content))</t>
  </si>
  <si>
    <t>s2c_MC:x355 (Commercial (property buildings and content))</t>
  </si>
  <si>
    <t>s2c_MC:x358 (Commercial business interruption)</t>
  </si>
  <si>
    <t>s2c_MC:x359 (Industrial (property buildings and content))</t>
  </si>
  <si>
    <t>s2c_MC:x360 (Industrial business interruption)</t>
  </si>
  <si>
    <t>s2c_MC:x356 (Agricultural (property buildings and content))</t>
  </si>
  <si>
    <t>s2md_met:mi3055 (Metric: Monetary|AX/Accident year [AY]|DD/Undiscounted|TA/Estimation|VG/Solvency II|BC/Loss)</t>
  </si>
  <si>
    <t>s2md_met:ii34 (Metric: Integer|NT/Number of claims|SD/Open and settled [with payment])</t>
  </si>
  <si>
    <t>S.27.02.01.02 - Reinsurance loss data - reporting for gross direct business</t>
  </si>
  <si>
    <t>Non proportional reinsurer’s share - loss</t>
  </si>
  <si>
    <t>Proportional reinsurer’s share - loss</t>
  </si>
  <si>
    <t>Year "mandatory" (C0020) *foreign key to S.27.02.01.01*|"mandatory"</t>
  </si>
  <si>
    <t>s2md_met:mi3020 (Metric: Monetary|VG/Solvency II|BC/Loss|CC/Ceded|PN/Proportional)</t>
  </si>
  <si>
    <t>s2md_met:mi3021 (Metric: Monetary|VG/Solvency II|BC/Loss|CC/Ceded|PN/Non-proportional)</t>
  </si>
  <si>
    <t>S.27.02.01.03 - Reinsurance loss data - reporting for reinsurance business</t>
  </si>
  <si>
    <t>Non proportional reinsurance accepted: loss - All asset</t>
  </si>
  <si>
    <t>Proportional reinsurance accepted: loss - All asset</t>
  </si>
  <si>
    <t>Retrocession's share: loss - All asset type</t>
  </si>
  <si>
    <t>s2md_met:mi3023 (Metric: Monetary|AX/Accident year [AY]|DD/Undiscounted|TA/Estimation|VG/Solvency II|BC/Loss|TB/Non-proportional reinsurance accepted|IZ/Accepted during the period)</t>
  </si>
  <si>
    <t>s2md_met:mi3022 (Metric: Monetary|AX/Accident year [AY]|DD/Undiscounted|TA/Estimation|VG/Solvency II|BC/Loss|TB/Proportional reinsurance accepted|IZ/Accepted during the period)</t>
  </si>
  <si>
    <t>s2md_met:pi3031 (Metric: Pure|TB/Retrocession|PP/Split of premium income|CC/Ceded)</t>
  </si>
  <si>
    <t>S.27.03.01.01 - Insurance exposure (sum insured value) - reporting for gross direct business</t>
  </si>
  <si>
    <t>Gross direct business</t>
  </si>
  <si>
    <t>Number of risks</t>
  </si>
  <si>
    <t>Deductible</t>
  </si>
  <si>
    <t>Loss limit</t>
  </si>
  <si>
    <t>s2md_met:ii42 (Metric: Integer|NT/Number of underwriting risks)</t>
  </si>
  <si>
    <t>s2md_met:pi3097 (Metric: Pure|PP/Deductibles to total exposure [weighted])</t>
  </si>
  <si>
    <t>s2md_met:pi3096 (Metric: Pure|PP/Maximum loss to total exposure [weighted])</t>
  </si>
  <si>
    <t>S.27.03.01.02 - Insurance premium and expenses - reporting for gross direct business</t>
  </si>
  <si>
    <t>Gross written premium for direct business - all asset type</t>
  </si>
  <si>
    <t>Gross earned premiums for direct business - all asset type</t>
  </si>
  <si>
    <t>Gross expenses incurred for direct business - all asset type</t>
  </si>
  <si>
    <t>Gross premiums written - reinsurers' share</t>
  </si>
  <si>
    <t>s2md_met:mi3024 (Metric: Monetary|VG/Solvency II|BC/Premiums written|DI/Year to Date|IZ/Accepted during the period|TB/Direct Business)</t>
  </si>
  <si>
    <t>s2md_met:mi3025 (Metric: Monetary|VG/Solvency II|BC/Premiums written|DI/Year to Date|IZ/Covered during the period|TB/Direct Business)</t>
  </si>
  <si>
    <t>s2md_met:mi3026 (Metric: Monetary|VG/Solvency II|BC/Expenses|DI/Year to Date|TB/Direct Business)</t>
  </si>
  <si>
    <t>s2md_met:mi3027 (Metric: Monetary|VG/Solvency II|BC/Premiums written|CC/Ceded|DI/Year to Date|IZ/Accepted during the period)</t>
  </si>
  <si>
    <t>S.28.01.01.01 - Linear formula component for non-life insurance and reinsurance obligations</t>
  </si>
  <si>
    <t>MCR components</t>
  </si>
  <si>
    <t>MCRNL Result</t>
  </si>
  <si>
    <t>s2c_AM:x49 (Linear)</t>
  </si>
  <si>
    <t>S.28.01.01.02 - Background information</t>
  </si>
  <si>
    <t>Background information</t>
  </si>
  <si>
    <t>Net (of reinsurance/SPV) best estimate and TP calculated as a whole</t>
  </si>
  <si>
    <t>Net (of reinsurance) written premiums in the last 12 months</t>
  </si>
  <si>
    <t>Medical expense insurance and proportional reinsurance</t>
  </si>
  <si>
    <t>Workers' compensation insurance and proportional reinsurance</t>
  </si>
  <si>
    <t>Motor vehicle liability insurance and proportional reinsurance</t>
  </si>
  <si>
    <t>Other motor insurance and proportional reinsurance</t>
  </si>
  <si>
    <t>Marine, aviation and transport insurance and proportional reinsurance</t>
  </si>
  <si>
    <t>Fire and other damage to property insurance and proportional reinsurance</t>
  </si>
  <si>
    <t>General liability insurance and proportional reinsurance</t>
  </si>
  <si>
    <t>Credit and suretyship insurance and proportional reinsurance</t>
  </si>
  <si>
    <t>Legal expenses insurance and proportional reinsurance</t>
  </si>
  <si>
    <t>Assistance and proportional reinsurance</t>
  </si>
  <si>
    <t>Miscellaneous financial loss insurance and proportional reinsurance</t>
  </si>
  <si>
    <t>s2md_met:mi366 (Metric: Monetary|BC/Liability|LB/Gross technical provisions [other than local GAAP specific]|IT/After risk mitigation effect other than from finite reinsurance)</t>
  </si>
  <si>
    <t>S.28.01.01.03 - Linear formula component for life insurance and reinsurance obligations</t>
  </si>
  <si>
    <t>Result</t>
  </si>
  <si>
    <t>MCRL Result</t>
  </si>
  <si>
    <t>S.28.01.01.04 - Total capital at risk for all life (re)insurance obligations</t>
  </si>
  <si>
    <t>Net (of reinsurance/SPV) total capital at risk</t>
  </si>
  <si>
    <t>Obligations with profit participation - guaranteed benefits</t>
  </si>
  <si>
    <t>Obligations with profit participation - future discretionary benefits</t>
  </si>
  <si>
    <t>Index-linked and unit-linked insurance obligations</t>
  </si>
  <si>
    <t>Other life (re)insurance and health (re)insurance obligations</t>
  </si>
  <si>
    <t>Total capital at risk for all life (re)insurance obligations</t>
  </si>
  <si>
    <t>s2c_AM:x136 (Amount calculated based on obligations)</t>
  </si>
  <si>
    <t>s2c_LB:x55 (Insurance with profit participation [guaranteed benefits])</t>
  </si>
  <si>
    <t>s2c_LB:x54 (Insurance with profit participation [future discretionary benefits])</t>
  </si>
  <si>
    <t>s2c_LB:x100 (Other life, annuities and Health SLT)</t>
  </si>
  <si>
    <t>s2md_met:mi339 (Metric: Monetary|BC/Exposure|IT/After risk mitigation effect other than from finite reinsurance)</t>
  </si>
  <si>
    <t>S.28.01.01.05 - Overall MCR calculation</t>
  </si>
  <si>
    <t>Linear MCR</t>
  </si>
  <si>
    <t>MCR cap</t>
  </si>
  <si>
    <t>MCR floor</t>
  </si>
  <si>
    <t>Combined MCR</t>
  </si>
  <si>
    <t>Absolute floor of the MCR</t>
  </si>
  <si>
    <t>s2c_AM:x133 (Amount where national supervisor could require standard formula reference even when undertakings is using internal models or partial internal model to calculate the SCR)</t>
  </si>
  <si>
    <t>s2c_AM:x16 (Cap)</t>
  </si>
  <si>
    <t>s2c_AM:x21 (Combined)</t>
  </si>
  <si>
    <t>s2c_AM:x1 (Absolute floor)</t>
  </si>
  <si>
    <t>S.28.02.01.01 - MCR components</t>
  </si>
  <si>
    <t>Non-life activities</t>
  </si>
  <si>
    <t>MCR(NL, NL) Result</t>
  </si>
  <si>
    <t>Life activities</t>
  </si>
  <si>
    <t>MCR(NL, L)Result</t>
  </si>
  <si>
    <t>Linear formula component for non-life insurance and reinsurance obligations</t>
  </si>
  <si>
    <t>s2c_dim:LE (Life/non-life activity)</t>
  </si>
  <si>
    <t>s2c_TB:x63 (Non-life activity)</t>
  </si>
  <si>
    <t>s2c_TB:x62 (Life activity)</t>
  </si>
  <si>
    <t>S.28.02.01.02 - Background information</t>
  </si>
  <si>
    <t>Net (of reinsurance/ SPV) best estimate and TP calculated as a whole</t>
  </si>
  <si>
    <t>s2md_met:mi364 (Metric: Monetary|BC/Liability|LB/Gross technical provisions [other than local GAAP specific]|CC/Not ceded|IT/After risk mitigation effect other than from finite reinsurance)</t>
  </si>
  <si>
    <t>S.28.02.01.03 - Linear formula component for life insurance and reinsurance obligations</t>
  </si>
  <si>
    <t>MCR(L, NL) Result</t>
  </si>
  <si>
    <t>MCR(L, L) Result</t>
  </si>
  <si>
    <t>Linear formula component for life insurance and reinsurance obligations</t>
  </si>
  <si>
    <t>S.28.02.01.04 - Total capital at risk for all life (re)insurance obligations</t>
  </si>
  <si>
    <t>S.28.02.01.05 - Overall MCR calculation</t>
  </si>
  <si>
    <t>S.28.02.01.06 - Notional non-life and life MCR calculation</t>
  </si>
  <si>
    <t>Notional linear MCR</t>
  </si>
  <si>
    <t>Notional SCR excluding add-on (annual or latest calculation)</t>
  </si>
  <si>
    <t>Notional MCR cap</t>
  </si>
  <si>
    <t>Notional MCR floor</t>
  </si>
  <si>
    <t>Notional Combined MCR</t>
  </si>
  <si>
    <t>Absolute floor of the notional MCR</t>
  </si>
  <si>
    <t>Notional MCR</t>
  </si>
  <si>
    <t>s2c_AM:x134 (Absolute floor before considering article 253 of the Delegated Regulation (EU) 2015/35)</t>
  </si>
  <si>
    <t>S.30.03.01.01 - Outgoing Reinsurance Program basic data</t>
  </si>
  <si>
    <t>Z Axis: (Z0001): s2c_dim:CC (Ceded and not ceded) s2c_TB:x36 (Reinsurance other than facultative)</t>
  </si>
  <si>
    <t>Quantity of surplus/layers in program</t>
  </si>
  <si>
    <t>Finite reinsurance or similar arrangements</t>
  </si>
  <si>
    <t>Description risk category covered</t>
  </si>
  <si>
    <t>Type of reinsurance treaty</t>
  </si>
  <si>
    <t>Inclusion of catastrophic reinsurance cover</t>
  </si>
  <si>
    <t>Validity period (start date)</t>
  </si>
  <si>
    <t>Validity period (expiry date)</t>
  </si>
  <si>
    <t>Type of underwriting model</t>
  </si>
  <si>
    <t>Estimated Subject Premium income (XL-ESPI)</t>
  </si>
  <si>
    <t>Gross Estimated Treaty Premium Income (proportional and non proportional)</t>
  </si>
  <si>
    <t>Aggregate deductibles (amount)</t>
  </si>
  <si>
    <t>Aggregate deductibles (%)</t>
  </si>
  <si>
    <t>Retention or priority (amount)</t>
  </si>
  <si>
    <t>Retention or priority (%)</t>
  </si>
  <si>
    <t>Limit (amount)</t>
  </si>
  <si>
    <t>Limit (%)</t>
  </si>
  <si>
    <t>Maximum cover per risk or event</t>
  </si>
  <si>
    <t>Maximum cover per treaty</t>
  </si>
  <si>
    <t>Coverage of a layer covered by reinsurance</t>
  </si>
  <si>
    <t>Number of reinstatements</t>
  </si>
  <si>
    <t>Description of reinstatements</t>
  </si>
  <si>
    <t>XL rate 1</t>
  </si>
  <si>
    <t>XL rate 2</t>
  </si>
  <si>
    <t>XL premium flat</t>
  </si>
  <si>
    <t>Sliding scale commission</t>
  </si>
  <si>
    <t>Minimum claim ratio on which the amount of sliding scale commission is dependant</t>
  </si>
  <si>
    <t>Maximum claim ratio on which the amount of sliding scale commission is dependant</t>
  </si>
  <si>
    <t>Minimum commission</t>
  </si>
  <si>
    <t>Maximum commission</t>
  </si>
  <si>
    <t>Expected commission</t>
  </si>
  <si>
    <t>Reinsurance program code "mandatory" (C0010) *natural key*|"mandatory"</t>
  </si>
  <si>
    <t>Treaty identification code "mandatory" (C0020) *natural key*|"mandatory"</t>
  </si>
  <si>
    <t>Progressive section number in treaty "optional" (C0030) *natural key*|"optional"</t>
  </si>
  <si>
    <t>Progressive number of surplus/layer in program "optional" (C0040) *natural key*|"optional"</t>
  </si>
  <si>
    <t>Line of business "mandatory" (C0070) *natural key*|"mandatory"</t>
  </si>
  <si>
    <t>s2c_LB:x168 (Multiline)</t>
  </si>
  <si>
    <t>s2md_met:ii1068 (Metric: Integer|NT/Number of surplus/layers in program)</t>
  </si>
  <si>
    <t>s2md_met:ei1399 (Metric: Finite reinsurance or similar arrangements) [s2c_TB:s2c_4]</t>
  </si>
  <si>
    <t>s2md_met:si1367 (Metric: String|TS/Description risk category covered)</t>
  </si>
  <si>
    <t>s2md_met:ei1860 (Metric: Type of reinsurance contract/treaty (Full scope)) [s2c_TB:s2c_11]</t>
  </si>
  <si>
    <t>s2md_met:si1355 (Metric: String|TS/Description of inclusion of catastrophic guarantees)</t>
  </si>
  <si>
    <t>s2md_met:ei1400 (Metric: Type of underwriting model (SI, MPL, PML, EML or Other)) [s2c_TB:s2c_3]</t>
  </si>
  <si>
    <t>s2md_met:mi1093 (Metric: Monetary|TA/Estimated subject|VG/Solvency II|BC/Premium income)</t>
  </si>
  <si>
    <t>s2md_met:mi1094 (Metric: Monetary|TA/Estimated treaty|VG/Solvency II|BC/Premium income)</t>
  </si>
  <si>
    <t>s2md_met:mi1089 (Metric: Monetary|TA/Aggregate deductibles|VG/Solvency II|BC/Reinsurance contract/treaty cover conditions)</t>
  </si>
  <si>
    <t>s2md_met:pi1875 (Metric: Pure|PP/Aggregate deductibles (%))</t>
  </si>
  <si>
    <t>s2md_met:mi1124 (Metric: Monetary|TA/Retention or priority|VG/Solvency II|BC/Reinsurance contract/treaty cover conditions)</t>
  </si>
  <si>
    <t>s2md_met:pi1285 (Metric: Pure|TA/Retention or priority|BC/Reinsurance contract/treaty cover conditions)</t>
  </si>
  <si>
    <t>s2md_met:mi1097 (Metric: Monetary|TA/Limit|VG/Solvency II|BC/Reinsurance contract/treaty cover conditions)</t>
  </si>
  <si>
    <t>s2md_met:pi1284 (Metric: Pure|TA/Limit|BC/Reinsurance contract/treaty cover conditions)</t>
  </si>
  <si>
    <t>s2md_met:mi1099 (Metric: Monetary|TA/Maximum cover|VG/Solvency II|BC/Reinsurance contract/treaty cover conditions)</t>
  </si>
  <si>
    <t>s2md_met:mi1098 (Metric: Monetary|TA/Maximum cover per treaty|VG/Solvency II|BC/Reinsurance contract/treaty cover conditions)</t>
  </si>
  <si>
    <t>s2md_met:mi3082 (Metric: Monetary|TA/Maximum cover per treaty layer|VG/Solvency II|BC/Reinsurance contract/treaty cover conditions)</t>
  </si>
  <si>
    <t>s2md_met:ii1591 (Metric: Integer|NT/Number of reinstatements)</t>
  </si>
  <si>
    <t>s2md_met:si1372 (Metric: String|TS/Descriptions of reinstatements)</t>
  </si>
  <si>
    <t>s2md_met:pi1304 (Metric: Pure|PP/XL rate 1)</t>
  </si>
  <si>
    <t>s2md_met:pi1305 (Metric: Pure|PP/XL rate 2)</t>
  </si>
  <si>
    <t>s2md_met:ei1003 (Metric: XL premium flat) [s2c_AM:s2c_7]</t>
  </si>
  <si>
    <t>s2md_met:ei2729 (Metric: Use of sliding scale commission) [s2c_AP:s2c_48]</t>
  </si>
  <si>
    <t>s2md_met:pi2857 (Metric: Pure|PP/Minimum claim ratio on which the amount of sliding scale commission is dependant)</t>
  </si>
  <si>
    <t>s2md_met:pi2858 (Metric: Pure|PP/Maximum claim ratio on which the amount of sliding scale commission is dependant)</t>
  </si>
  <si>
    <t>s2md_met:pi2859 (Metric: Pure|PP/Commission [Minimum])</t>
  </si>
  <si>
    <t>s2md_met:pi2860 (Metric: Pure|PP/Commission [Maximum])</t>
  </si>
  <si>
    <t>s2md_met:pi2861 (Metric: Pure|PP/Commission [Expected])</t>
  </si>
  <si>
    <t>s2md_met:ei1026 (Metric: Placement currency/currency of contract) [s2c_CU:s2c_1]</t>
  </si>
  <si>
    <t>s2c_TB:x22 (Non-traditional or Finite RE)</t>
  </si>
  <si>
    <t>s2c_TB:x31 (Other than non-traditional or Finite RE)</t>
  </si>
  <si>
    <t>s2c_TB:x34 (Quota share)</t>
  </si>
  <si>
    <t>s2c_TB:x45 (Variable quota share)</t>
  </si>
  <si>
    <t>s2c_TB:x41 (Surplus)</t>
  </si>
  <si>
    <t>s2c_TB:x8 (Excess of loss [per event and per risk])</t>
  </si>
  <si>
    <t>s2c_TB:x10 (Excess of loss [per risk])</t>
  </si>
  <si>
    <t>s2c_TB:x9 (Excess of loss [per event])</t>
  </si>
  <si>
    <t>s2c_TB:x11 (Excess of loss "back-up")</t>
  </si>
  <si>
    <t>s2c_TB:x52 (Excess of loss with basic risk)</t>
  </si>
  <si>
    <t>s2c_TB:x35 (Reinstatement cover)</t>
  </si>
  <si>
    <t>s2c_TB:x2 (Aggregate excess of loss)</t>
  </si>
  <si>
    <t>s2c_TB:x44 (Unlimited excess of loss)</t>
  </si>
  <si>
    <t>s2c_TB:x39 (Stop loss [SL])</t>
  </si>
  <si>
    <t>s2c_TB:x30 (Other proportional treaties)</t>
  </si>
  <si>
    <t>s2c_TB:x29 (Other non proportional treaties)</t>
  </si>
  <si>
    <t>s2c_TB:x40 (Sum Insured [SI])</t>
  </si>
  <si>
    <t>s2c_TB:x17 (Maximum Possible Loss [MPL])</t>
  </si>
  <si>
    <t>s2c_TB:x33 (Probable Maximum Loss [PML])</t>
  </si>
  <si>
    <t>s2c_TB:x7 (Estimated Maximum Loss [EML])</t>
  </si>
  <si>
    <t>s2c_TB:x32 (Other than sum insured, maximum possible loss, probable maximum loss and estimated maximum loss)</t>
  </si>
  <si>
    <t>s2c_AM:x14 (Based on flat premium [Y])</t>
  </si>
  <si>
    <t>s2c_AM:x58 (Not based on a flat premium [N])</t>
  </si>
  <si>
    <t>s2c_AP:x110 (Sliding scale commission is used)</t>
  </si>
  <si>
    <t>s2c_AP:x111 (Sliding scale commission is not used)</t>
  </si>
  <si>
    <t>S.30.04.01.01 - Outgoing Reinsurance Program shares data</t>
  </si>
  <si>
    <t>Share reinsurer (%)</t>
  </si>
  <si>
    <t>Exposure ceded for reinsurer's share (amount)</t>
  </si>
  <si>
    <t>Type of collateral (if applicable)</t>
  </si>
  <si>
    <t>Description of the reinsurers limit collateralised</t>
  </si>
  <si>
    <t>Estimated outgoing reinsurance premium for reinsurer's share</t>
  </si>
  <si>
    <t>Annotations</t>
  </si>
  <si>
    <t>Collateral provider name (if applicable)</t>
  </si>
  <si>
    <t>Code and type of code of the reinsurer "mandatory" (C0050) *foreign key to S.30.04.01.02*|"mandatory"</t>
  </si>
  <si>
    <t>Code and type of code of collateral provider (if applicable) "optional" (C0140) *natural key*|"optional"</t>
  </si>
  <si>
    <t>s2md_met:pi1301 (Metric: Pure|PP/Percentage of share reinsurer)</t>
  </si>
  <si>
    <t>s2md_met:ei1592 (Metric: Type of collateral (if applicable)) [s2c_MC:s2c_18]</t>
  </si>
  <si>
    <t>s2md_met:si1861 (Metric: String|TS/Description of the reinsurers limit collateralised)</t>
  </si>
  <si>
    <t>s2md_met:si1349 (Metric: String|TS/Description of cases where either the reinsurer's participation is at conditions different from those of the standard facultative or treaty placement, or to provide any other information that the undertaking has to bring to the attention of the Supervisor)</t>
  </si>
  <si>
    <t>s2md_met:si2408 (Metric: String|TS/Name of collateral/guarantee provider)</t>
  </si>
  <si>
    <t>s2c_MC:x164 (Cash or equivalent in Trust)</t>
  </si>
  <si>
    <t>s2c_MC:x165 (Cash or Funds Withheld)</t>
  </si>
  <si>
    <t>s2c_MC:x166 (Letter of Credit)</t>
  </si>
  <si>
    <t>s2c_MC:x167 (Other than Cash or equivalent in Trust, Cash or Funds Withheld and Letter of Credit)</t>
  </si>
  <si>
    <t>S.30.04.01.02 - Information on reinsurers</t>
  </si>
  <si>
    <t>Legal name reinsurer</t>
  </si>
  <si>
    <t>Type of reinsurer</t>
  </si>
  <si>
    <t>Country of residency</t>
  </si>
  <si>
    <t>External rating assessment by nominated ECAI</t>
  </si>
  <si>
    <t>Code and type of code of the reinsurer "mandatory" (C0180) *natural key*|"mandatory"</t>
  </si>
  <si>
    <t>s2md_met:si1382 (Metric: String|TS/Name of reinsurer)</t>
  </si>
  <si>
    <t>s2md_met:ei1859 (Metric: Type of reinsurer (Full scope)) [s2c_SE:s2c_14]</t>
  </si>
  <si>
    <t>s2c_SE:x97 (Direct Life insurer)</t>
  </si>
  <si>
    <t>s2c_SE:x98 (Direct Non-life insurer)</t>
  </si>
  <si>
    <t>s2c_SE:x99 (Direct Composite insurer)</t>
  </si>
  <si>
    <t>s2c_SE:x100 (Captive insurance undertaking)</t>
  </si>
  <si>
    <t>s2c_SE:x46 (Internal reinsurer)</t>
  </si>
  <si>
    <t>s2c_SE:x24 (External reinsurer)</t>
  </si>
  <si>
    <t>s2c_SE:x73 (Reinsurance captive)</t>
  </si>
  <si>
    <t>s2c_SE:x80 (Special purpose vehicle [SPV])</t>
  </si>
  <si>
    <t>s2c_SE:x69 (Pool entity)</t>
  </si>
  <si>
    <t>s2c_SE:x101 (State pool)</t>
  </si>
  <si>
    <t>S.31.01.01.01 - Share of reinsurers</t>
  </si>
  <si>
    <t>Reinsurance recoverables: Premium provision Non-life including Non-SLT Health</t>
  </si>
  <si>
    <t>Reinsurance recoverables: Claims provisions Non-life including Non-SLT Health</t>
  </si>
  <si>
    <t>Reinsurance recoverables: Technical provisions Life including SLT Health</t>
  </si>
  <si>
    <t>Adjustment for expected losses due to counterparty default</t>
  </si>
  <si>
    <t>Reinsurance recoverables: Total reinsurance recoverables</t>
  </si>
  <si>
    <t>Net receivables</t>
  </si>
  <si>
    <t>Assets pledged by reinsurer</t>
  </si>
  <si>
    <t>Financial guarantees</t>
  </si>
  <si>
    <t>Cash deposits</t>
  </si>
  <si>
    <t>Total guarantees received</t>
  </si>
  <si>
    <t>Line identifier "mandatory" (C0001) *artificial key*|"mandatory"</t>
  </si>
  <si>
    <t>Code and type of code of the reinsurer "mandatory" (C0040) *foreign key to S.31.01.01.02*|"mandatory"</t>
  </si>
  <si>
    <t>s2md_met:mi1216 (Metric: Monetary|BC/Assets|BL/Non-life and Health non-SLT|AS/Premium recoverables recognised for TP calculation|IO/Other than investment, own use, own instruments held directly and cash and cash equivalents|CC/Ceded|RR/Before the adjustment for expected losses due to counterparty default)</t>
  </si>
  <si>
    <t>s2md_met:mi1215 (Metric: Monetary|BC/Assets|BL/Non-life and Health non-SLT|AS/Claims recoverables recognised for TP calculation|IO/Other than investment, own use, own instruments held directly and cash and cash equivalents|CC/Ceded|RR/Before the adjustment for expected losses due to counterparty default)</t>
  </si>
  <si>
    <t>s2md_met:mi1214 (Metric: Monetary|BC/Assets|BL/Life and Health SLT|AS/Recoverables recognised for TP calculation|IO/Other than investment, own use, own instruments held directly and cash and cash equivalents|CC/Ceded|RR/Before the adjustment for expected losses due to counterparty default)</t>
  </si>
  <si>
    <t>s2md_met:mi1605 (Metric: Monetary|BC/Assets|CC/Ceded|RR/Adjustment for expected losses due to counterparty default)</t>
  </si>
  <si>
    <t>s2md_met:mi1227 (Metric: Monetary|BC/Excess of assets over liabilities|AS/Receivables/payables [reinsurance ceded]|IO/Other than investment, own use, own instruments held directly and cash and cash equivalents|CC/Ceded)</t>
  </si>
  <si>
    <t>s2md_met:mi1142 (Metric: Monetary|BC/Guarantees received [on- and off-balance]|GR/Collateral held|CC/Ceded)</t>
  </si>
  <si>
    <t>s2md_met:mi1143 (Metric: Monetary|BC/Guarantees received [on- and off-balance]|GR/Financial guarantees|CC/Ceded)</t>
  </si>
  <si>
    <t>s2md_met:mi1144 (Metric: Monetary|BC/Assets|GR/Cash deposits|CC/Ceded)</t>
  </si>
  <si>
    <t>s2md_met:mi1145 (Metric: Monetary|BC/Guarantees received [on- and off-balance]|CC/Ceded)</t>
  </si>
  <si>
    <t>S.31.01.01.02 - Information on reinsurers</t>
  </si>
  <si>
    <t>Risk-mitigating effect for the calculation of the counterparty default risk</t>
  </si>
  <si>
    <t>Code and type code of single name exposure from S.26.02</t>
  </si>
  <si>
    <t>Code and type of code of the reinsurer "mandatory" (C0160) *natural key*|"mandatory"</t>
  </si>
  <si>
    <t>s2md_met:mi3032 (Metric: Monetary|VG/Solvency II|SU/Deductions|RT/Counterparty default risk|IT/Risk mitigation effect)</t>
  </si>
  <si>
    <t>S.31.01.04.01 - Share of reinsurers</t>
  </si>
  <si>
    <t>Legal name of reinsured undertaking</t>
  </si>
  <si>
    <t>Code and type of code of the reinsurer "mandatory" (C0040) *foreign key to S.31.01.04.02*|"mandatory"</t>
  </si>
  <si>
    <t>s2md_met:si1584 (Metric: String|TS/Name of reinsured entity)</t>
  </si>
  <si>
    <t>S.31.01.04.02 - Information on reinsurers</t>
  </si>
  <si>
    <t>S.31.02.01.01 - Special Purpose Vehicles</t>
  </si>
  <si>
    <t>Type of Trigger(s) in the SPV</t>
  </si>
  <si>
    <t>Contractual trigger event</t>
  </si>
  <si>
    <t>Same trigger as in underlying cedant's portfolio?</t>
  </si>
  <si>
    <t>Basis risk arising from risk-transfer structure</t>
  </si>
  <si>
    <t>Basis risk arising from contractual terms</t>
  </si>
  <si>
    <t>SPV assets ring-fenced to settle cedant-specific obligations</t>
  </si>
  <si>
    <t>Other non cedant-specific SPV Assets for which recourse may exist</t>
  </si>
  <si>
    <t>Other recourse arising from securitisation</t>
  </si>
  <si>
    <t>Total maximum possible obligations from SPV under reinsurance policy</t>
  </si>
  <si>
    <t>SPV fully funded in relation to cedant obligations throughout the reporting period</t>
  </si>
  <si>
    <t>Current recoverables from SPV</t>
  </si>
  <si>
    <t>Identification of material investments held by cedant in SPV</t>
  </si>
  <si>
    <t>Securitisation assets related to cedant held in trust with other third party than cedant / sponsor?</t>
  </si>
  <si>
    <t>Internal code and type of code of the SPV "mandatory" (C0030) *foreign key to S.31.02.01.02*|"mandatory"</t>
  </si>
  <si>
    <t>ID Code and type of code of SPV notes or other financing mechanism issued "mandatory" (C0040) *natural key*|"mandatory"</t>
  </si>
  <si>
    <t>Lines of Business SPV securitisation relates "mandatory" (C0060) *natural key*|"mandatory"</t>
  </si>
  <si>
    <t>s2md_met:ei1894 (Metric: Type of Trigger(s) in the SPV) [s2c_LT:s2c_3]</t>
  </si>
  <si>
    <t>s2md_met:si1365 (Metric: String|TS/Description of trigger value)</t>
  </si>
  <si>
    <t>s2md_met:ei1513 (Metric: ZR/All members [4]) [s2c_LT:s2c_4]</t>
  </si>
  <si>
    <t>s2md_met:ei1867 (Metric: Basis risk arising from risk-transfer structure) [s2c_RT:s2c_13]</t>
  </si>
  <si>
    <t>s2md_met:ei1868 (Metric: Basis risk arising from contractual terms) [s2c_RT:s2c_14]</t>
  </si>
  <si>
    <t>s2md_met:mi2428 (Metric: Monetary|VG/Solvency II|BC/Counterparty assets ring-fenced to settle cedant-specific obligations)</t>
  </si>
  <si>
    <t>s2md_met:mi2429 (Metric: Monetary|VG/Solvency II|BC/Non ring-fenced, non cedant-specific counterparty assets for which recourse may exist)</t>
  </si>
  <si>
    <t>s2md_met:mi1927 (Metric: Monetary|VG/Solvency II|BC/Off-balance sheet)</t>
  </si>
  <si>
    <t>s2md_met:mi1102 (Metric: Monetary|TA/Maximum value|VG/Solvency II|BC/Exposure|CC/Ceded)</t>
  </si>
  <si>
    <t>s2md_met:ei1870 (Metric: SPV fully funded in relation to cedant obligations) [s2c_SE:s2c_16]</t>
  </si>
  <si>
    <t>s2md_met:mi2082 (Metric: Monetary|VG/Solvency II|BC/Assets|AS/Recoverables recognised for TP calculation|IO/Other than investment, own use, own instruments held directly and cash and cash equivalents)</t>
  </si>
  <si>
    <t>s2md_met:ei1871 (Metric: Identification of material investments held by cedant in SPV) [s2c_TB:s2c_12]</t>
  </si>
  <si>
    <t>s2md_met:ei1872 (Metric: Securitisation assets related to cedant held in trust with other third party than cedant / sponsor) [s2c_TB:s2c_13]</t>
  </si>
  <si>
    <t>s2c_LT:x13 (Indemnity)</t>
  </si>
  <si>
    <t>s2c_LT:x15 (Model Loss)</t>
  </si>
  <si>
    <t>s2c_LT:x14 (Index or Parametric)</t>
  </si>
  <si>
    <t>s2c_LT:x12 (Hybrid (including components from above techniques))</t>
  </si>
  <si>
    <t>s2c_LT:x22 (Other than indemnity, Model Loss, Index or Parametric and Hybrids)</t>
  </si>
  <si>
    <t>s2c_LT:x23 (The same as in underlying portfolio)</t>
  </si>
  <si>
    <t>s2c_LT:x21 (Other than in underlying portfolio)</t>
  </si>
  <si>
    <t>s2c_RT:x161 (No basis risk)</t>
  </si>
  <si>
    <t>s2c_RT:x162 (Insufficient subordination for note holders)</t>
  </si>
  <si>
    <t>s2c_RT:x163 (Investors' additional recourse against cedant)</t>
  </si>
  <si>
    <t>s2c_RT:x164 (Additional risks were securitised subsequent to authorisation)</t>
  </si>
  <si>
    <t>s2c_RT:x165 (Cedants hold exposure to notes issued)</t>
  </si>
  <si>
    <t>s2c_RT:x166 (Other risk than insufficient subordination for note holders, investors' additional recourse against cedant, additional risks were securitised subsequent to authorisation and cedants hold exposure to notes issued)</t>
  </si>
  <si>
    <t>s2c_RT:x167 (Substantial part of risks insured not transferred)</t>
  </si>
  <si>
    <t>s2c_RT:x168 (Insufficient trigger to match risk exposure of cedant)</t>
  </si>
  <si>
    <t>s2c_SE:x105 (SPV fully funded in relation to cedant obligations)</t>
  </si>
  <si>
    <t>s2c_SE:x106 (SPV not fully funded in relation to cedant obligations)</t>
  </si>
  <si>
    <t>s2c_TB:x0 (Total/NA)</t>
  </si>
  <si>
    <t>s2c_TB:x54 (Investments of SPV controlled by cedant and/or sponsor (where it differs from cedant))</t>
  </si>
  <si>
    <t>s2c_TB:x55 (Investments of SPV held by cedant (equity, notes or other subordinated debt of the SPV))</t>
  </si>
  <si>
    <t>s2c_TB:x56 (Cedant sells reinsurance or other risk mitigation protection to the SPV)</t>
  </si>
  <si>
    <t>s2c_TB:x57 (Cedant has provided guarantee or other credit enhancement to SPV or note holders)</t>
  </si>
  <si>
    <t>s2c_TB:x58 (Sufficient basis risk retained by cedant)</t>
  </si>
  <si>
    <t>s2c_TB:x59 (Other)</t>
  </si>
  <si>
    <t>s2c_TB:x60 (Held in trust with other third party than cedant / sponsor)</t>
  </si>
  <si>
    <t>s2c_TB:x61 (Not held in trust with other third party than cedant / sponsor)</t>
  </si>
  <si>
    <t>S.31.02.01.02 - Information on SPV</t>
  </si>
  <si>
    <t>Legal nature of SPV</t>
  </si>
  <si>
    <t>Name of SPV</t>
  </si>
  <si>
    <t>Incorporation no. of SPV</t>
  </si>
  <si>
    <t>SPV country of authorisation</t>
  </si>
  <si>
    <t>SPV authorisation conditions</t>
  </si>
  <si>
    <t>Internal code and type of code of the SPV "mandatory" (C0200) *natural key*|"mandatory"</t>
  </si>
  <si>
    <t>s2md_met:ei1873 (Metric: Legal nature of SPV) [s2c_SE:s2c_17]</t>
  </si>
  <si>
    <t>s2md_met:si1384 (Metric: String|TS/Name of SPV)</t>
  </si>
  <si>
    <t>s2md_met:si1374 (Metric: String|TS/Incorporation number)</t>
  </si>
  <si>
    <t>s2md_met:ei1960 (Metric: SPV country of authorisation) [s2c_GA:s2c_5]</t>
  </si>
  <si>
    <t>s2md_met:ei1961 (Metric: SPV authorisation conditions) [s2c_TB:s2c_7]</t>
  </si>
  <si>
    <t>s2c_SE:x107 (Trusts)</t>
  </si>
  <si>
    <t>s2c_SE:x108 (Partnerships)</t>
  </si>
  <si>
    <t>s2c_SE:x109 (Limited liability companies)</t>
  </si>
  <si>
    <t>s2c_SE:x110 (Other legal entity form not referred above)</t>
  </si>
  <si>
    <t>s2c_SE:x111 (Not incorporated)</t>
  </si>
  <si>
    <t>s2c_TB:x25 (SPV authorised under article 211(1) of the Directive 2009/138/EC)</t>
  </si>
  <si>
    <t>s2c_TB:x26 (SPV authorised under article 211(3) of the Directive 2009/138/EC (grandfathered))</t>
  </si>
  <si>
    <t>s2c_TB:x27 (SPV regulated by a third country supervisory authority where requirements equivalent to those set out in Article 211(2) of Directive 2009/138/EC are met by the special purpose vehicle)</t>
  </si>
  <si>
    <t>s2c_TB:x28 (SPV not covered above)</t>
  </si>
  <si>
    <t>S.31.02.04.01 - Special Purpose Vehicles</t>
  </si>
  <si>
    <t>Internal code and type of code of the SPV "mandatory" (C0030) *foreign key to S.31.02.04.02*|"mandatory"</t>
  </si>
  <si>
    <t>s2md_met:mi1135 (Metric: Monetary|VG/Solvency II|BC/Assets|AS/Recoverables recognised for TP calculation|IO/Other than investment, own use, own instruments held directly and cash and cash equivalents|CC/Ceded)</t>
  </si>
  <si>
    <t>S.31.02.04.02 - Information on SPV</t>
  </si>
  <si>
    <t>S.32.01.04.01 - Undertakings in the scope of the group</t>
  </si>
  <si>
    <t>Legal Name of the undertaking</t>
  </si>
  <si>
    <t>Legal form</t>
  </si>
  <si>
    <t>Category (mutual/non mutual)</t>
  </si>
  <si>
    <t>Supervisory Authority</t>
  </si>
  <si>
    <t>Ranking criteria (in the group currency)</t>
  </si>
  <si>
    <t>Total Balance Sheet (for (re)insurance undertakings)</t>
  </si>
  <si>
    <t>Total Balance Sheet (for other regulated undertakings)</t>
  </si>
  <si>
    <t>Total Balance Sheet (non-regulated undertakings)</t>
  </si>
  <si>
    <t>Written premiums net of reinsurance ceded under IFRS or local GAAP for (re)insurance undertakings</t>
  </si>
  <si>
    <t>Turn over defined as the gross revenue under IFRS or local GAAP for other types of undertakings, insurance holding companies or mixed financial holding companies</t>
  </si>
  <si>
    <t>Underwriting performance</t>
  </si>
  <si>
    <t>Investment performance</t>
  </si>
  <si>
    <t>Total performance</t>
  </si>
  <si>
    <t>Accounting standard</t>
  </si>
  <si>
    <t>Criteria of influence</t>
  </si>
  <si>
    <t>% capital share</t>
  </si>
  <si>
    <t>% used for the establishment of consolidated accounts</t>
  </si>
  <si>
    <t>% voting rights</t>
  </si>
  <si>
    <t>Other criteria</t>
  </si>
  <si>
    <t>Level of influence</t>
  </si>
  <si>
    <t>Proportional share used for group solvency calculation</t>
  </si>
  <si>
    <t>Inclusion in the scope of Group supervision</t>
  </si>
  <si>
    <t>Date of decision if art. 214 is applied</t>
  </si>
  <si>
    <t>Group solvency calculation</t>
  </si>
  <si>
    <t>Method used and under method 1, treatment of the undertaking</t>
  </si>
  <si>
    <t>Covered by internal model for Group SCR calculations</t>
  </si>
  <si>
    <t>Type of VA being used in the group internal model</t>
  </si>
  <si>
    <t>s2md_met:ei2501 (Metric: Type of undertakings (Full scope)[220]) [s2c_SE:s2c_23]</t>
  </si>
  <si>
    <t>s2md_met:si1375 (Metric: String|TS/Legal form)</t>
  </si>
  <si>
    <t>s2md_met:ei1518 (Metric: Category) [s2c_SE:s2c_8]</t>
  </si>
  <si>
    <t>s2md_met:mi1520 (Metric: Monetary|VG/Prudential|BC/Assets)</t>
  </si>
  <si>
    <t>s2md_met:mi1130 (Metric: Monetary|VG/Prudential other than Solvency II|BC/Assets)</t>
  </si>
  <si>
    <t>s2md_met:mi1170 (Metric: Monetary|VG/Statutory accounts|BC/Assets)</t>
  </si>
  <si>
    <t>s2md_met:mi1172 (Metric: Monetary|VG/Statutory accounts|BC/Premiums written|DI/Year to Date|IZ/Accepted during the period|CC/Not ceded)</t>
  </si>
  <si>
    <t>s2md_met:mi1171 (Metric: Monetary|VG/Statutory accounts|BC/Income|DI/Year to Date)</t>
  </si>
  <si>
    <t>s2md_met:mi1259 (Metric: Monetary|VG/Solvency II|BC/Performance|PF/Underwriting)</t>
  </si>
  <si>
    <t>s2md_met:mi1258 (Metric: Monetary|VG/Solvency II|BC/Performance|PF/Investment)</t>
  </si>
  <si>
    <t>s2md_met:mi1257 (Metric: Monetary|VG/Solvency II|BC/Performance)</t>
  </si>
  <si>
    <t>s2md_met:pi1302 (Metric: Pure|PP/Proportion of the subscribed capital that is held, directly or indirectly, by the participating undertaking in the undertaking)</t>
  </si>
  <si>
    <t>s2md_met:pi1300 (Metric: Pure|PP/Percent used for the establishment of accounting consolidated accounts)</t>
  </si>
  <si>
    <t>s2md_met:pi1299 (Metric: Pure|PP/Percent of voting rights)</t>
  </si>
  <si>
    <t>s2md_met:si1351 (Metric: String|TS/Description of criteria of influence other than percent of capital share, Percent used for the establishment of accounting consolidated accounts and percent of voting rights)</t>
  </si>
  <si>
    <t>s2md_met:ei1018 (Metric: Level of influence) [s2c_CS:s2c_3]</t>
  </si>
  <si>
    <t>s2md_met:pi1303 (Metric: Pure|PP/Proportional share retained)</t>
  </si>
  <si>
    <t>s2md_met:ei2346 (Metric: Inclusion in the scope of Group supervision (Full scope)) [s2c_CS:s2c_20]</t>
  </si>
  <si>
    <t>s2md_met:di1033 (Metric: Date|TD/Date of inclusion in the scope of group supervision)</t>
  </si>
  <si>
    <t>s2md_met:ei1863 (Metric: Group solvency assessment (Full scope)) [s2c_CS:s2c_16]</t>
  </si>
  <si>
    <t>s2md_met:ei2725 (Metric: Covered by internal model for Group SCR calculations) [s2c_AP:s2c_46]</t>
  </si>
  <si>
    <t>s2c_SE:x9 (Composite insurer)</t>
  </si>
  <si>
    <t>s2c_SE:x41 (Insurance holding company as defined in Art. 212§1 [f] of Directive 2009/138/EC)</t>
  </si>
  <si>
    <t>s2c_SE:x52 (Mixed-activity insurance holding company as defined in Art. 212§1 [g] of Directive 2009/138/EC)</t>
  </si>
  <si>
    <t>s2c_SE:x94 (Mixed financial holding company as defined in Art. 212§1 [h] of Directive 2009/138/EC)</t>
  </si>
  <si>
    <t>s2c_SE:x125 (Credit institutions, investment firms and financial institutions)</t>
  </si>
  <si>
    <t>s2c_SE:x3 (Ancillary services undertaking as defined in Article 1 (53) of Delegated Regulation (EU) 2015/35)</t>
  </si>
  <si>
    <t>s2c_SE:x60 (Non-regulated undertaking carrying out financial activities as defined in Article 1 (52) of Delegated Regulation (EU) 2015/35)</t>
  </si>
  <si>
    <t>s2c_SE:x81 (Special purpose vehicle authorized in accordance with Art. 211 of Directive 2009/138/EC)</t>
  </si>
  <si>
    <t>s2c_SE:x82 (Special purpose vehicle other than special purpose vehicle authorized in accordance with Art. 211 of Directive 2009/138/EC)</t>
  </si>
  <si>
    <t>s2c_SE:x103 (UCITS management companies as defined in Article 1 (54) of Delegated Regulation (EU) 2015/35)</t>
  </si>
  <si>
    <t>s2c_SE:x124 (Alternative investment funds managers as defined in Article 1 (55) of Delegated Regulation (EU) 2015/35)</t>
  </si>
  <si>
    <t>s2c_SE:x93 (Other)</t>
  </si>
  <si>
    <t>s2c_SE:x54 (Mutual)</t>
  </si>
  <si>
    <t>s2c_SE:x58 (Non-mutual)</t>
  </si>
  <si>
    <t>s2c_CS:x17 (Dominant)</t>
  </si>
  <si>
    <t>s2c_CS:x25 (Significant)</t>
  </si>
  <si>
    <t>s2c_CS:x19 (Included into scope of group supervision)</t>
  </si>
  <si>
    <t>s2c_CS:x32 (Not included into scope of group supervision (art. 214 a))</t>
  </si>
  <si>
    <t>s2c_CS:x33 (Not included into scope of group supervision (art. 214 b))</t>
  </si>
  <si>
    <t>s2c_CS:x34 (Not included into scope of group supervision (art. 214 c))</t>
  </si>
  <si>
    <t>s2c_CS:x10 (Method 1: Full consolidation)</t>
  </si>
  <si>
    <t>s2c_CS:x11 (Method 1: Proportional consolidation)</t>
  </si>
  <si>
    <t>s2c_CS:x9 (Method 1: Adjusted equity method)</t>
  </si>
  <si>
    <t>s2c_CS:x41 (Method 1: Sectoral rules)</t>
  </si>
  <si>
    <t>s2c_CS:x15 (Method 2: Solvency II)</t>
  </si>
  <si>
    <t>s2c_CS:x30 (Method 2: Other sectoral Rules)</t>
  </si>
  <si>
    <t>s2c_CS:x12 (Method 2: Local rules)</t>
  </si>
  <si>
    <t>s2c_CS:x16 (Deduction of the participation in relation to article 229 of Directive 2009/138/EC)</t>
  </si>
  <si>
    <t>s2c_CS:x20 (No inclusion in the scope of group supervision as defined in Art. 214 Directive 2009/138/EC)</t>
  </si>
  <si>
    <t>s2c_CS:x31 (Other Method)</t>
  </si>
  <si>
    <t>s2c_AP:x106 (Covered by internal model for group SCR calculations)</t>
  </si>
  <si>
    <t>s2c_AP:x107 (Not covered by internal model for group SCR calculations)</t>
  </si>
  <si>
    <t>S.32.01.22.01 - Undertakings in the scope of the group</t>
  </si>
  <si>
    <t>S.33.01.04.01 - Insurance and Reinsurance individual requirements</t>
  </si>
  <si>
    <t>EEA and non EEA insurance and reinsurance undertakings (using Solvency II rules)</t>
  </si>
  <si>
    <t>SCR Market Risk</t>
  </si>
  <si>
    <t>SCR Counterparty Default Risk</t>
  </si>
  <si>
    <t>SCR Life Underwriting Risk</t>
  </si>
  <si>
    <t>SCR Health Underwriting Risk</t>
  </si>
  <si>
    <t>SCR Non-life Underwriting Risk</t>
  </si>
  <si>
    <t>SCR Operational Risk</t>
  </si>
  <si>
    <t>Individual SCR</t>
  </si>
  <si>
    <t>Individual MCR</t>
  </si>
  <si>
    <t>Eligible Individual Own Funds to cover the SCR</t>
  </si>
  <si>
    <t>Standard Formula used</t>
  </si>
  <si>
    <t>Use of simplifications</t>
  </si>
  <si>
    <t>Use of Partial Internal Model</t>
  </si>
  <si>
    <t>Group or individual Internal Model Used</t>
  </si>
  <si>
    <t>Group or individual internal model</t>
  </si>
  <si>
    <t>Date of initial approval of IM</t>
  </si>
  <si>
    <t>Date of approval of latest major change of IM</t>
  </si>
  <si>
    <t>Individual Capital Add-On</t>
  </si>
  <si>
    <t>Date of decision of capital add-on</t>
  </si>
  <si>
    <t>Amount of capital add-on</t>
  </si>
  <si>
    <t>Reason of capital add-on</t>
  </si>
  <si>
    <t>Non EEA insurance and reinsurance undertakings (both using SII rules and not using SII rules) regardless of the method used</t>
  </si>
  <si>
    <t>Local capital requirement</t>
  </si>
  <si>
    <t>Local minimum capital requirement</t>
  </si>
  <si>
    <t>Eligible own funds in accordance with local rules</t>
  </si>
  <si>
    <t>EEA and non EEA insurance and reinsurance undertakings</t>
  </si>
  <si>
    <t>Contribution of solo SCR to the group SCR</t>
  </si>
  <si>
    <t>Entity Level/RFF or MAP/ Remaining Part "optional" (C0040) *natural key*|"optional"</t>
  </si>
  <si>
    <t>s2c_PU:x0 (Total/NA)</t>
  </si>
  <si>
    <t>s2c_PU:x62 (Entity level)</t>
  </si>
  <si>
    <t>s2c_PU:x60 (Material Ring Fenced Fund or Matching Adjustment Portfolio)</t>
  </si>
  <si>
    <t>Fund Number "optional" (C0050) *natural key*|"optional"</t>
  </si>
  <si>
    <t>s2md_met:mi1267 (Metric: Monetary|VG/Solvency II|BC/Solvency capital requirement [SCR]|RT/Market risk|UG/Before diversification effect|EA/Excluding the loss-absorbing capacity of technical provisions)</t>
  </si>
  <si>
    <t>s2md_met:mi1264 (Metric: Monetary|VG/Solvency II|BC/Solvency capital requirement [SCR]|RT/Counterparty default risk|UG/Before diversification effect|EA/Excluding the loss-absorbing capacity of technical provisions)</t>
  </si>
  <si>
    <t>s2md_met:mi1266 (Metric: Monetary|VG/Solvency II|BC/Solvency capital requirement [SCR]|RT/Life underwriting risk|UG/Before diversification effect|EA/Excluding the loss-absorbing capacity of technical provisions)</t>
  </si>
  <si>
    <t>s2md_met:mi1265 (Metric: Monetary|VG/Solvency II|BC/Solvency capital requirement [SCR]|RT/Health underwriting risk|UG/Before diversification effect|EA/Excluding the loss-absorbing capacity of technical provisions)</t>
  </si>
  <si>
    <t>s2md_met:mi1268 (Metric: Monetary|VG/Solvency II|BC/Solvency capital requirement [SCR]|RT/Non-life underwriting risk|UG/Before diversification effect|EA/Excluding the loss-absorbing capacity of technical provisions)</t>
  </si>
  <si>
    <t>s2md_met:mi1269 (Metric: Monetary|VG/Solvency II|BC/Solvency capital requirement [SCR]|RT/Operational risk|UG/Before diversification effect|EA/Including the loss-absorbing capacity of technical provisions)</t>
  </si>
  <si>
    <t>s2md_met:mi1956 (Metric: Monetary|VG/Solvency II|BC/Solvency capital requirement [SCR]|UG/Before diversification effect)</t>
  </si>
  <si>
    <t>s2md_met:mi1957 (Metric: Monetary|VG/Solvency II|BC/Minimum capital requirement [MCR]|UG/Before diversification effect)</t>
  </si>
  <si>
    <t>s2md_met:mi1666 (Metric: Monetary|VG/Solvency II|BC/Own funds|BE/Basic or ancillary own funds|MS/Eligible to meet SCR criteria)</t>
  </si>
  <si>
    <t>s2md_met:si1371 (Metric: String|TS/Description, where undertaking specific parameters were used in standard formula [if anywhere])</t>
  </si>
  <si>
    <t>s2md_met:si1370 (Metric: String|TS/Description, where simplifications were used in standard formula [if anywhere])</t>
  </si>
  <si>
    <t>s2md_met:si1369 (Metric: String|TS/Description, where partial internal model was used in standard formula [if anywhere])</t>
  </si>
  <si>
    <t>s2md_met:ei1885 (Metric: Group or individual internal model) [s2c_AP:s2c_13]</t>
  </si>
  <si>
    <t>s2md_met:di1034 (Metric: Date|TD/Date of initial approval of internal model)</t>
  </si>
  <si>
    <t>s2md_met:di1030 (Metric: Date|TD/Date of approval of latest major change in internal model)</t>
  </si>
  <si>
    <t>s2md_met:di1032 (Metric: Date|TD/Date of decision related to solo capital add-on)</t>
  </si>
  <si>
    <t>s2md_met:mi1667 (Metric: Monetary|VG/Solvency II|BC/Solvency capital requirement [SCR]|EA/Capital add-on)</t>
  </si>
  <si>
    <t>s2md_met:si1361 (Metric: String|TS/Description of reason[s] stated by the supervisor in it's decision related to capital add-on)</t>
  </si>
  <si>
    <t>s2md_met:mi2384 (Metric: Monetary|VG/Prudential|BC/Local capital requirement)</t>
  </si>
  <si>
    <t>s2md_met:mi2385 (Metric: Monetary|VG/Prudential|BC/Local minimum capital requirement)</t>
  </si>
  <si>
    <t>s2md_met:mi2386 (Metric: Monetary|VG/Prudential|BC/Eligible own funds in accordance with local rules)</t>
  </si>
  <si>
    <t>s2md_met:mi2862 (Metric: Monetary|TA/Contribution to the group|VG/Solvency II|BC/Solvency capital requirement [SCR])</t>
  </si>
  <si>
    <t>s2c_AP:x23 (Individual Internal Model)</t>
  </si>
  <si>
    <t>s2c_AP:x24 (Group Internal Model)</t>
  </si>
  <si>
    <t>S.34.01.04.01 - Other regulated and non-regulated financial undertakings including insurance holding companies and mixed financial holding company individual requirements</t>
  </si>
  <si>
    <t>Z Axis: (Z0001): s2c_dim:SO (Entities under consolidation) s2c_SE:x21 (Entities carrying out financial activities)</t>
  </si>
  <si>
    <t>Aggregated or not</t>
  </si>
  <si>
    <t>Type of capital requirement</t>
  </si>
  <si>
    <t>Notional SCR or Sectoral capital requirement</t>
  </si>
  <si>
    <t>Notional MCR or Sectoral minimum capital requirement</t>
  </si>
  <si>
    <t>Notional or Sectoral Eligible Own Funds</t>
  </si>
  <si>
    <t>Contribution of solo (notional) SCR to the group SCR</t>
  </si>
  <si>
    <t>s2md_met:ei1019 (Metric: Aggregation of capital requirement) [s2c_CS:s2c_4]</t>
  </si>
  <si>
    <t>s2md_met:ei1001 (Metric: Type of capital requirement) [s2c_AM:s2c_6]</t>
  </si>
  <si>
    <t>s2md_met:mi1240 (Metric: Monetary|VG/Solvency II|BC/Local capital requirement)</t>
  </si>
  <si>
    <t>s2md_met:mi1241 (Metric: Monetary|VG/Solvency II|BC/Local minimum capital requirement)</t>
  </si>
  <si>
    <t>s2md_met:mi1226 (Metric: Monetary|VG/Solvency II|BC/Eligible own funds in accordance with local rules)</t>
  </si>
  <si>
    <t>s2c_CS:x6 (Aggregated)</t>
  </si>
  <si>
    <t>s2c_CS:x29 (Not aggregated)</t>
  </si>
  <si>
    <t>s2c_AM:x79 (Sectoral)</t>
  </si>
  <si>
    <t>s2c_AM:x60 (Notional)</t>
  </si>
  <si>
    <t>s2c_AM:x56 (No capital requirement)</t>
  </si>
  <si>
    <t>S.35.01.04.01 - Contribution to group Technical Provisions</t>
  </si>
  <si>
    <t>Method of group solvency calculation used</t>
  </si>
  <si>
    <t>Total amount of TP</t>
  </si>
  <si>
    <t>Amount of TP gross of IGT</t>
  </si>
  <si>
    <t>Amount of TP net of IGT</t>
  </si>
  <si>
    <t>Technical Provisions - Non-Life (excluding Health)</t>
  </si>
  <si>
    <t>Net contribution to Group TP (%)</t>
  </si>
  <si>
    <t>Technical Provisions - Health (similar to non-life)</t>
  </si>
  <si>
    <t>Technical Provisions - Health (similar to life)</t>
  </si>
  <si>
    <t>Technical Provisions - Life (excluding health and index-linked and unit-linked)</t>
  </si>
  <si>
    <t>Technical Provisions - Index-linked and unit-linked insurance</t>
  </si>
  <si>
    <t>Transitional on Technical Provisions</t>
  </si>
  <si>
    <t>LTG measures and transitionals - Technical Provisions subject to Transitional on Risk Free Rate</t>
  </si>
  <si>
    <t>LTG measures and transitionals - Technical Provisions subject to Volatility Adjustment</t>
  </si>
  <si>
    <t>LTG measures and transitionals - Technical Provisions subject to Matching Adjustment</t>
  </si>
  <si>
    <t>s2md_met:ei1886 (Metric: Method of group solvency calculation used (contribution to group TP)) [s2c_CS:s2c_10]</t>
  </si>
  <si>
    <t>s2md_met:mi619 (Metric: Monetary|VG/Solvency II|BC/Liability|LB/Gross technical provisions [other than local GAAP specific]|IG/Excluding intra-group transactions)</t>
  </si>
  <si>
    <t>s2md_met:mi1235 (Metric: Monetary|VG/Solvency II|BC/Liability|BL/Non-life|LB/Gross technical provisions [other than local GAAP specific]|VV/Amount before transitional on Technical Provisions)</t>
  </si>
  <si>
    <t>s2md_met:mi1236 (Metric: Monetary|VG/Solvency II|BC/Liability|BL/Non-life|LB/Gross technical provisions [other than local GAAP specific]|IG/Excluding intra-group transactions|VV/Amount before transitional on Technical Provisions)</t>
  </si>
  <si>
    <t>s2md_met:pi1290 (Metric: Pure|BL/Non-life|PP/Contribution to group technical provisions [%]|IG/Excluding intra-group transactions)</t>
  </si>
  <si>
    <t>s2md_met:mi1229 (Metric: Monetary|VG/Solvency II|BC/Liability|BL/Health non-SLT|LB/Gross technical provisions [other than local GAAP specific]|VV/Amount before transitional on Technical Provisions)</t>
  </si>
  <si>
    <t>s2md_met:mi1230 (Metric: Monetary|VG/Solvency II|BC/Liability|BL/Health non-SLT|LB/Gross technical provisions [other than local GAAP specific]|IG/Excluding intra-group transactions|VV/Amount before transitional on Technical Provisions)</t>
  </si>
  <si>
    <t>s2md_met:pi1287 (Metric: Pure|BL/Health non-SLT|PP/Contribution to group technical provisions [%]|IG/Excluding intra-group transactions)</t>
  </si>
  <si>
    <t>s2md_met:mi1231 (Metric: Monetary|VG/Solvency II|BC/Liability|BL/Health SLT and annuities stemming from non-life insurance contracts and relating to health insurance obligations|LB/Gross technical provisions [other than local GAAP specific]|VV/Amount before transitional on Technical Provisions)</t>
  </si>
  <si>
    <t>s2md_met:mi2083 (Metric: Monetary|VG/Solvency II|BC/Liability|BL/Health SLT and annuities stemming from non-life insurance contracts and relating to health insurance obligations|LB/Gross technical provisions [other than local GAAP specific]|IG/Excluding intra-group transactions|VV/Amount before transitional on Technical Provisions)</t>
  </si>
  <si>
    <t>s2md_met:pi1288 (Metric: Pure|BL/Health SLT and annuities stemming from non-life insurance contracts and relating to health insurance obligations|PP/Contribution to group technical provisions [%]|IG/Excluding intra-group transactions)</t>
  </si>
  <si>
    <t>s2md_met:mi1233 (Metric: Monetary|VG/Solvency II|BC/Liability|BL/Life and annuities stemming from non-life insurance contracts and relating to insurance obligations other than health insurance obligations [other than unit-linked or index-linked]|LB/Gross technical provisions [other than local GAAP specific]|VV/Amount before transitional on Technical Provisions)</t>
  </si>
  <si>
    <t>s2md_met:mi1232 (Metric: Monetary|VG/Solvency II|BC/Liability|BL/Life and annuities stemming from non-life insurance contracts and relating to insurance obligations other than health insurance obligations [other than unit-linked or index-linked]|LB/Gross technical provisions [other than local GAAP specific]|IG/Excluding intra-group transactions|VV/Amount before transitional on Technical Provisions)</t>
  </si>
  <si>
    <t>s2md_met:pi2084 (Metric: Pure|BL/Life [other than Index-linked and unit-linked insurance and Health SLT]|PP/Contribution to group technical provisions [%]|IG/Excluding intra-group transactions)</t>
  </si>
  <si>
    <t>s2md_met:mi1237 (Metric: Monetary|VG/Solvency II|BC/Liability|BL/Unit-linked or index-linked|LB/Gross technical provisions [other than local GAAP specific]|VV/Amount before transitional on Technical Provisions)</t>
  </si>
  <si>
    <t>s2md_met:mi1238 (Metric: Monetary|VG/Solvency II|BC/Liability|BL/Unit-linked or index-linked|LB/Gross technical provisions [other than local GAAP specific]|IG/Excluding intra-group transactions|VV/Amount before transitional on Technical Provisions)</t>
  </si>
  <si>
    <t>s2md_met:pi1291 (Metric: Pure|BL/Unit-linked or index-linked|PP/Contribution to group technical provisions [%]|IG/Excluding intra-group transactions)</t>
  </si>
  <si>
    <t>s2md_met:mi2085 (Metric: Monetary|VG/Solvency II|BC/Liability|LB/Gross technical provisions [other than local GAAP specific]|VV/Amount of the transitional on Technical Provisions)</t>
  </si>
  <si>
    <t>s2md_met:mi2086 (Metric: Monetary|VG/Solvency II|BC/Liability|LB/Gross technical provisions [other than local GAAP specific]|IG/Excluding intra-group transactions|VV/Amount of the transitional on Technical Provisions)</t>
  </si>
  <si>
    <t>s2md_met:mi2087 (Metric: Monetary|VG/Solvency II|TF/Use of transitional measure on the risk-free interest rate|BC/Liability|LB/Gross technical provisions [other than local GAAP specific])</t>
  </si>
  <si>
    <t>s2md_met:mi2089 (Metric: Monetary|VG/Solvency II|TF/Use of volatility adjustment|BC/Liability|LB/Gross technical provisions [other than local GAAP specific])</t>
  </si>
  <si>
    <t>s2md_met:mi2091 (Metric: Monetary|VG/Solvency II|TF/Use of matching adjustment|BC/Liability|LB/Gross technical provisions [other than local GAAP specific])</t>
  </si>
  <si>
    <t>S.36.01.01.01 - IGT - Equity-type transactions, debt and asset transfer</t>
  </si>
  <si>
    <t>Z Axis: (Z0001): s2c_dim:SU (Types of instruments or transactions) s2c_MC:x250 (Equity-type transactions, debt and asset transfer)</t>
  </si>
  <si>
    <t>Identification of the transaction</t>
  </si>
  <si>
    <t>Identification of the parties involved</t>
  </si>
  <si>
    <t>Investor/ lender name</t>
  </si>
  <si>
    <t>Sector of the investor / lender</t>
  </si>
  <si>
    <t>NC0040</t>
  </si>
  <si>
    <t>Issuer/ borrower name</t>
  </si>
  <si>
    <t>Sector of the issuer / borrower</t>
  </si>
  <si>
    <t>NC0070</t>
  </si>
  <si>
    <t>Indirect transactions</t>
  </si>
  <si>
    <t>NC0080</t>
  </si>
  <si>
    <t>Single economic operation</t>
  </si>
  <si>
    <t>NC0090</t>
  </si>
  <si>
    <t>Identification of the instrument</t>
  </si>
  <si>
    <t>Description of the instrument</t>
  </si>
  <si>
    <t>Type of instrument</t>
  </si>
  <si>
    <t>NC0110</t>
  </si>
  <si>
    <t>Instrument</t>
  </si>
  <si>
    <t>NC0120</t>
  </si>
  <si>
    <t>Characteristics of the transaction</t>
  </si>
  <si>
    <t>Maturity of the transaction</t>
  </si>
  <si>
    <t>NC0130</t>
  </si>
  <si>
    <t>NC0140</t>
  </si>
  <si>
    <t>Amount of the transaction</t>
  </si>
  <si>
    <t>Currency of transaction</t>
  </si>
  <si>
    <t>NC0150</t>
  </si>
  <si>
    <t>Amount at transaction date</t>
  </si>
  <si>
    <t>NC0160</t>
  </si>
  <si>
    <t>Amount at reporting date</t>
  </si>
  <si>
    <t>NC0170</t>
  </si>
  <si>
    <t>Value of collateral</t>
  </si>
  <si>
    <t>NC0180</t>
  </si>
  <si>
    <t>Associated P&amp;L</t>
  </si>
  <si>
    <t>Amount of dividends/ interest/coupon and other payments made during the period</t>
  </si>
  <si>
    <t>NC0190</t>
  </si>
  <si>
    <t>Coupon/ interest rate</t>
  </si>
  <si>
    <t>Comments</t>
  </si>
  <si>
    <t>ID of intragroup transaction "mandatory" (C0010) *natural key*|"mandatory"</t>
  </si>
  <si>
    <t>ID code and type of code of the instrument "mandatory" (NC0100) *natural key*|"mandatory"</t>
  </si>
  <si>
    <t>Identification code and type of code for investor/ lender "mandatory" (C0030) *natural key*|"mandatory"</t>
  </si>
  <si>
    <t>Identification code and type of code for issuer / borrower "mandatory" (C0060) *natural key*|"mandatory"</t>
  </si>
  <si>
    <t>s2md_met:ei2730 (Metric: Sector of investor/buyer/transferee/payer/reinsured/beneficiary) [s2c_SE:s2c_34]</t>
  </si>
  <si>
    <t>s2md_met:ei2731 (Metric: Sector of issuer/seller/transferor/receiver/reinsurer/provider) [s2c_SE:s2c_34]</t>
  </si>
  <si>
    <t>s2md_met:si2864 (Metric: String|TS/ID of intragroup related transaction within indirect transaction)</t>
  </si>
  <si>
    <t>s2md_met:si2865 (Metric: String|TS/ID of single economic operation)</t>
  </si>
  <si>
    <t>s2md_met:ei2732 (Metric: Type of instrument) [s2c_MC:s2c_70]</t>
  </si>
  <si>
    <t>s2md_met:ei1887 (Metric: Type of IGT (Equity-type, debt and asset transfer) (Full scope)) [s2c_MC:s2c_35]</t>
  </si>
  <si>
    <t>s2md_met:mi1087 (Metric: Monetary|TA/Original contractual amount|VG/Solvency II|BC/Transaction)</t>
  </si>
  <si>
    <t>s2md_met:mi2921 (Metric: Monetary|TA/Current amount|VG/Solvency II|BC/Transaction)</t>
  </si>
  <si>
    <t>s2md_met:mi2907 (Metric: Monetary|VG/Solvency II|BC/Transaction|TC/Collateral)</t>
  </si>
  <si>
    <t>s2md_met:mi1086 (Metric: Monetary|TA/Top-ups|VG/Solvency II|BC/Transaction|DI/Year to Date)</t>
  </si>
  <si>
    <t>s2md_met:si1344 (Metric: String|TS/Coupon/interest rate)</t>
  </si>
  <si>
    <t>s2md_met:si2866 (Metric: String|TS/Comments)</t>
  </si>
  <si>
    <t>s2c_SE:x6 (Banks)</t>
  </si>
  <si>
    <t>s2c_SE:x198 (Investments services sector)</t>
  </si>
  <si>
    <t>s2c_SE:x199 (Sector other than banking, investment services, insurance or reinsurance sectors)</t>
  </si>
  <si>
    <t>s2c_MC:x314 (Bonds/Debt)</t>
  </si>
  <si>
    <t>s2c_MC:x315 (Equity type)</t>
  </si>
  <si>
    <t>s2c_MC:x316 (Other asset transfer)</t>
  </si>
  <si>
    <t>s2c_MC:x8 (Bonds/Debt - collateralised)</t>
  </si>
  <si>
    <t>s2c_MC:x9 (Bonds/Debt - uncollateralised)</t>
  </si>
  <si>
    <t>s2c_MC:x46 (Equity type - shares/participations)</t>
  </si>
  <si>
    <t>s2c_MC:x45 (Equity type - others)</t>
  </si>
  <si>
    <t>s2c_MC:x90 (Other asset transfer - properties)</t>
  </si>
  <si>
    <t>s2c_MC:x89 (Other asset transfer - others)</t>
  </si>
  <si>
    <t>S.36.02.01.01 - IGT - Derivatives</t>
  </si>
  <si>
    <t>Z Axis: (Z0001): s2c_dim:SU (Types of instruments or transactions) s2c_MC:x32 (Derivatives)</t>
  </si>
  <si>
    <t>Investor/ Buyer name</t>
  </si>
  <si>
    <t>Sector of the investor / buyer</t>
  </si>
  <si>
    <t>Issuer/ Seller name</t>
  </si>
  <si>
    <t>Financial sector of the issuer / seller</t>
  </si>
  <si>
    <t>Type of protection</t>
  </si>
  <si>
    <t>Purpose of the instrument</t>
  </si>
  <si>
    <t>Starting date</t>
  </si>
  <si>
    <t>Notional amount</t>
  </si>
  <si>
    <t>Carrying amount</t>
  </si>
  <si>
    <t>Underlyings</t>
  </si>
  <si>
    <t>Identification code and type of code Asset / Liability underlying the derivative</t>
  </si>
  <si>
    <t>NC0200</t>
  </si>
  <si>
    <t>Counterparty name for which credit protection is purchased</t>
  </si>
  <si>
    <t>NC0210</t>
  </si>
  <si>
    <t>Swap delivered interest rate (for buyer)</t>
  </si>
  <si>
    <t>NC0220</t>
  </si>
  <si>
    <t>Swap received interest rate (for buyer)</t>
  </si>
  <si>
    <t>NC0230</t>
  </si>
  <si>
    <t>Swap delivered currency (for buyer)</t>
  </si>
  <si>
    <t>NC0240</t>
  </si>
  <si>
    <t>Swap received currency (for buyer)</t>
  </si>
  <si>
    <t>Revenues stemming from derivatives</t>
  </si>
  <si>
    <t>Identification code and type of code of investor / buyer "mandatory" (C0030) *natural key*|"mandatory"</t>
  </si>
  <si>
    <t>Identification code and type of code of the issuer / seller "mandatory" (C0060) *natural key*|"mandatory"</t>
  </si>
  <si>
    <t>s2md_met:ei2733 (Metric: Type of instrument (Derivatives)) [s2c_MC:s2c_71]</t>
  </si>
  <si>
    <t>s2md_met:ei2734 (Metric: Type of protection) [s2c_MC:s2c_72]</t>
  </si>
  <si>
    <t>s2md_met:ei2814 (Metric: Purpose of derivative) [s2c_PU:s2c_41]</t>
  </si>
  <si>
    <t>s2md_met:mi1113 (Metric: Monetary|TA/Notional amount|VG/Solvency II|BC/Transaction)</t>
  </si>
  <si>
    <t>s2md_met:mi2867 (Metric: Monetary|TA/Carrying amount|VG/Solvency II|BC/Transaction)</t>
  </si>
  <si>
    <t>s2md_met:si1332 (Metric: String|TT/Futures, forwards, options and other derivatives|TS/Description of asset/liability underlying the derivative)</t>
  </si>
  <si>
    <t>s2md_met:si1331 (Metric: String|TT/Credit protection derivatives|TS/Name of counterparty for which credit protection is purchased)</t>
  </si>
  <si>
    <t>s2md_met:si1333 (Metric: String|TT/Swaps - interest rate|TS/Swap delivered interest rate [for buyer])</t>
  </si>
  <si>
    <t>s2md_met:si1334 (Metric: String|TT/Swaps - interest rate|TS/Swap received interest rate [for buyer])</t>
  </si>
  <si>
    <t>s2md_met:ei1904 (Metric: Swap delivered currency (for buyer)) [s2c_CU:s2c_5]</t>
  </si>
  <si>
    <t>s2md_met:ei1905 (Metric: Swap received currency (for buyer)) [s2c_CU:s2c_5]</t>
  </si>
  <si>
    <t>s2md_met:mi2868 (Metric: Monetary|VG/Solvency II|BC/Income)</t>
  </si>
  <si>
    <t>s2c_MC:x35 (Derivatives - options)</t>
  </si>
  <si>
    <t>s2c_MC:x36 (Derivatives - others)</t>
  </si>
  <si>
    <t>s2c_MC:x65 (Guarantees - credit protection)</t>
  </si>
  <si>
    <t>s2c_MC:x66 (Guarantees - others)</t>
  </si>
  <si>
    <t>s2c_MC:x317 (Other than derivatives, guarantees and swaps)</t>
  </si>
  <si>
    <t>s2c_MC:x318 (Credit default)</t>
  </si>
  <si>
    <t>s2c_MC:x319 (Interest rate)</t>
  </si>
  <si>
    <t>s2c_MC:x320 (Currency)</t>
  </si>
  <si>
    <t>s2c_MC:x321 (Other than credit default, interest rate and currency)</t>
  </si>
  <si>
    <t>s2c_PU:x103 (Other than micro hedge, macro hedge, matching assets and liabilities cash-flows and efficient portfolio management, other than 'Matching assets and liabilities cash-flows')</t>
  </si>
  <si>
    <t>S.36.05.01.01 - IGT - Profit and Loss</t>
  </si>
  <si>
    <t>Z Axis: (Z0001): s2c_dim:SU (Types of instruments or transactions) s2c_MC:x337 (Profit and Loss transactions)</t>
  </si>
  <si>
    <t>Revenue side name</t>
  </si>
  <si>
    <t>Sector of the revenue side</t>
  </si>
  <si>
    <t>Expense side name</t>
  </si>
  <si>
    <t>Sector of the expense side</t>
  </si>
  <si>
    <t>Type of transaction</t>
  </si>
  <si>
    <t>Transaction</t>
  </si>
  <si>
    <t>Transaction date</t>
  </si>
  <si>
    <t>Id of intragroup transaction "mandatory" (C0010) *natural key*|"mandatory"</t>
  </si>
  <si>
    <t>Identification code and type of code for revenue side "mandatory" (C0030) *natural key*|"mandatory"</t>
  </si>
  <si>
    <t>Identification code and type of code for expense side "mandatory" (C0060) *natural key*|"mandatory"</t>
  </si>
  <si>
    <t>s2md_met:si2874 (Metric: String|TS/Name of revenue side)</t>
  </si>
  <si>
    <t>s2md_met:ei2738 (Metric: Sector of revenue side) [s2c_SE:s2c_34]</t>
  </si>
  <si>
    <t>s2md_met:si2875 (Metric: String|TS/Name of expense side)</t>
  </si>
  <si>
    <t>s2md_met:ei2739 (Metric: Sector of expense side) [s2c_SE:s2c_34]</t>
  </si>
  <si>
    <t>s2md_met:ei2740 (Metric: Type of instrument (Profit and Loss)) [s2c_CE:s2c_4]</t>
  </si>
  <si>
    <t>s2md_met:ei2741 (Metric: Instrument (Profit and Loss)) [s2c_MC:s2c_75]</t>
  </si>
  <si>
    <t>s2c_CE:x18 (Fees)</t>
  </si>
  <si>
    <t>s2c_CE:x7 (Interests)</t>
  </si>
  <si>
    <t>s2c_CE:x6 (Dividends)</t>
  </si>
  <si>
    <t>s2c_CE:x20 (Costs or revenues)</t>
  </si>
  <si>
    <t>s2c_CE:x19 (Other than fees, commissions, interests and dividends)</t>
  </si>
  <si>
    <t>s2c_MC:x327 (Intragroup outsourcing, internal cost sharing and rental agreement)</t>
  </si>
  <si>
    <t>s2c_MC:x330 (Other than bonds/debt, equity type, other assets transfer, derivatives, off balance sheet items and insurance/reinsurance)</t>
  </si>
  <si>
    <t>S.36.06.01.01 - IGT - Off-balance sheet and contingent liabilities</t>
  </si>
  <si>
    <t>Z Axis: (Z0001): s2c_dim:SU (Types of instruments or transactions) s2c_MC:x322 (Off balance sheet items and contingent liabilities)</t>
  </si>
  <si>
    <t>Provider name</t>
  </si>
  <si>
    <t>Financial sector of the provider</t>
  </si>
  <si>
    <t>Beneficiary name</t>
  </si>
  <si>
    <t>Financial sector of the beneficiary</t>
  </si>
  <si>
    <t>Transaction type</t>
  </si>
  <si>
    <t>Transaction issue date</t>
  </si>
  <si>
    <t>Expiry date of agreement / contract underlying transaction</t>
  </si>
  <si>
    <t>Value of the transaction</t>
  </si>
  <si>
    <t>Trigger event</t>
  </si>
  <si>
    <t>Value of transaction at starting date</t>
  </si>
  <si>
    <t>Value of transaction at reporting date</t>
  </si>
  <si>
    <t>Maximum possible value of contingent liabilities</t>
  </si>
  <si>
    <t>Value of guaranteed assets</t>
  </si>
  <si>
    <t>Revenues stemming from the off-balance sheet items</t>
  </si>
  <si>
    <t>Identification code and type of code of the provider "mandatory" (C0030) *natural key*|"mandatory"</t>
  </si>
  <si>
    <t>Identification code and type of code of the beneficiary "mandatory" (C0060) *natural key*|"mandatory"</t>
  </si>
  <si>
    <t>s2md_met:ei2815 (Metric: Sector of the issuer/seller/transferor/receiver/reinsurer/provider) [s2c_SE:s2c_34]</t>
  </si>
  <si>
    <t>s2md_met:ei2735 (Metric: Type of transaction (Off-balance sheet items and contingent liabilities)) [s2c_MC:s2c_73]</t>
  </si>
  <si>
    <t>s2md_met:di1039 (Metric: Date|TD/Expiry date of agreement/contract underlying transaction if applicable)</t>
  </si>
  <si>
    <t>s2md_met:si1364 (Metric: String|TS/Description of trigger event)</t>
  </si>
  <si>
    <t>s2md_met:mi1107 (Metric: Monetary|TA/Maximum value|VG/Prudential|BC/Liability|RO/Belonging to the same group|LB/Contingent)</t>
  </si>
  <si>
    <t>s2md_met:mi1921 (Metric: Monetary|TA/Collateralized assets value|VG/Prudential|BC/Assets|OB/Guarantees and letters of credit received)</t>
  </si>
  <si>
    <t>s2c_MC:x51 (Financial guarantees)</t>
  </si>
  <si>
    <t>s2c_MC:x74 (Legally binding commitment to subscribe and pay for subordinated liabilities)</t>
  </si>
  <si>
    <t>s2c_MC:x323 (Undrawn credit facilities)</t>
  </si>
  <si>
    <t>s2c_MC:x324 (Assets purchased under outright forward purchase agreements (currency or other))</t>
  </si>
  <si>
    <t>s2c_MC:x325 (Asset sale and repurchase agreements as referred to in Article 12(3) and (5) of Directive 86/635/EEC)</t>
  </si>
  <si>
    <t>s2c_MC:x20 (Contingent liabilities)</t>
  </si>
  <si>
    <t>s2c_MC:x326 (Other than guarantees, commitment, letter of credit, undrawn credit facilities, assets purchased under outright forward purchase agreements (currency or other), asset sale and repurchase agreements as referred to in Article 12(3) and (5) of Directive 86/6)</t>
  </si>
  <si>
    <t>S.36.07.01.01 - IGT - Insurance-reinsurance</t>
  </si>
  <si>
    <t>Z Axis: (Z0001): s2c_dim:SU (Types of instruments or transactions) s2c_MC:x352 (Internal insurance/reinsurance)</t>
  </si>
  <si>
    <t>Insured party / Cedent name</t>
  </si>
  <si>
    <t>Sector of the insured party / cedent</t>
  </si>
  <si>
    <t>Insurer / Reinsurer name</t>
  </si>
  <si>
    <t>Sector of the insurer / reinsurer</t>
  </si>
  <si>
    <t>Transaction (for reinsurance)</t>
  </si>
  <si>
    <t>Validity period of the transaction</t>
  </si>
  <si>
    <t>Expiry date</t>
  </si>
  <si>
    <t>Currency of transaction (for reinsurance)</t>
  </si>
  <si>
    <t>Maximum cover by transaction (for reinsurance)</t>
  </si>
  <si>
    <t>Total reinsurance recoverables</t>
  </si>
  <si>
    <t>Reinsurance technical result (for reinsurance)</t>
  </si>
  <si>
    <t>Premiums (for insurance)</t>
  </si>
  <si>
    <t>Claims (for insurance)</t>
  </si>
  <si>
    <t>Line of business</t>
  </si>
  <si>
    <t>Identification code and type of code for insured party / cedent "mandatory" (C0030) *natural key*|"mandatory"</t>
  </si>
  <si>
    <t>Identification code and type of code of the insurer / reinsurer "mandatory" (C0060) *natural key*|"mandatory"</t>
  </si>
  <si>
    <t>s2md_met:ei2736 (Metric: Insurance sector) [s2c_SE:s2c_35]</t>
  </si>
  <si>
    <t>s2md_met:ei2737 (Metric: Insurance or reinsurance) [s2c_MC:s2c_74]</t>
  </si>
  <si>
    <t>s2md_met:ei1890 (Metric: Type of reinsurance contract/treaty ITG (Full scope)) [s2c_TB:s2c_14]</t>
  </si>
  <si>
    <t>s2md_met:mi2869 (Metric: Monetary|VG/Solvency II|BC/Assets and/or liabilities|AL/Receivables/payables)</t>
  </si>
  <si>
    <t>s2md_met:mi2096 (Metric: Monetary|TA/Result of transaction|VG/Solvency II|BC/Transaction|DI/Year to Date|TT/Reinsurance contracts)</t>
  </si>
  <si>
    <t>s2md_met:mi2871 (Metric: Monetary|BC/Premiums written|DI/Year to Date|TB/Direct Business|IZ/Accepted during the period)</t>
  </si>
  <si>
    <t>s2md_met:mi2872 (Metric: Monetary|VG/Solvency II|BC/Claims incurred|DI/Year to Date|TB/Direct Business)</t>
  </si>
  <si>
    <t>s2md_met:ei2810 (Metric: Reinsured line of business) [s2c_LB:s2c_57]</t>
  </si>
  <si>
    <t>s2c_MC:x328 (Insurance)</t>
  </si>
  <si>
    <t>s2c_MC:x329 (Reinsurance)</t>
  </si>
  <si>
    <t>s2c_TB:x66 (Financial reinsurance)</t>
  </si>
  <si>
    <t>s2c_TB:x64 (Facultative proportional)</t>
  </si>
  <si>
    <t>s2c_TB:x65 (Facultative non-proportional)</t>
  </si>
  <si>
    <t>s2c_LB:x167 (Health insurance)</t>
  </si>
  <si>
    <t>S.37.01.04.01 - Risk concentration - Exposure to counteparties</t>
  </si>
  <si>
    <t>Name of the external counterparty</t>
  </si>
  <si>
    <t>Name of the group (in case of group of counterparties)</t>
  </si>
  <si>
    <t>Rating</t>
  </si>
  <si>
    <t>Sector</t>
  </si>
  <si>
    <t>Entity of the group</t>
  </si>
  <si>
    <t>Equity</t>
  </si>
  <si>
    <t>Assets whose risks are mainly borne by the policyholders</t>
  </si>
  <si>
    <t>Guarantees and Commitments</t>
  </si>
  <si>
    <t>Insurance policies</t>
  </si>
  <si>
    <t>External reinsurance</t>
  </si>
  <si>
    <t>Others direct exposures</t>
  </si>
  <si>
    <t>Description of others</t>
  </si>
  <si>
    <t>Indirect exposures</t>
  </si>
  <si>
    <t>Transactions where there is an exposure to underlying assets</t>
  </si>
  <si>
    <t>Total amount of the exposure</t>
  </si>
  <si>
    <t>Credit or insurance risk mitigation technique</t>
  </si>
  <si>
    <t>Exemptions</t>
  </si>
  <si>
    <t>Amount of the exposures after Credit or insurance risk mitigation technique and exemptions</t>
  </si>
  <si>
    <t>Identification code and type of code of the external counterparty of the group "mandatory" (C0020) *natural key*|"mandatory"</t>
  </si>
  <si>
    <t>Identification code and type of code of the Entity of the group "mandatory" (C0120) *natural key*|"mandatory"</t>
  </si>
  <si>
    <t>s2md_met:si1386 (Metric: String|TS/Name of the counterparty of the Group)</t>
  </si>
  <si>
    <t>s2md_met:si1387 (Metric: String|TS/Names of group entities subject to the exposure)</t>
  </si>
  <si>
    <t>s2md_met:mi2876 (Metric: Monetary|VG/Solvency II|BC/Exposure|TT/Equity instruments)</t>
  </si>
  <si>
    <t>s2md_met:mi2877 (Metric: Monetary|VG/Solvency II|BC/Exposure|TT/Bonds)</t>
  </si>
  <si>
    <t>s2md_met:mi2878 (Metric: Monetary|VG/Solvency II|BC/Exposure|TT/Assets whose risks are mainly borne by the policyholders)</t>
  </si>
  <si>
    <t>s2md_met:mi2879 (Metric: Monetary|VG/Solvency II|BC/Exposure|TT/Derivatives)</t>
  </si>
  <si>
    <t>s2md_met:mi2880 (Metric: Monetary|VG/Solvency II|BC/Exposure|TT/Other investments)</t>
  </si>
  <si>
    <t>s2md_met:mi2881 (Metric: Monetary|VG/Solvency II|BC/Exposure|TT/Mortgages and loans)</t>
  </si>
  <si>
    <t>s2md_met:mi2882 (Metric: Monetary|VG/Solvency II|BC/Exposure|TT/Guarantees provided and commitments)</t>
  </si>
  <si>
    <t>s2md_met:mi2883 (Metric: Monetary|VG/Solvency II|BC/Exposure|TT/Insurance policies)</t>
  </si>
  <si>
    <t>s2md_met:mi2884 (Metric: Monetary|VG/Solvency II|BC/Exposure|TT/External reinsurance)</t>
  </si>
  <si>
    <t>s2md_met:mi2885 (Metric: Monetary|VG/Solvency II|BC/Exposure|TT/Other direct exposures)</t>
  </si>
  <si>
    <t>s2md_met:si2886 (Metric: String|TS/Description of other direct exposures)</t>
  </si>
  <si>
    <t>s2md_met:mi2887 (Metric: Monetary|VG/Solvency II|BC/Exposure|TT/Indirect exposures)</t>
  </si>
  <si>
    <t>s2md_met:mi2888 (Metric: Monetary|VG/Solvency II|BC/Transaction|TT/Transaction with underlying asset)</t>
  </si>
  <si>
    <t>s2md_met:mi2889 (Metric: Monetary|VG/Solvency II|SU/Deductions|IT/Risk mitigation effect)</t>
  </si>
  <si>
    <t>s2md_met:mi2813 (Metric: Monetary|VG/Solvency II|OF/Article 187 deduction|SU/Deductions)</t>
  </si>
  <si>
    <t>s2md_met:mi2891 (Metric: Monetary|VG/Solvency II|BC/Exposure|IT/After risk mitigation effect)</t>
  </si>
  <si>
    <t>S.37.02.04.01 - Exposure by currency</t>
  </si>
  <si>
    <t>Exposure net</t>
  </si>
  <si>
    <t>%</t>
  </si>
  <si>
    <t>Currency area "mandatory" (C0010) *natural key*|"mandatory"</t>
  </si>
  <si>
    <t>s2c_CU:x9 (Other currencies)</t>
  </si>
  <si>
    <t>s2md_met:pi3037 (Metric: Pure|PP/Exposure share to total exposure net)</t>
  </si>
  <si>
    <t>S.37.02.04.02 - Exposure by sector</t>
  </si>
  <si>
    <t>Sector "mandatory" (C0050) *natural key*|"mandatory"</t>
  </si>
  <si>
    <t>S.37.02.04.03 - Exposure by country</t>
  </si>
  <si>
    <t>Country "mandatory" (C0060) *natural key*|"mandatory"</t>
  </si>
  <si>
    <t>S.37.02.04.04 - Total</t>
  </si>
  <si>
    <t>Total exposure net</t>
  </si>
  <si>
    <t>Exposure by currency</t>
  </si>
  <si>
    <t>Exposure by sector</t>
  </si>
  <si>
    <t>Exposure by country</t>
  </si>
  <si>
    <t>s2c_AM:x144 (Amount reported for currency threshold)</t>
  </si>
  <si>
    <t>s2c_AM:x145 (Amount reported for sector threshold)</t>
  </si>
  <si>
    <t>s2c_AM:x146 (Amount reported for country threshold)</t>
  </si>
  <si>
    <t>s2md_met:mi2947 (Metric: Monetary|BC/Exposure|IT/After risk mitigation effect)</t>
  </si>
  <si>
    <t>S.38.01.11.01 - Modified duration of technical provisions</t>
  </si>
  <si>
    <t>Technical provision volume</t>
  </si>
  <si>
    <t>Technical provisions, Life excluding unit-linked</t>
  </si>
  <si>
    <t>Technical provisions, Non-Life</t>
  </si>
  <si>
    <t>s2md_met:ri2894 (Metric: Decimal|DC/Modified duration [years])</t>
  </si>
  <si>
    <t>s2c_AM:x142 (Modified duration)</t>
  </si>
  <si>
    <t>S.38.01.11.02 - Option-adjusted duration of technical provisions</t>
  </si>
  <si>
    <t>Option-adjusted duration</t>
  </si>
  <si>
    <t>s2md_met:ri2870 (Metric: Decimal|DC/Effective duration [years])</t>
  </si>
  <si>
    <t>s2c_AM:x143 (Effective duration)</t>
  </si>
  <si>
    <t>S.39.01.11.01 - Profit and Loss - Result</t>
  </si>
  <si>
    <t>Statutory Accounting: Profit &amp; Loss</t>
  </si>
  <si>
    <t>s2md_met:mi506 (Metric: Monetary|BC/Profit/(loss)[after tax])</t>
  </si>
  <si>
    <t>S.39.01.11.02 - Profit and Loss - Detail</t>
  </si>
  <si>
    <t>Technical account - Net result - Non-life</t>
  </si>
  <si>
    <t>Technical account - Net result - Life</t>
  </si>
  <si>
    <t>Non-Technical account - Balance</t>
  </si>
  <si>
    <t>Taxes on income</t>
  </si>
  <si>
    <t>s2md_met:mi5090 (Metric: Monetary|BC/Profit/(loss))</t>
  </si>
  <si>
    <t>s2md_met:mi2893 (Metric: Monetary|BC/Tax paid)</t>
  </si>
  <si>
    <t>S.41.01.11.01 - Lapses</t>
  </si>
  <si>
    <t>Percentage</t>
  </si>
  <si>
    <t>Lapse/surrender rate contracts</t>
  </si>
  <si>
    <t>Lapse/surrender rate volume</t>
  </si>
  <si>
    <t>s2md_met:pi542 (Metric: Pure|PP/Lapse/surrender rate contracts)</t>
  </si>
  <si>
    <t>s2md_met:pi543 (Metric: Pure|PP/Lapse/surrender rate volume)</t>
  </si>
  <si>
    <t>S.52.01.01.01 - PEPP and PEPP saver information (1)</t>
  </si>
  <si>
    <t>PEPP registration number "mandatory" (Z0010)</t>
  </si>
  <si>
    <t>Costs</t>
  </si>
  <si>
    <t>Administration costs</t>
  </si>
  <si>
    <t>Distribution costs</t>
  </si>
  <si>
    <t>Cost of advice</t>
  </si>
  <si>
    <t>Investment costs</t>
  </si>
  <si>
    <t>Costs of capital guarantees, if any</t>
  </si>
  <si>
    <t>Basic PEPP</t>
  </si>
  <si>
    <t>Alternative investment options</t>
  </si>
  <si>
    <t>s2c_dim:VC (PEPP variant classification)</t>
  </si>
  <si>
    <t>s2md_met:mi7112 (Metric: Monetary|BC/Expenses|TE/Distribution)</t>
  </si>
  <si>
    <t>s2md_met:mi7113 (Metric: Monetary|BC/Expenses|TE/Costs of advice)</t>
  </si>
  <si>
    <t>s2md_met:mi7111 (Metric: Monetary|BC/Expenses|TE/Guarantees of Pan-European Personal Pension Product)</t>
  </si>
  <si>
    <t>s2c_dim:PX (PEPP registration number)</t>
  </si>
  <si>
    <t>S.52.01.01.02 - PEPP and PEPP saver information (2)</t>
  </si>
  <si>
    <t>Country "mandatory" (Z0020)</t>
  </si>
  <si>
    <t>Number of PEPP savers</t>
  </si>
  <si>
    <t>Financial and saver flows</t>
  </si>
  <si>
    <t>Total gross contributions received</t>
  </si>
  <si>
    <t>Total gross investment returns</t>
  </si>
  <si>
    <t>Total benefit payments</t>
  </si>
  <si>
    <t>Benefit payments related to retirement</t>
  </si>
  <si>
    <t>Benefit payments related to retirement paid through annuities</t>
  </si>
  <si>
    <t>Benefit payments related to retirement paid through lump sum</t>
  </si>
  <si>
    <t>Benefit payments related to retirement paid through drawdown payments</t>
  </si>
  <si>
    <t>Benefit payments not related to retirement</t>
  </si>
  <si>
    <t>Number of notifications in accordance with Article 20(1) of Regulation (EU) 2019/1238 received from PEPP savers that have changed their residence to another Member State</t>
  </si>
  <si>
    <t>Number of requests for opening a sub-account in accordance with Article 20(2) of Regulation (EU) 2019/1238</t>
  </si>
  <si>
    <t>Number of sub-accounts opened in accordance with Article 20(2) of Regulation (EU) 2019/1238</t>
  </si>
  <si>
    <t>Number of requests from PEPP savers for switching in accordance with Article 20(5)(a) of Regulation (EU) 2019/1238</t>
  </si>
  <si>
    <t>Actual transfers made in accordance with Article 20(5)(a) of Regulation (EU) 2019/1238</t>
  </si>
  <si>
    <t>Number of requests from PEPP savers for switching in accordance with Article 52(3) of Regulation (EU) 2019/1238</t>
  </si>
  <si>
    <t>Actual transfers made in accordance with Article 52(3) of Regulation (EU) 2019/1238</t>
  </si>
  <si>
    <t>Obligations</t>
  </si>
  <si>
    <t>Number of complaints</t>
  </si>
  <si>
    <t>Commercialised in the country</t>
  </si>
  <si>
    <t>In run-off</t>
  </si>
  <si>
    <t>s2c_dim:CZ (Products commercialized or not)</t>
  </si>
  <si>
    <t>s2c_LB:x7005 (Commercialised in the country)</t>
  </si>
  <si>
    <t>s2md_met:ii7106 (Metric: Integer|NT/Number of PEPP savers)</t>
  </si>
  <si>
    <t>s2md_met:ii7088 (Metric: Integer|NT/Number of notifications in accordance with Article 20(1) received from PEPP savers that have changed their residence to another Member State)</t>
  </si>
  <si>
    <t>s2md_met:ii7089 (Metric: Integer|NT/Number of requests for opening a sub-account in accordance with Article 20(2))</t>
  </si>
  <si>
    <t>s2md_met:ii7090 (Metric: Integer|NT/Number of sub-accounts opened in accordance with Article 20(2))</t>
  </si>
  <si>
    <t>s2md_met:ii7091 (Metric: Integer|NT/Number of requests from PEPP savers for switching in accordance with point (a) of Article 20(5))</t>
  </si>
  <si>
    <t>s2md_met:ii7092 (Metric: Integer|NT/Number of requests from PEPP savers for voluntary switching)</t>
  </si>
  <si>
    <t>s2md_met:mi5057 (Metric: Monetary|BC/Assets|IO/Investment)</t>
  </si>
  <si>
    <t>s2md_met:mi351 (Metric: Monetary|BC/Liability|LB/Technical provisions)</t>
  </si>
  <si>
    <t>s2md_met:ii7103 (Metric: Integer|NT/Number of complaints)</t>
  </si>
  <si>
    <t>s2md_met:mi5063 (Metric: Monetary|BC/Contributions receivable)</t>
  </si>
  <si>
    <t>s2md_met:mi7102 (Metric: Monetary|BC/Gross investment returns)</t>
  </si>
  <si>
    <t>s2md_met:mi5058 (Metric: Monetary|BC/Benefits payable)</t>
  </si>
  <si>
    <t>s2md_met:mi7097 (Metric: Monetary|BC/Contributions or assets transfer|SW/Switch associated with portability service)</t>
  </si>
  <si>
    <t>s2md_met:mi7098 (Metric: Monetary|BC/Contributions or assets transfer|SW/Voluntary switch)</t>
  </si>
  <si>
    <t>s2c_RT:x5000 (Retirement)</t>
  </si>
  <si>
    <t>s2md_met:mi7094 (Metric: Monetary|OP/Annuities|BC/Benefits payable)</t>
  </si>
  <si>
    <t>s2md_met:mi7095 (Metric: Monetary|OP/Lump sum|BC/Benefits payable)</t>
  </si>
  <si>
    <t>s2md_met:mi7096 (Metric: Monetary|OP/Cash withdrawal|BC/Benefits payable)</t>
  </si>
  <si>
    <t>s2c_RT:x5001 (Other than Retirement)</t>
  </si>
  <si>
    <t>s2c_dim:ZK (Pan-European Personal Pension Product country level)</t>
  </si>
  <si>
    <t>s2c_exp:GA - 700 (Home/Reporting Country [in EEA]) starting with x0 (Not applicable/All geographical areas) [root member included]</t>
  </si>
  <si>
    <t>SE.01.01.16.01 - Content of the submission</t>
  </si>
  <si>
    <t>SE.02.01.16 - Balance Sheet</t>
  </si>
  <si>
    <t>SE.06.02.16 - List of assets</t>
  </si>
  <si>
    <t>ER0140</t>
  </si>
  <si>
    <t>E.01.01.16 - Deposits to cedants - line-by-line reporting</t>
  </si>
  <si>
    <t>ER1000</t>
  </si>
  <si>
    <t>E.04.01.16 - Investment revenues and expenses (attribution to policyholders)</t>
  </si>
  <si>
    <t>ER1030</t>
  </si>
  <si>
    <t>s2md_met:ei2439 (Metric: Deposits to cedants - line-by-line reporting (Full scope individual)[210]) [s2c_CN:s2c_111]</t>
  </si>
  <si>
    <t>s2md_met:ei2969 (Metric: Investment revenues and expenses (attributed to policyholders)) [s2c_CN:s2c_608]</t>
  </si>
  <si>
    <t>s2c_CN:x22 (Exempted under Article 35 (6) to (8))</t>
  </si>
  <si>
    <t>SE.01.01.17.01 - Content of the submission</t>
  </si>
  <si>
    <t>SE.02.01.17 - Balance Sheet</t>
  </si>
  <si>
    <t>SE.17.01.17 - Non-Life Technical Provisions</t>
  </si>
  <si>
    <t>ER0291</t>
  </si>
  <si>
    <t>SE.01.01.18.01 - Content of the submission</t>
  </si>
  <si>
    <t>SE.02.01.18 - Balance Sheet</t>
  </si>
  <si>
    <t>SE.06.02.18 - List of assets</t>
  </si>
  <si>
    <t>S.09.01.01 - Income/gains and losses in the period</t>
  </si>
  <si>
    <t>s2md_met:ei2463 (Metric: Deposits to cedants - line-by-line reporting (Third country branches)[210]) [s2c_CN:s2c_122]</t>
  </si>
  <si>
    <t>SE.01.01.19.01 - Content of the submission</t>
  </si>
  <si>
    <t>SE.02.01.19 - Balance Sheet</t>
  </si>
  <si>
    <t>s2md_met:ei2965 (Metric: Non-Life Technical Provisions (Third country branches ECB add-on)) [s2c_CN:s2c_104]</t>
  </si>
  <si>
    <t>SE.02.01.16.01 - Balance sheet</t>
  </si>
  <si>
    <t>Reclassification adjustments</t>
  </si>
  <si>
    <t>EC0021</t>
  </si>
  <si>
    <t>Debts owed to credit institutions resident domestically</t>
  </si>
  <si>
    <t>ER0801</t>
  </si>
  <si>
    <t>Debts owed to credit institutions resident in the euro area other than domestic</t>
  </si>
  <si>
    <t>ER0802</t>
  </si>
  <si>
    <t>Debts owed to credit institutions resident in rest of the world</t>
  </si>
  <si>
    <t>ER0803</t>
  </si>
  <si>
    <t>Debts owed to non-credit institutions</t>
  </si>
  <si>
    <t>ER0811</t>
  </si>
  <si>
    <t>Debts owed to non-credit institutions resident domestically</t>
  </si>
  <si>
    <t>ER0812</t>
  </si>
  <si>
    <t>Debts owed to non-credit institutions resident in the euro area other than domestic</t>
  </si>
  <si>
    <t>ER0813</t>
  </si>
  <si>
    <t>Debts owed to non-credit institutions resident in rest of the world</t>
  </si>
  <si>
    <t>ER0814</t>
  </si>
  <si>
    <t>Other financial liabilities (debt securities issued)</t>
  </si>
  <si>
    <t>ER0815</t>
  </si>
  <si>
    <t>Non-negotiable instruments held by credit institutions resident domestically</t>
  </si>
  <si>
    <t>ER0851</t>
  </si>
  <si>
    <t>Non-negotiable instruments held by credit institutions resident in the euro area other than domestic</t>
  </si>
  <si>
    <t>ER0852</t>
  </si>
  <si>
    <t>Non-negotiable instruments held by credit institutions resident in rest of the world</t>
  </si>
  <si>
    <t>ER0853</t>
  </si>
  <si>
    <t>Non-negotiable instruments held by non-credit institutions resident domestically</t>
  </si>
  <si>
    <t>ER0854</t>
  </si>
  <si>
    <t>Non-negotiable instruments held by non-credit institutions resident in the euro area other than domestic</t>
  </si>
  <si>
    <t>ER0855</t>
  </si>
  <si>
    <t>Non-negotiable instruments held by non-credit institutions resident in rest of the world</t>
  </si>
  <si>
    <t>ER0856</t>
  </si>
  <si>
    <t>s2md_met:mi2255 (Metric: Monetary|BC/Liability|LB/Debt instruments [not subordinated]. Debts owed to non-credit institutions)</t>
  </si>
  <si>
    <t>s2md_met:mi2156 (Metric: Monetary|BC/Liability|LB/Debt instruments [not subordinated]. Financial liabilities other than debts)</t>
  </si>
  <si>
    <t>s2md_met:mi2928 (Metric: Monetary|BC/Liability|LB/Subordinated debt instruments. Non-negotiable instruments held by credit institutions)</t>
  </si>
  <si>
    <t>s2md_met:mi2929 (Metric: Monetary|BC/Liability|LB/Subordinated debt instruments. Non-negotiable instruments other than debt instruments held by credit institutions)</t>
  </si>
  <si>
    <t>s2c_AM:x130 (Reclassification adjustments)</t>
  </si>
  <si>
    <t>SE.02.01.17.01 - Balance sheet</t>
  </si>
  <si>
    <t>SE.02.01.18.01 - Balance sheet</t>
  </si>
  <si>
    <t>SE.02.01.19.01 - Balance sheet</t>
  </si>
  <si>
    <t>Against domestic counterparts</t>
  </si>
  <si>
    <t>ER0821</t>
  </si>
  <si>
    <t>Against counterparts in the euro area other than domestic</t>
  </si>
  <si>
    <t>ER0822</t>
  </si>
  <si>
    <t>Against counterparts in the rest of the world</t>
  </si>
  <si>
    <t>ER0823</t>
  </si>
  <si>
    <t>ER0831</t>
  </si>
  <si>
    <t>ER0832</t>
  </si>
  <si>
    <t>ER0833</t>
  </si>
  <si>
    <t>s2c_dim:LG (Localization of activity)</t>
  </si>
  <si>
    <t>SE.06.02.16.01 - List of assets. Information on positions held</t>
  </si>
  <si>
    <t>Asset ID Code and Type of code "mandatory" (C0040) *foreign key to SE.06.02.16.02*|"mandatory"</t>
  </si>
  <si>
    <t>SE.06.02.16.02 - List of assets. Information on assets</t>
  </si>
  <si>
    <t>Issuer Sector according to ESA 2010</t>
  </si>
  <si>
    <t>EC0231</t>
  </si>
  <si>
    <t>Country of residence for collective investment undertakings</t>
  </si>
  <si>
    <t>EC0271</t>
  </si>
  <si>
    <t>Instrument classification according to ESA 2010</t>
  </si>
  <si>
    <t>EC0291</t>
  </si>
  <si>
    <t>EC0381</t>
  </si>
  <si>
    <t>s2md_met:ei2157 (Metric: Issuer Sector according to ESA 2010) [s2c_SE:s2c_18]</t>
  </si>
  <si>
    <t>s2md_met:ei2158 (Metric: Country of residence for collective investment undertakings) [s2c_GA:s2c_18]</t>
  </si>
  <si>
    <t>s2md_met:ei2219 (Metric: Instrument classification according to ESA 2010 (ECB add-on)) [s2c_MC:s2c_48]</t>
  </si>
  <si>
    <t>s2c_SE:x112 (Central bank (ESA 2010 sector S.121))</t>
  </si>
  <si>
    <t>s2c_SE:x113 (Deposit-taking corporations except the central bank (ESA sector S.122))</t>
  </si>
  <si>
    <t>s2c_SE:x114 (Money market funds (ESA sector S.123))</t>
  </si>
  <si>
    <t>s2c_SE:x115 (Investment funds except money market funds (ESA sector S.124))</t>
  </si>
  <si>
    <t>s2c_SE:x116 (Other financial intermediaries, except insurance corporations and pension funds (excluding financial vehicle corporations engaged in securitisation transactions) + financial auxiliaries + captive financial institutions and money lenders (ESA sector S.125 excluding FVCs + ESA sector S.126 + ESA sector S.127))</t>
  </si>
  <si>
    <t>s2c_SE:x117 (Financial vehicle corporations engaged in securitisation transactions (a subdivision of ESA sector S.125))</t>
  </si>
  <si>
    <t>s2c_SE:x118 (Insurance corporations (ESA sector S.128))</t>
  </si>
  <si>
    <t>s2c_SE:x119 (Pension funds (ESA sector S.129))</t>
  </si>
  <si>
    <t>s2c_SE:x120 (Non-financial corporations (ESA sector S.11))</t>
  </si>
  <si>
    <t>s2c_SE:x121 (General government (ESA sector S.13))</t>
  </si>
  <si>
    <t>s2c_SE:x122 (Households and non-profit institutions serving households (ESA sector S.14 + ESA sector S.15))</t>
  </si>
  <si>
    <t>s2c_MC:x244 (Borrower's notes, non-negotiable debt securities and non-negotiable money market securities)</t>
  </si>
  <si>
    <t>s2c_MC:x245 (Registered bonds)</t>
  </si>
  <si>
    <t>s2c_MC:x246 (Registered participation certificates and subscription rights)</t>
  </si>
  <si>
    <t>s2c_MC:x247 (Other than borrower's notes, non-negotiable debt securities, non-negotiable money market securities, registered bonds, registered participation certificates and subscription rights)</t>
  </si>
  <si>
    <t>SE.06.02.18.01 - List of assets. Information on positions held</t>
  </si>
  <si>
    <t>Asset ID Code and Type of code "mandatory" (C0040) *foreign key to SE.06.02.18.02*|"mandatory"</t>
  </si>
  <si>
    <t>SE.06.02.18.02 - List of assets. Information on assets</t>
  </si>
  <si>
    <t>SE.17.01.17.01 - Non-Life Technical Provisions</t>
  </si>
  <si>
    <t>Gross discounted Best Estimate Claims Provisions for claim events occurred during the current financial year</t>
  </si>
  <si>
    <t>ER0161</t>
  </si>
  <si>
    <t>Gross claims paid in the current financial year relating to claims incurred before the current financial year</t>
  </si>
  <si>
    <t>ER0421</t>
  </si>
  <si>
    <t>s2md_met:mi289 (Metric: Monetary|BC/Claims paid)</t>
  </si>
  <si>
    <t>s2c_RT:x344 (Accepted in previous financial year [covered during the period])</t>
  </si>
  <si>
    <t>s2md_met:mi2873 (Metric: Monetary|DD/Discounted|BC/Liability|LB/Claim provisions [other than local GAAP specific]|VV/Amount before transitional on Technical Provisions)</t>
  </si>
  <si>
    <t>SPV.01.01.20.01 - Content of the submission</t>
  </si>
  <si>
    <t>SPV.01.02.20 - Basic Information</t>
  </si>
  <si>
    <t>SPV.02.01.20 - Balance sheet</t>
  </si>
  <si>
    <t>SPV.02.02.20 - Off-balance sheet</t>
  </si>
  <si>
    <t>SPV.03.01.20 - Risks assumed</t>
  </si>
  <si>
    <t>SPV.03.02.20 - Debt or other financing mechanism</t>
  </si>
  <si>
    <t>s2md_met:ei1634 (Metric: Balance Sheet (SPV)) [s2c_CN:s2c_1]</t>
  </si>
  <si>
    <t>s2md_met:ei1674 (Metric: Off-balance sheet items - general) [s2c_CN:s2c_20]</t>
  </si>
  <si>
    <t>s2md_met:ei2177 (Metric: Risks assumed) [s2c_CN:s2c_1]</t>
  </si>
  <si>
    <t>s2md_met:ei2178 (Metric: Debt or other financing mechanism) [s2c_CN:s2c_1]</t>
  </si>
  <si>
    <t>SPV.01.02.20.01 - Basic information - General</t>
  </si>
  <si>
    <t>Name of reporting special purpose vehicle</t>
  </si>
  <si>
    <t>Identification code and type of code</t>
  </si>
  <si>
    <t>Home-country of the special purpose vehicle</t>
  </si>
  <si>
    <t>Reporting date</t>
  </si>
  <si>
    <t>Reference date</t>
  </si>
  <si>
    <t>Risks assumed through separate arrangements</t>
  </si>
  <si>
    <t>Compliance with fully funded requirement throughout the reporting period</t>
  </si>
  <si>
    <t>s2md_met:si2179 (Metric: String|TS/Code of SPV)</t>
  </si>
  <si>
    <t>s2md_met:ii2180 (Metric: Integer|NT/Number of separate risk arrangements)</t>
  </si>
  <si>
    <t>s2md_met:ei2181 (Metric: Compliance with the fully funded requirement throughout the reporting period) [s2c_AP:s2c_15]</t>
  </si>
  <si>
    <t>s2c_AP:x29 (Compliance with fully-funded)</t>
  </si>
  <si>
    <t>s2c_AP:x30 (Non-compliance with fully-funded)</t>
  </si>
  <si>
    <t>SPV.02.01.20.01 - Balance sheet</t>
  </si>
  <si>
    <t>Deposits and loans claims</t>
  </si>
  <si>
    <t>Securitised loans</t>
  </si>
  <si>
    <t>Debt securities</t>
  </si>
  <si>
    <t>Other securitised assets</t>
  </si>
  <si>
    <t>Equity and collective investment units</t>
  </si>
  <si>
    <t>Financial derivatives</t>
  </si>
  <si>
    <t>Non-financial assets (including fixed assets)</t>
  </si>
  <si>
    <t>Total of other material classes of assets</t>
  </si>
  <si>
    <t>Remaining assets</t>
  </si>
  <si>
    <t>Loans and deposits received</t>
  </si>
  <si>
    <t>Debt securities issued</t>
  </si>
  <si>
    <t>Total of other material classes of liabilities</t>
  </si>
  <si>
    <t>Remaining liabilities</t>
  </si>
  <si>
    <t>Total Liabilities</t>
  </si>
  <si>
    <t>Total Equity</t>
  </si>
  <si>
    <t>s2md_met:mi2182 (Metric: Monetary|BC/Assets|AS/Deposits and loans claims)</t>
  </si>
  <si>
    <t>s2md_met:mi2183 (Metric: Monetary|BC/Assets|AS/Securitised loans)</t>
  </si>
  <si>
    <t>s2md_met:mi2184 (Metric: Monetary|BC/Assets|AS/Debt securities)</t>
  </si>
  <si>
    <t>s2md_met:mi2185 (Metric: Monetary|BC/Assets|AS/Other securitised assets)</t>
  </si>
  <si>
    <t>s2md_met:mi2186 (Metric: Monetary|BC/Assets|AS/Equity and collective investment units)</t>
  </si>
  <si>
    <t>s2md_met:mi2187 (Metric: Monetary|BC/Assets|AS/Derivatives)</t>
  </si>
  <si>
    <t>s2md_met:mi2188 (Metric: Monetary|BC/Assets|AS/Non-financial assets (including fixed assets))</t>
  </si>
  <si>
    <t>s2md_met:mi2189 (Metric: Monetary|BC/Assets|AS/Total of other material classes of assets)</t>
  </si>
  <si>
    <t>s2md_met:mi2190 (Metric: Monetary|BC/Assets|AS/Remaining assets)</t>
  </si>
  <si>
    <t>s2md_met:mi2192 (Metric: Monetary|BC/Liability|LB/Loans and deposits received)</t>
  </si>
  <si>
    <t>s2md_met:mi2193 (Metric: Monetary|BC/Liability|LB/Debt securities issued)</t>
  </si>
  <si>
    <t>s2md_met:mi2194 (Metric: Monetary|BC/Liability|LB/Total of other material classes of liabilities)</t>
  </si>
  <si>
    <t>s2md_met:mi2195 (Metric: Monetary|BC/Liability|LB/Remaining liabilities)</t>
  </si>
  <si>
    <t>s2md_met:mi2196 (Metric: Monetary|BC/Equity)</t>
  </si>
  <si>
    <t>SPV.02.01.20.02 - Description of items</t>
  </si>
  <si>
    <t>Other material classes of assets "mandatory" (C0020) *natural key*|"mandatory"</t>
  </si>
  <si>
    <t>SPV.02.01.20.03 - Description of items</t>
  </si>
  <si>
    <t>Other material classes of liabilities "mandatory" (C0020) *natural key*|"mandatory"</t>
  </si>
  <si>
    <t>SPV.02.01.20.04 - Description of items</t>
  </si>
  <si>
    <t>Material Equity item "mandatory" (C0020) *natural key*|"mandatory"</t>
  </si>
  <si>
    <t>SPV.02.02.20.01 - Off-balance sheet items and obligations</t>
  </si>
  <si>
    <t>Accounting value</t>
  </si>
  <si>
    <t>Off-balance sheet items</t>
  </si>
  <si>
    <t>Guarantees received by the special purpose vehicle directly</t>
  </si>
  <si>
    <t>Total of other off-balance sheet item</t>
  </si>
  <si>
    <t>Off-balance sheet obligations</t>
  </si>
  <si>
    <t>Total of other off-balance sheet obligation</t>
  </si>
  <si>
    <t>s2md_met:mi2197 (Metric: Monetary|BC/Off-balance sheet|OB/Guarantees received)</t>
  </si>
  <si>
    <t>s2md_met:mi2198 (Metric: Monetary|BC/Off-balance sheet|OB/Off-balance sheet items other than guarantees received and collateral held)</t>
  </si>
  <si>
    <t>s2md_met:mi2220 (Metric: Monetary|BC/Off-balance sheet|OB/Off-balance sheet obligations other than collateral pledged)</t>
  </si>
  <si>
    <t>SPV.02.02.20.02 - Off-balance sheet items. Description of items</t>
  </si>
  <si>
    <t>Off-balance sheet item "mandatory" (C0020) *natural key*|"mandatory"</t>
  </si>
  <si>
    <t>s2md_met:mi2199 (Metric: Monetary|VG/Statutory accounts|BC/Off-balance sheet|OB/Off-balance sheet items other than guarantees received and collateral held)</t>
  </si>
  <si>
    <t>SPV.02.02.20.03 - Off-balance sheet obligations. Description of items</t>
  </si>
  <si>
    <t>Off-balance sheet obligation "mandatory" (C0030) *natural key*|"mandatory"</t>
  </si>
  <si>
    <t>s2md_met:mi2200 (Metric: Monetary|VG/Statutory accounts|BC/Off-balance sheet|OB/Off-balance sheet obligations other than collateral pledged)</t>
  </si>
  <si>
    <t>SPV.03.01.20.01 - Assets held for separable risk</t>
  </si>
  <si>
    <t>Aggregate maximum risk exposure per arrangement</t>
  </si>
  <si>
    <t>Assets held for separable risk</t>
  </si>
  <si>
    <t>s2md_met:mi2201 (Metric: Monetary|BC/Exposure)</t>
  </si>
  <si>
    <t>s2c_AM:x132 (Aggregate maximum value per arrangement)</t>
  </si>
  <si>
    <t>SPV.03.01.20.02 - Arrangements</t>
  </si>
  <si>
    <t>Date of issuance</t>
  </si>
  <si>
    <t>Issues / uses commenced prior to implementation of Directive 2009/138/EC</t>
  </si>
  <si>
    <t>Name of cedant</t>
  </si>
  <si>
    <t>Cedant code and type of code</t>
  </si>
  <si>
    <t>Compliance with the fully funded requirement for the arrangement throughout the reporting period</t>
  </si>
  <si>
    <t>Arrangement "mandatory" (C0010) *natural key*|"mandatory"</t>
  </si>
  <si>
    <t>s2md_met:di2202 (Metric: Date|TD/Insurance date)</t>
  </si>
  <si>
    <t>s2md_met:ei2203 (Metric: Issues/uses commenced prior to implementation) [s2c_AP:s2c_16]</t>
  </si>
  <si>
    <t>s2md_met:si2204 (Metric: String|TS/Name of cedant)</t>
  </si>
  <si>
    <t>s2md_met:si2205 (Metric: String|TS/Cedant code)</t>
  </si>
  <si>
    <t>s2md_met:mi2206 (Metric: Monetary|TA/Aggregate maximum value per arrangement|VG/Solvency II|BC/Exposure)</t>
  </si>
  <si>
    <t>s2md_met:ri2441 (Metric: Decimal|DC/Macaulay duration [months])</t>
  </si>
  <si>
    <t>s2c_AP:x31 (Prior to 31 December 2015)</t>
  </si>
  <si>
    <t>s2c_AP:x32 (After 31 December 2015)</t>
  </si>
  <si>
    <t>SPV.03.02.20.01 - Amount of the debt or other financing mechanism issued for arrangement</t>
  </si>
  <si>
    <t>Amount of the debt or other financing mechanism issued for arrangement</t>
  </si>
  <si>
    <t>SPV.03.02.20.02 - Arrangements</t>
  </si>
  <si>
    <t>Description of the debt or other financing mechanism issued for arrangement</t>
  </si>
  <si>
    <t>s2md_met:si2209 (Metric: String|TS/Description of the debt or other financing mechanism issued for arrangement)</t>
  </si>
  <si>
    <t>s2md_met:mi2208 (Metric: Monetary|VG/Solvency II|BC/Liability|LB/Debt securities issued)</t>
  </si>
  <si>
    <t>SR.01.01.01.01 - Content of the submission</t>
  </si>
  <si>
    <t>Ring-fenced fund/matching portfolio/remaining part "mandatory" (Z0010)</t>
  </si>
  <si>
    <t>Fund/Portfolio Number "mandatory" (Z0020)</t>
  </si>
  <si>
    <t>SR.02.01.01 - Balance sheet</t>
  </si>
  <si>
    <t>SR.12.01.01 - Life and Health SLT Technical Provisions</t>
  </si>
  <si>
    <t>SR.17.01.01 - Non-Life Technical Provisions</t>
  </si>
  <si>
    <t>SR.22.02.01 - Projection of future cash flows (Best Estimate - Matching portfolios)</t>
  </si>
  <si>
    <t>SR.22.03.01 - Information on the matching adjustment calculation</t>
  </si>
  <si>
    <t>SR.25.01.01 - Solvency Capital Requirement - for undertakings on Standard Formula</t>
  </si>
  <si>
    <t>SR.25.05.01 - Solvency Capital Requirement - for undertakings using an internal model (partial or full)</t>
  </si>
  <si>
    <t>R0855</t>
  </si>
  <si>
    <t>SR.26.01.01 - Solvency Capital Requirement - Market risk</t>
  </si>
  <si>
    <t>SR.26.02.01 - Solvency Capital Requirement - Counterparty default risk</t>
  </si>
  <si>
    <t>SR.26.03.01 - Solvency Capital Requirement - Life underwriting risk</t>
  </si>
  <si>
    <t>SR.26.04.01 - Solvency Capital Requirement - Health underwriting risk</t>
  </si>
  <si>
    <t>SR.26.05.01 - Solvency Capital Requirement - Non-Life underwriting risk</t>
  </si>
  <si>
    <t>SR.26.06.01 - Solvency Capital Requirement - Operational risk</t>
  </si>
  <si>
    <t>SR.26.07.01 - Solvency Capital Requirement - Simplifications</t>
  </si>
  <si>
    <t>SR.26.08.01 - Solvency Capital Requirement - for undertakings using an internal model</t>
  </si>
  <si>
    <t>R0935</t>
  </si>
  <si>
    <t>SR.27.01.01 - Solvency Capital Requirement - Non-life and Health catastrophe risk</t>
  </si>
  <si>
    <t>s2md_met:ei2212 (Metric: Balance Sheet (Full scope individual Ring-fenced fund/matching portfolio/remaining part)) [s2c_CN:s2c_77]</t>
  </si>
  <si>
    <t>s2md_met:ei2342 (Metric: Life and Health SLT Technical Provisions (Full scope Ring-fenced fund/matching portfolio/remaining part)) [s2c_CN:s2c_92]</t>
  </si>
  <si>
    <t>s2md_met:ei3099 (Metric: Non-Life Technical Provisions (Full scope Ring-fenced fund)) [s2c_CN:s2c_93]</t>
  </si>
  <si>
    <t>s2md_met:ei2214 (Metric: Projection of future cash flows (Best Estimate - Matching portfolios) (Full scope Ring-fenced fund/matching portfolio/remaining part)) [s2c_CN:s2c_79]</t>
  </si>
  <si>
    <t>s2md_met:ei2215 (Metric: Information on the matching adjustment calculation (Full scope Ring-fenced fund/matching portfolio/remaining part)) [s2c_CN:s2c_79]</t>
  </si>
  <si>
    <t>s2md_met:ei3057 (Metric: Solvency Capital Requirement for ring-fenced, matching portfolio, remaining part for solo market risk) [s2c_CN:s2c_190]</t>
  </si>
  <si>
    <t>s2md_met:ei3058 (Metric: Solvency Capital Requirement for ring-fenced, matching portfolio, remaining part for solo counterparty default risk) [s2c_CN:s2c_190]</t>
  </si>
  <si>
    <t>s2md_met:ei3059 (Metric: Solvency Capital Requirement for ring-fenced, matching portfolio, remaining part for life underwriting risk) [s2c_CN:s2c_190]</t>
  </si>
  <si>
    <t>s2md_met:ei3060 (Metric: Solvency Capital Requirement for ring-fenced, matching portfolio, remaining part for solo health underwriting risk) [s2c_CN:s2c_190]</t>
  </si>
  <si>
    <t>s2md_met:ei3061 (Metric: Solvency Capital Requirement for ring-fenced, matching portfolio, remaining part for solo non-Life underwriting risk) [s2c_CN:s2c_190]</t>
  </si>
  <si>
    <t>s2md_met:ei3095 (Metric: Solvency Capital Requirement - Operational risk (Ring-fenced fund - individual)) [s2c_CN:s2c_204]</t>
  </si>
  <si>
    <t>s2md_met:ei3062 (Metric: Solvency Capital Requirement for ring-fenced, matching portfolio, remaining part for solo simplifications) [s2c_CN:s2c_191]</t>
  </si>
  <si>
    <t>s2md_met:ei2941 (Metric: Solvency Capital Requirement - for undertakings using an internal model (Ring-fenced fund/matching portfolio/remaining part)[280]) [s2c_CN:s2c_160]</t>
  </si>
  <si>
    <t>s2md_met:ei3063 (Metric: Solvency Capital Requirement for ring-fenced, matching portfolio, remaining part for solo non-life catastrophe risk) [s2c_CN:s2c_192]</t>
  </si>
  <si>
    <t>s2c_dim:FN (Fund/Matching portfolio Number)</t>
  </si>
  <si>
    <t>s2c_exp:PU - 20 (Ring-fenced fund/matching portfolio/remaining part) starting with x0 (Total/NA) [root member excluded]</t>
  </si>
  <si>
    <t>s2c_CN:x16 (Not reported as refers to MAP fund)</t>
  </si>
  <si>
    <t>s2c_CN:x64 (Not reported as no RFF/MAP or no life and health SLT business)</t>
  </si>
  <si>
    <t>s2c_CN:x65 (Not reported as no RFF/MAP or no non-life business)</t>
  </si>
  <si>
    <t>s2c_CN:x37 (Not reported as no MA is applied)</t>
  </si>
  <si>
    <t>s2c_CN:x38 (Not reported as refers to RFF or remaining part)</t>
  </si>
  <si>
    <t>s2c_CN:x102 (Not reported as no RFF)</t>
  </si>
  <si>
    <t>SR.01.01.04.01 - Content of the submission</t>
  </si>
  <si>
    <t>SR.25.01.04 - Solvency Capital Requirement - for groups on Standard Formula</t>
  </si>
  <si>
    <t>SR.25.05.04 - Solvency Capital Requirement - for groups using an internal model (partial or full)</t>
  </si>
  <si>
    <t>SR.26.01.04 - Solvency Capital Requirement - Market risk</t>
  </si>
  <si>
    <t>SR.26.08.04 - Solvency Capital Requirement - for groups using an internal model (partial or full)</t>
  </si>
  <si>
    <t>s2md_met:ei2213 (Metric: Balance Sheet (Full scope group Ring-fenced fund/matching portfolio/remaining part)) [s2c_CN:s2c_78]</t>
  </si>
  <si>
    <t>s2md_met:ei3098 (Metric: Solvency Capital Requirement reporting for groups on Standard Formula (Ring-fenced fund - group)) [s2c_CN:s2c_199]</t>
  </si>
  <si>
    <t>s2md_met:ei3008 (Metric: Solvency Capital Requirement - Market risk (Ring-fenced fund - group)) [s2c_CN:s2c_212]</t>
  </si>
  <si>
    <t>s2md_met:ei3007 (Metric: Solvency Capital Requirement - Counterparty default risk (Ring-fenced fund - group)) [s2c_CN:s2c_212]</t>
  </si>
  <si>
    <t>s2md_met:ei3006 (Metric: Solvency Capital Requirement - Life underwriting risk (Ring-fenced fund - group)) [s2c_CN:s2c_212]</t>
  </si>
  <si>
    <t>s2md_met:ei3005 (Metric: Solvency Capital Requirement - Health underwriting risk (Ring-fenced fund - group)) [s2c_CN:s2c_212]</t>
  </si>
  <si>
    <t>s2md_met:ei3004 (Metric: Solvency Capital Requirement - Non-Life underwriting risk (Ring-fenced fund - group)) [s2c_CN:s2c_212]</t>
  </si>
  <si>
    <t>s2md_met:ei3092 (Metric: Solvency Capital Requirement - Operational risk (Ring-fenced fund - group)) [s2c_CN:s2c_213]</t>
  </si>
  <si>
    <t>s2md_met:ei3106 (Metric: Solvency Capital Requirement - Simplifications for group RFF reporting) [s2c_CN:s2c_202]</t>
  </si>
  <si>
    <t>s2md_met:ei3081 (Metric: Solvency Capital Requirement - Non-Life and Health Catastrophe risk (Ring-fenced fund - group)) [s2c_CN:s2c_214]</t>
  </si>
  <si>
    <t>SR.01.01.07.01 - Content of the submission</t>
  </si>
  <si>
    <t>SR.02.01.07 - Balance sheet</t>
  </si>
  <si>
    <t>SR.27.01.01 - Solvency Capital Requirement - Non-Life and Health catastrophe risk</t>
  </si>
  <si>
    <t>SR.02.01.01.01 - Balance sheet</t>
  </si>
  <si>
    <t>Ring Fenced Fund or remaining part "mandatory" (Z0020)</t>
  </si>
  <si>
    <t>Fund number "mandatory" (Z0030)</t>
  </si>
  <si>
    <t>s2c_dim:NF (Number of fund)</t>
  </si>
  <si>
    <t>s2c_exp:PU - 30 (Ring-fenced fund or remaining part) starting with x0 (Total/NA) [root member excluded]</t>
  </si>
  <si>
    <t>SR.02.01.07.01 - Balance sheet</t>
  </si>
  <si>
    <t>Ring-fenced fund or remaining part "mandatory" (Z0020)</t>
  </si>
  <si>
    <t>SR.12.01.01.01 - Life and Health SLT Technical Provisions</t>
  </si>
  <si>
    <t>Ring Fenced Fund/Matching adjustment portfolio or remaining part "mandatory" (Z0020)</t>
  </si>
  <si>
    <t>Fund/Portfolio Number "mandatory" (Z0030)</t>
  </si>
  <si>
    <t>Total (Life other than health insurance, including Unit-Linked)</t>
  </si>
  <si>
    <t>SR.17.01.01.01 - Non-Life Technical Provisions</t>
  </si>
  <si>
    <t>SR.22.02.01.01 - Projection of future cash flows (Best Estimate - Matching portfolios)</t>
  </si>
  <si>
    <t>Z Axis: (Z0001): s2c_dim:VG (Valuation general) s2c_AM:x80 (Solvency II) | Z Axis: (Z0001): s2c_dim:PO (Portfolio) s2c_PU:x53 (Matching Adjustment Portfolios)</t>
  </si>
  <si>
    <t>Matching portfolio "mandatory" (Z0010)</t>
  </si>
  <si>
    <t>Projection of future cash-flows at the end of the reporting period</t>
  </si>
  <si>
    <t>Longevity, mortality and revision obligations cash outflows</t>
  </si>
  <si>
    <t>Expenses cash outflows</t>
  </si>
  <si>
    <t>De-risked Assets cash-flows</t>
  </si>
  <si>
    <t>Mismatch during reporting period</t>
  </si>
  <si>
    <t>Positive undiscounted mismatch (inflows &gt; outflows)</t>
  </si>
  <si>
    <t>Negative undiscounted mismatch (inflows &lt; outflows )</t>
  </si>
  <si>
    <t>31</t>
  </si>
  <si>
    <t>32</t>
  </si>
  <si>
    <t>33</t>
  </si>
  <si>
    <t>34</t>
  </si>
  <si>
    <t>35</t>
  </si>
  <si>
    <t>36</t>
  </si>
  <si>
    <t>37</t>
  </si>
  <si>
    <t>38</t>
  </si>
  <si>
    <t>39</t>
  </si>
  <si>
    <t>40</t>
  </si>
  <si>
    <t>41-45</t>
  </si>
  <si>
    <t>46-50</t>
  </si>
  <si>
    <t>51-60</t>
  </si>
  <si>
    <t>61-70</t>
  </si>
  <si>
    <t>71 &amp; after</t>
  </si>
  <si>
    <t>s2c_TI:x59 (31)</t>
  </si>
  <si>
    <t>s2c_TI:x60 (32)</t>
  </si>
  <si>
    <t>s2c_TI:x61 (33)</t>
  </si>
  <si>
    <t>s2c_TI:x62 (34)</t>
  </si>
  <si>
    <t>s2c_TI:x63 (35)</t>
  </si>
  <si>
    <t>s2c_TI:x64 (36)</t>
  </si>
  <si>
    <t>s2c_TI:x65 (37)</t>
  </si>
  <si>
    <t>s2c_TI:x66 (38)</t>
  </si>
  <si>
    <t>s2c_TI:x67 (39)</t>
  </si>
  <si>
    <t>s2c_TI:x68 (40)</t>
  </si>
  <si>
    <t>s2c_TI:x69 (41-45)</t>
  </si>
  <si>
    <t>s2c_TI:x70 (46-50)</t>
  </si>
  <si>
    <t>s2c_TI:x71 (51-60)</t>
  </si>
  <si>
    <t>s2c_TI:x72 (61-70)</t>
  </si>
  <si>
    <t>s2c_TI:x73 (71 and after)</t>
  </si>
  <si>
    <t>s2md_met:mi2236 (Metric: Monetary|DD/Undiscounted|VP/Longevity, mortality and revision obligations cash outflows|BC/Projection of future cash flows|LB/Gross technical provisions [other than local GAAP specific])</t>
  </si>
  <si>
    <t>s2md_met:mi2237 (Metric: Monetary|DD/Undiscounted|VP/Expenses cash outflows|BC/Projection of future cash flows|LB/Gross technical provisions [other than local GAAP specific])</t>
  </si>
  <si>
    <t>s2md_met:mi2238 (Metric: Monetary|DD/Undiscounted|VP/De-risked assets cash-flows|BC/Projection of future cash flows|LB/Gross technical provisions [other than local GAAP specific])</t>
  </si>
  <si>
    <t>s2md_met:mi2239 (Metric: Monetary|DD/Undiscounted|VP/Positive undiscounted mismatch|BC/Projection of future cash flows|LB/Gross technical provisions [other than local GAAP specific])</t>
  </si>
  <si>
    <t>s2md_met:mi2240 (Metric: Monetary|DD/Undiscounted|VP/Negative undiscounted mismatch|BC/Projection of future cash flows|LB/Gross technical provisions [other than local GAAP specific])</t>
  </si>
  <si>
    <t>s2c_dim:MP (Matching portfolio number)</t>
  </si>
  <si>
    <t>SR.22.03.01.01 - Information on the matching adjustment calculation</t>
  </si>
  <si>
    <t>Z Axis: (Z0001): s2c_dim:PO (Portfolio) s2c_PU:x53 (Matching Adjustment Portfolios) | Z Axis: (Z0001): s2c_dim:VG (Valuation general) s2c_AM:x80 (Solvency II)</t>
  </si>
  <si>
    <t>Information on:</t>
  </si>
  <si>
    <t>Overall calculation of the matching adjustment</t>
  </si>
  <si>
    <t>Annual effective rate applied to the CF of the obligations</t>
  </si>
  <si>
    <t>Annual effective rate of the best estimate</t>
  </si>
  <si>
    <t>Probability of default used to de-risk assets cash flows</t>
  </si>
  <si>
    <t>Portion of the fundamental spread not reflected when de-risking assets cash flows</t>
  </si>
  <si>
    <t>Increase of fundamental spread for sub investment grade assets</t>
  </si>
  <si>
    <t>Matching adjustment to the risk free rate</t>
  </si>
  <si>
    <t>Mortality risk stress for the purpose of matching adjustment</t>
  </si>
  <si>
    <t>Market value of assets of the portfolio</t>
  </si>
  <si>
    <t>Market value of assets linked to inflation</t>
  </si>
  <si>
    <t>Best estimate linked to inflation</t>
  </si>
  <si>
    <t>Market value assets where third party can change the cash flows</t>
  </si>
  <si>
    <t>Return on assets - portfolio assets</t>
  </si>
  <si>
    <t>Market value of surrended contracts</t>
  </si>
  <si>
    <t>Number of surrender options exercised</t>
  </si>
  <si>
    <t>Market value of assets covering surrendered contracts</t>
  </si>
  <si>
    <t>Amount paid to policyholders</t>
  </si>
  <si>
    <t>s2md_met:pi2241 (Metric: Pure|PP/Annual effective rate applied to the CF of the obligations)</t>
  </si>
  <si>
    <t>s2md_met:pi2242 (Metric: Pure|PP/Annual effective rate of the best estimate)</t>
  </si>
  <si>
    <t>s2md_met:pi2243 (Metric: Pure|PP/Probability of default)</t>
  </si>
  <si>
    <t>s2md_met:pi2244 (Metric: Pure|PP/Cost of downgrade)</t>
  </si>
  <si>
    <t>s2md_met:pi2245 (Metric: Pure|PP/Increase of fundamental spread for sub investment grade assets)</t>
  </si>
  <si>
    <t>s2md_met:pi2246 (Metric: Pure|PP/Matching adjustment to the risk free rate)</t>
  </si>
  <si>
    <t>s2md_met:mi2223 (Metric: Monetary|BC/Mortality risk stress for the purpose of matching adjustment)</t>
  </si>
  <si>
    <t>s2md_met:pi2249 (Metric: Pure|PP/Return on assets)</t>
  </si>
  <si>
    <t>s2md_met:ri2254 (Metric: Decimal|DC/Residual modified duration of liabilities)</t>
  </si>
  <si>
    <t>s2md_met:mi2247 (Metric: Monetary|BC/Assets|AS/Assets linked to inflation)</t>
  </si>
  <si>
    <t>s2md_met:mi2248 (Metric: Monetary|BC/Assets|AS/Assets where third party can change the cash flows)</t>
  </si>
  <si>
    <t>s2md_met:mi2250 (Metric: Monetary|BC/Surrendered contracts)</t>
  </si>
  <si>
    <t>s2md_met:mi2252 (Metric: Monetary|BC/Assets applied to pay surrenders)</t>
  </si>
  <si>
    <t>s2c_LB:x166 (Contracts linked to inflation)</t>
  </si>
  <si>
    <t>SR.25.01.01.01 - Basic Solvency Capital Requirement</t>
  </si>
  <si>
    <t>Fund Number "mandatory" (Z0030)</t>
  </si>
  <si>
    <t>SR.25.01.01.02 - Calculation of Solvency Capital Requirement</t>
  </si>
  <si>
    <t>s2c_VM:x0 (Total/NA)</t>
  </si>
  <si>
    <t>SR.25.01.01.03 - Approach to tax rate</t>
  </si>
  <si>
    <t>SR.25.01.01.04 - Calculation of loss absorbing capacity of deferred taxes</t>
  </si>
  <si>
    <t>SR.25.01.01.05 - Calculation of loss absorbing capacity of deferred taxes</t>
  </si>
  <si>
    <t>SR.25.01.04.01 - Basic Solvency Capital Requirement</t>
  </si>
  <si>
    <t>SR.25.01.04.02 - Calculation of Solvency Capital Requirement</t>
  </si>
  <si>
    <t>SR.25.05.01.01 - Component-specific information</t>
  </si>
  <si>
    <t>SR.25.05.01.02 - Calculation of Solvency Capital Requirement</t>
  </si>
  <si>
    <t>SR.25.05.04.01 - Component - specific information</t>
  </si>
  <si>
    <t>Market and credit risk - diversified</t>
  </si>
  <si>
    <t>SR.25.05.04.02 - Calculation of Solvency Capital Requirement</t>
  </si>
  <si>
    <t>Total amount of Notional Solvency Capital Requirements</t>
  </si>
  <si>
    <t>Total group Solvency capital requirement</t>
  </si>
  <si>
    <t>SR.26.01.01.01 - Market risk - basic information, part 1</t>
  </si>
  <si>
    <t>SR.26.01.01.02 - Market risk - basic information, part 2</t>
  </si>
  <si>
    <t>SR.26.01.01.03 - Simplifications used</t>
  </si>
  <si>
    <t>SR.26.01.01.05 - Equity under legislative programmes - list of all such investments</t>
  </si>
  <si>
    <t>SR.26.01.04.01 - Market risk - basic information, part 1</t>
  </si>
  <si>
    <t>SR.26.01.04.02 - Market risk - basic information, part 2</t>
  </si>
  <si>
    <t>SR.26.01.04.03 - Simplifications used</t>
  </si>
  <si>
    <t>SR.26.01.04.04 - Currency used as a reference to calculate the currency risk</t>
  </si>
  <si>
    <t>SR.26.01.04.05 - Equity under legislative programmes - list of all such investments</t>
  </si>
  <si>
    <t>SR.26.02.01.01 - Counterparty default risk - basic information</t>
  </si>
  <si>
    <t>SR.26.02.01.02 - Simplifications used</t>
  </si>
  <si>
    <t>SR.26.03.01.01 - Life underwriting risk</t>
  </si>
  <si>
    <t>SR.26.03.01.02 - Further details on revision risk</t>
  </si>
  <si>
    <t>SR.26.03.01.03 - Simplifications used</t>
  </si>
  <si>
    <t>SR.26.03.01.04 - Life underwriting risk</t>
  </si>
  <si>
    <t>SR.26.04.01.01 - SLT health underwriting risk</t>
  </si>
  <si>
    <t>SR.26.04.01.02 - Further details on revision risk</t>
  </si>
  <si>
    <t>SR.26.04.01.03 - NSLT Health premium and reserve risk</t>
  </si>
  <si>
    <t>SR.26.04.01.04 - Total NSLT health premium and reserve risk</t>
  </si>
  <si>
    <t>NSLT health premium and reserve risk</t>
  </si>
  <si>
    <t>SR.26.04.01.05 - NSLT health lapse risk</t>
  </si>
  <si>
    <t>SR.26.04.01.06 - Total NSLT health underwriting risk</t>
  </si>
  <si>
    <t>SR.26.04.01.07 - Health catastrophe risk - basic information</t>
  </si>
  <si>
    <t>SR.26.04.01.08 - Total health underwriting risk</t>
  </si>
  <si>
    <t>SR.26.04.01.09 - Simplifications used</t>
  </si>
  <si>
    <t>Volume based simplification - SLT health risk</t>
  </si>
  <si>
    <t>Volume based simplification - health catastrophe risk</t>
  </si>
  <si>
    <t>Volume based simplification - NSLT health premium and reserve risk</t>
  </si>
  <si>
    <t>Volume based simplification - NSLT health lapse risk</t>
  </si>
  <si>
    <t>Volume based simplification - SLT health mortality risk</t>
  </si>
  <si>
    <t>Volume based simplification - SLT health longevity risk</t>
  </si>
  <si>
    <t>Volume based simplification - SLT health disability-morbidity risk</t>
  </si>
  <si>
    <t>Volume based simplification - SLT health expense risk</t>
  </si>
  <si>
    <t>Volume based simplification - SLT health revision risk</t>
  </si>
  <si>
    <t>Volume based simplification - SLT health lapse risk</t>
  </si>
  <si>
    <t>SR.26.05.01.01 - Non-life premium and reserve risk</t>
  </si>
  <si>
    <t>SR.26.05.01.02 - Non-life premium and reserve risk (Solvency capital requirement)</t>
  </si>
  <si>
    <t>SR.26.05.01.03 - Non-Life lapse risk</t>
  </si>
  <si>
    <t>SR.26.05.01.04 - Non-life catastrophe risk and total non-life underwriting risk</t>
  </si>
  <si>
    <t>SR.26.05.01.05 - Simplifications used</t>
  </si>
  <si>
    <t>SR.26.06.01.01 - Operational risk - basic information</t>
  </si>
  <si>
    <t>SR.26.06.01.02 - Simplifications used</t>
  </si>
  <si>
    <t>SR.26.07.01.01 - Market risk - Spread risk (bonds and loans) (including captives)</t>
  </si>
  <si>
    <t>SR.26.07.01.02 - Market risk - Increase in unit-linked and index-linked technical provisions</t>
  </si>
  <si>
    <t>SR.26.07.01.03 - Market risk - Interest rate risk (captives)</t>
  </si>
  <si>
    <t>SR.26.07.01.04 - Life underwriting risk</t>
  </si>
  <si>
    <t>SR.26.07.01.05 - Market risk - Market risk concentrations</t>
  </si>
  <si>
    <t>SR.26.07.01.06 - NAT CAT simplifications</t>
  </si>
  <si>
    <t>SR.26.08.01.01 - Component - specific information</t>
  </si>
  <si>
    <t>Total Net Non-life underwriting risk - diversified</t>
  </si>
  <si>
    <t>SR.26.08.01.02 - Component - memorandum items</t>
  </si>
  <si>
    <t>SR.26.08.04.01 - Component - specific information</t>
  </si>
  <si>
    <t>SR.26.08.04.02 - Component - memorandum items</t>
  </si>
  <si>
    <t>SR.27.01.01.01 - Non-life and Health catastrophe risk - Summary</t>
  </si>
  <si>
    <t>Credit &amp; Suretyship</t>
  </si>
  <si>
    <t>SR.27.01.01.02 - Natural Catastrophe risk - Windstorm</t>
  </si>
  <si>
    <t>SR.27.01.01.03 - Natural Catastrophe risk - Earthquake</t>
  </si>
  <si>
    <t>SR.27.01.01.04 - Natural Catastrophe risk - Flood</t>
  </si>
  <si>
    <t>s2c_GA:x34 (Kingdom of the Netherlands)</t>
  </si>
  <si>
    <t>SR.27.01.01.05 - Natural Catastrophe risk - Hail</t>
  </si>
  <si>
    <t>SR.27.01.01.06 - Natural Catastrophe risk -Subsidence</t>
  </si>
  <si>
    <t>Z Axis: (Z0001): s2c_dim:RT (Risk types) s2c_RT:x144 (Subsidence) | Z Axis: (Z0001): s2c_dim:VG (Valuation general) s2c_AM:x80 (Solvency II)</t>
  </si>
  <si>
    <t>SR.27.01.01.07 - Catastrophe risk - Non-proportional property reinsurance</t>
  </si>
  <si>
    <t>SR.27.01.01.08 - Man made catastrophe risk - Motor Vehicle Liability</t>
  </si>
  <si>
    <t>SR.27.01.01.09 - Man made catastrophe risk - Marine Tanker Collision</t>
  </si>
  <si>
    <t>SR.27.01.01.10 - Man made catastrophe risk - Marine Platform Explosion</t>
  </si>
  <si>
    <t>SR.27.01.01.11 - Man made catastrophe risk - Marine</t>
  </si>
  <si>
    <t>SR.27.01.01.12 - Man made catastrophe risk - Aviation</t>
  </si>
  <si>
    <t>SR.27.01.01.13 - Man made catastrophe risk - Fire</t>
  </si>
  <si>
    <t>Fund Number "mandatory" (Z0020)</t>
  </si>
  <si>
    <t>Ring-fenced fund or remaining part "mandatory" (Z0030)</t>
  </si>
  <si>
    <t>SR.27.01.01.14 - Man made catastrophe risk - Liability</t>
  </si>
  <si>
    <t>Earned premium following last 12 months</t>
  </si>
  <si>
    <t>SR.27.01.01.15 - Man made catastrophe risk - Liability</t>
  </si>
  <si>
    <t>Z Axis: (Z0001): s2c_dim:RT (Risk types) s2c_RT:x72 (Liability) | Z Axis: (Z0001): s2c_dim:VG (Valuation general) s2c_AM:x80 (Solvency II) | Z Axis: (Z0001): s2c_dim:EA (SCR calculation) s2c_VM:x20 (Excluding the loss-absorbing capacity of technical provisions)</t>
  </si>
  <si>
    <t>SR.27.01.01.16 - Man made catastrophe risk - Credit and Suretyship - Large Credit Default</t>
  </si>
  <si>
    <t>SR.27.01.01.17 - Man made catastrophe risk - Credit and Suretyship - Recession Risk</t>
  </si>
  <si>
    <t>SR.27.01.01.18 - Man made catastrophe risk - Credit and Suretyship</t>
  </si>
  <si>
    <t>Z Axis: (Z0001): s2c_dim:VG (Valuation general) s2c_AM:x80 (Solvency II) | Z Axis: (Z0001): s2c_dim:RT (Risk types) s2c_RT:x20 (Credit and Suretyship) | Z Axis: (Z0001): s2c_dim:EA (SCR calculation) s2c_VM:x20 (Excluding the loss-absorbing capacity of technical provisions)</t>
  </si>
  <si>
    <t>SR.27.01.01.19 - Non-life catastrophe risk - Other non-life catastrophe risk</t>
  </si>
  <si>
    <t>SR.27.01.01.20 - Health Catastrophe risk - Mass accident</t>
  </si>
  <si>
    <t>SR.27.01.01.21 - Health Catastrophe risk - Concentration accident</t>
  </si>
  <si>
    <t>SR.27.01.01.22 - Health Catastrophe risk - Pandemic</t>
  </si>
  <si>
    <t>SR.27.01.01.23 - Health Catastrophe risk - Concentration accident. Other countries to be considered in the Concentration accident</t>
  </si>
  <si>
    <t>SR.27.01.01.24 - Health Catastrophe risk - Pandemic. Other countries to be considered in the Pandemic</t>
  </si>
  <si>
    <t>SR.27.01.01.25 - Health Catastrophe risk - Pandemic. Total</t>
  </si>
  <si>
    <t>SR.27.01.01.26 - Health Catastrophe risk - Concentration accident. Total</t>
  </si>
  <si>
    <t>SR.27.01.01.27 - Simplifications used</t>
  </si>
  <si>
    <t>SR.27.01.01.28 - Number of vessels</t>
  </si>
  <si>
    <t>T.99.01.01.01 - Technical table</t>
  </si>
  <si>
    <t>Comment</t>
  </si>
  <si>
    <t>Monetary</t>
  </si>
  <si>
    <t>String</t>
  </si>
  <si>
    <t>Date</t>
  </si>
  <si>
    <t>Integer</t>
  </si>
  <si>
    <t>Decimal</t>
  </si>
  <si>
    <t>Pure</t>
  </si>
  <si>
    <t>Boolean</t>
  </si>
  <si>
    <t>Table "mandatory" (C0010) *artificial key*|"mandatory"</t>
  </si>
  <si>
    <t>X axis "optional" (C0020) *artificial key*|"optional"</t>
  </si>
  <si>
    <t>Y axis "optional" (C0030) *artificial key*|"optional"</t>
  </si>
  <si>
    <t>Z axis "optional" (C0040) *artificial key*|"optional"</t>
  </si>
  <si>
    <t>s2md_met:si2512 (Metric: String|TS/Comment to technical table)</t>
  </si>
  <si>
    <t>s2md_met:mi2507 (Metric: Monetary)</t>
  </si>
  <si>
    <t>s2md_met:si2508 (Metric: String)</t>
  </si>
  <si>
    <t>s2md_met:di2509 (Metric: Date)</t>
  </si>
  <si>
    <t>s2md_met:ii2510 (Metric: Integer)</t>
  </si>
  <si>
    <t>s2md_met:ri2511 (Metric: Decimal)</t>
  </si>
  <si>
    <t>s2md_met:pi1550 (Metric: Pure)</t>
  </si>
  <si>
    <t>s2md_met:bi7 (Metric: Boolean)</t>
  </si>
  <si>
    <t>Solvency II, 2026-06-30 [solvency2]</t>
  </si>
  <si>
    <t>Template code</t>
  </si>
  <si>
    <t>E.01.01.16</t>
  </si>
  <si>
    <t>New template for ESCB purposes (annual and quarterly reporting, solo and third country branches)</t>
  </si>
  <si>
    <t>E.01.01.16.01</t>
  </si>
  <si>
    <t>Deposits to cedants - line-by-line reporting</t>
  </si>
  <si>
    <t>E.04.01.16</t>
  </si>
  <si>
    <t>Investment revenues and expenses (part of TP and excess of assets over liabilities)</t>
  </si>
  <si>
    <t>E.04.01.16.01</t>
  </si>
  <si>
    <t>Investment revenues and expenses (attribution to policyholders) - Home country and countries outside the materiality threshold</t>
  </si>
  <si>
    <t>E.04.01.16.02</t>
  </si>
  <si>
    <t>Investment revenues and expenses (attribution to policyholders) - countries inside the materiality threshold</t>
  </si>
  <si>
    <t>E.04.01.16.03</t>
  </si>
  <si>
    <t>Investment revenues and expenses - part of excess of assets over liabilities</t>
  </si>
  <si>
    <t>S.01.01.01</t>
  </si>
  <si>
    <t>Appendix I: Quantitative reporting templates</t>
  </si>
  <si>
    <t>S.01.01.01.01</t>
  </si>
  <si>
    <t>Content of the submission</t>
  </si>
  <si>
    <t>S.01.01.02</t>
  </si>
  <si>
    <t>S.01.01.02.01</t>
  </si>
  <si>
    <t>S.01.01.04</t>
  </si>
  <si>
    <t>S.01.01.04.01</t>
  </si>
  <si>
    <t>S.01.01.05</t>
  </si>
  <si>
    <t>S.01.01.05.01</t>
  </si>
  <si>
    <t>S.01.01.07</t>
  </si>
  <si>
    <t>S.01.01.07.01</t>
  </si>
  <si>
    <t>S.01.01.08</t>
  </si>
  <si>
    <t>S.01.01.08.01</t>
  </si>
  <si>
    <t>S.01.01.11</t>
  </si>
  <si>
    <t>S.01.01.11.01</t>
  </si>
  <si>
    <t>S.01.01.13</t>
  </si>
  <si>
    <t>S.01.01.13.01</t>
  </si>
  <si>
    <t>S.01.01.15</t>
  </si>
  <si>
    <t>S.01.01.15.01</t>
  </si>
  <si>
    <t>S.01.02.01</t>
  </si>
  <si>
    <t>Basic Information</t>
  </si>
  <si>
    <t>S.01.02.01.01</t>
  </si>
  <si>
    <t>S.01.02.01.02</t>
  </si>
  <si>
    <t>Operational risk - basic information</t>
  </si>
  <si>
    <t>S.01.02.04</t>
  </si>
  <si>
    <t>S.01.02.04.01</t>
  </si>
  <si>
    <t>S.01.02.07</t>
  </si>
  <si>
    <t>S.01.02.07.01</t>
  </si>
  <si>
    <t>S.01.02.07.02</t>
  </si>
  <si>
    <t>S.01.02.07.03</t>
  </si>
  <si>
    <t>Branches included under Article 167</t>
  </si>
  <si>
    <t>S.01.02.07.04</t>
  </si>
  <si>
    <t>S.01.02.11</t>
  </si>
  <si>
    <t>S.01.02.11.01</t>
  </si>
  <si>
    <t>S.01.02.15</t>
  </si>
  <si>
    <t>S.01.02.15.01</t>
  </si>
  <si>
    <t>S.01.02.15.02</t>
  </si>
  <si>
    <t>S.01.02.15.03</t>
  </si>
  <si>
    <t>S.01.03.01</t>
  </si>
  <si>
    <t>Basic Information - RFF and matching adjustment portfolios</t>
  </si>
  <si>
    <t>S.01.03.01.01</t>
  </si>
  <si>
    <t>List of all RFF/MAP (overlaps allowed)</t>
  </si>
  <si>
    <t>S.01.03.01.02</t>
  </si>
  <si>
    <t>List of RFF/MAP with sub RFF/MAP</t>
  </si>
  <si>
    <t>S.01.03.04</t>
  </si>
  <si>
    <t>S.01.03.04.01</t>
  </si>
  <si>
    <t>S.01.03.04.02</t>
  </si>
  <si>
    <t>S.02.01.01</t>
  </si>
  <si>
    <t>Balance sheet</t>
  </si>
  <si>
    <t>S.02.01.01.01</t>
  </si>
  <si>
    <t>S.02.01.02</t>
  </si>
  <si>
    <t>S.02.01.02.01</t>
  </si>
  <si>
    <t>S.02.01.07</t>
  </si>
  <si>
    <t>S.02.01.07.01</t>
  </si>
  <si>
    <t>S.02.01.08</t>
  </si>
  <si>
    <t>S.02.01.08.01</t>
  </si>
  <si>
    <t>S.02.02.01</t>
  </si>
  <si>
    <t>Liabilities by currency</t>
  </si>
  <si>
    <t>S.02.02.01.01</t>
  </si>
  <si>
    <t>All currencies</t>
  </si>
  <si>
    <t>S.02.02.01.02</t>
  </si>
  <si>
    <t>Material currencies</t>
  </si>
  <si>
    <t>S.02.03.07</t>
  </si>
  <si>
    <t>Additional branch balance sheet information</t>
  </si>
  <si>
    <t>S.02.03.07.01</t>
  </si>
  <si>
    <t>S.02.03.07.02</t>
  </si>
  <si>
    <t>List of encumbered assets</t>
  </si>
  <si>
    <t>S.02.03.07.03</t>
  </si>
  <si>
    <t>List of preferential claims - payable from branch available assets in priority to insurance claims</t>
  </si>
  <si>
    <t>S.03.01.01</t>
  </si>
  <si>
    <t>Off-balance sheet items - general</t>
  </si>
  <si>
    <t>S.03.01.01.01</t>
  </si>
  <si>
    <t>S.03.01.01.02</t>
  </si>
  <si>
    <t>Value of guaranteed assets and liabilities</t>
  </si>
  <si>
    <t>S.03.01.01.03</t>
  </si>
  <si>
    <t>S.03.01.04</t>
  </si>
  <si>
    <t>S.03.01.04.01</t>
  </si>
  <si>
    <t>S.03.01.04.02</t>
  </si>
  <si>
    <t>S.03.01.04.03</t>
  </si>
  <si>
    <t>S.04.02.01</t>
  </si>
  <si>
    <t>Information on class 10 in Part A of Annex I of Solvency II Directive, excluding carrier's liability</t>
  </si>
  <si>
    <t>S.04.02.01.01</t>
  </si>
  <si>
    <t>Information on class 10 in Part A of Annex I of Solvency II Directive, excluding carrier's liability. Part 1</t>
  </si>
  <si>
    <t>S.04.02.01.02</t>
  </si>
  <si>
    <t>Information on class 10 in Part A of Annex I of Solvency II Directive, excluding carrier's liability. Part 2</t>
  </si>
  <si>
    <t>S.04.03.01</t>
  </si>
  <si>
    <t>Basic Information - list of underwriting entities</t>
  </si>
  <si>
    <t>S.04.03.01.01</t>
  </si>
  <si>
    <t>List of underwriting entities</t>
  </si>
  <si>
    <t>S.04.04.01</t>
  </si>
  <si>
    <t>Activity by country- location of underwriting</t>
  </si>
  <si>
    <t>S.04.04.01.01</t>
  </si>
  <si>
    <t>By Underwriting entity</t>
  </si>
  <si>
    <t>S.04.04.01.02</t>
  </si>
  <si>
    <t>By underwriting entity and by EEA country (host country for FPS)</t>
  </si>
  <si>
    <t>S.04.05.01</t>
  </si>
  <si>
    <t>Activity by country - location of risk</t>
  </si>
  <si>
    <t>S.04.05.01.01</t>
  </si>
  <si>
    <t>Total underwriting entity activity</t>
  </si>
  <si>
    <t>S.04.05.01.02</t>
  </si>
  <si>
    <t>S.04.05.21</t>
  </si>
  <si>
    <t>Premiums and claims by country</t>
  </si>
  <si>
    <t>S.04.05.21.01</t>
  </si>
  <si>
    <t>Home country: Non-life insurance and reinsurance obligations</t>
  </si>
  <si>
    <t>S.04.05.21.02</t>
  </si>
  <si>
    <t>Top 5 countries (by amount of gross premiums written): Non-life insurance and reinsurance obligations</t>
  </si>
  <si>
    <t>S.04.05.21.03</t>
  </si>
  <si>
    <t>Home country: Life insurance and reinsurance obligations</t>
  </si>
  <si>
    <t>S.04.05.21.04</t>
  </si>
  <si>
    <t>Top 5 countries (by amount of gross premiums written): Life insurance and reinsurance obligations</t>
  </si>
  <si>
    <t>S.05.01.01</t>
  </si>
  <si>
    <t>Premiums, claims and expenses by line of business</t>
  </si>
  <si>
    <t>S.05.01.01.01</t>
  </si>
  <si>
    <t>Non-Life (direct business/accepted proportional reinsurance and accepted non-proportional reinsurance)</t>
  </si>
  <si>
    <t>S.05.01.01.02</t>
  </si>
  <si>
    <t>Life</t>
  </si>
  <si>
    <t>S.05.01.02</t>
  </si>
  <si>
    <t>S.05.01.02.01</t>
  </si>
  <si>
    <t>S.05.01.02.02</t>
  </si>
  <si>
    <t>S.05.01.13</t>
  </si>
  <si>
    <t>S.05.01.13.01</t>
  </si>
  <si>
    <t>S.05.01.13.02</t>
  </si>
  <si>
    <t>S.05.02.04</t>
  </si>
  <si>
    <t>Premiums, claims and expenses by country</t>
  </si>
  <si>
    <t>S.05.02.04.01</t>
  </si>
  <si>
    <t>Home Country - non-life obligations</t>
  </si>
  <si>
    <t>S.05.02.04.02</t>
  </si>
  <si>
    <t>Top 5 countries (by amount of gross premiums written) - non-life obligations</t>
  </si>
  <si>
    <t>S.05.02.04.03</t>
  </si>
  <si>
    <t>Total Top 5 and home country - non-life obligations</t>
  </si>
  <si>
    <t>S.05.02.04.04</t>
  </si>
  <si>
    <t>Home Country - life obligations</t>
  </si>
  <si>
    <t>S.05.02.04.05</t>
  </si>
  <si>
    <t>Top 5 countries (by amount of gross premiums written) - life obligations</t>
  </si>
  <si>
    <t>S.05.02.04.06</t>
  </si>
  <si>
    <t>Total Top 5 and home country - life obligations</t>
  </si>
  <si>
    <t>S.06.02.01</t>
  </si>
  <si>
    <t>List of assets</t>
  </si>
  <si>
    <t>S.06.02.01.01</t>
  </si>
  <si>
    <t>Information on positions held</t>
  </si>
  <si>
    <t>S.06.02.01.02</t>
  </si>
  <si>
    <t>Information on assets</t>
  </si>
  <si>
    <t>S.06.02.04</t>
  </si>
  <si>
    <t>S.06.02.04.01</t>
  </si>
  <si>
    <t>S.06.02.04.02</t>
  </si>
  <si>
    <t>S.06.02.07</t>
  </si>
  <si>
    <t>S.06.02.07.01</t>
  </si>
  <si>
    <t>S.06.02.07.02</t>
  </si>
  <si>
    <t>S.06.03.01</t>
  </si>
  <si>
    <t>Collective investment undertakings - look-through approach</t>
  </si>
  <si>
    <t>S.06.03.01.01</t>
  </si>
  <si>
    <t>S.06.03.04</t>
  </si>
  <si>
    <t>S.06.03.04.01</t>
  </si>
  <si>
    <t>S.06.04.01</t>
  </si>
  <si>
    <t>Climate change-related risks to investments</t>
  </si>
  <si>
    <t>S.06.04.01.01</t>
  </si>
  <si>
    <t>S.07.01.01</t>
  </si>
  <si>
    <t>Structured products</t>
  </si>
  <si>
    <t>S.07.01.01.01</t>
  </si>
  <si>
    <t>S.07.01.04</t>
  </si>
  <si>
    <t>S.07.01.04.01</t>
  </si>
  <si>
    <t>S.08.01.01</t>
  </si>
  <si>
    <t>Open derivatives</t>
  </si>
  <si>
    <t>S.08.01.01.01</t>
  </si>
  <si>
    <t>S.08.01.01.02</t>
  </si>
  <si>
    <t>Information on derivatives</t>
  </si>
  <si>
    <t>S.08.01.04</t>
  </si>
  <si>
    <t>S.08.01.04.01</t>
  </si>
  <si>
    <t>S.08.01.04.02</t>
  </si>
  <si>
    <t>S.09.01.01</t>
  </si>
  <si>
    <t>Information on gains/income and losses in the period</t>
  </si>
  <si>
    <t>S.09.01.01.01</t>
  </si>
  <si>
    <t>S.09.01.04</t>
  </si>
  <si>
    <t>S.09.01.04.01</t>
  </si>
  <si>
    <t>S.10.01.01</t>
  </si>
  <si>
    <t>Securities lending and repos</t>
  </si>
  <si>
    <t>S.10.01.01.01</t>
  </si>
  <si>
    <t>S.10.01.04</t>
  </si>
  <si>
    <t>S.10.01.04.01</t>
  </si>
  <si>
    <t>S.11.01.01</t>
  </si>
  <si>
    <t>Assets held as collateral</t>
  </si>
  <si>
    <t>S.11.01.01.01</t>
  </si>
  <si>
    <t>S.11.01.01.02</t>
  </si>
  <si>
    <t>S.11.01.04</t>
  </si>
  <si>
    <t>S.11.01.04.01</t>
  </si>
  <si>
    <t>S.11.01.04.02</t>
  </si>
  <si>
    <t>S.12.01.01</t>
  </si>
  <si>
    <t>Life and Health SLT Technical Provisions</t>
  </si>
  <si>
    <t>S.12.01.01.01</t>
  </si>
  <si>
    <t>S.12.01.02</t>
  </si>
  <si>
    <t>S.12.01.02.01</t>
  </si>
  <si>
    <t>S.12.02.01</t>
  </si>
  <si>
    <t>Life and Health SLT Technical Provisions - by country</t>
  </si>
  <si>
    <t>S.12.02.01.01</t>
  </si>
  <si>
    <t>Gross TP calculated as a whole and Gross BE for different countries - Home country and countries outside the materiality threshold</t>
  </si>
  <si>
    <t>S.12.02.01.02</t>
  </si>
  <si>
    <t>Gross TP calculated as a whole and Gross BE for different countries - Countries in the materiality threshold</t>
  </si>
  <si>
    <t>S.13.01.01</t>
  </si>
  <si>
    <t>Projection of future gross cash flows</t>
  </si>
  <si>
    <t>S.13.01.01.01</t>
  </si>
  <si>
    <t>Projection of future gross cash flows (Best Estimate - life)</t>
  </si>
  <si>
    <t>S.14.01.01</t>
  </si>
  <si>
    <t>Life obligations analysis</t>
  </si>
  <si>
    <t>S.14.01.01.01</t>
  </si>
  <si>
    <t>S.14.01.01.02</t>
  </si>
  <si>
    <t>Characteristics of product</t>
  </si>
  <si>
    <t>S.14.01.01.05</t>
  </si>
  <si>
    <t>Portfolio product</t>
  </si>
  <si>
    <t>S.14.02.01</t>
  </si>
  <si>
    <t>Non-Life obligation analysis</t>
  </si>
  <si>
    <t>S.14.02.01.01</t>
  </si>
  <si>
    <t>S.14.03.01</t>
  </si>
  <si>
    <t>Cyber underwriting risk</t>
  </si>
  <si>
    <t>S.14.03.01.01</t>
  </si>
  <si>
    <t>Cyber underwriting risk - risk identification</t>
  </si>
  <si>
    <t>S.14.04.11</t>
  </si>
  <si>
    <t>Liquidity risk for life business</t>
  </si>
  <si>
    <t>S.14.04.11.01</t>
  </si>
  <si>
    <t>S.14.04.11.02</t>
  </si>
  <si>
    <t>Portfolio detail</t>
  </si>
  <si>
    <t>S.14.05.11</t>
  </si>
  <si>
    <t>Liquidity risk for non-life business</t>
  </si>
  <si>
    <t>S.14.05.11.01</t>
  </si>
  <si>
    <t>S.14.05.11.02</t>
  </si>
  <si>
    <t>S.16.01.01</t>
  </si>
  <si>
    <t>Information on annuities stemming from Non-Life Insurance obligations</t>
  </si>
  <si>
    <t>S.16.01.01.01</t>
  </si>
  <si>
    <t>Information on year N:</t>
  </si>
  <si>
    <t>S.16.01.01.02</t>
  </si>
  <si>
    <t>Annuities information</t>
  </si>
  <si>
    <t>S.17.01.01</t>
  </si>
  <si>
    <t>Non-Life Technical Provisions</t>
  </si>
  <si>
    <t>S.17.01.01.01</t>
  </si>
  <si>
    <t>S.17.01.02</t>
  </si>
  <si>
    <t>S.17.01.02.01</t>
  </si>
  <si>
    <t>S.17.03.01</t>
  </si>
  <si>
    <t>Non-Life Technical Provisions - By country</t>
  </si>
  <si>
    <t>S.17.03.01.01</t>
  </si>
  <si>
    <t>S.17.03.01.02</t>
  </si>
  <si>
    <t>S.17.03.01.03</t>
  </si>
  <si>
    <t>S.18.01.01</t>
  </si>
  <si>
    <t>Projection of future cash flows (Best Estimate - Non-Life)</t>
  </si>
  <si>
    <t>S.18.01.01.01</t>
  </si>
  <si>
    <t>Best Estimate - Non-Life</t>
  </si>
  <si>
    <t>S.18.01.01.02</t>
  </si>
  <si>
    <t>Identification of material non-life lines of business</t>
  </si>
  <si>
    <t>S.19.01.01</t>
  </si>
  <si>
    <t>Non-life insurance claims</t>
  </si>
  <si>
    <t>S.19.01.01.01</t>
  </si>
  <si>
    <t>Gross Claims Paid (non-cumulative) - Development year (absolute amount)</t>
  </si>
  <si>
    <t>S.19.01.01.02</t>
  </si>
  <si>
    <t>Gross Claims Paid (non-cumulative) - Current year, sum of years (cumulative)</t>
  </si>
  <si>
    <t>S.19.01.01.03</t>
  </si>
  <si>
    <t>Gross undiscounted Best Estimate Claims Provisions - Development year (absolute amount)</t>
  </si>
  <si>
    <t>S.19.01.01.04</t>
  </si>
  <si>
    <t>Gross discounted Best Estimate Claims Provisions - Current year, sum of years (cumulative)</t>
  </si>
  <si>
    <t>S.19.01.01.05</t>
  </si>
  <si>
    <t>Gross Reported but not Settled Claims (RBNS) - Development year (absolute amount)</t>
  </si>
  <si>
    <t>S.19.01.01.06</t>
  </si>
  <si>
    <t>Gross Reported but not Settled Claims (RBNS) - Current year, sum of years (cumulative)</t>
  </si>
  <si>
    <t>S.19.01.01.13</t>
  </si>
  <si>
    <t>Net Claims Paid (non-cumulative) - Development year (absolute amount)</t>
  </si>
  <si>
    <t>S.19.01.01.14</t>
  </si>
  <si>
    <t>Net Claims Paid (non-cumulative) - Current year, sum of years (cumulative)</t>
  </si>
  <si>
    <t>S.19.01.01.15</t>
  </si>
  <si>
    <t>Net Undiscounted Best Estimate Claims Provisions - Development year (absolute amount)</t>
  </si>
  <si>
    <t>S.19.01.01.16</t>
  </si>
  <si>
    <t>Net discounted Best Estimate Claims Provisions - Current year, sum of years (cumulative)</t>
  </si>
  <si>
    <t>S.19.01.01.17</t>
  </si>
  <si>
    <t>Net RBNS Claims - Development year (absolute amount)</t>
  </si>
  <si>
    <t>S.19.01.01.18</t>
  </si>
  <si>
    <t>Net RBNS Claims - Current year, sum of years (cumulative)</t>
  </si>
  <si>
    <t>S.19.01.01.19</t>
  </si>
  <si>
    <t>Additional information: historic inflation rates (only in the case of using methods that take into account inflation to adjust data)</t>
  </si>
  <si>
    <t>S.19.01.01.20</t>
  </si>
  <si>
    <t>Additional information: expected inflation rates</t>
  </si>
  <si>
    <t>S.19.01.01.21</t>
  </si>
  <si>
    <t>Description of inflation rate used</t>
  </si>
  <si>
    <t>S.19.01.01.22</t>
  </si>
  <si>
    <t>Gross Discounted Best Estimate Claims Provision other expenses and other cashflows (absolute amount)</t>
  </si>
  <si>
    <t>S.19.01.01.23</t>
  </si>
  <si>
    <t>Net Discounted Best Estimate Claims Provision other expenses and other cashflows (absolute amount)</t>
  </si>
  <si>
    <t>S.19.01.21</t>
  </si>
  <si>
    <t>S.19.01.21.01</t>
  </si>
  <si>
    <t>Gross Claims Paid (non-cumulative) - Development year (absolute amount). Total Non-Life Business</t>
  </si>
  <si>
    <t>S.19.01.21.02</t>
  </si>
  <si>
    <t>Gross Claims Paid (non-cumulative) - Current year, sum of years (cumulative). Total Non-Life Business</t>
  </si>
  <si>
    <t>S.19.01.21.03</t>
  </si>
  <si>
    <t>Gross undiscounted Best Estimate Claims Provisions - Development year (absolute amount). Total Non-Life Business</t>
  </si>
  <si>
    <t>S.19.01.21.04</t>
  </si>
  <si>
    <t>Gross discounted Best Estimate Claims Provisions - Current year, sum of years (cumulative). Total Non-Life Business</t>
  </si>
  <si>
    <t>S.20.01.01</t>
  </si>
  <si>
    <t>Development of the distribution of the claims incurred</t>
  </si>
  <si>
    <t>S.20.01.01.01</t>
  </si>
  <si>
    <t>S.22.01.01</t>
  </si>
  <si>
    <t>Impact of long-term guarantees measures and transitionals</t>
  </si>
  <si>
    <t>S.22.01.01.01</t>
  </si>
  <si>
    <t>S.22.01.04</t>
  </si>
  <si>
    <t>S.22.01.04.01</t>
  </si>
  <si>
    <t>S.22.01.21</t>
  </si>
  <si>
    <t>S.22.01.21.01</t>
  </si>
  <si>
    <t>S.22.01.22</t>
  </si>
  <si>
    <t>S.22.01.22.01</t>
  </si>
  <si>
    <t>S.22.04.01</t>
  </si>
  <si>
    <t>Information on the transitional on interest rates calculation</t>
  </si>
  <si>
    <t>S.22.04.01.01</t>
  </si>
  <si>
    <t>Overall calculation of the transitional adjustment</t>
  </si>
  <si>
    <t>S.22.04.01.02</t>
  </si>
  <si>
    <t>S.22.05.01</t>
  </si>
  <si>
    <t>Overall calculation of the transitional on technical provisions</t>
  </si>
  <si>
    <t>S.22.05.01.01</t>
  </si>
  <si>
    <t>S.22.07.01</t>
  </si>
  <si>
    <t>Calculated volatility adjustment and corresponding best estimates by country and currency</t>
  </si>
  <si>
    <t>S.22.07.01.01</t>
  </si>
  <si>
    <t>Calculated volatility adjustment and total best estimate subject to the volatility adjustment - Total all countries by currency</t>
  </si>
  <si>
    <t>S.22.07.01.02</t>
  </si>
  <si>
    <t>Calculated volatility adjustment and total best estimate subject to the volatility adjustment in all countries - for the currencies other than Euro</t>
  </si>
  <si>
    <t>S.22.07.01.03</t>
  </si>
  <si>
    <t>Calculated volatility adjustment and total best estimate subject to the volatility adjustment for the currency euro by country</t>
  </si>
  <si>
    <t>S.22.07.21</t>
  </si>
  <si>
    <t>S.22.07.21.01</t>
  </si>
  <si>
    <t>Calculated volatility adjustment and corresponding best estimates by country and currency - for the currency Euro</t>
  </si>
  <si>
    <t>S.22.07.21.02</t>
  </si>
  <si>
    <t>S.22.07.21.03</t>
  </si>
  <si>
    <t>S.23.01.01</t>
  </si>
  <si>
    <t>Own funds</t>
  </si>
  <si>
    <t>S.23.01.01.01</t>
  </si>
  <si>
    <t>S.23.01.01.02</t>
  </si>
  <si>
    <t>S.23.01.02</t>
  </si>
  <si>
    <t>S.23.01.02.01</t>
  </si>
  <si>
    <t>S.23.01.02.02</t>
  </si>
  <si>
    <t>S.23.01.04</t>
  </si>
  <si>
    <t>S.23.01.04.01</t>
  </si>
  <si>
    <t>S.23.01.04.02</t>
  </si>
  <si>
    <t>S.23.01.05</t>
  </si>
  <si>
    <t>S.23.01.05.01</t>
  </si>
  <si>
    <t>S.23.01.05.02</t>
  </si>
  <si>
    <t>S.23.01.07</t>
  </si>
  <si>
    <t>S.23.01.07.01</t>
  </si>
  <si>
    <t>S.23.01.07.02</t>
  </si>
  <si>
    <t>S.23.01.08</t>
  </si>
  <si>
    <t>S.23.01.08.01</t>
  </si>
  <si>
    <t>S.23.01.08.02</t>
  </si>
  <si>
    <t>S.23.01.13</t>
  </si>
  <si>
    <t>S.23.01.13.01</t>
  </si>
  <si>
    <t>S.23.01.22</t>
  </si>
  <si>
    <t>S.23.01.22.01</t>
  </si>
  <si>
    <t>S.23.01.22.02</t>
  </si>
  <si>
    <t>S.23.02.04</t>
  </si>
  <si>
    <t>Detailed information by tiers on own funds</t>
  </si>
  <si>
    <t>S.23.02.04.01</t>
  </si>
  <si>
    <t>S.23.02.04.02</t>
  </si>
  <si>
    <t>S.23.02.04.03</t>
  </si>
  <si>
    <t>S.23.02.04.04</t>
  </si>
  <si>
    <t>Excess of assets over liabilities - attribution of valuation differences - other</t>
  </si>
  <si>
    <t>S.23.04.01</t>
  </si>
  <si>
    <t>List of items on own funds</t>
  </si>
  <si>
    <t>S.23.04.01.01</t>
  </si>
  <si>
    <t>Subordinated MMA</t>
  </si>
  <si>
    <t>S.23.04.01.02</t>
  </si>
  <si>
    <t>Preference share</t>
  </si>
  <si>
    <t>S.23.04.01.03</t>
  </si>
  <si>
    <t>Subordinated liability</t>
  </si>
  <si>
    <t>S.23.04.01.04</t>
  </si>
  <si>
    <t>Items approved by supervisory authority as basic own funds</t>
  </si>
  <si>
    <t>S.23.04.01.05</t>
  </si>
  <si>
    <t>S.23.04.01.06</t>
  </si>
  <si>
    <t>S.23.04.01.07</t>
  </si>
  <si>
    <t>Adjustment for ring fenced funds</t>
  </si>
  <si>
    <t>S.23.04.01.09</t>
  </si>
  <si>
    <t>Ring-fenced fund portfolios deduction</t>
  </si>
  <si>
    <t>S.23.04.04</t>
  </si>
  <si>
    <t>S.23.04.04.01</t>
  </si>
  <si>
    <t>S.23.04.04.02</t>
  </si>
  <si>
    <t>S.23.04.04.03</t>
  </si>
  <si>
    <t>S.23.04.04.04</t>
  </si>
  <si>
    <t>S.23.04.04.05</t>
  </si>
  <si>
    <t>S.23.04.04.06</t>
  </si>
  <si>
    <t>S.23.04.04.07</t>
  </si>
  <si>
    <t>Adjustment for ring-fenced funds</t>
  </si>
  <si>
    <t>S.23.04.04.09</t>
  </si>
  <si>
    <t>S.23.04.04.10</t>
  </si>
  <si>
    <t>Calculation of non available own funds at group level (such a calculation has to be done entity by entity) - exceeding the contribution of solo SCR to Group SCR</t>
  </si>
  <si>
    <t>S.23.04.04.11</t>
  </si>
  <si>
    <t>Calculation of non available own funds at group level (total) - exceeding the contribution of solo SCR to Group SCR</t>
  </si>
  <si>
    <t>S.24.01.01</t>
  </si>
  <si>
    <t>Participations held</t>
  </si>
  <si>
    <t>Table 1 - Participations in related undertakings that are financial and credit institutions which individually exceed 10% of items included in (a) (i), (ii), (iv) and (vi) of Article 69, not including consolidated strategic participations for the purpose of deductions under Article 68 (1) of the Delegated Regulation (EU) 2015/35</t>
  </si>
  <si>
    <t>Table 2 - Participations in related undertakings that are financial and credit institutions which when aggregated exceed 10% of items included in (a) (i), (ii), (iv) and (vi) of Article 69, not including consolidated strategic participations for the purpose of deductions under Article 68 (2) of the Delegated Regulation (EU) 2015/35</t>
  </si>
  <si>
    <t>S.24.01.01.03</t>
  </si>
  <si>
    <t>S.24.01.01.04</t>
  </si>
  <si>
    <t>Own funds deductions</t>
  </si>
  <si>
    <t>Table 3 - Participations in related undertakings that are financial and credit institutions which are considered strategic as defined in Article 171 of the Delegated Regulation (EU) 2015/35 and which are included in the calculation of the group solvency on the basis of method 1 (no OF deduction according to art 68(3)).</t>
  </si>
  <si>
    <t>Table 4 - Participations in related undertakings that are financial and credit institutions which are strategic (as defined in Article 171 of the Delegated Regulation (EU) 2015/35), not included in the calculation of the group solvency on the basis of method 1 and which are not deducted according to art 68(1) and 68 (2) (It should include the remaining part following the partial deduction according to Article 68 (2) of the Delegated Regulation (EU) 2015/35)</t>
  </si>
  <si>
    <t>Table 5 - Participations in related undertakings that are financial and credit institutions which are not strategic and which are not deducted according to art 68(1) and 68(2) of Delegated Regulation 2015/35 (It should include the remaining part following the partial deduction according to Article 68 (2) of the Delegated Regulation (EU) 2015/35)</t>
  </si>
  <si>
    <t>S.24.01.01.08</t>
  </si>
  <si>
    <t>Table 6 - Other strategic participations not in financial and credit institution</t>
  </si>
  <si>
    <t>S.24.01.01.09</t>
  </si>
  <si>
    <t>Table 7 - Other non-strategic participations not in financial and credit institution</t>
  </si>
  <si>
    <t>S.24.01.01.10</t>
  </si>
  <si>
    <t>Total for SCR calculation</t>
  </si>
  <si>
    <t>S.24.01.01.11</t>
  </si>
  <si>
    <t>S.25.01.01</t>
  </si>
  <si>
    <t>Solvency Capital Requirement - for undertakings on Standard Formula</t>
  </si>
  <si>
    <t>S.25.01.01.01</t>
  </si>
  <si>
    <t>S.25.01.01.02</t>
  </si>
  <si>
    <t>Calculation of Solvency Capital Requirement</t>
  </si>
  <si>
    <t>S.25.01.01.03</t>
  </si>
  <si>
    <t>Approach to tax rate</t>
  </si>
  <si>
    <t>S.25.01.01.04</t>
  </si>
  <si>
    <t>Calculation of loss absorbing capacity of deferred taxes</t>
  </si>
  <si>
    <t>S.25.01.01.05</t>
  </si>
  <si>
    <t>S.25.01.04</t>
  </si>
  <si>
    <t>Solvency Capital Requirement - for groups on Standard Formula</t>
  </si>
  <si>
    <t>S.25.01.04.01</t>
  </si>
  <si>
    <t>S.25.01.04.02</t>
  </si>
  <si>
    <t>S.25.01.21</t>
  </si>
  <si>
    <t>S.25.01.21.01</t>
  </si>
  <si>
    <t>S.25.01.21.02</t>
  </si>
  <si>
    <t>S.25.01.21.03</t>
  </si>
  <si>
    <t>Basic Solvency Capital Requirement (USP)</t>
  </si>
  <si>
    <t>S.25.01.21.04</t>
  </si>
  <si>
    <t>S.25.01.21.05</t>
  </si>
  <si>
    <t>S.25.01.22</t>
  </si>
  <si>
    <t>S.25.01.22.01</t>
  </si>
  <si>
    <t>S.25.01.22.02</t>
  </si>
  <si>
    <t>S.25.01.22.03</t>
  </si>
  <si>
    <t>S.25.04.11</t>
  </si>
  <si>
    <t>S.25.04.11.01</t>
  </si>
  <si>
    <t>S.25.04.13</t>
  </si>
  <si>
    <t>S.25.04.13.01</t>
  </si>
  <si>
    <t>S.25.05.01</t>
  </si>
  <si>
    <t>Solvency Capital Requirement - for undertakings using an internal model (partial or full)</t>
  </si>
  <si>
    <t>S.25.05.01.01</t>
  </si>
  <si>
    <t>Component - specific information</t>
  </si>
  <si>
    <t>S.25.05.01.02</t>
  </si>
  <si>
    <t>S.25.05.01.03</t>
  </si>
  <si>
    <t>S.25.05.01.04</t>
  </si>
  <si>
    <t>S.25.05.01.05</t>
  </si>
  <si>
    <t>S.25.05.04</t>
  </si>
  <si>
    <t>Solvency Capital Requirement - for groups using an internal model (partial or full)</t>
  </si>
  <si>
    <t>S.25.05.04.01</t>
  </si>
  <si>
    <t>S.25.05.04.02</t>
  </si>
  <si>
    <t>S.25.05.21</t>
  </si>
  <si>
    <t>S.25.05.21.01</t>
  </si>
  <si>
    <t>Solvency Capital Requirement information</t>
  </si>
  <si>
    <t>S.25.05.21.02</t>
  </si>
  <si>
    <t>S.25.05.21.03</t>
  </si>
  <si>
    <t>S.25.05.21.04</t>
  </si>
  <si>
    <t>S.25.05.22</t>
  </si>
  <si>
    <t>S.25.05.22.01</t>
  </si>
  <si>
    <t>S.25.05.22.02</t>
  </si>
  <si>
    <t>S.26.01.01</t>
  </si>
  <si>
    <t>Solvency Capital Requirement - Market risk</t>
  </si>
  <si>
    <t>S.26.01.01.01</t>
  </si>
  <si>
    <t>Market risk - basic information, part 1</t>
  </si>
  <si>
    <t>S.26.01.01.02</t>
  </si>
  <si>
    <t>Market risk - basic information, part 2</t>
  </si>
  <si>
    <t>S.26.01.01.03</t>
  </si>
  <si>
    <t>S.26.01.01.05</t>
  </si>
  <si>
    <t>Equity under legislative programmes - list of all such investments</t>
  </si>
  <si>
    <t>S.26.01.04</t>
  </si>
  <si>
    <t>S.26.01.04.01</t>
  </si>
  <si>
    <t>S.26.01.04.02</t>
  </si>
  <si>
    <t>S.26.01.04.03</t>
  </si>
  <si>
    <t>S.26.01.04.04</t>
  </si>
  <si>
    <t>S.26.01.04.05</t>
  </si>
  <si>
    <t>S.26.02.01</t>
  </si>
  <si>
    <t>Solvency Capital Requirement - Counterparty default risk</t>
  </si>
  <si>
    <t>S.26.02.01.01</t>
  </si>
  <si>
    <t>Counterparty default risk - basic information</t>
  </si>
  <si>
    <t>S.26.02.01.02</t>
  </si>
  <si>
    <t>S.26.02.01.03</t>
  </si>
  <si>
    <t>Further details on mortgages</t>
  </si>
  <si>
    <t>S.26.02.04</t>
  </si>
  <si>
    <t>S.26.02.04.01</t>
  </si>
  <si>
    <t>S.26.02.04.02</t>
  </si>
  <si>
    <t>S.26.02.04.03</t>
  </si>
  <si>
    <t>S.26.03.01</t>
  </si>
  <si>
    <t>Solvency Capital Requirement - Life underwriting risk</t>
  </si>
  <si>
    <t>S.26.03.01.01</t>
  </si>
  <si>
    <t>S.26.03.01.02</t>
  </si>
  <si>
    <t>Further details on revision risk</t>
  </si>
  <si>
    <t>S.26.03.01.03</t>
  </si>
  <si>
    <t>S.26.03.01.04</t>
  </si>
  <si>
    <t>S.26.03.04</t>
  </si>
  <si>
    <t>S.26.03.04.01</t>
  </si>
  <si>
    <t>S.26.03.04.02</t>
  </si>
  <si>
    <t>S.26.03.04.03</t>
  </si>
  <si>
    <t>S.26.03.04.04</t>
  </si>
  <si>
    <t>S.26.04.01</t>
  </si>
  <si>
    <t>Solvency Capital Requirement - Health underwriting risk</t>
  </si>
  <si>
    <t>S.26.04.01.01</t>
  </si>
  <si>
    <t>SLT health underwriting risk</t>
  </si>
  <si>
    <t>S.26.04.01.02</t>
  </si>
  <si>
    <t>S.26.04.01.03</t>
  </si>
  <si>
    <t>NSLT Health premium and reserve risk</t>
  </si>
  <si>
    <t>S.26.04.01.04</t>
  </si>
  <si>
    <t>S.26.04.01.05</t>
  </si>
  <si>
    <t>S.26.04.01.06</t>
  </si>
  <si>
    <t>S.26.04.01.07</t>
  </si>
  <si>
    <t>Health catastrophe risk - basic information</t>
  </si>
  <si>
    <t>S.26.04.01.08</t>
  </si>
  <si>
    <t>S.26.04.01.09</t>
  </si>
  <si>
    <t>S.26.04.04</t>
  </si>
  <si>
    <t>S.26.04.04.01</t>
  </si>
  <si>
    <t>S.26.04.04.02</t>
  </si>
  <si>
    <t>S.26.04.04.03</t>
  </si>
  <si>
    <t>S.26.04.04.04</t>
  </si>
  <si>
    <t>S.26.04.04.05</t>
  </si>
  <si>
    <t>S.26.04.04.06</t>
  </si>
  <si>
    <t>S.26.04.04.07</t>
  </si>
  <si>
    <t>S.26.04.04.08</t>
  </si>
  <si>
    <t>S.26.04.04.09</t>
  </si>
  <si>
    <t>S.26.05.01</t>
  </si>
  <si>
    <t>Solvency Capital Requirement - Non-Life underwriting risk</t>
  </si>
  <si>
    <t>S.26.05.01.01</t>
  </si>
  <si>
    <t>Non-life premium and reserve Risk</t>
  </si>
  <si>
    <t>S.26.05.01.02</t>
  </si>
  <si>
    <t>S.26.05.01.03</t>
  </si>
  <si>
    <t>Non-Life lapse risk</t>
  </si>
  <si>
    <t>S.26.05.01.04</t>
  </si>
  <si>
    <t>Non-life catastrophe risk and total non-life underwriting risk</t>
  </si>
  <si>
    <t>S.26.05.01.05</t>
  </si>
  <si>
    <t>S.26.05.04</t>
  </si>
  <si>
    <t>S.26.05.04.01</t>
  </si>
  <si>
    <t>S.26.05.04.02</t>
  </si>
  <si>
    <t>S.26.05.04.03</t>
  </si>
  <si>
    <t>S.26.05.04.04</t>
  </si>
  <si>
    <t>S.26.05.04.05</t>
  </si>
  <si>
    <t>S.26.06.01</t>
  </si>
  <si>
    <t>Solvency Capital Requirement - Operational risk</t>
  </si>
  <si>
    <t>S.26.06.01.01</t>
  </si>
  <si>
    <t>S.26.06.01.02</t>
  </si>
  <si>
    <t>S.26.06.04</t>
  </si>
  <si>
    <t>S.26.06.04.01</t>
  </si>
  <si>
    <t>S.26.06.04.02</t>
  </si>
  <si>
    <t>S.26.07.01</t>
  </si>
  <si>
    <t>Solvency Capital Requirement - Simplifications</t>
  </si>
  <si>
    <t>S.26.07.01.01</t>
  </si>
  <si>
    <t>Market risk - Spread risk (bonds and loans) (including captives)</t>
  </si>
  <si>
    <t>S.26.07.01.02</t>
  </si>
  <si>
    <t>Market risk - Increase in unit-linked and index-linked technical provisions</t>
  </si>
  <si>
    <t>S.26.07.01.03</t>
  </si>
  <si>
    <t>Market risk - Interest rate risk (captives)</t>
  </si>
  <si>
    <t>S.26.07.01.04</t>
  </si>
  <si>
    <t>S.26.07.01.05</t>
  </si>
  <si>
    <t>Market risk - Market risk concentrations</t>
  </si>
  <si>
    <t>S.26.07.01.06</t>
  </si>
  <si>
    <t>NAT CAT simplifications</t>
  </si>
  <si>
    <t>S.26.07.04</t>
  </si>
  <si>
    <t>S.26.07.04.01</t>
  </si>
  <si>
    <t>S.26.07.04.02</t>
  </si>
  <si>
    <t>S.26.07.04.03</t>
  </si>
  <si>
    <t>S.26.07.04.04</t>
  </si>
  <si>
    <t>S.26.07.04.05</t>
  </si>
  <si>
    <t>S.26.07.04.06</t>
  </si>
  <si>
    <t>S.26.08.01</t>
  </si>
  <si>
    <t>S.26.08.01.01</t>
  </si>
  <si>
    <t>S.26.08.01.02</t>
  </si>
  <si>
    <t>Modelled specific risks</t>
  </si>
  <si>
    <t>S.26.08.01.03</t>
  </si>
  <si>
    <t>Component - memorandum items</t>
  </si>
  <si>
    <t>S.26.08.04</t>
  </si>
  <si>
    <t>S.26.08.04.01</t>
  </si>
  <si>
    <t>S.26.08.04.02</t>
  </si>
  <si>
    <t>S.26.08.04.03</t>
  </si>
  <si>
    <t>S.26.09.01</t>
  </si>
  <si>
    <t>Internal model: Market and Credit risk - for financial instruments</t>
  </si>
  <si>
    <t>S.26.09.01.01</t>
  </si>
  <si>
    <t>Internal model - Market and credit risk for financial instruments - memorandum items</t>
  </si>
  <si>
    <t>S.26.09.01.02</t>
  </si>
  <si>
    <t>Internal model - Market and credit risk for financial instruments - mVaR and VaR percentiles - including LAC TP but excluding LAC DT - each as marginal shock in the designated risk</t>
  </si>
  <si>
    <t>S.26.09.01.03</t>
  </si>
  <si>
    <t>Internal model - Market and credit risk for financial instruments - Sensitivities (values)</t>
  </si>
  <si>
    <t>S.26.09.04</t>
  </si>
  <si>
    <t>S.26.09.04.01</t>
  </si>
  <si>
    <t>S.26.09.04.02</t>
  </si>
  <si>
    <t>S.26.09.04.03</t>
  </si>
  <si>
    <t>Internal model - Market and credit risk for financial instruments - Standalone market and credit risk Sensitivities and exposure data</t>
  </si>
  <si>
    <t>S.26.10.01</t>
  </si>
  <si>
    <t>Internal model - Credit event risk Portfolio view details</t>
  </si>
  <si>
    <t>S.26.10.01.01</t>
  </si>
  <si>
    <t>Internal model - Credit event risk Portfolio view details - Impact on SCR (group)</t>
  </si>
  <si>
    <t>S.26.10.01.02</t>
  </si>
  <si>
    <t>Internal model - Credit event risk Portfolio view details - Impact on SCR (single)</t>
  </si>
  <si>
    <t>S.26.10.01.03</t>
  </si>
  <si>
    <t>Internal model - Credit event risk Portfolio view details - Market value (group)</t>
  </si>
  <si>
    <t>S.26.10.01.04</t>
  </si>
  <si>
    <t>Internal model - Credit event risk Portfolio view details - Market value (single)</t>
  </si>
  <si>
    <t>S.26.10.01.05</t>
  </si>
  <si>
    <t>Internal model - Credit event risk Portfolio view details - Split by asset class</t>
  </si>
  <si>
    <t>S.26.10.01.06</t>
  </si>
  <si>
    <t>Internal model - Credit event risk Portfolio view details - Split by Credit Quality Step</t>
  </si>
  <si>
    <t>S.26.10.01.07</t>
  </si>
  <si>
    <t>S.26.11.01</t>
  </si>
  <si>
    <t>Internal model - Credit risk details for financial instruments</t>
  </si>
  <si>
    <t>S.26.11.01.01</t>
  </si>
  <si>
    <t>Credit event risk for financial instruments - Exposure at Default</t>
  </si>
  <si>
    <t>S.26.11.01.02</t>
  </si>
  <si>
    <t>Credit event risk for financial instruments - Probability of Default</t>
  </si>
  <si>
    <t>S.26.11.01.03</t>
  </si>
  <si>
    <t>Credit event risk for financial instruments - Probability of Default other description</t>
  </si>
  <si>
    <t>S.26.11.01.04</t>
  </si>
  <si>
    <t>Credit event risk for financial instruments - mVaR 99.50%</t>
  </si>
  <si>
    <t>S.26.12.01</t>
  </si>
  <si>
    <t>Internal model - Credit risk Non-Financial Instruments</t>
  </si>
  <si>
    <t>S.26.12.01.01</t>
  </si>
  <si>
    <t>Internal model - Credit risk for non-financial instruments - Counterparty default risk Type 1 exposures</t>
  </si>
  <si>
    <t>S.26.12.01.02</t>
  </si>
  <si>
    <t>Internal model - Credit risk for non-financial instruments - Counterparty default risk Type 2 exposures</t>
  </si>
  <si>
    <t>S.26.12.01.03</t>
  </si>
  <si>
    <t>Credit risk for non-financial instruments - mVaR 99.50%</t>
  </si>
  <si>
    <t>S.26.13.01</t>
  </si>
  <si>
    <t>Internal model - Non-life and Health NSLT underwriting risk</t>
  </si>
  <si>
    <t>S.26.13.01.01</t>
  </si>
  <si>
    <t>Non-life and Health NSLT underwriting risk - Risk model data</t>
  </si>
  <si>
    <t>S.26.13.01.02</t>
  </si>
  <si>
    <t>Non-life and Health NSLT underwriting risk - Internal LoB mapping</t>
  </si>
  <si>
    <t>S.26.13.01.03</t>
  </si>
  <si>
    <t>Non-life and Health NSLT underwriting risk - Reserve risk model data - Aggregate</t>
  </si>
  <si>
    <t>S.26.13.01.04</t>
  </si>
  <si>
    <t>Non-life and Health NSLT underwriting risk - Reserve risk model data - SII LoB</t>
  </si>
  <si>
    <t>S.26.13.01.05</t>
  </si>
  <si>
    <t>Non-life and Health NSLT underwriting risk - Reserve risk model data - Own Lines</t>
  </si>
  <si>
    <t>S.26.13.01.06</t>
  </si>
  <si>
    <t>Non-life and Health NSLT underwriting risk - Premium risk model data - Aggregate</t>
  </si>
  <si>
    <t>S.26.13.01.07</t>
  </si>
  <si>
    <t>Non-life and Health NSLT underwriting risk - Premium risk model data - SII LoB</t>
  </si>
  <si>
    <t>S.26.13.01.08</t>
  </si>
  <si>
    <t>Non-life and Health NSLT underwriting risk - Premium risk model data - Own Lines</t>
  </si>
  <si>
    <t>S.26.13.01.09</t>
  </si>
  <si>
    <t>Overall Non-life and Health NSLT underwriting risk</t>
  </si>
  <si>
    <t>S.26.13.01.10</t>
  </si>
  <si>
    <t>Distribution of losses from Catastrophe Perils - Vendor models - Own lines</t>
  </si>
  <si>
    <t>S.26.13.01.11</t>
  </si>
  <si>
    <t>Distribution of losses from Catastrophe Perils - Total (property and non-property) business - Own lines</t>
  </si>
  <si>
    <t>S.26.13.01.12</t>
  </si>
  <si>
    <t>Distribution of losses from Catastrophe Perils - Premium and sums insured data</t>
  </si>
  <si>
    <t>S.26.13.01.13</t>
  </si>
  <si>
    <t>Distribution of losses from Catastrophe Perils - Split of premium income</t>
  </si>
  <si>
    <t>S.26.13.01.14</t>
  </si>
  <si>
    <t>Distribution of losses from Catastrophe Perils - Significant other perils</t>
  </si>
  <si>
    <t>S.26.13.01.15</t>
  </si>
  <si>
    <t>Distribution of losses from Catastrophe Perils - SCR</t>
  </si>
  <si>
    <t>S.26.14.01</t>
  </si>
  <si>
    <t>Internal model - Life and Health underwriting risk</t>
  </si>
  <si>
    <t>S.26.14.01.01</t>
  </si>
  <si>
    <t>Life and Health underwriting risk - Life SCR and percentiles</t>
  </si>
  <si>
    <t>S.26.14.01.02</t>
  </si>
  <si>
    <t>Life and Health underwriting risk - Life SCR and percentiles - Alternative block</t>
  </si>
  <si>
    <t>S.26.14.01.03</t>
  </si>
  <si>
    <t>Life and Health underwriting risk - Health SCR and percentiles</t>
  </si>
  <si>
    <t>S.26.14.01.04</t>
  </si>
  <si>
    <t>Life and Health underwriting risk - Solvency capital requirements</t>
  </si>
  <si>
    <t>S.26.14.01.05</t>
  </si>
  <si>
    <t>Life and Health underwriting risk - Health SCR and percentiles - Alternative block</t>
  </si>
  <si>
    <t>S.26.15.01</t>
  </si>
  <si>
    <t>Internal model - Operational risk</t>
  </si>
  <si>
    <t>S.26.15.01.01</t>
  </si>
  <si>
    <t>Operational risk - Classification</t>
  </si>
  <si>
    <t>S.26.15.01.02</t>
  </si>
  <si>
    <t>Internal model - Risk model data</t>
  </si>
  <si>
    <t>S.26.15.01.03</t>
  </si>
  <si>
    <t>Internal model - SCR</t>
  </si>
  <si>
    <t>S.26.16.01</t>
  </si>
  <si>
    <t>Internal model - Model Changes</t>
  </si>
  <si>
    <t>S.26.16.01.01</t>
  </si>
  <si>
    <t>Model Changes - Model Change Policy</t>
  </si>
  <si>
    <t>S.26.16.01.02</t>
  </si>
  <si>
    <t>Model Changes - Major changes</t>
  </si>
  <si>
    <t>S.26.16.01.03</t>
  </si>
  <si>
    <t>Model Changes - Minor Changes</t>
  </si>
  <si>
    <t>S.27.01.01</t>
  </si>
  <si>
    <t>Solvency Capital Requirement - Non-life and Health catastrophe risk</t>
  </si>
  <si>
    <t>S.27.01.01.01</t>
  </si>
  <si>
    <t>Non-life and Health catastrophe risk - Summary</t>
  </si>
  <si>
    <t>S.27.01.01.02</t>
  </si>
  <si>
    <t>S.27.01.01.03</t>
  </si>
  <si>
    <t>S.27.01.01.04</t>
  </si>
  <si>
    <t>S.27.01.01.05</t>
  </si>
  <si>
    <t>S.27.01.01.06</t>
  </si>
  <si>
    <t>S.27.01.01.07</t>
  </si>
  <si>
    <t>S.27.01.01.08</t>
  </si>
  <si>
    <t>S.27.01.01.09</t>
  </si>
  <si>
    <t>Man made catastrophe risk - Marine Tanker Collision</t>
  </si>
  <si>
    <t>S.27.01.01.10</t>
  </si>
  <si>
    <t>Man made catastrophe risk - Marine Platform Explosion</t>
  </si>
  <si>
    <t>S.27.01.01.11</t>
  </si>
  <si>
    <t>S.27.01.01.12</t>
  </si>
  <si>
    <t>S.27.01.01.13</t>
  </si>
  <si>
    <t>S.27.01.01.14</t>
  </si>
  <si>
    <t>S.27.01.01.15</t>
  </si>
  <si>
    <t>S.27.01.01.16</t>
  </si>
  <si>
    <t>S.27.01.01.17</t>
  </si>
  <si>
    <t>S.27.01.01.18</t>
  </si>
  <si>
    <t>S.27.01.01.19</t>
  </si>
  <si>
    <t>S.27.01.01.20</t>
  </si>
  <si>
    <t>S.27.01.01.21</t>
  </si>
  <si>
    <t>S.27.01.01.22</t>
  </si>
  <si>
    <t>S.27.01.01.23</t>
  </si>
  <si>
    <t>S.27.01.01.24</t>
  </si>
  <si>
    <t>S.27.01.01.25</t>
  </si>
  <si>
    <t>Health Catastrophe risk - Pandemic. Total</t>
  </si>
  <si>
    <t>S.27.01.01.26</t>
  </si>
  <si>
    <t>S.27.01.01.27</t>
  </si>
  <si>
    <t>S.27.01.01.28</t>
  </si>
  <si>
    <t>Number of vessels</t>
  </si>
  <si>
    <t>S.27.01.04</t>
  </si>
  <si>
    <t>S.27.01.04.01</t>
  </si>
  <si>
    <t>S.27.01.04.02</t>
  </si>
  <si>
    <t>S.27.01.04.03</t>
  </si>
  <si>
    <t>S.27.01.04.04</t>
  </si>
  <si>
    <t>S.27.01.04.05</t>
  </si>
  <si>
    <t>S.27.01.04.06</t>
  </si>
  <si>
    <t>S.27.01.04.07</t>
  </si>
  <si>
    <t>S.27.01.04.08</t>
  </si>
  <si>
    <t>S.27.01.04.09</t>
  </si>
  <si>
    <t>S.27.01.04.10</t>
  </si>
  <si>
    <t>S.27.01.04.11</t>
  </si>
  <si>
    <t>S.27.01.04.12</t>
  </si>
  <si>
    <t>S.27.01.04.13</t>
  </si>
  <si>
    <t>S.27.01.04.14</t>
  </si>
  <si>
    <t>S.27.01.04.15</t>
  </si>
  <si>
    <t>S.27.01.04.16</t>
  </si>
  <si>
    <t>S.27.01.04.17</t>
  </si>
  <si>
    <t>S.27.01.04.18</t>
  </si>
  <si>
    <t>S.27.01.04.19</t>
  </si>
  <si>
    <t>S.27.01.04.20</t>
  </si>
  <si>
    <t>S.27.01.04.21</t>
  </si>
  <si>
    <t>S.27.01.04.22</t>
  </si>
  <si>
    <t>S.27.01.04.23</t>
  </si>
  <si>
    <t>S.27.01.04.24</t>
  </si>
  <si>
    <t>S.27.01.04.25</t>
  </si>
  <si>
    <t>S.27.01.04.26</t>
  </si>
  <si>
    <t>S.27.01.04.27</t>
  </si>
  <si>
    <t>S.27.01.04.28</t>
  </si>
  <si>
    <t>S.27.02.01</t>
  </si>
  <si>
    <t>Catastrophe data - Loss data</t>
  </si>
  <si>
    <t>S.27.02.01.01</t>
  </si>
  <si>
    <t>Insurance loss data - reporting for direct business</t>
  </si>
  <si>
    <t>S.27.02.01.02</t>
  </si>
  <si>
    <t>Reinsurance loss data - reporting for gross direct business</t>
  </si>
  <si>
    <t>S.27.02.01.03</t>
  </si>
  <si>
    <t>Reinsurance loss data - reporting for reinsurance business</t>
  </si>
  <si>
    <t>S.27.03.01</t>
  </si>
  <si>
    <t>Catastrophe data - Exposure and premium data</t>
  </si>
  <si>
    <t>S.27.03.01.01</t>
  </si>
  <si>
    <t>Insurance exposure (sum insured value) - reporting for gross direct business</t>
  </si>
  <si>
    <t>S.27.03.01.02</t>
  </si>
  <si>
    <t>Insurance premium and expenses - reporting for gross direct business</t>
  </si>
  <si>
    <t>S.28.01.01</t>
  </si>
  <si>
    <t>Minimum Capital Requirement - Only life or only non-life insurance or reinsurance activity</t>
  </si>
  <si>
    <t>S.28.01.01.01</t>
  </si>
  <si>
    <t>S.28.01.01.02</t>
  </si>
  <si>
    <t>S.28.01.01.03</t>
  </si>
  <si>
    <t>S.28.01.01.04</t>
  </si>
  <si>
    <t>S.28.01.01.05</t>
  </si>
  <si>
    <t>Overall MCR calculation</t>
  </si>
  <si>
    <t>S.28.02.01</t>
  </si>
  <si>
    <t>Minimum Capital Requirement - Both life and non-life insurance activity</t>
  </si>
  <si>
    <t>S.28.02.01.01</t>
  </si>
  <si>
    <t>S.28.02.01.02</t>
  </si>
  <si>
    <t>S.28.02.01.03</t>
  </si>
  <si>
    <t>S.28.02.01.04</t>
  </si>
  <si>
    <t>S.28.02.01.05</t>
  </si>
  <si>
    <t>S.28.02.01.06</t>
  </si>
  <si>
    <t>Notional non-life and life MCR calculation</t>
  </si>
  <si>
    <t>S.30.03.01</t>
  </si>
  <si>
    <t>Outgoing Reinsurance Program basic data</t>
  </si>
  <si>
    <t>S.30.03.01.01</t>
  </si>
  <si>
    <t>S.30.04.01</t>
  </si>
  <si>
    <t>Outgoing Reinsurance Program shares data</t>
  </si>
  <si>
    <t>S.30.04.01.01</t>
  </si>
  <si>
    <t>S.30.04.01.02</t>
  </si>
  <si>
    <t>Information on reinsurers</t>
  </si>
  <si>
    <t>S.31.01.01</t>
  </si>
  <si>
    <t>Share of reinsurers (including Finite Reinsurance and SPV's)</t>
  </si>
  <si>
    <t>S.31.01.01.01</t>
  </si>
  <si>
    <t>Share of reinsurers</t>
  </si>
  <si>
    <t>S.31.01.01.02</t>
  </si>
  <si>
    <t>S.31.01.04</t>
  </si>
  <si>
    <t>S.31.01.04.01</t>
  </si>
  <si>
    <t>S.31.01.04.02</t>
  </si>
  <si>
    <t>S.31.02.01</t>
  </si>
  <si>
    <t>Special Purpose Vehicles</t>
  </si>
  <si>
    <t>S.31.02.01.01</t>
  </si>
  <si>
    <t>S.31.02.01.02</t>
  </si>
  <si>
    <t>Information on SPV</t>
  </si>
  <si>
    <t>S.31.02.04</t>
  </si>
  <si>
    <t>S.31.02.04.01</t>
  </si>
  <si>
    <t>S.31.02.04.02</t>
  </si>
  <si>
    <t>S.32.01.04</t>
  </si>
  <si>
    <t>Undertakings in the scope of the group</t>
  </si>
  <si>
    <t>S.32.01.04.01</t>
  </si>
  <si>
    <t>S.32.01.22</t>
  </si>
  <si>
    <t>S.32.01.22.01</t>
  </si>
  <si>
    <t>S.33.01.04</t>
  </si>
  <si>
    <t>Insurance and Reinsurance individual requirements</t>
  </si>
  <si>
    <t>S.33.01.04.01</t>
  </si>
  <si>
    <t>S.34.01.04</t>
  </si>
  <si>
    <t>Other regulated and non-regulated financial undertakings including insurance holding companies and mixed financial holding company individual requirements</t>
  </si>
  <si>
    <t>S.34.01.04.01</t>
  </si>
  <si>
    <t>S.35.01.04</t>
  </si>
  <si>
    <t>Contribution to group Technical Provisions</t>
  </si>
  <si>
    <t>S.35.01.04.01</t>
  </si>
  <si>
    <t>S.36.01.01</t>
  </si>
  <si>
    <t>IGT - Equity-type transactions, debt and asset transfer</t>
  </si>
  <si>
    <t>S.36.01.01.01</t>
  </si>
  <si>
    <t>S.36.02.01</t>
  </si>
  <si>
    <t>IGT - Derivatives</t>
  </si>
  <si>
    <t>S.36.02.01.01</t>
  </si>
  <si>
    <t>S.36.05.01</t>
  </si>
  <si>
    <t>IGT - Profit and Loss</t>
  </si>
  <si>
    <t>S.36.05.01.01</t>
  </si>
  <si>
    <t>S.36.06.01</t>
  </si>
  <si>
    <t>IGT - Off-balance sheet and contingent liabilities</t>
  </si>
  <si>
    <t>S.36.06.01.01</t>
  </si>
  <si>
    <t>S.36.07.01</t>
  </si>
  <si>
    <t>IGT - Insurance-reinsurance</t>
  </si>
  <si>
    <t>S.36.07.01.01</t>
  </si>
  <si>
    <t>S.37.01.04</t>
  </si>
  <si>
    <t>Risk concentration - Exposure to Counterparties</t>
  </si>
  <si>
    <t>S.37.01.04.01</t>
  </si>
  <si>
    <t>Risk concentration - Exposure to counteparties</t>
  </si>
  <si>
    <t>S.37.02.04</t>
  </si>
  <si>
    <t>Risk Concentration - Exposure by currency, sector, country</t>
  </si>
  <si>
    <t>S.37.02.04.01</t>
  </si>
  <si>
    <t>S.37.02.04.02</t>
  </si>
  <si>
    <t>S.37.02.04.03</t>
  </si>
  <si>
    <t>S.37.02.04.04</t>
  </si>
  <si>
    <t>S.38.01.11</t>
  </si>
  <si>
    <t>Duration of technical provisions</t>
  </si>
  <si>
    <t>S.38.01.11.01</t>
  </si>
  <si>
    <t>Modified duration of technical provisions</t>
  </si>
  <si>
    <t>S.38.01.11.02</t>
  </si>
  <si>
    <t>Option-adjusted duration of technical provisions</t>
  </si>
  <si>
    <t>S.39.01.11</t>
  </si>
  <si>
    <t>Profit and Loss</t>
  </si>
  <si>
    <t>S.39.01.11.01</t>
  </si>
  <si>
    <t>Profit and Loss - Result</t>
  </si>
  <si>
    <t>S.39.01.11.02</t>
  </si>
  <si>
    <t>Profit and Loss - Detail</t>
  </si>
  <si>
    <t>S.41.01.11</t>
  </si>
  <si>
    <t>Lapses</t>
  </si>
  <si>
    <t>S.41.01.11.01</t>
  </si>
  <si>
    <t>S.52.01.01</t>
  </si>
  <si>
    <t>PEPP and PEPP saver information</t>
  </si>
  <si>
    <t>S.52.01.01.01</t>
  </si>
  <si>
    <t>PEPP and PEPP saver information (1)</t>
  </si>
  <si>
    <t>S.52.01.01.02</t>
  </si>
  <si>
    <t>PEPP and PEPP saver information (2)</t>
  </si>
  <si>
    <t>SE.01.01.16</t>
  </si>
  <si>
    <t>SE.01.01.16.01</t>
  </si>
  <si>
    <t>SE.01.01.17</t>
  </si>
  <si>
    <t>SE.01.01.17.01</t>
  </si>
  <si>
    <t>SE.01.01.18</t>
  </si>
  <si>
    <t>SE.01.01.18.01</t>
  </si>
  <si>
    <t>SE.01.01.19</t>
  </si>
  <si>
    <t>SE.01.01.19.01</t>
  </si>
  <si>
    <t>SE.02.01.16</t>
  </si>
  <si>
    <t>Variant of Solvency II template S.02.01.01 with ECB add-ons (annual reporting, solo)</t>
  </si>
  <si>
    <t>SE.02.01.16.01</t>
  </si>
  <si>
    <t>SE.02.01.17</t>
  </si>
  <si>
    <t>Variant of Solvency II template S.02.01.02 with ECB add-ons (quarterly reporting, solo)</t>
  </si>
  <si>
    <t>SE.02.01.17.01</t>
  </si>
  <si>
    <t>SE.02.01.18</t>
  </si>
  <si>
    <t>Variant of Solvency II template S.02.01.07 with ECB add-ons (annual reporting, third country branches)</t>
  </si>
  <si>
    <t>SE.02.01.18.01</t>
  </si>
  <si>
    <t>SE.02.01.19</t>
  </si>
  <si>
    <t>Variant of Solvency II template S.02.01.08 with ECB add-ons (quarterly reporting, third country branches)</t>
  </si>
  <si>
    <t>SE.02.01.19.01</t>
  </si>
  <si>
    <t>SE.06.02.16</t>
  </si>
  <si>
    <t>Variant of Solvency II template S.06.02.01 with ECB add-ons (annual and quarterly reporting, solo)</t>
  </si>
  <si>
    <t>SE.06.02.16.01</t>
  </si>
  <si>
    <t>List of assets. Information on positions held</t>
  </si>
  <si>
    <t>SE.06.02.16.02</t>
  </si>
  <si>
    <t>List of assets. Information on assets</t>
  </si>
  <si>
    <t>SE.06.02.18</t>
  </si>
  <si>
    <t>Variant of Solvency II template S.06.02.07 with ECB add-ons (annual and quarterly reporting, third country branches)</t>
  </si>
  <si>
    <t>SE.06.02.18.01</t>
  </si>
  <si>
    <t>SE.06.02.18.02</t>
  </si>
  <si>
    <t>SE.17.01.17</t>
  </si>
  <si>
    <t>SE.17.01.17.01</t>
  </si>
  <si>
    <t>SPV.01.01.20</t>
  </si>
  <si>
    <t>SPV.01.01.20.01</t>
  </si>
  <si>
    <t>SPV.01.02.20</t>
  </si>
  <si>
    <t>Basic information</t>
  </si>
  <si>
    <t>SPV.01.02.20.01</t>
  </si>
  <si>
    <t>Basic information - General</t>
  </si>
  <si>
    <t>SPV.02.01.20</t>
  </si>
  <si>
    <t>SPV.02.01.20.01</t>
  </si>
  <si>
    <t>SPV.02.01.20.02</t>
  </si>
  <si>
    <t>Description of items</t>
  </si>
  <si>
    <t>SPV.02.01.20.03</t>
  </si>
  <si>
    <t>SPV.02.01.20.04</t>
  </si>
  <si>
    <t>SPV.02.02.20</t>
  </si>
  <si>
    <t>Special Purpose Vehicles reporting templates - Off-Balance sheet</t>
  </si>
  <si>
    <t>SPV.02.02.20.01</t>
  </si>
  <si>
    <t>Off-balance sheet items and obligations</t>
  </si>
  <si>
    <t>SPV.02.02.20.02</t>
  </si>
  <si>
    <t>Off-balance sheet items. Description of items</t>
  </si>
  <si>
    <t>SPV.02.02.20.03</t>
  </si>
  <si>
    <t>Off-balance sheet obligations. Description of items</t>
  </si>
  <si>
    <t>SPV.03.01.20</t>
  </si>
  <si>
    <t>Special Purpose Vehicles reporting templates - Risks assumed</t>
  </si>
  <si>
    <t>SPV.03.01.20.01</t>
  </si>
  <si>
    <t>SPV.03.01.20.02</t>
  </si>
  <si>
    <t>Arrangements</t>
  </si>
  <si>
    <t>SPV.03.02.20</t>
  </si>
  <si>
    <t>SPV.03.02.20.01</t>
  </si>
  <si>
    <t>SPV.03.02.20.02</t>
  </si>
  <si>
    <t>SR.01.01.01</t>
  </si>
  <si>
    <t>SR.01.01.01.01</t>
  </si>
  <si>
    <t>SR.01.01.04</t>
  </si>
  <si>
    <t>SR.01.01.04.01</t>
  </si>
  <si>
    <t>SR.01.01.07</t>
  </si>
  <si>
    <t>SR.01.01.07.01</t>
  </si>
  <si>
    <t>SR.02.01.01</t>
  </si>
  <si>
    <t>SR.02.01.01.01</t>
  </si>
  <si>
    <t>SR.02.01.07</t>
  </si>
  <si>
    <t>SR.02.01.07.01</t>
  </si>
  <si>
    <t>SR.12.01.01</t>
  </si>
  <si>
    <t>SR.12.01.01.01</t>
  </si>
  <si>
    <t>SR.17.01.01</t>
  </si>
  <si>
    <t>SR.17.01.01.01</t>
  </si>
  <si>
    <t>SR.22.02.01</t>
  </si>
  <si>
    <t>Projection of future cash flows (Best Estimate - Matching portfolios)</t>
  </si>
  <si>
    <t>SR.22.02.01.01</t>
  </si>
  <si>
    <t>SR.22.03.01</t>
  </si>
  <si>
    <t>Information on the matching adjustment calculation</t>
  </si>
  <si>
    <t>SR.22.03.01.01</t>
  </si>
  <si>
    <t>SR.25.01.01</t>
  </si>
  <si>
    <t>SR.25.01.01.01</t>
  </si>
  <si>
    <t>SR.25.01.01.02</t>
  </si>
  <si>
    <t>SR.25.01.01.03</t>
  </si>
  <si>
    <t>SR.25.01.01.04</t>
  </si>
  <si>
    <t>SR.25.01.01.05</t>
  </si>
  <si>
    <t>SR.25.01.04</t>
  </si>
  <si>
    <t>SR.25.01.04.01</t>
  </si>
  <si>
    <t>SR.25.01.04.02</t>
  </si>
  <si>
    <t>SR.25.05.01</t>
  </si>
  <si>
    <t>SR.25.05.01.01</t>
  </si>
  <si>
    <t>Component-specific information</t>
  </si>
  <si>
    <t>SR.25.05.01.02</t>
  </si>
  <si>
    <t>SR.25.05.04</t>
  </si>
  <si>
    <t>SR.25.05.04.01</t>
  </si>
  <si>
    <t>SR.25.05.04.02</t>
  </si>
  <si>
    <t>SR.26.01.01</t>
  </si>
  <si>
    <t>SR.26.01.01.01</t>
  </si>
  <si>
    <t>SR.26.01.01.02</t>
  </si>
  <si>
    <t>SR.26.01.01.03</t>
  </si>
  <si>
    <t>SR.26.01.01.05</t>
  </si>
  <si>
    <t>SR.26.01.04</t>
  </si>
  <si>
    <t>SR.26.01.04.01</t>
  </si>
  <si>
    <t>SR.26.01.04.02</t>
  </si>
  <si>
    <t>SR.26.01.04.03</t>
  </si>
  <si>
    <t>SR.26.01.04.04</t>
  </si>
  <si>
    <t>SR.26.01.04.05</t>
  </si>
  <si>
    <t>SR.26.02.01</t>
  </si>
  <si>
    <t>SR.26.02.01.01</t>
  </si>
  <si>
    <t>SR.26.02.01.02</t>
  </si>
  <si>
    <t>SR.26.03.01</t>
  </si>
  <si>
    <t>SR.26.03.01.01</t>
  </si>
  <si>
    <t>SR.26.03.01.02</t>
  </si>
  <si>
    <t>SR.26.03.01.03</t>
  </si>
  <si>
    <t>SR.26.03.01.04</t>
  </si>
  <si>
    <t>SR.26.04.01</t>
  </si>
  <si>
    <t>SR.26.04.01.01</t>
  </si>
  <si>
    <t>SR.26.04.01.02</t>
  </si>
  <si>
    <t>SR.26.04.01.03</t>
  </si>
  <si>
    <t>SR.26.04.01.04</t>
  </si>
  <si>
    <t>SR.26.04.01.05</t>
  </si>
  <si>
    <t>SR.26.04.01.06</t>
  </si>
  <si>
    <t>SR.26.04.01.07</t>
  </si>
  <si>
    <t>SR.26.04.01.08</t>
  </si>
  <si>
    <t>SR.26.04.01.09</t>
  </si>
  <si>
    <t>SR.26.05.01</t>
  </si>
  <si>
    <t>SR.26.05.01.01</t>
  </si>
  <si>
    <t>SR.26.05.01.02</t>
  </si>
  <si>
    <t>Non-life premium and reserve risk (Solvency capital requirement)</t>
  </si>
  <si>
    <t>SR.26.05.01.03</t>
  </si>
  <si>
    <t>SR.26.05.01.04</t>
  </si>
  <si>
    <t>SR.26.05.01.05</t>
  </si>
  <si>
    <t>SR.26.06.01</t>
  </si>
  <si>
    <t>SR.26.06.01.01</t>
  </si>
  <si>
    <t>SR.26.06.01.02</t>
  </si>
  <si>
    <t>SR.26.07.01</t>
  </si>
  <si>
    <t>SR.26.07.01.01</t>
  </si>
  <si>
    <t>SR.26.07.01.02</t>
  </si>
  <si>
    <t>SR.26.07.01.03</t>
  </si>
  <si>
    <t>SR.26.07.01.04</t>
  </si>
  <si>
    <t>SR.26.07.01.05</t>
  </si>
  <si>
    <t>SR.26.07.01.06</t>
  </si>
  <si>
    <t>SR.26.08.01</t>
  </si>
  <si>
    <t>SR.26.08.01.01</t>
  </si>
  <si>
    <t>SR.26.08.01.02</t>
  </si>
  <si>
    <t>SR.26.08.04</t>
  </si>
  <si>
    <t>SR.26.08.04.01</t>
  </si>
  <si>
    <t>SR.26.08.04.02</t>
  </si>
  <si>
    <t>SR.27.01.01</t>
  </si>
  <si>
    <t>SR.27.01.01.01</t>
  </si>
  <si>
    <t>SR.27.01.01.02</t>
  </si>
  <si>
    <t>SR.27.01.01.03</t>
  </si>
  <si>
    <t>SR.27.01.01.04</t>
  </si>
  <si>
    <t>SR.27.01.01.05</t>
  </si>
  <si>
    <t>SR.27.01.01.06</t>
  </si>
  <si>
    <t>SR.27.01.01.07</t>
  </si>
  <si>
    <t>SR.27.01.01.08</t>
  </si>
  <si>
    <t>SR.27.01.01.09</t>
  </si>
  <si>
    <t>SR.27.01.01.10</t>
  </si>
  <si>
    <t>SR.27.01.01.11</t>
  </si>
  <si>
    <t>SR.27.01.01.12</t>
  </si>
  <si>
    <t>SR.27.01.01.13</t>
  </si>
  <si>
    <t>SR.27.01.01.14</t>
  </si>
  <si>
    <t>SR.27.01.01.15</t>
  </si>
  <si>
    <t>SR.27.01.01.16</t>
  </si>
  <si>
    <t>SR.27.01.01.17</t>
  </si>
  <si>
    <t>SR.27.01.01.18</t>
  </si>
  <si>
    <t>SR.27.01.01.19</t>
  </si>
  <si>
    <t>SR.27.01.01.20</t>
  </si>
  <si>
    <t>SR.27.01.01.21</t>
  </si>
  <si>
    <t>SR.27.01.01.22</t>
  </si>
  <si>
    <t>SR.27.01.01.23</t>
  </si>
  <si>
    <t>Health Catastrophe risk - Concentration accident. Other countries to be considered in the Concentration accident</t>
  </si>
  <si>
    <t>SR.27.01.01.24</t>
  </si>
  <si>
    <t>Health Catastrophe risk - Pandemic. Other countries to be considered in the Pandemic</t>
  </si>
  <si>
    <t>SR.27.01.01.25</t>
  </si>
  <si>
    <t>SR.27.01.01.26</t>
  </si>
  <si>
    <t>Health Catastrophe risk - Concentration accident. Total</t>
  </si>
  <si>
    <t>SR.27.01.01.27</t>
  </si>
  <si>
    <t>SR.27.01.01.28</t>
  </si>
  <si>
    <t>T.99.01.01</t>
  </si>
  <si>
    <t>Technical table</t>
  </si>
  <si>
    <t>T.99.01.01.01</t>
  </si>
  <si>
    <t>Annual reporting Special Purpose Vehicles</t>
  </si>
  <si>
    <t>spv</t>
  </si>
  <si>
    <t>Annual Solvency II public disclosure Solo</t>
  </si>
  <si>
    <t>aps</t>
  </si>
  <si>
    <t>Quarterly Financial Stability reporting Group</t>
  </si>
  <si>
    <t>qfg</t>
  </si>
  <si>
    <t>Annual ECB reporting Solo</t>
  </si>
  <si>
    <t>aes</t>
  </si>
  <si>
    <t>Quarterly Financial Stability Third country branches</t>
  </si>
  <si>
    <t>qfb</t>
  </si>
  <si>
    <t>Quarterly Financial Stability reporting Solo</t>
  </si>
  <si>
    <t>qfs</t>
  </si>
  <si>
    <t>Annual Solvency II public disclosure Group</t>
  </si>
  <si>
    <t>apg</t>
  </si>
  <si>
    <t>Annual Solvency II reporting Group</t>
  </si>
  <si>
    <t>arg</t>
  </si>
  <si>
    <t>Technical entry point</t>
  </si>
  <si>
    <t>tep</t>
  </si>
  <si>
    <t>Quarterly ECB reporting Solo</t>
  </si>
  <si>
    <t>qes</t>
  </si>
  <si>
    <t>Quarterly ECB reporting Third country branches</t>
  </si>
  <si>
    <t>qeb</t>
  </si>
  <si>
    <t>Annual ECB reporting Third country branches</t>
  </si>
  <si>
    <t>aeb</t>
  </si>
  <si>
    <t>Quarterly Solvency II reporting Group</t>
  </si>
  <si>
    <t>qrg</t>
  </si>
  <si>
    <t>Quarterly Solvency II reporting Solo</t>
  </si>
  <si>
    <t>qrs</t>
  </si>
  <si>
    <t>Quarterly Solvency II reporting Third country branches</t>
  </si>
  <si>
    <t>qrb</t>
  </si>
  <si>
    <t>Annual Solvency II reporting Solo</t>
  </si>
  <si>
    <t>ars</t>
  </si>
  <si>
    <t>Annual Solvency II reporting Third country branches</t>
  </si>
  <si>
    <t>arb</t>
  </si>
  <si>
    <t>DATA</t>
  </si>
  <si>
    <t>ROW</t>
  </si>
  <si>
    <t>DATAEND</t>
  </si>
  <si>
    <t>COLUMN</t>
  </si>
  <si>
    <t>Z</t>
  </si>
  <si>
    <t>SHEET</t>
  </si>
  <si>
    <t>74</t>
  </si>
  <si>
    <t>41</t>
  </si>
  <si>
    <t>42</t>
  </si>
  <si>
    <t>43</t>
  </si>
  <si>
    <t>44</t>
  </si>
  <si>
    <t>45</t>
  </si>
  <si>
    <t>46</t>
  </si>
  <si>
    <t>47</t>
  </si>
  <si>
    <t>48</t>
  </si>
  <si>
    <t>49</t>
  </si>
  <si>
    <t>50</t>
  </si>
  <si>
    <t>51</t>
  </si>
  <si>
    <t>52</t>
  </si>
  <si>
    <t>53</t>
  </si>
  <si>
    <t>54</t>
  </si>
  <si>
    <t>55</t>
  </si>
  <si>
    <t>56</t>
  </si>
  <si>
    <t>57</t>
  </si>
  <si>
    <t>58</t>
  </si>
  <si>
    <t>59</t>
  </si>
  <si>
    <t>60</t>
  </si>
  <si>
    <t>61</t>
  </si>
  <si>
    <t>62</t>
  </si>
  <si>
    <t>63</t>
  </si>
  <si>
    <t>64</t>
  </si>
  <si>
    <t>65</t>
  </si>
  <si>
    <t>66</t>
  </si>
  <si>
    <t>67</t>
  </si>
  <si>
    <t>68</t>
  </si>
  <si>
    <t>69</t>
  </si>
  <si>
    <t>70</t>
  </si>
  <si>
    <t>71</t>
  </si>
  <si>
    <t>72</t>
  </si>
  <si>
    <t>73</t>
  </si>
  <si>
    <t>87</t>
  </si>
  <si>
    <t>75</t>
  </si>
  <si>
    <t>76</t>
  </si>
  <si>
    <t>77</t>
  </si>
  <si>
    <t>78</t>
  </si>
  <si>
    <t>79</t>
  </si>
  <si>
    <t>80</t>
  </si>
  <si>
    <t>81</t>
  </si>
  <si>
    <t>82</t>
  </si>
  <si>
    <t>83</t>
  </si>
  <si>
    <t>84</t>
  </si>
  <si>
    <t>85</t>
  </si>
  <si>
    <t>86</t>
  </si>
  <si>
    <t>Z0010</t>
  </si>
  <si>
    <t>Z0020</t>
  </si>
  <si>
    <t>Z0030</t>
  </si>
  <si>
    <t>Z0040</t>
  </si>
  <si>
    <t>Z0005</t>
  </si>
  <si>
    <t>101</t>
  </si>
  <si>
    <t>91</t>
  </si>
  <si>
    <t>92</t>
  </si>
  <si>
    <t>93</t>
  </si>
  <si>
    <t>94</t>
  </si>
  <si>
    <t>95</t>
  </si>
  <si>
    <t>96</t>
  </si>
  <si>
    <t>88</t>
  </si>
  <si>
    <t>89</t>
  </si>
  <si>
    <t>90</t>
  </si>
  <si>
    <t>97</t>
  </si>
  <si>
    <t>98</t>
  </si>
  <si>
    <t>99</t>
  </si>
  <si>
    <t>100</t>
  </si>
  <si>
    <t>.01</t>
  </si>
  <si>
    <t>.02</t>
  </si>
  <si>
    <t>.04</t>
  </si>
  <si>
    <t>.05</t>
  </si>
  <si>
    <t>.07</t>
  </si>
  <si>
    <t>.08</t>
  </si>
  <si>
    <t>.11</t>
  </si>
  <si>
    <t>.13</t>
  </si>
  <si>
    <t>.15</t>
  </si>
  <si>
    <t>.16</t>
  </si>
  <si>
    <t>.17</t>
  </si>
  <si>
    <t>.18</t>
  </si>
  <si>
    <t>.19</t>
  </si>
  <si>
    <t>.20</t>
  </si>
  <si>
    <t>.21</t>
  </si>
  <si>
    <t>.22</t>
  </si>
  <si>
    <t>.23</t>
  </si>
  <si>
    <t>EN</t>
  </si>
  <si>
    <t>Annex V</t>
  </si>
  <si>
    <t>Complementary Identification Code (CIC) Table</t>
  </si>
  <si>
    <t>First 2 positions</t>
  </si>
  <si>
    <t xml:space="preserve">Asset listed in </t>
  </si>
  <si>
    <t xml:space="preserve">ISO 3166-1-alpha-2 country code, XV , XL or XT </t>
  </si>
  <si>
    <t>Third position</t>
  </si>
  <si>
    <t>Category</t>
  </si>
  <si>
    <t>Government bonds</t>
  </si>
  <si>
    <t>Corporate bonds</t>
  </si>
  <si>
    <t xml:space="preserve">Equity </t>
  </si>
  <si>
    <t>Investment funds Collective Investment Undertakings</t>
  </si>
  <si>
    <t xml:space="preserve">Structured notes </t>
  </si>
  <si>
    <t>Cash and deposits</t>
  </si>
  <si>
    <t>Mortgages and loans</t>
  </si>
  <si>
    <t>Fourth position</t>
  </si>
  <si>
    <t>Sub-category or main risk</t>
  </si>
  <si>
    <t>Central Government bonds</t>
  </si>
  <si>
    <t>Common equity</t>
  </si>
  <si>
    <t>Equity funds</t>
  </si>
  <si>
    <t xml:space="preserve"> Uncollateralised loans made</t>
  </si>
  <si>
    <t>Property (office and commercial)</t>
  </si>
  <si>
    <t>Supra-national bonds</t>
  </si>
  <si>
    <t>Convertible bonds</t>
  </si>
  <si>
    <t>Equity of real estate related corporation</t>
  </si>
  <si>
    <t>Debt funds</t>
  </si>
  <si>
    <t>Transferable deposits (cash equivalents)</t>
  </si>
  <si>
    <t xml:space="preserve"> Loans made collateralised with securities</t>
  </si>
  <si>
    <t>Property (residential)</t>
  </si>
  <si>
    <t>Regional government bonds</t>
  </si>
  <si>
    <t>Commercial paper</t>
  </si>
  <si>
    <t>Equity rights</t>
  </si>
  <si>
    <t>Money market funds</t>
  </si>
  <si>
    <t>Other deposits short term (less than or equal to one year)</t>
  </si>
  <si>
    <t>Property (for own use)</t>
  </si>
  <si>
    <t>Local authorities bonds</t>
  </si>
  <si>
    <t>Money market instruments</t>
  </si>
  <si>
    <t>Preferred equity</t>
  </si>
  <si>
    <t>Asset allocation funds</t>
  </si>
  <si>
    <t>Credit risk</t>
  </si>
  <si>
    <t>Other deposits with term longer than one year</t>
  </si>
  <si>
    <t>Property (under construction for investment)</t>
  </si>
  <si>
    <t>Treasury bonds</t>
  </si>
  <si>
    <t>Hybrid bonds</t>
  </si>
  <si>
    <t>Real estate funds</t>
  </si>
  <si>
    <t>Real estate risk</t>
  </si>
  <si>
    <t>Other collateralized loans made</t>
  </si>
  <si>
    <t>Plant and equipment (for own use)</t>
  </si>
  <si>
    <t>Covered bond</t>
  </si>
  <si>
    <t>Common covered bonds</t>
  </si>
  <si>
    <t>Alternative funds</t>
  </si>
  <si>
    <t>Commodity risk</t>
  </si>
  <si>
    <t>Property (under construction for own use)</t>
  </si>
  <si>
    <t>National Central Banks bonds</t>
  </si>
  <si>
    <t>Covered bonds subject to specific law</t>
  </si>
  <si>
    <t>Private equity funds</t>
  </si>
  <si>
    <t>Catastrophe  and Weather risk</t>
  </si>
  <si>
    <t>Loans to AMSB members</t>
  </si>
  <si>
    <t>Government bonds not denominated in the domestic currency</t>
  </si>
  <si>
    <t>Subordinated bonds</t>
  </si>
  <si>
    <t>Infrastructure funds</t>
  </si>
  <si>
    <t>Loans to other natural persons</t>
  </si>
  <si>
    <t>A</t>
  </si>
  <si>
    <t>B</t>
  </si>
  <si>
    <t>C</t>
  </si>
  <si>
    <t>D</t>
  </si>
  <si>
    <t>E</t>
  </si>
  <si>
    <t>F</t>
  </si>
  <si>
    <t xml:space="preserve">Futures </t>
  </si>
  <si>
    <t xml:space="preserve">Call Options </t>
  </si>
  <si>
    <t xml:space="preserve">Put Options </t>
  </si>
  <si>
    <t xml:space="preserve">Swaps </t>
  </si>
  <si>
    <t xml:space="preserve">Forwards </t>
  </si>
  <si>
    <t>Credit derivatives</t>
  </si>
  <si>
    <t>Equity and index futures</t>
  </si>
  <si>
    <t>Equity and index options</t>
  </si>
  <si>
    <t>Interest rate swaps</t>
  </si>
  <si>
    <t>Forward interest rate agreement</t>
  </si>
  <si>
    <t>Credit default swap</t>
  </si>
  <si>
    <t>Interest rate futures</t>
  </si>
  <si>
    <t>Bond options</t>
  </si>
  <si>
    <t>Currency swaps</t>
  </si>
  <si>
    <t>Forward exchange rate agreement</t>
  </si>
  <si>
    <t>Credit spread option</t>
  </si>
  <si>
    <t>Currency futures</t>
  </si>
  <si>
    <t>Currency options</t>
  </si>
  <si>
    <t>Interest rate and currency swaps</t>
  </si>
  <si>
    <t>Credit spread swap</t>
  </si>
  <si>
    <t>Warrants</t>
  </si>
  <si>
    <t>Total return swap</t>
  </si>
  <si>
    <t>Commodity futures</t>
  </si>
  <si>
    <t>Commodity options</t>
  </si>
  <si>
    <t>Security swaps</t>
  </si>
  <si>
    <t>Swaptions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4" x14ac:knownFonts="1">
    <font>
      <sz val="11"/>
      <color rgb="FF000000"/>
      <name val="Calibri"/>
    </font>
    <font>
      <sz val="11"/>
      <color theme="1"/>
      <name val="Aptos Narrow"/>
      <family val="2"/>
      <scheme val="minor"/>
    </font>
    <font>
      <sz val="9"/>
      <color rgb="FF000000"/>
      <name val="Calibri"/>
    </font>
    <font>
      <u/>
      <sz val="9"/>
      <color rgb="FF0000FF"/>
      <name val="Calibri"/>
    </font>
    <font>
      <b/>
      <sz val="9"/>
      <color rgb="FF000000"/>
      <name val="Calibri"/>
    </font>
    <font>
      <sz val="11"/>
      <color theme="1"/>
      <name val="Aptos Narrow"/>
      <family val="2"/>
      <charset val="238"/>
      <scheme val="minor"/>
    </font>
    <font>
      <b/>
      <i/>
      <sz val="9"/>
      <name val="Times New Roman"/>
      <family val="1"/>
    </font>
    <font>
      <i/>
      <sz val="11"/>
      <color indexed="8"/>
      <name val="Calibri"/>
      <family val="2"/>
    </font>
    <font>
      <i/>
      <sz val="11"/>
      <name val="Calibri"/>
      <family val="2"/>
    </font>
    <font>
      <b/>
      <sz val="9"/>
      <name val="Times New Roman"/>
      <family val="1"/>
    </font>
    <font>
      <sz val="11"/>
      <color indexed="9"/>
      <name val="Calibri"/>
      <family val="2"/>
    </font>
    <font>
      <sz val="9"/>
      <name val="Times New Roman"/>
      <family val="1"/>
    </font>
    <font>
      <sz val="9"/>
      <color indexed="8"/>
      <name val="Times New Roman"/>
      <family val="1"/>
    </font>
    <font>
      <sz val="9"/>
      <color indexed="10"/>
      <name val="Times New Roman"/>
      <family val="1"/>
    </font>
  </fonts>
  <fills count="6">
    <fill>
      <patternFill patternType="none"/>
    </fill>
    <fill>
      <patternFill patternType="gray125"/>
    </fill>
    <fill>
      <patternFill patternType="solid">
        <fgColor rgb="FFBBBBBB"/>
      </patternFill>
    </fill>
    <fill>
      <patternFill patternType="solid">
        <fgColor indexed="30"/>
        <bgColor indexed="21"/>
      </patternFill>
    </fill>
    <fill>
      <patternFill patternType="solid">
        <fgColor theme="0"/>
        <bgColor indexed="56"/>
      </patternFill>
    </fill>
    <fill>
      <patternFill patternType="solid">
        <fgColor theme="0"/>
        <bgColor indexed="22"/>
      </patternFill>
    </fill>
  </fills>
  <borders count="15">
    <border>
      <left/>
      <right/>
      <top/>
      <bottom/>
      <diagonal/>
    </border>
    <border>
      <left style="thin">
        <color rgb="FF000000"/>
      </left>
      <right style="thin">
        <color rgb="FF000000"/>
      </right>
      <top style="thin">
        <color rgb="FF000000"/>
      </top>
      <bottom style="thin">
        <color rgb="FF000000"/>
      </bottom>
      <diagonal/>
    </border>
    <border>
      <left style="thin">
        <color rgb="FFCCCCCC"/>
      </left>
      <right style="thin">
        <color rgb="FFCCCCCC"/>
      </right>
      <top style="thin">
        <color rgb="FFCCCCCC"/>
      </top>
      <bottom style="thin">
        <color rgb="FFCCCCCC"/>
      </bottom>
      <diagonal/>
    </border>
    <border>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diagonalUp="1" diagonalDown="1">
      <left style="thin">
        <color rgb="FF000000"/>
      </left>
      <right style="thin">
        <color rgb="FF000000"/>
      </right>
      <top style="thin">
        <color rgb="FF000000"/>
      </top>
      <bottom style="thin">
        <color rgb="FF000000"/>
      </bottom>
      <diagonal style="thin">
        <color rgb="FF000000"/>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diagonal/>
    </border>
    <border>
      <left style="thin">
        <color indexed="64"/>
      </left>
      <right style="thin">
        <color indexed="64"/>
      </right>
      <top style="thin">
        <color indexed="64"/>
      </top>
      <bottom style="thin">
        <color indexed="64"/>
      </bottom>
      <diagonal/>
    </border>
    <border>
      <left/>
      <right/>
      <top/>
      <bottom style="thin">
        <color auto="1"/>
      </bottom>
      <diagonal/>
    </border>
    <border>
      <left style="thin">
        <color auto="1"/>
      </left>
      <right style="thin">
        <color auto="1"/>
      </right>
      <top style="thin">
        <color auto="1"/>
      </top>
      <bottom/>
      <diagonal/>
    </border>
    <border>
      <left style="thin">
        <color indexed="64"/>
      </left>
      <right style="thin">
        <color indexed="64"/>
      </right>
      <top style="thin">
        <color indexed="64"/>
      </top>
      <bottom style="thin">
        <color indexed="9"/>
      </bottom>
      <diagonal/>
    </border>
    <border>
      <left style="thin">
        <color indexed="64"/>
      </left>
      <right style="thin">
        <color indexed="64"/>
      </right>
      <top style="thin">
        <color indexed="9"/>
      </top>
      <bottom style="thin">
        <color indexed="64"/>
      </bottom>
      <diagonal/>
    </border>
    <border>
      <left style="thin">
        <color indexed="64"/>
      </left>
      <right style="thin">
        <color indexed="64"/>
      </right>
      <top style="thin">
        <color indexed="64"/>
      </top>
      <bottom/>
      <diagonal/>
    </border>
    <border>
      <left style="thin">
        <color auto="1"/>
      </left>
      <right style="thin">
        <color auto="1"/>
      </right>
      <top/>
      <bottom style="thin">
        <color auto="1"/>
      </bottom>
      <diagonal/>
    </border>
  </borders>
  <cellStyleXfs count="4">
    <xf numFmtId="0" fontId="0" fillId="0" borderId="0"/>
    <xf numFmtId="0" fontId="5" fillId="0" borderId="0"/>
    <xf numFmtId="0" fontId="1" fillId="0" borderId="0"/>
    <xf numFmtId="0" fontId="10" fillId="3" borderId="0" applyNumberFormat="0" applyBorder="0" applyAlignment="0" applyProtection="0"/>
  </cellStyleXfs>
  <cellXfs count="57">
    <xf numFmtId="0" fontId="0" fillId="0" borderId="0" xfId="0"/>
    <xf numFmtId="0" fontId="3" fillId="0" borderId="0" xfId="0" applyFont="1"/>
    <xf numFmtId="0" fontId="2" fillId="0" borderId="1" xfId="0" applyFont="1" applyBorder="1" applyAlignment="1">
      <alignment horizontal="center" vertical="center" wrapText="1"/>
    </xf>
    <xf numFmtId="0" fontId="2" fillId="2" borderId="1" xfId="0" applyFont="1" applyFill="1" applyBorder="1" applyAlignment="1">
      <alignment horizontal="center" vertical="center" wrapText="1"/>
    </xf>
    <xf numFmtId="0" fontId="4" fillId="2" borderId="1" xfId="0" applyFont="1" applyFill="1" applyBorder="1" applyAlignment="1">
      <alignment horizontal="center" vertical="center" wrapText="1"/>
    </xf>
    <xf numFmtId="0" fontId="2" fillId="0" borderId="2" xfId="0" applyFont="1" applyBorder="1" applyAlignment="1">
      <alignment horizontal="center" vertical="center" wrapText="1"/>
    </xf>
    <xf numFmtId="0" fontId="0" fillId="0" borderId="1" xfId="0" applyBorder="1"/>
    <xf numFmtId="0" fontId="2" fillId="2" borderId="1" xfId="0" applyFont="1" applyFill="1" applyBorder="1" applyAlignment="1">
      <alignment horizontal="left" vertical="center" wrapText="1"/>
    </xf>
    <xf numFmtId="0" fontId="0" fillId="0" borderId="2" xfId="0" applyBorder="1"/>
    <xf numFmtId="0" fontId="4" fillId="2" borderId="2" xfId="0" applyFont="1" applyFill="1" applyBorder="1" applyAlignment="1">
      <alignment horizontal="center" vertical="center" wrapText="1"/>
    </xf>
    <xf numFmtId="0" fontId="0" fillId="2" borderId="3" xfId="0" applyFill="1" applyBorder="1"/>
    <xf numFmtId="0" fontId="2" fillId="2" borderId="4" xfId="0" applyFont="1" applyFill="1" applyBorder="1" applyAlignment="1">
      <alignment horizontal="left" vertical="center" wrapText="1"/>
    </xf>
    <xf numFmtId="0" fontId="0" fillId="2" borderId="5" xfId="0" applyFill="1" applyBorder="1"/>
    <xf numFmtId="0" fontId="0" fillId="2" borderId="6" xfId="0" applyFill="1" applyBorder="1"/>
    <xf numFmtId="0" fontId="2" fillId="2" borderId="7" xfId="0" applyFont="1" applyFill="1" applyBorder="1" applyAlignment="1">
      <alignment horizontal="center" vertical="center" wrapText="1"/>
    </xf>
    <xf numFmtId="0" fontId="2" fillId="2" borderId="2" xfId="0" applyFont="1" applyFill="1" applyBorder="1" applyAlignment="1">
      <alignment horizontal="center" vertical="center" wrapText="1"/>
    </xf>
    <xf numFmtId="0" fontId="3" fillId="2" borderId="1" xfId="0" applyFont="1" applyFill="1" applyBorder="1"/>
    <xf numFmtId="0" fontId="2" fillId="2" borderId="4" xfId="0" applyFont="1" applyFill="1" applyBorder="1" applyAlignment="1">
      <alignment indent="1"/>
    </xf>
    <xf numFmtId="0" fontId="0" fillId="0" borderId="8" xfId="0" applyBorder="1"/>
    <xf numFmtId="0" fontId="3" fillId="0" borderId="8" xfId="0" applyFont="1" applyBorder="1"/>
    <xf numFmtId="0" fontId="0" fillId="0" borderId="0" xfId="0" applyAlignment="1">
      <alignment horizontal="center"/>
    </xf>
    <xf numFmtId="0" fontId="1" fillId="0" borderId="0" xfId="2"/>
    <xf numFmtId="0" fontId="9" fillId="4" borderId="10" xfId="3" applyNumberFormat="1" applyFont="1" applyFill="1" applyBorder="1" applyAlignment="1" applyProtection="1">
      <alignment horizontal="center" vertical="center" wrapText="1"/>
    </xf>
    <xf numFmtId="0" fontId="11" fillId="4" borderId="8" xfId="1" applyFont="1" applyFill="1" applyBorder="1" applyAlignment="1">
      <alignment horizontal="center" vertical="center" wrapText="1" readingOrder="1"/>
    </xf>
    <xf numFmtId="0" fontId="12" fillId="5" borderId="8" xfId="1" applyFont="1" applyFill="1" applyBorder="1" applyAlignment="1">
      <alignment horizontal="center" vertical="top" wrapText="1" readingOrder="1"/>
    </xf>
    <xf numFmtId="0" fontId="11" fillId="5" borderId="8" xfId="1" applyFont="1" applyFill="1" applyBorder="1" applyAlignment="1">
      <alignment horizontal="center" vertical="top" wrapText="1" readingOrder="1"/>
    </xf>
    <xf numFmtId="0" fontId="13" fillId="5" borderId="8" xfId="1" applyFont="1" applyFill="1" applyBorder="1" applyAlignment="1">
      <alignment horizontal="center" vertical="top" wrapText="1" readingOrder="1"/>
    </xf>
    <xf numFmtId="0" fontId="11" fillId="5" borderId="8" xfId="1" applyFont="1" applyFill="1" applyBorder="1" applyAlignment="1">
      <alignment horizontal="center" wrapText="1" readingOrder="1"/>
    </xf>
    <xf numFmtId="0" fontId="12" fillId="0" borderId="8" xfId="1" applyFont="1" applyBorder="1" applyAlignment="1">
      <alignment horizontal="center" vertical="top" wrapText="1" readingOrder="1"/>
    </xf>
    <xf numFmtId="0" fontId="11" fillId="0" borderId="8" xfId="1" applyFont="1" applyBorder="1" applyAlignment="1">
      <alignment horizontal="center" vertical="top" wrapText="1" readingOrder="1"/>
    </xf>
    <xf numFmtId="0" fontId="12" fillId="0" borderId="0" xfId="2" applyFont="1"/>
    <xf numFmtId="0" fontId="2" fillId="0" borderId="0" xfId="0" applyFont="1" applyAlignment="1">
      <alignment horizontal="center" vertical="center" wrapText="1"/>
    </xf>
    <xf numFmtId="0" fontId="0" fillId="0" borderId="0" xfId="0"/>
    <xf numFmtId="0" fontId="2" fillId="0" borderId="2" xfId="0" applyFont="1" applyBorder="1" applyAlignment="1">
      <alignment horizontal="center" vertical="center" wrapText="1"/>
    </xf>
    <xf numFmtId="0" fontId="0" fillId="0" borderId="2" xfId="0" applyBorder="1"/>
    <xf numFmtId="0" fontId="2" fillId="2" borderId="1" xfId="0" applyFont="1" applyFill="1" applyBorder="1" applyAlignment="1">
      <alignment horizontal="center" vertical="center" wrapText="1"/>
    </xf>
    <xf numFmtId="0" fontId="0" fillId="0" borderId="1" xfId="0" applyBorder="1"/>
    <xf numFmtId="0" fontId="2" fillId="2" borderId="1" xfId="0" applyFont="1" applyFill="1" applyBorder="1" applyAlignment="1">
      <alignment horizontal="left" vertical="center" wrapText="1"/>
    </xf>
    <xf numFmtId="0" fontId="2" fillId="2" borderId="4" xfId="0" applyFont="1" applyFill="1" applyBorder="1" applyAlignment="1">
      <alignment horizontal="left" vertical="center" wrapText="1"/>
    </xf>
    <xf numFmtId="0" fontId="0" fillId="2" borderId="3" xfId="0" applyFill="1" applyBorder="1"/>
    <xf numFmtId="0" fontId="2" fillId="2" borderId="7" xfId="0" applyFont="1" applyFill="1" applyBorder="1" applyAlignment="1">
      <alignment horizontal="center" vertical="center" wrapText="1"/>
    </xf>
    <xf numFmtId="0" fontId="0" fillId="2" borderId="6" xfId="0" applyFill="1" applyBorder="1"/>
    <xf numFmtId="0" fontId="9" fillId="4" borderId="8" xfId="3" applyNumberFormat="1" applyFont="1" applyFill="1" applyBorder="1" applyAlignment="1" applyProtection="1">
      <alignment horizontal="center" vertical="center" wrapText="1"/>
    </xf>
    <xf numFmtId="0" fontId="11" fillId="4" borderId="8" xfId="1" applyFont="1" applyFill="1" applyBorder="1" applyAlignment="1">
      <alignment horizontal="center" vertical="center" wrapText="1" readingOrder="1"/>
    </xf>
    <xf numFmtId="0" fontId="9" fillId="4" borderId="13" xfId="3" applyNumberFormat="1" applyFont="1" applyFill="1" applyBorder="1" applyAlignment="1" applyProtection="1">
      <alignment horizontal="center" vertical="center" wrapText="1"/>
    </xf>
    <xf numFmtId="0" fontId="9" fillId="4" borderId="14" xfId="3" applyNumberFormat="1" applyFont="1" applyFill="1" applyBorder="1" applyAlignment="1" applyProtection="1">
      <alignment horizontal="center" vertical="center" wrapText="1"/>
    </xf>
    <xf numFmtId="0" fontId="11" fillId="4" borderId="13" xfId="1" applyFont="1" applyFill="1" applyBorder="1" applyAlignment="1">
      <alignment horizontal="center" vertical="center" wrapText="1" readingOrder="1"/>
    </xf>
    <xf numFmtId="0" fontId="11" fillId="4" borderId="14" xfId="1" applyFont="1" applyFill="1" applyBorder="1" applyAlignment="1">
      <alignment horizontal="center" vertical="center" wrapText="1" readingOrder="1"/>
    </xf>
    <xf numFmtId="0" fontId="6" fillId="0" borderId="0" xfId="1" applyFont="1" applyAlignment="1">
      <alignment horizontal="center"/>
    </xf>
    <xf numFmtId="0" fontId="7" fillId="0" borderId="0" xfId="2" applyFont="1" applyAlignment="1">
      <alignment horizontal="center"/>
    </xf>
    <xf numFmtId="0" fontId="8" fillId="0" borderId="0" xfId="2" applyFont="1" applyAlignment="1">
      <alignment horizontal="center"/>
    </xf>
    <xf numFmtId="0" fontId="9" fillId="0" borderId="9" xfId="1" applyFont="1" applyBorder="1" applyAlignment="1">
      <alignment horizontal="center"/>
    </xf>
    <xf numFmtId="0" fontId="1" fillId="0" borderId="9" xfId="2" applyBorder="1" applyAlignment="1">
      <alignment horizontal="center"/>
    </xf>
    <xf numFmtId="0" fontId="9" fillId="4" borderId="11" xfId="3" applyNumberFormat="1" applyFont="1" applyFill="1" applyBorder="1" applyAlignment="1" applyProtection="1">
      <alignment horizontal="center" vertical="center" wrapText="1"/>
    </xf>
    <xf numFmtId="0" fontId="9" fillId="4" borderId="12" xfId="3" applyNumberFormat="1" applyFont="1" applyFill="1" applyBorder="1" applyAlignment="1" applyProtection="1">
      <alignment horizontal="center" vertical="center" wrapText="1"/>
    </xf>
    <xf numFmtId="0" fontId="11" fillId="4" borderId="11" xfId="1" applyFont="1" applyFill="1" applyBorder="1" applyAlignment="1">
      <alignment horizontal="center" vertical="center" wrapText="1" readingOrder="1"/>
    </xf>
    <xf numFmtId="0" fontId="11" fillId="4" borderId="12" xfId="1" applyFont="1" applyFill="1" applyBorder="1" applyAlignment="1">
      <alignment horizontal="center" vertical="center" wrapText="1" readingOrder="1"/>
    </xf>
  </cellXfs>
  <cellStyles count="4">
    <cellStyle name="60 % - Accent1 3" xfId="3" xr:uid="{82A21597-6A79-48A7-9B55-675AAF53FC81}"/>
    <cellStyle name="Normal" xfId="0" builtinId="0"/>
    <cellStyle name="Normal 2" xfId="2" xr:uid="{CD3948FA-996F-481D-94EC-87FEC3AF9D9E}"/>
    <cellStyle name="Normal 2 3 2 2" xfId="1" xr:uid="{16B44157-7460-4409-A960-57F30653E4A8}"/>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17" Type="http://schemas.openxmlformats.org/officeDocument/2006/relationships/worksheet" Target="worksheets/sheet117.xml"/><Relationship Id="rId21" Type="http://schemas.openxmlformats.org/officeDocument/2006/relationships/worksheet" Target="worksheets/sheet21.xml"/><Relationship Id="rId324" Type="http://schemas.openxmlformats.org/officeDocument/2006/relationships/worksheet" Target="worksheets/sheet324.xml"/><Relationship Id="rId531" Type="http://schemas.openxmlformats.org/officeDocument/2006/relationships/worksheet" Target="worksheets/sheet531.xml"/><Relationship Id="rId170" Type="http://schemas.openxmlformats.org/officeDocument/2006/relationships/worksheet" Target="worksheets/sheet170.xml"/><Relationship Id="rId268" Type="http://schemas.openxmlformats.org/officeDocument/2006/relationships/worksheet" Target="worksheets/sheet268.xml"/><Relationship Id="rId475" Type="http://schemas.openxmlformats.org/officeDocument/2006/relationships/worksheet" Target="worksheets/sheet475.xml"/><Relationship Id="rId32" Type="http://schemas.openxmlformats.org/officeDocument/2006/relationships/worksheet" Target="worksheets/sheet32.xml"/><Relationship Id="rId128" Type="http://schemas.openxmlformats.org/officeDocument/2006/relationships/worksheet" Target="worksheets/sheet128.xml"/><Relationship Id="rId335" Type="http://schemas.openxmlformats.org/officeDocument/2006/relationships/worksheet" Target="worksheets/sheet335.xml"/><Relationship Id="rId542" Type="http://schemas.openxmlformats.org/officeDocument/2006/relationships/worksheet" Target="worksheets/sheet542.xml"/><Relationship Id="rId181" Type="http://schemas.openxmlformats.org/officeDocument/2006/relationships/worksheet" Target="worksheets/sheet181.xml"/><Relationship Id="rId402" Type="http://schemas.openxmlformats.org/officeDocument/2006/relationships/worksheet" Target="worksheets/sheet402.xml"/><Relationship Id="rId279" Type="http://schemas.openxmlformats.org/officeDocument/2006/relationships/worksheet" Target="worksheets/sheet279.xml"/><Relationship Id="rId486" Type="http://schemas.openxmlformats.org/officeDocument/2006/relationships/worksheet" Target="worksheets/sheet486.xml"/><Relationship Id="rId43" Type="http://schemas.openxmlformats.org/officeDocument/2006/relationships/worksheet" Target="worksheets/sheet43.xml"/><Relationship Id="rId139" Type="http://schemas.openxmlformats.org/officeDocument/2006/relationships/worksheet" Target="worksheets/sheet139.xml"/><Relationship Id="rId346" Type="http://schemas.openxmlformats.org/officeDocument/2006/relationships/worksheet" Target="worksheets/sheet346.xml"/><Relationship Id="rId553" Type="http://schemas.openxmlformats.org/officeDocument/2006/relationships/worksheet" Target="worksheets/sheet553.xml"/><Relationship Id="rId192" Type="http://schemas.openxmlformats.org/officeDocument/2006/relationships/worksheet" Target="worksheets/sheet192.xml"/><Relationship Id="rId206" Type="http://schemas.openxmlformats.org/officeDocument/2006/relationships/worksheet" Target="worksheets/sheet206.xml"/><Relationship Id="rId413" Type="http://schemas.openxmlformats.org/officeDocument/2006/relationships/worksheet" Target="worksheets/sheet413.xml"/><Relationship Id="rId497" Type="http://schemas.openxmlformats.org/officeDocument/2006/relationships/worksheet" Target="worksheets/sheet497.xml"/><Relationship Id="rId357" Type="http://schemas.openxmlformats.org/officeDocument/2006/relationships/worksheet" Target="worksheets/sheet357.xml"/><Relationship Id="rId54" Type="http://schemas.openxmlformats.org/officeDocument/2006/relationships/worksheet" Target="worksheets/sheet54.xml"/><Relationship Id="rId217" Type="http://schemas.openxmlformats.org/officeDocument/2006/relationships/worksheet" Target="worksheets/sheet217.xml"/><Relationship Id="rId564" Type="http://schemas.openxmlformats.org/officeDocument/2006/relationships/worksheet" Target="worksheets/sheet564.xml"/><Relationship Id="rId424" Type="http://schemas.openxmlformats.org/officeDocument/2006/relationships/worksheet" Target="worksheets/sheet424.xml"/><Relationship Id="rId270" Type="http://schemas.openxmlformats.org/officeDocument/2006/relationships/worksheet" Target="worksheets/sheet270.xml"/><Relationship Id="rId65" Type="http://schemas.openxmlformats.org/officeDocument/2006/relationships/worksheet" Target="worksheets/sheet65.xml"/><Relationship Id="rId130" Type="http://schemas.openxmlformats.org/officeDocument/2006/relationships/worksheet" Target="worksheets/sheet130.xml"/><Relationship Id="rId368" Type="http://schemas.openxmlformats.org/officeDocument/2006/relationships/worksheet" Target="worksheets/sheet368.xml"/><Relationship Id="rId575" Type="http://schemas.openxmlformats.org/officeDocument/2006/relationships/customXml" Target="../customXml/item3.xml"/><Relationship Id="rId228" Type="http://schemas.openxmlformats.org/officeDocument/2006/relationships/worksheet" Target="worksheets/sheet228.xml"/><Relationship Id="rId435" Type="http://schemas.openxmlformats.org/officeDocument/2006/relationships/worksheet" Target="worksheets/sheet435.xml"/><Relationship Id="rId281" Type="http://schemas.openxmlformats.org/officeDocument/2006/relationships/worksheet" Target="worksheets/sheet281.xml"/><Relationship Id="rId502" Type="http://schemas.openxmlformats.org/officeDocument/2006/relationships/worksheet" Target="worksheets/sheet502.xml"/><Relationship Id="rId34" Type="http://schemas.openxmlformats.org/officeDocument/2006/relationships/worksheet" Target="worksheets/sheet34.xml"/><Relationship Id="rId76" Type="http://schemas.openxmlformats.org/officeDocument/2006/relationships/worksheet" Target="worksheets/sheet76.xml"/><Relationship Id="rId141" Type="http://schemas.openxmlformats.org/officeDocument/2006/relationships/worksheet" Target="worksheets/sheet141.xml"/><Relationship Id="rId379" Type="http://schemas.openxmlformats.org/officeDocument/2006/relationships/worksheet" Target="worksheets/sheet379.xml"/><Relationship Id="rId544" Type="http://schemas.openxmlformats.org/officeDocument/2006/relationships/worksheet" Target="worksheets/sheet544.xml"/><Relationship Id="rId7" Type="http://schemas.openxmlformats.org/officeDocument/2006/relationships/worksheet" Target="worksheets/sheet7.xml"/><Relationship Id="rId183" Type="http://schemas.openxmlformats.org/officeDocument/2006/relationships/worksheet" Target="worksheets/sheet183.xml"/><Relationship Id="rId239" Type="http://schemas.openxmlformats.org/officeDocument/2006/relationships/worksheet" Target="worksheets/sheet239.xml"/><Relationship Id="rId390" Type="http://schemas.openxmlformats.org/officeDocument/2006/relationships/worksheet" Target="worksheets/sheet390.xml"/><Relationship Id="rId404" Type="http://schemas.openxmlformats.org/officeDocument/2006/relationships/worksheet" Target="worksheets/sheet404.xml"/><Relationship Id="rId446" Type="http://schemas.openxmlformats.org/officeDocument/2006/relationships/worksheet" Target="worksheets/sheet446.xml"/><Relationship Id="rId250" Type="http://schemas.openxmlformats.org/officeDocument/2006/relationships/worksheet" Target="worksheets/sheet250.xml"/><Relationship Id="rId292" Type="http://schemas.openxmlformats.org/officeDocument/2006/relationships/worksheet" Target="worksheets/sheet292.xml"/><Relationship Id="rId306" Type="http://schemas.openxmlformats.org/officeDocument/2006/relationships/worksheet" Target="worksheets/sheet306.xml"/><Relationship Id="rId488" Type="http://schemas.openxmlformats.org/officeDocument/2006/relationships/worksheet" Target="worksheets/sheet488.xml"/><Relationship Id="rId45" Type="http://schemas.openxmlformats.org/officeDocument/2006/relationships/worksheet" Target="worksheets/sheet45.xml"/><Relationship Id="rId87" Type="http://schemas.openxmlformats.org/officeDocument/2006/relationships/worksheet" Target="worksheets/sheet87.xml"/><Relationship Id="rId110" Type="http://schemas.openxmlformats.org/officeDocument/2006/relationships/worksheet" Target="worksheets/sheet110.xml"/><Relationship Id="rId348" Type="http://schemas.openxmlformats.org/officeDocument/2006/relationships/worksheet" Target="worksheets/sheet348.xml"/><Relationship Id="rId513" Type="http://schemas.openxmlformats.org/officeDocument/2006/relationships/worksheet" Target="worksheets/sheet513.xml"/><Relationship Id="rId555" Type="http://schemas.openxmlformats.org/officeDocument/2006/relationships/worksheet" Target="worksheets/sheet555.xml"/><Relationship Id="rId152" Type="http://schemas.openxmlformats.org/officeDocument/2006/relationships/worksheet" Target="worksheets/sheet152.xml"/><Relationship Id="rId194" Type="http://schemas.openxmlformats.org/officeDocument/2006/relationships/worksheet" Target="worksheets/sheet194.xml"/><Relationship Id="rId208" Type="http://schemas.openxmlformats.org/officeDocument/2006/relationships/worksheet" Target="worksheets/sheet208.xml"/><Relationship Id="rId415" Type="http://schemas.openxmlformats.org/officeDocument/2006/relationships/worksheet" Target="worksheets/sheet415.xml"/><Relationship Id="rId457" Type="http://schemas.openxmlformats.org/officeDocument/2006/relationships/worksheet" Target="worksheets/sheet457.xml"/><Relationship Id="rId261" Type="http://schemas.openxmlformats.org/officeDocument/2006/relationships/worksheet" Target="worksheets/sheet261.xml"/><Relationship Id="rId499" Type="http://schemas.openxmlformats.org/officeDocument/2006/relationships/worksheet" Target="worksheets/sheet499.xml"/><Relationship Id="rId14" Type="http://schemas.openxmlformats.org/officeDocument/2006/relationships/worksheet" Target="worksheets/sheet14.xml"/><Relationship Id="rId56" Type="http://schemas.openxmlformats.org/officeDocument/2006/relationships/worksheet" Target="worksheets/sheet56.xml"/><Relationship Id="rId317" Type="http://schemas.openxmlformats.org/officeDocument/2006/relationships/worksheet" Target="worksheets/sheet317.xml"/><Relationship Id="rId359" Type="http://schemas.openxmlformats.org/officeDocument/2006/relationships/worksheet" Target="worksheets/sheet359.xml"/><Relationship Id="rId524" Type="http://schemas.openxmlformats.org/officeDocument/2006/relationships/worksheet" Target="worksheets/sheet524.xml"/><Relationship Id="rId566" Type="http://schemas.openxmlformats.org/officeDocument/2006/relationships/worksheet" Target="worksheets/sheet566.xml"/><Relationship Id="rId98" Type="http://schemas.openxmlformats.org/officeDocument/2006/relationships/worksheet" Target="worksheets/sheet98.xml"/><Relationship Id="rId121" Type="http://schemas.openxmlformats.org/officeDocument/2006/relationships/worksheet" Target="worksheets/sheet121.xml"/><Relationship Id="rId163" Type="http://schemas.openxmlformats.org/officeDocument/2006/relationships/worksheet" Target="worksheets/sheet163.xml"/><Relationship Id="rId219" Type="http://schemas.openxmlformats.org/officeDocument/2006/relationships/worksheet" Target="worksheets/sheet219.xml"/><Relationship Id="rId370" Type="http://schemas.openxmlformats.org/officeDocument/2006/relationships/worksheet" Target="worksheets/sheet370.xml"/><Relationship Id="rId426" Type="http://schemas.openxmlformats.org/officeDocument/2006/relationships/worksheet" Target="worksheets/sheet426.xml"/><Relationship Id="rId230" Type="http://schemas.openxmlformats.org/officeDocument/2006/relationships/worksheet" Target="worksheets/sheet230.xml"/><Relationship Id="rId468" Type="http://schemas.openxmlformats.org/officeDocument/2006/relationships/worksheet" Target="worksheets/sheet468.xml"/><Relationship Id="rId25" Type="http://schemas.openxmlformats.org/officeDocument/2006/relationships/worksheet" Target="worksheets/sheet25.xml"/><Relationship Id="rId67" Type="http://schemas.openxmlformats.org/officeDocument/2006/relationships/worksheet" Target="worksheets/sheet67.xml"/><Relationship Id="rId272" Type="http://schemas.openxmlformats.org/officeDocument/2006/relationships/worksheet" Target="worksheets/sheet272.xml"/><Relationship Id="rId328" Type="http://schemas.openxmlformats.org/officeDocument/2006/relationships/worksheet" Target="worksheets/sheet328.xml"/><Relationship Id="rId535" Type="http://schemas.openxmlformats.org/officeDocument/2006/relationships/worksheet" Target="worksheets/sheet535.xml"/><Relationship Id="rId577" Type="http://schemas.openxmlformats.org/officeDocument/2006/relationships/customXml" Target="../customXml/item5.xml"/><Relationship Id="rId132" Type="http://schemas.openxmlformats.org/officeDocument/2006/relationships/worksheet" Target="worksheets/sheet132.xml"/><Relationship Id="rId174" Type="http://schemas.openxmlformats.org/officeDocument/2006/relationships/worksheet" Target="worksheets/sheet174.xml"/><Relationship Id="rId381" Type="http://schemas.openxmlformats.org/officeDocument/2006/relationships/worksheet" Target="worksheets/sheet381.xml"/><Relationship Id="rId241" Type="http://schemas.openxmlformats.org/officeDocument/2006/relationships/worksheet" Target="worksheets/sheet241.xml"/><Relationship Id="rId437" Type="http://schemas.openxmlformats.org/officeDocument/2006/relationships/worksheet" Target="worksheets/sheet437.xml"/><Relationship Id="rId479" Type="http://schemas.openxmlformats.org/officeDocument/2006/relationships/worksheet" Target="worksheets/sheet479.xml"/><Relationship Id="rId36" Type="http://schemas.openxmlformats.org/officeDocument/2006/relationships/worksheet" Target="worksheets/sheet36.xml"/><Relationship Id="rId283" Type="http://schemas.openxmlformats.org/officeDocument/2006/relationships/worksheet" Target="worksheets/sheet283.xml"/><Relationship Id="rId339" Type="http://schemas.openxmlformats.org/officeDocument/2006/relationships/worksheet" Target="worksheets/sheet339.xml"/><Relationship Id="rId490" Type="http://schemas.openxmlformats.org/officeDocument/2006/relationships/worksheet" Target="worksheets/sheet490.xml"/><Relationship Id="rId504" Type="http://schemas.openxmlformats.org/officeDocument/2006/relationships/worksheet" Target="worksheets/sheet504.xml"/><Relationship Id="rId546" Type="http://schemas.openxmlformats.org/officeDocument/2006/relationships/worksheet" Target="worksheets/sheet546.xml"/><Relationship Id="rId78" Type="http://schemas.openxmlformats.org/officeDocument/2006/relationships/worksheet" Target="worksheets/sheet78.xml"/><Relationship Id="rId101" Type="http://schemas.openxmlformats.org/officeDocument/2006/relationships/worksheet" Target="worksheets/sheet101.xml"/><Relationship Id="rId143" Type="http://schemas.openxmlformats.org/officeDocument/2006/relationships/worksheet" Target="worksheets/sheet143.xml"/><Relationship Id="rId185" Type="http://schemas.openxmlformats.org/officeDocument/2006/relationships/worksheet" Target="worksheets/sheet185.xml"/><Relationship Id="rId350" Type="http://schemas.openxmlformats.org/officeDocument/2006/relationships/worksheet" Target="worksheets/sheet350.xml"/><Relationship Id="rId406" Type="http://schemas.openxmlformats.org/officeDocument/2006/relationships/worksheet" Target="worksheets/sheet406.xml"/><Relationship Id="rId9" Type="http://schemas.openxmlformats.org/officeDocument/2006/relationships/worksheet" Target="worksheets/sheet9.xml"/><Relationship Id="rId210" Type="http://schemas.openxmlformats.org/officeDocument/2006/relationships/worksheet" Target="worksheets/sheet210.xml"/><Relationship Id="rId392" Type="http://schemas.openxmlformats.org/officeDocument/2006/relationships/worksheet" Target="worksheets/sheet392.xml"/><Relationship Id="rId448" Type="http://schemas.openxmlformats.org/officeDocument/2006/relationships/worksheet" Target="worksheets/sheet448.xml"/><Relationship Id="rId252" Type="http://schemas.openxmlformats.org/officeDocument/2006/relationships/worksheet" Target="worksheets/sheet252.xml"/><Relationship Id="rId294" Type="http://schemas.openxmlformats.org/officeDocument/2006/relationships/worksheet" Target="worksheets/sheet294.xml"/><Relationship Id="rId308" Type="http://schemas.openxmlformats.org/officeDocument/2006/relationships/worksheet" Target="worksheets/sheet308.xml"/><Relationship Id="rId515" Type="http://schemas.openxmlformats.org/officeDocument/2006/relationships/worksheet" Target="worksheets/sheet515.xml"/><Relationship Id="rId47" Type="http://schemas.openxmlformats.org/officeDocument/2006/relationships/worksheet" Target="worksheets/sheet47.xml"/><Relationship Id="rId89" Type="http://schemas.openxmlformats.org/officeDocument/2006/relationships/worksheet" Target="worksheets/sheet89.xml"/><Relationship Id="rId112" Type="http://schemas.openxmlformats.org/officeDocument/2006/relationships/worksheet" Target="worksheets/sheet112.xml"/><Relationship Id="rId154" Type="http://schemas.openxmlformats.org/officeDocument/2006/relationships/worksheet" Target="worksheets/sheet154.xml"/><Relationship Id="rId361" Type="http://schemas.openxmlformats.org/officeDocument/2006/relationships/worksheet" Target="worksheets/sheet361.xml"/><Relationship Id="rId557" Type="http://schemas.openxmlformats.org/officeDocument/2006/relationships/worksheet" Target="worksheets/sheet557.xml"/><Relationship Id="rId196" Type="http://schemas.openxmlformats.org/officeDocument/2006/relationships/worksheet" Target="worksheets/sheet196.xml"/><Relationship Id="rId417" Type="http://schemas.openxmlformats.org/officeDocument/2006/relationships/worksheet" Target="worksheets/sheet417.xml"/><Relationship Id="rId459" Type="http://schemas.openxmlformats.org/officeDocument/2006/relationships/worksheet" Target="worksheets/sheet459.xml"/><Relationship Id="rId16" Type="http://schemas.openxmlformats.org/officeDocument/2006/relationships/worksheet" Target="worksheets/sheet16.xml"/><Relationship Id="rId221" Type="http://schemas.openxmlformats.org/officeDocument/2006/relationships/worksheet" Target="worksheets/sheet221.xml"/><Relationship Id="rId263" Type="http://schemas.openxmlformats.org/officeDocument/2006/relationships/worksheet" Target="worksheets/sheet263.xml"/><Relationship Id="rId319" Type="http://schemas.openxmlformats.org/officeDocument/2006/relationships/worksheet" Target="worksheets/sheet319.xml"/><Relationship Id="rId470" Type="http://schemas.openxmlformats.org/officeDocument/2006/relationships/worksheet" Target="worksheets/sheet470.xml"/><Relationship Id="rId526" Type="http://schemas.openxmlformats.org/officeDocument/2006/relationships/worksheet" Target="worksheets/sheet526.xml"/><Relationship Id="rId58" Type="http://schemas.openxmlformats.org/officeDocument/2006/relationships/worksheet" Target="worksheets/sheet58.xml"/><Relationship Id="rId123" Type="http://schemas.openxmlformats.org/officeDocument/2006/relationships/worksheet" Target="worksheets/sheet123.xml"/><Relationship Id="rId330" Type="http://schemas.openxmlformats.org/officeDocument/2006/relationships/worksheet" Target="worksheets/sheet330.xml"/><Relationship Id="rId568" Type="http://schemas.openxmlformats.org/officeDocument/2006/relationships/worksheet" Target="worksheets/sheet568.xml"/><Relationship Id="rId165" Type="http://schemas.openxmlformats.org/officeDocument/2006/relationships/worksheet" Target="worksheets/sheet165.xml"/><Relationship Id="rId372" Type="http://schemas.openxmlformats.org/officeDocument/2006/relationships/worksheet" Target="worksheets/sheet372.xml"/><Relationship Id="rId428" Type="http://schemas.openxmlformats.org/officeDocument/2006/relationships/worksheet" Target="worksheets/sheet428.xml"/><Relationship Id="rId232" Type="http://schemas.openxmlformats.org/officeDocument/2006/relationships/worksheet" Target="worksheets/sheet232.xml"/><Relationship Id="rId274" Type="http://schemas.openxmlformats.org/officeDocument/2006/relationships/worksheet" Target="worksheets/sheet274.xml"/><Relationship Id="rId481" Type="http://schemas.openxmlformats.org/officeDocument/2006/relationships/worksheet" Target="worksheets/sheet481.xml"/><Relationship Id="rId27" Type="http://schemas.openxmlformats.org/officeDocument/2006/relationships/worksheet" Target="worksheets/sheet27.xml"/><Relationship Id="rId69" Type="http://schemas.openxmlformats.org/officeDocument/2006/relationships/worksheet" Target="worksheets/sheet69.xml"/><Relationship Id="rId134" Type="http://schemas.openxmlformats.org/officeDocument/2006/relationships/worksheet" Target="worksheets/sheet134.xml"/><Relationship Id="rId537" Type="http://schemas.openxmlformats.org/officeDocument/2006/relationships/worksheet" Target="worksheets/sheet537.xml"/><Relationship Id="rId80" Type="http://schemas.openxmlformats.org/officeDocument/2006/relationships/worksheet" Target="worksheets/sheet80.xml"/><Relationship Id="rId176" Type="http://schemas.openxmlformats.org/officeDocument/2006/relationships/worksheet" Target="worksheets/sheet176.xml"/><Relationship Id="rId341" Type="http://schemas.openxmlformats.org/officeDocument/2006/relationships/worksheet" Target="worksheets/sheet341.xml"/><Relationship Id="rId383" Type="http://schemas.openxmlformats.org/officeDocument/2006/relationships/worksheet" Target="worksheets/sheet383.xml"/><Relationship Id="rId439" Type="http://schemas.openxmlformats.org/officeDocument/2006/relationships/worksheet" Target="worksheets/sheet439.xml"/><Relationship Id="rId201" Type="http://schemas.openxmlformats.org/officeDocument/2006/relationships/worksheet" Target="worksheets/sheet201.xml"/><Relationship Id="rId243" Type="http://schemas.openxmlformats.org/officeDocument/2006/relationships/worksheet" Target="worksheets/sheet243.xml"/><Relationship Id="rId285" Type="http://schemas.openxmlformats.org/officeDocument/2006/relationships/worksheet" Target="worksheets/sheet285.xml"/><Relationship Id="rId450" Type="http://schemas.openxmlformats.org/officeDocument/2006/relationships/worksheet" Target="worksheets/sheet450.xml"/><Relationship Id="rId506" Type="http://schemas.openxmlformats.org/officeDocument/2006/relationships/worksheet" Target="worksheets/sheet506.xml"/><Relationship Id="rId38" Type="http://schemas.openxmlformats.org/officeDocument/2006/relationships/worksheet" Target="worksheets/sheet38.xml"/><Relationship Id="rId103" Type="http://schemas.openxmlformats.org/officeDocument/2006/relationships/worksheet" Target="worksheets/sheet103.xml"/><Relationship Id="rId310" Type="http://schemas.openxmlformats.org/officeDocument/2006/relationships/worksheet" Target="worksheets/sheet310.xml"/><Relationship Id="rId492" Type="http://schemas.openxmlformats.org/officeDocument/2006/relationships/worksheet" Target="worksheets/sheet492.xml"/><Relationship Id="rId548" Type="http://schemas.openxmlformats.org/officeDocument/2006/relationships/worksheet" Target="worksheets/sheet548.xml"/><Relationship Id="rId91" Type="http://schemas.openxmlformats.org/officeDocument/2006/relationships/worksheet" Target="worksheets/sheet91.xml"/><Relationship Id="rId145" Type="http://schemas.openxmlformats.org/officeDocument/2006/relationships/worksheet" Target="worksheets/sheet145.xml"/><Relationship Id="rId187" Type="http://schemas.openxmlformats.org/officeDocument/2006/relationships/worksheet" Target="worksheets/sheet187.xml"/><Relationship Id="rId352" Type="http://schemas.openxmlformats.org/officeDocument/2006/relationships/worksheet" Target="worksheets/sheet352.xml"/><Relationship Id="rId394" Type="http://schemas.openxmlformats.org/officeDocument/2006/relationships/worksheet" Target="worksheets/sheet394.xml"/><Relationship Id="rId408" Type="http://schemas.openxmlformats.org/officeDocument/2006/relationships/worksheet" Target="worksheets/sheet408.xml"/><Relationship Id="rId212" Type="http://schemas.openxmlformats.org/officeDocument/2006/relationships/worksheet" Target="worksheets/sheet212.xml"/><Relationship Id="rId254" Type="http://schemas.openxmlformats.org/officeDocument/2006/relationships/worksheet" Target="worksheets/sheet254.xml"/><Relationship Id="rId49" Type="http://schemas.openxmlformats.org/officeDocument/2006/relationships/worksheet" Target="worksheets/sheet49.xml"/><Relationship Id="rId114" Type="http://schemas.openxmlformats.org/officeDocument/2006/relationships/worksheet" Target="worksheets/sheet114.xml"/><Relationship Id="rId296" Type="http://schemas.openxmlformats.org/officeDocument/2006/relationships/worksheet" Target="worksheets/sheet296.xml"/><Relationship Id="rId461" Type="http://schemas.openxmlformats.org/officeDocument/2006/relationships/worksheet" Target="worksheets/sheet461.xml"/><Relationship Id="rId517" Type="http://schemas.openxmlformats.org/officeDocument/2006/relationships/worksheet" Target="worksheets/sheet517.xml"/><Relationship Id="rId559" Type="http://schemas.openxmlformats.org/officeDocument/2006/relationships/worksheet" Target="worksheets/sheet559.xml"/><Relationship Id="rId60" Type="http://schemas.openxmlformats.org/officeDocument/2006/relationships/worksheet" Target="worksheets/sheet60.xml"/><Relationship Id="rId156" Type="http://schemas.openxmlformats.org/officeDocument/2006/relationships/worksheet" Target="worksheets/sheet156.xml"/><Relationship Id="rId198" Type="http://schemas.openxmlformats.org/officeDocument/2006/relationships/worksheet" Target="worksheets/sheet198.xml"/><Relationship Id="rId321" Type="http://schemas.openxmlformats.org/officeDocument/2006/relationships/worksheet" Target="worksheets/sheet321.xml"/><Relationship Id="rId363" Type="http://schemas.openxmlformats.org/officeDocument/2006/relationships/worksheet" Target="worksheets/sheet363.xml"/><Relationship Id="rId419" Type="http://schemas.openxmlformats.org/officeDocument/2006/relationships/worksheet" Target="worksheets/sheet419.xml"/><Relationship Id="rId570" Type="http://schemas.openxmlformats.org/officeDocument/2006/relationships/theme" Target="theme/theme1.xml"/><Relationship Id="rId223" Type="http://schemas.openxmlformats.org/officeDocument/2006/relationships/worksheet" Target="worksheets/sheet223.xml"/><Relationship Id="rId430" Type="http://schemas.openxmlformats.org/officeDocument/2006/relationships/worksheet" Target="worksheets/sheet430.xml"/><Relationship Id="rId18" Type="http://schemas.openxmlformats.org/officeDocument/2006/relationships/worksheet" Target="worksheets/sheet18.xml"/><Relationship Id="rId265" Type="http://schemas.openxmlformats.org/officeDocument/2006/relationships/worksheet" Target="worksheets/sheet265.xml"/><Relationship Id="rId472" Type="http://schemas.openxmlformats.org/officeDocument/2006/relationships/worksheet" Target="worksheets/sheet472.xml"/><Relationship Id="rId528" Type="http://schemas.openxmlformats.org/officeDocument/2006/relationships/worksheet" Target="worksheets/sheet528.xml"/><Relationship Id="rId125" Type="http://schemas.openxmlformats.org/officeDocument/2006/relationships/worksheet" Target="worksheets/sheet125.xml"/><Relationship Id="rId167" Type="http://schemas.openxmlformats.org/officeDocument/2006/relationships/worksheet" Target="worksheets/sheet167.xml"/><Relationship Id="rId332" Type="http://schemas.openxmlformats.org/officeDocument/2006/relationships/worksheet" Target="worksheets/sheet332.xml"/><Relationship Id="rId374" Type="http://schemas.openxmlformats.org/officeDocument/2006/relationships/worksheet" Target="worksheets/sheet374.xml"/><Relationship Id="rId71" Type="http://schemas.openxmlformats.org/officeDocument/2006/relationships/worksheet" Target="worksheets/sheet71.xml"/><Relationship Id="rId234" Type="http://schemas.openxmlformats.org/officeDocument/2006/relationships/worksheet" Target="worksheets/sheet234.xml"/><Relationship Id="rId2" Type="http://schemas.openxmlformats.org/officeDocument/2006/relationships/worksheet" Target="worksheets/sheet2.xml"/><Relationship Id="rId29" Type="http://schemas.openxmlformats.org/officeDocument/2006/relationships/worksheet" Target="worksheets/sheet29.xml"/><Relationship Id="rId276" Type="http://schemas.openxmlformats.org/officeDocument/2006/relationships/worksheet" Target="worksheets/sheet276.xml"/><Relationship Id="rId441" Type="http://schemas.openxmlformats.org/officeDocument/2006/relationships/worksheet" Target="worksheets/sheet441.xml"/><Relationship Id="rId483" Type="http://schemas.openxmlformats.org/officeDocument/2006/relationships/worksheet" Target="worksheets/sheet483.xml"/><Relationship Id="rId539" Type="http://schemas.openxmlformats.org/officeDocument/2006/relationships/worksheet" Target="worksheets/sheet539.xml"/><Relationship Id="rId40" Type="http://schemas.openxmlformats.org/officeDocument/2006/relationships/worksheet" Target="worksheets/sheet40.xml"/><Relationship Id="rId136" Type="http://schemas.openxmlformats.org/officeDocument/2006/relationships/worksheet" Target="worksheets/sheet136.xml"/><Relationship Id="rId178" Type="http://schemas.openxmlformats.org/officeDocument/2006/relationships/worksheet" Target="worksheets/sheet178.xml"/><Relationship Id="rId301" Type="http://schemas.openxmlformats.org/officeDocument/2006/relationships/worksheet" Target="worksheets/sheet301.xml"/><Relationship Id="rId343" Type="http://schemas.openxmlformats.org/officeDocument/2006/relationships/worksheet" Target="worksheets/sheet343.xml"/><Relationship Id="rId550" Type="http://schemas.openxmlformats.org/officeDocument/2006/relationships/worksheet" Target="worksheets/sheet550.xml"/><Relationship Id="rId82" Type="http://schemas.openxmlformats.org/officeDocument/2006/relationships/worksheet" Target="worksheets/sheet82.xml"/><Relationship Id="rId203" Type="http://schemas.openxmlformats.org/officeDocument/2006/relationships/worksheet" Target="worksheets/sheet203.xml"/><Relationship Id="rId385" Type="http://schemas.openxmlformats.org/officeDocument/2006/relationships/worksheet" Target="worksheets/sheet385.xml"/><Relationship Id="rId245" Type="http://schemas.openxmlformats.org/officeDocument/2006/relationships/worksheet" Target="worksheets/sheet245.xml"/><Relationship Id="rId287" Type="http://schemas.openxmlformats.org/officeDocument/2006/relationships/worksheet" Target="worksheets/sheet287.xml"/><Relationship Id="rId410" Type="http://schemas.openxmlformats.org/officeDocument/2006/relationships/worksheet" Target="worksheets/sheet410.xml"/><Relationship Id="rId452" Type="http://schemas.openxmlformats.org/officeDocument/2006/relationships/worksheet" Target="worksheets/sheet452.xml"/><Relationship Id="rId494" Type="http://schemas.openxmlformats.org/officeDocument/2006/relationships/worksheet" Target="worksheets/sheet494.xml"/><Relationship Id="rId508" Type="http://schemas.openxmlformats.org/officeDocument/2006/relationships/worksheet" Target="worksheets/sheet508.xml"/><Relationship Id="rId105" Type="http://schemas.openxmlformats.org/officeDocument/2006/relationships/worksheet" Target="worksheets/sheet105.xml"/><Relationship Id="rId147" Type="http://schemas.openxmlformats.org/officeDocument/2006/relationships/worksheet" Target="worksheets/sheet147.xml"/><Relationship Id="rId312" Type="http://schemas.openxmlformats.org/officeDocument/2006/relationships/worksheet" Target="worksheets/sheet312.xml"/><Relationship Id="rId354" Type="http://schemas.openxmlformats.org/officeDocument/2006/relationships/worksheet" Target="worksheets/sheet354.xml"/><Relationship Id="rId51" Type="http://schemas.openxmlformats.org/officeDocument/2006/relationships/worksheet" Target="worksheets/sheet51.xml"/><Relationship Id="rId93" Type="http://schemas.openxmlformats.org/officeDocument/2006/relationships/worksheet" Target="worksheets/sheet93.xml"/><Relationship Id="rId189" Type="http://schemas.openxmlformats.org/officeDocument/2006/relationships/worksheet" Target="worksheets/sheet189.xml"/><Relationship Id="rId396" Type="http://schemas.openxmlformats.org/officeDocument/2006/relationships/worksheet" Target="worksheets/sheet396.xml"/><Relationship Id="rId561" Type="http://schemas.openxmlformats.org/officeDocument/2006/relationships/worksheet" Target="worksheets/sheet561.xml"/><Relationship Id="rId214" Type="http://schemas.openxmlformats.org/officeDocument/2006/relationships/worksheet" Target="worksheets/sheet214.xml"/><Relationship Id="rId256" Type="http://schemas.openxmlformats.org/officeDocument/2006/relationships/worksheet" Target="worksheets/sheet256.xml"/><Relationship Id="rId298" Type="http://schemas.openxmlformats.org/officeDocument/2006/relationships/worksheet" Target="worksheets/sheet298.xml"/><Relationship Id="rId421" Type="http://schemas.openxmlformats.org/officeDocument/2006/relationships/worksheet" Target="worksheets/sheet421.xml"/><Relationship Id="rId463" Type="http://schemas.openxmlformats.org/officeDocument/2006/relationships/worksheet" Target="worksheets/sheet463.xml"/><Relationship Id="rId519" Type="http://schemas.openxmlformats.org/officeDocument/2006/relationships/worksheet" Target="worksheets/sheet519.xml"/><Relationship Id="rId116" Type="http://schemas.openxmlformats.org/officeDocument/2006/relationships/worksheet" Target="worksheets/sheet116.xml"/><Relationship Id="rId158" Type="http://schemas.openxmlformats.org/officeDocument/2006/relationships/worksheet" Target="worksheets/sheet158.xml"/><Relationship Id="rId323" Type="http://schemas.openxmlformats.org/officeDocument/2006/relationships/worksheet" Target="worksheets/sheet323.xml"/><Relationship Id="rId530" Type="http://schemas.openxmlformats.org/officeDocument/2006/relationships/worksheet" Target="worksheets/sheet530.xml"/><Relationship Id="rId20" Type="http://schemas.openxmlformats.org/officeDocument/2006/relationships/worksheet" Target="worksheets/sheet20.xml"/><Relationship Id="rId62" Type="http://schemas.openxmlformats.org/officeDocument/2006/relationships/worksheet" Target="worksheets/sheet62.xml"/><Relationship Id="rId365" Type="http://schemas.openxmlformats.org/officeDocument/2006/relationships/worksheet" Target="worksheets/sheet365.xml"/><Relationship Id="rId572" Type="http://schemas.openxmlformats.org/officeDocument/2006/relationships/sharedStrings" Target="sharedStrings.xml"/><Relationship Id="rId225" Type="http://schemas.openxmlformats.org/officeDocument/2006/relationships/worksheet" Target="worksheets/sheet225.xml"/><Relationship Id="rId267" Type="http://schemas.openxmlformats.org/officeDocument/2006/relationships/worksheet" Target="worksheets/sheet267.xml"/><Relationship Id="rId432" Type="http://schemas.openxmlformats.org/officeDocument/2006/relationships/worksheet" Target="worksheets/sheet432.xml"/><Relationship Id="rId474" Type="http://schemas.openxmlformats.org/officeDocument/2006/relationships/worksheet" Target="worksheets/sheet474.xml"/><Relationship Id="rId127" Type="http://schemas.openxmlformats.org/officeDocument/2006/relationships/worksheet" Target="worksheets/sheet127.xml"/><Relationship Id="rId31" Type="http://schemas.openxmlformats.org/officeDocument/2006/relationships/worksheet" Target="worksheets/sheet31.xml"/><Relationship Id="rId73" Type="http://schemas.openxmlformats.org/officeDocument/2006/relationships/worksheet" Target="worksheets/sheet73.xml"/><Relationship Id="rId169" Type="http://schemas.openxmlformats.org/officeDocument/2006/relationships/worksheet" Target="worksheets/sheet169.xml"/><Relationship Id="rId334" Type="http://schemas.openxmlformats.org/officeDocument/2006/relationships/worksheet" Target="worksheets/sheet334.xml"/><Relationship Id="rId376" Type="http://schemas.openxmlformats.org/officeDocument/2006/relationships/worksheet" Target="worksheets/sheet376.xml"/><Relationship Id="rId541" Type="http://schemas.openxmlformats.org/officeDocument/2006/relationships/worksheet" Target="worksheets/sheet541.xml"/><Relationship Id="rId4" Type="http://schemas.openxmlformats.org/officeDocument/2006/relationships/worksheet" Target="worksheets/sheet4.xml"/><Relationship Id="rId180" Type="http://schemas.openxmlformats.org/officeDocument/2006/relationships/worksheet" Target="worksheets/sheet180.xml"/><Relationship Id="rId236" Type="http://schemas.openxmlformats.org/officeDocument/2006/relationships/worksheet" Target="worksheets/sheet236.xml"/><Relationship Id="rId278" Type="http://schemas.openxmlformats.org/officeDocument/2006/relationships/worksheet" Target="worksheets/sheet278.xml"/><Relationship Id="rId401" Type="http://schemas.openxmlformats.org/officeDocument/2006/relationships/worksheet" Target="worksheets/sheet401.xml"/><Relationship Id="rId443" Type="http://schemas.openxmlformats.org/officeDocument/2006/relationships/worksheet" Target="worksheets/sheet443.xml"/><Relationship Id="rId303" Type="http://schemas.openxmlformats.org/officeDocument/2006/relationships/worksheet" Target="worksheets/sheet303.xml"/><Relationship Id="rId485" Type="http://schemas.openxmlformats.org/officeDocument/2006/relationships/worksheet" Target="worksheets/sheet485.xml"/><Relationship Id="rId42" Type="http://schemas.openxmlformats.org/officeDocument/2006/relationships/worksheet" Target="worksheets/sheet42.xml"/><Relationship Id="rId84" Type="http://schemas.openxmlformats.org/officeDocument/2006/relationships/worksheet" Target="worksheets/sheet84.xml"/><Relationship Id="rId138" Type="http://schemas.openxmlformats.org/officeDocument/2006/relationships/worksheet" Target="worksheets/sheet138.xml"/><Relationship Id="rId345" Type="http://schemas.openxmlformats.org/officeDocument/2006/relationships/worksheet" Target="worksheets/sheet345.xml"/><Relationship Id="rId387" Type="http://schemas.openxmlformats.org/officeDocument/2006/relationships/worksheet" Target="worksheets/sheet387.xml"/><Relationship Id="rId510" Type="http://schemas.openxmlformats.org/officeDocument/2006/relationships/worksheet" Target="worksheets/sheet510.xml"/><Relationship Id="rId552" Type="http://schemas.openxmlformats.org/officeDocument/2006/relationships/worksheet" Target="worksheets/sheet552.xml"/><Relationship Id="rId191" Type="http://schemas.openxmlformats.org/officeDocument/2006/relationships/worksheet" Target="worksheets/sheet191.xml"/><Relationship Id="rId205" Type="http://schemas.openxmlformats.org/officeDocument/2006/relationships/worksheet" Target="worksheets/sheet205.xml"/><Relationship Id="rId247" Type="http://schemas.openxmlformats.org/officeDocument/2006/relationships/worksheet" Target="worksheets/sheet247.xml"/><Relationship Id="rId412" Type="http://schemas.openxmlformats.org/officeDocument/2006/relationships/worksheet" Target="worksheets/sheet412.xml"/><Relationship Id="rId107" Type="http://schemas.openxmlformats.org/officeDocument/2006/relationships/worksheet" Target="worksheets/sheet107.xml"/><Relationship Id="rId289" Type="http://schemas.openxmlformats.org/officeDocument/2006/relationships/worksheet" Target="worksheets/sheet289.xml"/><Relationship Id="rId454" Type="http://schemas.openxmlformats.org/officeDocument/2006/relationships/worksheet" Target="worksheets/sheet454.xml"/><Relationship Id="rId496" Type="http://schemas.openxmlformats.org/officeDocument/2006/relationships/worksheet" Target="worksheets/sheet496.xml"/><Relationship Id="rId11" Type="http://schemas.openxmlformats.org/officeDocument/2006/relationships/worksheet" Target="worksheets/sheet11.xml"/><Relationship Id="rId53" Type="http://schemas.openxmlformats.org/officeDocument/2006/relationships/worksheet" Target="worksheets/sheet53.xml"/><Relationship Id="rId149" Type="http://schemas.openxmlformats.org/officeDocument/2006/relationships/worksheet" Target="worksheets/sheet149.xml"/><Relationship Id="rId314" Type="http://schemas.openxmlformats.org/officeDocument/2006/relationships/worksheet" Target="worksheets/sheet314.xml"/><Relationship Id="rId356" Type="http://schemas.openxmlformats.org/officeDocument/2006/relationships/worksheet" Target="worksheets/sheet356.xml"/><Relationship Id="rId398" Type="http://schemas.openxmlformats.org/officeDocument/2006/relationships/worksheet" Target="worksheets/sheet398.xml"/><Relationship Id="rId521" Type="http://schemas.openxmlformats.org/officeDocument/2006/relationships/worksheet" Target="worksheets/sheet521.xml"/><Relationship Id="rId563" Type="http://schemas.openxmlformats.org/officeDocument/2006/relationships/worksheet" Target="worksheets/sheet563.xml"/><Relationship Id="rId95" Type="http://schemas.openxmlformats.org/officeDocument/2006/relationships/worksheet" Target="worksheets/sheet95.xml"/><Relationship Id="rId160" Type="http://schemas.openxmlformats.org/officeDocument/2006/relationships/worksheet" Target="worksheets/sheet160.xml"/><Relationship Id="rId216" Type="http://schemas.openxmlformats.org/officeDocument/2006/relationships/worksheet" Target="worksheets/sheet216.xml"/><Relationship Id="rId423" Type="http://schemas.openxmlformats.org/officeDocument/2006/relationships/worksheet" Target="worksheets/sheet423.xml"/><Relationship Id="rId258" Type="http://schemas.openxmlformats.org/officeDocument/2006/relationships/worksheet" Target="worksheets/sheet258.xml"/><Relationship Id="rId465" Type="http://schemas.openxmlformats.org/officeDocument/2006/relationships/worksheet" Target="worksheets/sheet465.xml"/><Relationship Id="rId22" Type="http://schemas.openxmlformats.org/officeDocument/2006/relationships/worksheet" Target="worksheets/sheet22.xml"/><Relationship Id="rId64" Type="http://schemas.openxmlformats.org/officeDocument/2006/relationships/worksheet" Target="worksheets/sheet64.xml"/><Relationship Id="rId118" Type="http://schemas.openxmlformats.org/officeDocument/2006/relationships/worksheet" Target="worksheets/sheet118.xml"/><Relationship Id="rId325" Type="http://schemas.openxmlformats.org/officeDocument/2006/relationships/worksheet" Target="worksheets/sheet325.xml"/><Relationship Id="rId367" Type="http://schemas.openxmlformats.org/officeDocument/2006/relationships/worksheet" Target="worksheets/sheet367.xml"/><Relationship Id="rId532" Type="http://schemas.openxmlformats.org/officeDocument/2006/relationships/worksheet" Target="worksheets/sheet532.xml"/><Relationship Id="rId574" Type="http://schemas.openxmlformats.org/officeDocument/2006/relationships/customXml" Target="../customXml/item2.xml"/><Relationship Id="rId171" Type="http://schemas.openxmlformats.org/officeDocument/2006/relationships/worksheet" Target="worksheets/sheet171.xml"/><Relationship Id="rId227" Type="http://schemas.openxmlformats.org/officeDocument/2006/relationships/worksheet" Target="worksheets/sheet227.xml"/><Relationship Id="rId269" Type="http://schemas.openxmlformats.org/officeDocument/2006/relationships/worksheet" Target="worksheets/sheet269.xml"/><Relationship Id="rId434" Type="http://schemas.openxmlformats.org/officeDocument/2006/relationships/worksheet" Target="worksheets/sheet434.xml"/><Relationship Id="rId476" Type="http://schemas.openxmlformats.org/officeDocument/2006/relationships/worksheet" Target="worksheets/sheet476.xml"/><Relationship Id="rId33" Type="http://schemas.openxmlformats.org/officeDocument/2006/relationships/worksheet" Target="worksheets/sheet33.xml"/><Relationship Id="rId129" Type="http://schemas.openxmlformats.org/officeDocument/2006/relationships/worksheet" Target="worksheets/sheet129.xml"/><Relationship Id="rId280" Type="http://schemas.openxmlformats.org/officeDocument/2006/relationships/worksheet" Target="worksheets/sheet280.xml"/><Relationship Id="rId336" Type="http://schemas.openxmlformats.org/officeDocument/2006/relationships/worksheet" Target="worksheets/sheet336.xml"/><Relationship Id="rId501" Type="http://schemas.openxmlformats.org/officeDocument/2006/relationships/worksheet" Target="worksheets/sheet501.xml"/><Relationship Id="rId543" Type="http://schemas.openxmlformats.org/officeDocument/2006/relationships/worksheet" Target="worksheets/sheet543.xml"/><Relationship Id="rId75" Type="http://schemas.openxmlformats.org/officeDocument/2006/relationships/worksheet" Target="worksheets/sheet75.xml"/><Relationship Id="rId140" Type="http://schemas.openxmlformats.org/officeDocument/2006/relationships/worksheet" Target="worksheets/sheet140.xml"/><Relationship Id="rId182" Type="http://schemas.openxmlformats.org/officeDocument/2006/relationships/worksheet" Target="worksheets/sheet182.xml"/><Relationship Id="rId378" Type="http://schemas.openxmlformats.org/officeDocument/2006/relationships/worksheet" Target="worksheets/sheet378.xml"/><Relationship Id="rId403" Type="http://schemas.openxmlformats.org/officeDocument/2006/relationships/worksheet" Target="worksheets/sheet403.xml"/><Relationship Id="rId6" Type="http://schemas.openxmlformats.org/officeDocument/2006/relationships/worksheet" Target="worksheets/sheet6.xml"/><Relationship Id="rId238" Type="http://schemas.openxmlformats.org/officeDocument/2006/relationships/worksheet" Target="worksheets/sheet238.xml"/><Relationship Id="rId445" Type="http://schemas.openxmlformats.org/officeDocument/2006/relationships/worksheet" Target="worksheets/sheet445.xml"/><Relationship Id="rId487" Type="http://schemas.openxmlformats.org/officeDocument/2006/relationships/worksheet" Target="worksheets/sheet487.xml"/><Relationship Id="rId291" Type="http://schemas.openxmlformats.org/officeDocument/2006/relationships/worksheet" Target="worksheets/sheet291.xml"/><Relationship Id="rId305" Type="http://schemas.openxmlformats.org/officeDocument/2006/relationships/worksheet" Target="worksheets/sheet305.xml"/><Relationship Id="rId347" Type="http://schemas.openxmlformats.org/officeDocument/2006/relationships/worksheet" Target="worksheets/sheet347.xml"/><Relationship Id="rId512" Type="http://schemas.openxmlformats.org/officeDocument/2006/relationships/worksheet" Target="worksheets/sheet512.xml"/><Relationship Id="rId44" Type="http://schemas.openxmlformats.org/officeDocument/2006/relationships/worksheet" Target="worksheets/sheet44.xml"/><Relationship Id="rId86" Type="http://schemas.openxmlformats.org/officeDocument/2006/relationships/worksheet" Target="worksheets/sheet86.xml"/><Relationship Id="rId151" Type="http://schemas.openxmlformats.org/officeDocument/2006/relationships/worksheet" Target="worksheets/sheet151.xml"/><Relationship Id="rId389" Type="http://schemas.openxmlformats.org/officeDocument/2006/relationships/worksheet" Target="worksheets/sheet389.xml"/><Relationship Id="rId554" Type="http://schemas.openxmlformats.org/officeDocument/2006/relationships/worksheet" Target="worksheets/sheet554.xml"/><Relationship Id="rId193" Type="http://schemas.openxmlformats.org/officeDocument/2006/relationships/worksheet" Target="worksheets/sheet193.xml"/><Relationship Id="rId207" Type="http://schemas.openxmlformats.org/officeDocument/2006/relationships/worksheet" Target="worksheets/sheet207.xml"/><Relationship Id="rId249" Type="http://schemas.openxmlformats.org/officeDocument/2006/relationships/worksheet" Target="worksheets/sheet249.xml"/><Relationship Id="rId414" Type="http://schemas.openxmlformats.org/officeDocument/2006/relationships/worksheet" Target="worksheets/sheet414.xml"/><Relationship Id="rId456" Type="http://schemas.openxmlformats.org/officeDocument/2006/relationships/worksheet" Target="worksheets/sheet456.xml"/><Relationship Id="rId498" Type="http://schemas.openxmlformats.org/officeDocument/2006/relationships/worksheet" Target="worksheets/sheet498.xml"/><Relationship Id="rId13" Type="http://schemas.openxmlformats.org/officeDocument/2006/relationships/worksheet" Target="worksheets/sheet13.xml"/><Relationship Id="rId109" Type="http://schemas.openxmlformats.org/officeDocument/2006/relationships/worksheet" Target="worksheets/sheet109.xml"/><Relationship Id="rId260" Type="http://schemas.openxmlformats.org/officeDocument/2006/relationships/worksheet" Target="worksheets/sheet260.xml"/><Relationship Id="rId316" Type="http://schemas.openxmlformats.org/officeDocument/2006/relationships/worksheet" Target="worksheets/sheet316.xml"/><Relationship Id="rId523" Type="http://schemas.openxmlformats.org/officeDocument/2006/relationships/worksheet" Target="worksheets/sheet523.xml"/><Relationship Id="rId55" Type="http://schemas.openxmlformats.org/officeDocument/2006/relationships/worksheet" Target="worksheets/sheet55.xml"/><Relationship Id="rId97" Type="http://schemas.openxmlformats.org/officeDocument/2006/relationships/worksheet" Target="worksheets/sheet97.xml"/><Relationship Id="rId120" Type="http://schemas.openxmlformats.org/officeDocument/2006/relationships/worksheet" Target="worksheets/sheet120.xml"/><Relationship Id="rId358" Type="http://schemas.openxmlformats.org/officeDocument/2006/relationships/worksheet" Target="worksheets/sheet358.xml"/><Relationship Id="rId565" Type="http://schemas.openxmlformats.org/officeDocument/2006/relationships/worksheet" Target="worksheets/sheet565.xml"/><Relationship Id="rId162" Type="http://schemas.openxmlformats.org/officeDocument/2006/relationships/worksheet" Target="worksheets/sheet162.xml"/><Relationship Id="rId218" Type="http://schemas.openxmlformats.org/officeDocument/2006/relationships/worksheet" Target="worksheets/sheet218.xml"/><Relationship Id="rId425" Type="http://schemas.openxmlformats.org/officeDocument/2006/relationships/worksheet" Target="worksheets/sheet425.xml"/><Relationship Id="rId467" Type="http://schemas.openxmlformats.org/officeDocument/2006/relationships/worksheet" Target="worksheets/sheet467.xml"/><Relationship Id="rId271" Type="http://schemas.openxmlformats.org/officeDocument/2006/relationships/worksheet" Target="worksheets/sheet271.xml"/><Relationship Id="rId24" Type="http://schemas.openxmlformats.org/officeDocument/2006/relationships/worksheet" Target="worksheets/sheet24.xml"/><Relationship Id="rId66" Type="http://schemas.openxmlformats.org/officeDocument/2006/relationships/worksheet" Target="worksheets/sheet66.xml"/><Relationship Id="rId131" Type="http://schemas.openxmlformats.org/officeDocument/2006/relationships/worksheet" Target="worksheets/sheet131.xml"/><Relationship Id="rId327" Type="http://schemas.openxmlformats.org/officeDocument/2006/relationships/worksheet" Target="worksheets/sheet327.xml"/><Relationship Id="rId369" Type="http://schemas.openxmlformats.org/officeDocument/2006/relationships/worksheet" Target="worksheets/sheet369.xml"/><Relationship Id="rId534" Type="http://schemas.openxmlformats.org/officeDocument/2006/relationships/worksheet" Target="worksheets/sheet534.xml"/><Relationship Id="rId576" Type="http://schemas.openxmlformats.org/officeDocument/2006/relationships/customXml" Target="../customXml/item4.xml"/><Relationship Id="rId173" Type="http://schemas.openxmlformats.org/officeDocument/2006/relationships/worksheet" Target="worksheets/sheet173.xml"/><Relationship Id="rId229" Type="http://schemas.openxmlformats.org/officeDocument/2006/relationships/worksheet" Target="worksheets/sheet229.xml"/><Relationship Id="rId380" Type="http://schemas.openxmlformats.org/officeDocument/2006/relationships/worksheet" Target="worksheets/sheet380.xml"/><Relationship Id="rId436" Type="http://schemas.openxmlformats.org/officeDocument/2006/relationships/worksheet" Target="worksheets/sheet436.xml"/><Relationship Id="rId240" Type="http://schemas.openxmlformats.org/officeDocument/2006/relationships/worksheet" Target="worksheets/sheet240.xml"/><Relationship Id="rId478" Type="http://schemas.openxmlformats.org/officeDocument/2006/relationships/worksheet" Target="worksheets/sheet478.xml"/><Relationship Id="rId35" Type="http://schemas.openxmlformats.org/officeDocument/2006/relationships/worksheet" Target="worksheets/sheet35.xml"/><Relationship Id="rId77" Type="http://schemas.openxmlformats.org/officeDocument/2006/relationships/worksheet" Target="worksheets/sheet77.xml"/><Relationship Id="rId100" Type="http://schemas.openxmlformats.org/officeDocument/2006/relationships/worksheet" Target="worksheets/sheet100.xml"/><Relationship Id="rId282" Type="http://schemas.openxmlformats.org/officeDocument/2006/relationships/worksheet" Target="worksheets/sheet282.xml"/><Relationship Id="rId338" Type="http://schemas.openxmlformats.org/officeDocument/2006/relationships/worksheet" Target="worksheets/sheet338.xml"/><Relationship Id="rId503" Type="http://schemas.openxmlformats.org/officeDocument/2006/relationships/worksheet" Target="worksheets/sheet503.xml"/><Relationship Id="rId545" Type="http://schemas.openxmlformats.org/officeDocument/2006/relationships/worksheet" Target="worksheets/sheet545.xml"/><Relationship Id="rId8" Type="http://schemas.openxmlformats.org/officeDocument/2006/relationships/worksheet" Target="worksheets/sheet8.xml"/><Relationship Id="rId142" Type="http://schemas.openxmlformats.org/officeDocument/2006/relationships/worksheet" Target="worksheets/sheet142.xml"/><Relationship Id="rId184" Type="http://schemas.openxmlformats.org/officeDocument/2006/relationships/worksheet" Target="worksheets/sheet184.xml"/><Relationship Id="rId391" Type="http://schemas.openxmlformats.org/officeDocument/2006/relationships/worksheet" Target="worksheets/sheet391.xml"/><Relationship Id="rId405" Type="http://schemas.openxmlformats.org/officeDocument/2006/relationships/worksheet" Target="worksheets/sheet405.xml"/><Relationship Id="rId447" Type="http://schemas.openxmlformats.org/officeDocument/2006/relationships/worksheet" Target="worksheets/sheet447.xml"/><Relationship Id="rId251" Type="http://schemas.openxmlformats.org/officeDocument/2006/relationships/worksheet" Target="worksheets/sheet251.xml"/><Relationship Id="rId489" Type="http://schemas.openxmlformats.org/officeDocument/2006/relationships/worksheet" Target="worksheets/sheet489.xml"/><Relationship Id="rId46" Type="http://schemas.openxmlformats.org/officeDocument/2006/relationships/worksheet" Target="worksheets/sheet46.xml"/><Relationship Id="rId293" Type="http://schemas.openxmlformats.org/officeDocument/2006/relationships/worksheet" Target="worksheets/sheet293.xml"/><Relationship Id="rId307" Type="http://schemas.openxmlformats.org/officeDocument/2006/relationships/worksheet" Target="worksheets/sheet307.xml"/><Relationship Id="rId349" Type="http://schemas.openxmlformats.org/officeDocument/2006/relationships/worksheet" Target="worksheets/sheet349.xml"/><Relationship Id="rId514" Type="http://schemas.openxmlformats.org/officeDocument/2006/relationships/worksheet" Target="worksheets/sheet514.xml"/><Relationship Id="rId556" Type="http://schemas.openxmlformats.org/officeDocument/2006/relationships/worksheet" Target="worksheets/sheet556.xml"/><Relationship Id="rId88" Type="http://schemas.openxmlformats.org/officeDocument/2006/relationships/worksheet" Target="worksheets/sheet88.xml"/><Relationship Id="rId111" Type="http://schemas.openxmlformats.org/officeDocument/2006/relationships/worksheet" Target="worksheets/sheet111.xml"/><Relationship Id="rId153" Type="http://schemas.openxmlformats.org/officeDocument/2006/relationships/worksheet" Target="worksheets/sheet153.xml"/><Relationship Id="rId195" Type="http://schemas.openxmlformats.org/officeDocument/2006/relationships/worksheet" Target="worksheets/sheet195.xml"/><Relationship Id="rId209" Type="http://schemas.openxmlformats.org/officeDocument/2006/relationships/worksheet" Target="worksheets/sheet209.xml"/><Relationship Id="rId360" Type="http://schemas.openxmlformats.org/officeDocument/2006/relationships/worksheet" Target="worksheets/sheet360.xml"/><Relationship Id="rId416" Type="http://schemas.openxmlformats.org/officeDocument/2006/relationships/worksheet" Target="worksheets/sheet416.xml"/><Relationship Id="rId220" Type="http://schemas.openxmlformats.org/officeDocument/2006/relationships/worksheet" Target="worksheets/sheet220.xml"/><Relationship Id="rId458" Type="http://schemas.openxmlformats.org/officeDocument/2006/relationships/worksheet" Target="worksheets/sheet458.xml"/><Relationship Id="rId15" Type="http://schemas.openxmlformats.org/officeDocument/2006/relationships/worksheet" Target="worksheets/sheet15.xml"/><Relationship Id="rId57" Type="http://schemas.openxmlformats.org/officeDocument/2006/relationships/worksheet" Target="worksheets/sheet57.xml"/><Relationship Id="rId262" Type="http://schemas.openxmlformats.org/officeDocument/2006/relationships/worksheet" Target="worksheets/sheet262.xml"/><Relationship Id="rId318" Type="http://schemas.openxmlformats.org/officeDocument/2006/relationships/worksheet" Target="worksheets/sheet318.xml"/><Relationship Id="rId525" Type="http://schemas.openxmlformats.org/officeDocument/2006/relationships/worksheet" Target="worksheets/sheet525.xml"/><Relationship Id="rId567" Type="http://schemas.openxmlformats.org/officeDocument/2006/relationships/worksheet" Target="worksheets/sheet567.xml"/><Relationship Id="rId99" Type="http://schemas.openxmlformats.org/officeDocument/2006/relationships/worksheet" Target="worksheets/sheet99.xml"/><Relationship Id="rId122" Type="http://schemas.openxmlformats.org/officeDocument/2006/relationships/worksheet" Target="worksheets/sheet122.xml"/><Relationship Id="rId164" Type="http://schemas.openxmlformats.org/officeDocument/2006/relationships/worksheet" Target="worksheets/sheet164.xml"/><Relationship Id="rId371" Type="http://schemas.openxmlformats.org/officeDocument/2006/relationships/worksheet" Target="worksheets/sheet371.xml"/><Relationship Id="rId427" Type="http://schemas.openxmlformats.org/officeDocument/2006/relationships/worksheet" Target="worksheets/sheet427.xml"/><Relationship Id="rId469" Type="http://schemas.openxmlformats.org/officeDocument/2006/relationships/worksheet" Target="worksheets/sheet469.xml"/><Relationship Id="rId26" Type="http://schemas.openxmlformats.org/officeDocument/2006/relationships/worksheet" Target="worksheets/sheet26.xml"/><Relationship Id="rId231" Type="http://schemas.openxmlformats.org/officeDocument/2006/relationships/worksheet" Target="worksheets/sheet231.xml"/><Relationship Id="rId273" Type="http://schemas.openxmlformats.org/officeDocument/2006/relationships/worksheet" Target="worksheets/sheet273.xml"/><Relationship Id="rId329" Type="http://schemas.openxmlformats.org/officeDocument/2006/relationships/worksheet" Target="worksheets/sheet329.xml"/><Relationship Id="rId480" Type="http://schemas.openxmlformats.org/officeDocument/2006/relationships/worksheet" Target="worksheets/sheet480.xml"/><Relationship Id="rId536" Type="http://schemas.openxmlformats.org/officeDocument/2006/relationships/worksheet" Target="worksheets/sheet536.xml"/><Relationship Id="rId68" Type="http://schemas.openxmlformats.org/officeDocument/2006/relationships/worksheet" Target="worksheets/sheet68.xml"/><Relationship Id="rId133" Type="http://schemas.openxmlformats.org/officeDocument/2006/relationships/worksheet" Target="worksheets/sheet133.xml"/><Relationship Id="rId175" Type="http://schemas.openxmlformats.org/officeDocument/2006/relationships/worksheet" Target="worksheets/sheet175.xml"/><Relationship Id="rId340" Type="http://schemas.openxmlformats.org/officeDocument/2006/relationships/worksheet" Target="worksheets/sheet340.xml"/><Relationship Id="rId200" Type="http://schemas.openxmlformats.org/officeDocument/2006/relationships/worksheet" Target="worksheets/sheet200.xml"/><Relationship Id="rId382" Type="http://schemas.openxmlformats.org/officeDocument/2006/relationships/worksheet" Target="worksheets/sheet382.xml"/><Relationship Id="rId438" Type="http://schemas.openxmlformats.org/officeDocument/2006/relationships/worksheet" Target="worksheets/sheet438.xml"/><Relationship Id="rId242" Type="http://schemas.openxmlformats.org/officeDocument/2006/relationships/worksheet" Target="worksheets/sheet242.xml"/><Relationship Id="rId284" Type="http://schemas.openxmlformats.org/officeDocument/2006/relationships/worksheet" Target="worksheets/sheet284.xml"/><Relationship Id="rId491" Type="http://schemas.openxmlformats.org/officeDocument/2006/relationships/worksheet" Target="worksheets/sheet491.xml"/><Relationship Id="rId505" Type="http://schemas.openxmlformats.org/officeDocument/2006/relationships/worksheet" Target="worksheets/sheet505.xml"/><Relationship Id="rId37" Type="http://schemas.openxmlformats.org/officeDocument/2006/relationships/worksheet" Target="worksheets/sheet37.xml"/><Relationship Id="rId79" Type="http://schemas.openxmlformats.org/officeDocument/2006/relationships/worksheet" Target="worksheets/sheet79.xml"/><Relationship Id="rId102" Type="http://schemas.openxmlformats.org/officeDocument/2006/relationships/worksheet" Target="worksheets/sheet102.xml"/><Relationship Id="rId144" Type="http://schemas.openxmlformats.org/officeDocument/2006/relationships/worksheet" Target="worksheets/sheet144.xml"/><Relationship Id="rId547" Type="http://schemas.openxmlformats.org/officeDocument/2006/relationships/worksheet" Target="worksheets/sheet547.xml"/><Relationship Id="rId90" Type="http://schemas.openxmlformats.org/officeDocument/2006/relationships/worksheet" Target="worksheets/sheet90.xml"/><Relationship Id="rId186" Type="http://schemas.openxmlformats.org/officeDocument/2006/relationships/worksheet" Target="worksheets/sheet186.xml"/><Relationship Id="rId351" Type="http://schemas.openxmlformats.org/officeDocument/2006/relationships/worksheet" Target="worksheets/sheet351.xml"/><Relationship Id="rId393" Type="http://schemas.openxmlformats.org/officeDocument/2006/relationships/worksheet" Target="worksheets/sheet393.xml"/><Relationship Id="rId407" Type="http://schemas.openxmlformats.org/officeDocument/2006/relationships/worksheet" Target="worksheets/sheet407.xml"/><Relationship Id="rId449" Type="http://schemas.openxmlformats.org/officeDocument/2006/relationships/worksheet" Target="worksheets/sheet449.xml"/><Relationship Id="rId211" Type="http://schemas.openxmlformats.org/officeDocument/2006/relationships/worksheet" Target="worksheets/sheet211.xml"/><Relationship Id="rId253" Type="http://schemas.openxmlformats.org/officeDocument/2006/relationships/worksheet" Target="worksheets/sheet253.xml"/><Relationship Id="rId295" Type="http://schemas.openxmlformats.org/officeDocument/2006/relationships/worksheet" Target="worksheets/sheet295.xml"/><Relationship Id="rId309" Type="http://schemas.openxmlformats.org/officeDocument/2006/relationships/worksheet" Target="worksheets/sheet309.xml"/><Relationship Id="rId460" Type="http://schemas.openxmlformats.org/officeDocument/2006/relationships/worksheet" Target="worksheets/sheet460.xml"/><Relationship Id="rId516" Type="http://schemas.openxmlformats.org/officeDocument/2006/relationships/worksheet" Target="worksheets/sheet516.xml"/><Relationship Id="rId48" Type="http://schemas.openxmlformats.org/officeDocument/2006/relationships/worksheet" Target="worksheets/sheet48.xml"/><Relationship Id="rId113" Type="http://schemas.openxmlformats.org/officeDocument/2006/relationships/worksheet" Target="worksheets/sheet113.xml"/><Relationship Id="rId320" Type="http://schemas.openxmlformats.org/officeDocument/2006/relationships/worksheet" Target="worksheets/sheet320.xml"/><Relationship Id="rId558" Type="http://schemas.openxmlformats.org/officeDocument/2006/relationships/worksheet" Target="worksheets/sheet558.xml"/><Relationship Id="rId155" Type="http://schemas.openxmlformats.org/officeDocument/2006/relationships/worksheet" Target="worksheets/sheet155.xml"/><Relationship Id="rId197" Type="http://schemas.openxmlformats.org/officeDocument/2006/relationships/worksheet" Target="worksheets/sheet197.xml"/><Relationship Id="rId362" Type="http://schemas.openxmlformats.org/officeDocument/2006/relationships/worksheet" Target="worksheets/sheet362.xml"/><Relationship Id="rId418" Type="http://schemas.openxmlformats.org/officeDocument/2006/relationships/worksheet" Target="worksheets/sheet418.xml"/><Relationship Id="rId222" Type="http://schemas.openxmlformats.org/officeDocument/2006/relationships/worksheet" Target="worksheets/sheet222.xml"/><Relationship Id="rId264" Type="http://schemas.openxmlformats.org/officeDocument/2006/relationships/worksheet" Target="worksheets/sheet264.xml"/><Relationship Id="rId471" Type="http://schemas.openxmlformats.org/officeDocument/2006/relationships/worksheet" Target="worksheets/sheet471.xml"/><Relationship Id="rId17" Type="http://schemas.openxmlformats.org/officeDocument/2006/relationships/worksheet" Target="worksheets/sheet17.xml"/><Relationship Id="rId59" Type="http://schemas.openxmlformats.org/officeDocument/2006/relationships/worksheet" Target="worksheets/sheet59.xml"/><Relationship Id="rId124" Type="http://schemas.openxmlformats.org/officeDocument/2006/relationships/worksheet" Target="worksheets/sheet124.xml"/><Relationship Id="rId527" Type="http://schemas.openxmlformats.org/officeDocument/2006/relationships/worksheet" Target="worksheets/sheet527.xml"/><Relationship Id="rId569" Type="http://schemas.openxmlformats.org/officeDocument/2006/relationships/worksheet" Target="worksheets/sheet569.xml"/><Relationship Id="rId70" Type="http://schemas.openxmlformats.org/officeDocument/2006/relationships/worksheet" Target="worksheets/sheet70.xml"/><Relationship Id="rId166" Type="http://schemas.openxmlformats.org/officeDocument/2006/relationships/worksheet" Target="worksheets/sheet166.xml"/><Relationship Id="rId331" Type="http://schemas.openxmlformats.org/officeDocument/2006/relationships/worksheet" Target="worksheets/sheet331.xml"/><Relationship Id="rId373" Type="http://schemas.openxmlformats.org/officeDocument/2006/relationships/worksheet" Target="worksheets/sheet373.xml"/><Relationship Id="rId429" Type="http://schemas.openxmlformats.org/officeDocument/2006/relationships/worksheet" Target="worksheets/sheet429.xml"/><Relationship Id="rId1" Type="http://schemas.openxmlformats.org/officeDocument/2006/relationships/worksheet" Target="worksheets/sheet1.xml"/><Relationship Id="rId233" Type="http://schemas.openxmlformats.org/officeDocument/2006/relationships/worksheet" Target="worksheets/sheet233.xml"/><Relationship Id="rId440" Type="http://schemas.openxmlformats.org/officeDocument/2006/relationships/worksheet" Target="worksheets/sheet440.xml"/><Relationship Id="rId28" Type="http://schemas.openxmlformats.org/officeDocument/2006/relationships/worksheet" Target="worksheets/sheet28.xml"/><Relationship Id="rId275" Type="http://schemas.openxmlformats.org/officeDocument/2006/relationships/worksheet" Target="worksheets/sheet275.xml"/><Relationship Id="rId300" Type="http://schemas.openxmlformats.org/officeDocument/2006/relationships/worksheet" Target="worksheets/sheet300.xml"/><Relationship Id="rId482" Type="http://schemas.openxmlformats.org/officeDocument/2006/relationships/worksheet" Target="worksheets/sheet482.xml"/><Relationship Id="rId538" Type="http://schemas.openxmlformats.org/officeDocument/2006/relationships/worksheet" Target="worksheets/sheet538.xml"/><Relationship Id="rId81" Type="http://schemas.openxmlformats.org/officeDocument/2006/relationships/worksheet" Target="worksheets/sheet81.xml"/><Relationship Id="rId135" Type="http://schemas.openxmlformats.org/officeDocument/2006/relationships/worksheet" Target="worksheets/sheet135.xml"/><Relationship Id="rId177" Type="http://schemas.openxmlformats.org/officeDocument/2006/relationships/worksheet" Target="worksheets/sheet177.xml"/><Relationship Id="rId342" Type="http://schemas.openxmlformats.org/officeDocument/2006/relationships/worksheet" Target="worksheets/sheet342.xml"/><Relationship Id="rId384" Type="http://schemas.openxmlformats.org/officeDocument/2006/relationships/worksheet" Target="worksheets/sheet384.xml"/><Relationship Id="rId202" Type="http://schemas.openxmlformats.org/officeDocument/2006/relationships/worksheet" Target="worksheets/sheet202.xml"/><Relationship Id="rId244" Type="http://schemas.openxmlformats.org/officeDocument/2006/relationships/worksheet" Target="worksheets/sheet244.xml"/><Relationship Id="rId39" Type="http://schemas.openxmlformats.org/officeDocument/2006/relationships/worksheet" Target="worksheets/sheet39.xml"/><Relationship Id="rId286" Type="http://schemas.openxmlformats.org/officeDocument/2006/relationships/worksheet" Target="worksheets/sheet286.xml"/><Relationship Id="rId451" Type="http://schemas.openxmlformats.org/officeDocument/2006/relationships/worksheet" Target="worksheets/sheet451.xml"/><Relationship Id="rId493" Type="http://schemas.openxmlformats.org/officeDocument/2006/relationships/worksheet" Target="worksheets/sheet493.xml"/><Relationship Id="rId507" Type="http://schemas.openxmlformats.org/officeDocument/2006/relationships/worksheet" Target="worksheets/sheet507.xml"/><Relationship Id="rId549" Type="http://schemas.openxmlformats.org/officeDocument/2006/relationships/worksheet" Target="worksheets/sheet549.xml"/><Relationship Id="rId50" Type="http://schemas.openxmlformats.org/officeDocument/2006/relationships/worksheet" Target="worksheets/sheet50.xml"/><Relationship Id="rId104" Type="http://schemas.openxmlformats.org/officeDocument/2006/relationships/worksheet" Target="worksheets/sheet104.xml"/><Relationship Id="rId146" Type="http://schemas.openxmlformats.org/officeDocument/2006/relationships/worksheet" Target="worksheets/sheet146.xml"/><Relationship Id="rId188" Type="http://schemas.openxmlformats.org/officeDocument/2006/relationships/worksheet" Target="worksheets/sheet188.xml"/><Relationship Id="rId311" Type="http://schemas.openxmlformats.org/officeDocument/2006/relationships/worksheet" Target="worksheets/sheet311.xml"/><Relationship Id="rId353" Type="http://schemas.openxmlformats.org/officeDocument/2006/relationships/worksheet" Target="worksheets/sheet353.xml"/><Relationship Id="rId395" Type="http://schemas.openxmlformats.org/officeDocument/2006/relationships/worksheet" Target="worksheets/sheet395.xml"/><Relationship Id="rId409" Type="http://schemas.openxmlformats.org/officeDocument/2006/relationships/worksheet" Target="worksheets/sheet409.xml"/><Relationship Id="rId560" Type="http://schemas.openxmlformats.org/officeDocument/2006/relationships/worksheet" Target="worksheets/sheet560.xml"/><Relationship Id="rId92" Type="http://schemas.openxmlformats.org/officeDocument/2006/relationships/worksheet" Target="worksheets/sheet92.xml"/><Relationship Id="rId213" Type="http://schemas.openxmlformats.org/officeDocument/2006/relationships/worksheet" Target="worksheets/sheet213.xml"/><Relationship Id="rId420" Type="http://schemas.openxmlformats.org/officeDocument/2006/relationships/worksheet" Target="worksheets/sheet420.xml"/><Relationship Id="rId255" Type="http://schemas.openxmlformats.org/officeDocument/2006/relationships/worksheet" Target="worksheets/sheet255.xml"/><Relationship Id="rId297" Type="http://schemas.openxmlformats.org/officeDocument/2006/relationships/worksheet" Target="worksheets/sheet297.xml"/><Relationship Id="rId462" Type="http://schemas.openxmlformats.org/officeDocument/2006/relationships/worksheet" Target="worksheets/sheet462.xml"/><Relationship Id="rId518" Type="http://schemas.openxmlformats.org/officeDocument/2006/relationships/worksheet" Target="worksheets/sheet518.xml"/><Relationship Id="rId115" Type="http://schemas.openxmlformats.org/officeDocument/2006/relationships/worksheet" Target="worksheets/sheet115.xml"/><Relationship Id="rId157" Type="http://schemas.openxmlformats.org/officeDocument/2006/relationships/worksheet" Target="worksheets/sheet157.xml"/><Relationship Id="rId322" Type="http://schemas.openxmlformats.org/officeDocument/2006/relationships/worksheet" Target="worksheets/sheet322.xml"/><Relationship Id="rId364" Type="http://schemas.openxmlformats.org/officeDocument/2006/relationships/worksheet" Target="worksheets/sheet364.xml"/><Relationship Id="rId61" Type="http://schemas.openxmlformats.org/officeDocument/2006/relationships/worksheet" Target="worksheets/sheet61.xml"/><Relationship Id="rId199" Type="http://schemas.openxmlformats.org/officeDocument/2006/relationships/worksheet" Target="worksheets/sheet199.xml"/><Relationship Id="rId571" Type="http://schemas.openxmlformats.org/officeDocument/2006/relationships/styles" Target="styles.xml"/><Relationship Id="rId19" Type="http://schemas.openxmlformats.org/officeDocument/2006/relationships/worksheet" Target="worksheets/sheet19.xml"/><Relationship Id="rId224" Type="http://schemas.openxmlformats.org/officeDocument/2006/relationships/worksheet" Target="worksheets/sheet224.xml"/><Relationship Id="rId266" Type="http://schemas.openxmlformats.org/officeDocument/2006/relationships/worksheet" Target="worksheets/sheet266.xml"/><Relationship Id="rId431" Type="http://schemas.openxmlformats.org/officeDocument/2006/relationships/worksheet" Target="worksheets/sheet431.xml"/><Relationship Id="rId473" Type="http://schemas.openxmlformats.org/officeDocument/2006/relationships/worksheet" Target="worksheets/sheet473.xml"/><Relationship Id="rId529" Type="http://schemas.openxmlformats.org/officeDocument/2006/relationships/worksheet" Target="worksheets/sheet529.xml"/><Relationship Id="rId30" Type="http://schemas.openxmlformats.org/officeDocument/2006/relationships/worksheet" Target="worksheets/sheet30.xml"/><Relationship Id="rId126" Type="http://schemas.openxmlformats.org/officeDocument/2006/relationships/worksheet" Target="worksheets/sheet126.xml"/><Relationship Id="rId168" Type="http://schemas.openxmlformats.org/officeDocument/2006/relationships/worksheet" Target="worksheets/sheet168.xml"/><Relationship Id="rId333" Type="http://schemas.openxmlformats.org/officeDocument/2006/relationships/worksheet" Target="worksheets/sheet333.xml"/><Relationship Id="rId540" Type="http://schemas.openxmlformats.org/officeDocument/2006/relationships/worksheet" Target="worksheets/sheet540.xml"/><Relationship Id="rId72" Type="http://schemas.openxmlformats.org/officeDocument/2006/relationships/worksheet" Target="worksheets/sheet72.xml"/><Relationship Id="rId375" Type="http://schemas.openxmlformats.org/officeDocument/2006/relationships/worksheet" Target="worksheets/sheet375.xml"/><Relationship Id="rId3" Type="http://schemas.openxmlformats.org/officeDocument/2006/relationships/worksheet" Target="worksheets/sheet3.xml"/><Relationship Id="rId235" Type="http://schemas.openxmlformats.org/officeDocument/2006/relationships/worksheet" Target="worksheets/sheet235.xml"/><Relationship Id="rId277" Type="http://schemas.openxmlformats.org/officeDocument/2006/relationships/worksheet" Target="worksheets/sheet277.xml"/><Relationship Id="rId400" Type="http://schemas.openxmlformats.org/officeDocument/2006/relationships/worksheet" Target="worksheets/sheet400.xml"/><Relationship Id="rId442" Type="http://schemas.openxmlformats.org/officeDocument/2006/relationships/worksheet" Target="worksheets/sheet442.xml"/><Relationship Id="rId484" Type="http://schemas.openxmlformats.org/officeDocument/2006/relationships/worksheet" Target="worksheets/sheet484.xml"/><Relationship Id="rId137" Type="http://schemas.openxmlformats.org/officeDocument/2006/relationships/worksheet" Target="worksheets/sheet137.xml"/><Relationship Id="rId302" Type="http://schemas.openxmlformats.org/officeDocument/2006/relationships/worksheet" Target="worksheets/sheet302.xml"/><Relationship Id="rId344" Type="http://schemas.openxmlformats.org/officeDocument/2006/relationships/worksheet" Target="worksheets/sheet344.xml"/><Relationship Id="rId41" Type="http://schemas.openxmlformats.org/officeDocument/2006/relationships/worksheet" Target="worksheets/sheet41.xml"/><Relationship Id="rId83" Type="http://schemas.openxmlformats.org/officeDocument/2006/relationships/worksheet" Target="worksheets/sheet83.xml"/><Relationship Id="rId179" Type="http://schemas.openxmlformats.org/officeDocument/2006/relationships/worksheet" Target="worksheets/sheet179.xml"/><Relationship Id="rId386" Type="http://schemas.openxmlformats.org/officeDocument/2006/relationships/worksheet" Target="worksheets/sheet386.xml"/><Relationship Id="rId551" Type="http://schemas.openxmlformats.org/officeDocument/2006/relationships/worksheet" Target="worksheets/sheet551.xml"/><Relationship Id="rId190" Type="http://schemas.openxmlformats.org/officeDocument/2006/relationships/worksheet" Target="worksheets/sheet190.xml"/><Relationship Id="rId204" Type="http://schemas.openxmlformats.org/officeDocument/2006/relationships/worksheet" Target="worksheets/sheet204.xml"/><Relationship Id="rId246" Type="http://schemas.openxmlformats.org/officeDocument/2006/relationships/worksheet" Target="worksheets/sheet246.xml"/><Relationship Id="rId288" Type="http://schemas.openxmlformats.org/officeDocument/2006/relationships/worksheet" Target="worksheets/sheet288.xml"/><Relationship Id="rId411" Type="http://schemas.openxmlformats.org/officeDocument/2006/relationships/worksheet" Target="worksheets/sheet411.xml"/><Relationship Id="rId453" Type="http://schemas.openxmlformats.org/officeDocument/2006/relationships/worksheet" Target="worksheets/sheet453.xml"/><Relationship Id="rId509" Type="http://schemas.openxmlformats.org/officeDocument/2006/relationships/worksheet" Target="worksheets/sheet509.xml"/><Relationship Id="rId106" Type="http://schemas.openxmlformats.org/officeDocument/2006/relationships/worksheet" Target="worksheets/sheet106.xml"/><Relationship Id="rId313" Type="http://schemas.openxmlformats.org/officeDocument/2006/relationships/worksheet" Target="worksheets/sheet313.xml"/><Relationship Id="rId495" Type="http://schemas.openxmlformats.org/officeDocument/2006/relationships/worksheet" Target="worksheets/sheet495.xml"/><Relationship Id="rId10" Type="http://schemas.openxmlformats.org/officeDocument/2006/relationships/worksheet" Target="worksheets/sheet10.xml"/><Relationship Id="rId52" Type="http://schemas.openxmlformats.org/officeDocument/2006/relationships/worksheet" Target="worksheets/sheet52.xml"/><Relationship Id="rId94" Type="http://schemas.openxmlformats.org/officeDocument/2006/relationships/worksheet" Target="worksheets/sheet94.xml"/><Relationship Id="rId148" Type="http://schemas.openxmlformats.org/officeDocument/2006/relationships/worksheet" Target="worksheets/sheet148.xml"/><Relationship Id="rId355" Type="http://schemas.openxmlformats.org/officeDocument/2006/relationships/worksheet" Target="worksheets/sheet355.xml"/><Relationship Id="rId397" Type="http://schemas.openxmlformats.org/officeDocument/2006/relationships/worksheet" Target="worksheets/sheet397.xml"/><Relationship Id="rId520" Type="http://schemas.openxmlformats.org/officeDocument/2006/relationships/worksheet" Target="worksheets/sheet520.xml"/><Relationship Id="rId562" Type="http://schemas.openxmlformats.org/officeDocument/2006/relationships/worksheet" Target="worksheets/sheet562.xml"/><Relationship Id="rId215" Type="http://schemas.openxmlformats.org/officeDocument/2006/relationships/worksheet" Target="worksheets/sheet215.xml"/><Relationship Id="rId257" Type="http://schemas.openxmlformats.org/officeDocument/2006/relationships/worksheet" Target="worksheets/sheet257.xml"/><Relationship Id="rId422" Type="http://schemas.openxmlformats.org/officeDocument/2006/relationships/worksheet" Target="worksheets/sheet422.xml"/><Relationship Id="rId464" Type="http://schemas.openxmlformats.org/officeDocument/2006/relationships/worksheet" Target="worksheets/sheet464.xml"/><Relationship Id="rId299" Type="http://schemas.openxmlformats.org/officeDocument/2006/relationships/worksheet" Target="worksheets/sheet299.xml"/><Relationship Id="rId63" Type="http://schemas.openxmlformats.org/officeDocument/2006/relationships/worksheet" Target="worksheets/sheet63.xml"/><Relationship Id="rId159" Type="http://schemas.openxmlformats.org/officeDocument/2006/relationships/worksheet" Target="worksheets/sheet159.xml"/><Relationship Id="rId366" Type="http://schemas.openxmlformats.org/officeDocument/2006/relationships/worksheet" Target="worksheets/sheet366.xml"/><Relationship Id="rId573" Type="http://schemas.openxmlformats.org/officeDocument/2006/relationships/customXml" Target="../customXml/item1.xml"/><Relationship Id="rId226" Type="http://schemas.openxmlformats.org/officeDocument/2006/relationships/worksheet" Target="worksheets/sheet226.xml"/><Relationship Id="rId433" Type="http://schemas.openxmlformats.org/officeDocument/2006/relationships/worksheet" Target="worksheets/sheet433.xml"/><Relationship Id="rId74" Type="http://schemas.openxmlformats.org/officeDocument/2006/relationships/worksheet" Target="worksheets/sheet74.xml"/><Relationship Id="rId377" Type="http://schemas.openxmlformats.org/officeDocument/2006/relationships/worksheet" Target="worksheets/sheet377.xml"/><Relationship Id="rId500" Type="http://schemas.openxmlformats.org/officeDocument/2006/relationships/worksheet" Target="worksheets/sheet500.xml"/><Relationship Id="rId5" Type="http://schemas.openxmlformats.org/officeDocument/2006/relationships/worksheet" Target="worksheets/sheet5.xml"/><Relationship Id="rId237" Type="http://schemas.openxmlformats.org/officeDocument/2006/relationships/worksheet" Target="worksheets/sheet237.xml"/><Relationship Id="rId444" Type="http://schemas.openxmlformats.org/officeDocument/2006/relationships/worksheet" Target="worksheets/sheet444.xml"/><Relationship Id="rId290" Type="http://schemas.openxmlformats.org/officeDocument/2006/relationships/worksheet" Target="worksheets/sheet290.xml"/><Relationship Id="rId304" Type="http://schemas.openxmlformats.org/officeDocument/2006/relationships/worksheet" Target="worksheets/sheet304.xml"/><Relationship Id="rId388" Type="http://schemas.openxmlformats.org/officeDocument/2006/relationships/worksheet" Target="worksheets/sheet388.xml"/><Relationship Id="rId511" Type="http://schemas.openxmlformats.org/officeDocument/2006/relationships/worksheet" Target="worksheets/sheet511.xml"/><Relationship Id="rId85" Type="http://schemas.openxmlformats.org/officeDocument/2006/relationships/worksheet" Target="worksheets/sheet85.xml"/><Relationship Id="rId150" Type="http://schemas.openxmlformats.org/officeDocument/2006/relationships/worksheet" Target="worksheets/sheet150.xml"/><Relationship Id="rId248" Type="http://schemas.openxmlformats.org/officeDocument/2006/relationships/worksheet" Target="worksheets/sheet248.xml"/><Relationship Id="rId455" Type="http://schemas.openxmlformats.org/officeDocument/2006/relationships/worksheet" Target="worksheets/sheet455.xml"/><Relationship Id="rId12" Type="http://schemas.openxmlformats.org/officeDocument/2006/relationships/worksheet" Target="worksheets/sheet12.xml"/><Relationship Id="rId108" Type="http://schemas.openxmlformats.org/officeDocument/2006/relationships/worksheet" Target="worksheets/sheet108.xml"/><Relationship Id="rId315" Type="http://schemas.openxmlformats.org/officeDocument/2006/relationships/worksheet" Target="worksheets/sheet315.xml"/><Relationship Id="rId522" Type="http://schemas.openxmlformats.org/officeDocument/2006/relationships/worksheet" Target="worksheets/sheet522.xml"/><Relationship Id="rId96" Type="http://schemas.openxmlformats.org/officeDocument/2006/relationships/worksheet" Target="worksheets/sheet96.xml"/><Relationship Id="rId161" Type="http://schemas.openxmlformats.org/officeDocument/2006/relationships/worksheet" Target="worksheets/sheet161.xml"/><Relationship Id="rId399" Type="http://schemas.openxmlformats.org/officeDocument/2006/relationships/worksheet" Target="worksheets/sheet399.xml"/><Relationship Id="rId259" Type="http://schemas.openxmlformats.org/officeDocument/2006/relationships/worksheet" Target="worksheets/sheet259.xml"/><Relationship Id="rId466" Type="http://schemas.openxmlformats.org/officeDocument/2006/relationships/worksheet" Target="worksheets/sheet466.xml"/><Relationship Id="rId23" Type="http://schemas.openxmlformats.org/officeDocument/2006/relationships/worksheet" Target="worksheets/sheet23.xml"/><Relationship Id="rId119" Type="http://schemas.openxmlformats.org/officeDocument/2006/relationships/worksheet" Target="worksheets/sheet119.xml"/><Relationship Id="rId326" Type="http://schemas.openxmlformats.org/officeDocument/2006/relationships/worksheet" Target="worksheets/sheet326.xml"/><Relationship Id="rId533" Type="http://schemas.openxmlformats.org/officeDocument/2006/relationships/worksheet" Target="worksheets/sheet533.xml"/><Relationship Id="rId172" Type="http://schemas.openxmlformats.org/officeDocument/2006/relationships/worksheet" Target="worksheets/sheet172.xml"/><Relationship Id="rId477" Type="http://schemas.openxmlformats.org/officeDocument/2006/relationships/worksheet" Target="worksheets/sheet477.xml"/><Relationship Id="rId337" Type="http://schemas.openxmlformats.org/officeDocument/2006/relationships/worksheet" Target="worksheets/sheet337.xm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027" name="c" hidden="1">
          <a:extLst>
            <a:ext uri="{FF2B5EF4-FFF2-40B4-BE49-F238E27FC236}">
              <a16:creationId xmlns:a16="http://schemas.microsoft.com/office/drawing/2014/main" id="{D15601A6-0FE7-293B-7683-2AD8BDCC8EC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D9FFF0C0-4355-B964-F0BA-CCF6FE45CE3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B6D50312-0C93-16C8-A02D-DC9D2336E5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1B1E6634-5A1B-21B8-FBA8-C60BA13819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BB2DE708-A99E-F121-9EE1-FF2A69E8DE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152400</xdr:rowOff>
    </xdr:to>
    <xdr:sp macro="" textlink="">
      <xdr:nvSpPr>
        <xdr:cNvPr id="2050" name="c" hidden="1">
          <a:extLst>
            <a:ext uri="{FF2B5EF4-FFF2-40B4-BE49-F238E27FC236}">
              <a16:creationId xmlns:a16="http://schemas.microsoft.com/office/drawing/2014/main" id="{CD4F9D0C-604F-2256-8DE8-1A38CE5D957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2" name="AutoShape 2">
          <a:extLst>
            <a:ext uri="{FF2B5EF4-FFF2-40B4-BE49-F238E27FC236}">
              <a16:creationId xmlns:a16="http://schemas.microsoft.com/office/drawing/2014/main" id="{7DBC2522-A2DA-FBCA-4279-DED57D94B0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3" name="AutoShape 2">
          <a:extLst>
            <a:ext uri="{FF2B5EF4-FFF2-40B4-BE49-F238E27FC236}">
              <a16:creationId xmlns:a16="http://schemas.microsoft.com/office/drawing/2014/main" id="{34D10482-C380-9B85-DBAA-F44297BFC8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4" name="AutoShape 2">
          <a:extLst>
            <a:ext uri="{FF2B5EF4-FFF2-40B4-BE49-F238E27FC236}">
              <a16:creationId xmlns:a16="http://schemas.microsoft.com/office/drawing/2014/main" id="{6EB7AA48-02B9-06A7-A9D3-A2E5179E8D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5" name="AutoShape 2">
          <a:extLst>
            <a:ext uri="{FF2B5EF4-FFF2-40B4-BE49-F238E27FC236}">
              <a16:creationId xmlns:a16="http://schemas.microsoft.com/office/drawing/2014/main" id="{4E2F8E19-85D9-B91D-1034-16EE79FE88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12700</xdr:rowOff>
    </xdr:to>
    <xdr:sp macro="" textlink="">
      <xdr:nvSpPr>
        <xdr:cNvPr id="3075" name="c" hidden="1">
          <a:extLst>
            <a:ext uri="{FF2B5EF4-FFF2-40B4-BE49-F238E27FC236}">
              <a16:creationId xmlns:a16="http://schemas.microsoft.com/office/drawing/2014/main" id="{E4DCCD2A-5F79-05A7-1347-3ED3C5A8B26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12700</xdr:rowOff>
    </xdr:to>
    <xdr:sp macro="" textlink="">
      <xdr:nvSpPr>
        <xdr:cNvPr id="2" name="AutoShape 3">
          <a:extLst>
            <a:ext uri="{FF2B5EF4-FFF2-40B4-BE49-F238E27FC236}">
              <a16:creationId xmlns:a16="http://schemas.microsoft.com/office/drawing/2014/main" id="{17677040-3AC5-99CA-85CF-3F99D26535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xdr:rowOff>
    </xdr:to>
    <xdr:sp macro="" textlink="">
      <xdr:nvSpPr>
        <xdr:cNvPr id="3" name="AutoShape 3">
          <a:extLst>
            <a:ext uri="{FF2B5EF4-FFF2-40B4-BE49-F238E27FC236}">
              <a16:creationId xmlns:a16="http://schemas.microsoft.com/office/drawing/2014/main" id="{BC4839F5-8637-6136-75A5-AED504E484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xdr:rowOff>
    </xdr:to>
    <xdr:sp macro="" textlink="">
      <xdr:nvSpPr>
        <xdr:cNvPr id="4" name="AutoShape 3">
          <a:extLst>
            <a:ext uri="{FF2B5EF4-FFF2-40B4-BE49-F238E27FC236}">
              <a16:creationId xmlns:a16="http://schemas.microsoft.com/office/drawing/2014/main" id="{4442A6AF-4FCB-A473-1A80-D9D8686790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xdr:rowOff>
    </xdr:to>
    <xdr:sp macro="" textlink="">
      <xdr:nvSpPr>
        <xdr:cNvPr id="5" name="AutoShape 3">
          <a:extLst>
            <a:ext uri="{FF2B5EF4-FFF2-40B4-BE49-F238E27FC236}">
              <a16:creationId xmlns:a16="http://schemas.microsoft.com/office/drawing/2014/main" id="{90C0D013-4AF3-8A2D-255F-A1E9E64F59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19050</xdr:rowOff>
    </xdr:to>
    <xdr:sp macro="" textlink="">
      <xdr:nvSpPr>
        <xdr:cNvPr id="4098" name="c" hidden="1">
          <a:extLst>
            <a:ext uri="{FF2B5EF4-FFF2-40B4-BE49-F238E27FC236}">
              <a16:creationId xmlns:a16="http://schemas.microsoft.com/office/drawing/2014/main" id="{1E7CD02A-E83E-C458-050F-A143F9C369D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2" name="AutoShape 2">
          <a:extLst>
            <a:ext uri="{FF2B5EF4-FFF2-40B4-BE49-F238E27FC236}">
              <a16:creationId xmlns:a16="http://schemas.microsoft.com/office/drawing/2014/main" id="{D3D23F08-3AF0-DBD0-9111-92544FF17A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3" name="AutoShape 2">
          <a:extLst>
            <a:ext uri="{FF2B5EF4-FFF2-40B4-BE49-F238E27FC236}">
              <a16:creationId xmlns:a16="http://schemas.microsoft.com/office/drawing/2014/main" id="{2CEC524D-6AC6-E91B-A095-5ABD9B44E42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4" name="AutoShape 2">
          <a:extLst>
            <a:ext uri="{FF2B5EF4-FFF2-40B4-BE49-F238E27FC236}">
              <a16:creationId xmlns:a16="http://schemas.microsoft.com/office/drawing/2014/main" id="{FD76D42E-279F-9D70-F762-E9EDC9F59B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5" name="AutoShape 2">
          <a:extLst>
            <a:ext uri="{FF2B5EF4-FFF2-40B4-BE49-F238E27FC236}">
              <a16:creationId xmlns:a16="http://schemas.microsoft.com/office/drawing/2014/main" id="{A7BB8433-6652-4F97-417F-19CB83BC89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45</xdr:row>
      <xdr:rowOff>6350</xdr:rowOff>
    </xdr:to>
    <xdr:sp macro="" textlink="">
      <xdr:nvSpPr>
        <xdr:cNvPr id="5122" name="c" hidden="1">
          <a:extLst>
            <a:ext uri="{FF2B5EF4-FFF2-40B4-BE49-F238E27FC236}">
              <a16:creationId xmlns:a16="http://schemas.microsoft.com/office/drawing/2014/main" id="{3A2B1BCD-9E58-A9A5-1B07-7E52F2E578A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2" name="AutoShape 2">
          <a:extLst>
            <a:ext uri="{FF2B5EF4-FFF2-40B4-BE49-F238E27FC236}">
              <a16:creationId xmlns:a16="http://schemas.microsoft.com/office/drawing/2014/main" id="{24E578B8-7E4F-037E-C377-F1013F3D02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3" name="AutoShape 2">
          <a:extLst>
            <a:ext uri="{FF2B5EF4-FFF2-40B4-BE49-F238E27FC236}">
              <a16:creationId xmlns:a16="http://schemas.microsoft.com/office/drawing/2014/main" id="{4C365EDF-D668-9172-2CC0-496C0FCA16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4" name="AutoShape 2">
          <a:extLst>
            <a:ext uri="{FF2B5EF4-FFF2-40B4-BE49-F238E27FC236}">
              <a16:creationId xmlns:a16="http://schemas.microsoft.com/office/drawing/2014/main" id="{B3EF24AB-E60A-47DD-CF64-05C27C0646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5" name="AutoShape 2">
          <a:extLst>
            <a:ext uri="{FF2B5EF4-FFF2-40B4-BE49-F238E27FC236}">
              <a16:creationId xmlns:a16="http://schemas.microsoft.com/office/drawing/2014/main" id="{5FB91462-380B-8E64-90F9-674F338AFC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57150</xdr:rowOff>
    </xdr:to>
    <xdr:sp macro="" textlink="">
      <xdr:nvSpPr>
        <xdr:cNvPr id="6146" name="c" hidden="1">
          <a:extLst>
            <a:ext uri="{FF2B5EF4-FFF2-40B4-BE49-F238E27FC236}">
              <a16:creationId xmlns:a16="http://schemas.microsoft.com/office/drawing/2014/main" id="{7E2BED26-C1C5-E360-2A70-672BE140820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57150</xdr:rowOff>
    </xdr:to>
    <xdr:sp macro="" textlink="">
      <xdr:nvSpPr>
        <xdr:cNvPr id="2" name="AutoShape 2">
          <a:extLst>
            <a:ext uri="{FF2B5EF4-FFF2-40B4-BE49-F238E27FC236}">
              <a16:creationId xmlns:a16="http://schemas.microsoft.com/office/drawing/2014/main" id="{1269D9E2-3C64-F9BC-BE17-1F8B5FB30CA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57150</xdr:rowOff>
    </xdr:to>
    <xdr:sp macro="" textlink="">
      <xdr:nvSpPr>
        <xdr:cNvPr id="3" name="AutoShape 2">
          <a:extLst>
            <a:ext uri="{FF2B5EF4-FFF2-40B4-BE49-F238E27FC236}">
              <a16:creationId xmlns:a16="http://schemas.microsoft.com/office/drawing/2014/main" id="{8DEC203C-2A11-BB03-29DA-6A4314296D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57150</xdr:rowOff>
    </xdr:to>
    <xdr:sp macro="" textlink="">
      <xdr:nvSpPr>
        <xdr:cNvPr id="4" name="AutoShape 2">
          <a:extLst>
            <a:ext uri="{FF2B5EF4-FFF2-40B4-BE49-F238E27FC236}">
              <a16:creationId xmlns:a16="http://schemas.microsoft.com/office/drawing/2014/main" id="{9274CCC7-F121-059A-FFD1-806D28F129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57150</xdr:rowOff>
    </xdr:to>
    <xdr:sp macro="" textlink="">
      <xdr:nvSpPr>
        <xdr:cNvPr id="5" name="AutoShape 2">
          <a:extLst>
            <a:ext uri="{FF2B5EF4-FFF2-40B4-BE49-F238E27FC236}">
              <a16:creationId xmlns:a16="http://schemas.microsoft.com/office/drawing/2014/main" id="{BB2C0C6A-0109-51DD-00E8-B4C85436EE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45</xdr:row>
      <xdr:rowOff>6350</xdr:rowOff>
    </xdr:to>
    <xdr:sp macro="" textlink="">
      <xdr:nvSpPr>
        <xdr:cNvPr id="7170" name="c" hidden="1">
          <a:extLst>
            <a:ext uri="{FF2B5EF4-FFF2-40B4-BE49-F238E27FC236}">
              <a16:creationId xmlns:a16="http://schemas.microsoft.com/office/drawing/2014/main" id="{30EB59EB-9C36-0477-FD2D-8BF4AAB220E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2" name="AutoShape 2">
          <a:extLst>
            <a:ext uri="{FF2B5EF4-FFF2-40B4-BE49-F238E27FC236}">
              <a16:creationId xmlns:a16="http://schemas.microsoft.com/office/drawing/2014/main" id="{D539DDFA-771D-4A4A-10A5-0D9501A876F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3" name="AutoShape 2">
          <a:extLst>
            <a:ext uri="{FF2B5EF4-FFF2-40B4-BE49-F238E27FC236}">
              <a16:creationId xmlns:a16="http://schemas.microsoft.com/office/drawing/2014/main" id="{0732094D-89B9-542B-1659-D366835AD0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4" name="AutoShape 2">
          <a:extLst>
            <a:ext uri="{FF2B5EF4-FFF2-40B4-BE49-F238E27FC236}">
              <a16:creationId xmlns:a16="http://schemas.microsoft.com/office/drawing/2014/main" id="{AC0AD149-493A-87A2-241A-F2984663CF1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5" name="AutoShape 2">
          <a:extLst>
            <a:ext uri="{FF2B5EF4-FFF2-40B4-BE49-F238E27FC236}">
              <a16:creationId xmlns:a16="http://schemas.microsoft.com/office/drawing/2014/main" id="{70B1F188-A111-793D-D725-196F0348CE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152400</xdr:rowOff>
    </xdr:to>
    <xdr:sp macro="" textlink="">
      <xdr:nvSpPr>
        <xdr:cNvPr id="8194" name="c" hidden="1">
          <a:extLst>
            <a:ext uri="{FF2B5EF4-FFF2-40B4-BE49-F238E27FC236}">
              <a16:creationId xmlns:a16="http://schemas.microsoft.com/office/drawing/2014/main" id="{E5B5A72A-04C5-3B0C-8D2D-6FE3E1CEA0B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2" name="AutoShape 2">
          <a:extLst>
            <a:ext uri="{FF2B5EF4-FFF2-40B4-BE49-F238E27FC236}">
              <a16:creationId xmlns:a16="http://schemas.microsoft.com/office/drawing/2014/main" id="{6047ECB6-39C8-8A26-4DF9-54078B0E9C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3" name="AutoShape 2">
          <a:extLst>
            <a:ext uri="{FF2B5EF4-FFF2-40B4-BE49-F238E27FC236}">
              <a16:creationId xmlns:a16="http://schemas.microsoft.com/office/drawing/2014/main" id="{C4038561-710F-4C85-0324-4A042D8E0C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4" name="AutoShape 2">
          <a:extLst>
            <a:ext uri="{FF2B5EF4-FFF2-40B4-BE49-F238E27FC236}">
              <a16:creationId xmlns:a16="http://schemas.microsoft.com/office/drawing/2014/main" id="{B2029372-0D97-8A91-2D39-F8BC7214BF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5" name="AutoShape 2">
          <a:extLst>
            <a:ext uri="{FF2B5EF4-FFF2-40B4-BE49-F238E27FC236}">
              <a16:creationId xmlns:a16="http://schemas.microsoft.com/office/drawing/2014/main" id="{01D38B5D-E11F-41FC-3F99-18B09849F4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45</xdr:row>
      <xdr:rowOff>6350</xdr:rowOff>
    </xdr:to>
    <xdr:sp macro="" textlink="">
      <xdr:nvSpPr>
        <xdr:cNvPr id="9218" name="c" hidden="1">
          <a:extLst>
            <a:ext uri="{FF2B5EF4-FFF2-40B4-BE49-F238E27FC236}">
              <a16:creationId xmlns:a16="http://schemas.microsoft.com/office/drawing/2014/main" id="{554A6933-1189-48E5-BEB5-F21980D516C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2" name="AutoShape 2">
          <a:extLst>
            <a:ext uri="{FF2B5EF4-FFF2-40B4-BE49-F238E27FC236}">
              <a16:creationId xmlns:a16="http://schemas.microsoft.com/office/drawing/2014/main" id="{E7B253F8-4429-9CBB-E9E3-9EFF31D4507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3" name="AutoShape 2">
          <a:extLst>
            <a:ext uri="{FF2B5EF4-FFF2-40B4-BE49-F238E27FC236}">
              <a16:creationId xmlns:a16="http://schemas.microsoft.com/office/drawing/2014/main" id="{E4E09862-E265-95FF-7D5F-CB41BCF154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4" name="AutoShape 2">
          <a:extLst>
            <a:ext uri="{FF2B5EF4-FFF2-40B4-BE49-F238E27FC236}">
              <a16:creationId xmlns:a16="http://schemas.microsoft.com/office/drawing/2014/main" id="{639EBC09-16A2-EAED-3225-D034EF05FB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5" name="AutoShape 2">
          <a:extLst>
            <a:ext uri="{FF2B5EF4-FFF2-40B4-BE49-F238E27FC236}">
              <a16:creationId xmlns:a16="http://schemas.microsoft.com/office/drawing/2014/main" id="{B6752764-798C-3AEA-749D-C475150FC92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57150</xdr:rowOff>
    </xdr:to>
    <xdr:sp macro="" textlink="">
      <xdr:nvSpPr>
        <xdr:cNvPr id="10242" name="c" hidden="1">
          <a:extLst>
            <a:ext uri="{FF2B5EF4-FFF2-40B4-BE49-F238E27FC236}">
              <a16:creationId xmlns:a16="http://schemas.microsoft.com/office/drawing/2014/main" id="{4EACD23B-5A5F-7279-8A72-C844A73D58F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57150</xdr:rowOff>
    </xdr:to>
    <xdr:sp macro="" textlink="">
      <xdr:nvSpPr>
        <xdr:cNvPr id="2" name="AutoShape 2">
          <a:extLst>
            <a:ext uri="{FF2B5EF4-FFF2-40B4-BE49-F238E27FC236}">
              <a16:creationId xmlns:a16="http://schemas.microsoft.com/office/drawing/2014/main" id="{6C6A7E68-9C7C-B3FD-5539-DF749478D3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57150</xdr:rowOff>
    </xdr:to>
    <xdr:sp macro="" textlink="">
      <xdr:nvSpPr>
        <xdr:cNvPr id="3" name="AutoShape 2">
          <a:extLst>
            <a:ext uri="{FF2B5EF4-FFF2-40B4-BE49-F238E27FC236}">
              <a16:creationId xmlns:a16="http://schemas.microsoft.com/office/drawing/2014/main" id="{B294C92C-E0CD-3138-68CC-875B9BCC453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57150</xdr:rowOff>
    </xdr:to>
    <xdr:sp macro="" textlink="">
      <xdr:nvSpPr>
        <xdr:cNvPr id="4" name="AutoShape 2">
          <a:extLst>
            <a:ext uri="{FF2B5EF4-FFF2-40B4-BE49-F238E27FC236}">
              <a16:creationId xmlns:a16="http://schemas.microsoft.com/office/drawing/2014/main" id="{B67552D8-E968-E5B9-88DD-EC7076F355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57150</xdr:rowOff>
    </xdr:to>
    <xdr:sp macro="" textlink="">
      <xdr:nvSpPr>
        <xdr:cNvPr id="5" name="AutoShape 2">
          <a:extLst>
            <a:ext uri="{FF2B5EF4-FFF2-40B4-BE49-F238E27FC236}">
              <a16:creationId xmlns:a16="http://schemas.microsoft.com/office/drawing/2014/main" id="{0CD5BBF8-8614-58BF-3231-A0E8495579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152400</xdr:rowOff>
    </xdr:to>
    <xdr:sp macro="" textlink="">
      <xdr:nvSpPr>
        <xdr:cNvPr id="11266" name="c" hidden="1">
          <a:extLst>
            <a:ext uri="{FF2B5EF4-FFF2-40B4-BE49-F238E27FC236}">
              <a16:creationId xmlns:a16="http://schemas.microsoft.com/office/drawing/2014/main" id="{82D8ED80-CF4B-F246-8585-DFF38DBCC1D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2" name="AutoShape 2">
          <a:extLst>
            <a:ext uri="{FF2B5EF4-FFF2-40B4-BE49-F238E27FC236}">
              <a16:creationId xmlns:a16="http://schemas.microsoft.com/office/drawing/2014/main" id="{08BE6B4E-FE21-87E5-50B4-EFC1586027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3" name="AutoShape 2">
          <a:extLst>
            <a:ext uri="{FF2B5EF4-FFF2-40B4-BE49-F238E27FC236}">
              <a16:creationId xmlns:a16="http://schemas.microsoft.com/office/drawing/2014/main" id="{51923C98-6ECA-CA0A-F831-FAB1DA483F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4" name="AutoShape 2">
          <a:extLst>
            <a:ext uri="{FF2B5EF4-FFF2-40B4-BE49-F238E27FC236}">
              <a16:creationId xmlns:a16="http://schemas.microsoft.com/office/drawing/2014/main" id="{9DBF5409-8648-D4BE-B6B1-4B12CCFB43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5" name="AutoShape 2">
          <a:extLst>
            <a:ext uri="{FF2B5EF4-FFF2-40B4-BE49-F238E27FC236}">
              <a16:creationId xmlns:a16="http://schemas.microsoft.com/office/drawing/2014/main" id="{A0FE077A-9CB3-1C7F-F777-8BD818B232A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146050</xdr:rowOff>
    </xdr:to>
    <xdr:sp macro="" textlink="">
      <xdr:nvSpPr>
        <xdr:cNvPr id="12290" name="c" hidden="1">
          <a:extLst>
            <a:ext uri="{FF2B5EF4-FFF2-40B4-BE49-F238E27FC236}">
              <a16:creationId xmlns:a16="http://schemas.microsoft.com/office/drawing/2014/main" id="{594B00B5-237E-9C1C-3989-534A3117A47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2" name="AutoShape 2">
          <a:extLst>
            <a:ext uri="{FF2B5EF4-FFF2-40B4-BE49-F238E27FC236}">
              <a16:creationId xmlns:a16="http://schemas.microsoft.com/office/drawing/2014/main" id="{CEAA1A9C-0C22-5EDB-B68B-087E923D3E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3" name="AutoShape 2">
          <a:extLst>
            <a:ext uri="{FF2B5EF4-FFF2-40B4-BE49-F238E27FC236}">
              <a16:creationId xmlns:a16="http://schemas.microsoft.com/office/drawing/2014/main" id="{45592959-F322-3AA6-B439-A9880C30A6C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4" name="AutoShape 2">
          <a:extLst>
            <a:ext uri="{FF2B5EF4-FFF2-40B4-BE49-F238E27FC236}">
              <a16:creationId xmlns:a16="http://schemas.microsoft.com/office/drawing/2014/main" id="{8ADA8B4A-DAA1-3A4D-6ECE-BB8BEFDF30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5" name="AutoShape 2">
          <a:extLst>
            <a:ext uri="{FF2B5EF4-FFF2-40B4-BE49-F238E27FC236}">
              <a16:creationId xmlns:a16="http://schemas.microsoft.com/office/drawing/2014/main" id="{C839A4EE-77DB-9B7C-3894-1AFF2F22F13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152400</xdr:rowOff>
    </xdr:to>
    <xdr:sp macro="" textlink="">
      <xdr:nvSpPr>
        <xdr:cNvPr id="13314" name="c" hidden="1">
          <a:extLst>
            <a:ext uri="{FF2B5EF4-FFF2-40B4-BE49-F238E27FC236}">
              <a16:creationId xmlns:a16="http://schemas.microsoft.com/office/drawing/2014/main" id="{92733335-2484-5DB4-7D57-AAF0F440F75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2" name="AutoShape 2">
          <a:extLst>
            <a:ext uri="{FF2B5EF4-FFF2-40B4-BE49-F238E27FC236}">
              <a16:creationId xmlns:a16="http://schemas.microsoft.com/office/drawing/2014/main" id="{1961A155-F66A-F741-6EF4-787C16F5F99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3" name="AutoShape 2">
          <a:extLst>
            <a:ext uri="{FF2B5EF4-FFF2-40B4-BE49-F238E27FC236}">
              <a16:creationId xmlns:a16="http://schemas.microsoft.com/office/drawing/2014/main" id="{2CCD1BC5-F6D6-FD58-6727-CAE98FC4958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4" name="AutoShape 2">
          <a:extLst>
            <a:ext uri="{FF2B5EF4-FFF2-40B4-BE49-F238E27FC236}">
              <a16:creationId xmlns:a16="http://schemas.microsoft.com/office/drawing/2014/main" id="{75C16F85-0680-A89C-91FB-BDCB5942FE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152400</xdr:rowOff>
    </xdr:to>
    <xdr:sp macro="" textlink="">
      <xdr:nvSpPr>
        <xdr:cNvPr id="5" name="AutoShape 2">
          <a:extLst>
            <a:ext uri="{FF2B5EF4-FFF2-40B4-BE49-F238E27FC236}">
              <a16:creationId xmlns:a16="http://schemas.microsoft.com/office/drawing/2014/main" id="{14408A02-00AD-02EC-F6A9-347DC80C5E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43</xdr:row>
      <xdr:rowOff>63500</xdr:rowOff>
    </xdr:to>
    <xdr:sp macro="" textlink="">
      <xdr:nvSpPr>
        <xdr:cNvPr id="14338" name="c" hidden="1">
          <a:extLst>
            <a:ext uri="{FF2B5EF4-FFF2-40B4-BE49-F238E27FC236}">
              <a16:creationId xmlns:a16="http://schemas.microsoft.com/office/drawing/2014/main" id="{512DF242-01BA-35C7-0571-F0441B86A06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43</xdr:row>
      <xdr:rowOff>63500</xdr:rowOff>
    </xdr:to>
    <xdr:sp macro="" textlink="">
      <xdr:nvSpPr>
        <xdr:cNvPr id="2" name="AutoShape 2">
          <a:extLst>
            <a:ext uri="{FF2B5EF4-FFF2-40B4-BE49-F238E27FC236}">
              <a16:creationId xmlns:a16="http://schemas.microsoft.com/office/drawing/2014/main" id="{029D86FF-BC7C-EF05-C3EC-87CB3D9736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43</xdr:row>
      <xdr:rowOff>63500</xdr:rowOff>
    </xdr:to>
    <xdr:sp macro="" textlink="">
      <xdr:nvSpPr>
        <xdr:cNvPr id="3" name="AutoShape 2">
          <a:extLst>
            <a:ext uri="{FF2B5EF4-FFF2-40B4-BE49-F238E27FC236}">
              <a16:creationId xmlns:a16="http://schemas.microsoft.com/office/drawing/2014/main" id="{9A9E5675-6507-3460-7230-6BE8A0B1493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43</xdr:row>
      <xdr:rowOff>63500</xdr:rowOff>
    </xdr:to>
    <xdr:sp macro="" textlink="">
      <xdr:nvSpPr>
        <xdr:cNvPr id="4" name="AutoShape 2">
          <a:extLst>
            <a:ext uri="{FF2B5EF4-FFF2-40B4-BE49-F238E27FC236}">
              <a16:creationId xmlns:a16="http://schemas.microsoft.com/office/drawing/2014/main" id="{68422BD7-40E4-01C2-978B-808C5CE7C7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43</xdr:row>
      <xdr:rowOff>63500</xdr:rowOff>
    </xdr:to>
    <xdr:sp macro="" textlink="">
      <xdr:nvSpPr>
        <xdr:cNvPr id="5" name="AutoShape 2">
          <a:extLst>
            <a:ext uri="{FF2B5EF4-FFF2-40B4-BE49-F238E27FC236}">
              <a16:creationId xmlns:a16="http://schemas.microsoft.com/office/drawing/2014/main" id="{5BCEB901-DCEC-F605-0C2F-3C034579001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12700</xdr:rowOff>
    </xdr:to>
    <xdr:sp macro="" textlink="">
      <xdr:nvSpPr>
        <xdr:cNvPr id="15363" name="c" hidden="1">
          <a:extLst>
            <a:ext uri="{FF2B5EF4-FFF2-40B4-BE49-F238E27FC236}">
              <a16:creationId xmlns:a16="http://schemas.microsoft.com/office/drawing/2014/main" id="{9C88401F-4909-6C33-F24F-60408119D5F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2" name="AutoShape 3">
          <a:extLst>
            <a:ext uri="{FF2B5EF4-FFF2-40B4-BE49-F238E27FC236}">
              <a16:creationId xmlns:a16="http://schemas.microsoft.com/office/drawing/2014/main" id="{DE23786F-D237-CE84-BADC-E9436F36F75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3" name="AutoShape 3">
          <a:extLst>
            <a:ext uri="{FF2B5EF4-FFF2-40B4-BE49-F238E27FC236}">
              <a16:creationId xmlns:a16="http://schemas.microsoft.com/office/drawing/2014/main" id="{5284EE50-63FB-075D-1C0D-0736321400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4" name="AutoShape 3">
          <a:extLst>
            <a:ext uri="{FF2B5EF4-FFF2-40B4-BE49-F238E27FC236}">
              <a16:creationId xmlns:a16="http://schemas.microsoft.com/office/drawing/2014/main" id="{523126A9-E57C-CF32-2CE0-B439F3DDE6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5" name="AutoShape 3">
          <a:extLst>
            <a:ext uri="{FF2B5EF4-FFF2-40B4-BE49-F238E27FC236}">
              <a16:creationId xmlns:a16="http://schemas.microsoft.com/office/drawing/2014/main" id="{5D46E7F7-AFD8-1322-624B-D64B297F592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43</xdr:row>
      <xdr:rowOff>19050</xdr:rowOff>
    </xdr:to>
    <xdr:sp macro="" textlink="">
      <xdr:nvSpPr>
        <xdr:cNvPr id="16386" name="c" hidden="1">
          <a:extLst>
            <a:ext uri="{FF2B5EF4-FFF2-40B4-BE49-F238E27FC236}">
              <a16:creationId xmlns:a16="http://schemas.microsoft.com/office/drawing/2014/main" id="{9B3BF558-A4C2-1AA6-843C-AB9145B1748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43</xdr:row>
      <xdr:rowOff>19050</xdr:rowOff>
    </xdr:to>
    <xdr:sp macro="" textlink="">
      <xdr:nvSpPr>
        <xdr:cNvPr id="2" name="AutoShape 2">
          <a:extLst>
            <a:ext uri="{FF2B5EF4-FFF2-40B4-BE49-F238E27FC236}">
              <a16:creationId xmlns:a16="http://schemas.microsoft.com/office/drawing/2014/main" id="{D03BCA70-3E0C-BB26-6A62-52B77A6132A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43</xdr:row>
      <xdr:rowOff>19050</xdr:rowOff>
    </xdr:to>
    <xdr:sp macro="" textlink="">
      <xdr:nvSpPr>
        <xdr:cNvPr id="3" name="AutoShape 2">
          <a:extLst>
            <a:ext uri="{FF2B5EF4-FFF2-40B4-BE49-F238E27FC236}">
              <a16:creationId xmlns:a16="http://schemas.microsoft.com/office/drawing/2014/main" id="{B6515651-9A07-8225-1962-AF280DE129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43</xdr:row>
      <xdr:rowOff>19050</xdr:rowOff>
    </xdr:to>
    <xdr:sp macro="" textlink="">
      <xdr:nvSpPr>
        <xdr:cNvPr id="4" name="AutoShape 2">
          <a:extLst>
            <a:ext uri="{FF2B5EF4-FFF2-40B4-BE49-F238E27FC236}">
              <a16:creationId xmlns:a16="http://schemas.microsoft.com/office/drawing/2014/main" id="{314DFAB1-B78B-AE07-2FB0-951EC18BB1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43</xdr:row>
      <xdr:rowOff>19050</xdr:rowOff>
    </xdr:to>
    <xdr:sp macro="" textlink="">
      <xdr:nvSpPr>
        <xdr:cNvPr id="5" name="AutoShape 2">
          <a:extLst>
            <a:ext uri="{FF2B5EF4-FFF2-40B4-BE49-F238E27FC236}">
              <a16:creationId xmlns:a16="http://schemas.microsoft.com/office/drawing/2014/main" id="{E38F52A9-DF4E-AD09-1C71-10A33457929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42</xdr:row>
      <xdr:rowOff>114300</xdr:rowOff>
    </xdr:to>
    <xdr:sp macro="" textlink="">
      <xdr:nvSpPr>
        <xdr:cNvPr id="17410" name="c" hidden="1">
          <a:extLst>
            <a:ext uri="{FF2B5EF4-FFF2-40B4-BE49-F238E27FC236}">
              <a16:creationId xmlns:a16="http://schemas.microsoft.com/office/drawing/2014/main" id="{D2926BE4-2A69-0102-00AA-36DBE8E11CF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42</xdr:row>
      <xdr:rowOff>114300</xdr:rowOff>
    </xdr:to>
    <xdr:sp macro="" textlink="">
      <xdr:nvSpPr>
        <xdr:cNvPr id="2" name="AutoShape 2">
          <a:extLst>
            <a:ext uri="{FF2B5EF4-FFF2-40B4-BE49-F238E27FC236}">
              <a16:creationId xmlns:a16="http://schemas.microsoft.com/office/drawing/2014/main" id="{EB530E05-0661-1B02-BA33-B2BFD06F1C4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42</xdr:row>
      <xdr:rowOff>114300</xdr:rowOff>
    </xdr:to>
    <xdr:sp macro="" textlink="">
      <xdr:nvSpPr>
        <xdr:cNvPr id="3" name="AutoShape 2">
          <a:extLst>
            <a:ext uri="{FF2B5EF4-FFF2-40B4-BE49-F238E27FC236}">
              <a16:creationId xmlns:a16="http://schemas.microsoft.com/office/drawing/2014/main" id="{6740CA53-1AC8-006F-63B7-B1E94F9C8F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42</xdr:row>
      <xdr:rowOff>114300</xdr:rowOff>
    </xdr:to>
    <xdr:sp macro="" textlink="">
      <xdr:nvSpPr>
        <xdr:cNvPr id="4" name="AutoShape 2">
          <a:extLst>
            <a:ext uri="{FF2B5EF4-FFF2-40B4-BE49-F238E27FC236}">
              <a16:creationId xmlns:a16="http://schemas.microsoft.com/office/drawing/2014/main" id="{46A7CFDC-0736-B1C2-3A83-BD67346F8A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42</xdr:row>
      <xdr:rowOff>114300</xdr:rowOff>
    </xdr:to>
    <xdr:sp macro="" textlink="">
      <xdr:nvSpPr>
        <xdr:cNvPr id="5" name="AutoShape 2">
          <a:extLst>
            <a:ext uri="{FF2B5EF4-FFF2-40B4-BE49-F238E27FC236}">
              <a16:creationId xmlns:a16="http://schemas.microsoft.com/office/drawing/2014/main" id="{7CC8F510-3184-BECF-BF19-BEB5C502052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18434" name="c" hidden="1">
          <a:extLst>
            <a:ext uri="{FF2B5EF4-FFF2-40B4-BE49-F238E27FC236}">
              <a16:creationId xmlns:a16="http://schemas.microsoft.com/office/drawing/2014/main" id="{14D7E2D5-2D1E-0E70-BA04-73FF7DBCE94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AA9CA6E6-7DA5-0FC2-5DEB-671540CF90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02300B6C-E95F-A088-FE77-0EF41A1498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4A0356CB-4F81-F897-A9F3-A18672170E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D98CEDCE-F3D3-50DC-9EA7-A42B395C74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596900</xdr:colOff>
      <xdr:row>35</xdr:row>
      <xdr:rowOff>12700</xdr:rowOff>
    </xdr:to>
    <xdr:sp macro="" textlink="">
      <xdr:nvSpPr>
        <xdr:cNvPr id="19459" name="c" hidden="1">
          <a:extLst>
            <a:ext uri="{FF2B5EF4-FFF2-40B4-BE49-F238E27FC236}">
              <a16:creationId xmlns:a16="http://schemas.microsoft.com/office/drawing/2014/main" id="{8CB5BC2E-86C2-496C-CA35-B31104F96B8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2" name="AutoShape 3">
          <a:extLst>
            <a:ext uri="{FF2B5EF4-FFF2-40B4-BE49-F238E27FC236}">
              <a16:creationId xmlns:a16="http://schemas.microsoft.com/office/drawing/2014/main" id="{451EF289-EA35-E7E2-FA73-06DDD5CD91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3" name="AutoShape 3">
          <a:extLst>
            <a:ext uri="{FF2B5EF4-FFF2-40B4-BE49-F238E27FC236}">
              <a16:creationId xmlns:a16="http://schemas.microsoft.com/office/drawing/2014/main" id="{E7550649-E080-E65F-8D09-3894E6FB12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4" name="AutoShape 3">
          <a:extLst>
            <a:ext uri="{FF2B5EF4-FFF2-40B4-BE49-F238E27FC236}">
              <a16:creationId xmlns:a16="http://schemas.microsoft.com/office/drawing/2014/main" id="{411B0BC1-2419-AE02-5C4A-A0C9A8633B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5" name="AutoShape 3">
          <a:extLst>
            <a:ext uri="{FF2B5EF4-FFF2-40B4-BE49-F238E27FC236}">
              <a16:creationId xmlns:a16="http://schemas.microsoft.com/office/drawing/2014/main" id="{3D9CA507-5BBC-F67D-3F1C-6875972EC03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12700</xdr:rowOff>
    </xdr:to>
    <xdr:sp macro="" textlink="">
      <xdr:nvSpPr>
        <xdr:cNvPr id="20483" name="c" hidden="1">
          <a:extLst>
            <a:ext uri="{FF2B5EF4-FFF2-40B4-BE49-F238E27FC236}">
              <a16:creationId xmlns:a16="http://schemas.microsoft.com/office/drawing/2014/main" id="{84840E44-4BFF-9898-C103-1ED2B984B43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2" name="AutoShape 3">
          <a:extLst>
            <a:ext uri="{FF2B5EF4-FFF2-40B4-BE49-F238E27FC236}">
              <a16:creationId xmlns:a16="http://schemas.microsoft.com/office/drawing/2014/main" id="{7A54A904-EB6D-F69F-BDA0-C6C40B072E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3" name="AutoShape 3">
          <a:extLst>
            <a:ext uri="{FF2B5EF4-FFF2-40B4-BE49-F238E27FC236}">
              <a16:creationId xmlns:a16="http://schemas.microsoft.com/office/drawing/2014/main" id="{1CCE4721-8FCA-D41B-8B79-A4CB5E191C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4" name="AutoShape 3">
          <a:extLst>
            <a:ext uri="{FF2B5EF4-FFF2-40B4-BE49-F238E27FC236}">
              <a16:creationId xmlns:a16="http://schemas.microsoft.com/office/drawing/2014/main" id="{5E7C0BAD-17FE-3F53-E965-762F36792D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5" name="AutoShape 3">
          <a:extLst>
            <a:ext uri="{FF2B5EF4-FFF2-40B4-BE49-F238E27FC236}">
              <a16:creationId xmlns:a16="http://schemas.microsoft.com/office/drawing/2014/main" id="{CEB5F71B-18CD-FDD0-7177-AF25D4F881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41</xdr:row>
      <xdr:rowOff>165100</xdr:rowOff>
    </xdr:to>
    <xdr:sp macro="" textlink="">
      <xdr:nvSpPr>
        <xdr:cNvPr id="21506" name="c" hidden="1">
          <a:extLst>
            <a:ext uri="{FF2B5EF4-FFF2-40B4-BE49-F238E27FC236}">
              <a16:creationId xmlns:a16="http://schemas.microsoft.com/office/drawing/2014/main" id="{32160EE9-E511-7660-6BBF-8DA4D09969C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41</xdr:row>
      <xdr:rowOff>165100</xdr:rowOff>
    </xdr:to>
    <xdr:sp macro="" textlink="">
      <xdr:nvSpPr>
        <xdr:cNvPr id="2" name="AutoShape 2">
          <a:extLst>
            <a:ext uri="{FF2B5EF4-FFF2-40B4-BE49-F238E27FC236}">
              <a16:creationId xmlns:a16="http://schemas.microsoft.com/office/drawing/2014/main" id="{7EFE097B-199B-2158-7E2C-31A76C508F4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41</xdr:row>
      <xdr:rowOff>165100</xdr:rowOff>
    </xdr:to>
    <xdr:sp macro="" textlink="">
      <xdr:nvSpPr>
        <xdr:cNvPr id="3" name="AutoShape 2">
          <a:extLst>
            <a:ext uri="{FF2B5EF4-FFF2-40B4-BE49-F238E27FC236}">
              <a16:creationId xmlns:a16="http://schemas.microsoft.com/office/drawing/2014/main" id="{AA60D52F-E5C0-54E3-3EEA-76087F4D56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41</xdr:row>
      <xdr:rowOff>165100</xdr:rowOff>
    </xdr:to>
    <xdr:sp macro="" textlink="">
      <xdr:nvSpPr>
        <xdr:cNvPr id="4" name="AutoShape 2">
          <a:extLst>
            <a:ext uri="{FF2B5EF4-FFF2-40B4-BE49-F238E27FC236}">
              <a16:creationId xmlns:a16="http://schemas.microsoft.com/office/drawing/2014/main" id="{A24DA955-F917-F98E-E8D0-DB7E9B79EF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41</xdr:row>
      <xdr:rowOff>165100</xdr:rowOff>
    </xdr:to>
    <xdr:sp macro="" textlink="">
      <xdr:nvSpPr>
        <xdr:cNvPr id="5" name="AutoShape 2">
          <a:extLst>
            <a:ext uri="{FF2B5EF4-FFF2-40B4-BE49-F238E27FC236}">
              <a16:creationId xmlns:a16="http://schemas.microsoft.com/office/drawing/2014/main" id="{25864147-1E3A-B7A5-F466-9A90105A79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41</xdr:row>
      <xdr:rowOff>76200</xdr:rowOff>
    </xdr:to>
    <xdr:sp macro="" textlink="">
      <xdr:nvSpPr>
        <xdr:cNvPr id="22530" name="c" hidden="1">
          <a:extLst>
            <a:ext uri="{FF2B5EF4-FFF2-40B4-BE49-F238E27FC236}">
              <a16:creationId xmlns:a16="http://schemas.microsoft.com/office/drawing/2014/main" id="{76C7FD16-41D3-DD24-BC07-5F9C9E4A33A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41</xdr:row>
      <xdr:rowOff>76200</xdr:rowOff>
    </xdr:to>
    <xdr:sp macro="" textlink="">
      <xdr:nvSpPr>
        <xdr:cNvPr id="2" name="AutoShape 2">
          <a:extLst>
            <a:ext uri="{FF2B5EF4-FFF2-40B4-BE49-F238E27FC236}">
              <a16:creationId xmlns:a16="http://schemas.microsoft.com/office/drawing/2014/main" id="{FC867A3C-D3AB-F8CC-3946-7832CA5A25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41</xdr:row>
      <xdr:rowOff>76200</xdr:rowOff>
    </xdr:to>
    <xdr:sp macro="" textlink="">
      <xdr:nvSpPr>
        <xdr:cNvPr id="3" name="AutoShape 2">
          <a:extLst>
            <a:ext uri="{FF2B5EF4-FFF2-40B4-BE49-F238E27FC236}">
              <a16:creationId xmlns:a16="http://schemas.microsoft.com/office/drawing/2014/main" id="{AD1C23A1-E2F5-0049-AE1F-F3879B8B345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41</xdr:row>
      <xdr:rowOff>76200</xdr:rowOff>
    </xdr:to>
    <xdr:sp macro="" textlink="">
      <xdr:nvSpPr>
        <xdr:cNvPr id="4" name="AutoShape 2">
          <a:extLst>
            <a:ext uri="{FF2B5EF4-FFF2-40B4-BE49-F238E27FC236}">
              <a16:creationId xmlns:a16="http://schemas.microsoft.com/office/drawing/2014/main" id="{9F55FE47-57F7-A933-57BC-E80DFF16C9B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41</xdr:row>
      <xdr:rowOff>76200</xdr:rowOff>
    </xdr:to>
    <xdr:sp macro="" textlink="">
      <xdr:nvSpPr>
        <xdr:cNvPr id="5" name="AutoShape 2">
          <a:extLst>
            <a:ext uri="{FF2B5EF4-FFF2-40B4-BE49-F238E27FC236}">
              <a16:creationId xmlns:a16="http://schemas.microsoft.com/office/drawing/2014/main" id="{F94858E1-BE14-7431-84CB-5D264C4C57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23554" name="c" hidden="1">
          <a:extLst>
            <a:ext uri="{FF2B5EF4-FFF2-40B4-BE49-F238E27FC236}">
              <a16:creationId xmlns:a16="http://schemas.microsoft.com/office/drawing/2014/main" id="{78BB7FF0-36A8-5568-14A6-E6E989C7EC1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CCE6E16D-C88D-03FE-06A2-7E6B59274F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65C5EE57-A32E-CD9A-8D67-C039EA93D3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E5EE1535-47CC-28DA-7A0E-B9A967667B5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D9AC1171-8EC9-6D77-EAA0-5BD6ECCB51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596900</xdr:colOff>
      <xdr:row>35</xdr:row>
      <xdr:rowOff>12700</xdr:rowOff>
    </xdr:to>
    <xdr:sp macro="" textlink="">
      <xdr:nvSpPr>
        <xdr:cNvPr id="24579" name="c" hidden="1">
          <a:extLst>
            <a:ext uri="{FF2B5EF4-FFF2-40B4-BE49-F238E27FC236}">
              <a16:creationId xmlns:a16="http://schemas.microsoft.com/office/drawing/2014/main" id="{9211BC7D-9AC8-6CC2-9925-7B1C4C3F559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2" name="AutoShape 3">
          <a:extLst>
            <a:ext uri="{FF2B5EF4-FFF2-40B4-BE49-F238E27FC236}">
              <a16:creationId xmlns:a16="http://schemas.microsoft.com/office/drawing/2014/main" id="{C88B889E-820F-F57B-6CB2-DB1B9F0A70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3" name="AutoShape 3">
          <a:extLst>
            <a:ext uri="{FF2B5EF4-FFF2-40B4-BE49-F238E27FC236}">
              <a16:creationId xmlns:a16="http://schemas.microsoft.com/office/drawing/2014/main" id="{D71F3B02-396E-73CB-B8DC-80053EE0F25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4" name="AutoShape 3">
          <a:extLst>
            <a:ext uri="{FF2B5EF4-FFF2-40B4-BE49-F238E27FC236}">
              <a16:creationId xmlns:a16="http://schemas.microsoft.com/office/drawing/2014/main" id="{4BDB7D4C-9FA3-2201-4F02-BDFF18BC36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5" name="AutoShape 3">
          <a:extLst>
            <a:ext uri="{FF2B5EF4-FFF2-40B4-BE49-F238E27FC236}">
              <a16:creationId xmlns:a16="http://schemas.microsoft.com/office/drawing/2014/main" id="{916DD255-E97E-D9E9-D5CA-639F885E07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25603" name="c" hidden="1">
          <a:extLst>
            <a:ext uri="{FF2B5EF4-FFF2-40B4-BE49-F238E27FC236}">
              <a16:creationId xmlns:a16="http://schemas.microsoft.com/office/drawing/2014/main" id="{97815059-D28B-0BA6-0E1E-0F0BC19362B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1DEE8425-C499-F16E-ADCD-2A27631052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AE00EDC4-5082-AACC-F50F-B89BB25D61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5AE93B34-A196-232C-09AE-B6952B0087F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E91650A1-93D3-1CB1-2E94-D24BA26116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12700</xdr:rowOff>
    </xdr:to>
    <xdr:sp macro="" textlink="">
      <xdr:nvSpPr>
        <xdr:cNvPr id="26628" name="c" hidden="1">
          <a:extLst>
            <a:ext uri="{FF2B5EF4-FFF2-40B4-BE49-F238E27FC236}">
              <a16:creationId xmlns:a16="http://schemas.microsoft.com/office/drawing/2014/main" id="{1E87D594-73BB-01AF-3009-652759946F7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2" name="AutoShape 4">
          <a:extLst>
            <a:ext uri="{FF2B5EF4-FFF2-40B4-BE49-F238E27FC236}">
              <a16:creationId xmlns:a16="http://schemas.microsoft.com/office/drawing/2014/main" id="{8F0BB09A-0C7A-5C06-476B-0ED243BB4F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3" name="AutoShape 4">
          <a:extLst>
            <a:ext uri="{FF2B5EF4-FFF2-40B4-BE49-F238E27FC236}">
              <a16:creationId xmlns:a16="http://schemas.microsoft.com/office/drawing/2014/main" id="{CDF74CDE-9F8E-9B09-80A6-827A31B6DF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4" name="AutoShape 4">
          <a:extLst>
            <a:ext uri="{FF2B5EF4-FFF2-40B4-BE49-F238E27FC236}">
              <a16:creationId xmlns:a16="http://schemas.microsoft.com/office/drawing/2014/main" id="{FE4E53C3-A96A-0F5B-9476-7D30BBF18B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5" name="AutoShape 4">
          <a:extLst>
            <a:ext uri="{FF2B5EF4-FFF2-40B4-BE49-F238E27FC236}">
              <a16:creationId xmlns:a16="http://schemas.microsoft.com/office/drawing/2014/main" id="{891A9138-9FAB-7697-91AE-CC264DEC03E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27652" name="c" hidden="1">
          <a:extLst>
            <a:ext uri="{FF2B5EF4-FFF2-40B4-BE49-F238E27FC236}">
              <a16:creationId xmlns:a16="http://schemas.microsoft.com/office/drawing/2014/main" id="{150DF137-54FD-5974-A067-0DB4FF1AAE7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4">
          <a:extLst>
            <a:ext uri="{FF2B5EF4-FFF2-40B4-BE49-F238E27FC236}">
              <a16:creationId xmlns:a16="http://schemas.microsoft.com/office/drawing/2014/main" id="{9140C4DD-8CAE-0774-18AC-42EBF90B6C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4">
          <a:extLst>
            <a:ext uri="{FF2B5EF4-FFF2-40B4-BE49-F238E27FC236}">
              <a16:creationId xmlns:a16="http://schemas.microsoft.com/office/drawing/2014/main" id="{163208B5-62D2-7D91-841D-07D8F53E87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4">
          <a:extLst>
            <a:ext uri="{FF2B5EF4-FFF2-40B4-BE49-F238E27FC236}">
              <a16:creationId xmlns:a16="http://schemas.microsoft.com/office/drawing/2014/main" id="{2E737B63-C28D-4F2A-68AD-442D1B9111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4">
          <a:extLst>
            <a:ext uri="{FF2B5EF4-FFF2-40B4-BE49-F238E27FC236}">
              <a16:creationId xmlns:a16="http://schemas.microsoft.com/office/drawing/2014/main" id="{73D0A47A-A470-0471-97CB-D3D3CDFAD9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12700</xdr:rowOff>
    </xdr:to>
    <xdr:sp macro="" textlink="">
      <xdr:nvSpPr>
        <xdr:cNvPr id="28676" name="c" hidden="1">
          <a:extLst>
            <a:ext uri="{FF2B5EF4-FFF2-40B4-BE49-F238E27FC236}">
              <a16:creationId xmlns:a16="http://schemas.microsoft.com/office/drawing/2014/main" id="{E98AB6CC-3369-239B-BE4C-2A882C8DE54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2" name="AutoShape 4">
          <a:extLst>
            <a:ext uri="{FF2B5EF4-FFF2-40B4-BE49-F238E27FC236}">
              <a16:creationId xmlns:a16="http://schemas.microsoft.com/office/drawing/2014/main" id="{7275B7E9-EFB5-B9E5-971B-E72D31ADA5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3" name="AutoShape 4">
          <a:extLst>
            <a:ext uri="{FF2B5EF4-FFF2-40B4-BE49-F238E27FC236}">
              <a16:creationId xmlns:a16="http://schemas.microsoft.com/office/drawing/2014/main" id="{9CFE6BCD-5DF5-FDC2-4C59-542AD8EF72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4" name="AutoShape 4">
          <a:extLst>
            <a:ext uri="{FF2B5EF4-FFF2-40B4-BE49-F238E27FC236}">
              <a16:creationId xmlns:a16="http://schemas.microsoft.com/office/drawing/2014/main" id="{D54AB448-8F25-2990-59CA-7189BB85CF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5" name="AutoShape 4">
          <a:extLst>
            <a:ext uri="{FF2B5EF4-FFF2-40B4-BE49-F238E27FC236}">
              <a16:creationId xmlns:a16="http://schemas.microsoft.com/office/drawing/2014/main" id="{BC22C3B7-810F-AA81-B82F-2DC3680449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29698" name="c" hidden="1">
          <a:extLst>
            <a:ext uri="{FF2B5EF4-FFF2-40B4-BE49-F238E27FC236}">
              <a16:creationId xmlns:a16="http://schemas.microsoft.com/office/drawing/2014/main" id="{9EDEAEDB-E200-A4EC-0638-922DBDDB2BD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C7CD3834-4897-16D3-F594-7003D2489C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6F3BE93F-8B15-BA60-3DEC-AC67CE9375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D7607802-FB65-7328-A05C-9337DB749B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D4FB770B-69C2-7ECB-F687-890DF94F3C8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30722" name="c" hidden="1">
          <a:extLst>
            <a:ext uri="{FF2B5EF4-FFF2-40B4-BE49-F238E27FC236}">
              <a16:creationId xmlns:a16="http://schemas.microsoft.com/office/drawing/2014/main" id="{1EAD33D4-1E8C-F1D6-D3C9-58071C9E8DE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5BBBA04A-51DC-B702-C413-AE89340491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DD787EBB-5D81-59F8-2036-47840444DD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D2190284-F732-3CA6-D945-6C0321CD05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8D56190E-D0F6-E41B-99E9-FF2943029B9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31746" name="c" hidden="1">
          <a:extLst>
            <a:ext uri="{FF2B5EF4-FFF2-40B4-BE49-F238E27FC236}">
              <a16:creationId xmlns:a16="http://schemas.microsoft.com/office/drawing/2014/main" id="{94DA8953-4E10-DB48-7024-C89B698E486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CE070D62-2C7F-49D8-5C0F-4E6F7D09E06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E3C796F4-B0BC-0AC2-8491-EA5019D8939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3C05D6B4-E578-6952-BC2E-4DF1A0692D5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9081A4A1-B3D6-911A-6326-023015C843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32770" name="c" hidden="1">
          <a:extLst>
            <a:ext uri="{FF2B5EF4-FFF2-40B4-BE49-F238E27FC236}">
              <a16:creationId xmlns:a16="http://schemas.microsoft.com/office/drawing/2014/main" id="{3C0B42A7-F62A-0DEB-3556-E6EC71E0000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4CE6C4DF-7F2B-928C-8225-3D2456E8213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9BB4B77B-DAD6-0E53-254B-A705415AD6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81E71E69-A8C3-76E6-2B55-8562D40C98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80ED6707-4A57-7039-8F15-F0F165E3EA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33794" name="c" hidden="1">
          <a:extLst>
            <a:ext uri="{FF2B5EF4-FFF2-40B4-BE49-F238E27FC236}">
              <a16:creationId xmlns:a16="http://schemas.microsoft.com/office/drawing/2014/main" id="{102BB7A3-54D9-35BB-9378-E77A3D8EE31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EC8C8F84-1C1B-354D-1590-7F205FB546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7CFE467B-72A2-8608-06CD-56A6294391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9EC7C8D8-3133-CA2D-7309-C8042DBABC8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C1741896-AE21-3346-9374-9E2C08D426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165100</xdr:rowOff>
    </xdr:to>
    <xdr:sp macro="" textlink="">
      <xdr:nvSpPr>
        <xdr:cNvPr id="34819" name="c" hidden="1">
          <a:extLst>
            <a:ext uri="{FF2B5EF4-FFF2-40B4-BE49-F238E27FC236}">
              <a16:creationId xmlns:a16="http://schemas.microsoft.com/office/drawing/2014/main" id="{AF852811-DFAB-2F2E-C3DF-C3F58E4D0F2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165100</xdr:rowOff>
    </xdr:to>
    <xdr:sp macro="" textlink="">
      <xdr:nvSpPr>
        <xdr:cNvPr id="2" name="AutoShape 3">
          <a:extLst>
            <a:ext uri="{FF2B5EF4-FFF2-40B4-BE49-F238E27FC236}">
              <a16:creationId xmlns:a16="http://schemas.microsoft.com/office/drawing/2014/main" id="{2C52925E-8263-3AF4-AF17-53710546F70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165100</xdr:rowOff>
    </xdr:to>
    <xdr:sp macro="" textlink="">
      <xdr:nvSpPr>
        <xdr:cNvPr id="3" name="AutoShape 3">
          <a:extLst>
            <a:ext uri="{FF2B5EF4-FFF2-40B4-BE49-F238E27FC236}">
              <a16:creationId xmlns:a16="http://schemas.microsoft.com/office/drawing/2014/main" id="{0C7336E7-45C6-30BC-06E7-A63A962DF73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165100</xdr:rowOff>
    </xdr:to>
    <xdr:sp macro="" textlink="">
      <xdr:nvSpPr>
        <xdr:cNvPr id="4" name="AutoShape 3">
          <a:extLst>
            <a:ext uri="{FF2B5EF4-FFF2-40B4-BE49-F238E27FC236}">
              <a16:creationId xmlns:a16="http://schemas.microsoft.com/office/drawing/2014/main" id="{2B3D9CC5-B3F0-7B0D-2178-0A606FDCA28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165100</xdr:rowOff>
    </xdr:to>
    <xdr:sp macro="" textlink="">
      <xdr:nvSpPr>
        <xdr:cNvPr id="5" name="AutoShape 3">
          <a:extLst>
            <a:ext uri="{FF2B5EF4-FFF2-40B4-BE49-F238E27FC236}">
              <a16:creationId xmlns:a16="http://schemas.microsoft.com/office/drawing/2014/main" id="{FF5CB03B-1571-30AC-EF99-068A88E5DE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139700</xdr:rowOff>
    </xdr:to>
    <xdr:sp macro="" textlink="">
      <xdr:nvSpPr>
        <xdr:cNvPr id="35842" name="c" hidden="1">
          <a:extLst>
            <a:ext uri="{FF2B5EF4-FFF2-40B4-BE49-F238E27FC236}">
              <a16:creationId xmlns:a16="http://schemas.microsoft.com/office/drawing/2014/main" id="{B8E8CAA1-BFDB-5FE6-26B1-96FF725E81E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139700</xdr:rowOff>
    </xdr:to>
    <xdr:sp macro="" textlink="">
      <xdr:nvSpPr>
        <xdr:cNvPr id="2" name="AutoShape 2">
          <a:extLst>
            <a:ext uri="{FF2B5EF4-FFF2-40B4-BE49-F238E27FC236}">
              <a16:creationId xmlns:a16="http://schemas.microsoft.com/office/drawing/2014/main" id="{A00849B2-33E5-6157-92C8-00D2252B00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139700</xdr:rowOff>
    </xdr:to>
    <xdr:sp macro="" textlink="">
      <xdr:nvSpPr>
        <xdr:cNvPr id="3" name="AutoShape 2">
          <a:extLst>
            <a:ext uri="{FF2B5EF4-FFF2-40B4-BE49-F238E27FC236}">
              <a16:creationId xmlns:a16="http://schemas.microsoft.com/office/drawing/2014/main" id="{00ED4143-2D88-B768-6464-53BA3A8659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139700</xdr:rowOff>
    </xdr:to>
    <xdr:sp macro="" textlink="">
      <xdr:nvSpPr>
        <xdr:cNvPr id="4" name="AutoShape 2">
          <a:extLst>
            <a:ext uri="{FF2B5EF4-FFF2-40B4-BE49-F238E27FC236}">
              <a16:creationId xmlns:a16="http://schemas.microsoft.com/office/drawing/2014/main" id="{5038343D-5DCB-E67F-01D1-2DA8926AB9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139700</xdr:rowOff>
    </xdr:to>
    <xdr:sp macro="" textlink="">
      <xdr:nvSpPr>
        <xdr:cNvPr id="5" name="AutoShape 2">
          <a:extLst>
            <a:ext uri="{FF2B5EF4-FFF2-40B4-BE49-F238E27FC236}">
              <a16:creationId xmlns:a16="http://schemas.microsoft.com/office/drawing/2014/main" id="{51950008-6970-2050-5164-830A6BE173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36867" name="c" hidden="1">
          <a:extLst>
            <a:ext uri="{FF2B5EF4-FFF2-40B4-BE49-F238E27FC236}">
              <a16:creationId xmlns:a16="http://schemas.microsoft.com/office/drawing/2014/main" id="{3531AE51-4A89-FB23-E1B3-AC0E57523CF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5D8EB197-2F79-9590-BDD2-65A77B1189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98CCFFE1-F3CC-AD5A-94CE-C67CCDB9BE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E9C0E25B-EDD0-DDBE-3D72-59A6A1F28F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2408BB95-6452-6398-5F3D-4741208C4A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12700</xdr:rowOff>
    </xdr:to>
    <xdr:sp macro="" textlink="">
      <xdr:nvSpPr>
        <xdr:cNvPr id="37891" name="c" hidden="1">
          <a:extLst>
            <a:ext uri="{FF2B5EF4-FFF2-40B4-BE49-F238E27FC236}">
              <a16:creationId xmlns:a16="http://schemas.microsoft.com/office/drawing/2014/main" id="{95C42F27-0724-8E58-EECF-7A307F14ADC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2" name="AutoShape 3">
          <a:extLst>
            <a:ext uri="{FF2B5EF4-FFF2-40B4-BE49-F238E27FC236}">
              <a16:creationId xmlns:a16="http://schemas.microsoft.com/office/drawing/2014/main" id="{BF9175CD-D361-E7F7-EBD0-1F9A164652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3" name="AutoShape 3">
          <a:extLst>
            <a:ext uri="{FF2B5EF4-FFF2-40B4-BE49-F238E27FC236}">
              <a16:creationId xmlns:a16="http://schemas.microsoft.com/office/drawing/2014/main" id="{FC8F00E8-53CD-83A1-DFE4-682CD6F45C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4" name="AutoShape 3">
          <a:extLst>
            <a:ext uri="{FF2B5EF4-FFF2-40B4-BE49-F238E27FC236}">
              <a16:creationId xmlns:a16="http://schemas.microsoft.com/office/drawing/2014/main" id="{BCCC72B2-FFB9-56D1-4D4A-FB3AD475118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5" name="AutoShape 3">
          <a:extLst>
            <a:ext uri="{FF2B5EF4-FFF2-40B4-BE49-F238E27FC236}">
              <a16:creationId xmlns:a16="http://schemas.microsoft.com/office/drawing/2014/main" id="{DE5E6645-F7AA-4897-2142-0407A79561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177800</xdr:rowOff>
    </xdr:to>
    <xdr:sp macro="" textlink="">
      <xdr:nvSpPr>
        <xdr:cNvPr id="38914" name="c" hidden="1">
          <a:extLst>
            <a:ext uri="{FF2B5EF4-FFF2-40B4-BE49-F238E27FC236}">
              <a16:creationId xmlns:a16="http://schemas.microsoft.com/office/drawing/2014/main" id="{C913D2E5-41CE-A9DD-9AFE-30FA3C95156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177800</xdr:rowOff>
    </xdr:to>
    <xdr:sp macro="" textlink="">
      <xdr:nvSpPr>
        <xdr:cNvPr id="2" name="AutoShape 2">
          <a:extLst>
            <a:ext uri="{FF2B5EF4-FFF2-40B4-BE49-F238E27FC236}">
              <a16:creationId xmlns:a16="http://schemas.microsoft.com/office/drawing/2014/main" id="{C7F7FB3B-CCD9-233F-8AC9-94E146C8032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177800</xdr:rowOff>
    </xdr:to>
    <xdr:sp macro="" textlink="">
      <xdr:nvSpPr>
        <xdr:cNvPr id="3" name="AutoShape 2">
          <a:extLst>
            <a:ext uri="{FF2B5EF4-FFF2-40B4-BE49-F238E27FC236}">
              <a16:creationId xmlns:a16="http://schemas.microsoft.com/office/drawing/2014/main" id="{AC8AA618-A719-D47B-03C9-FDD237DAC3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177800</xdr:rowOff>
    </xdr:to>
    <xdr:sp macro="" textlink="">
      <xdr:nvSpPr>
        <xdr:cNvPr id="4" name="AutoShape 2">
          <a:extLst>
            <a:ext uri="{FF2B5EF4-FFF2-40B4-BE49-F238E27FC236}">
              <a16:creationId xmlns:a16="http://schemas.microsoft.com/office/drawing/2014/main" id="{2B060459-69F0-AC4A-173D-6CAE970DAA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177800</xdr:rowOff>
    </xdr:to>
    <xdr:sp macro="" textlink="">
      <xdr:nvSpPr>
        <xdr:cNvPr id="5" name="AutoShape 2">
          <a:extLst>
            <a:ext uri="{FF2B5EF4-FFF2-40B4-BE49-F238E27FC236}">
              <a16:creationId xmlns:a16="http://schemas.microsoft.com/office/drawing/2014/main" id="{D27577E0-9B8F-EC16-74CA-31C2FE7DDC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6350</xdr:rowOff>
    </xdr:to>
    <xdr:sp macro="" textlink="">
      <xdr:nvSpPr>
        <xdr:cNvPr id="39938" name="c" hidden="1">
          <a:extLst>
            <a:ext uri="{FF2B5EF4-FFF2-40B4-BE49-F238E27FC236}">
              <a16:creationId xmlns:a16="http://schemas.microsoft.com/office/drawing/2014/main" id="{20676C1B-6499-6E23-7D46-41C9454B2EE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2" name="AutoShape 2">
          <a:extLst>
            <a:ext uri="{FF2B5EF4-FFF2-40B4-BE49-F238E27FC236}">
              <a16:creationId xmlns:a16="http://schemas.microsoft.com/office/drawing/2014/main" id="{989AD68C-735E-7A60-4539-44043051824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3" name="AutoShape 2">
          <a:extLst>
            <a:ext uri="{FF2B5EF4-FFF2-40B4-BE49-F238E27FC236}">
              <a16:creationId xmlns:a16="http://schemas.microsoft.com/office/drawing/2014/main" id="{08F4CD2F-13AD-5DE5-B6FF-D6EE210FE1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4" name="AutoShape 2">
          <a:extLst>
            <a:ext uri="{FF2B5EF4-FFF2-40B4-BE49-F238E27FC236}">
              <a16:creationId xmlns:a16="http://schemas.microsoft.com/office/drawing/2014/main" id="{A4AA3835-02E1-08D8-E453-AA821CF5CD9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5" name="AutoShape 2">
          <a:extLst>
            <a:ext uri="{FF2B5EF4-FFF2-40B4-BE49-F238E27FC236}">
              <a16:creationId xmlns:a16="http://schemas.microsoft.com/office/drawing/2014/main" id="{906CB3C0-C071-C317-B9B3-AC85695030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114300</xdr:rowOff>
    </xdr:to>
    <xdr:sp macro="" textlink="">
      <xdr:nvSpPr>
        <xdr:cNvPr id="40962" name="c" hidden="1">
          <a:extLst>
            <a:ext uri="{FF2B5EF4-FFF2-40B4-BE49-F238E27FC236}">
              <a16:creationId xmlns:a16="http://schemas.microsoft.com/office/drawing/2014/main" id="{07050FA8-1A87-81FB-7B85-69D6DA8997E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2" name="AutoShape 2">
          <a:extLst>
            <a:ext uri="{FF2B5EF4-FFF2-40B4-BE49-F238E27FC236}">
              <a16:creationId xmlns:a16="http://schemas.microsoft.com/office/drawing/2014/main" id="{DB509CD0-5BEF-A6C9-30DB-2A635F70DB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3" name="AutoShape 2">
          <a:extLst>
            <a:ext uri="{FF2B5EF4-FFF2-40B4-BE49-F238E27FC236}">
              <a16:creationId xmlns:a16="http://schemas.microsoft.com/office/drawing/2014/main" id="{0DDF9D5C-9CF4-7409-BC2D-1619D183BB3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4" name="AutoShape 2">
          <a:extLst>
            <a:ext uri="{FF2B5EF4-FFF2-40B4-BE49-F238E27FC236}">
              <a16:creationId xmlns:a16="http://schemas.microsoft.com/office/drawing/2014/main" id="{86AAA8F5-F1F4-253A-35B0-75A327DE36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5" name="AutoShape 2">
          <a:extLst>
            <a:ext uri="{FF2B5EF4-FFF2-40B4-BE49-F238E27FC236}">
              <a16:creationId xmlns:a16="http://schemas.microsoft.com/office/drawing/2014/main" id="{59A2432C-BD49-2CDB-08E9-870F67643D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44450</xdr:rowOff>
    </xdr:to>
    <xdr:sp macro="" textlink="">
      <xdr:nvSpPr>
        <xdr:cNvPr id="41986" name="c" hidden="1">
          <a:extLst>
            <a:ext uri="{FF2B5EF4-FFF2-40B4-BE49-F238E27FC236}">
              <a16:creationId xmlns:a16="http://schemas.microsoft.com/office/drawing/2014/main" id="{ECDF5AA1-2E36-C62B-463C-B053EEB826F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44450</xdr:rowOff>
    </xdr:to>
    <xdr:sp macro="" textlink="">
      <xdr:nvSpPr>
        <xdr:cNvPr id="2" name="AutoShape 2">
          <a:extLst>
            <a:ext uri="{FF2B5EF4-FFF2-40B4-BE49-F238E27FC236}">
              <a16:creationId xmlns:a16="http://schemas.microsoft.com/office/drawing/2014/main" id="{063938E9-16AD-5922-CA52-C754014478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44450</xdr:rowOff>
    </xdr:to>
    <xdr:sp macro="" textlink="">
      <xdr:nvSpPr>
        <xdr:cNvPr id="3" name="AutoShape 2">
          <a:extLst>
            <a:ext uri="{FF2B5EF4-FFF2-40B4-BE49-F238E27FC236}">
              <a16:creationId xmlns:a16="http://schemas.microsoft.com/office/drawing/2014/main" id="{59836785-D8AE-6E6D-49FF-C054EC00CC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44450</xdr:rowOff>
    </xdr:to>
    <xdr:sp macro="" textlink="">
      <xdr:nvSpPr>
        <xdr:cNvPr id="4" name="AutoShape 2">
          <a:extLst>
            <a:ext uri="{FF2B5EF4-FFF2-40B4-BE49-F238E27FC236}">
              <a16:creationId xmlns:a16="http://schemas.microsoft.com/office/drawing/2014/main" id="{5D4F956F-A9F0-385B-9669-1B7487C297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44450</xdr:rowOff>
    </xdr:to>
    <xdr:sp macro="" textlink="">
      <xdr:nvSpPr>
        <xdr:cNvPr id="5" name="AutoShape 2">
          <a:extLst>
            <a:ext uri="{FF2B5EF4-FFF2-40B4-BE49-F238E27FC236}">
              <a16:creationId xmlns:a16="http://schemas.microsoft.com/office/drawing/2014/main" id="{7B56B477-C920-7E3F-00A3-116A7F810C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6350</xdr:rowOff>
    </xdr:to>
    <xdr:sp macro="" textlink="">
      <xdr:nvSpPr>
        <xdr:cNvPr id="43010" name="c" hidden="1">
          <a:extLst>
            <a:ext uri="{FF2B5EF4-FFF2-40B4-BE49-F238E27FC236}">
              <a16:creationId xmlns:a16="http://schemas.microsoft.com/office/drawing/2014/main" id="{DD795D5A-6E9B-0986-B6B7-4B04BC14375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2" name="AutoShape 2">
          <a:extLst>
            <a:ext uri="{FF2B5EF4-FFF2-40B4-BE49-F238E27FC236}">
              <a16:creationId xmlns:a16="http://schemas.microsoft.com/office/drawing/2014/main" id="{ABF4277D-702C-3201-1548-1A8A827F4C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3" name="AutoShape 2">
          <a:extLst>
            <a:ext uri="{FF2B5EF4-FFF2-40B4-BE49-F238E27FC236}">
              <a16:creationId xmlns:a16="http://schemas.microsoft.com/office/drawing/2014/main" id="{5C4A6FA9-80FE-D420-66DC-672E66BB64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4" name="AutoShape 2">
          <a:extLst>
            <a:ext uri="{FF2B5EF4-FFF2-40B4-BE49-F238E27FC236}">
              <a16:creationId xmlns:a16="http://schemas.microsoft.com/office/drawing/2014/main" id="{FBF9DFD5-9D67-1DA9-627A-D8D93FF128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5" name="AutoShape 2">
          <a:extLst>
            <a:ext uri="{FF2B5EF4-FFF2-40B4-BE49-F238E27FC236}">
              <a16:creationId xmlns:a16="http://schemas.microsoft.com/office/drawing/2014/main" id="{51B19B0D-E8DA-8416-6827-1F69367E93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114300</xdr:rowOff>
    </xdr:to>
    <xdr:sp macro="" textlink="">
      <xdr:nvSpPr>
        <xdr:cNvPr id="44034" name="c" hidden="1">
          <a:extLst>
            <a:ext uri="{FF2B5EF4-FFF2-40B4-BE49-F238E27FC236}">
              <a16:creationId xmlns:a16="http://schemas.microsoft.com/office/drawing/2014/main" id="{BAFEA5B9-78EB-FE4E-F4E0-EE96F6A6128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2" name="AutoShape 2">
          <a:extLst>
            <a:ext uri="{FF2B5EF4-FFF2-40B4-BE49-F238E27FC236}">
              <a16:creationId xmlns:a16="http://schemas.microsoft.com/office/drawing/2014/main" id="{4A385AB7-C03E-8E5B-4839-EE4483193AA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3" name="AutoShape 2">
          <a:extLst>
            <a:ext uri="{FF2B5EF4-FFF2-40B4-BE49-F238E27FC236}">
              <a16:creationId xmlns:a16="http://schemas.microsoft.com/office/drawing/2014/main" id="{08885C82-CF24-A61F-3F61-C3EE789B48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4" name="AutoShape 2">
          <a:extLst>
            <a:ext uri="{FF2B5EF4-FFF2-40B4-BE49-F238E27FC236}">
              <a16:creationId xmlns:a16="http://schemas.microsoft.com/office/drawing/2014/main" id="{D7D452E9-51A5-0352-8EE1-A8D8DD8695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5" name="AutoShape 2">
          <a:extLst>
            <a:ext uri="{FF2B5EF4-FFF2-40B4-BE49-F238E27FC236}">
              <a16:creationId xmlns:a16="http://schemas.microsoft.com/office/drawing/2014/main" id="{F432B1B0-DABD-85F1-D037-6A805858C4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63500</xdr:rowOff>
    </xdr:to>
    <xdr:sp macro="" textlink="">
      <xdr:nvSpPr>
        <xdr:cNvPr id="45058" name="c" hidden="1">
          <a:extLst>
            <a:ext uri="{FF2B5EF4-FFF2-40B4-BE49-F238E27FC236}">
              <a16:creationId xmlns:a16="http://schemas.microsoft.com/office/drawing/2014/main" id="{419B2B29-7621-4AFD-73B5-069796BBB1F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2" name="AutoShape 2">
          <a:extLst>
            <a:ext uri="{FF2B5EF4-FFF2-40B4-BE49-F238E27FC236}">
              <a16:creationId xmlns:a16="http://schemas.microsoft.com/office/drawing/2014/main" id="{8FC25C6F-636E-DC03-FB56-69E6BC2E40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3" name="AutoShape 2">
          <a:extLst>
            <a:ext uri="{FF2B5EF4-FFF2-40B4-BE49-F238E27FC236}">
              <a16:creationId xmlns:a16="http://schemas.microsoft.com/office/drawing/2014/main" id="{45E355A1-1509-5CD1-DF66-35876351B95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4" name="AutoShape 2">
          <a:extLst>
            <a:ext uri="{FF2B5EF4-FFF2-40B4-BE49-F238E27FC236}">
              <a16:creationId xmlns:a16="http://schemas.microsoft.com/office/drawing/2014/main" id="{F3939E4F-3E40-35EF-39C4-8E6CA387B2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5" name="AutoShape 2">
          <a:extLst>
            <a:ext uri="{FF2B5EF4-FFF2-40B4-BE49-F238E27FC236}">
              <a16:creationId xmlns:a16="http://schemas.microsoft.com/office/drawing/2014/main" id="{FB39F986-36E2-BA8B-835E-DC5EA82A6F5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101600</xdr:rowOff>
    </xdr:to>
    <xdr:sp macro="" textlink="">
      <xdr:nvSpPr>
        <xdr:cNvPr id="46083" name="c" hidden="1">
          <a:extLst>
            <a:ext uri="{FF2B5EF4-FFF2-40B4-BE49-F238E27FC236}">
              <a16:creationId xmlns:a16="http://schemas.microsoft.com/office/drawing/2014/main" id="{5C9DDE98-2F1B-070B-9D10-5713142A3B4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101600</xdr:rowOff>
    </xdr:to>
    <xdr:sp macro="" textlink="">
      <xdr:nvSpPr>
        <xdr:cNvPr id="2" name="AutoShape 3">
          <a:extLst>
            <a:ext uri="{FF2B5EF4-FFF2-40B4-BE49-F238E27FC236}">
              <a16:creationId xmlns:a16="http://schemas.microsoft.com/office/drawing/2014/main" id="{F541B7BB-3DB6-82DF-3F77-7188E33AA8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101600</xdr:rowOff>
    </xdr:to>
    <xdr:sp macro="" textlink="">
      <xdr:nvSpPr>
        <xdr:cNvPr id="3" name="AutoShape 3">
          <a:extLst>
            <a:ext uri="{FF2B5EF4-FFF2-40B4-BE49-F238E27FC236}">
              <a16:creationId xmlns:a16="http://schemas.microsoft.com/office/drawing/2014/main" id="{8466B380-B468-0D57-A7C6-092263138B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101600</xdr:rowOff>
    </xdr:to>
    <xdr:sp macro="" textlink="">
      <xdr:nvSpPr>
        <xdr:cNvPr id="4" name="AutoShape 3">
          <a:extLst>
            <a:ext uri="{FF2B5EF4-FFF2-40B4-BE49-F238E27FC236}">
              <a16:creationId xmlns:a16="http://schemas.microsoft.com/office/drawing/2014/main" id="{DEE2833D-1D47-B77D-B857-F4A9AB1D70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101600</xdr:rowOff>
    </xdr:to>
    <xdr:sp macro="" textlink="">
      <xdr:nvSpPr>
        <xdr:cNvPr id="5" name="AutoShape 3">
          <a:extLst>
            <a:ext uri="{FF2B5EF4-FFF2-40B4-BE49-F238E27FC236}">
              <a16:creationId xmlns:a16="http://schemas.microsoft.com/office/drawing/2014/main" id="{9BD26E1A-E680-8825-0206-E83904594B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12700</xdr:rowOff>
    </xdr:to>
    <xdr:sp macro="" textlink="">
      <xdr:nvSpPr>
        <xdr:cNvPr id="47107" name="c" hidden="1">
          <a:extLst>
            <a:ext uri="{FF2B5EF4-FFF2-40B4-BE49-F238E27FC236}">
              <a16:creationId xmlns:a16="http://schemas.microsoft.com/office/drawing/2014/main" id="{A6EBB6CB-6021-962A-4B35-BC3A93EC786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2" name="AutoShape 3">
          <a:extLst>
            <a:ext uri="{FF2B5EF4-FFF2-40B4-BE49-F238E27FC236}">
              <a16:creationId xmlns:a16="http://schemas.microsoft.com/office/drawing/2014/main" id="{AC8C2624-0BD0-647F-DDC3-119D2CBE8D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3" name="AutoShape 3">
          <a:extLst>
            <a:ext uri="{FF2B5EF4-FFF2-40B4-BE49-F238E27FC236}">
              <a16:creationId xmlns:a16="http://schemas.microsoft.com/office/drawing/2014/main" id="{2C5EAC3D-4BD7-E741-E962-CDFD70CA3E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4" name="AutoShape 3">
          <a:extLst>
            <a:ext uri="{FF2B5EF4-FFF2-40B4-BE49-F238E27FC236}">
              <a16:creationId xmlns:a16="http://schemas.microsoft.com/office/drawing/2014/main" id="{C072D220-8C51-9F29-51DD-D29072532C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5" name="AutoShape 3">
          <a:extLst>
            <a:ext uri="{FF2B5EF4-FFF2-40B4-BE49-F238E27FC236}">
              <a16:creationId xmlns:a16="http://schemas.microsoft.com/office/drawing/2014/main" id="{7B84547C-3152-91C7-DE94-F44272E071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48130" name="c" hidden="1">
          <a:extLst>
            <a:ext uri="{FF2B5EF4-FFF2-40B4-BE49-F238E27FC236}">
              <a16:creationId xmlns:a16="http://schemas.microsoft.com/office/drawing/2014/main" id="{616402D0-5623-DA80-36A7-E6FB1A48D3E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010DCFDE-2933-B567-CFD8-546AC497D2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707F531C-7BA3-5C21-62EC-69149A442C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74E0947B-2A4C-9879-ABF8-73F183FDBF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3C029F16-96A4-CDEB-F16A-84486CA82D3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31750</xdr:rowOff>
    </xdr:to>
    <xdr:sp macro="" textlink="">
      <xdr:nvSpPr>
        <xdr:cNvPr id="49155" name="c" hidden="1">
          <a:extLst>
            <a:ext uri="{FF2B5EF4-FFF2-40B4-BE49-F238E27FC236}">
              <a16:creationId xmlns:a16="http://schemas.microsoft.com/office/drawing/2014/main" id="{C27F9579-9266-4D57-1892-7F83939FC2C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31750</xdr:rowOff>
    </xdr:to>
    <xdr:sp macro="" textlink="">
      <xdr:nvSpPr>
        <xdr:cNvPr id="2" name="AutoShape 3">
          <a:extLst>
            <a:ext uri="{FF2B5EF4-FFF2-40B4-BE49-F238E27FC236}">
              <a16:creationId xmlns:a16="http://schemas.microsoft.com/office/drawing/2014/main" id="{9AF924A6-5CE8-C14B-EFE7-6D81ADAD4A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31750</xdr:rowOff>
    </xdr:to>
    <xdr:sp macro="" textlink="">
      <xdr:nvSpPr>
        <xdr:cNvPr id="3" name="AutoShape 3">
          <a:extLst>
            <a:ext uri="{FF2B5EF4-FFF2-40B4-BE49-F238E27FC236}">
              <a16:creationId xmlns:a16="http://schemas.microsoft.com/office/drawing/2014/main" id="{1BF76EE2-D51E-82CB-778D-53C310C503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31750</xdr:rowOff>
    </xdr:to>
    <xdr:sp macro="" textlink="">
      <xdr:nvSpPr>
        <xdr:cNvPr id="4" name="AutoShape 3">
          <a:extLst>
            <a:ext uri="{FF2B5EF4-FFF2-40B4-BE49-F238E27FC236}">
              <a16:creationId xmlns:a16="http://schemas.microsoft.com/office/drawing/2014/main" id="{87D4376B-646B-057A-C098-F9FF798269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31750</xdr:rowOff>
    </xdr:to>
    <xdr:sp macro="" textlink="">
      <xdr:nvSpPr>
        <xdr:cNvPr id="5" name="AutoShape 3">
          <a:extLst>
            <a:ext uri="{FF2B5EF4-FFF2-40B4-BE49-F238E27FC236}">
              <a16:creationId xmlns:a16="http://schemas.microsoft.com/office/drawing/2014/main" id="{C48360FF-1AA2-CC4B-7A35-497976DFA2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50178" name="c" hidden="1">
          <a:extLst>
            <a:ext uri="{FF2B5EF4-FFF2-40B4-BE49-F238E27FC236}">
              <a16:creationId xmlns:a16="http://schemas.microsoft.com/office/drawing/2014/main" id="{126DA23A-BF32-D7A1-F392-35648454F03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376009A1-0C4E-835F-6772-648C47CF70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37E57575-E9AE-7C02-AB31-2071B9C6B01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BC5A453A-3111-0763-CAC0-1AA726760A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CC9D2204-6D37-B92F-BBD2-55028C72D4C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171450</xdr:rowOff>
    </xdr:to>
    <xdr:sp macro="" textlink="">
      <xdr:nvSpPr>
        <xdr:cNvPr id="51203" name="c" hidden="1">
          <a:extLst>
            <a:ext uri="{FF2B5EF4-FFF2-40B4-BE49-F238E27FC236}">
              <a16:creationId xmlns:a16="http://schemas.microsoft.com/office/drawing/2014/main" id="{2D1048D4-CDD9-C790-2B1D-2A947A72E1F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2" name="AutoShape 3">
          <a:extLst>
            <a:ext uri="{FF2B5EF4-FFF2-40B4-BE49-F238E27FC236}">
              <a16:creationId xmlns:a16="http://schemas.microsoft.com/office/drawing/2014/main" id="{DA979F48-543F-6CA4-B0E2-C58B79E2FA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3" name="AutoShape 3">
          <a:extLst>
            <a:ext uri="{FF2B5EF4-FFF2-40B4-BE49-F238E27FC236}">
              <a16:creationId xmlns:a16="http://schemas.microsoft.com/office/drawing/2014/main" id="{FD77D3B8-2E5E-3E5F-370F-C6D4A10600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4" name="AutoShape 3">
          <a:extLst>
            <a:ext uri="{FF2B5EF4-FFF2-40B4-BE49-F238E27FC236}">
              <a16:creationId xmlns:a16="http://schemas.microsoft.com/office/drawing/2014/main" id="{3C39469F-94E3-1106-101F-D1BDF5728F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5" name="AutoShape 3">
          <a:extLst>
            <a:ext uri="{FF2B5EF4-FFF2-40B4-BE49-F238E27FC236}">
              <a16:creationId xmlns:a16="http://schemas.microsoft.com/office/drawing/2014/main" id="{3819DECA-76C7-3157-8C79-5C72CA7680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2226" name="c" hidden="1">
          <a:extLst>
            <a:ext uri="{FF2B5EF4-FFF2-40B4-BE49-F238E27FC236}">
              <a16:creationId xmlns:a16="http://schemas.microsoft.com/office/drawing/2014/main" id="{4C924080-EB70-8392-B504-E18E4D9D7E5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2B796851-92AF-0410-DF58-9E8D1A6047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D3F19553-E642-AF19-F25D-E5FE0D449C6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88FF51F7-8FCA-5821-20B1-0AA311D726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4112219F-2E90-DF3D-30F5-7DAC7C8CCC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120650</xdr:rowOff>
    </xdr:to>
    <xdr:sp macro="" textlink="">
      <xdr:nvSpPr>
        <xdr:cNvPr id="53251" name="c" hidden="1">
          <a:extLst>
            <a:ext uri="{FF2B5EF4-FFF2-40B4-BE49-F238E27FC236}">
              <a16:creationId xmlns:a16="http://schemas.microsoft.com/office/drawing/2014/main" id="{2BE73891-EF41-4192-01BB-CDD6E541AA7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120650</xdr:rowOff>
    </xdr:to>
    <xdr:sp macro="" textlink="">
      <xdr:nvSpPr>
        <xdr:cNvPr id="2" name="AutoShape 3">
          <a:extLst>
            <a:ext uri="{FF2B5EF4-FFF2-40B4-BE49-F238E27FC236}">
              <a16:creationId xmlns:a16="http://schemas.microsoft.com/office/drawing/2014/main" id="{A4324612-A525-065C-F782-72D581F8DB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120650</xdr:rowOff>
    </xdr:to>
    <xdr:sp macro="" textlink="">
      <xdr:nvSpPr>
        <xdr:cNvPr id="3" name="AutoShape 3">
          <a:extLst>
            <a:ext uri="{FF2B5EF4-FFF2-40B4-BE49-F238E27FC236}">
              <a16:creationId xmlns:a16="http://schemas.microsoft.com/office/drawing/2014/main" id="{243F8510-D03A-9110-0A43-57C487AE2B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120650</xdr:rowOff>
    </xdr:to>
    <xdr:sp macro="" textlink="">
      <xdr:nvSpPr>
        <xdr:cNvPr id="4" name="AutoShape 3">
          <a:extLst>
            <a:ext uri="{FF2B5EF4-FFF2-40B4-BE49-F238E27FC236}">
              <a16:creationId xmlns:a16="http://schemas.microsoft.com/office/drawing/2014/main" id="{24018821-1E48-69E8-BC34-4E1E530D89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120650</xdr:rowOff>
    </xdr:to>
    <xdr:sp macro="" textlink="">
      <xdr:nvSpPr>
        <xdr:cNvPr id="5" name="AutoShape 3">
          <a:extLst>
            <a:ext uri="{FF2B5EF4-FFF2-40B4-BE49-F238E27FC236}">
              <a16:creationId xmlns:a16="http://schemas.microsoft.com/office/drawing/2014/main" id="{568D3074-6121-3DA1-3864-8F47836787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54274" name="c" hidden="1">
          <a:extLst>
            <a:ext uri="{FF2B5EF4-FFF2-40B4-BE49-F238E27FC236}">
              <a16:creationId xmlns:a16="http://schemas.microsoft.com/office/drawing/2014/main" id="{CD4017DA-D6E3-B83E-7AEA-E95DBC1D939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ECB7F69D-8078-C4E8-E0C2-A978C735B52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6D4F5F98-9747-BACA-8741-1FA3780DEC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FC922B7D-9200-E08A-2495-52705F438F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3FEB00D5-DF24-1CA3-D1FA-52D083C6E85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127000</xdr:rowOff>
    </xdr:to>
    <xdr:sp macro="" textlink="">
      <xdr:nvSpPr>
        <xdr:cNvPr id="55299" name="c" hidden="1">
          <a:extLst>
            <a:ext uri="{FF2B5EF4-FFF2-40B4-BE49-F238E27FC236}">
              <a16:creationId xmlns:a16="http://schemas.microsoft.com/office/drawing/2014/main" id="{2FB194E8-393C-77AF-35A5-4BCFCB2B817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2" name="AutoShape 3">
          <a:extLst>
            <a:ext uri="{FF2B5EF4-FFF2-40B4-BE49-F238E27FC236}">
              <a16:creationId xmlns:a16="http://schemas.microsoft.com/office/drawing/2014/main" id="{F1CA9D75-9469-79A2-6D0C-23FEE7F828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3" name="AutoShape 3">
          <a:extLst>
            <a:ext uri="{FF2B5EF4-FFF2-40B4-BE49-F238E27FC236}">
              <a16:creationId xmlns:a16="http://schemas.microsoft.com/office/drawing/2014/main" id="{D58872C4-8C80-418C-2541-56B953F1AB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4" name="AutoShape 3">
          <a:extLst>
            <a:ext uri="{FF2B5EF4-FFF2-40B4-BE49-F238E27FC236}">
              <a16:creationId xmlns:a16="http://schemas.microsoft.com/office/drawing/2014/main" id="{E443281C-C6D9-1A53-DC90-ED425467C29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5" name="AutoShape 3">
          <a:extLst>
            <a:ext uri="{FF2B5EF4-FFF2-40B4-BE49-F238E27FC236}">
              <a16:creationId xmlns:a16="http://schemas.microsoft.com/office/drawing/2014/main" id="{2672EE97-3186-68EE-A5E3-BAE24E2E59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6322" name="c" hidden="1">
          <a:extLst>
            <a:ext uri="{FF2B5EF4-FFF2-40B4-BE49-F238E27FC236}">
              <a16:creationId xmlns:a16="http://schemas.microsoft.com/office/drawing/2014/main" id="{B29EB41C-D471-034C-55ED-D7D1E97F523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B4272F89-0A24-F0C4-4EE1-3C227CECCCA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96560A7-A5B4-0519-4EA8-4F94EC0383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D39768D0-DA67-5A20-AB33-715B687A99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F1964672-C050-1F8F-0DAC-4F59954FFA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43</xdr:row>
      <xdr:rowOff>0</xdr:rowOff>
    </xdr:to>
    <xdr:sp macro="" textlink="">
      <xdr:nvSpPr>
        <xdr:cNvPr id="57346" name="c" hidden="1">
          <a:extLst>
            <a:ext uri="{FF2B5EF4-FFF2-40B4-BE49-F238E27FC236}">
              <a16:creationId xmlns:a16="http://schemas.microsoft.com/office/drawing/2014/main" id="{B5EF1253-38EF-C1BD-57DB-114F4CC159C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43</xdr:row>
      <xdr:rowOff>0</xdr:rowOff>
    </xdr:to>
    <xdr:sp macro="" textlink="">
      <xdr:nvSpPr>
        <xdr:cNvPr id="2" name="AutoShape 2">
          <a:extLst>
            <a:ext uri="{FF2B5EF4-FFF2-40B4-BE49-F238E27FC236}">
              <a16:creationId xmlns:a16="http://schemas.microsoft.com/office/drawing/2014/main" id="{AFE69CF3-7FAF-FB2F-0EB3-F7F0D3BDFD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0</xdr:rowOff>
    </xdr:to>
    <xdr:sp macro="" textlink="">
      <xdr:nvSpPr>
        <xdr:cNvPr id="3" name="AutoShape 2">
          <a:extLst>
            <a:ext uri="{FF2B5EF4-FFF2-40B4-BE49-F238E27FC236}">
              <a16:creationId xmlns:a16="http://schemas.microsoft.com/office/drawing/2014/main" id="{0E680E6A-E6D4-8C01-6EB8-129343F36C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0</xdr:rowOff>
    </xdr:to>
    <xdr:sp macro="" textlink="">
      <xdr:nvSpPr>
        <xdr:cNvPr id="4" name="AutoShape 2">
          <a:extLst>
            <a:ext uri="{FF2B5EF4-FFF2-40B4-BE49-F238E27FC236}">
              <a16:creationId xmlns:a16="http://schemas.microsoft.com/office/drawing/2014/main" id="{CB363173-E5E8-F914-E721-86A8D5FDDDB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0</xdr:rowOff>
    </xdr:to>
    <xdr:sp macro="" textlink="">
      <xdr:nvSpPr>
        <xdr:cNvPr id="5" name="AutoShape 2">
          <a:extLst>
            <a:ext uri="{FF2B5EF4-FFF2-40B4-BE49-F238E27FC236}">
              <a16:creationId xmlns:a16="http://schemas.microsoft.com/office/drawing/2014/main" id="{FC3EA1E1-812B-C4A0-6B25-0B394055F1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58370" name="c" hidden="1">
          <a:extLst>
            <a:ext uri="{FF2B5EF4-FFF2-40B4-BE49-F238E27FC236}">
              <a16:creationId xmlns:a16="http://schemas.microsoft.com/office/drawing/2014/main" id="{5C39010E-ABDF-92FD-BFD4-E211AC51D62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D8F68C06-7E5A-2D31-4735-165CE8E09D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64C0D02B-7365-2921-7334-7717A67967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1D1DD0A8-099C-7243-AD38-3910C4A4059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198D281D-443E-C827-FDD6-EBE9287E73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69850</xdr:rowOff>
    </xdr:to>
    <xdr:sp macro="" textlink="">
      <xdr:nvSpPr>
        <xdr:cNvPr id="59394" name="c" hidden="1">
          <a:extLst>
            <a:ext uri="{FF2B5EF4-FFF2-40B4-BE49-F238E27FC236}">
              <a16:creationId xmlns:a16="http://schemas.microsoft.com/office/drawing/2014/main" id="{CFB03AAA-25BC-7F8A-8B70-B94B5FF28AA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2" name="AutoShape 2">
          <a:extLst>
            <a:ext uri="{FF2B5EF4-FFF2-40B4-BE49-F238E27FC236}">
              <a16:creationId xmlns:a16="http://schemas.microsoft.com/office/drawing/2014/main" id="{AD8E0E54-3B62-B215-F921-26DEEDE51E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3" name="AutoShape 2">
          <a:extLst>
            <a:ext uri="{FF2B5EF4-FFF2-40B4-BE49-F238E27FC236}">
              <a16:creationId xmlns:a16="http://schemas.microsoft.com/office/drawing/2014/main" id="{5A784372-D814-D9DE-4515-DAD5D2C442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4" name="AutoShape 2">
          <a:extLst>
            <a:ext uri="{FF2B5EF4-FFF2-40B4-BE49-F238E27FC236}">
              <a16:creationId xmlns:a16="http://schemas.microsoft.com/office/drawing/2014/main" id="{8ED0B4DA-F8D0-15FE-515B-FC87D95C515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5" name="AutoShape 2">
          <a:extLst>
            <a:ext uri="{FF2B5EF4-FFF2-40B4-BE49-F238E27FC236}">
              <a16:creationId xmlns:a16="http://schemas.microsoft.com/office/drawing/2014/main" id="{A303D1AD-D22A-B3DE-0377-12D4D3C7C5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31750</xdr:rowOff>
    </xdr:to>
    <xdr:sp macro="" textlink="">
      <xdr:nvSpPr>
        <xdr:cNvPr id="60418" name="c" hidden="1">
          <a:extLst>
            <a:ext uri="{FF2B5EF4-FFF2-40B4-BE49-F238E27FC236}">
              <a16:creationId xmlns:a16="http://schemas.microsoft.com/office/drawing/2014/main" id="{0FD04635-979F-BC7F-A312-A0CE7DE3BF5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2" name="AutoShape 2">
          <a:extLst>
            <a:ext uri="{FF2B5EF4-FFF2-40B4-BE49-F238E27FC236}">
              <a16:creationId xmlns:a16="http://schemas.microsoft.com/office/drawing/2014/main" id="{0831BA60-9514-5E72-F311-4C944722FF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3" name="AutoShape 2">
          <a:extLst>
            <a:ext uri="{FF2B5EF4-FFF2-40B4-BE49-F238E27FC236}">
              <a16:creationId xmlns:a16="http://schemas.microsoft.com/office/drawing/2014/main" id="{0F7955EE-EF87-90B0-1AD9-4A849A2AF9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4" name="AutoShape 2">
          <a:extLst>
            <a:ext uri="{FF2B5EF4-FFF2-40B4-BE49-F238E27FC236}">
              <a16:creationId xmlns:a16="http://schemas.microsoft.com/office/drawing/2014/main" id="{0DD7DFF0-F408-2AF1-BB73-45E11E537D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5" name="AutoShape 2">
          <a:extLst>
            <a:ext uri="{FF2B5EF4-FFF2-40B4-BE49-F238E27FC236}">
              <a16:creationId xmlns:a16="http://schemas.microsoft.com/office/drawing/2014/main" id="{E53A814B-E4F2-73F5-9578-C3B32E3B45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61442" name="c" hidden="1">
          <a:extLst>
            <a:ext uri="{FF2B5EF4-FFF2-40B4-BE49-F238E27FC236}">
              <a16:creationId xmlns:a16="http://schemas.microsoft.com/office/drawing/2014/main" id="{6B845520-998D-92E4-B32E-F52E191FF93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0E2DA738-44A0-BF04-FA35-2D79CD089BD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5A705615-BF91-80B3-331B-8BEAA471BC1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E3DD9464-1796-984B-564D-2C9C1EEC8F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064D8441-A3FF-ED97-ED39-F5665AD50F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62466" name="c" hidden="1">
          <a:extLst>
            <a:ext uri="{FF2B5EF4-FFF2-40B4-BE49-F238E27FC236}">
              <a16:creationId xmlns:a16="http://schemas.microsoft.com/office/drawing/2014/main" id="{E1BB1742-7E58-79A4-9DD2-1B55D21E1B5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0DEDB6E7-C56F-F6F6-8FCC-AEC439BF048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BF39D80D-DD2C-355A-F7D5-5D9899A2F9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A4980B15-2FCC-DD0F-0791-88ACB7FC6F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2729C578-99A3-DB0C-C5DE-974954B918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101600</xdr:rowOff>
    </xdr:to>
    <xdr:sp macro="" textlink="">
      <xdr:nvSpPr>
        <xdr:cNvPr id="63491" name="c" hidden="1">
          <a:extLst>
            <a:ext uri="{FF2B5EF4-FFF2-40B4-BE49-F238E27FC236}">
              <a16:creationId xmlns:a16="http://schemas.microsoft.com/office/drawing/2014/main" id="{85D33CFD-4DE3-51BA-1901-D8DDB27C436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101600</xdr:rowOff>
    </xdr:to>
    <xdr:sp macro="" textlink="">
      <xdr:nvSpPr>
        <xdr:cNvPr id="2" name="AutoShape 3">
          <a:extLst>
            <a:ext uri="{FF2B5EF4-FFF2-40B4-BE49-F238E27FC236}">
              <a16:creationId xmlns:a16="http://schemas.microsoft.com/office/drawing/2014/main" id="{F4185135-D890-ECF1-E9FA-A755ECEBDD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101600</xdr:rowOff>
    </xdr:to>
    <xdr:sp macro="" textlink="">
      <xdr:nvSpPr>
        <xdr:cNvPr id="3" name="AutoShape 3">
          <a:extLst>
            <a:ext uri="{FF2B5EF4-FFF2-40B4-BE49-F238E27FC236}">
              <a16:creationId xmlns:a16="http://schemas.microsoft.com/office/drawing/2014/main" id="{A4265428-F978-45A5-D045-D5A99D4A29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101600</xdr:rowOff>
    </xdr:to>
    <xdr:sp macro="" textlink="">
      <xdr:nvSpPr>
        <xdr:cNvPr id="4" name="AutoShape 3">
          <a:extLst>
            <a:ext uri="{FF2B5EF4-FFF2-40B4-BE49-F238E27FC236}">
              <a16:creationId xmlns:a16="http://schemas.microsoft.com/office/drawing/2014/main" id="{07FA6CAB-D77F-A043-9D7E-DD1ED172E9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101600</xdr:rowOff>
    </xdr:to>
    <xdr:sp macro="" textlink="">
      <xdr:nvSpPr>
        <xdr:cNvPr id="5" name="AutoShape 3">
          <a:extLst>
            <a:ext uri="{FF2B5EF4-FFF2-40B4-BE49-F238E27FC236}">
              <a16:creationId xmlns:a16="http://schemas.microsoft.com/office/drawing/2014/main" id="{CB7CEFA1-2B4D-3961-2DF9-5EE937B357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64514" name="c" hidden="1">
          <a:extLst>
            <a:ext uri="{FF2B5EF4-FFF2-40B4-BE49-F238E27FC236}">
              <a16:creationId xmlns:a16="http://schemas.microsoft.com/office/drawing/2014/main" id="{1B1A8538-69D2-7B63-D33A-C7D234624A6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1B384358-D4AC-F47A-2743-6CABA8B840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6D69BED9-5EFB-1318-64B6-F95AC9D8045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C473F962-84ED-3172-701E-7B05715B90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621AD071-E9C5-6767-C70B-26B34A5583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25400</xdr:rowOff>
    </xdr:to>
    <xdr:sp macro="" textlink="">
      <xdr:nvSpPr>
        <xdr:cNvPr id="65538" name="c" hidden="1">
          <a:extLst>
            <a:ext uri="{FF2B5EF4-FFF2-40B4-BE49-F238E27FC236}">
              <a16:creationId xmlns:a16="http://schemas.microsoft.com/office/drawing/2014/main" id="{F9E9F153-19D7-848C-55F4-9CF25883953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2" name="AutoShape 2">
          <a:extLst>
            <a:ext uri="{FF2B5EF4-FFF2-40B4-BE49-F238E27FC236}">
              <a16:creationId xmlns:a16="http://schemas.microsoft.com/office/drawing/2014/main" id="{5EE6CF6D-359D-25A6-9E37-58A8089AA2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3" name="AutoShape 2">
          <a:extLst>
            <a:ext uri="{FF2B5EF4-FFF2-40B4-BE49-F238E27FC236}">
              <a16:creationId xmlns:a16="http://schemas.microsoft.com/office/drawing/2014/main" id="{48CDBC8D-361F-6FE4-B64E-80D78DA1D4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4" name="AutoShape 2">
          <a:extLst>
            <a:ext uri="{FF2B5EF4-FFF2-40B4-BE49-F238E27FC236}">
              <a16:creationId xmlns:a16="http://schemas.microsoft.com/office/drawing/2014/main" id="{041AFD3F-49BA-BC3F-93A0-3808F520D6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5" name="AutoShape 2">
          <a:extLst>
            <a:ext uri="{FF2B5EF4-FFF2-40B4-BE49-F238E27FC236}">
              <a16:creationId xmlns:a16="http://schemas.microsoft.com/office/drawing/2014/main" id="{046B32BE-6DFD-3680-013C-FB12C9F1E5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63500</xdr:rowOff>
    </xdr:to>
    <xdr:sp macro="" textlink="">
      <xdr:nvSpPr>
        <xdr:cNvPr id="66563" name="c" hidden="1">
          <a:extLst>
            <a:ext uri="{FF2B5EF4-FFF2-40B4-BE49-F238E27FC236}">
              <a16:creationId xmlns:a16="http://schemas.microsoft.com/office/drawing/2014/main" id="{7F707CAE-3873-F9E3-B193-9B61377AA2B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63500</xdr:rowOff>
    </xdr:to>
    <xdr:sp macro="" textlink="">
      <xdr:nvSpPr>
        <xdr:cNvPr id="2" name="AutoShape 3">
          <a:extLst>
            <a:ext uri="{FF2B5EF4-FFF2-40B4-BE49-F238E27FC236}">
              <a16:creationId xmlns:a16="http://schemas.microsoft.com/office/drawing/2014/main" id="{85FC7BC5-CCA4-7CB0-40FD-25914595F3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63500</xdr:rowOff>
    </xdr:to>
    <xdr:sp macro="" textlink="">
      <xdr:nvSpPr>
        <xdr:cNvPr id="3" name="AutoShape 3">
          <a:extLst>
            <a:ext uri="{FF2B5EF4-FFF2-40B4-BE49-F238E27FC236}">
              <a16:creationId xmlns:a16="http://schemas.microsoft.com/office/drawing/2014/main" id="{67AFF0C8-D860-7264-59A4-4FF95B8A32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63500</xdr:rowOff>
    </xdr:to>
    <xdr:sp macro="" textlink="">
      <xdr:nvSpPr>
        <xdr:cNvPr id="4" name="AutoShape 3">
          <a:extLst>
            <a:ext uri="{FF2B5EF4-FFF2-40B4-BE49-F238E27FC236}">
              <a16:creationId xmlns:a16="http://schemas.microsoft.com/office/drawing/2014/main" id="{03AC3A6A-AF47-FBE8-FD18-A2C1C0802B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63500</xdr:rowOff>
    </xdr:to>
    <xdr:sp macro="" textlink="">
      <xdr:nvSpPr>
        <xdr:cNvPr id="5" name="AutoShape 3">
          <a:extLst>
            <a:ext uri="{FF2B5EF4-FFF2-40B4-BE49-F238E27FC236}">
              <a16:creationId xmlns:a16="http://schemas.microsoft.com/office/drawing/2014/main" id="{296BAE25-9453-ED1B-C612-FE8C7866B91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25400</xdr:rowOff>
    </xdr:to>
    <xdr:sp macro="" textlink="">
      <xdr:nvSpPr>
        <xdr:cNvPr id="67586" name="c" hidden="1">
          <a:extLst>
            <a:ext uri="{FF2B5EF4-FFF2-40B4-BE49-F238E27FC236}">
              <a16:creationId xmlns:a16="http://schemas.microsoft.com/office/drawing/2014/main" id="{060EA54B-B6DE-E12E-1C82-1579D85FFE1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2" name="AutoShape 2">
          <a:extLst>
            <a:ext uri="{FF2B5EF4-FFF2-40B4-BE49-F238E27FC236}">
              <a16:creationId xmlns:a16="http://schemas.microsoft.com/office/drawing/2014/main" id="{761CCD37-8D03-4532-45DC-FF2B011316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3" name="AutoShape 2">
          <a:extLst>
            <a:ext uri="{FF2B5EF4-FFF2-40B4-BE49-F238E27FC236}">
              <a16:creationId xmlns:a16="http://schemas.microsoft.com/office/drawing/2014/main" id="{9872CEA3-C9CC-250A-5579-48C0893EEE8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4" name="AutoShape 2">
          <a:extLst>
            <a:ext uri="{FF2B5EF4-FFF2-40B4-BE49-F238E27FC236}">
              <a16:creationId xmlns:a16="http://schemas.microsoft.com/office/drawing/2014/main" id="{A7D1F3CC-15A0-47E8-35D3-6BC7F832F7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5" name="AutoShape 2">
          <a:extLst>
            <a:ext uri="{FF2B5EF4-FFF2-40B4-BE49-F238E27FC236}">
              <a16:creationId xmlns:a16="http://schemas.microsoft.com/office/drawing/2014/main" id="{5AED2F72-44EF-7CB5-3101-4FFEBF4020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68616" name="c" hidden="1">
          <a:extLst>
            <a:ext uri="{FF2B5EF4-FFF2-40B4-BE49-F238E27FC236}">
              <a16:creationId xmlns:a16="http://schemas.microsoft.com/office/drawing/2014/main" id="{5DB451B4-A0A0-B1A9-0F8D-D232AE67B85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8">
          <a:extLst>
            <a:ext uri="{FF2B5EF4-FFF2-40B4-BE49-F238E27FC236}">
              <a16:creationId xmlns:a16="http://schemas.microsoft.com/office/drawing/2014/main" id="{D490FAA9-9403-BCE5-A78A-E0A86A09C4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8">
          <a:extLst>
            <a:ext uri="{FF2B5EF4-FFF2-40B4-BE49-F238E27FC236}">
              <a16:creationId xmlns:a16="http://schemas.microsoft.com/office/drawing/2014/main" id="{316EACCD-033C-8C3D-2DA2-63168D2C3E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8">
          <a:extLst>
            <a:ext uri="{FF2B5EF4-FFF2-40B4-BE49-F238E27FC236}">
              <a16:creationId xmlns:a16="http://schemas.microsoft.com/office/drawing/2014/main" id="{9CADA8E4-9E74-9660-02E4-431FFDDD50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8">
          <a:extLst>
            <a:ext uri="{FF2B5EF4-FFF2-40B4-BE49-F238E27FC236}">
              <a16:creationId xmlns:a16="http://schemas.microsoft.com/office/drawing/2014/main" id="{7C038B1F-0C9C-3006-DF0B-C2BFAB0084F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69635" name="c" hidden="1">
          <a:extLst>
            <a:ext uri="{FF2B5EF4-FFF2-40B4-BE49-F238E27FC236}">
              <a16:creationId xmlns:a16="http://schemas.microsoft.com/office/drawing/2014/main" id="{621AA2AB-08AF-2BCF-3467-C49E8F54E80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53C34BF7-73F7-C56C-9CF9-5436E057AC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8C60224A-C856-46C7-B61E-350BD844D12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259DE270-0096-CF28-D43F-7CEC8CAE15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D5789E71-CA96-2488-BD2A-88575723D9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0663" name="c" hidden="1">
          <a:extLst>
            <a:ext uri="{FF2B5EF4-FFF2-40B4-BE49-F238E27FC236}">
              <a16:creationId xmlns:a16="http://schemas.microsoft.com/office/drawing/2014/main" id="{0F372B96-2F08-0B8F-1FB4-05CB340236D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7">
          <a:extLst>
            <a:ext uri="{FF2B5EF4-FFF2-40B4-BE49-F238E27FC236}">
              <a16:creationId xmlns:a16="http://schemas.microsoft.com/office/drawing/2014/main" id="{66D93325-4937-B1BF-75C8-E72B3A4CB9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7">
          <a:extLst>
            <a:ext uri="{FF2B5EF4-FFF2-40B4-BE49-F238E27FC236}">
              <a16:creationId xmlns:a16="http://schemas.microsoft.com/office/drawing/2014/main" id="{E2650ACA-910F-183E-8F93-C0F5E1B9EBD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7">
          <a:extLst>
            <a:ext uri="{FF2B5EF4-FFF2-40B4-BE49-F238E27FC236}">
              <a16:creationId xmlns:a16="http://schemas.microsoft.com/office/drawing/2014/main" id="{C1F3A647-60DF-DEF4-AC6C-A9B6107FF5A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7">
          <a:extLst>
            <a:ext uri="{FF2B5EF4-FFF2-40B4-BE49-F238E27FC236}">
              <a16:creationId xmlns:a16="http://schemas.microsoft.com/office/drawing/2014/main" id="{3D5E8350-5D63-F230-9274-EA2DC83BD0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1683" name="c" hidden="1">
          <a:extLst>
            <a:ext uri="{FF2B5EF4-FFF2-40B4-BE49-F238E27FC236}">
              <a16:creationId xmlns:a16="http://schemas.microsoft.com/office/drawing/2014/main" id="{A0175EED-2AAA-6CD6-1CAF-3D4D8EE3148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2A67D68C-3BF1-7EBF-B876-DBB272C7BE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AC734268-A99C-B36A-8044-4790E8869C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6769169B-2C68-9BE8-3562-9266F56B1BB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718C03ED-4E2E-85B5-3A6C-22FD410F62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2712" name="c" hidden="1">
          <a:extLst>
            <a:ext uri="{FF2B5EF4-FFF2-40B4-BE49-F238E27FC236}">
              <a16:creationId xmlns:a16="http://schemas.microsoft.com/office/drawing/2014/main" id="{5DD23B6C-DC4F-4837-C004-2B0203998CF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8">
          <a:extLst>
            <a:ext uri="{FF2B5EF4-FFF2-40B4-BE49-F238E27FC236}">
              <a16:creationId xmlns:a16="http://schemas.microsoft.com/office/drawing/2014/main" id="{61B43C33-EC2E-25F2-8641-72606AE422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8">
          <a:extLst>
            <a:ext uri="{FF2B5EF4-FFF2-40B4-BE49-F238E27FC236}">
              <a16:creationId xmlns:a16="http://schemas.microsoft.com/office/drawing/2014/main" id="{476BD185-4695-A756-3E2F-515BF734B1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8">
          <a:extLst>
            <a:ext uri="{FF2B5EF4-FFF2-40B4-BE49-F238E27FC236}">
              <a16:creationId xmlns:a16="http://schemas.microsoft.com/office/drawing/2014/main" id="{10281527-E2C3-9E4B-4E29-805565C4D3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8">
          <a:extLst>
            <a:ext uri="{FF2B5EF4-FFF2-40B4-BE49-F238E27FC236}">
              <a16:creationId xmlns:a16="http://schemas.microsoft.com/office/drawing/2014/main" id="{C82BDA71-A7C7-B3BA-4CD4-C37B357286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3731" name="c" hidden="1">
          <a:extLst>
            <a:ext uri="{FF2B5EF4-FFF2-40B4-BE49-F238E27FC236}">
              <a16:creationId xmlns:a16="http://schemas.microsoft.com/office/drawing/2014/main" id="{091B1AD6-0339-2FAB-8C32-3A49A97DB3E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D0D56968-F4D2-2631-FF7F-124FC89235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FA174B1B-B162-26AC-15A6-D36F472D1C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0FC28829-82D5-3D59-BEAB-84D4C3D246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1C88E4E1-2E57-90E5-8A5E-F9465C4F484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4756" name="c" hidden="1">
          <a:extLst>
            <a:ext uri="{FF2B5EF4-FFF2-40B4-BE49-F238E27FC236}">
              <a16:creationId xmlns:a16="http://schemas.microsoft.com/office/drawing/2014/main" id="{F1F72A7E-E38A-F43C-AAF8-DCBCEC7F6F1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4">
          <a:extLst>
            <a:ext uri="{FF2B5EF4-FFF2-40B4-BE49-F238E27FC236}">
              <a16:creationId xmlns:a16="http://schemas.microsoft.com/office/drawing/2014/main" id="{B4868F12-43E2-036B-85F9-62E929CAC6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4">
          <a:extLst>
            <a:ext uri="{FF2B5EF4-FFF2-40B4-BE49-F238E27FC236}">
              <a16:creationId xmlns:a16="http://schemas.microsoft.com/office/drawing/2014/main" id="{998FF212-D4E7-FB13-4E4F-4791707D06D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4">
          <a:extLst>
            <a:ext uri="{FF2B5EF4-FFF2-40B4-BE49-F238E27FC236}">
              <a16:creationId xmlns:a16="http://schemas.microsoft.com/office/drawing/2014/main" id="{94F14D57-3B5F-FE46-1AA7-8EA0338973A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4">
          <a:extLst>
            <a:ext uri="{FF2B5EF4-FFF2-40B4-BE49-F238E27FC236}">
              <a16:creationId xmlns:a16="http://schemas.microsoft.com/office/drawing/2014/main" id="{4D36E64B-0D07-FC5C-E439-4234A6AECC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5780" name="c" hidden="1">
          <a:extLst>
            <a:ext uri="{FF2B5EF4-FFF2-40B4-BE49-F238E27FC236}">
              <a16:creationId xmlns:a16="http://schemas.microsoft.com/office/drawing/2014/main" id="{DC5EAE39-4FF5-5E1D-2444-32833A603D3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4">
          <a:extLst>
            <a:ext uri="{FF2B5EF4-FFF2-40B4-BE49-F238E27FC236}">
              <a16:creationId xmlns:a16="http://schemas.microsoft.com/office/drawing/2014/main" id="{40A34752-0301-7253-D525-1164C282718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4">
          <a:extLst>
            <a:ext uri="{FF2B5EF4-FFF2-40B4-BE49-F238E27FC236}">
              <a16:creationId xmlns:a16="http://schemas.microsoft.com/office/drawing/2014/main" id="{F6552AA5-DBA4-B479-D0B3-88CB551804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4">
          <a:extLst>
            <a:ext uri="{FF2B5EF4-FFF2-40B4-BE49-F238E27FC236}">
              <a16:creationId xmlns:a16="http://schemas.microsoft.com/office/drawing/2014/main" id="{7DAF8D9D-12DE-CEA3-BF36-77285D5B00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4">
          <a:extLst>
            <a:ext uri="{FF2B5EF4-FFF2-40B4-BE49-F238E27FC236}">
              <a16:creationId xmlns:a16="http://schemas.microsoft.com/office/drawing/2014/main" id="{EA0D9842-A667-7056-AD75-B211F31EEE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114300</xdr:rowOff>
    </xdr:to>
    <xdr:sp macro="" textlink="">
      <xdr:nvSpPr>
        <xdr:cNvPr id="76802" name="c" hidden="1">
          <a:extLst>
            <a:ext uri="{FF2B5EF4-FFF2-40B4-BE49-F238E27FC236}">
              <a16:creationId xmlns:a16="http://schemas.microsoft.com/office/drawing/2014/main" id="{53D07A77-29C9-E2E5-DFE8-C495F3BAAAC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2" name="AutoShape 2">
          <a:extLst>
            <a:ext uri="{FF2B5EF4-FFF2-40B4-BE49-F238E27FC236}">
              <a16:creationId xmlns:a16="http://schemas.microsoft.com/office/drawing/2014/main" id="{99173B93-CEFB-BC2F-3547-D789B4B403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3" name="AutoShape 2">
          <a:extLst>
            <a:ext uri="{FF2B5EF4-FFF2-40B4-BE49-F238E27FC236}">
              <a16:creationId xmlns:a16="http://schemas.microsoft.com/office/drawing/2014/main" id="{6A10A8FC-5939-6EF2-A7B4-2059662396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4" name="AutoShape 2">
          <a:extLst>
            <a:ext uri="{FF2B5EF4-FFF2-40B4-BE49-F238E27FC236}">
              <a16:creationId xmlns:a16="http://schemas.microsoft.com/office/drawing/2014/main" id="{EBBBBDAB-FF6B-0E6F-D845-08FF630318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114300</xdr:rowOff>
    </xdr:to>
    <xdr:sp macro="" textlink="">
      <xdr:nvSpPr>
        <xdr:cNvPr id="5" name="AutoShape 2">
          <a:extLst>
            <a:ext uri="{FF2B5EF4-FFF2-40B4-BE49-F238E27FC236}">
              <a16:creationId xmlns:a16="http://schemas.microsoft.com/office/drawing/2014/main" id="{72C069E0-2A13-ABD5-36AE-C73E271D49A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7828" name="c" hidden="1">
          <a:extLst>
            <a:ext uri="{FF2B5EF4-FFF2-40B4-BE49-F238E27FC236}">
              <a16:creationId xmlns:a16="http://schemas.microsoft.com/office/drawing/2014/main" id="{BA53C133-F747-33DA-E9BE-2EE6B1359B8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4">
          <a:extLst>
            <a:ext uri="{FF2B5EF4-FFF2-40B4-BE49-F238E27FC236}">
              <a16:creationId xmlns:a16="http://schemas.microsoft.com/office/drawing/2014/main" id="{146CE5FA-6D8A-BBF0-692B-B3E5F5F57C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4">
          <a:extLst>
            <a:ext uri="{FF2B5EF4-FFF2-40B4-BE49-F238E27FC236}">
              <a16:creationId xmlns:a16="http://schemas.microsoft.com/office/drawing/2014/main" id="{5945B8A9-6300-737D-749B-74DFEEC65C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4">
          <a:extLst>
            <a:ext uri="{FF2B5EF4-FFF2-40B4-BE49-F238E27FC236}">
              <a16:creationId xmlns:a16="http://schemas.microsoft.com/office/drawing/2014/main" id="{DD6C961E-57F6-04DE-E7E2-1B2F8CE657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4">
          <a:extLst>
            <a:ext uri="{FF2B5EF4-FFF2-40B4-BE49-F238E27FC236}">
              <a16:creationId xmlns:a16="http://schemas.microsoft.com/office/drawing/2014/main" id="{937D9497-3ABC-E2BF-2F56-693E82E622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8853" name="c" hidden="1">
          <a:extLst>
            <a:ext uri="{FF2B5EF4-FFF2-40B4-BE49-F238E27FC236}">
              <a16:creationId xmlns:a16="http://schemas.microsoft.com/office/drawing/2014/main" id="{D57B0BEE-1F3F-833A-46CF-547A91E9136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5">
          <a:extLst>
            <a:ext uri="{FF2B5EF4-FFF2-40B4-BE49-F238E27FC236}">
              <a16:creationId xmlns:a16="http://schemas.microsoft.com/office/drawing/2014/main" id="{6017DD6D-F181-22A1-0DE6-08252790C6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5">
          <a:extLst>
            <a:ext uri="{FF2B5EF4-FFF2-40B4-BE49-F238E27FC236}">
              <a16:creationId xmlns:a16="http://schemas.microsoft.com/office/drawing/2014/main" id="{1B1A43DC-567A-79EB-ABE6-E9533657F68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5">
          <a:extLst>
            <a:ext uri="{FF2B5EF4-FFF2-40B4-BE49-F238E27FC236}">
              <a16:creationId xmlns:a16="http://schemas.microsoft.com/office/drawing/2014/main" id="{B2242DCD-53F9-1817-483F-5EE3D225C7B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5">
          <a:extLst>
            <a:ext uri="{FF2B5EF4-FFF2-40B4-BE49-F238E27FC236}">
              <a16:creationId xmlns:a16="http://schemas.microsoft.com/office/drawing/2014/main" id="{C03F815C-03F7-C13E-F09B-C8499EB3D8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79880" name="c" hidden="1">
          <a:extLst>
            <a:ext uri="{FF2B5EF4-FFF2-40B4-BE49-F238E27FC236}">
              <a16:creationId xmlns:a16="http://schemas.microsoft.com/office/drawing/2014/main" id="{371F4511-C42C-E4A5-B548-4795E0ABCB3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8">
          <a:extLst>
            <a:ext uri="{FF2B5EF4-FFF2-40B4-BE49-F238E27FC236}">
              <a16:creationId xmlns:a16="http://schemas.microsoft.com/office/drawing/2014/main" id="{2D700622-65F7-69DB-7D7D-1AC8CE50E9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8">
          <a:extLst>
            <a:ext uri="{FF2B5EF4-FFF2-40B4-BE49-F238E27FC236}">
              <a16:creationId xmlns:a16="http://schemas.microsoft.com/office/drawing/2014/main" id="{02C38198-FD9D-964C-F343-9A2EAE765B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8">
          <a:extLst>
            <a:ext uri="{FF2B5EF4-FFF2-40B4-BE49-F238E27FC236}">
              <a16:creationId xmlns:a16="http://schemas.microsoft.com/office/drawing/2014/main" id="{DDD06299-DFB7-4DFE-F8B8-3F19533158A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8">
          <a:extLst>
            <a:ext uri="{FF2B5EF4-FFF2-40B4-BE49-F238E27FC236}">
              <a16:creationId xmlns:a16="http://schemas.microsoft.com/office/drawing/2014/main" id="{5551909A-1BB7-26E7-42DE-3B4B9EC4E5B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80899" name="c" hidden="1">
          <a:extLst>
            <a:ext uri="{FF2B5EF4-FFF2-40B4-BE49-F238E27FC236}">
              <a16:creationId xmlns:a16="http://schemas.microsoft.com/office/drawing/2014/main" id="{78CCD3CD-F712-099A-037A-9BEA1F6782F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6E68E9C0-6900-A608-34C2-140AB0B7EC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B1516F3D-8D63-D39C-3376-843173DB488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6A18D240-80DD-2654-D91A-C7A8AF1AFD9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ADA1BDBD-B84F-41AA-14C7-EDBEC2BA1D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81927" name="c" hidden="1">
          <a:extLst>
            <a:ext uri="{FF2B5EF4-FFF2-40B4-BE49-F238E27FC236}">
              <a16:creationId xmlns:a16="http://schemas.microsoft.com/office/drawing/2014/main" id="{B437D4E1-28AA-9944-6699-E557A0EFA3A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7">
          <a:extLst>
            <a:ext uri="{FF2B5EF4-FFF2-40B4-BE49-F238E27FC236}">
              <a16:creationId xmlns:a16="http://schemas.microsoft.com/office/drawing/2014/main" id="{F50D908B-36F9-281D-42E5-DE497126A2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7">
          <a:extLst>
            <a:ext uri="{FF2B5EF4-FFF2-40B4-BE49-F238E27FC236}">
              <a16:creationId xmlns:a16="http://schemas.microsoft.com/office/drawing/2014/main" id="{0396EFF0-45A2-ED0C-00A8-6DD05B3C1F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7">
          <a:extLst>
            <a:ext uri="{FF2B5EF4-FFF2-40B4-BE49-F238E27FC236}">
              <a16:creationId xmlns:a16="http://schemas.microsoft.com/office/drawing/2014/main" id="{3E71623C-CCD0-6497-1830-8529EA73B7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7">
          <a:extLst>
            <a:ext uri="{FF2B5EF4-FFF2-40B4-BE49-F238E27FC236}">
              <a16:creationId xmlns:a16="http://schemas.microsoft.com/office/drawing/2014/main" id="{49FF2A8B-A7E7-4D77-690B-E63A999B8B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82947" name="c" hidden="1">
          <a:extLst>
            <a:ext uri="{FF2B5EF4-FFF2-40B4-BE49-F238E27FC236}">
              <a16:creationId xmlns:a16="http://schemas.microsoft.com/office/drawing/2014/main" id="{C226D29B-3A0E-F1FD-FE15-5D743295787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6E776A3B-0CA2-F43E-D517-FBA1070F72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6A4AFC19-0B9A-82C6-B380-AE35BD82DE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7AC119F0-CAE9-A32E-13B2-4F83FF0AC8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5DAA6BC7-30BC-2220-ACC7-30B50B0FDC5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83971" name="c" hidden="1">
          <a:extLst>
            <a:ext uri="{FF2B5EF4-FFF2-40B4-BE49-F238E27FC236}">
              <a16:creationId xmlns:a16="http://schemas.microsoft.com/office/drawing/2014/main" id="{BB98DB4B-D918-611A-4A9E-AF0E55357AE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CD025EB8-9B87-FE14-4474-BEA57316AF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ED58D656-2724-324D-EAA1-3B9B038FA6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75F910FD-72D2-83ED-FD83-6900B9384A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AD989539-A3A4-024C-12CA-B44AB3933B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84996" name="c" hidden="1">
          <a:extLst>
            <a:ext uri="{FF2B5EF4-FFF2-40B4-BE49-F238E27FC236}">
              <a16:creationId xmlns:a16="http://schemas.microsoft.com/office/drawing/2014/main" id="{A21370FB-1825-7078-0034-24890CE0657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4">
          <a:extLst>
            <a:ext uri="{FF2B5EF4-FFF2-40B4-BE49-F238E27FC236}">
              <a16:creationId xmlns:a16="http://schemas.microsoft.com/office/drawing/2014/main" id="{05154014-24D0-188B-0EE2-1DD2C965EBC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4">
          <a:extLst>
            <a:ext uri="{FF2B5EF4-FFF2-40B4-BE49-F238E27FC236}">
              <a16:creationId xmlns:a16="http://schemas.microsoft.com/office/drawing/2014/main" id="{6EAD975A-CA06-4734-5A44-C00DF43C0D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4">
          <a:extLst>
            <a:ext uri="{FF2B5EF4-FFF2-40B4-BE49-F238E27FC236}">
              <a16:creationId xmlns:a16="http://schemas.microsoft.com/office/drawing/2014/main" id="{34FB9F67-6221-2B9D-3717-28E4138FD6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4">
          <a:extLst>
            <a:ext uri="{FF2B5EF4-FFF2-40B4-BE49-F238E27FC236}">
              <a16:creationId xmlns:a16="http://schemas.microsoft.com/office/drawing/2014/main" id="{F7550A4C-9443-1207-09C9-DF860113C81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86020" name="c" hidden="1">
          <a:extLst>
            <a:ext uri="{FF2B5EF4-FFF2-40B4-BE49-F238E27FC236}">
              <a16:creationId xmlns:a16="http://schemas.microsoft.com/office/drawing/2014/main" id="{2EDE85E8-2ACB-219B-7669-D3AF1514099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4">
          <a:extLst>
            <a:ext uri="{FF2B5EF4-FFF2-40B4-BE49-F238E27FC236}">
              <a16:creationId xmlns:a16="http://schemas.microsoft.com/office/drawing/2014/main" id="{31C9A414-AA46-3576-5A6F-2131BE3FD8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4">
          <a:extLst>
            <a:ext uri="{FF2B5EF4-FFF2-40B4-BE49-F238E27FC236}">
              <a16:creationId xmlns:a16="http://schemas.microsoft.com/office/drawing/2014/main" id="{68ED0741-D2DB-EBD8-A012-C60B0B1F31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4">
          <a:extLst>
            <a:ext uri="{FF2B5EF4-FFF2-40B4-BE49-F238E27FC236}">
              <a16:creationId xmlns:a16="http://schemas.microsoft.com/office/drawing/2014/main" id="{055DD349-8AD2-F5F1-56EB-878AB2BCA5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4">
          <a:extLst>
            <a:ext uri="{FF2B5EF4-FFF2-40B4-BE49-F238E27FC236}">
              <a16:creationId xmlns:a16="http://schemas.microsoft.com/office/drawing/2014/main" id="{4B3BE66A-7027-A9E5-7445-CD27247A88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87045" name="c" hidden="1">
          <a:extLst>
            <a:ext uri="{FF2B5EF4-FFF2-40B4-BE49-F238E27FC236}">
              <a16:creationId xmlns:a16="http://schemas.microsoft.com/office/drawing/2014/main" id="{FEA4D4D5-4B11-494A-06F0-CF565ACAC70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5">
          <a:extLst>
            <a:ext uri="{FF2B5EF4-FFF2-40B4-BE49-F238E27FC236}">
              <a16:creationId xmlns:a16="http://schemas.microsoft.com/office/drawing/2014/main" id="{2A9E8DFC-EDDC-4B15-7E23-773F351C5E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5">
          <a:extLst>
            <a:ext uri="{FF2B5EF4-FFF2-40B4-BE49-F238E27FC236}">
              <a16:creationId xmlns:a16="http://schemas.microsoft.com/office/drawing/2014/main" id="{A007E593-01D6-B998-F1D9-BC2476AB90C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5">
          <a:extLst>
            <a:ext uri="{FF2B5EF4-FFF2-40B4-BE49-F238E27FC236}">
              <a16:creationId xmlns:a16="http://schemas.microsoft.com/office/drawing/2014/main" id="{2BAC00D0-E005-5D0E-C18A-D9373E2DB0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5">
          <a:extLst>
            <a:ext uri="{FF2B5EF4-FFF2-40B4-BE49-F238E27FC236}">
              <a16:creationId xmlns:a16="http://schemas.microsoft.com/office/drawing/2014/main" id="{D7ADFE1B-20B3-F420-18D5-A135552B639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88068" name="c" hidden="1">
          <a:extLst>
            <a:ext uri="{FF2B5EF4-FFF2-40B4-BE49-F238E27FC236}">
              <a16:creationId xmlns:a16="http://schemas.microsoft.com/office/drawing/2014/main" id="{8BE32286-6CB1-A37A-E4C0-F43EB097E2D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4">
          <a:extLst>
            <a:ext uri="{FF2B5EF4-FFF2-40B4-BE49-F238E27FC236}">
              <a16:creationId xmlns:a16="http://schemas.microsoft.com/office/drawing/2014/main" id="{C9A2B9E1-A2F8-57F6-D461-1F9C14BF30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4">
          <a:extLst>
            <a:ext uri="{FF2B5EF4-FFF2-40B4-BE49-F238E27FC236}">
              <a16:creationId xmlns:a16="http://schemas.microsoft.com/office/drawing/2014/main" id="{70568590-B28E-F4F8-130A-0A908528D8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4">
          <a:extLst>
            <a:ext uri="{FF2B5EF4-FFF2-40B4-BE49-F238E27FC236}">
              <a16:creationId xmlns:a16="http://schemas.microsoft.com/office/drawing/2014/main" id="{AB0C13B9-EE15-C812-A6D3-6A587B01B7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4">
          <a:extLst>
            <a:ext uri="{FF2B5EF4-FFF2-40B4-BE49-F238E27FC236}">
              <a16:creationId xmlns:a16="http://schemas.microsoft.com/office/drawing/2014/main" id="{7BEEAEAF-BEF4-DE65-FCE4-5E2CE1F8C65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89091" name="c" hidden="1">
          <a:extLst>
            <a:ext uri="{FF2B5EF4-FFF2-40B4-BE49-F238E27FC236}">
              <a16:creationId xmlns:a16="http://schemas.microsoft.com/office/drawing/2014/main" id="{E4558226-3538-121A-4197-7A4B25B2E03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3">
          <a:extLst>
            <a:ext uri="{FF2B5EF4-FFF2-40B4-BE49-F238E27FC236}">
              <a16:creationId xmlns:a16="http://schemas.microsoft.com/office/drawing/2014/main" id="{A4FE04A2-E996-90CA-E81C-0835769CC36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3">
          <a:extLst>
            <a:ext uri="{FF2B5EF4-FFF2-40B4-BE49-F238E27FC236}">
              <a16:creationId xmlns:a16="http://schemas.microsoft.com/office/drawing/2014/main" id="{A55326A5-F9B3-F333-5795-716BE7D8AE0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3">
          <a:extLst>
            <a:ext uri="{FF2B5EF4-FFF2-40B4-BE49-F238E27FC236}">
              <a16:creationId xmlns:a16="http://schemas.microsoft.com/office/drawing/2014/main" id="{B2813F87-D707-F31E-F4C8-0F57187072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3">
          <a:extLst>
            <a:ext uri="{FF2B5EF4-FFF2-40B4-BE49-F238E27FC236}">
              <a16:creationId xmlns:a16="http://schemas.microsoft.com/office/drawing/2014/main" id="{4C5F7035-3446-0148-64D9-B86AD775EC9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90117" name="c" hidden="1">
          <a:extLst>
            <a:ext uri="{FF2B5EF4-FFF2-40B4-BE49-F238E27FC236}">
              <a16:creationId xmlns:a16="http://schemas.microsoft.com/office/drawing/2014/main" id="{0B09E188-0279-54B6-9A62-1EC71A98CF5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5">
          <a:extLst>
            <a:ext uri="{FF2B5EF4-FFF2-40B4-BE49-F238E27FC236}">
              <a16:creationId xmlns:a16="http://schemas.microsoft.com/office/drawing/2014/main" id="{43705CAD-E4B3-961B-7AB9-D03AC6AA8C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5">
          <a:extLst>
            <a:ext uri="{FF2B5EF4-FFF2-40B4-BE49-F238E27FC236}">
              <a16:creationId xmlns:a16="http://schemas.microsoft.com/office/drawing/2014/main" id="{DEAB6BF4-3384-4057-EFB6-74EC7593F4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5">
          <a:extLst>
            <a:ext uri="{FF2B5EF4-FFF2-40B4-BE49-F238E27FC236}">
              <a16:creationId xmlns:a16="http://schemas.microsoft.com/office/drawing/2014/main" id="{BD703EBA-8B20-81D6-3DB4-74D49713B29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5">
          <a:extLst>
            <a:ext uri="{FF2B5EF4-FFF2-40B4-BE49-F238E27FC236}">
              <a16:creationId xmlns:a16="http://schemas.microsoft.com/office/drawing/2014/main" id="{E65E0C55-3ABF-90C3-346E-E9497071C5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91139" name="c" hidden="1">
          <a:extLst>
            <a:ext uri="{FF2B5EF4-FFF2-40B4-BE49-F238E27FC236}">
              <a16:creationId xmlns:a16="http://schemas.microsoft.com/office/drawing/2014/main" id="{6E30B30F-2BD5-E3B7-07E2-475351263CB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3">
          <a:extLst>
            <a:ext uri="{FF2B5EF4-FFF2-40B4-BE49-F238E27FC236}">
              <a16:creationId xmlns:a16="http://schemas.microsoft.com/office/drawing/2014/main" id="{2402FD57-CA19-D859-082D-1179A642F7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3">
          <a:extLst>
            <a:ext uri="{FF2B5EF4-FFF2-40B4-BE49-F238E27FC236}">
              <a16:creationId xmlns:a16="http://schemas.microsoft.com/office/drawing/2014/main" id="{496E000B-2C12-E982-4A19-B5719F2F60F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3">
          <a:extLst>
            <a:ext uri="{FF2B5EF4-FFF2-40B4-BE49-F238E27FC236}">
              <a16:creationId xmlns:a16="http://schemas.microsoft.com/office/drawing/2014/main" id="{63314E55-D107-E0D4-4E03-B74A1C0902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3">
          <a:extLst>
            <a:ext uri="{FF2B5EF4-FFF2-40B4-BE49-F238E27FC236}">
              <a16:creationId xmlns:a16="http://schemas.microsoft.com/office/drawing/2014/main" id="{215FAD9E-ABDF-C455-2B66-C2CAE788BD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43</xdr:row>
      <xdr:rowOff>107950</xdr:rowOff>
    </xdr:to>
    <xdr:sp macro="" textlink="">
      <xdr:nvSpPr>
        <xdr:cNvPr id="92162" name="c" hidden="1">
          <a:extLst>
            <a:ext uri="{FF2B5EF4-FFF2-40B4-BE49-F238E27FC236}">
              <a16:creationId xmlns:a16="http://schemas.microsoft.com/office/drawing/2014/main" id="{9C90EF00-7291-DE63-68A1-7D82A8F5746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43</xdr:row>
      <xdr:rowOff>107950</xdr:rowOff>
    </xdr:to>
    <xdr:sp macro="" textlink="">
      <xdr:nvSpPr>
        <xdr:cNvPr id="2" name="AutoShape 2">
          <a:extLst>
            <a:ext uri="{FF2B5EF4-FFF2-40B4-BE49-F238E27FC236}">
              <a16:creationId xmlns:a16="http://schemas.microsoft.com/office/drawing/2014/main" id="{8CB3ACC3-5AA0-D92B-E614-C4FF849D902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107950</xdr:rowOff>
    </xdr:to>
    <xdr:sp macro="" textlink="">
      <xdr:nvSpPr>
        <xdr:cNvPr id="3" name="AutoShape 2">
          <a:extLst>
            <a:ext uri="{FF2B5EF4-FFF2-40B4-BE49-F238E27FC236}">
              <a16:creationId xmlns:a16="http://schemas.microsoft.com/office/drawing/2014/main" id="{A9D2DD20-83B1-966A-E6B6-348FA84312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107950</xdr:rowOff>
    </xdr:to>
    <xdr:sp macro="" textlink="">
      <xdr:nvSpPr>
        <xdr:cNvPr id="4" name="AutoShape 2">
          <a:extLst>
            <a:ext uri="{FF2B5EF4-FFF2-40B4-BE49-F238E27FC236}">
              <a16:creationId xmlns:a16="http://schemas.microsoft.com/office/drawing/2014/main" id="{D8FBD18D-370F-EA56-9218-BAF2C7F212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107950</xdr:rowOff>
    </xdr:to>
    <xdr:sp macro="" textlink="">
      <xdr:nvSpPr>
        <xdr:cNvPr id="5" name="AutoShape 2">
          <a:extLst>
            <a:ext uri="{FF2B5EF4-FFF2-40B4-BE49-F238E27FC236}">
              <a16:creationId xmlns:a16="http://schemas.microsoft.com/office/drawing/2014/main" id="{242F4532-153A-6CC2-37DC-C23A2D6818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146050</xdr:rowOff>
    </xdr:to>
    <xdr:sp macro="" textlink="">
      <xdr:nvSpPr>
        <xdr:cNvPr id="93186" name="c" hidden="1">
          <a:extLst>
            <a:ext uri="{FF2B5EF4-FFF2-40B4-BE49-F238E27FC236}">
              <a16:creationId xmlns:a16="http://schemas.microsoft.com/office/drawing/2014/main" id="{8E96EBCA-E4FB-5061-2BFE-0637C1489D3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146050</xdr:rowOff>
    </xdr:to>
    <xdr:sp macro="" textlink="">
      <xdr:nvSpPr>
        <xdr:cNvPr id="2" name="AutoShape 2">
          <a:extLst>
            <a:ext uri="{FF2B5EF4-FFF2-40B4-BE49-F238E27FC236}">
              <a16:creationId xmlns:a16="http://schemas.microsoft.com/office/drawing/2014/main" id="{3EE630CC-AE60-176F-0958-4348FCF4E4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146050</xdr:rowOff>
    </xdr:to>
    <xdr:sp macro="" textlink="">
      <xdr:nvSpPr>
        <xdr:cNvPr id="3" name="AutoShape 2">
          <a:extLst>
            <a:ext uri="{FF2B5EF4-FFF2-40B4-BE49-F238E27FC236}">
              <a16:creationId xmlns:a16="http://schemas.microsoft.com/office/drawing/2014/main" id="{56C95854-8EB6-BE15-4A69-B7AC9349DF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146050</xdr:rowOff>
    </xdr:to>
    <xdr:sp macro="" textlink="">
      <xdr:nvSpPr>
        <xdr:cNvPr id="4" name="AutoShape 2">
          <a:extLst>
            <a:ext uri="{FF2B5EF4-FFF2-40B4-BE49-F238E27FC236}">
              <a16:creationId xmlns:a16="http://schemas.microsoft.com/office/drawing/2014/main" id="{6CFAACE0-2023-1950-EC54-9B95E4D5E7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146050</xdr:rowOff>
    </xdr:to>
    <xdr:sp macro="" textlink="">
      <xdr:nvSpPr>
        <xdr:cNvPr id="5" name="AutoShape 2">
          <a:extLst>
            <a:ext uri="{FF2B5EF4-FFF2-40B4-BE49-F238E27FC236}">
              <a16:creationId xmlns:a16="http://schemas.microsoft.com/office/drawing/2014/main" id="{68CBA843-9F7B-D4F2-3DC5-E03ADDA3812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63500</xdr:rowOff>
    </xdr:to>
    <xdr:sp macro="" textlink="">
      <xdr:nvSpPr>
        <xdr:cNvPr id="94210" name="c" hidden="1">
          <a:extLst>
            <a:ext uri="{FF2B5EF4-FFF2-40B4-BE49-F238E27FC236}">
              <a16:creationId xmlns:a16="http://schemas.microsoft.com/office/drawing/2014/main" id="{9034C4E3-3562-611E-F8BE-674B19EFFD8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2" name="AutoShape 2">
          <a:extLst>
            <a:ext uri="{FF2B5EF4-FFF2-40B4-BE49-F238E27FC236}">
              <a16:creationId xmlns:a16="http://schemas.microsoft.com/office/drawing/2014/main" id="{3DE50FB7-FDB7-ED2C-7730-165A22379C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3" name="AutoShape 2">
          <a:extLst>
            <a:ext uri="{FF2B5EF4-FFF2-40B4-BE49-F238E27FC236}">
              <a16:creationId xmlns:a16="http://schemas.microsoft.com/office/drawing/2014/main" id="{35A21783-774C-2109-FC31-CDEDB6D7EE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4" name="AutoShape 2">
          <a:extLst>
            <a:ext uri="{FF2B5EF4-FFF2-40B4-BE49-F238E27FC236}">
              <a16:creationId xmlns:a16="http://schemas.microsoft.com/office/drawing/2014/main" id="{F805D090-0937-A04D-A2C4-8EB6628EAFC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5" name="AutoShape 2">
          <a:extLst>
            <a:ext uri="{FF2B5EF4-FFF2-40B4-BE49-F238E27FC236}">
              <a16:creationId xmlns:a16="http://schemas.microsoft.com/office/drawing/2014/main" id="{584F1999-7EFD-49BD-6885-02087AF581A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107950</xdr:rowOff>
    </xdr:to>
    <xdr:sp macro="" textlink="">
      <xdr:nvSpPr>
        <xdr:cNvPr id="95235" name="c" hidden="1">
          <a:extLst>
            <a:ext uri="{FF2B5EF4-FFF2-40B4-BE49-F238E27FC236}">
              <a16:creationId xmlns:a16="http://schemas.microsoft.com/office/drawing/2014/main" id="{FA99A423-3FAC-5D1D-2644-FF25116DC41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107950</xdr:rowOff>
    </xdr:to>
    <xdr:sp macro="" textlink="">
      <xdr:nvSpPr>
        <xdr:cNvPr id="2" name="AutoShape 3">
          <a:extLst>
            <a:ext uri="{FF2B5EF4-FFF2-40B4-BE49-F238E27FC236}">
              <a16:creationId xmlns:a16="http://schemas.microsoft.com/office/drawing/2014/main" id="{88944A3B-59FB-D0BC-4E5A-C9ADC0D8BD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107950</xdr:rowOff>
    </xdr:to>
    <xdr:sp macro="" textlink="">
      <xdr:nvSpPr>
        <xdr:cNvPr id="3" name="AutoShape 3">
          <a:extLst>
            <a:ext uri="{FF2B5EF4-FFF2-40B4-BE49-F238E27FC236}">
              <a16:creationId xmlns:a16="http://schemas.microsoft.com/office/drawing/2014/main" id="{135BE9E9-49F8-C0E2-A899-DAE5E090BA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107950</xdr:rowOff>
    </xdr:to>
    <xdr:sp macro="" textlink="">
      <xdr:nvSpPr>
        <xdr:cNvPr id="4" name="AutoShape 3">
          <a:extLst>
            <a:ext uri="{FF2B5EF4-FFF2-40B4-BE49-F238E27FC236}">
              <a16:creationId xmlns:a16="http://schemas.microsoft.com/office/drawing/2014/main" id="{72EF5D11-CC3F-2FB3-3DEF-618FD9ED39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107950</xdr:rowOff>
    </xdr:to>
    <xdr:sp macro="" textlink="">
      <xdr:nvSpPr>
        <xdr:cNvPr id="5" name="AutoShape 3">
          <a:extLst>
            <a:ext uri="{FF2B5EF4-FFF2-40B4-BE49-F238E27FC236}">
              <a16:creationId xmlns:a16="http://schemas.microsoft.com/office/drawing/2014/main" id="{E90037ED-4DFD-17FE-A566-ED2716D78B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146050</xdr:rowOff>
    </xdr:to>
    <xdr:sp macro="" textlink="">
      <xdr:nvSpPr>
        <xdr:cNvPr id="96258" name="c" hidden="1">
          <a:extLst>
            <a:ext uri="{FF2B5EF4-FFF2-40B4-BE49-F238E27FC236}">
              <a16:creationId xmlns:a16="http://schemas.microsoft.com/office/drawing/2014/main" id="{B17001B8-2786-E874-730E-49E820D348B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146050</xdr:rowOff>
    </xdr:to>
    <xdr:sp macro="" textlink="">
      <xdr:nvSpPr>
        <xdr:cNvPr id="2" name="AutoShape 2">
          <a:extLst>
            <a:ext uri="{FF2B5EF4-FFF2-40B4-BE49-F238E27FC236}">
              <a16:creationId xmlns:a16="http://schemas.microsoft.com/office/drawing/2014/main" id="{1173F432-FCAD-889B-3FE1-2349192EE46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146050</xdr:rowOff>
    </xdr:to>
    <xdr:sp macro="" textlink="">
      <xdr:nvSpPr>
        <xdr:cNvPr id="3" name="AutoShape 2">
          <a:extLst>
            <a:ext uri="{FF2B5EF4-FFF2-40B4-BE49-F238E27FC236}">
              <a16:creationId xmlns:a16="http://schemas.microsoft.com/office/drawing/2014/main" id="{28EDBB22-C957-9206-E018-8A40CE13DC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146050</xdr:rowOff>
    </xdr:to>
    <xdr:sp macro="" textlink="">
      <xdr:nvSpPr>
        <xdr:cNvPr id="4" name="AutoShape 2">
          <a:extLst>
            <a:ext uri="{FF2B5EF4-FFF2-40B4-BE49-F238E27FC236}">
              <a16:creationId xmlns:a16="http://schemas.microsoft.com/office/drawing/2014/main" id="{91FA4C85-357C-A69A-00EF-3C9178A0C4E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146050</xdr:rowOff>
    </xdr:to>
    <xdr:sp macro="" textlink="">
      <xdr:nvSpPr>
        <xdr:cNvPr id="5" name="AutoShape 2">
          <a:extLst>
            <a:ext uri="{FF2B5EF4-FFF2-40B4-BE49-F238E27FC236}">
              <a16:creationId xmlns:a16="http://schemas.microsoft.com/office/drawing/2014/main" id="{2B14CC93-16E2-D672-B252-C9F8BDE610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97283" name="c" hidden="1">
          <a:extLst>
            <a:ext uri="{FF2B5EF4-FFF2-40B4-BE49-F238E27FC236}">
              <a16:creationId xmlns:a16="http://schemas.microsoft.com/office/drawing/2014/main" id="{057C715A-C94B-B011-3D51-F5AC8C27225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BD21C98F-69FF-DCA3-F2DD-ABC27BACA0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86977E9E-BA4D-091E-D06F-F87CC9D5C7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237C714D-6EA3-16AC-C23E-40E5E454E1B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9D85B9A2-A15A-245A-1725-C70DA077F5A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98307" name="c" hidden="1">
          <a:extLst>
            <a:ext uri="{FF2B5EF4-FFF2-40B4-BE49-F238E27FC236}">
              <a16:creationId xmlns:a16="http://schemas.microsoft.com/office/drawing/2014/main" id="{E1A08E16-210B-97F3-4311-D43C260FAA9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5D5932D2-BA9C-AA49-D2F9-7AC1A783B4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7B7B6A40-580F-E6B7-FF85-BF58BE4348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67ABF0C3-3F69-27AD-4754-50BFC90F7A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94A05298-5E53-4D20-7631-9CC1643B61A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99333" name="c" hidden="1">
          <a:extLst>
            <a:ext uri="{FF2B5EF4-FFF2-40B4-BE49-F238E27FC236}">
              <a16:creationId xmlns:a16="http://schemas.microsoft.com/office/drawing/2014/main" id="{77980F86-99B5-2581-AC9F-9B0E2653F83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5">
          <a:extLst>
            <a:ext uri="{FF2B5EF4-FFF2-40B4-BE49-F238E27FC236}">
              <a16:creationId xmlns:a16="http://schemas.microsoft.com/office/drawing/2014/main" id="{C4FF219F-4403-A23D-D343-8D453C5178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5">
          <a:extLst>
            <a:ext uri="{FF2B5EF4-FFF2-40B4-BE49-F238E27FC236}">
              <a16:creationId xmlns:a16="http://schemas.microsoft.com/office/drawing/2014/main" id="{C66007B9-66C1-9BAD-19E1-5C268D22F5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5">
          <a:extLst>
            <a:ext uri="{FF2B5EF4-FFF2-40B4-BE49-F238E27FC236}">
              <a16:creationId xmlns:a16="http://schemas.microsoft.com/office/drawing/2014/main" id="{A8046FB4-5CCD-1A36-E77B-B48D6F1EF6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5">
          <a:extLst>
            <a:ext uri="{FF2B5EF4-FFF2-40B4-BE49-F238E27FC236}">
              <a16:creationId xmlns:a16="http://schemas.microsoft.com/office/drawing/2014/main" id="{B6992925-5C0E-6259-4127-DD7684C44D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00356" name="c" hidden="1">
          <a:extLst>
            <a:ext uri="{FF2B5EF4-FFF2-40B4-BE49-F238E27FC236}">
              <a16:creationId xmlns:a16="http://schemas.microsoft.com/office/drawing/2014/main" id="{311A33C0-3D4D-C18B-1A48-A791FD264B4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CAF67264-CE12-CA4D-7C11-6F08FF8242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4">
          <a:extLst>
            <a:ext uri="{FF2B5EF4-FFF2-40B4-BE49-F238E27FC236}">
              <a16:creationId xmlns:a16="http://schemas.microsoft.com/office/drawing/2014/main" id="{F58505CA-2629-2F33-887D-DC484CAD25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4">
          <a:extLst>
            <a:ext uri="{FF2B5EF4-FFF2-40B4-BE49-F238E27FC236}">
              <a16:creationId xmlns:a16="http://schemas.microsoft.com/office/drawing/2014/main" id="{C249EDD8-C781-6F51-7335-CBEB8ACB25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4">
          <a:extLst>
            <a:ext uri="{FF2B5EF4-FFF2-40B4-BE49-F238E27FC236}">
              <a16:creationId xmlns:a16="http://schemas.microsoft.com/office/drawing/2014/main" id="{187AA17A-B890-187D-253B-BA37512E98D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01379" name="c" hidden="1">
          <a:extLst>
            <a:ext uri="{FF2B5EF4-FFF2-40B4-BE49-F238E27FC236}">
              <a16:creationId xmlns:a16="http://schemas.microsoft.com/office/drawing/2014/main" id="{B6B48F98-8976-9421-06C9-1CCEE2585CD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3EF25E77-9DFA-2D7A-01C3-82A4A2734C8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E5D579CC-E9CB-643C-B38F-C187209A35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8CCC7020-0E57-0D78-3147-F1E09BFEF2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2F163F4A-A1C8-1EE1-266B-E3CE577F96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0.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12700</xdr:rowOff>
    </xdr:to>
    <xdr:sp macro="" textlink="">
      <xdr:nvSpPr>
        <xdr:cNvPr id="102403" name="c" hidden="1">
          <a:extLst>
            <a:ext uri="{FF2B5EF4-FFF2-40B4-BE49-F238E27FC236}">
              <a16:creationId xmlns:a16="http://schemas.microsoft.com/office/drawing/2014/main" id="{1805B91C-2300-852C-4026-8B10E89BD52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2" name="AutoShape 3">
          <a:extLst>
            <a:ext uri="{FF2B5EF4-FFF2-40B4-BE49-F238E27FC236}">
              <a16:creationId xmlns:a16="http://schemas.microsoft.com/office/drawing/2014/main" id="{6782B7AD-1E24-6F13-626C-96EEDBE7DE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3" name="AutoShape 3">
          <a:extLst>
            <a:ext uri="{FF2B5EF4-FFF2-40B4-BE49-F238E27FC236}">
              <a16:creationId xmlns:a16="http://schemas.microsoft.com/office/drawing/2014/main" id="{A8AC3296-F6DB-7731-7F80-9B5E0A80A5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4" name="AutoShape 3">
          <a:extLst>
            <a:ext uri="{FF2B5EF4-FFF2-40B4-BE49-F238E27FC236}">
              <a16:creationId xmlns:a16="http://schemas.microsoft.com/office/drawing/2014/main" id="{DC64C615-E6C0-575A-A1B5-06A11D5FAF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5" name="AutoShape 3">
          <a:extLst>
            <a:ext uri="{FF2B5EF4-FFF2-40B4-BE49-F238E27FC236}">
              <a16:creationId xmlns:a16="http://schemas.microsoft.com/office/drawing/2014/main" id="{1A3B4772-1C3B-6ADA-C272-200DB17520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03429" name="c" hidden="1">
          <a:extLst>
            <a:ext uri="{FF2B5EF4-FFF2-40B4-BE49-F238E27FC236}">
              <a16:creationId xmlns:a16="http://schemas.microsoft.com/office/drawing/2014/main" id="{C0C30B04-77AA-6601-AC0A-44DE1EE79B3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5">
          <a:extLst>
            <a:ext uri="{FF2B5EF4-FFF2-40B4-BE49-F238E27FC236}">
              <a16:creationId xmlns:a16="http://schemas.microsoft.com/office/drawing/2014/main" id="{D418CEB4-F14F-3E8F-4028-F54F62465D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5">
          <a:extLst>
            <a:ext uri="{FF2B5EF4-FFF2-40B4-BE49-F238E27FC236}">
              <a16:creationId xmlns:a16="http://schemas.microsoft.com/office/drawing/2014/main" id="{C4DC0481-2E0B-B2C3-5697-7B30790D7F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5">
          <a:extLst>
            <a:ext uri="{FF2B5EF4-FFF2-40B4-BE49-F238E27FC236}">
              <a16:creationId xmlns:a16="http://schemas.microsoft.com/office/drawing/2014/main" id="{61171759-8F5B-6964-DA76-A106CA4AFF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5">
          <a:extLst>
            <a:ext uri="{FF2B5EF4-FFF2-40B4-BE49-F238E27FC236}">
              <a16:creationId xmlns:a16="http://schemas.microsoft.com/office/drawing/2014/main" id="{1AE892CF-3064-5724-8A25-58574A0C86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2.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596900</xdr:colOff>
      <xdr:row>35</xdr:row>
      <xdr:rowOff>12700</xdr:rowOff>
    </xdr:to>
    <xdr:sp macro="" textlink="">
      <xdr:nvSpPr>
        <xdr:cNvPr id="104451" name="c" hidden="1">
          <a:extLst>
            <a:ext uri="{FF2B5EF4-FFF2-40B4-BE49-F238E27FC236}">
              <a16:creationId xmlns:a16="http://schemas.microsoft.com/office/drawing/2014/main" id="{4DC84F70-2879-D970-2FD4-0AF36EA80FB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2" name="AutoShape 3">
          <a:extLst>
            <a:ext uri="{FF2B5EF4-FFF2-40B4-BE49-F238E27FC236}">
              <a16:creationId xmlns:a16="http://schemas.microsoft.com/office/drawing/2014/main" id="{B043CDBE-75B1-EFFD-6618-2935706951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3" name="AutoShape 3">
          <a:extLst>
            <a:ext uri="{FF2B5EF4-FFF2-40B4-BE49-F238E27FC236}">
              <a16:creationId xmlns:a16="http://schemas.microsoft.com/office/drawing/2014/main" id="{97DA5FC8-2115-8968-4E2C-6594E341E9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4" name="AutoShape 3">
          <a:extLst>
            <a:ext uri="{FF2B5EF4-FFF2-40B4-BE49-F238E27FC236}">
              <a16:creationId xmlns:a16="http://schemas.microsoft.com/office/drawing/2014/main" id="{737E031A-F85F-578B-2837-D048F7CC7F1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5" name="AutoShape 3">
          <a:extLst>
            <a:ext uri="{FF2B5EF4-FFF2-40B4-BE49-F238E27FC236}">
              <a16:creationId xmlns:a16="http://schemas.microsoft.com/office/drawing/2014/main" id="{401AEEA5-92BE-C944-C002-43E779BDF4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05477" name="c" hidden="1">
          <a:extLst>
            <a:ext uri="{FF2B5EF4-FFF2-40B4-BE49-F238E27FC236}">
              <a16:creationId xmlns:a16="http://schemas.microsoft.com/office/drawing/2014/main" id="{6689F065-0B55-B103-9735-90AAF469F9C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5">
          <a:extLst>
            <a:ext uri="{FF2B5EF4-FFF2-40B4-BE49-F238E27FC236}">
              <a16:creationId xmlns:a16="http://schemas.microsoft.com/office/drawing/2014/main" id="{82856B18-B97A-928F-C438-D0A244D174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5">
          <a:extLst>
            <a:ext uri="{FF2B5EF4-FFF2-40B4-BE49-F238E27FC236}">
              <a16:creationId xmlns:a16="http://schemas.microsoft.com/office/drawing/2014/main" id="{6C87EEAF-0737-B84E-4AF1-EE52A181F4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5">
          <a:extLst>
            <a:ext uri="{FF2B5EF4-FFF2-40B4-BE49-F238E27FC236}">
              <a16:creationId xmlns:a16="http://schemas.microsoft.com/office/drawing/2014/main" id="{8ED3B884-C032-D437-5ED8-45154FF3EAA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5">
          <a:extLst>
            <a:ext uri="{FF2B5EF4-FFF2-40B4-BE49-F238E27FC236}">
              <a16:creationId xmlns:a16="http://schemas.microsoft.com/office/drawing/2014/main" id="{644D97F9-B5F0-90F5-C352-9162510FB7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177800</xdr:rowOff>
    </xdr:to>
    <xdr:sp macro="" textlink="">
      <xdr:nvSpPr>
        <xdr:cNvPr id="106498" name="c" hidden="1">
          <a:extLst>
            <a:ext uri="{FF2B5EF4-FFF2-40B4-BE49-F238E27FC236}">
              <a16:creationId xmlns:a16="http://schemas.microsoft.com/office/drawing/2014/main" id="{5BEAF906-D0FE-4F2E-B874-6EF59E0EEEB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177800</xdr:rowOff>
    </xdr:to>
    <xdr:sp macro="" textlink="">
      <xdr:nvSpPr>
        <xdr:cNvPr id="2" name="AutoShape 2">
          <a:extLst>
            <a:ext uri="{FF2B5EF4-FFF2-40B4-BE49-F238E27FC236}">
              <a16:creationId xmlns:a16="http://schemas.microsoft.com/office/drawing/2014/main" id="{82FE002D-53F0-47C9-C969-E1788740348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177800</xdr:rowOff>
    </xdr:to>
    <xdr:sp macro="" textlink="">
      <xdr:nvSpPr>
        <xdr:cNvPr id="3" name="AutoShape 2">
          <a:extLst>
            <a:ext uri="{FF2B5EF4-FFF2-40B4-BE49-F238E27FC236}">
              <a16:creationId xmlns:a16="http://schemas.microsoft.com/office/drawing/2014/main" id="{524EC85D-CEBC-FEFC-BBC1-DED2DACBE5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177800</xdr:rowOff>
    </xdr:to>
    <xdr:sp macro="" textlink="">
      <xdr:nvSpPr>
        <xdr:cNvPr id="4" name="AutoShape 2">
          <a:extLst>
            <a:ext uri="{FF2B5EF4-FFF2-40B4-BE49-F238E27FC236}">
              <a16:creationId xmlns:a16="http://schemas.microsoft.com/office/drawing/2014/main" id="{1A6A9688-35E1-A870-D71A-164E50427F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177800</xdr:rowOff>
    </xdr:to>
    <xdr:sp macro="" textlink="">
      <xdr:nvSpPr>
        <xdr:cNvPr id="5" name="AutoShape 2">
          <a:extLst>
            <a:ext uri="{FF2B5EF4-FFF2-40B4-BE49-F238E27FC236}">
              <a16:creationId xmlns:a16="http://schemas.microsoft.com/office/drawing/2014/main" id="{F3CA62CE-5B9D-6DD1-5ECE-6F3D798421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41</xdr:row>
      <xdr:rowOff>101600</xdr:rowOff>
    </xdr:to>
    <xdr:sp macro="" textlink="">
      <xdr:nvSpPr>
        <xdr:cNvPr id="107522" name="c" hidden="1">
          <a:extLst>
            <a:ext uri="{FF2B5EF4-FFF2-40B4-BE49-F238E27FC236}">
              <a16:creationId xmlns:a16="http://schemas.microsoft.com/office/drawing/2014/main" id="{3E986D6E-6F53-DE46-C158-652E8E7C9F2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41</xdr:row>
      <xdr:rowOff>101600</xdr:rowOff>
    </xdr:to>
    <xdr:sp macro="" textlink="">
      <xdr:nvSpPr>
        <xdr:cNvPr id="2" name="AutoShape 2">
          <a:extLst>
            <a:ext uri="{FF2B5EF4-FFF2-40B4-BE49-F238E27FC236}">
              <a16:creationId xmlns:a16="http://schemas.microsoft.com/office/drawing/2014/main" id="{01872C86-5FA0-FBE6-BCF1-F062DE35E4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101600</xdr:rowOff>
    </xdr:to>
    <xdr:sp macro="" textlink="">
      <xdr:nvSpPr>
        <xdr:cNvPr id="3" name="AutoShape 2">
          <a:extLst>
            <a:ext uri="{FF2B5EF4-FFF2-40B4-BE49-F238E27FC236}">
              <a16:creationId xmlns:a16="http://schemas.microsoft.com/office/drawing/2014/main" id="{496BFEB0-661F-D04D-AFF5-39F6307CA1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101600</xdr:rowOff>
    </xdr:to>
    <xdr:sp macro="" textlink="">
      <xdr:nvSpPr>
        <xdr:cNvPr id="4" name="AutoShape 2">
          <a:extLst>
            <a:ext uri="{FF2B5EF4-FFF2-40B4-BE49-F238E27FC236}">
              <a16:creationId xmlns:a16="http://schemas.microsoft.com/office/drawing/2014/main" id="{99972D32-2BB9-BFAC-F469-DD44AE20B3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101600</xdr:rowOff>
    </xdr:to>
    <xdr:sp macro="" textlink="">
      <xdr:nvSpPr>
        <xdr:cNvPr id="5" name="AutoShape 2">
          <a:extLst>
            <a:ext uri="{FF2B5EF4-FFF2-40B4-BE49-F238E27FC236}">
              <a16:creationId xmlns:a16="http://schemas.microsoft.com/office/drawing/2014/main" id="{8DFE01D4-411B-6E73-C9BE-388F9B165C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108546" name="c" hidden="1">
          <a:extLst>
            <a:ext uri="{FF2B5EF4-FFF2-40B4-BE49-F238E27FC236}">
              <a16:creationId xmlns:a16="http://schemas.microsoft.com/office/drawing/2014/main" id="{A0CEB583-A73D-3A6B-C617-4B8804E96AC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41512AD0-4B94-19B3-1FFB-D78D32D7D10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561B2C76-F4BB-BA90-CADD-60F55E1135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3132028B-20C6-EA4C-EE2B-296B12AD1F2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CB96C30D-C022-9CDD-44A8-DF40194FD4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0</xdr:rowOff>
    </xdr:to>
    <xdr:sp macro="" textlink="">
      <xdr:nvSpPr>
        <xdr:cNvPr id="109570" name="c" hidden="1">
          <a:extLst>
            <a:ext uri="{FF2B5EF4-FFF2-40B4-BE49-F238E27FC236}">
              <a16:creationId xmlns:a16="http://schemas.microsoft.com/office/drawing/2014/main" id="{568D7AE1-0BF4-F71A-7235-D90139819D9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0</xdr:rowOff>
    </xdr:to>
    <xdr:sp macro="" textlink="">
      <xdr:nvSpPr>
        <xdr:cNvPr id="2" name="AutoShape 2">
          <a:extLst>
            <a:ext uri="{FF2B5EF4-FFF2-40B4-BE49-F238E27FC236}">
              <a16:creationId xmlns:a16="http://schemas.microsoft.com/office/drawing/2014/main" id="{B87053A7-CC4E-DE28-6641-6C36F5C482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0</xdr:rowOff>
    </xdr:to>
    <xdr:sp macro="" textlink="">
      <xdr:nvSpPr>
        <xdr:cNvPr id="3" name="AutoShape 2">
          <a:extLst>
            <a:ext uri="{FF2B5EF4-FFF2-40B4-BE49-F238E27FC236}">
              <a16:creationId xmlns:a16="http://schemas.microsoft.com/office/drawing/2014/main" id="{8C627C63-988F-BD43-92EE-1845D3FE4F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0</xdr:rowOff>
    </xdr:to>
    <xdr:sp macro="" textlink="">
      <xdr:nvSpPr>
        <xdr:cNvPr id="4" name="AutoShape 2">
          <a:extLst>
            <a:ext uri="{FF2B5EF4-FFF2-40B4-BE49-F238E27FC236}">
              <a16:creationId xmlns:a16="http://schemas.microsoft.com/office/drawing/2014/main" id="{82A37365-28D6-0A35-46AB-D303D16B85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0</xdr:rowOff>
    </xdr:to>
    <xdr:sp macro="" textlink="">
      <xdr:nvSpPr>
        <xdr:cNvPr id="5" name="AutoShape 2">
          <a:extLst>
            <a:ext uri="{FF2B5EF4-FFF2-40B4-BE49-F238E27FC236}">
              <a16:creationId xmlns:a16="http://schemas.microsoft.com/office/drawing/2014/main" id="{677E7E76-7A6F-2B99-4F3E-53EACB2969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146050</xdr:rowOff>
    </xdr:to>
    <xdr:sp macro="" textlink="">
      <xdr:nvSpPr>
        <xdr:cNvPr id="110594" name="c" hidden="1">
          <a:extLst>
            <a:ext uri="{FF2B5EF4-FFF2-40B4-BE49-F238E27FC236}">
              <a16:creationId xmlns:a16="http://schemas.microsoft.com/office/drawing/2014/main" id="{A5EFBB54-C100-12E5-22B3-40B0AF5C53B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146050</xdr:rowOff>
    </xdr:to>
    <xdr:sp macro="" textlink="">
      <xdr:nvSpPr>
        <xdr:cNvPr id="2" name="AutoShape 2">
          <a:extLst>
            <a:ext uri="{FF2B5EF4-FFF2-40B4-BE49-F238E27FC236}">
              <a16:creationId xmlns:a16="http://schemas.microsoft.com/office/drawing/2014/main" id="{88DA3D06-4037-CDFC-7B32-B4822A62C7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146050</xdr:rowOff>
    </xdr:to>
    <xdr:sp macro="" textlink="">
      <xdr:nvSpPr>
        <xdr:cNvPr id="3" name="AutoShape 2">
          <a:extLst>
            <a:ext uri="{FF2B5EF4-FFF2-40B4-BE49-F238E27FC236}">
              <a16:creationId xmlns:a16="http://schemas.microsoft.com/office/drawing/2014/main" id="{F0A25CF0-22A7-441E-E563-920C0D14D0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146050</xdr:rowOff>
    </xdr:to>
    <xdr:sp macro="" textlink="">
      <xdr:nvSpPr>
        <xdr:cNvPr id="4" name="AutoShape 2">
          <a:extLst>
            <a:ext uri="{FF2B5EF4-FFF2-40B4-BE49-F238E27FC236}">
              <a16:creationId xmlns:a16="http://schemas.microsoft.com/office/drawing/2014/main" id="{218B8499-D962-1091-1562-B1DBA2693E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146050</xdr:rowOff>
    </xdr:to>
    <xdr:sp macro="" textlink="">
      <xdr:nvSpPr>
        <xdr:cNvPr id="5" name="AutoShape 2">
          <a:extLst>
            <a:ext uri="{FF2B5EF4-FFF2-40B4-BE49-F238E27FC236}">
              <a16:creationId xmlns:a16="http://schemas.microsoft.com/office/drawing/2014/main" id="{F998C7A0-7A36-0F7A-B7AC-C5AF94B706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177800</xdr:rowOff>
    </xdr:to>
    <xdr:sp macro="" textlink="">
      <xdr:nvSpPr>
        <xdr:cNvPr id="111619" name="c" hidden="1">
          <a:extLst>
            <a:ext uri="{FF2B5EF4-FFF2-40B4-BE49-F238E27FC236}">
              <a16:creationId xmlns:a16="http://schemas.microsoft.com/office/drawing/2014/main" id="{7687D125-DE70-E89A-97C7-81593D772D6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177800</xdr:rowOff>
    </xdr:to>
    <xdr:sp macro="" textlink="">
      <xdr:nvSpPr>
        <xdr:cNvPr id="2" name="AutoShape 3">
          <a:extLst>
            <a:ext uri="{FF2B5EF4-FFF2-40B4-BE49-F238E27FC236}">
              <a16:creationId xmlns:a16="http://schemas.microsoft.com/office/drawing/2014/main" id="{8F285596-6C0D-E604-D50B-FE5C70B802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177800</xdr:rowOff>
    </xdr:to>
    <xdr:sp macro="" textlink="">
      <xdr:nvSpPr>
        <xdr:cNvPr id="3" name="AutoShape 3">
          <a:extLst>
            <a:ext uri="{FF2B5EF4-FFF2-40B4-BE49-F238E27FC236}">
              <a16:creationId xmlns:a16="http://schemas.microsoft.com/office/drawing/2014/main" id="{78B7298B-3732-C7BB-37FC-43185E2C8AC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177800</xdr:rowOff>
    </xdr:to>
    <xdr:sp macro="" textlink="">
      <xdr:nvSpPr>
        <xdr:cNvPr id="4" name="AutoShape 3">
          <a:extLst>
            <a:ext uri="{FF2B5EF4-FFF2-40B4-BE49-F238E27FC236}">
              <a16:creationId xmlns:a16="http://schemas.microsoft.com/office/drawing/2014/main" id="{BEADF44A-FDB7-F68B-B30A-E60F63E9F3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177800</xdr:rowOff>
    </xdr:to>
    <xdr:sp macro="" textlink="">
      <xdr:nvSpPr>
        <xdr:cNvPr id="5" name="AutoShape 3">
          <a:extLst>
            <a:ext uri="{FF2B5EF4-FFF2-40B4-BE49-F238E27FC236}">
              <a16:creationId xmlns:a16="http://schemas.microsoft.com/office/drawing/2014/main" id="{66D2F804-43F8-5294-4576-6E3FFB3781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133350</xdr:rowOff>
    </xdr:to>
    <xdr:sp macro="" textlink="">
      <xdr:nvSpPr>
        <xdr:cNvPr id="112643" name="c" hidden="1">
          <a:extLst>
            <a:ext uri="{FF2B5EF4-FFF2-40B4-BE49-F238E27FC236}">
              <a16:creationId xmlns:a16="http://schemas.microsoft.com/office/drawing/2014/main" id="{0E37B443-D362-3B2C-9A12-5775FFD16BB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133350</xdr:rowOff>
    </xdr:to>
    <xdr:sp macro="" textlink="">
      <xdr:nvSpPr>
        <xdr:cNvPr id="2" name="AutoShape 3">
          <a:extLst>
            <a:ext uri="{FF2B5EF4-FFF2-40B4-BE49-F238E27FC236}">
              <a16:creationId xmlns:a16="http://schemas.microsoft.com/office/drawing/2014/main" id="{9946B612-C13A-6D0A-FD15-B059C022A0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133350</xdr:rowOff>
    </xdr:to>
    <xdr:sp macro="" textlink="">
      <xdr:nvSpPr>
        <xdr:cNvPr id="3" name="AutoShape 3">
          <a:extLst>
            <a:ext uri="{FF2B5EF4-FFF2-40B4-BE49-F238E27FC236}">
              <a16:creationId xmlns:a16="http://schemas.microsoft.com/office/drawing/2014/main" id="{E0337279-4FE7-C51F-49F8-80610572C9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133350</xdr:rowOff>
    </xdr:to>
    <xdr:sp macro="" textlink="">
      <xdr:nvSpPr>
        <xdr:cNvPr id="4" name="AutoShape 3">
          <a:extLst>
            <a:ext uri="{FF2B5EF4-FFF2-40B4-BE49-F238E27FC236}">
              <a16:creationId xmlns:a16="http://schemas.microsoft.com/office/drawing/2014/main" id="{66D49B25-1EAA-8B99-67B3-E6E4E72906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133350</xdr:rowOff>
    </xdr:to>
    <xdr:sp macro="" textlink="">
      <xdr:nvSpPr>
        <xdr:cNvPr id="5" name="AutoShape 3">
          <a:extLst>
            <a:ext uri="{FF2B5EF4-FFF2-40B4-BE49-F238E27FC236}">
              <a16:creationId xmlns:a16="http://schemas.microsoft.com/office/drawing/2014/main" id="{5AE45977-E70E-34B2-DC2A-60648F65A8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38100</xdr:rowOff>
    </xdr:to>
    <xdr:sp macro="" textlink="">
      <xdr:nvSpPr>
        <xdr:cNvPr id="113666" name="c" hidden="1">
          <a:extLst>
            <a:ext uri="{FF2B5EF4-FFF2-40B4-BE49-F238E27FC236}">
              <a16:creationId xmlns:a16="http://schemas.microsoft.com/office/drawing/2014/main" id="{47514E9F-434E-747E-A04C-951F8DA4C0F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38100</xdr:rowOff>
    </xdr:to>
    <xdr:sp macro="" textlink="">
      <xdr:nvSpPr>
        <xdr:cNvPr id="2" name="AutoShape 2">
          <a:extLst>
            <a:ext uri="{FF2B5EF4-FFF2-40B4-BE49-F238E27FC236}">
              <a16:creationId xmlns:a16="http://schemas.microsoft.com/office/drawing/2014/main" id="{BEFF63D0-F429-E5E1-F866-96454177E4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38100</xdr:rowOff>
    </xdr:to>
    <xdr:sp macro="" textlink="">
      <xdr:nvSpPr>
        <xdr:cNvPr id="3" name="AutoShape 2">
          <a:extLst>
            <a:ext uri="{FF2B5EF4-FFF2-40B4-BE49-F238E27FC236}">
              <a16:creationId xmlns:a16="http://schemas.microsoft.com/office/drawing/2014/main" id="{DAAB92EF-FC09-B2BF-38DE-E8A0BF583E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38100</xdr:rowOff>
    </xdr:to>
    <xdr:sp macro="" textlink="">
      <xdr:nvSpPr>
        <xdr:cNvPr id="4" name="AutoShape 2">
          <a:extLst>
            <a:ext uri="{FF2B5EF4-FFF2-40B4-BE49-F238E27FC236}">
              <a16:creationId xmlns:a16="http://schemas.microsoft.com/office/drawing/2014/main" id="{54B53031-8430-37CE-87FC-680E15A2B06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38100</xdr:rowOff>
    </xdr:to>
    <xdr:sp macro="" textlink="">
      <xdr:nvSpPr>
        <xdr:cNvPr id="5" name="AutoShape 2">
          <a:extLst>
            <a:ext uri="{FF2B5EF4-FFF2-40B4-BE49-F238E27FC236}">
              <a16:creationId xmlns:a16="http://schemas.microsoft.com/office/drawing/2014/main" id="{3F3F284E-FF5C-56C9-2850-FCAF72E92C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114690" name="c" hidden="1">
          <a:extLst>
            <a:ext uri="{FF2B5EF4-FFF2-40B4-BE49-F238E27FC236}">
              <a16:creationId xmlns:a16="http://schemas.microsoft.com/office/drawing/2014/main" id="{82CB152F-C95E-0AC5-497F-D113E4414CF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9EC43087-6799-E3AB-4A74-C7C5FEEEB3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624C95B9-4CCF-F9EC-D588-968EA93E05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AF99E6D6-6F03-D841-7AE7-F07BFF28BC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BCE525AC-B0E5-BB0B-63B6-D3530D663F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15714" name="c" hidden="1">
          <a:extLst>
            <a:ext uri="{FF2B5EF4-FFF2-40B4-BE49-F238E27FC236}">
              <a16:creationId xmlns:a16="http://schemas.microsoft.com/office/drawing/2014/main" id="{562335AC-F5EF-63A8-4179-C45D1466913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F82CF07E-F9B2-3C4C-9D1C-B9C31922A2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CBB1A658-BEC6-EA99-22D1-C0D665B515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B8E2FF3E-C260-94BD-0E88-CABF861767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E18E412B-12B3-C48A-1456-205C54BC0C8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152400</xdr:rowOff>
    </xdr:to>
    <xdr:sp macro="" textlink="">
      <xdr:nvSpPr>
        <xdr:cNvPr id="116738" name="c" hidden="1">
          <a:extLst>
            <a:ext uri="{FF2B5EF4-FFF2-40B4-BE49-F238E27FC236}">
              <a16:creationId xmlns:a16="http://schemas.microsoft.com/office/drawing/2014/main" id="{FD9B7809-A0E5-DAA3-8D81-3A5C9D6DB0D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2" name="AutoShape 2">
          <a:extLst>
            <a:ext uri="{FF2B5EF4-FFF2-40B4-BE49-F238E27FC236}">
              <a16:creationId xmlns:a16="http://schemas.microsoft.com/office/drawing/2014/main" id="{394052AE-F465-1CF1-60EA-37915B6732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3" name="AutoShape 2">
          <a:extLst>
            <a:ext uri="{FF2B5EF4-FFF2-40B4-BE49-F238E27FC236}">
              <a16:creationId xmlns:a16="http://schemas.microsoft.com/office/drawing/2014/main" id="{A641F8BA-C6FF-F9A3-A998-4AB99B22C6F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4" name="AutoShape 2">
          <a:extLst>
            <a:ext uri="{FF2B5EF4-FFF2-40B4-BE49-F238E27FC236}">
              <a16:creationId xmlns:a16="http://schemas.microsoft.com/office/drawing/2014/main" id="{9FBA8903-68A7-1BA8-61D0-323E0CD80A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5" name="AutoShape 2">
          <a:extLst>
            <a:ext uri="{FF2B5EF4-FFF2-40B4-BE49-F238E27FC236}">
              <a16:creationId xmlns:a16="http://schemas.microsoft.com/office/drawing/2014/main" id="{3DB689BD-6AC9-F63B-E069-404A7BC94B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17762" name="c" hidden="1">
          <a:extLst>
            <a:ext uri="{FF2B5EF4-FFF2-40B4-BE49-F238E27FC236}">
              <a16:creationId xmlns:a16="http://schemas.microsoft.com/office/drawing/2014/main" id="{328B4A13-69ED-2426-31B1-4A6CD64732A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502BE881-CA49-40E3-B262-1317B09E16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A2247E1B-4F90-A64E-74BE-DF1735DDC8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C2F56D4A-6DDD-BDC9-CEA6-4DA189A61F6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923ADCF4-C353-9AF1-8D1D-7D7CD906F7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18786" name="c" hidden="1">
          <a:extLst>
            <a:ext uri="{FF2B5EF4-FFF2-40B4-BE49-F238E27FC236}">
              <a16:creationId xmlns:a16="http://schemas.microsoft.com/office/drawing/2014/main" id="{73052DFC-C5E3-FFF1-B165-D185E2EFC2B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E7CA5E2E-E08A-2C14-E026-474ADDB7E0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FF85747C-5608-DC5D-64B7-36DA87B9D0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B23FBE96-097B-6239-5C65-5513977630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99D4B478-8557-12AC-F76E-682CB5AECB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19810" name="c" hidden="1">
          <a:extLst>
            <a:ext uri="{FF2B5EF4-FFF2-40B4-BE49-F238E27FC236}">
              <a16:creationId xmlns:a16="http://schemas.microsoft.com/office/drawing/2014/main" id="{1DD5F525-F540-F49D-847C-B03BE3ECF23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D2A92D1C-BF85-E2A3-29A1-5BF7CB55C4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ABABCDBA-8C69-F3AA-AF69-C04C6B1C01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07E2C8C4-FD39-419E-6E5F-1A2D5CA530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B94DD0A5-09C5-EB4B-3EE7-B1B681BBBF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20834" name="c" hidden="1">
          <a:extLst>
            <a:ext uri="{FF2B5EF4-FFF2-40B4-BE49-F238E27FC236}">
              <a16:creationId xmlns:a16="http://schemas.microsoft.com/office/drawing/2014/main" id="{62FBC63A-95B7-E992-93B2-0C7C0F3D3CA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FE99D7E6-1D75-6444-D93F-F38F2DF62E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F35E0331-045D-BE76-CC45-41535DB32F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BD0500DB-647D-6613-CB78-6F6645D0821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ECA7DE91-66D8-901E-6F34-FECFD83230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21858" name="c" hidden="1">
          <a:extLst>
            <a:ext uri="{FF2B5EF4-FFF2-40B4-BE49-F238E27FC236}">
              <a16:creationId xmlns:a16="http://schemas.microsoft.com/office/drawing/2014/main" id="{3E257085-B220-3D45-CEA9-D1550C73DBE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468F043E-01A9-E1CD-78B9-22D4D7659CB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A93D0198-E1E0-B3D9-D6D3-D2A4547ED2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DD4AB9F8-8198-7647-491D-EC0B6AECE6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46EC7142-2C68-4855-ADA9-2482A7B40A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152400</xdr:rowOff>
    </xdr:to>
    <xdr:sp macro="" textlink="">
      <xdr:nvSpPr>
        <xdr:cNvPr id="122882" name="c" hidden="1">
          <a:extLst>
            <a:ext uri="{FF2B5EF4-FFF2-40B4-BE49-F238E27FC236}">
              <a16:creationId xmlns:a16="http://schemas.microsoft.com/office/drawing/2014/main" id="{05514C9F-988B-EA9E-E86F-F488F189092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2" name="AutoShape 2">
          <a:extLst>
            <a:ext uri="{FF2B5EF4-FFF2-40B4-BE49-F238E27FC236}">
              <a16:creationId xmlns:a16="http://schemas.microsoft.com/office/drawing/2014/main" id="{80551071-8F7E-19E8-75F0-BD3303F4CE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3" name="AutoShape 2">
          <a:extLst>
            <a:ext uri="{FF2B5EF4-FFF2-40B4-BE49-F238E27FC236}">
              <a16:creationId xmlns:a16="http://schemas.microsoft.com/office/drawing/2014/main" id="{F7EF62A6-217A-A89E-87D3-E9D745BD00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4" name="AutoShape 2">
          <a:extLst>
            <a:ext uri="{FF2B5EF4-FFF2-40B4-BE49-F238E27FC236}">
              <a16:creationId xmlns:a16="http://schemas.microsoft.com/office/drawing/2014/main" id="{C420F1C9-E1D8-B941-2589-DD4B2E8FEA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5" name="AutoShape 2">
          <a:extLst>
            <a:ext uri="{FF2B5EF4-FFF2-40B4-BE49-F238E27FC236}">
              <a16:creationId xmlns:a16="http://schemas.microsoft.com/office/drawing/2014/main" id="{1BA87383-4B2C-DBB5-A45A-AE1C183CE6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23906" name="c" hidden="1">
          <a:extLst>
            <a:ext uri="{FF2B5EF4-FFF2-40B4-BE49-F238E27FC236}">
              <a16:creationId xmlns:a16="http://schemas.microsoft.com/office/drawing/2014/main" id="{069AA574-DA80-8A31-E0CB-7E9B81BED91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1E40C9D5-6D7D-D33E-DBB1-C934C5E7D8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97DE9ABB-D9D4-7FF6-5D7A-C714093768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462377AC-9126-3B4D-2BB1-C192B162069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09E62DE8-3BD2-0D01-433D-7B7DA82B3ED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24930" name="c" hidden="1">
          <a:extLst>
            <a:ext uri="{FF2B5EF4-FFF2-40B4-BE49-F238E27FC236}">
              <a16:creationId xmlns:a16="http://schemas.microsoft.com/office/drawing/2014/main" id="{DF048446-7C78-48E3-D2B9-3BC8F198B99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87264811-827C-BCBF-308F-B017276900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C6367E50-C540-ADDF-F5B9-AFA19F73A3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A2355F49-3E79-CAC8-6500-1BF33F3D0E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EB94A8F0-A75A-0010-A5AE-E3BBF74A67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25954" name="c" hidden="1">
          <a:extLst>
            <a:ext uri="{FF2B5EF4-FFF2-40B4-BE49-F238E27FC236}">
              <a16:creationId xmlns:a16="http://schemas.microsoft.com/office/drawing/2014/main" id="{2EC56309-7E77-E403-C611-9C4D7FF01F3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8964B75D-45FA-EC80-690E-653387D281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50C49E35-13A0-77FC-55D7-2A3FC3E5473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D8CB1FAA-175B-238F-B341-E4A536CADA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75D6D7EB-E1C6-5AC1-9DA0-68B377222D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126978" name="c" hidden="1">
          <a:extLst>
            <a:ext uri="{FF2B5EF4-FFF2-40B4-BE49-F238E27FC236}">
              <a16:creationId xmlns:a16="http://schemas.microsoft.com/office/drawing/2014/main" id="{D594A9E6-7144-66CB-E609-90875F63D89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58F5EAB4-67F0-C20C-5CAB-CA9CB03F44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0CD5E993-258F-AD9F-0AFF-03E4C99566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A34DD161-3096-4CCB-3583-BC68F201F5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F96FD438-A7F1-6F15-4E7F-693A5D6D902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128002" name="c" hidden="1">
          <a:extLst>
            <a:ext uri="{FF2B5EF4-FFF2-40B4-BE49-F238E27FC236}">
              <a16:creationId xmlns:a16="http://schemas.microsoft.com/office/drawing/2014/main" id="{4DC6CFD5-DB72-F42C-8E2E-2E63AE498F6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F0423662-248C-8491-7841-F0AC9615D8C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5DB45662-52A5-FAFF-8DB1-5A8FB49D2D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F13AC899-E90B-320B-2EAC-37C46769324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175E4C80-ED65-C77E-2EA2-98526B0BFD5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129026" name="c" hidden="1">
          <a:extLst>
            <a:ext uri="{FF2B5EF4-FFF2-40B4-BE49-F238E27FC236}">
              <a16:creationId xmlns:a16="http://schemas.microsoft.com/office/drawing/2014/main" id="{54E42301-0CA2-8276-76AF-C0789AB2FDF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316F945C-342F-2B61-3CCF-BA10998DD2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B6DAACCE-DD63-DAC2-7297-430F4A872B1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0AD831E5-C6F6-6505-6D5A-265E2A4CA3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C70748E8-A259-7296-EDB7-ACB69B91BF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44450</xdr:rowOff>
    </xdr:to>
    <xdr:sp macro="" textlink="">
      <xdr:nvSpPr>
        <xdr:cNvPr id="130050" name="c" hidden="1">
          <a:extLst>
            <a:ext uri="{FF2B5EF4-FFF2-40B4-BE49-F238E27FC236}">
              <a16:creationId xmlns:a16="http://schemas.microsoft.com/office/drawing/2014/main" id="{9AD75942-88F0-002E-FF54-F4C0E4D11DE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2" name="AutoShape 2">
          <a:extLst>
            <a:ext uri="{FF2B5EF4-FFF2-40B4-BE49-F238E27FC236}">
              <a16:creationId xmlns:a16="http://schemas.microsoft.com/office/drawing/2014/main" id="{AC6B5A85-5286-59CA-39AE-69975C5D98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3" name="AutoShape 2">
          <a:extLst>
            <a:ext uri="{FF2B5EF4-FFF2-40B4-BE49-F238E27FC236}">
              <a16:creationId xmlns:a16="http://schemas.microsoft.com/office/drawing/2014/main" id="{4CA2F92E-F570-89B7-1981-917E08A915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4" name="AutoShape 2">
          <a:extLst>
            <a:ext uri="{FF2B5EF4-FFF2-40B4-BE49-F238E27FC236}">
              <a16:creationId xmlns:a16="http://schemas.microsoft.com/office/drawing/2014/main" id="{A4FE5642-28E9-0076-8694-9EF30FA787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5" name="AutoShape 2">
          <a:extLst>
            <a:ext uri="{FF2B5EF4-FFF2-40B4-BE49-F238E27FC236}">
              <a16:creationId xmlns:a16="http://schemas.microsoft.com/office/drawing/2014/main" id="{76DB2C58-4F65-E5BF-FA8D-3774B38908A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131074" name="c" hidden="1">
          <a:extLst>
            <a:ext uri="{FF2B5EF4-FFF2-40B4-BE49-F238E27FC236}">
              <a16:creationId xmlns:a16="http://schemas.microsoft.com/office/drawing/2014/main" id="{4CC718BD-680D-870F-6F5F-B7FAFB391E4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38B88BED-F320-E0D9-1DCE-FFA318844B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637E696A-DE9A-90E3-DDA2-498BFF91BE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0A2F48B2-010D-BAB1-DBA6-2E162663245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01E9AA47-526A-0B77-FC2E-87F44BE39F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9.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132098" name="c" hidden="1">
          <a:extLst>
            <a:ext uri="{FF2B5EF4-FFF2-40B4-BE49-F238E27FC236}">
              <a16:creationId xmlns:a16="http://schemas.microsoft.com/office/drawing/2014/main" id="{10CE04BF-DF3B-9BAA-4F56-4C1ADCA7861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79FC1424-0829-97EA-D5E2-2D0D5081B31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9093DE55-4383-315B-010A-E9F6C986E5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B74393E9-30A2-B92B-2B88-AD7AC62A8D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5F1FD9B2-BA74-5ED0-CDEB-B7373CAA8C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120650</xdr:rowOff>
    </xdr:to>
    <xdr:sp macro="" textlink="">
      <xdr:nvSpPr>
        <xdr:cNvPr id="133122" name="c" hidden="1">
          <a:extLst>
            <a:ext uri="{FF2B5EF4-FFF2-40B4-BE49-F238E27FC236}">
              <a16:creationId xmlns:a16="http://schemas.microsoft.com/office/drawing/2014/main" id="{9A204A29-49E6-F194-697F-09F9B8CFC87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2" name="AutoShape 2">
          <a:extLst>
            <a:ext uri="{FF2B5EF4-FFF2-40B4-BE49-F238E27FC236}">
              <a16:creationId xmlns:a16="http://schemas.microsoft.com/office/drawing/2014/main" id="{9ACD72BA-3E64-49A2-3312-06CE0CD8DA6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3" name="AutoShape 2">
          <a:extLst>
            <a:ext uri="{FF2B5EF4-FFF2-40B4-BE49-F238E27FC236}">
              <a16:creationId xmlns:a16="http://schemas.microsoft.com/office/drawing/2014/main" id="{7A6FBC75-F237-67B1-46BE-F2210A2478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4" name="AutoShape 2">
          <a:extLst>
            <a:ext uri="{FF2B5EF4-FFF2-40B4-BE49-F238E27FC236}">
              <a16:creationId xmlns:a16="http://schemas.microsoft.com/office/drawing/2014/main" id="{EC8D2D75-CB57-A9D8-AA9D-69C1F10FD0D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5" name="AutoShape 2">
          <a:extLst>
            <a:ext uri="{FF2B5EF4-FFF2-40B4-BE49-F238E27FC236}">
              <a16:creationId xmlns:a16="http://schemas.microsoft.com/office/drawing/2014/main" id="{3A9C7051-9904-9921-6A6B-1E27C96E234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165100</xdr:rowOff>
    </xdr:to>
    <xdr:sp macro="" textlink="">
      <xdr:nvSpPr>
        <xdr:cNvPr id="134146" name="c" hidden="1">
          <a:extLst>
            <a:ext uri="{FF2B5EF4-FFF2-40B4-BE49-F238E27FC236}">
              <a16:creationId xmlns:a16="http://schemas.microsoft.com/office/drawing/2014/main" id="{F5DEC90B-3880-8123-1F43-611FB97F1F9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2" name="AutoShape 2">
          <a:extLst>
            <a:ext uri="{FF2B5EF4-FFF2-40B4-BE49-F238E27FC236}">
              <a16:creationId xmlns:a16="http://schemas.microsoft.com/office/drawing/2014/main" id="{D8132CF7-28D1-2BD3-EE20-DBB24325B8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3" name="AutoShape 2">
          <a:extLst>
            <a:ext uri="{FF2B5EF4-FFF2-40B4-BE49-F238E27FC236}">
              <a16:creationId xmlns:a16="http://schemas.microsoft.com/office/drawing/2014/main" id="{FDA0A95A-03C7-96E5-2DFD-50AFF22EF4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4" name="AutoShape 2">
          <a:extLst>
            <a:ext uri="{FF2B5EF4-FFF2-40B4-BE49-F238E27FC236}">
              <a16:creationId xmlns:a16="http://schemas.microsoft.com/office/drawing/2014/main" id="{DB3A105A-F061-6C50-1758-D578325CCC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5" name="AutoShape 2">
          <a:extLst>
            <a:ext uri="{FF2B5EF4-FFF2-40B4-BE49-F238E27FC236}">
              <a16:creationId xmlns:a16="http://schemas.microsoft.com/office/drawing/2014/main" id="{6D8D75AF-C422-80D8-91DF-8D01DB04D20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120650</xdr:rowOff>
    </xdr:to>
    <xdr:sp macro="" textlink="">
      <xdr:nvSpPr>
        <xdr:cNvPr id="135170" name="c" hidden="1">
          <a:extLst>
            <a:ext uri="{FF2B5EF4-FFF2-40B4-BE49-F238E27FC236}">
              <a16:creationId xmlns:a16="http://schemas.microsoft.com/office/drawing/2014/main" id="{B6CC0C4D-EDAA-9F0D-67C0-43F3CCFC9C8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2" name="AutoShape 2">
          <a:extLst>
            <a:ext uri="{FF2B5EF4-FFF2-40B4-BE49-F238E27FC236}">
              <a16:creationId xmlns:a16="http://schemas.microsoft.com/office/drawing/2014/main" id="{46F342EC-3411-D1AD-5DC1-1327D3483D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3" name="AutoShape 2">
          <a:extLst>
            <a:ext uri="{FF2B5EF4-FFF2-40B4-BE49-F238E27FC236}">
              <a16:creationId xmlns:a16="http://schemas.microsoft.com/office/drawing/2014/main" id="{B2790D8E-42F1-BB89-8CC4-7CFCC94EB38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4" name="AutoShape 2">
          <a:extLst>
            <a:ext uri="{FF2B5EF4-FFF2-40B4-BE49-F238E27FC236}">
              <a16:creationId xmlns:a16="http://schemas.microsoft.com/office/drawing/2014/main" id="{F0FB6C14-8965-A7C5-2C67-5185E76791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5" name="AutoShape 2">
          <a:extLst>
            <a:ext uri="{FF2B5EF4-FFF2-40B4-BE49-F238E27FC236}">
              <a16:creationId xmlns:a16="http://schemas.microsoft.com/office/drawing/2014/main" id="{86B1DC03-F942-2117-51FF-268A1121B6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3.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38</xdr:row>
      <xdr:rowOff>120650</xdr:rowOff>
    </xdr:to>
    <xdr:sp macro="" textlink="">
      <xdr:nvSpPr>
        <xdr:cNvPr id="136194" name="c" hidden="1">
          <a:extLst>
            <a:ext uri="{FF2B5EF4-FFF2-40B4-BE49-F238E27FC236}">
              <a16:creationId xmlns:a16="http://schemas.microsoft.com/office/drawing/2014/main" id="{F281AC98-972B-293A-3E06-92D2BCE0A06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38</xdr:row>
      <xdr:rowOff>120650</xdr:rowOff>
    </xdr:to>
    <xdr:sp macro="" textlink="">
      <xdr:nvSpPr>
        <xdr:cNvPr id="2" name="AutoShape 2">
          <a:extLst>
            <a:ext uri="{FF2B5EF4-FFF2-40B4-BE49-F238E27FC236}">
              <a16:creationId xmlns:a16="http://schemas.microsoft.com/office/drawing/2014/main" id="{B0DE83A9-72A5-338A-88D4-F2445A926F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38</xdr:row>
      <xdr:rowOff>120650</xdr:rowOff>
    </xdr:to>
    <xdr:sp macro="" textlink="">
      <xdr:nvSpPr>
        <xdr:cNvPr id="3" name="AutoShape 2">
          <a:extLst>
            <a:ext uri="{FF2B5EF4-FFF2-40B4-BE49-F238E27FC236}">
              <a16:creationId xmlns:a16="http://schemas.microsoft.com/office/drawing/2014/main" id="{FDAFD8A3-CF20-F02D-B2DD-B9664EF1203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38</xdr:row>
      <xdr:rowOff>120650</xdr:rowOff>
    </xdr:to>
    <xdr:sp macro="" textlink="">
      <xdr:nvSpPr>
        <xdr:cNvPr id="4" name="AutoShape 2">
          <a:extLst>
            <a:ext uri="{FF2B5EF4-FFF2-40B4-BE49-F238E27FC236}">
              <a16:creationId xmlns:a16="http://schemas.microsoft.com/office/drawing/2014/main" id="{05D18D4C-7F6B-71FF-BEE5-CF0A52E088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38</xdr:row>
      <xdr:rowOff>120650</xdr:rowOff>
    </xdr:to>
    <xdr:sp macro="" textlink="">
      <xdr:nvSpPr>
        <xdr:cNvPr id="5" name="AutoShape 2">
          <a:extLst>
            <a:ext uri="{FF2B5EF4-FFF2-40B4-BE49-F238E27FC236}">
              <a16:creationId xmlns:a16="http://schemas.microsoft.com/office/drawing/2014/main" id="{EF98856C-7D60-97B6-7F88-913E45D048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41</xdr:row>
      <xdr:rowOff>146050</xdr:rowOff>
    </xdr:to>
    <xdr:sp macro="" textlink="">
      <xdr:nvSpPr>
        <xdr:cNvPr id="137218" name="c" hidden="1">
          <a:extLst>
            <a:ext uri="{FF2B5EF4-FFF2-40B4-BE49-F238E27FC236}">
              <a16:creationId xmlns:a16="http://schemas.microsoft.com/office/drawing/2014/main" id="{C2479E7D-6119-F705-3AC6-2C2AD685C93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41</xdr:row>
      <xdr:rowOff>146050</xdr:rowOff>
    </xdr:to>
    <xdr:sp macro="" textlink="">
      <xdr:nvSpPr>
        <xdr:cNvPr id="2" name="AutoShape 2">
          <a:extLst>
            <a:ext uri="{FF2B5EF4-FFF2-40B4-BE49-F238E27FC236}">
              <a16:creationId xmlns:a16="http://schemas.microsoft.com/office/drawing/2014/main" id="{13F7418B-5BDF-3D51-D8C8-1EEC32A517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146050</xdr:rowOff>
    </xdr:to>
    <xdr:sp macro="" textlink="">
      <xdr:nvSpPr>
        <xdr:cNvPr id="3" name="AutoShape 2">
          <a:extLst>
            <a:ext uri="{FF2B5EF4-FFF2-40B4-BE49-F238E27FC236}">
              <a16:creationId xmlns:a16="http://schemas.microsoft.com/office/drawing/2014/main" id="{4B9E0F80-A41F-24EB-C694-BBBD99BF9AD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146050</xdr:rowOff>
    </xdr:to>
    <xdr:sp macro="" textlink="">
      <xdr:nvSpPr>
        <xdr:cNvPr id="4" name="AutoShape 2">
          <a:extLst>
            <a:ext uri="{FF2B5EF4-FFF2-40B4-BE49-F238E27FC236}">
              <a16:creationId xmlns:a16="http://schemas.microsoft.com/office/drawing/2014/main" id="{7526D488-A623-6146-8255-D13B64FE98B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146050</xdr:rowOff>
    </xdr:to>
    <xdr:sp macro="" textlink="">
      <xdr:nvSpPr>
        <xdr:cNvPr id="5" name="AutoShape 2">
          <a:extLst>
            <a:ext uri="{FF2B5EF4-FFF2-40B4-BE49-F238E27FC236}">
              <a16:creationId xmlns:a16="http://schemas.microsoft.com/office/drawing/2014/main" id="{41E7CBF8-EDAD-F194-53C1-1A8D64E798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120650</xdr:rowOff>
    </xdr:to>
    <xdr:sp macro="" textlink="">
      <xdr:nvSpPr>
        <xdr:cNvPr id="138242" name="c" hidden="1">
          <a:extLst>
            <a:ext uri="{FF2B5EF4-FFF2-40B4-BE49-F238E27FC236}">
              <a16:creationId xmlns:a16="http://schemas.microsoft.com/office/drawing/2014/main" id="{79BF0388-5129-15F5-9B9A-C42165194EC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2" name="AutoShape 2">
          <a:extLst>
            <a:ext uri="{FF2B5EF4-FFF2-40B4-BE49-F238E27FC236}">
              <a16:creationId xmlns:a16="http://schemas.microsoft.com/office/drawing/2014/main" id="{8F70666B-6E59-7862-260B-6593528D98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3" name="AutoShape 2">
          <a:extLst>
            <a:ext uri="{FF2B5EF4-FFF2-40B4-BE49-F238E27FC236}">
              <a16:creationId xmlns:a16="http://schemas.microsoft.com/office/drawing/2014/main" id="{8D1A7177-51F2-D079-1302-7260894089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4" name="AutoShape 2">
          <a:extLst>
            <a:ext uri="{FF2B5EF4-FFF2-40B4-BE49-F238E27FC236}">
              <a16:creationId xmlns:a16="http://schemas.microsoft.com/office/drawing/2014/main" id="{0919588C-E415-CD41-4834-ED240B4997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5" name="AutoShape 2">
          <a:extLst>
            <a:ext uri="{FF2B5EF4-FFF2-40B4-BE49-F238E27FC236}">
              <a16:creationId xmlns:a16="http://schemas.microsoft.com/office/drawing/2014/main" id="{CF97A017-81C9-B0B7-0AC5-6821B9476F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31750</xdr:rowOff>
    </xdr:to>
    <xdr:sp macro="" textlink="">
      <xdr:nvSpPr>
        <xdr:cNvPr id="139266" name="c" hidden="1">
          <a:extLst>
            <a:ext uri="{FF2B5EF4-FFF2-40B4-BE49-F238E27FC236}">
              <a16:creationId xmlns:a16="http://schemas.microsoft.com/office/drawing/2014/main" id="{6B9D2D64-25B4-5C82-49FA-2E0960F89D8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2" name="AutoShape 2">
          <a:extLst>
            <a:ext uri="{FF2B5EF4-FFF2-40B4-BE49-F238E27FC236}">
              <a16:creationId xmlns:a16="http://schemas.microsoft.com/office/drawing/2014/main" id="{5184ACFA-3359-9C1F-E316-B55AC3B0A1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3" name="AutoShape 2">
          <a:extLst>
            <a:ext uri="{FF2B5EF4-FFF2-40B4-BE49-F238E27FC236}">
              <a16:creationId xmlns:a16="http://schemas.microsoft.com/office/drawing/2014/main" id="{75A2B63D-0790-0C1D-D5E6-FA96A6F127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4" name="AutoShape 2">
          <a:extLst>
            <a:ext uri="{FF2B5EF4-FFF2-40B4-BE49-F238E27FC236}">
              <a16:creationId xmlns:a16="http://schemas.microsoft.com/office/drawing/2014/main" id="{B2C91A2C-FE89-EF41-C667-4F8241C764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5" name="AutoShape 2">
          <a:extLst>
            <a:ext uri="{FF2B5EF4-FFF2-40B4-BE49-F238E27FC236}">
              <a16:creationId xmlns:a16="http://schemas.microsoft.com/office/drawing/2014/main" id="{96FA9DA1-EBF7-D6B0-E2AB-0E54280842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140290" name="c" hidden="1">
          <a:extLst>
            <a:ext uri="{FF2B5EF4-FFF2-40B4-BE49-F238E27FC236}">
              <a16:creationId xmlns:a16="http://schemas.microsoft.com/office/drawing/2014/main" id="{6A3283F5-6E7C-5A5E-5756-400AD70467A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635076AC-50A5-4ADB-C3D7-01107E2B511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87F6FAE5-1120-AC10-19A5-9866645ED0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5533027A-9B22-2C2D-E884-4AADD108BA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CAE93708-7CAC-91DD-90E0-3B6ED394248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141314" name="c" hidden="1">
          <a:extLst>
            <a:ext uri="{FF2B5EF4-FFF2-40B4-BE49-F238E27FC236}">
              <a16:creationId xmlns:a16="http://schemas.microsoft.com/office/drawing/2014/main" id="{2A6C51A4-15BD-7B49-2114-9FAA6BD7F72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4A929F05-9312-D532-9FB5-0D15FD18CE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91A34A27-5BAA-0E7D-4B9C-C3D6B3CB83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ABD3B510-33ED-E596-0884-B20975F52B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E44639F0-921F-0769-C3CD-ADBCA645BB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133350</xdr:rowOff>
    </xdr:to>
    <xdr:sp macro="" textlink="">
      <xdr:nvSpPr>
        <xdr:cNvPr id="142338" name="c" hidden="1">
          <a:extLst>
            <a:ext uri="{FF2B5EF4-FFF2-40B4-BE49-F238E27FC236}">
              <a16:creationId xmlns:a16="http://schemas.microsoft.com/office/drawing/2014/main" id="{9308E66E-2A0E-7977-9B33-9A8EB253FA9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2" name="AutoShape 2">
          <a:extLst>
            <a:ext uri="{FF2B5EF4-FFF2-40B4-BE49-F238E27FC236}">
              <a16:creationId xmlns:a16="http://schemas.microsoft.com/office/drawing/2014/main" id="{6DEB297B-6193-1E72-1417-1C2DBF475E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3" name="AutoShape 2">
          <a:extLst>
            <a:ext uri="{FF2B5EF4-FFF2-40B4-BE49-F238E27FC236}">
              <a16:creationId xmlns:a16="http://schemas.microsoft.com/office/drawing/2014/main" id="{A1D9432F-81DF-B56E-A3B0-26E4A9C36A5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4" name="AutoShape 2">
          <a:extLst>
            <a:ext uri="{FF2B5EF4-FFF2-40B4-BE49-F238E27FC236}">
              <a16:creationId xmlns:a16="http://schemas.microsoft.com/office/drawing/2014/main" id="{F4B61E73-0BB8-AA0B-4998-3060FB99FB9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5" name="AutoShape 2">
          <a:extLst>
            <a:ext uri="{FF2B5EF4-FFF2-40B4-BE49-F238E27FC236}">
              <a16:creationId xmlns:a16="http://schemas.microsoft.com/office/drawing/2014/main" id="{45BE5C03-DA93-426C-7976-E972951669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39</xdr:row>
      <xdr:rowOff>69850</xdr:rowOff>
    </xdr:to>
    <xdr:sp macro="" textlink="">
      <xdr:nvSpPr>
        <xdr:cNvPr id="143362" name="c" hidden="1">
          <a:extLst>
            <a:ext uri="{FF2B5EF4-FFF2-40B4-BE49-F238E27FC236}">
              <a16:creationId xmlns:a16="http://schemas.microsoft.com/office/drawing/2014/main" id="{EC0CC14C-815E-38E8-7F69-D21DC544CDC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39</xdr:row>
      <xdr:rowOff>69850</xdr:rowOff>
    </xdr:to>
    <xdr:sp macro="" textlink="">
      <xdr:nvSpPr>
        <xdr:cNvPr id="2" name="AutoShape 2">
          <a:extLst>
            <a:ext uri="{FF2B5EF4-FFF2-40B4-BE49-F238E27FC236}">
              <a16:creationId xmlns:a16="http://schemas.microsoft.com/office/drawing/2014/main" id="{5BCF7649-6EF5-2016-FB71-BA6EE67F54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69850</xdr:rowOff>
    </xdr:to>
    <xdr:sp macro="" textlink="">
      <xdr:nvSpPr>
        <xdr:cNvPr id="3" name="AutoShape 2">
          <a:extLst>
            <a:ext uri="{FF2B5EF4-FFF2-40B4-BE49-F238E27FC236}">
              <a16:creationId xmlns:a16="http://schemas.microsoft.com/office/drawing/2014/main" id="{B7858D8D-7CD5-CA6F-38C7-077A6E05A8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69850</xdr:rowOff>
    </xdr:to>
    <xdr:sp macro="" textlink="">
      <xdr:nvSpPr>
        <xdr:cNvPr id="4" name="AutoShape 2">
          <a:extLst>
            <a:ext uri="{FF2B5EF4-FFF2-40B4-BE49-F238E27FC236}">
              <a16:creationId xmlns:a16="http://schemas.microsoft.com/office/drawing/2014/main" id="{BDCA85C5-7022-6882-2E11-586F126157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69850</xdr:rowOff>
    </xdr:to>
    <xdr:sp macro="" textlink="">
      <xdr:nvSpPr>
        <xdr:cNvPr id="5" name="AutoShape 2">
          <a:extLst>
            <a:ext uri="{FF2B5EF4-FFF2-40B4-BE49-F238E27FC236}">
              <a16:creationId xmlns:a16="http://schemas.microsoft.com/office/drawing/2014/main" id="{08B44252-A366-E21C-1DD5-900A92DE78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xdr:rowOff>
    </xdr:to>
    <xdr:sp macro="" textlink="">
      <xdr:nvSpPr>
        <xdr:cNvPr id="144386" name="c" hidden="1">
          <a:extLst>
            <a:ext uri="{FF2B5EF4-FFF2-40B4-BE49-F238E27FC236}">
              <a16:creationId xmlns:a16="http://schemas.microsoft.com/office/drawing/2014/main" id="{58B62EAE-1819-CFE4-8692-A4A03A04C4E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xdr:rowOff>
    </xdr:to>
    <xdr:sp macro="" textlink="">
      <xdr:nvSpPr>
        <xdr:cNvPr id="2" name="AutoShape 2">
          <a:extLst>
            <a:ext uri="{FF2B5EF4-FFF2-40B4-BE49-F238E27FC236}">
              <a16:creationId xmlns:a16="http://schemas.microsoft.com/office/drawing/2014/main" id="{D65D2734-C3DB-995D-C3C7-BFE099C340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xdr:rowOff>
    </xdr:to>
    <xdr:sp macro="" textlink="">
      <xdr:nvSpPr>
        <xdr:cNvPr id="3" name="AutoShape 2">
          <a:extLst>
            <a:ext uri="{FF2B5EF4-FFF2-40B4-BE49-F238E27FC236}">
              <a16:creationId xmlns:a16="http://schemas.microsoft.com/office/drawing/2014/main" id="{EF2AAF20-DF08-72FD-F2A1-2F26A2FF8D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xdr:rowOff>
    </xdr:to>
    <xdr:sp macro="" textlink="">
      <xdr:nvSpPr>
        <xdr:cNvPr id="4" name="AutoShape 2">
          <a:extLst>
            <a:ext uri="{FF2B5EF4-FFF2-40B4-BE49-F238E27FC236}">
              <a16:creationId xmlns:a16="http://schemas.microsoft.com/office/drawing/2014/main" id="{D8F6E113-A844-61C9-3C39-FB1F8C2348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xdr:rowOff>
    </xdr:to>
    <xdr:sp macro="" textlink="">
      <xdr:nvSpPr>
        <xdr:cNvPr id="5" name="AutoShape 2">
          <a:extLst>
            <a:ext uri="{FF2B5EF4-FFF2-40B4-BE49-F238E27FC236}">
              <a16:creationId xmlns:a16="http://schemas.microsoft.com/office/drawing/2014/main" id="{F228A73A-EE9B-6740-409B-CD15099CED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0</xdr:rowOff>
    </xdr:to>
    <xdr:sp macro="" textlink="">
      <xdr:nvSpPr>
        <xdr:cNvPr id="145410" name="c" hidden="1">
          <a:extLst>
            <a:ext uri="{FF2B5EF4-FFF2-40B4-BE49-F238E27FC236}">
              <a16:creationId xmlns:a16="http://schemas.microsoft.com/office/drawing/2014/main" id="{2DF9CB20-1928-588A-8C4B-D7356E3D56B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2" name="AutoShape 2">
          <a:extLst>
            <a:ext uri="{FF2B5EF4-FFF2-40B4-BE49-F238E27FC236}">
              <a16:creationId xmlns:a16="http://schemas.microsoft.com/office/drawing/2014/main" id="{ED68974C-16D7-7109-97C4-BA8598E960C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3" name="AutoShape 2">
          <a:extLst>
            <a:ext uri="{FF2B5EF4-FFF2-40B4-BE49-F238E27FC236}">
              <a16:creationId xmlns:a16="http://schemas.microsoft.com/office/drawing/2014/main" id="{1350E638-5EE5-35CD-46D0-FC3423065A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4" name="AutoShape 2">
          <a:extLst>
            <a:ext uri="{FF2B5EF4-FFF2-40B4-BE49-F238E27FC236}">
              <a16:creationId xmlns:a16="http://schemas.microsoft.com/office/drawing/2014/main" id="{F74B3346-42CC-EB3D-B28B-11E43009BF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5" name="AutoShape 2">
          <a:extLst>
            <a:ext uri="{FF2B5EF4-FFF2-40B4-BE49-F238E27FC236}">
              <a16:creationId xmlns:a16="http://schemas.microsoft.com/office/drawing/2014/main" id="{530B5293-9AFD-F9C9-00AA-B8247734649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177800</xdr:rowOff>
    </xdr:to>
    <xdr:sp macro="" textlink="">
      <xdr:nvSpPr>
        <xdr:cNvPr id="146435" name="c" hidden="1">
          <a:extLst>
            <a:ext uri="{FF2B5EF4-FFF2-40B4-BE49-F238E27FC236}">
              <a16:creationId xmlns:a16="http://schemas.microsoft.com/office/drawing/2014/main" id="{AD464664-3E2A-B9B0-5AF8-50A0CFD4061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177800</xdr:rowOff>
    </xdr:to>
    <xdr:sp macro="" textlink="">
      <xdr:nvSpPr>
        <xdr:cNvPr id="2" name="AutoShape 3">
          <a:extLst>
            <a:ext uri="{FF2B5EF4-FFF2-40B4-BE49-F238E27FC236}">
              <a16:creationId xmlns:a16="http://schemas.microsoft.com/office/drawing/2014/main" id="{1754EB02-14D7-2885-2AD5-C2E0268F5E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177800</xdr:rowOff>
    </xdr:to>
    <xdr:sp macro="" textlink="">
      <xdr:nvSpPr>
        <xdr:cNvPr id="3" name="AutoShape 3">
          <a:extLst>
            <a:ext uri="{FF2B5EF4-FFF2-40B4-BE49-F238E27FC236}">
              <a16:creationId xmlns:a16="http://schemas.microsoft.com/office/drawing/2014/main" id="{7EB7B5CB-DDDB-5BC6-3BD4-77D52A24B1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177800</xdr:rowOff>
    </xdr:to>
    <xdr:sp macro="" textlink="">
      <xdr:nvSpPr>
        <xdr:cNvPr id="4" name="AutoShape 3">
          <a:extLst>
            <a:ext uri="{FF2B5EF4-FFF2-40B4-BE49-F238E27FC236}">
              <a16:creationId xmlns:a16="http://schemas.microsoft.com/office/drawing/2014/main" id="{ECBF2E13-4039-50D2-1011-84D8F8D364A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177800</xdr:rowOff>
    </xdr:to>
    <xdr:sp macro="" textlink="">
      <xdr:nvSpPr>
        <xdr:cNvPr id="5" name="AutoShape 3">
          <a:extLst>
            <a:ext uri="{FF2B5EF4-FFF2-40B4-BE49-F238E27FC236}">
              <a16:creationId xmlns:a16="http://schemas.microsoft.com/office/drawing/2014/main" id="{0DDA2B4F-C01F-0E19-173A-FC483A190E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177800</xdr:rowOff>
    </xdr:to>
    <xdr:sp macro="" textlink="">
      <xdr:nvSpPr>
        <xdr:cNvPr id="147459" name="c" hidden="1">
          <a:extLst>
            <a:ext uri="{FF2B5EF4-FFF2-40B4-BE49-F238E27FC236}">
              <a16:creationId xmlns:a16="http://schemas.microsoft.com/office/drawing/2014/main" id="{98688095-A274-6B99-3AC5-60FE9C4C431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177800</xdr:rowOff>
    </xdr:to>
    <xdr:sp macro="" textlink="">
      <xdr:nvSpPr>
        <xdr:cNvPr id="2" name="AutoShape 3">
          <a:extLst>
            <a:ext uri="{FF2B5EF4-FFF2-40B4-BE49-F238E27FC236}">
              <a16:creationId xmlns:a16="http://schemas.microsoft.com/office/drawing/2014/main" id="{01C3A45A-B336-3A40-87E2-F6417EC70B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177800</xdr:rowOff>
    </xdr:to>
    <xdr:sp macro="" textlink="">
      <xdr:nvSpPr>
        <xdr:cNvPr id="3" name="AutoShape 3">
          <a:extLst>
            <a:ext uri="{FF2B5EF4-FFF2-40B4-BE49-F238E27FC236}">
              <a16:creationId xmlns:a16="http://schemas.microsoft.com/office/drawing/2014/main" id="{B820BC19-6E73-ECE2-9971-CB17B6D906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177800</xdr:rowOff>
    </xdr:to>
    <xdr:sp macro="" textlink="">
      <xdr:nvSpPr>
        <xdr:cNvPr id="4" name="AutoShape 3">
          <a:extLst>
            <a:ext uri="{FF2B5EF4-FFF2-40B4-BE49-F238E27FC236}">
              <a16:creationId xmlns:a16="http://schemas.microsoft.com/office/drawing/2014/main" id="{7EB2654C-7A6F-62A6-9E05-75AE26BCF5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177800</xdr:rowOff>
    </xdr:to>
    <xdr:sp macro="" textlink="">
      <xdr:nvSpPr>
        <xdr:cNvPr id="5" name="AutoShape 3">
          <a:extLst>
            <a:ext uri="{FF2B5EF4-FFF2-40B4-BE49-F238E27FC236}">
              <a16:creationId xmlns:a16="http://schemas.microsoft.com/office/drawing/2014/main" id="{B007360E-18AC-D721-2EDA-54144AEADA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5.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0</xdr:rowOff>
    </xdr:to>
    <xdr:sp macro="" textlink="">
      <xdr:nvSpPr>
        <xdr:cNvPr id="148482" name="c" hidden="1">
          <a:extLst>
            <a:ext uri="{FF2B5EF4-FFF2-40B4-BE49-F238E27FC236}">
              <a16:creationId xmlns:a16="http://schemas.microsoft.com/office/drawing/2014/main" id="{680DD3D0-B1CB-26CE-F7BA-98367FD8BED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2" name="AutoShape 2">
          <a:extLst>
            <a:ext uri="{FF2B5EF4-FFF2-40B4-BE49-F238E27FC236}">
              <a16:creationId xmlns:a16="http://schemas.microsoft.com/office/drawing/2014/main" id="{8BC7BA65-53A2-A16F-E173-D15D3A7B02A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3" name="AutoShape 2">
          <a:extLst>
            <a:ext uri="{FF2B5EF4-FFF2-40B4-BE49-F238E27FC236}">
              <a16:creationId xmlns:a16="http://schemas.microsoft.com/office/drawing/2014/main" id="{42C6AFDE-9F2D-D22E-54C1-B48F9B2C71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4" name="AutoShape 2">
          <a:extLst>
            <a:ext uri="{FF2B5EF4-FFF2-40B4-BE49-F238E27FC236}">
              <a16:creationId xmlns:a16="http://schemas.microsoft.com/office/drawing/2014/main" id="{A85FD2CD-A7D1-6C58-DB67-9C775DEDEC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5" name="AutoShape 2">
          <a:extLst>
            <a:ext uri="{FF2B5EF4-FFF2-40B4-BE49-F238E27FC236}">
              <a16:creationId xmlns:a16="http://schemas.microsoft.com/office/drawing/2014/main" id="{1F564A6E-E711-DE24-E3E3-FE8E741FFD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177800</xdr:rowOff>
    </xdr:to>
    <xdr:sp macro="" textlink="">
      <xdr:nvSpPr>
        <xdr:cNvPr id="149507" name="c" hidden="1">
          <a:extLst>
            <a:ext uri="{FF2B5EF4-FFF2-40B4-BE49-F238E27FC236}">
              <a16:creationId xmlns:a16="http://schemas.microsoft.com/office/drawing/2014/main" id="{11AF90C8-5354-34B2-84A3-2E4AE210A2A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177800</xdr:rowOff>
    </xdr:to>
    <xdr:sp macro="" textlink="">
      <xdr:nvSpPr>
        <xdr:cNvPr id="2" name="AutoShape 3">
          <a:extLst>
            <a:ext uri="{FF2B5EF4-FFF2-40B4-BE49-F238E27FC236}">
              <a16:creationId xmlns:a16="http://schemas.microsoft.com/office/drawing/2014/main" id="{0A9E1AFB-164F-F917-F9CD-CB3971414A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177800</xdr:rowOff>
    </xdr:to>
    <xdr:sp macro="" textlink="">
      <xdr:nvSpPr>
        <xdr:cNvPr id="3" name="AutoShape 3">
          <a:extLst>
            <a:ext uri="{FF2B5EF4-FFF2-40B4-BE49-F238E27FC236}">
              <a16:creationId xmlns:a16="http://schemas.microsoft.com/office/drawing/2014/main" id="{F61F6BBC-13F9-39FC-7D0A-8161BFFD75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177800</xdr:rowOff>
    </xdr:to>
    <xdr:sp macro="" textlink="">
      <xdr:nvSpPr>
        <xdr:cNvPr id="4" name="AutoShape 3">
          <a:extLst>
            <a:ext uri="{FF2B5EF4-FFF2-40B4-BE49-F238E27FC236}">
              <a16:creationId xmlns:a16="http://schemas.microsoft.com/office/drawing/2014/main" id="{DE568E98-ED00-FEAD-7697-7344CA2A3A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177800</xdr:rowOff>
    </xdr:to>
    <xdr:sp macro="" textlink="">
      <xdr:nvSpPr>
        <xdr:cNvPr id="5" name="AutoShape 3">
          <a:extLst>
            <a:ext uri="{FF2B5EF4-FFF2-40B4-BE49-F238E27FC236}">
              <a16:creationId xmlns:a16="http://schemas.microsoft.com/office/drawing/2014/main" id="{99D4CA32-C783-8F9E-44E0-96365FF889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177800</xdr:rowOff>
    </xdr:to>
    <xdr:sp macro="" textlink="">
      <xdr:nvSpPr>
        <xdr:cNvPr id="150531" name="c" hidden="1">
          <a:extLst>
            <a:ext uri="{FF2B5EF4-FFF2-40B4-BE49-F238E27FC236}">
              <a16:creationId xmlns:a16="http://schemas.microsoft.com/office/drawing/2014/main" id="{862293BC-CF91-C7A5-0817-7A556F5C8B9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177800</xdr:rowOff>
    </xdr:to>
    <xdr:sp macro="" textlink="">
      <xdr:nvSpPr>
        <xdr:cNvPr id="2" name="AutoShape 3">
          <a:extLst>
            <a:ext uri="{FF2B5EF4-FFF2-40B4-BE49-F238E27FC236}">
              <a16:creationId xmlns:a16="http://schemas.microsoft.com/office/drawing/2014/main" id="{DD7F8CD4-52A9-A385-DD7A-50FAAB016EA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177800</xdr:rowOff>
    </xdr:to>
    <xdr:sp macro="" textlink="">
      <xdr:nvSpPr>
        <xdr:cNvPr id="3" name="AutoShape 3">
          <a:extLst>
            <a:ext uri="{FF2B5EF4-FFF2-40B4-BE49-F238E27FC236}">
              <a16:creationId xmlns:a16="http://schemas.microsoft.com/office/drawing/2014/main" id="{F626B4CB-005C-7837-781C-32C82AEB5FA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177800</xdr:rowOff>
    </xdr:to>
    <xdr:sp macro="" textlink="">
      <xdr:nvSpPr>
        <xdr:cNvPr id="4" name="AutoShape 3">
          <a:extLst>
            <a:ext uri="{FF2B5EF4-FFF2-40B4-BE49-F238E27FC236}">
              <a16:creationId xmlns:a16="http://schemas.microsoft.com/office/drawing/2014/main" id="{D27388D5-0147-4491-47FE-1F5747339B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177800</xdr:rowOff>
    </xdr:to>
    <xdr:sp macro="" textlink="">
      <xdr:nvSpPr>
        <xdr:cNvPr id="5" name="AutoShape 3">
          <a:extLst>
            <a:ext uri="{FF2B5EF4-FFF2-40B4-BE49-F238E27FC236}">
              <a16:creationId xmlns:a16="http://schemas.microsoft.com/office/drawing/2014/main" id="{1D6E249D-E881-A165-AEB3-8AC57723ADA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43</xdr:row>
      <xdr:rowOff>88900</xdr:rowOff>
    </xdr:to>
    <xdr:sp macro="" textlink="">
      <xdr:nvSpPr>
        <xdr:cNvPr id="151554" name="c" hidden="1">
          <a:extLst>
            <a:ext uri="{FF2B5EF4-FFF2-40B4-BE49-F238E27FC236}">
              <a16:creationId xmlns:a16="http://schemas.microsoft.com/office/drawing/2014/main" id="{45F170F6-806F-E9D8-C677-BD10B362C2B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43</xdr:row>
      <xdr:rowOff>88900</xdr:rowOff>
    </xdr:to>
    <xdr:sp macro="" textlink="">
      <xdr:nvSpPr>
        <xdr:cNvPr id="2" name="AutoShape 2">
          <a:extLst>
            <a:ext uri="{FF2B5EF4-FFF2-40B4-BE49-F238E27FC236}">
              <a16:creationId xmlns:a16="http://schemas.microsoft.com/office/drawing/2014/main" id="{7607F0D4-096B-0B09-E672-FF329959BF6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88900</xdr:rowOff>
    </xdr:to>
    <xdr:sp macro="" textlink="">
      <xdr:nvSpPr>
        <xdr:cNvPr id="3" name="AutoShape 2">
          <a:extLst>
            <a:ext uri="{FF2B5EF4-FFF2-40B4-BE49-F238E27FC236}">
              <a16:creationId xmlns:a16="http://schemas.microsoft.com/office/drawing/2014/main" id="{93B21B30-7181-E62F-9030-DB82D42D50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88900</xdr:rowOff>
    </xdr:to>
    <xdr:sp macro="" textlink="">
      <xdr:nvSpPr>
        <xdr:cNvPr id="4" name="AutoShape 2">
          <a:extLst>
            <a:ext uri="{FF2B5EF4-FFF2-40B4-BE49-F238E27FC236}">
              <a16:creationId xmlns:a16="http://schemas.microsoft.com/office/drawing/2014/main" id="{5527DB85-0D33-8F1C-07D3-5A2CDE10CC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88900</xdr:rowOff>
    </xdr:to>
    <xdr:sp macro="" textlink="">
      <xdr:nvSpPr>
        <xdr:cNvPr id="5" name="AutoShape 2">
          <a:extLst>
            <a:ext uri="{FF2B5EF4-FFF2-40B4-BE49-F238E27FC236}">
              <a16:creationId xmlns:a16="http://schemas.microsoft.com/office/drawing/2014/main" id="{6CDDD98D-D62B-A84B-D109-1434543500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152578" name="c" hidden="1">
          <a:extLst>
            <a:ext uri="{FF2B5EF4-FFF2-40B4-BE49-F238E27FC236}">
              <a16:creationId xmlns:a16="http://schemas.microsoft.com/office/drawing/2014/main" id="{20E477FD-67C8-9AF2-88C5-35629595ED4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2522F34F-82F8-80D5-2A6C-3D9A69618D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151CCDA8-D4C4-0F2A-8704-6596B2AB45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3446B075-1B71-1000-067E-B96451729C7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809C6FFD-BBDF-EC5C-D28F-3190049CE7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43</xdr:row>
      <xdr:rowOff>88900</xdr:rowOff>
    </xdr:to>
    <xdr:sp macro="" textlink="">
      <xdr:nvSpPr>
        <xdr:cNvPr id="153602" name="c" hidden="1">
          <a:extLst>
            <a:ext uri="{FF2B5EF4-FFF2-40B4-BE49-F238E27FC236}">
              <a16:creationId xmlns:a16="http://schemas.microsoft.com/office/drawing/2014/main" id="{F68B581B-0587-C090-F452-17ACD06F1E8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43</xdr:row>
      <xdr:rowOff>88900</xdr:rowOff>
    </xdr:to>
    <xdr:sp macro="" textlink="">
      <xdr:nvSpPr>
        <xdr:cNvPr id="2" name="AutoShape 2">
          <a:extLst>
            <a:ext uri="{FF2B5EF4-FFF2-40B4-BE49-F238E27FC236}">
              <a16:creationId xmlns:a16="http://schemas.microsoft.com/office/drawing/2014/main" id="{F738CA1C-EF43-508C-EEC8-508F788C20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88900</xdr:rowOff>
    </xdr:to>
    <xdr:sp macro="" textlink="">
      <xdr:nvSpPr>
        <xdr:cNvPr id="3" name="AutoShape 2">
          <a:extLst>
            <a:ext uri="{FF2B5EF4-FFF2-40B4-BE49-F238E27FC236}">
              <a16:creationId xmlns:a16="http://schemas.microsoft.com/office/drawing/2014/main" id="{D3A23B7D-F965-7D14-92CE-F2BF75182EA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88900</xdr:rowOff>
    </xdr:to>
    <xdr:sp macro="" textlink="">
      <xdr:nvSpPr>
        <xdr:cNvPr id="4" name="AutoShape 2">
          <a:extLst>
            <a:ext uri="{FF2B5EF4-FFF2-40B4-BE49-F238E27FC236}">
              <a16:creationId xmlns:a16="http://schemas.microsoft.com/office/drawing/2014/main" id="{22659EE6-E171-B503-C591-C0CC0A738C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88900</xdr:rowOff>
    </xdr:to>
    <xdr:sp macro="" textlink="">
      <xdr:nvSpPr>
        <xdr:cNvPr id="5" name="AutoShape 2">
          <a:extLst>
            <a:ext uri="{FF2B5EF4-FFF2-40B4-BE49-F238E27FC236}">
              <a16:creationId xmlns:a16="http://schemas.microsoft.com/office/drawing/2014/main" id="{C447E2C6-578A-2C62-11E5-84847FB3BA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177800</xdr:rowOff>
    </xdr:to>
    <xdr:sp macro="" textlink="">
      <xdr:nvSpPr>
        <xdr:cNvPr id="154626" name="c" hidden="1">
          <a:extLst>
            <a:ext uri="{FF2B5EF4-FFF2-40B4-BE49-F238E27FC236}">
              <a16:creationId xmlns:a16="http://schemas.microsoft.com/office/drawing/2014/main" id="{C7931CC4-FC4B-6414-1920-8BAAE23F7A6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177800</xdr:rowOff>
    </xdr:to>
    <xdr:sp macro="" textlink="">
      <xdr:nvSpPr>
        <xdr:cNvPr id="2" name="AutoShape 2">
          <a:extLst>
            <a:ext uri="{FF2B5EF4-FFF2-40B4-BE49-F238E27FC236}">
              <a16:creationId xmlns:a16="http://schemas.microsoft.com/office/drawing/2014/main" id="{B37FADD4-1B72-9ABF-16E2-2A0700A2864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177800</xdr:rowOff>
    </xdr:to>
    <xdr:sp macro="" textlink="">
      <xdr:nvSpPr>
        <xdr:cNvPr id="3" name="AutoShape 2">
          <a:extLst>
            <a:ext uri="{FF2B5EF4-FFF2-40B4-BE49-F238E27FC236}">
              <a16:creationId xmlns:a16="http://schemas.microsoft.com/office/drawing/2014/main" id="{86C4FCBD-6FB8-5329-B1B0-63B00C2847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177800</xdr:rowOff>
    </xdr:to>
    <xdr:sp macro="" textlink="">
      <xdr:nvSpPr>
        <xdr:cNvPr id="4" name="AutoShape 2">
          <a:extLst>
            <a:ext uri="{FF2B5EF4-FFF2-40B4-BE49-F238E27FC236}">
              <a16:creationId xmlns:a16="http://schemas.microsoft.com/office/drawing/2014/main" id="{8A3C3637-9E53-37C0-2446-C6ABA798C5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177800</xdr:rowOff>
    </xdr:to>
    <xdr:sp macro="" textlink="">
      <xdr:nvSpPr>
        <xdr:cNvPr id="5" name="AutoShape 2">
          <a:extLst>
            <a:ext uri="{FF2B5EF4-FFF2-40B4-BE49-F238E27FC236}">
              <a16:creationId xmlns:a16="http://schemas.microsoft.com/office/drawing/2014/main" id="{5A8E6A44-B92D-B0AC-B7D3-84B5073767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155650" name="c" hidden="1">
          <a:extLst>
            <a:ext uri="{FF2B5EF4-FFF2-40B4-BE49-F238E27FC236}">
              <a16:creationId xmlns:a16="http://schemas.microsoft.com/office/drawing/2014/main" id="{64919DFE-797F-2C38-BFA3-D0EA43107D5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B997D9A1-7236-7011-B8DB-D8021203F79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5749F656-863B-ED1C-1A67-62C33EE73F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69AABC77-62F2-8EED-3A12-A02B143C6B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C9C91304-C8E2-E355-B4AF-28AC6009519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156674" name="c" hidden="1">
          <a:extLst>
            <a:ext uri="{FF2B5EF4-FFF2-40B4-BE49-F238E27FC236}">
              <a16:creationId xmlns:a16="http://schemas.microsoft.com/office/drawing/2014/main" id="{9CEC625C-D49F-2B2A-EA02-FA32567A5A6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2A7C198C-1A8B-76F1-3C81-935DC2A887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B9B3EF8D-A30D-621C-17D3-264F800166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AABB2E49-EE9D-7AD2-FEFE-29606728AD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264E4C13-63CE-9801-7314-D309FDFD60E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157698" name="c" hidden="1">
          <a:extLst>
            <a:ext uri="{FF2B5EF4-FFF2-40B4-BE49-F238E27FC236}">
              <a16:creationId xmlns:a16="http://schemas.microsoft.com/office/drawing/2014/main" id="{24A2D5F7-91A7-5B51-D719-4E539EA3AB0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3CBB97CE-7156-D1B2-9002-469D52BC53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503E4B08-7F83-9CB4-E0FE-401BE5F51C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DD0AB0AD-B775-719B-8452-0F4358D479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F0EC9F92-0423-7E4F-741F-9C8CABC5D9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158722" name="c" hidden="1">
          <a:extLst>
            <a:ext uri="{FF2B5EF4-FFF2-40B4-BE49-F238E27FC236}">
              <a16:creationId xmlns:a16="http://schemas.microsoft.com/office/drawing/2014/main" id="{45B88279-8D66-12F9-0060-703D065BA23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FA60A064-6430-8925-6AD9-530C319D9D4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DA3979EC-9220-3A43-1DE8-0387FD0802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029079CE-1301-9464-D286-B21718107B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F8AC62DA-A634-8EC3-0EA8-CD6297C47E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158750</xdr:rowOff>
    </xdr:to>
    <xdr:sp macro="" textlink="">
      <xdr:nvSpPr>
        <xdr:cNvPr id="159746" name="c" hidden="1">
          <a:extLst>
            <a:ext uri="{FF2B5EF4-FFF2-40B4-BE49-F238E27FC236}">
              <a16:creationId xmlns:a16="http://schemas.microsoft.com/office/drawing/2014/main" id="{1DD15B36-073F-629D-9A18-67D2364CA67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2" name="AutoShape 2">
          <a:extLst>
            <a:ext uri="{FF2B5EF4-FFF2-40B4-BE49-F238E27FC236}">
              <a16:creationId xmlns:a16="http://schemas.microsoft.com/office/drawing/2014/main" id="{7E01BD37-FAD0-6D5E-C898-2B4FA00F758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3" name="AutoShape 2">
          <a:extLst>
            <a:ext uri="{FF2B5EF4-FFF2-40B4-BE49-F238E27FC236}">
              <a16:creationId xmlns:a16="http://schemas.microsoft.com/office/drawing/2014/main" id="{5DE278FE-4257-2BA8-5C21-9E16784AD3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4" name="AutoShape 2">
          <a:extLst>
            <a:ext uri="{FF2B5EF4-FFF2-40B4-BE49-F238E27FC236}">
              <a16:creationId xmlns:a16="http://schemas.microsoft.com/office/drawing/2014/main" id="{D875231E-175A-BBAF-FF1E-5BCCD9980D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5" name="AutoShape 2">
          <a:extLst>
            <a:ext uri="{FF2B5EF4-FFF2-40B4-BE49-F238E27FC236}">
              <a16:creationId xmlns:a16="http://schemas.microsoft.com/office/drawing/2014/main" id="{D12DB585-6318-49B5-AD2A-0A4DA65A14C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160770" name="c" hidden="1">
          <a:extLst>
            <a:ext uri="{FF2B5EF4-FFF2-40B4-BE49-F238E27FC236}">
              <a16:creationId xmlns:a16="http://schemas.microsoft.com/office/drawing/2014/main" id="{3940B839-41EC-537B-2DDA-18B7070C556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8EF22699-972C-C349-3C25-7766175286F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ADA1ABF5-F4E9-DE84-0A02-9718077A45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5D23280D-7748-31D2-6E10-4E515B5769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711C6621-87C3-17B9-143D-3FBA4E65B5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158750</xdr:rowOff>
    </xdr:to>
    <xdr:sp macro="" textlink="">
      <xdr:nvSpPr>
        <xdr:cNvPr id="161794" name="c" hidden="1">
          <a:extLst>
            <a:ext uri="{FF2B5EF4-FFF2-40B4-BE49-F238E27FC236}">
              <a16:creationId xmlns:a16="http://schemas.microsoft.com/office/drawing/2014/main" id="{397CB835-E1C0-2CF9-894C-6BD5F990991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2" name="AutoShape 2">
          <a:extLst>
            <a:ext uri="{FF2B5EF4-FFF2-40B4-BE49-F238E27FC236}">
              <a16:creationId xmlns:a16="http://schemas.microsoft.com/office/drawing/2014/main" id="{0FB938AF-9598-5769-9E47-244B712B64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3" name="AutoShape 2">
          <a:extLst>
            <a:ext uri="{FF2B5EF4-FFF2-40B4-BE49-F238E27FC236}">
              <a16:creationId xmlns:a16="http://schemas.microsoft.com/office/drawing/2014/main" id="{DA00436E-8258-8DC3-15AA-1C9D4702C1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4" name="AutoShape 2">
          <a:extLst>
            <a:ext uri="{FF2B5EF4-FFF2-40B4-BE49-F238E27FC236}">
              <a16:creationId xmlns:a16="http://schemas.microsoft.com/office/drawing/2014/main" id="{C11462F2-B06F-4CA4-D147-1EECB054FD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5" name="AutoShape 2">
          <a:extLst>
            <a:ext uri="{FF2B5EF4-FFF2-40B4-BE49-F238E27FC236}">
              <a16:creationId xmlns:a16="http://schemas.microsoft.com/office/drawing/2014/main" id="{4106B765-7FDE-4900-0DDE-C17710D859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133350</xdr:rowOff>
    </xdr:to>
    <xdr:sp macro="" textlink="">
      <xdr:nvSpPr>
        <xdr:cNvPr id="162818" name="c" hidden="1">
          <a:extLst>
            <a:ext uri="{FF2B5EF4-FFF2-40B4-BE49-F238E27FC236}">
              <a16:creationId xmlns:a16="http://schemas.microsoft.com/office/drawing/2014/main" id="{3463527A-055D-0F43-ADE3-BA745478977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2" name="AutoShape 2">
          <a:extLst>
            <a:ext uri="{FF2B5EF4-FFF2-40B4-BE49-F238E27FC236}">
              <a16:creationId xmlns:a16="http://schemas.microsoft.com/office/drawing/2014/main" id="{B94B28E3-BED7-2422-C2C7-7CB938C6D1F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3" name="AutoShape 2">
          <a:extLst>
            <a:ext uri="{FF2B5EF4-FFF2-40B4-BE49-F238E27FC236}">
              <a16:creationId xmlns:a16="http://schemas.microsoft.com/office/drawing/2014/main" id="{D457DFC9-9183-9D36-CEA2-E7588062F8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4" name="AutoShape 2">
          <a:extLst>
            <a:ext uri="{FF2B5EF4-FFF2-40B4-BE49-F238E27FC236}">
              <a16:creationId xmlns:a16="http://schemas.microsoft.com/office/drawing/2014/main" id="{5894D7E8-3843-CAAC-D2B3-9D9E5232FF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5" name="AutoShape 2">
          <a:extLst>
            <a:ext uri="{FF2B5EF4-FFF2-40B4-BE49-F238E27FC236}">
              <a16:creationId xmlns:a16="http://schemas.microsoft.com/office/drawing/2014/main" id="{94C832FB-F216-1264-0DE2-DEB701559D8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163842" name="c" hidden="1">
          <a:extLst>
            <a:ext uri="{FF2B5EF4-FFF2-40B4-BE49-F238E27FC236}">
              <a16:creationId xmlns:a16="http://schemas.microsoft.com/office/drawing/2014/main" id="{29E5FB6B-DF80-CC03-DB2D-487A8D055D6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0294E33B-3A15-7CCC-58C8-B9EC4421B2D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C81535FC-044B-6F87-2AC0-4E89DF9E35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92BFEFB7-FE26-D1B1-0EF3-1B13F4D0E2A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2EDABE73-0C72-5029-8EF7-2919BE47F0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164866" name="c" hidden="1">
          <a:extLst>
            <a:ext uri="{FF2B5EF4-FFF2-40B4-BE49-F238E27FC236}">
              <a16:creationId xmlns:a16="http://schemas.microsoft.com/office/drawing/2014/main" id="{570D6820-A3E9-EA3F-F5FA-992794BC7FC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3CE3168A-3F49-4A7B-7AE7-33F5AF7491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80BBA0A-05BE-6AB3-3F69-CF16C19AE4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877BF0CC-E586-E0E5-0843-DBEC278383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DBC41D54-F0D0-C127-5276-11C88A1D05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165890" name="c" hidden="1">
          <a:extLst>
            <a:ext uri="{FF2B5EF4-FFF2-40B4-BE49-F238E27FC236}">
              <a16:creationId xmlns:a16="http://schemas.microsoft.com/office/drawing/2014/main" id="{9675645A-2A6C-E4A6-C650-76E6D9C32B2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2381C0A8-7BDC-8A79-23DA-137F9D8CB3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78F3C485-1129-A182-E917-A7D704129E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E3D9634B-3D79-116E-2DFC-A7CB1DE0183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066D5453-E1FA-B96F-6D5C-18E9041F39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152400</xdr:rowOff>
    </xdr:to>
    <xdr:sp macro="" textlink="">
      <xdr:nvSpPr>
        <xdr:cNvPr id="166914" name="c" hidden="1">
          <a:extLst>
            <a:ext uri="{FF2B5EF4-FFF2-40B4-BE49-F238E27FC236}">
              <a16:creationId xmlns:a16="http://schemas.microsoft.com/office/drawing/2014/main" id="{FB2DACDA-7F27-44B2-C9E0-978B2AFCD74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2" name="AutoShape 2">
          <a:extLst>
            <a:ext uri="{FF2B5EF4-FFF2-40B4-BE49-F238E27FC236}">
              <a16:creationId xmlns:a16="http://schemas.microsoft.com/office/drawing/2014/main" id="{3F8C1190-B5E8-43C8-5294-A1673734FB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3" name="AutoShape 2">
          <a:extLst>
            <a:ext uri="{FF2B5EF4-FFF2-40B4-BE49-F238E27FC236}">
              <a16:creationId xmlns:a16="http://schemas.microsoft.com/office/drawing/2014/main" id="{1CD96D55-B361-C1E0-11CE-815ABEFA40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4" name="AutoShape 2">
          <a:extLst>
            <a:ext uri="{FF2B5EF4-FFF2-40B4-BE49-F238E27FC236}">
              <a16:creationId xmlns:a16="http://schemas.microsoft.com/office/drawing/2014/main" id="{A310C689-8850-463D-DEB3-F0C18581DC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5" name="AutoShape 2">
          <a:extLst>
            <a:ext uri="{FF2B5EF4-FFF2-40B4-BE49-F238E27FC236}">
              <a16:creationId xmlns:a16="http://schemas.microsoft.com/office/drawing/2014/main" id="{D210250F-CE25-2496-2558-E126C2C6E9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167938" name="c" hidden="1">
          <a:extLst>
            <a:ext uri="{FF2B5EF4-FFF2-40B4-BE49-F238E27FC236}">
              <a16:creationId xmlns:a16="http://schemas.microsoft.com/office/drawing/2014/main" id="{41C302F2-6419-E263-BA84-878D4A1BD37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BAAF93FE-0CAE-CF72-ECB1-3BBBF4116A6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E8638D7A-BB42-B5D4-47C0-8DE74F8BB43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BB6164B7-94B9-BE8F-7714-8E5D3D9834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4BB29A08-811C-79DE-1498-AE6E6C0EC2D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168962" name="c" hidden="1">
          <a:extLst>
            <a:ext uri="{FF2B5EF4-FFF2-40B4-BE49-F238E27FC236}">
              <a16:creationId xmlns:a16="http://schemas.microsoft.com/office/drawing/2014/main" id="{D909F982-A2E4-5DAE-37F2-F8A33B872DB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A9ABCD52-8AF0-CE64-4AB3-886D04070BE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E713EBAC-1607-4EE4-6249-DEE1F2B1266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7D563C2D-C8D6-3DB6-3C7D-384E02C4DD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E5EE821E-B059-C8A0-8A9E-0E96DB292C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139700</xdr:rowOff>
    </xdr:to>
    <xdr:sp macro="" textlink="">
      <xdr:nvSpPr>
        <xdr:cNvPr id="169986" name="c" hidden="1">
          <a:extLst>
            <a:ext uri="{FF2B5EF4-FFF2-40B4-BE49-F238E27FC236}">
              <a16:creationId xmlns:a16="http://schemas.microsoft.com/office/drawing/2014/main" id="{61076EB5-5B79-C821-509B-17B294495F4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2" name="AutoShape 2">
          <a:extLst>
            <a:ext uri="{FF2B5EF4-FFF2-40B4-BE49-F238E27FC236}">
              <a16:creationId xmlns:a16="http://schemas.microsoft.com/office/drawing/2014/main" id="{C0819AE8-54A0-FD7E-5FE0-10EDB960AD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3" name="AutoShape 2">
          <a:extLst>
            <a:ext uri="{FF2B5EF4-FFF2-40B4-BE49-F238E27FC236}">
              <a16:creationId xmlns:a16="http://schemas.microsoft.com/office/drawing/2014/main" id="{5E8C54FF-2DDB-0BDC-31BF-194B4AE801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4" name="AutoShape 2">
          <a:extLst>
            <a:ext uri="{FF2B5EF4-FFF2-40B4-BE49-F238E27FC236}">
              <a16:creationId xmlns:a16="http://schemas.microsoft.com/office/drawing/2014/main" id="{A97EEB48-00E7-15F5-C436-DE54570F96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5" name="AutoShape 2">
          <a:extLst>
            <a:ext uri="{FF2B5EF4-FFF2-40B4-BE49-F238E27FC236}">
              <a16:creationId xmlns:a16="http://schemas.microsoft.com/office/drawing/2014/main" id="{B589196B-68D7-3F3E-9B12-BAB3C8D36F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71011" name="c" hidden="1">
          <a:extLst>
            <a:ext uri="{FF2B5EF4-FFF2-40B4-BE49-F238E27FC236}">
              <a16:creationId xmlns:a16="http://schemas.microsoft.com/office/drawing/2014/main" id="{AA712A37-5AD0-93C6-F4B3-610E2C3C416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988B8F9B-04DC-FC2E-00AE-8704FE492D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6C9E93BE-8773-576F-5596-12447D91B7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A33688AC-6F03-CB91-A03F-637ED76CEF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503BB156-ADE5-AE9A-75D5-C19EAE12D7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72035" name="c" hidden="1">
          <a:extLst>
            <a:ext uri="{FF2B5EF4-FFF2-40B4-BE49-F238E27FC236}">
              <a16:creationId xmlns:a16="http://schemas.microsoft.com/office/drawing/2014/main" id="{14563D2D-4211-15BF-B80A-12B3D0A2970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FF6AD640-3763-6DE5-FF1A-16E67662A6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A7353C3F-3C37-7BB4-E4CB-CF9A213631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A3C0BF81-73FA-5405-27EC-7D7AB85CE9E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AC3DCF0E-8B16-545C-8B3F-45FBE4D91F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73059" name="c" hidden="1">
          <a:extLst>
            <a:ext uri="{FF2B5EF4-FFF2-40B4-BE49-F238E27FC236}">
              <a16:creationId xmlns:a16="http://schemas.microsoft.com/office/drawing/2014/main" id="{9EB2DDC7-5534-80E2-17B2-4B8AF630C48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BF2713D9-0C02-A344-1447-A299F7614A2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0AA485FA-957D-16F4-00E0-68A09FE910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63BE760C-04D2-81D6-2DF7-792F7ACDD2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23000F09-8B19-42F6-217A-CAD70BEE261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74083" name="c" hidden="1">
          <a:extLst>
            <a:ext uri="{FF2B5EF4-FFF2-40B4-BE49-F238E27FC236}">
              <a16:creationId xmlns:a16="http://schemas.microsoft.com/office/drawing/2014/main" id="{51C2B0CD-8A3F-968F-C337-D0A69E976F9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439FC638-C67A-B2EE-49BB-522362B30F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1B749EBB-FD4E-A7FE-D53B-8C89F7EBE96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52329DFA-1882-35E9-7BF4-3A04045A17E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6BBEF515-39F4-7B09-468E-0FD3924A66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1.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12700</xdr:rowOff>
    </xdr:to>
    <xdr:sp macro="" textlink="">
      <xdr:nvSpPr>
        <xdr:cNvPr id="175107" name="c" hidden="1">
          <a:extLst>
            <a:ext uri="{FF2B5EF4-FFF2-40B4-BE49-F238E27FC236}">
              <a16:creationId xmlns:a16="http://schemas.microsoft.com/office/drawing/2014/main" id="{E63C4F64-A8C1-9120-0CCD-1282440052B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2" name="AutoShape 3">
          <a:extLst>
            <a:ext uri="{FF2B5EF4-FFF2-40B4-BE49-F238E27FC236}">
              <a16:creationId xmlns:a16="http://schemas.microsoft.com/office/drawing/2014/main" id="{FCE6A8FE-D000-F2FA-6B73-5B1196B6A8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3" name="AutoShape 3">
          <a:extLst>
            <a:ext uri="{FF2B5EF4-FFF2-40B4-BE49-F238E27FC236}">
              <a16:creationId xmlns:a16="http://schemas.microsoft.com/office/drawing/2014/main" id="{D4C57869-7479-E90C-5657-489C6E72456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4" name="AutoShape 3">
          <a:extLst>
            <a:ext uri="{FF2B5EF4-FFF2-40B4-BE49-F238E27FC236}">
              <a16:creationId xmlns:a16="http://schemas.microsoft.com/office/drawing/2014/main" id="{790585F6-BC70-5CBC-2ECE-5C3A17708B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5" name="AutoShape 3">
          <a:extLst>
            <a:ext uri="{FF2B5EF4-FFF2-40B4-BE49-F238E27FC236}">
              <a16:creationId xmlns:a16="http://schemas.microsoft.com/office/drawing/2014/main" id="{51851320-5B42-D179-4619-70D31B32E0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76131" name="c" hidden="1">
          <a:extLst>
            <a:ext uri="{FF2B5EF4-FFF2-40B4-BE49-F238E27FC236}">
              <a16:creationId xmlns:a16="http://schemas.microsoft.com/office/drawing/2014/main" id="{B14510A1-4CFE-16EC-0DB4-C63448B5E11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1031B1CD-FED5-5417-7D9A-BE8C71BC93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7E18DEE4-FC64-9EBF-6248-12559ED507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2353B401-1CB5-C695-9226-895EAAB8CD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0715A9A3-073F-6C6E-F516-DFF4736104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177155" name="c" hidden="1">
          <a:extLst>
            <a:ext uri="{FF2B5EF4-FFF2-40B4-BE49-F238E27FC236}">
              <a16:creationId xmlns:a16="http://schemas.microsoft.com/office/drawing/2014/main" id="{C402DBDE-BE2E-8F03-08B0-78DABACB677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1B5070E2-D593-47D5-F1BC-CFAE1DE61F9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78B9108A-3A66-5B27-87A8-C02E50A9E6C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EF7B0C71-7E4B-BC43-B787-5561503746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99518F51-01D0-04A9-CED0-F52209F4BC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4.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36</xdr:row>
      <xdr:rowOff>0</xdr:rowOff>
    </xdr:to>
    <xdr:sp macro="" textlink="">
      <xdr:nvSpPr>
        <xdr:cNvPr id="178178" name="c" hidden="1">
          <a:extLst>
            <a:ext uri="{FF2B5EF4-FFF2-40B4-BE49-F238E27FC236}">
              <a16:creationId xmlns:a16="http://schemas.microsoft.com/office/drawing/2014/main" id="{9A4E9176-C984-B60D-6504-40894D4F547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2" name="AutoShape 2">
          <a:extLst>
            <a:ext uri="{FF2B5EF4-FFF2-40B4-BE49-F238E27FC236}">
              <a16:creationId xmlns:a16="http://schemas.microsoft.com/office/drawing/2014/main" id="{B418B5E7-0F77-26E9-9913-A57845FC09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3" name="AutoShape 2">
          <a:extLst>
            <a:ext uri="{FF2B5EF4-FFF2-40B4-BE49-F238E27FC236}">
              <a16:creationId xmlns:a16="http://schemas.microsoft.com/office/drawing/2014/main" id="{12C71CC3-14EE-A895-4983-D088A6BD55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4" name="AutoShape 2">
          <a:extLst>
            <a:ext uri="{FF2B5EF4-FFF2-40B4-BE49-F238E27FC236}">
              <a16:creationId xmlns:a16="http://schemas.microsoft.com/office/drawing/2014/main" id="{BAAB15A1-8132-F3D4-A77E-01D20E141F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5" name="AutoShape 2">
          <a:extLst>
            <a:ext uri="{FF2B5EF4-FFF2-40B4-BE49-F238E27FC236}">
              <a16:creationId xmlns:a16="http://schemas.microsoft.com/office/drawing/2014/main" id="{88AB5CE3-2AB9-EE0B-B2DA-280592D4F32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79203" name="c" hidden="1">
          <a:extLst>
            <a:ext uri="{FF2B5EF4-FFF2-40B4-BE49-F238E27FC236}">
              <a16:creationId xmlns:a16="http://schemas.microsoft.com/office/drawing/2014/main" id="{1F6602DF-C1AF-B314-F11C-3EF308FCE98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FAEA1422-8AA8-26C2-76A0-E649657356C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21BED073-5BA9-34A5-370D-061903255D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12407D2D-64CD-A160-8AC4-0A773F84C5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4C4FA61F-9C94-E263-89AF-41E249F4A6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80227" name="c" hidden="1">
          <a:extLst>
            <a:ext uri="{FF2B5EF4-FFF2-40B4-BE49-F238E27FC236}">
              <a16:creationId xmlns:a16="http://schemas.microsoft.com/office/drawing/2014/main" id="{3B8A3B7C-E673-10A3-2252-444427D1BF1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9A08216D-1DC9-B062-8E47-D10D73406A8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A691DA72-8ED1-0C02-F25B-F1101777A8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E7060535-E22E-963E-A14C-25328A23A4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9264B1D1-B3A1-3762-6F31-48F0B517AF2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81251" name="c" hidden="1">
          <a:extLst>
            <a:ext uri="{FF2B5EF4-FFF2-40B4-BE49-F238E27FC236}">
              <a16:creationId xmlns:a16="http://schemas.microsoft.com/office/drawing/2014/main" id="{C96876BC-3552-0251-C143-0F9088EFCEE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2DEBC136-494C-5E8A-DBC9-EE6D50B614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A79F989F-BB35-A178-F4C9-068CE28A19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D54B1574-747F-4946-0368-926666B13B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21E39EE3-4CD9-F121-4F78-F2E2E1B5F6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82275" name="c" hidden="1">
          <a:extLst>
            <a:ext uri="{FF2B5EF4-FFF2-40B4-BE49-F238E27FC236}">
              <a16:creationId xmlns:a16="http://schemas.microsoft.com/office/drawing/2014/main" id="{C00384ED-A637-1CBA-F252-6ACA5B275A3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E0C716A9-BAEF-7A86-7421-32EB09F65C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8B8676A6-51FB-704C-02CF-34C25DC568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848A7E70-DAF4-76BC-1883-B7312D4141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BE1ABD6D-0CCC-6187-7CB6-BDA01A5159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9.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82550</xdr:rowOff>
    </xdr:to>
    <xdr:sp macro="" textlink="">
      <xdr:nvSpPr>
        <xdr:cNvPr id="183299" name="c" hidden="1">
          <a:extLst>
            <a:ext uri="{FF2B5EF4-FFF2-40B4-BE49-F238E27FC236}">
              <a16:creationId xmlns:a16="http://schemas.microsoft.com/office/drawing/2014/main" id="{6F396E24-C53F-3DC8-E548-DFCFE548CFC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2" name="AutoShape 3">
          <a:extLst>
            <a:ext uri="{FF2B5EF4-FFF2-40B4-BE49-F238E27FC236}">
              <a16:creationId xmlns:a16="http://schemas.microsoft.com/office/drawing/2014/main" id="{AAD5E5C5-2747-03C0-FD9E-FF97951298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3" name="AutoShape 3">
          <a:extLst>
            <a:ext uri="{FF2B5EF4-FFF2-40B4-BE49-F238E27FC236}">
              <a16:creationId xmlns:a16="http://schemas.microsoft.com/office/drawing/2014/main" id="{58C3AF1D-E241-3825-BD0B-1AE0D069C8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4" name="AutoShape 3">
          <a:extLst>
            <a:ext uri="{FF2B5EF4-FFF2-40B4-BE49-F238E27FC236}">
              <a16:creationId xmlns:a16="http://schemas.microsoft.com/office/drawing/2014/main" id="{9E5D72B9-9990-9989-8CB8-D5CF1D5047D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5" name="AutoShape 3">
          <a:extLst>
            <a:ext uri="{FF2B5EF4-FFF2-40B4-BE49-F238E27FC236}">
              <a16:creationId xmlns:a16="http://schemas.microsoft.com/office/drawing/2014/main" id="{5E78DF21-8B9C-3FBF-15ED-85670FB1672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84323" name="c" hidden="1">
          <a:extLst>
            <a:ext uri="{FF2B5EF4-FFF2-40B4-BE49-F238E27FC236}">
              <a16:creationId xmlns:a16="http://schemas.microsoft.com/office/drawing/2014/main" id="{EC2AA25B-5074-BA14-869E-884B390E54B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00E42A6A-AAB1-F3FB-FC52-2D6EC02B06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33F21488-0B0F-602E-10DD-DD61334EA9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E2CFE5A7-62A8-8450-FBC6-D1260E9BF8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41CCC970-BE25-D8BB-989F-8C06CD44E5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85347" name="c" hidden="1">
          <a:extLst>
            <a:ext uri="{FF2B5EF4-FFF2-40B4-BE49-F238E27FC236}">
              <a16:creationId xmlns:a16="http://schemas.microsoft.com/office/drawing/2014/main" id="{1F5EB604-0AFC-FF92-740E-3963CCFE70A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0E56B031-A110-0BD3-54A4-5D2F54AE01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1538DE8C-128D-5141-82C0-27FE3080EA3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BB157685-0108-17F7-DB5B-BD1AC5B7209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2A18396D-5A82-993B-AF97-845B180203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2.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36</xdr:row>
      <xdr:rowOff>0</xdr:rowOff>
    </xdr:to>
    <xdr:sp macro="" textlink="">
      <xdr:nvSpPr>
        <xdr:cNvPr id="186370" name="c" hidden="1">
          <a:extLst>
            <a:ext uri="{FF2B5EF4-FFF2-40B4-BE49-F238E27FC236}">
              <a16:creationId xmlns:a16="http://schemas.microsoft.com/office/drawing/2014/main" id="{753A0921-F3FA-6444-1DD0-5CDEBADB9DD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2" name="AutoShape 2">
          <a:extLst>
            <a:ext uri="{FF2B5EF4-FFF2-40B4-BE49-F238E27FC236}">
              <a16:creationId xmlns:a16="http://schemas.microsoft.com/office/drawing/2014/main" id="{B785BC58-43DD-79E5-86B5-9E65563049C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3" name="AutoShape 2">
          <a:extLst>
            <a:ext uri="{FF2B5EF4-FFF2-40B4-BE49-F238E27FC236}">
              <a16:creationId xmlns:a16="http://schemas.microsoft.com/office/drawing/2014/main" id="{BFF0B0A0-D2A8-16EB-DD9C-701EE1845E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4" name="AutoShape 2">
          <a:extLst>
            <a:ext uri="{FF2B5EF4-FFF2-40B4-BE49-F238E27FC236}">
              <a16:creationId xmlns:a16="http://schemas.microsoft.com/office/drawing/2014/main" id="{B486048D-F616-8889-7428-BD496A143C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5" name="AutoShape 2">
          <a:extLst>
            <a:ext uri="{FF2B5EF4-FFF2-40B4-BE49-F238E27FC236}">
              <a16:creationId xmlns:a16="http://schemas.microsoft.com/office/drawing/2014/main" id="{8E8744F7-18EC-CB29-8C92-677338D635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87395" name="c" hidden="1">
          <a:extLst>
            <a:ext uri="{FF2B5EF4-FFF2-40B4-BE49-F238E27FC236}">
              <a16:creationId xmlns:a16="http://schemas.microsoft.com/office/drawing/2014/main" id="{4435A677-8DF0-0FBF-6441-56E2FC43E30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BD3EBE04-6EE8-EEC9-C218-66BB8A1F6B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CF772A76-57DD-6635-8623-A204F13EB6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A770D70D-74E1-3AF5-743B-EFBD770D7C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E6CA9C67-0E2C-C831-B66E-3B98149AFCC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188418" name="c" hidden="1">
          <a:extLst>
            <a:ext uri="{FF2B5EF4-FFF2-40B4-BE49-F238E27FC236}">
              <a16:creationId xmlns:a16="http://schemas.microsoft.com/office/drawing/2014/main" id="{6C4F0ED5-18CA-D775-8424-A30645F2B46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3C278F2B-D8F1-68E5-E8BF-0D18D15EBB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F3E622C8-D9C7-F951-CFAF-6DC0308D40B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89B5E494-771B-3994-EBEF-7C3E293432B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605D4FDA-63AD-38E2-F646-914DE89588F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89443" name="c" hidden="1">
          <a:extLst>
            <a:ext uri="{FF2B5EF4-FFF2-40B4-BE49-F238E27FC236}">
              <a16:creationId xmlns:a16="http://schemas.microsoft.com/office/drawing/2014/main" id="{27F61903-99D0-E5C0-FADC-93B272B7013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A039EEF8-E0C1-966C-4BE2-875B50DA39B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E883AAB4-150E-04B4-39EA-22D2BE644A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E072288A-8B7D-81E4-2F04-0AAA19DE3B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8607D640-734E-5715-6B6C-FA8AE5D20F9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90467" name="c" hidden="1">
          <a:extLst>
            <a:ext uri="{FF2B5EF4-FFF2-40B4-BE49-F238E27FC236}">
              <a16:creationId xmlns:a16="http://schemas.microsoft.com/office/drawing/2014/main" id="{C9A74346-0F03-5051-E1D9-FED4F971617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7E1CBAF9-370E-4B47-D2FC-13C73CB192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DA385D33-3D8B-4F97-BB8E-C07828F59C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C49A4008-DA58-771E-2C73-FFB3B78C466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562D1DAF-F9E7-64D7-0ABE-3816EF9498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44450</xdr:rowOff>
    </xdr:to>
    <xdr:sp macro="" textlink="">
      <xdr:nvSpPr>
        <xdr:cNvPr id="191490" name="c" hidden="1">
          <a:extLst>
            <a:ext uri="{FF2B5EF4-FFF2-40B4-BE49-F238E27FC236}">
              <a16:creationId xmlns:a16="http://schemas.microsoft.com/office/drawing/2014/main" id="{8D144B44-77C3-F43C-5AAC-319B47A5647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2" name="AutoShape 2">
          <a:extLst>
            <a:ext uri="{FF2B5EF4-FFF2-40B4-BE49-F238E27FC236}">
              <a16:creationId xmlns:a16="http://schemas.microsoft.com/office/drawing/2014/main" id="{C2BCC6D1-6C8C-9F1F-7792-429687764E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3" name="AutoShape 2">
          <a:extLst>
            <a:ext uri="{FF2B5EF4-FFF2-40B4-BE49-F238E27FC236}">
              <a16:creationId xmlns:a16="http://schemas.microsoft.com/office/drawing/2014/main" id="{87C80E14-4E86-2256-8B37-1A55592375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4" name="AutoShape 2">
          <a:extLst>
            <a:ext uri="{FF2B5EF4-FFF2-40B4-BE49-F238E27FC236}">
              <a16:creationId xmlns:a16="http://schemas.microsoft.com/office/drawing/2014/main" id="{E8131F25-5738-B2BD-737F-C004D152D4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5" name="AutoShape 2">
          <a:extLst>
            <a:ext uri="{FF2B5EF4-FFF2-40B4-BE49-F238E27FC236}">
              <a16:creationId xmlns:a16="http://schemas.microsoft.com/office/drawing/2014/main" id="{D0C9F7F3-70A3-2E5C-614D-6A108F2F33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192514" name="c" hidden="1">
          <a:extLst>
            <a:ext uri="{FF2B5EF4-FFF2-40B4-BE49-F238E27FC236}">
              <a16:creationId xmlns:a16="http://schemas.microsoft.com/office/drawing/2014/main" id="{CE174E03-FD58-24F8-29E4-A4DB3DB510B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85A0D931-6C0E-4C26-D6CD-524B973AE5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9BE4EAD5-D32C-EDB1-7E4E-89E5073541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4BA1C62D-A269-ED1A-394D-8E24F0766A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E3523139-3E67-9D74-104E-F8DED6CB7E8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93539" name="c" hidden="1">
          <a:extLst>
            <a:ext uri="{FF2B5EF4-FFF2-40B4-BE49-F238E27FC236}">
              <a16:creationId xmlns:a16="http://schemas.microsoft.com/office/drawing/2014/main" id="{E7FCF1FA-E72C-DEB0-4940-DC9BB8B5CFE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FB8366C9-EF98-784F-4C6A-9C30E51C67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B255B31C-C550-4709-8D70-39FE606416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2BEDCC2A-26BE-4421-CF58-51061AE853F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62F8336D-3026-A0A5-81A8-26EB418FA0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94563" name="c" hidden="1">
          <a:extLst>
            <a:ext uri="{FF2B5EF4-FFF2-40B4-BE49-F238E27FC236}">
              <a16:creationId xmlns:a16="http://schemas.microsoft.com/office/drawing/2014/main" id="{57C66BD2-BC0B-B7D4-F961-1E86AC7E5E8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F8488934-13B2-B5AA-B7D0-748C2A0EEB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43F68B14-7F38-6B23-011A-57868A63B1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D4D25D25-C3BB-E2FD-BF32-156A4EC6A56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AC36894D-7596-B845-37E6-2E57B3DCE9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95587" name="c" hidden="1">
          <a:extLst>
            <a:ext uri="{FF2B5EF4-FFF2-40B4-BE49-F238E27FC236}">
              <a16:creationId xmlns:a16="http://schemas.microsoft.com/office/drawing/2014/main" id="{1C98466B-161D-9AE7-08E5-3CF9525BDC2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9A2945F2-5E19-E3DD-403D-70CB54E016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04C3B1D8-C7FF-A074-7B40-7176E1BD28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4AE26010-2282-5E41-1EEF-4C38EBD4E86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3B4AD2B5-69D8-6EAF-201D-2F56E858F32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96611" name="c" hidden="1">
          <a:extLst>
            <a:ext uri="{FF2B5EF4-FFF2-40B4-BE49-F238E27FC236}">
              <a16:creationId xmlns:a16="http://schemas.microsoft.com/office/drawing/2014/main" id="{A5E05FD1-7FC5-86B2-22D1-60703964489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D467A8C0-3C08-2683-C9F2-1C34C1C6EA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3B94D3A7-8F2C-DD80-1806-20D8A8C630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0CA308FC-C279-BDBC-9F0E-56F0447F2E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84819A8A-D951-4E68-71D1-24531A9D49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197635" name="c" hidden="1">
          <a:extLst>
            <a:ext uri="{FF2B5EF4-FFF2-40B4-BE49-F238E27FC236}">
              <a16:creationId xmlns:a16="http://schemas.microsoft.com/office/drawing/2014/main" id="{99B33863-28D8-07F2-44F2-813579FE921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8F8DBCA3-8DBC-6237-CAB5-A250271D48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1B7FEAEE-3A2B-EE42-09F4-1FD305FD01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ED78C766-B588-DE86-6C40-FD212E6863E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9D26D4F2-1BDD-712B-ACDE-9F03114822E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198658" name="c" hidden="1">
          <a:extLst>
            <a:ext uri="{FF2B5EF4-FFF2-40B4-BE49-F238E27FC236}">
              <a16:creationId xmlns:a16="http://schemas.microsoft.com/office/drawing/2014/main" id="{51C4FCA5-A804-491B-7DA7-9942305CCF0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7DD24595-EBE1-7419-850C-39D2A2A99CB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EA2B604B-F8EC-D07E-023C-64719FDB32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9FB519AA-4002-FE71-D8A1-06B96C13728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BF137C06-C745-7E97-0B09-520A54D63BB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5.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139700</xdr:rowOff>
    </xdr:to>
    <xdr:sp macro="" textlink="">
      <xdr:nvSpPr>
        <xdr:cNvPr id="199682" name="c" hidden="1">
          <a:extLst>
            <a:ext uri="{FF2B5EF4-FFF2-40B4-BE49-F238E27FC236}">
              <a16:creationId xmlns:a16="http://schemas.microsoft.com/office/drawing/2014/main" id="{7AE8EF0A-0042-A655-C82F-418544B7733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2" name="AutoShape 2">
          <a:extLst>
            <a:ext uri="{FF2B5EF4-FFF2-40B4-BE49-F238E27FC236}">
              <a16:creationId xmlns:a16="http://schemas.microsoft.com/office/drawing/2014/main" id="{F2227D35-7E78-183A-1FA1-42B75A04113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3" name="AutoShape 2">
          <a:extLst>
            <a:ext uri="{FF2B5EF4-FFF2-40B4-BE49-F238E27FC236}">
              <a16:creationId xmlns:a16="http://schemas.microsoft.com/office/drawing/2014/main" id="{FCA684A6-87F2-0863-3C4B-E9CCC1CBCF4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4" name="AutoShape 2">
          <a:extLst>
            <a:ext uri="{FF2B5EF4-FFF2-40B4-BE49-F238E27FC236}">
              <a16:creationId xmlns:a16="http://schemas.microsoft.com/office/drawing/2014/main" id="{8A23A589-042C-AB75-8E00-20858F6E4BD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5" name="AutoShape 2">
          <a:extLst>
            <a:ext uri="{FF2B5EF4-FFF2-40B4-BE49-F238E27FC236}">
              <a16:creationId xmlns:a16="http://schemas.microsoft.com/office/drawing/2014/main" id="{43CA0BEB-5C01-B92F-6E8C-6CEA17CD48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31750</xdr:rowOff>
    </xdr:to>
    <xdr:sp macro="" textlink="">
      <xdr:nvSpPr>
        <xdr:cNvPr id="200706" name="c" hidden="1">
          <a:extLst>
            <a:ext uri="{FF2B5EF4-FFF2-40B4-BE49-F238E27FC236}">
              <a16:creationId xmlns:a16="http://schemas.microsoft.com/office/drawing/2014/main" id="{0560C58F-C068-7DC3-BE41-E49BEAB1E61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2" name="AutoShape 2">
          <a:extLst>
            <a:ext uri="{FF2B5EF4-FFF2-40B4-BE49-F238E27FC236}">
              <a16:creationId xmlns:a16="http://schemas.microsoft.com/office/drawing/2014/main" id="{393A6E82-AE26-9B74-ED05-19634F2E37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3" name="AutoShape 2">
          <a:extLst>
            <a:ext uri="{FF2B5EF4-FFF2-40B4-BE49-F238E27FC236}">
              <a16:creationId xmlns:a16="http://schemas.microsoft.com/office/drawing/2014/main" id="{C8302C78-71D9-1A44-5731-22707A7DF1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4" name="AutoShape 2">
          <a:extLst>
            <a:ext uri="{FF2B5EF4-FFF2-40B4-BE49-F238E27FC236}">
              <a16:creationId xmlns:a16="http://schemas.microsoft.com/office/drawing/2014/main" id="{D52E2A51-9829-0F5B-9B6D-6E368C9532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5" name="AutoShape 2">
          <a:extLst>
            <a:ext uri="{FF2B5EF4-FFF2-40B4-BE49-F238E27FC236}">
              <a16:creationId xmlns:a16="http://schemas.microsoft.com/office/drawing/2014/main" id="{3EFC8FC1-D158-BC40-87A4-BAF4A58B1E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19050</xdr:rowOff>
    </xdr:to>
    <xdr:sp macro="" textlink="">
      <xdr:nvSpPr>
        <xdr:cNvPr id="201730" name="c" hidden="1">
          <a:extLst>
            <a:ext uri="{FF2B5EF4-FFF2-40B4-BE49-F238E27FC236}">
              <a16:creationId xmlns:a16="http://schemas.microsoft.com/office/drawing/2014/main" id="{F27BC048-776E-968A-FC11-4F4135EACDD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2" name="AutoShape 2">
          <a:extLst>
            <a:ext uri="{FF2B5EF4-FFF2-40B4-BE49-F238E27FC236}">
              <a16:creationId xmlns:a16="http://schemas.microsoft.com/office/drawing/2014/main" id="{87848EF3-B991-5262-4BB3-9DB22D5AA32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3" name="AutoShape 2">
          <a:extLst>
            <a:ext uri="{FF2B5EF4-FFF2-40B4-BE49-F238E27FC236}">
              <a16:creationId xmlns:a16="http://schemas.microsoft.com/office/drawing/2014/main" id="{FFAC7DE2-D088-EE09-F795-DC21DA7FA63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4" name="AutoShape 2">
          <a:extLst>
            <a:ext uri="{FF2B5EF4-FFF2-40B4-BE49-F238E27FC236}">
              <a16:creationId xmlns:a16="http://schemas.microsoft.com/office/drawing/2014/main" id="{6675ECE1-90C3-A749-1DB9-0FAEB60139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5" name="AutoShape 2">
          <a:extLst>
            <a:ext uri="{FF2B5EF4-FFF2-40B4-BE49-F238E27FC236}">
              <a16:creationId xmlns:a16="http://schemas.microsoft.com/office/drawing/2014/main" id="{F0FBAE2A-4393-30CD-396E-9BD9F00D98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8.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0</xdr:rowOff>
    </xdr:to>
    <xdr:sp macro="" textlink="">
      <xdr:nvSpPr>
        <xdr:cNvPr id="202754" name="c" hidden="1">
          <a:extLst>
            <a:ext uri="{FF2B5EF4-FFF2-40B4-BE49-F238E27FC236}">
              <a16:creationId xmlns:a16="http://schemas.microsoft.com/office/drawing/2014/main" id="{E519C1AB-7CEC-63A6-9B7A-7665111BE26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2" name="AutoShape 2">
          <a:extLst>
            <a:ext uri="{FF2B5EF4-FFF2-40B4-BE49-F238E27FC236}">
              <a16:creationId xmlns:a16="http://schemas.microsoft.com/office/drawing/2014/main" id="{081255AD-142C-6D56-8D29-7886D99C68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3" name="AutoShape 2">
          <a:extLst>
            <a:ext uri="{FF2B5EF4-FFF2-40B4-BE49-F238E27FC236}">
              <a16:creationId xmlns:a16="http://schemas.microsoft.com/office/drawing/2014/main" id="{C1E6CFF4-7D94-C7C0-DE9C-0E5342FCE5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4" name="AutoShape 2">
          <a:extLst>
            <a:ext uri="{FF2B5EF4-FFF2-40B4-BE49-F238E27FC236}">
              <a16:creationId xmlns:a16="http://schemas.microsoft.com/office/drawing/2014/main" id="{E3F78594-A178-370F-5F1B-E6E40D39CA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5" name="AutoShape 2">
          <a:extLst>
            <a:ext uri="{FF2B5EF4-FFF2-40B4-BE49-F238E27FC236}">
              <a16:creationId xmlns:a16="http://schemas.microsoft.com/office/drawing/2014/main" id="{C452B81A-B0C0-46C5-B7AE-727BFC7E4E6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203778" name="c" hidden="1">
          <a:extLst>
            <a:ext uri="{FF2B5EF4-FFF2-40B4-BE49-F238E27FC236}">
              <a16:creationId xmlns:a16="http://schemas.microsoft.com/office/drawing/2014/main" id="{870E8887-4330-18BD-5E50-947E76A025F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06132ED9-CBD5-D73D-AA6F-07F4BFD497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BB83A651-565D-09EF-7688-FDC32F0182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E15AAFA3-3C16-D56A-70A1-11ABCD3483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80935B21-FA9B-E516-34A9-DF47BB4A50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204802" name="c" hidden="1">
          <a:extLst>
            <a:ext uri="{FF2B5EF4-FFF2-40B4-BE49-F238E27FC236}">
              <a16:creationId xmlns:a16="http://schemas.microsoft.com/office/drawing/2014/main" id="{D6412DC2-5630-080A-D25D-2825CF405E5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050E22FD-F42E-9624-B58A-E4A365CE64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F68C91E6-09CC-E374-AD67-224AF28D2EA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CFF8DDD7-55DE-EB3F-DADA-8D51D07B07E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7B15FEC9-7D7A-F0AE-6290-29861EA074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31750</xdr:rowOff>
    </xdr:to>
    <xdr:sp macro="" textlink="">
      <xdr:nvSpPr>
        <xdr:cNvPr id="205826" name="c" hidden="1">
          <a:extLst>
            <a:ext uri="{FF2B5EF4-FFF2-40B4-BE49-F238E27FC236}">
              <a16:creationId xmlns:a16="http://schemas.microsoft.com/office/drawing/2014/main" id="{E5D95C7C-14DA-A6CA-09E0-6C106BD0B1E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2" name="AutoShape 2">
          <a:extLst>
            <a:ext uri="{FF2B5EF4-FFF2-40B4-BE49-F238E27FC236}">
              <a16:creationId xmlns:a16="http://schemas.microsoft.com/office/drawing/2014/main" id="{31D4BD48-D8FF-0932-EBA2-2E20C5BEA7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3" name="AutoShape 2">
          <a:extLst>
            <a:ext uri="{FF2B5EF4-FFF2-40B4-BE49-F238E27FC236}">
              <a16:creationId xmlns:a16="http://schemas.microsoft.com/office/drawing/2014/main" id="{512838CA-6034-F4A5-FC51-7BEBF55DF99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4" name="AutoShape 2">
          <a:extLst>
            <a:ext uri="{FF2B5EF4-FFF2-40B4-BE49-F238E27FC236}">
              <a16:creationId xmlns:a16="http://schemas.microsoft.com/office/drawing/2014/main" id="{A87AC403-1E18-61E5-DF0E-540E65C82F0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5" name="AutoShape 2">
          <a:extLst>
            <a:ext uri="{FF2B5EF4-FFF2-40B4-BE49-F238E27FC236}">
              <a16:creationId xmlns:a16="http://schemas.microsoft.com/office/drawing/2014/main" id="{EB126390-AB6C-56B2-88AD-286C87597A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95250</xdr:rowOff>
    </xdr:to>
    <xdr:sp macro="" textlink="">
      <xdr:nvSpPr>
        <xdr:cNvPr id="206850" name="c" hidden="1">
          <a:extLst>
            <a:ext uri="{FF2B5EF4-FFF2-40B4-BE49-F238E27FC236}">
              <a16:creationId xmlns:a16="http://schemas.microsoft.com/office/drawing/2014/main" id="{595A6837-3BCB-0BB2-B7BA-F80640DB9F4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95250</xdr:rowOff>
    </xdr:to>
    <xdr:sp macro="" textlink="">
      <xdr:nvSpPr>
        <xdr:cNvPr id="2" name="AutoShape 2">
          <a:extLst>
            <a:ext uri="{FF2B5EF4-FFF2-40B4-BE49-F238E27FC236}">
              <a16:creationId xmlns:a16="http://schemas.microsoft.com/office/drawing/2014/main" id="{C27327FC-447D-A883-FDA9-2035CE4E05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95250</xdr:rowOff>
    </xdr:to>
    <xdr:sp macro="" textlink="">
      <xdr:nvSpPr>
        <xdr:cNvPr id="3" name="AutoShape 2">
          <a:extLst>
            <a:ext uri="{FF2B5EF4-FFF2-40B4-BE49-F238E27FC236}">
              <a16:creationId xmlns:a16="http://schemas.microsoft.com/office/drawing/2014/main" id="{732304CB-7B3E-57FE-3EC5-715B83C63E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95250</xdr:rowOff>
    </xdr:to>
    <xdr:sp macro="" textlink="">
      <xdr:nvSpPr>
        <xdr:cNvPr id="4" name="AutoShape 2">
          <a:extLst>
            <a:ext uri="{FF2B5EF4-FFF2-40B4-BE49-F238E27FC236}">
              <a16:creationId xmlns:a16="http://schemas.microsoft.com/office/drawing/2014/main" id="{66BD1803-905C-2E6E-C1EB-C794D01FE4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95250</xdr:rowOff>
    </xdr:to>
    <xdr:sp macro="" textlink="">
      <xdr:nvSpPr>
        <xdr:cNvPr id="5" name="AutoShape 2">
          <a:extLst>
            <a:ext uri="{FF2B5EF4-FFF2-40B4-BE49-F238E27FC236}">
              <a16:creationId xmlns:a16="http://schemas.microsoft.com/office/drawing/2014/main" id="{C86617AC-30DB-E847-DBFF-55F0C950E18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6350</xdr:rowOff>
    </xdr:to>
    <xdr:sp macro="" textlink="">
      <xdr:nvSpPr>
        <xdr:cNvPr id="207874" name="c" hidden="1">
          <a:extLst>
            <a:ext uri="{FF2B5EF4-FFF2-40B4-BE49-F238E27FC236}">
              <a16:creationId xmlns:a16="http://schemas.microsoft.com/office/drawing/2014/main" id="{396C375B-7185-9968-F4E0-93C57A18842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2" name="AutoShape 2">
          <a:extLst>
            <a:ext uri="{FF2B5EF4-FFF2-40B4-BE49-F238E27FC236}">
              <a16:creationId xmlns:a16="http://schemas.microsoft.com/office/drawing/2014/main" id="{1059CC01-359D-486D-6F87-E76F3F9ABB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3" name="AutoShape 2">
          <a:extLst>
            <a:ext uri="{FF2B5EF4-FFF2-40B4-BE49-F238E27FC236}">
              <a16:creationId xmlns:a16="http://schemas.microsoft.com/office/drawing/2014/main" id="{A91064C3-DE91-CA47-6837-495E32C676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4" name="AutoShape 2">
          <a:extLst>
            <a:ext uri="{FF2B5EF4-FFF2-40B4-BE49-F238E27FC236}">
              <a16:creationId xmlns:a16="http://schemas.microsoft.com/office/drawing/2014/main" id="{BF4BCC9D-4742-36D9-97F9-8CBD2F8315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5" name="AutoShape 2">
          <a:extLst>
            <a:ext uri="{FF2B5EF4-FFF2-40B4-BE49-F238E27FC236}">
              <a16:creationId xmlns:a16="http://schemas.microsoft.com/office/drawing/2014/main" id="{6207111D-1A5C-1AA9-0E59-AD58B90CBB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139700</xdr:rowOff>
    </xdr:to>
    <xdr:sp macro="" textlink="">
      <xdr:nvSpPr>
        <xdr:cNvPr id="208898" name="c" hidden="1">
          <a:extLst>
            <a:ext uri="{FF2B5EF4-FFF2-40B4-BE49-F238E27FC236}">
              <a16:creationId xmlns:a16="http://schemas.microsoft.com/office/drawing/2014/main" id="{9C808E39-98E5-F34B-A379-F2BF662B0B1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139700</xdr:rowOff>
    </xdr:to>
    <xdr:sp macro="" textlink="">
      <xdr:nvSpPr>
        <xdr:cNvPr id="2" name="AutoShape 2">
          <a:extLst>
            <a:ext uri="{FF2B5EF4-FFF2-40B4-BE49-F238E27FC236}">
              <a16:creationId xmlns:a16="http://schemas.microsoft.com/office/drawing/2014/main" id="{3BAE0DFB-B3E2-511C-048E-B59A899FA1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139700</xdr:rowOff>
    </xdr:to>
    <xdr:sp macro="" textlink="">
      <xdr:nvSpPr>
        <xdr:cNvPr id="3" name="AutoShape 2">
          <a:extLst>
            <a:ext uri="{FF2B5EF4-FFF2-40B4-BE49-F238E27FC236}">
              <a16:creationId xmlns:a16="http://schemas.microsoft.com/office/drawing/2014/main" id="{B95B22B8-80CA-7BAF-7C87-204445D012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139700</xdr:rowOff>
    </xdr:to>
    <xdr:sp macro="" textlink="">
      <xdr:nvSpPr>
        <xdr:cNvPr id="4" name="AutoShape 2">
          <a:extLst>
            <a:ext uri="{FF2B5EF4-FFF2-40B4-BE49-F238E27FC236}">
              <a16:creationId xmlns:a16="http://schemas.microsoft.com/office/drawing/2014/main" id="{DFA878CC-8F44-450E-67A3-95BA85FA98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139700</xdr:rowOff>
    </xdr:to>
    <xdr:sp macro="" textlink="">
      <xdr:nvSpPr>
        <xdr:cNvPr id="5" name="AutoShape 2">
          <a:extLst>
            <a:ext uri="{FF2B5EF4-FFF2-40B4-BE49-F238E27FC236}">
              <a16:creationId xmlns:a16="http://schemas.microsoft.com/office/drawing/2014/main" id="{2258B04D-9778-87F0-A89D-03A0C7D3B0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5.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158750</xdr:rowOff>
    </xdr:to>
    <xdr:sp macro="" textlink="">
      <xdr:nvSpPr>
        <xdr:cNvPr id="209922" name="c" hidden="1">
          <a:extLst>
            <a:ext uri="{FF2B5EF4-FFF2-40B4-BE49-F238E27FC236}">
              <a16:creationId xmlns:a16="http://schemas.microsoft.com/office/drawing/2014/main" id="{CB6C718F-38F7-33DD-73DF-E8E169593EC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158750</xdr:rowOff>
    </xdr:to>
    <xdr:sp macro="" textlink="">
      <xdr:nvSpPr>
        <xdr:cNvPr id="2" name="AutoShape 2">
          <a:extLst>
            <a:ext uri="{FF2B5EF4-FFF2-40B4-BE49-F238E27FC236}">
              <a16:creationId xmlns:a16="http://schemas.microsoft.com/office/drawing/2014/main" id="{1031C515-2862-32B9-90C7-5BAE76CCF1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158750</xdr:rowOff>
    </xdr:to>
    <xdr:sp macro="" textlink="">
      <xdr:nvSpPr>
        <xdr:cNvPr id="3" name="AutoShape 2">
          <a:extLst>
            <a:ext uri="{FF2B5EF4-FFF2-40B4-BE49-F238E27FC236}">
              <a16:creationId xmlns:a16="http://schemas.microsoft.com/office/drawing/2014/main" id="{8A8D7CC1-D906-FFE0-25BF-9FDECD8FF1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158750</xdr:rowOff>
    </xdr:to>
    <xdr:sp macro="" textlink="">
      <xdr:nvSpPr>
        <xdr:cNvPr id="4" name="AutoShape 2">
          <a:extLst>
            <a:ext uri="{FF2B5EF4-FFF2-40B4-BE49-F238E27FC236}">
              <a16:creationId xmlns:a16="http://schemas.microsoft.com/office/drawing/2014/main" id="{3F24DC3D-70DF-A7F2-5F82-7AB6A64023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158750</xdr:rowOff>
    </xdr:to>
    <xdr:sp macro="" textlink="">
      <xdr:nvSpPr>
        <xdr:cNvPr id="5" name="AutoShape 2">
          <a:extLst>
            <a:ext uri="{FF2B5EF4-FFF2-40B4-BE49-F238E27FC236}">
              <a16:creationId xmlns:a16="http://schemas.microsoft.com/office/drawing/2014/main" id="{182B2103-2DEE-1ED1-6FA6-7D39507F7F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210946" name="c" hidden="1">
          <a:extLst>
            <a:ext uri="{FF2B5EF4-FFF2-40B4-BE49-F238E27FC236}">
              <a16:creationId xmlns:a16="http://schemas.microsoft.com/office/drawing/2014/main" id="{E416247C-184B-329B-3675-67E488AEEA1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30EB648C-AEDD-3118-9240-745613AE66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E85FF2E4-4CCC-608E-C7B9-304D541F71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A6CEFA95-BBEF-E6B8-E6FC-DF9FDEE8CD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0550FF54-347E-F5AA-1F94-4EC876F5B4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152400</xdr:rowOff>
    </xdr:to>
    <xdr:sp macro="" textlink="">
      <xdr:nvSpPr>
        <xdr:cNvPr id="211970" name="c" hidden="1">
          <a:extLst>
            <a:ext uri="{FF2B5EF4-FFF2-40B4-BE49-F238E27FC236}">
              <a16:creationId xmlns:a16="http://schemas.microsoft.com/office/drawing/2014/main" id="{CC2ECEC4-94FD-D5EA-63C2-88D0E78380B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2" name="AutoShape 2">
          <a:extLst>
            <a:ext uri="{FF2B5EF4-FFF2-40B4-BE49-F238E27FC236}">
              <a16:creationId xmlns:a16="http://schemas.microsoft.com/office/drawing/2014/main" id="{4EF0BF4D-F5C3-BD9E-007E-57F74A3A16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3" name="AutoShape 2">
          <a:extLst>
            <a:ext uri="{FF2B5EF4-FFF2-40B4-BE49-F238E27FC236}">
              <a16:creationId xmlns:a16="http://schemas.microsoft.com/office/drawing/2014/main" id="{BB36D5ED-D48B-CA7F-6001-4DDDAD2EF3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4" name="AutoShape 2">
          <a:extLst>
            <a:ext uri="{FF2B5EF4-FFF2-40B4-BE49-F238E27FC236}">
              <a16:creationId xmlns:a16="http://schemas.microsoft.com/office/drawing/2014/main" id="{32BEAACB-61E6-BD4E-3689-72FB8CC5CF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5" name="AutoShape 2">
          <a:extLst>
            <a:ext uri="{FF2B5EF4-FFF2-40B4-BE49-F238E27FC236}">
              <a16:creationId xmlns:a16="http://schemas.microsoft.com/office/drawing/2014/main" id="{56311DCC-623B-6A13-E83D-0EEBAF7100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76200</xdr:rowOff>
    </xdr:to>
    <xdr:sp macro="" textlink="">
      <xdr:nvSpPr>
        <xdr:cNvPr id="212994" name="c" hidden="1">
          <a:extLst>
            <a:ext uri="{FF2B5EF4-FFF2-40B4-BE49-F238E27FC236}">
              <a16:creationId xmlns:a16="http://schemas.microsoft.com/office/drawing/2014/main" id="{0FA6B258-09B8-067F-95EA-AC98AC4C844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2" name="AutoShape 2">
          <a:extLst>
            <a:ext uri="{FF2B5EF4-FFF2-40B4-BE49-F238E27FC236}">
              <a16:creationId xmlns:a16="http://schemas.microsoft.com/office/drawing/2014/main" id="{B5426AA8-EEFE-5A0E-9CB2-B8771F9C61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3" name="AutoShape 2">
          <a:extLst>
            <a:ext uri="{FF2B5EF4-FFF2-40B4-BE49-F238E27FC236}">
              <a16:creationId xmlns:a16="http://schemas.microsoft.com/office/drawing/2014/main" id="{46E37516-83F4-8294-B00F-068383B47B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4" name="AutoShape 2">
          <a:extLst>
            <a:ext uri="{FF2B5EF4-FFF2-40B4-BE49-F238E27FC236}">
              <a16:creationId xmlns:a16="http://schemas.microsoft.com/office/drawing/2014/main" id="{6782CCB4-BCF8-DE44-A047-5E3E5B4795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5" name="AutoShape 2">
          <a:extLst>
            <a:ext uri="{FF2B5EF4-FFF2-40B4-BE49-F238E27FC236}">
              <a16:creationId xmlns:a16="http://schemas.microsoft.com/office/drawing/2014/main" id="{D85632F8-BA5E-2EF9-E1CE-16536316D9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41</xdr:row>
      <xdr:rowOff>31750</xdr:rowOff>
    </xdr:to>
    <xdr:sp macro="" textlink="">
      <xdr:nvSpPr>
        <xdr:cNvPr id="214018" name="c" hidden="1">
          <a:extLst>
            <a:ext uri="{FF2B5EF4-FFF2-40B4-BE49-F238E27FC236}">
              <a16:creationId xmlns:a16="http://schemas.microsoft.com/office/drawing/2014/main" id="{C54A0D67-BF84-D5EC-B671-BA262908BE5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41</xdr:row>
      <xdr:rowOff>31750</xdr:rowOff>
    </xdr:to>
    <xdr:sp macro="" textlink="">
      <xdr:nvSpPr>
        <xdr:cNvPr id="2" name="AutoShape 2">
          <a:extLst>
            <a:ext uri="{FF2B5EF4-FFF2-40B4-BE49-F238E27FC236}">
              <a16:creationId xmlns:a16="http://schemas.microsoft.com/office/drawing/2014/main" id="{FB889CC8-FC42-3B5F-B4EB-D2934DBBB3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31750</xdr:rowOff>
    </xdr:to>
    <xdr:sp macro="" textlink="">
      <xdr:nvSpPr>
        <xdr:cNvPr id="3" name="AutoShape 2">
          <a:extLst>
            <a:ext uri="{FF2B5EF4-FFF2-40B4-BE49-F238E27FC236}">
              <a16:creationId xmlns:a16="http://schemas.microsoft.com/office/drawing/2014/main" id="{97F77303-E4A1-E49D-B722-256E61985C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31750</xdr:rowOff>
    </xdr:to>
    <xdr:sp macro="" textlink="">
      <xdr:nvSpPr>
        <xdr:cNvPr id="4" name="AutoShape 2">
          <a:extLst>
            <a:ext uri="{FF2B5EF4-FFF2-40B4-BE49-F238E27FC236}">
              <a16:creationId xmlns:a16="http://schemas.microsoft.com/office/drawing/2014/main" id="{759D081C-08D8-0D58-C233-403BAD5444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31750</xdr:rowOff>
    </xdr:to>
    <xdr:sp macro="" textlink="">
      <xdr:nvSpPr>
        <xdr:cNvPr id="5" name="AutoShape 2">
          <a:extLst>
            <a:ext uri="{FF2B5EF4-FFF2-40B4-BE49-F238E27FC236}">
              <a16:creationId xmlns:a16="http://schemas.microsoft.com/office/drawing/2014/main" id="{0B4C558C-CB29-4CA7-AB01-B1A88E3551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0.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44450</xdr:rowOff>
    </xdr:to>
    <xdr:sp macro="" textlink="">
      <xdr:nvSpPr>
        <xdr:cNvPr id="215042" name="c" hidden="1">
          <a:extLst>
            <a:ext uri="{FF2B5EF4-FFF2-40B4-BE49-F238E27FC236}">
              <a16:creationId xmlns:a16="http://schemas.microsoft.com/office/drawing/2014/main" id="{470160FA-DA25-4B36-BD6D-20D11D52267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2" name="AutoShape 2">
          <a:extLst>
            <a:ext uri="{FF2B5EF4-FFF2-40B4-BE49-F238E27FC236}">
              <a16:creationId xmlns:a16="http://schemas.microsoft.com/office/drawing/2014/main" id="{FDF1544F-4F88-27FC-98DD-B8DDA1E06D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3" name="AutoShape 2">
          <a:extLst>
            <a:ext uri="{FF2B5EF4-FFF2-40B4-BE49-F238E27FC236}">
              <a16:creationId xmlns:a16="http://schemas.microsoft.com/office/drawing/2014/main" id="{D193E7B9-794B-A17A-67ED-52C858F163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4" name="AutoShape 2">
          <a:extLst>
            <a:ext uri="{FF2B5EF4-FFF2-40B4-BE49-F238E27FC236}">
              <a16:creationId xmlns:a16="http://schemas.microsoft.com/office/drawing/2014/main" id="{1C2F257F-B0D5-E800-FF2D-F971947E9E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5" name="AutoShape 2">
          <a:extLst>
            <a:ext uri="{FF2B5EF4-FFF2-40B4-BE49-F238E27FC236}">
              <a16:creationId xmlns:a16="http://schemas.microsoft.com/office/drawing/2014/main" id="{E45873B1-2518-BF18-6A9B-BC8C049924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1.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0</xdr:rowOff>
    </xdr:to>
    <xdr:sp macro="" textlink="">
      <xdr:nvSpPr>
        <xdr:cNvPr id="216066" name="c" hidden="1">
          <a:extLst>
            <a:ext uri="{FF2B5EF4-FFF2-40B4-BE49-F238E27FC236}">
              <a16:creationId xmlns:a16="http://schemas.microsoft.com/office/drawing/2014/main" id="{7D2126F1-CF98-9A37-B91A-84154CB15D9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2" name="AutoShape 2">
          <a:extLst>
            <a:ext uri="{FF2B5EF4-FFF2-40B4-BE49-F238E27FC236}">
              <a16:creationId xmlns:a16="http://schemas.microsoft.com/office/drawing/2014/main" id="{5BD34DC7-384D-8C21-274A-1393E61758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3" name="AutoShape 2">
          <a:extLst>
            <a:ext uri="{FF2B5EF4-FFF2-40B4-BE49-F238E27FC236}">
              <a16:creationId xmlns:a16="http://schemas.microsoft.com/office/drawing/2014/main" id="{CA4B740F-21C1-0997-7F07-CA6526522C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4" name="AutoShape 2">
          <a:extLst>
            <a:ext uri="{FF2B5EF4-FFF2-40B4-BE49-F238E27FC236}">
              <a16:creationId xmlns:a16="http://schemas.microsoft.com/office/drawing/2014/main" id="{26BAD5C3-F72F-365F-8679-2F97C48DDA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5" name="AutoShape 2">
          <a:extLst>
            <a:ext uri="{FF2B5EF4-FFF2-40B4-BE49-F238E27FC236}">
              <a16:creationId xmlns:a16="http://schemas.microsoft.com/office/drawing/2014/main" id="{5E3AA18C-EC6F-AD23-AA5D-536C54A753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0</xdr:rowOff>
    </xdr:to>
    <xdr:sp macro="" textlink="">
      <xdr:nvSpPr>
        <xdr:cNvPr id="217090" name="c" hidden="1">
          <a:extLst>
            <a:ext uri="{FF2B5EF4-FFF2-40B4-BE49-F238E27FC236}">
              <a16:creationId xmlns:a16="http://schemas.microsoft.com/office/drawing/2014/main" id="{672B4BD5-2C7C-FC15-E010-1CB8E11DE96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0</xdr:rowOff>
    </xdr:to>
    <xdr:sp macro="" textlink="">
      <xdr:nvSpPr>
        <xdr:cNvPr id="2" name="AutoShape 2">
          <a:extLst>
            <a:ext uri="{FF2B5EF4-FFF2-40B4-BE49-F238E27FC236}">
              <a16:creationId xmlns:a16="http://schemas.microsoft.com/office/drawing/2014/main" id="{70BACE5D-C023-B754-5D8F-59DE04B4E8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0</xdr:rowOff>
    </xdr:to>
    <xdr:sp macro="" textlink="">
      <xdr:nvSpPr>
        <xdr:cNvPr id="3" name="AutoShape 2">
          <a:extLst>
            <a:ext uri="{FF2B5EF4-FFF2-40B4-BE49-F238E27FC236}">
              <a16:creationId xmlns:a16="http://schemas.microsoft.com/office/drawing/2014/main" id="{E65AC0C7-8660-A79F-5765-5808C1D62D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0</xdr:rowOff>
    </xdr:to>
    <xdr:sp macro="" textlink="">
      <xdr:nvSpPr>
        <xdr:cNvPr id="4" name="AutoShape 2">
          <a:extLst>
            <a:ext uri="{FF2B5EF4-FFF2-40B4-BE49-F238E27FC236}">
              <a16:creationId xmlns:a16="http://schemas.microsoft.com/office/drawing/2014/main" id="{504E9368-BBA2-50AB-65A0-4A96F75F16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0</xdr:rowOff>
    </xdr:to>
    <xdr:sp macro="" textlink="">
      <xdr:nvSpPr>
        <xdr:cNvPr id="5" name="AutoShape 2">
          <a:extLst>
            <a:ext uri="{FF2B5EF4-FFF2-40B4-BE49-F238E27FC236}">
              <a16:creationId xmlns:a16="http://schemas.microsoft.com/office/drawing/2014/main" id="{D292EA85-6BF1-A971-8053-26747069AC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158750</xdr:rowOff>
    </xdr:to>
    <xdr:sp macro="" textlink="">
      <xdr:nvSpPr>
        <xdr:cNvPr id="218114" name="c" hidden="1">
          <a:extLst>
            <a:ext uri="{FF2B5EF4-FFF2-40B4-BE49-F238E27FC236}">
              <a16:creationId xmlns:a16="http://schemas.microsoft.com/office/drawing/2014/main" id="{60705F7B-006E-8601-4FFF-72742BD4838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2" name="AutoShape 2">
          <a:extLst>
            <a:ext uri="{FF2B5EF4-FFF2-40B4-BE49-F238E27FC236}">
              <a16:creationId xmlns:a16="http://schemas.microsoft.com/office/drawing/2014/main" id="{CECF8DA8-9109-0857-B2CE-16C170AD75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3" name="AutoShape 2">
          <a:extLst>
            <a:ext uri="{FF2B5EF4-FFF2-40B4-BE49-F238E27FC236}">
              <a16:creationId xmlns:a16="http://schemas.microsoft.com/office/drawing/2014/main" id="{F7B22C32-1D0A-42AB-9443-8882DC51444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4" name="AutoShape 2">
          <a:extLst>
            <a:ext uri="{FF2B5EF4-FFF2-40B4-BE49-F238E27FC236}">
              <a16:creationId xmlns:a16="http://schemas.microsoft.com/office/drawing/2014/main" id="{65056B4C-7B3C-40DE-D30F-DBC56DE7A6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5" name="AutoShape 2">
          <a:extLst>
            <a:ext uri="{FF2B5EF4-FFF2-40B4-BE49-F238E27FC236}">
              <a16:creationId xmlns:a16="http://schemas.microsoft.com/office/drawing/2014/main" id="{E486CCB7-74FB-1A66-28AD-46321B8615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19050</xdr:rowOff>
    </xdr:to>
    <xdr:sp macro="" textlink="">
      <xdr:nvSpPr>
        <xdr:cNvPr id="219138" name="c" hidden="1">
          <a:extLst>
            <a:ext uri="{FF2B5EF4-FFF2-40B4-BE49-F238E27FC236}">
              <a16:creationId xmlns:a16="http://schemas.microsoft.com/office/drawing/2014/main" id="{40403ACB-3FCA-06DA-7C2F-DC5D7B70F5B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2" name="AutoShape 2">
          <a:extLst>
            <a:ext uri="{FF2B5EF4-FFF2-40B4-BE49-F238E27FC236}">
              <a16:creationId xmlns:a16="http://schemas.microsoft.com/office/drawing/2014/main" id="{98D4881F-5E1B-0874-E3E8-CE5A87FD6D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3" name="AutoShape 2">
          <a:extLst>
            <a:ext uri="{FF2B5EF4-FFF2-40B4-BE49-F238E27FC236}">
              <a16:creationId xmlns:a16="http://schemas.microsoft.com/office/drawing/2014/main" id="{A05F7E9B-A6DA-A72D-4B54-AC954ED93A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4" name="AutoShape 2">
          <a:extLst>
            <a:ext uri="{FF2B5EF4-FFF2-40B4-BE49-F238E27FC236}">
              <a16:creationId xmlns:a16="http://schemas.microsoft.com/office/drawing/2014/main" id="{7B62B459-2AC5-5666-F400-A27D9CEB33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5" name="AutoShape 2">
          <a:extLst>
            <a:ext uri="{FF2B5EF4-FFF2-40B4-BE49-F238E27FC236}">
              <a16:creationId xmlns:a16="http://schemas.microsoft.com/office/drawing/2014/main" id="{E3B51C61-50DE-2D82-2540-51DF12E60B4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5.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220162" name="c" hidden="1">
          <a:extLst>
            <a:ext uri="{FF2B5EF4-FFF2-40B4-BE49-F238E27FC236}">
              <a16:creationId xmlns:a16="http://schemas.microsoft.com/office/drawing/2014/main" id="{D26F9E5D-0011-1148-D8D1-8DA34F4D633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2A6A4BAF-CE96-7216-28EA-17845DD7B16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50BFECFC-C9B7-A817-DD13-B900D570529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3ADF693A-74BF-2E7F-E49E-687AE12ABB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5EA435E4-9CAC-F2E7-5974-9EC29E2FED0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221186" name="c" hidden="1">
          <a:extLst>
            <a:ext uri="{FF2B5EF4-FFF2-40B4-BE49-F238E27FC236}">
              <a16:creationId xmlns:a16="http://schemas.microsoft.com/office/drawing/2014/main" id="{05E1E24C-4DB4-8757-A871-12D3A4E6D7C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D0CC7D1E-025E-72A8-358B-EDD8DC5D3E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7E9149C3-1EC8-58FD-7A45-707893DA27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45A6508C-CF29-2D14-DC43-7B8A4ABB4A6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9822DC03-8325-64F6-76D7-33078A5D2B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222210" name="c" hidden="1">
          <a:extLst>
            <a:ext uri="{FF2B5EF4-FFF2-40B4-BE49-F238E27FC236}">
              <a16:creationId xmlns:a16="http://schemas.microsoft.com/office/drawing/2014/main" id="{B8B83DDD-4691-BA98-C455-80E6C988E60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68125CAB-31E2-28E1-5B9E-18678AA313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23501999-DD2D-079E-6211-828435110E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BB51FEED-D81E-27B4-DF6C-2F3D92A27E6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B478CAF2-D471-EC7B-DA18-A52C33FBC5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158750</xdr:rowOff>
    </xdr:to>
    <xdr:sp macro="" textlink="">
      <xdr:nvSpPr>
        <xdr:cNvPr id="223234" name="c" hidden="1">
          <a:extLst>
            <a:ext uri="{FF2B5EF4-FFF2-40B4-BE49-F238E27FC236}">
              <a16:creationId xmlns:a16="http://schemas.microsoft.com/office/drawing/2014/main" id="{CE17C404-0CA2-A620-DFAE-9129D498F41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2" name="AutoShape 2">
          <a:extLst>
            <a:ext uri="{FF2B5EF4-FFF2-40B4-BE49-F238E27FC236}">
              <a16:creationId xmlns:a16="http://schemas.microsoft.com/office/drawing/2014/main" id="{2D126575-603D-A966-9C6F-01BDFAC112B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3" name="AutoShape 2">
          <a:extLst>
            <a:ext uri="{FF2B5EF4-FFF2-40B4-BE49-F238E27FC236}">
              <a16:creationId xmlns:a16="http://schemas.microsoft.com/office/drawing/2014/main" id="{AC18F04E-F0EF-4BC7-D067-1D5BC11227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4" name="AutoShape 2">
          <a:extLst>
            <a:ext uri="{FF2B5EF4-FFF2-40B4-BE49-F238E27FC236}">
              <a16:creationId xmlns:a16="http://schemas.microsoft.com/office/drawing/2014/main" id="{1BFEF99A-1677-B328-0C0A-EB9A4A1B6F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5" name="AutoShape 2">
          <a:extLst>
            <a:ext uri="{FF2B5EF4-FFF2-40B4-BE49-F238E27FC236}">
              <a16:creationId xmlns:a16="http://schemas.microsoft.com/office/drawing/2014/main" id="{A79AE883-25F0-2571-2243-CA364B9A11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25400</xdr:rowOff>
    </xdr:to>
    <xdr:sp macro="" textlink="">
      <xdr:nvSpPr>
        <xdr:cNvPr id="224258" name="c" hidden="1">
          <a:extLst>
            <a:ext uri="{FF2B5EF4-FFF2-40B4-BE49-F238E27FC236}">
              <a16:creationId xmlns:a16="http://schemas.microsoft.com/office/drawing/2014/main" id="{7BFB6D24-0F00-4E84-1096-C8526671A9F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25400</xdr:rowOff>
    </xdr:to>
    <xdr:sp macro="" textlink="">
      <xdr:nvSpPr>
        <xdr:cNvPr id="2" name="AutoShape 2">
          <a:extLst>
            <a:ext uri="{FF2B5EF4-FFF2-40B4-BE49-F238E27FC236}">
              <a16:creationId xmlns:a16="http://schemas.microsoft.com/office/drawing/2014/main" id="{41B3D089-0C37-923C-E444-72E044C0088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25400</xdr:rowOff>
    </xdr:to>
    <xdr:sp macro="" textlink="">
      <xdr:nvSpPr>
        <xdr:cNvPr id="3" name="AutoShape 2">
          <a:extLst>
            <a:ext uri="{FF2B5EF4-FFF2-40B4-BE49-F238E27FC236}">
              <a16:creationId xmlns:a16="http://schemas.microsoft.com/office/drawing/2014/main" id="{5E736BC5-0D43-8DEB-74CF-91870839E06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25400</xdr:rowOff>
    </xdr:to>
    <xdr:sp macro="" textlink="">
      <xdr:nvSpPr>
        <xdr:cNvPr id="4" name="AutoShape 2">
          <a:extLst>
            <a:ext uri="{FF2B5EF4-FFF2-40B4-BE49-F238E27FC236}">
              <a16:creationId xmlns:a16="http://schemas.microsoft.com/office/drawing/2014/main" id="{96DAF168-1492-C305-2472-221DBB9265A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25400</xdr:rowOff>
    </xdr:to>
    <xdr:sp macro="" textlink="">
      <xdr:nvSpPr>
        <xdr:cNvPr id="5" name="AutoShape 2">
          <a:extLst>
            <a:ext uri="{FF2B5EF4-FFF2-40B4-BE49-F238E27FC236}">
              <a16:creationId xmlns:a16="http://schemas.microsoft.com/office/drawing/2014/main" id="{C3BAAE96-E0D4-F267-645A-1020019EB6E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158750</xdr:rowOff>
    </xdr:to>
    <xdr:sp macro="" textlink="">
      <xdr:nvSpPr>
        <xdr:cNvPr id="225282" name="c" hidden="1">
          <a:extLst>
            <a:ext uri="{FF2B5EF4-FFF2-40B4-BE49-F238E27FC236}">
              <a16:creationId xmlns:a16="http://schemas.microsoft.com/office/drawing/2014/main" id="{2522D165-027F-9C9A-6652-7AF7338194A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2" name="AutoShape 2">
          <a:extLst>
            <a:ext uri="{FF2B5EF4-FFF2-40B4-BE49-F238E27FC236}">
              <a16:creationId xmlns:a16="http://schemas.microsoft.com/office/drawing/2014/main" id="{C139BFE7-DD89-48BD-E70F-5B479B2857F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3" name="AutoShape 2">
          <a:extLst>
            <a:ext uri="{FF2B5EF4-FFF2-40B4-BE49-F238E27FC236}">
              <a16:creationId xmlns:a16="http://schemas.microsoft.com/office/drawing/2014/main" id="{45C2DF4F-0395-AF08-2D97-63380A8955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4" name="AutoShape 2">
          <a:extLst>
            <a:ext uri="{FF2B5EF4-FFF2-40B4-BE49-F238E27FC236}">
              <a16:creationId xmlns:a16="http://schemas.microsoft.com/office/drawing/2014/main" id="{D8909637-652A-8FF8-6320-2829FC501B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5" name="AutoShape 2">
          <a:extLst>
            <a:ext uri="{FF2B5EF4-FFF2-40B4-BE49-F238E27FC236}">
              <a16:creationId xmlns:a16="http://schemas.microsoft.com/office/drawing/2014/main" id="{9809D328-3C15-091B-6EA5-03670DE484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19050</xdr:rowOff>
    </xdr:to>
    <xdr:sp macro="" textlink="">
      <xdr:nvSpPr>
        <xdr:cNvPr id="226306" name="c" hidden="1">
          <a:extLst>
            <a:ext uri="{FF2B5EF4-FFF2-40B4-BE49-F238E27FC236}">
              <a16:creationId xmlns:a16="http://schemas.microsoft.com/office/drawing/2014/main" id="{D863FFA6-A7A3-CE9B-ACAE-7D5BF53A1BB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2" name="AutoShape 2">
          <a:extLst>
            <a:ext uri="{FF2B5EF4-FFF2-40B4-BE49-F238E27FC236}">
              <a16:creationId xmlns:a16="http://schemas.microsoft.com/office/drawing/2014/main" id="{0AACE2FD-9B0D-48ED-3E62-7F9353B57A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3" name="AutoShape 2">
          <a:extLst>
            <a:ext uri="{FF2B5EF4-FFF2-40B4-BE49-F238E27FC236}">
              <a16:creationId xmlns:a16="http://schemas.microsoft.com/office/drawing/2014/main" id="{108C9E2E-6A37-70A3-0015-A665698D23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4" name="AutoShape 2">
          <a:extLst>
            <a:ext uri="{FF2B5EF4-FFF2-40B4-BE49-F238E27FC236}">
              <a16:creationId xmlns:a16="http://schemas.microsoft.com/office/drawing/2014/main" id="{74BB6D55-22E9-33A2-DDEE-D23992BA93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5" name="AutoShape 2">
          <a:extLst>
            <a:ext uri="{FF2B5EF4-FFF2-40B4-BE49-F238E27FC236}">
              <a16:creationId xmlns:a16="http://schemas.microsoft.com/office/drawing/2014/main" id="{7998F9F8-E3F7-240C-6AB5-58EBC3FDBA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227330" name="c" hidden="1">
          <a:extLst>
            <a:ext uri="{FF2B5EF4-FFF2-40B4-BE49-F238E27FC236}">
              <a16:creationId xmlns:a16="http://schemas.microsoft.com/office/drawing/2014/main" id="{ADC8D496-0BE9-0FC0-3E86-3E825B67F41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79B8C363-AA65-6BAB-74CB-861CEFD1EC9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9E2985DC-E581-9A95-46C4-F5D3A0CC86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DE9DC121-13E9-5D4E-865A-D9F507C219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D9B24624-EF82-0D18-41F1-40BEDF751E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152400</xdr:rowOff>
    </xdr:to>
    <xdr:sp macro="" textlink="">
      <xdr:nvSpPr>
        <xdr:cNvPr id="228354" name="c" hidden="1">
          <a:extLst>
            <a:ext uri="{FF2B5EF4-FFF2-40B4-BE49-F238E27FC236}">
              <a16:creationId xmlns:a16="http://schemas.microsoft.com/office/drawing/2014/main" id="{D8AA8965-AF10-A28A-0A83-4FCBDFA513A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2" name="AutoShape 2">
          <a:extLst>
            <a:ext uri="{FF2B5EF4-FFF2-40B4-BE49-F238E27FC236}">
              <a16:creationId xmlns:a16="http://schemas.microsoft.com/office/drawing/2014/main" id="{4240D47D-95EC-B85C-B144-232B2D8212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3" name="AutoShape 2">
          <a:extLst>
            <a:ext uri="{FF2B5EF4-FFF2-40B4-BE49-F238E27FC236}">
              <a16:creationId xmlns:a16="http://schemas.microsoft.com/office/drawing/2014/main" id="{F68DE424-4C80-A876-1291-D8AE71D6177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4" name="AutoShape 2">
          <a:extLst>
            <a:ext uri="{FF2B5EF4-FFF2-40B4-BE49-F238E27FC236}">
              <a16:creationId xmlns:a16="http://schemas.microsoft.com/office/drawing/2014/main" id="{40BBCAB8-CFA9-D459-3BAB-7E20B10378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5" name="AutoShape 2">
          <a:extLst>
            <a:ext uri="{FF2B5EF4-FFF2-40B4-BE49-F238E27FC236}">
              <a16:creationId xmlns:a16="http://schemas.microsoft.com/office/drawing/2014/main" id="{72BAE90C-5D34-5397-F57C-7E4587B759E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158750</xdr:rowOff>
    </xdr:to>
    <xdr:sp macro="" textlink="">
      <xdr:nvSpPr>
        <xdr:cNvPr id="229378" name="c" hidden="1">
          <a:extLst>
            <a:ext uri="{FF2B5EF4-FFF2-40B4-BE49-F238E27FC236}">
              <a16:creationId xmlns:a16="http://schemas.microsoft.com/office/drawing/2014/main" id="{57F19C10-7863-EE77-CAF5-54F8B4D2674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2" name="AutoShape 2">
          <a:extLst>
            <a:ext uri="{FF2B5EF4-FFF2-40B4-BE49-F238E27FC236}">
              <a16:creationId xmlns:a16="http://schemas.microsoft.com/office/drawing/2014/main" id="{6C1F23B0-B91A-16BA-1A8E-E80C30262C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3" name="AutoShape 2">
          <a:extLst>
            <a:ext uri="{FF2B5EF4-FFF2-40B4-BE49-F238E27FC236}">
              <a16:creationId xmlns:a16="http://schemas.microsoft.com/office/drawing/2014/main" id="{DD086344-09D3-D357-07F9-349E3B71AB1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4" name="AutoShape 2">
          <a:extLst>
            <a:ext uri="{FF2B5EF4-FFF2-40B4-BE49-F238E27FC236}">
              <a16:creationId xmlns:a16="http://schemas.microsoft.com/office/drawing/2014/main" id="{8C27159F-CE9E-E3D9-6DBD-826ACE7A8E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5" name="AutoShape 2">
          <a:extLst>
            <a:ext uri="{FF2B5EF4-FFF2-40B4-BE49-F238E27FC236}">
              <a16:creationId xmlns:a16="http://schemas.microsoft.com/office/drawing/2014/main" id="{C0A88033-C717-C5C5-8172-19D39073E4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41</xdr:row>
      <xdr:rowOff>120650</xdr:rowOff>
    </xdr:to>
    <xdr:sp macro="" textlink="">
      <xdr:nvSpPr>
        <xdr:cNvPr id="230402" name="c" hidden="1">
          <a:extLst>
            <a:ext uri="{FF2B5EF4-FFF2-40B4-BE49-F238E27FC236}">
              <a16:creationId xmlns:a16="http://schemas.microsoft.com/office/drawing/2014/main" id="{A9B77EEE-E562-C2E5-2500-CFE7E0D1884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41</xdr:row>
      <xdr:rowOff>120650</xdr:rowOff>
    </xdr:to>
    <xdr:sp macro="" textlink="">
      <xdr:nvSpPr>
        <xdr:cNvPr id="2" name="AutoShape 2">
          <a:extLst>
            <a:ext uri="{FF2B5EF4-FFF2-40B4-BE49-F238E27FC236}">
              <a16:creationId xmlns:a16="http://schemas.microsoft.com/office/drawing/2014/main" id="{9620947C-EA5F-DCE2-FDE6-9A4A5700B3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120650</xdr:rowOff>
    </xdr:to>
    <xdr:sp macro="" textlink="">
      <xdr:nvSpPr>
        <xdr:cNvPr id="3" name="AutoShape 2">
          <a:extLst>
            <a:ext uri="{FF2B5EF4-FFF2-40B4-BE49-F238E27FC236}">
              <a16:creationId xmlns:a16="http://schemas.microsoft.com/office/drawing/2014/main" id="{B4259E44-B0E8-CCCF-AD48-033EBA7B2F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120650</xdr:rowOff>
    </xdr:to>
    <xdr:sp macro="" textlink="">
      <xdr:nvSpPr>
        <xdr:cNvPr id="4" name="AutoShape 2">
          <a:extLst>
            <a:ext uri="{FF2B5EF4-FFF2-40B4-BE49-F238E27FC236}">
              <a16:creationId xmlns:a16="http://schemas.microsoft.com/office/drawing/2014/main" id="{EF516788-EE7B-69D1-066F-C544198E76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120650</xdr:rowOff>
    </xdr:to>
    <xdr:sp macro="" textlink="">
      <xdr:nvSpPr>
        <xdr:cNvPr id="5" name="AutoShape 2">
          <a:extLst>
            <a:ext uri="{FF2B5EF4-FFF2-40B4-BE49-F238E27FC236}">
              <a16:creationId xmlns:a16="http://schemas.microsoft.com/office/drawing/2014/main" id="{0B63F028-0E18-E754-5357-73B8774C99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231426" name="c" hidden="1">
          <a:extLst>
            <a:ext uri="{FF2B5EF4-FFF2-40B4-BE49-F238E27FC236}">
              <a16:creationId xmlns:a16="http://schemas.microsoft.com/office/drawing/2014/main" id="{F88F5836-33A9-5F96-C525-0F979576E08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49EFA476-0829-DEDD-A188-2DE9953FA9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B44D9329-A7CA-07AB-7A69-917554FFA9C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EF16DA65-8784-0946-24DA-54F31B0AC8B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14E229FA-09F3-A1CF-B6A7-780E7AE06B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232450" name="c" hidden="1">
          <a:extLst>
            <a:ext uri="{FF2B5EF4-FFF2-40B4-BE49-F238E27FC236}">
              <a16:creationId xmlns:a16="http://schemas.microsoft.com/office/drawing/2014/main" id="{67BCB607-FA12-67FE-95F6-B82457D860E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8DBE0803-9A8A-341C-9BDA-CF1FD76EAF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167FB241-0433-52ED-F138-621C67D3C4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12501A7E-E8F9-B11F-F3D0-DEB59CD1A7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305A0580-F568-3EED-FE7C-EB5CB29CDE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8.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177800</xdr:rowOff>
    </xdr:to>
    <xdr:sp macro="" textlink="">
      <xdr:nvSpPr>
        <xdr:cNvPr id="233474" name="c" hidden="1">
          <a:extLst>
            <a:ext uri="{FF2B5EF4-FFF2-40B4-BE49-F238E27FC236}">
              <a16:creationId xmlns:a16="http://schemas.microsoft.com/office/drawing/2014/main" id="{68B03BB1-D2A5-E72C-A393-15583EDCB1D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2" name="AutoShape 2">
          <a:extLst>
            <a:ext uri="{FF2B5EF4-FFF2-40B4-BE49-F238E27FC236}">
              <a16:creationId xmlns:a16="http://schemas.microsoft.com/office/drawing/2014/main" id="{7DB97680-C066-ABD2-0077-3FB7B7124B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3" name="AutoShape 2">
          <a:extLst>
            <a:ext uri="{FF2B5EF4-FFF2-40B4-BE49-F238E27FC236}">
              <a16:creationId xmlns:a16="http://schemas.microsoft.com/office/drawing/2014/main" id="{6FDA911F-79CA-63D4-F836-4270E0E255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4" name="AutoShape 2">
          <a:extLst>
            <a:ext uri="{FF2B5EF4-FFF2-40B4-BE49-F238E27FC236}">
              <a16:creationId xmlns:a16="http://schemas.microsoft.com/office/drawing/2014/main" id="{226017E8-A2A1-A119-CCDB-C613B40011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5" name="AutoShape 2">
          <a:extLst>
            <a:ext uri="{FF2B5EF4-FFF2-40B4-BE49-F238E27FC236}">
              <a16:creationId xmlns:a16="http://schemas.microsoft.com/office/drawing/2014/main" id="{B90BB0C5-9F96-5F32-2759-38E15453D0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234501" name="c" hidden="1">
          <a:extLst>
            <a:ext uri="{FF2B5EF4-FFF2-40B4-BE49-F238E27FC236}">
              <a16:creationId xmlns:a16="http://schemas.microsoft.com/office/drawing/2014/main" id="{2B84F8FF-6DCA-D710-1787-BF4EBF2B2FF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5">
          <a:extLst>
            <a:ext uri="{FF2B5EF4-FFF2-40B4-BE49-F238E27FC236}">
              <a16:creationId xmlns:a16="http://schemas.microsoft.com/office/drawing/2014/main" id="{70E6A35B-F533-84B8-64BB-20BDC88474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5">
          <a:extLst>
            <a:ext uri="{FF2B5EF4-FFF2-40B4-BE49-F238E27FC236}">
              <a16:creationId xmlns:a16="http://schemas.microsoft.com/office/drawing/2014/main" id="{1465B8B8-7AB6-5897-727F-97CD81C48E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5">
          <a:extLst>
            <a:ext uri="{FF2B5EF4-FFF2-40B4-BE49-F238E27FC236}">
              <a16:creationId xmlns:a16="http://schemas.microsoft.com/office/drawing/2014/main" id="{B80BDBDA-8898-E5CD-4F1F-A03161877C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5">
          <a:extLst>
            <a:ext uri="{FF2B5EF4-FFF2-40B4-BE49-F238E27FC236}">
              <a16:creationId xmlns:a16="http://schemas.microsoft.com/office/drawing/2014/main" id="{F2B15B0F-EB9C-625F-AD38-CC8CABC572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235522" name="c" hidden="1">
          <a:extLst>
            <a:ext uri="{FF2B5EF4-FFF2-40B4-BE49-F238E27FC236}">
              <a16:creationId xmlns:a16="http://schemas.microsoft.com/office/drawing/2014/main" id="{88D11F66-2BC5-84C1-4F02-9298B3AA9A7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2CAA210A-58E9-900E-1025-B1A8608CB75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6D241225-BBA8-E65D-A5FC-2E9BA822C1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DFC332BA-A905-BB15-1F39-F3CB669876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8F251610-50D2-104B-C7B0-3F64D27A55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236546" name="c" hidden="1">
          <a:extLst>
            <a:ext uri="{FF2B5EF4-FFF2-40B4-BE49-F238E27FC236}">
              <a16:creationId xmlns:a16="http://schemas.microsoft.com/office/drawing/2014/main" id="{27E39422-B840-0B84-9B6E-B9EE18216E7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CB4FFD1C-7D85-F7CB-696F-71A5C83C36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F0884F1-237D-98D6-46FD-AEFD58BEFC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A4D81B6A-CE39-D671-30BE-80B3E24D79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7B9B6D8E-B2AD-A8FC-2D60-199BA4DE8E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177800</xdr:rowOff>
    </xdr:to>
    <xdr:sp macro="" textlink="">
      <xdr:nvSpPr>
        <xdr:cNvPr id="237570" name="c" hidden="1">
          <a:extLst>
            <a:ext uri="{FF2B5EF4-FFF2-40B4-BE49-F238E27FC236}">
              <a16:creationId xmlns:a16="http://schemas.microsoft.com/office/drawing/2014/main" id="{B98910E9-7EA6-0CC1-49C6-6EFFE691435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2" name="AutoShape 2">
          <a:extLst>
            <a:ext uri="{FF2B5EF4-FFF2-40B4-BE49-F238E27FC236}">
              <a16:creationId xmlns:a16="http://schemas.microsoft.com/office/drawing/2014/main" id="{25125617-8CB2-1730-73B1-B7155E86F9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3" name="AutoShape 2">
          <a:extLst>
            <a:ext uri="{FF2B5EF4-FFF2-40B4-BE49-F238E27FC236}">
              <a16:creationId xmlns:a16="http://schemas.microsoft.com/office/drawing/2014/main" id="{092A1397-31AC-7524-5E2F-E87D068E9D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4" name="AutoShape 2">
          <a:extLst>
            <a:ext uri="{FF2B5EF4-FFF2-40B4-BE49-F238E27FC236}">
              <a16:creationId xmlns:a16="http://schemas.microsoft.com/office/drawing/2014/main" id="{9C07C2C2-B8AB-B170-10C2-A6D8683D09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5" name="AutoShape 2">
          <a:extLst>
            <a:ext uri="{FF2B5EF4-FFF2-40B4-BE49-F238E27FC236}">
              <a16:creationId xmlns:a16="http://schemas.microsoft.com/office/drawing/2014/main" id="{9EA642B3-74C1-64E0-A34B-A5BC84220E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3.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0</xdr:rowOff>
    </xdr:to>
    <xdr:sp macro="" textlink="">
      <xdr:nvSpPr>
        <xdr:cNvPr id="238594" name="c" hidden="1">
          <a:extLst>
            <a:ext uri="{FF2B5EF4-FFF2-40B4-BE49-F238E27FC236}">
              <a16:creationId xmlns:a16="http://schemas.microsoft.com/office/drawing/2014/main" id="{3A0F16DB-6FE9-11E2-1BC5-567DA108F42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2" name="AutoShape 2">
          <a:extLst>
            <a:ext uri="{FF2B5EF4-FFF2-40B4-BE49-F238E27FC236}">
              <a16:creationId xmlns:a16="http://schemas.microsoft.com/office/drawing/2014/main" id="{AB7BFF02-C899-06CA-9E17-28D120A5EA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3" name="AutoShape 2">
          <a:extLst>
            <a:ext uri="{FF2B5EF4-FFF2-40B4-BE49-F238E27FC236}">
              <a16:creationId xmlns:a16="http://schemas.microsoft.com/office/drawing/2014/main" id="{D23B8557-2AAA-33C1-59ED-3A7456B604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4" name="AutoShape 2">
          <a:extLst>
            <a:ext uri="{FF2B5EF4-FFF2-40B4-BE49-F238E27FC236}">
              <a16:creationId xmlns:a16="http://schemas.microsoft.com/office/drawing/2014/main" id="{05B6805B-AF0F-2430-77D2-05820E2540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5" name="AutoShape 2">
          <a:extLst>
            <a:ext uri="{FF2B5EF4-FFF2-40B4-BE49-F238E27FC236}">
              <a16:creationId xmlns:a16="http://schemas.microsoft.com/office/drawing/2014/main" id="{A143CFB7-0C8B-8D5C-DB97-2459A22BEC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239621" name="c" hidden="1">
          <a:extLst>
            <a:ext uri="{FF2B5EF4-FFF2-40B4-BE49-F238E27FC236}">
              <a16:creationId xmlns:a16="http://schemas.microsoft.com/office/drawing/2014/main" id="{A4A81103-DA07-76E8-3C9C-1789869410D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5">
          <a:extLst>
            <a:ext uri="{FF2B5EF4-FFF2-40B4-BE49-F238E27FC236}">
              <a16:creationId xmlns:a16="http://schemas.microsoft.com/office/drawing/2014/main" id="{3AC84C46-9F17-7D28-EEB6-2A4750A325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5">
          <a:extLst>
            <a:ext uri="{FF2B5EF4-FFF2-40B4-BE49-F238E27FC236}">
              <a16:creationId xmlns:a16="http://schemas.microsoft.com/office/drawing/2014/main" id="{5BFD8831-7E36-5958-9938-FAFEAE45A4E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5">
          <a:extLst>
            <a:ext uri="{FF2B5EF4-FFF2-40B4-BE49-F238E27FC236}">
              <a16:creationId xmlns:a16="http://schemas.microsoft.com/office/drawing/2014/main" id="{3C8F662D-E976-FFDA-FD58-3D1F782EEB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5">
          <a:extLst>
            <a:ext uri="{FF2B5EF4-FFF2-40B4-BE49-F238E27FC236}">
              <a16:creationId xmlns:a16="http://schemas.microsoft.com/office/drawing/2014/main" id="{AEB647DE-5706-E5CF-5338-CF59047CD6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240642" name="c" hidden="1">
          <a:extLst>
            <a:ext uri="{FF2B5EF4-FFF2-40B4-BE49-F238E27FC236}">
              <a16:creationId xmlns:a16="http://schemas.microsoft.com/office/drawing/2014/main" id="{C88E4FC7-CDD0-598D-34D1-4B3417F62FC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15253A99-EB30-7CB8-3A9E-AE8FD256A99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D4498B1F-6013-9FDD-9C3E-FA98A6609C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22518C8D-E14C-67D2-B159-DCD43B38C9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EF161FC2-2593-A75A-3D24-5FC1745612A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44450</xdr:rowOff>
    </xdr:to>
    <xdr:sp macro="" textlink="">
      <xdr:nvSpPr>
        <xdr:cNvPr id="241666" name="c" hidden="1">
          <a:extLst>
            <a:ext uri="{FF2B5EF4-FFF2-40B4-BE49-F238E27FC236}">
              <a16:creationId xmlns:a16="http://schemas.microsoft.com/office/drawing/2014/main" id="{9E51CE07-AD08-E8D4-3BDF-4CEF753459E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2" name="AutoShape 2">
          <a:extLst>
            <a:ext uri="{FF2B5EF4-FFF2-40B4-BE49-F238E27FC236}">
              <a16:creationId xmlns:a16="http://schemas.microsoft.com/office/drawing/2014/main" id="{3613FDB8-1AF2-A9F3-B35D-4D286213FA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3" name="AutoShape 2">
          <a:extLst>
            <a:ext uri="{FF2B5EF4-FFF2-40B4-BE49-F238E27FC236}">
              <a16:creationId xmlns:a16="http://schemas.microsoft.com/office/drawing/2014/main" id="{311A7921-059B-A07B-0086-ECD9A8D90ED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4" name="AutoShape 2">
          <a:extLst>
            <a:ext uri="{FF2B5EF4-FFF2-40B4-BE49-F238E27FC236}">
              <a16:creationId xmlns:a16="http://schemas.microsoft.com/office/drawing/2014/main" id="{3710E869-D542-D438-3215-6970E38D04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5" name="AutoShape 2">
          <a:extLst>
            <a:ext uri="{FF2B5EF4-FFF2-40B4-BE49-F238E27FC236}">
              <a16:creationId xmlns:a16="http://schemas.microsoft.com/office/drawing/2014/main" id="{05B69503-6D94-A046-B43B-176F78964A8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44450</xdr:rowOff>
    </xdr:to>
    <xdr:sp macro="" textlink="">
      <xdr:nvSpPr>
        <xdr:cNvPr id="242690" name="c" hidden="1">
          <a:extLst>
            <a:ext uri="{FF2B5EF4-FFF2-40B4-BE49-F238E27FC236}">
              <a16:creationId xmlns:a16="http://schemas.microsoft.com/office/drawing/2014/main" id="{0ADABCAF-8A63-12FB-B4BD-64E06C50CE1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2" name="AutoShape 2">
          <a:extLst>
            <a:ext uri="{FF2B5EF4-FFF2-40B4-BE49-F238E27FC236}">
              <a16:creationId xmlns:a16="http://schemas.microsoft.com/office/drawing/2014/main" id="{D590A9A8-7525-9FF5-04BD-520FB6B6FF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3" name="AutoShape 2">
          <a:extLst>
            <a:ext uri="{FF2B5EF4-FFF2-40B4-BE49-F238E27FC236}">
              <a16:creationId xmlns:a16="http://schemas.microsoft.com/office/drawing/2014/main" id="{291EC849-F863-CCB2-B496-D58C17BD2D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4" name="AutoShape 2">
          <a:extLst>
            <a:ext uri="{FF2B5EF4-FFF2-40B4-BE49-F238E27FC236}">
              <a16:creationId xmlns:a16="http://schemas.microsoft.com/office/drawing/2014/main" id="{E2E93244-A6B0-43DB-1190-5B33A37984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5" name="AutoShape 2">
          <a:extLst>
            <a:ext uri="{FF2B5EF4-FFF2-40B4-BE49-F238E27FC236}">
              <a16:creationId xmlns:a16="http://schemas.microsoft.com/office/drawing/2014/main" id="{C1987222-B40A-5ECB-E95D-74AA5781EDA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243714" name="c" hidden="1">
          <a:extLst>
            <a:ext uri="{FF2B5EF4-FFF2-40B4-BE49-F238E27FC236}">
              <a16:creationId xmlns:a16="http://schemas.microsoft.com/office/drawing/2014/main" id="{8DBF29BA-CBBC-B3B7-7E14-0F783846C65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60CC4BCE-7C4C-CEEB-F4A2-C74B5F2EAD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210FE63A-DC3E-A5F5-37B0-B51B4B43AF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C46D396B-87FF-99C1-9C46-EEDA44CB31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CE8AC3B2-49FA-CB28-7D62-BEA1FA41FD8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9.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44450</xdr:rowOff>
    </xdr:to>
    <xdr:sp macro="" textlink="">
      <xdr:nvSpPr>
        <xdr:cNvPr id="244738" name="c" hidden="1">
          <a:extLst>
            <a:ext uri="{FF2B5EF4-FFF2-40B4-BE49-F238E27FC236}">
              <a16:creationId xmlns:a16="http://schemas.microsoft.com/office/drawing/2014/main" id="{3ED6D8B1-01C6-EED4-0F55-75F82CC07D6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2" name="AutoShape 2">
          <a:extLst>
            <a:ext uri="{FF2B5EF4-FFF2-40B4-BE49-F238E27FC236}">
              <a16:creationId xmlns:a16="http://schemas.microsoft.com/office/drawing/2014/main" id="{615D2CEA-9930-566E-D538-AC5497E88F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3" name="AutoShape 2">
          <a:extLst>
            <a:ext uri="{FF2B5EF4-FFF2-40B4-BE49-F238E27FC236}">
              <a16:creationId xmlns:a16="http://schemas.microsoft.com/office/drawing/2014/main" id="{D3E61E59-40D0-25F1-C4AA-D67E07812F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4" name="AutoShape 2">
          <a:extLst>
            <a:ext uri="{FF2B5EF4-FFF2-40B4-BE49-F238E27FC236}">
              <a16:creationId xmlns:a16="http://schemas.microsoft.com/office/drawing/2014/main" id="{6D516CE4-413F-8AAF-6993-5DDED887EB9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5" name="AutoShape 2">
          <a:extLst>
            <a:ext uri="{FF2B5EF4-FFF2-40B4-BE49-F238E27FC236}">
              <a16:creationId xmlns:a16="http://schemas.microsoft.com/office/drawing/2014/main" id="{1746E8D7-7A5F-1C8D-02B1-00D5CA90F2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44450</xdr:rowOff>
    </xdr:to>
    <xdr:sp macro="" textlink="">
      <xdr:nvSpPr>
        <xdr:cNvPr id="245762" name="c" hidden="1">
          <a:extLst>
            <a:ext uri="{FF2B5EF4-FFF2-40B4-BE49-F238E27FC236}">
              <a16:creationId xmlns:a16="http://schemas.microsoft.com/office/drawing/2014/main" id="{4E9A6621-5BD0-9246-5853-4C159979576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2" name="AutoShape 2">
          <a:extLst>
            <a:ext uri="{FF2B5EF4-FFF2-40B4-BE49-F238E27FC236}">
              <a16:creationId xmlns:a16="http://schemas.microsoft.com/office/drawing/2014/main" id="{86114ACC-9BDC-ABEA-AE82-352CDF305C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3" name="AutoShape 2">
          <a:extLst>
            <a:ext uri="{FF2B5EF4-FFF2-40B4-BE49-F238E27FC236}">
              <a16:creationId xmlns:a16="http://schemas.microsoft.com/office/drawing/2014/main" id="{E7EBD22A-1987-76DA-2461-92660B2D9D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4" name="AutoShape 2">
          <a:extLst>
            <a:ext uri="{FF2B5EF4-FFF2-40B4-BE49-F238E27FC236}">
              <a16:creationId xmlns:a16="http://schemas.microsoft.com/office/drawing/2014/main" id="{4E2C838B-6B7A-2B5E-58A3-D55263E016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5" name="AutoShape 2">
          <a:extLst>
            <a:ext uri="{FF2B5EF4-FFF2-40B4-BE49-F238E27FC236}">
              <a16:creationId xmlns:a16="http://schemas.microsoft.com/office/drawing/2014/main" id="{0F973EA5-3FDD-8B5A-6EB8-444B68CCD1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69850</xdr:rowOff>
    </xdr:to>
    <xdr:sp macro="" textlink="">
      <xdr:nvSpPr>
        <xdr:cNvPr id="246786" name="c" hidden="1">
          <a:extLst>
            <a:ext uri="{FF2B5EF4-FFF2-40B4-BE49-F238E27FC236}">
              <a16:creationId xmlns:a16="http://schemas.microsoft.com/office/drawing/2014/main" id="{7F453CF0-C1D2-4E0F-795A-EC8C8D30CB0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2" name="AutoShape 2">
          <a:extLst>
            <a:ext uri="{FF2B5EF4-FFF2-40B4-BE49-F238E27FC236}">
              <a16:creationId xmlns:a16="http://schemas.microsoft.com/office/drawing/2014/main" id="{2AE4F6F1-859A-0BD9-DD01-D7CD84AF91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3" name="AutoShape 2">
          <a:extLst>
            <a:ext uri="{FF2B5EF4-FFF2-40B4-BE49-F238E27FC236}">
              <a16:creationId xmlns:a16="http://schemas.microsoft.com/office/drawing/2014/main" id="{EC8477D4-71FD-416E-A311-68A19E2295B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4" name="AutoShape 2">
          <a:extLst>
            <a:ext uri="{FF2B5EF4-FFF2-40B4-BE49-F238E27FC236}">
              <a16:creationId xmlns:a16="http://schemas.microsoft.com/office/drawing/2014/main" id="{1E978B7C-68BC-0186-70E8-E45743F690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5" name="AutoShape 2">
          <a:extLst>
            <a:ext uri="{FF2B5EF4-FFF2-40B4-BE49-F238E27FC236}">
              <a16:creationId xmlns:a16="http://schemas.microsoft.com/office/drawing/2014/main" id="{9A6ABFFC-104A-5603-61ED-DC7277246B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0</xdr:rowOff>
    </xdr:to>
    <xdr:sp macro="" textlink="">
      <xdr:nvSpPr>
        <xdr:cNvPr id="247810" name="c" hidden="1">
          <a:extLst>
            <a:ext uri="{FF2B5EF4-FFF2-40B4-BE49-F238E27FC236}">
              <a16:creationId xmlns:a16="http://schemas.microsoft.com/office/drawing/2014/main" id="{B6A5A8E7-3A20-2BDF-93A6-C1934B6A01E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0</xdr:rowOff>
    </xdr:to>
    <xdr:sp macro="" textlink="">
      <xdr:nvSpPr>
        <xdr:cNvPr id="2" name="AutoShape 2">
          <a:extLst>
            <a:ext uri="{FF2B5EF4-FFF2-40B4-BE49-F238E27FC236}">
              <a16:creationId xmlns:a16="http://schemas.microsoft.com/office/drawing/2014/main" id="{3D5542C3-754B-56DD-FAF0-E26AD6E4AE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0</xdr:rowOff>
    </xdr:to>
    <xdr:sp macro="" textlink="">
      <xdr:nvSpPr>
        <xdr:cNvPr id="3" name="AutoShape 2">
          <a:extLst>
            <a:ext uri="{FF2B5EF4-FFF2-40B4-BE49-F238E27FC236}">
              <a16:creationId xmlns:a16="http://schemas.microsoft.com/office/drawing/2014/main" id="{ECD7D53A-9343-582E-0467-B563ABEE85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0</xdr:rowOff>
    </xdr:to>
    <xdr:sp macro="" textlink="">
      <xdr:nvSpPr>
        <xdr:cNvPr id="4" name="AutoShape 2">
          <a:extLst>
            <a:ext uri="{FF2B5EF4-FFF2-40B4-BE49-F238E27FC236}">
              <a16:creationId xmlns:a16="http://schemas.microsoft.com/office/drawing/2014/main" id="{1D9B5D19-5A41-7EA3-7014-7233770865C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0</xdr:rowOff>
    </xdr:to>
    <xdr:sp macro="" textlink="">
      <xdr:nvSpPr>
        <xdr:cNvPr id="5" name="AutoShape 2">
          <a:extLst>
            <a:ext uri="{FF2B5EF4-FFF2-40B4-BE49-F238E27FC236}">
              <a16:creationId xmlns:a16="http://schemas.microsoft.com/office/drawing/2014/main" id="{B323AE54-A027-2090-A0E9-C71EE29FAE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3.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39</xdr:row>
      <xdr:rowOff>25400</xdr:rowOff>
    </xdr:to>
    <xdr:sp macro="" textlink="">
      <xdr:nvSpPr>
        <xdr:cNvPr id="248834" name="c" hidden="1">
          <a:extLst>
            <a:ext uri="{FF2B5EF4-FFF2-40B4-BE49-F238E27FC236}">
              <a16:creationId xmlns:a16="http://schemas.microsoft.com/office/drawing/2014/main" id="{1294E787-1442-24D7-D290-7DB653D93A1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39</xdr:row>
      <xdr:rowOff>25400</xdr:rowOff>
    </xdr:to>
    <xdr:sp macro="" textlink="">
      <xdr:nvSpPr>
        <xdr:cNvPr id="2" name="AutoShape 2">
          <a:extLst>
            <a:ext uri="{FF2B5EF4-FFF2-40B4-BE49-F238E27FC236}">
              <a16:creationId xmlns:a16="http://schemas.microsoft.com/office/drawing/2014/main" id="{D5738499-18F4-1402-13E5-B8D534B8B7E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39</xdr:row>
      <xdr:rowOff>25400</xdr:rowOff>
    </xdr:to>
    <xdr:sp macro="" textlink="">
      <xdr:nvSpPr>
        <xdr:cNvPr id="3" name="AutoShape 2">
          <a:extLst>
            <a:ext uri="{FF2B5EF4-FFF2-40B4-BE49-F238E27FC236}">
              <a16:creationId xmlns:a16="http://schemas.microsoft.com/office/drawing/2014/main" id="{42E3C904-EABF-425D-688A-47AF29B898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39</xdr:row>
      <xdr:rowOff>25400</xdr:rowOff>
    </xdr:to>
    <xdr:sp macro="" textlink="">
      <xdr:nvSpPr>
        <xdr:cNvPr id="4" name="AutoShape 2">
          <a:extLst>
            <a:ext uri="{FF2B5EF4-FFF2-40B4-BE49-F238E27FC236}">
              <a16:creationId xmlns:a16="http://schemas.microsoft.com/office/drawing/2014/main" id="{9F25764C-B644-B7BF-5544-E6F264DD50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39</xdr:row>
      <xdr:rowOff>25400</xdr:rowOff>
    </xdr:to>
    <xdr:sp macro="" textlink="">
      <xdr:nvSpPr>
        <xdr:cNvPr id="5" name="AutoShape 2">
          <a:extLst>
            <a:ext uri="{FF2B5EF4-FFF2-40B4-BE49-F238E27FC236}">
              <a16:creationId xmlns:a16="http://schemas.microsoft.com/office/drawing/2014/main" id="{71D4A673-145E-3324-0E24-0DA223995D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25400</xdr:rowOff>
    </xdr:to>
    <xdr:sp macro="" textlink="">
      <xdr:nvSpPr>
        <xdr:cNvPr id="249858" name="c" hidden="1">
          <a:extLst>
            <a:ext uri="{FF2B5EF4-FFF2-40B4-BE49-F238E27FC236}">
              <a16:creationId xmlns:a16="http://schemas.microsoft.com/office/drawing/2014/main" id="{815C1D84-1791-8C1E-8E72-C96D4C7A596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2" name="AutoShape 2">
          <a:extLst>
            <a:ext uri="{FF2B5EF4-FFF2-40B4-BE49-F238E27FC236}">
              <a16:creationId xmlns:a16="http://schemas.microsoft.com/office/drawing/2014/main" id="{85FB4DE0-1447-154F-0DB2-DB84F3C030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3" name="AutoShape 2">
          <a:extLst>
            <a:ext uri="{FF2B5EF4-FFF2-40B4-BE49-F238E27FC236}">
              <a16:creationId xmlns:a16="http://schemas.microsoft.com/office/drawing/2014/main" id="{FFC518E3-201C-7AFE-FD3F-8A3892CCB8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4" name="AutoShape 2">
          <a:extLst>
            <a:ext uri="{FF2B5EF4-FFF2-40B4-BE49-F238E27FC236}">
              <a16:creationId xmlns:a16="http://schemas.microsoft.com/office/drawing/2014/main" id="{0E3FE4FD-9C16-E3B6-B8E1-9BAB7D3485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5" name="AutoShape 2">
          <a:extLst>
            <a:ext uri="{FF2B5EF4-FFF2-40B4-BE49-F238E27FC236}">
              <a16:creationId xmlns:a16="http://schemas.microsoft.com/office/drawing/2014/main" id="{70A8411A-1820-395D-5BF3-5F38896C6E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69850</xdr:rowOff>
    </xdr:to>
    <xdr:sp macro="" textlink="">
      <xdr:nvSpPr>
        <xdr:cNvPr id="250882" name="c" hidden="1">
          <a:extLst>
            <a:ext uri="{FF2B5EF4-FFF2-40B4-BE49-F238E27FC236}">
              <a16:creationId xmlns:a16="http://schemas.microsoft.com/office/drawing/2014/main" id="{91C54894-7209-4F76-1477-5560105F904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2" name="AutoShape 2">
          <a:extLst>
            <a:ext uri="{FF2B5EF4-FFF2-40B4-BE49-F238E27FC236}">
              <a16:creationId xmlns:a16="http://schemas.microsoft.com/office/drawing/2014/main" id="{0F3DF69D-ABDE-6879-B5DA-B7F186C2432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3" name="AutoShape 2">
          <a:extLst>
            <a:ext uri="{FF2B5EF4-FFF2-40B4-BE49-F238E27FC236}">
              <a16:creationId xmlns:a16="http://schemas.microsoft.com/office/drawing/2014/main" id="{CBDFA2BF-2624-9D86-286D-72968C6AF99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4" name="AutoShape 2">
          <a:extLst>
            <a:ext uri="{FF2B5EF4-FFF2-40B4-BE49-F238E27FC236}">
              <a16:creationId xmlns:a16="http://schemas.microsoft.com/office/drawing/2014/main" id="{E506E5FA-9E5E-C89F-DE0A-1299863647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5" name="AutoShape 2">
          <a:extLst>
            <a:ext uri="{FF2B5EF4-FFF2-40B4-BE49-F238E27FC236}">
              <a16:creationId xmlns:a16="http://schemas.microsoft.com/office/drawing/2014/main" id="{4A58F13A-AC50-CD2A-859D-3A82007F2C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44450</xdr:rowOff>
    </xdr:to>
    <xdr:sp macro="" textlink="">
      <xdr:nvSpPr>
        <xdr:cNvPr id="251906" name="c" hidden="1">
          <a:extLst>
            <a:ext uri="{FF2B5EF4-FFF2-40B4-BE49-F238E27FC236}">
              <a16:creationId xmlns:a16="http://schemas.microsoft.com/office/drawing/2014/main" id="{72DF819C-5240-C8ED-33AE-CF59C81EC4A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2" name="AutoShape 2">
          <a:extLst>
            <a:ext uri="{FF2B5EF4-FFF2-40B4-BE49-F238E27FC236}">
              <a16:creationId xmlns:a16="http://schemas.microsoft.com/office/drawing/2014/main" id="{73B48357-01A2-4FB2-7B7F-7C60274F88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3" name="AutoShape 2">
          <a:extLst>
            <a:ext uri="{FF2B5EF4-FFF2-40B4-BE49-F238E27FC236}">
              <a16:creationId xmlns:a16="http://schemas.microsoft.com/office/drawing/2014/main" id="{5D7784CD-F233-C786-AA5D-0469494AFD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4" name="AutoShape 2">
          <a:extLst>
            <a:ext uri="{FF2B5EF4-FFF2-40B4-BE49-F238E27FC236}">
              <a16:creationId xmlns:a16="http://schemas.microsoft.com/office/drawing/2014/main" id="{21B9998E-A185-80E2-66A9-C0CD4317C0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5" name="AutoShape 2">
          <a:extLst>
            <a:ext uri="{FF2B5EF4-FFF2-40B4-BE49-F238E27FC236}">
              <a16:creationId xmlns:a16="http://schemas.microsoft.com/office/drawing/2014/main" id="{61A5E9A8-0E82-4A71-9282-66CF16E04A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7.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39</xdr:row>
      <xdr:rowOff>25400</xdr:rowOff>
    </xdr:to>
    <xdr:sp macro="" textlink="">
      <xdr:nvSpPr>
        <xdr:cNvPr id="252930" name="c" hidden="1">
          <a:extLst>
            <a:ext uri="{FF2B5EF4-FFF2-40B4-BE49-F238E27FC236}">
              <a16:creationId xmlns:a16="http://schemas.microsoft.com/office/drawing/2014/main" id="{48D72991-9F69-DCBF-7CAD-1DADADF5E30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39</xdr:row>
      <xdr:rowOff>25400</xdr:rowOff>
    </xdr:to>
    <xdr:sp macro="" textlink="">
      <xdr:nvSpPr>
        <xdr:cNvPr id="2" name="AutoShape 2">
          <a:extLst>
            <a:ext uri="{FF2B5EF4-FFF2-40B4-BE49-F238E27FC236}">
              <a16:creationId xmlns:a16="http://schemas.microsoft.com/office/drawing/2014/main" id="{03FC436B-C9AB-A344-C476-2BB1B2D0C7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39</xdr:row>
      <xdr:rowOff>25400</xdr:rowOff>
    </xdr:to>
    <xdr:sp macro="" textlink="">
      <xdr:nvSpPr>
        <xdr:cNvPr id="3" name="AutoShape 2">
          <a:extLst>
            <a:ext uri="{FF2B5EF4-FFF2-40B4-BE49-F238E27FC236}">
              <a16:creationId xmlns:a16="http://schemas.microsoft.com/office/drawing/2014/main" id="{3C859540-E9E3-A6CB-9E73-8A0DC8313B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39</xdr:row>
      <xdr:rowOff>25400</xdr:rowOff>
    </xdr:to>
    <xdr:sp macro="" textlink="">
      <xdr:nvSpPr>
        <xdr:cNvPr id="4" name="AutoShape 2">
          <a:extLst>
            <a:ext uri="{FF2B5EF4-FFF2-40B4-BE49-F238E27FC236}">
              <a16:creationId xmlns:a16="http://schemas.microsoft.com/office/drawing/2014/main" id="{07B307B7-D34C-9A43-294F-C6CE75E085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39</xdr:row>
      <xdr:rowOff>25400</xdr:rowOff>
    </xdr:to>
    <xdr:sp macro="" textlink="">
      <xdr:nvSpPr>
        <xdr:cNvPr id="5" name="AutoShape 2">
          <a:extLst>
            <a:ext uri="{FF2B5EF4-FFF2-40B4-BE49-F238E27FC236}">
              <a16:creationId xmlns:a16="http://schemas.microsoft.com/office/drawing/2014/main" id="{FD6CA77E-90CA-E6F8-2CDE-D255DF74D5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25400</xdr:rowOff>
    </xdr:to>
    <xdr:sp macro="" textlink="">
      <xdr:nvSpPr>
        <xdr:cNvPr id="253954" name="c" hidden="1">
          <a:extLst>
            <a:ext uri="{FF2B5EF4-FFF2-40B4-BE49-F238E27FC236}">
              <a16:creationId xmlns:a16="http://schemas.microsoft.com/office/drawing/2014/main" id="{DD3D53A4-92C6-2373-0852-E6C902D8AC0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2" name="AutoShape 2">
          <a:extLst>
            <a:ext uri="{FF2B5EF4-FFF2-40B4-BE49-F238E27FC236}">
              <a16:creationId xmlns:a16="http://schemas.microsoft.com/office/drawing/2014/main" id="{1248F0A5-B942-4F33-B1D3-86311DBEFC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3" name="AutoShape 2">
          <a:extLst>
            <a:ext uri="{FF2B5EF4-FFF2-40B4-BE49-F238E27FC236}">
              <a16:creationId xmlns:a16="http://schemas.microsoft.com/office/drawing/2014/main" id="{2B304DB3-6A79-2BD6-CC64-10045AB64E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4" name="AutoShape 2">
          <a:extLst>
            <a:ext uri="{FF2B5EF4-FFF2-40B4-BE49-F238E27FC236}">
              <a16:creationId xmlns:a16="http://schemas.microsoft.com/office/drawing/2014/main" id="{8F728F2F-4565-385F-CFAB-B7591BE8363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5" name="AutoShape 2">
          <a:extLst>
            <a:ext uri="{FF2B5EF4-FFF2-40B4-BE49-F238E27FC236}">
              <a16:creationId xmlns:a16="http://schemas.microsoft.com/office/drawing/2014/main" id="{ADB8847A-4372-971A-B2D5-94461277EE2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254978" name="c" hidden="1">
          <a:extLst>
            <a:ext uri="{FF2B5EF4-FFF2-40B4-BE49-F238E27FC236}">
              <a16:creationId xmlns:a16="http://schemas.microsoft.com/office/drawing/2014/main" id="{F46DBAB0-A526-EDD3-6BC0-28AE1F5D777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EFD2B428-77B9-9715-BD03-2FB6CBEA84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6F172ED4-F57F-6FB5-5BFD-B07BF05288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AA643A6A-7031-23AA-D451-75AFCC9925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94584492-74C7-0B62-AE51-F0070AFF6D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44450</xdr:rowOff>
    </xdr:to>
    <xdr:sp macro="" textlink="">
      <xdr:nvSpPr>
        <xdr:cNvPr id="256002" name="c" hidden="1">
          <a:extLst>
            <a:ext uri="{FF2B5EF4-FFF2-40B4-BE49-F238E27FC236}">
              <a16:creationId xmlns:a16="http://schemas.microsoft.com/office/drawing/2014/main" id="{BB86FE23-6B4D-417E-7B05-B036B421A18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2" name="AutoShape 2">
          <a:extLst>
            <a:ext uri="{FF2B5EF4-FFF2-40B4-BE49-F238E27FC236}">
              <a16:creationId xmlns:a16="http://schemas.microsoft.com/office/drawing/2014/main" id="{DA549ECB-A08E-C84F-0368-3EBA228144B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3" name="AutoShape 2">
          <a:extLst>
            <a:ext uri="{FF2B5EF4-FFF2-40B4-BE49-F238E27FC236}">
              <a16:creationId xmlns:a16="http://schemas.microsoft.com/office/drawing/2014/main" id="{4EE743A9-273F-ACAA-C83A-4D1E6FA8BC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4" name="AutoShape 2">
          <a:extLst>
            <a:ext uri="{FF2B5EF4-FFF2-40B4-BE49-F238E27FC236}">
              <a16:creationId xmlns:a16="http://schemas.microsoft.com/office/drawing/2014/main" id="{A64324DA-D6B4-C79F-332A-A55B0CEF69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5" name="AutoShape 2">
          <a:extLst>
            <a:ext uri="{FF2B5EF4-FFF2-40B4-BE49-F238E27FC236}">
              <a16:creationId xmlns:a16="http://schemas.microsoft.com/office/drawing/2014/main" id="{E262413F-9138-78EB-16D1-69C2544BF3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76200</xdr:rowOff>
    </xdr:to>
    <xdr:sp macro="" textlink="">
      <xdr:nvSpPr>
        <xdr:cNvPr id="257026" name="c" hidden="1">
          <a:extLst>
            <a:ext uri="{FF2B5EF4-FFF2-40B4-BE49-F238E27FC236}">
              <a16:creationId xmlns:a16="http://schemas.microsoft.com/office/drawing/2014/main" id="{B72011F2-FBD1-B91C-052E-94393FBD5AE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2" name="AutoShape 2">
          <a:extLst>
            <a:ext uri="{FF2B5EF4-FFF2-40B4-BE49-F238E27FC236}">
              <a16:creationId xmlns:a16="http://schemas.microsoft.com/office/drawing/2014/main" id="{C0A6D9DA-1BAF-E65B-E918-248141EACE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3" name="AutoShape 2">
          <a:extLst>
            <a:ext uri="{FF2B5EF4-FFF2-40B4-BE49-F238E27FC236}">
              <a16:creationId xmlns:a16="http://schemas.microsoft.com/office/drawing/2014/main" id="{2370F956-8CD5-0258-E5F9-7E72C6EC1B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4" name="AutoShape 2">
          <a:extLst>
            <a:ext uri="{FF2B5EF4-FFF2-40B4-BE49-F238E27FC236}">
              <a16:creationId xmlns:a16="http://schemas.microsoft.com/office/drawing/2014/main" id="{D0D78DCF-3C28-B4E8-D910-9F17D36277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5" name="AutoShape 2">
          <a:extLst>
            <a:ext uri="{FF2B5EF4-FFF2-40B4-BE49-F238E27FC236}">
              <a16:creationId xmlns:a16="http://schemas.microsoft.com/office/drawing/2014/main" id="{C3F30083-1877-5C0D-5B6F-172C149234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44450</xdr:rowOff>
    </xdr:to>
    <xdr:sp macro="" textlink="">
      <xdr:nvSpPr>
        <xdr:cNvPr id="258050" name="c" hidden="1">
          <a:extLst>
            <a:ext uri="{FF2B5EF4-FFF2-40B4-BE49-F238E27FC236}">
              <a16:creationId xmlns:a16="http://schemas.microsoft.com/office/drawing/2014/main" id="{CE29C6A7-BB1B-51FB-067B-617AD364CD8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2" name="AutoShape 2">
          <a:extLst>
            <a:ext uri="{FF2B5EF4-FFF2-40B4-BE49-F238E27FC236}">
              <a16:creationId xmlns:a16="http://schemas.microsoft.com/office/drawing/2014/main" id="{3A0FFFF8-3C47-47EA-D048-11C1BDAC4B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3" name="AutoShape 2">
          <a:extLst>
            <a:ext uri="{FF2B5EF4-FFF2-40B4-BE49-F238E27FC236}">
              <a16:creationId xmlns:a16="http://schemas.microsoft.com/office/drawing/2014/main" id="{4A91DEB2-F620-96DE-6AD7-659E89F811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4" name="AutoShape 2">
          <a:extLst>
            <a:ext uri="{FF2B5EF4-FFF2-40B4-BE49-F238E27FC236}">
              <a16:creationId xmlns:a16="http://schemas.microsoft.com/office/drawing/2014/main" id="{E5DE394E-2EB1-0267-B4D4-17FB9BD9F7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5" name="AutoShape 2">
          <a:extLst>
            <a:ext uri="{FF2B5EF4-FFF2-40B4-BE49-F238E27FC236}">
              <a16:creationId xmlns:a16="http://schemas.microsoft.com/office/drawing/2014/main" id="{DF5D878E-68C3-2042-232A-A1A5F31451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259074" name="c" hidden="1">
          <a:extLst>
            <a:ext uri="{FF2B5EF4-FFF2-40B4-BE49-F238E27FC236}">
              <a16:creationId xmlns:a16="http://schemas.microsoft.com/office/drawing/2014/main" id="{ABDAB824-FF53-5E89-EC3E-46A6ECB4E39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43039445-CAF6-C079-19B2-B026E4CD7F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5E00A68F-2EAE-0579-25F0-937C26BEE4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AB9C9F82-5E95-B75F-A6AA-D5EDA83FB69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38643677-1BFD-1A75-DE85-42D754C702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133350</xdr:rowOff>
    </xdr:to>
    <xdr:sp macro="" textlink="">
      <xdr:nvSpPr>
        <xdr:cNvPr id="260098" name="c" hidden="1">
          <a:extLst>
            <a:ext uri="{FF2B5EF4-FFF2-40B4-BE49-F238E27FC236}">
              <a16:creationId xmlns:a16="http://schemas.microsoft.com/office/drawing/2014/main" id="{1038F5EC-11C5-091D-6892-59AEC7F3CFA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2" name="AutoShape 2">
          <a:extLst>
            <a:ext uri="{FF2B5EF4-FFF2-40B4-BE49-F238E27FC236}">
              <a16:creationId xmlns:a16="http://schemas.microsoft.com/office/drawing/2014/main" id="{F19C6A79-1FA0-77F8-69A5-5605E7B197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3" name="AutoShape 2">
          <a:extLst>
            <a:ext uri="{FF2B5EF4-FFF2-40B4-BE49-F238E27FC236}">
              <a16:creationId xmlns:a16="http://schemas.microsoft.com/office/drawing/2014/main" id="{4E96F376-0653-3082-2DB5-8FDDA9F237C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4" name="AutoShape 2">
          <a:extLst>
            <a:ext uri="{FF2B5EF4-FFF2-40B4-BE49-F238E27FC236}">
              <a16:creationId xmlns:a16="http://schemas.microsoft.com/office/drawing/2014/main" id="{8E607689-7AB9-66E0-FE98-3E6E2337FCB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5" name="AutoShape 2">
          <a:extLst>
            <a:ext uri="{FF2B5EF4-FFF2-40B4-BE49-F238E27FC236}">
              <a16:creationId xmlns:a16="http://schemas.microsoft.com/office/drawing/2014/main" id="{DD39AC4D-D65B-36DD-E656-AB851BD342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261122" name="c" hidden="1">
          <a:extLst>
            <a:ext uri="{FF2B5EF4-FFF2-40B4-BE49-F238E27FC236}">
              <a16:creationId xmlns:a16="http://schemas.microsoft.com/office/drawing/2014/main" id="{7A97A67E-C8CD-ABFE-5CAD-95D5F5346AC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059A990D-A634-93E6-70A3-FD0F020B24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75EB66CD-4A40-DF03-4419-02A8B5BD3A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77880AD3-4229-EECD-BAD2-40CADB1BAF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01CD041F-E10F-CBEC-421E-B02752F7F6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262146" name="c" hidden="1">
          <a:extLst>
            <a:ext uri="{FF2B5EF4-FFF2-40B4-BE49-F238E27FC236}">
              <a16:creationId xmlns:a16="http://schemas.microsoft.com/office/drawing/2014/main" id="{7147DC99-FE0A-DC60-173E-EC1F141A615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68621B8B-2EED-90F6-BE8E-00DA36368D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4310EE7C-3788-83A5-8B07-24ACA6741A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2A70B7C9-1BBA-D817-5408-084DF2572A3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936A96EA-EBAC-51F1-325C-752CC772D73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7.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40</xdr:row>
      <xdr:rowOff>63500</xdr:rowOff>
    </xdr:to>
    <xdr:sp macro="" textlink="">
      <xdr:nvSpPr>
        <xdr:cNvPr id="263170" name="c" hidden="1">
          <a:extLst>
            <a:ext uri="{FF2B5EF4-FFF2-40B4-BE49-F238E27FC236}">
              <a16:creationId xmlns:a16="http://schemas.microsoft.com/office/drawing/2014/main" id="{832FD482-5E16-B58F-D897-4A4E4A89500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40</xdr:row>
      <xdr:rowOff>63500</xdr:rowOff>
    </xdr:to>
    <xdr:sp macro="" textlink="">
      <xdr:nvSpPr>
        <xdr:cNvPr id="2" name="AutoShape 2">
          <a:extLst>
            <a:ext uri="{FF2B5EF4-FFF2-40B4-BE49-F238E27FC236}">
              <a16:creationId xmlns:a16="http://schemas.microsoft.com/office/drawing/2014/main" id="{237DE077-4266-335D-92C2-DFA598B061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40</xdr:row>
      <xdr:rowOff>63500</xdr:rowOff>
    </xdr:to>
    <xdr:sp macro="" textlink="">
      <xdr:nvSpPr>
        <xdr:cNvPr id="3" name="AutoShape 2">
          <a:extLst>
            <a:ext uri="{FF2B5EF4-FFF2-40B4-BE49-F238E27FC236}">
              <a16:creationId xmlns:a16="http://schemas.microsoft.com/office/drawing/2014/main" id="{BCAF82F4-DE6E-157C-B87E-E49E29A579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40</xdr:row>
      <xdr:rowOff>63500</xdr:rowOff>
    </xdr:to>
    <xdr:sp macro="" textlink="">
      <xdr:nvSpPr>
        <xdr:cNvPr id="4" name="AutoShape 2">
          <a:extLst>
            <a:ext uri="{FF2B5EF4-FFF2-40B4-BE49-F238E27FC236}">
              <a16:creationId xmlns:a16="http://schemas.microsoft.com/office/drawing/2014/main" id="{A1D61F9F-67FA-888A-8A00-FB59E721D9F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40</xdr:row>
      <xdr:rowOff>63500</xdr:rowOff>
    </xdr:to>
    <xdr:sp macro="" textlink="">
      <xdr:nvSpPr>
        <xdr:cNvPr id="5" name="AutoShape 2">
          <a:extLst>
            <a:ext uri="{FF2B5EF4-FFF2-40B4-BE49-F238E27FC236}">
              <a16:creationId xmlns:a16="http://schemas.microsoft.com/office/drawing/2014/main" id="{7078E431-B225-5599-ADC4-19D461E48A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264194" name="c" hidden="1">
          <a:extLst>
            <a:ext uri="{FF2B5EF4-FFF2-40B4-BE49-F238E27FC236}">
              <a16:creationId xmlns:a16="http://schemas.microsoft.com/office/drawing/2014/main" id="{B81A6007-B8EF-C567-2691-07FAC26F325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859EC287-ECC3-655C-F2D4-E599A403D2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AC079A98-FF09-7559-46F9-E02FC9924C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1A17EB07-6814-6C29-73D9-90804010BA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28609FA6-A044-2E99-9023-DA74BB7E89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5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44450</xdr:rowOff>
    </xdr:to>
    <xdr:sp macro="" textlink="">
      <xdr:nvSpPr>
        <xdr:cNvPr id="265218" name="c" hidden="1">
          <a:extLst>
            <a:ext uri="{FF2B5EF4-FFF2-40B4-BE49-F238E27FC236}">
              <a16:creationId xmlns:a16="http://schemas.microsoft.com/office/drawing/2014/main" id="{38587985-6B20-9D17-D469-E4176B715B3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2" name="AutoShape 2">
          <a:extLst>
            <a:ext uri="{FF2B5EF4-FFF2-40B4-BE49-F238E27FC236}">
              <a16:creationId xmlns:a16="http://schemas.microsoft.com/office/drawing/2014/main" id="{6EE496EB-9269-4C5F-272F-4904C80CCA6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3" name="AutoShape 2">
          <a:extLst>
            <a:ext uri="{FF2B5EF4-FFF2-40B4-BE49-F238E27FC236}">
              <a16:creationId xmlns:a16="http://schemas.microsoft.com/office/drawing/2014/main" id="{35F31E54-4559-7AAC-2CBE-87F4D00A2E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4" name="AutoShape 2">
          <a:extLst>
            <a:ext uri="{FF2B5EF4-FFF2-40B4-BE49-F238E27FC236}">
              <a16:creationId xmlns:a16="http://schemas.microsoft.com/office/drawing/2014/main" id="{C7B62ED1-4A1D-6E3F-44D8-0420243616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5" name="AutoShape 2">
          <a:extLst>
            <a:ext uri="{FF2B5EF4-FFF2-40B4-BE49-F238E27FC236}">
              <a16:creationId xmlns:a16="http://schemas.microsoft.com/office/drawing/2014/main" id="{2A6B5305-8B94-7212-1062-0889DFB65B3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76200</xdr:rowOff>
    </xdr:to>
    <xdr:sp macro="" textlink="">
      <xdr:nvSpPr>
        <xdr:cNvPr id="266242" name="c" hidden="1">
          <a:extLst>
            <a:ext uri="{FF2B5EF4-FFF2-40B4-BE49-F238E27FC236}">
              <a16:creationId xmlns:a16="http://schemas.microsoft.com/office/drawing/2014/main" id="{655C592F-4D27-5C2D-9293-3A5EA9FE390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2" name="AutoShape 2">
          <a:extLst>
            <a:ext uri="{FF2B5EF4-FFF2-40B4-BE49-F238E27FC236}">
              <a16:creationId xmlns:a16="http://schemas.microsoft.com/office/drawing/2014/main" id="{B7D39583-448E-2C70-2C3C-90BB580973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3" name="AutoShape 2">
          <a:extLst>
            <a:ext uri="{FF2B5EF4-FFF2-40B4-BE49-F238E27FC236}">
              <a16:creationId xmlns:a16="http://schemas.microsoft.com/office/drawing/2014/main" id="{D495AE52-A40E-42D1-B38F-79FD0ACEC0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4" name="AutoShape 2">
          <a:extLst>
            <a:ext uri="{FF2B5EF4-FFF2-40B4-BE49-F238E27FC236}">
              <a16:creationId xmlns:a16="http://schemas.microsoft.com/office/drawing/2014/main" id="{912064E7-B461-3EAE-1B15-36354E7A8B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5" name="AutoShape 2">
          <a:extLst>
            <a:ext uri="{FF2B5EF4-FFF2-40B4-BE49-F238E27FC236}">
              <a16:creationId xmlns:a16="http://schemas.microsoft.com/office/drawing/2014/main" id="{1F0201F9-C327-CBDC-E45C-EC05DC762CC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44450</xdr:rowOff>
    </xdr:to>
    <xdr:sp macro="" textlink="">
      <xdr:nvSpPr>
        <xdr:cNvPr id="267266" name="c" hidden="1">
          <a:extLst>
            <a:ext uri="{FF2B5EF4-FFF2-40B4-BE49-F238E27FC236}">
              <a16:creationId xmlns:a16="http://schemas.microsoft.com/office/drawing/2014/main" id="{CF34C6D0-3A61-0566-F880-413917D396D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2" name="AutoShape 2">
          <a:extLst>
            <a:ext uri="{FF2B5EF4-FFF2-40B4-BE49-F238E27FC236}">
              <a16:creationId xmlns:a16="http://schemas.microsoft.com/office/drawing/2014/main" id="{7B8BC0C9-50A1-5761-E1A8-FFC70BFF0E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3" name="AutoShape 2">
          <a:extLst>
            <a:ext uri="{FF2B5EF4-FFF2-40B4-BE49-F238E27FC236}">
              <a16:creationId xmlns:a16="http://schemas.microsoft.com/office/drawing/2014/main" id="{43491CCF-F860-7CC1-F69C-52C31C152A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4" name="AutoShape 2">
          <a:extLst>
            <a:ext uri="{FF2B5EF4-FFF2-40B4-BE49-F238E27FC236}">
              <a16:creationId xmlns:a16="http://schemas.microsoft.com/office/drawing/2014/main" id="{43B33251-3A29-F380-B0A6-1470CBDBE92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5" name="AutoShape 2">
          <a:extLst>
            <a:ext uri="{FF2B5EF4-FFF2-40B4-BE49-F238E27FC236}">
              <a16:creationId xmlns:a16="http://schemas.microsoft.com/office/drawing/2014/main" id="{30910868-6A27-8335-F24B-5A637B43C5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268290" name="c" hidden="1">
          <a:extLst>
            <a:ext uri="{FF2B5EF4-FFF2-40B4-BE49-F238E27FC236}">
              <a16:creationId xmlns:a16="http://schemas.microsoft.com/office/drawing/2014/main" id="{62A507EB-39D5-3B16-D7F9-554792CD2EE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768034E5-39CB-EDAC-40A9-8729550F9FD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8DC8458A-C04A-EC25-6E1B-2D8E847807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50309C0B-FAAD-505C-55C5-2C9DF780F9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50B5521B-2A80-EFF8-9A47-31410176E8A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133350</xdr:rowOff>
    </xdr:to>
    <xdr:sp macro="" textlink="">
      <xdr:nvSpPr>
        <xdr:cNvPr id="269314" name="c" hidden="1">
          <a:extLst>
            <a:ext uri="{FF2B5EF4-FFF2-40B4-BE49-F238E27FC236}">
              <a16:creationId xmlns:a16="http://schemas.microsoft.com/office/drawing/2014/main" id="{9273F390-517B-E6D9-0570-361B18DE612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2" name="AutoShape 2">
          <a:extLst>
            <a:ext uri="{FF2B5EF4-FFF2-40B4-BE49-F238E27FC236}">
              <a16:creationId xmlns:a16="http://schemas.microsoft.com/office/drawing/2014/main" id="{0FDED0A6-F3A3-281F-9E08-9AC4D03EC6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3" name="AutoShape 2">
          <a:extLst>
            <a:ext uri="{FF2B5EF4-FFF2-40B4-BE49-F238E27FC236}">
              <a16:creationId xmlns:a16="http://schemas.microsoft.com/office/drawing/2014/main" id="{F37991A4-51E1-8C83-BE87-14BAAA38B18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4" name="AutoShape 2">
          <a:extLst>
            <a:ext uri="{FF2B5EF4-FFF2-40B4-BE49-F238E27FC236}">
              <a16:creationId xmlns:a16="http://schemas.microsoft.com/office/drawing/2014/main" id="{0169CE5C-04B9-9314-3401-C5C1E716EC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133350</xdr:rowOff>
    </xdr:to>
    <xdr:sp macro="" textlink="">
      <xdr:nvSpPr>
        <xdr:cNvPr id="5" name="AutoShape 2">
          <a:extLst>
            <a:ext uri="{FF2B5EF4-FFF2-40B4-BE49-F238E27FC236}">
              <a16:creationId xmlns:a16="http://schemas.microsoft.com/office/drawing/2014/main" id="{7B068A44-AA95-921D-2EF8-82213053B6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270338" name="c" hidden="1">
          <a:extLst>
            <a:ext uri="{FF2B5EF4-FFF2-40B4-BE49-F238E27FC236}">
              <a16:creationId xmlns:a16="http://schemas.microsoft.com/office/drawing/2014/main" id="{13FC67AD-356C-6E88-0AA5-B9F6F2BAC2D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5FFCE990-25C0-57A6-4C4A-D0B6349AB6A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2E7DCB0B-7F7A-70F7-57EF-B76EAA1E8D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E5D66C3E-E1E9-0DEE-1E0B-F218400B7D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E08E2F2C-F017-AA6C-F19B-8E3B5AF6D0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271362" name="c" hidden="1">
          <a:extLst>
            <a:ext uri="{FF2B5EF4-FFF2-40B4-BE49-F238E27FC236}">
              <a16:creationId xmlns:a16="http://schemas.microsoft.com/office/drawing/2014/main" id="{92177519-FCAE-A189-EC66-097D005830E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11A095FE-D4E1-CF26-587C-3D2A313FCAB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2AD42EBD-B683-710F-248E-0BE600052A6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EACF871B-7634-DA10-33F9-FC293F88D8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77ABDADB-AB3E-BAB5-D391-9823B98055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40</xdr:row>
      <xdr:rowOff>63500</xdr:rowOff>
    </xdr:to>
    <xdr:sp macro="" textlink="">
      <xdr:nvSpPr>
        <xdr:cNvPr id="272386" name="c" hidden="1">
          <a:extLst>
            <a:ext uri="{FF2B5EF4-FFF2-40B4-BE49-F238E27FC236}">
              <a16:creationId xmlns:a16="http://schemas.microsoft.com/office/drawing/2014/main" id="{52FBCB74-658F-838E-35BC-92ABA360BF0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40</xdr:row>
      <xdr:rowOff>63500</xdr:rowOff>
    </xdr:to>
    <xdr:sp macro="" textlink="">
      <xdr:nvSpPr>
        <xdr:cNvPr id="2" name="AutoShape 2">
          <a:extLst>
            <a:ext uri="{FF2B5EF4-FFF2-40B4-BE49-F238E27FC236}">
              <a16:creationId xmlns:a16="http://schemas.microsoft.com/office/drawing/2014/main" id="{E0205A3E-16E0-D5CC-8CFF-D70C50F436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40</xdr:row>
      <xdr:rowOff>63500</xdr:rowOff>
    </xdr:to>
    <xdr:sp macro="" textlink="">
      <xdr:nvSpPr>
        <xdr:cNvPr id="3" name="AutoShape 2">
          <a:extLst>
            <a:ext uri="{FF2B5EF4-FFF2-40B4-BE49-F238E27FC236}">
              <a16:creationId xmlns:a16="http://schemas.microsoft.com/office/drawing/2014/main" id="{2FA17389-4E79-9EBC-CF1D-69E5DDD19A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40</xdr:row>
      <xdr:rowOff>63500</xdr:rowOff>
    </xdr:to>
    <xdr:sp macro="" textlink="">
      <xdr:nvSpPr>
        <xdr:cNvPr id="4" name="AutoShape 2">
          <a:extLst>
            <a:ext uri="{FF2B5EF4-FFF2-40B4-BE49-F238E27FC236}">
              <a16:creationId xmlns:a16="http://schemas.microsoft.com/office/drawing/2014/main" id="{00619B2D-D180-8C84-5470-C03C4395F4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40</xdr:row>
      <xdr:rowOff>63500</xdr:rowOff>
    </xdr:to>
    <xdr:sp macro="" textlink="">
      <xdr:nvSpPr>
        <xdr:cNvPr id="5" name="AutoShape 2">
          <a:extLst>
            <a:ext uri="{FF2B5EF4-FFF2-40B4-BE49-F238E27FC236}">
              <a16:creationId xmlns:a16="http://schemas.microsoft.com/office/drawing/2014/main" id="{E2FECDDF-F870-1B73-DA12-76234A09ED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273410" name="c" hidden="1">
          <a:extLst>
            <a:ext uri="{FF2B5EF4-FFF2-40B4-BE49-F238E27FC236}">
              <a16:creationId xmlns:a16="http://schemas.microsoft.com/office/drawing/2014/main" id="{1C9BED23-4610-E2B4-0B2B-722ADF83F1F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E50648C9-F8A9-978A-154E-B030228557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80E59571-7432-3E5B-5587-C782CD3EA0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2F101715-933E-CEB9-85BD-4AEA9A1B95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AB1ED1E9-5A71-EE8B-8B91-5CAA3763EF9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44450</xdr:rowOff>
    </xdr:to>
    <xdr:sp macro="" textlink="">
      <xdr:nvSpPr>
        <xdr:cNvPr id="274434" name="c" hidden="1">
          <a:extLst>
            <a:ext uri="{FF2B5EF4-FFF2-40B4-BE49-F238E27FC236}">
              <a16:creationId xmlns:a16="http://schemas.microsoft.com/office/drawing/2014/main" id="{62E54FA2-A4FF-997C-2CB3-FDFEF957ABB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2" name="AutoShape 2">
          <a:extLst>
            <a:ext uri="{FF2B5EF4-FFF2-40B4-BE49-F238E27FC236}">
              <a16:creationId xmlns:a16="http://schemas.microsoft.com/office/drawing/2014/main" id="{E852022C-09F5-C755-645F-582A45F0938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3" name="AutoShape 2">
          <a:extLst>
            <a:ext uri="{FF2B5EF4-FFF2-40B4-BE49-F238E27FC236}">
              <a16:creationId xmlns:a16="http://schemas.microsoft.com/office/drawing/2014/main" id="{70D446A5-5017-BB96-D9D3-0F769BFCE42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4" name="AutoShape 2">
          <a:extLst>
            <a:ext uri="{FF2B5EF4-FFF2-40B4-BE49-F238E27FC236}">
              <a16:creationId xmlns:a16="http://schemas.microsoft.com/office/drawing/2014/main" id="{FB0B9787-6C24-66DF-AC8B-309C4EBD378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5" name="AutoShape 2">
          <a:extLst>
            <a:ext uri="{FF2B5EF4-FFF2-40B4-BE49-F238E27FC236}">
              <a16:creationId xmlns:a16="http://schemas.microsoft.com/office/drawing/2014/main" id="{91F46D99-BB20-2C15-7832-306B70A8C0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6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275458" name="c" hidden="1">
          <a:extLst>
            <a:ext uri="{FF2B5EF4-FFF2-40B4-BE49-F238E27FC236}">
              <a16:creationId xmlns:a16="http://schemas.microsoft.com/office/drawing/2014/main" id="{FE4B26D7-4176-0077-338D-E43FF186CDD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159F85EB-D5B2-7C7C-D9F1-8B6B362DF22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38028287-55BE-7C18-84D0-07957F2773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051AEA30-12D0-F6E8-8360-91DC8866D5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666574B6-4B6D-2C61-F1D5-33686EFFC8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276482" name="c" hidden="1">
          <a:extLst>
            <a:ext uri="{FF2B5EF4-FFF2-40B4-BE49-F238E27FC236}">
              <a16:creationId xmlns:a16="http://schemas.microsoft.com/office/drawing/2014/main" id="{D075934C-CBAF-836F-C0F8-8194E07EBE1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DE51C73A-9AAE-275B-8BEA-90C49CAD7B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8C1BC13E-0899-2CF6-9431-DDA195CD29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FAF04138-A8F0-1491-C493-AE3AA8C3BA9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EB16331C-6F1E-2FBB-0B49-3B15D3376A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1.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37</xdr:row>
      <xdr:rowOff>38100</xdr:rowOff>
    </xdr:to>
    <xdr:sp macro="" textlink="">
      <xdr:nvSpPr>
        <xdr:cNvPr id="277506" name="c" hidden="1">
          <a:extLst>
            <a:ext uri="{FF2B5EF4-FFF2-40B4-BE49-F238E27FC236}">
              <a16:creationId xmlns:a16="http://schemas.microsoft.com/office/drawing/2014/main" id="{F9C6F486-D07D-7113-996D-36D471F2CA1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37</xdr:row>
      <xdr:rowOff>38100</xdr:rowOff>
    </xdr:to>
    <xdr:sp macro="" textlink="">
      <xdr:nvSpPr>
        <xdr:cNvPr id="2" name="AutoShape 2">
          <a:extLst>
            <a:ext uri="{FF2B5EF4-FFF2-40B4-BE49-F238E27FC236}">
              <a16:creationId xmlns:a16="http://schemas.microsoft.com/office/drawing/2014/main" id="{524C6EDF-EDF9-CE29-B350-6D07671B14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38100</xdr:rowOff>
    </xdr:to>
    <xdr:sp macro="" textlink="">
      <xdr:nvSpPr>
        <xdr:cNvPr id="3" name="AutoShape 2">
          <a:extLst>
            <a:ext uri="{FF2B5EF4-FFF2-40B4-BE49-F238E27FC236}">
              <a16:creationId xmlns:a16="http://schemas.microsoft.com/office/drawing/2014/main" id="{DDEC906C-39C6-864B-6A6E-4DE2392867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38100</xdr:rowOff>
    </xdr:to>
    <xdr:sp macro="" textlink="">
      <xdr:nvSpPr>
        <xdr:cNvPr id="4" name="AutoShape 2">
          <a:extLst>
            <a:ext uri="{FF2B5EF4-FFF2-40B4-BE49-F238E27FC236}">
              <a16:creationId xmlns:a16="http://schemas.microsoft.com/office/drawing/2014/main" id="{0F038E30-4803-2DEC-BD0A-B3D374EB6F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38100</xdr:rowOff>
    </xdr:to>
    <xdr:sp macro="" textlink="">
      <xdr:nvSpPr>
        <xdr:cNvPr id="5" name="AutoShape 2">
          <a:extLst>
            <a:ext uri="{FF2B5EF4-FFF2-40B4-BE49-F238E27FC236}">
              <a16:creationId xmlns:a16="http://schemas.microsoft.com/office/drawing/2014/main" id="{489C366D-D2D8-E6FA-449F-294C3CB829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278530" name="c" hidden="1">
          <a:extLst>
            <a:ext uri="{FF2B5EF4-FFF2-40B4-BE49-F238E27FC236}">
              <a16:creationId xmlns:a16="http://schemas.microsoft.com/office/drawing/2014/main" id="{5A75DD2D-207E-9421-2AB6-DF741FCA3F2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8818D120-61A1-73FF-CA3D-FF019FA163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F4ED4902-4E71-B7B4-03A3-423A5131E1B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44991F51-8815-1FFB-71BB-12B65A10A3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0B9344A7-E3ED-760D-CF35-92E017D87E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44450</xdr:rowOff>
    </xdr:to>
    <xdr:sp macro="" textlink="">
      <xdr:nvSpPr>
        <xdr:cNvPr id="279554" name="c" hidden="1">
          <a:extLst>
            <a:ext uri="{FF2B5EF4-FFF2-40B4-BE49-F238E27FC236}">
              <a16:creationId xmlns:a16="http://schemas.microsoft.com/office/drawing/2014/main" id="{6BA44746-08C4-2A8B-7653-51F499B9CC8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2" name="AutoShape 2">
          <a:extLst>
            <a:ext uri="{FF2B5EF4-FFF2-40B4-BE49-F238E27FC236}">
              <a16:creationId xmlns:a16="http://schemas.microsoft.com/office/drawing/2014/main" id="{ACE09B5A-52AD-83B6-F880-1F88333CB6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3" name="AutoShape 2">
          <a:extLst>
            <a:ext uri="{FF2B5EF4-FFF2-40B4-BE49-F238E27FC236}">
              <a16:creationId xmlns:a16="http://schemas.microsoft.com/office/drawing/2014/main" id="{77E95FF3-B2C9-8E56-0C09-F364EBFF05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4" name="AutoShape 2">
          <a:extLst>
            <a:ext uri="{FF2B5EF4-FFF2-40B4-BE49-F238E27FC236}">
              <a16:creationId xmlns:a16="http://schemas.microsoft.com/office/drawing/2014/main" id="{C89670C4-292C-5E24-92D7-2F106DE48EB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5" name="AutoShape 2">
          <a:extLst>
            <a:ext uri="{FF2B5EF4-FFF2-40B4-BE49-F238E27FC236}">
              <a16:creationId xmlns:a16="http://schemas.microsoft.com/office/drawing/2014/main" id="{B735ECE9-538D-6C73-2D92-7B2A749FEE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280578" name="c" hidden="1">
          <a:extLst>
            <a:ext uri="{FF2B5EF4-FFF2-40B4-BE49-F238E27FC236}">
              <a16:creationId xmlns:a16="http://schemas.microsoft.com/office/drawing/2014/main" id="{FB07AAFC-2C43-CB91-D648-A3978F4049E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B8500DCE-41BD-C140-3DC0-7AED719C2B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38D00E9A-C9B9-EDF9-B7C1-55A52ADFE4F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DE6C77CF-2412-C787-2CCD-DB39949C65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C5567D8A-927D-37A9-97B0-10B00B94AA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281602" name="c" hidden="1">
          <a:extLst>
            <a:ext uri="{FF2B5EF4-FFF2-40B4-BE49-F238E27FC236}">
              <a16:creationId xmlns:a16="http://schemas.microsoft.com/office/drawing/2014/main" id="{746C2D1C-9842-8C47-25EF-F0705FEFD8D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946BF969-3FFA-BDCE-654E-4E2608693C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A8450C34-9D7F-AF00-0181-FE1419BD3B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434F84B0-FCAA-F583-56DA-38589B05A09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67E33C63-D73C-E858-1198-6352103781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37</xdr:row>
      <xdr:rowOff>38100</xdr:rowOff>
    </xdr:to>
    <xdr:sp macro="" textlink="">
      <xdr:nvSpPr>
        <xdr:cNvPr id="282626" name="c" hidden="1">
          <a:extLst>
            <a:ext uri="{FF2B5EF4-FFF2-40B4-BE49-F238E27FC236}">
              <a16:creationId xmlns:a16="http://schemas.microsoft.com/office/drawing/2014/main" id="{7E763658-3410-BBA7-AF97-8B624ABB986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37</xdr:row>
      <xdr:rowOff>38100</xdr:rowOff>
    </xdr:to>
    <xdr:sp macro="" textlink="">
      <xdr:nvSpPr>
        <xdr:cNvPr id="2" name="AutoShape 2">
          <a:extLst>
            <a:ext uri="{FF2B5EF4-FFF2-40B4-BE49-F238E27FC236}">
              <a16:creationId xmlns:a16="http://schemas.microsoft.com/office/drawing/2014/main" id="{2A9A77F8-82FB-97AC-B0CB-54654E9D6C3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38100</xdr:rowOff>
    </xdr:to>
    <xdr:sp macro="" textlink="">
      <xdr:nvSpPr>
        <xdr:cNvPr id="3" name="AutoShape 2">
          <a:extLst>
            <a:ext uri="{FF2B5EF4-FFF2-40B4-BE49-F238E27FC236}">
              <a16:creationId xmlns:a16="http://schemas.microsoft.com/office/drawing/2014/main" id="{02678C80-474E-A804-5CD5-D6124270DF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38100</xdr:rowOff>
    </xdr:to>
    <xdr:sp macro="" textlink="">
      <xdr:nvSpPr>
        <xdr:cNvPr id="4" name="AutoShape 2">
          <a:extLst>
            <a:ext uri="{FF2B5EF4-FFF2-40B4-BE49-F238E27FC236}">
              <a16:creationId xmlns:a16="http://schemas.microsoft.com/office/drawing/2014/main" id="{F011B055-CC16-61A2-41B2-47D45C551D8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38100</xdr:rowOff>
    </xdr:to>
    <xdr:sp macro="" textlink="">
      <xdr:nvSpPr>
        <xdr:cNvPr id="5" name="AutoShape 2">
          <a:extLst>
            <a:ext uri="{FF2B5EF4-FFF2-40B4-BE49-F238E27FC236}">
              <a16:creationId xmlns:a16="http://schemas.microsoft.com/office/drawing/2014/main" id="{D96CF55F-0D28-6D9D-8AFD-4030F013F7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19050</xdr:rowOff>
    </xdr:to>
    <xdr:sp macro="" textlink="">
      <xdr:nvSpPr>
        <xdr:cNvPr id="283650" name="c" hidden="1">
          <a:extLst>
            <a:ext uri="{FF2B5EF4-FFF2-40B4-BE49-F238E27FC236}">
              <a16:creationId xmlns:a16="http://schemas.microsoft.com/office/drawing/2014/main" id="{834D54B9-8ACD-0C81-0A56-536EAF4E137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2" name="AutoShape 2">
          <a:extLst>
            <a:ext uri="{FF2B5EF4-FFF2-40B4-BE49-F238E27FC236}">
              <a16:creationId xmlns:a16="http://schemas.microsoft.com/office/drawing/2014/main" id="{43E1FEF5-1B9A-4CB2-F26A-04C7125A1B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3" name="AutoShape 2">
          <a:extLst>
            <a:ext uri="{FF2B5EF4-FFF2-40B4-BE49-F238E27FC236}">
              <a16:creationId xmlns:a16="http://schemas.microsoft.com/office/drawing/2014/main" id="{403E1E92-1CC0-3ED2-14F6-2FFADA1096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4" name="AutoShape 2">
          <a:extLst>
            <a:ext uri="{FF2B5EF4-FFF2-40B4-BE49-F238E27FC236}">
              <a16:creationId xmlns:a16="http://schemas.microsoft.com/office/drawing/2014/main" id="{6637FED9-2CEC-799F-31FA-8DA55EF8D6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5" name="AutoShape 2">
          <a:extLst>
            <a:ext uri="{FF2B5EF4-FFF2-40B4-BE49-F238E27FC236}">
              <a16:creationId xmlns:a16="http://schemas.microsoft.com/office/drawing/2014/main" id="{5073CAAB-814B-AC66-084D-05C2262E9C2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8.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88900</xdr:rowOff>
    </xdr:to>
    <xdr:sp macro="" textlink="">
      <xdr:nvSpPr>
        <xdr:cNvPr id="284674" name="c" hidden="1">
          <a:extLst>
            <a:ext uri="{FF2B5EF4-FFF2-40B4-BE49-F238E27FC236}">
              <a16:creationId xmlns:a16="http://schemas.microsoft.com/office/drawing/2014/main" id="{7F3C7773-B7A7-26BB-3022-15D5EF377D8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2" name="AutoShape 2">
          <a:extLst>
            <a:ext uri="{FF2B5EF4-FFF2-40B4-BE49-F238E27FC236}">
              <a16:creationId xmlns:a16="http://schemas.microsoft.com/office/drawing/2014/main" id="{7E3617F2-5239-6ABD-BE73-92A949E84F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3" name="AutoShape 2">
          <a:extLst>
            <a:ext uri="{FF2B5EF4-FFF2-40B4-BE49-F238E27FC236}">
              <a16:creationId xmlns:a16="http://schemas.microsoft.com/office/drawing/2014/main" id="{8F0F7025-1304-F13E-BE25-004395E011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4" name="AutoShape 2">
          <a:extLst>
            <a:ext uri="{FF2B5EF4-FFF2-40B4-BE49-F238E27FC236}">
              <a16:creationId xmlns:a16="http://schemas.microsoft.com/office/drawing/2014/main" id="{358049FA-50A3-DE0E-6E75-671FB7DEE1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5" name="AutoShape 2">
          <a:extLst>
            <a:ext uri="{FF2B5EF4-FFF2-40B4-BE49-F238E27FC236}">
              <a16:creationId xmlns:a16="http://schemas.microsoft.com/office/drawing/2014/main" id="{6378AB5A-C8DF-42A2-04EC-5ED7EF05CF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7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19050</xdr:rowOff>
    </xdr:to>
    <xdr:sp macro="" textlink="">
      <xdr:nvSpPr>
        <xdr:cNvPr id="285698" name="c" hidden="1">
          <a:extLst>
            <a:ext uri="{FF2B5EF4-FFF2-40B4-BE49-F238E27FC236}">
              <a16:creationId xmlns:a16="http://schemas.microsoft.com/office/drawing/2014/main" id="{385002C8-931B-BBD0-C50F-2A64A67F43E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2" name="AutoShape 2">
          <a:extLst>
            <a:ext uri="{FF2B5EF4-FFF2-40B4-BE49-F238E27FC236}">
              <a16:creationId xmlns:a16="http://schemas.microsoft.com/office/drawing/2014/main" id="{C4929BAD-5E49-D286-728F-6C8AC87569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3" name="AutoShape 2">
          <a:extLst>
            <a:ext uri="{FF2B5EF4-FFF2-40B4-BE49-F238E27FC236}">
              <a16:creationId xmlns:a16="http://schemas.microsoft.com/office/drawing/2014/main" id="{E10A8057-4D80-CCE1-245F-77A6571752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4" name="AutoShape 2">
          <a:extLst>
            <a:ext uri="{FF2B5EF4-FFF2-40B4-BE49-F238E27FC236}">
              <a16:creationId xmlns:a16="http://schemas.microsoft.com/office/drawing/2014/main" id="{E0FD7FC3-7BCE-1295-CF8D-827D978A7C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5" name="AutoShape 2">
          <a:extLst>
            <a:ext uri="{FF2B5EF4-FFF2-40B4-BE49-F238E27FC236}">
              <a16:creationId xmlns:a16="http://schemas.microsoft.com/office/drawing/2014/main" id="{97116227-1C42-91CD-C0F6-8DEBDFCA17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0.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88900</xdr:rowOff>
    </xdr:to>
    <xdr:sp macro="" textlink="">
      <xdr:nvSpPr>
        <xdr:cNvPr id="286722" name="c" hidden="1">
          <a:extLst>
            <a:ext uri="{FF2B5EF4-FFF2-40B4-BE49-F238E27FC236}">
              <a16:creationId xmlns:a16="http://schemas.microsoft.com/office/drawing/2014/main" id="{27635625-94BA-2A15-BBD1-4B00A9F3C0A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2" name="AutoShape 2">
          <a:extLst>
            <a:ext uri="{FF2B5EF4-FFF2-40B4-BE49-F238E27FC236}">
              <a16:creationId xmlns:a16="http://schemas.microsoft.com/office/drawing/2014/main" id="{9BF4D04A-997B-71AB-D1D3-5E8DEF0C26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3" name="AutoShape 2">
          <a:extLst>
            <a:ext uri="{FF2B5EF4-FFF2-40B4-BE49-F238E27FC236}">
              <a16:creationId xmlns:a16="http://schemas.microsoft.com/office/drawing/2014/main" id="{513118D4-AF99-C82D-9105-455413D679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4" name="AutoShape 2">
          <a:extLst>
            <a:ext uri="{FF2B5EF4-FFF2-40B4-BE49-F238E27FC236}">
              <a16:creationId xmlns:a16="http://schemas.microsoft.com/office/drawing/2014/main" id="{27B35CA8-FF1F-5C50-B16A-6DBC76477A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5" name="AutoShape 2">
          <a:extLst>
            <a:ext uri="{FF2B5EF4-FFF2-40B4-BE49-F238E27FC236}">
              <a16:creationId xmlns:a16="http://schemas.microsoft.com/office/drawing/2014/main" id="{7F46F534-A638-DDCB-64C7-CA52975430C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287746" name="c" hidden="1">
          <a:extLst>
            <a:ext uri="{FF2B5EF4-FFF2-40B4-BE49-F238E27FC236}">
              <a16:creationId xmlns:a16="http://schemas.microsoft.com/office/drawing/2014/main" id="{BD2D540A-53CE-D663-8DF7-84D3B6AE024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4AED12F0-5FAA-F412-A8D4-DD891C0387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5A43882B-8AC8-F4E8-435A-7FA8CD1C3BF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D2645B68-F0A3-ED1E-760A-C52A2D44B2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6F726031-91AE-B3B8-50F2-239BE7DE7E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0</xdr:rowOff>
    </xdr:to>
    <xdr:sp macro="" textlink="">
      <xdr:nvSpPr>
        <xdr:cNvPr id="288770" name="c" hidden="1">
          <a:extLst>
            <a:ext uri="{FF2B5EF4-FFF2-40B4-BE49-F238E27FC236}">
              <a16:creationId xmlns:a16="http://schemas.microsoft.com/office/drawing/2014/main" id="{8B157369-D2DF-D8A1-E94B-FCE587A4CB1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2" name="AutoShape 2">
          <a:extLst>
            <a:ext uri="{FF2B5EF4-FFF2-40B4-BE49-F238E27FC236}">
              <a16:creationId xmlns:a16="http://schemas.microsoft.com/office/drawing/2014/main" id="{D2CC9918-0CE4-9767-38E1-AD9A4234476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3" name="AutoShape 2">
          <a:extLst>
            <a:ext uri="{FF2B5EF4-FFF2-40B4-BE49-F238E27FC236}">
              <a16:creationId xmlns:a16="http://schemas.microsoft.com/office/drawing/2014/main" id="{13CD6B49-E6BC-9C25-5C9B-FEF4EF57C68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4" name="AutoShape 2">
          <a:extLst>
            <a:ext uri="{FF2B5EF4-FFF2-40B4-BE49-F238E27FC236}">
              <a16:creationId xmlns:a16="http://schemas.microsoft.com/office/drawing/2014/main" id="{33487932-7A71-7790-8BD5-4349D64B82E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5" name="AutoShape 2">
          <a:extLst>
            <a:ext uri="{FF2B5EF4-FFF2-40B4-BE49-F238E27FC236}">
              <a16:creationId xmlns:a16="http://schemas.microsoft.com/office/drawing/2014/main" id="{B737E9E0-D910-5B05-8F0A-870B4AA42C3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38100</xdr:rowOff>
    </xdr:to>
    <xdr:sp macro="" textlink="">
      <xdr:nvSpPr>
        <xdr:cNvPr id="289794" name="c" hidden="1">
          <a:extLst>
            <a:ext uri="{FF2B5EF4-FFF2-40B4-BE49-F238E27FC236}">
              <a16:creationId xmlns:a16="http://schemas.microsoft.com/office/drawing/2014/main" id="{A82CFCE4-F991-15AF-EE17-B1853C5D1CF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2" name="AutoShape 2">
          <a:extLst>
            <a:ext uri="{FF2B5EF4-FFF2-40B4-BE49-F238E27FC236}">
              <a16:creationId xmlns:a16="http://schemas.microsoft.com/office/drawing/2014/main" id="{E3B183BF-F9A4-EF12-8795-307325FC53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3" name="AutoShape 2">
          <a:extLst>
            <a:ext uri="{FF2B5EF4-FFF2-40B4-BE49-F238E27FC236}">
              <a16:creationId xmlns:a16="http://schemas.microsoft.com/office/drawing/2014/main" id="{BE9C7B8D-6165-3938-97BB-9AC3CD31453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4" name="AutoShape 2">
          <a:extLst>
            <a:ext uri="{FF2B5EF4-FFF2-40B4-BE49-F238E27FC236}">
              <a16:creationId xmlns:a16="http://schemas.microsoft.com/office/drawing/2014/main" id="{298D2EC7-8945-8828-A56F-4D44887B6D2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5" name="AutoShape 2">
          <a:extLst>
            <a:ext uri="{FF2B5EF4-FFF2-40B4-BE49-F238E27FC236}">
              <a16:creationId xmlns:a16="http://schemas.microsoft.com/office/drawing/2014/main" id="{860CD463-E7CE-F55B-0560-0FD8448036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290818" name="c" hidden="1">
          <a:extLst>
            <a:ext uri="{FF2B5EF4-FFF2-40B4-BE49-F238E27FC236}">
              <a16:creationId xmlns:a16="http://schemas.microsoft.com/office/drawing/2014/main" id="{30F13BCD-C1D2-3415-2086-BCFFB2DC1CD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AA320443-A402-B942-6FF0-2C393D974F8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AF365BA7-8397-BEBA-FD40-2F58131A3D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9BC55882-FBA7-1408-8248-75E6D0063D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688F7CA4-F5BD-0A45-E494-041E1F7ADF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0</xdr:rowOff>
    </xdr:to>
    <xdr:sp macro="" textlink="">
      <xdr:nvSpPr>
        <xdr:cNvPr id="291842" name="c" hidden="1">
          <a:extLst>
            <a:ext uri="{FF2B5EF4-FFF2-40B4-BE49-F238E27FC236}">
              <a16:creationId xmlns:a16="http://schemas.microsoft.com/office/drawing/2014/main" id="{99172B2E-6755-B3B0-CF86-AC294196717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2" name="AutoShape 2">
          <a:extLst>
            <a:ext uri="{FF2B5EF4-FFF2-40B4-BE49-F238E27FC236}">
              <a16:creationId xmlns:a16="http://schemas.microsoft.com/office/drawing/2014/main" id="{B815B3C2-2145-1A49-7C5A-9E481B686C8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3" name="AutoShape 2">
          <a:extLst>
            <a:ext uri="{FF2B5EF4-FFF2-40B4-BE49-F238E27FC236}">
              <a16:creationId xmlns:a16="http://schemas.microsoft.com/office/drawing/2014/main" id="{041A5049-1238-1299-CAA3-CA6475DC83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4" name="AutoShape 2">
          <a:extLst>
            <a:ext uri="{FF2B5EF4-FFF2-40B4-BE49-F238E27FC236}">
              <a16:creationId xmlns:a16="http://schemas.microsoft.com/office/drawing/2014/main" id="{D0FDE909-3F83-4EAF-7ADF-3F82B37723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5" name="AutoShape 2">
          <a:extLst>
            <a:ext uri="{FF2B5EF4-FFF2-40B4-BE49-F238E27FC236}">
              <a16:creationId xmlns:a16="http://schemas.microsoft.com/office/drawing/2014/main" id="{D51FA835-7FFD-44DD-2E12-74E0E449AC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6.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37</xdr:row>
      <xdr:rowOff>82550</xdr:rowOff>
    </xdr:to>
    <xdr:sp macro="" textlink="">
      <xdr:nvSpPr>
        <xdr:cNvPr id="292866" name="c" hidden="1">
          <a:extLst>
            <a:ext uri="{FF2B5EF4-FFF2-40B4-BE49-F238E27FC236}">
              <a16:creationId xmlns:a16="http://schemas.microsoft.com/office/drawing/2014/main" id="{085165E9-B016-ACB8-34A7-8D3B311DEB6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37</xdr:row>
      <xdr:rowOff>82550</xdr:rowOff>
    </xdr:to>
    <xdr:sp macro="" textlink="">
      <xdr:nvSpPr>
        <xdr:cNvPr id="2" name="AutoShape 2">
          <a:extLst>
            <a:ext uri="{FF2B5EF4-FFF2-40B4-BE49-F238E27FC236}">
              <a16:creationId xmlns:a16="http://schemas.microsoft.com/office/drawing/2014/main" id="{922A1E86-FCEE-2AA3-FDD6-07BDAB62A0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82550</xdr:rowOff>
    </xdr:to>
    <xdr:sp macro="" textlink="">
      <xdr:nvSpPr>
        <xdr:cNvPr id="3" name="AutoShape 2">
          <a:extLst>
            <a:ext uri="{FF2B5EF4-FFF2-40B4-BE49-F238E27FC236}">
              <a16:creationId xmlns:a16="http://schemas.microsoft.com/office/drawing/2014/main" id="{156D3F9E-91EA-5376-7A18-A3EBB4588F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82550</xdr:rowOff>
    </xdr:to>
    <xdr:sp macro="" textlink="">
      <xdr:nvSpPr>
        <xdr:cNvPr id="4" name="AutoShape 2">
          <a:extLst>
            <a:ext uri="{FF2B5EF4-FFF2-40B4-BE49-F238E27FC236}">
              <a16:creationId xmlns:a16="http://schemas.microsoft.com/office/drawing/2014/main" id="{05D1AFB2-3355-1579-848B-39C72516D7B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82550</xdr:rowOff>
    </xdr:to>
    <xdr:sp macro="" textlink="">
      <xdr:nvSpPr>
        <xdr:cNvPr id="5" name="AutoShape 2">
          <a:extLst>
            <a:ext uri="{FF2B5EF4-FFF2-40B4-BE49-F238E27FC236}">
              <a16:creationId xmlns:a16="http://schemas.microsoft.com/office/drawing/2014/main" id="{0D8D72BD-36A8-ECE8-38A8-841A34739D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293890" name="c" hidden="1">
          <a:extLst>
            <a:ext uri="{FF2B5EF4-FFF2-40B4-BE49-F238E27FC236}">
              <a16:creationId xmlns:a16="http://schemas.microsoft.com/office/drawing/2014/main" id="{18652773-25C6-3970-B0DC-3C6A28F8C9C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6308C300-9324-9A3C-358C-C9C179C1D2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4656FC3F-1363-2886-F4AB-26931C24A5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E51CBCE3-AA98-C7B2-E528-50216D4E4C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A90DF8CD-2D22-5F3D-B298-E9B840AADFE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0</xdr:rowOff>
    </xdr:to>
    <xdr:sp macro="" textlink="">
      <xdr:nvSpPr>
        <xdr:cNvPr id="294914" name="c" hidden="1">
          <a:extLst>
            <a:ext uri="{FF2B5EF4-FFF2-40B4-BE49-F238E27FC236}">
              <a16:creationId xmlns:a16="http://schemas.microsoft.com/office/drawing/2014/main" id="{9CFC9C11-3A25-6513-A51B-D6D9413CFF3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2" name="AutoShape 2">
          <a:extLst>
            <a:ext uri="{FF2B5EF4-FFF2-40B4-BE49-F238E27FC236}">
              <a16:creationId xmlns:a16="http://schemas.microsoft.com/office/drawing/2014/main" id="{DAA96EEB-8039-CEE0-2CF7-A3AF7DFD15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3" name="AutoShape 2">
          <a:extLst>
            <a:ext uri="{FF2B5EF4-FFF2-40B4-BE49-F238E27FC236}">
              <a16:creationId xmlns:a16="http://schemas.microsoft.com/office/drawing/2014/main" id="{DA899AE3-C893-23ED-5882-F32311C500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4" name="AutoShape 2">
          <a:extLst>
            <a:ext uri="{FF2B5EF4-FFF2-40B4-BE49-F238E27FC236}">
              <a16:creationId xmlns:a16="http://schemas.microsoft.com/office/drawing/2014/main" id="{E9CF50F6-D6FB-AB8A-A2FF-728FF7210B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5" name="AutoShape 2">
          <a:extLst>
            <a:ext uri="{FF2B5EF4-FFF2-40B4-BE49-F238E27FC236}">
              <a16:creationId xmlns:a16="http://schemas.microsoft.com/office/drawing/2014/main" id="{0A4D1A8A-9D6A-CBED-D3BC-4AC58EC9D5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8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38100</xdr:rowOff>
    </xdr:to>
    <xdr:sp macro="" textlink="">
      <xdr:nvSpPr>
        <xdr:cNvPr id="295938" name="c" hidden="1">
          <a:extLst>
            <a:ext uri="{FF2B5EF4-FFF2-40B4-BE49-F238E27FC236}">
              <a16:creationId xmlns:a16="http://schemas.microsoft.com/office/drawing/2014/main" id="{BE5487C0-DB5C-D24C-8AA2-BE3DFCFF320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2" name="AutoShape 2">
          <a:extLst>
            <a:ext uri="{FF2B5EF4-FFF2-40B4-BE49-F238E27FC236}">
              <a16:creationId xmlns:a16="http://schemas.microsoft.com/office/drawing/2014/main" id="{7FE93D4B-FCAB-BA27-6C3E-67671BF3F9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3" name="AutoShape 2">
          <a:extLst>
            <a:ext uri="{FF2B5EF4-FFF2-40B4-BE49-F238E27FC236}">
              <a16:creationId xmlns:a16="http://schemas.microsoft.com/office/drawing/2014/main" id="{95A6AE3C-4F89-7BB4-303E-829E68A526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4" name="AutoShape 2">
          <a:extLst>
            <a:ext uri="{FF2B5EF4-FFF2-40B4-BE49-F238E27FC236}">
              <a16:creationId xmlns:a16="http://schemas.microsoft.com/office/drawing/2014/main" id="{D02649D1-B857-181C-9C51-73CD221720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5" name="AutoShape 2">
          <a:extLst>
            <a:ext uri="{FF2B5EF4-FFF2-40B4-BE49-F238E27FC236}">
              <a16:creationId xmlns:a16="http://schemas.microsoft.com/office/drawing/2014/main" id="{6FCA269E-6FAC-821D-626B-57B1095CF22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296962" name="c" hidden="1">
          <a:extLst>
            <a:ext uri="{FF2B5EF4-FFF2-40B4-BE49-F238E27FC236}">
              <a16:creationId xmlns:a16="http://schemas.microsoft.com/office/drawing/2014/main" id="{E7D90429-16A8-0F13-D1BF-E62DA0703F6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1ECDD0CB-E20A-092B-3E11-6BC9F3682C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8CDE9A3A-3288-E50A-AE20-B3EF56F7BD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50075A2F-989C-8638-4055-830CC22CCA6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18434C17-890C-5F93-C5F7-8FA6316C41B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0</xdr:rowOff>
    </xdr:to>
    <xdr:sp macro="" textlink="">
      <xdr:nvSpPr>
        <xdr:cNvPr id="297986" name="c" hidden="1">
          <a:extLst>
            <a:ext uri="{FF2B5EF4-FFF2-40B4-BE49-F238E27FC236}">
              <a16:creationId xmlns:a16="http://schemas.microsoft.com/office/drawing/2014/main" id="{08D9CE7F-D216-081A-1F91-368E2676223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2" name="AutoShape 2">
          <a:extLst>
            <a:ext uri="{FF2B5EF4-FFF2-40B4-BE49-F238E27FC236}">
              <a16:creationId xmlns:a16="http://schemas.microsoft.com/office/drawing/2014/main" id="{3555AA45-D770-01B7-1C39-12F610BADF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3" name="AutoShape 2">
          <a:extLst>
            <a:ext uri="{FF2B5EF4-FFF2-40B4-BE49-F238E27FC236}">
              <a16:creationId xmlns:a16="http://schemas.microsoft.com/office/drawing/2014/main" id="{BEFD0DC5-AA38-2295-9C9B-D4F3962F21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4" name="AutoShape 2">
          <a:extLst>
            <a:ext uri="{FF2B5EF4-FFF2-40B4-BE49-F238E27FC236}">
              <a16:creationId xmlns:a16="http://schemas.microsoft.com/office/drawing/2014/main" id="{636CD2B0-3197-57AB-CAF8-2FD0EE318AA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5" name="AutoShape 2">
          <a:extLst>
            <a:ext uri="{FF2B5EF4-FFF2-40B4-BE49-F238E27FC236}">
              <a16:creationId xmlns:a16="http://schemas.microsoft.com/office/drawing/2014/main" id="{31604549-3D3F-B120-8117-D5467B3CEB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37</xdr:row>
      <xdr:rowOff>82550</xdr:rowOff>
    </xdr:to>
    <xdr:sp macro="" textlink="">
      <xdr:nvSpPr>
        <xdr:cNvPr id="299010" name="c" hidden="1">
          <a:extLst>
            <a:ext uri="{FF2B5EF4-FFF2-40B4-BE49-F238E27FC236}">
              <a16:creationId xmlns:a16="http://schemas.microsoft.com/office/drawing/2014/main" id="{0686092C-134D-A36E-BA08-1E879C5C072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37</xdr:row>
      <xdr:rowOff>82550</xdr:rowOff>
    </xdr:to>
    <xdr:sp macro="" textlink="">
      <xdr:nvSpPr>
        <xdr:cNvPr id="2" name="AutoShape 2">
          <a:extLst>
            <a:ext uri="{FF2B5EF4-FFF2-40B4-BE49-F238E27FC236}">
              <a16:creationId xmlns:a16="http://schemas.microsoft.com/office/drawing/2014/main" id="{75E07661-840A-98C9-6A7C-8ED53F5CC45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82550</xdr:rowOff>
    </xdr:to>
    <xdr:sp macro="" textlink="">
      <xdr:nvSpPr>
        <xdr:cNvPr id="3" name="AutoShape 2">
          <a:extLst>
            <a:ext uri="{FF2B5EF4-FFF2-40B4-BE49-F238E27FC236}">
              <a16:creationId xmlns:a16="http://schemas.microsoft.com/office/drawing/2014/main" id="{C0059B1C-30E9-53AD-066B-7490A5BC38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82550</xdr:rowOff>
    </xdr:to>
    <xdr:sp macro="" textlink="">
      <xdr:nvSpPr>
        <xdr:cNvPr id="4" name="AutoShape 2">
          <a:extLst>
            <a:ext uri="{FF2B5EF4-FFF2-40B4-BE49-F238E27FC236}">
              <a16:creationId xmlns:a16="http://schemas.microsoft.com/office/drawing/2014/main" id="{6A33A900-43E3-AD14-898E-CE2BF9E55B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82550</xdr:rowOff>
    </xdr:to>
    <xdr:sp macro="" textlink="">
      <xdr:nvSpPr>
        <xdr:cNvPr id="5" name="AutoShape 2">
          <a:extLst>
            <a:ext uri="{FF2B5EF4-FFF2-40B4-BE49-F238E27FC236}">
              <a16:creationId xmlns:a16="http://schemas.microsoft.com/office/drawing/2014/main" id="{C1856674-ADDF-7943-341F-4E537A31FE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00034" name="c" hidden="1">
          <a:extLst>
            <a:ext uri="{FF2B5EF4-FFF2-40B4-BE49-F238E27FC236}">
              <a16:creationId xmlns:a16="http://schemas.microsoft.com/office/drawing/2014/main" id="{36A87872-D1EB-0D27-92DC-FDCCA480645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2800FFDB-FC96-6FAD-5ED4-8C9F98A94D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A6207F9-7E6D-FC81-62EB-4EEE22CAFA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993818D4-6052-9CE4-9ECB-1D9FF89C85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6E45A4A9-EABC-B001-A95B-53E28A30B3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95250</xdr:rowOff>
    </xdr:to>
    <xdr:sp macro="" textlink="">
      <xdr:nvSpPr>
        <xdr:cNvPr id="301058" name="c" hidden="1">
          <a:extLst>
            <a:ext uri="{FF2B5EF4-FFF2-40B4-BE49-F238E27FC236}">
              <a16:creationId xmlns:a16="http://schemas.microsoft.com/office/drawing/2014/main" id="{0CD19688-A35F-6413-ED17-13043862AEF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95250</xdr:rowOff>
    </xdr:to>
    <xdr:sp macro="" textlink="">
      <xdr:nvSpPr>
        <xdr:cNvPr id="2" name="AutoShape 2">
          <a:extLst>
            <a:ext uri="{FF2B5EF4-FFF2-40B4-BE49-F238E27FC236}">
              <a16:creationId xmlns:a16="http://schemas.microsoft.com/office/drawing/2014/main" id="{49FC3F61-024B-AD44-D9EF-A384813E66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95250</xdr:rowOff>
    </xdr:to>
    <xdr:sp macro="" textlink="">
      <xdr:nvSpPr>
        <xdr:cNvPr id="3" name="AutoShape 2">
          <a:extLst>
            <a:ext uri="{FF2B5EF4-FFF2-40B4-BE49-F238E27FC236}">
              <a16:creationId xmlns:a16="http://schemas.microsoft.com/office/drawing/2014/main" id="{7D3807CC-64F5-3D74-3709-D93AC154F8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95250</xdr:rowOff>
    </xdr:to>
    <xdr:sp macro="" textlink="">
      <xdr:nvSpPr>
        <xdr:cNvPr id="4" name="AutoShape 2">
          <a:extLst>
            <a:ext uri="{FF2B5EF4-FFF2-40B4-BE49-F238E27FC236}">
              <a16:creationId xmlns:a16="http://schemas.microsoft.com/office/drawing/2014/main" id="{4A302A20-0B18-8E4A-8AAF-5A43129905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95250</xdr:rowOff>
    </xdr:to>
    <xdr:sp macro="" textlink="">
      <xdr:nvSpPr>
        <xdr:cNvPr id="5" name="AutoShape 2">
          <a:extLst>
            <a:ext uri="{FF2B5EF4-FFF2-40B4-BE49-F238E27FC236}">
              <a16:creationId xmlns:a16="http://schemas.microsoft.com/office/drawing/2014/main" id="{67C217BD-F6FC-F85E-EF9A-DCAB0E0C3C9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0</xdr:rowOff>
    </xdr:to>
    <xdr:sp macro="" textlink="">
      <xdr:nvSpPr>
        <xdr:cNvPr id="302082" name="c" hidden="1">
          <a:extLst>
            <a:ext uri="{FF2B5EF4-FFF2-40B4-BE49-F238E27FC236}">
              <a16:creationId xmlns:a16="http://schemas.microsoft.com/office/drawing/2014/main" id="{9BA571C3-60DC-9F44-CEE8-0E5F0D0E4A1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2" name="AutoShape 2">
          <a:extLst>
            <a:ext uri="{FF2B5EF4-FFF2-40B4-BE49-F238E27FC236}">
              <a16:creationId xmlns:a16="http://schemas.microsoft.com/office/drawing/2014/main" id="{D1858DC7-FEF6-401E-D222-6667EB9BD7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3" name="AutoShape 2">
          <a:extLst>
            <a:ext uri="{FF2B5EF4-FFF2-40B4-BE49-F238E27FC236}">
              <a16:creationId xmlns:a16="http://schemas.microsoft.com/office/drawing/2014/main" id="{EE56E2B1-E098-24B1-D367-8BB149558C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4" name="AutoShape 2">
          <a:extLst>
            <a:ext uri="{FF2B5EF4-FFF2-40B4-BE49-F238E27FC236}">
              <a16:creationId xmlns:a16="http://schemas.microsoft.com/office/drawing/2014/main" id="{B0E5E1D8-24EA-C9FE-1D58-D3CC4C6A8B9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5" name="AutoShape 2">
          <a:extLst>
            <a:ext uri="{FF2B5EF4-FFF2-40B4-BE49-F238E27FC236}">
              <a16:creationId xmlns:a16="http://schemas.microsoft.com/office/drawing/2014/main" id="{C7CC5D60-ADFA-AE2A-601B-0BAD39E3B5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03106" name="c" hidden="1">
          <a:extLst>
            <a:ext uri="{FF2B5EF4-FFF2-40B4-BE49-F238E27FC236}">
              <a16:creationId xmlns:a16="http://schemas.microsoft.com/office/drawing/2014/main" id="{12DB63E2-56D6-65FD-D644-523D40AB53D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DF73619F-9ED9-C202-CA58-BB251407B5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7D6390BB-BE8F-B828-4173-51E16C0C0D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EF23364B-ADE1-4780-47C3-457DFB856E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203EA3B3-75A7-359C-5787-A9BB5AD5DF8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95250</xdr:rowOff>
    </xdr:to>
    <xdr:sp macro="" textlink="">
      <xdr:nvSpPr>
        <xdr:cNvPr id="304130" name="c" hidden="1">
          <a:extLst>
            <a:ext uri="{FF2B5EF4-FFF2-40B4-BE49-F238E27FC236}">
              <a16:creationId xmlns:a16="http://schemas.microsoft.com/office/drawing/2014/main" id="{0ADAB05F-103A-E702-8A49-458F8D6D41C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95250</xdr:rowOff>
    </xdr:to>
    <xdr:sp macro="" textlink="">
      <xdr:nvSpPr>
        <xdr:cNvPr id="2" name="AutoShape 2">
          <a:extLst>
            <a:ext uri="{FF2B5EF4-FFF2-40B4-BE49-F238E27FC236}">
              <a16:creationId xmlns:a16="http://schemas.microsoft.com/office/drawing/2014/main" id="{34E5BBDA-DF42-F1F9-4AB9-C77BAFA676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95250</xdr:rowOff>
    </xdr:to>
    <xdr:sp macro="" textlink="">
      <xdr:nvSpPr>
        <xdr:cNvPr id="3" name="AutoShape 2">
          <a:extLst>
            <a:ext uri="{FF2B5EF4-FFF2-40B4-BE49-F238E27FC236}">
              <a16:creationId xmlns:a16="http://schemas.microsoft.com/office/drawing/2014/main" id="{7B7CD6F9-097B-4D91-35AD-315A456EDB1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95250</xdr:rowOff>
    </xdr:to>
    <xdr:sp macro="" textlink="">
      <xdr:nvSpPr>
        <xdr:cNvPr id="4" name="AutoShape 2">
          <a:extLst>
            <a:ext uri="{FF2B5EF4-FFF2-40B4-BE49-F238E27FC236}">
              <a16:creationId xmlns:a16="http://schemas.microsoft.com/office/drawing/2014/main" id="{BE9C71E7-8E20-BCB4-1279-2D56C83E2E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95250</xdr:rowOff>
    </xdr:to>
    <xdr:sp macro="" textlink="">
      <xdr:nvSpPr>
        <xdr:cNvPr id="5" name="AutoShape 2">
          <a:extLst>
            <a:ext uri="{FF2B5EF4-FFF2-40B4-BE49-F238E27FC236}">
              <a16:creationId xmlns:a16="http://schemas.microsoft.com/office/drawing/2014/main" id="{C3977A44-81B9-49DD-07F1-81979CE081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0</xdr:rowOff>
    </xdr:to>
    <xdr:sp macro="" textlink="">
      <xdr:nvSpPr>
        <xdr:cNvPr id="305154" name="c" hidden="1">
          <a:extLst>
            <a:ext uri="{FF2B5EF4-FFF2-40B4-BE49-F238E27FC236}">
              <a16:creationId xmlns:a16="http://schemas.microsoft.com/office/drawing/2014/main" id="{ACBF3EBF-80C3-50CF-B3B6-1E77ECD3250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2" name="AutoShape 2">
          <a:extLst>
            <a:ext uri="{FF2B5EF4-FFF2-40B4-BE49-F238E27FC236}">
              <a16:creationId xmlns:a16="http://schemas.microsoft.com/office/drawing/2014/main" id="{C92717BB-B8F5-3D21-58C3-93ECF50C352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3" name="AutoShape 2">
          <a:extLst>
            <a:ext uri="{FF2B5EF4-FFF2-40B4-BE49-F238E27FC236}">
              <a16:creationId xmlns:a16="http://schemas.microsoft.com/office/drawing/2014/main" id="{953BCAE7-C6FF-0745-5DE8-099E2AA515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4" name="AutoShape 2">
          <a:extLst>
            <a:ext uri="{FF2B5EF4-FFF2-40B4-BE49-F238E27FC236}">
              <a16:creationId xmlns:a16="http://schemas.microsoft.com/office/drawing/2014/main" id="{664EF725-3633-F59C-11B9-11789B4609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0</xdr:rowOff>
    </xdr:to>
    <xdr:sp macro="" textlink="">
      <xdr:nvSpPr>
        <xdr:cNvPr id="5" name="AutoShape 2">
          <a:extLst>
            <a:ext uri="{FF2B5EF4-FFF2-40B4-BE49-F238E27FC236}">
              <a16:creationId xmlns:a16="http://schemas.microsoft.com/office/drawing/2014/main" id="{B132B178-572C-0739-16FA-9BA163E704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99.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88900</xdr:rowOff>
    </xdr:to>
    <xdr:sp macro="" textlink="">
      <xdr:nvSpPr>
        <xdr:cNvPr id="306178" name="c" hidden="1">
          <a:extLst>
            <a:ext uri="{FF2B5EF4-FFF2-40B4-BE49-F238E27FC236}">
              <a16:creationId xmlns:a16="http://schemas.microsoft.com/office/drawing/2014/main" id="{B0C5F03D-179D-28D7-4E51-39C301EDA19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2" name="AutoShape 2">
          <a:extLst>
            <a:ext uri="{FF2B5EF4-FFF2-40B4-BE49-F238E27FC236}">
              <a16:creationId xmlns:a16="http://schemas.microsoft.com/office/drawing/2014/main" id="{CCBD0F48-D160-27BF-0482-149102D3BF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3" name="AutoShape 2">
          <a:extLst>
            <a:ext uri="{FF2B5EF4-FFF2-40B4-BE49-F238E27FC236}">
              <a16:creationId xmlns:a16="http://schemas.microsoft.com/office/drawing/2014/main" id="{20ACDBAB-4271-8D81-6D91-2964C95982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4" name="AutoShape 2">
          <a:extLst>
            <a:ext uri="{FF2B5EF4-FFF2-40B4-BE49-F238E27FC236}">
              <a16:creationId xmlns:a16="http://schemas.microsoft.com/office/drawing/2014/main" id="{DE715D3A-A937-5D0F-29D5-A32385E986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88900</xdr:rowOff>
    </xdr:to>
    <xdr:sp macro="" textlink="">
      <xdr:nvSpPr>
        <xdr:cNvPr id="5" name="AutoShape 2">
          <a:extLst>
            <a:ext uri="{FF2B5EF4-FFF2-40B4-BE49-F238E27FC236}">
              <a16:creationId xmlns:a16="http://schemas.microsoft.com/office/drawing/2014/main" id="{6EA17B33-D5F2-9D79-9E4C-6F911AFAF9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6350</xdr:rowOff>
    </xdr:to>
    <xdr:sp macro="" textlink="">
      <xdr:nvSpPr>
        <xdr:cNvPr id="307202" name="c" hidden="1">
          <a:extLst>
            <a:ext uri="{FF2B5EF4-FFF2-40B4-BE49-F238E27FC236}">
              <a16:creationId xmlns:a16="http://schemas.microsoft.com/office/drawing/2014/main" id="{DA16CEB0-0047-9A68-A255-7B771D36E88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6350</xdr:rowOff>
    </xdr:to>
    <xdr:sp macro="" textlink="">
      <xdr:nvSpPr>
        <xdr:cNvPr id="2" name="AutoShape 2">
          <a:extLst>
            <a:ext uri="{FF2B5EF4-FFF2-40B4-BE49-F238E27FC236}">
              <a16:creationId xmlns:a16="http://schemas.microsoft.com/office/drawing/2014/main" id="{32EF3475-E658-3F02-46AD-BB564003C6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6350</xdr:rowOff>
    </xdr:to>
    <xdr:sp macro="" textlink="">
      <xdr:nvSpPr>
        <xdr:cNvPr id="3" name="AutoShape 2">
          <a:extLst>
            <a:ext uri="{FF2B5EF4-FFF2-40B4-BE49-F238E27FC236}">
              <a16:creationId xmlns:a16="http://schemas.microsoft.com/office/drawing/2014/main" id="{D68314B3-CECE-8AFF-4923-78EE0A1BAA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6350</xdr:rowOff>
    </xdr:to>
    <xdr:sp macro="" textlink="">
      <xdr:nvSpPr>
        <xdr:cNvPr id="4" name="AutoShape 2">
          <a:extLst>
            <a:ext uri="{FF2B5EF4-FFF2-40B4-BE49-F238E27FC236}">
              <a16:creationId xmlns:a16="http://schemas.microsoft.com/office/drawing/2014/main" id="{76751C36-F675-6F61-78AB-606912FF3A5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6350</xdr:rowOff>
    </xdr:to>
    <xdr:sp macro="" textlink="">
      <xdr:nvSpPr>
        <xdr:cNvPr id="5" name="AutoShape 2">
          <a:extLst>
            <a:ext uri="{FF2B5EF4-FFF2-40B4-BE49-F238E27FC236}">
              <a16:creationId xmlns:a16="http://schemas.microsoft.com/office/drawing/2014/main" id="{7E9F2F01-2441-CC36-9030-B8F7B750BB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139700</xdr:rowOff>
    </xdr:to>
    <xdr:sp macro="" textlink="">
      <xdr:nvSpPr>
        <xdr:cNvPr id="308226" name="c" hidden="1">
          <a:extLst>
            <a:ext uri="{FF2B5EF4-FFF2-40B4-BE49-F238E27FC236}">
              <a16:creationId xmlns:a16="http://schemas.microsoft.com/office/drawing/2014/main" id="{C632AA90-83FB-5645-1799-671EE185006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2" name="AutoShape 2">
          <a:extLst>
            <a:ext uri="{FF2B5EF4-FFF2-40B4-BE49-F238E27FC236}">
              <a16:creationId xmlns:a16="http://schemas.microsoft.com/office/drawing/2014/main" id="{8D28B635-8E72-D81F-6FCB-3E3D25DFC8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3" name="AutoShape 2">
          <a:extLst>
            <a:ext uri="{FF2B5EF4-FFF2-40B4-BE49-F238E27FC236}">
              <a16:creationId xmlns:a16="http://schemas.microsoft.com/office/drawing/2014/main" id="{3FA3195F-BB4B-0207-4AAA-83FA46F52F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4" name="AutoShape 2">
          <a:extLst>
            <a:ext uri="{FF2B5EF4-FFF2-40B4-BE49-F238E27FC236}">
              <a16:creationId xmlns:a16="http://schemas.microsoft.com/office/drawing/2014/main" id="{7CB65259-28A0-E387-7EC0-132BD34D05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5" name="AutoShape 2">
          <a:extLst>
            <a:ext uri="{FF2B5EF4-FFF2-40B4-BE49-F238E27FC236}">
              <a16:creationId xmlns:a16="http://schemas.microsoft.com/office/drawing/2014/main" id="{2639BBCA-9A7F-FF7A-DEFC-6A3BBAB564A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44450</xdr:rowOff>
    </xdr:to>
    <xdr:sp macro="" textlink="">
      <xdr:nvSpPr>
        <xdr:cNvPr id="309250" name="c" hidden="1">
          <a:extLst>
            <a:ext uri="{FF2B5EF4-FFF2-40B4-BE49-F238E27FC236}">
              <a16:creationId xmlns:a16="http://schemas.microsoft.com/office/drawing/2014/main" id="{68934129-98A9-E8F0-E7D4-B0649D83040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2" name="AutoShape 2">
          <a:extLst>
            <a:ext uri="{FF2B5EF4-FFF2-40B4-BE49-F238E27FC236}">
              <a16:creationId xmlns:a16="http://schemas.microsoft.com/office/drawing/2014/main" id="{ECBB861B-3AD7-4D55-8B2A-46532575E4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3" name="AutoShape 2">
          <a:extLst>
            <a:ext uri="{FF2B5EF4-FFF2-40B4-BE49-F238E27FC236}">
              <a16:creationId xmlns:a16="http://schemas.microsoft.com/office/drawing/2014/main" id="{49D0A2FE-C7F5-4689-7BFA-6CFC479F112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4" name="AutoShape 2">
          <a:extLst>
            <a:ext uri="{FF2B5EF4-FFF2-40B4-BE49-F238E27FC236}">
              <a16:creationId xmlns:a16="http://schemas.microsoft.com/office/drawing/2014/main" id="{96AE5940-7943-70B8-9E86-091A68C026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5" name="AutoShape 2">
          <a:extLst>
            <a:ext uri="{FF2B5EF4-FFF2-40B4-BE49-F238E27FC236}">
              <a16:creationId xmlns:a16="http://schemas.microsoft.com/office/drawing/2014/main" id="{3C15A5C8-2A50-EF99-BCFD-B842AF8C92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6350</xdr:rowOff>
    </xdr:to>
    <xdr:sp macro="" textlink="">
      <xdr:nvSpPr>
        <xdr:cNvPr id="310274" name="c" hidden="1">
          <a:extLst>
            <a:ext uri="{FF2B5EF4-FFF2-40B4-BE49-F238E27FC236}">
              <a16:creationId xmlns:a16="http://schemas.microsoft.com/office/drawing/2014/main" id="{CDAB0146-095A-D692-0292-1986F1C13B8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6350</xdr:rowOff>
    </xdr:to>
    <xdr:sp macro="" textlink="">
      <xdr:nvSpPr>
        <xdr:cNvPr id="2" name="AutoShape 2">
          <a:extLst>
            <a:ext uri="{FF2B5EF4-FFF2-40B4-BE49-F238E27FC236}">
              <a16:creationId xmlns:a16="http://schemas.microsoft.com/office/drawing/2014/main" id="{3BF9879C-E728-A2E2-5251-BD5EF620E7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6350</xdr:rowOff>
    </xdr:to>
    <xdr:sp macro="" textlink="">
      <xdr:nvSpPr>
        <xdr:cNvPr id="3" name="AutoShape 2">
          <a:extLst>
            <a:ext uri="{FF2B5EF4-FFF2-40B4-BE49-F238E27FC236}">
              <a16:creationId xmlns:a16="http://schemas.microsoft.com/office/drawing/2014/main" id="{BF63E26E-3FBD-FF9C-36F2-E209C0C254D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6350</xdr:rowOff>
    </xdr:to>
    <xdr:sp macro="" textlink="">
      <xdr:nvSpPr>
        <xdr:cNvPr id="4" name="AutoShape 2">
          <a:extLst>
            <a:ext uri="{FF2B5EF4-FFF2-40B4-BE49-F238E27FC236}">
              <a16:creationId xmlns:a16="http://schemas.microsoft.com/office/drawing/2014/main" id="{9F6A42E5-E185-B62D-448D-230CA61EBD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6350</xdr:rowOff>
    </xdr:to>
    <xdr:sp macro="" textlink="">
      <xdr:nvSpPr>
        <xdr:cNvPr id="5" name="AutoShape 2">
          <a:extLst>
            <a:ext uri="{FF2B5EF4-FFF2-40B4-BE49-F238E27FC236}">
              <a16:creationId xmlns:a16="http://schemas.microsoft.com/office/drawing/2014/main" id="{D313AA1C-054B-D7BB-2288-97C225D1BC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139700</xdr:rowOff>
    </xdr:to>
    <xdr:sp macro="" textlink="">
      <xdr:nvSpPr>
        <xdr:cNvPr id="311298" name="c" hidden="1">
          <a:extLst>
            <a:ext uri="{FF2B5EF4-FFF2-40B4-BE49-F238E27FC236}">
              <a16:creationId xmlns:a16="http://schemas.microsoft.com/office/drawing/2014/main" id="{65177706-C34B-CC62-74F8-22C79348D24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2" name="AutoShape 2">
          <a:extLst>
            <a:ext uri="{FF2B5EF4-FFF2-40B4-BE49-F238E27FC236}">
              <a16:creationId xmlns:a16="http://schemas.microsoft.com/office/drawing/2014/main" id="{329DFA88-593C-AD4D-ADDA-D5E5E2FA68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3" name="AutoShape 2">
          <a:extLst>
            <a:ext uri="{FF2B5EF4-FFF2-40B4-BE49-F238E27FC236}">
              <a16:creationId xmlns:a16="http://schemas.microsoft.com/office/drawing/2014/main" id="{9970F5A2-9AF7-A3C0-48FB-60234DE43A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4" name="AutoShape 2">
          <a:extLst>
            <a:ext uri="{FF2B5EF4-FFF2-40B4-BE49-F238E27FC236}">
              <a16:creationId xmlns:a16="http://schemas.microsoft.com/office/drawing/2014/main" id="{41A290F9-7349-E210-48CE-2A6366B267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5" name="AutoShape 2">
          <a:extLst>
            <a:ext uri="{FF2B5EF4-FFF2-40B4-BE49-F238E27FC236}">
              <a16:creationId xmlns:a16="http://schemas.microsoft.com/office/drawing/2014/main" id="{EEE00680-9593-0BF6-D28D-5C2C82D98E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25400</xdr:rowOff>
    </xdr:to>
    <xdr:sp macro="" textlink="">
      <xdr:nvSpPr>
        <xdr:cNvPr id="312322" name="c" hidden="1">
          <a:extLst>
            <a:ext uri="{FF2B5EF4-FFF2-40B4-BE49-F238E27FC236}">
              <a16:creationId xmlns:a16="http://schemas.microsoft.com/office/drawing/2014/main" id="{DE768AB6-71C7-9780-9C55-B96E090F22F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2" name="AutoShape 2">
          <a:extLst>
            <a:ext uri="{FF2B5EF4-FFF2-40B4-BE49-F238E27FC236}">
              <a16:creationId xmlns:a16="http://schemas.microsoft.com/office/drawing/2014/main" id="{C1772B6C-93EA-A565-ECD4-37E839D045D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3" name="AutoShape 2">
          <a:extLst>
            <a:ext uri="{FF2B5EF4-FFF2-40B4-BE49-F238E27FC236}">
              <a16:creationId xmlns:a16="http://schemas.microsoft.com/office/drawing/2014/main" id="{7AF38AC4-D84C-53E9-3202-316203B812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4" name="AutoShape 2">
          <a:extLst>
            <a:ext uri="{FF2B5EF4-FFF2-40B4-BE49-F238E27FC236}">
              <a16:creationId xmlns:a16="http://schemas.microsoft.com/office/drawing/2014/main" id="{FE878582-0D46-7A8E-61A8-F662271823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5" name="AutoShape 2">
          <a:extLst>
            <a:ext uri="{FF2B5EF4-FFF2-40B4-BE49-F238E27FC236}">
              <a16:creationId xmlns:a16="http://schemas.microsoft.com/office/drawing/2014/main" id="{2A343F82-E20E-39C8-B975-70C26B5E33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69850</xdr:rowOff>
    </xdr:to>
    <xdr:sp macro="" textlink="">
      <xdr:nvSpPr>
        <xdr:cNvPr id="313346" name="c" hidden="1">
          <a:extLst>
            <a:ext uri="{FF2B5EF4-FFF2-40B4-BE49-F238E27FC236}">
              <a16:creationId xmlns:a16="http://schemas.microsoft.com/office/drawing/2014/main" id="{CB673201-92FE-5B17-D8E7-1C5DB980FCF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2" name="AutoShape 2">
          <a:extLst>
            <a:ext uri="{FF2B5EF4-FFF2-40B4-BE49-F238E27FC236}">
              <a16:creationId xmlns:a16="http://schemas.microsoft.com/office/drawing/2014/main" id="{D6EE2E99-8734-A11B-DDC5-85C61F9160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3" name="AutoShape 2">
          <a:extLst>
            <a:ext uri="{FF2B5EF4-FFF2-40B4-BE49-F238E27FC236}">
              <a16:creationId xmlns:a16="http://schemas.microsoft.com/office/drawing/2014/main" id="{6CBD5531-A54E-2E2C-F9D1-825513112F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4" name="AutoShape 2">
          <a:extLst>
            <a:ext uri="{FF2B5EF4-FFF2-40B4-BE49-F238E27FC236}">
              <a16:creationId xmlns:a16="http://schemas.microsoft.com/office/drawing/2014/main" id="{0397BB35-C5C7-E0CC-1B25-9905E373B3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5" name="AutoShape 2">
          <a:extLst>
            <a:ext uri="{FF2B5EF4-FFF2-40B4-BE49-F238E27FC236}">
              <a16:creationId xmlns:a16="http://schemas.microsoft.com/office/drawing/2014/main" id="{ED6105C5-EB61-61F5-1F72-58F19FC082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69850</xdr:rowOff>
    </xdr:to>
    <xdr:sp macro="" textlink="">
      <xdr:nvSpPr>
        <xdr:cNvPr id="314370" name="c" hidden="1">
          <a:extLst>
            <a:ext uri="{FF2B5EF4-FFF2-40B4-BE49-F238E27FC236}">
              <a16:creationId xmlns:a16="http://schemas.microsoft.com/office/drawing/2014/main" id="{D06B8619-4D0B-C2CF-B1A7-81E434FA161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2" name="AutoShape 2">
          <a:extLst>
            <a:ext uri="{FF2B5EF4-FFF2-40B4-BE49-F238E27FC236}">
              <a16:creationId xmlns:a16="http://schemas.microsoft.com/office/drawing/2014/main" id="{371B197B-7D88-0D4B-7396-63314600CE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3" name="AutoShape 2">
          <a:extLst>
            <a:ext uri="{FF2B5EF4-FFF2-40B4-BE49-F238E27FC236}">
              <a16:creationId xmlns:a16="http://schemas.microsoft.com/office/drawing/2014/main" id="{002CB6CD-F880-9A1E-72B7-2A7E559886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4" name="AutoShape 2">
          <a:extLst>
            <a:ext uri="{FF2B5EF4-FFF2-40B4-BE49-F238E27FC236}">
              <a16:creationId xmlns:a16="http://schemas.microsoft.com/office/drawing/2014/main" id="{C87D45C8-64AC-A665-A716-17E6D2A675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5" name="AutoShape 2">
          <a:extLst>
            <a:ext uri="{FF2B5EF4-FFF2-40B4-BE49-F238E27FC236}">
              <a16:creationId xmlns:a16="http://schemas.microsoft.com/office/drawing/2014/main" id="{2BAC5964-9110-E9C3-5E1E-7768AF01122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69850</xdr:rowOff>
    </xdr:to>
    <xdr:sp macro="" textlink="">
      <xdr:nvSpPr>
        <xdr:cNvPr id="315394" name="c" hidden="1">
          <a:extLst>
            <a:ext uri="{FF2B5EF4-FFF2-40B4-BE49-F238E27FC236}">
              <a16:creationId xmlns:a16="http://schemas.microsoft.com/office/drawing/2014/main" id="{D5AA0A55-D90E-F8EC-62C4-81411D0C61E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2" name="AutoShape 2">
          <a:extLst>
            <a:ext uri="{FF2B5EF4-FFF2-40B4-BE49-F238E27FC236}">
              <a16:creationId xmlns:a16="http://schemas.microsoft.com/office/drawing/2014/main" id="{4FB4F785-A2A9-A33F-0437-98A962AC80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3" name="AutoShape 2">
          <a:extLst>
            <a:ext uri="{FF2B5EF4-FFF2-40B4-BE49-F238E27FC236}">
              <a16:creationId xmlns:a16="http://schemas.microsoft.com/office/drawing/2014/main" id="{092AC743-9FBE-D243-1887-56EE0635D9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4" name="AutoShape 2">
          <a:extLst>
            <a:ext uri="{FF2B5EF4-FFF2-40B4-BE49-F238E27FC236}">
              <a16:creationId xmlns:a16="http://schemas.microsoft.com/office/drawing/2014/main" id="{D353C168-DDAC-0AE0-8C7D-8937D1F121E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69850</xdr:rowOff>
    </xdr:to>
    <xdr:sp macro="" textlink="">
      <xdr:nvSpPr>
        <xdr:cNvPr id="5" name="AutoShape 2">
          <a:extLst>
            <a:ext uri="{FF2B5EF4-FFF2-40B4-BE49-F238E27FC236}">
              <a16:creationId xmlns:a16="http://schemas.microsoft.com/office/drawing/2014/main" id="{A4EB696E-C49A-2C2A-ED71-244760DDEF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0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139700</xdr:rowOff>
    </xdr:to>
    <xdr:sp macro="" textlink="">
      <xdr:nvSpPr>
        <xdr:cNvPr id="316418" name="c" hidden="1">
          <a:extLst>
            <a:ext uri="{FF2B5EF4-FFF2-40B4-BE49-F238E27FC236}">
              <a16:creationId xmlns:a16="http://schemas.microsoft.com/office/drawing/2014/main" id="{0204A2DC-4F2E-9F50-F901-F905ABA1B76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139700</xdr:rowOff>
    </xdr:to>
    <xdr:sp macro="" textlink="">
      <xdr:nvSpPr>
        <xdr:cNvPr id="2" name="AutoShape 2">
          <a:extLst>
            <a:ext uri="{FF2B5EF4-FFF2-40B4-BE49-F238E27FC236}">
              <a16:creationId xmlns:a16="http://schemas.microsoft.com/office/drawing/2014/main" id="{BB11DE78-905A-0614-628D-766A65F799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139700</xdr:rowOff>
    </xdr:to>
    <xdr:sp macro="" textlink="">
      <xdr:nvSpPr>
        <xdr:cNvPr id="3" name="AutoShape 2">
          <a:extLst>
            <a:ext uri="{FF2B5EF4-FFF2-40B4-BE49-F238E27FC236}">
              <a16:creationId xmlns:a16="http://schemas.microsoft.com/office/drawing/2014/main" id="{B7ED0E9B-1B40-3201-5C5E-BFF68966E68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139700</xdr:rowOff>
    </xdr:to>
    <xdr:sp macro="" textlink="">
      <xdr:nvSpPr>
        <xdr:cNvPr id="4" name="AutoShape 2">
          <a:extLst>
            <a:ext uri="{FF2B5EF4-FFF2-40B4-BE49-F238E27FC236}">
              <a16:creationId xmlns:a16="http://schemas.microsoft.com/office/drawing/2014/main" id="{86C5CD13-7E95-CAE6-DFF2-D1E384F541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139700</xdr:rowOff>
    </xdr:to>
    <xdr:sp macro="" textlink="">
      <xdr:nvSpPr>
        <xdr:cNvPr id="5" name="AutoShape 2">
          <a:extLst>
            <a:ext uri="{FF2B5EF4-FFF2-40B4-BE49-F238E27FC236}">
              <a16:creationId xmlns:a16="http://schemas.microsoft.com/office/drawing/2014/main" id="{791840E4-8573-8A6F-5659-2F07F7F1E6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6350</xdr:rowOff>
    </xdr:to>
    <xdr:sp macro="" textlink="">
      <xdr:nvSpPr>
        <xdr:cNvPr id="317442" name="c" hidden="1">
          <a:extLst>
            <a:ext uri="{FF2B5EF4-FFF2-40B4-BE49-F238E27FC236}">
              <a16:creationId xmlns:a16="http://schemas.microsoft.com/office/drawing/2014/main" id="{FB23809E-E842-751E-ACD7-2BBEF077E54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2" name="AutoShape 2">
          <a:extLst>
            <a:ext uri="{FF2B5EF4-FFF2-40B4-BE49-F238E27FC236}">
              <a16:creationId xmlns:a16="http://schemas.microsoft.com/office/drawing/2014/main" id="{47E35960-A030-26A4-EFAF-B1B5DB1FB9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3" name="AutoShape 2">
          <a:extLst>
            <a:ext uri="{FF2B5EF4-FFF2-40B4-BE49-F238E27FC236}">
              <a16:creationId xmlns:a16="http://schemas.microsoft.com/office/drawing/2014/main" id="{ECBF6829-529D-EE30-3D8A-44CBB0C8A8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4" name="AutoShape 2">
          <a:extLst>
            <a:ext uri="{FF2B5EF4-FFF2-40B4-BE49-F238E27FC236}">
              <a16:creationId xmlns:a16="http://schemas.microsoft.com/office/drawing/2014/main" id="{9C9EB5EB-F6E8-901E-8D5B-D8C1174B0B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6350</xdr:rowOff>
    </xdr:to>
    <xdr:sp macro="" textlink="">
      <xdr:nvSpPr>
        <xdr:cNvPr id="5" name="AutoShape 2">
          <a:extLst>
            <a:ext uri="{FF2B5EF4-FFF2-40B4-BE49-F238E27FC236}">
              <a16:creationId xmlns:a16="http://schemas.microsoft.com/office/drawing/2014/main" id="{7A6EF887-CEB6-8BFC-F3FB-B0D8F27B2D8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19050</xdr:rowOff>
    </xdr:to>
    <xdr:sp macro="" textlink="">
      <xdr:nvSpPr>
        <xdr:cNvPr id="318466" name="c" hidden="1">
          <a:extLst>
            <a:ext uri="{FF2B5EF4-FFF2-40B4-BE49-F238E27FC236}">
              <a16:creationId xmlns:a16="http://schemas.microsoft.com/office/drawing/2014/main" id="{6456BF02-D61F-BF57-4CC8-C636CF817A3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2" name="AutoShape 2">
          <a:extLst>
            <a:ext uri="{FF2B5EF4-FFF2-40B4-BE49-F238E27FC236}">
              <a16:creationId xmlns:a16="http://schemas.microsoft.com/office/drawing/2014/main" id="{D4266860-653F-FA09-4740-0A9272ED69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3" name="AutoShape 2">
          <a:extLst>
            <a:ext uri="{FF2B5EF4-FFF2-40B4-BE49-F238E27FC236}">
              <a16:creationId xmlns:a16="http://schemas.microsoft.com/office/drawing/2014/main" id="{B3F5F259-3179-05AF-DAAF-4D8E5E728B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4" name="AutoShape 2">
          <a:extLst>
            <a:ext uri="{FF2B5EF4-FFF2-40B4-BE49-F238E27FC236}">
              <a16:creationId xmlns:a16="http://schemas.microsoft.com/office/drawing/2014/main" id="{E53E15A1-1C7F-0A56-68E2-5876FFCCAA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5" name="AutoShape 2">
          <a:extLst>
            <a:ext uri="{FF2B5EF4-FFF2-40B4-BE49-F238E27FC236}">
              <a16:creationId xmlns:a16="http://schemas.microsoft.com/office/drawing/2014/main" id="{11502CE3-80CB-53F7-BD27-1681673772B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319490" name="c" hidden="1">
          <a:extLst>
            <a:ext uri="{FF2B5EF4-FFF2-40B4-BE49-F238E27FC236}">
              <a16:creationId xmlns:a16="http://schemas.microsoft.com/office/drawing/2014/main" id="{C402C658-C500-3203-D023-E04C11EDCBD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75E39EC1-E6C0-051F-7C31-21A1A957A2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BD6CF762-7F9E-51AD-1A5D-40348EE38C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41E1E643-F62C-2F07-A3F4-9D16D93D4A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98959D10-048D-10E4-EB96-89C7229888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320514" name="c" hidden="1">
          <a:extLst>
            <a:ext uri="{FF2B5EF4-FFF2-40B4-BE49-F238E27FC236}">
              <a16:creationId xmlns:a16="http://schemas.microsoft.com/office/drawing/2014/main" id="{2F1AC2BE-8960-389D-AC4D-AC7E60951DC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A0EC27BE-FF6B-EB8E-D7D0-C37997F01A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ED19EA99-76D4-58B3-E434-E79E3A43A15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A18A2AA9-797C-5908-1FAC-8F93187E5F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3D3B9B22-4A76-2CBD-4B06-565DC8840C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4.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139700</xdr:rowOff>
    </xdr:to>
    <xdr:sp macro="" textlink="">
      <xdr:nvSpPr>
        <xdr:cNvPr id="321538" name="c" hidden="1">
          <a:extLst>
            <a:ext uri="{FF2B5EF4-FFF2-40B4-BE49-F238E27FC236}">
              <a16:creationId xmlns:a16="http://schemas.microsoft.com/office/drawing/2014/main" id="{0FD9F968-AAA3-C047-2FBA-ED15491093A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2" name="AutoShape 2">
          <a:extLst>
            <a:ext uri="{FF2B5EF4-FFF2-40B4-BE49-F238E27FC236}">
              <a16:creationId xmlns:a16="http://schemas.microsoft.com/office/drawing/2014/main" id="{B1EFA19A-D58E-F5F0-F73B-6FA98A2BB7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3" name="AutoShape 2">
          <a:extLst>
            <a:ext uri="{FF2B5EF4-FFF2-40B4-BE49-F238E27FC236}">
              <a16:creationId xmlns:a16="http://schemas.microsoft.com/office/drawing/2014/main" id="{A863B9E7-6DBD-8AC4-B1AE-B38CB6DA17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4" name="AutoShape 2">
          <a:extLst>
            <a:ext uri="{FF2B5EF4-FFF2-40B4-BE49-F238E27FC236}">
              <a16:creationId xmlns:a16="http://schemas.microsoft.com/office/drawing/2014/main" id="{553C5438-ADE2-58FE-D787-B7380AF3E8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139700</xdr:rowOff>
    </xdr:to>
    <xdr:sp macro="" textlink="">
      <xdr:nvSpPr>
        <xdr:cNvPr id="5" name="AutoShape 2">
          <a:extLst>
            <a:ext uri="{FF2B5EF4-FFF2-40B4-BE49-F238E27FC236}">
              <a16:creationId xmlns:a16="http://schemas.microsoft.com/office/drawing/2014/main" id="{90E5CB6C-B0B4-D7E0-ABAB-FAFAF75721A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82550</xdr:rowOff>
    </xdr:to>
    <xdr:sp macro="" textlink="">
      <xdr:nvSpPr>
        <xdr:cNvPr id="322562" name="c" hidden="1">
          <a:extLst>
            <a:ext uri="{FF2B5EF4-FFF2-40B4-BE49-F238E27FC236}">
              <a16:creationId xmlns:a16="http://schemas.microsoft.com/office/drawing/2014/main" id="{812C1119-4F8C-0C28-5932-9D9C7BBD389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82550</xdr:rowOff>
    </xdr:to>
    <xdr:sp macro="" textlink="">
      <xdr:nvSpPr>
        <xdr:cNvPr id="2" name="AutoShape 2">
          <a:extLst>
            <a:ext uri="{FF2B5EF4-FFF2-40B4-BE49-F238E27FC236}">
              <a16:creationId xmlns:a16="http://schemas.microsoft.com/office/drawing/2014/main" id="{9592E936-3072-A8E2-EFDB-DA5341A583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82550</xdr:rowOff>
    </xdr:to>
    <xdr:sp macro="" textlink="">
      <xdr:nvSpPr>
        <xdr:cNvPr id="3" name="AutoShape 2">
          <a:extLst>
            <a:ext uri="{FF2B5EF4-FFF2-40B4-BE49-F238E27FC236}">
              <a16:creationId xmlns:a16="http://schemas.microsoft.com/office/drawing/2014/main" id="{64BF944F-E73F-A330-D7EB-9339CA2FE3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82550</xdr:rowOff>
    </xdr:to>
    <xdr:sp macro="" textlink="">
      <xdr:nvSpPr>
        <xdr:cNvPr id="4" name="AutoShape 2">
          <a:extLst>
            <a:ext uri="{FF2B5EF4-FFF2-40B4-BE49-F238E27FC236}">
              <a16:creationId xmlns:a16="http://schemas.microsoft.com/office/drawing/2014/main" id="{C883B03E-B2BF-4D39-D47D-0E10EC24AE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82550</xdr:rowOff>
    </xdr:to>
    <xdr:sp macro="" textlink="">
      <xdr:nvSpPr>
        <xdr:cNvPr id="5" name="AutoShape 2">
          <a:extLst>
            <a:ext uri="{FF2B5EF4-FFF2-40B4-BE49-F238E27FC236}">
              <a16:creationId xmlns:a16="http://schemas.microsoft.com/office/drawing/2014/main" id="{9BC6C802-431E-1F41-D3BA-DBB1B4FD6D2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165100</xdr:rowOff>
    </xdr:to>
    <xdr:sp macro="" textlink="">
      <xdr:nvSpPr>
        <xdr:cNvPr id="323586" name="c" hidden="1">
          <a:extLst>
            <a:ext uri="{FF2B5EF4-FFF2-40B4-BE49-F238E27FC236}">
              <a16:creationId xmlns:a16="http://schemas.microsoft.com/office/drawing/2014/main" id="{4A3E5C80-72A3-5B89-765C-3A65B82C348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2" name="AutoShape 2">
          <a:extLst>
            <a:ext uri="{FF2B5EF4-FFF2-40B4-BE49-F238E27FC236}">
              <a16:creationId xmlns:a16="http://schemas.microsoft.com/office/drawing/2014/main" id="{02FC0EF9-E2E8-EF7F-BE61-4F8B7F6ABA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3" name="AutoShape 2">
          <a:extLst>
            <a:ext uri="{FF2B5EF4-FFF2-40B4-BE49-F238E27FC236}">
              <a16:creationId xmlns:a16="http://schemas.microsoft.com/office/drawing/2014/main" id="{A9822B3E-3708-82F0-6843-F5DAE45A26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4" name="AutoShape 2">
          <a:extLst>
            <a:ext uri="{FF2B5EF4-FFF2-40B4-BE49-F238E27FC236}">
              <a16:creationId xmlns:a16="http://schemas.microsoft.com/office/drawing/2014/main" id="{EDAD5159-C67F-C9EB-2EDD-C9D4D53AC13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5" name="AutoShape 2">
          <a:extLst>
            <a:ext uri="{FF2B5EF4-FFF2-40B4-BE49-F238E27FC236}">
              <a16:creationId xmlns:a16="http://schemas.microsoft.com/office/drawing/2014/main" id="{9E15A4BE-7943-B368-F477-524AC3A7DA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324610" name="c" hidden="1">
          <a:extLst>
            <a:ext uri="{FF2B5EF4-FFF2-40B4-BE49-F238E27FC236}">
              <a16:creationId xmlns:a16="http://schemas.microsoft.com/office/drawing/2014/main" id="{A3FF3A9D-8F29-85C3-59D2-D011B3BF0BE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10A51518-A637-F847-5AFB-D01B85689B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065CADE3-6061-D8ED-66DB-4FB6658755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1B6E7959-01DC-0350-6C28-858AFC5C0F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39C7FB9B-EB43-2113-2CFB-8D55F06DBF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82550</xdr:rowOff>
    </xdr:to>
    <xdr:sp macro="" textlink="">
      <xdr:nvSpPr>
        <xdr:cNvPr id="325634" name="c" hidden="1">
          <a:extLst>
            <a:ext uri="{FF2B5EF4-FFF2-40B4-BE49-F238E27FC236}">
              <a16:creationId xmlns:a16="http://schemas.microsoft.com/office/drawing/2014/main" id="{A17CAF61-E8E5-BB0F-E98D-8E3F651D26F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82550</xdr:rowOff>
    </xdr:to>
    <xdr:sp macro="" textlink="">
      <xdr:nvSpPr>
        <xdr:cNvPr id="2" name="AutoShape 2">
          <a:extLst>
            <a:ext uri="{FF2B5EF4-FFF2-40B4-BE49-F238E27FC236}">
              <a16:creationId xmlns:a16="http://schemas.microsoft.com/office/drawing/2014/main" id="{F09B899A-316D-DDBC-7586-761C659693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82550</xdr:rowOff>
    </xdr:to>
    <xdr:sp macro="" textlink="">
      <xdr:nvSpPr>
        <xdr:cNvPr id="3" name="AutoShape 2">
          <a:extLst>
            <a:ext uri="{FF2B5EF4-FFF2-40B4-BE49-F238E27FC236}">
              <a16:creationId xmlns:a16="http://schemas.microsoft.com/office/drawing/2014/main" id="{2796FD3F-F8CF-B792-5EC5-E7444E810EE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82550</xdr:rowOff>
    </xdr:to>
    <xdr:sp macro="" textlink="">
      <xdr:nvSpPr>
        <xdr:cNvPr id="4" name="AutoShape 2">
          <a:extLst>
            <a:ext uri="{FF2B5EF4-FFF2-40B4-BE49-F238E27FC236}">
              <a16:creationId xmlns:a16="http://schemas.microsoft.com/office/drawing/2014/main" id="{E51BA146-B1AE-D66D-DD03-CDFF0D7F28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82550</xdr:rowOff>
    </xdr:to>
    <xdr:sp macro="" textlink="">
      <xdr:nvSpPr>
        <xdr:cNvPr id="5" name="AutoShape 2">
          <a:extLst>
            <a:ext uri="{FF2B5EF4-FFF2-40B4-BE49-F238E27FC236}">
              <a16:creationId xmlns:a16="http://schemas.microsoft.com/office/drawing/2014/main" id="{488224EC-E83E-1C98-7541-C9A64E6A56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19.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177800</xdr:rowOff>
    </xdr:to>
    <xdr:sp macro="" textlink="">
      <xdr:nvSpPr>
        <xdr:cNvPr id="326658" name="c" hidden="1">
          <a:extLst>
            <a:ext uri="{FF2B5EF4-FFF2-40B4-BE49-F238E27FC236}">
              <a16:creationId xmlns:a16="http://schemas.microsoft.com/office/drawing/2014/main" id="{4579BD43-B6E1-63D9-BAC8-F5EF7A3C659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2" name="AutoShape 2">
          <a:extLst>
            <a:ext uri="{FF2B5EF4-FFF2-40B4-BE49-F238E27FC236}">
              <a16:creationId xmlns:a16="http://schemas.microsoft.com/office/drawing/2014/main" id="{5EA7AAF8-DD7C-C335-2D1E-7584CB4224A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3" name="AutoShape 2">
          <a:extLst>
            <a:ext uri="{FF2B5EF4-FFF2-40B4-BE49-F238E27FC236}">
              <a16:creationId xmlns:a16="http://schemas.microsoft.com/office/drawing/2014/main" id="{5EBF7F31-EDB2-1190-4D5A-78213857173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4" name="AutoShape 2">
          <a:extLst>
            <a:ext uri="{FF2B5EF4-FFF2-40B4-BE49-F238E27FC236}">
              <a16:creationId xmlns:a16="http://schemas.microsoft.com/office/drawing/2014/main" id="{DB1D1F0B-02F1-202B-891F-72A2BE50CA9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177800</xdr:rowOff>
    </xdr:to>
    <xdr:sp macro="" textlink="">
      <xdr:nvSpPr>
        <xdr:cNvPr id="5" name="AutoShape 2">
          <a:extLst>
            <a:ext uri="{FF2B5EF4-FFF2-40B4-BE49-F238E27FC236}">
              <a16:creationId xmlns:a16="http://schemas.microsoft.com/office/drawing/2014/main" id="{612A0A70-85B7-6EFD-917C-BD59D86E5DC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12700</xdr:rowOff>
    </xdr:to>
    <xdr:sp macro="" textlink="">
      <xdr:nvSpPr>
        <xdr:cNvPr id="327684" name="c" hidden="1">
          <a:extLst>
            <a:ext uri="{FF2B5EF4-FFF2-40B4-BE49-F238E27FC236}">
              <a16:creationId xmlns:a16="http://schemas.microsoft.com/office/drawing/2014/main" id="{C18452E9-5625-8E1B-054C-589BA6E29B2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2" name="AutoShape 4">
          <a:extLst>
            <a:ext uri="{FF2B5EF4-FFF2-40B4-BE49-F238E27FC236}">
              <a16:creationId xmlns:a16="http://schemas.microsoft.com/office/drawing/2014/main" id="{BBA17874-FC75-D299-99A2-3EB606C13E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3" name="AutoShape 4">
          <a:extLst>
            <a:ext uri="{FF2B5EF4-FFF2-40B4-BE49-F238E27FC236}">
              <a16:creationId xmlns:a16="http://schemas.microsoft.com/office/drawing/2014/main" id="{02ADCC67-1F0A-1688-A794-BBF902C12B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4" name="AutoShape 4">
          <a:extLst>
            <a:ext uri="{FF2B5EF4-FFF2-40B4-BE49-F238E27FC236}">
              <a16:creationId xmlns:a16="http://schemas.microsoft.com/office/drawing/2014/main" id="{9DB31AA5-4FF7-521E-7A04-6EF8F4B64D9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5" name="AutoShape 4">
          <a:extLst>
            <a:ext uri="{FF2B5EF4-FFF2-40B4-BE49-F238E27FC236}">
              <a16:creationId xmlns:a16="http://schemas.microsoft.com/office/drawing/2014/main" id="{E973D71C-D5FE-046F-05B6-89618A8A6EB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28706" name="c" hidden="1">
          <a:extLst>
            <a:ext uri="{FF2B5EF4-FFF2-40B4-BE49-F238E27FC236}">
              <a16:creationId xmlns:a16="http://schemas.microsoft.com/office/drawing/2014/main" id="{FCF2BA7E-5207-0099-97D5-3C79780D37B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B8ED2204-885F-DA8F-EC2B-82B13D9664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B59D86D7-7469-9ED2-0CAD-19B6BAC225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41AF2126-177F-9249-F90B-01FE5BD5DE0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B7D4B26B-ADEF-E2AD-4C77-9923AD99D6D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29730" name="c" hidden="1">
          <a:extLst>
            <a:ext uri="{FF2B5EF4-FFF2-40B4-BE49-F238E27FC236}">
              <a16:creationId xmlns:a16="http://schemas.microsoft.com/office/drawing/2014/main" id="{7695965E-EE24-BF11-FC7E-C21A160FB4B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6DAB6A05-4816-A2B3-F963-7D017E5F72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9854CBE8-5011-5A1A-DB7E-87D134674DA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1E3A76DA-3842-2398-1E99-2E80031E20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9592B14E-3CAD-A6F3-0373-71229962E3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30754" name="c" hidden="1">
          <a:extLst>
            <a:ext uri="{FF2B5EF4-FFF2-40B4-BE49-F238E27FC236}">
              <a16:creationId xmlns:a16="http://schemas.microsoft.com/office/drawing/2014/main" id="{485910A1-8966-8BBF-72E3-3073BDBA379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0057C669-63A5-FC98-BCCF-E228C5D1644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B6FF596E-092F-D8AB-A912-A12DDB6CAA4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DAD1F29C-D6F3-3406-D0E7-8E7B002C43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2F9DDA21-D13E-760F-3E43-C6774EDDE9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31778" name="c" hidden="1">
          <a:extLst>
            <a:ext uri="{FF2B5EF4-FFF2-40B4-BE49-F238E27FC236}">
              <a16:creationId xmlns:a16="http://schemas.microsoft.com/office/drawing/2014/main" id="{421CC3CC-D3C6-7BD6-5706-9B006896790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33A88D69-5B5C-7811-9F75-A51ECCA86D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08A6846-1575-69E5-3A24-F018A86A17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FBF89D8E-B511-C45D-C618-CD1603F717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97C91B61-C14F-E620-31DA-676A0385D9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32802" name="c" hidden="1">
          <a:extLst>
            <a:ext uri="{FF2B5EF4-FFF2-40B4-BE49-F238E27FC236}">
              <a16:creationId xmlns:a16="http://schemas.microsoft.com/office/drawing/2014/main" id="{A7A1AE97-4147-2E41-423B-E57721601BA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7669A425-A2E1-0D8C-758F-041D630C39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487FB9B0-09CA-6C53-CEC9-0F72738CD0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38F16B2A-1A05-F86F-B465-34C889D61D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7CEF0A68-3342-C55D-A40D-F20A420D60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33826" name="c" hidden="1">
          <a:extLst>
            <a:ext uri="{FF2B5EF4-FFF2-40B4-BE49-F238E27FC236}">
              <a16:creationId xmlns:a16="http://schemas.microsoft.com/office/drawing/2014/main" id="{3D357D52-D271-2781-4BE4-A5B1EA3BF10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47F8F276-1A95-A07D-4E27-0A8492800D3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C78BCF06-0078-3D8F-4D4E-105E3FF9D7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4D813E49-EB6D-B754-92FB-87E15D5548A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8176AB03-A346-7507-9186-37E4DE5E87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34850" name="c" hidden="1">
          <a:extLst>
            <a:ext uri="{FF2B5EF4-FFF2-40B4-BE49-F238E27FC236}">
              <a16:creationId xmlns:a16="http://schemas.microsoft.com/office/drawing/2014/main" id="{2FC1F931-DE22-4282-2F16-46EECDB4812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3A6F39FA-3732-0172-B794-8E707DA2D6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95AED5A2-B336-28C7-D2C9-C8D45C5AD97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842890E0-3A07-8B5E-D411-424BF2AE63C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45F51F28-983C-9372-AEFD-F8B45AADD2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335875" name="c" hidden="1">
          <a:extLst>
            <a:ext uri="{FF2B5EF4-FFF2-40B4-BE49-F238E27FC236}">
              <a16:creationId xmlns:a16="http://schemas.microsoft.com/office/drawing/2014/main" id="{F56755E9-679D-42FD-54DB-5F982B13068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FBC896F0-AB0F-C19E-7281-9C23112F05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9AE91726-C202-0334-74A0-D54F748C62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C4AFF0EE-B6AB-9CFB-887C-C4B7CB65D6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51104401-C85F-5C5D-E631-2FE60BA3D72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2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19050</xdr:rowOff>
    </xdr:to>
    <xdr:sp macro="" textlink="">
      <xdr:nvSpPr>
        <xdr:cNvPr id="336898" name="c" hidden="1">
          <a:extLst>
            <a:ext uri="{FF2B5EF4-FFF2-40B4-BE49-F238E27FC236}">
              <a16:creationId xmlns:a16="http://schemas.microsoft.com/office/drawing/2014/main" id="{AD155FF5-D3C7-B4B7-E7BC-88525D7B107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2" name="AutoShape 2">
          <a:extLst>
            <a:ext uri="{FF2B5EF4-FFF2-40B4-BE49-F238E27FC236}">
              <a16:creationId xmlns:a16="http://schemas.microsoft.com/office/drawing/2014/main" id="{0AD5C952-F05E-AE6C-8126-F31BE46A37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3" name="AutoShape 2">
          <a:extLst>
            <a:ext uri="{FF2B5EF4-FFF2-40B4-BE49-F238E27FC236}">
              <a16:creationId xmlns:a16="http://schemas.microsoft.com/office/drawing/2014/main" id="{C1424BA6-783F-B9E6-4E75-3D8A8473E5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4" name="AutoShape 2">
          <a:extLst>
            <a:ext uri="{FF2B5EF4-FFF2-40B4-BE49-F238E27FC236}">
              <a16:creationId xmlns:a16="http://schemas.microsoft.com/office/drawing/2014/main" id="{75517B35-0563-40C3-A5C3-1E9BB6FD1A2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19050</xdr:rowOff>
    </xdr:to>
    <xdr:sp macro="" textlink="">
      <xdr:nvSpPr>
        <xdr:cNvPr id="5" name="AutoShape 2">
          <a:extLst>
            <a:ext uri="{FF2B5EF4-FFF2-40B4-BE49-F238E27FC236}">
              <a16:creationId xmlns:a16="http://schemas.microsoft.com/office/drawing/2014/main" id="{5363C9DA-5369-B0CD-22C3-C81BF2F1F65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337922" name="c" hidden="1">
          <a:extLst>
            <a:ext uri="{FF2B5EF4-FFF2-40B4-BE49-F238E27FC236}">
              <a16:creationId xmlns:a16="http://schemas.microsoft.com/office/drawing/2014/main" id="{43422A91-70B8-271D-5BA5-CFFC41D7B7A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05E8C663-B7A4-0F64-0F19-D49CA33B3A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85B76B16-F98E-2193-099D-C237A1ADC1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9BF24AE6-90A7-B796-3CA5-F1F90154B9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ADC23040-FCBD-FB1A-5705-103EF9C679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44450</xdr:rowOff>
    </xdr:to>
    <xdr:sp macro="" textlink="">
      <xdr:nvSpPr>
        <xdr:cNvPr id="338946" name="c" hidden="1">
          <a:extLst>
            <a:ext uri="{FF2B5EF4-FFF2-40B4-BE49-F238E27FC236}">
              <a16:creationId xmlns:a16="http://schemas.microsoft.com/office/drawing/2014/main" id="{92EA8F86-8C39-89BE-F639-39DE17BEA33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2" name="AutoShape 2">
          <a:extLst>
            <a:ext uri="{FF2B5EF4-FFF2-40B4-BE49-F238E27FC236}">
              <a16:creationId xmlns:a16="http://schemas.microsoft.com/office/drawing/2014/main" id="{4BDE49C5-28D0-15B4-1B0F-ACE10A5ED1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3" name="AutoShape 2">
          <a:extLst>
            <a:ext uri="{FF2B5EF4-FFF2-40B4-BE49-F238E27FC236}">
              <a16:creationId xmlns:a16="http://schemas.microsoft.com/office/drawing/2014/main" id="{258CAD22-9531-92A0-6343-3E769BA5CF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4" name="AutoShape 2">
          <a:extLst>
            <a:ext uri="{FF2B5EF4-FFF2-40B4-BE49-F238E27FC236}">
              <a16:creationId xmlns:a16="http://schemas.microsoft.com/office/drawing/2014/main" id="{64AB961B-CC1D-8A30-4036-E3DB2C3242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5" name="AutoShape 2">
          <a:extLst>
            <a:ext uri="{FF2B5EF4-FFF2-40B4-BE49-F238E27FC236}">
              <a16:creationId xmlns:a16="http://schemas.microsoft.com/office/drawing/2014/main" id="{4D0CD91B-86E8-8CD1-32D6-9CD1C23FE9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0</xdr:rowOff>
    </xdr:to>
    <xdr:sp macro="" textlink="">
      <xdr:nvSpPr>
        <xdr:cNvPr id="339970" name="c" hidden="1">
          <a:extLst>
            <a:ext uri="{FF2B5EF4-FFF2-40B4-BE49-F238E27FC236}">
              <a16:creationId xmlns:a16="http://schemas.microsoft.com/office/drawing/2014/main" id="{D447396D-E59B-B740-189F-D37A0453E52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2" name="AutoShape 2">
          <a:extLst>
            <a:ext uri="{FF2B5EF4-FFF2-40B4-BE49-F238E27FC236}">
              <a16:creationId xmlns:a16="http://schemas.microsoft.com/office/drawing/2014/main" id="{7E148B0D-A498-345B-A49E-4ED384F786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3" name="AutoShape 2">
          <a:extLst>
            <a:ext uri="{FF2B5EF4-FFF2-40B4-BE49-F238E27FC236}">
              <a16:creationId xmlns:a16="http://schemas.microsoft.com/office/drawing/2014/main" id="{A85580B3-4715-CCFF-98EC-B61A6997CD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4" name="AutoShape 2">
          <a:extLst>
            <a:ext uri="{FF2B5EF4-FFF2-40B4-BE49-F238E27FC236}">
              <a16:creationId xmlns:a16="http://schemas.microsoft.com/office/drawing/2014/main" id="{9F391345-5FBB-DB4F-A33F-68CF6FC68AB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5" name="AutoShape 2">
          <a:extLst>
            <a:ext uri="{FF2B5EF4-FFF2-40B4-BE49-F238E27FC236}">
              <a16:creationId xmlns:a16="http://schemas.microsoft.com/office/drawing/2014/main" id="{D0D6758B-1A59-4D8B-D40D-C1851A6F74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340994" name="c" hidden="1">
          <a:extLst>
            <a:ext uri="{FF2B5EF4-FFF2-40B4-BE49-F238E27FC236}">
              <a16:creationId xmlns:a16="http://schemas.microsoft.com/office/drawing/2014/main" id="{02FC2207-EF1A-B770-1842-366DFE0A1DA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3E21FCDB-C28D-774C-F73A-24AFFE45B3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0E97F4B1-1157-320D-3C36-41E98FC658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F3376F25-29E1-2D5A-C19A-0D1F4EEB1C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97AA4292-8AD7-5856-DD3E-0E4929D7211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82550</xdr:rowOff>
    </xdr:to>
    <xdr:sp macro="" textlink="">
      <xdr:nvSpPr>
        <xdr:cNvPr id="342018" name="c" hidden="1">
          <a:extLst>
            <a:ext uri="{FF2B5EF4-FFF2-40B4-BE49-F238E27FC236}">
              <a16:creationId xmlns:a16="http://schemas.microsoft.com/office/drawing/2014/main" id="{86241936-02B7-7752-F734-5DB2CDB38CB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82550</xdr:rowOff>
    </xdr:to>
    <xdr:sp macro="" textlink="">
      <xdr:nvSpPr>
        <xdr:cNvPr id="2" name="AutoShape 2">
          <a:extLst>
            <a:ext uri="{FF2B5EF4-FFF2-40B4-BE49-F238E27FC236}">
              <a16:creationId xmlns:a16="http://schemas.microsoft.com/office/drawing/2014/main" id="{13E5625A-5482-169F-CE6A-38538DDECF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82550</xdr:rowOff>
    </xdr:to>
    <xdr:sp macro="" textlink="">
      <xdr:nvSpPr>
        <xdr:cNvPr id="3" name="AutoShape 2">
          <a:extLst>
            <a:ext uri="{FF2B5EF4-FFF2-40B4-BE49-F238E27FC236}">
              <a16:creationId xmlns:a16="http://schemas.microsoft.com/office/drawing/2014/main" id="{6F2AB8B8-3828-A488-3E4E-822372F5A6E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82550</xdr:rowOff>
    </xdr:to>
    <xdr:sp macro="" textlink="">
      <xdr:nvSpPr>
        <xdr:cNvPr id="4" name="AutoShape 2">
          <a:extLst>
            <a:ext uri="{FF2B5EF4-FFF2-40B4-BE49-F238E27FC236}">
              <a16:creationId xmlns:a16="http://schemas.microsoft.com/office/drawing/2014/main" id="{0C408ED3-958C-B572-9367-9F6EE451784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82550</xdr:rowOff>
    </xdr:to>
    <xdr:sp macro="" textlink="">
      <xdr:nvSpPr>
        <xdr:cNvPr id="5" name="AutoShape 2">
          <a:extLst>
            <a:ext uri="{FF2B5EF4-FFF2-40B4-BE49-F238E27FC236}">
              <a16:creationId xmlns:a16="http://schemas.microsoft.com/office/drawing/2014/main" id="{6EE736F6-78F3-961C-842A-7B1351E542C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120650</xdr:rowOff>
    </xdr:to>
    <xdr:sp macro="" textlink="">
      <xdr:nvSpPr>
        <xdr:cNvPr id="343042" name="c" hidden="1">
          <a:extLst>
            <a:ext uri="{FF2B5EF4-FFF2-40B4-BE49-F238E27FC236}">
              <a16:creationId xmlns:a16="http://schemas.microsoft.com/office/drawing/2014/main" id="{A6B48CAF-E2F8-E356-1017-B0E9009B89E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2" name="AutoShape 2">
          <a:extLst>
            <a:ext uri="{FF2B5EF4-FFF2-40B4-BE49-F238E27FC236}">
              <a16:creationId xmlns:a16="http://schemas.microsoft.com/office/drawing/2014/main" id="{12891CB6-088A-7769-0C4F-266096A9F2A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3" name="AutoShape 2">
          <a:extLst>
            <a:ext uri="{FF2B5EF4-FFF2-40B4-BE49-F238E27FC236}">
              <a16:creationId xmlns:a16="http://schemas.microsoft.com/office/drawing/2014/main" id="{543B7A56-0F56-E80C-B622-075EC02D6A9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4" name="AutoShape 2">
          <a:extLst>
            <a:ext uri="{FF2B5EF4-FFF2-40B4-BE49-F238E27FC236}">
              <a16:creationId xmlns:a16="http://schemas.microsoft.com/office/drawing/2014/main" id="{F70CBFD0-EA23-A4FE-4E63-C2329518B5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5" name="AutoShape 2">
          <a:extLst>
            <a:ext uri="{FF2B5EF4-FFF2-40B4-BE49-F238E27FC236}">
              <a16:creationId xmlns:a16="http://schemas.microsoft.com/office/drawing/2014/main" id="{51B41187-3676-F4A1-2E9F-909244D28C8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44066" name="c" hidden="1">
          <a:extLst>
            <a:ext uri="{FF2B5EF4-FFF2-40B4-BE49-F238E27FC236}">
              <a16:creationId xmlns:a16="http://schemas.microsoft.com/office/drawing/2014/main" id="{D65B595A-FB33-9109-02B7-E33F62E605F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4F1961C1-AFFD-1C48-AF75-639C784E0F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08540102-BA98-CBF4-D83C-2A83FB5686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2014FA09-2199-35F2-380A-6448F0BF65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E353A376-1650-1911-46CE-E049DED27E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345090" name="c" hidden="1">
          <a:extLst>
            <a:ext uri="{FF2B5EF4-FFF2-40B4-BE49-F238E27FC236}">
              <a16:creationId xmlns:a16="http://schemas.microsoft.com/office/drawing/2014/main" id="{7C9C6581-36D2-A44B-6929-42D3D3B79D0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EDE53E70-A4FE-ED47-0D9B-BF4F7C8A29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191DA7EE-A6C7-426B-BFFC-D95EB1A797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36D3E78F-9C2C-2D19-46D3-C16D346CE6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C672A492-86AD-7E8C-8F4B-0CE0D544EC2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165100</xdr:rowOff>
    </xdr:to>
    <xdr:sp macro="" textlink="">
      <xdr:nvSpPr>
        <xdr:cNvPr id="346114" name="c" hidden="1">
          <a:extLst>
            <a:ext uri="{FF2B5EF4-FFF2-40B4-BE49-F238E27FC236}">
              <a16:creationId xmlns:a16="http://schemas.microsoft.com/office/drawing/2014/main" id="{215EB0DA-95DB-0F44-5BA3-A0B2E749115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2" name="AutoShape 2">
          <a:extLst>
            <a:ext uri="{FF2B5EF4-FFF2-40B4-BE49-F238E27FC236}">
              <a16:creationId xmlns:a16="http://schemas.microsoft.com/office/drawing/2014/main" id="{DB52846B-C0C6-311B-437B-FC3DF13604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3" name="AutoShape 2">
          <a:extLst>
            <a:ext uri="{FF2B5EF4-FFF2-40B4-BE49-F238E27FC236}">
              <a16:creationId xmlns:a16="http://schemas.microsoft.com/office/drawing/2014/main" id="{E29E6FFB-E311-639F-997B-3BD7E03349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4" name="AutoShape 2">
          <a:extLst>
            <a:ext uri="{FF2B5EF4-FFF2-40B4-BE49-F238E27FC236}">
              <a16:creationId xmlns:a16="http://schemas.microsoft.com/office/drawing/2014/main" id="{DB645689-0C70-E0F5-E1FE-899EB45392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5" name="AutoShape 2">
          <a:extLst>
            <a:ext uri="{FF2B5EF4-FFF2-40B4-BE49-F238E27FC236}">
              <a16:creationId xmlns:a16="http://schemas.microsoft.com/office/drawing/2014/main" id="{A9D6E481-703D-84CF-500F-130A1A26FF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39.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0</xdr:rowOff>
    </xdr:to>
    <xdr:sp macro="" textlink="">
      <xdr:nvSpPr>
        <xdr:cNvPr id="347138" name="c" hidden="1">
          <a:extLst>
            <a:ext uri="{FF2B5EF4-FFF2-40B4-BE49-F238E27FC236}">
              <a16:creationId xmlns:a16="http://schemas.microsoft.com/office/drawing/2014/main" id="{84532D7B-CACF-0018-2593-ECA1A1E84F3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2" name="AutoShape 2">
          <a:extLst>
            <a:ext uri="{FF2B5EF4-FFF2-40B4-BE49-F238E27FC236}">
              <a16:creationId xmlns:a16="http://schemas.microsoft.com/office/drawing/2014/main" id="{90229A4B-8EC7-BEE2-9F06-8B4499FC75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3" name="AutoShape 2">
          <a:extLst>
            <a:ext uri="{FF2B5EF4-FFF2-40B4-BE49-F238E27FC236}">
              <a16:creationId xmlns:a16="http://schemas.microsoft.com/office/drawing/2014/main" id="{6CD4254E-8FF8-8192-2BF5-C06749FF75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4" name="AutoShape 2">
          <a:extLst>
            <a:ext uri="{FF2B5EF4-FFF2-40B4-BE49-F238E27FC236}">
              <a16:creationId xmlns:a16="http://schemas.microsoft.com/office/drawing/2014/main" id="{51094548-21C4-484B-72B3-DE3258B40C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0</xdr:rowOff>
    </xdr:to>
    <xdr:sp macro="" textlink="">
      <xdr:nvSpPr>
        <xdr:cNvPr id="5" name="AutoShape 2">
          <a:extLst>
            <a:ext uri="{FF2B5EF4-FFF2-40B4-BE49-F238E27FC236}">
              <a16:creationId xmlns:a16="http://schemas.microsoft.com/office/drawing/2014/main" id="{93A80D11-908D-18B7-DD80-D7F52437CE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348165" name="c" hidden="1">
          <a:extLst>
            <a:ext uri="{FF2B5EF4-FFF2-40B4-BE49-F238E27FC236}">
              <a16:creationId xmlns:a16="http://schemas.microsoft.com/office/drawing/2014/main" id="{B63FB823-EAEE-8DB0-DFBE-430EEC2D57A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5">
          <a:extLst>
            <a:ext uri="{FF2B5EF4-FFF2-40B4-BE49-F238E27FC236}">
              <a16:creationId xmlns:a16="http://schemas.microsoft.com/office/drawing/2014/main" id="{3D4CD5B5-4E68-6C98-9442-105F5428FA6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5">
          <a:extLst>
            <a:ext uri="{FF2B5EF4-FFF2-40B4-BE49-F238E27FC236}">
              <a16:creationId xmlns:a16="http://schemas.microsoft.com/office/drawing/2014/main" id="{04FCEE25-BBB2-61CA-92CA-BB51B9A1D5A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5">
          <a:extLst>
            <a:ext uri="{FF2B5EF4-FFF2-40B4-BE49-F238E27FC236}">
              <a16:creationId xmlns:a16="http://schemas.microsoft.com/office/drawing/2014/main" id="{5362D8D1-4D9D-BE27-5390-56F7D88F5C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5">
          <a:extLst>
            <a:ext uri="{FF2B5EF4-FFF2-40B4-BE49-F238E27FC236}">
              <a16:creationId xmlns:a16="http://schemas.microsoft.com/office/drawing/2014/main" id="{2D9A5EC6-755F-5FA2-490B-74274BF3AC2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49186" name="c" hidden="1">
          <a:extLst>
            <a:ext uri="{FF2B5EF4-FFF2-40B4-BE49-F238E27FC236}">
              <a16:creationId xmlns:a16="http://schemas.microsoft.com/office/drawing/2014/main" id="{3B38902C-F9CA-4B70-132D-C016C86CBF1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CAC0F1BF-F3DE-341E-13C9-5403111D7D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13419C7F-0CBB-42C0-0177-D666611A298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6AB2FC62-C5A2-E59E-9225-5DA823F6679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3C439BBA-E433-1C40-BA40-D8415D3EDA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12700</xdr:rowOff>
    </xdr:to>
    <xdr:sp macro="" textlink="">
      <xdr:nvSpPr>
        <xdr:cNvPr id="350211" name="c" hidden="1">
          <a:extLst>
            <a:ext uri="{FF2B5EF4-FFF2-40B4-BE49-F238E27FC236}">
              <a16:creationId xmlns:a16="http://schemas.microsoft.com/office/drawing/2014/main" id="{7956D29F-C88C-E5C8-3A21-BA111CA497C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2" name="AutoShape 3">
          <a:extLst>
            <a:ext uri="{FF2B5EF4-FFF2-40B4-BE49-F238E27FC236}">
              <a16:creationId xmlns:a16="http://schemas.microsoft.com/office/drawing/2014/main" id="{2F4A3112-7840-071C-3996-B74621A333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3" name="AutoShape 3">
          <a:extLst>
            <a:ext uri="{FF2B5EF4-FFF2-40B4-BE49-F238E27FC236}">
              <a16:creationId xmlns:a16="http://schemas.microsoft.com/office/drawing/2014/main" id="{804F06D8-6094-9506-99BB-ACACEB9F9A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4" name="AutoShape 3">
          <a:extLst>
            <a:ext uri="{FF2B5EF4-FFF2-40B4-BE49-F238E27FC236}">
              <a16:creationId xmlns:a16="http://schemas.microsoft.com/office/drawing/2014/main" id="{89CF87E6-41E2-E988-905E-1104F1F607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xdr:rowOff>
    </xdr:to>
    <xdr:sp macro="" textlink="">
      <xdr:nvSpPr>
        <xdr:cNvPr id="5" name="AutoShape 3">
          <a:extLst>
            <a:ext uri="{FF2B5EF4-FFF2-40B4-BE49-F238E27FC236}">
              <a16:creationId xmlns:a16="http://schemas.microsoft.com/office/drawing/2014/main" id="{8A427554-5CC2-8F34-AC22-C0E0D0F74B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351236" name="c" hidden="1">
          <a:extLst>
            <a:ext uri="{FF2B5EF4-FFF2-40B4-BE49-F238E27FC236}">
              <a16:creationId xmlns:a16="http://schemas.microsoft.com/office/drawing/2014/main" id="{B28DDA5F-FA58-B571-F64C-FF50D0D135E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B7389323-AD70-55B9-74B9-725DE4D0F1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4">
          <a:extLst>
            <a:ext uri="{FF2B5EF4-FFF2-40B4-BE49-F238E27FC236}">
              <a16:creationId xmlns:a16="http://schemas.microsoft.com/office/drawing/2014/main" id="{8C038F27-191F-FD44-89FC-739C98E490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4">
          <a:extLst>
            <a:ext uri="{FF2B5EF4-FFF2-40B4-BE49-F238E27FC236}">
              <a16:creationId xmlns:a16="http://schemas.microsoft.com/office/drawing/2014/main" id="{40E96BAA-2B00-FA45-595E-B3EA49B130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4">
          <a:extLst>
            <a:ext uri="{FF2B5EF4-FFF2-40B4-BE49-F238E27FC236}">
              <a16:creationId xmlns:a16="http://schemas.microsoft.com/office/drawing/2014/main" id="{3037AC6F-4165-71FC-9BA4-5FE455DC2A5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63500</xdr:rowOff>
    </xdr:to>
    <xdr:sp macro="" textlink="">
      <xdr:nvSpPr>
        <xdr:cNvPr id="352258" name="c" hidden="1">
          <a:extLst>
            <a:ext uri="{FF2B5EF4-FFF2-40B4-BE49-F238E27FC236}">
              <a16:creationId xmlns:a16="http://schemas.microsoft.com/office/drawing/2014/main" id="{454A2C1A-316E-89F5-EBB2-EEEA687CDE8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2" name="AutoShape 2">
          <a:extLst>
            <a:ext uri="{FF2B5EF4-FFF2-40B4-BE49-F238E27FC236}">
              <a16:creationId xmlns:a16="http://schemas.microsoft.com/office/drawing/2014/main" id="{87A6C892-8A7B-9292-19EB-BA52A3E3CBA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3" name="AutoShape 2">
          <a:extLst>
            <a:ext uri="{FF2B5EF4-FFF2-40B4-BE49-F238E27FC236}">
              <a16:creationId xmlns:a16="http://schemas.microsoft.com/office/drawing/2014/main" id="{3B75F145-A316-A8AD-6D83-025AF378B4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4" name="AutoShape 2">
          <a:extLst>
            <a:ext uri="{FF2B5EF4-FFF2-40B4-BE49-F238E27FC236}">
              <a16:creationId xmlns:a16="http://schemas.microsoft.com/office/drawing/2014/main" id="{35DF9B3A-F198-9CD0-7E05-6A0AFAA940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63500</xdr:rowOff>
    </xdr:to>
    <xdr:sp macro="" textlink="">
      <xdr:nvSpPr>
        <xdr:cNvPr id="5" name="AutoShape 2">
          <a:extLst>
            <a:ext uri="{FF2B5EF4-FFF2-40B4-BE49-F238E27FC236}">
              <a16:creationId xmlns:a16="http://schemas.microsoft.com/office/drawing/2014/main" id="{430EEC44-5C6E-5C84-F0A6-6FBD003DC2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50800</xdr:rowOff>
    </xdr:to>
    <xdr:sp macro="" textlink="">
      <xdr:nvSpPr>
        <xdr:cNvPr id="353282" name="c" hidden="1">
          <a:extLst>
            <a:ext uri="{FF2B5EF4-FFF2-40B4-BE49-F238E27FC236}">
              <a16:creationId xmlns:a16="http://schemas.microsoft.com/office/drawing/2014/main" id="{562B9417-DA08-FFCC-A4DD-29ADA037F23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50800</xdr:rowOff>
    </xdr:to>
    <xdr:sp macro="" textlink="">
      <xdr:nvSpPr>
        <xdr:cNvPr id="2" name="AutoShape 2">
          <a:extLst>
            <a:ext uri="{FF2B5EF4-FFF2-40B4-BE49-F238E27FC236}">
              <a16:creationId xmlns:a16="http://schemas.microsoft.com/office/drawing/2014/main" id="{D60F3611-DA96-D66C-7979-7052B9769F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50800</xdr:rowOff>
    </xdr:to>
    <xdr:sp macro="" textlink="">
      <xdr:nvSpPr>
        <xdr:cNvPr id="3" name="AutoShape 2">
          <a:extLst>
            <a:ext uri="{FF2B5EF4-FFF2-40B4-BE49-F238E27FC236}">
              <a16:creationId xmlns:a16="http://schemas.microsoft.com/office/drawing/2014/main" id="{D56617AE-6399-F249-0DC4-4C758E1438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50800</xdr:rowOff>
    </xdr:to>
    <xdr:sp macro="" textlink="">
      <xdr:nvSpPr>
        <xdr:cNvPr id="4" name="AutoShape 2">
          <a:extLst>
            <a:ext uri="{FF2B5EF4-FFF2-40B4-BE49-F238E27FC236}">
              <a16:creationId xmlns:a16="http://schemas.microsoft.com/office/drawing/2014/main" id="{CDC5DCED-6BEF-B83C-E4C3-5D7B3AA41A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50800</xdr:rowOff>
    </xdr:to>
    <xdr:sp macro="" textlink="">
      <xdr:nvSpPr>
        <xdr:cNvPr id="5" name="AutoShape 2">
          <a:extLst>
            <a:ext uri="{FF2B5EF4-FFF2-40B4-BE49-F238E27FC236}">
              <a16:creationId xmlns:a16="http://schemas.microsoft.com/office/drawing/2014/main" id="{96480D64-CD36-A53F-EF29-EC743829BA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54306" name="c" hidden="1">
          <a:extLst>
            <a:ext uri="{FF2B5EF4-FFF2-40B4-BE49-F238E27FC236}">
              <a16:creationId xmlns:a16="http://schemas.microsoft.com/office/drawing/2014/main" id="{6C25A812-94C4-4B93-ED0D-9A2A40A7D11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EDD6E48C-2131-3ECF-8671-7DB37E1164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32C219C5-4211-B003-1ED5-79A2995F6F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1C524A18-D485-F005-1316-508CC2A75D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F8E35ECB-001D-334B-7DB6-0F753DF9C0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55330" name="c" hidden="1">
          <a:extLst>
            <a:ext uri="{FF2B5EF4-FFF2-40B4-BE49-F238E27FC236}">
              <a16:creationId xmlns:a16="http://schemas.microsoft.com/office/drawing/2014/main" id="{9CD6A6BF-2AE3-ED2D-FCB4-CEE9CE2D4C7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61C966A2-68A3-D06E-A62E-A2ECCD82161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BC60B363-7239-17C5-4133-F080BEEA5D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07E17833-E05A-69B5-1B40-D0741BC34C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89F51543-6785-BE44-824A-3CDE5A3B62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56354" name="c" hidden="1">
          <a:extLst>
            <a:ext uri="{FF2B5EF4-FFF2-40B4-BE49-F238E27FC236}">
              <a16:creationId xmlns:a16="http://schemas.microsoft.com/office/drawing/2014/main" id="{A7C56FA1-AF47-440A-A18B-DF2F3846374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AB43A667-41C3-24F0-F5BD-0832C7AA23F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026546BC-C4B6-4CBB-DEB0-37C4C1230C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A1924C06-F80F-F344-8513-20D27C85DFA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9480497E-20CC-5D45-18A8-32EAF1AB0DC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4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57378" name="c" hidden="1">
          <a:extLst>
            <a:ext uri="{FF2B5EF4-FFF2-40B4-BE49-F238E27FC236}">
              <a16:creationId xmlns:a16="http://schemas.microsoft.com/office/drawing/2014/main" id="{B976A4CB-4EA7-8A76-B258-4264C9EF6CA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B149A4E9-F038-948C-F10A-56ADC19A98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01B68B4B-2DEE-E62F-1630-1377FA5B11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A63F5464-EBA0-7680-BBEE-D0BFF9FA72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1D4B0BE6-2AEF-BE92-9846-EB2B5EEEF8F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358402" name="c" hidden="1">
          <a:extLst>
            <a:ext uri="{FF2B5EF4-FFF2-40B4-BE49-F238E27FC236}">
              <a16:creationId xmlns:a16="http://schemas.microsoft.com/office/drawing/2014/main" id="{B1D5F6E5-8093-1A5E-1753-3E794810FCE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BE9716F6-518B-3451-6162-2C751F9B91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36E02956-59B6-3BF5-5C4E-BDE50B8939E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3313E0CC-8146-AF77-C491-4EC5915BD6D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3F22BE13-0ABD-A3FA-6926-AEBD91711B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59426" name="c" hidden="1">
          <a:extLst>
            <a:ext uri="{FF2B5EF4-FFF2-40B4-BE49-F238E27FC236}">
              <a16:creationId xmlns:a16="http://schemas.microsoft.com/office/drawing/2014/main" id="{4EEB6F07-1DB7-21EA-6CA9-A145CDC6066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ACBBD065-4046-CBB4-D2C4-200D3C6B96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D84A04BF-BE9A-B3C8-653F-569819AB0D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7C812812-36B6-E69A-E782-58D4C531D3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AE0871EA-2DB3-7AC1-932F-F9BCD89D85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360450" name="c" hidden="1">
          <a:extLst>
            <a:ext uri="{FF2B5EF4-FFF2-40B4-BE49-F238E27FC236}">
              <a16:creationId xmlns:a16="http://schemas.microsoft.com/office/drawing/2014/main" id="{E8A7CA6A-384D-8016-046F-4B916FF169A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F71E1478-33D2-AB1A-2A20-9076676655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D364E1FF-4797-02F3-9AE6-FF82B48927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4D9E90C6-BF76-1EA2-9E46-894E2AD91B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91FC65AC-83AD-B3FF-8B60-E8A59CB7DE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107950</xdr:rowOff>
    </xdr:to>
    <xdr:sp macro="" textlink="">
      <xdr:nvSpPr>
        <xdr:cNvPr id="361474" name="c" hidden="1">
          <a:extLst>
            <a:ext uri="{FF2B5EF4-FFF2-40B4-BE49-F238E27FC236}">
              <a16:creationId xmlns:a16="http://schemas.microsoft.com/office/drawing/2014/main" id="{4064E1F8-0330-85D3-5F8B-ED39094E5E1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107950</xdr:rowOff>
    </xdr:to>
    <xdr:sp macro="" textlink="">
      <xdr:nvSpPr>
        <xdr:cNvPr id="2" name="AutoShape 2">
          <a:extLst>
            <a:ext uri="{FF2B5EF4-FFF2-40B4-BE49-F238E27FC236}">
              <a16:creationId xmlns:a16="http://schemas.microsoft.com/office/drawing/2014/main" id="{C8ACBB17-7950-A26A-01A5-771BDFF167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107950</xdr:rowOff>
    </xdr:to>
    <xdr:sp macro="" textlink="">
      <xdr:nvSpPr>
        <xdr:cNvPr id="3" name="AutoShape 2">
          <a:extLst>
            <a:ext uri="{FF2B5EF4-FFF2-40B4-BE49-F238E27FC236}">
              <a16:creationId xmlns:a16="http://schemas.microsoft.com/office/drawing/2014/main" id="{D5998414-488D-D5C9-8BB8-76CF5948C8D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107950</xdr:rowOff>
    </xdr:to>
    <xdr:sp macro="" textlink="">
      <xdr:nvSpPr>
        <xdr:cNvPr id="4" name="AutoShape 2">
          <a:extLst>
            <a:ext uri="{FF2B5EF4-FFF2-40B4-BE49-F238E27FC236}">
              <a16:creationId xmlns:a16="http://schemas.microsoft.com/office/drawing/2014/main" id="{6E58F578-4E7E-0477-F839-511F5FB3F9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107950</xdr:rowOff>
    </xdr:to>
    <xdr:sp macro="" textlink="">
      <xdr:nvSpPr>
        <xdr:cNvPr id="5" name="AutoShape 2">
          <a:extLst>
            <a:ext uri="{FF2B5EF4-FFF2-40B4-BE49-F238E27FC236}">
              <a16:creationId xmlns:a16="http://schemas.microsoft.com/office/drawing/2014/main" id="{247C1099-30BA-4D68-3CA8-1642F5E173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107950</xdr:rowOff>
    </xdr:to>
    <xdr:sp macro="" textlink="">
      <xdr:nvSpPr>
        <xdr:cNvPr id="362498" name="c" hidden="1">
          <a:extLst>
            <a:ext uri="{FF2B5EF4-FFF2-40B4-BE49-F238E27FC236}">
              <a16:creationId xmlns:a16="http://schemas.microsoft.com/office/drawing/2014/main" id="{2A890E50-6B19-A325-0F40-0D8038C1BBA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107950</xdr:rowOff>
    </xdr:to>
    <xdr:sp macro="" textlink="">
      <xdr:nvSpPr>
        <xdr:cNvPr id="2" name="AutoShape 2">
          <a:extLst>
            <a:ext uri="{FF2B5EF4-FFF2-40B4-BE49-F238E27FC236}">
              <a16:creationId xmlns:a16="http://schemas.microsoft.com/office/drawing/2014/main" id="{932C4DDC-EBC3-0A93-9B15-ADA5D1D9C7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107950</xdr:rowOff>
    </xdr:to>
    <xdr:sp macro="" textlink="">
      <xdr:nvSpPr>
        <xdr:cNvPr id="3" name="AutoShape 2">
          <a:extLst>
            <a:ext uri="{FF2B5EF4-FFF2-40B4-BE49-F238E27FC236}">
              <a16:creationId xmlns:a16="http://schemas.microsoft.com/office/drawing/2014/main" id="{7A092472-D012-FC6E-EEF2-28C7FD1188D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107950</xdr:rowOff>
    </xdr:to>
    <xdr:sp macro="" textlink="">
      <xdr:nvSpPr>
        <xdr:cNvPr id="4" name="AutoShape 2">
          <a:extLst>
            <a:ext uri="{FF2B5EF4-FFF2-40B4-BE49-F238E27FC236}">
              <a16:creationId xmlns:a16="http://schemas.microsoft.com/office/drawing/2014/main" id="{28874245-CDD6-1AA2-52F3-1FDADF48DD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107950</xdr:rowOff>
    </xdr:to>
    <xdr:sp macro="" textlink="">
      <xdr:nvSpPr>
        <xdr:cNvPr id="5" name="AutoShape 2">
          <a:extLst>
            <a:ext uri="{FF2B5EF4-FFF2-40B4-BE49-F238E27FC236}">
              <a16:creationId xmlns:a16="http://schemas.microsoft.com/office/drawing/2014/main" id="{94184134-9D1A-22D1-933F-E45665E03D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363522" name="c" hidden="1">
          <a:extLst>
            <a:ext uri="{FF2B5EF4-FFF2-40B4-BE49-F238E27FC236}">
              <a16:creationId xmlns:a16="http://schemas.microsoft.com/office/drawing/2014/main" id="{EC24D17C-D702-E701-E869-8F160C435C2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9BDA2D46-603F-7195-4142-9CC39F25CD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D1AB2836-99DD-978F-E95D-0F1583603FE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42CDD444-B136-45A8-3856-CAB7A090BF2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7D4BE052-0694-9086-C156-6E3856583F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364546" name="c" hidden="1">
          <a:extLst>
            <a:ext uri="{FF2B5EF4-FFF2-40B4-BE49-F238E27FC236}">
              <a16:creationId xmlns:a16="http://schemas.microsoft.com/office/drawing/2014/main" id="{4E155614-32DE-98C5-0A9E-F20B2C6F6D8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80C10C54-A853-841E-CA84-14CD0CFAAA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CDE2BF03-7CCB-C211-E118-C3C10DF0B42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9A811645-A479-2532-4E88-3685446AE8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1EDD3126-B264-13EF-54AE-D3BE4B0386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44450</xdr:rowOff>
    </xdr:to>
    <xdr:sp macro="" textlink="">
      <xdr:nvSpPr>
        <xdr:cNvPr id="365570" name="c" hidden="1">
          <a:extLst>
            <a:ext uri="{FF2B5EF4-FFF2-40B4-BE49-F238E27FC236}">
              <a16:creationId xmlns:a16="http://schemas.microsoft.com/office/drawing/2014/main" id="{913DF598-4C91-FB26-476F-18A0B8CDE1C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2" name="AutoShape 2">
          <a:extLst>
            <a:ext uri="{FF2B5EF4-FFF2-40B4-BE49-F238E27FC236}">
              <a16:creationId xmlns:a16="http://schemas.microsoft.com/office/drawing/2014/main" id="{4B727C6E-E83B-7E61-5D08-CAD640A741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3" name="AutoShape 2">
          <a:extLst>
            <a:ext uri="{FF2B5EF4-FFF2-40B4-BE49-F238E27FC236}">
              <a16:creationId xmlns:a16="http://schemas.microsoft.com/office/drawing/2014/main" id="{779006C7-80CB-6CAB-0DFD-4C26E906F64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4" name="AutoShape 2">
          <a:extLst>
            <a:ext uri="{FF2B5EF4-FFF2-40B4-BE49-F238E27FC236}">
              <a16:creationId xmlns:a16="http://schemas.microsoft.com/office/drawing/2014/main" id="{2B89B96A-BFBE-4EB5-AB05-4C4238030E6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5" name="AutoShape 2">
          <a:extLst>
            <a:ext uri="{FF2B5EF4-FFF2-40B4-BE49-F238E27FC236}">
              <a16:creationId xmlns:a16="http://schemas.microsoft.com/office/drawing/2014/main" id="{2D9A6B76-0EFE-70D9-495E-48EE420DBF4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31750</xdr:rowOff>
    </xdr:to>
    <xdr:sp macro="" textlink="">
      <xdr:nvSpPr>
        <xdr:cNvPr id="366594" name="c" hidden="1">
          <a:extLst>
            <a:ext uri="{FF2B5EF4-FFF2-40B4-BE49-F238E27FC236}">
              <a16:creationId xmlns:a16="http://schemas.microsoft.com/office/drawing/2014/main" id="{D9F6660F-EF21-5C0A-6E9E-E5E8BE6AB79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2" name="AutoShape 2">
          <a:extLst>
            <a:ext uri="{FF2B5EF4-FFF2-40B4-BE49-F238E27FC236}">
              <a16:creationId xmlns:a16="http://schemas.microsoft.com/office/drawing/2014/main" id="{7FCA2F76-D6D8-EE52-9769-5ACD55AA2C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3" name="AutoShape 2">
          <a:extLst>
            <a:ext uri="{FF2B5EF4-FFF2-40B4-BE49-F238E27FC236}">
              <a16:creationId xmlns:a16="http://schemas.microsoft.com/office/drawing/2014/main" id="{2FA02F11-3D0E-0A8A-FC5A-EDB96EE44B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4" name="AutoShape 2">
          <a:extLst>
            <a:ext uri="{FF2B5EF4-FFF2-40B4-BE49-F238E27FC236}">
              <a16:creationId xmlns:a16="http://schemas.microsoft.com/office/drawing/2014/main" id="{C9A6F71A-F31C-D074-B139-13C3E8E88FA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5" name="AutoShape 2">
          <a:extLst>
            <a:ext uri="{FF2B5EF4-FFF2-40B4-BE49-F238E27FC236}">
              <a16:creationId xmlns:a16="http://schemas.microsoft.com/office/drawing/2014/main" id="{24F2FD6E-C0F6-C1A2-80DB-AA24C66E7E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5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367618" name="c" hidden="1">
          <a:extLst>
            <a:ext uri="{FF2B5EF4-FFF2-40B4-BE49-F238E27FC236}">
              <a16:creationId xmlns:a16="http://schemas.microsoft.com/office/drawing/2014/main" id="{B858D2A8-FB96-B264-DB5C-1CD1F3FC1CC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C034FD8D-BD54-9209-0CA4-29BB70BB538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B40BFF7F-0407-D89C-5151-4C56A3DD62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E25D6561-3459-DEEB-808D-FADFABA603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A09B8741-0E31-2F96-AAC9-0670BF1A7B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68642" name="c" hidden="1">
          <a:extLst>
            <a:ext uri="{FF2B5EF4-FFF2-40B4-BE49-F238E27FC236}">
              <a16:creationId xmlns:a16="http://schemas.microsoft.com/office/drawing/2014/main" id="{A323CABD-C57E-43C3-92A6-8B438F962EA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C0FAA03B-9F14-AEC3-A15F-119E7BA5B0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6502A623-7D28-2298-50A0-29CE2F0D05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8773CE91-9B49-41B6-7024-D79AF719CE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E0791A0C-FCF9-72B8-0283-BF8A58C2622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69666" name="c" hidden="1">
          <a:extLst>
            <a:ext uri="{FF2B5EF4-FFF2-40B4-BE49-F238E27FC236}">
              <a16:creationId xmlns:a16="http://schemas.microsoft.com/office/drawing/2014/main" id="{C0B1AA98-4EB5-FAFB-1393-A8406F091B9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6D751370-B03A-1A25-7E0D-ED618BF01A8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83255A60-4030-071D-34FB-AB5A1A0095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9C93F5B5-6517-34BA-02DF-30A8B67166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A46FB519-39EF-C3DC-39C7-19D99E49AF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370690" name="c" hidden="1">
          <a:extLst>
            <a:ext uri="{FF2B5EF4-FFF2-40B4-BE49-F238E27FC236}">
              <a16:creationId xmlns:a16="http://schemas.microsoft.com/office/drawing/2014/main" id="{35F9A466-1AB5-0565-0F7D-57BC8627F21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D8D79FA5-489C-EE98-E24A-61940E4EDD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F0D8E3C2-7B66-6288-D723-D704A900C19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A80030BF-5091-6B86-6A62-0FAE2FEBA3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2AC6C945-0BE1-0CED-8F14-424EE631639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76200</xdr:rowOff>
    </xdr:to>
    <xdr:sp macro="" textlink="">
      <xdr:nvSpPr>
        <xdr:cNvPr id="371714" name="c" hidden="1">
          <a:extLst>
            <a:ext uri="{FF2B5EF4-FFF2-40B4-BE49-F238E27FC236}">
              <a16:creationId xmlns:a16="http://schemas.microsoft.com/office/drawing/2014/main" id="{35179255-F31B-AB28-818E-0163628AE7D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2" name="AutoShape 2">
          <a:extLst>
            <a:ext uri="{FF2B5EF4-FFF2-40B4-BE49-F238E27FC236}">
              <a16:creationId xmlns:a16="http://schemas.microsoft.com/office/drawing/2014/main" id="{57EE04B8-7AB0-ED52-B6A7-CF1467F8CA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3" name="AutoShape 2">
          <a:extLst>
            <a:ext uri="{FF2B5EF4-FFF2-40B4-BE49-F238E27FC236}">
              <a16:creationId xmlns:a16="http://schemas.microsoft.com/office/drawing/2014/main" id="{39FC77BB-22B4-C006-E8A1-FB637E08AFE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4" name="AutoShape 2">
          <a:extLst>
            <a:ext uri="{FF2B5EF4-FFF2-40B4-BE49-F238E27FC236}">
              <a16:creationId xmlns:a16="http://schemas.microsoft.com/office/drawing/2014/main" id="{791751A1-E8B4-5B9A-91AF-AB958326EA0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5" name="AutoShape 2">
          <a:extLst>
            <a:ext uri="{FF2B5EF4-FFF2-40B4-BE49-F238E27FC236}">
              <a16:creationId xmlns:a16="http://schemas.microsoft.com/office/drawing/2014/main" id="{2193F14C-2B43-C219-429E-4E093CAFF09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101600</xdr:rowOff>
    </xdr:to>
    <xdr:sp macro="" textlink="">
      <xdr:nvSpPr>
        <xdr:cNvPr id="372738" name="c" hidden="1">
          <a:extLst>
            <a:ext uri="{FF2B5EF4-FFF2-40B4-BE49-F238E27FC236}">
              <a16:creationId xmlns:a16="http://schemas.microsoft.com/office/drawing/2014/main" id="{F046744D-E66C-BAD3-048A-2B6EF12CDB8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101600</xdr:rowOff>
    </xdr:to>
    <xdr:sp macro="" textlink="">
      <xdr:nvSpPr>
        <xdr:cNvPr id="2" name="AutoShape 2">
          <a:extLst>
            <a:ext uri="{FF2B5EF4-FFF2-40B4-BE49-F238E27FC236}">
              <a16:creationId xmlns:a16="http://schemas.microsoft.com/office/drawing/2014/main" id="{2D45D2E8-FCAE-BB56-79DD-706E3007C4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101600</xdr:rowOff>
    </xdr:to>
    <xdr:sp macro="" textlink="">
      <xdr:nvSpPr>
        <xdr:cNvPr id="3" name="AutoShape 2">
          <a:extLst>
            <a:ext uri="{FF2B5EF4-FFF2-40B4-BE49-F238E27FC236}">
              <a16:creationId xmlns:a16="http://schemas.microsoft.com/office/drawing/2014/main" id="{0FAD3CB1-BF80-45C9-787A-45F595C120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101600</xdr:rowOff>
    </xdr:to>
    <xdr:sp macro="" textlink="">
      <xdr:nvSpPr>
        <xdr:cNvPr id="4" name="AutoShape 2">
          <a:extLst>
            <a:ext uri="{FF2B5EF4-FFF2-40B4-BE49-F238E27FC236}">
              <a16:creationId xmlns:a16="http://schemas.microsoft.com/office/drawing/2014/main" id="{C3BA09D8-D53A-AA29-A0D6-C6F7A199BA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101600</xdr:rowOff>
    </xdr:to>
    <xdr:sp macro="" textlink="">
      <xdr:nvSpPr>
        <xdr:cNvPr id="5" name="AutoShape 2">
          <a:extLst>
            <a:ext uri="{FF2B5EF4-FFF2-40B4-BE49-F238E27FC236}">
              <a16:creationId xmlns:a16="http://schemas.microsoft.com/office/drawing/2014/main" id="{9C11A7F9-F243-DD91-C9A6-9BE341E4C1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43</xdr:row>
      <xdr:rowOff>152400</xdr:rowOff>
    </xdr:to>
    <xdr:sp macro="" textlink="">
      <xdr:nvSpPr>
        <xdr:cNvPr id="373762" name="c" hidden="1">
          <a:extLst>
            <a:ext uri="{FF2B5EF4-FFF2-40B4-BE49-F238E27FC236}">
              <a16:creationId xmlns:a16="http://schemas.microsoft.com/office/drawing/2014/main" id="{048B6EFB-7AE6-1BDD-A041-E5159250B13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43</xdr:row>
      <xdr:rowOff>152400</xdr:rowOff>
    </xdr:to>
    <xdr:sp macro="" textlink="">
      <xdr:nvSpPr>
        <xdr:cNvPr id="2" name="AutoShape 2">
          <a:extLst>
            <a:ext uri="{FF2B5EF4-FFF2-40B4-BE49-F238E27FC236}">
              <a16:creationId xmlns:a16="http://schemas.microsoft.com/office/drawing/2014/main" id="{D9595DE3-9299-EFBA-FFED-4E2FBAF3E2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152400</xdr:rowOff>
    </xdr:to>
    <xdr:sp macro="" textlink="">
      <xdr:nvSpPr>
        <xdr:cNvPr id="3" name="AutoShape 2">
          <a:extLst>
            <a:ext uri="{FF2B5EF4-FFF2-40B4-BE49-F238E27FC236}">
              <a16:creationId xmlns:a16="http://schemas.microsoft.com/office/drawing/2014/main" id="{97545D51-FD9B-C84D-A46F-8E84795CD58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152400</xdr:rowOff>
    </xdr:to>
    <xdr:sp macro="" textlink="">
      <xdr:nvSpPr>
        <xdr:cNvPr id="4" name="AutoShape 2">
          <a:extLst>
            <a:ext uri="{FF2B5EF4-FFF2-40B4-BE49-F238E27FC236}">
              <a16:creationId xmlns:a16="http://schemas.microsoft.com/office/drawing/2014/main" id="{723E6B1C-F2C7-41B0-F7CD-16954944A7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43</xdr:row>
      <xdr:rowOff>152400</xdr:rowOff>
    </xdr:to>
    <xdr:sp macro="" textlink="">
      <xdr:nvSpPr>
        <xdr:cNvPr id="5" name="AutoShape 2">
          <a:extLst>
            <a:ext uri="{FF2B5EF4-FFF2-40B4-BE49-F238E27FC236}">
              <a16:creationId xmlns:a16="http://schemas.microsoft.com/office/drawing/2014/main" id="{86F242E9-ACA8-1B50-A7FC-2EA78F2DAA3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xdr:rowOff>
    </xdr:to>
    <xdr:sp macro="" textlink="">
      <xdr:nvSpPr>
        <xdr:cNvPr id="374786" name="c" hidden="1">
          <a:extLst>
            <a:ext uri="{FF2B5EF4-FFF2-40B4-BE49-F238E27FC236}">
              <a16:creationId xmlns:a16="http://schemas.microsoft.com/office/drawing/2014/main" id="{27914E0F-CB9B-7071-C9EA-116DB1D7623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xdr:rowOff>
    </xdr:to>
    <xdr:sp macro="" textlink="">
      <xdr:nvSpPr>
        <xdr:cNvPr id="2" name="AutoShape 2">
          <a:extLst>
            <a:ext uri="{FF2B5EF4-FFF2-40B4-BE49-F238E27FC236}">
              <a16:creationId xmlns:a16="http://schemas.microsoft.com/office/drawing/2014/main" id="{96F24D4A-D3AD-DE9F-1823-31FD7F09BE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xdr:rowOff>
    </xdr:to>
    <xdr:sp macro="" textlink="">
      <xdr:nvSpPr>
        <xdr:cNvPr id="3" name="AutoShape 2">
          <a:extLst>
            <a:ext uri="{FF2B5EF4-FFF2-40B4-BE49-F238E27FC236}">
              <a16:creationId xmlns:a16="http://schemas.microsoft.com/office/drawing/2014/main" id="{18FED545-0835-BCCE-A54D-EA0224888F6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xdr:rowOff>
    </xdr:to>
    <xdr:sp macro="" textlink="">
      <xdr:nvSpPr>
        <xdr:cNvPr id="4" name="AutoShape 2">
          <a:extLst>
            <a:ext uri="{FF2B5EF4-FFF2-40B4-BE49-F238E27FC236}">
              <a16:creationId xmlns:a16="http://schemas.microsoft.com/office/drawing/2014/main" id="{2D316704-8067-56DC-D4D5-848EDAB3B6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xdr:rowOff>
    </xdr:to>
    <xdr:sp macro="" textlink="">
      <xdr:nvSpPr>
        <xdr:cNvPr id="5" name="AutoShape 2">
          <a:extLst>
            <a:ext uri="{FF2B5EF4-FFF2-40B4-BE49-F238E27FC236}">
              <a16:creationId xmlns:a16="http://schemas.microsoft.com/office/drawing/2014/main" id="{4FB884A5-3D99-1BA3-2051-A6D6840C0AC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127000</xdr:rowOff>
    </xdr:to>
    <xdr:sp macro="" textlink="">
      <xdr:nvSpPr>
        <xdr:cNvPr id="375811" name="c" hidden="1">
          <a:extLst>
            <a:ext uri="{FF2B5EF4-FFF2-40B4-BE49-F238E27FC236}">
              <a16:creationId xmlns:a16="http://schemas.microsoft.com/office/drawing/2014/main" id="{C349655C-2414-2905-A15E-FC3B8B11EC1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2" name="AutoShape 3">
          <a:extLst>
            <a:ext uri="{FF2B5EF4-FFF2-40B4-BE49-F238E27FC236}">
              <a16:creationId xmlns:a16="http://schemas.microsoft.com/office/drawing/2014/main" id="{E4692FE6-23B6-FA8C-4DD5-329C311D23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3" name="AutoShape 3">
          <a:extLst>
            <a:ext uri="{FF2B5EF4-FFF2-40B4-BE49-F238E27FC236}">
              <a16:creationId xmlns:a16="http://schemas.microsoft.com/office/drawing/2014/main" id="{4B1EA030-C0FC-30B7-1297-A2B50D558B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4" name="AutoShape 3">
          <a:extLst>
            <a:ext uri="{FF2B5EF4-FFF2-40B4-BE49-F238E27FC236}">
              <a16:creationId xmlns:a16="http://schemas.microsoft.com/office/drawing/2014/main" id="{CDFCC025-BCE2-116F-C526-368E563A961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5" name="AutoShape 3">
          <a:extLst>
            <a:ext uri="{FF2B5EF4-FFF2-40B4-BE49-F238E27FC236}">
              <a16:creationId xmlns:a16="http://schemas.microsoft.com/office/drawing/2014/main" id="{FB0E7269-8A64-5CFA-6D87-CCF0396773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171450</xdr:rowOff>
    </xdr:to>
    <xdr:sp macro="" textlink="">
      <xdr:nvSpPr>
        <xdr:cNvPr id="376835" name="c" hidden="1">
          <a:extLst>
            <a:ext uri="{FF2B5EF4-FFF2-40B4-BE49-F238E27FC236}">
              <a16:creationId xmlns:a16="http://schemas.microsoft.com/office/drawing/2014/main" id="{48A7A2B0-E98B-4885-1DD4-983781BC0B5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2" name="AutoShape 3">
          <a:extLst>
            <a:ext uri="{FF2B5EF4-FFF2-40B4-BE49-F238E27FC236}">
              <a16:creationId xmlns:a16="http://schemas.microsoft.com/office/drawing/2014/main" id="{7634F1A8-030C-9AA6-4444-AFF6ED4B18B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3" name="AutoShape 3">
          <a:extLst>
            <a:ext uri="{FF2B5EF4-FFF2-40B4-BE49-F238E27FC236}">
              <a16:creationId xmlns:a16="http://schemas.microsoft.com/office/drawing/2014/main" id="{FA5812D5-9EEA-64FE-8E55-3068EFAC76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4" name="AutoShape 3">
          <a:extLst>
            <a:ext uri="{FF2B5EF4-FFF2-40B4-BE49-F238E27FC236}">
              <a16:creationId xmlns:a16="http://schemas.microsoft.com/office/drawing/2014/main" id="{0B9E5DEA-B56A-0B58-8174-B3663838275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5" name="AutoShape 3">
          <a:extLst>
            <a:ext uri="{FF2B5EF4-FFF2-40B4-BE49-F238E27FC236}">
              <a16:creationId xmlns:a16="http://schemas.microsoft.com/office/drawing/2014/main" id="{81AA6F6E-4292-BC98-D9F5-C78E575A63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6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152400</xdr:rowOff>
    </xdr:to>
    <xdr:sp macro="" textlink="">
      <xdr:nvSpPr>
        <xdr:cNvPr id="377858" name="c" hidden="1">
          <a:extLst>
            <a:ext uri="{FF2B5EF4-FFF2-40B4-BE49-F238E27FC236}">
              <a16:creationId xmlns:a16="http://schemas.microsoft.com/office/drawing/2014/main" id="{3758742A-6C78-B7F9-32B6-5C67413A1BD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2" name="AutoShape 2">
          <a:extLst>
            <a:ext uri="{FF2B5EF4-FFF2-40B4-BE49-F238E27FC236}">
              <a16:creationId xmlns:a16="http://schemas.microsoft.com/office/drawing/2014/main" id="{8A26AF47-6EB6-9ABE-EEBB-44941E6F12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3" name="AutoShape 2">
          <a:extLst>
            <a:ext uri="{FF2B5EF4-FFF2-40B4-BE49-F238E27FC236}">
              <a16:creationId xmlns:a16="http://schemas.microsoft.com/office/drawing/2014/main" id="{95D879B9-0AC1-E5A3-1077-9FEDE17353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4" name="AutoShape 2">
          <a:extLst>
            <a:ext uri="{FF2B5EF4-FFF2-40B4-BE49-F238E27FC236}">
              <a16:creationId xmlns:a16="http://schemas.microsoft.com/office/drawing/2014/main" id="{1F5BDE1C-D098-2277-9B71-C74E92E2F4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152400</xdr:rowOff>
    </xdr:to>
    <xdr:sp macro="" textlink="">
      <xdr:nvSpPr>
        <xdr:cNvPr id="5" name="AutoShape 2">
          <a:extLst>
            <a:ext uri="{FF2B5EF4-FFF2-40B4-BE49-F238E27FC236}">
              <a16:creationId xmlns:a16="http://schemas.microsoft.com/office/drawing/2014/main" id="{4484E4C3-FDE1-DB35-7F47-A6D8D318E4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xdr:rowOff>
    </xdr:to>
    <xdr:sp macro="" textlink="">
      <xdr:nvSpPr>
        <xdr:cNvPr id="378882" name="c" hidden="1">
          <a:extLst>
            <a:ext uri="{FF2B5EF4-FFF2-40B4-BE49-F238E27FC236}">
              <a16:creationId xmlns:a16="http://schemas.microsoft.com/office/drawing/2014/main" id="{0AA4A33C-22FC-7A5B-0473-2F57FF498B0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xdr:rowOff>
    </xdr:to>
    <xdr:sp macro="" textlink="">
      <xdr:nvSpPr>
        <xdr:cNvPr id="2" name="AutoShape 2">
          <a:extLst>
            <a:ext uri="{FF2B5EF4-FFF2-40B4-BE49-F238E27FC236}">
              <a16:creationId xmlns:a16="http://schemas.microsoft.com/office/drawing/2014/main" id="{3AF1D08F-BCF0-B67D-790C-39FC5ED88BD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xdr:rowOff>
    </xdr:to>
    <xdr:sp macro="" textlink="">
      <xdr:nvSpPr>
        <xdr:cNvPr id="3" name="AutoShape 2">
          <a:extLst>
            <a:ext uri="{FF2B5EF4-FFF2-40B4-BE49-F238E27FC236}">
              <a16:creationId xmlns:a16="http://schemas.microsoft.com/office/drawing/2014/main" id="{9AD414B6-5DCA-9E2F-E219-E5A7B44ADE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xdr:rowOff>
    </xdr:to>
    <xdr:sp macro="" textlink="">
      <xdr:nvSpPr>
        <xdr:cNvPr id="4" name="AutoShape 2">
          <a:extLst>
            <a:ext uri="{FF2B5EF4-FFF2-40B4-BE49-F238E27FC236}">
              <a16:creationId xmlns:a16="http://schemas.microsoft.com/office/drawing/2014/main" id="{21204C7F-965B-70C5-4FA1-FFA9440212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xdr:rowOff>
    </xdr:to>
    <xdr:sp macro="" textlink="">
      <xdr:nvSpPr>
        <xdr:cNvPr id="5" name="AutoShape 2">
          <a:extLst>
            <a:ext uri="{FF2B5EF4-FFF2-40B4-BE49-F238E27FC236}">
              <a16:creationId xmlns:a16="http://schemas.microsoft.com/office/drawing/2014/main" id="{9E6E23FA-D2D3-D6CB-1D71-9A49547431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1.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114300</xdr:rowOff>
    </xdr:to>
    <xdr:sp macro="" textlink="">
      <xdr:nvSpPr>
        <xdr:cNvPr id="379906" name="c" hidden="1">
          <a:extLst>
            <a:ext uri="{FF2B5EF4-FFF2-40B4-BE49-F238E27FC236}">
              <a16:creationId xmlns:a16="http://schemas.microsoft.com/office/drawing/2014/main" id="{23E3041B-7F42-A83C-C7D9-687E2AA10AD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2" name="AutoShape 2">
          <a:extLst>
            <a:ext uri="{FF2B5EF4-FFF2-40B4-BE49-F238E27FC236}">
              <a16:creationId xmlns:a16="http://schemas.microsoft.com/office/drawing/2014/main" id="{70DA34C6-1DE0-0E90-0F48-DA38C7037C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3" name="AutoShape 2">
          <a:extLst>
            <a:ext uri="{FF2B5EF4-FFF2-40B4-BE49-F238E27FC236}">
              <a16:creationId xmlns:a16="http://schemas.microsoft.com/office/drawing/2014/main" id="{9105213A-2B90-8027-7786-63662565D1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4" name="AutoShape 2">
          <a:extLst>
            <a:ext uri="{FF2B5EF4-FFF2-40B4-BE49-F238E27FC236}">
              <a16:creationId xmlns:a16="http://schemas.microsoft.com/office/drawing/2014/main" id="{D3432C40-8B40-2E20-0A3C-18DDDDD71D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5" name="AutoShape 2">
          <a:extLst>
            <a:ext uri="{FF2B5EF4-FFF2-40B4-BE49-F238E27FC236}">
              <a16:creationId xmlns:a16="http://schemas.microsoft.com/office/drawing/2014/main" id="{ABFF064B-BE98-F1A7-37F4-5E5143ABD3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380930" name="c" hidden="1">
          <a:extLst>
            <a:ext uri="{FF2B5EF4-FFF2-40B4-BE49-F238E27FC236}">
              <a16:creationId xmlns:a16="http://schemas.microsoft.com/office/drawing/2014/main" id="{60E6828D-26D2-E608-AFB1-C3700F65BBF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CEBEE253-55A5-0C13-5244-1252F907D7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CC9F2747-814C-A7EB-4FDF-35FD51E24F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1A039DE6-0FD2-B2E8-0756-FBF0FDFFC4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17004A0F-9DD2-F1DE-BADC-B13407B8FE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50800</xdr:rowOff>
    </xdr:to>
    <xdr:sp macro="" textlink="">
      <xdr:nvSpPr>
        <xdr:cNvPr id="381954" name="c" hidden="1">
          <a:extLst>
            <a:ext uri="{FF2B5EF4-FFF2-40B4-BE49-F238E27FC236}">
              <a16:creationId xmlns:a16="http://schemas.microsoft.com/office/drawing/2014/main" id="{AB0BF4F0-C09D-6F98-9A5D-A05D26FA050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50800</xdr:rowOff>
    </xdr:to>
    <xdr:sp macro="" textlink="">
      <xdr:nvSpPr>
        <xdr:cNvPr id="2" name="AutoShape 2">
          <a:extLst>
            <a:ext uri="{FF2B5EF4-FFF2-40B4-BE49-F238E27FC236}">
              <a16:creationId xmlns:a16="http://schemas.microsoft.com/office/drawing/2014/main" id="{AA1F2D02-0192-462C-3E2D-1702EE88A8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50800</xdr:rowOff>
    </xdr:to>
    <xdr:sp macro="" textlink="">
      <xdr:nvSpPr>
        <xdr:cNvPr id="3" name="AutoShape 2">
          <a:extLst>
            <a:ext uri="{FF2B5EF4-FFF2-40B4-BE49-F238E27FC236}">
              <a16:creationId xmlns:a16="http://schemas.microsoft.com/office/drawing/2014/main" id="{2573EC92-EE92-634D-2A47-BEA56FF107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50800</xdr:rowOff>
    </xdr:to>
    <xdr:sp macro="" textlink="">
      <xdr:nvSpPr>
        <xdr:cNvPr id="4" name="AutoShape 2">
          <a:extLst>
            <a:ext uri="{FF2B5EF4-FFF2-40B4-BE49-F238E27FC236}">
              <a16:creationId xmlns:a16="http://schemas.microsoft.com/office/drawing/2014/main" id="{71DE7EB5-2C5A-B9CD-FFAA-71ED496AD0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50800</xdr:rowOff>
    </xdr:to>
    <xdr:sp macro="" textlink="">
      <xdr:nvSpPr>
        <xdr:cNvPr id="5" name="AutoShape 2">
          <a:extLst>
            <a:ext uri="{FF2B5EF4-FFF2-40B4-BE49-F238E27FC236}">
              <a16:creationId xmlns:a16="http://schemas.microsoft.com/office/drawing/2014/main" id="{8ADBC5E6-05FC-5C3A-CA4E-C3D597759E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82978" name="c" hidden="1">
          <a:extLst>
            <a:ext uri="{FF2B5EF4-FFF2-40B4-BE49-F238E27FC236}">
              <a16:creationId xmlns:a16="http://schemas.microsoft.com/office/drawing/2014/main" id="{BED3926B-6DEA-0EC4-3733-5FFCFFD0F58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A7DA3AB0-B9DA-D8F3-CE6E-9C6C74DC25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F71CBE9-1246-C43B-2D94-418D851430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90ED083A-9EF5-0926-2600-03E865E989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05E53DF4-4371-C1EF-0A4A-82E3E03F5C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84002" name="c" hidden="1">
          <a:extLst>
            <a:ext uri="{FF2B5EF4-FFF2-40B4-BE49-F238E27FC236}">
              <a16:creationId xmlns:a16="http://schemas.microsoft.com/office/drawing/2014/main" id="{A3255B31-1C38-FB79-5AF1-A317C82B961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6099109A-7897-AD26-4470-6B85C834B6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D48FC14B-F2D6-B190-2F6B-DF5542FF86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E6E90273-6D17-13E4-5454-C44A69ED4F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1BC6C31B-7D52-7516-AF32-14A20C308D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85026" name="c" hidden="1">
          <a:extLst>
            <a:ext uri="{FF2B5EF4-FFF2-40B4-BE49-F238E27FC236}">
              <a16:creationId xmlns:a16="http://schemas.microsoft.com/office/drawing/2014/main" id="{CAD67A7F-D6ED-58A9-646A-8E0C4DF248B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118DA290-9FE7-4ED1-42A3-3F791B0105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2AC0E14-B2D9-36F6-F6E0-F7DAB7D014A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5E5887F5-26F9-DCB2-CE14-6B6504E308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3240F11E-CE32-0C72-3BE9-FD70236B59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386050" name="c" hidden="1">
          <a:extLst>
            <a:ext uri="{FF2B5EF4-FFF2-40B4-BE49-F238E27FC236}">
              <a16:creationId xmlns:a16="http://schemas.microsoft.com/office/drawing/2014/main" id="{717F1C4A-5825-DA85-9D1D-E2C5E8BD56F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5F020044-EF9A-7C6C-D25C-B46DD4B516C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90E8414-8B7A-A296-431A-980B17CA81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905814A7-FD93-A594-0A49-8CBC58F9B1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4E5007B4-2DBF-0173-3384-841C3B4F73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387074" name="c" hidden="1">
          <a:extLst>
            <a:ext uri="{FF2B5EF4-FFF2-40B4-BE49-F238E27FC236}">
              <a16:creationId xmlns:a16="http://schemas.microsoft.com/office/drawing/2014/main" id="{6791F27B-9AA9-185E-3AD6-80D9009967D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1497E6EB-89F4-849E-3EA2-CBB834F742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6B52F0DE-4028-BB32-9730-94C8C78C95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D4D0118D-DB1C-371E-D239-2FDD1BA347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B3845BDA-1171-ADBE-2454-316F2DC6CD2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7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88098" name="c" hidden="1">
          <a:extLst>
            <a:ext uri="{FF2B5EF4-FFF2-40B4-BE49-F238E27FC236}">
              <a16:creationId xmlns:a16="http://schemas.microsoft.com/office/drawing/2014/main" id="{41F4CBCB-FF71-5646-1FE3-8E2EE6BCF2F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926E71F6-F6EE-3BC4-73FF-F925A71897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9EE6C500-CEAA-91E0-88D8-6C695529514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FE131052-4EA2-39D4-0975-3BC47C1609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41EF1C43-8205-8F10-7742-5FE30ADE06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389122" name="c" hidden="1">
          <a:extLst>
            <a:ext uri="{FF2B5EF4-FFF2-40B4-BE49-F238E27FC236}">
              <a16:creationId xmlns:a16="http://schemas.microsoft.com/office/drawing/2014/main" id="{ED233508-CF8B-72EF-7D3B-3A14ADC6354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9AA05798-0D16-BAB4-25DB-625D620FC02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60567B92-9A7F-48FF-25A5-C433CFFF18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2D458515-B65F-FCB7-F3DD-EB5F5A6E139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2B11EC4B-70C5-97B0-B9E3-2B0C658FEF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90146" name="c" hidden="1">
          <a:extLst>
            <a:ext uri="{FF2B5EF4-FFF2-40B4-BE49-F238E27FC236}">
              <a16:creationId xmlns:a16="http://schemas.microsoft.com/office/drawing/2014/main" id="{F1BFC5AE-15F5-5E56-79DD-735E0E8EB79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1B59A7BB-674F-7A72-6E69-4A7B74C5A0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61A5FF33-3ADB-AA1A-4319-94C0257731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1923ABB9-1506-21D8-A3B9-8A82D0E76B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44E0D845-C394-27F0-F707-A6298BC3D2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91170" name="c" hidden="1">
          <a:extLst>
            <a:ext uri="{FF2B5EF4-FFF2-40B4-BE49-F238E27FC236}">
              <a16:creationId xmlns:a16="http://schemas.microsoft.com/office/drawing/2014/main" id="{95B81C67-9DBD-8493-EB2E-11F8C0E4678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746D300A-203D-422E-7A57-69FAEB7222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22C25450-8495-BF73-AD85-C6FA32F9A24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B8F60F70-8F42-1647-07E1-FE044EFA643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C34E5B69-6B2A-F895-A4B7-D3268FED41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392194" name="c" hidden="1">
          <a:extLst>
            <a:ext uri="{FF2B5EF4-FFF2-40B4-BE49-F238E27FC236}">
              <a16:creationId xmlns:a16="http://schemas.microsoft.com/office/drawing/2014/main" id="{E43D8AE4-9AF1-6686-F4A6-983BB76B57B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3F150361-E18F-93F6-0DE7-9209D111299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DDAD01CF-DF36-EC8E-876C-7C0F75D0BCF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F55C559F-B59A-3751-9BBA-7850E44F0C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F692D7A3-0BDE-CF99-59AF-1F0B4978CF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393218" name="c" hidden="1">
          <a:extLst>
            <a:ext uri="{FF2B5EF4-FFF2-40B4-BE49-F238E27FC236}">
              <a16:creationId xmlns:a16="http://schemas.microsoft.com/office/drawing/2014/main" id="{43A72A97-EC2E-6B1D-C4B2-38DBB7DEBBA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8AB9630E-24A9-2F43-BB62-A2B2061046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452B33CE-0E4F-45EC-3299-D5730D1093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16BC98FC-F4CE-321F-5A73-1A4C589D32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4E3E7793-1463-F824-29DB-6D2CCF2729B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44450</xdr:rowOff>
    </xdr:to>
    <xdr:sp macro="" textlink="">
      <xdr:nvSpPr>
        <xdr:cNvPr id="394242" name="c" hidden="1">
          <a:extLst>
            <a:ext uri="{FF2B5EF4-FFF2-40B4-BE49-F238E27FC236}">
              <a16:creationId xmlns:a16="http://schemas.microsoft.com/office/drawing/2014/main" id="{5C2289CA-17D1-D23E-C6EC-6EAA3B7FDB8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2" name="AutoShape 2">
          <a:extLst>
            <a:ext uri="{FF2B5EF4-FFF2-40B4-BE49-F238E27FC236}">
              <a16:creationId xmlns:a16="http://schemas.microsoft.com/office/drawing/2014/main" id="{B4BE9278-0291-CCAD-E994-45AAD899AE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3" name="AutoShape 2">
          <a:extLst>
            <a:ext uri="{FF2B5EF4-FFF2-40B4-BE49-F238E27FC236}">
              <a16:creationId xmlns:a16="http://schemas.microsoft.com/office/drawing/2014/main" id="{AF9762EF-07B0-5965-1374-8620A34C9B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4" name="AutoShape 2">
          <a:extLst>
            <a:ext uri="{FF2B5EF4-FFF2-40B4-BE49-F238E27FC236}">
              <a16:creationId xmlns:a16="http://schemas.microsoft.com/office/drawing/2014/main" id="{F1DBB9EE-7261-F532-72BB-A548D7579E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44450</xdr:rowOff>
    </xdr:to>
    <xdr:sp macro="" textlink="">
      <xdr:nvSpPr>
        <xdr:cNvPr id="5" name="AutoShape 2">
          <a:extLst>
            <a:ext uri="{FF2B5EF4-FFF2-40B4-BE49-F238E27FC236}">
              <a16:creationId xmlns:a16="http://schemas.microsoft.com/office/drawing/2014/main" id="{01244651-ED0B-6125-8F4C-9B55704E28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31750</xdr:rowOff>
    </xdr:to>
    <xdr:sp macro="" textlink="">
      <xdr:nvSpPr>
        <xdr:cNvPr id="395266" name="c" hidden="1">
          <a:extLst>
            <a:ext uri="{FF2B5EF4-FFF2-40B4-BE49-F238E27FC236}">
              <a16:creationId xmlns:a16="http://schemas.microsoft.com/office/drawing/2014/main" id="{14D61DF4-8C3C-69C5-B525-A72CDA68403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2" name="AutoShape 2">
          <a:extLst>
            <a:ext uri="{FF2B5EF4-FFF2-40B4-BE49-F238E27FC236}">
              <a16:creationId xmlns:a16="http://schemas.microsoft.com/office/drawing/2014/main" id="{5B63D571-19EF-2FE8-A166-F59DF07D5F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3" name="AutoShape 2">
          <a:extLst>
            <a:ext uri="{FF2B5EF4-FFF2-40B4-BE49-F238E27FC236}">
              <a16:creationId xmlns:a16="http://schemas.microsoft.com/office/drawing/2014/main" id="{783761F2-A2B5-C35A-34BD-DCCB611F60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4" name="AutoShape 2">
          <a:extLst>
            <a:ext uri="{FF2B5EF4-FFF2-40B4-BE49-F238E27FC236}">
              <a16:creationId xmlns:a16="http://schemas.microsoft.com/office/drawing/2014/main" id="{53536F15-0CDB-34DE-277B-322F3156AC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5" name="AutoShape 2">
          <a:extLst>
            <a:ext uri="{FF2B5EF4-FFF2-40B4-BE49-F238E27FC236}">
              <a16:creationId xmlns:a16="http://schemas.microsoft.com/office/drawing/2014/main" id="{7C32EFAD-830C-240E-7580-F39A5FEB98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396290" name="c" hidden="1">
          <a:extLst>
            <a:ext uri="{FF2B5EF4-FFF2-40B4-BE49-F238E27FC236}">
              <a16:creationId xmlns:a16="http://schemas.microsoft.com/office/drawing/2014/main" id="{359A7872-7D10-BD24-2C17-E6A88B67F0A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56D3E37F-B50C-6C15-8D3B-2DF5FE8036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EB90EF73-D6C2-E061-367E-29CE6F387F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AFC665D5-160B-7E25-7C28-C36CBA3F94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558FACAF-858A-2FD8-01DD-735744C083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97314" name="c" hidden="1">
          <a:extLst>
            <a:ext uri="{FF2B5EF4-FFF2-40B4-BE49-F238E27FC236}">
              <a16:creationId xmlns:a16="http://schemas.microsoft.com/office/drawing/2014/main" id="{EA4F6512-EF6D-C3A0-60A5-40EB7D620C0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4BE20F66-1231-F250-03F1-506557864B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A225774F-823E-5726-B2C5-AF501FE7FB6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06363825-FBAA-F6F8-DF74-9EAC0C0338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EC403DA5-29E0-69CD-4EA8-ACA324C0A55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8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398338" name="c" hidden="1">
          <a:extLst>
            <a:ext uri="{FF2B5EF4-FFF2-40B4-BE49-F238E27FC236}">
              <a16:creationId xmlns:a16="http://schemas.microsoft.com/office/drawing/2014/main" id="{E76D476A-090C-5BED-9ABA-E7D2E2E9CE1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1282EACB-78C0-0D96-B57E-6ED3CCEBCB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A371E20A-742C-DF24-03BB-58A95D9757B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0928B692-9820-4126-0D70-04A1A92213B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51216AF6-E15A-B8AE-97FF-259D37EC22B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399362" name="c" hidden="1">
          <a:extLst>
            <a:ext uri="{FF2B5EF4-FFF2-40B4-BE49-F238E27FC236}">
              <a16:creationId xmlns:a16="http://schemas.microsoft.com/office/drawing/2014/main" id="{034A8998-10B3-E464-A8C4-180B67DBE18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E47AB13E-B64E-6665-4D11-6E364A92613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DE3C6484-8F0D-E149-CAAB-0EF9E254DAA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F5BD58A1-3F41-FB91-DF59-DF852131D3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8B4E805F-20C0-9C8C-2D22-91CD5EBC97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76200</xdr:rowOff>
    </xdr:to>
    <xdr:sp macro="" textlink="">
      <xdr:nvSpPr>
        <xdr:cNvPr id="400386" name="c" hidden="1">
          <a:extLst>
            <a:ext uri="{FF2B5EF4-FFF2-40B4-BE49-F238E27FC236}">
              <a16:creationId xmlns:a16="http://schemas.microsoft.com/office/drawing/2014/main" id="{A8C1C2FE-C1A8-E9DE-234A-A68152A0233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2" name="AutoShape 2">
          <a:extLst>
            <a:ext uri="{FF2B5EF4-FFF2-40B4-BE49-F238E27FC236}">
              <a16:creationId xmlns:a16="http://schemas.microsoft.com/office/drawing/2014/main" id="{19E5DE57-E87E-21C9-88CA-BEDEA0FD44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3" name="AutoShape 2">
          <a:extLst>
            <a:ext uri="{FF2B5EF4-FFF2-40B4-BE49-F238E27FC236}">
              <a16:creationId xmlns:a16="http://schemas.microsoft.com/office/drawing/2014/main" id="{8BAE0B22-A6A1-CC5C-4A4D-E85247CF06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4" name="AutoShape 2">
          <a:extLst>
            <a:ext uri="{FF2B5EF4-FFF2-40B4-BE49-F238E27FC236}">
              <a16:creationId xmlns:a16="http://schemas.microsoft.com/office/drawing/2014/main" id="{F055929A-332F-2C97-A8D4-642F14A8A9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76200</xdr:rowOff>
    </xdr:to>
    <xdr:sp macro="" textlink="">
      <xdr:nvSpPr>
        <xdr:cNvPr id="5" name="AutoShape 2">
          <a:extLst>
            <a:ext uri="{FF2B5EF4-FFF2-40B4-BE49-F238E27FC236}">
              <a16:creationId xmlns:a16="http://schemas.microsoft.com/office/drawing/2014/main" id="{A658F382-8373-131C-95AF-EE9E142810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401410" name="c" hidden="1">
          <a:extLst>
            <a:ext uri="{FF2B5EF4-FFF2-40B4-BE49-F238E27FC236}">
              <a16:creationId xmlns:a16="http://schemas.microsoft.com/office/drawing/2014/main" id="{4CE18C17-E877-3410-E8C9-265F1343111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6328F767-A9B4-896F-C036-3C1D6DECB6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262D77AC-4143-73AE-9885-C31D74E7AD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BEA85071-0FFB-625A-D4D2-9424A9933B3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92C5EFEA-522A-7898-D5F3-826D8B623E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38100</xdr:rowOff>
    </xdr:to>
    <xdr:sp macro="" textlink="">
      <xdr:nvSpPr>
        <xdr:cNvPr id="402434" name="c" hidden="1">
          <a:extLst>
            <a:ext uri="{FF2B5EF4-FFF2-40B4-BE49-F238E27FC236}">
              <a16:creationId xmlns:a16="http://schemas.microsoft.com/office/drawing/2014/main" id="{C9D9DCEF-C4A7-3D98-14D2-D388401C4A4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38100</xdr:rowOff>
    </xdr:to>
    <xdr:sp macro="" textlink="">
      <xdr:nvSpPr>
        <xdr:cNvPr id="2" name="AutoShape 2">
          <a:extLst>
            <a:ext uri="{FF2B5EF4-FFF2-40B4-BE49-F238E27FC236}">
              <a16:creationId xmlns:a16="http://schemas.microsoft.com/office/drawing/2014/main" id="{4FDB4BA9-0924-6B0E-0C02-6962ED5328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38100</xdr:rowOff>
    </xdr:to>
    <xdr:sp macro="" textlink="">
      <xdr:nvSpPr>
        <xdr:cNvPr id="3" name="AutoShape 2">
          <a:extLst>
            <a:ext uri="{FF2B5EF4-FFF2-40B4-BE49-F238E27FC236}">
              <a16:creationId xmlns:a16="http://schemas.microsoft.com/office/drawing/2014/main" id="{228DB22F-800D-58F1-A95F-37C997FA2B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38100</xdr:rowOff>
    </xdr:to>
    <xdr:sp macro="" textlink="">
      <xdr:nvSpPr>
        <xdr:cNvPr id="4" name="AutoShape 2">
          <a:extLst>
            <a:ext uri="{FF2B5EF4-FFF2-40B4-BE49-F238E27FC236}">
              <a16:creationId xmlns:a16="http://schemas.microsoft.com/office/drawing/2014/main" id="{B9441559-8605-79C4-00D2-0BF5F65281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38100</xdr:rowOff>
    </xdr:to>
    <xdr:sp macro="" textlink="">
      <xdr:nvSpPr>
        <xdr:cNvPr id="5" name="AutoShape 2">
          <a:extLst>
            <a:ext uri="{FF2B5EF4-FFF2-40B4-BE49-F238E27FC236}">
              <a16:creationId xmlns:a16="http://schemas.microsoft.com/office/drawing/2014/main" id="{31611826-FBE8-C99A-D908-DF010BADE7D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82550</xdr:rowOff>
    </xdr:to>
    <xdr:sp macro="" textlink="">
      <xdr:nvSpPr>
        <xdr:cNvPr id="403458" name="c" hidden="1">
          <a:extLst>
            <a:ext uri="{FF2B5EF4-FFF2-40B4-BE49-F238E27FC236}">
              <a16:creationId xmlns:a16="http://schemas.microsoft.com/office/drawing/2014/main" id="{0361337B-1996-DE60-11F6-909C3936CB3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82550</xdr:rowOff>
    </xdr:to>
    <xdr:sp macro="" textlink="">
      <xdr:nvSpPr>
        <xdr:cNvPr id="2" name="AutoShape 2">
          <a:extLst>
            <a:ext uri="{FF2B5EF4-FFF2-40B4-BE49-F238E27FC236}">
              <a16:creationId xmlns:a16="http://schemas.microsoft.com/office/drawing/2014/main" id="{15117C83-8654-022C-8FA2-0A1D2B65C3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82550</xdr:rowOff>
    </xdr:to>
    <xdr:sp macro="" textlink="">
      <xdr:nvSpPr>
        <xdr:cNvPr id="3" name="AutoShape 2">
          <a:extLst>
            <a:ext uri="{FF2B5EF4-FFF2-40B4-BE49-F238E27FC236}">
              <a16:creationId xmlns:a16="http://schemas.microsoft.com/office/drawing/2014/main" id="{19483168-D4CC-DDD7-E966-761919F79E9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82550</xdr:rowOff>
    </xdr:to>
    <xdr:sp macro="" textlink="">
      <xdr:nvSpPr>
        <xdr:cNvPr id="4" name="AutoShape 2">
          <a:extLst>
            <a:ext uri="{FF2B5EF4-FFF2-40B4-BE49-F238E27FC236}">
              <a16:creationId xmlns:a16="http://schemas.microsoft.com/office/drawing/2014/main" id="{53111B5E-A07D-C3A4-82F1-1AC1039DB0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82550</xdr:rowOff>
    </xdr:to>
    <xdr:sp macro="" textlink="">
      <xdr:nvSpPr>
        <xdr:cNvPr id="5" name="AutoShape 2">
          <a:extLst>
            <a:ext uri="{FF2B5EF4-FFF2-40B4-BE49-F238E27FC236}">
              <a16:creationId xmlns:a16="http://schemas.microsoft.com/office/drawing/2014/main" id="{5EC8CCC2-D310-6478-3012-7A5E88D064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127000</xdr:rowOff>
    </xdr:to>
    <xdr:sp macro="" textlink="">
      <xdr:nvSpPr>
        <xdr:cNvPr id="404483" name="c" hidden="1">
          <a:extLst>
            <a:ext uri="{FF2B5EF4-FFF2-40B4-BE49-F238E27FC236}">
              <a16:creationId xmlns:a16="http://schemas.microsoft.com/office/drawing/2014/main" id="{07E29FF5-8B00-006F-B179-556676A176F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2" name="AutoShape 3">
          <a:extLst>
            <a:ext uri="{FF2B5EF4-FFF2-40B4-BE49-F238E27FC236}">
              <a16:creationId xmlns:a16="http://schemas.microsoft.com/office/drawing/2014/main" id="{5AE7BA0F-B554-9AEE-4630-E182FC254A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3" name="AutoShape 3">
          <a:extLst>
            <a:ext uri="{FF2B5EF4-FFF2-40B4-BE49-F238E27FC236}">
              <a16:creationId xmlns:a16="http://schemas.microsoft.com/office/drawing/2014/main" id="{0050D8D9-4E1C-83B8-53A6-4E63BDE7D4B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4" name="AutoShape 3">
          <a:extLst>
            <a:ext uri="{FF2B5EF4-FFF2-40B4-BE49-F238E27FC236}">
              <a16:creationId xmlns:a16="http://schemas.microsoft.com/office/drawing/2014/main" id="{F6489C60-32E4-D496-2EED-EC95AF71DA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127000</xdr:rowOff>
    </xdr:to>
    <xdr:sp macro="" textlink="">
      <xdr:nvSpPr>
        <xdr:cNvPr id="5" name="AutoShape 3">
          <a:extLst>
            <a:ext uri="{FF2B5EF4-FFF2-40B4-BE49-F238E27FC236}">
              <a16:creationId xmlns:a16="http://schemas.microsoft.com/office/drawing/2014/main" id="{416DBCE1-929F-D651-270D-7CC32B5474C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171450</xdr:rowOff>
    </xdr:to>
    <xdr:sp macro="" textlink="">
      <xdr:nvSpPr>
        <xdr:cNvPr id="405507" name="c" hidden="1">
          <a:extLst>
            <a:ext uri="{FF2B5EF4-FFF2-40B4-BE49-F238E27FC236}">
              <a16:creationId xmlns:a16="http://schemas.microsoft.com/office/drawing/2014/main" id="{AAA445CC-6B25-4BCF-E32E-06722AE7393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2" name="AutoShape 3">
          <a:extLst>
            <a:ext uri="{FF2B5EF4-FFF2-40B4-BE49-F238E27FC236}">
              <a16:creationId xmlns:a16="http://schemas.microsoft.com/office/drawing/2014/main" id="{79091760-DD9C-E849-9C3E-4CF405026F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3" name="AutoShape 3">
          <a:extLst>
            <a:ext uri="{FF2B5EF4-FFF2-40B4-BE49-F238E27FC236}">
              <a16:creationId xmlns:a16="http://schemas.microsoft.com/office/drawing/2014/main" id="{3BEA040B-F937-293C-474F-93B8931CB7A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4" name="AutoShape 3">
          <a:extLst>
            <a:ext uri="{FF2B5EF4-FFF2-40B4-BE49-F238E27FC236}">
              <a16:creationId xmlns:a16="http://schemas.microsoft.com/office/drawing/2014/main" id="{C8AB8D2E-8242-AEBC-77CC-AEE984F5DA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171450</xdr:rowOff>
    </xdr:to>
    <xdr:sp macro="" textlink="">
      <xdr:nvSpPr>
        <xdr:cNvPr id="5" name="AutoShape 3">
          <a:extLst>
            <a:ext uri="{FF2B5EF4-FFF2-40B4-BE49-F238E27FC236}">
              <a16:creationId xmlns:a16="http://schemas.microsoft.com/office/drawing/2014/main" id="{50632E1E-5275-8BCE-34B7-C99219EA6B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406530" name="c" hidden="1">
          <a:extLst>
            <a:ext uri="{FF2B5EF4-FFF2-40B4-BE49-F238E27FC236}">
              <a16:creationId xmlns:a16="http://schemas.microsoft.com/office/drawing/2014/main" id="{22FF0953-367F-DE14-459D-B7A5F452481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12CF24A7-1B74-E93B-C780-CCB91C13721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7C7AFC56-F9B8-656D-2937-CBBE6715D0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1375849F-7251-8DE4-059E-8B5C3FEC8A9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2496D8FC-DABC-E132-586E-F6D339A051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407554" name="c" hidden="1">
          <a:extLst>
            <a:ext uri="{FF2B5EF4-FFF2-40B4-BE49-F238E27FC236}">
              <a16:creationId xmlns:a16="http://schemas.microsoft.com/office/drawing/2014/main" id="{C4BE51FF-D046-D976-BD1A-8A11E4E8B1E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09DB661C-95AC-D967-4BF4-464B81B56A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8A569E4C-66F8-B46F-BADC-00749701A7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8B7C15AA-96C9-C7F1-CA5B-95A692168EB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BB3FE9B9-71F3-A4BA-EAE9-893D642D27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99.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114300</xdr:rowOff>
    </xdr:to>
    <xdr:sp macro="" textlink="">
      <xdr:nvSpPr>
        <xdr:cNvPr id="408578" name="c" hidden="1">
          <a:extLst>
            <a:ext uri="{FF2B5EF4-FFF2-40B4-BE49-F238E27FC236}">
              <a16:creationId xmlns:a16="http://schemas.microsoft.com/office/drawing/2014/main" id="{5BEFE006-D140-F841-30D1-0872C8A0437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2" name="AutoShape 2">
          <a:extLst>
            <a:ext uri="{FF2B5EF4-FFF2-40B4-BE49-F238E27FC236}">
              <a16:creationId xmlns:a16="http://schemas.microsoft.com/office/drawing/2014/main" id="{7105D49F-1C6E-35B9-4E27-CFBBD20803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3" name="AutoShape 2">
          <a:extLst>
            <a:ext uri="{FF2B5EF4-FFF2-40B4-BE49-F238E27FC236}">
              <a16:creationId xmlns:a16="http://schemas.microsoft.com/office/drawing/2014/main" id="{CEAE2610-DD76-8A3D-823C-B029850C01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4" name="AutoShape 2">
          <a:extLst>
            <a:ext uri="{FF2B5EF4-FFF2-40B4-BE49-F238E27FC236}">
              <a16:creationId xmlns:a16="http://schemas.microsoft.com/office/drawing/2014/main" id="{1EF73613-451C-B204-9DCB-FB1B449AC9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5" name="AutoShape 2">
          <a:extLst>
            <a:ext uri="{FF2B5EF4-FFF2-40B4-BE49-F238E27FC236}">
              <a16:creationId xmlns:a16="http://schemas.microsoft.com/office/drawing/2014/main" id="{54D1F597-AA2C-8819-6F74-778A1C948A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0.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69850</xdr:rowOff>
    </xdr:to>
    <xdr:sp macro="" textlink="">
      <xdr:nvSpPr>
        <xdr:cNvPr id="409602" name="c" hidden="1">
          <a:extLst>
            <a:ext uri="{FF2B5EF4-FFF2-40B4-BE49-F238E27FC236}">
              <a16:creationId xmlns:a16="http://schemas.microsoft.com/office/drawing/2014/main" id="{3AADAA07-BD3F-FCB4-43EC-E4C60D833E7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2" name="AutoShape 2">
          <a:extLst>
            <a:ext uri="{FF2B5EF4-FFF2-40B4-BE49-F238E27FC236}">
              <a16:creationId xmlns:a16="http://schemas.microsoft.com/office/drawing/2014/main" id="{6784B4CE-BC1D-0502-E433-A7DA56BEE9F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3" name="AutoShape 2">
          <a:extLst>
            <a:ext uri="{FF2B5EF4-FFF2-40B4-BE49-F238E27FC236}">
              <a16:creationId xmlns:a16="http://schemas.microsoft.com/office/drawing/2014/main" id="{A26C41FC-C0D3-62FB-5A3B-6FD913980ED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4" name="AutoShape 2">
          <a:extLst>
            <a:ext uri="{FF2B5EF4-FFF2-40B4-BE49-F238E27FC236}">
              <a16:creationId xmlns:a16="http://schemas.microsoft.com/office/drawing/2014/main" id="{EB14FAC3-673C-D8D1-25B6-B0015C35AC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69850</xdr:rowOff>
    </xdr:to>
    <xdr:sp macro="" textlink="">
      <xdr:nvSpPr>
        <xdr:cNvPr id="5" name="AutoShape 2">
          <a:extLst>
            <a:ext uri="{FF2B5EF4-FFF2-40B4-BE49-F238E27FC236}">
              <a16:creationId xmlns:a16="http://schemas.microsoft.com/office/drawing/2014/main" id="{DE16FCFF-A170-2E76-2BFE-D47906CFB4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10631" name="c" hidden="1">
          <a:extLst>
            <a:ext uri="{FF2B5EF4-FFF2-40B4-BE49-F238E27FC236}">
              <a16:creationId xmlns:a16="http://schemas.microsoft.com/office/drawing/2014/main" id="{220A6433-A65C-166F-B3FA-2311F8468FC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7">
          <a:extLst>
            <a:ext uri="{FF2B5EF4-FFF2-40B4-BE49-F238E27FC236}">
              <a16:creationId xmlns:a16="http://schemas.microsoft.com/office/drawing/2014/main" id="{4DD04166-AF2B-7FF3-83C3-2A0B48441D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7">
          <a:extLst>
            <a:ext uri="{FF2B5EF4-FFF2-40B4-BE49-F238E27FC236}">
              <a16:creationId xmlns:a16="http://schemas.microsoft.com/office/drawing/2014/main" id="{B38B9013-8BD3-CECC-4BCE-7D14E70A2B9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7">
          <a:extLst>
            <a:ext uri="{FF2B5EF4-FFF2-40B4-BE49-F238E27FC236}">
              <a16:creationId xmlns:a16="http://schemas.microsoft.com/office/drawing/2014/main" id="{2158A1C6-3C35-B499-9284-6E6BF095AF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7">
          <a:extLst>
            <a:ext uri="{FF2B5EF4-FFF2-40B4-BE49-F238E27FC236}">
              <a16:creationId xmlns:a16="http://schemas.microsoft.com/office/drawing/2014/main" id="{9ECB3E50-FD6D-8F24-EA17-20AC0D1503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12700</xdr:rowOff>
    </xdr:to>
    <xdr:sp macro="" textlink="">
      <xdr:nvSpPr>
        <xdr:cNvPr id="411653" name="c" hidden="1">
          <a:extLst>
            <a:ext uri="{FF2B5EF4-FFF2-40B4-BE49-F238E27FC236}">
              <a16:creationId xmlns:a16="http://schemas.microsoft.com/office/drawing/2014/main" id="{406E02B0-A766-222C-E950-37DD9F8884E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2" name="AutoShape 5">
          <a:extLst>
            <a:ext uri="{FF2B5EF4-FFF2-40B4-BE49-F238E27FC236}">
              <a16:creationId xmlns:a16="http://schemas.microsoft.com/office/drawing/2014/main" id="{153BEF3A-1BB6-7655-B8B7-468A37E81D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3" name="AutoShape 5">
          <a:extLst>
            <a:ext uri="{FF2B5EF4-FFF2-40B4-BE49-F238E27FC236}">
              <a16:creationId xmlns:a16="http://schemas.microsoft.com/office/drawing/2014/main" id="{C8DFA9B1-119C-BB61-0730-26EF836550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4" name="AutoShape 5">
          <a:extLst>
            <a:ext uri="{FF2B5EF4-FFF2-40B4-BE49-F238E27FC236}">
              <a16:creationId xmlns:a16="http://schemas.microsoft.com/office/drawing/2014/main" id="{139FB85C-BE72-42BB-E056-49B15D87B2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5" name="AutoShape 5">
          <a:extLst>
            <a:ext uri="{FF2B5EF4-FFF2-40B4-BE49-F238E27FC236}">
              <a16:creationId xmlns:a16="http://schemas.microsoft.com/office/drawing/2014/main" id="{5CEC6F3B-36A2-A47F-B274-9D93A3316C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12677" name="c" hidden="1">
          <a:extLst>
            <a:ext uri="{FF2B5EF4-FFF2-40B4-BE49-F238E27FC236}">
              <a16:creationId xmlns:a16="http://schemas.microsoft.com/office/drawing/2014/main" id="{7FF60535-3942-CDD6-4052-09F9277B6DB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5">
          <a:extLst>
            <a:ext uri="{FF2B5EF4-FFF2-40B4-BE49-F238E27FC236}">
              <a16:creationId xmlns:a16="http://schemas.microsoft.com/office/drawing/2014/main" id="{2C5FB61B-3AB2-5890-600B-D5AA14BA4E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5">
          <a:extLst>
            <a:ext uri="{FF2B5EF4-FFF2-40B4-BE49-F238E27FC236}">
              <a16:creationId xmlns:a16="http://schemas.microsoft.com/office/drawing/2014/main" id="{C76D444E-BD51-D43B-0A7B-F97D07F792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5">
          <a:extLst>
            <a:ext uri="{FF2B5EF4-FFF2-40B4-BE49-F238E27FC236}">
              <a16:creationId xmlns:a16="http://schemas.microsoft.com/office/drawing/2014/main" id="{922CCB06-712B-EFE0-3E96-DA9CDB8565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5">
          <a:extLst>
            <a:ext uri="{FF2B5EF4-FFF2-40B4-BE49-F238E27FC236}">
              <a16:creationId xmlns:a16="http://schemas.microsoft.com/office/drawing/2014/main" id="{966FBC50-01A5-CBF2-BA05-39B43DBFDD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413702" name="c" hidden="1">
          <a:extLst>
            <a:ext uri="{FF2B5EF4-FFF2-40B4-BE49-F238E27FC236}">
              <a16:creationId xmlns:a16="http://schemas.microsoft.com/office/drawing/2014/main" id="{EDD93FF7-D984-DFA0-90BA-147AA13C9F9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6">
          <a:extLst>
            <a:ext uri="{FF2B5EF4-FFF2-40B4-BE49-F238E27FC236}">
              <a16:creationId xmlns:a16="http://schemas.microsoft.com/office/drawing/2014/main" id="{03A0744F-061C-B335-D4B6-48896FDA71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6">
          <a:extLst>
            <a:ext uri="{FF2B5EF4-FFF2-40B4-BE49-F238E27FC236}">
              <a16:creationId xmlns:a16="http://schemas.microsoft.com/office/drawing/2014/main" id="{155B0DBE-F2D1-1975-41A6-B208A214D8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6">
          <a:extLst>
            <a:ext uri="{FF2B5EF4-FFF2-40B4-BE49-F238E27FC236}">
              <a16:creationId xmlns:a16="http://schemas.microsoft.com/office/drawing/2014/main" id="{8060EE32-BE7C-8F9E-D397-5793A450F9F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6">
          <a:extLst>
            <a:ext uri="{FF2B5EF4-FFF2-40B4-BE49-F238E27FC236}">
              <a16:creationId xmlns:a16="http://schemas.microsoft.com/office/drawing/2014/main" id="{47D5CC79-75E9-706A-0CDA-31BEB426DB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12700</xdr:rowOff>
    </xdr:to>
    <xdr:sp macro="" textlink="">
      <xdr:nvSpPr>
        <xdr:cNvPr id="414723" name="c" hidden="1">
          <a:extLst>
            <a:ext uri="{FF2B5EF4-FFF2-40B4-BE49-F238E27FC236}">
              <a16:creationId xmlns:a16="http://schemas.microsoft.com/office/drawing/2014/main" id="{185EE8A0-1384-AD99-18AF-A5E75D57D11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2" name="AutoShape 3">
          <a:extLst>
            <a:ext uri="{FF2B5EF4-FFF2-40B4-BE49-F238E27FC236}">
              <a16:creationId xmlns:a16="http://schemas.microsoft.com/office/drawing/2014/main" id="{66F0F34D-54D4-F334-8AC6-EEF98B8727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3" name="AutoShape 3">
          <a:extLst>
            <a:ext uri="{FF2B5EF4-FFF2-40B4-BE49-F238E27FC236}">
              <a16:creationId xmlns:a16="http://schemas.microsoft.com/office/drawing/2014/main" id="{E0761AE3-62B8-B089-B929-D4A537FD300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4" name="AutoShape 3">
          <a:extLst>
            <a:ext uri="{FF2B5EF4-FFF2-40B4-BE49-F238E27FC236}">
              <a16:creationId xmlns:a16="http://schemas.microsoft.com/office/drawing/2014/main" id="{3F0F1C5A-99FB-C90A-93AE-D5A8CBD0D8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12700</xdr:rowOff>
    </xdr:to>
    <xdr:sp macro="" textlink="">
      <xdr:nvSpPr>
        <xdr:cNvPr id="5" name="AutoShape 3">
          <a:extLst>
            <a:ext uri="{FF2B5EF4-FFF2-40B4-BE49-F238E27FC236}">
              <a16:creationId xmlns:a16="http://schemas.microsoft.com/office/drawing/2014/main" id="{17E13A8E-7EC3-A1F1-2977-8EF9F681EA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69850</xdr:rowOff>
    </xdr:to>
    <xdr:sp macro="" textlink="">
      <xdr:nvSpPr>
        <xdr:cNvPr id="415746" name="c" hidden="1">
          <a:extLst>
            <a:ext uri="{FF2B5EF4-FFF2-40B4-BE49-F238E27FC236}">
              <a16:creationId xmlns:a16="http://schemas.microsoft.com/office/drawing/2014/main" id="{E4B08A9A-3640-B874-0674-BF9ACEEDE1D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2" name="AutoShape 2">
          <a:extLst>
            <a:ext uri="{FF2B5EF4-FFF2-40B4-BE49-F238E27FC236}">
              <a16:creationId xmlns:a16="http://schemas.microsoft.com/office/drawing/2014/main" id="{B6F2B4FD-3C38-11E0-C90E-B22C7571CDA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3" name="AutoShape 2">
          <a:extLst>
            <a:ext uri="{FF2B5EF4-FFF2-40B4-BE49-F238E27FC236}">
              <a16:creationId xmlns:a16="http://schemas.microsoft.com/office/drawing/2014/main" id="{4FEB2089-74B7-3451-23ED-2FAF4A943C5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4" name="AutoShape 2">
          <a:extLst>
            <a:ext uri="{FF2B5EF4-FFF2-40B4-BE49-F238E27FC236}">
              <a16:creationId xmlns:a16="http://schemas.microsoft.com/office/drawing/2014/main" id="{7B5BC227-6D66-2249-7441-1DDFAB56F8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5" name="AutoShape 2">
          <a:extLst>
            <a:ext uri="{FF2B5EF4-FFF2-40B4-BE49-F238E27FC236}">
              <a16:creationId xmlns:a16="http://schemas.microsoft.com/office/drawing/2014/main" id="{5294F9FA-882C-EC48-1866-DB5E5331B8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40</xdr:row>
      <xdr:rowOff>107950</xdr:rowOff>
    </xdr:to>
    <xdr:sp macro="" textlink="">
      <xdr:nvSpPr>
        <xdr:cNvPr id="416770" name="c" hidden="1">
          <a:extLst>
            <a:ext uri="{FF2B5EF4-FFF2-40B4-BE49-F238E27FC236}">
              <a16:creationId xmlns:a16="http://schemas.microsoft.com/office/drawing/2014/main" id="{C18171FF-C34E-4991-99B4-077B5F8460D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40</xdr:row>
      <xdr:rowOff>107950</xdr:rowOff>
    </xdr:to>
    <xdr:sp macro="" textlink="">
      <xdr:nvSpPr>
        <xdr:cNvPr id="2" name="AutoShape 2">
          <a:extLst>
            <a:ext uri="{FF2B5EF4-FFF2-40B4-BE49-F238E27FC236}">
              <a16:creationId xmlns:a16="http://schemas.microsoft.com/office/drawing/2014/main" id="{D72C96B9-4603-60B2-CBF0-FDE748EAA7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40</xdr:row>
      <xdr:rowOff>107950</xdr:rowOff>
    </xdr:to>
    <xdr:sp macro="" textlink="">
      <xdr:nvSpPr>
        <xdr:cNvPr id="3" name="AutoShape 2">
          <a:extLst>
            <a:ext uri="{FF2B5EF4-FFF2-40B4-BE49-F238E27FC236}">
              <a16:creationId xmlns:a16="http://schemas.microsoft.com/office/drawing/2014/main" id="{D09FBA34-9B36-36E6-AFEB-EC6198EA2BF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40</xdr:row>
      <xdr:rowOff>107950</xdr:rowOff>
    </xdr:to>
    <xdr:sp macro="" textlink="">
      <xdr:nvSpPr>
        <xdr:cNvPr id="4" name="AutoShape 2">
          <a:extLst>
            <a:ext uri="{FF2B5EF4-FFF2-40B4-BE49-F238E27FC236}">
              <a16:creationId xmlns:a16="http://schemas.microsoft.com/office/drawing/2014/main" id="{E33E7FCA-E2C5-EB76-6192-15D5AAF24D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40</xdr:row>
      <xdr:rowOff>107950</xdr:rowOff>
    </xdr:to>
    <xdr:sp macro="" textlink="">
      <xdr:nvSpPr>
        <xdr:cNvPr id="5" name="AutoShape 2">
          <a:extLst>
            <a:ext uri="{FF2B5EF4-FFF2-40B4-BE49-F238E27FC236}">
              <a16:creationId xmlns:a16="http://schemas.microsoft.com/office/drawing/2014/main" id="{B1F7770F-5C6B-329D-2961-695726A8E1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69850</xdr:rowOff>
    </xdr:to>
    <xdr:sp macro="" textlink="">
      <xdr:nvSpPr>
        <xdr:cNvPr id="417794" name="c" hidden="1">
          <a:extLst>
            <a:ext uri="{FF2B5EF4-FFF2-40B4-BE49-F238E27FC236}">
              <a16:creationId xmlns:a16="http://schemas.microsoft.com/office/drawing/2014/main" id="{B17FFDC6-0E55-97C3-976A-2324E7A6772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2" name="AutoShape 2">
          <a:extLst>
            <a:ext uri="{FF2B5EF4-FFF2-40B4-BE49-F238E27FC236}">
              <a16:creationId xmlns:a16="http://schemas.microsoft.com/office/drawing/2014/main" id="{345B5641-5D03-4660-8D48-0D6DCC4C04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3" name="AutoShape 2">
          <a:extLst>
            <a:ext uri="{FF2B5EF4-FFF2-40B4-BE49-F238E27FC236}">
              <a16:creationId xmlns:a16="http://schemas.microsoft.com/office/drawing/2014/main" id="{E763FDE0-D1DB-64DB-8CDD-16220C5115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4" name="AutoShape 2">
          <a:extLst>
            <a:ext uri="{FF2B5EF4-FFF2-40B4-BE49-F238E27FC236}">
              <a16:creationId xmlns:a16="http://schemas.microsoft.com/office/drawing/2014/main" id="{D88AA75B-2B40-3707-E2F1-3CD354D344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5" name="AutoShape 2">
          <a:extLst>
            <a:ext uri="{FF2B5EF4-FFF2-40B4-BE49-F238E27FC236}">
              <a16:creationId xmlns:a16="http://schemas.microsoft.com/office/drawing/2014/main" id="{231C752C-D56C-0CAB-B449-3C37A54741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0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418818" name="c" hidden="1">
          <a:extLst>
            <a:ext uri="{FF2B5EF4-FFF2-40B4-BE49-F238E27FC236}">
              <a16:creationId xmlns:a16="http://schemas.microsoft.com/office/drawing/2014/main" id="{72832676-D4F1-B41A-1BF8-43ABCF71F5A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5C572A78-68D8-19A4-19E2-FB246E634D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83AFD6F3-B8BE-9961-4CD9-82EF6F46742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341DFE14-F923-5BCC-7B2F-B3F56B3CA72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71552195-E185-7C47-A1C0-768AB9E223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38100</xdr:rowOff>
    </xdr:to>
    <xdr:sp macro="" textlink="">
      <xdr:nvSpPr>
        <xdr:cNvPr id="419842" name="c" hidden="1">
          <a:extLst>
            <a:ext uri="{FF2B5EF4-FFF2-40B4-BE49-F238E27FC236}">
              <a16:creationId xmlns:a16="http://schemas.microsoft.com/office/drawing/2014/main" id="{60D79BB3-D72A-EE67-FC60-3031936F73B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2" name="AutoShape 2">
          <a:extLst>
            <a:ext uri="{FF2B5EF4-FFF2-40B4-BE49-F238E27FC236}">
              <a16:creationId xmlns:a16="http://schemas.microsoft.com/office/drawing/2014/main" id="{72BC80E1-F0E0-BFC9-65B8-3D04BB8AF6D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3" name="AutoShape 2">
          <a:extLst>
            <a:ext uri="{FF2B5EF4-FFF2-40B4-BE49-F238E27FC236}">
              <a16:creationId xmlns:a16="http://schemas.microsoft.com/office/drawing/2014/main" id="{18717BB8-FA6E-2F8F-618E-FBEB4E42F6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4" name="AutoShape 2">
          <a:extLst>
            <a:ext uri="{FF2B5EF4-FFF2-40B4-BE49-F238E27FC236}">
              <a16:creationId xmlns:a16="http://schemas.microsoft.com/office/drawing/2014/main" id="{E573BDA1-50BD-CC98-8288-89ECAF0C710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5" name="AutoShape 2">
          <a:extLst>
            <a:ext uri="{FF2B5EF4-FFF2-40B4-BE49-F238E27FC236}">
              <a16:creationId xmlns:a16="http://schemas.microsoft.com/office/drawing/2014/main" id="{2A289A4C-A809-D9EF-E485-91413C0F93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19050</xdr:rowOff>
    </xdr:to>
    <xdr:sp macro="" textlink="">
      <xdr:nvSpPr>
        <xdr:cNvPr id="420866" name="c" hidden="1">
          <a:extLst>
            <a:ext uri="{FF2B5EF4-FFF2-40B4-BE49-F238E27FC236}">
              <a16:creationId xmlns:a16="http://schemas.microsoft.com/office/drawing/2014/main" id="{63EE7149-FA6C-B086-E9CA-01840C7D8B7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2" name="AutoShape 2">
          <a:extLst>
            <a:ext uri="{FF2B5EF4-FFF2-40B4-BE49-F238E27FC236}">
              <a16:creationId xmlns:a16="http://schemas.microsoft.com/office/drawing/2014/main" id="{BA8FA508-20A1-1E7C-45A2-69C03DE172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3" name="AutoShape 2">
          <a:extLst>
            <a:ext uri="{FF2B5EF4-FFF2-40B4-BE49-F238E27FC236}">
              <a16:creationId xmlns:a16="http://schemas.microsoft.com/office/drawing/2014/main" id="{6C4FF08F-785D-5570-6E8B-BBF81D6154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4" name="AutoShape 2">
          <a:extLst>
            <a:ext uri="{FF2B5EF4-FFF2-40B4-BE49-F238E27FC236}">
              <a16:creationId xmlns:a16="http://schemas.microsoft.com/office/drawing/2014/main" id="{3029C3A3-5854-F9A3-B6F3-02554040B9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5" name="AutoShape 2">
          <a:extLst>
            <a:ext uri="{FF2B5EF4-FFF2-40B4-BE49-F238E27FC236}">
              <a16:creationId xmlns:a16="http://schemas.microsoft.com/office/drawing/2014/main" id="{370868A0-91F7-65B5-213C-9F34F42E25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41</xdr:row>
      <xdr:rowOff>12700</xdr:rowOff>
    </xdr:to>
    <xdr:sp macro="" textlink="">
      <xdr:nvSpPr>
        <xdr:cNvPr id="421890" name="c" hidden="1">
          <a:extLst>
            <a:ext uri="{FF2B5EF4-FFF2-40B4-BE49-F238E27FC236}">
              <a16:creationId xmlns:a16="http://schemas.microsoft.com/office/drawing/2014/main" id="{FB8D048C-5DF4-8A1C-6710-71BD573CF25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2" name="AutoShape 2">
          <a:extLst>
            <a:ext uri="{FF2B5EF4-FFF2-40B4-BE49-F238E27FC236}">
              <a16:creationId xmlns:a16="http://schemas.microsoft.com/office/drawing/2014/main" id="{86D65D24-E5C8-0C31-EFEF-34B28EA27F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3" name="AutoShape 2">
          <a:extLst>
            <a:ext uri="{FF2B5EF4-FFF2-40B4-BE49-F238E27FC236}">
              <a16:creationId xmlns:a16="http://schemas.microsoft.com/office/drawing/2014/main" id="{8157E359-318B-F722-59DC-FAEC82F5A5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4" name="AutoShape 2">
          <a:extLst>
            <a:ext uri="{FF2B5EF4-FFF2-40B4-BE49-F238E27FC236}">
              <a16:creationId xmlns:a16="http://schemas.microsoft.com/office/drawing/2014/main" id="{0117A1A9-A431-CE23-1ED6-26776197ED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5" name="AutoShape 2">
          <a:extLst>
            <a:ext uri="{FF2B5EF4-FFF2-40B4-BE49-F238E27FC236}">
              <a16:creationId xmlns:a16="http://schemas.microsoft.com/office/drawing/2014/main" id="{09C3D662-FA41-76FD-BA10-CE3BF65076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158750</xdr:rowOff>
    </xdr:to>
    <xdr:sp macro="" textlink="">
      <xdr:nvSpPr>
        <xdr:cNvPr id="422914" name="c" hidden="1">
          <a:extLst>
            <a:ext uri="{FF2B5EF4-FFF2-40B4-BE49-F238E27FC236}">
              <a16:creationId xmlns:a16="http://schemas.microsoft.com/office/drawing/2014/main" id="{1ED6AC15-BF96-ABD8-210C-D2D826A0712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158750</xdr:rowOff>
    </xdr:to>
    <xdr:sp macro="" textlink="">
      <xdr:nvSpPr>
        <xdr:cNvPr id="2" name="AutoShape 2">
          <a:extLst>
            <a:ext uri="{FF2B5EF4-FFF2-40B4-BE49-F238E27FC236}">
              <a16:creationId xmlns:a16="http://schemas.microsoft.com/office/drawing/2014/main" id="{7A190643-6915-99D3-6B94-B357C2042B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158750</xdr:rowOff>
    </xdr:to>
    <xdr:sp macro="" textlink="">
      <xdr:nvSpPr>
        <xdr:cNvPr id="3" name="AutoShape 2">
          <a:extLst>
            <a:ext uri="{FF2B5EF4-FFF2-40B4-BE49-F238E27FC236}">
              <a16:creationId xmlns:a16="http://schemas.microsoft.com/office/drawing/2014/main" id="{928DA7C7-F3CE-84CA-A2C9-3C9F1EA898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158750</xdr:rowOff>
    </xdr:to>
    <xdr:sp macro="" textlink="">
      <xdr:nvSpPr>
        <xdr:cNvPr id="4" name="AutoShape 2">
          <a:extLst>
            <a:ext uri="{FF2B5EF4-FFF2-40B4-BE49-F238E27FC236}">
              <a16:creationId xmlns:a16="http://schemas.microsoft.com/office/drawing/2014/main" id="{563B8D43-24B8-D7AE-13BF-1C8EABE047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158750</xdr:rowOff>
    </xdr:to>
    <xdr:sp macro="" textlink="">
      <xdr:nvSpPr>
        <xdr:cNvPr id="5" name="AutoShape 2">
          <a:extLst>
            <a:ext uri="{FF2B5EF4-FFF2-40B4-BE49-F238E27FC236}">
              <a16:creationId xmlns:a16="http://schemas.microsoft.com/office/drawing/2014/main" id="{73884F84-0483-3AE8-A9B9-D7C99B7F38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423938" name="c" hidden="1">
          <a:extLst>
            <a:ext uri="{FF2B5EF4-FFF2-40B4-BE49-F238E27FC236}">
              <a16:creationId xmlns:a16="http://schemas.microsoft.com/office/drawing/2014/main" id="{0AA10976-F152-6940-F3EC-E1DB4951293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90003CF7-24F6-302F-B1E0-C20478EC51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56E7AE57-3A7B-16CD-D66C-0263141EDB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7AF0A2D2-385B-EE90-2D64-C851F4ED6B7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AB89F136-B0AB-F4A8-33E0-01C0CC2EBAD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38100</xdr:rowOff>
    </xdr:to>
    <xdr:sp macro="" textlink="">
      <xdr:nvSpPr>
        <xdr:cNvPr id="424962" name="c" hidden="1">
          <a:extLst>
            <a:ext uri="{FF2B5EF4-FFF2-40B4-BE49-F238E27FC236}">
              <a16:creationId xmlns:a16="http://schemas.microsoft.com/office/drawing/2014/main" id="{0AB62F8D-D15E-059A-88C0-AE8DC682F14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2" name="AutoShape 2">
          <a:extLst>
            <a:ext uri="{FF2B5EF4-FFF2-40B4-BE49-F238E27FC236}">
              <a16:creationId xmlns:a16="http://schemas.microsoft.com/office/drawing/2014/main" id="{B660C99A-9AB4-D600-AD56-16DF6398E1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3" name="AutoShape 2">
          <a:extLst>
            <a:ext uri="{FF2B5EF4-FFF2-40B4-BE49-F238E27FC236}">
              <a16:creationId xmlns:a16="http://schemas.microsoft.com/office/drawing/2014/main" id="{BA8382F6-3538-F52F-50F7-A82F7AC9CFE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4" name="AutoShape 2">
          <a:extLst>
            <a:ext uri="{FF2B5EF4-FFF2-40B4-BE49-F238E27FC236}">
              <a16:creationId xmlns:a16="http://schemas.microsoft.com/office/drawing/2014/main" id="{F0737EC1-ED28-C6C6-7BBA-B161617E9B0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38100</xdr:rowOff>
    </xdr:to>
    <xdr:sp macro="" textlink="">
      <xdr:nvSpPr>
        <xdr:cNvPr id="5" name="AutoShape 2">
          <a:extLst>
            <a:ext uri="{FF2B5EF4-FFF2-40B4-BE49-F238E27FC236}">
              <a16:creationId xmlns:a16="http://schemas.microsoft.com/office/drawing/2014/main" id="{D5F7A7A8-D455-60DB-CAF9-D87903E86D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425986" name="c" hidden="1">
          <a:extLst>
            <a:ext uri="{FF2B5EF4-FFF2-40B4-BE49-F238E27FC236}">
              <a16:creationId xmlns:a16="http://schemas.microsoft.com/office/drawing/2014/main" id="{264B49F6-B92F-119C-7AB2-252C83A1A7D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7D8687A2-3316-8B0B-7007-897F3B3493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FC23A94E-A3E6-2843-4FFC-53667E3D44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E2430581-AF58-175C-9BC5-A409EFB937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979C2BAB-0DC1-A9B3-8EF2-87F7DFB151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27015" name="c" hidden="1">
          <a:extLst>
            <a:ext uri="{FF2B5EF4-FFF2-40B4-BE49-F238E27FC236}">
              <a16:creationId xmlns:a16="http://schemas.microsoft.com/office/drawing/2014/main" id="{DEEDA644-1169-DF9C-FC93-8BDA714A87B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7">
          <a:extLst>
            <a:ext uri="{FF2B5EF4-FFF2-40B4-BE49-F238E27FC236}">
              <a16:creationId xmlns:a16="http://schemas.microsoft.com/office/drawing/2014/main" id="{C138AFCA-E0D4-015B-CE5F-95F2A8C76E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7">
          <a:extLst>
            <a:ext uri="{FF2B5EF4-FFF2-40B4-BE49-F238E27FC236}">
              <a16:creationId xmlns:a16="http://schemas.microsoft.com/office/drawing/2014/main" id="{FB65AEAB-CE2C-1A9F-A874-6E8C4FC960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7">
          <a:extLst>
            <a:ext uri="{FF2B5EF4-FFF2-40B4-BE49-F238E27FC236}">
              <a16:creationId xmlns:a16="http://schemas.microsoft.com/office/drawing/2014/main" id="{C899A1DE-3FF4-1256-168D-D3B7B2DE46D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7">
          <a:extLst>
            <a:ext uri="{FF2B5EF4-FFF2-40B4-BE49-F238E27FC236}">
              <a16:creationId xmlns:a16="http://schemas.microsoft.com/office/drawing/2014/main" id="{FC83AFA8-6FED-857D-D273-1C45C4870C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28041" name="c" hidden="1">
          <a:extLst>
            <a:ext uri="{FF2B5EF4-FFF2-40B4-BE49-F238E27FC236}">
              <a16:creationId xmlns:a16="http://schemas.microsoft.com/office/drawing/2014/main" id="{118E17D4-B2AF-AD7E-B1A1-D7C28F21F0A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9">
          <a:extLst>
            <a:ext uri="{FF2B5EF4-FFF2-40B4-BE49-F238E27FC236}">
              <a16:creationId xmlns:a16="http://schemas.microsoft.com/office/drawing/2014/main" id="{BB3007F3-ADC8-61BF-3E51-7A569BD697F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9">
          <a:extLst>
            <a:ext uri="{FF2B5EF4-FFF2-40B4-BE49-F238E27FC236}">
              <a16:creationId xmlns:a16="http://schemas.microsoft.com/office/drawing/2014/main" id="{CE519881-5371-C044-52EF-B52D6F7E191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9">
          <a:extLst>
            <a:ext uri="{FF2B5EF4-FFF2-40B4-BE49-F238E27FC236}">
              <a16:creationId xmlns:a16="http://schemas.microsoft.com/office/drawing/2014/main" id="{88054579-04C4-4ACD-E677-6D6F683BDB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9">
          <a:extLst>
            <a:ext uri="{FF2B5EF4-FFF2-40B4-BE49-F238E27FC236}">
              <a16:creationId xmlns:a16="http://schemas.microsoft.com/office/drawing/2014/main" id="{E8FFA257-B7C1-3D30-B4F3-D43005EF7DA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1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29059" name="c" hidden="1">
          <a:extLst>
            <a:ext uri="{FF2B5EF4-FFF2-40B4-BE49-F238E27FC236}">
              <a16:creationId xmlns:a16="http://schemas.microsoft.com/office/drawing/2014/main" id="{7A4FBA73-39C8-1519-178A-4A5C4F51A1F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FCC9682C-E8C2-6770-0ED5-47532A94D1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E82982C0-0AC2-E44F-1266-458F684295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B6282F54-8A5F-E06C-AD90-1CA3D86CF5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120B87CF-5008-D74A-FE24-02EA992D453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30084" name="c" hidden="1">
          <a:extLst>
            <a:ext uri="{FF2B5EF4-FFF2-40B4-BE49-F238E27FC236}">
              <a16:creationId xmlns:a16="http://schemas.microsoft.com/office/drawing/2014/main" id="{FCC25381-1E91-8754-0A0C-251AC5C2F75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4">
          <a:extLst>
            <a:ext uri="{FF2B5EF4-FFF2-40B4-BE49-F238E27FC236}">
              <a16:creationId xmlns:a16="http://schemas.microsoft.com/office/drawing/2014/main" id="{5F469E4D-681B-94FC-1D12-A7C23DFAC0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4">
          <a:extLst>
            <a:ext uri="{FF2B5EF4-FFF2-40B4-BE49-F238E27FC236}">
              <a16:creationId xmlns:a16="http://schemas.microsoft.com/office/drawing/2014/main" id="{3E504BC4-2190-87A2-46AD-64C0246677B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4">
          <a:extLst>
            <a:ext uri="{FF2B5EF4-FFF2-40B4-BE49-F238E27FC236}">
              <a16:creationId xmlns:a16="http://schemas.microsoft.com/office/drawing/2014/main" id="{7FDBB2A2-990E-6EEB-4A0B-56CD9ABCB53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4">
          <a:extLst>
            <a:ext uri="{FF2B5EF4-FFF2-40B4-BE49-F238E27FC236}">
              <a16:creationId xmlns:a16="http://schemas.microsoft.com/office/drawing/2014/main" id="{F62E4F8B-59D9-B694-7895-0B7652B2B09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31107" name="c" hidden="1">
          <a:extLst>
            <a:ext uri="{FF2B5EF4-FFF2-40B4-BE49-F238E27FC236}">
              <a16:creationId xmlns:a16="http://schemas.microsoft.com/office/drawing/2014/main" id="{48AE6AFE-4AFB-A6D8-60F2-59C58C2C7FC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F16BCE32-49A9-33ED-C87C-773DF0E8CC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AB3CB7DF-A060-E85E-FD96-77BD742848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EDFF5B69-82E8-442C-A253-71747EEF96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7A5E7DF8-DEA8-7637-5AAF-1DE7C3C8700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32133" name="c" hidden="1">
          <a:extLst>
            <a:ext uri="{FF2B5EF4-FFF2-40B4-BE49-F238E27FC236}">
              <a16:creationId xmlns:a16="http://schemas.microsoft.com/office/drawing/2014/main" id="{520C42E0-C5D4-1E6E-D416-3E3F90F6F0B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5">
          <a:extLst>
            <a:ext uri="{FF2B5EF4-FFF2-40B4-BE49-F238E27FC236}">
              <a16:creationId xmlns:a16="http://schemas.microsoft.com/office/drawing/2014/main" id="{8A647E0E-DCE5-1864-E720-C71D418BFF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5">
          <a:extLst>
            <a:ext uri="{FF2B5EF4-FFF2-40B4-BE49-F238E27FC236}">
              <a16:creationId xmlns:a16="http://schemas.microsoft.com/office/drawing/2014/main" id="{C677CD92-8844-7522-59AC-DDF93F59FA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5">
          <a:extLst>
            <a:ext uri="{FF2B5EF4-FFF2-40B4-BE49-F238E27FC236}">
              <a16:creationId xmlns:a16="http://schemas.microsoft.com/office/drawing/2014/main" id="{8E0FD953-49D8-4709-BECA-F800B810C8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5">
          <a:extLst>
            <a:ext uri="{FF2B5EF4-FFF2-40B4-BE49-F238E27FC236}">
              <a16:creationId xmlns:a16="http://schemas.microsoft.com/office/drawing/2014/main" id="{BF6A3BA3-F57B-80A1-6067-017DFC374D9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33155" name="c" hidden="1">
          <a:extLst>
            <a:ext uri="{FF2B5EF4-FFF2-40B4-BE49-F238E27FC236}">
              <a16:creationId xmlns:a16="http://schemas.microsoft.com/office/drawing/2014/main" id="{F1200653-E33F-1578-6AEC-4E0CBFF8B59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176A9148-C9C3-D69C-7B06-FD976287A96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BC898EBF-0193-E339-B39C-D90EF059894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83A2FC4F-2809-2E23-11E6-8350BD6C5B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E9B906CB-10DE-6622-AD1C-B6FD6E8045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34182" name="c" hidden="1">
          <a:extLst>
            <a:ext uri="{FF2B5EF4-FFF2-40B4-BE49-F238E27FC236}">
              <a16:creationId xmlns:a16="http://schemas.microsoft.com/office/drawing/2014/main" id="{870189E0-49BB-7352-38F4-DB207EC29C5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6">
          <a:extLst>
            <a:ext uri="{FF2B5EF4-FFF2-40B4-BE49-F238E27FC236}">
              <a16:creationId xmlns:a16="http://schemas.microsoft.com/office/drawing/2014/main" id="{182B4718-2E8B-A913-7670-4854DEECF84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6">
          <a:extLst>
            <a:ext uri="{FF2B5EF4-FFF2-40B4-BE49-F238E27FC236}">
              <a16:creationId xmlns:a16="http://schemas.microsoft.com/office/drawing/2014/main" id="{A7EE98A7-384E-D6DD-6C42-A33ECCB87B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6">
          <a:extLst>
            <a:ext uri="{FF2B5EF4-FFF2-40B4-BE49-F238E27FC236}">
              <a16:creationId xmlns:a16="http://schemas.microsoft.com/office/drawing/2014/main" id="{0674C89E-4A64-98C8-CFAD-DC76071701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6">
          <a:extLst>
            <a:ext uri="{FF2B5EF4-FFF2-40B4-BE49-F238E27FC236}">
              <a16:creationId xmlns:a16="http://schemas.microsoft.com/office/drawing/2014/main" id="{C9EF4DF1-1821-6D28-941A-8225F5C646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35203" name="c" hidden="1">
          <a:extLst>
            <a:ext uri="{FF2B5EF4-FFF2-40B4-BE49-F238E27FC236}">
              <a16:creationId xmlns:a16="http://schemas.microsoft.com/office/drawing/2014/main" id="{3BFADE1E-191C-7BE3-9FD9-6480F6B11C8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E1DC141A-76F4-E9CD-8D10-A5C745D89F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77269D26-1898-30DC-7B61-62311E3EE2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270E14BF-0A0D-B966-6B04-0F24F3E5716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3E91BE35-E527-94EA-4F5A-DCB02D8B21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36231" name="c" hidden="1">
          <a:extLst>
            <a:ext uri="{FF2B5EF4-FFF2-40B4-BE49-F238E27FC236}">
              <a16:creationId xmlns:a16="http://schemas.microsoft.com/office/drawing/2014/main" id="{239F9EAE-D1ED-1614-6DBA-8C82610BB1B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7">
          <a:extLst>
            <a:ext uri="{FF2B5EF4-FFF2-40B4-BE49-F238E27FC236}">
              <a16:creationId xmlns:a16="http://schemas.microsoft.com/office/drawing/2014/main" id="{2DA8C6C5-E8E2-F2AB-D139-9DC448EA99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7">
          <a:extLst>
            <a:ext uri="{FF2B5EF4-FFF2-40B4-BE49-F238E27FC236}">
              <a16:creationId xmlns:a16="http://schemas.microsoft.com/office/drawing/2014/main" id="{B3A51CEF-EC0B-0742-C765-A32F032EC4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7">
          <a:extLst>
            <a:ext uri="{FF2B5EF4-FFF2-40B4-BE49-F238E27FC236}">
              <a16:creationId xmlns:a16="http://schemas.microsoft.com/office/drawing/2014/main" id="{F1C233F8-4DED-BA11-B1ED-957E0270188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7">
          <a:extLst>
            <a:ext uri="{FF2B5EF4-FFF2-40B4-BE49-F238E27FC236}">
              <a16:creationId xmlns:a16="http://schemas.microsoft.com/office/drawing/2014/main" id="{15A70677-ECD6-C918-3189-CBA2C3C7664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37251" name="c" hidden="1">
          <a:extLst>
            <a:ext uri="{FF2B5EF4-FFF2-40B4-BE49-F238E27FC236}">
              <a16:creationId xmlns:a16="http://schemas.microsoft.com/office/drawing/2014/main" id="{8FB35E70-FC9A-6F5A-132F-75AFC1151E6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1FF08E8D-9D95-913A-0DC0-774C2504929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C0A2BDB5-CA23-1781-E944-1A1143BAC1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36235CF5-68C3-85B1-5FC1-D5E58883AF8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244725FE-F7F0-9DBD-E709-C6F996D1F7B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438275" name="c" hidden="1">
          <a:extLst>
            <a:ext uri="{FF2B5EF4-FFF2-40B4-BE49-F238E27FC236}">
              <a16:creationId xmlns:a16="http://schemas.microsoft.com/office/drawing/2014/main" id="{4F0EC478-1EFD-C49A-7A06-5D4B959CE1B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245BF77F-CA4A-B00A-194C-207443B3D4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37FE13E1-D501-43D2-E254-7321481D80E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FBE6E58B-C184-76B0-E22E-F857B420B8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24819610-F467-B611-9218-87E2CD1F46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2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439299" name="c" hidden="1">
          <a:extLst>
            <a:ext uri="{FF2B5EF4-FFF2-40B4-BE49-F238E27FC236}">
              <a16:creationId xmlns:a16="http://schemas.microsoft.com/office/drawing/2014/main" id="{DE03271B-AF41-1281-BAED-D8DAE4DB3D2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DB6DDA93-6578-518D-8ED9-9CB6F64F0AD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9FE7EB62-24AC-F360-5BD0-EC7F5E5030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806C1092-D8D6-3C3A-F536-EABF99F75A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6C569354-8A93-D418-9B49-9ABD466CDB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440325" name="c" hidden="1">
          <a:extLst>
            <a:ext uri="{FF2B5EF4-FFF2-40B4-BE49-F238E27FC236}">
              <a16:creationId xmlns:a16="http://schemas.microsoft.com/office/drawing/2014/main" id="{87E66B31-C6FF-3CD3-B1C1-6631ED04F89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5">
          <a:extLst>
            <a:ext uri="{FF2B5EF4-FFF2-40B4-BE49-F238E27FC236}">
              <a16:creationId xmlns:a16="http://schemas.microsoft.com/office/drawing/2014/main" id="{08A1F1A7-016C-CCAB-B295-FBE59F288D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3" name="AutoShape 5">
          <a:extLst>
            <a:ext uri="{FF2B5EF4-FFF2-40B4-BE49-F238E27FC236}">
              <a16:creationId xmlns:a16="http://schemas.microsoft.com/office/drawing/2014/main" id="{F127E4D7-F685-EC57-7A98-B51875176ED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4" name="AutoShape 5">
          <a:extLst>
            <a:ext uri="{FF2B5EF4-FFF2-40B4-BE49-F238E27FC236}">
              <a16:creationId xmlns:a16="http://schemas.microsoft.com/office/drawing/2014/main" id="{4AA39D0B-A50E-8A8B-2DE4-5728F2D2955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5" name="AutoShape 5">
          <a:extLst>
            <a:ext uri="{FF2B5EF4-FFF2-40B4-BE49-F238E27FC236}">
              <a16:creationId xmlns:a16="http://schemas.microsoft.com/office/drawing/2014/main" id="{7A1084F3-F269-8435-E17A-F7B6465BD7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41347" name="c" hidden="1">
          <a:extLst>
            <a:ext uri="{FF2B5EF4-FFF2-40B4-BE49-F238E27FC236}">
              <a16:creationId xmlns:a16="http://schemas.microsoft.com/office/drawing/2014/main" id="{498B8A5F-A313-E3F0-74D7-0FA238F18DE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CEE7BE2D-1342-3EB9-1AA6-F0DFE23BBD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4A3E533E-2372-DC54-5CB0-EF2AB9C051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DE56F79E-1EE5-6B46-AE9A-247AA4B5CB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3164F8C7-7790-79C3-49BB-FBFCDF6694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442371" name="c" hidden="1">
          <a:extLst>
            <a:ext uri="{FF2B5EF4-FFF2-40B4-BE49-F238E27FC236}">
              <a16:creationId xmlns:a16="http://schemas.microsoft.com/office/drawing/2014/main" id="{2F386A82-A648-2195-8080-A171C9B5A91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F59260D4-AC75-80AD-8B22-021630A80A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40BD0C62-D6AE-5BA1-7B6E-AB4FD39C69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0CDD89D2-CE3B-3280-F384-BE264633BB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11A89535-ECB5-EF9E-4E5A-04703F556C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443399" name="c" hidden="1">
          <a:extLst>
            <a:ext uri="{FF2B5EF4-FFF2-40B4-BE49-F238E27FC236}">
              <a16:creationId xmlns:a16="http://schemas.microsoft.com/office/drawing/2014/main" id="{42982D50-FB6C-7C45-37CA-1D1924C9A6A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7">
          <a:extLst>
            <a:ext uri="{FF2B5EF4-FFF2-40B4-BE49-F238E27FC236}">
              <a16:creationId xmlns:a16="http://schemas.microsoft.com/office/drawing/2014/main" id="{F2080FFC-08F6-FB79-126F-6F53FC9331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3" name="AutoShape 7">
          <a:extLst>
            <a:ext uri="{FF2B5EF4-FFF2-40B4-BE49-F238E27FC236}">
              <a16:creationId xmlns:a16="http://schemas.microsoft.com/office/drawing/2014/main" id="{7A28A806-5D2A-627D-4592-FF8D746401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4" name="AutoShape 7">
          <a:extLst>
            <a:ext uri="{FF2B5EF4-FFF2-40B4-BE49-F238E27FC236}">
              <a16:creationId xmlns:a16="http://schemas.microsoft.com/office/drawing/2014/main" id="{74F7776C-BEEC-0791-2A3E-EFCDA3CC24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5" name="AutoShape 7">
          <a:extLst>
            <a:ext uri="{FF2B5EF4-FFF2-40B4-BE49-F238E27FC236}">
              <a16:creationId xmlns:a16="http://schemas.microsoft.com/office/drawing/2014/main" id="{32B73515-C86F-A1D8-E577-6E24FCC782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444423" name="c" hidden="1">
          <a:extLst>
            <a:ext uri="{FF2B5EF4-FFF2-40B4-BE49-F238E27FC236}">
              <a16:creationId xmlns:a16="http://schemas.microsoft.com/office/drawing/2014/main" id="{493B052F-43E4-87D3-C719-04F3D71E205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7">
          <a:extLst>
            <a:ext uri="{FF2B5EF4-FFF2-40B4-BE49-F238E27FC236}">
              <a16:creationId xmlns:a16="http://schemas.microsoft.com/office/drawing/2014/main" id="{904B7465-08FA-22D3-8D17-C2A538F13DF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3" name="AutoShape 7">
          <a:extLst>
            <a:ext uri="{FF2B5EF4-FFF2-40B4-BE49-F238E27FC236}">
              <a16:creationId xmlns:a16="http://schemas.microsoft.com/office/drawing/2014/main" id="{0599F55D-17D1-5A06-4821-D70544F7532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4" name="AutoShape 7">
          <a:extLst>
            <a:ext uri="{FF2B5EF4-FFF2-40B4-BE49-F238E27FC236}">
              <a16:creationId xmlns:a16="http://schemas.microsoft.com/office/drawing/2014/main" id="{3083F4DF-C071-4CE6-146F-3EC5D34AA3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5" name="AutoShape 7">
          <a:extLst>
            <a:ext uri="{FF2B5EF4-FFF2-40B4-BE49-F238E27FC236}">
              <a16:creationId xmlns:a16="http://schemas.microsoft.com/office/drawing/2014/main" id="{A5F6C206-3F82-052D-466C-5A539C7EF8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127000</xdr:rowOff>
    </xdr:to>
    <xdr:sp macro="" textlink="">
      <xdr:nvSpPr>
        <xdr:cNvPr id="445446" name="c" hidden="1">
          <a:extLst>
            <a:ext uri="{FF2B5EF4-FFF2-40B4-BE49-F238E27FC236}">
              <a16:creationId xmlns:a16="http://schemas.microsoft.com/office/drawing/2014/main" id="{B6F315B8-1627-414A-D76C-4BBBBF137A8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2" name="AutoShape 6">
          <a:extLst>
            <a:ext uri="{FF2B5EF4-FFF2-40B4-BE49-F238E27FC236}">
              <a16:creationId xmlns:a16="http://schemas.microsoft.com/office/drawing/2014/main" id="{C02BEDC5-F9AC-DF5C-EE42-E903A75F521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3" name="AutoShape 6">
          <a:extLst>
            <a:ext uri="{FF2B5EF4-FFF2-40B4-BE49-F238E27FC236}">
              <a16:creationId xmlns:a16="http://schemas.microsoft.com/office/drawing/2014/main" id="{3FF70FCC-A048-E421-CFC4-823E5A5AD4B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4" name="AutoShape 6">
          <a:extLst>
            <a:ext uri="{FF2B5EF4-FFF2-40B4-BE49-F238E27FC236}">
              <a16:creationId xmlns:a16="http://schemas.microsoft.com/office/drawing/2014/main" id="{05CEC681-DB6F-CD65-DA50-EA21B3FAD3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127000</xdr:rowOff>
    </xdr:to>
    <xdr:sp macro="" textlink="">
      <xdr:nvSpPr>
        <xdr:cNvPr id="5" name="AutoShape 6">
          <a:extLst>
            <a:ext uri="{FF2B5EF4-FFF2-40B4-BE49-F238E27FC236}">
              <a16:creationId xmlns:a16="http://schemas.microsoft.com/office/drawing/2014/main" id="{C86439DC-7FF9-5B22-35F3-3398ECE7F6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446470" name="c" hidden="1">
          <a:extLst>
            <a:ext uri="{FF2B5EF4-FFF2-40B4-BE49-F238E27FC236}">
              <a16:creationId xmlns:a16="http://schemas.microsoft.com/office/drawing/2014/main" id="{713A1F03-BAA1-1C8C-C043-7C3E66BB446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6">
          <a:extLst>
            <a:ext uri="{FF2B5EF4-FFF2-40B4-BE49-F238E27FC236}">
              <a16:creationId xmlns:a16="http://schemas.microsoft.com/office/drawing/2014/main" id="{F2C13C27-E314-4EE6-B2C7-CAAEC1AED2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3" name="AutoShape 6">
          <a:extLst>
            <a:ext uri="{FF2B5EF4-FFF2-40B4-BE49-F238E27FC236}">
              <a16:creationId xmlns:a16="http://schemas.microsoft.com/office/drawing/2014/main" id="{158EE2D6-E7E6-9C2C-BF01-AED605C4633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4" name="AutoShape 6">
          <a:extLst>
            <a:ext uri="{FF2B5EF4-FFF2-40B4-BE49-F238E27FC236}">
              <a16:creationId xmlns:a16="http://schemas.microsoft.com/office/drawing/2014/main" id="{2825AEF5-1A06-0F8F-4A76-F70F0C79B9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5" name="AutoShape 6">
          <a:extLst>
            <a:ext uri="{FF2B5EF4-FFF2-40B4-BE49-F238E27FC236}">
              <a16:creationId xmlns:a16="http://schemas.microsoft.com/office/drawing/2014/main" id="{39B7FC08-B6BE-4CD0-BC4C-C98C7366BD2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447494" name="c" hidden="1">
          <a:extLst>
            <a:ext uri="{FF2B5EF4-FFF2-40B4-BE49-F238E27FC236}">
              <a16:creationId xmlns:a16="http://schemas.microsoft.com/office/drawing/2014/main" id="{60C61237-1468-8F12-A307-29ADC7743BA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6">
          <a:extLst>
            <a:ext uri="{FF2B5EF4-FFF2-40B4-BE49-F238E27FC236}">
              <a16:creationId xmlns:a16="http://schemas.microsoft.com/office/drawing/2014/main" id="{4BB433DD-D3E5-DF73-6184-D6FDC2B41F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3" name="AutoShape 6">
          <a:extLst>
            <a:ext uri="{FF2B5EF4-FFF2-40B4-BE49-F238E27FC236}">
              <a16:creationId xmlns:a16="http://schemas.microsoft.com/office/drawing/2014/main" id="{2EA18BE4-4C3A-67EE-09E8-2E3A526EC6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4" name="AutoShape 6">
          <a:extLst>
            <a:ext uri="{FF2B5EF4-FFF2-40B4-BE49-F238E27FC236}">
              <a16:creationId xmlns:a16="http://schemas.microsoft.com/office/drawing/2014/main" id="{C7BEFE24-39FC-6EFF-9BF7-83659C4E3E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5" name="AutoShape 6">
          <a:extLst>
            <a:ext uri="{FF2B5EF4-FFF2-40B4-BE49-F238E27FC236}">
              <a16:creationId xmlns:a16="http://schemas.microsoft.com/office/drawing/2014/main" id="{229A74B7-485E-8912-8443-D08A4684B4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48517" name="c" hidden="1">
          <a:extLst>
            <a:ext uri="{FF2B5EF4-FFF2-40B4-BE49-F238E27FC236}">
              <a16:creationId xmlns:a16="http://schemas.microsoft.com/office/drawing/2014/main" id="{0803FB65-C740-8627-F0DA-E99F8402515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5">
          <a:extLst>
            <a:ext uri="{FF2B5EF4-FFF2-40B4-BE49-F238E27FC236}">
              <a16:creationId xmlns:a16="http://schemas.microsoft.com/office/drawing/2014/main" id="{C3D2635A-EEA4-2C85-79CE-9D0EB52B3EB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5">
          <a:extLst>
            <a:ext uri="{FF2B5EF4-FFF2-40B4-BE49-F238E27FC236}">
              <a16:creationId xmlns:a16="http://schemas.microsoft.com/office/drawing/2014/main" id="{560634FA-70FF-4BE7-1AA0-27BF433265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5">
          <a:extLst>
            <a:ext uri="{FF2B5EF4-FFF2-40B4-BE49-F238E27FC236}">
              <a16:creationId xmlns:a16="http://schemas.microsoft.com/office/drawing/2014/main" id="{1182C466-9A98-50EB-6A69-0454D90DBD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5">
          <a:extLst>
            <a:ext uri="{FF2B5EF4-FFF2-40B4-BE49-F238E27FC236}">
              <a16:creationId xmlns:a16="http://schemas.microsoft.com/office/drawing/2014/main" id="{E86F7D36-5775-C10D-8649-41022B56BA1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39.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12700</xdr:rowOff>
    </xdr:to>
    <xdr:sp macro="" textlink="">
      <xdr:nvSpPr>
        <xdr:cNvPr id="449539" name="c" hidden="1">
          <a:extLst>
            <a:ext uri="{FF2B5EF4-FFF2-40B4-BE49-F238E27FC236}">
              <a16:creationId xmlns:a16="http://schemas.microsoft.com/office/drawing/2014/main" id="{F4646300-55E9-B94B-C453-E78CDF67DAA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2" name="AutoShape 3">
          <a:extLst>
            <a:ext uri="{FF2B5EF4-FFF2-40B4-BE49-F238E27FC236}">
              <a16:creationId xmlns:a16="http://schemas.microsoft.com/office/drawing/2014/main" id="{E864FD89-FF74-CA67-FC09-A2FB74FF79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3" name="AutoShape 3">
          <a:extLst>
            <a:ext uri="{FF2B5EF4-FFF2-40B4-BE49-F238E27FC236}">
              <a16:creationId xmlns:a16="http://schemas.microsoft.com/office/drawing/2014/main" id="{EA94B51F-9476-9D01-8CC8-DA63FB98A1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4" name="AutoShape 3">
          <a:extLst>
            <a:ext uri="{FF2B5EF4-FFF2-40B4-BE49-F238E27FC236}">
              <a16:creationId xmlns:a16="http://schemas.microsoft.com/office/drawing/2014/main" id="{CC0CEA20-C7E4-C244-3C0F-739DB950AFB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5" name="AutoShape 3">
          <a:extLst>
            <a:ext uri="{FF2B5EF4-FFF2-40B4-BE49-F238E27FC236}">
              <a16:creationId xmlns:a16="http://schemas.microsoft.com/office/drawing/2014/main" id="{D2A4269E-3E8D-9A98-102E-C34F6691CDB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0.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12700</xdr:rowOff>
    </xdr:to>
    <xdr:sp macro="" textlink="">
      <xdr:nvSpPr>
        <xdr:cNvPr id="450563" name="c" hidden="1">
          <a:extLst>
            <a:ext uri="{FF2B5EF4-FFF2-40B4-BE49-F238E27FC236}">
              <a16:creationId xmlns:a16="http://schemas.microsoft.com/office/drawing/2014/main" id="{5E8192DA-6A93-07E1-F18F-10649975875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2" name="AutoShape 3">
          <a:extLst>
            <a:ext uri="{FF2B5EF4-FFF2-40B4-BE49-F238E27FC236}">
              <a16:creationId xmlns:a16="http://schemas.microsoft.com/office/drawing/2014/main" id="{F182FB03-C6C3-883E-09D6-2A9904FC2A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3" name="AutoShape 3">
          <a:extLst>
            <a:ext uri="{FF2B5EF4-FFF2-40B4-BE49-F238E27FC236}">
              <a16:creationId xmlns:a16="http://schemas.microsoft.com/office/drawing/2014/main" id="{386B3F1E-2CC3-84E6-9DC4-758DB0FFC9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4" name="AutoShape 3">
          <a:extLst>
            <a:ext uri="{FF2B5EF4-FFF2-40B4-BE49-F238E27FC236}">
              <a16:creationId xmlns:a16="http://schemas.microsoft.com/office/drawing/2014/main" id="{2A288B18-E062-8121-2B99-5ED0B7A17AB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5" name="AutoShape 3">
          <a:extLst>
            <a:ext uri="{FF2B5EF4-FFF2-40B4-BE49-F238E27FC236}">
              <a16:creationId xmlns:a16="http://schemas.microsoft.com/office/drawing/2014/main" id="{8197CE03-6C9C-DA8D-3CEC-BD339E6C05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1.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12700</xdr:rowOff>
    </xdr:to>
    <xdr:sp macro="" textlink="">
      <xdr:nvSpPr>
        <xdr:cNvPr id="451587" name="c" hidden="1">
          <a:extLst>
            <a:ext uri="{FF2B5EF4-FFF2-40B4-BE49-F238E27FC236}">
              <a16:creationId xmlns:a16="http://schemas.microsoft.com/office/drawing/2014/main" id="{FBC9E634-2A7E-83C4-EA84-031417794B3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2" name="AutoShape 3">
          <a:extLst>
            <a:ext uri="{FF2B5EF4-FFF2-40B4-BE49-F238E27FC236}">
              <a16:creationId xmlns:a16="http://schemas.microsoft.com/office/drawing/2014/main" id="{461B856D-94F5-45E9-B63C-B6F2C0ED7A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3" name="AutoShape 3">
          <a:extLst>
            <a:ext uri="{FF2B5EF4-FFF2-40B4-BE49-F238E27FC236}">
              <a16:creationId xmlns:a16="http://schemas.microsoft.com/office/drawing/2014/main" id="{82C00427-CC01-336D-1A6D-848665C7E0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4" name="AutoShape 3">
          <a:extLst>
            <a:ext uri="{FF2B5EF4-FFF2-40B4-BE49-F238E27FC236}">
              <a16:creationId xmlns:a16="http://schemas.microsoft.com/office/drawing/2014/main" id="{9E4EDE7A-9720-7D31-44A8-FB52795D8E9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5" name="AutoShape 3">
          <a:extLst>
            <a:ext uri="{FF2B5EF4-FFF2-40B4-BE49-F238E27FC236}">
              <a16:creationId xmlns:a16="http://schemas.microsoft.com/office/drawing/2014/main" id="{7F0506DE-1118-4F18-677D-42329BDF1D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63500</xdr:rowOff>
    </xdr:to>
    <xdr:sp macro="" textlink="">
      <xdr:nvSpPr>
        <xdr:cNvPr id="452610" name="c" hidden="1">
          <a:extLst>
            <a:ext uri="{FF2B5EF4-FFF2-40B4-BE49-F238E27FC236}">
              <a16:creationId xmlns:a16="http://schemas.microsoft.com/office/drawing/2014/main" id="{808AC9F8-5AF5-EC9B-A2DC-D4F73575D77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63500</xdr:rowOff>
    </xdr:to>
    <xdr:sp macro="" textlink="">
      <xdr:nvSpPr>
        <xdr:cNvPr id="2" name="AutoShape 2">
          <a:extLst>
            <a:ext uri="{FF2B5EF4-FFF2-40B4-BE49-F238E27FC236}">
              <a16:creationId xmlns:a16="http://schemas.microsoft.com/office/drawing/2014/main" id="{C9BAD739-BD5C-F1DB-ABC2-B9A8C7FA92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63500</xdr:rowOff>
    </xdr:to>
    <xdr:sp macro="" textlink="">
      <xdr:nvSpPr>
        <xdr:cNvPr id="3" name="AutoShape 2">
          <a:extLst>
            <a:ext uri="{FF2B5EF4-FFF2-40B4-BE49-F238E27FC236}">
              <a16:creationId xmlns:a16="http://schemas.microsoft.com/office/drawing/2014/main" id="{5EA1E6C4-71BB-FE5F-1043-F9D3D72712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63500</xdr:rowOff>
    </xdr:to>
    <xdr:sp macro="" textlink="">
      <xdr:nvSpPr>
        <xdr:cNvPr id="4" name="AutoShape 2">
          <a:extLst>
            <a:ext uri="{FF2B5EF4-FFF2-40B4-BE49-F238E27FC236}">
              <a16:creationId xmlns:a16="http://schemas.microsoft.com/office/drawing/2014/main" id="{A8305537-1CE5-5C2E-8422-E3E9E167B7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63500</xdr:rowOff>
    </xdr:to>
    <xdr:sp macro="" textlink="">
      <xdr:nvSpPr>
        <xdr:cNvPr id="5" name="AutoShape 2">
          <a:extLst>
            <a:ext uri="{FF2B5EF4-FFF2-40B4-BE49-F238E27FC236}">
              <a16:creationId xmlns:a16="http://schemas.microsoft.com/office/drawing/2014/main" id="{6ADC9B6A-84A8-8ACC-7FB3-C7E8ACC872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63500</xdr:rowOff>
    </xdr:to>
    <xdr:sp macro="" textlink="">
      <xdr:nvSpPr>
        <xdr:cNvPr id="453634" name="c" hidden="1">
          <a:extLst>
            <a:ext uri="{FF2B5EF4-FFF2-40B4-BE49-F238E27FC236}">
              <a16:creationId xmlns:a16="http://schemas.microsoft.com/office/drawing/2014/main" id="{D657AEFA-6C56-4B1F-CCD8-10C1AE13B51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2" name="AutoShape 2">
          <a:extLst>
            <a:ext uri="{FF2B5EF4-FFF2-40B4-BE49-F238E27FC236}">
              <a16:creationId xmlns:a16="http://schemas.microsoft.com/office/drawing/2014/main" id="{78348472-54C8-0AB3-BA7E-C746AA00362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3" name="AutoShape 2">
          <a:extLst>
            <a:ext uri="{FF2B5EF4-FFF2-40B4-BE49-F238E27FC236}">
              <a16:creationId xmlns:a16="http://schemas.microsoft.com/office/drawing/2014/main" id="{69B385DD-CC7B-FF6F-EB38-56DBF8B550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4" name="AutoShape 2">
          <a:extLst>
            <a:ext uri="{FF2B5EF4-FFF2-40B4-BE49-F238E27FC236}">
              <a16:creationId xmlns:a16="http://schemas.microsoft.com/office/drawing/2014/main" id="{A69585AA-0790-73CE-3F1C-CD15924D9A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5" name="AutoShape 2">
          <a:extLst>
            <a:ext uri="{FF2B5EF4-FFF2-40B4-BE49-F238E27FC236}">
              <a16:creationId xmlns:a16="http://schemas.microsoft.com/office/drawing/2014/main" id="{D72AD8BC-DBB6-2C4B-AF36-53C350300B5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63500</xdr:rowOff>
    </xdr:to>
    <xdr:sp macro="" textlink="">
      <xdr:nvSpPr>
        <xdr:cNvPr id="454658" name="c" hidden="1">
          <a:extLst>
            <a:ext uri="{FF2B5EF4-FFF2-40B4-BE49-F238E27FC236}">
              <a16:creationId xmlns:a16="http://schemas.microsoft.com/office/drawing/2014/main" id="{4676E58C-768F-EFB5-C8C3-87B7FC203B0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2" name="AutoShape 2">
          <a:extLst>
            <a:ext uri="{FF2B5EF4-FFF2-40B4-BE49-F238E27FC236}">
              <a16:creationId xmlns:a16="http://schemas.microsoft.com/office/drawing/2014/main" id="{E62665D3-89B6-EEDF-5C69-3ED2E42D97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3" name="AutoShape 2">
          <a:extLst>
            <a:ext uri="{FF2B5EF4-FFF2-40B4-BE49-F238E27FC236}">
              <a16:creationId xmlns:a16="http://schemas.microsoft.com/office/drawing/2014/main" id="{8D999AE2-7B9B-4229-BFEE-2AB0813749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4" name="AutoShape 2">
          <a:extLst>
            <a:ext uri="{FF2B5EF4-FFF2-40B4-BE49-F238E27FC236}">
              <a16:creationId xmlns:a16="http://schemas.microsoft.com/office/drawing/2014/main" id="{BFFBC671-6437-238E-B1D9-A56E8B4B08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5" name="AutoShape 2">
          <a:extLst>
            <a:ext uri="{FF2B5EF4-FFF2-40B4-BE49-F238E27FC236}">
              <a16:creationId xmlns:a16="http://schemas.microsoft.com/office/drawing/2014/main" id="{412B4F06-B39C-8766-2EDE-F24791E9448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69850</xdr:rowOff>
    </xdr:to>
    <xdr:sp macro="" textlink="">
      <xdr:nvSpPr>
        <xdr:cNvPr id="455682" name="c" hidden="1">
          <a:extLst>
            <a:ext uri="{FF2B5EF4-FFF2-40B4-BE49-F238E27FC236}">
              <a16:creationId xmlns:a16="http://schemas.microsoft.com/office/drawing/2014/main" id="{BCC9D5C0-26EA-0A5A-B375-6DED2C5D244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2" name="AutoShape 2">
          <a:extLst>
            <a:ext uri="{FF2B5EF4-FFF2-40B4-BE49-F238E27FC236}">
              <a16:creationId xmlns:a16="http://schemas.microsoft.com/office/drawing/2014/main" id="{36A5C292-F1AC-0F79-1675-18F80570DF5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3" name="AutoShape 2">
          <a:extLst>
            <a:ext uri="{FF2B5EF4-FFF2-40B4-BE49-F238E27FC236}">
              <a16:creationId xmlns:a16="http://schemas.microsoft.com/office/drawing/2014/main" id="{5E267976-595E-F181-EC95-93687C8B85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4" name="AutoShape 2">
          <a:extLst>
            <a:ext uri="{FF2B5EF4-FFF2-40B4-BE49-F238E27FC236}">
              <a16:creationId xmlns:a16="http://schemas.microsoft.com/office/drawing/2014/main" id="{DB05AEA5-B43F-C186-E7AD-6A93E6EF0B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69850</xdr:rowOff>
    </xdr:to>
    <xdr:sp macro="" textlink="">
      <xdr:nvSpPr>
        <xdr:cNvPr id="5" name="AutoShape 2">
          <a:extLst>
            <a:ext uri="{FF2B5EF4-FFF2-40B4-BE49-F238E27FC236}">
              <a16:creationId xmlns:a16="http://schemas.microsoft.com/office/drawing/2014/main" id="{8A77A42C-E9DC-2C4B-BCA3-E8BA5B0CAAF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19050</xdr:rowOff>
    </xdr:to>
    <xdr:sp macro="" textlink="">
      <xdr:nvSpPr>
        <xdr:cNvPr id="456706" name="c" hidden="1">
          <a:extLst>
            <a:ext uri="{FF2B5EF4-FFF2-40B4-BE49-F238E27FC236}">
              <a16:creationId xmlns:a16="http://schemas.microsoft.com/office/drawing/2014/main" id="{E8597657-9C8E-E946-9CE1-164215E50E1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2" name="AutoShape 2">
          <a:extLst>
            <a:ext uri="{FF2B5EF4-FFF2-40B4-BE49-F238E27FC236}">
              <a16:creationId xmlns:a16="http://schemas.microsoft.com/office/drawing/2014/main" id="{E1AB3F45-E030-C621-AC93-446E544B28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3" name="AutoShape 2">
          <a:extLst>
            <a:ext uri="{FF2B5EF4-FFF2-40B4-BE49-F238E27FC236}">
              <a16:creationId xmlns:a16="http://schemas.microsoft.com/office/drawing/2014/main" id="{AD730BC5-B107-7238-1E7B-853E26D175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4" name="AutoShape 2">
          <a:extLst>
            <a:ext uri="{FF2B5EF4-FFF2-40B4-BE49-F238E27FC236}">
              <a16:creationId xmlns:a16="http://schemas.microsoft.com/office/drawing/2014/main" id="{0F5D310A-7332-30A0-AF08-CD80FC4830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19050</xdr:rowOff>
    </xdr:to>
    <xdr:sp macro="" textlink="">
      <xdr:nvSpPr>
        <xdr:cNvPr id="5" name="AutoShape 2">
          <a:extLst>
            <a:ext uri="{FF2B5EF4-FFF2-40B4-BE49-F238E27FC236}">
              <a16:creationId xmlns:a16="http://schemas.microsoft.com/office/drawing/2014/main" id="{D1F1CBFA-CF60-AD04-357F-681B30A5FC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7.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114300</xdr:rowOff>
    </xdr:to>
    <xdr:sp macro="" textlink="">
      <xdr:nvSpPr>
        <xdr:cNvPr id="457730" name="c" hidden="1">
          <a:extLst>
            <a:ext uri="{FF2B5EF4-FFF2-40B4-BE49-F238E27FC236}">
              <a16:creationId xmlns:a16="http://schemas.microsoft.com/office/drawing/2014/main" id="{ED0C7334-1EBD-C6DF-8E7D-0347FBDD037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2" name="AutoShape 2">
          <a:extLst>
            <a:ext uri="{FF2B5EF4-FFF2-40B4-BE49-F238E27FC236}">
              <a16:creationId xmlns:a16="http://schemas.microsoft.com/office/drawing/2014/main" id="{F2FE9F22-CF4D-0A7D-0957-FE87B73E40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3" name="AutoShape 2">
          <a:extLst>
            <a:ext uri="{FF2B5EF4-FFF2-40B4-BE49-F238E27FC236}">
              <a16:creationId xmlns:a16="http://schemas.microsoft.com/office/drawing/2014/main" id="{3EDE890F-B88F-9D53-CF43-5AE194D463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4" name="AutoShape 2">
          <a:extLst>
            <a:ext uri="{FF2B5EF4-FFF2-40B4-BE49-F238E27FC236}">
              <a16:creationId xmlns:a16="http://schemas.microsoft.com/office/drawing/2014/main" id="{3E79D99B-C1AF-C0A7-0C98-11F63D8061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114300</xdr:rowOff>
    </xdr:to>
    <xdr:sp macro="" textlink="">
      <xdr:nvSpPr>
        <xdr:cNvPr id="5" name="AutoShape 2">
          <a:extLst>
            <a:ext uri="{FF2B5EF4-FFF2-40B4-BE49-F238E27FC236}">
              <a16:creationId xmlns:a16="http://schemas.microsoft.com/office/drawing/2014/main" id="{0665988F-AE60-FC9D-A5A6-35B68F1E79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458754" name="c" hidden="1">
          <a:extLst>
            <a:ext uri="{FF2B5EF4-FFF2-40B4-BE49-F238E27FC236}">
              <a16:creationId xmlns:a16="http://schemas.microsoft.com/office/drawing/2014/main" id="{D63DE271-FAD3-9403-5D22-F6FEE4759FE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A88880F4-18B2-9A05-BD12-86784408F23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042362F8-2A7C-A1B8-0FFC-47B3E57E1B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FA3D1B5F-59A5-5DFB-DCD1-305834155D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763C8E95-EF66-6039-42CC-472BB83578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4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120650</xdr:rowOff>
    </xdr:to>
    <xdr:sp macro="" textlink="">
      <xdr:nvSpPr>
        <xdr:cNvPr id="459778" name="c" hidden="1">
          <a:extLst>
            <a:ext uri="{FF2B5EF4-FFF2-40B4-BE49-F238E27FC236}">
              <a16:creationId xmlns:a16="http://schemas.microsoft.com/office/drawing/2014/main" id="{854B4C3F-89CD-B8DB-4C3C-98FC7ED94AE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2" name="AutoShape 2">
          <a:extLst>
            <a:ext uri="{FF2B5EF4-FFF2-40B4-BE49-F238E27FC236}">
              <a16:creationId xmlns:a16="http://schemas.microsoft.com/office/drawing/2014/main" id="{7FFBDF6E-B52A-FA9F-1F5E-AD82C5A511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3" name="AutoShape 2">
          <a:extLst>
            <a:ext uri="{FF2B5EF4-FFF2-40B4-BE49-F238E27FC236}">
              <a16:creationId xmlns:a16="http://schemas.microsoft.com/office/drawing/2014/main" id="{2BD8045C-C6E0-D47A-91B7-C55A28D8E2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4" name="AutoShape 2">
          <a:extLst>
            <a:ext uri="{FF2B5EF4-FFF2-40B4-BE49-F238E27FC236}">
              <a16:creationId xmlns:a16="http://schemas.microsoft.com/office/drawing/2014/main" id="{1F2A7AA8-A69C-D369-8AD4-7E8C695C30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5" name="AutoShape 2">
          <a:extLst>
            <a:ext uri="{FF2B5EF4-FFF2-40B4-BE49-F238E27FC236}">
              <a16:creationId xmlns:a16="http://schemas.microsoft.com/office/drawing/2014/main" id="{C1C60C9D-0B08-D0C2-2891-A1058852A72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45</xdr:row>
      <xdr:rowOff>6350</xdr:rowOff>
    </xdr:to>
    <xdr:sp macro="" textlink="">
      <xdr:nvSpPr>
        <xdr:cNvPr id="460802" name="c" hidden="1">
          <a:extLst>
            <a:ext uri="{FF2B5EF4-FFF2-40B4-BE49-F238E27FC236}">
              <a16:creationId xmlns:a16="http://schemas.microsoft.com/office/drawing/2014/main" id="{CB3A4D76-56EB-C418-AE6A-7793FCCA5ED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2" name="AutoShape 2">
          <a:extLst>
            <a:ext uri="{FF2B5EF4-FFF2-40B4-BE49-F238E27FC236}">
              <a16:creationId xmlns:a16="http://schemas.microsoft.com/office/drawing/2014/main" id="{738D26FB-8601-BC6A-C1D6-DD607D49FD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3" name="AutoShape 2">
          <a:extLst>
            <a:ext uri="{FF2B5EF4-FFF2-40B4-BE49-F238E27FC236}">
              <a16:creationId xmlns:a16="http://schemas.microsoft.com/office/drawing/2014/main" id="{02CE5D54-530D-B244-7B10-3F25C833E0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4" name="AutoShape 2">
          <a:extLst>
            <a:ext uri="{FF2B5EF4-FFF2-40B4-BE49-F238E27FC236}">
              <a16:creationId xmlns:a16="http://schemas.microsoft.com/office/drawing/2014/main" id="{6E88F96C-52B7-49A6-414F-0DD862E788A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5" name="AutoShape 2">
          <a:extLst>
            <a:ext uri="{FF2B5EF4-FFF2-40B4-BE49-F238E27FC236}">
              <a16:creationId xmlns:a16="http://schemas.microsoft.com/office/drawing/2014/main" id="{E4D376C3-D587-D83A-E0A2-3486A6D48B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146050</xdr:rowOff>
    </xdr:to>
    <xdr:sp macro="" textlink="">
      <xdr:nvSpPr>
        <xdr:cNvPr id="461826" name="c" hidden="1">
          <a:extLst>
            <a:ext uri="{FF2B5EF4-FFF2-40B4-BE49-F238E27FC236}">
              <a16:creationId xmlns:a16="http://schemas.microsoft.com/office/drawing/2014/main" id="{8AFB8E3D-F130-C9B8-06D1-F29FC7C5BE1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2" name="AutoShape 2">
          <a:extLst>
            <a:ext uri="{FF2B5EF4-FFF2-40B4-BE49-F238E27FC236}">
              <a16:creationId xmlns:a16="http://schemas.microsoft.com/office/drawing/2014/main" id="{379B1DD5-8E44-5B90-656E-D5B1E53084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3" name="AutoShape 2">
          <a:extLst>
            <a:ext uri="{FF2B5EF4-FFF2-40B4-BE49-F238E27FC236}">
              <a16:creationId xmlns:a16="http://schemas.microsoft.com/office/drawing/2014/main" id="{AC3B2909-78B3-61CA-509A-5B3D68C5182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4" name="AutoShape 2">
          <a:extLst>
            <a:ext uri="{FF2B5EF4-FFF2-40B4-BE49-F238E27FC236}">
              <a16:creationId xmlns:a16="http://schemas.microsoft.com/office/drawing/2014/main" id="{9D3CD04D-3C2A-F539-F379-403CAC711F0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5" name="AutoShape 2">
          <a:extLst>
            <a:ext uri="{FF2B5EF4-FFF2-40B4-BE49-F238E27FC236}">
              <a16:creationId xmlns:a16="http://schemas.microsoft.com/office/drawing/2014/main" id="{E5BD0C29-66CB-D112-0E6F-70BB6F1B612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45</xdr:row>
      <xdr:rowOff>6350</xdr:rowOff>
    </xdr:to>
    <xdr:sp macro="" textlink="">
      <xdr:nvSpPr>
        <xdr:cNvPr id="462850" name="c" hidden="1">
          <a:extLst>
            <a:ext uri="{FF2B5EF4-FFF2-40B4-BE49-F238E27FC236}">
              <a16:creationId xmlns:a16="http://schemas.microsoft.com/office/drawing/2014/main" id="{351A50F2-5A0A-576F-A6D7-624382BBEDE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2" name="AutoShape 2">
          <a:extLst>
            <a:ext uri="{FF2B5EF4-FFF2-40B4-BE49-F238E27FC236}">
              <a16:creationId xmlns:a16="http://schemas.microsoft.com/office/drawing/2014/main" id="{100B8991-C723-280E-CD9F-A5821C7F36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3" name="AutoShape 2">
          <a:extLst>
            <a:ext uri="{FF2B5EF4-FFF2-40B4-BE49-F238E27FC236}">
              <a16:creationId xmlns:a16="http://schemas.microsoft.com/office/drawing/2014/main" id="{C064E51C-3CA1-4634-3685-06D8EDBEAC8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4" name="AutoShape 2">
          <a:extLst>
            <a:ext uri="{FF2B5EF4-FFF2-40B4-BE49-F238E27FC236}">
              <a16:creationId xmlns:a16="http://schemas.microsoft.com/office/drawing/2014/main" id="{54429F3E-7CBB-8A9A-20F9-3FF015E720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45</xdr:row>
      <xdr:rowOff>6350</xdr:rowOff>
    </xdr:to>
    <xdr:sp macro="" textlink="">
      <xdr:nvSpPr>
        <xdr:cNvPr id="5" name="AutoShape 2">
          <a:extLst>
            <a:ext uri="{FF2B5EF4-FFF2-40B4-BE49-F238E27FC236}">
              <a16:creationId xmlns:a16="http://schemas.microsoft.com/office/drawing/2014/main" id="{E61D5933-7E4F-54F7-41A1-F84370D1755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37</xdr:row>
      <xdr:rowOff>146050</xdr:rowOff>
    </xdr:to>
    <xdr:sp macro="" textlink="">
      <xdr:nvSpPr>
        <xdr:cNvPr id="463874" name="c" hidden="1">
          <a:extLst>
            <a:ext uri="{FF2B5EF4-FFF2-40B4-BE49-F238E27FC236}">
              <a16:creationId xmlns:a16="http://schemas.microsoft.com/office/drawing/2014/main" id="{848BBA3A-3530-E468-E544-935E1281B01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2" name="AutoShape 2">
          <a:extLst>
            <a:ext uri="{FF2B5EF4-FFF2-40B4-BE49-F238E27FC236}">
              <a16:creationId xmlns:a16="http://schemas.microsoft.com/office/drawing/2014/main" id="{1E54E5BE-0EEA-FFBB-B1C5-B8EAF835DC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3" name="AutoShape 2">
          <a:extLst>
            <a:ext uri="{FF2B5EF4-FFF2-40B4-BE49-F238E27FC236}">
              <a16:creationId xmlns:a16="http://schemas.microsoft.com/office/drawing/2014/main" id="{2880C198-2406-062A-15D1-451CABBFC0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4" name="AutoShape 2">
          <a:extLst>
            <a:ext uri="{FF2B5EF4-FFF2-40B4-BE49-F238E27FC236}">
              <a16:creationId xmlns:a16="http://schemas.microsoft.com/office/drawing/2014/main" id="{E4E9B1EE-10DE-1E47-10BC-9FC45F2A555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37</xdr:row>
      <xdr:rowOff>146050</xdr:rowOff>
    </xdr:to>
    <xdr:sp macro="" textlink="">
      <xdr:nvSpPr>
        <xdr:cNvPr id="5" name="AutoShape 2">
          <a:extLst>
            <a:ext uri="{FF2B5EF4-FFF2-40B4-BE49-F238E27FC236}">
              <a16:creationId xmlns:a16="http://schemas.microsoft.com/office/drawing/2014/main" id="{7B0FE408-1974-65B2-221E-563C1BAC5D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464898" name="c" hidden="1">
          <a:extLst>
            <a:ext uri="{FF2B5EF4-FFF2-40B4-BE49-F238E27FC236}">
              <a16:creationId xmlns:a16="http://schemas.microsoft.com/office/drawing/2014/main" id="{1B3D2AAF-B8AE-F318-AC47-E8931F7B12C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8E9D476E-1DE8-94B1-3219-516708DFBE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91E3393B-1B94-DD3D-8FB9-99C743D9AA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BAC20FC8-BAFD-758A-7D8D-75CCEF06900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1C336036-AEC4-B11A-777F-4EF08DD41CB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465922" name="c" hidden="1">
          <a:extLst>
            <a:ext uri="{FF2B5EF4-FFF2-40B4-BE49-F238E27FC236}">
              <a16:creationId xmlns:a16="http://schemas.microsoft.com/office/drawing/2014/main" id="{F86E2E9F-B4D4-AE2F-AEF4-72BB205E932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109D388F-E0A0-78FA-E294-8CBEC803FBA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CD47739A-B0C1-F150-651A-6DC92E1864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E5E87B55-5203-6EB4-7E96-F9CE300E1D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F89E6951-6B58-0D80-3521-2B37D274912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466946" name="c" hidden="1">
          <a:extLst>
            <a:ext uri="{FF2B5EF4-FFF2-40B4-BE49-F238E27FC236}">
              <a16:creationId xmlns:a16="http://schemas.microsoft.com/office/drawing/2014/main" id="{6F2EB0A0-D93F-0711-C092-42D1B83FD54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3587039C-ED45-A45B-E2B2-3B79CF952E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8220CE23-A189-8656-FFDC-B9367F6312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8757FED8-8580-F585-6114-D7F34F35B3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851E25BB-C018-008E-0C9B-457CC2F9D0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45</xdr:row>
      <xdr:rowOff>6350</xdr:rowOff>
    </xdr:to>
    <xdr:sp macro="" textlink="">
      <xdr:nvSpPr>
        <xdr:cNvPr id="467970" name="c" hidden="1">
          <a:extLst>
            <a:ext uri="{FF2B5EF4-FFF2-40B4-BE49-F238E27FC236}">
              <a16:creationId xmlns:a16="http://schemas.microsoft.com/office/drawing/2014/main" id="{B7B9684E-22A1-2957-00DE-D5D8A2C4CB9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2" name="AutoShape 2">
          <a:extLst>
            <a:ext uri="{FF2B5EF4-FFF2-40B4-BE49-F238E27FC236}">
              <a16:creationId xmlns:a16="http://schemas.microsoft.com/office/drawing/2014/main" id="{D5B948ED-0A04-5DED-32E6-DF1245E9B1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3" name="AutoShape 2">
          <a:extLst>
            <a:ext uri="{FF2B5EF4-FFF2-40B4-BE49-F238E27FC236}">
              <a16:creationId xmlns:a16="http://schemas.microsoft.com/office/drawing/2014/main" id="{83843CE1-BAAD-D6AA-AA67-DD006BBF01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4" name="AutoShape 2">
          <a:extLst>
            <a:ext uri="{FF2B5EF4-FFF2-40B4-BE49-F238E27FC236}">
              <a16:creationId xmlns:a16="http://schemas.microsoft.com/office/drawing/2014/main" id="{C68E7158-B8F1-9537-2A61-2D8AB0F96E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45</xdr:row>
      <xdr:rowOff>6350</xdr:rowOff>
    </xdr:to>
    <xdr:sp macro="" textlink="">
      <xdr:nvSpPr>
        <xdr:cNvPr id="5" name="AutoShape 2">
          <a:extLst>
            <a:ext uri="{FF2B5EF4-FFF2-40B4-BE49-F238E27FC236}">
              <a16:creationId xmlns:a16="http://schemas.microsoft.com/office/drawing/2014/main" id="{3D1FB6F9-D016-7374-B590-848A7D3E590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69000" name="c" hidden="1">
          <a:extLst>
            <a:ext uri="{FF2B5EF4-FFF2-40B4-BE49-F238E27FC236}">
              <a16:creationId xmlns:a16="http://schemas.microsoft.com/office/drawing/2014/main" id="{B482B3B4-B0ED-02BF-FF9C-FE3E2224ACC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8">
          <a:extLst>
            <a:ext uri="{FF2B5EF4-FFF2-40B4-BE49-F238E27FC236}">
              <a16:creationId xmlns:a16="http://schemas.microsoft.com/office/drawing/2014/main" id="{5E7B3CD8-5BF6-964A-9C98-A3A8799F04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8">
          <a:extLst>
            <a:ext uri="{FF2B5EF4-FFF2-40B4-BE49-F238E27FC236}">
              <a16:creationId xmlns:a16="http://schemas.microsoft.com/office/drawing/2014/main" id="{61964130-B31B-94C5-57BC-1F95D7C1D8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8">
          <a:extLst>
            <a:ext uri="{FF2B5EF4-FFF2-40B4-BE49-F238E27FC236}">
              <a16:creationId xmlns:a16="http://schemas.microsoft.com/office/drawing/2014/main" id="{CC652A52-D242-85AC-84CB-2F6B655CB2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8">
          <a:extLst>
            <a:ext uri="{FF2B5EF4-FFF2-40B4-BE49-F238E27FC236}">
              <a16:creationId xmlns:a16="http://schemas.microsoft.com/office/drawing/2014/main" id="{D5775FA4-0469-F3FF-3FDB-79F220B9CE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5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70019" name="c" hidden="1">
          <a:extLst>
            <a:ext uri="{FF2B5EF4-FFF2-40B4-BE49-F238E27FC236}">
              <a16:creationId xmlns:a16="http://schemas.microsoft.com/office/drawing/2014/main" id="{CE3642D0-DFB7-787D-AD77-21038BCCF07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87900000-5FD8-BFC8-A74E-1F7095FF1D6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04122EE4-1B53-0876-994B-C645279FE14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8F363ABA-50D3-F882-08F0-DAE75F91DC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1DB78DFD-EF6A-E6FF-DCBC-8CA33691B13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71048" name="c" hidden="1">
          <a:extLst>
            <a:ext uri="{FF2B5EF4-FFF2-40B4-BE49-F238E27FC236}">
              <a16:creationId xmlns:a16="http://schemas.microsoft.com/office/drawing/2014/main" id="{88C04B3C-1A2D-72EB-E66A-8668FB2E3B0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8">
          <a:extLst>
            <a:ext uri="{FF2B5EF4-FFF2-40B4-BE49-F238E27FC236}">
              <a16:creationId xmlns:a16="http://schemas.microsoft.com/office/drawing/2014/main" id="{FA9EDE15-420C-F06A-7CFA-3502C094990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8">
          <a:extLst>
            <a:ext uri="{FF2B5EF4-FFF2-40B4-BE49-F238E27FC236}">
              <a16:creationId xmlns:a16="http://schemas.microsoft.com/office/drawing/2014/main" id="{7E1A5BD2-5B72-661A-C758-104370A8E6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8">
          <a:extLst>
            <a:ext uri="{FF2B5EF4-FFF2-40B4-BE49-F238E27FC236}">
              <a16:creationId xmlns:a16="http://schemas.microsoft.com/office/drawing/2014/main" id="{7363F4AF-69FC-5E0B-0B44-9815752DB1D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8">
          <a:extLst>
            <a:ext uri="{FF2B5EF4-FFF2-40B4-BE49-F238E27FC236}">
              <a16:creationId xmlns:a16="http://schemas.microsoft.com/office/drawing/2014/main" id="{B2CF7F07-ABE1-901B-5C54-8E26C3EA20D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82550</xdr:rowOff>
    </xdr:to>
    <xdr:sp macro="" textlink="">
      <xdr:nvSpPr>
        <xdr:cNvPr id="472067" name="c" hidden="1">
          <a:extLst>
            <a:ext uri="{FF2B5EF4-FFF2-40B4-BE49-F238E27FC236}">
              <a16:creationId xmlns:a16="http://schemas.microsoft.com/office/drawing/2014/main" id="{F87ACBC5-421E-263B-0A21-791D5881513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2" name="AutoShape 3">
          <a:extLst>
            <a:ext uri="{FF2B5EF4-FFF2-40B4-BE49-F238E27FC236}">
              <a16:creationId xmlns:a16="http://schemas.microsoft.com/office/drawing/2014/main" id="{B9406755-31D2-A967-E72E-0A7C215D7A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3" name="AutoShape 3">
          <a:extLst>
            <a:ext uri="{FF2B5EF4-FFF2-40B4-BE49-F238E27FC236}">
              <a16:creationId xmlns:a16="http://schemas.microsoft.com/office/drawing/2014/main" id="{E94AB268-974E-D164-12C3-793CE33C9E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4" name="AutoShape 3">
          <a:extLst>
            <a:ext uri="{FF2B5EF4-FFF2-40B4-BE49-F238E27FC236}">
              <a16:creationId xmlns:a16="http://schemas.microsoft.com/office/drawing/2014/main" id="{5E86BE03-532E-72AE-1752-0748845AF0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82550</xdr:rowOff>
    </xdr:to>
    <xdr:sp macro="" textlink="">
      <xdr:nvSpPr>
        <xdr:cNvPr id="5" name="AutoShape 3">
          <a:extLst>
            <a:ext uri="{FF2B5EF4-FFF2-40B4-BE49-F238E27FC236}">
              <a16:creationId xmlns:a16="http://schemas.microsoft.com/office/drawing/2014/main" id="{750A8DC6-4A14-8EC5-D378-15CA27CE896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88900</xdr:rowOff>
    </xdr:to>
    <xdr:sp macro="" textlink="">
      <xdr:nvSpPr>
        <xdr:cNvPr id="473090" name="c" hidden="1">
          <a:extLst>
            <a:ext uri="{FF2B5EF4-FFF2-40B4-BE49-F238E27FC236}">
              <a16:creationId xmlns:a16="http://schemas.microsoft.com/office/drawing/2014/main" id="{6766C975-8F1F-1A9F-D80C-AE3698968CD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88900</xdr:rowOff>
    </xdr:to>
    <xdr:sp macro="" textlink="">
      <xdr:nvSpPr>
        <xdr:cNvPr id="2" name="AutoShape 2">
          <a:extLst>
            <a:ext uri="{FF2B5EF4-FFF2-40B4-BE49-F238E27FC236}">
              <a16:creationId xmlns:a16="http://schemas.microsoft.com/office/drawing/2014/main" id="{6200BA9F-6C8E-1165-CB16-71929C024C8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88900</xdr:rowOff>
    </xdr:to>
    <xdr:sp macro="" textlink="">
      <xdr:nvSpPr>
        <xdr:cNvPr id="3" name="AutoShape 2">
          <a:extLst>
            <a:ext uri="{FF2B5EF4-FFF2-40B4-BE49-F238E27FC236}">
              <a16:creationId xmlns:a16="http://schemas.microsoft.com/office/drawing/2014/main" id="{96FE94CB-B8B3-F68A-7CEE-D86B0001332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88900</xdr:rowOff>
    </xdr:to>
    <xdr:sp macro="" textlink="">
      <xdr:nvSpPr>
        <xdr:cNvPr id="4" name="AutoShape 2">
          <a:extLst>
            <a:ext uri="{FF2B5EF4-FFF2-40B4-BE49-F238E27FC236}">
              <a16:creationId xmlns:a16="http://schemas.microsoft.com/office/drawing/2014/main" id="{3236CECC-3209-D91F-287F-E46DA43A30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88900</xdr:rowOff>
    </xdr:to>
    <xdr:sp macro="" textlink="">
      <xdr:nvSpPr>
        <xdr:cNvPr id="5" name="AutoShape 2">
          <a:extLst>
            <a:ext uri="{FF2B5EF4-FFF2-40B4-BE49-F238E27FC236}">
              <a16:creationId xmlns:a16="http://schemas.microsoft.com/office/drawing/2014/main" id="{1837687F-70ED-E46B-48C6-B6292F2235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63500</xdr:rowOff>
    </xdr:to>
    <xdr:sp macro="" textlink="">
      <xdr:nvSpPr>
        <xdr:cNvPr id="474114" name="c" hidden="1">
          <a:extLst>
            <a:ext uri="{FF2B5EF4-FFF2-40B4-BE49-F238E27FC236}">
              <a16:creationId xmlns:a16="http://schemas.microsoft.com/office/drawing/2014/main" id="{1511D550-3603-6945-1398-04CC5386A6A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2" name="AutoShape 2">
          <a:extLst>
            <a:ext uri="{FF2B5EF4-FFF2-40B4-BE49-F238E27FC236}">
              <a16:creationId xmlns:a16="http://schemas.microsoft.com/office/drawing/2014/main" id="{EC74CDE5-2331-BBD1-07CD-00E0D5B4310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3" name="AutoShape 2">
          <a:extLst>
            <a:ext uri="{FF2B5EF4-FFF2-40B4-BE49-F238E27FC236}">
              <a16:creationId xmlns:a16="http://schemas.microsoft.com/office/drawing/2014/main" id="{6C4F42E7-6D18-BD62-C220-783195DFC3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4" name="AutoShape 2">
          <a:extLst>
            <a:ext uri="{FF2B5EF4-FFF2-40B4-BE49-F238E27FC236}">
              <a16:creationId xmlns:a16="http://schemas.microsoft.com/office/drawing/2014/main" id="{F9A9B4BF-FCE8-0FAA-0FC6-94AB9CA005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63500</xdr:rowOff>
    </xdr:to>
    <xdr:sp macro="" textlink="">
      <xdr:nvSpPr>
        <xdr:cNvPr id="5" name="AutoShape 2">
          <a:extLst>
            <a:ext uri="{FF2B5EF4-FFF2-40B4-BE49-F238E27FC236}">
              <a16:creationId xmlns:a16="http://schemas.microsoft.com/office/drawing/2014/main" id="{64528560-9D17-375D-2D55-2D7EAF771F6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4.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37</xdr:row>
      <xdr:rowOff>146050</xdr:rowOff>
    </xdr:to>
    <xdr:sp macro="" textlink="">
      <xdr:nvSpPr>
        <xdr:cNvPr id="475138" name="c" hidden="1">
          <a:extLst>
            <a:ext uri="{FF2B5EF4-FFF2-40B4-BE49-F238E27FC236}">
              <a16:creationId xmlns:a16="http://schemas.microsoft.com/office/drawing/2014/main" id="{856A2B96-5474-3113-5D86-F4BD8B2A62D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37</xdr:row>
      <xdr:rowOff>146050</xdr:rowOff>
    </xdr:to>
    <xdr:sp macro="" textlink="">
      <xdr:nvSpPr>
        <xdr:cNvPr id="2" name="AutoShape 2">
          <a:extLst>
            <a:ext uri="{FF2B5EF4-FFF2-40B4-BE49-F238E27FC236}">
              <a16:creationId xmlns:a16="http://schemas.microsoft.com/office/drawing/2014/main" id="{D9D7F149-DAD2-1BAB-BF21-0E15E8F834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146050</xdr:rowOff>
    </xdr:to>
    <xdr:sp macro="" textlink="">
      <xdr:nvSpPr>
        <xdr:cNvPr id="3" name="AutoShape 2">
          <a:extLst>
            <a:ext uri="{FF2B5EF4-FFF2-40B4-BE49-F238E27FC236}">
              <a16:creationId xmlns:a16="http://schemas.microsoft.com/office/drawing/2014/main" id="{87BB0C8C-5C9C-D897-0ABE-B80A6E3353A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146050</xdr:rowOff>
    </xdr:to>
    <xdr:sp macro="" textlink="">
      <xdr:nvSpPr>
        <xdr:cNvPr id="4" name="AutoShape 2">
          <a:extLst>
            <a:ext uri="{FF2B5EF4-FFF2-40B4-BE49-F238E27FC236}">
              <a16:creationId xmlns:a16="http://schemas.microsoft.com/office/drawing/2014/main" id="{8B003FBD-3505-B003-CE84-B258A539B0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37</xdr:row>
      <xdr:rowOff>146050</xdr:rowOff>
    </xdr:to>
    <xdr:sp macro="" textlink="">
      <xdr:nvSpPr>
        <xdr:cNvPr id="5" name="AutoShape 2">
          <a:extLst>
            <a:ext uri="{FF2B5EF4-FFF2-40B4-BE49-F238E27FC236}">
              <a16:creationId xmlns:a16="http://schemas.microsoft.com/office/drawing/2014/main" id="{DB2DE692-5C56-5CA3-AE89-4858581AED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39</xdr:row>
      <xdr:rowOff>88900</xdr:rowOff>
    </xdr:to>
    <xdr:sp macro="" textlink="">
      <xdr:nvSpPr>
        <xdr:cNvPr id="476162" name="c" hidden="1">
          <a:extLst>
            <a:ext uri="{FF2B5EF4-FFF2-40B4-BE49-F238E27FC236}">
              <a16:creationId xmlns:a16="http://schemas.microsoft.com/office/drawing/2014/main" id="{D5DFC466-01D5-711B-C85A-59988F31408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39</xdr:row>
      <xdr:rowOff>88900</xdr:rowOff>
    </xdr:to>
    <xdr:sp macro="" textlink="">
      <xdr:nvSpPr>
        <xdr:cNvPr id="2" name="AutoShape 2">
          <a:extLst>
            <a:ext uri="{FF2B5EF4-FFF2-40B4-BE49-F238E27FC236}">
              <a16:creationId xmlns:a16="http://schemas.microsoft.com/office/drawing/2014/main" id="{12ED6D21-4AB0-0270-80F5-70BA6C7DFD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88900</xdr:rowOff>
    </xdr:to>
    <xdr:sp macro="" textlink="">
      <xdr:nvSpPr>
        <xdr:cNvPr id="3" name="AutoShape 2">
          <a:extLst>
            <a:ext uri="{FF2B5EF4-FFF2-40B4-BE49-F238E27FC236}">
              <a16:creationId xmlns:a16="http://schemas.microsoft.com/office/drawing/2014/main" id="{B3EFF778-3587-B4CF-CF51-2F4A470B3E5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88900</xdr:rowOff>
    </xdr:to>
    <xdr:sp macro="" textlink="">
      <xdr:nvSpPr>
        <xdr:cNvPr id="4" name="AutoShape 2">
          <a:extLst>
            <a:ext uri="{FF2B5EF4-FFF2-40B4-BE49-F238E27FC236}">
              <a16:creationId xmlns:a16="http://schemas.microsoft.com/office/drawing/2014/main" id="{1ABCBE46-D6D6-8082-D300-0A33E6AB89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88900</xdr:rowOff>
    </xdr:to>
    <xdr:sp macro="" textlink="">
      <xdr:nvSpPr>
        <xdr:cNvPr id="5" name="AutoShape 2">
          <a:extLst>
            <a:ext uri="{FF2B5EF4-FFF2-40B4-BE49-F238E27FC236}">
              <a16:creationId xmlns:a16="http://schemas.microsoft.com/office/drawing/2014/main" id="{DEDF9338-C2F6-5659-91AD-5476EB9898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6.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82550</xdr:rowOff>
    </xdr:to>
    <xdr:sp macro="" textlink="">
      <xdr:nvSpPr>
        <xdr:cNvPr id="477187" name="c" hidden="1">
          <a:extLst>
            <a:ext uri="{FF2B5EF4-FFF2-40B4-BE49-F238E27FC236}">
              <a16:creationId xmlns:a16="http://schemas.microsoft.com/office/drawing/2014/main" id="{B4A42E7D-09F0-B6BC-A905-9C8FBB78B6D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2" name="AutoShape 3">
          <a:extLst>
            <a:ext uri="{FF2B5EF4-FFF2-40B4-BE49-F238E27FC236}">
              <a16:creationId xmlns:a16="http://schemas.microsoft.com/office/drawing/2014/main" id="{026AE048-C837-4978-FC60-76FEB02934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3" name="AutoShape 3">
          <a:extLst>
            <a:ext uri="{FF2B5EF4-FFF2-40B4-BE49-F238E27FC236}">
              <a16:creationId xmlns:a16="http://schemas.microsoft.com/office/drawing/2014/main" id="{51CB066A-31BC-D99C-0680-C24FA0DE190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4" name="AutoShape 3">
          <a:extLst>
            <a:ext uri="{FF2B5EF4-FFF2-40B4-BE49-F238E27FC236}">
              <a16:creationId xmlns:a16="http://schemas.microsoft.com/office/drawing/2014/main" id="{5A987ED2-FED3-5D41-706F-9C2E0344AF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5" name="AutoShape 3">
          <a:extLst>
            <a:ext uri="{FF2B5EF4-FFF2-40B4-BE49-F238E27FC236}">
              <a16:creationId xmlns:a16="http://schemas.microsoft.com/office/drawing/2014/main" id="{8A6766AE-78C1-8588-52ED-AABF471BD52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7.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82550</xdr:rowOff>
    </xdr:to>
    <xdr:sp macro="" textlink="">
      <xdr:nvSpPr>
        <xdr:cNvPr id="478211" name="c" hidden="1">
          <a:extLst>
            <a:ext uri="{FF2B5EF4-FFF2-40B4-BE49-F238E27FC236}">
              <a16:creationId xmlns:a16="http://schemas.microsoft.com/office/drawing/2014/main" id="{093A1D17-8CF7-D2B2-5654-2FE72441A4D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2" name="AutoShape 3">
          <a:extLst>
            <a:ext uri="{FF2B5EF4-FFF2-40B4-BE49-F238E27FC236}">
              <a16:creationId xmlns:a16="http://schemas.microsoft.com/office/drawing/2014/main" id="{B16069BC-6562-BC70-936F-6878F3106A0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3" name="AutoShape 3">
          <a:extLst>
            <a:ext uri="{FF2B5EF4-FFF2-40B4-BE49-F238E27FC236}">
              <a16:creationId xmlns:a16="http://schemas.microsoft.com/office/drawing/2014/main" id="{15D407FC-E943-3538-38A1-F87AA339B91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4" name="AutoShape 3">
          <a:extLst>
            <a:ext uri="{FF2B5EF4-FFF2-40B4-BE49-F238E27FC236}">
              <a16:creationId xmlns:a16="http://schemas.microsoft.com/office/drawing/2014/main" id="{B81F0BED-62D6-A8A9-8D86-313322E5992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5" name="AutoShape 3">
          <a:extLst>
            <a:ext uri="{FF2B5EF4-FFF2-40B4-BE49-F238E27FC236}">
              <a16:creationId xmlns:a16="http://schemas.microsoft.com/office/drawing/2014/main" id="{9D6D6E7A-720F-36C2-F3B2-F495BF7D78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8.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82550</xdr:rowOff>
    </xdr:to>
    <xdr:sp macro="" textlink="">
      <xdr:nvSpPr>
        <xdr:cNvPr id="479235" name="c" hidden="1">
          <a:extLst>
            <a:ext uri="{FF2B5EF4-FFF2-40B4-BE49-F238E27FC236}">
              <a16:creationId xmlns:a16="http://schemas.microsoft.com/office/drawing/2014/main" id="{1C188D5F-87C8-988A-1C84-86D249BCE15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2" name="AutoShape 3">
          <a:extLst>
            <a:ext uri="{FF2B5EF4-FFF2-40B4-BE49-F238E27FC236}">
              <a16:creationId xmlns:a16="http://schemas.microsoft.com/office/drawing/2014/main" id="{9623CA72-1219-BD9F-ED63-355B7238A75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3" name="AutoShape 3">
          <a:extLst>
            <a:ext uri="{FF2B5EF4-FFF2-40B4-BE49-F238E27FC236}">
              <a16:creationId xmlns:a16="http://schemas.microsoft.com/office/drawing/2014/main" id="{46B32EF6-93AA-2B29-FBE3-3F3171B9599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4" name="AutoShape 3">
          <a:extLst>
            <a:ext uri="{FF2B5EF4-FFF2-40B4-BE49-F238E27FC236}">
              <a16:creationId xmlns:a16="http://schemas.microsoft.com/office/drawing/2014/main" id="{B91D57DA-C5F8-DAA5-32E3-93AC43D6D8B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82550</xdr:rowOff>
    </xdr:to>
    <xdr:sp macro="" textlink="">
      <xdr:nvSpPr>
        <xdr:cNvPr id="5" name="AutoShape 3">
          <a:extLst>
            <a:ext uri="{FF2B5EF4-FFF2-40B4-BE49-F238E27FC236}">
              <a16:creationId xmlns:a16="http://schemas.microsoft.com/office/drawing/2014/main" id="{6FDEE7AB-56DB-9B33-D518-1819E887859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6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107950</xdr:rowOff>
    </xdr:to>
    <xdr:sp macro="" textlink="">
      <xdr:nvSpPr>
        <xdr:cNvPr id="480258" name="c" hidden="1">
          <a:extLst>
            <a:ext uri="{FF2B5EF4-FFF2-40B4-BE49-F238E27FC236}">
              <a16:creationId xmlns:a16="http://schemas.microsoft.com/office/drawing/2014/main" id="{8F2A6BE5-090B-00F4-814C-7E38D347DC6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107950</xdr:rowOff>
    </xdr:to>
    <xdr:sp macro="" textlink="">
      <xdr:nvSpPr>
        <xdr:cNvPr id="2" name="AutoShape 2">
          <a:extLst>
            <a:ext uri="{FF2B5EF4-FFF2-40B4-BE49-F238E27FC236}">
              <a16:creationId xmlns:a16="http://schemas.microsoft.com/office/drawing/2014/main" id="{19752B29-7874-A71E-0984-3172232ED9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107950</xdr:rowOff>
    </xdr:to>
    <xdr:sp macro="" textlink="">
      <xdr:nvSpPr>
        <xdr:cNvPr id="3" name="AutoShape 2">
          <a:extLst>
            <a:ext uri="{FF2B5EF4-FFF2-40B4-BE49-F238E27FC236}">
              <a16:creationId xmlns:a16="http://schemas.microsoft.com/office/drawing/2014/main" id="{FA9E6608-1119-71E9-314E-8E73CD20EE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107950</xdr:rowOff>
    </xdr:to>
    <xdr:sp macro="" textlink="">
      <xdr:nvSpPr>
        <xdr:cNvPr id="4" name="AutoShape 2">
          <a:extLst>
            <a:ext uri="{FF2B5EF4-FFF2-40B4-BE49-F238E27FC236}">
              <a16:creationId xmlns:a16="http://schemas.microsoft.com/office/drawing/2014/main" id="{8A5E0B5C-9D82-A5A8-A5C0-72B2C5AC2C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107950</xdr:rowOff>
    </xdr:to>
    <xdr:sp macro="" textlink="">
      <xdr:nvSpPr>
        <xdr:cNvPr id="5" name="AutoShape 2">
          <a:extLst>
            <a:ext uri="{FF2B5EF4-FFF2-40B4-BE49-F238E27FC236}">
              <a16:creationId xmlns:a16="http://schemas.microsoft.com/office/drawing/2014/main" id="{52F5CACA-81A3-470F-C2DC-2D55A1C5CA6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0.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596900</xdr:colOff>
      <xdr:row>35</xdr:row>
      <xdr:rowOff>12700</xdr:rowOff>
    </xdr:to>
    <xdr:sp macro="" textlink="">
      <xdr:nvSpPr>
        <xdr:cNvPr id="481283" name="c" hidden="1">
          <a:extLst>
            <a:ext uri="{FF2B5EF4-FFF2-40B4-BE49-F238E27FC236}">
              <a16:creationId xmlns:a16="http://schemas.microsoft.com/office/drawing/2014/main" id="{541B877F-A790-03C4-A117-A65FC48C468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2" name="AutoShape 3">
          <a:extLst>
            <a:ext uri="{FF2B5EF4-FFF2-40B4-BE49-F238E27FC236}">
              <a16:creationId xmlns:a16="http://schemas.microsoft.com/office/drawing/2014/main" id="{4491C0F7-AA7D-0744-DBA1-60E071400E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3" name="AutoShape 3">
          <a:extLst>
            <a:ext uri="{FF2B5EF4-FFF2-40B4-BE49-F238E27FC236}">
              <a16:creationId xmlns:a16="http://schemas.microsoft.com/office/drawing/2014/main" id="{B6277BB1-EC03-059B-3588-3D1128C1F0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4" name="AutoShape 3">
          <a:extLst>
            <a:ext uri="{FF2B5EF4-FFF2-40B4-BE49-F238E27FC236}">
              <a16:creationId xmlns:a16="http://schemas.microsoft.com/office/drawing/2014/main" id="{34CE3453-88B5-EAD8-27F0-C8981B9BE9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5" name="AutoShape 3">
          <a:extLst>
            <a:ext uri="{FF2B5EF4-FFF2-40B4-BE49-F238E27FC236}">
              <a16:creationId xmlns:a16="http://schemas.microsoft.com/office/drawing/2014/main" id="{E69C1CF9-2D18-00C2-D147-8414271F41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1.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596900</xdr:colOff>
      <xdr:row>35</xdr:row>
      <xdr:rowOff>12700</xdr:rowOff>
    </xdr:to>
    <xdr:sp macro="" textlink="">
      <xdr:nvSpPr>
        <xdr:cNvPr id="482307" name="c" hidden="1">
          <a:extLst>
            <a:ext uri="{FF2B5EF4-FFF2-40B4-BE49-F238E27FC236}">
              <a16:creationId xmlns:a16="http://schemas.microsoft.com/office/drawing/2014/main" id="{3B9E0738-9745-9DE2-D092-8F9D9C32D94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2" name="AutoShape 3">
          <a:extLst>
            <a:ext uri="{FF2B5EF4-FFF2-40B4-BE49-F238E27FC236}">
              <a16:creationId xmlns:a16="http://schemas.microsoft.com/office/drawing/2014/main" id="{FF124DA5-82E5-3524-F065-7A0EE59E32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3" name="AutoShape 3">
          <a:extLst>
            <a:ext uri="{FF2B5EF4-FFF2-40B4-BE49-F238E27FC236}">
              <a16:creationId xmlns:a16="http://schemas.microsoft.com/office/drawing/2014/main" id="{3D3BAE12-01C3-38A8-A777-DB47D86E6A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4" name="AutoShape 3">
          <a:extLst>
            <a:ext uri="{FF2B5EF4-FFF2-40B4-BE49-F238E27FC236}">
              <a16:creationId xmlns:a16="http://schemas.microsoft.com/office/drawing/2014/main" id="{E8CEC923-E9EC-9D1D-F182-CBBF0F101E5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596900</xdr:colOff>
      <xdr:row>35</xdr:row>
      <xdr:rowOff>12700</xdr:rowOff>
    </xdr:to>
    <xdr:sp macro="" textlink="">
      <xdr:nvSpPr>
        <xdr:cNvPr id="5" name="AutoShape 3">
          <a:extLst>
            <a:ext uri="{FF2B5EF4-FFF2-40B4-BE49-F238E27FC236}">
              <a16:creationId xmlns:a16="http://schemas.microsoft.com/office/drawing/2014/main" id="{A2B4872F-8844-F991-8B3E-822546A5BB2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36</xdr:row>
      <xdr:rowOff>44450</xdr:rowOff>
    </xdr:to>
    <xdr:sp macro="" textlink="">
      <xdr:nvSpPr>
        <xdr:cNvPr id="483330" name="c" hidden="1">
          <a:extLst>
            <a:ext uri="{FF2B5EF4-FFF2-40B4-BE49-F238E27FC236}">
              <a16:creationId xmlns:a16="http://schemas.microsoft.com/office/drawing/2014/main" id="{774279FD-2F76-1D2D-30D4-9A69AE6C960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2" name="AutoShape 2">
          <a:extLst>
            <a:ext uri="{FF2B5EF4-FFF2-40B4-BE49-F238E27FC236}">
              <a16:creationId xmlns:a16="http://schemas.microsoft.com/office/drawing/2014/main" id="{462B9A43-5202-FE93-2E0C-81BF4413D2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3" name="AutoShape 2">
          <a:extLst>
            <a:ext uri="{FF2B5EF4-FFF2-40B4-BE49-F238E27FC236}">
              <a16:creationId xmlns:a16="http://schemas.microsoft.com/office/drawing/2014/main" id="{EF44F608-E847-5FE7-748F-EE9D02CB6FD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4" name="AutoShape 2">
          <a:extLst>
            <a:ext uri="{FF2B5EF4-FFF2-40B4-BE49-F238E27FC236}">
              <a16:creationId xmlns:a16="http://schemas.microsoft.com/office/drawing/2014/main" id="{65683BEF-A383-11DD-FF57-18D7F2A137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36</xdr:row>
      <xdr:rowOff>44450</xdr:rowOff>
    </xdr:to>
    <xdr:sp macro="" textlink="">
      <xdr:nvSpPr>
        <xdr:cNvPr id="5" name="AutoShape 2">
          <a:extLst>
            <a:ext uri="{FF2B5EF4-FFF2-40B4-BE49-F238E27FC236}">
              <a16:creationId xmlns:a16="http://schemas.microsoft.com/office/drawing/2014/main" id="{E524CB6A-E0A0-63C3-C1FA-E6AE168534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484355" name="c" hidden="1">
          <a:extLst>
            <a:ext uri="{FF2B5EF4-FFF2-40B4-BE49-F238E27FC236}">
              <a16:creationId xmlns:a16="http://schemas.microsoft.com/office/drawing/2014/main" id="{99286684-B4C0-DAEB-DFA1-44F79818B2F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3">
          <a:extLst>
            <a:ext uri="{FF2B5EF4-FFF2-40B4-BE49-F238E27FC236}">
              <a16:creationId xmlns:a16="http://schemas.microsoft.com/office/drawing/2014/main" id="{B7E2882C-C86C-6D92-F54A-888542D592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3">
          <a:extLst>
            <a:ext uri="{FF2B5EF4-FFF2-40B4-BE49-F238E27FC236}">
              <a16:creationId xmlns:a16="http://schemas.microsoft.com/office/drawing/2014/main" id="{42DBD093-A785-DEDE-AFF9-63B7C5E4D52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3">
          <a:extLst>
            <a:ext uri="{FF2B5EF4-FFF2-40B4-BE49-F238E27FC236}">
              <a16:creationId xmlns:a16="http://schemas.microsoft.com/office/drawing/2014/main" id="{0B426E82-2D58-1637-8D1A-53877F8398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3">
          <a:extLst>
            <a:ext uri="{FF2B5EF4-FFF2-40B4-BE49-F238E27FC236}">
              <a16:creationId xmlns:a16="http://schemas.microsoft.com/office/drawing/2014/main" id="{B8D4612E-712A-521C-CD73-3537C473AB1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4.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36</xdr:row>
      <xdr:rowOff>0</xdr:rowOff>
    </xdr:to>
    <xdr:sp macro="" textlink="">
      <xdr:nvSpPr>
        <xdr:cNvPr id="485378" name="c" hidden="1">
          <a:extLst>
            <a:ext uri="{FF2B5EF4-FFF2-40B4-BE49-F238E27FC236}">
              <a16:creationId xmlns:a16="http://schemas.microsoft.com/office/drawing/2014/main" id="{54AB16D0-EC61-D2BD-CC7A-FA491FC15D7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2" name="AutoShape 2">
          <a:extLst>
            <a:ext uri="{FF2B5EF4-FFF2-40B4-BE49-F238E27FC236}">
              <a16:creationId xmlns:a16="http://schemas.microsoft.com/office/drawing/2014/main" id="{8299A91A-BB50-A06B-C1DA-2926C6EAE2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3" name="AutoShape 2">
          <a:extLst>
            <a:ext uri="{FF2B5EF4-FFF2-40B4-BE49-F238E27FC236}">
              <a16:creationId xmlns:a16="http://schemas.microsoft.com/office/drawing/2014/main" id="{C73A4E39-4570-187B-27AA-FDB1C8A4F8B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4" name="AutoShape 2">
          <a:extLst>
            <a:ext uri="{FF2B5EF4-FFF2-40B4-BE49-F238E27FC236}">
              <a16:creationId xmlns:a16="http://schemas.microsoft.com/office/drawing/2014/main" id="{66193FAE-2A2C-EED2-C22A-BCBD91F5B19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36</xdr:row>
      <xdr:rowOff>0</xdr:rowOff>
    </xdr:to>
    <xdr:sp macro="" textlink="">
      <xdr:nvSpPr>
        <xdr:cNvPr id="5" name="AutoShape 2">
          <a:extLst>
            <a:ext uri="{FF2B5EF4-FFF2-40B4-BE49-F238E27FC236}">
              <a16:creationId xmlns:a16="http://schemas.microsoft.com/office/drawing/2014/main" id="{532FB38E-EA44-B48D-D32D-3D5E7B5EF82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5.xml><?xml version="1.0" encoding="utf-8"?>
<xdr:wsDr xmlns:xdr="http://schemas.openxmlformats.org/drawingml/2006/spreadsheetDrawing" xmlns:a="http://schemas.openxmlformats.org/drawingml/2006/main">
  <xdr:twoCellAnchor>
    <xdr:from>
      <xdr:col>0</xdr:col>
      <xdr:colOff>0</xdr:colOff>
      <xdr:row>0</xdr:row>
      <xdr:rowOff>0</xdr:rowOff>
    </xdr:from>
    <xdr:to>
      <xdr:col>8</xdr:col>
      <xdr:colOff>158750</xdr:colOff>
      <xdr:row>35</xdr:row>
      <xdr:rowOff>12700</xdr:rowOff>
    </xdr:to>
    <xdr:sp macro="" textlink="">
      <xdr:nvSpPr>
        <xdr:cNvPr id="486403" name="c" hidden="1">
          <a:extLst>
            <a:ext uri="{FF2B5EF4-FFF2-40B4-BE49-F238E27FC236}">
              <a16:creationId xmlns:a16="http://schemas.microsoft.com/office/drawing/2014/main" id="{D9C4C3B6-750F-9F57-1800-209A67363CD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2" name="AutoShape 3">
          <a:extLst>
            <a:ext uri="{FF2B5EF4-FFF2-40B4-BE49-F238E27FC236}">
              <a16:creationId xmlns:a16="http://schemas.microsoft.com/office/drawing/2014/main" id="{AB1C4A3C-49B9-8DF6-56D3-31AAB59749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3" name="AutoShape 3">
          <a:extLst>
            <a:ext uri="{FF2B5EF4-FFF2-40B4-BE49-F238E27FC236}">
              <a16:creationId xmlns:a16="http://schemas.microsoft.com/office/drawing/2014/main" id="{AA364457-5832-0552-4329-AEFA608ED5A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4" name="AutoShape 3">
          <a:extLst>
            <a:ext uri="{FF2B5EF4-FFF2-40B4-BE49-F238E27FC236}">
              <a16:creationId xmlns:a16="http://schemas.microsoft.com/office/drawing/2014/main" id="{5B611C6C-ABF3-29B5-8189-C97E2C0221E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8</xdr:col>
      <xdr:colOff>158750</xdr:colOff>
      <xdr:row>35</xdr:row>
      <xdr:rowOff>12700</xdr:rowOff>
    </xdr:to>
    <xdr:sp macro="" textlink="">
      <xdr:nvSpPr>
        <xdr:cNvPr id="5" name="AutoShape 3">
          <a:extLst>
            <a:ext uri="{FF2B5EF4-FFF2-40B4-BE49-F238E27FC236}">
              <a16:creationId xmlns:a16="http://schemas.microsoft.com/office/drawing/2014/main" id="{93B5F156-25B1-A444-66FC-3245D8BA56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39</xdr:row>
      <xdr:rowOff>158750</xdr:rowOff>
    </xdr:to>
    <xdr:sp macro="" textlink="">
      <xdr:nvSpPr>
        <xdr:cNvPr id="487426" name="c" hidden="1">
          <a:extLst>
            <a:ext uri="{FF2B5EF4-FFF2-40B4-BE49-F238E27FC236}">
              <a16:creationId xmlns:a16="http://schemas.microsoft.com/office/drawing/2014/main" id="{270E895C-D767-77C2-8891-12BF1B86796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39</xdr:row>
      <xdr:rowOff>158750</xdr:rowOff>
    </xdr:to>
    <xdr:sp macro="" textlink="">
      <xdr:nvSpPr>
        <xdr:cNvPr id="2" name="AutoShape 2">
          <a:extLst>
            <a:ext uri="{FF2B5EF4-FFF2-40B4-BE49-F238E27FC236}">
              <a16:creationId xmlns:a16="http://schemas.microsoft.com/office/drawing/2014/main" id="{DE0B00FD-2F61-E74A-AC77-D962570C4A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158750</xdr:rowOff>
    </xdr:to>
    <xdr:sp macro="" textlink="">
      <xdr:nvSpPr>
        <xdr:cNvPr id="3" name="AutoShape 2">
          <a:extLst>
            <a:ext uri="{FF2B5EF4-FFF2-40B4-BE49-F238E27FC236}">
              <a16:creationId xmlns:a16="http://schemas.microsoft.com/office/drawing/2014/main" id="{98D6D3D0-5C99-AFA6-4916-ED312A264F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158750</xdr:rowOff>
    </xdr:to>
    <xdr:sp macro="" textlink="">
      <xdr:nvSpPr>
        <xdr:cNvPr id="4" name="AutoShape 2">
          <a:extLst>
            <a:ext uri="{FF2B5EF4-FFF2-40B4-BE49-F238E27FC236}">
              <a16:creationId xmlns:a16="http://schemas.microsoft.com/office/drawing/2014/main" id="{467FED89-61E1-FBAD-4D39-2755C7531EC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158750</xdr:rowOff>
    </xdr:to>
    <xdr:sp macro="" textlink="">
      <xdr:nvSpPr>
        <xdr:cNvPr id="5" name="AutoShape 2">
          <a:extLst>
            <a:ext uri="{FF2B5EF4-FFF2-40B4-BE49-F238E27FC236}">
              <a16:creationId xmlns:a16="http://schemas.microsoft.com/office/drawing/2014/main" id="{BBAFEC35-DF69-F2F6-1D01-2A77CFB972A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38</xdr:row>
      <xdr:rowOff>165100</xdr:rowOff>
    </xdr:to>
    <xdr:sp macro="" textlink="">
      <xdr:nvSpPr>
        <xdr:cNvPr id="488450" name="c" hidden="1">
          <a:extLst>
            <a:ext uri="{FF2B5EF4-FFF2-40B4-BE49-F238E27FC236}">
              <a16:creationId xmlns:a16="http://schemas.microsoft.com/office/drawing/2014/main" id="{E15E4A4E-D627-EA4E-3EB5-7C3885B8149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38</xdr:row>
      <xdr:rowOff>165100</xdr:rowOff>
    </xdr:to>
    <xdr:sp macro="" textlink="">
      <xdr:nvSpPr>
        <xdr:cNvPr id="2" name="AutoShape 2">
          <a:extLst>
            <a:ext uri="{FF2B5EF4-FFF2-40B4-BE49-F238E27FC236}">
              <a16:creationId xmlns:a16="http://schemas.microsoft.com/office/drawing/2014/main" id="{FAF6A9E7-EBCB-A1A7-0D9A-74F28C811A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38</xdr:row>
      <xdr:rowOff>165100</xdr:rowOff>
    </xdr:to>
    <xdr:sp macro="" textlink="">
      <xdr:nvSpPr>
        <xdr:cNvPr id="3" name="AutoShape 2">
          <a:extLst>
            <a:ext uri="{FF2B5EF4-FFF2-40B4-BE49-F238E27FC236}">
              <a16:creationId xmlns:a16="http://schemas.microsoft.com/office/drawing/2014/main" id="{7BC296A3-14DF-6201-E8E2-9CAE5DD9A9E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38</xdr:row>
      <xdr:rowOff>165100</xdr:rowOff>
    </xdr:to>
    <xdr:sp macro="" textlink="">
      <xdr:nvSpPr>
        <xdr:cNvPr id="4" name="AutoShape 2">
          <a:extLst>
            <a:ext uri="{FF2B5EF4-FFF2-40B4-BE49-F238E27FC236}">
              <a16:creationId xmlns:a16="http://schemas.microsoft.com/office/drawing/2014/main" id="{BDCE2E06-0CA5-365A-30FC-69916A502D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38</xdr:row>
      <xdr:rowOff>165100</xdr:rowOff>
    </xdr:to>
    <xdr:sp macro="" textlink="">
      <xdr:nvSpPr>
        <xdr:cNvPr id="5" name="AutoShape 2">
          <a:extLst>
            <a:ext uri="{FF2B5EF4-FFF2-40B4-BE49-F238E27FC236}">
              <a16:creationId xmlns:a16="http://schemas.microsoft.com/office/drawing/2014/main" id="{B5306039-2826-4B90-F142-32BF29A731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39</xdr:row>
      <xdr:rowOff>158750</xdr:rowOff>
    </xdr:to>
    <xdr:sp macro="" textlink="">
      <xdr:nvSpPr>
        <xdr:cNvPr id="489474" name="c" hidden="1">
          <a:extLst>
            <a:ext uri="{FF2B5EF4-FFF2-40B4-BE49-F238E27FC236}">
              <a16:creationId xmlns:a16="http://schemas.microsoft.com/office/drawing/2014/main" id="{6B427D2E-3A63-215D-BE59-F35F0262A47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39</xdr:row>
      <xdr:rowOff>158750</xdr:rowOff>
    </xdr:to>
    <xdr:sp macro="" textlink="">
      <xdr:nvSpPr>
        <xdr:cNvPr id="2" name="AutoShape 2">
          <a:extLst>
            <a:ext uri="{FF2B5EF4-FFF2-40B4-BE49-F238E27FC236}">
              <a16:creationId xmlns:a16="http://schemas.microsoft.com/office/drawing/2014/main" id="{2FD27DDB-8547-F63D-02C3-FC450C5A6AA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158750</xdr:rowOff>
    </xdr:to>
    <xdr:sp macro="" textlink="">
      <xdr:nvSpPr>
        <xdr:cNvPr id="3" name="AutoShape 2">
          <a:extLst>
            <a:ext uri="{FF2B5EF4-FFF2-40B4-BE49-F238E27FC236}">
              <a16:creationId xmlns:a16="http://schemas.microsoft.com/office/drawing/2014/main" id="{F69BBB3B-B40E-431F-C250-55090EA0C1D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158750</xdr:rowOff>
    </xdr:to>
    <xdr:sp macro="" textlink="">
      <xdr:nvSpPr>
        <xdr:cNvPr id="4" name="AutoShape 2">
          <a:extLst>
            <a:ext uri="{FF2B5EF4-FFF2-40B4-BE49-F238E27FC236}">
              <a16:creationId xmlns:a16="http://schemas.microsoft.com/office/drawing/2014/main" id="{498CDE5A-37C7-96E1-24BE-CD875FCCE3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158750</xdr:rowOff>
    </xdr:to>
    <xdr:sp macro="" textlink="">
      <xdr:nvSpPr>
        <xdr:cNvPr id="5" name="AutoShape 2">
          <a:extLst>
            <a:ext uri="{FF2B5EF4-FFF2-40B4-BE49-F238E27FC236}">
              <a16:creationId xmlns:a16="http://schemas.microsoft.com/office/drawing/2014/main" id="{756DBDBA-A970-C952-C473-FF9112FD65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7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490498" name="c" hidden="1">
          <a:extLst>
            <a:ext uri="{FF2B5EF4-FFF2-40B4-BE49-F238E27FC236}">
              <a16:creationId xmlns:a16="http://schemas.microsoft.com/office/drawing/2014/main" id="{F3A0742A-9A4E-628E-D115-BB55715981F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DD8E6CD1-5CEE-8158-8DB9-4C14ABB341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CB935930-5223-EA4B-E365-805A4477D18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C5F54A46-91FE-5D2E-F0A3-6173995DC10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9811F118-39D0-4BA2-5A5A-361BE4F6CC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491522" name="c" hidden="1">
          <a:extLst>
            <a:ext uri="{FF2B5EF4-FFF2-40B4-BE49-F238E27FC236}">
              <a16:creationId xmlns:a16="http://schemas.microsoft.com/office/drawing/2014/main" id="{1FF0B4E8-646B-5BE7-421E-511BD3CD7D3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DE68C9AC-B0A1-0E35-E7E4-A5A6098645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96FAA372-6C4C-BC37-E0B9-CDCEDC51E78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B7317EEE-C9C6-D9F4-DBB7-4DDFE6643F9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5B53852B-131C-240E-FD68-4AF8EFD025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114300</xdr:rowOff>
    </xdr:to>
    <xdr:sp macro="" textlink="">
      <xdr:nvSpPr>
        <xdr:cNvPr id="492546" name="c" hidden="1">
          <a:extLst>
            <a:ext uri="{FF2B5EF4-FFF2-40B4-BE49-F238E27FC236}">
              <a16:creationId xmlns:a16="http://schemas.microsoft.com/office/drawing/2014/main" id="{5E46448B-3CCA-A598-AC7D-24692CDDD30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2" name="AutoShape 2">
          <a:extLst>
            <a:ext uri="{FF2B5EF4-FFF2-40B4-BE49-F238E27FC236}">
              <a16:creationId xmlns:a16="http://schemas.microsoft.com/office/drawing/2014/main" id="{4069E22B-2EA1-396A-F21A-1E0E14C21DE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3" name="AutoShape 2">
          <a:extLst>
            <a:ext uri="{FF2B5EF4-FFF2-40B4-BE49-F238E27FC236}">
              <a16:creationId xmlns:a16="http://schemas.microsoft.com/office/drawing/2014/main" id="{8CC7BC45-7DFC-DD10-3E56-0E41EB198C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4" name="AutoShape 2">
          <a:extLst>
            <a:ext uri="{FF2B5EF4-FFF2-40B4-BE49-F238E27FC236}">
              <a16:creationId xmlns:a16="http://schemas.microsoft.com/office/drawing/2014/main" id="{DA315900-6EDD-B0E6-A364-D8EA0CCBE6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5" name="AutoShape 2">
          <a:extLst>
            <a:ext uri="{FF2B5EF4-FFF2-40B4-BE49-F238E27FC236}">
              <a16:creationId xmlns:a16="http://schemas.microsoft.com/office/drawing/2014/main" id="{0E097D44-244B-38B5-64CF-64BE746CBC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152400</xdr:rowOff>
    </xdr:to>
    <xdr:sp macro="" textlink="">
      <xdr:nvSpPr>
        <xdr:cNvPr id="493570" name="c" hidden="1">
          <a:extLst>
            <a:ext uri="{FF2B5EF4-FFF2-40B4-BE49-F238E27FC236}">
              <a16:creationId xmlns:a16="http://schemas.microsoft.com/office/drawing/2014/main" id="{D8920D42-57A5-E105-0A11-AFC483CB5E6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2" name="AutoShape 2">
          <a:extLst>
            <a:ext uri="{FF2B5EF4-FFF2-40B4-BE49-F238E27FC236}">
              <a16:creationId xmlns:a16="http://schemas.microsoft.com/office/drawing/2014/main" id="{EF85ECEB-3AAB-ED59-2BA6-3CE2420EF6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3" name="AutoShape 2">
          <a:extLst>
            <a:ext uri="{FF2B5EF4-FFF2-40B4-BE49-F238E27FC236}">
              <a16:creationId xmlns:a16="http://schemas.microsoft.com/office/drawing/2014/main" id="{0B32F0F9-D194-FD01-800B-6877B0AD1D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4" name="AutoShape 2">
          <a:extLst>
            <a:ext uri="{FF2B5EF4-FFF2-40B4-BE49-F238E27FC236}">
              <a16:creationId xmlns:a16="http://schemas.microsoft.com/office/drawing/2014/main" id="{30635422-FFEC-8486-908B-29C19D7B80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5" name="AutoShape 2">
          <a:extLst>
            <a:ext uri="{FF2B5EF4-FFF2-40B4-BE49-F238E27FC236}">
              <a16:creationId xmlns:a16="http://schemas.microsoft.com/office/drawing/2014/main" id="{7185D511-9AEE-6E5E-DF5E-3BB5C99DED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494594" name="c" hidden="1">
          <a:extLst>
            <a:ext uri="{FF2B5EF4-FFF2-40B4-BE49-F238E27FC236}">
              <a16:creationId xmlns:a16="http://schemas.microsoft.com/office/drawing/2014/main" id="{67757B11-A9E3-AD77-D2B8-803239AAB29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2BA20E11-F8C9-0D92-08E9-4D6B7F843D9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C2BC02A9-BDE5-5CC0-DCCE-F3F18318AA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85CAB681-F68B-C366-145E-6A2A0F9273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FEEDD138-F40C-42FA-D913-EA7C110A6C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158750</xdr:rowOff>
    </xdr:to>
    <xdr:sp macro="" textlink="">
      <xdr:nvSpPr>
        <xdr:cNvPr id="495618" name="c" hidden="1">
          <a:extLst>
            <a:ext uri="{FF2B5EF4-FFF2-40B4-BE49-F238E27FC236}">
              <a16:creationId xmlns:a16="http://schemas.microsoft.com/office/drawing/2014/main" id="{8C0E700C-3FE3-F9FF-DE03-3483673A2FB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2" name="AutoShape 2">
          <a:extLst>
            <a:ext uri="{FF2B5EF4-FFF2-40B4-BE49-F238E27FC236}">
              <a16:creationId xmlns:a16="http://schemas.microsoft.com/office/drawing/2014/main" id="{704B54D3-180E-CA62-DFDB-CB9A7889F9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3" name="AutoShape 2">
          <a:extLst>
            <a:ext uri="{FF2B5EF4-FFF2-40B4-BE49-F238E27FC236}">
              <a16:creationId xmlns:a16="http://schemas.microsoft.com/office/drawing/2014/main" id="{30539AD2-E506-A154-4F1B-93278D302A9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4" name="AutoShape 2">
          <a:extLst>
            <a:ext uri="{FF2B5EF4-FFF2-40B4-BE49-F238E27FC236}">
              <a16:creationId xmlns:a16="http://schemas.microsoft.com/office/drawing/2014/main" id="{FC532AE7-894E-E70D-2620-F55489BEF2E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5" name="AutoShape 2">
          <a:extLst>
            <a:ext uri="{FF2B5EF4-FFF2-40B4-BE49-F238E27FC236}">
              <a16:creationId xmlns:a16="http://schemas.microsoft.com/office/drawing/2014/main" id="{478DC5CD-938E-B3EF-7CD6-637CB442CC6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120650</xdr:rowOff>
    </xdr:to>
    <xdr:sp macro="" textlink="">
      <xdr:nvSpPr>
        <xdr:cNvPr id="496642" name="c" hidden="1">
          <a:extLst>
            <a:ext uri="{FF2B5EF4-FFF2-40B4-BE49-F238E27FC236}">
              <a16:creationId xmlns:a16="http://schemas.microsoft.com/office/drawing/2014/main" id="{8871B28F-4A9A-E501-700F-E2DDAF78336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2" name="AutoShape 2">
          <a:extLst>
            <a:ext uri="{FF2B5EF4-FFF2-40B4-BE49-F238E27FC236}">
              <a16:creationId xmlns:a16="http://schemas.microsoft.com/office/drawing/2014/main" id="{5D5F348D-FD38-B000-1911-4D9EA22401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3" name="AutoShape 2">
          <a:extLst>
            <a:ext uri="{FF2B5EF4-FFF2-40B4-BE49-F238E27FC236}">
              <a16:creationId xmlns:a16="http://schemas.microsoft.com/office/drawing/2014/main" id="{26A2CC02-D414-6A3E-C362-F338C36FE3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4" name="AutoShape 2">
          <a:extLst>
            <a:ext uri="{FF2B5EF4-FFF2-40B4-BE49-F238E27FC236}">
              <a16:creationId xmlns:a16="http://schemas.microsoft.com/office/drawing/2014/main" id="{87ED9FDC-BD04-562F-EFB5-9155F4F93A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5" name="AutoShape 2">
          <a:extLst>
            <a:ext uri="{FF2B5EF4-FFF2-40B4-BE49-F238E27FC236}">
              <a16:creationId xmlns:a16="http://schemas.microsoft.com/office/drawing/2014/main" id="{892E2888-E1EC-F074-8370-A18E2ED9CF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497666" name="c" hidden="1">
          <a:extLst>
            <a:ext uri="{FF2B5EF4-FFF2-40B4-BE49-F238E27FC236}">
              <a16:creationId xmlns:a16="http://schemas.microsoft.com/office/drawing/2014/main" id="{382272B0-98E6-357C-BFF3-64B84632415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951CA61E-33CD-9188-3FCF-CB21095C15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5B345B9C-78D5-77B8-672F-974B38A257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27942ECB-497B-B045-7BEB-6718504554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917FC59F-090E-A8CE-3888-81CD53A0AEA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498690" name="c" hidden="1">
          <a:extLst>
            <a:ext uri="{FF2B5EF4-FFF2-40B4-BE49-F238E27FC236}">
              <a16:creationId xmlns:a16="http://schemas.microsoft.com/office/drawing/2014/main" id="{ED716CC1-096A-029F-3AB1-816360BBEA2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D94F1EED-C499-558D-74BE-949475EB92B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78BBBF22-287B-B8ED-DBD2-D75CE663C8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A5B3D169-7C0B-CD99-BE31-A9A01B27FF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11BDD66F-0A5B-9729-983A-065E5D24E6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499714" name="c" hidden="1">
          <a:extLst>
            <a:ext uri="{FF2B5EF4-FFF2-40B4-BE49-F238E27FC236}">
              <a16:creationId xmlns:a16="http://schemas.microsoft.com/office/drawing/2014/main" id="{78A0170A-D156-B4F4-C644-16D6177CDF1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1A068B86-D67A-9396-EE33-BB168B733F7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06ECF429-5C48-B644-196F-17C35157B7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FFEDCF61-6E83-49BB-EBB5-67567465AB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80EA6223-F8F1-5644-52B6-A28A4F0812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8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500738" name="c" hidden="1">
          <a:extLst>
            <a:ext uri="{FF2B5EF4-FFF2-40B4-BE49-F238E27FC236}">
              <a16:creationId xmlns:a16="http://schemas.microsoft.com/office/drawing/2014/main" id="{13A3EFE3-A6C6-82FF-EB24-EAB424F3AFE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568A5B03-881F-4C31-D0CC-0BD2C53378E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EEA77B61-BDF5-82FC-B77B-4FA16CC7C99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E7555AC2-B4B5-A30A-E524-CDB0BD6F4CF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F7CD6278-1CEB-BFDC-70F1-A84566820EB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120650</xdr:rowOff>
    </xdr:to>
    <xdr:sp macro="" textlink="">
      <xdr:nvSpPr>
        <xdr:cNvPr id="501762" name="c" hidden="1">
          <a:extLst>
            <a:ext uri="{FF2B5EF4-FFF2-40B4-BE49-F238E27FC236}">
              <a16:creationId xmlns:a16="http://schemas.microsoft.com/office/drawing/2014/main" id="{CB27878C-6FE6-3050-3285-4CAF6A30310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2" name="AutoShape 2">
          <a:extLst>
            <a:ext uri="{FF2B5EF4-FFF2-40B4-BE49-F238E27FC236}">
              <a16:creationId xmlns:a16="http://schemas.microsoft.com/office/drawing/2014/main" id="{6D3BF6AD-0BB1-28D5-1878-C52D50F083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3" name="AutoShape 2">
          <a:extLst>
            <a:ext uri="{FF2B5EF4-FFF2-40B4-BE49-F238E27FC236}">
              <a16:creationId xmlns:a16="http://schemas.microsoft.com/office/drawing/2014/main" id="{364526E1-864D-DCCB-DF52-CBDC550D762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4" name="AutoShape 2">
          <a:extLst>
            <a:ext uri="{FF2B5EF4-FFF2-40B4-BE49-F238E27FC236}">
              <a16:creationId xmlns:a16="http://schemas.microsoft.com/office/drawing/2014/main" id="{6AD4A8DE-0097-F2DE-A407-C713706CCD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5" name="AutoShape 2">
          <a:extLst>
            <a:ext uri="{FF2B5EF4-FFF2-40B4-BE49-F238E27FC236}">
              <a16:creationId xmlns:a16="http://schemas.microsoft.com/office/drawing/2014/main" id="{BEBC3C67-FFDB-75DD-0BAF-821F50522E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02786" name="c" hidden="1">
          <a:extLst>
            <a:ext uri="{FF2B5EF4-FFF2-40B4-BE49-F238E27FC236}">
              <a16:creationId xmlns:a16="http://schemas.microsoft.com/office/drawing/2014/main" id="{E4D194B6-EA19-0FE4-7116-6DDCA6767DB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EFB6E8C3-44CC-33AD-9AA8-44F30527A84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27658722-288A-7364-625F-0D27CDADD3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95E2E8A3-60EA-3A7D-D64F-A01C7915F73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A50C4F05-7DB7-FD41-EBE4-2CB9443FAE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503810" name="c" hidden="1">
          <a:extLst>
            <a:ext uri="{FF2B5EF4-FFF2-40B4-BE49-F238E27FC236}">
              <a16:creationId xmlns:a16="http://schemas.microsoft.com/office/drawing/2014/main" id="{02FDB634-8D6B-3490-7C35-EE2A8287E8F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DD82CF4E-0F88-BF1A-72DB-9F1335B5FF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97D76737-08C0-7833-F22C-0490794530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35B3ECF2-0563-9D58-9751-FD7D0C2729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FF791E54-2575-A2FA-23F6-43188D9DEE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25400</xdr:rowOff>
    </xdr:to>
    <xdr:sp macro="" textlink="">
      <xdr:nvSpPr>
        <xdr:cNvPr id="504834" name="c" hidden="1">
          <a:extLst>
            <a:ext uri="{FF2B5EF4-FFF2-40B4-BE49-F238E27FC236}">
              <a16:creationId xmlns:a16="http://schemas.microsoft.com/office/drawing/2014/main" id="{05FEF18D-ADCA-100E-8103-F1863C7A755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2" name="AutoShape 2">
          <a:extLst>
            <a:ext uri="{FF2B5EF4-FFF2-40B4-BE49-F238E27FC236}">
              <a16:creationId xmlns:a16="http://schemas.microsoft.com/office/drawing/2014/main" id="{7F337427-8C76-7ED2-0B14-0DD492B8D8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3" name="AutoShape 2">
          <a:extLst>
            <a:ext uri="{FF2B5EF4-FFF2-40B4-BE49-F238E27FC236}">
              <a16:creationId xmlns:a16="http://schemas.microsoft.com/office/drawing/2014/main" id="{DA801506-E9E9-7077-F3A3-F889AC6C10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4" name="AutoShape 2">
          <a:extLst>
            <a:ext uri="{FF2B5EF4-FFF2-40B4-BE49-F238E27FC236}">
              <a16:creationId xmlns:a16="http://schemas.microsoft.com/office/drawing/2014/main" id="{D713B12D-F8B2-CE45-64D8-ED4DFA3791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25400</xdr:rowOff>
    </xdr:to>
    <xdr:sp macro="" textlink="">
      <xdr:nvSpPr>
        <xdr:cNvPr id="5" name="AutoShape 2">
          <a:extLst>
            <a:ext uri="{FF2B5EF4-FFF2-40B4-BE49-F238E27FC236}">
              <a16:creationId xmlns:a16="http://schemas.microsoft.com/office/drawing/2014/main" id="{0571FFA9-3FBD-7006-2C37-DCE58EE8AD8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63500</xdr:rowOff>
    </xdr:to>
    <xdr:sp macro="" textlink="">
      <xdr:nvSpPr>
        <xdr:cNvPr id="505858" name="c" hidden="1">
          <a:extLst>
            <a:ext uri="{FF2B5EF4-FFF2-40B4-BE49-F238E27FC236}">
              <a16:creationId xmlns:a16="http://schemas.microsoft.com/office/drawing/2014/main" id="{4ECEE9C6-904C-65B7-5874-40C190941AB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2" name="AutoShape 2">
          <a:extLst>
            <a:ext uri="{FF2B5EF4-FFF2-40B4-BE49-F238E27FC236}">
              <a16:creationId xmlns:a16="http://schemas.microsoft.com/office/drawing/2014/main" id="{A7EBCCD8-B6C8-9C4B-99B7-42F467CA06B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3" name="AutoShape 2">
          <a:extLst>
            <a:ext uri="{FF2B5EF4-FFF2-40B4-BE49-F238E27FC236}">
              <a16:creationId xmlns:a16="http://schemas.microsoft.com/office/drawing/2014/main" id="{AABABDB6-3431-B9F7-6F87-0A8866DCF4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4" name="AutoShape 2">
          <a:extLst>
            <a:ext uri="{FF2B5EF4-FFF2-40B4-BE49-F238E27FC236}">
              <a16:creationId xmlns:a16="http://schemas.microsoft.com/office/drawing/2014/main" id="{E16C3567-FCD3-515D-A406-2DE478E626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63500</xdr:rowOff>
    </xdr:to>
    <xdr:sp macro="" textlink="">
      <xdr:nvSpPr>
        <xdr:cNvPr id="5" name="AutoShape 2">
          <a:extLst>
            <a:ext uri="{FF2B5EF4-FFF2-40B4-BE49-F238E27FC236}">
              <a16:creationId xmlns:a16="http://schemas.microsoft.com/office/drawing/2014/main" id="{CDB06014-CF92-E6EA-9E2A-65700123CE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139700</xdr:rowOff>
    </xdr:to>
    <xdr:sp macro="" textlink="">
      <xdr:nvSpPr>
        <xdr:cNvPr id="506882" name="c" hidden="1">
          <a:extLst>
            <a:ext uri="{FF2B5EF4-FFF2-40B4-BE49-F238E27FC236}">
              <a16:creationId xmlns:a16="http://schemas.microsoft.com/office/drawing/2014/main" id="{0D1A224B-5396-CFBD-58EB-03D579C03AC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2" name="AutoShape 2">
          <a:extLst>
            <a:ext uri="{FF2B5EF4-FFF2-40B4-BE49-F238E27FC236}">
              <a16:creationId xmlns:a16="http://schemas.microsoft.com/office/drawing/2014/main" id="{465042B8-B3E5-0FF9-643D-208018CC6B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3" name="AutoShape 2">
          <a:extLst>
            <a:ext uri="{FF2B5EF4-FFF2-40B4-BE49-F238E27FC236}">
              <a16:creationId xmlns:a16="http://schemas.microsoft.com/office/drawing/2014/main" id="{A483BF9A-C2F4-3CFC-E5C8-A7B8C83135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4" name="AutoShape 2">
          <a:extLst>
            <a:ext uri="{FF2B5EF4-FFF2-40B4-BE49-F238E27FC236}">
              <a16:creationId xmlns:a16="http://schemas.microsoft.com/office/drawing/2014/main" id="{A54684EA-09E7-AB15-71FB-DBEC0E6E53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5" name="AutoShape 2">
          <a:extLst>
            <a:ext uri="{FF2B5EF4-FFF2-40B4-BE49-F238E27FC236}">
              <a16:creationId xmlns:a16="http://schemas.microsoft.com/office/drawing/2014/main" id="{4E61F958-03C9-16F5-F3E6-2271F41B5E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07906" name="c" hidden="1">
          <a:extLst>
            <a:ext uri="{FF2B5EF4-FFF2-40B4-BE49-F238E27FC236}">
              <a16:creationId xmlns:a16="http://schemas.microsoft.com/office/drawing/2014/main" id="{E2CCCAF2-A1BD-7806-8A51-1C718EF0C27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491348DF-624F-BFF0-38A3-B19E32F584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74C3F7A1-52BF-78C9-94E3-9A47FCFE90F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5A34946B-B293-74F7-917A-0AB3BB65F1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C5D84B8B-70FB-DB50-2251-8805E4B5F0A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08930" name="c" hidden="1">
          <a:extLst>
            <a:ext uri="{FF2B5EF4-FFF2-40B4-BE49-F238E27FC236}">
              <a16:creationId xmlns:a16="http://schemas.microsoft.com/office/drawing/2014/main" id="{5AA3BAB1-C258-46F0-946A-783BB717AB6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D8D2283C-B3A7-401F-C714-275E1C6185A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F2142443-A490-4609-2DB2-D31FF39B684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B939FB06-EF65-D857-349B-0CD8711842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5CC355BC-4874-ACF9-337D-50509BC585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09954" name="c" hidden="1">
          <a:extLst>
            <a:ext uri="{FF2B5EF4-FFF2-40B4-BE49-F238E27FC236}">
              <a16:creationId xmlns:a16="http://schemas.microsoft.com/office/drawing/2014/main" id="{4EE3409A-30D7-BC68-2904-F2C2DE403BE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B52CA90D-F53E-D854-0775-E37C808352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E9F70766-2092-EBB3-EED5-50AF62B429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555ACEFA-3147-DDA8-660B-F4CF824FA0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EB79B3D9-B82E-763E-AE2D-577A0D5DA0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9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31750</xdr:rowOff>
    </xdr:to>
    <xdr:sp macro="" textlink="">
      <xdr:nvSpPr>
        <xdr:cNvPr id="510981" name="c" hidden="1">
          <a:extLst>
            <a:ext uri="{FF2B5EF4-FFF2-40B4-BE49-F238E27FC236}">
              <a16:creationId xmlns:a16="http://schemas.microsoft.com/office/drawing/2014/main" id="{18E5F2F7-317D-C4E9-362A-C45AD169C23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31750</xdr:rowOff>
    </xdr:to>
    <xdr:sp macro="" textlink="">
      <xdr:nvSpPr>
        <xdr:cNvPr id="2" name="AutoShape 5">
          <a:extLst>
            <a:ext uri="{FF2B5EF4-FFF2-40B4-BE49-F238E27FC236}">
              <a16:creationId xmlns:a16="http://schemas.microsoft.com/office/drawing/2014/main" id="{F042E6E3-2F1D-4877-1159-F30A6AD936F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31750</xdr:rowOff>
    </xdr:to>
    <xdr:sp macro="" textlink="">
      <xdr:nvSpPr>
        <xdr:cNvPr id="3" name="AutoShape 5">
          <a:extLst>
            <a:ext uri="{FF2B5EF4-FFF2-40B4-BE49-F238E27FC236}">
              <a16:creationId xmlns:a16="http://schemas.microsoft.com/office/drawing/2014/main" id="{7E7B1E0D-C0F5-E8DE-A25C-1BBD3A68E22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31750</xdr:rowOff>
    </xdr:to>
    <xdr:sp macro="" textlink="">
      <xdr:nvSpPr>
        <xdr:cNvPr id="4" name="AutoShape 5">
          <a:extLst>
            <a:ext uri="{FF2B5EF4-FFF2-40B4-BE49-F238E27FC236}">
              <a16:creationId xmlns:a16="http://schemas.microsoft.com/office/drawing/2014/main" id="{2B86BCC4-C3C4-F1A1-59C4-544A0F8C2FA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31750</xdr:rowOff>
    </xdr:to>
    <xdr:sp macro="" textlink="">
      <xdr:nvSpPr>
        <xdr:cNvPr id="5" name="AutoShape 5">
          <a:extLst>
            <a:ext uri="{FF2B5EF4-FFF2-40B4-BE49-F238E27FC236}">
              <a16:creationId xmlns:a16="http://schemas.microsoft.com/office/drawing/2014/main" id="{BDB10E00-E3E5-0EE6-FE1A-7AEBCAF274B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12002" name="c" hidden="1">
          <a:extLst>
            <a:ext uri="{FF2B5EF4-FFF2-40B4-BE49-F238E27FC236}">
              <a16:creationId xmlns:a16="http://schemas.microsoft.com/office/drawing/2014/main" id="{F1BB5B53-1E2F-AEF0-BABF-0010594AEAB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CD6A8AE5-8CCF-8CD6-461E-617B682F2A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0C74A529-BFE5-2688-4922-181A6103711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0B2F5E15-9A81-5F6F-3ACF-7E7C73C303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F30F0760-3B7F-85C5-7074-5644552C89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13026" name="c" hidden="1">
          <a:extLst>
            <a:ext uri="{FF2B5EF4-FFF2-40B4-BE49-F238E27FC236}">
              <a16:creationId xmlns:a16="http://schemas.microsoft.com/office/drawing/2014/main" id="{73FC035F-2434-E8E3-3CD2-E6B86FE7A11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1F429881-B049-10A3-CEB0-3E2C4696D7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2E09513A-E29F-8337-2C22-BBB3D86C65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92F0D7CE-21B4-469E-8033-E915C7C929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898344E6-BFA4-BB7E-04D3-A3FAD9F3D9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14050" name="c" hidden="1">
          <a:extLst>
            <a:ext uri="{FF2B5EF4-FFF2-40B4-BE49-F238E27FC236}">
              <a16:creationId xmlns:a16="http://schemas.microsoft.com/office/drawing/2014/main" id="{622F1864-D924-6AF8-2F7A-28D29E59FA9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CE0FA1FD-EA21-39AC-CA6E-C73E0E545A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8BA88D4D-8608-F133-B4D0-A0AD5D0DF3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0FAD39DA-C03D-4706-0AB7-FE2B9759F8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437D1C23-3037-9253-479F-C2352506E7A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515074" name="c" hidden="1">
          <a:extLst>
            <a:ext uri="{FF2B5EF4-FFF2-40B4-BE49-F238E27FC236}">
              <a16:creationId xmlns:a16="http://schemas.microsoft.com/office/drawing/2014/main" id="{C269A1F0-9575-FF08-66E3-24E0603C5F1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A0C591D2-4FDD-1615-BD27-9E34CC6B37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4421CDB4-EF40-DCC7-0734-287ED0C002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13CBB7BB-FA65-72A1-B07D-EC55990D6FC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5C7B6443-097A-E077-8B73-64CE68B36D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31750</xdr:rowOff>
    </xdr:to>
    <xdr:sp macro="" textlink="">
      <xdr:nvSpPr>
        <xdr:cNvPr id="516101" name="c" hidden="1">
          <a:extLst>
            <a:ext uri="{FF2B5EF4-FFF2-40B4-BE49-F238E27FC236}">
              <a16:creationId xmlns:a16="http://schemas.microsoft.com/office/drawing/2014/main" id="{96A4F8AC-BAFD-CA3E-C496-D764E0E2A5C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31750</xdr:rowOff>
    </xdr:to>
    <xdr:sp macro="" textlink="">
      <xdr:nvSpPr>
        <xdr:cNvPr id="2" name="AutoShape 5">
          <a:extLst>
            <a:ext uri="{FF2B5EF4-FFF2-40B4-BE49-F238E27FC236}">
              <a16:creationId xmlns:a16="http://schemas.microsoft.com/office/drawing/2014/main" id="{86A8514C-3BF6-DAA8-E323-13E9CB52FA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31750</xdr:rowOff>
    </xdr:to>
    <xdr:sp macro="" textlink="">
      <xdr:nvSpPr>
        <xdr:cNvPr id="3" name="AutoShape 5">
          <a:extLst>
            <a:ext uri="{FF2B5EF4-FFF2-40B4-BE49-F238E27FC236}">
              <a16:creationId xmlns:a16="http://schemas.microsoft.com/office/drawing/2014/main" id="{414BB178-5130-1F47-22D7-BFA8F81998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31750</xdr:rowOff>
    </xdr:to>
    <xdr:sp macro="" textlink="">
      <xdr:nvSpPr>
        <xdr:cNvPr id="4" name="AutoShape 5">
          <a:extLst>
            <a:ext uri="{FF2B5EF4-FFF2-40B4-BE49-F238E27FC236}">
              <a16:creationId xmlns:a16="http://schemas.microsoft.com/office/drawing/2014/main" id="{9DC79B7A-89F6-FFA8-8AF5-FC0F55301A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31750</xdr:rowOff>
    </xdr:to>
    <xdr:sp macro="" textlink="">
      <xdr:nvSpPr>
        <xdr:cNvPr id="5" name="AutoShape 5">
          <a:extLst>
            <a:ext uri="{FF2B5EF4-FFF2-40B4-BE49-F238E27FC236}">
              <a16:creationId xmlns:a16="http://schemas.microsoft.com/office/drawing/2014/main" id="{23F2E7DA-A252-4D17-24CE-0CC0F65225D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41</xdr:row>
      <xdr:rowOff>12700</xdr:rowOff>
    </xdr:to>
    <xdr:sp macro="" textlink="">
      <xdr:nvSpPr>
        <xdr:cNvPr id="517122" name="c" hidden="1">
          <a:extLst>
            <a:ext uri="{FF2B5EF4-FFF2-40B4-BE49-F238E27FC236}">
              <a16:creationId xmlns:a16="http://schemas.microsoft.com/office/drawing/2014/main" id="{8C9F7A3F-8CC6-1E92-DEA9-9F23000DC87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2" name="AutoShape 2">
          <a:extLst>
            <a:ext uri="{FF2B5EF4-FFF2-40B4-BE49-F238E27FC236}">
              <a16:creationId xmlns:a16="http://schemas.microsoft.com/office/drawing/2014/main" id="{3032554A-EBD8-03F0-F589-0F99195618B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3" name="AutoShape 2">
          <a:extLst>
            <a:ext uri="{FF2B5EF4-FFF2-40B4-BE49-F238E27FC236}">
              <a16:creationId xmlns:a16="http://schemas.microsoft.com/office/drawing/2014/main" id="{E567B6B2-4265-1DF2-9121-EA5EB809C4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4" name="AutoShape 2">
          <a:extLst>
            <a:ext uri="{FF2B5EF4-FFF2-40B4-BE49-F238E27FC236}">
              <a16:creationId xmlns:a16="http://schemas.microsoft.com/office/drawing/2014/main" id="{409EAF9F-7737-C552-E1A8-21C1F991C3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5" name="AutoShape 2">
          <a:extLst>
            <a:ext uri="{FF2B5EF4-FFF2-40B4-BE49-F238E27FC236}">
              <a16:creationId xmlns:a16="http://schemas.microsoft.com/office/drawing/2014/main" id="{4944CEAE-0584-F14F-2C6B-C91D22F4A4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518146" name="c" hidden="1">
          <a:extLst>
            <a:ext uri="{FF2B5EF4-FFF2-40B4-BE49-F238E27FC236}">
              <a16:creationId xmlns:a16="http://schemas.microsoft.com/office/drawing/2014/main" id="{280A4D37-7F92-4AD6-4B37-AAF3FFD7A95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5AD97437-181D-2060-B32E-7837949A527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3997708B-01A2-483F-D474-C28CA668B66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B4BE12E9-960C-9B3C-C7B1-1F51C42DFD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D5F28ED8-0930-3D47-E8DD-DD60668E9CD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158750</xdr:rowOff>
    </xdr:to>
    <xdr:sp macro="" textlink="">
      <xdr:nvSpPr>
        <xdr:cNvPr id="519170" name="c" hidden="1">
          <a:extLst>
            <a:ext uri="{FF2B5EF4-FFF2-40B4-BE49-F238E27FC236}">
              <a16:creationId xmlns:a16="http://schemas.microsoft.com/office/drawing/2014/main" id="{C69E215E-27CB-3D7F-5460-4E56FB3FC97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2" name="AutoShape 2">
          <a:extLst>
            <a:ext uri="{FF2B5EF4-FFF2-40B4-BE49-F238E27FC236}">
              <a16:creationId xmlns:a16="http://schemas.microsoft.com/office/drawing/2014/main" id="{4DB2E7BF-B1A4-22FE-3864-3E418B5F063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3" name="AutoShape 2">
          <a:extLst>
            <a:ext uri="{FF2B5EF4-FFF2-40B4-BE49-F238E27FC236}">
              <a16:creationId xmlns:a16="http://schemas.microsoft.com/office/drawing/2014/main" id="{2D508C01-22FA-FFFF-C735-A77D5FBCED4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4" name="AutoShape 2">
          <a:extLst>
            <a:ext uri="{FF2B5EF4-FFF2-40B4-BE49-F238E27FC236}">
              <a16:creationId xmlns:a16="http://schemas.microsoft.com/office/drawing/2014/main" id="{4E4DE775-11F1-2095-04A2-CC0862AF4AC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158750</xdr:rowOff>
    </xdr:to>
    <xdr:sp macro="" textlink="">
      <xdr:nvSpPr>
        <xdr:cNvPr id="5" name="AutoShape 2">
          <a:extLst>
            <a:ext uri="{FF2B5EF4-FFF2-40B4-BE49-F238E27FC236}">
              <a16:creationId xmlns:a16="http://schemas.microsoft.com/office/drawing/2014/main" id="{1D9AF152-23F5-24E0-6AB6-A00325C172C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520194" name="c" hidden="1">
          <a:extLst>
            <a:ext uri="{FF2B5EF4-FFF2-40B4-BE49-F238E27FC236}">
              <a16:creationId xmlns:a16="http://schemas.microsoft.com/office/drawing/2014/main" id="{11E54F45-A054-A9B7-4D6F-7A3955F6247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D295344A-BCC0-1B75-3C4B-63FC4A8574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1653A530-6E1A-0B49-4A14-BD3F924E1FD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70E20239-21FD-4759-385C-EA53FE86EF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AC8B7030-F935-2837-DE02-D62BD3FAE1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0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114300</xdr:rowOff>
    </xdr:to>
    <xdr:sp macro="" textlink="">
      <xdr:nvSpPr>
        <xdr:cNvPr id="521218" name="c" hidden="1">
          <a:extLst>
            <a:ext uri="{FF2B5EF4-FFF2-40B4-BE49-F238E27FC236}">
              <a16:creationId xmlns:a16="http://schemas.microsoft.com/office/drawing/2014/main" id="{42FBB258-69AE-43AE-F000-6CD163C1024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2" name="AutoShape 2">
          <a:extLst>
            <a:ext uri="{FF2B5EF4-FFF2-40B4-BE49-F238E27FC236}">
              <a16:creationId xmlns:a16="http://schemas.microsoft.com/office/drawing/2014/main" id="{FF4E965F-5A32-4917-F6BA-E7C4EA06DC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3" name="AutoShape 2">
          <a:extLst>
            <a:ext uri="{FF2B5EF4-FFF2-40B4-BE49-F238E27FC236}">
              <a16:creationId xmlns:a16="http://schemas.microsoft.com/office/drawing/2014/main" id="{12B0830D-E997-962C-D6EE-2C8C20B79F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4" name="AutoShape 2">
          <a:extLst>
            <a:ext uri="{FF2B5EF4-FFF2-40B4-BE49-F238E27FC236}">
              <a16:creationId xmlns:a16="http://schemas.microsoft.com/office/drawing/2014/main" id="{21B968EE-4CF2-6246-1E85-9DEE2B4184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5" name="AutoShape 2">
          <a:extLst>
            <a:ext uri="{FF2B5EF4-FFF2-40B4-BE49-F238E27FC236}">
              <a16:creationId xmlns:a16="http://schemas.microsoft.com/office/drawing/2014/main" id="{ABEC2265-4528-EFF3-3748-4CD60DD8DA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114300</xdr:rowOff>
    </xdr:to>
    <xdr:sp macro="" textlink="">
      <xdr:nvSpPr>
        <xdr:cNvPr id="522242" name="c" hidden="1">
          <a:extLst>
            <a:ext uri="{FF2B5EF4-FFF2-40B4-BE49-F238E27FC236}">
              <a16:creationId xmlns:a16="http://schemas.microsoft.com/office/drawing/2014/main" id="{5EF62705-6EAC-3C04-A3D8-44A154E54C0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2" name="AutoShape 2">
          <a:extLst>
            <a:ext uri="{FF2B5EF4-FFF2-40B4-BE49-F238E27FC236}">
              <a16:creationId xmlns:a16="http://schemas.microsoft.com/office/drawing/2014/main" id="{6AB26409-5F59-330A-B83A-21FDC36F53B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3" name="AutoShape 2">
          <a:extLst>
            <a:ext uri="{FF2B5EF4-FFF2-40B4-BE49-F238E27FC236}">
              <a16:creationId xmlns:a16="http://schemas.microsoft.com/office/drawing/2014/main" id="{6E2F0801-C605-02C8-0874-5BAA25D8B2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4" name="AutoShape 2">
          <a:extLst>
            <a:ext uri="{FF2B5EF4-FFF2-40B4-BE49-F238E27FC236}">
              <a16:creationId xmlns:a16="http://schemas.microsoft.com/office/drawing/2014/main" id="{1C574465-B17F-798F-8D80-4127613886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114300</xdr:rowOff>
    </xdr:to>
    <xdr:sp macro="" textlink="">
      <xdr:nvSpPr>
        <xdr:cNvPr id="5" name="AutoShape 2">
          <a:extLst>
            <a:ext uri="{FF2B5EF4-FFF2-40B4-BE49-F238E27FC236}">
              <a16:creationId xmlns:a16="http://schemas.microsoft.com/office/drawing/2014/main" id="{3F67DCBC-1561-4FC2-79DB-CE7E5AFF36A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41</xdr:row>
      <xdr:rowOff>12700</xdr:rowOff>
    </xdr:to>
    <xdr:sp macro="" textlink="">
      <xdr:nvSpPr>
        <xdr:cNvPr id="523266" name="c" hidden="1">
          <a:extLst>
            <a:ext uri="{FF2B5EF4-FFF2-40B4-BE49-F238E27FC236}">
              <a16:creationId xmlns:a16="http://schemas.microsoft.com/office/drawing/2014/main" id="{80C3EF3A-110B-4178-6235-0E7CCE68469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2" name="AutoShape 2">
          <a:extLst>
            <a:ext uri="{FF2B5EF4-FFF2-40B4-BE49-F238E27FC236}">
              <a16:creationId xmlns:a16="http://schemas.microsoft.com/office/drawing/2014/main" id="{17CC80D6-4236-E6D5-535B-82F03CF2670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3" name="AutoShape 2">
          <a:extLst>
            <a:ext uri="{FF2B5EF4-FFF2-40B4-BE49-F238E27FC236}">
              <a16:creationId xmlns:a16="http://schemas.microsoft.com/office/drawing/2014/main" id="{88A3F6CE-D0DA-1F47-FCDA-FD262417CC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4" name="AutoShape 2">
          <a:extLst>
            <a:ext uri="{FF2B5EF4-FFF2-40B4-BE49-F238E27FC236}">
              <a16:creationId xmlns:a16="http://schemas.microsoft.com/office/drawing/2014/main" id="{C28377D8-A0F7-9A95-4280-4976B68344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41</xdr:row>
      <xdr:rowOff>12700</xdr:rowOff>
    </xdr:to>
    <xdr:sp macro="" textlink="">
      <xdr:nvSpPr>
        <xdr:cNvPr id="5" name="AutoShape 2">
          <a:extLst>
            <a:ext uri="{FF2B5EF4-FFF2-40B4-BE49-F238E27FC236}">
              <a16:creationId xmlns:a16="http://schemas.microsoft.com/office/drawing/2014/main" id="{8A435EEE-0A86-2912-EB0B-433E416BF14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524290" name="c" hidden="1">
          <a:extLst>
            <a:ext uri="{FF2B5EF4-FFF2-40B4-BE49-F238E27FC236}">
              <a16:creationId xmlns:a16="http://schemas.microsoft.com/office/drawing/2014/main" id="{6487C6F8-01AF-A548-98B6-CDD0C864D16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8585451B-34C3-A653-0100-FA491288557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E2D923E5-2BAF-7085-0C5A-A34F98EAF0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D3B9BD48-2253-0249-F14F-85D5DD16A6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291C4342-4C7C-26D1-C7BC-A0D484D9B1D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165100</xdr:rowOff>
    </xdr:to>
    <xdr:sp macro="" textlink="">
      <xdr:nvSpPr>
        <xdr:cNvPr id="525314" name="c" hidden="1">
          <a:extLst>
            <a:ext uri="{FF2B5EF4-FFF2-40B4-BE49-F238E27FC236}">
              <a16:creationId xmlns:a16="http://schemas.microsoft.com/office/drawing/2014/main" id="{CE6305D1-6F62-C910-D006-96E241BCA60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2" name="AutoShape 2">
          <a:extLst>
            <a:ext uri="{FF2B5EF4-FFF2-40B4-BE49-F238E27FC236}">
              <a16:creationId xmlns:a16="http://schemas.microsoft.com/office/drawing/2014/main" id="{CA83C17D-C20C-E7AA-4180-7919A7C461C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3" name="AutoShape 2">
          <a:extLst>
            <a:ext uri="{FF2B5EF4-FFF2-40B4-BE49-F238E27FC236}">
              <a16:creationId xmlns:a16="http://schemas.microsoft.com/office/drawing/2014/main" id="{8D6D2023-8C7C-E98D-A5C9-CDCECF9FD7F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4" name="AutoShape 2">
          <a:extLst>
            <a:ext uri="{FF2B5EF4-FFF2-40B4-BE49-F238E27FC236}">
              <a16:creationId xmlns:a16="http://schemas.microsoft.com/office/drawing/2014/main" id="{29F2A737-3B32-241A-C6D2-8032268245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5" name="AutoShape 2">
          <a:extLst>
            <a:ext uri="{FF2B5EF4-FFF2-40B4-BE49-F238E27FC236}">
              <a16:creationId xmlns:a16="http://schemas.microsoft.com/office/drawing/2014/main" id="{81B98B66-209C-4BBF-801C-063463A0C5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526338" name="c" hidden="1">
          <a:extLst>
            <a:ext uri="{FF2B5EF4-FFF2-40B4-BE49-F238E27FC236}">
              <a16:creationId xmlns:a16="http://schemas.microsoft.com/office/drawing/2014/main" id="{A4263D3A-FF05-6FB4-601C-D2BDCF7B2F7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737CD953-163C-C399-930C-457966C6DE8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82D6BE14-5871-31C7-BD31-53CF58D6E80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76006F48-7120-D37B-227E-45FF634945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94951BB2-06A2-2C00-BC44-00B185522E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527362" name="c" hidden="1">
          <a:extLst>
            <a:ext uri="{FF2B5EF4-FFF2-40B4-BE49-F238E27FC236}">
              <a16:creationId xmlns:a16="http://schemas.microsoft.com/office/drawing/2014/main" id="{7A442360-F7A7-42F4-9C90-72F98292168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52BC1D18-70D6-35F0-4F1C-05EDC465646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5EA6EF8A-2F9B-325C-3E38-3950DB8DE7B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3361CBE1-E1A2-7BDA-15C7-37AFC90F87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65A745E8-2535-98EF-A09A-0577ECB3C76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528386" name="c" hidden="1">
          <a:extLst>
            <a:ext uri="{FF2B5EF4-FFF2-40B4-BE49-F238E27FC236}">
              <a16:creationId xmlns:a16="http://schemas.microsoft.com/office/drawing/2014/main" id="{572B6A34-478F-C176-A94A-605703DBEF9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8B0AE22D-51AA-7621-4F2B-47ADC9AF52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1C9FE90E-4937-FAA1-06E7-24590639ABE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8A09B7EF-D78C-1102-FD6C-C2D6340B58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27DBB602-3BC9-499A-D255-3A440EFD21A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529410" name="c" hidden="1">
          <a:extLst>
            <a:ext uri="{FF2B5EF4-FFF2-40B4-BE49-F238E27FC236}">
              <a16:creationId xmlns:a16="http://schemas.microsoft.com/office/drawing/2014/main" id="{7402AD25-BB20-AC8F-5845-C4AD592D178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EC8D96EB-9677-8E19-0BCE-643BDF82630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E69EDC73-D302-D6A9-6DFD-CD3D3636350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9C18423C-B4AF-E269-E411-0EA925C3ED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9EDB6766-F0FB-173E-3559-D6738745293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530434" name="c" hidden="1">
          <a:extLst>
            <a:ext uri="{FF2B5EF4-FFF2-40B4-BE49-F238E27FC236}">
              <a16:creationId xmlns:a16="http://schemas.microsoft.com/office/drawing/2014/main" id="{95688DFC-C285-0A07-85BD-67681298E4D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2BFF873D-AB90-ACF2-803C-41322EEFA4D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6045AFBA-42A0-9166-BC53-D52DE81DFC1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76BE94B8-9903-CF2B-D40A-841582A9EC8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CC5D1426-2FC2-6C71-EBD7-09C9A7872D4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1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152400</xdr:rowOff>
    </xdr:to>
    <xdr:sp macro="" textlink="">
      <xdr:nvSpPr>
        <xdr:cNvPr id="531458" name="c" hidden="1">
          <a:extLst>
            <a:ext uri="{FF2B5EF4-FFF2-40B4-BE49-F238E27FC236}">
              <a16:creationId xmlns:a16="http://schemas.microsoft.com/office/drawing/2014/main" id="{FB6044E4-709C-6D1A-E257-63F58223E4A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2" name="AutoShape 2">
          <a:extLst>
            <a:ext uri="{FF2B5EF4-FFF2-40B4-BE49-F238E27FC236}">
              <a16:creationId xmlns:a16="http://schemas.microsoft.com/office/drawing/2014/main" id="{B302F618-7407-433E-0F6E-AFA6E7318C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3" name="AutoShape 2">
          <a:extLst>
            <a:ext uri="{FF2B5EF4-FFF2-40B4-BE49-F238E27FC236}">
              <a16:creationId xmlns:a16="http://schemas.microsoft.com/office/drawing/2014/main" id="{43E6CF97-1D19-5C1F-9573-D30D8C6C911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4" name="AutoShape 2">
          <a:extLst>
            <a:ext uri="{FF2B5EF4-FFF2-40B4-BE49-F238E27FC236}">
              <a16:creationId xmlns:a16="http://schemas.microsoft.com/office/drawing/2014/main" id="{B8A1E434-CD3D-C2B1-3AD4-18651F148E4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5" name="AutoShape 2">
          <a:extLst>
            <a:ext uri="{FF2B5EF4-FFF2-40B4-BE49-F238E27FC236}">
              <a16:creationId xmlns:a16="http://schemas.microsoft.com/office/drawing/2014/main" id="{DA267BAF-E26C-04B8-D7C8-F7941624F29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152400</xdr:rowOff>
    </xdr:to>
    <xdr:sp macro="" textlink="">
      <xdr:nvSpPr>
        <xdr:cNvPr id="532482" name="c" hidden="1">
          <a:extLst>
            <a:ext uri="{FF2B5EF4-FFF2-40B4-BE49-F238E27FC236}">
              <a16:creationId xmlns:a16="http://schemas.microsoft.com/office/drawing/2014/main" id="{C292271C-6BE3-9ADA-6420-14B84934C2C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2" name="AutoShape 2">
          <a:extLst>
            <a:ext uri="{FF2B5EF4-FFF2-40B4-BE49-F238E27FC236}">
              <a16:creationId xmlns:a16="http://schemas.microsoft.com/office/drawing/2014/main" id="{36D37525-46FA-5DA2-77F4-6A8488F532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3" name="AutoShape 2">
          <a:extLst>
            <a:ext uri="{FF2B5EF4-FFF2-40B4-BE49-F238E27FC236}">
              <a16:creationId xmlns:a16="http://schemas.microsoft.com/office/drawing/2014/main" id="{1854FCB0-64E5-4E4B-DFC6-1808A742DC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4" name="AutoShape 2">
          <a:extLst>
            <a:ext uri="{FF2B5EF4-FFF2-40B4-BE49-F238E27FC236}">
              <a16:creationId xmlns:a16="http://schemas.microsoft.com/office/drawing/2014/main" id="{393F3F31-7DBE-B408-A335-9795F742DC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5" name="AutoShape 2">
          <a:extLst>
            <a:ext uri="{FF2B5EF4-FFF2-40B4-BE49-F238E27FC236}">
              <a16:creationId xmlns:a16="http://schemas.microsoft.com/office/drawing/2014/main" id="{F82A0F41-B612-FC14-77BC-FCDF24B99A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533506" name="c" hidden="1">
          <a:extLst>
            <a:ext uri="{FF2B5EF4-FFF2-40B4-BE49-F238E27FC236}">
              <a16:creationId xmlns:a16="http://schemas.microsoft.com/office/drawing/2014/main" id="{4DFC982E-30E6-4F24-6FA5-3C6442C0945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1F61F17C-6298-6E84-10C4-CC4470941F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A75828D0-A596-18EB-E14F-354ACC08FD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F21CC72F-23C4-6800-584C-82EFE677B0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CD20159F-7438-8118-387F-1FACA86FBB3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534530" name="c" hidden="1">
          <a:extLst>
            <a:ext uri="{FF2B5EF4-FFF2-40B4-BE49-F238E27FC236}">
              <a16:creationId xmlns:a16="http://schemas.microsoft.com/office/drawing/2014/main" id="{4444B6A4-31CD-524C-7F44-35854ECF0CC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938FA148-7759-56B1-6154-9EEA5D72FE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222D7EAE-8A72-206A-5D07-C66DA1FD07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6011B618-BCFF-D7D6-E85B-F0837019567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9BB2125B-D765-645B-9947-EBA719CAD81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535554" name="c" hidden="1">
          <a:extLst>
            <a:ext uri="{FF2B5EF4-FFF2-40B4-BE49-F238E27FC236}">
              <a16:creationId xmlns:a16="http://schemas.microsoft.com/office/drawing/2014/main" id="{98BB3106-74F0-51A6-5E1C-49E91D98327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98E5AECE-B3DE-BEA6-7F2A-A34CF358A8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B13079EE-57EE-36FA-9503-6BC800A006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F2F962BF-DDF0-2649-8DFD-D6EA74BC9EA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043EAF2F-3E2A-ABCC-CBD5-C9C2A320183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536578" name="c" hidden="1">
          <a:extLst>
            <a:ext uri="{FF2B5EF4-FFF2-40B4-BE49-F238E27FC236}">
              <a16:creationId xmlns:a16="http://schemas.microsoft.com/office/drawing/2014/main" id="{359CCFEF-7C94-9BCA-85C6-66DD273A9BD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6935FAD4-E0E8-DFE6-BA54-ADB1AEE935C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7BAED99D-184C-2037-58ED-4ABAA9C5EA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24183E3B-5B42-A25F-7EE5-310E9CCF46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B502D495-ED09-301E-2D35-D83C1FD64F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107950</xdr:rowOff>
    </xdr:to>
    <xdr:sp macro="" textlink="">
      <xdr:nvSpPr>
        <xdr:cNvPr id="537602" name="c" hidden="1">
          <a:extLst>
            <a:ext uri="{FF2B5EF4-FFF2-40B4-BE49-F238E27FC236}">
              <a16:creationId xmlns:a16="http://schemas.microsoft.com/office/drawing/2014/main" id="{925F1BC9-4FA5-63A8-BE68-98DBF110A6D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2" name="AutoShape 2">
          <a:extLst>
            <a:ext uri="{FF2B5EF4-FFF2-40B4-BE49-F238E27FC236}">
              <a16:creationId xmlns:a16="http://schemas.microsoft.com/office/drawing/2014/main" id="{644F061F-26CF-EC22-B51D-E251CB83B83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3" name="AutoShape 2">
          <a:extLst>
            <a:ext uri="{FF2B5EF4-FFF2-40B4-BE49-F238E27FC236}">
              <a16:creationId xmlns:a16="http://schemas.microsoft.com/office/drawing/2014/main" id="{501CD311-ED78-70CD-CF95-086A1F8C938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4" name="AutoShape 2">
          <a:extLst>
            <a:ext uri="{FF2B5EF4-FFF2-40B4-BE49-F238E27FC236}">
              <a16:creationId xmlns:a16="http://schemas.microsoft.com/office/drawing/2014/main" id="{D6EE5EC0-2E9D-89B8-EE4C-88E3F518DC2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107950</xdr:rowOff>
    </xdr:to>
    <xdr:sp macro="" textlink="">
      <xdr:nvSpPr>
        <xdr:cNvPr id="5" name="AutoShape 2">
          <a:extLst>
            <a:ext uri="{FF2B5EF4-FFF2-40B4-BE49-F238E27FC236}">
              <a16:creationId xmlns:a16="http://schemas.microsoft.com/office/drawing/2014/main" id="{04220588-2695-434D-62CD-AD088A0D58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538626" name="c" hidden="1">
          <a:extLst>
            <a:ext uri="{FF2B5EF4-FFF2-40B4-BE49-F238E27FC236}">
              <a16:creationId xmlns:a16="http://schemas.microsoft.com/office/drawing/2014/main" id="{18157E4C-7A76-99D7-4D08-DB1C101CA80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57A7D750-ACD1-1208-9883-C81AD20107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93B02AC2-F219-6B35-4B01-2A8F7F3F18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C629A098-F90A-84D9-D1E7-40138DB5224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9F570BC1-8B4A-169F-DCF6-F3D3DE5387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539650" name="c" hidden="1">
          <a:extLst>
            <a:ext uri="{FF2B5EF4-FFF2-40B4-BE49-F238E27FC236}">
              <a16:creationId xmlns:a16="http://schemas.microsoft.com/office/drawing/2014/main" id="{DAD7DEFA-2A57-131E-1020-E9C48D526F7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CE0B9DF7-4652-F34C-51EA-D92B5CBFB8D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3E24ACBC-D627-9A88-A6F4-FCAC7918EF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053658C7-4588-5EA9-A231-2D396A2683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CC0EB060-0D8B-1405-6ED3-8176F0C361B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540674" name="c" hidden="1">
          <a:extLst>
            <a:ext uri="{FF2B5EF4-FFF2-40B4-BE49-F238E27FC236}">
              <a16:creationId xmlns:a16="http://schemas.microsoft.com/office/drawing/2014/main" id="{91BF3C3F-CFAD-4FAE-319D-BF3FCF03A06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BAE1A1A7-3DDD-101F-ACCE-E31BCE12D07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D6FFF244-26E8-E3A6-47A9-974F9B6342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6AD79FD1-9880-8E3F-7B41-7FC1B13D87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10E36E21-29C3-7C0F-BB69-B9EFE3AFCB2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2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541698" name="c" hidden="1">
          <a:extLst>
            <a:ext uri="{FF2B5EF4-FFF2-40B4-BE49-F238E27FC236}">
              <a16:creationId xmlns:a16="http://schemas.microsoft.com/office/drawing/2014/main" id="{EF65741D-7818-83A1-2628-4510CC5A016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0CA0EC39-D6D1-5A92-E377-61C6B5B4F9C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BA44D002-106B-48AA-852F-3C8DB30C217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96FC6736-9A08-866C-23EF-56BBDC5175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D5472EBB-479A-3FBC-4E32-F4ADF604381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152400</xdr:rowOff>
    </xdr:to>
    <xdr:sp macro="" textlink="">
      <xdr:nvSpPr>
        <xdr:cNvPr id="542722" name="c" hidden="1">
          <a:extLst>
            <a:ext uri="{FF2B5EF4-FFF2-40B4-BE49-F238E27FC236}">
              <a16:creationId xmlns:a16="http://schemas.microsoft.com/office/drawing/2014/main" id="{60AA5EB8-8CEE-42B0-13A1-9DB4F7D5C9A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2" name="AutoShape 2">
          <a:extLst>
            <a:ext uri="{FF2B5EF4-FFF2-40B4-BE49-F238E27FC236}">
              <a16:creationId xmlns:a16="http://schemas.microsoft.com/office/drawing/2014/main" id="{70B6380F-589C-3788-BB3A-FB0F12CFC8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3" name="AutoShape 2">
          <a:extLst>
            <a:ext uri="{FF2B5EF4-FFF2-40B4-BE49-F238E27FC236}">
              <a16:creationId xmlns:a16="http://schemas.microsoft.com/office/drawing/2014/main" id="{682BF36E-EFA3-3198-2BE4-D7F08B762B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4" name="AutoShape 2">
          <a:extLst>
            <a:ext uri="{FF2B5EF4-FFF2-40B4-BE49-F238E27FC236}">
              <a16:creationId xmlns:a16="http://schemas.microsoft.com/office/drawing/2014/main" id="{21FB099F-9B83-BE64-56B0-66E752E0E4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152400</xdr:rowOff>
    </xdr:to>
    <xdr:sp macro="" textlink="">
      <xdr:nvSpPr>
        <xdr:cNvPr id="5" name="AutoShape 2">
          <a:extLst>
            <a:ext uri="{FF2B5EF4-FFF2-40B4-BE49-F238E27FC236}">
              <a16:creationId xmlns:a16="http://schemas.microsoft.com/office/drawing/2014/main" id="{43FCD821-1E7F-C7C4-C7A7-F48DB320B6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543746" name="c" hidden="1">
          <a:extLst>
            <a:ext uri="{FF2B5EF4-FFF2-40B4-BE49-F238E27FC236}">
              <a16:creationId xmlns:a16="http://schemas.microsoft.com/office/drawing/2014/main" id="{1D418042-0AD3-D505-71F6-D9C689A36C9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FE037604-179E-C360-5742-EFBBB5F549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DF6BB62F-6F9B-CF2F-1D89-942B753AF3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35419DB7-C88B-3124-358E-C279283291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C814123D-BB52-7B2E-DC02-2B703428568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544770" name="c" hidden="1">
          <a:extLst>
            <a:ext uri="{FF2B5EF4-FFF2-40B4-BE49-F238E27FC236}">
              <a16:creationId xmlns:a16="http://schemas.microsoft.com/office/drawing/2014/main" id="{75E87F11-6D78-A4B3-E306-986C7EB9434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ABA35392-30F5-A17E-6958-C190323C446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50A5E51A-0B5D-EA53-651A-37636DF446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8BD56F03-04F7-FDC3-56E7-D704DCBB6A5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091922DC-548A-3D89-E0BD-2DC9D562CC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45794" name="c" hidden="1">
          <a:extLst>
            <a:ext uri="{FF2B5EF4-FFF2-40B4-BE49-F238E27FC236}">
              <a16:creationId xmlns:a16="http://schemas.microsoft.com/office/drawing/2014/main" id="{138FEE0B-187C-1582-407C-C44C22EE21E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E9B1A200-AA58-2E8C-664F-CD5954C9BC9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EC770E26-87D5-98E3-B62F-E17D865132B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3AFC590F-127B-359B-1E44-7C0081C228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A1397EAB-2E2F-EF33-A2CE-2A19A752918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546818" name="c" hidden="1">
          <a:extLst>
            <a:ext uri="{FF2B5EF4-FFF2-40B4-BE49-F238E27FC236}">
              <a16:creationId xmlns:a16="http://schemas.microsoft.com/office/drawing/2014/main" id="{9737A3AE-76AB-9DD7-38BA-5870A3D46B0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60DA5499-59BC-56AF-C13F-ECCA52ECDC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4721E6C2-6815-7058-C530-8358E69C54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E032D74F-E564-C5A6-B99C-5ABAA3D53DA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B0928361-2A04-0DB6-A790-9EC9C3D682E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47842" name="c" hidden="1">
          <a:extLst>
            <a:ext uri="{FF2B5EF4-FFF2-40B4-BE49-F238E27FC236}">
              <a16:creationId xmlns:a16="http://schemas.microsoft.com/office/drawing/2014/main" id="{CEECFFB2-33E3-46AC-91D1-693C42AEF87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14010A43-73F8-2AA9-AD73-015ABFADC1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61DC3F84-0B13-56DC-49F2-091D8EBA8CF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5B7D1AF8-820F-B5DE-D38B-0084FD099A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CC3BDA27-6DD2-EC7A-D611-1EA8DB11D7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88900</xdr:rowOff>
    </xdr:to>
    <xdr:sp macro="" textlink="">
      <xdr:nvSpPr>
        <xdr:cNvPr id="548866" name="c" hidden="1">
          <a:extLst>
            <a:ext uri="{FF2B5EF4-FFF2-40B4-BE49-F238E27FC236}">
              <a16:creationId xmlns:a16="http://schemas.microsoft.com/office/drawing/2014/main" id="{5E380086-2ADA-01B4-BEAA-3130F6911D5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2" name="AutoShape 2">
          <a:extLst>
            <a:ext uri="{FF2B5EF4-FFF2-40B4-BE49-F238E27FC236}">
              <a16:creationId xmlns:a16="http://schemas.microsoft.com/office/drawing/2014/main" id="{E32E230E-3416-0336-E846-8A54A438E3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3" name="AutoShape 2">
          <a:extLst>
            <a:ext uri="{FF2B5EF4-FFF2-40B4-BE49-F238E27FC236}">
              <a16:creationId xmlns:a16="http://schemas.microsoft.com/office/drawing/2014/main" id="{C46FCAB3-AB05-9F91-D3AC-35D4E92312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4" name="AutoShape 2">
          <a:extLst>
            <a:ext uri="{FF2B5EF4-FFF2-40B4-BE49-F238E27FC236}">
              <a16:creationId xmlns:a16="http://schemas.microsoft.com/office/drawing/2014/main" id="{4041197E-BD58-6467-1E9E-3A9CEBFDAC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88900</xdr:rowOff>
    </xdr:to>
    <xdr:sp macro="" textlink="">
      <xdr:nvSpPr>
        <xdr:cNvPr id="5" name="AutoShape 2">
          <a:extLst>
            <a:ext uri="{FF2B5EF4-FFF2-40B4-BE49-F238E27FC236}">
              <a16:creationId xmlns:a16="http://schemas.microsoft.com/office/drawing/2014/main" id="{85EB35FC-3460-5D49-C2BA-6D4C19ACA66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42</xdr:row>
      <xdr:rowOff>139700</xdr:rowOff>
    </xdr:to>
    <xdr:sp macro="" textlink="">
      <xdr:nvSpPr>
        <xdr:cNvPr id="549890" name="c" hidden="1">
          <a:extLst>
            <a:ext uri="{FF2B5EF4-FFF2-40B4-BE49-F238E27FC236}">
              <a16:creationId xmlns:a16="http://schemas.microsoft.com/office/drawing/2014/main" id="{203A26EA-2314-D1E0-4D0E-D7F05592DA9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2" name="AutoShape 2">
          <a:extLst>
            <a:ext uri="{FF2B5EF4-FFF2-40B4-BE49-F238E27FC236}">
              <a16:creationId xmlns:a16="http://schemas.microsoft.com/office/drawing/2014/main" id="{F9CAB26E-5B5F-A47A-9875-6F1857C6C65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3" name="AutoShape 2">
          <a:extLst>
            <a:ext uri="{FF2B5EF4-FFF2-40B4-BE49-F238E27FC236}">
              <a16:creationId xmlns:a16="http://schemas.microsoft.com/office/drawing/2014/main" id="{3ADE4D28-08FE-67F6-58BA-3B78270C3C4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4" name="AutoShape 2">
          <a:extLst>
            <a:ext uri="{FF2B5EF4-FFF2-40B4-BE49-F238E27FC236}">
              <a16:creationId xmlns:a16="http://schemas.microsoft.com/office/drawing/2014/main" id="{9C044D10-37DF-2362-6796-2B125417FD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42</xdr:row>
      <xdr:rowOff>139700</xdr:rowOff>
    </xdr:to>
    <xdr:sp macro="" textlink="">
      <xdr:nvSpPr>
        <xdr:cNvPr id="5" name="AutoShape 2">
          <a:extLst>
            <a:ext uri="{FF2B5EF4-FFF2-40B4-BE49-F238E27FC236}">
              <a16:creationId xmlns:a16="http://schemas.microsoft.com/office/drawing/2014/main" id="{EA3FC92D-CADF-559F-8C17-EC28DB51B0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50914" name="c" hidden="1">
          <a:extLst>
            <a:ext uri="{FF2B5EF4-FFF2-40B4-BE49-F238E27FC236}">
              <a16:creationId xmlns:a16="http://schemas.microsoft.com/office/drawing/2014/main" id="{527E8549-828A-5A07-72C4-7AABF8D2526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1931E59E-CB9F-9921-DBCC-989D9315088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C80A966A-C28C-79FE-C565-2C81C1335AF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CF14627A-E749-D196-0695-101398821AF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8D459513-E6F2-5D8E-B199-9865A7131FC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3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51938" name="c" hidden="1">
          <a:extLst>
            <a:ext uri="{FF2B5EF4-FFF2-40B4-BE49-F238E27FC236}">
              <a16:creationId xmlns:a16="http://schemas.microsoft.com/office/drawing/2014/main" id="{D608686D-63D9-540F-13AC-887B1F5F37D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157B61ED-3344-C05E-DDE0-CDB33619CEC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92113BF4-82A4-4DE7-4C16-20DD8F1FCCF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A8B8797B-125E-C2E7-0B3D-3CC1562FD2E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F36C3161-FB85-6FC1-332E-8D9454FE1B3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52962" name="c" hidden="1">
          <a:extLst>
            <a:ext uri="{FF2B5EF4-FFF2-40B4-BE49-F238E27FC236}">
              <a16:creationId xmlns:a16="http://schemas.microsoft.com/office/drawing/2014/main" id="{AED2178A-FFCD-2F15-F3B3-F717BFBEAE1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C3E47507-7252-B6E3-EBA8-86412F5F9C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44FDA9F1-8F3F-3F67-E433-5A72190939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37FB747C-9181-2D8D-2402-8982AA86C87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25C473D0-3A6C-6E75-5032-BA68A1B0C3A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53986" name="c" hidden="1">
          <a:extLst>
            <a:ext uri="{FF2B5EF4-FFF2-40B4-BE49-F238E27FC236}">
              <a16:creationId xmlns:a16="http://schemas.microsoft.com/office/drawing/2014/main" id="{8835734A-E4F9-232F-3DF4-BF87BB0EA30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4D534224-ED3B-96C8-FA9A-CA80C8D21F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BE07B411-D356-4E02-5598-11C787059E5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7F4640E3-EBDF-C42F-AEF2-D29F6493ABA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E1D9AFD3-2CCC-D919-1BE8-4365FA4CF3E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31750</xdr:rowOff>
    </xdr:to>
    <xdr:sp macro="" textlink="">
      <xdr:nvSpPr>
        <xdr:cNvPr id="555010" name="c" hidden="1">
          <a:extLst>
            <a:ext uri="{FF2B5EF4-FFF2-40B4-BE49-F238E27FC236}">
              <a16:creationId xmlns:a16="http://schemas.microsoft.com/office/drawing/2014/main" id="{52034B41-279E-9242-9D57-05E2055EC5FB}"/>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2" name="AutoShape 2">
          <a:extLst>
            <a:ext uri="{FF2B5EF4-FFF2-40B4-BE49-F238E27FC236}">
              <a16:creationId xmlns:a16="http://schemas.microsoft.com/office/drawing/2014/main" id="{0F10345F-88C1-343F-678D-9266B301688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3" name="AutoShape 2">
          <a:extLst>
            <a:ext uri="{FF2B5EF4-FFF2-40B4-BE49-F238E27FC236}">
              <a16:creationId xmlns:a16="http://schemas.microsoft.com/office/drawing/2014/main" id="{346045BA-E59E-9730-99E3-D49B7DD8CD4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4" name="AutoShape 2">
          <a:extLst>
            <a:ext uri="{FF2B5EF4-FFF2-40B4-BE49-F238E27FC236}">
              <a16:creationId xmlns:a16="http://schemas.microsoft.com/office/drawing/2014/main" id="{79C21AB6-F7C0-4DFA-24E6-DC01A01F9BF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31750</xdr:rowOff>
    </xdr:to>
    <xdr:sp macro="" textlink="">
      <xdr:nvSpPr>
        <xdr:cNvPr id="5" name="AutoShape 2">
          <a:extLst>
            <a:ext uri="{FF2B5EF4-FFF2-40B4-BE49-F238E27FC236}">
              <a16:creationId xmlns:a16="http://schemas.microsoft.com/office/drawing/2014/main" id="{7F7744C9-50C0-AFEF-0F2D-3C984E89106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56034" name="c" hidden="1">
          <a:extLst>
            <a:ext uri="{FF2B5EF4-FFF2-40B4-BE49-F238E27FC236}">
              <a16:creationId xmlns:a16="http://schemas.microsoft.com/office/drawing/2014/main" id="{A4E31B4C-D228-16DA-5156-8FBDB1E2F21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0A1ADAA1-37FA-6B48-7E78-CD5A1B6DB5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30253B3B-2CFF-E1AF-747B-2DD5D735D57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1645B8E2-A11F-DF37-0105-A296DD94A40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AF06CF7E-F550-179B-12E4-6052222491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177800</xdr:rowOff>
    </xdr:to>
    <xdr:sp macro="" textlink="">
      <xdr:nvSpPr>
        <xdr:cNvPr id="557058" name="c" hidden="1">
          <a:extLst>
            <a:ext uri="{FF2B5EF4-FFF2-40B4-BE49-F238E27FC236}">
              <a16:creationId xmlns:a16="http://schemas.microsoft.com/office/drawing/2014/main" id="{60891E58-4E16-DA9A-099A-E5B1981457C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2" name="AutoShape 2">
          <a:extLst>
            <a:ext uri="{FF2B5EF4-FFF2-40B4-BE49-F238E27FC236}">
              <a16:creationId xmlns:a16="http://schemas.microsoft.com/office/drawing/2014/main" id="{AAE67F0F-BB5F-1E3D-9D3F-110163CE1D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3" name="AutoShape 2">
          <a:extLst>
            <a:ext uri="{FF2B5EF4-FFF2-40B4-BE49-F238E27FC236}">
              <a16:creationId xmlns:a16="http://schemas.microsoft.com/office/drawing/2014/main" id="{DF6480A6-E99A-888C-AA82-1443DEB911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4" name="AutoShape 2">
          <a:extLst>
            <a:ext uri="{FF2B5EF4-FFF2-40B4-BE49-F238E27FC236}">
              <a16:creationId xmlns:a16="http://schemas.microsoft.com/office/drawing/2014/main" id="{CC21AD8D-99E0-39A8-3484-ADFB0D7139E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177800</xdr:rowOff>
    </xdr:to>
    <xdr:sp macro="" textlink="">
      <xdr:nvSpPr>
        <xdr:cNvPr id="5" name="AutoShape 2">
          <a:extLst>
            <a:ext uri="{FF2B5EF4-FFF2-40B4-BE49-F238E27FC236}">
              <a16:creationId xmlns:a16="http://schemas.microsoft.com/office/drawing/2014/main" id="{885D9803-AF7F-3654-C404-B9E99A5C3B5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58082" name="c" hidden="1">
          <a:extLst>
            <a:ext uri="{FF2B5EF4-FFF2-40B4-BE49-F238E27FC236}">
              <a16:creationId xmlns:a16="http://schemas.microsoft.com/office/drawing/2014/main" id="{7C9BD05D-993D-360F-6702-D279B91A277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5FF00966-48C0-0689-C2F1-30158298B09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E78FF16D-1255-BF40-8271-E06D9A3D40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04F37845-3372-6C00-CCB3-959FB6914F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E9912940-6EDF-7569-9A43-7FF553640AF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59106" name="c" hidden="1">
          <a:extLst>
            <a:ext uri="{FF2B5EF4-FFF2-40B4-BE49-F238E27FC236}">
              <a16:creationId xmlns:a16="http://schemas.microsoft.com/office/drawing/2014/main" id="{C506C3B7-1098-14CF-5B6A-01D89A23C70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A9A8F002-20BB-9662-4107-ED6F8B05F2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4E236FC2-4620-8DFB-8118-4F1563DB6F3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1723294A-7DA0-4075-5693-9855738F9E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B63537DD-30AA-CABB-44C1-D61CFBE230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560130" name="c" hidden="1">
          <a:extLst>
            <a:ext uri="{FF2B5EF4-FFF2-40B4-BE49-F238E27FC236}">
              <a16:creationId xmlns:a16="http://schemas.microsoft.com/office/drawing/2014/main" id="{4B4E3792-6F2F-685A-EE4B-28F64B0668A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AD424553-B5D8-A66C-21B3-12E7C4473BB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AA7287E6-EF7E-1BF5-9FA2-CAAC1E41E3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D3BD3E13-7E3A-1A42-C1BA-7F6365D2D73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D896385E-716D-2947-75B4-FE8D1B5D672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561154" name="c" hidden="1">
          <a:extLst>
            <a:ext uri="{FF2B5EF4-FFF2-40B4-BE49-F238E27FC236}">
              <a16:creationId xmlns:a16="http://schemas.microsoft.com/office/drawing/2014/main" id="{4A7BC126-0532-CD3D-88D6-17052D08A52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01C32169-09CF-D68A-4060-A8812D91CF9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5236BD46-97F2-C286-FFC8-1DA1987210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A7E08242-AA93-3CE0-E5FD-B6C65B3FF15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7DCEFF96-29AA-C158-422D-023B9367D6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4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36</xdr:row>
      <xdr:rowOff>133350</xdr:rowOff>
    </xdr:to>
    <xdr:sp macro="" textlink="">
      <xdr:nvSpPr>
        <xdr:cNvPr id="562178" name="c" hidden="1">
          <a:extLst>
            <a:ext uri="{FF2B5EF4-FFF2-40B4-BE49-F238E27FC236}">
              <a16:creationId xmlns:a16="http://schemas.microsoft.com/office/drawing/2014/main" id="{97D248EF-0AFB-3D2F-95E8-2A4C8965DA5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2" name="AutoShape 2">
          <a:extLst>
            <a:ext uri="{FF2B5EF4-FFF2-40B4-BE49-F238E27FC236}">
              <a16:creationId xmlns:a16="http://schemas.microsoft.com/office/drawing/2014/main" id="{8F9D7F36-3F4F-DDBE-79E7-3F8728E5462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3" name="AutoShape 2">
          <a:extLst>
            <a:ext uri="{FF2B5EF4-FFF2-40B4-BE49-F238E27FC236}">
              <a16:creationId xmlns:a16="http://schemas.microsoft.com/office/drawing/2014/main" id="{A13CA8B6-06E8-6E99-0A7A-2B6D1CC36D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4" name="AutoShape 2">
          <a:extLst>
            <a:ext uri="{FF2B5EF4-FFF2-40B4-BE49-F238E27FC236}">
              <a16:creationId xmlns:a16="http://schemas.microsoft.com/office/drawing/2014/main" id="{554DF6B5-8255-33D5-17B9-69CAF346A7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36</xdr:row>
      <xdr:rowOff>133350</xdr:rowOff>
    </xdr:to>
    <xdr:sp macro="" textlink="">
      <xdr:nvSpPr>
        <xdr:cNvPr id="5" name="AutoShape 2">
          <a:extLst>
            <a:ext uri="{FF2B5EF4-FFF2-40B4-BE49-F238E27FC236}">
              <a16:creationId xmlns:a16="http://schemas.microsoft.com/office/drawing/2014/main" id="{043DFC11-8B8E-75ED-DB26-3B67BED54B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120650</xdr:rowOff>
    </xdr:to>
    <xdr:sp macro="" textlink="">
      <xdr:nvSpPr>
        <xdr:cNvPr id="563202" name="c" hidden="1">
          <a:extLst>
            <a:ext uri="{FF2B5EF4-FFF2-40B4-BE49-F238E27FC236}">
              <a16:creationId xmlns:a16="http://schemas.microsoft.com/office/drawing/2014/main" id="{BC89ECC3-833C-E7CA-97AF-74664238A2B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2" name="AutoShape 2">
          <a:extLst>
            <a:ext uri="{FF2B5EF4-FFF2-40B4-BE49-F238E27FC236}">
              <a16:creationId xmlns:a16="http://schemas.microsoft.com/office/drawing/2014/main" id="{3A67F303-9735-AFEB-3DAF-6C84208FC55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3" name="AutoShape 2">
          <a:extLst>
            <a:ext uri="{FF2B5EF4-FFF2-40B4-BE49-F238E27FC236}">
              <a16:creationId xmlns:a16="http://schemas.microsoft.com/office/drawing/2014/main" id="{EA455255-2464-5653-097B-67C5328A97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4" name="AutoShape 2">
          <a:extLst>
            <a:ext uri="{FF2B5EF4-FFF2-40B4-BE49-F238E27FC236}">
              <a16:creationId xmlns:a16="http://schemas.microsoft.com/office/drawing/2014/main" id="{7281F6DC-A573-A04D-DAAC-21F48E1797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120650</xdr:rowOff>
    </xdr:to>
    <xdr:sp macro="" textlink="">
      <xdr:nvSpPr>
        <xdr:cNvPr id="5" name="AutoShape 2">
          <a:extLst>
            <a:ext uri="{FF2B5EF4-FFF2-40B4-BE49-F238E27FC236}">
              <a16:creationId xmlns:a16="http://schemas.microsoft.com/office/drawing/2014/main" id="{AFAE8086-2313-A602-ED77-7D8D763F4A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564226" name="c" hidden="1">
          <a:extLst>
            <a:ext uri="{FF2B5EF4-FFF2-40B4-BE49-F238E27FC236}">
              <a16:creationId xmlns:a16="http://schemas.microsoft.com/office/drawing/2014/main" id="{9AEDDDA2-509E-B3F7-95F0-6BC747FEE4B8}"/>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000F3B1E-F77C-923E-A871-4514F065A0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61958442-EECA-B2AA-BE86-5F1DD377FB3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3FA9AB6C-1D9F-938E-F033-541707632C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541E44A3-083B-1836-0781-96FABDC6244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65250" name="c" hidden="1">
          <a:extLst>
            <a:ext uri="{FF2B5EF4-FFF2-40B4-BE49-F238E27FC236}">
              <a16:creationId xmlns:a16="http://schemas.microsoft.com/office/drawing/2014/main" id="{495D3C40-0FBA-7706-5772-322BCC8DA69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CD9FF38B-990A-8E29-285B-3744E79AC0D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AD075C2C-A2D5-8CA6-A69A-D7FBDEAB99E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FEB4F421-04AE-3078-800F-F4B3570C8E9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756E808D-7B81-482B-486C-87351E716C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82550</xdr:rowOff>
    </xdr:to>
    <xdr:sp macro="" textlink="">
      <xdr:nvSpPr>
        <xdr:cNvPr id="566274" name="c" hidden="1">
          <a:extLst>
            <a:ext uri="{FF2B5EF4-FFF2-40B4-BE49-F238E27FC236}">
              <a16:creationId xmlns:a16="http://schemas.microsoft.com/office/drawing/2014/main" id="{DF16DF48-C24B-9ACE-019E-36B06A2B102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2" name="AutoShape 2">
          <a:extLst>
            <a:ext uri="{FF2B5EF4-FFF2-40B4-BE49-F238E27FC236}">
              <a16:creationId xmlns:a16="http://schemas.microsoft.com/office/drawing/2014/main" id="{1B698F51-0EF8-4D1B-E289-219B332F660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3" name="AutoShape 2">
          <a:extLst>
            <a:ext uri="{FF2B5EF4-FFF2-40B4-BE49-F238E27FC236}">
              <a16:creationId xmlns:a16="http://schemas.microsoft.com/office/drawing/2014/main" id="{C47F785A-F725-8FCD-337C-7AC41152BFB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4" name="AutoShape 2">
          <a:extLst>
            <a:ext uri="{FF2B5EF4-FFF2-40B4-BE49-F238E27FC236}">
              <a16:creationId xmlns:a16="http://schemas.microsoft.com/office/drawing/2014/main" id="{D4741400-9147-1742-0736-A12E964988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82550</xdr:rowOff>
    </xdr:to>
    <xdr:sp macro="" textlink="">
      <xdr:nvSpPr>
        <xdr:cNvPr id="5" name="AutoShape 2">
          <a:extLst>
            <a:ext uri="{FF2B5EF4-FFF2-40B4-BE49-F238E27FC236}">
              <a16:creationId xmlns:a16="http://schemas.microsoft.com/office/drawing/2014/main" id="{D56A0256-AECF-BD58-9F5B-E7A7B598E95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38100</xdr:rowOff>
    </xdr:to>
    <xdr:sp macro="" textlink="">
      <xdr:nvSpPr>
        <xdr:cNvPr id="567298" name="c" hidden="1">
          <a:extLst>
            <a:ext uri="{FF2B5EF4-FFF2-40B4-BE49-F238E27FC236}">
              <a16:creationId xmlns:a16="http://schemas.microsoft.com/office/drawing/2014/main" id="{807D1950-290C-77D8-2ADA-451A688E7C7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2" name="AutoShape 2">
          <a:extLst>
            <a:ext uri="{FF2B5EF4-FFF2-40B4-BE49-F238E27FC236}">
              <a16:creationId xmlns:a16="http://schemas.microsoft.com/office/drawing/2014/main" id="{31D364F8-83C1-5A80-9297-C676449CBDF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3" name="AutoShape 2">
          <a:extLst>
            <a:ext uri="{FF2B5EF4-FFF2-40B4-BE49-F238E27FC236}">
              <a16:creationId xmlns:a16="http://schemas.microsoft.com/office/drawing/2014/main" id="{F28DC2DD-F566-27F7-93A4-A0E50860272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4" name="AutoShape 2">
          <a:extLst>
            <a:ext uri="{FF2B5EF4-FFF2-40B4-BE49-F238E27FC236}">
              <a16:creationId xmlns:a16="http://schemas.microsoft.com/office/drawing/2014/main" id="{04DFEF2B-673B-A8F5-7E28-5B6E36A9CF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38100</xdr:rowOff>
    </xdr:to>
    <xdr:sp macro="" textlink="">
      <xdr:nvSpPr>
        <xdr:cNvPr id="5" name="AutoShape 2">
          <a:extLst>
            <a:ext uri="{FF2B5EF4-FFF2-40B4-BE49-F238E27FC236}">
              <a16:creationId xmlns:a16="http://schemas.microsoft.com/office/drawing/2014/main" id="{2EBD8F2E-FA60-89CA-4213-31E29A4919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38</xdr:row>
      <xdr:rowOff>165100</xdr:rowOff>
    </xdr:to>
    <xdr:sp macro="" textlink="">
      <xdr:nvSpPr>
        <xdr:cNvPr id="568322" name="c" hidden="1">
          <a:extLst>
            <a:ext uri="{FF2B5EF4-FFF2-40B4-BE49-F238E27FC236}">
              <a16:creationId xmlns:a16="http://schemas.microsoft.com/office/drawing/2014/main" id="{DD20AAC2-BE8C-FDA6-5098-29E76FA4512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2" name="AutoShape 2">
          <a:extLst>
            <a:ext uri="{FF2B5EF4-FFF2-40B4-BE49-F238E27FC236}">
              <a16:creationId xmlns:a16="http://schemas.microsoft.com/office/drawing/2014/main" id="{C95EB6A3-E739-29BC-8F5A-8866E4E4B2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3" name="AutoShape 2">
          <a:extLst>
            <a:ext uri="{FF2B5EF4-FFF2-40B4-BE49-F238E27FC236}">
              <a16:creationId xmlns:a16="http://schemas.microsoft.com/office/drawing/2014/main" id="{8B0D918F-B6DD-A8F0-05E8-D5BB6F10A43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4" name="AutoShape 2">
          <a:extLst>
            <a:ext uri="{FF2B5EF4-FFF2-40B4-BE49-F238E27FC236}">
              <a16:creationId xmlns:a16="http://schemas.microsoft.com/office/drawing/2014/main" id="{ECDD3807-54BF-649D-DB14-7D26E6493FC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38</xdr:row>
      <xdr:rowOff>165100</xdr:rowOff>
    </xdr:to>
    <xdr:sp macro="" textlink="">
      <xdr:nvSpPr>
        <xdr:cNvPr id="5" name="AutoShape 2">
          <a:extLst>
            <a:ext uri="{FF2B5EF4-FFF2-40B4-BE49-F238E27FC236}">
              <a16:creationId xmlns:a16="http://schemas.microsoft.com/office/drawing/2014/main" id="{9C42E2C4-140E-A391-E702-AC8F6FB7AA7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69346" name="c" hidden="1">
          <a:extLst>
            <a:ext uri="{FF2B5EF4-FFF2-40B4-BE49-F238E27FC236}">
              <a16:creationId xmlns:a16="http://schemas.microsoft.com/office/drawing/2014/main" id="{2C43E60C-1481-8A33-DEDE-3449003F4DE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B0683CCF-F971-F795-CF21-203092C4CC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8F0DB70B-0C0A-F788-37EA-337059A38E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AA5FE603-FCBF-7482-C48D-428DDED344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C755F40F-0C23-E98B-DF94-88D9DCDFDFB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70370" name="c" hidden="1">
          <a:extLst>
            <a:ext uri="{FF2B5EF4-FFF2-40B4-BE49-F238E27FC236}">
              <a16:creationId xmlns:a16="http://schemas.microsoft.com/office/drawing/2014/main" id="{1CA5B38C-6F75-34B6-5DCE-0571333268A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C9A0E807-8594-D7B7-890B-9697AC7C062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08BFAE54-D7C4-0BF1-64B3-5804926B4E4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8F2F2B3B-4649-4A2C-2870-BD43E963C1F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B1BD8EDA-B8F1-3242-300D-B605E5B8503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44</xdr:row>
      <xdr:rowOff>127000</xdr:rowOff>
    </xdr:to>
    <xdr:sp macro="" textlink="">
      <xdr:nvSpPr>
        <xdr:cNvPr id="571394" name="c" hidden="1">
          <a:extLst>
            <a:ext uri="{FF2B5EF4-FFF2-40B4-BE49-F238E27FC236}">
              <a16:creationId xmlns:a16="http://schemas.microsoft.com/office/drawing/2014/main" id="{6C07814D-CAB2-73C7-F339-6C4B36903B2F}"/>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2" name="AutoShape 2">
          <a:extLst>
            <a:ext uri="{FF2B5EF4-FFF2-40B4-BE49-F238E27FC236}">
              <a16:creationId xmlns:a16="http://schemas.microsoft.com/office/drawing/2014/main" id="{312BA90B-D188-3EA7-4781-BD1DB9277F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3" name="AutoShape 2">
          <a:extLst>
            <a:ext uri="{FF2B5EF4-FFF2-40B4-BE49-F238E27FC236}">
              <a16:creationId xmlns:a16="http://schemas.microsoft.com/office/drawing/2014/main" id="{8357F9A7-EABA-5C7C-92BE-1F40284AEFC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4" name="AutoShape 2">
          <a:extLst>
            <a:ext uri="{FF2B5EF4-FFF2-40B4-BE49-F238E27FC236}">
              <a16:creationId xmlns:a16="http://schemas.microsoft.com/office/drawing/2014/main" id="{136013B3-E6B0-41AD-EF1B-D6459307F81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44</xdr:row>
      <xdr:rowOff>127000</xdr:rowOff>
    </xdr:to>
    <xdr:sp macro="" textlink="">
      <xdr:nvSpPr>
        <xdr:cNvPr id="5" name="AutoShape 2">
          <a:extLst>
            <a:ext uri="{FF2B5EF4-FFF2-40B4-BE49-F238E27FC236}">
              <a16:creationId xmlns:a16="http://schemas.microsoft.com/office/drawing/2014/main" id="{CEE9E192-DD5D-F27F-B87B-6F0F747DAF9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5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31750</xdr:rowOff>
    </xdr:to>
    <xdr:sp macro="" textlink="">
      <xdr:nvSpPr>
        <xdr:cNvPr id="572419" name="c" hidden="1">
          <a:extLst>
            <a:ext uri="{FF2B5EF4-FFF2-40B4-BE49-F238E27FC236}">
              <a16:creationId xmlns:a16="http://schemas.microsoft.com/office/drawing/2014/main" id="{AA104BA7-D57B-A5D4-18D5-47D121C72FA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31750</xdr:rowOff>
    </xdr:to>
    <xdr:sp macro="" textlink="">
      <xdr:nvSpPr>
        <xdr:cNvPr id="2" name="AutoShape 3">
          <a:extLst>
            <a:ext uri="{FF2B5EF4-FFF2-40B4-BE49-F238E27FC236}">
              <a16:creationId xmlns:a16="http://schemas.microsoft.com/office/drawing/2014/main" id="{AC369927-5922-33EE-3ECC-422BFF928D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31750</xdr:rowOff>
    </xdr:to>
    <xdr:sp macro="" textlink="">
      <xdr:nvSpPr>
        <xdr:cNvPr id="3" name="AutoShape 3">
          <a:extLst>
            <a:ext uri="{FF2B5EF4-FFF2-40B4-BE49-F238E27FC236}">
              <a16:creationId xmlns:a16="http://schemas.microsoft.com/office/drawing/2014/main" id="{1D7CF785-18BF-2EE7-3531-21D8F35354A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31750</xdr:rowOff>
    </xdr:to>
    <xdr:sp macro="" textlink="">
      <xdr:nvSpPr>
        <xdr:cNvPr id="4" name="AutoShape 3">
          <a:extLst>
            <a:ext uri="{FF2B5EF4-FFF2-40B4-BE49-F238E27FC236}">
              <a16:creationId xmlns:a16="http://schemas.microsoft.com/office/drawing/2014/main" id="{1F817725-03F5-01B2-FC34-6D8A4FBE3B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31750</xdr:rowOff>
    </xdr:to>
    <xdr:sp macro="" textlink="">
      <xdr:nvSpPr>
        <xdr:cNvPr id="5" name="AutoShape 3">
          <a:extLst>
            <a:ext uri="{FF2B5EF4-FFF2-40B4-BE49-F238E27FC236}">
              <a16:creationId xmlns:a16="http://schemas.microsoft.com/office/drawing/2014/main" id="{0347D6C7-D189-0D28-9DE8-1A56728F7D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6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76200</xdr:rowOff>
    </xdr:to>
    <xdr:sp macro="" textlink="">
      <xdr:nvSpPr>
        <xdr:cNvPr id="573443" name="c" hidden="1">
          <a:extLst>
            <a:ext uri="{FF2B5EF4-FFF2-40B4-BE49-F238E27FC236}">
              <a16:creationId xmlns:a16="http://schemas.microsoft.com/office/drawing/2014/main" id="{FA47B612-31FA-2F8B-4253-8AB128FC760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76200</xdr:rowOff>
    </xdr:to>
    <xdr:sp macro="" textlink="">
      <xdr:nvSpPr>
        <xdr:cNvPr id="2" name="AutoShape 3">
          <a:extLst>
            <a:ext uri="{FF2B5EF4-FFF2-40B4-BE49-F238E27FC236}">
              <a16:creationId xmlns:a16="http://schemas.microsoft.com/office/drawing/2014/main" id="{2403A518-5FC3-4F83-9D1A-EE37BE19F86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76200</xdr:rowOff>
    </xdr:to>
    <xdr:sp macro="" textlink="">
      <xdr:nvSpPr>
        <xdr:cNvPr id="3" name="AutoShape 3">
          <a:extLst>
            <a:ext uri="{FF2B5EF4-FFF2-40B4-BE49-F238E27FC236}">
              <a16:creationId xmlns:a16="http://schemas.microsoft.com/office/drawing/2014/main" id="{712A070E-9E03-98F1-D9C1-8941446AD01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76200</xdr:rowOff>
    </xdr:to>
    <xdr:sp macro="" textlink="">
      <xdr:nvSpPr>
        <xdr:cNvPr id="4" name="AutoShape 3">
          <a:extLst>
            <a:ext uri="{FF2B5EF4-FFF2-40B4-BE49-F238E27FC236}">
              <a16:creationId xmlns:a16="http://schemas.microsoft.com/office/drawing/2014/main" id="{35874F37-4F33-633A-47CA-2492640357C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76200</xdr:rowOff>
    </xdr:to>
    <xdr:sp macro="" textlink="">
      <xdr:nvSpPr>
        <xdr:cNvPr id="5" name="AutoShape 3">
          <a:extLst>
            <a:ext uri="{FF2B5EF4-FFF2-40B4-BE49-F238E27FC236}">
              <a16:creationId xmlns:a16="http://schemas.microsoft.com/office/drawing/2014/main" id="{694D7BDA-1942-197F-F212-AAAC606AE8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6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127000</xdr:rowOff>
    </xdr:to>
    <xdr:sp macro="" textlink="">
      <xdr:nvSpPr>
        <xdr:cNvPr id="574466" name="c" hidden="1">
          <a:extLst>
            <a:ext uri="{FF2B5EF4-FFF2-40B4-BE49-F238E27FC236}">
              <a16:creationId xmlns:a16="http://schemas.microsoft.com/office/drawing/2014/main" id="{DC6C652D-D453-358E-AB36-9E79A00C1B2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2" name="AutoShape 2">
          <a:extLst>
            <a:ext uri="{FF2B5EF4-FFF2-40B4-BE49-F238E27FC236}">
              <a16:creationId xmlns:a16="http://schemas.microsoft.com/office/drawing/2014/main" id="{996312BB-8A81-15F4-4283-3E411C5026E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3" name="AutoShape 2">
          <a:extLst>
            <a:ext uri="{FF2B5EF4-FFF2-40B4-BE49-F238E27FC236}">
              <a16:creationId xmlns:a16="http://schemas.microsoft.com/office/drawing/2014/main" id="{6A66E199-76F5-310F-4831-A17E22DF90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4" name="AutoShape 2">
          <a:extLst>
            <a:ext uri="{FF2B5EF4-FFF2-40B4-BE49-F238E27FC236}">
              <a16:creationId xmlns:a16="http://schemas.microsoft.com/office/drawing/2014/main" id="{0AE98F48-793C-A10C-159E-6191CA13918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127000</xdr:rowOff>
    </xdr:to>
    <xdr:sp macro="" textlink="">
      <xdr:nvSpPr>
        <xdr:cNvPr id="5" name="AutoShape 2">
          <a:extLst>
            <a:ext uri="{FF2B5EF4-FFF2-40B4-BE49-F238E27FC236}">
              <a16:creationId xmlns:a16="http://schemas.microsoft.com/office/drawing/2014/main" id="{5936D2DB-B512-3C90-09E4-1C94EC08CF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6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37</xdr:row>
      <xdr:rowOff>171450</xdr:rowOff>
    </xdr:to>
    <xdr:sp macro="" textlink="">
      <xdr:nvSpPr>
        <xdr:cNvPr id="575490" name="c" hidden="1">
          <a:extLst>
            <a:ext uri="{FF2B5EF4-FFF2-40B4-BE49-F238E27FC236}">
              <a16:creationId xmlns:a16="http://schemas.microsoft.com/office/drawing/2014/main" id="{E301A312-27BD-22CC-24DE-52167CA8B53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2" name="AutoShape 2">
          <a:extLst>
            <a:ext uri="{FF2B5EF4-FFF2-40B4-BE49-F238E27FC236}">
              <a16:creationId xmlns:a16="http://schemas.microsoft.com/office/drawing/2014/main" id="{17782140-3B10-5749-AD02-9828946FE5B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3" name="AutoShape 2">
          <a:extLst>
            <a:ext uri="{FF2B5EF4-FFF2-40B4-BE49-F238E27FC236}">
              <a16:creationId xmlns:a16="http://schemas.microsoft.com/office/drawing/2014/main" id="{2FD9C2A9-C197-DF53-8FD8-8F146D0E6A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4" name="AutoShape 2">
          <a:extLst>
            <a:ext uri="{FF2B5EF4-FFF2-40B4-BE49-F238E27FC236}">
              <a16:creationId xmlns:a16="http://schemas.microsoft.com/office/drawing/2014/main" id="{E9CA25D4-B2F2-947F-03B5-36153CA74AF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37</xdr:row>
      <xdr:rowOff>171450</xdr:rowOff>
    </xdr:to>
    <xdr:sp macro="" textlink="">
      <xdr:nvSpPr>
        <xdr:cNvPr id="5" name="AutoShape 2">
          <a:extLst>
            <a:ext uri="{FF2B5EF4-FFF2-40B4-BE49-F238E27FC236}">
              <a16:creationId xmlns:a16="http://schemas.microsoft.com/office/drawing/2014/main" id="{626768BD-F754-B164-50F3-2577811D22D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6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88900</xdr:rowOff>
    </xdr:to>
    <xdr:sp macro="" textlink="">
      <xdr:nvSpPr>
        <xdr:cNvPr id="576514" name="c" hidden="1">
          <a:extLst>
            <a:ext uri="{FF2B5EF4-FFF2-40B4-BE49-F238E27FC236}">
              <a16:creationId xmlns:a16="http://schemas.microsoft.com/office/drawing/2014/main" id="{E35FEDFD-0FD3-3577-1041-F7261376704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88900</xdr:rowOff>
    </xdr:to>
    <xdr:sp macro="" textlink="">
      <xdr:nvSpPr>
        <xdr:cNvPr id="2" name="AutoShape 2">
          <a:extLst>
            <a:ext uri="{FF2B5EF4-FFF2-40B4-BE49-F238E27FC236}">
              <a16:creationId xmlns:a16="http://schemas.microsoft.com/office/drawing/2014/main" id="{F6148F1B-9696-8731-6EB4-2122D49C522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88900</xdr:rowOff>
    </xdr:to>
    <xdr:sp macro="" textlink="">
      <xdr:nvSpPr>
        <xdr:cNvPr id="3" name="AutoShape 2">
          <a:extLst>
            <a:ext uri="{FF2B5EF4-FFF2-40B4-BE49-F238E27FC236}">
              <a16:creationId xmlns:a16="http://schemas.microsoft.com/office/drawing/2014/main" id="{3D34F70B-B6A7-1432-9282-BF05BCE8B5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88900</xdr:rowOff>
    </xdr:to>
    <xdr:sp macro="" textlink="">
      <xdr:nvSpPr>
        <xdr:cNvPr id="4" name="AutoShape 2">
          <a:extLst>
            <a:ext uri="{FF2B5EF4-FFF2-40B4-BE49-F238E27FC236}">
              <a16:creationId xmlns:a16="http://schemas.microsoft.com/office/drawing/2014/main" id="{B9E8797B-FEF2-D39D-5E54-DC4E100C2CF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88900</xdr:rowOff>
    </xdr:to>
    <xdr:sp macro="" textlink="">
      <xdr:nvSpPr>
        <xdr:cNvPr id="5" name="AutoShape 2">
          <a:extLst>
            <a:ext uri="{FF2B5EF4-FFF2-40B4-BE49-F238E27FC236}">
              <a16:creationId xmlns:a16="http://schemas.microsoft.com/office/drawing/2014/main" id="{EE44F94F-46D8-5D25-1DE8-7F30AA7EEB0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6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36</xdr:row>
      <xdr:rowOff>44450</xdr:rowOff>
    </xdr:to>
    <xdr:sp macro="" textlink="">
      <xdr:nvSpPr>
        <xdr:cNvPr id="577538" name="c" hidden="1">
          <a:extLst>
            <a:ext uri="{FF2B5EF4-FFF2-40B4-BE49-F238E27FC236}">
              <a16:creationId xmlns:a16="http://schemas.microsoft.com/office/drawing/2014/main" id="{3527E5F8-0709-9431-7801-C6EE39CE573D}"/>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2" name="AutoShape 2">
          <a:extLst>
            <a:ext uri="{FF2B5EF4-FFF2-40B4-BE49-F238E27FC236}">
              <a16:creationId xmlns:a16="http://schemas.microsoft.com/office/drawing/2014/main" id="{7FD65519-9DED-6977-9C6B-76BEF61E985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3" name="AutoShape 2">
          <a:extLst>
            <a:ext uri="{FF2B5EF4-FFF2-40B4-BE49-F238E27FC236}">
              <a16:creationId xmlns:a16="http://schemas.microsoft.com/office/drawing/2014/main" id="{C63B6DF4-1F54-37DE-F8BA-A54B848E4C9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4" name="AutoShape 2">
          <a:extLst>
            <a:ext uri="{FF2B5EF4-FFF2-40B4-BE49-F238E27FC236}">
              <a16:creationId xmlns:a16="http://schemas.microsoft.com/office/drawing/2014/main" id="{B87ED886-EFEB-39D2-B614-FC8F9255C9C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36</xdr:row>
      <xdr:rowOff>44450</xdr:rowOff>
    </xdr:to>
    <xdr:sp macro="" textlink="">
      <xdr:nvSpPr>
        <xdr:cNvPr id="5" name="AutoShape 2">
          <a:extLst>
            <a:ext uri="{FF2B5EF4-FFF2-40B4-BE49-F238E27FC236}">
              <a16:creationId xmlns:a16="http://schemas.microsoft.com/office/drawing/2014/main" id="{8882C214-61FB-B346-29DA-116F780F97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6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578566" name="c" hidden="1">
          <a:extLst>
            <a:ext uri="{FF2B5EF4-FFF2-40B4-BE49-F238E27FC236}">
              <a16:creationId xmlns:a16="http://schemas.microsoft.com/office/drawing/2014/main" id="{5325C251-1BB0-5CE0-82C1-FC5733D75DC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6">
          <a:extLst>
            <a:ext uri="{FF2B5EF4-FFF2-40B4-BE49-F238E27FC236}">
              <a16:creationId xmlns:a16="http://schemas.microsoft.com/office/drawing/2014/main" id="{50B4B23B-D9EC-602B-ABEA-A0245762B42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6">
          <a:extLst>
            <a:ext uri="{FF2B5EF4-FFF2-40B4-BE49-F238E27FC236}">
              <a16:creationId xmlns:a16="http://schemas.microsoft.com/office/drawing/2014/main" id="{F4193014-74C4-F272-5116-45B52FEDD0C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6">
          <a:extLst>
            <a:ext uri="{FF2B5EF4-FFF2-40B4-BE49-F238E27FC236}">
              <a16:creationId xmlns:a16="http://schemas.microsoft.com/office/drawing/2014/main" id="{DB4E65A7-1D08-3C64-A67D-4FD2F68233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6">
          <a:extLst>
            <a:ext uri="{FF2B5EF4-FFF2-40B4-BE49-F238E27FC236}">
              <a16:creationId xmlns:a16="http://schemas.microsoft.com/office/drawing/2014/main" id="{51A87AB3-2D3D-031C-AB5B-12DB76DEFBA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drawing" Target="../drawings/drawing3.xml"/></Relationships>
</file>

<file path=xl/worksheets/_rels/sheet5.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drawing" Target="../drawings/drawing4.xml"/></Relationships>
</file>

<file path=xl/worksheets/_rels/sheet6.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drawing" Target="../drawings/drawing5.xml"/></Relationships>
</file>

<file path=xl/worksheets/_rels/sheet7.xml.rels><?xml version="1.0" encoding="UTF-8" standalone="yes"?>
<Relationships xmlns="http://schemas.openxmlformats.org/package/2006/relationships"><Relationship Id="rId3" Type="http://schemas.openxmlformats.org/officeDocument/2006/relationships/comments" Target="../comments6.xml"/><Relationship Id="rId2" Type="http://schemas.openxmlformats.org/officeDocument/2006/relationships/vmlDrawing" Target="../drawings/vmlDrawing6.vml"/><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3" Type="http://schemas.openxmlformats.org/officeDocument/2006/relationships/comments" Target="../comments7.xml"/><Relationship Id="rId2" Type="http://schemas.openxmlformats.org/officeDocument/2006/relationships/vmlDrawing" Target="../drawings/vmlDrawing7.vml"/><Relationship Id="rId1" Type="http://schemas.openxmlformats.org/officeDocument/2006/relationships/drawing" Target="../drawings/drawing7.xml"/></Relationships>
</file>

<file path=xl/worksheets/_rels/sheet9.xml.rels><?xml version="1.0" encoding="UTF-8" standalone="yes"?>
<Relationships xmlns="http://schemas.openxmlformats.org/package/2006/relationships"><Relationship Id="rId3" Type="http://schemas.openxmlformats.org/officeDocument/2006/relationships/comments" Target="../comments8.xml"/><Relationship Id="rId2" Type="http://schemas.openxmlformats.org/officeDocument/2006/relationships/vmlDrawing" Target="../drawings/vmlDrawing8.vml"/><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3" Type="http://schemas.openxmlformats.org/officeDocument/2006/relationships/comments" Target="../comments9.xml"/><Relationship Id="rId2" Type="http://schemas.openxmlformats.org/officeDocument/2006/relationships/vmlDrawing" Target="../drawings/vmlDrawing9.vml"/><Relationship Id="rId1" Type="http://schemas.openxmlformats.org/officeDocument/2006/relationships/drawing" Target="../drawings/drawing9.xml"/></Relationships>
</file>

<file path=xl/worksheets/_rels/sheet11.xml.rels><?xml version="1.0" encoding="UTF-8" standalone="yes"?>
<Relationships xmlns="http://schemas.openxmlformats.org/package/2006/relationships"><Relationship Id="rId3" Type="http://schemas.openxmlformats.org/officeDocument/2006/relationships/comments" Target="../comments10.xml"/><Relationship Id="rId2" Type="http://schemas.openxmlformats.org/officeDocument/2006/relationships/vmlDrawing" Target="../drawings/vmlDrawing10.vml"/><Relationship Id="rId1" Type="http://schemas.openxmlformats.org/officeDocument/2006/relationships/drawing" Target="../drawings/drawing10.xml"/></Relationships>
</file>

<file path=xl/worksheets/_rels/sheet12.xml.rels><?xml version="1.0" encoding="UTF-8" standalone="yes"?>
<Relationships xmlns="http://schemas.openxmlformats.org/package/2006/relationships"><Relationship Id="rId3" Type="http://schemas.openxmlformats.org/officeDocument/2006/relationships/comments" Target="../comments11.xml"/><Relationship Id="rId2" Type="http://schemas.openxmlformats.org/officeDocument/2006/relationships/vmlDrawing" Target="../drawings/vmlDrawing11.vml"/><Relationship Id="rId1" Type="http://schemas.openxmlformats.org/officeDocument/2006/relationships/drawing" Target="../drawings/drawing11.xml"/></Relationships>
</file>

<file path=xl/worksheets/_rels/sheet13.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2.vml"/><Relationship Id="rId1" Type="http://schemas.openxmlformats.org/officeDocument/2006/relationships/drawing" Target="../drawings/drawing12.xml"/></Relationships>
</file>

<file path=xl/worksheets/_rels/sheet14.xml.rels><?xml version="1.0" encoding="UTF-8" standalone="yes"?>
<Relationships xmlns="http://schemas.openxmlformats.org/package/2006/relationships"><Relationship Id="rId3" Type="http://schemas.openxmlformats.org/officeDocument/2006/relationships/comments" Target="../comments13.xml"/><Relationship Id="rId2" Type="http://schemas.openxmlformats.org/officeDocument/2006/relationships/vmlDrawing" Target="../drawings/vmlDrawing13.vml"/><Relationship Id="rId1" Type="http://schemas.openxmlformats.org/officeDocument/2006/relationships/drawing" Target="../drawings/drawing13.xml"/></Relationships>
</file>

<file path=xl/worksheets/_rels/sheet15.xml.rels><?xml version="1.0" encoding="UTF-8" standalone="yes"?>
<Relationships xmlns="http://schemas.openxmlformats.org/package/2006/relationships"><Relationship Id="rId3" Type="http://schemas.openxmlformats.org/officeDocument/2006/relationships/comments" Target="../comments14.xml"/><Relationship Id="rId2" Type="http://schemas.openxmlformats.org/officeDocument/2006/relationships/vmlDrawing" Target="../drawings/vmlDrawing14.vml"/><Relationship Id="rId1" Type="http://schemas.openxmlformats.org/officeDocument/2006/relationships/drawing" Target="../drawings/drawing14.xml"/></Relationships>
</file>

<file path=xl/worksheets/_rels/sheet16.xml.rels><?xml version="1.0" encoding="UTF-8" standalone="yes"?>
<Relationships xmlns="http://schemas.openxmlformats.org/package/2006/relationships"><Relationship Id="rId3" Type="http://schemas.openxmlformats.org/officeDocument/2006/relationships/comments" Target="../comments15.xml"/><Relationship Id="rId2" Type="http://schemas.openxmlformats.org/officeDocument/2006/relationships/vmlDrawing" Target="../drawings/vmlDrawing15.vml"/><Relationship Id="rId1" Type="http://schemas.openxmlformats.org/officeDocument/2006/relationships/drawing" Target="../drawings/drawing15.xml"/></Relationships>
</file>

<file path=xl/worksheets/_rels/sheet17.xml.rels><?xml version="1.0" encoding="UTF-8" standalone="yes"?>
<Relationships xmlns="http://schemas.openxmlformats.org/package/2006/relationships"><Relationship Id="rId3" Type="http://schemas.openxmlformats.org/officeDocument/2006/relationships/comments" Target="../comments16.xml"/><Relationship Id="rId2" Type="http://schemas.openxmlformats.org/officeDocument/2006/relationships/vmlDrawing" Target="../drawings/vmlDrawing16.vml"/><Relationship Id="rId1" Type="http://schemas.openxmlformats.org/officeDocument/2006/relationships/drawing" Target="../drawings/drawing16.xml"/></Relationships>
</file>

<file path=xl/worksheets/_rels/sheet18.xml.rels><?xml version="1.0" encoding="UTF-8" standalone="yes"?>
<Relationships xmlns="http://schemas.openxmlformats.org/package/2006/relationships"><Relationship Id="rId3" Type="http://schemas.openxmlformats.org/officeDocument/2006/relationships/comments" Target="../comments17.xml"/><Relationship Id="rId2" Type="http://schemas.openxmlformats.org/officeDocument/2006/relationships/vmlDrawing" Target="../drawings/vmlDrawing17.vml"/><Relationship Id="rId1" Type="http://schemas.openxmlformats.org/officeDocument/2006/relationships/drawing" Target="../drawings/drawing17.xml"/></Relationships>
</file>

<file path=xl/worksheets/_rels/sheet19.xml.rels><?xml version="1.0" encoding="UTF-8" standalone="yes"?>
<Relationships xmlns="http://schemas.openxmlformats.org/package/2006/relationships"><Relationship Id="rId3" Type="http://schemas.openxmlformats.org/officeDocument/2006/relationships/comments" Target="../comments18.xml"/><Relationship Id="rId2" Type="http://schemas.openxmlformats.org/officeDocument/2006/relationships/vmlDrawing" Target="../drawings/vmlDrawing18.vml"/><Relationship Id="rId1" Type="http://schemas.openxmlformats.org/officeDocument/2006/relationships/drawing" Target="../drawings/drawing18.xml"/></Relationships>
</file>

<file path=xl/worksheets/_rels/sheet20.xml.rels><?xml version="1.0" encoding="UTF-8" standalone="yes"?>
<Relationships xmlns="http://schemas.openxmlformats.org/package/2006/relationships"><Relationship Id="rId3" Type="http://schemas.openxmlformats.org/officeDocument/2006/relationships/comments" Target="../comments19.xml"/><Relationship Id="rId2" Type="http://schemas.openxmlformats.org/officeDocument/2006/relationships/vmlDrawing" Target="../drawings/vmlDrawing19.vml"/><Relationship Id="rId1" Type="http://schemas.openxmlformats.org/officeDocument/2006/relationships/drawing" Target="../drawings/drawing19.xml"/></Relationships>
</file>

<file path=xl/worksheets/_rels/sheet21.xml.rels><?xml version="1.0" encoding="UTF-8" standalone="yes"?>
<Relationships xmlns="http://schemas.openxmlformats.org/package/2006/relationships"><Relationship Id="rId3" Type="http://schemas.openxmlformats.org/officeDocument/2006/relationships/comments" Target="../comments20.xml"/><Relationship Id="rId2" Type="http://schemas.openxmlformats.org/officeDocument/2006/relationships/vmlDrawing" Target="../drawings/vmlDrawing20.vml"/><Relationship Id="rId1" Type="http://schemas.openxmlformats.org/officeDocument/2006/relationships/drawing" Target="../drawings/drawing20.xml"/></Relationships>
</file>

<file path=xl/worksheets/_rels/sheet22.xml.rels><?xml version="1.0" encoding="UTF-8" standalone="yes"?>
<Relationships xmlns="http://schemas.openxmlformats.org/package/2006/relationships"><Relationship Id="rId3" Type="http://schemas.openxmlformats.org/officeDocument/2006/relationships/comments" Target="../comments21.xml"/><Relationship Id="rId2" Type="http://schemas.openxmlformats.org/officeDocument/2006/relationships/vmlDrawing" Target="../drawings/vmlDrawing21.vml"/><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3" Type="http://schemas.openxmlformats.org/officeDocument/2006/relationships/comments" Target="../comments22.xml"/><Relationship Id="rId2" Type="http://schemas.openxmlformats.org/officeDocument/2006/relationships/vmlDrawing" Target="../drawings/vmlDrawing22.vml"/><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3" Type="http://schemas.openxmlformats.org/officeDocument/2006/relationships/comments" Target="../comments23.xml"/><Relationship Id="rId2" Type="http://schemas.openxmlformats.org/officeDocument/2006/relationships/vmlDrawing" Target="../drawings/vmlDrawing23.vml"/><Relationship Id="rId1" Type="http://schemas.openxmlformats.org/officeDocument/2006/relationships/drawing" Target="../drawings/drawing23.xml"/></Relationships>
</file>

<file path=xl/worksheets/_rels/sheet25.xml.rels><?xml version="1.0" encoding="UTF-8" standalone="yes"?>
<Relationships xmlns="http://schemas.openxmlformats.org/package/2006/relationships"><Relationship Id="rId3" Type="http://schemas.openxmlformats.org/officeDocument/2006/relationships/comments" Target="../comments24.xml"/><Relationship Id="rId2" Type="http://schemas.openxmlformats.org/officeDocument/2006/relationships/vmlDrawing" Target="../drawings/vmlDrawing24.vml"/><Relationship Id="rId1" Type="http://schemas.openxmlformats.org/officeDocument/2006/relationships/drawing" Target="../drawings/drawing24.xml"/></Relationships>
</file>

<file path=xl/worksheets/_rels/sheet26.xml.rels><?xml version="1.0" encoding="UTF-8" standalone="yes"?>
<Relationships xmlns="http://schemas.openxmlformats.org/package/2006/relationships"><Relationship Id="rId3" Type="http://schemas.openxmlformats.org/officeDocument/2006/relationships/comments" Target="../comments25.xml"/><Relationship Id="rId2" Type="http://schemas.openxmlformats.org/officeDocument/2006/relationships/vmlDrawing" Target="../drawings/vmlDrawing25.vml"/><Relationship Id="rId1" Type="http://schemas.openxmlformats.org/officeDocument/2006/relationships/drawing" Target="../drawings/drawing25.xml"/></Relationships>
</file>

<file path=xl/worksheets/_rels/sheet27.xml.rels><?xml version="1.0" encoding="UTF-8" standalone="yes"?>
<Relationships xmlns="http://schemas.openxmlformats.org/package/2006/relationships"><Relationship Id="rId3" Type="http://schemas.openxmlformats.org/officeDocument/2006/relationships/comments" Target="../comments26.xml"/><Relationship Id="rId2" Type="http://schemas.openxmlformats.org/officeDocument/2006/relationships/vmlDrawing" Target="../drawings/vmlDrawing26.vml"/><Relationship Id="rId1" Type="http://schemas.openxmlformats.org/officeDocument/2006/relationships/drawing" Target="../drawings/drawing26.xml"/></Relationships>
</file>

<file path=xl/worksheets/_rels/sheet28.xml.rels><?xml version="1.0" encoding="UTF-8" standalone="yes"?>
<Relationships xmlns="http://schemas.openxmlformats.org/package/2006/relationships"><Relationship Id="rId3" Type="http://schemas.openxmlformats.org/officeDocument/2006/relationships/comments" Target="../comments27.xml"/><Relationship Id="rId2" Type="http://schemas.openxmlformats.org/officeDocument/2006/relationships/vmlDrawing" Target="../drawings/vmlDrawing27.vml"/><Relationship Id="rId1" Type="http://schemas.openxmlformats.org/officeDocument/2006/relationships/drawing" Target="../drawings/drawing27.xml"/></Relationships>
</file>

<file path=xl/worksheets/_rels/sheet29.xml.rels><?xml version="1.0" encoding="UTF-8" standalone="yes"?>
<Relationships xmlns="http://schemas.openxmlformats.org/package/2006/relationships"><Relationship Id="rId3" Type="http://schemas.openxmlformats.org/officeDocument/2006/relationships/comments" Target="../comments28.xml"/><Relationship Id="rId2" Type="http://schemas.openxmlformats.org/officeDocument/2006/relationships/vmlDrawing" Target="../drawings/vmlDrawing28.vml"/><Relationship Id="rId1" Type="http://schemas.openxmlformats.org/officeDocument/2006/relationships/drawing" Target="../drawings/drawing28.xml"/></Relationships>
</file>

<file path=xl/worksheets/_rels/sheet30.xml.rels><?xml version="1.0" encoding="UTF-8" standalone="yes"?>
<Relationships xmlns="http://schemas.openxmlformats.org/package/2006/relationships"><Relationship Id="rId3" Type="http://schemas.openxmlformats.org/officeDocument/2006/relationships/comments" Target="../comments29.xml"/><Relationship Id="rId2" Type="http://schemas.openxmlformats.org/officeDocument/2006/relationships/vmlDrawing" Target="../drawings/vmlDrawing29.vml"/><Relationship Id="rId1" Type="http://schemas.openxmlformats.org/officeDocument/2006/relationships/drawing" Target="../drawings/drawing29.xml"/></Relationships>
</file>

<file path=xl/worksheets/_rels/sheet31.xml.rels><?xml version="1.0" encoding="UTF-8" standalone="yes"?>
<Relationships xmlns="http://schemas.openxmlformats.org/package/2006/relationships"><Relationship Id="rId3" Type="http://schemas.openxmlformats.org/officeDocument/2006/relationships/comments" Target="../comments30.xml"/><Relationship Id="rId2" Type="http://schemas.openxmlformats.org/officeDocument/2006/relationships/vmlDrawing" Target="../drawings/vmlDrawing30.vml"/><Relationship Id="rId1" Type="http://schemas.openxmlformats.org/officeDocument/2006/relationships/drawing" Target="../drawings/drawing30.xml"/></Relationships>
</file>

<file path=xl/worksheets/_rels/sheet32.xml.rels><?xml version="1.0" encoding="UTF-8" standalone="yes"?>
<Relationships xmlns="http://schemas.openxmlformats.org/package/2006/relationships"><Relationship Id="rId3" Type="http://schemas.openxmlformats.org/officeDocument/2006/relationships/comments" Target="../comments31.xml"/><Relationship Id="rId2" Type="http://schemas.openxmlformats.org/officeDocument/2006/relationships/vmlDrawing" Target="../drawings/vmlDrawing31.vml"/><Relationship Id="rId1" Type="http://schemas.openxmlformats.org/officeDocument/2006/relationships/drawing" Target="../drawings/drawing31.xml"/></Relationships>
</file>

<file path=xl/worksheets/_rels/sheet33.xml.rels><?xml version="1.0" encoding="UTF-8" standalone="yes"?>
<Relationships xmlns="http://schemas.openxmlformats.org/package/2006/relationships"><Relationship Id="rId3" Type="http://schemas.openxmlformats.org/officeDocument/2006/relationships/comments" Target="../comments32.xml"/><Relationship Id="rId2" Type="http://schemas.openxmlformats.org/officeDocument/2006/relationships/vmlDrawing" Target="../drawings/vmlDrawing32.vml"/><Relationship Id="rId1" Type="http://schemas.openxmlformats.org/officeDocument/2006/relationships/drawing" Target="../drawings/drawing32.xml"/></Relationships>
</file>

<file path=xl/worksheets/_rels/sheet34.xml.rels><?xml version="1.0" encoding="UTF-8" standalone="yes"?>
<Relationships xmlns="http://schemas.openxmlformats.org/package/2006/relationships"><Relationship Id="rId3" Type="http://schemas.openxmlformats.org/officeDocument/2006/relationships/comments" Target="../comments33.xml"/><Relationship Id="rId2" Type="http://schemas.openxmlformats.org/officeDocument/2006/relationships/vmlDrawing" Target="../drawings/vmlDrawing33.vml"/><Relationship Id="rId1" Type="http://schemas.openxmlformats.org/officeDocument/2006/relationships/drawing" Target="../drawings/drawing33.xml"/></Relationships>
</file>

<file path=xl/worksheets/_rels/sheet35.xml.rels><?xml version="1.0" encoding="UTF-8" standalone="yes"?>
<Relationships xmlns="http://schemas.openxmlformats.org/package/2006/relationships"><Relationship Id="rId3" Type="http://schemas.openxmlformats.org/officeDocument/2006/relationships/comments" Target="../comments34.xml"/><Relationship Id="rId2" Type="http://schemas.openxmlformats.org/officeDocument/2006/relationships/vmlDrawing" Target="../drawings/vmlDrawing34.vml"/><Relationship Id="rId1" Type="http://schemas.openxmlformats.org/officeDocument/2006/relationships/drawing" Target="../drawings/drawing34.xml"/></Relationships>
</file>

<file path=xl/worksheets/_rels/sheet36.xml.rels><?xml version="1.0" encoding="UTF-8" standalone="yes"?>
<Relationships xmlns="http://schemas.openxmlformats.org/package/2006/relationships"><Relationship Id="rId3" Type="http://schemas.openxmlformats.org/officeDocument/2006/relationships/comments" Target="../comments35.xml"/><Relationship Id="rId2" Type="http://schemas.openxmlformats.org/officeDocument/2006/relationships/vmlDrawing" Target="../drawings/vmlDrawing35.vml"/><Relationship Id="rId1" Type="http://schemas.openxmlformats.org/officeDocument/2006/relationships/drawing" Target="../drawings/drawing35.xml"/></Relationships>
</file>

<file path=xl/worksheets/_rels/sheet37.xml.rels><?xml version="1.0" encoding="UTF-8" standalone="yes"?>
<Relationships xmlns="http://schemas.openxmlformats.org/package/2006/relationships"><Relationship Id="rId3" Type="http://schemas.openxmlformats.org/officeDocument/2006/relationships/comments" Target="../comments36.xml"/><Relationship Id="rId2" Type="http://schemas.openxmlformats.org/officeDocument/2006/relationships/vmlDrawing" Target="../drawings/vmlDrawing36.vml"/><Relationship Id="rId1" Type="http://schemas.openxmlformats.org/officeDocument/2006/relationships/drawing" Target="../drawings/drawing36.xml"/></Relationships>
</file>

<file path=xl/worksheets/_rels/sheet38.xml.rels><?xml version="1.0" encoding="UTF-8" standalone="yes"?>
<Relationships xmlns="http://schemas.openxmlformats.org/package/2006/relationships"><Relationship Id="rId3" Type="http://schemas.openxmlformats.org/officeDocument/2006/relationships/comments" Target="../comments37.xml"/><Relationship Id="rId2" Type="http://schemas.openxmlformats.org/officeDocument/2006/relationships/vmlDrawing" Target="../drawings/vmlDrawing37.vml"/><Relationship Id="rId1" Type="http://schemas.openxmlformats.org/officeDocument/2006/relationships/drawing" Target="../drawings/drawing37.xml"/></Relationships>
</file>

<file path=xl/worksheets/_rels/sheet39.xml.rels><?xml version="1.0" encoding="UTF-8" standalone="yes"?>
<Relationships xmlns="http://schemas.openxmlformats.org/package/2006/relationships"><Relationship Id="rId3" Type="http://schemas.openxmlformats.org/officeDocument/2006/relationships/comments" Target="../comments38.xml"/><Relationship Id="rId2" Type="http://schemas.openxmlformats.org/officeDocument/2006/relationships/vmlDrawing" Target="../drawings/vmlDrawing38.vml"/><Relationship Id="rId1" Type="http://schemas.openxmlformats.org/officeDocument/2006/relationships/drawing" Target="../drawings/drawing38.xml"/></Relationships>
</file>

<file path=xl/worksheets/_rels/sheet40.xml.rels><?xml version="1.0" encoding="UTF-8" standalone="yes"?>
<Relationships xmlns="http://schemas.openxmlformats.org/package/2006/relationships"><Relationship Id="rId3" Type="http://schemas.openxmlformats.org/officeDocument/2006/relationships/comments" Target="../comments39.xml"/><Relationship Id="rId2" Type="http://schemas.openxmlformats.org/officeDocument/2006/relationships/vmlDrawing" Target="../drawings/vmlDrawing39.vml"/><Relationship Id="rId1" Type="http://schemas.openxmlformats.org/officeDocument/2006/relationships/drawing" Target="../drawings/drawing39.xml"/></Relationships>
</file>

<file path=xl/worksheets/_rels/sheet41.xml.rels><?xml version="1.0" encoding="UTF-8" standalone="yes"?>
<Relationships xmlns="http://schemas.openxmlformats.org/package/2006/relationships"><Relationship Id="rId3" Type="http://schemas.openxmlformats.org/officeDocument/2006/relationships/comments" Target="../comments40.xml"/><Relationship Id="rId2" Type="http://schemas.openxmlformats.org/officeDocument/2006/relationships/vmlDrawing" Target="../drawings/vmlDrawing40.vml"/><Relationship Id="rId1" Type="http://schemas.openxmlformats.org/officeDocument/2006/relationships/drawing" Target="../drawings/drawing40.xml"/></Relationships>
</file>

<file path=xl/worksheets/_rels/sheet42.xml.rels><?xml version="1.0" encoding="UTF-8" standalone="yes"?>
<Relationships xmlns="http://schemas.openxmlformats.org/package/2006/relationships"><Relationship Id="rId3" Type="http://schemas.openxmlformats.org/officeDocument/2006/relationships/comments" Target="../comments41.xml"/><Relationship Id="rId2" Type="http://schemas.openxmlformats.org/officeDocument/2006/relationships/vmlDrawing" Target="../drawings/vmlDrawing41.vml"/><Relationship Id="rId1" Type="http://schemas.openxmlformats.org/officeDocument/2006/relationships/drawing" Target="../drawings/drawing41.xml"/></Relationships>
</file>

<file path=xl/worksheets/_rels/sheet43.xml.rels><?xml version="1.0" encoding="UTF-8" standalone="yes"?>
<Relationships xmlns="http://schemas.openxmlformats.org/package/2006/relationships"><Relationship Id="rId3" Type="http://schemas.openxmlformats.org/officeDocument/2006/relationships/comments" Target="../comments42.xml"/><Relationship Id="rId2" Type="http://schemas.openxmlformats.org/officeDocument/2006/relationships/vmlDrawing" Target="../drawings/vmlDrawing42.vml"/><Relationship Id="rId1" Type="http://schemas.openxmlformats.org/officeDocument/2006/relationships/drawing" Target="../drawings/drawing42.xml"/></Relationships>
</file>

<file path=xl/worksheets/_rels/sheet44.xml.rels><?xml version="1.0" encoding="UTF-8" standalone="yes"?>
<Relationships xmlns="http://schemas.openxmlformats.org/package/2006/relationships"><Relationship Id="rId3" Type="http://schemas.openxmlformats.org/officeDocument/2006/relationships/comments" Target="../comments43.xml"/><Relationship Id="rId2" Type="http://schemas.openxmlformats.org/officeDocument/2006/relationships/vmlDrawing" Target="../drawings/vmlDrawing43.vml"/><Relationship Id="rId1" Type="http://schemas.openxmlformats.org/officeDocument/2006/relationships/drawing" Target="../drawings/drawing43.xml"/></Relationships>
</file>

<file path=xl/worksheets/_rels/sheet45.xml.rels><?xml version="1.0" encoding="UTF-8" standalone="yes"?>
<Relationships xmlns="http://schemas.openxmlformats.org/package/2006/relationships"><Relationship Id="rId3" Type="http://schemas.openxmlformats.org/officeDocument/2006/relationships/comments" Target="../comments44.xml"/><Relationship Id="rId2" Type="http://schemas.openxmlformats.org/officeDocument/2006/relationships/vmlDrawing" Target="../drawings/vmlDrawing44.vml"/><Relationship Id="rId1" Type="http://schemas.openxmlformats.org/officeDocument/2006/relationships/drawing" Target="../drawings/drawing44.xml"/></Relationships>
</file>

<file path=xl/worksheets/_rels/sheet46.xml.rels><?xml version="1.0" encoding="UTF-8" standalone="yes"?>
<Relationships xmlns="http://schemas.openxmlformats.org/package/2006/relationships"><Relationship Id="rId3" Type="http://schemas.openxmlformats.org/officeDocument/2006/relationships/comments" Target="../comments45.xml"/><Relationship Id="rId2" Type="http://schemas.openxmlformats.org/officeDocument/2006/relationships/vmlDrawing" Target="../drawings/vmlDrawing45.vml"/><Relationship Id="rId1" Type="http://schemas.openxmlformats.org/officeDocument/2006/relationships/drawing" Target="../drawings/drawing45.xml"/></Relationships>
</file>

<file path=xl/worksheets/_rels/sheet47.xml.rels><?xml version="1.0" encoding="UTF-8" standalone="yes"?>
<Relationships xmlns="http://schemas.openxmlformats.org/package/2006/relationships"><Relationship Id="rId3" Type="http://schemas.openxmlformats.org/officeDocument/2006/relationships/comments" Target="../comments46.xml"/><Relationship Id="rId2" Type="http://schemas.openxmlformats.org/officeDocument/2006/relationships/vmlDrawing" Target="../drawings/vmlDrawing46.vml"/><Relationship Id="rId1" Type="http://schemas.openxmlformats.org/officeDocument/2006/relationships/drawing" Target="../drawings/drawing46.xml"/></Relationships>
</file>

<file path=xl/worksheets/_rels/sheet48.xml.rels><?xml version="1.0" encoding="UTF-8" standalone="yes"?>
<Relationships xmlns="http://schemas.openxmlformats.org/package/2006/relationships"><Relationship Id="rId3" Type="http://schemas.openxmlformats.org/officeDocument/2006/relationships/comments" Target="../comments47.xml"/><Relationship Id="rId2" Type="http://schemas.openxmlformats.org/officeDocument/2006/relationships/vmlDrawing" Target="../drawings/vmlDrawing47.vml"/><Relationship Id="rId1" Type="http://schemas.openxmlformats.org/officeDocument/2006/relationships/drawing" Target="../drawings/drawing47.xml"/></Relationships>
</file>

<file path=xl/worksheets/_rels/sheet49.xml.rels><?xml version="1.0" encoding="UTF-8" standalone="yes"?>
<Relationships xmlns="http://schemas.openxmlformats.org/package/2006/relationships"><Relationship Id="rId3" Type="http://schemas.openxmlformats.org/officeDocument/2006/relationships/comments" Target="../comments48.xml"/><Relationship Id="rId2" Type="http://schemas.openxmlformats.org/officeDocument/2006/relationships/vmlDrawing" Target="../drawings/vmlDrawing48.vml"/><Relationship Id="rId1" Type="http://schemas.openxmlformats.org/officeDocument/2006/relationships/drawing" Target="../drawings/drawing48.xml"/></Relationships>
</file>

<file path=xl/worksheets/_rels/sheet50.xml.rels><?xml version="1.0" encoding="UTF-8" standalone="yes"?>
<Relationships xmlns="http://schemas.openxmlformats.org/package/2006/relationships"><Relationship Id="rId3" Type="http://schemas.openxmlformats.org/officeDocument/2006/relationships/comments" Target="../comments49.xml"/><Relationship Id="rId2" Type="http://schemas.openxmlformats.org/officeDocument/2006/relationships/vmlDrawing" Target="../drawings/vmlDrawing49.vml"/><Relationship Id="rId1" Type="http://schemas.openxmlformats.org/officeDocument/2006/relationships/drawing" Target="../drawings/drawing49.xml"/></Relationships>
</file>

<file path=xl/worksheets/_rels/sheet51.xml.rels><?xml version="1.0" encoding="UTF-8" standalone="yes"?>
<Relationships xmlns="http://schemas.openxmlformats.org/package/2006/relationships"><Relationship Id="rId3" Type="http://schemas.openxmlformats.org/officeDocument/2006/relationships/comments" Target="../comments50.xml"/><Relationship Id="rId2" Type="http://schemas.openxmlformats.org/officeDocument/2006/relationships/vmlDrawing" Target="../drawings/vmlDrawing50.vml"/><Relationship Id="rId1" Type="http://schemas.openxmlformats.org/officeDocument/2006/relationships/drawing" Target="../drawings/drawing50.xml"/></Relationships>
</file>

<file path=xl/worksheets/_rels/sheet52.xml.rels><?xml version="1.0" encoding="UTF-8" standalone="yes"?>
<Relationships xmlns="http://schemas.openxmlformats.org/package/2006/relationships"><Relationship Id="rId3" Type="http://schemas.openxmlformats.org/officeDocument/2006/relationships/comments" Target="../comments51.xml"/><Relationship Id="rId2" Type="http://schemas.openxmlformats.org/officeDocument/2006/relationships/vmlDrawing" Target="../drawings/vmlDrawing51.vml"/><Relationship Id="rId1" Type="http://schemas.openxmlformats.org/officeDocument/2006/relationships/drawing" Target="../drawings/drawing51.xml"/></Relationships>
</file>

<file path=xl/worksheets/_rels/sheet53.xml.rels><?xml version="1.0" encoding="UTF-8" standalone="yes"?>
<Relationships xmlns="http://schemas.openxmlformats.org/package/2006/relationships"><Relationship Id="rId3" Type="http://schemas.openxmlformats.org/officeDocument/2006/relationships/comments" Target="../comments52.xml"/><Relationship Id="rId2" Type="http://schemas.openxmlformats.org/officeDocument/2006/relationships/vmlDrawing" Target="../drawings/vmlDrawing52.vml"/><Relationship Id="rId1" Type="http://schemas.openxmlformats.org/officeDocument/2006/relationships/drawing" Target="../drawings/drawing52.xml"/></Relationships>
</file>

<file path=xl/worksheets/_rels/sheet54.xml.rels><?xml version="1.0" encoding="UTF-8" standalone="yes"?>
<Relationships xmlns="http://schemas.openxmlformats.org/package/2006/relationships"><Relationship Id="rId3" Type="http://schemas.openxmlformats.org/officeDocument/2006/relationships/comments" Target="../comments53.xml"/><Relationship Id="rId2" Type="http://schemas.openxmlformats.org/officeDocument/2006/relationships/vmlDrawing" Target="../drawings/vmlDrawing53.vml"/><Relationship Id="rId1" Type="http://schemas.openxmlformats.org/officeDocument/2006/relationships/drawing" Target="../drawings/drawing53.xml"/></Relationships>
</file>

<file path=xl/worksheets/_rels/sheet55.xml.rels><?xml version="1.0" encoding="UTF-8" standalone="yes"?>
<Relationships xmlns="http://schemas.openxmlformats.org/package/2006/relationships"><Relationship Id="rId3" Type="http://schemas.openxmlformats.org/officeDocument/2006/relationships/comments" Target="../comments54.xml"/><Relationship Id="rId2" Type="http://schemas.openxmlformats.org/officeDocument/2006/relationships/vmlDrawing" Target="../drawings/vmlDrawing54.vml"/><Relationship Id="rId1" Type="http://schemas.openxmlformats.org/officeDocument/2006/relationships/drawing" Target="../drawings/drawing54.xml"/></Relationships>
</file>

<file path=xl/worksheets/_rels/sheet56.xml.rels><?xml version="1.0" encoding="UTF-8" standalone="yes"?>
<Relationships xmlns="http://schemas.openxmlformats.org/package/2006/relationships"><Relationship Id="rId3" Type="http://schemas.openxmlformats.org/officeDocument/2006/relationships/comments" Target="../comments55.xml"/><Relationship Id="rId2" Type="http://schemas.openxmlformats.org/officeDocument/2006/relationships/vmlDrawing" Target="../drawings/vmlDrawing55.vml"/><Relationship Id="rId1" Type="http://schemas.openxmlformats.org/officeDocument/2006/relationships/drawing" Target="../drawings/drawing55.xml"/></Relationships>
</file>

<file path=xl/worksheets/_rels/sheet57.xml.rels><?xml version="1.0" encoding="UTF-8" standalone="yes"?>
<Relationships xmlns="http://schemas.openxmlformats.org/package/2006/relationships"><Relationship Id="rId3" Type="http://schemas.openxmlformats.org/officeDocument/2006/relationships/comments" Target="../comments56.xml"/><Relationship Id="rId2" Type="http://schemas.openxmlformats.org/officeDocument/2006/relationships/vmlDrawing" Target="../drawings/vmlDrawing56.vml"/><Relationship Id="rId1" Type="http://schemas.openxmlformats.org/officeDocument/2006/relationships/drawing" Target="../drawings/drawing56.xml"/></Relationships>
</file>

<file path=xl/worksheets/_rels/sheet58.xml.rels><?xml version="1.0" encoding="UTF-8" standalone="yes"?>
<Relationships xmlns="http://schemas.openxmlformats.org/package/2006/relationships"><Relationship Id="rId3" Type="http://schemas.openxmlformats.org/officeDocument/2006/relationships/comments" Target="../comments57.xml"/><Relationship Id="rId2" Type="http://schemas.openxmlformats.org/officeDocument/2006/relationships/vmlDrawing" Target="../drawings/vmlDrawing57.vml"/><Relationship Id="rId1" Type="http://schemas.openxmlformats.org/officeDocument/2006/relationships/drawing" Target="../drawings/drawing57.xml"/></Relationships>
</file>

<file path=xl/worksheets/_rels/sheet59.xml.rels><?xml version="1.0" encoding="UTF-8" standalone="yes"?>
<Relationships xmlns="http://schemas.openxmlformats.org/package/2006/relationships"><Relationship Id="rId3" Type="http://schemas.openxmlformats.org/officeDocument/2006/relationships/comments" Target="../comments58.xml"/><Relationship Id="rId2" Type="http://schemas.openxmlformats.org/officeDocument/2006/relationships/vmlDrawing" Target="../drawings/vmlDrawing58.vml"/><Relationship Id="rId1" Type="http://schemas.openxmlformats.org/officeDocument/2006/relationships/drawing" Target="../drawings/drawing58.xml"/></Relationships>
</file>

<file path=xl/worksheets/_rels/sheet60.xml.rels><?xml version="1.0" encoding="UTF-8" standalone="yes"?>
<Relationships xmlns="http://schemas.openxmlformats.org/package/2006/relationships"><Relationship Id="rId3" Type="http://schemas.openxmlformats.org/officeDocument/2006/relationships/comments" Target="../comments59.xml"/><Relationship Id="rId2" Type="http://schemas.openxmlformats.org/officeDocument/2006/relationships/vmlDrawing" Target="../drawings/vmlDrawing59.vml"/><Relationship Id="rId1" Type="http://schemas.openxmlformats.org/officeDocument/2006/relationships/drawing" Target="../drawings/drawing59.xml"/></Relationships>
</file>

<file path=xl/worksheets/_rels/sheet61.xml.rels><?xml version="1.0" encoding="UTF-8" standalone="yes"?>
<Relationships xmlns="http://schemas.openxmlformats.org/package/2006/relationships"><Relationship Id="rId3" Type="http://schemas.openxmlformats.org/officeDocument/2006/relationships/comments" Target="../comments60.xml"/><Relationship Id="rId2" Type="http://schemas.openxmlformats.org/officeDocument/2006/relationships/vmlDrawing" Target="../drawings/vmlDrawing60.vml"/><Relationship Id="rId1" Type="http://schemas.openxmlformats.org/officeDocument/2006/relationships/drawing" Target="../drawings/drawing60.xml"/></Relationships>
</file>

<file path=xl/worksheets/_rels/sheet62.xml.rels><?xml version="1.0" encoding="UTF-8" standalone="yes"?>
<Relationships xmlns="http://schemas.openxmlformats.org/package/2006/relationships"><Relationship Id="rId3" Type="http://schemas.openxmlformats.org/officeDocument/2006/relationships/comments" Target="../comments61.xml"/><Relationship Id="rId2" Type="http://schemas.openxmlformats.org/officeDocument/2006/relationships/vmlDrawing" Target="../drawings/vmlDrawing61.vml"/><Relationship Id="rId1" Type="http://schemas.openxmlformats.org/officeDocument/2006/relationships/drawing" Target="../drawings/drawing61.xml"/></Relationships>
</file>

<file path=xl/worksheets/_rels/sheet63.xml.rels><?xml version="1.0" encoding="UTF-8" standalone="yes"?>
<Relationships xmlns="http://schemas.openxmlformats.org/package/2006/relationships"><Relationship Id="rId3" Type="http://schemas.openxmlformats.org/officeDocument/2006/relationships/comments" Target="../comments62.xml"/><Relationship Id="rId2" Type="http://schemas.openxmlformats.org/officeDocument/2006/relationships/vmlDrawing" Target="../drawings/vmlDrawing62.vml"/><Relationship Id="rId1" Type="http://schemas.openxmlformats.org/officeDocument/2006/relationships/drawing" Target="../drawings/drawing62.xml"/></Relationships>
</file>

<file path=xl/worksheets/_rels/sheet64.xml.rels><?xml version="1.0" encoding="UTF-8" standalone="yes"?>
<Relationships xmlns="http://schemas.openxmlformats.org/package/2006/relationships"><Relationship Id="rId3" Type="http://schemas.openxmlformats.org/officeDocument/2006/relationships/comments" Target="../comments63.xml"/><Relationship Id="rId2" Type="http://schemas.openxmlformats.org/officeDocument/2006/relationships/vmlDrawing" Target="../drawings/vmlDrawing63.vml"/><Relationship Id="rId1" Type="http://schemas.openxmlformats.org/officeDocument/2006/relationships/drawing" Target="../drawings/drawing63.xml"/></Relationships>
</file>

<file path=xl/worksheets/_rels/sheet65.xml.rels><?xml version="1.0" encoding="UTF-8" standalone="yes"?>
<Relationships xmlns="http://schemas.openxmlformats.org/package/2006/relationships"><Relationship Id="rId3" Type="http://schemas.openxmlformats.org/officeDocument/2006/relationships/comments" Target="../comments64.xml"/><Relationship Id="rId2" Type="http://schemas.openxmlformats.org/officeDocument/2006/relationships/vmlDrawing" Target="../drawings/vmlDrawing64.vml"/><Relationship Id="rId1" Type="http://schemas.openxmlformats.org/officeDocument/2006/relationships/drawing" Target="../drawings/drawing64.xml"/></Relationships>
</file>

<file path=xl/worksheets/_rels/sheet66.xml.rels><?xml version="1.0" encoding="UTF-8" standalone="yes"?>
<Relationships xmlns="http://schemas.openxmlformats.org/package/2006/relationships"><Relationship Id="rId3" Type="http://schemas.openxmlformats.org/officeDocument/2006/relationships/comments" Target="../comments65.xml"/><Relationship Id="rId2" Type="http://schemas.openxmlformats.org/officeDocument/2006/relationships/vmlDrawing" Target="../drawings/vmlDrawing65.vml"/><Relationship Id="rId1" Type="http://schemas.openxmlformats.org/officeDocument/2006/relationships/drawing" Target="../drawings/drawing65.xml"/></Relationships>
</file>

<file path=xl/worksheets/_rels/sheet67.xml.rels><?xml version="1.0" encoding="UTF-8" standalone="yes"?>
<Relationships xmlns="http://schemas.openxmlformats.org/package/2006/relationships"><Relationship Id="rId3" Type="http://schemas.openxmlformats.org/officeDocument/2006/relationships/comments" Target="../comments66.xml"/><Relationship Id="rId2" Type="http://schemas.openxmlformats.org/officeDocument/2006/relationships/vmlDrawing" Target="../drawings/vmlDrawing66.vml"/><Relationship Id="rId1" Type="http://schemas.openxmlformats.org/officeDocument/2006/relationships/drawing" Target="../drawings/drawing66.xml"/></Relationships>
</file>

<file path=xl/worksheets/_rels/sheet68.xml.rels><?xml version="1.0" encoding="UTF-8" standalone="yes"?>
<Relationships xmlns="http://schemas.openxmlformats.org/package/2006/relationships"><Relationship Id="rId3" Type="http://schemas.openxmlformats.org/officeDocument/2006/relationships/comments" Target="../comments67.xml"/><Relationship Id="rId2" Type="http://schemas.openxmlformats.org/officeDocument/2006/relationships/vmlDrawing" Target="../drawings/vmlDrawing67.vml"/><Relationship Id="rId1" Type="http://schemas.openxmlformats.org/officeDocument/2006/relationships/drawing" Target="../drawings/drawing67.xml"/></Relationships>
</file>

<file path=xl/worksheets/_rels/sheet69.xml.rels><?xml version="1.0" encoding="UTF-8" standalone="yes"?>
<Relationships xmlns="http://schemas.openxmlformats.org/package/2006/relationships"><Relationship Id="rId3" Type="http://schemas.openxmlformats.org/officeDocument/2006/relationships/comments" Target="../comments68.xml"/><Relationship Id="rId2" Type="http://schemas.openxmlformats.org/officeDocument/2006/relationships/vmlDrawing" Target="../drawings/vmlDrawing68.vml"/><Relationship Id="rId1" Type="http://schemas.openxmlformats.org/officeDocument/2006/relationships/drawing" Target="../drawings/drawing68.xml"/></Relationships>
</file>

<file path=xl/worksheets/_rels/sheet70.xml.rels><?xml version="1.0" encoding="UTF-8" standalone="yes"?>
<Relationships xmlns="http://schemas.openxmlformats.org/package/2006/relationships"><Relationship Id="rId3" Type="http://schemas.openxmlformats.org/officeDocument/2006/relationships/comments" Target="../comments69.xml"/><Relationship Id="rId2" Type="http://schemas.openxmlformats.org/officeDocument/2006/relationships/vmlDrawing" Target="../drawings/vmlDrawing69.vml"/><Relationship Id="rId1" Type="http://schemas.openxmlformats.org/officeDocument/2006/relationships/drawing" Target="../drawings/drawing69.xml"/></Relationships>
</file>

<file path=xl/worksheets/_rels/sheet71.xml.rels><?xml version="1.0" encoding="UTF-8" standalone="yes"?>
<Relationships xmlns="http://schemas.openxmlformats.org/package/2006/relationships"><Relationship Id="rId3" Type="http://schemas.openxmlformats.org/officeDocument/2006/relationships/comments" Target="../comments70.xml"/><Relationship Id="rId2" Type="http://schemas.openxmlformats.org/officeDocument/2006/relationships/vmlDrawing" Target="../drawings/vmlDrawing70.vml"/><Relationship Id="rId1" Type="http://schemas.openxmlformats.org/officeDocument/2006/relationships/drawing" Target="../drawings/drawing70.xml"/></Relationships>
</file>

<file path=xl/worksheets/_rels/sheet72.xml.rels><?xml version="1.0" encoding="UTF-8" standalone="yes"?>
<Relationships xmlns="http://schemas.openxmlformats.org/package/2006/relationships"><Relationship Id="rId3" Type="http://schemas.openxmlformats.org/officeDocument/2006/relationships/comments" Target="../comments71.xml"/><Relationship Id="rId2" Type="http://schemas.openxmlformats.org/officeDocument/2006/relationships/vmlDrawing" Target="../drawings/vmlDrawing71.vml"/><Relationship Id="rId1" Type="http://schemas.openxmlformats.org/officeDocument/2006/relationships/drawing" Target="../drawings/drawing71.xml"/></Relationships>
</file>

<file path=xl/worksheets/_rels/sheet73.xml.rels><?xml version="1.0" encoding="UTF-8" standalone="yes"?>
<Relationships xmlns="http://schemas.openxmlformats.org/package/2006/relationships"><Relationship Id="rId3" Type="http://schemas.openxmlformats.org/officeDocument/2006/relationships/comments" Target="../comments72.xml"/><Relationship Id="rId2" Type="http://schemas.openxmlformats.org/officeDocument/2006/relationships/vmlDrawing" Target="../drawings/vmlDrawing72.vml"/><Relationship Id="rId1" Type="http://schemas.openxmlformats.org/officeDocument/2006/relationships/drawing" Target="../drawings/drawing72.xml"/></Relationships>
</file>

<file path=xl/worksheets/_rels/sheet74.xml.rels><?xml version="1.0" encoding="UTF-8" standalone="yes"?>
<Relationships xmlns="http://schemas.openxmlformats.org/package/2006/relationships"><Relationship Id="rId3" Type="http://schemas.openxmlformats.org/officeDocument/2006/relationships/comments" Target="../comments73.xml"/><Relationship Id="rId2" Type="http://schemas.openxmlformats.org/officeDocument/2006/relationships/vmlDrawing" Target="../drawings/vmlDrawing73.vml"/><Relationship Id="rId1" Type="http://schemas.openxmlformats.org/officeDocument/2006/relationships/drawing" Target="../drawings/drawing73.xml"/></Relationships>
</file>

<file path=xl/worksheets/_rels/sheet75.xml.rels><?xml version="1.0" encoding="UTF-8" standalone="yes"?>
<Relationships xmlns="http://schemas.openxmlformats.org/package/2006/relationships"><Relationship Id="rId3" Type="http://schemas.openxmlformats.org/officeDocument/2006/relationships/comments" Target="../comments74.xml"/><Relationship Id="rId2" Type="http://schemas.openxmlformats.org/officeDocument/2006/relationships/vmlDrawing" Target="../drawings/vmlDrawing74.vml"/><Relationship Id="rId1" Type="http://schemas.openxmlformats.org/officeDocument/2006/relationships/drawing" Target="../drawings/drawing74.xml"/></Relationships>
</file>

<file path=xl/worksheets/_rels/sheet76.xml.rels><?xml version="1.0" encoding="UTF-8" standalone="yes"?>
<Relationships xmlns="http://schemas.openxmlformats.org/package/2006/relationships"><Relationship Id="rId3" Type="http://schemas.openxmlformats.org/officeDocument/2006/relationships/comments" Target="../comments75.xml"/><Relationship Id="rId2" Type="http://schemas.openxmlformats.org/officeDocument/2006/relationships/vmlDrawing" Target="../drawings/vmlDrawing75.vml"/><Relationship Id="rId1" Type="http://schemas.openxmlformats.org/officeDocument/2006/relationships/drawing" Target="../drawings/drawing75.xml"/></Relationships>
</file>

<file path=xl/worksheets/_rels/sheet77.xml.rels><?xml version="1.0" encoding="UTF-8" standalone="yes"?>
<Relationships xmlns="http://schemas.openxmlformats.org/package/2006/relationships"><Relationship Id="rId3" Type="http://schemas.openxmlformats.org/officeDocument/2006/relationships/comments" Target="../comments76.xml"/><Relationship Id="rId2" Type="http://schemas.openxmlformats.org/officeDocument/2006/relationships/vmlDrawing" Target="../drawings/vmlDrawing76.vml"/><Relationship Id="rId1" Type="http://schemas.openxmlformats.org/officeDocument/2006/relationships/drawing" Target="../drawings/drawing76.xml"/></Relationships>
</file>

<file path=xl/worksheets/_rels/sheet78.xml.rels><?xml version="1.0" encoding="UTF-8" standalone="yes"?>
<Relationships xmlns="http://schemas.openxmlformats.org/package/2006/relationships"><Relationship Id="rId3" Type="http://schemas.openxmlformats.org/officeDocument/2006/relationships/comments" Target="../comments77.xml"/><Relationship Id="rId2" Type="http://schemas.openxmlformats.org/officeDocument/2006/relationships/vmlDrawing" Target="../drawings/vmlDrawing77.vml"/><Relationship Id="rId1" Type="http://schemas.openxmlformats.org/officeDocument/2006/relationships/drawing" Target="../drawings/drawing77.xml"/></Relationships>
</file>

<file path=xl/worksheets/_rels/sheet79.xml.rels><?xml version="1.0" encoding="UTF-8" standalone="yes"?>
<Relationships xmlns="http://schemas.openxmlformats.org/package/2006/relationships"><Relationship Id="rId3" Type="http://schemas.openxmlformats.org/officeDocument/2006/relationships/comments" Target="../comments78.xml"/><Relationship Id="rId2" Type="http://schemas.openxmlformats.org/officeDocument/2006/relationships/vmlDrawing" Target="../drawings/vmlDrawing78.vml"/><Relationship Id="rId1" Type="http://schemas.openxmlformats.org/officeDocument/2006/relationships/drawing" Target="../drawings/drawing78.xml"/></Relationships>
</file>

<file path=xl/worksheets/_rels/sheet80.xml.rels><?xml version="1.0" encoding="UTF-8" standalone="yes"?>
<Relationships xmlns="http://schemas.openxmlformats.org/package/2006/relationships"><Relationship Id="rId3" Type="http://schemas.openxmlformats.org/officeDocument/2006/relationships/comments" Target="../comments79.xml"/><Relationship Id="rId2" Type="http://schemas.openxmlformats.org/officeDocument/2006/relationships/vmlDrawing" Target="../drawings/vmlDrawing79.vml"/><Relationship Id="rId1" Type="http://schemas.openxmlformats.org/officeDocument/2006/relationships/drawing" Target="../drawings/drawing79.xml"/></Relationships>
</file>

<file path=xl/worksheets/_rels/sheet81.xml.rels><?xml version="1.0" encoding="UTF-8" standalone="yes"?>
<Relationships xmlns="http://schemas.openxmlformats.org/package/2006/relationships"><Relationship Id="rId3" Type="http://schemas.openxmlformats.org/officeDocument/2006/relationships/comments" Target="../comments80.xml"/><Relationship Id="rId2" Type="http://schemas.openxmlformats.org/officeDocument/2006/relationships/vmlDrawing" Target="../drawings/vmlDrawing80.vml"/><Relationship Id="rId1" Type="http://schemas.openxmlformats.org/officeDocument/2006/relationships/drawing" Target="../drawings/drawing80.xml"/></Relationships>
</file>

<file path=xl/worksheets/_rels/sheet82.xml.rels><?xml version="1.0" encoding="UTF-8" standalone="yes"?>
<Relationships xmlns="http://schemas.openxmlformats.org/package/2006/relationships"><Relationship Id="rId3" Type="http://schemas.openxmlformats.org/officeDocument/2006/relationships/comments" Target="../comments81.xml"/><Relationship Id="rId2" Type="http://schemas.openxmlformats.org/officeDocument/2006/relationships/vmlDrawing" Target="../drawings/vmlDrawing81.vml"/><Relationship Id="rId1" Type="http://schemas.openxmlformats.org/officeDocument/2006/relationships/drawing" Target="../drawings/drawing81.xml"/></Relationships>
</file>

<file path=xl/worksheets/_rels/sheet83.xml.rels><?xml version="1.0" encoding="UTF-8" standalone="yes"?>
<Relationships xmlns="http://schemas.openxmlformats.org/package/2006/relationships"><Relationship Id="rId3" Type="http://schemas.openxmlformats.org/officeDocument/2006/relationships/comments" Target="../comments82.xml"/><Relationship Id="rId2" Type="http://schemas.openxmlformats.org/officeDocument/2006/relationships/vmlDrawing" Target="../drawings/vmlDrawing82.vml"/><Relationship Id="rId1" Type="http://schemas.openxmlformats.org/officeDocument/2006/relationships/drawing" Target="../drawings/drawing82.xml"/></Relationships>
</file>

<file path=xl/worksheets/_rels/sheet84.xml.rels><?xml version="1.0" encoding="UTF-8" standalone="yes"?>
<Relationships xmlns="http://schemas.openxmlformats.org/package/2006/relationships"><Relationship Id="rId3" Type="http://schemas.openxmlformats.org/officeDocument/2006/relationships/comments" Target="../comments83.xml"/><Relationship Id="rId2" Type="http://schemas.openxmlformats.org/officeDocument/2006/relationships/vmlDrawing" Target="../drawings/vmlDrawing83.vml"/><Relationship Id="rId1" Type="http://schemas.openxmlformats.org/officeDocument/2006/relationships/drawing" Target="../drawings/drawing83.xml"/></Relationships>
</file>

<file path=xl/worksheets/_rels/sheet85.xml.rels><?xml version="1.0" encoding="UTF-8" standalone="yes"?>
<Relationships xmlns="http://schemas.openxmlformats.org/package/2006/relationships"><Relationship Id="rId3" Type="http://schemas.openxmlformats.org/officeDocument/2006/relationships/comments" Target="../comments84.xml"/><Relationship Id="rId2" Type="http://schemas.openxmlformats.org/officeDocument/2006/relationships/vmlDrawing" Target="../drawings/vmlDrawing84.vml"/><Relationship Id="rId1" Type="http://schemas.openxmlformats.org/officeDocument/2006/relationships/drawing" Target="../drawings/drawing84.xml"/></Relationships>
</file>

<file path=xl/worksheets/_rels/sheet86.xml.rels><?xml version="1.0" encoding="UTF-8" standalone="yes"?>
<Relationships xmlns="http://schemas.openxmlformats.org/package/2006/relationships"><Relationship Id="rId3" Type="http://schemas.openxmlformats.org/officeDocument/2006/relationships/comments" Target="../comments85.xml"/><Relationship Id="rId2" Type="http://schemas.openxmlformats.org/officeDocument/2006/relationships/vmlDrawing" Target="../drawings/vmlDrawing85.vml"/><Relationship Id="rId1" Type="http://schemas.openxmlformats.org/officeDocument/2006/relationships/drawing" Target="../drawings/drawing85.xml"/></Relationships>
</file>

<file path=xl/worksheets/_rels/sheet87.xml.rels><?xml version="1.0" encoding="UTF-8" standalone="yes"?>
<Relationships xmlns="http://schemas.openxmlformats.org/package/2006/relationships"><Relationship Id="rId3" Type="http://schemas.openxmlformats.org/officeDocument/2006/relationships/comments" Target="../comments86.xml"/><Relationship Id="rId2" Type="http://schemas.openxmlformats.org/officeDocument/2006/relationships/vmlDrawing" Target="../drawings/vmlDrawing86.vml"/><Relationship Id="rId1" Type="http://schemas.openxmlformats.org/officeDocument/2006/relationships/drawing" Target="../drawings/drawing86.xml"/></Relationships>
</file>

<file path=xl/worksheets/_rels/sheet88.xml.rels><?xml version="1.0" encoding="UTF-8" standalone="yes"?>
<Relationships xmlns="http://schemas.openxmlformats.org/package/2006/relationships"><Relationship Id="rId3" Type="http://schemas.openxmlformats.org/officeDocument/2006/relationships/comments" Target="../comments87.xml"/><Relationship Id="rId2" Type="http://schemas.openxmlformats.org/officeDocument/2006/relationships/vmlDrawing" Target="../drawings/vmlDrawing87.vml"/><Relationship Id="rId1" Type="http://schemas.openxmlformats.org/officeDocument/2006/relationships/drawing" Target="../drawings/drawing87.xml"/></Relationships>
</file>

<file path=xl/worksheets/_rels/sheet89.xml.rels><?xml version="1.0" encoding="UTF-8" standalone="yes"?>
<Relationships xmlns="http://schemas.openxmlformats.org/package/2006/relationships"><Relationship Id="rId3" Type="http://schemas.openxmlformats.org/officeDocument/2006/relationships/comments" Target="../comments88.xml"/><Relationship Id="rId2" Type="http://schemas.openxmlformats.org/officeDocument/2006/relationships/vmlDrawing" Target="../drawings/vmlDrawing88.vml"/><Relationship Id="rId1" Type="http://schemas.openxmlformats.org/officeDocument/2006/relationships/drawing" Target="../drawings/drawing88.xml"/></Relationships>
</file>

<file path=xl/worksheets/_rels/sheet90.xml.rels><?xml version="1.0" encoding="UTF-8" standalone="yes"?>
<Relationships xmlns="http://schemas.openxmlformats.org/package/2006/relationships"><Relationship Id="rId3" Type="http://schemas.openxmlformats.org/officeDocument/2006/relationships/comments" Target="../comments89.xml"/><Relationship Id="rId2" Type="http://schemas.openxmlformats.org/officeDocument/2006/relationships/vmlDrawing" Target="../drawings/vmlDrawing89.vml"/><Relationship Id="rId1" Type="http://schemas.openxmlformats.org/officeDocument/2006/relationships/drawing" Target="../drawings/drawing89.xml"/></Relationships>
</file>

<file path=xl/worksheets/_rels/sheet91.xml.rels><?xml version="1.0" encoding="UTF-8" standalone="yes"?>
<Relationships xmlns="http://schemas.openxmlformats.org/package/2006/relationships"><Relationship Id="rId3" Type="http://schemas.openxmlformats.org/officeDocument/2006/relationships/comments" Target="../comments90.xml"/><Relationship Id="rId2" Type="http://schemas.openxmlformats.org/officeDocument/2006/relationships/vmlDrawing" Target="../drawings/vmlDrawing90.vml"/><Relationship Id="rId1" Type="http://schemas.openxmlformats.org/officeDocument/2006/relationships/drawing" Target="../drawings/drawing90.xml"/></Relationships>
</file>

<file path=xl/worksheets/_rels/sheet92.xml.rels><?xml version="1.0" encoding="UTF-8" standalone="yes"?>
<Relationships xmlns="http://schemas.openxmlformats.org/package/2006/relationships"><Relationship Id="rId3" Type="http://schemas.openxmlformats.org/officeDocument/2006/relationships/comments" Target="../comments91.xml"/><Relationship Id="rId2" Type="http://schemas.openxmlformats.org/officeDocument/2006/relationships/vmlDrawing" Target="../drawings/vmlDrawing91.vml"/><Relationship Id="rId1" Type="http://schemas.openxmlformats.org/officeDocument/2006/relationships/drawing" Target="../drawings/drawing91.xml"/></Relationships>
</file>

<file path=xl/worksheets/_rels/sheet93.xml.rels><?xml version="1.0" encoding="UTF-8" standalone="yes"?>
<Relationships xmlns="http://schemas.openxmlformats.org/package/2006/relationships"><Relationship Id="rId3" Type="http://schemas.openxmlformats.org/officeDocument/2006/relationships/comments" Target="../comments92.xml"/><Relationship Id="rId2" Type="http://schemas.openxmlformats.org/officeDocument/2006/relationships/vmlDrawing" Target="../drawings/vmlDrawing92.vml"/><Relationship Id="rId1" Type="http://schemas.openxmlformats.org/officeDocument/2006/relationships/drawing" Target="../drawings/drawing92.xml"/></Relationships>
</file>

<file path=xl/worksheets/_rels/sheet94.xml.rels><?xml version="1.0" encoding="UTF-8" standalone="yes"?>
<Relationships xmlns="http://schemas.openxmlformats.org/package/2006/relationships"><Relationship Id="rId3" Type="http://schemas.openxmlformats.org/officeDocument/2006/relationships/comments" Target="../comments93.xml"/><Relationship Id="rId2" Type="http://schemas.openxmlformats.org/officeDocument/2006/relationships/vmlDrawing" Target="../drawings/vmlDrawing93.vml"/><Relationship Id="rId1" Type="http://schemas.openxmlformats.org/officeDocument/2006/relationships/drawing" Target="../drawings/drawing93.xml"/></Relationships>
</file>

<file path=xl/worksheets/_rels/sheet95.xml.rels><?xml version="1.0" encoding="UTF-8" standalone="yes"?>
<Relationships xmlns="http://schemas.openxmlformats.org/package/2006/relationships"><Relationship Id="rId3" Type="http://schemas.openxmlformats.org/officeDocument/2006/relationships/comments" Target="../comments94.xml"/><Relationship Id="rId2" Type="http://schemas.openxmlformats.org/officeDocument/2006/relationships/vmlDrawing" Target="../drawings/vmlDrawing94.vml"/><Relationship Id="rId1" Type="http://schemas.openxmlformats.org/officeDocument/2006/relationships/drawing" Target="../drawings/drawing94.xml"/></Relationships>
</file>

<file path=xl/worksheets/_rels/sheet96.xml.rels><?xml version="1.0" encoding="UTF-8" standalone="yes"?>
<Relationships xmlns="http://schemas.openxmlformats.org/package/2006/relationships"><Relationship Id="rId3" Type="http://schemas.openxmlformats.org/officeDocument/2006/relationships/comments" Target="../comments95.xml"/><Relationship Id="rId2" Type="http://schemas.openxmlformats.org/officeDocument/2006/relationships/vmlDrawing" Target="../drawings/vmlDrawing95.vml"/><Relationship Id="rId1" Type="http://schemas.openxmlformats.org/officeDocument/2006/relationships/drawing" Target="../drawings/drawing95.xml"/></Relationships>
</file>

<file path=xl/worksheets/_rels/sheet97.xml.rels><?xml version="1.0" encoding="UTF-8" standalone="yes"?>
<Relationships xmlns="http://schemas.openxmlformats.org/package/2006/relationships"><Relationship Id="rId3" Type="http://schemas.openxmlformats.org/officeDocument/2006/relationships/comments" Target="../comments96.xml"/><Relationship Id="rId2" Type="http://schemas.openxmlformats.org/officeDocument/2006/relationships/vmlDrawing" Target="../drawings/vmlDrawing96.vml"/><Relationship Id="rId1" Type="http://schemas.openxmlformats.org/officeDocument/2006/relationships/drawing" Target="../drawings/drawing96.xml"/></Relationships>
</file>

<file path=xl/worksheets/_rels/sheet98.xml.rels><?xml version="1.0" encoding="UTF-8" standalone="yes"?>
<Relationships xmlns="http://schemas.openxmlformats.org/package/2006/relationships"><Relationship Id="rId3" Type="http://schemas.openxmlformats.org/officeDocument/2006/relationships/comments" Target="../comments97.xml"/><Relationship Id="rId2" Type="http://schemas.openxmlformats.org/officeDocument/2006/relationships/vmlDrawing" Target="../drawings/vmlDrawing97.vml"/><Relationship Id="rId1" Type="http://schemas.openxmlformats.org/officeDocument/2006/relationships/drawing" Target="../drawings/drawing97.xml"/></Relationships>
</file>

<file path=xl/worksheets/_rels/sheet99.xml.rels><?xml version="1.0" encoding="UTF-8" standalone="yes"?>
<Relationships xmlns="http://schemas.openxmlformats.org/package/2006/relationships"><Relationship Id="rId3" Type="http://schemas.openxmlformats.org/officeDocument/2006/relationships/comments" Target="../comments98.xml"/><Relationship Id="rId2" Type="http://schemas.openxmlformats.org/officeDocument/2006/relationships/vmlDrawing" Target="../drawings/vmlDrawing98.vml"/><Relationship Id="rId1" Type="http://schemas.openxmlformats.org/officeDocument/2006/relationships/drawing" Target="../drawings/drawing98.xml"/></Relationships>
</file>

<file path=xl/worksheets/_rels/sheet100.xml.rels><?xml version="1.0" encoding="UTF-8" standalone="yes"?>
<Relationships xmlns="http://schemas.openxmlformats.org/package/2006/relationships"><Relationship Id="rId3" Type="http://schemas.openxmlformats.org/officeDocument/2006/relationships/comments" Target="../comments99.xml"/><Relationship Id="rId2" Type="http://schemas.openxmlformats.org/officeDocument/2006/relationships/vmlDrawing" Target="../drawings/vmlDrawing99.vml"/><Relationship Id="rId1" Type="http://schemas.openxmlformats.org/officeDocument/2006/relationships/drawing" Target="../drawings/drawing99.xml"/></Relationships>
</file>

<file path=xl/worksheets/_rels/sheet101.xml.rels><?xml version="1.0" encoding="UTF-8" standalone="yes"?>
<Relationships xmlns="http://schemas.openxmlformats.org/package/2006/relationships"><Relationship Id="rId3" Type="http://schemas.openxmlformats.org/officeDocument/2006/relationships/comments" Target="../comments100.xml"/><Relationship Id="rId2" Type="http://schemas.openxmlformats.org/officeDocument/2006/relationships/vmlDrawing" Target="../drawings/vmlDrawing100.vml"/><Relationship Id="rId1" Type="http://schemas.openxmlformats.org/officeDocument/2006/relationships/drawing" Target="../drawings/drawing100.xml"/></Relationships>
</file>

<file path=xl/worksheets/_rels/sheet102.xml.rels><?xml version="1.0" encoding="UTF-8" standalone="yes"?>
<Relationships xmlns="http://schemas.openxmlformats.org/package/2006/relationships"><Relationship Id="rId3" Type="http://schemas.openxmlformats.org/officeDocument/2006/relationships/comments" Target="../comments101.xml"/><Relationship Id="rId2" Type="http://schemas.openxmlformats.org/officeDocument/2006/relationships/vmlDrawing" Target="../drawings/vmlDrawing101.vml"/><Relationship Id="rId1" Type="http://schemas.openxmlformats.org/officeDocument/2006/relationships/drawing" Target="../drawings/drawing101.xml"/></Relationships>
</file>

<file path=xl/worksheets/_rels/sheet103.xml.rels><?xml version="1.0" encoding="UTF-8" standalone="yes"?>
<Relationships xmlns="http://schemas.openxmlformats.org/package/2006/relationships"><Relationship Id="rId3" Type="http://schemas.openxmlformats.org/officeDocument/2006/relationships/comments" Target="../comments102.xml"/><Relationship Id="rId2" Type="http://schemas.openxmlformats.org/officeDocument/2006/relationships/vmlDrawing" Target="../drawings/vmlDrawing102.vml"/><Relationship Id="rId1" Type="http://schemas.openxmlformats.org/officeDocument/2006/relationships/drawing" Target="../drawings/drawing102.xml"/></Relationships>
</file>

<file path=xl/worksheets/_rels/sheet104.xml.rels><?xml version="1.0" encoding="UTF-8" standalone="yes"?>
<Relationships xmlns="http://schemas.openxmlformats.org/package/2006/relationships"><Relationship Id="rId3" Type="http://schemas.openxmlformats.org/officeDocument/2006/relationships/comments" Target="../comments103.xml"/><Relationship Id="rId2" Type="http://schemas.openxmlformats.org/officeDocument/2006/relationships/vmlDrawing" Target="../drawings/vmlDrawing103.vml"/><Relationship Id="rId1" Type="http://schemas.openxmlformats.org/officeDocument/2006/relationships/drawing" Target="../drawings/drawing103.xml"/></Relationships>
</file>

<file path=xl/worksheets/_rels/sheet105.xml.rels><?xml version="1.0" encoding="UTF-8" standalone="yes"?>
<Relationships xmlns="http://schemas.openxmlformats.org/package/2006/relationships"><Relationship Id="rId3" Type="http://schemas.openxmlformats.org/officeDocument/2006/relationships/comments" Target="../comments104.xml"/><Relationship Id="rId2" Type="http://schemas.openxmlformats.org/officeDocument/2006/relationships/vmlDrawing" Target="../drawings/vmlDrawing104.vml"/><Relationship Id="rId1" Type="http://schemas.openxmlformats.org/officeDocument/2006/relationships/drawing" Target="../drawings/drawing104.xml"/></Relationships>
</file>

<file path=xl/worksheets/_rels/sheet106.xml.rels><?xml version="1.0" encoding="UTF-8" standalone="yes"?>
<Relationships xmlns="http://schemas.openxmlformats.org/package/2006/relationships"><Relationship Id="rId3" Type="http://schemas.openxmlformats.org/officeDocument/2006/relationships/comments" Target="../comments105.xml"/><Relationship Id="rId2" Type="http://schemas.openxmlformats.org/officeDocument/2006/relationships/vmlDrawing" Target="../drawings/vmlDrawing105.vml"/><Relationship Id="rId1" Type="http://schemas.openxmlformats.org/officeDocument/2006/relationships/drawing" Target="../drawings/drawing105.xml"/></Relationships>
</file>

<file path=xl/worksheets/_rels/sheet107.xml.rels><?xml version="1.0" encoding="UTF-8" standalone="yes"?>
<Relationships xmlns="http://schemas.openxmlformats.org/package/2006/relationships"><Relationship Id="rId3" Type="http://schemas.openxmlformats.org/officeDocument/2006/relationships/comments" Target="../comments106.xml"/><Relationship Id="rId2" Type="http://schemas.openxmlformats.org/officeDocument/2006/relationships/vmlDrawing" Target="../drawings/vmlDrawing106.vml"/><Relationship Id="rId1" Type="http://schemas.openxmlformats.org/officeDocument/2006/relationships/drawing" Target="../drawings/drawing106.xml"/></Relationships>
</file>

<file path=xl/worksheets/_rels/sheet108.xml.rels><?xml version="1.0" encoding="UTF-8" standalone="yes"?>
<Relationships xmlns="http://schemas.openxmlformats.org/package/2006/relationships"><Relationship Id="rId3" Type="http://schemas.openxmlformats.org/officeDocument/2006/relationships/comments" Target="../comments107.xml"/><Relationship Id="rId2" Type="http://schemas.openxmlformats.org/officeDocument/2006/relationships/vmlDrawing" Target="../drawings/vmlDrawing107.vml"/><Relationship Id="rId1" Type="http://schemas.openxmlformats.org/officeDocument/2006/relationships/drawing" Target="../drawings/drawing107.xml"/></Relationships>
</file>

<file path=xl/worksheets/_rels/sheet109.xml.rels><?xml version="1.0" encoding="UTF-8" standalone="yes"?>
<Relationships xmlns="http://schemas.openxmlformats.org/package/2006/relationships"><Relationship Id="rId3" Type="http://schemas.openxmlformats.org/officeDocument/2006/relationships/comments" Target="../comments108.xml"/><Relationship Id="rId2" Type="http://schemas.openxmlformats.org/officeDocument/2006/relationships/vmlDrawing" Target="../drawings/vmlDrawing108.vml"/><Relationship Id="rId1" Type="http://schemas.openxmlformats.org/officeDocument/2006/relationships/drawing" Target="../drawings/drawing108.xml"/></Relationships>
</file>

<file path=xl/worksheets/_rels/sheet110.xml.rels><?xml version="1.0" encoding="UTF-8" standalone="yes"?>
<Relationships xmlns="http://schemas.openxmlformats.org/package/2006/relationships"><Relationship Id="rId3" Type="http://schemas.openxmlformats.org/officeDocument/2006/relationships/comments" Target="../comments109.xml"/><Relationship Id="rId2" Type="http://schemas.openxmlformats.org/officeDocument/2006/relationships/vmlDrawing" Target="../drawings/vmlDrawing109.vml"/><Relationship Id="rId1" Type="http://schemas.openxmlformats.org/officeDocument/2006/relationships/drawing" Target="../drawings/drawing109.xml"/></Relationships>
</file>

<file path=xl/worksheets/_rels/sheet111.xml.rels><?xml version="1.0" encoding="UTF-8" standalone="yes"?>
<Relationships xmlns="http://schemas.openxmlformats.org/package/2006/relationships"><Relationship Id="rId3" Type="http://schemas.openxmlformats.org/officeDocument/2006/relationships/comments" Target="../comments110.xml"/><Relationship Id="rId2" Type="http://schemas.openxmlformats.org/officeDocument/2006/relationships/vmlDrawing" Target="../drawings/vmlDrawing110.vml"/><Relationship Id="rId1" Type="http://schemas.openxmlformats.org/officeDocument/2006/relationships/drawing" Target="../drawings/drawing110.xml"/></Relationships>
</file>

<file path=xl/worksheets/_rels/sheet112.xml.rels><?xml version="1.0" encoding="UTF-8" standalone="yes"?>
<Relationships xmlns="http://schemas.openxmlformats.org/package/2006/relationships"><Relationship Id="rId3" Type="http://schemas.openxmlformats.org/officeDocument/2006/relationships/comments" Target="../comments111.xml"/><Relationship Id="rId2" Type="http://schemas.openxmlformats.org/officeDocument/2006/relationships/vmlDrawing" Target="../drawings/vmlDrawing111.vml"/><Relationship Id="rId1" Type="http://schemas.openxmlformats.org/officeDocument/2006/relationships/drawing" Target="../drawings/drawing111.xml"/></Relationships>
</file>

<file path=xl/worksheets/_rels/sheet113.xml.rels><?xml version="1.0" encoding="UTF-8" standalone="yes"?>
<Relationships xmlns="http://schemas.openxmlformats.org/package/2006/relationships"><Relationship Id="rId3" Type="http://schemas.openxmlformats.org/officeDocument/2006/relationships/comments" Target="../comments112.xml"/><Relationship Id="rId2" Type="http://schemas.openxmlformats.org/officeDocument/2006/relationships/vmlDrawing" Target="../drawings/vmlDrawing112.vml"/><Relationship Id="rId1" Type="http://schemas.openxmlformats.org/officeDocument/2006/relationships/drawing" Target="../drawings/drawing112.xml"/></Relationships>
</file>

<file path=xl/worksheets/_rels/sheet114.xml.rels><?xml version="1.0" encoding="UTF-8" standalone="yes"?>
<Relationships xmlns="http://schemas.openxmlformats.org/package/2006/relationships"><Relationship Id="rId3" Type="http://schemas.openxmlformats.org/officeDocument/2006/relationships/comments" Target="../comments113.xml"/><Relationship Id="rId2" Type="http://schemas.openxmlformats.org/officeDocument/2006/relationships/vmlDrawing" Target="../drawings/vmlDrawing113.vml"/><Relationship Id="rId1" Type="http://schemas.openxmlformats.org/officeDocument/2006/relationships/drawing" Target="../drawings/drawing113.xml"/></Relationships>
</file>

<file path=xl/worksheets/_rels/sheet115.xml.rels><?xml version="1.0" encoding="UTF-8" standalone="yes"?>
<Relationships xmlns="http://schemas.openxmlformats.org/package/2006/relationships"><Relationship Id="rId3" Type="http://schemas.openxmlformats.org/officeDocument/2006/relationships/comments" Target="../comments114.xml"/><Relationship Id="rId2" Type="http://schemas.openxmlformats.org/officeDocument/2006/relationships/vmlDrawing" Target="../drawings/vmlDrawing114.vml"/><Relationship Id="rId1" Type="http://schemas.openxmlformats.org/officeDocument/2006/relationships/drawing" Target="../drawings/drawing114.xml"/></Relationships>
</file>

<file path=xl/worksheets/_rels/sheet116.xml.rels><?xml version="1.0" encoding="UTF-8" standalone="yes"?>
<Relationships xmlns="http://schemas.openxmlformats.org/package/2006/relationships"><Relationship Id="rId3" Type="http://schemas.openxmlformats.org/officeDocument/2006/relationships/comments" Target="../comments115.xml"/><Relationship Id="rId2" Type="http://schemas.openxmlformats.org/officeDocument/2006/relationships/vmlDrawing" Target="../drawings/vmlDrawing115.vml"/><Relationship Id="rId1" Type="http://schemas.openxmlformats.org/officeDocument/2006/relationships/drawing" Target="../drawings/drawing115.xml"/></Relationships>
</file>

<file path=xl/worksheets/_rels/sheet117.xml.rels><?xml version="1.0" encoding="UTF-8" standalone="yes"?>
<Relationships xmlns="http://schemas.openxmlformats.org/package/2006/relationships"><Relationship Id="rId3" Type="http://schemas.openxmlformats.org/officeDocument/2006/relationships/comments" Target="../comments116.xml"/><Relationship Id="rId2" Type="http://schemas.openxmlformats.org/officeDocument/2006/relationships/vmlDrawing" Target="../drawings/vmlDrawing116.vml"/><Relationship Id="rId1" Type="http://schemas.openxmlformats.org/officeDocument/2006/relationships/drawing" Target="../drawings/drawing116.xml"/></Relationships>
</file>

<file path=xl/worksheets/_rels/sheet118.xml.rels><?xml version="1.0" encoding="UTF-8" standalone="yes"?>
<Relationships xmlns="http://schemas.openxmlformats.org/package/2006/relationships"><Relationship Id="rId3" Type="http://schemas.openxmlformats.org/officeDocument/2006/relationships/comments" Target="../comments117.xml"/><Relationship Id="rId2" Type="http://schemas.openxmlformats.org/officeDocument/2006/relationships/vmlDrawing" Target="../drawings/vmlDrawing117.vml"/><Relationship Id="rId1" Type="http://schemas.openxmlformats.org/officeDocument/2006/relationships/drawing" Target="../drawings/drawing117.xml"/></Relationships>
</file>

<file path=xl/worksheets/_rels/sheet119.xml.rels><?xml version="1.0" encoding="UTF-8" standalone="yes"?>
<Relationships xmlns="http://schemas.openxmlformats.org/package/2006/relationships"><Relationship Id="rId3" Type="http://schemas.openxmlformats.org/officeDocument/2006/relationships/comments" Target="../comments118.xml"/><Relationship Id="rId2" Type="http://schemas.openxmlformats.org/officeDocument/2006/relationships/vmlDrawing" Target="../drawings/vmlDrawing118.vml"/><Relationship Id="rId1" Type="http://schemas.openxmlformats.org/officeDocument/2006/relationships/drawing" Target="../drawings/drawing118.xml"/></Relationships>
</file>

<file path=xl/worksheets/_rels/sheet120.xml.rels><?xml version="1.0" encoding="UTF-8" standalone="yes"?>
<Relationships xmlns="http://schemas.openxmlformats.org/package/2006/relationships"><Relationship Id="rId3" Type="http://schemas.openxmlformats.org/officeDocument/2006/relationships/comments" Target="../comments119.xml"/><Relationship Id="rId2" Type="http://schemas.openxmlformats.org/officeDocument/2006/relationships/vmlDrawing" Target="../drawings/vmlDrawing119.vml"/><Relationship Id="rId1" Type="http://schemas.openxmlformats.org/officeDocument/2006/relationships/drawing" Target="../drawings/drawing119.xml"/></Relationships>
</file>

<file path=xl/worksheets/_rels/sheet121.xml.rels><?xml version="1.0" encoding="UTF-8" standalone="yes"?>
<Relationships xmlns="http://schemas.openxmlformats.org/package/2006/relationships"><Relationship Id="rId3" Type="http://schemas.openxmlformats.org/officeDocument/2006/relationships/comments" Target="../comments120.xml"/><Relationship Id="rId2" Type="http://schemas.openxmlformats.org/officeDocument/2006/relationships/vmlDrawing" Target="../drawings/vmlDrawing120.vml"/><Relationship Id="rId1" Type="http://schemas.openxmlformats.org/officeDocument/2006/relationships/drawing" Target="../drawings/drawing120.xml"/></Relationships>
</file>

<file path=xl/worksheets/_rels/sheet122.xml.rels><?xml version="1.0" encoding="UTF-8" standalone="yes"?>
<Relationships xmlns="http://schemas.openxmlformats.org/package/2006/relationships"><Relationship Id="rId3" Type="http://schemas.openxmlformats.org/officeDocument/2006/relationships/comments" Target="../comments121.xml"/><Relationship Id="rId2" Type="http://schemas.openxmlformats.org/officeDocument/2006/relationships/vmlDrawing" Target="../drawings/vmlDrawing121.vml"/><Relationship Id="rId1" Type="http://schemas.openxmlformats.org/officeDocument/2006/relationships/drawing" Target="../drawings/drawing121.xml"/></Relationships>
</file>

<file path=xl/worksheets/_rels/sheet123.xml.rels><?xml version="1.0" encoding="UTF-8" standalone="yes"?>
<Relationships xmlns="http://schemas.openxmlformats.org/package/2006/relationships"><Relationship Id="rId3" Type="http://schemas.openxmlformats.org/officeDocument/2006/relationships/comments" Target="../comments122.xml"/><Relationship Id="rId2" Type="http://schemas.openxmlformats.org/officeDocument/2006/relationships/vmlDrawing" Target="../drawings/vmlDrawing122.vml"/><Relationship Id="rId1" Type="http://schemas.openxmlformats.org/officeDocument/2006/relationships/drawing" Target="../drawings/drawing122.xml"/></Relationships>
</file>

<file path=xl/worksheets/_rels/sheet124.xml.rels><?xml version="1.0" encoding="UTF-8" standalone="yes"?>
<Relationships xmlns="http://schemas.openxmlformats.org/package/2006/relationships"><Relationship Id="rId3" Type="http://schemas.openxmlformats.org/officeDocument/2006/relationships/comments" Target="../comments123.xml"/><Relationship Id="rId2" Type="http://schemas.openxmlformats.org/officeDocument/2006/relationships/vmlDrawing" Target="../drawings/vmlDrawing123.vml"/><Relationship Id="rId1" Type="http://schemas.openxmlformats.org/officeDocument/2006/relationships/drawing" Target="../drawings/drawing123.xml"/></Relationships>
</file>

<file path=xl/worksheets/_rels/sheet125.xml.rels><?xml version="1.0" encoding="UTF-8" standalone="yes"?>
<Relationships xmlns="http://schemas.openxmlformats.org/package/2006/relationships"><Relationship Id="rId3" Type="http://schemas.openxmlformats.org/officeDocument/2006/relationships/comments" Target="../comments124.xml"/><Relationship Id="rId2" Type="http://schemas.openxmlformats.org/officeDocument/2006/relationships/vmlDrawing" Target="../drawings/vmlDrawing124.vml"/><Relationship Id="rId1" Type="http://schemas.openxmlformats.org/officeDocument/2006/relationships/drawing" Target="../drawings/drawing124.xml"/></Relationships>
</file>

<file path=xl/worksheets/_rels/sheet126.xml.rels><?xml version="1.0" encoding="UTF-8" standalone="yes"?>
<Relationships xmlns="http://schemas.openxmlformats.org/package/2006/relationships"><Relationship Id="rId3" Type="http://schemas.openxmlformats.org/officeDocument/2006/relationships/comments" Target="../comments125.xml"/><Relationship Id="rId2" Type="http://schemas.openxmlformats.org/officeDocument/2006/relationships/vmlDrawing" Target="../drawings/vmlDrawing125.vml"/><Relationship Id="rId1" Type="http://schemas.openxmlformats.org/officeDocument/2006/relationships/drawing" Target="../drawings/drawing125.xml"/></Relationships>
</file>

<file path=xl/worksheets/_rels/sheet127.xml.rels><?xml version="1.0" encoding="UTF-8" standalone="yes"?>
<Relationships xmlns="http://schemas.openxmlformats.org/package/2006/relationships"><Relationship Id="rId3" Type="http://schemas.openxmlformats.org/officeDocument/2006/relationships/comments" Target="../comments126.xml"/><Relationship Id="rId2" Type="http://schemas.openxmlformats.org/officeDocument/2006/relationships/vmlDrawing" Target="../drawings/vmlDrawing126.vml"/><Relationship Id="rId1" Type="http://schemas.openxmlformats.org/officeDocument/2006/relationships/drawing" Target="../drawings/drawing126.xml"/></Relationships>
</file>

<file path=xl/worksheets/_rels/sheet128.xml.rels><?xml version="1.0" encoding="UTF-8" standalone="yes"?>
<Relationships xmlns="http://schemas.openxmlformats.org/package/2006/relationships"><Relationship Id="rId3" Type="http://schemas.openxmlformats.org/officeDocument/2006/relationships/comments" Target="../comments127.xml"/><Relationship Id="rId2" Type="http://schemas.openxmlformats.org/officeDocument/2006/relationships/vmlDrawing" Target="../drawings/vmlDrawing127.vml"/><Relationship Id="rId1" Type="http://schemas.openxmlformats.org/officeDocument/2006/relationships/drawing" Target="../drawings/drawing127.xml"/></Relationships>
</file>

<file path=xl/worksheets/_rels/sheet129.xml.rels><?xml version="1.0" encoding="UTF-8" standalone="yes"?>
<Relationships xmlns="http://schemas.openxmlformats.org/package/2006/relationships"><Relationship Id="rId3" Type="http://schemas.openxmlformats.org/officeDocument/2006/relationships/comments" Target="../comments128.xml"/><Relationship Id="rId2" Type="http://schemas.openxmlformats.org/officeDocument/2006/relationships/vmlDrawing" Target="../drawings/vmlDrawing128.vml"/><Relationship Id="rId1" Type="http://schemas.openxmlformats.org/officeDocument/2006/relationships/drawing" Target="../drawings/drawing128.xml"/></Relationships>
</file>

<file path=xl/worksheets/_rels/sheet130.xml.rels><?xml version="1.0" encoding="UTF-8" standalone="yes"?>
<Relationships xmlns="http://schemas.openxmlformats.org/package/2006/relationships"><Relationship Id="rId3" Type="http://schemas.openxmlformats.org/officeDocument/2006/relationships/comments" Target="../comments129.xml"/><Relationship Id="rId2" Type="http://schemas.openxmlformats.org/officeDocument/2006/relationships/vmlDrawing" Target="../drawings/vmlDrawing129.vml"/><Relationship Id="rId1" Type="http://schemas.openxmlformats.org/officeDocument/2006/relationships/drawing" Target="../drawings/drawing129.xml"/></Relationships>
</file>

<file path=xl/worksheets/_rels/sheet131.xml.rels><?xml version="1.0" encoding="UTF-8" standalone="yes"?>
<Relationships xmlns="http://schemas.openxmlformats.org/package/2006/relationships"><Relationship Id="rId3" Type="http://schemas.openxmlformats.org/officeDocument/2006/relationships/comments" Target="../comments130.xml"/><Relationship Id="rId2" Type="http://schemas.openxmlformats.org/officeDocument/2006/relationships/vmlDrawing" Target="../drawings/vmlDrawing130.vml"/><Relationship Id="rId1" Type="http://schemas.openxmlformats.org/officeDocument/2006/relationships/drawing" Target="../drawings/drawing130.xml"/></Relationships>
</file>

<file path=xl/worksheets/_rels/sheet132.xml.rels><?xml version="1.0" encoding="UTF-8" standalone="yes"?>
<Relationships xmlns="http://schemas.openxmlformats.org/package/2006/relationships"><Relationship Id="rId3" Type="http://schemas.openxmlformats.org/officeDocument/2006/relationships/comments" Target="../comments131.xml"/><Relationship Id="rId2" Type="http://schemas.openxmlformats.org/officeDocument/2006/relationships/vmlDrawing" Target="../drawings/vmlDrawing131.vml"/><Relationship Id="rId1" Type="http://schemas.openxmlformats.org/officeDocument/2006/relationships/drawing" Target="../drawings/drawing131.xml"/></Relationships>
</file>

<file path=xl/worksheets/_rels/sheet133.xml.rels><?xml version="1.0" encoding="UTF-8" standalone="yes"?>
<Relationships xmlns="http://schemas.openxmlformats.org/package/2006/relationships"><Relationship Id="rId3" Type="http://schemas.openxmlformats.org/officeDocument/2006/relationships/comments" Target="../comments132.xml"/><Relationship Id="rId2" Type="http://schemas.openxmlformats.org/officeDocument/2006/relationships/vmlDrawing" Target="../drawings/vmlDrawing132.vml"/><Relationship Id="rId1" Type="http://schemas.openxmlformats.org/officeDocument/2006/relationships/drawing" Target="../drawings/drawing132.xml"/></Relationships>
</file>

<file path=xl/worksheets/_rels/sheet134.xml.rels><?xml version="1.0" encoding="UTF-8" standalone="yes"?>
<Relationships xmlns="http://schemas.openxmlformats.org/package/2006/relationships"><Relationship Id="rId3" Type="http://schemas.openxmlformats.org/officeDocument/2006/relationships/comments" Target="../comments133.xml"/><Relationship Id="rId2" Type="http://schemas.openxmlformats.org/officeDocument/2006/relationships/vmlDrawing" Target="../drawings/vmlDrawing133.vml"/><Relationship Id="rId1" Type="http://schemas.openxmlformats.org/officeDocument/2006/relationships/drawing" Target="../drawings/drawing133.xml"/></Relationships>
</file>

<file path=xl/worksheets/_rels/sheet135.xml.rels><?xml version="1.0" encoding="UTF-8" standalone="yes"?>
<Relationships xmlns="http://schemas.openxmlformats.org/package/2006/relationships"><Relationship Id="rId3" Type="http://schemas.openxmlformats.org/officeDocument/2006/relationships/comments" Target="../comments134.xml"/><Relationship Id="rId2" Type="http://schemas.openxmlformats.org/officeDocument/2006/relationships/vmlDrawing" Target="../drawings/vmlDrawing134.vml"/><Relationship Id="rId1" Type="http://schemas.openxmlformats.org/officeDocument/2006/relationships/drawing" Target="../drawings/drawing134.xml"/></Relationships>
</file>

<file path=xl/worksheets/_rels/sheet136.xml.rels><?xml version="1.0" encoding="UTF-8" standalone="yes"?>
<Relationships xmlns="http://schemas.openxmlformats.org/package/2006/relationships"><Relationship Id="rId3" Type="http://schemas.openxmlformats.org/officeDocument/2006/relationships/comments" Target="../comments135.xml"/><Relationship Id="rId2" Type="http://schemas.openxmlformats.org/officeDocument/2006/relationships/vmlDrawing" Target="../drawings/vmlDrawing135.vml"/><Relationship Id="rId1" Type="http://schemas.openxmlformats.org/officeDocument/2006/relationships/drawing" Target="../drawings/drawing135.xml"/></Relationships>
</file>

<file path=xl/worksheets/_rels/sheet137.xml.rels><?xml version="1.0" encoding="UTF-8" standalone="yes"?>
<Relationships xmlns="http://schemas.openxmlformats.org/package/2006/relationships"><Relationship Id="rId3" Type="http://schemas.openxmlformats.org/officeDocument/2006/relationships/comments" Target="../comments136.xml"/><Relationship Id="rId2" Type="http://schemas.openxmlformats.org/officeDocument/2006/relationships/vmlDrawing" Target="../drawings/vmlDrawing136.vml"/><Relationship Id="rId1" Type="http://schemas.openxmlformats.org/officeDocument/2006/relationships/drawing" Target="../drawings/drawing136.xml"/></Relationships>
</file>

<file path=xl/worksheets/_rels/sheet138.xml.rels><?xml version="1.0" encoding="UTF-8" standalone="yes"?>
<Relationships xmlns="http://schemas.openxmlformats.org/package/2006/relationships"><Relationship Id="rId3" Type="http://schemas.openxmlformats.org/officeDocument/2006/relationships/comments" Target="../comments137.xml"/><Relationship Id="rId2" Type="http://schemas.openxmlformats.org/officeDocument/2006/relationships/vmlDrawing" Target="../drawings/vmlDrawing137.vml"/><Relationship Id="rId1" Type="http://schemas.openxmlformats.org/officeDocument/2006/relationships/drawing" Target="../drawings/drawing137.xml"/></Relationships>
</file>

<file path=xl/worksheets/_rels/sheet139.xml.rels><?xml version="1.0" encoding="UTF-8" standalone="yes"?>
<Relationships xmlns="http://schemas.openxmlformats.org/package/2006/relationships"><Relationship Id="rId3" Type="http://schemas.openxmlformats.org/officeDocument/2006/relationships/comments" Target="../comments138.xml"/><Relationship Id="rId2" Type="http://schemas.openxmlformats.org/officeDocument/2006/relationships/vmlDrawing" Target="../drawings/vmlDrawing138.vml"/><Relationship Id="rId1" Type="http://schemas.openxmlformats.org/officeDocument/2006/relationships/drawing" Target="../drawings/drawing138.xml"/></Relationships>
</file>

<file path=xl/worksheets/_rels/sheet140.xml.rels><?xml version="1.0" encoding="UTF-8" standalone="yes"?>
<Relationships xmlns="http://schemas.openxmlformats.org/package/2006/relationships"><Relationship Id="rId3" Type="http://schemas.openxmlformats.org/officeDocument/2006/relationships/comments" Target="../comments139.xml"/><Relationship Id="rId2" Type="http://schemas.openxmlformats.org/officeDocument/2006/relationships/vmlDrawing" Target="../drawings/vmlDrawing139.vml"/><Relationship Id="rId1" Type="http://schemas.openxmlformats.org/officeDocument/2006/relationships/drawing" Target="../drawings/drawing139.xml"/></Relationships>
</file>

<file path=xl/worksheets/_rels/sheet141.xml.rels><?xml version="1.0" encoding="UTF-8" standalone="yes"?>
<Relationships xmlns="http://schemas.openxmlformats.org/package/2006/relationships"><Relationship Id="rId3" Type="http://schemas.openxmlformats.org/officeDocument/2006/relationships/comments" Target="../comments140.xml"/><Relationship Id="rId2" Type="http://schemas.openxmlformats.org/officeDocument/2006/relationships/vmlDrawing" Target="../drawings/vmlDrawing140.vml"/><Relationship Id="rId1" Type="http://schemas.openxmlformats.org/officeDocument/2006/relationships/drawing" Target="../drawings/drawing140.xml"/></Relationships>
</file>

<file path=xl/worksheets/_rels/sheet142.xml.rels><?xml version="1.0" encoding="UTF-8" standalone="yes"?>
<Relationships xmlns="http://schemas.openxmlformats.org/package/2006/relationships"><Relationship Id="rId3" Type="http://schemas.openxmlformats.org/officeDocument/2006/relationships/comments" Target="../comments141.xml"/><Relationship Id="rId2" Type="http://schemas.openxmlformats.org/officeDocument/2006/relationships/vmlDrawing" Target="../drawings/vmlDrawing141.vml"/><Relationship Id="rId1" Type="http://schemas.openxmlformats.org/officeDocument/2006/relationships/drawing" Target="../drawings/drawing141.xml"/></Relationships>
</file>

<file path=xl/worksheets/_rels/sheet143.xml.rels><?xml version="1.0" encoding="UTF-8" standalone="yes"?>
<Relationships xmlns="http://schemas.openxmlformats.org/package/2006/relationships"><Relationship Id="rId3" Type="http://schemas.openxmlformats.org/officeDocument/2006/relationships/comments" Target="../comments142.xml"/><Relationship Id="rId2" Type="http://schemas.openxmlformats.org/officeDocument/2006/relationships/vmlDrawing" Target="../drawings/vmlDrawing142.vml"/><Relationship Id="rId1" Type="http://schemas.openxmlformats.org/officeDocument/2006/relationships/drawing" Target="../drawings/drawing142.xml"/></Relationships>
</file>

<file path=xl/worksheets/_rels/sheet144.xml.rels><?xml version="1.0" encoding="UTF-8" standalone="yes"?>
<Relationships xmlns="http://schemas.openxmlformats.org/package/2006/relationships"><Relationship Id="rId3" Type="http://schemas.openxmlformats.org/officeDocument/2006/relationships/comments" Target="../comments143.xml"/><Relationship Id="rId2" Type="http://schemas.openxmlformats.org/officeDocument/2006/relationships/vmlDrawing" Target="../drawings/vmlDrawing143.vml"/><Relationship Id="rId1" Type="http://schemas.openxmlformats.org/officeDocument/2006/relationships/drawing" Target="../drawings/drawing143.xml"/></Relationships>
</file>

<file path=xl/worksheets/_rels/sheet145.xml.rels><?xml version="1.0" encoding="UTF-8" standalone="yes"?>
<Relationships xmlns="http://schemas.openxmlformats.org/package/2006/relationships"><Relationship Id="rId3" Type="http://schemas.openxmlformats.org/officeDocument/2006/relationships/comments" Target="../comments144.xml"/><Relationship Id="rId2" Type="http://schemas.openxmlformats.org/officeDocument/2006/relationships/vmlDrawing" Target="../drawings/vmlDrawing144.vml"/><Relationship Id="rId1" Type="http://schemas.openxmlformats.org/officeDocument/2006/relationships/drawing" Target="../drawings/drawing144.xml"/></Relationships>
</file>

<file path=xl/worksheets/_rels/sheet146.xml.rels><?xml version="1.0" encoding="UTF-8" standalone="yes"?>
<Relationships xmlns="http://schemas.openxmlformats.org/package/2006/relationships"><Relationship Id="rId3" Type="http://schemas.openxmlformats.org/officeDocument/2006/relationships/comments" Target="../comments145.xml"/><Relationship Id="rId2" Type="http://schemas.openxmlformats.org/officeDocument/2006/relationships/vmlDrawing" Target="../drawings/vmlDrawing145.vml"/><Relationship Id="rId1" Type="http://schemas.openxmlformats.org/officeDocument/2006/relationships/drawing" Target="../drawings/drawing145.xml"/></Relationships>
</file>

<file path=xl/worksheets/_rels/sheet147.xml.rels><?xml version="1.0" encoding="UTF-8" standalone="yes"?>
<Relationships xmlns="http://schemas.openxmlformats.org/package/2006/relationships"><Relationship Id="rId3" Type="http://schemas.openxmlformats.org/officeDocument/2006/relationships/comments" Target="../comments146.xml"/><Relationship Id="rId2" Type="http://schemas.openxmlformats.org/officeDocument/2006/relationships/vmlDrawing" Target="../drawings/vmlDrawing146.vml"/><Relationship Id="rId1" Type="http://schemas.openxmlformats.org/officeDocument/2006/relationships/drawing" Target="../drawings/drawing146.xml"/></Relationships>
</file>

<file path=xl/worksheets/_rels/sheet148.xml.rels><?xml version="1.0" encoding="UTF-8" standalone="yes"?>
<Relationships xmlns="http://schemas.openxmlformats.org/package/2006/relationships"><Relationship Id="rId3" Type="http://schemas.openxmlformats.org/officeDocument/2006/relationships/comments" Target="../comments147.xml"/><Relationship Id="rId2" Type="http://schemas.openxmlformats.org/officeDocument/2006/relationships/vmlDrawing" Target="../drawings/vmlDrawing147.vml"/><Relationship Id="rId1" Type="http://schemas.openxmlformats.org/officeDocument/2006/relationships/drawing" Target="../drawings/drawing147.xml"/></Relationships>
</file>

<file path=xl/worksheets/_rels/sheet149.xml.rels><?xml version="1.0" encoding="UTF-8" standalone="yes"?>
<Relationships xmlns="http://schemas.openxmlformats.org/package/2006/relationships"><Relationship Id="rId3" Type="http://schemas.openxmlformats.org/officeDocument/2006/relationships/comments" Target="../comments148.xml"/><Relationship Id="rId2" Type="http://schemas.openxmlformats.org/officeDocument/2006/relationships/vmlDrawing" Target="../drawings/vmlDrawing148.vml"/><Relationship Id="rId1" Type="http://schemas.openxmlformats.org/officeDocument/2006/relationships/drawing" Target="../drawings/drawing148.xml"/></Relationships>
</file>

<file path=xl/worksheets/_rels/sheet150.xml.rels><?xml version="1.0" encoding="UTF-8" standalone="yes"?>
<Relationships xmlns="http://schemas.openxmlformats.org/package/2006/relationships"><Relationship Id="rId3" Type="http://schemas.openxmlformats.org/officeDocument/2006/relationships/comments" Target="../comments149.xml"/><Relationship Id="rId2" Type="http://schemas.openxmlformats.org/officeDocument/2006/relationships/vmlDrawing" Target="../drawings/vmlDrawing149.vml"/><Relationship Id="rId1" Type="http://schemas.openxmlformats.org/officeDocument/2006/relationships/drawing" Target="../drawings/drawing149.xml"/></Relationships>
</file>

<file path=xl/worksheets/_rels/sheet151.xml.rels><?xml version="1.0" encoding="UTF-8" standalone="yes"?>
<Relationships xmlns="http://schemas.openxmlformats.org/package/2006/relationships"><Relationship Id="rId3" Type="http://schemas.openxmlformats.org/officeDocument/2006/relationships/comments" Target="../comments150.xml"/><Relationship Id="rId2" Type="http://schemas.openxmlformats.org/officeDocument/2006/relationships/vmlDrawing" Target="../drawings/vmlDrawing150.vml"/><Relationship Id="rId1" Type="http://schemas.openxmlformats.org/officeDocument/2006/relationships/drawing" Target="../drawings/drawing150.xml"/></Relationships>
</file>

<file path=xl/worksheets/_rels/sheet152.xml.rels><?xml version="1.0" encoding="UTF-8" standalone="yes"?>
<Relationships xmlns="http://schemas.openxmlformats.org/package/2006/relationships"><Relationship Id="rId3" Type="http://schemas.openxmlformats.org/officeDocument/2006/relationships/comments" Target="../comments151.xml"/><Relationship Id="rId2" Type="http://schemas.openxmlformats.org/officeDocument/2006/relationships/vmlDrawing" Target="../drawings/vmlDrawing151.vml"/><Relationship Id="rId1" Type="http://schemas.openxmlformats.org/officeDocument/2006/relationships/drawing" Target="../drawings/drawing151.xml"/></Relationships>
</file>

<file path=xl/worksheets/_rels/sheet153.xml.rels><?xml version="1.0" encoding="UTF-8" standalone="yes"?>
<Relationships xmlns="http://schemas.openxmlformats.org/package/2006/relationships"><Relationship Id="rId3" Type="http://schemas.openxmlformats.org/officeDocument/2006/relationships/comments" Target="../comments152.xml"/><Relationship Id="rId2" Type="http://schemas.openxmlformats.org/officeDocument/2006/relationships/vmlDrawing" Target="../drawings/vmlDrawing152.vml"/><Relationship Id="rId1" Type="http://schemas.openxmlformats.org/officeDocument/2006/relationships/drawing" Target="../drawings/drawing152.xml"/></Relationships>
</file>

<file path=xl/worksheets/_rels/sheet154.xml.rels><?xml version="1.0" encoding="UTF-8" standalone="yes"?>
<Relationships xmlns="http://schemas.openxmlformats.org/package/2006/relationships"><Relationship Id="rId3" Type="http://schemas.openxmlformats.org/officeDocument/2006/relationships/comments" Target="../comments153.xml"/><Relationship Id="rId2" Type="http://schemas.openxmlformats.org/officeDocument/2006/relationships/vmlDrawing" Target="../drawings/vmlDrawing153.vml"/><Relationship Id="rId1" Type="http://schemas.openxmlformats.org/officeDocument/2006/relationships/drawing" Target="../drawings/drawing153.xml"/></Relationships>
</file>

<file path=xl/worksheets/_rels/sheet155.xml.rels><?xml version="1.0" encoding="UTF-8" standalone="yes"?>
<Relationships xmlns="http://schemas.openxmlformats.org/package/2006/relationships"><Relationship Id="rId3" Type="http://schemas.openxmlformats.org/officeDocument/2006/relationships/comments" Target="../comments154.xml"/><Relationship Id="rId2" Type="http://schemas.openxmlformats.org/officeDocument/2006/relationships/vmlDrawing" Target="../drawings/vmlDrawing154.vml"/><Relationship Id="rId1" Type="http://schemas.openxmlformats.org/officeDocument/2006/relationships/drawing" Target="../drawings/drawing154.xml"/></Relationships>
</file>

<file path=xl/worksheets/_rels/sheet156.xml.rels><?xml version="1.0" encoding="UTF-8" standalone="yes"?>
<Relationships xmlns="http://schemas.openxmlformats.org/package/2006/relationships"><Relationship Id="rId3" Type="http://schemas.openxmlformats.org/officeDocument/2006/relationships/comments" Target="../comments155.xml"/><Relationship Id="rId2" Type="http://schemas.openxmlformats.org/officeDocument/2006/relationships/vmlDrawing" Target="../drawings/vmlDrawing155.vml"/><Relationship Id="rId1" Type="http://schemas.openxmlformats.org/officeDocument/2006/relationships/drawing" Target="../drawings/drawing155.xml"/></Relationships>
</file>

<file path=xl/worksheets/_rels/sheet157.xml.rels><?xml version="1.0" encoding="UTF-8" standalone="yes"?>
<Relationships xmlns="http://schemas.openxmlformats.org/package/2006/relationships"><Relationship Id="rId3" Type="http://schemas.openxmlformats.org/officeDocument/2006/relationships/comments" Target="../comments156.xml"/><Relationship Id="rId2" Type="http://schemas.openxmlformats.org/officeDocument/2006/relationships/vmlDrawing" Target="../drawings/vmlDrawing156.vml"/><Relationship Id="rId1" Type="http://schemas.openxmlformats.org/officeDocument/2006/relationships/drawing" Target="../drawings/drawing156.xml"/></Relationships>
</file>

<file path=xl/worksheets/_rels/sheet158.xml.rels><?xml version="1.0" encoding="UTF-8" standalone="yes"?>
<Relationships xmlns="http://schemas.openxmlformats.org/package/2006/relationships"><Relationship Id="rId3" Type="http://schemas.openxmlformats.org/officeDocument/2006/relationships/comments" Target="../comments157.xml"/><Relationship Id="rId2" Type="http://schemas.openxmlformats.org/officeDocument/2006/relationships/vmlDrawing" Target="../drawings/vmlDrawing157.vml"/><Relationship Id="rId1" Type="http://schemas.openxmlformats.org/officeDocument/2006/relationships/drawing" Target="../drawings/drawing157.xml"/></Relationships>
</file>

<file path=xl/worksheets/_rels/sheet159.xml.rels><?xml version="1.0" encoding="UTF-8" standalone="yes"?>
<Relationships xmlns="http://schemas.openxmlformats.org/package/2006/relationships"><Relationship Id="rId3" Type="http://schemas.openxmlformats.org/officeDocument/2006/relationships/comments" Target="../comments158.xml"/><Relationship Id="rId2" Type="http://schemas.openxmlformats.org/officeDocument/2006/relationships/vmlDrawing" Target="../drawings/vmlDrawing158.vml"/><Relationship Id="rId1" Type="http://schemas.openxmlformats.org/officeDocument/2006/relationships/drawing" Target="../drawings/drawing158.xml"/></Relationships>
</file>

<file path=xl/worksheets/_rels/sheet160.xml.rels><?xml version="1.0" encoding="UTF-8" standalone="yes"?>
<Relationships xmlns="http://schemas.openxmlformats.org/package/2006/relationships"><Relationship Id="rId3" Type="http://schemas.openxmlformats.org/officeDocument/2006/relationships/comments" Target="../comments159.xml"/><Relationship Id="rId2" Type="http://schemas.openxmlformats.org/officeDocument/2006/relationships/vmlDrawing" Target="../drawings/vmlDrawing159.vml"/><Relationship Id="rId1" Type="http://schemas.openxmlformats.org/officeDocument/2006/relationships/drawing" Target="../drawings/drawing159.xml"/></Relationships>
</file>

<file path=xl/worksheets/_rels/sheet161.xml.rels><?xml version="1.0" encoding="UTF-8" standalone="yes"?>
<Relationships xmlns="http://schemas.openxmlformats.org/package/2006/relationships"><Relationship Id="rId3" Type="http://schemas.openxmlformats.org/officeDocument/2006/relationships/comments" Target="../comments160.xml"/><Relationship Id="rId2" Type="http://schemas.openxmlformats.org/officeDocument/2006/relationships/vmlDrawing" Target="../drawings/vmlDrawing160.vml"/><Relationship Id="rId1" Type="http://schemas.openxmlformats.org/officeDocument/2006/relationships/drawing" Target="../drawings/drawing160.xml"/></Relationships>
</file>

<file path=xl/worksheets/_rels/sheet162.xml.rels><?xml version="1.0" encoding="UTF-8" standalone="yes"?>
<Relationships xmlns="http://schemas.openxmlformats.org/package/2006/relationships"><Relationship Id="rId3" Type="http://schemas.openxmlformats.org/officeDocument/2006/relationships/comments" Target="../comments161.xml"/><Relationship Id="rId2" Type="http://schemas.openxmlformats.org/officeDocument/2006/relationships/vmlDrawing" Target="../drawings/vmlDrawing161.vml"/><Relationship Id="rId1" Type="http://schemas.openxmlformats.org/officeDocument/2006/relationships/drawing" Target="../drawings/drawing161.xml"/></Relationships>
</file>

<file path=xl/worksheets/_rels/sheet163.xml.rels><?xml version="1.0" encoding="UTF-8" standalone="yes"?>
<Relationships xmlns="http://schemas.openxmlformats.org/package/2006/relationships"><Relationship Id="rId3" Type="http://schemas.openxmlformats.org/officeDocument/2006/relationships/comments" Target="../comments162.xml"/><Relationship Id="rId2" Type="http://schemas.openxmlformats.org/officeDocument/2006/relationships/vmlDrawing" Target="../drawings/vmlDrawing162.vml"/><Relationship Id="rId1" Type="http://schemas.openxmlformats.org/officeDocument/2006/relationships/drawing" Target="../drawings/drawing162.xml"/></Relationships>
</file>

<file path=xl/worksheets/_rels/sheet164.xml.rels><?xml version="1.0" encoding="UTF-8" standalone="yes"?>
<Relationships xmlns="http://schemas.openxmlformats.org/package/2006/relationships"><Relationship Id="rId3" Type="http://schemas.openxmlformats.org/officeDocument/2006/relationships/comments" Target="../comments163.xml"/><Relationship Id="rId2" Type="http://schemas.openxmlformats.org/officeDocument/2006/relationships/vmlDrawing" Target="../drawings/vmlDrawing163.vml"/><Relationship Id="rId1" Type="http://schemas.openxmlformats.org/officeDocument/2006/relationships/drawing" Target="../drawings/drawing163.xml"/></Relationships>
</file>

<file path=xl/worksheets/_rels/sheet165.xml.rels><?xml version="1.0" encoding="UTF-8" standalone="yes"?>
<Relationships xmlns="http://schemas.openxmlformats.org/package/2006/relationships"><Relationship Id="rId3" Type="http://schemas.openxmlformats.org/officeDocument/2006/relationships/comments" Target="../comments164.xml"/><Relationship Id="rId2" Type="http://schemas.openxmlformats.org/officeDocument/2006/relationships/vmlDrawing" Target="../drawings/vmlDrawing164.vml"/><Relationship Id="rId1" Type="http://schemas.openxmlformats.org/officeDocument/2006/relationships/drawing" Target="../drawings/drawing164.xml"/></Relationships>
</file>

<file path=xl/worksheets/_rels/sheet166.xml.rels><?xml version="1.0" encoding="UTF-8" standalone="yes"?>
<Relationships xmlns="http://schemas.openxmlformats.org/package/2006/relationships"><Relationship Id="rId3" Type="http://schemas.openxmlformats.org/officeDocument/2006/relationships/comments" Target="../comments165.xml"/><Relationship Id="rId2" Type="http://schemas.openxmlformats.org/officeDocument/2006/relationships/vmlDrawing" Target="../drawings/vmlDrawing165.vml"/><Relationship Id="rId1" Type="http://schemas.openxmlformats.org/officeDocument/2006/relationships/drawing" Target="../drawings/drawing165.xml"/></Relationships>
</file>

<file path=xl/worksheets/_rels/sheet167.xml.rels><?xml version="1.0" encoding="UTF-8" standalone="yes"?>
<Relationships xmlns="http://schemas.openxmlformats.org/package/2006/relationships"><Relationship Id="rId3" Type="http://schemas.openxmlformats.org/officeDocument/2006/relationships/comments" Target="../comments166.xml"/><Relationship Id="rId2" Type="http://schemas.openxmlformats.org/officeDocument/2006/relationships/vmlDrawing" Target="../drawings/vmlDrawing166.vml"/><Relationship Id="rId1" Type="http://schemas.openxmlformats.org/officeDocument/2006/relationships/drawing" Target="../drawings/drawing166.xml"/></Relationships>
</file>

<file path=xl/worksheets/_rels/sheet168.xml.rels><?xml version="1.0" encoding="UTF-8" standalone="yes"?>
<Relationships xmlns="http://schemas.openxmlformats.org/package/2006/relationships"><Relationship Id="rId3" Type="http://schemas.openxmlformats.org/officeDocument/2006/relationships/comments" Target="../comments167.xml"/><Relationship Id="rId2" Type="http://schemas.openxmlformats.org/officeDocument/2006/relationships/vmlDrawing" Target="../drawings/vmlDrawing167.vml"/><Relationship Id="rId1" Type="http://schemas.openxmlformats.org/officeDocument/2006/relationships/drawing" Target="../drawings/drawing167.xml"/></Relationships>
</file>

<file path=xl/worksheets/_rels/sheet169.xml.rels><?xml version="1.0" encoding="UTF-8" standalone="yes"?>
<Relationships xmlns="http://schemas.openxmlformats.org/package/2006/relationships"><Relationship Id="rId3" Type="http://schemas.openxmlformats.org/officeDocument/2006/relationships/comments" Target="../comments168.xml"/><Relationship Id="rId2" Type="http://schemas.openxmlformats.org/officeDocument/2006/relationships/vmlDrawing" Target="../drawings/vmlDrawing168.vml"/><Relationship Id="rId1" Type="http://schemas.openxmlformats.org/officeDocument/2006/relationships/drawing" Target="../drawings/drawing168.xml"/></Relationships>
</file>

<file path=xl/worksheets/_rels/sheet170.xml.rels><?xml version="1.0" encoding="UTF-8" standalone="yes"?>
<Relationships xmlns="http://schemas.openxmlformats.org/package/2006/relationships"><Relationship Id="rId3" Type="http://schemas.openxmlformats.org/officeDocument/2006/relationships/comments" Target="../comments169.xml"/><Relationship Id="rId2" Type="http://schemas.openxmlformats.org/officeDocument/2006/relationships/vmlDrawing" Target="../drawings/vmlDrawing169.vml"/><Relationship Id="rId1" Type="http://schemas.openxmlformats.org/officeDocument/2006/relationships/drawing" Target="../drawings/drawing169.xml"/></Relationships>
</file>

<file path=xl/worksheets/_rels/sheet171.xml.rels><?xml version="1.0" encoding="UTF-8" standalone="yes"?>
<Relationships xmlns="http://schemas.openxmlformats.org/package/2006/relationships"><Relationship Id="rId3" Type="http://schemas.openxmlformats.org/officeDocument/2006/relationships/comments" Target="../comments170.xml"/><Relationship Id="rId2" Type="http://schemas.openxmlformats.org/officeDocument/2006/relationships/vmlDrawing" Target="../drawings/vmlDrawing170.vml"/><Relationship Id="rId1" Type="http://schemas.openxmlformats.org/officeDocument/2006/relationships/drawing" Target="../drawings/drawing170.xml"/></Relationships>
</file>

<file path=xl/worksheets/_rels/sheet172.xml.rels><?xml version="1.0" encoding="UTF-8" standalone="yes"?>
<Relationships xmlns="http://schemas.openxmlformats.org/package/2006/relationships"><Relationship Id="rId3" Type="http://schemas.openxmlformats.org/officeDocument/2006/relationships/comments" Target="../comments171.xml"/><Relationship Id="rId2" Type="http://schemas.openxmlformats.org/officeDocument/2006/relationships/vmlDrawing" Target="../drawings/vmlDrawing171.vml"/><Relationship Id="rId1" Type="http://schemas.openxmlformats.org/officeDocument/2006/relationships/drawing" Target="../drawings/drawing171.xml"/></Relationships>
</file>

<file path=xl/worksheets/_rels/sheet173.xml.rels><?xml version="1.0" encoding="UTF-8" standalone="yes"?>
<Relationships xmlns="http://schemas.openxmlformats.org/package/2006/relationships"><Relationship Id="rId3" Type="http://schemas.openxmlformats.org/officeDocument/2006/relationships/comments" Target="../comments172.xml"/><Relationship Id="rId2" Type="http://schemas.openxmlformats.org/officeDocument/2006/relationships/vmlDrawing" Target="../drawings/vmlDrawing172.vml"/><Relationship Id="rId1" Type="http://schemas.openxmlformats.org/officeDocument/2006/relationships/drawing" Target="../drawings/drawing172.xml"/></Relationships>
</file>

<file path=xl/worksheets/_rels/sheet174.xml.rels><?xml version="1.0" encoding="UTF-8" standalone="yes"?>
<Relationships xmlns="http://schemas.openxmlformats.org/package/2006/relationships"><Relationship Id="rId3" Type="http://schemas.openxmlformats.org/officeDocument/2006/relationships/comments" Target="../comments173.xml"/><Relationship Id="rId2" Type="http://schemas.openxmlformats.org/officeDocument/2006/relationships/vmlDrawing" Target="../drawings/vmlDrawing173.vml"/><Relationship Id="rId1" Type="http://schemas.openxmlformats.org/officeDocument/2006/relationships/drawing" Target="../drawings/drawing173.xml"/></Relationships>
</file>

<file path=xl/worksheets/_rels/sheet175.xml.rels><?xml version="1.0" encoding="UTF-8" standalone="yes"?>
<Relationships xmlns="http://schemas.openxmlformats.org/package/2006/relationships"><Relationship Id="rId3" Type="http://schemas.openxmlformats.org/officeDocument/2006/relationships/comments" Target="../comments174.xml"/><Relationship Id="rId2" Type="http://schemas.openxmlformats.org/officeDocument/2006/relationships/vmlDrawing" Target="../drawings/vmlDrawing174.vml"/><Relationship Id="rId1" Type="http://schemas.openxmlformats.org/officeDocument/2006/relationships/drawing" Target="../drawings/drawing174.xml"/></Relationships>
</file>

<file path=xl/worksheets/_rels/sheet176.xml.rels><?xml version="1.0" encoding="UTF-8" standalone="yes"?>
<Relationships xmlns="http://schemas.openxmlformats.org/package/2006/relationships"><Relationship Id="rId3" Type="http://schemas.openxmlformats.org/officeDocument/2006/relationships/comments" Target="../comments175.xml"/><Relationship Id="rId2" Type="http://schemas.openxmlformats.org/officeDocument/2006/relationships/vmlDrawing" Target="../drawings/vmlDrawing175.vml"/><Relationship Id="rId1" Type="http://schemas.openxmlformats.org/officeDocument/2006/relationships/drawing" Target="../drawings/drawing175.xml"/></Relationships>
</file>

<file path=xl/worksheets/_rels/sheet177.xml.rels><?xml version="1.0" encoding="UTF-8" standalone="yes"?>
<Relationships xmlns="http://schemas.openxmlformats.org/package/2006/relationships"><Relationship Id="rId3" Type="http://schemas.openxmlformats.org/officeDocument/2006/relationships/comments" Target="../comments176.xml"/><Relationship Id="rId2" Type="http://schemas.openxmlformats.org/officeDocument/2006/relationships/vmlDrawing" Target="../drawings/vmlDrawing176.vml"/><Relationship Id="rId1" Type="http://schemas.openxmlformats.org/officeDocument/2006/relationships/drawing" Target="../drawings/drawing176.xml"/></Relationships>
</file>

<file path=xl/worksheets/_rels/sheet178.xml.rels><?xml version="1.0" encoding="UTF-8" standalone="yes"?>
<Relationships xmlns="http://schemas.openxmlformats.org/package/2006/relationships"><Relationship Id="rId3" Type="http://schemas.openxmlformats.org/officeDocument/2006/relationships/comments" Target="../comments177.xml"/><Relationship Id="rId2" Type="http://schemas.openxmlformats.org/officeDocument/2006/relationships/vmlDrawing" Target="../drawings/vmlDrawing177.vml"/><Relationship Id="rId1" Type="http://schemas.openxmlformats.org/officeDocument/2006/relationships/drawing" Target="../drawings/drawing177.xml"/></Relationships>
</file>

<file path=xl/worksheets/_rels/sheet179.xml.rels><?xml version="1.0" encoding="UTF-8" standalone="yes"?>
<Relationships xmlns="http://schemas.openxmlformats.org/package/2006/relationships"><Relationship Id="rId3" Type="http://schemas.openxmlformats.org/officeDocument/2006/relationships/comments" Target="../comments178.xml"/><Relationship Id="rId2" Type="http://schemas.openxmlformats.org/officeDocument/2006/relationships/vmlDrawing" Target="../drawings/vmlDrawing178.vml"/><Relationship Id="rId1" Type="http://schemas.openxmlformats.org/officeDocument/2006/relationships/drawing" Target="../drawings/drawing178.xml"/></Relationships>
</file>

<file path=xl/worksheets/_rels/sheet180.xml.rels><?xml version="1.0" encoding="UTF-8" standalone="yes"?>
<Relationships xmlns="http://schemas.openxmlformats.org/package/2006/relationships"><Relationship Id="rId3" Type="http://schemas.openxmlformats.org/officeDocument/2006/relationships/comments" Target="../comments179.xml"/><Relationship Id="rId2" Type="http://schemas.openxmlformats.org/officeDocument/2006/relationships/vmlDrawing" Target="../drawings/vmlDrawing179.vml"/><Relationship Id="rId1" Type="http://schemas.openxmlformats.org/officeDocument/2006/relationships/drawing" Target="../drawings/drawing179.xml"/></Relationships>
</file>

<file path=xl/worksheets/_rels/sheet181.xml.rels><?xml version="1.0" encoding="UTF-8" standalone="yes"?>
<Relationships xmlns="http://schemas.openxmlformats.org/package/2006/relationships"><Relationship Id="rId3" Type="http://schemas.openxmlformats.org/officeDocument/2006/relationships/comments" Target="../comments180.xml"/><Relationship Id="rId2" Type="http://schemas.openxmlformats.org/officeDocument/2006/relationships/vmlDrawing" Target="../drawings/vmlDrawing180.vml"/><Relationship Id="rId1" Type="http://schemas.openxmlformats.org/officeDocument/2006/relationships/drawing" Target="../drawings/drawing180.xml"/></Relationships>
</file>

<file path=xl/worksheets/_rels/sheet182.xml.rels><?xml version="1.0" encoding="UTF-8" standalone="yes"?>
<Relationships xmlns="http://schemas.openxmlformats.org/package/2006/relationships"><Relationship Id="rId3" Type="http://schemas.openxmlformats.org/officeDocument/2006/relationships/comments" Target="../comments181.xml"/><Relationship Id="rId2" Type="http://schemas.openxmlformats.org/officeDocument/2006/relationships/vmlDrawing" Target="../drawings/vmlDrawing181.vml"/><Relationship Id="rId1" Type="http://schemas.openxmlformats.org/officeDocument/2006/relationships/drawing" Target="../drawings/drawing181.xml"/></Relationships>
</file>

<file path=xl/worksheets/_rels/sheet183.xml.rels><?xml version="1.0" encoding="UTF-8" standalone="yes"?>
<Relationships xmlns="http://schemas.openxmlformats.org/package/2006/relationships"><Relationship Id="rId3" Type="http://schemas.openxmlformats.org/officeDocument/2006/relationships/comments" Target="../comments182.xml"/><Relationship Id="rId2" Type="http://schemas.openxmlformats.org/officeDocument/2006/relationships/vmlDrawing" Target="../drawings/vmlDrawing182.vml"/><Relationship Id="rId1" Type="http://schemas.openxmlformats.org/officeDocument/2006/relationships/drawing" Target="../drawings/drawing182.xml"/></Relationships>
</file>

<file path=xl/worksheets/_rels/sheet184.xml.rels><?xml version="1.0" encoding="UTF-8" standalone="yes"?>
<Relationships xmlns="http://schemas.openxmlformats.org/package/2006/relationships"><Relationship Id="rId3" Type="http://schemas.openxmlformats.org/officeDocument/2006/relationships/comments" Target="../comments183.xml"/><Relationship Id="rId2" Type="http://schemas.openxmlformats.org/officeDocument/2006/relationships/vmlDrawing" Target="../drawings/vmlDrawing183.vml"/><Relationship Id="rId1" Type="http://schemas.openxmlformats.org/officeDocument/2006/relationships/drawing" Target="../drawings/drawing183.xml"/></Relationships>
</file>

<file path=xl/worksheets/_rels/sheet185.xml.rels><?xml version="1.0" encoding="UTF-8" standalone="yes"?>
<Relationships xmlns="http://schemas.openxmlformats.org/package/2006/relationships"><Relationship Id="rId3" Type="http://schemas.openxmlformats.org/officeDocument/2006/relationships/comments" Target="../comments184.xml"/><Relationship Id="rId2" Type="http://schemas.openxmlformats.org/officeDocument/2006/relationships/vmlDrawing" Target="../drawings/vmlDrawing184.vml"/><Relationship Id="rId1" Type="http://schemas.openxmlformats.org/officeDocument/2006/relationships/drawing" Target="../drawings/drawing184.xml"/></Relationships>
</file>

<file path=xl/worksheets/_rels/sheet186.xml.rels><?xml version="1.0" encoding="UTF-8" standalone="yes"?>
<Relationships xmlns="http://schemas.openxmlformats.org/package/2006/relationships"><Relationship Id="rId3" Type="http://schemas.openxmlformats.org/officeDocument/2006/relationships/comments" Target="../comments185.xml"/><Relationship Id="rId2" Type="http://schemas.openxmlformats.org/officeDocument/2006/relationships/vmlDrawing" Target="../drawings/vmlDrawing185.vml"/><Relationship Id="rId1" Type="http://schemas.openxmlformats.org/officeDocument/2006/relationships/drawing" Target="../drawings/drawing185.xml"/></Relationships>
</file>

<file path=xl/worksheets/_rels/sheet187.xml.rels><?xml version="1.0" encoding="UTF-8" standalone="yes"?>
<Relationships xmlns="http://schemas.openxmlformats.org/package/2006/relationships"><Relationship Id="rId3" Type="http://schemas.openxmlformats.org/officeDocument/2006/relationships/comments" Target="../comments186.xml"/><Relationship Id="rId2" Type="http://schemas.openxmlformats.org/officeDocument/2006/relationships/vmlDrawing" Target="../drawings/vmlDrawing186.vml"/><Relationship Id="rId1" Type="http://schemas.openxmlformats.org/officeDocument/2006/relationships/drawing" Target="../drawings/drawing186.xml"/></Relationships>
</file>

<file path=xl/worksheets/_rels/sheet188.xml.rels><?xml version="1.0" encoding="UTF-8" standalone="yes"?>
<Relationships xmlns="http://schemas.openxmlformats.org/package/2006/relationships"><Relationship Id="rId3" Type="http://schemas.openxmlformats.org/officeDocument/2006/relationships/comments" Target="../comments187.xml"/><Relationship Id="rId2" Type="http://schemas.openxmlformats.org/officeDocument/2006/relationships/vmlDrawing" Target="../drawings/vmlDrawing187.vml"/><Relationship Id="rId1" Type="http://schemas.openxmlformats.org/officeDocument/2006/relationships/drawing" Target="../drawings/drawing187.xml"/></Relationships>
</file>

<file path=xl/worksheets/_rels/sheet189.xml.rels><?xml version="1.0" encoding="UTF-8" standalone="yes"?>
<Relationships xmlns="http://schemas.openxmlformats.org/package/2006/relationships"><Relationship Id="rId3" Type="http://schemas.openxmlformats.org/officeDocument/2006/relationships/comments" Target="../comments188.xml"/><Relationship Id="rId2" Type="http://schemas.openxmlformats.org/officeDocument/2006/relationships/vmlDrawing" Target="../drawings/vmlDrawing188.vml"/><Relationship Id="rId1" Type="http://schemas.openxmlformats.org/officeDocument/2006/relationships/drawing" Target="../drawings/drawing188.xml"/></Relationships>
</file>

<file path=xl/worksheets/_rels/sheet190.xml.rels><?xml version="1.0" encoding="UTF-8" standalone="yes"?>
<Relationships xmlns="http://schemas.openxmlformats.org/package/2006/relationships"><Relationship Id="rId3" Type="http://schemas.openxmlformats.org/officeDocument/2006/relationships/comments" Target="../comments189.xml"/><Relationship Id="rId2" Type="http://schemas.openxmlformats.org/officeDocument/2006/relationships/vmlDrawing" Target="../drawings/vmlDrawing189.vml"/><Relationship Id="rId1" Type="http://schemas.openxmlformats.org/officeDocument/2006/relationships/drawing" Target="../drawings/drawing189.xml"/></Relationships>
</file>

<file path=xl/worksheets/_rels/sheet191.xml.rels><?xml version="1.0" encoding="UTF-8" standalone="yes"?>
<Relationships xmlns="http://schemas.openxmlformats.org/package/2006/relationships"><Relationship Id="rId3" Type="http://schemas.openxmlformats.org/officeDocument/2006/relationships/comments" Target="../comments190.xml"/><Relationship Id="rId2" Type="http://schemas.openxmlformats.org/officeDocument/2006/relationships/vmlDrawing" Target="../drawings/vmlDrawing190.vml"/><Relationship Id="rId1" Type="http://schemas.openxmlformats.org/officeDocument/2006/relationships/drawing" Target="../drawings/drawing190.xml"/></Relationships>
</file>

<file path=xl/worksheets/_rels/sheet192.xml.rels><?xml version="1.0" encoding="UTF-8" standalone="yes"?>
<Relationships xmlns="http://schemas.openxmlformats.org/package/2006/relationships"><Relationship Id="rId3" Type="http://schemas.openxmlformats.org/officeDocument/2006/relationships/comments" Target="../comments191.xml"/><Relationship Id="rId2" Type="http://schemas.openxmlformats.org/officeDocument/2006/relationships/vmlDrawing" Target="../drawings/vmlDrawing191.vml"/><Relationship Id="rId1" Type="http://schemas.openxmlformats.org/officeDocument/2006/relationships/drawing" Target="../drawings/drawing191.xml"/></Relationships>
</file>

<file path=xl/worksheets/_rels/sheet193.xml.rels><?xml version="1.0" encoding="UTF-8" standalone="yes"?>
<Relationships xmlns="http://schemas.openxmlformats.org/package/2006/relationships"><Relationship Id="rId3" Type="http://schemas.openxmlformats.org/officeDocument/2006/relationships/comments" Target="../comments192.xml"/><Relationship Id="rId2" Type="http://schemas.openxmlformats.org/officeDocument/2006/relationships/vmlDrawing" Target="../drawings/vmlDrawing192.vml"/><Relationship Id="rId1" Type="http://schemas.openxmlformats.org/officeDocument/2006/relationships/drawing" Target="../drawings/drawing192.xml"/></Relationships>
</file>

<file path=xl/worksheets/_rels/sheet194.xml.rels><?xml version="1.0" encoding="UTF-8" standalone="yes"?>
<Relationships xmlns="http://schemas.openxmlformats.org/package/2006/relationships"><Relationship Id="rId3" Type="http://schemas.openxmlformats.org/officeDocument/2006/relationships/comments" Target="../comments193.xml"/><Relationship Id="rId2" Type="http://schemas.openxmlformats.org/officeDocument/2006/relationships/vmlDrawing" Target="../drawings/vmlDrawing193.vml"/><Relationship Id="rId1" Type="http://schemas.openxmlformats.org/officeDocument/2006/relationships/drawing" Target="../drawings/drawing193.xml"/></Relationships>
</file>

<file path=xl/worksheets/_rels/sheet195.xml.rels><?xml version="1.0" encoding="UTF-8" standalone="yes"?>
<Relationships xmlns="http://schemas.openxmlformats.org/package/2006/relationships"><Relationship Id="rId3" Type="http://schemas.openxmlformats.org/officeDocument/2006/relationships/comments" Target="../comments194.xml"/><Relationship Id="rId2" Type="http://schemas.openxmlformats.org/officeDocument/2006/relationships/vmlDrawing" Target="../drawings/vmlDrawing194.vml"/><Relationship Id="rId1" Type="http://schemas.openxmlformats.org/officeDocument/2006/relationships/drawing" Target="../drawings/drawing194.xml"/></Relationships>
</file>

<file path=xl/worksheets/_rels/sheet196.xml.rels><?xml version="1.0" encoding="UTF-8" standalone="yes"?>
<Relationships xmlns="http://schemas.openxmlformats.org/package/2006/relationships"><Relationship Id="rId3" Type="http://schemas.openxmlformats.org/officeDocument/2006/relationships/comments" Target="../comments195.xml"/><Relationship Id="rId2" Type="http://schemas.openxmlformats.org/officeDocument/2006/relationships/vmlDrawing" Target="../drawings/vmlDrawing195.vml"/><Relationship Id="rId1" Type="http://schemas.openxmlformats.org/officeDocument/2006/relationships/drawing" Target="../drawings/drawing195.xml"/></Relationships>
</file>

<file path=xl/worksheets/_rels/sheet197.xml.rels><?xml version="1.0" encoding="UTF-8" standalone="yes"?>
<Relationships xmlns="http://schemas.openxmlformats.org/package/2006/relationships"><Relationship Id="rId3" Type="http://schemas.openxmlformats.org/officeDocument/2006/relationships/comments" Target="../comments196.xml"/><Relationship Id="rId2" Type="http://schemas.openxmlformats.org/officeDocument/2006/relationships/vmlDrawing" Target="../drawings/vmlDrawing196.vml"/><Relationship Id="rId1" Type="http://schemas.openxmlformats.org/officeDocument/2006/relationships/drawing" Target="../drawings/drawing196.xml"/></Relationships>
</file>

<file path=xl/worksheets/_rels/sheet198.xml.rels><?xml version="1.0" encoding="UTF-8" standalone="yes"?>
<Relationships xmlns="http://schemas.openxmlformats.org/package/2006/relationships"><Relationship Id="rId3" Type="http://schemas.openxmlformats.org/officeDocument/2006/relationships/comments" Target="../comments197.xml"/><Relationship Id="rId2" Type="http://schemas.openxmlformats.org/officeDocument/2006/relationships/vmlDrawing" Target="../drawings/vmlDrawing197.vml"/><Relationship Id="rId1" Type="http://schemas.openxmlformats.org/officeDocument/2006/relationships/drawing" Target="../drawings/drawing197.xml"/></Relationships>
</file>

<file path=xl/worksheets/_rels/sheet199.xml.rels><?xml version="1.0" encoding="UTF-8" standalone="yes"?>
<Relationships xmlns="http://schemas.openxmlformats.org/package/2006/relationships"><Relationship Id="rId3" Type="http://schemas.openxmlformats.org/officeDocument/2006/relationships/comments" Target="../comments198.xml"/><Relationship Id="rId2" Type="http://schemas.openxmlformats.org/officeDocument/2006/relationships/vmlDrawing" Target="../drawings/vmlDrawing198.vml"/><Relationship Id="rId1" Type="http://schemas.openxmlformats.org/officeDocument/2006/relationships/drawing" Target="../drawings/drawing198.xml"/></Relationships>
</file>

<file path=xl/worksheets/_rels/sheet200.xml.rels><?xml version="1.0" encoding="UTF-8" standalone="yes"?>
<Relationships xmlns="http://schemas.openxmlformats.org/package/2006/relationships"><Relationship Id="rId3" Type="http://schemas.openxmlformats.org/officeDocument/2006/relationships/comments" Target="../comments199.xml"/><Relationship Id="rId2" Type="http://schemas.openxmlformats.org/officeDocument/2006/relationships/vmlDrawing" Target="../drawings/vmlDrawing199.vml"/><Relationship Id="rId1" Type="http://schemas.openxmlformats.org/officeDocument/2006/relationships/drawing" Target="../drawings/drawing199.xml"/></Relationships>
</file>

<file path=xl/worksheets/_rels/sheet201.xml.rels><?xml version="1.0" encoding="UTF-8" standalone="yes"?>
<Relationships xmlns="http://schemas.openxmlformats.org/package/2006/relationships"><Relationship Id="rId3" Type="http://schemas.openxmlformats.org/officeDocument/2006/relationships/comments" Target="../comments200.xml"/><Relationship Id="rId2" Type="http://schemas.openxmlformats.org/officeDocument/2006/relationships/vmlDrawing" Target="../drawings/vmlDrawing200.vml"/><Relationship Id="rId1" Type="http://schemas.openxmlformats.org/officeDocument/2006/relationships/drawing" Target="../drawings/drawing200.xml"/></Relationships>
</file>

<file path=xl/worksheets/_rels/sheet202.xml.rels><?xml version="1.0" encoding="UTF-8" standalone="yes"?>
<Relationships xmlns="http://schemas.openxmlformats.org/package/2006/relationships"><Relationship Id="rId3" Type="http://schemas.openxmlformats.org/officeDocument/2006/relationships/comments" Target="../comments201.xml"/><Relationship Id="rId2" Type="http://schemas.openxmlformats.org/officeDocument/2006/relationships/vmlDrawing" Target="../drawings/vmlDrawing201.vml"/><Relationship Id="rId1" Type="http://schemas.openxmlformats.org/officeDocument/2006/relationships/drawing" Target="../drawings/drawing201.xml"/></Relationships>
</file>

<file path=xl/worksheets/_rels/sheet203.xml.rels><?xml version="1.0" encoding="UTF-8" standalone="yes"?>
<Relationships xmlns="http://schemas.openxmlformats.org/package/2006/relationships"><Relationship Id="rId3" Type="http://schemas.openxmlformats.org/officeDocument/2006/relationships/comments" Target="../comments202.xml"/><Relationship Id="rId2" Type="http://schemas.openxmlformats.org/officeDocument/2006/relationships/vmlDrawing" Target="../drawings/vmlDrawing202.vml"/><Relationship Id="rId1" Type="http://schemas.openxmlformats.org/officeDocument/2006/relationships/drawing" Target="../drawings/drawing202.xml"/></Relationships>
</file>

<file path=xl/worksheets/_rels/sheet204.xml.rels><?xml version="1.0" encoding="UTF-8" standalone="yes"?>
<Relationships xmlns="http://schemas.openxmlformats.org/package/2006/relationships"><Relationship Id="rId3" Type="http://schemas.openxmlformats.org/officeDocument/2006/relationships/comments" Target="../comments203.xml"/><Relationship Id="rId2" Type="http://schemas.openxmlformats.org/officeDocument/2006/relationships/vmlDrawing" Target="../drawings/vmlDrawing203.vml"/><Relationship Id="rId1" Type="http://schemas.openxmlformats.org/officeDocument/2006/relationships/drawing" Target="../drawings/drawing203.xml"/></Relationships>
</file>

<file path=xl/worksheets/_rels/sheet205.xml.rels><?xml version="1.0" encoding="UTF-8" standalone="yes"?>
<Relationships xmlns="http://schemas.openxmlformats.org/package/2006/relationships"><Relationship Id="rId3" Type="http://schemas.openxmlformats.org/officeDocument/2006/relationships/comments" Target="../comments204.xml"/><Relationship Id="rId2" Type="http://schemas.openxmlformats.org/officeDocument/2006/relationships/vmlDrawing" Target="../drawings/vmlDrawing204.vml"/><Relationship Id="rId1" Type="http://schemas.openxmlformats.org/officeDocument/2006/relationships/drawing" Target="../drawings/drawing204.xml"/></Relationships>
</file>

<file path=xl/worksheets/_rels/sheet206.xml.rels><?xml version="1.0" encoding="UTF-8" standalone="yes"?>
<Relationships xmlns="http://schemas.openxmlformats.org/package/2006/relationships"><Relationship Id="rId3" Type="http://schemas.openxmlformats.org/officeDocument/2006/relationships/comments" Target="../comments205.xml"/><Relationship Id="rId2" Type="http://schemas.openxmlformats.org/officeDocument/2006/relationships/vmlDrawing" Target="../drawings/vmlDrawing205.vml"/><Relationship Id="rId1" Type="http://schemas.openxmlformats.org/officeDocument/2006/relationships/drawing" Target="../drawings/drawing205.xml"/></Relationships>
</file>

<file path=xl/worksheets/_rels/sheet207.xml.rels><?xml version="1.0" encoding="UTF-8" standalone="yes"?>
<Relationships xmlns="http://schemas.openxmlformats.org/package/2006/relationships"><Relationship Id="rId3" Type="http://schemas.openxmlformats.org/officeDocument/2006/relationships/comments" Target="../comments206.xml"/><Relationship Id="rId2" Type="http://schemas.openxmlformats.org/officeDocument/2006/relationships/vmlDrawing" Target="../drawings/vmlDrawing206.vml"/><Relationship Id="rId1" Type="http://schemas.openxmlformats.org/officeDocument/2006/relationships/drawing" Target="../drawings/drawing206.xml"/></Relationships>
</file>

<file path=xl/worksheets/_rels/sheet208.xml.rels><?xml version="1.0" encoding="UTF-8" standalone="yes"?>
<Relationships xmlns="http://schemas.openxmlformats.org/package/2006/relationships"><Relationship Id="rId3" Type="http://schemas.openxmlformats.org/officeDocument/2006/relationships/comments" Target="../comments207.xml"/><Relationship Id="rId2" Type="http://schemas.openxmlformats.org/officeDocument/2006/relationships/vmlDrawing" Target="../drawings/vmlDrawing207.vml"/><Relationship Id="rId1" Type="http://schemas.openxmlformats.org/officeDocument/2006/relationships/drawing" Target="../drawings/drawing207.xml"/></Relationships>
</file>

<file path=xl/worksheets/_rels/sheet209.xml.rels><?xml version="1.0" encoding="UTF-8" standalone="yes"?>
<Relationships xmlns="http://schemas.openxmlformats.org/package/2006/relationships"><Relationship Id="rId3" Type="http://schemas.openxmlformats.org/officeDocument/2006/relationships/comments" Target="../comments208.xml"/><Relationship Id="rId2" Type="http://schemas.openxmlformats.org/officeDocument/2006/relationships/vmlDrawing" Target="../drawings/vmlDrawing208.vml"/><Relationship Id="rId1" Type="http://schemas.openxmlformats.org/officeDocument/2006/relationships/drawing" Target="../drawings/drawing208.xml"/></Relationships>
</file>

<file path=xl/worksheets/_rels/sheet210.xml.rels><?xml version="1.0" encoding="UTF-8" standalone="yes"?>
<Relationships xmlns="http://schemas.openxmlformats.org/package/2006/relationships"><Relationship Id="rId3" Type="http://schemas.openxmlformats.org/officeDocument/2006/relationships/comments" Target="../comments209.xml"/><Relationship Id="rId2" Type="http://schemas.openxmlformats.org/officeDocument/2006/relationships/vmlDrawing" Target="../drawings/vmlDrawing209.vml"/><Relationship Id="rId1" Type="http://schemas.openxmlformats.org/officeDocument/2006/relationships/drawing" Target="../drawings/drawing209.xml"/></Relationships>
</file>

<file path=xl/worksheets/_rels/sheet211.xml.rels><?xml version="1.0" encoding="UTF-8" standalone="yes"?>
<Relationships xmlns="http://schemas.openxmlformats.org/package/2006/relationships"><Relationship Id="rId3" Type="http://schemas.openxmlformats.org/officeDocument/2006/relationships/comments" Target="../comments210.xml"/><Relationship Id="rId2" Type="http://schemas.openxmlformats.org/officeDocument/2006/relationships/vmlDrawing" Target="../drawings/vmlDrawing210.vml"/><Relationship Id="rId1" Type="http://schemas.openxmlformats.org/officeDocument/2006/relationships/drawing" Target="../drawings/drawing210.xml"/></Relationships>
</file>

<file path=xl/worksheets/_rels/sheet212.xml.rels><?xml version="1.0" encoding="UTF-8" standalone="yes"?>
<Relationships xmlns="http://schemas.openxmlformats.org/package/2006/relationships"><Relationship Id="rId3" Type="http://schemas.openxmlformats.org/officeDocument/2006/relationships/comments" Target="../comments211.xml"/><Relationship Id="rId2" Type="http://schemas.openxmlformats.org/officeDocument/2006/relationships/vmlDrawing" Target="../drawings/vmlDrawing211.vml"/><Relationship Id="rId1" Type="http://schemas.openxmlformats.org/officeDocument/2006/relationships/drawing" Target="../drawings/drawing211.xml"/></Relationships>
</file>

<file path=xl/worksheets/_rels/sheet213.xml.rels><?xml version="1.0" encoding="UTF-8" standalone="yes"?>
<Relationships xmlns="http://schemas.openxmlformats.org/package/2006/relationships"><Relationship Id="rId3" Type="http://schemas.openxmlformats.org/officeDocument/2006/relationships/comments" Target="../comments212.xml"/><Relationship Id="rId2" Type="http://schemas.openxmlformats.org/officeDocument/2006/relationships/vmlDrawing" Target="../drawings/vmlDrawing212.vml"/><Relationship Id="rId1" Type="http://schemas.openxmlformats.org/officeDocument/2006/relationships/drawing" Target="../drawings/drawing212.xml"/></Relationships>
</file>

<file path=xl/worksheets/_rels/sheet214.xml.rels><?xml version="1.0" encoding="UTF-8" standalone="yes"?>
<Relationships xmlns="http://schemas.openxmlformats.org/package/2006/relationships"><Relationship Id="rId3" Type="http://schemas.openxmlformats.org/officeDocument/2006/relationships/comments" Target="../comments213.xml"/><Relationship Id="rId2" Type="http://schemas.openxmlformats.org/officeDocument/2006/relationships/vmlDrawing" Target="../drawings/vmlDrawing213.vml"/><Relationship Id="rId1" Type="http://schemas.openxmlformats.org/officeDocument/2006/relationships/drawing" Target="../drawings/drawing213.xml"/></Relationships>
</file>

<file path=xl/worksheets/_rels/sheet215.xml.rels><?xml version="1.0" encoding="UTF-8" standalone="yes"?>
<Relationships xmlns="http://schemas.openxmlformats.org/package/2006/relationships"><Relationship Id="rId3" Type="http://schemas.openxmlformats.org/officeDocument/2006/relationships/comments" Target="../comments214.xml"/><Relationship Id="rId2" Type="http://schemas.openxmlformats.org/officeDocument/2006/relationships/vmlDrawing" Target="../drawings/vmlDrawing214.vml"/><Relationship Id="rId1" Type="http://schemas.openxmlformats.org/officeDocument/2006/relationships/drawing" Target="../drawings/drawing214.xml"/></Relationships>
</file>

<file path=xl/worksheets/_rels/sheet216.xml.rels><?xml version="1.0" encoding="UTF-8" standalone="yes"?>
<Relationships xmlns="http://schemas.openxmlformats.org/package/2006/relationships"><Relationship Id="rId3" Type="http://schemas.openxmlformats.org/officeDocument/2006/relationships/comments" Target="../comments215.xml"/><Relationship Id="rId2" Type="http://schemas.openxmlformats.org/officeDocument/2006/relationships/vmlDrawing" Target="../drawings/vmlDrawing215.vml"/><Relationship Id="rId1" Type="http://schemas.openxmlformats.org/officeDocument/2006/relationships/drawing" Target="../drawings/drawing215.xml"/></Relationships>
</file>

<file path=xl/worksheets/_rels/sheet217.xml.rels><?xml version="1.0" encoding="UTF-8" standalone="yes"?>
<Relationships xmlns="http://schemas.openxmlformats.org/package/2006/relationships"><Relationship Id="rId3" Type="http://schemas.openxmlformats.org/officeDocument/2006/relationships/comments" Target="../comments216.xml"/><Relationship Id="rId2" Type="http://schemas.openxmlformats.org/officeDocument/2006/relationships/vmlDrawing" Target="../drawings/vmlDrawing216.vml"/><Relationship Id="rId1" Type="http://schemas.openxmlformats.org/officeDocument/2006/relationships/drawing" Target="../drawings/drawing216.xml"/></Relationships>
</file>

<file path=xl/worksheets/_rels/sheet218.xml.rels><?xml version="1.0" encoding="UTF-8" standalone="yes"?>
<Relationships xmlns="http://schemas.openxmlformats.org/package/2006/relationships"><Relationship Id="rId3" Type="http://schemas.openxmlformats.org/officeDocument/2006/relationships/comments" Target="../comments217.xml"/><Relationship Id="rId2" Type="http://schemas.openxmlformats.org/officeDocument/2006/relationships/vmlDrawing" Target="../drawings/vmlDrawing217.vml"/><Relationship Id="rId1" Type="http://schemas.openxmlformats.org/officeDocument/2006/relationships/drawing" Target="../drawings/drawing217.xml"/></Relationships>
</file>

<file path=xl/worksheets/_rels/sheet219.xml.rels><?xml version="1.0" encoding="UTF-8" standalone="yes"?>
<Relationships xmlns="http://schemas.openxmlformats.org/package/2006/relationships"><Relationship Id="rId3" Type="http://schemas.openxmlformats.org/officeDocument/2006/relationships/comments" Target="../comments218.xml"/><Relationship Id="rId2" Type="http://schemas.openxmlformats.org/officeDocument/2006/relationships/vmlDrawing" Target="../drawings/vmlDrawing218.vml"/><Relationship Id="rId1" Type="http://schemas.openxmlformats.org/officeDocument/2006/relationships/drawing" Target="../drawings/drawing218.xml"/></Relationships>
</file>

<file path=xl/worksheets/_rels/sheet220.xml.rels><?xml version="1.0" encoding="UTF-8" standalone="yes"?>
<Relationships xmlns="http://schemas.openxmlformats.org/package/2006/relationships"><Relationship Id="rId3" Type="http://schemas.openxmlformats.org/officeDocument/2006/relationships/comments" Target="../comments219.xml"/><Relationship Id="rId2" Type="http://schemas.openxmlformats.org/officeDocument/2006/relationships/vmlDrawing" Target="../drawings/vmlDrawing219.vml"/><Relationship Id="rId1" Type="http://schemas.openxmlformats.org/officeDocument/2006/relationships/drawing" Target="../drawings/drawing219.xml"/></Relationships>
</file>

<file path=xl/worksheets/_rels/sheet221.xml.rels><?xml version="1.0" encoding="UTF-8" standalone="yes"?>
<Relationships xmlns="http://schemas.openxmlformats.org/package/2006/relationships"><Relationship Id="rId3" Type="http://schemas.openxmlformats.org/officeDocument/2006/relationships/comments" Target="../comments220.xml"/><Relationship Id="rId2" Type="http://schemas.openxmlformats.org/officeDocument/2006/relationships/vmlDrawing" Target="../drawings/vmlDrawing220.vml"/><Relationship Id="rId1" Type="http://schemas.openxmlformats.org/officeDocument/2006/relationships/drawing" Target="../drawings/drawing220.xml"/></Relationships>
</file>

<file path=xl/worksheets/_rels/sheet222.xml.rels><?xml version="1.0" encoding="UTF-8" standalone="yes"?>
<Relationships xmlns="http://schemas.openxmlformats.org/package/2006/relationships"><Relationship Id="rId3" Type="http://schemas.openxmlformats.org/officeDocument/2006/relationships/comments" Target="../comments221.xml"/><Relationship Id="rId2" Type="http://schemas.openxmlformats.org/officeDocument/2006/relationships/vmlDrawing" Target="../drawings/vmlDrawing221.vml"/><Relationship Id="rId1" Type="http://schemas.openxmlformats.org/officeDocument/2006/relationships/drawing" Target="../drawings/drawing221.xml"/></Relationships>
</file>

<file path=xl/worksheets/_rels/sheet223.xml.rels><?xml version="1.0" encoding="UTF-8" standalone="yes"?>
<Relationships xmlns="http://schemas.openxmlformats.org/package/2006/relationships"><Relationship Id="rId3" Type="http://schemas.openxmlformats.org/officeDocument/2006/relationships/comments" Target="../comments222.xml"/><Relationship Id="rId2" Type="http://schemas.openxmlformats.org/officeDocument/2006/relationships/vmlDrawing" Target="../drawings/vmlDrawing222.vml"/><Relationship Id="rId1" Type="http://schemas.openxmlformats.org/officeDocument/2006/relationships/drawing" Target="../drawings/drawing222.xml"/></Relationships>
</file>

<file path=xl/worksheets/_rels/sheet224.xml.rels><?xml version="1.0" encoding="UTF-8" standalone="yes"?>
<Relationships xmlns="http://schemas.openxmlformats.org/package/2006/relationships"><Relationship Id="rId3" Type="http://schemas.openxmlformats.org/officeDocument/2006/relationships/comments" Target="../comments223.xml"/><Relationship Id="rId2" Type="http://schemas.openxmlformats.org/officeDocument/2006/relationships/vmlDrawing" Target="../drawings/vmlDrawing223.vml"/><Relationship Id="rId1" Type="http://schemas.openxmlformats.org/officeDocument/2006/relationships/drawing" Target="../drawings/drawing223.xml"/></Relationships>
</file>

<file path=xl/worksheets/_rels/sheet225.xml.rels><?xml version="1.0" encoding="UTF-8" standalone="yes"?>
<Relationships xmlns="http://schemas.openxmlformats.org/package/2006/relationships"><Relationship Id="rId3" Type="http://schemas.openxmlformats.org/officeDocument/2006/relationships/comments" Target="../comments224.xml"/><Relationship Id="rId2" Type="http://schemas.openxmlformats.org/officeDocument/2006/relationships/vmlDrawing" Target="../drawings/vmlDrawing224.vml"/><Relationship Id="rId1" Type="http://schemas.openxmlformats.org/officeDocument/2006/relationships/drawing" Target="../drawings/drawing224.xml"/></Relationships>
</file>

<file path=xl/worksheets/_rels/sheet226.xml.rels><?xml version="1.0" encoding="UTF-8" standalone="yes"?>
<Relationships xmlns="http://schemas.openxmlformats.org/package/2006/relationships"><Relationship Id="rId3" Type="http://schemas.openxmlformats.org/officeDocument/2006/relationships/comments" Target="../comments225.xml"/><Relationship Id="rId2" Type="http://schemas.openxmlformats.org/officeDocument/2006/relationships/vmlDrawing" Target="../drawings/vmlDrawing225.vml"/><Relationship Id="rId1" Type="http://schemas.openxmlformats.org/officeDocument/2006/relationships/drawing" Target="../drawings/drawing225.xml"/></Relationships>
</file>

<file path=xl/worksheets/_rels/sheet227.xml.rels><?xml version="1.0" encoding="UTF-8" standalone="yes"?>
<Relationships xmlns="http://schemas.openxmlformats.org/package/2006/relationships"><Relationship Id="rId3" Type="http://schemas.openxmlformats.org/officeDocument/2006/relationships/comments" Target="../comments226.xml"/><Relationship Id="rId2" Type="http://schemas.openxmlformats.org/officeDocument/2006/relationships/vmlDrawing" Target="../drawings/vmlDrawing226.vml"/><Relationship Id="rId1" Type="http://schemas.openxmlformats.org/officeDocument/2006/relationships/drawing" Target="../drawings/drawing226.xml"/></Relationships>
</file>

<file path=xl/worksheets/_rels/sheet228.xml.rels><?xml version="1.0" encoding="UTF-8" standalone="yes"?>
<Relationships xmlns="http://schemas.openxmlformats.org/package/2006/relationships"><Relationship Id="rId3" Type="http://schemas.openxmlformats.org/officeDocument/2006/relationships/comments" Target="../comments227.xml"/><Relationship Id="rId2" Type="http://schemas.openxmlformats.org/officeDocument/2006/relationships/vmlDrawing" Target="../drawings/vmlDrawing227.vml"/><Relationship Id="rId1" Type="http://schemas.openxmlformats.org/officeDocument/2006/relationships/drawing" Target="../drawings/drawing227.xml"/></Relationships>
</file>

<file path=xl/worksheets/_rels/sheet229.xml.rels><?xml version="1.0" encoding="UTF-8" standalone="yes"?>
<Relationships xmlns="http://schemas.openxmlformats.org/package/2006/relationships"><Relationship Id="rId3" Type="http://schemas.openxmlformats.org/officeDocument/2006/relationships/comments" Target="../comments228.xml"/><Relationship Id="rId2" Type="http://schemas.openxmlformats.org/officeDocument/2006/relationships/vmlDrawing" Target="../drawings/vmlDrawing228.vml"/><Relationship Id="rId1" Type="http://schemas.openxmlformats.org/officeDocument/2006/relationships/drawing" Target="../drawings/drawing228.xml"/></Relationships>
</file>

<file path=xl/worksheets/_rels/sheet230.xml.rels><?xml version="1.0" encoding="UTF-8" standalone="yes"?>
<Relationships xmlns="http://schemas.openxmlformats.org/package/2006/relationships"><Relationship Id="rId3" Type="http://schemas.openxmlformats.org/officeDocument/2006/relationships/comments" Target="../comments229.xml"/><Relationship Id="rId2" Type="http://schemas.openxmlformats.org/officeDocument/2006/relationships/vmlDrawing" Target="../drawings/vmlDrawing229.vml"/><Relationship Id="rId1" Type="http://schemas.openxmlformats.org/officeDocument/2006/relationships/drawing" Target="../drawings/drawing229.xml"/></Relationships>
</file>

<file path=xl/worksheets/_rels/sheet231.xml.rels><?xml version="1.0" encoding="UTF-8" standalone="yes"?>
<Relationships xmlns="http://schemas.openxmlformats.org/package/2006/relationships"><Relationship Id="rId3" Type="http://schemas.openxmlformats.org/officeDocument/2006/relationships/comments" Target="../comments230.xml"/><Relationship Id="rId2" Type="http://schemas.openxmlformats.org/officeDocument/2006/relationships/vmlDrawing" Target="../drawings/vmlDrawing230.vml"/><Relationship Id="rId1" Type="http://schemas.openxmlformats.org/officeDocument/2006/relationships/drawing" Target="../drawings/drawing230.xml"/></Relationships>
</file>

<file path=xl/worksheets/_rels/sheet232.xml.rels><?xml version="1.0" encoding="UTF-8" standalone="yes"?>
<Relationships xmlns="http://schemas.openxmlformats.org/package/2006/relationships"><Relationship Id="rId3" Type="http://schemas.openxmlformats.org/officeDocument/2006/relationships/comments" Target="../comments231.xml"/><Relationship Id="rId2" Type="http://schemas.openxmlformats.org/officeDocument/2006/relationships/vmlDrawing" Target="../drawings/vmlDrawing231.vml"/><Relationship Id="rId1" Type="http://schemas.openxmlformats.org/officeDocument/2006/relationships/drawing" Target="../drawings/drawing231.xml"/></Relationships>
</file>

<file path=xl/worksheets/_rels/sheet233.xml.rels><?xml version="1.0" encoding="UTF-8" standalone="yes"?>
<Relationships xmlns="http://schemas.openxmlformats.org/package/2006/relationships"><Relationship Id="rId3" Type="http://schemas.openxmlformats.org/officeDocument/2006/relationships/comments" Target="../comments232.xml"/><Relationship Id="rId2" Type="http://schemas.openxmlformats.org/officeDocument/2006/relationships/vmlDrawing" Target="../drawings/vmlDrawing232.vml"/><Relationship Id="rId1" Type="http://schemas.openxmlformats.org/officeDocument/2006/relationships/drawing" Target="../drawings/drawing232.xml"/></Relationships>
</file>

<file path=xl/worksheets/_rels/sheet234.xml.rels><?xml version="1.0" encoding="UTF-8" standalone="yes"?>
<Relationships xmlns="http://schemas.openxmlformats.org/package/2006/relationships"><Relationship Id="rId3" Type="http://schemas.openxmlformats.org/officeDocument/2006/relationships/comments" Target="../comments233.xml"/><Relationship Id="rId2" Type="http://schemas.openxmlformats.org/officeDocument/2006/relationships/vmlDrawing" Target="../drawings/vmlDrawing233.vml"/><Relationship Id="rId1" Type="http://schemas.openxmlformats.org/officeDocument/2006/relationships/drawing" Target="../drawings/drawing233.xml"/></Relationships>
</file>

<file path=xl/worksheets/_rels/sheet235.xml.rels><?xml version="1.0" encoding="UTF-8" standalone="yes"?>
<Relationships xmlns="http://schemas.openxmlformats.org/package/2006/relationships"><Relationship Id="rId3" Type="http://schemas.openxmlformats.org/officeDocument/2006/relationships/comments" Target="../comments234.xml"/><Relationship Id="rId2" Type="http://schemas.openxmlformats.org/officeDocument/2006/relationships/vmlDrawing" Target="../drawings/vmlDrawing234.vml"/><Relationship Id="rId1" Type="http://schemas.openxmlformats.org/officeDocument/2006/relationships/drawing" Target="../drawings/drawing234.xml"/></Relationships>
</file>

<file path=xl/worksheets/_rels/sheet236.xml.rels><?xml version="1.0" encoding="UTF-8" standalone="yes"?>
<Relationships xmlns="http://schemas.openxmlformats.org/package/2006/relationships"><Relationship Id="rId3" Type="http://schemas.openxmlformats.org/officeDocument/2006/relationships/comments" Target="../comments235.xml"/><Relationship Id="rId2" Type="http://schemas.openxmlformats.org/officeDocument/2006/relationships/vmlDrawing" Target="../drawings/vmlDrawing235.vml"/><Relationship Id="rId1" Type="http://schemas.openxmlformats.org/officeDocument/2006/relationships/drawing" Target="../drawings/drawing235.xml"/></Relationships>
</file>

<file path=xl/worksheets/_rels/sheet237.xml.rels><?xml version="1.0" encoding="UTF-8" standalone="yes"?>
<Relationships xmlns="http://schemas.openxmlformats.org/package/2006/relationships"><Relationship Id="rId3" Type="http://schemas.openxmlformats.org/officeDocument/2006/relationships/comments" Target="../comments236.xml"/><Relationship Id="rId2" Type="http://schemas.openxmlformats.org/officeDocument/2006/relationships/vmlDrawing" Target="../drawings/vmlDrawing236.vml"/><Relationship Id="rId1" Type="http://schemas.openxmlformats.org/officeDocument/2006/relationships/drawing" Target="../drawings/drawing236.xml"/></Relationships>
</file>

<file path=xl/worksheets/_rels/sheet238.xml.rels><?xml version="1.0" encoding="UTF-8" standalone="yes"?>
<Relationships xmlns="http://schemas.openxmlformats.org/package/2006/relationships"><Relationship Id="rId3" Type="http://schemas.openxmlformats.org/officeDocument/2006/relationships/comments" Target="../comments237.xml"/><Relationship Id="rId2" Type="http://schemas.openxmlformats.org/officeDocument/2006/relationships/vmlDrawing" Target="../drawings/vmlDrawing237.vml"/><Relationship Id="rId1" Type="http://schemas.openxmlformats.org/officeDocument/2006/relationships/drawing" Target="../drawings/drawing237.xml"/></Relationships>
</file>

<file path=xl/worksheets/_rels/sheet239.xml.rels><?xml version="1.0" encoding="UTF-8" standalone="yes"?>
<Relationships xmlns="http://schemas.openxmlformats.org/package/2006/relationships"><Relationship Id="rId3" Type="http://schemas.openxmlformats.org/officeDocument/2006/relationships/comments" Target="../comments238.xml"/><Relationship Id="rId2" Type="http://schemas.openxmlformats.org/officeDocument/2006/relationships/vmlDrawing" Target="../drawings/vmlDrawing238.vml"/><Relationship Id="rId1" Type="http://schemas.openxmlformats.org/officeDocument/2006/relationships/drawing" Target="../drawings/drawing238.xml"/></Relationships>
</file>

<file path=xl/worksheets/_rels/sheet240.xml.rels><?xml version="1.0" encoding="UTF-8" standalone="yes"?>
<Relationships xmlns="http://schemas.openxmlformats.org/package/2006/relationships"><Relationship Id="rId3" Type="http://schemas.openxmlformats.org/officeDocument/2006/relationships/comments" Target="../comments239.xml"/><Relationship Id="rId2" Type="http://schemas.openxmlformats.org/officeDocument/2006/relationships/vmlDrawing" Target="../drawings/vmlDrawing239.vml"/><Relationship Id="rId1" Type="http://schemas.openxmlformats.org/officeDocument/2006/relationships/drawing" Target="../drawings/drawing239.xml"/></Relationships>
</file>

<file path=xl/worksheets/_rels/sheet241.xml.rels><?xml version="1.0" encoding="UTF-8" standalone="yes"?>
<Relationships xmlns="http://schemas.openxmlformats.org/package/2006/relationships"><Relationship Id="rId3" Type="http://schemas.openxmlformats.org/officeDocument/2006/relationships/comments" Target="../comments240.xml"/><Relationship Id="rId2" Type="http://schemas.openxmlformats.org/officeDocument/2006/relationships/vmlDrawing" Target="../drawings/vmlDrawing240.vml"/><Relationship Id="rId1" Type="http://schemas.openxmlformats.org/officeDocument/2006/relationships/drawing" Target="../drawings/drawing240.xml"/></Relationships>
</file>

<file path=xl/worksheets/_rels/sheet242.xml.rels><?xml version="1.0" encoding="UTF-8" standalone="yes"?>
<Relationships xmlns="http://schemas.openxmlformats.org/package/2006/relationships"><Relationship Id="rId3" Type="http://schemas.openxmlformats.org/officeDocument/2006/relationships/comments" Target="../comments241.xml"/><Relationship Id="rId2" Type="http://schemas.openxmlformats.org/officeDocument/2006/relationships/vmlDrawing" Target="../drawings/vmlDrawing241.vml"/><Relationship Id="rId1" Type="http://schemas.openxmlformats.org/officeDocument/2006/relationships/drawing" Target="../drawings/drawing241.xml"/></Relationships>
</file>

<file path=xl/worksheets/_rels/sheet243.xml.rels><?xml version="1.0" encoding="UTF-8" standalone="yes"?>
<Relationships xmlns="http://schemas.openxmlformats.org/package/2006/relationships"><Relationship Id="rId3" Type="http://schemas.openxmlformats.org/officeDocument/2006/relationships/comments" Target="../comments242.xml"/><Relationship Id="rId2" Type="http://schemas.openxmlformats.org/officeDocument/2006/relationships/vmlDrawing" Target="../drawings/vmlDrawing242.vml"/><Relationship Id="rId1" Type="http://schemas.openxmlformats.org/officeDocument/2006/relationships/drawing" Target="../drawings/drawing242.xml"/></Relationships>
</file>

<file path=xl/worksheets/_rels/sheet244.xml.rels><?xml version="1.0" encoding="UTF-8" standalone="yes"?>
<Relationships xmlns="http://schemas.openxmlformats.org/package/2006/relationships"><Relationship Id="rId3" Type="http://schemas.openxmlformats.org/officeDocument/2006/relationships/comments" Target="../comments243.xml"/><Relationship Id="rId2" Type="http://schemas.openxmlformats.org/officeDocument/2006/relationships/vmlDrawing" Target="../drawings/vmlDrawing243.vml"/><Relationship Id="rId1" Type="http://schemas.openxmlformats.org/officeDocument/2006/relationships/drawing" Target="../drawings/drawing243.xml"/></Relationships>
</file>

<file path=xl/worksheets/_rels/sheet245.xml.rels><?xml version="1.0" encoding="UTF-8" standalone="yes"?>
<Relationships xmlns="http://schemas.openxmlformats.org/package/2006/relationships"><Relationship Id="rId3" Type="http://schemas.openxmlformats.org/officeDocument/2006/relationships/comments" Target="../comments244.xml"/><Relationship Id="rId2" Type="http://schemas.openxmlformats.org/officeDocument/2006/relationships/vmlDrawing" Target="../drawings/vmlDrawing244.vml"/><Relationship Id="rId1" Type="http://schemas.openxmlformats.org/officeDocument/2006/relationships/drawing" Target="../drawings/drawing244.xml"/></Relationships>
</file>

<file path=xl/worksheets/_rels/sheet246.xml.rels><?xml version="1.0" encoding="UTF-8" standalone="yes"?>
<Relationships xmlns="http://schemas.openxmlformats.org/package/2006/relationships"><Relationship Id="rId3" Type="http://schemas.openxmlformats.org/officeDocument/2006/relationships/comments" Target="../comments245.xml"/><Relationship Id="rId2" Type="http://schemas.openxmlformats.org/officeDocument/2006/relationships/vmlDrawing" Target="../drawings/vmlDrawing245.vml"/><Relationship Id="rId1" Type="http://schemas.openxmlformats.org/officeDocument/2006/relationships/drawing" Target="../drawings/drawing245.xml"/></Relationships>
</file>

<file path=xl/worksheets/_rels/sheet247.xml.rels><?xml version="1.0" encoding="UTF-8" standalone="yes"?>
<Relationships xmlns="http://schemas.openxmlformats.org/package/2006/relationships"><Relationship Id="rId3" Type="http://schemas.openxmlformats.org/officeDocument/2006/relationships/comments" Target="../comments246.xml"/><Relationship Id="rId2" Type="http://schemas.openxmlformats.org/officeDocument/2006/relationships/vmlDrawing" Target="../drawings/vmlDrawing246.vml"/><Relationship Id="rId1" Type="http://schemas.openxmlformats.org/officeDocument/2006/relationships/drawing" Target="../drawings/drawing246.xml"/></Relationships>
</file>

<file path=xl/worksheets/_rels/sheet248.xml.rels><?xml version="1.0" encoding="UTF-8" standalone="yes"?>
<Relationships xmlns="http://schemas.openxmlformats.org/package/2006/relationships"><Relationship Id="rId3" Type="http://schemas.openxmlformats.org/officeDocument/2006/relationships/comments" Target="../comments247.xml"/><Relationship Id="rId2" Type="http://schemas.openxmlformats.org/officeDocument/2006/relationships/vmlDrawing" Target="../drawings/vmlDrawing247.vml"/><Relationship Id="rId1" Type="http://schemas.openxmlformats.org/officeDocument/2006/relationships/drawing" Target="../drawings/drawing247.xml"/></Relationships>
</file>

<file path=xl/worksheets/_rels/sheet249.xml.rels><?xml version="1.0" encoding="UTF-8" standalone="yes"?>
<Relationships xmlns="http://schemas.openxmlformats.org/package/2006/relationships"><Relationship Id="rId3" Type="http://schemas.openxmlformats.org/officeDocument/2006/relationships/comments" Target="../comments248.xml"/><Relationship Id="rId2" Type="http://schemas.openxmlformats.org/officeDocument/2006/relationships/vmlDrawing" Target="../drawings/vmlDrawing248.vml"/><Relationship Id="rId1" Type="http://schemas.openxmlformats.org/officeDocument/2006/relationships/drawing" Target="../drawings/drawing248.xml"/></Relationships>
</file>

<file path=xl/worksheets/_rels/sheet250.xml.rels><?xml version="1.0" encoding="UTF-8" standalone="yes"?>
<Relationships xmlns="http://schemas.openxmlformats.org/package/2006/relationships"><Relationship Id="rId3" Type="http://schemas.openxmlformats.org/officeDocument/2006/relationships/comments" Target="../comments249.xml"/><Relationship Id="rId2" Type="http://schemas.openxmlformats.org/officeDocument/2006/relationships/vmlDrawing" Target="../drawings/vmlDrawing249.vml"/><Relationship Id="rId1" Type="http://schemas.openxmlformats.org/officeDocument/2006/relationships/drawing" Target="../drawings/drawing249.xml"/></Relationships>
</file>

<file path=xl/worksheets/_rels/sheet251.xml.rels><?xml version="1.0" encoding="UTF-8" standalone="yes"?>
<Relationships xmlns="http://schemas.openxmlformats.org/package/2006/relationships"><Relationship Id="rId3" Type="http://schemas.openxmlformats.org/officeDocument/2006/relationships/comments" Target="../comments250.xml"/><Relationship Id="rId2" Type="http://schemas.openxmlformats.org/officeDocument/2006/relationships/vmlDrawing" Target="../drawings/vmlDrawing250.vml"/><Relationship Id="rId1" Type="http://schemas.openxmlformats.org/officeDocument/2006/relationships/drawing" Target="../drawings/drawing250.xml"/></Relationships>
</file>

<file path=xl/worksheets/_rels/sheet252.xml.rels><?xml version="1.0" encoding="UTF-8" standalone="yes"?>
<Relationships xmlns="http://schemas.openxmlformats.org/package/2006/relationships"><Relationship Id="rId3" Type="http://schemas.openxmlformats.org/officeDocument/2006/relationships/comments" Target="../comments251.xml"/><Relationship Id="rId2" Type="http://schemas.openxmlformats.org/officeDocument/2006/relationships/vmlDrawing" Target="../drawings/vmlDrawing251.vml"/><Relationship Id="rId1" Type="http://schemas.openxmlformats.org/officeDocument/2006/relationships/drawing" Target="../drawings/drawing251.xml"/></Relationships>
</file>

<file path=xl/worksheets/_rels/sheet253.xml.rels><?xml version="1.0" encoding="UTF-8" standalone="yes"?>
<Relationships xmlns="http://schemas.openxmlformats.org/package/2006/relationships"><Relationship Id="rId3" Type="http://schemas.openxmlformats.org/officeDocument/2006/relationships/comments" Target="../comments252.xml"/><Relationship Id="rId2" Type="http://schemas.openxmlformats.org/officeDocument/2006/relationships/vmlDrawing" Target="../drawings/vmlDrawing252.vml"/><Relationship Id="rId1" Type="http://schemas.openxmlformats.org/officeDocument/2006/relationships/drawing" Target="../drawings/drawing252.xml"/></Relationships>
</file>

<file path=xl/worksheets/_rels/sheet254.xml.rels><?xml version="1.0" encoding="UTF-8" standalone="yes"?>
<Relationships xmlns="http://schemas.openxmlformats.org/package/2006/relationships"><Relationship Id="rId3" Type="http://schemas.openxmlformats.org/officeDocument/2006/relationships/comments" Target="../comments253.xml"/><Relationship Id="rId2" Type="http://schemas.openxmlformats.org/officeDocument/2006/relationships/vmlDrawing" Target="../drawings/vmlDrawing253.vml"/><Relationship Id="rId1" Type="http://schemas.openxmlformats.org/officeDocument/2006/relationships/drawing" Target="../drawings/drawing253.xml"/></Relationships>
</file>

<file path=xl/worksheets/_rels/sheet255.xml.rels><?xml version="1.0" encoding="UTF-8" standalone="yes"?>
<Relationships xmlns="http://schemas.openxmlformats.org/package/2006/relationships"><Relationship Id="rId3" Type="http://schemas.openxmlformats.org/officeDocument/2006/relationships/comments" Target="../comments254.xml"/><Relationship Id="rId2" Type="http://schemas.openxmlformats.org/officeDocument/2006/relationships/vmlDrawing" Target="../drawings/vmlDrawing254.vml"/><Relationship Id="rId1" Type="http://schemas.openxmlformats.org/officeDocument/2006/relationships/drawing" Target="../drawings/drawing254.xml"/></Relationships>
</file>

<file path=xl/worksheets/_rels/sheet256.xml.rels><?xml version="1.0" encoding="UTF-8" standalone="yes"?>
<Relationships xmlns="http://schemas.openxmlformats.org/package/2006/relationships"><Relationship Id="rId3" Type="http://schemas.openxmlformats.org/officeDocument/2006/relationships/comments" Target="../comments255.xml"/><Relationship Id="rId2" Type="http://schemas.openxmlformats.org/officeDocument/2006/relationships/vmlDrawing" Target="../drawings/vmlDrawing255.vml"/><Relationship Id="rId1" Type="http://schemas.openxmlformats.org/officeDocument/2006/relationships/drawing" Target="../drawings/drawing255.xml"/></Relationships>
</file>

<file path=xl/worksheets/_rels/sheet257.xml.rels><?xml version="1.0" encoding="UTF-8" standalone="yes"?>
<Relationships xmlns="http://schemas.openxmlformats.org/package/2006/relationships"><Relationship Id="rId3" Type="http://schemas.openxmlformats.org/officeDocument/2006/relationships/comments" Target="../comments256.xml"/><Relationship Id="rId2" Type="http://schemas.openxmlformats.org/officeDocument/2006/relationships/vmlDrawing" Target="../drawings/vmlDrawing256.vml"/><Relationship Id="rId1" Type="http://schemas.openxmlformats.org/officeDocument/2006/relationships/drawing" Target="../drawings/drawing256.xml"/></Relationships>
</file>

<file path=xl/worksheets/_rels/sheet258.xml.rels><?xml version="1.0" encoding="UTF-8" standalone="yes"?>
<Relationships xmlns="http://schemas.openxmlformats.org/package/2006/relationships"><Relationship Id="rId3" Type="http://schemas.openxmlformats.org/officeDocument/2006/relationships/comments" Target="../comments257.xml"/><Relationship Id="rId2" Type="http://schemas.openxmlformats.org/officeDocument/2006/relationships/vmlDrawing" Target="../drawings/vmlDrawing257.vml"/><Relationship Id="rId1" Type="http://schemas.openxmlformats.org/officeDocument/2006/relationships/drawing" Target="../drawings/drawing257.xml"/></Relationships>
</file>

<file path=xl/worksheets/_rels/sheet259.xml.rels><?xml version="1.0" encoding="UTF-8" standalone="yes"?>
<Relationships xmlns="http://schemas.openxmlformats.org/package/2006/relationships"><Relationship Id="rId3" Type="http://schemas.openxmlformats.org/officeDocument/2006/relationships/comments" Target="../comments258.xml"/><Relationship Id="rId2" Type="http://schemas.openxmlformats.org/officeDocument/2006/relationships/vmlDrawing" Target="../drawings/vmlDrawing258.vml"/><Relationship Id="rId1" Type="http://schemas.openxmlformats.org/officeDocument/2006/relationships/drawing" Target="../drawings/drawing258.xml"/></Relationships>
</file>

<file path=xl/worksheets/_rels/sheet260.xml.rels><?xml version="1.0" encoding="UTF-8" standalone="yes"?>
<Relationships xmlns="http://schemas.openxmlformats.org/package/2006/relationships"><Relationship Id="rId3" Type="http://schemas.openxmlformats.org/officeDocument/2006/relationships/comments" Target="../comments259.xml"/><Relationship Id="rId2" Type="http://schemas.openxmlformats.org/officeDocument/2006/relationships/vmlDrawing" Target="../drawings/vmlDrawing259.vml"/><Relationship Id="rId1" Type="http://schemas.openxmlformats.org/officeDocument/2006/relationships/drawing" Target="../drawings/drawing259.xml"/></Relationships>
</file>

<file path=xl/worksheets/_rels/sheet261.xml.rels><?xml version="1.0" encoding="UTF-8" standalone="yes"?>
<Relationships xmlns="http://schemas.openxmlformats.org/package/2006/relationships"><Relationship Id="rId3" Type="http://schemas.openxmlformats.org/officeDocument/2006/relationships/comments" Target="../comments260.xml"/><Relationship Id="rId2" Type="http://schemas.openxmlformats.org/officeDocument/2006/relationships/vmlDrawing" Target="../drawings/vmlDrawing260.vml"/><Relationship Id="rId1" Type="http://schemas.openxmlformats.org/officeDocument/2006/relationships/drawing" Target="../drawings/drawing260.xml"/></Relationships>
</file>

<file path=xl/worksheets/_rels/sheet262.xml.rels><?xml version="1.0" encoding="UTF-8" standalone="yes"?>
<Relationships xmlns="http://schemas.openxmlformats.org/package/2006/relationships"><Relationship Id="rId3" Type="http://schemas.openxmlformats.org/officeDocument/2006/relationships/comments" Target="../comments261.xml"/><Relationship Id="rId2" Type="http://schemas.openxmlformats.org/officeDocument/2006/relationships/vmlDrawing" Target="../drawings/vmlDrawing261.vml"/><Relationship Id="rId1" Type="http://schemas.openxmlformats.org/officeDocument/2006/relationships/drawing" Target="../drawings/drawing261.xml"/></Relationships>
</file>

<file path=xl/worksheets/_rels/sheet263.xml.rels><?xml version="1.0" encoding="UTF-8" standalone="yes"?>
<Relationships xmlns="http://schemas.openxmlformats.org/package/2006/relationships"><Relationship Id="rId3" Type="http://schemas.openxmlformats.org/officeDocument/2006/relationships/comments" Target="../comments262.xml"/><Relationship Id="rId2" Type="http://schemas.openxmlformats.org/officeDocument/2006/relationships/vmlDrawing" Target="../drawings/vmlDrawing262.vml"/><Relationship Id="rId1" Type="http://schemas.openxmlformats.org/officeDocument/2006/relationships/drawing" Target="../drawings/drawing262.xml"/></Relationships>
</file>

<file path=xl/worksheets/_rels/sheet264.xml.rels><?xml version="1.0" encoding="UTF-8" standalone="yes"?>
<Relationships xmlns="http://schemas.openxmlformats.org/package/2006/relationships"><Relationship Id="rId3" Type="http://schemas.openxmlformats.org/officeDocument/2006/relationships/comments" Target="../comments263.xml"/><Relationship Id="rId2" Type="http://schemas.openxmlformats.org/officeDocument/2006/relationships/vmlDrawing" Target="../drawings/vmlDrawing263.vml"/><Relationship Id="rId1" Type="http://schemas.openxmlformats.org/officeDocument/2006/relationships/drawing" Target="../drawings/drawing263.xml"/></Relationships>
</file>

<file path=xl/worksheets/_rels/sheet265.xml.rels><?xml version="1.0" encoding="UTF-8" standalone="yes"?>
<Relationships xmlns="http://schemas.openxmlformats.org/package/2006/relationships"><Relationship Id="rId3" Type="http://schemas.openxmlformats.org/officeDocument/2006/relationships/comments" Target="../comments264.xml"/><Relationship Id="rId2" Type="http://schemas.openxmlformats.org/officeDocument/2006/relationships/vmlDrawing" Target="../drawings/vmlDrawing264.vml"/><Relationship Id="rId1" Type="http://schemas.openxmlformats.org/officeDocument/2006/relationships/drawing" Target="../drawings/drawing264.xml"/></Relationships>
</file>

<file path=xl/worksheets/_rels/sheet266.xml.rels><?xml version="1.0" encoding="UTF-8" standalone="yes"?>
<Relationships xmlns="http://schemas.openxmlformats.org/package/2006/relationships"><Relationship Id="rId3" Type="http://schemas.openxmlformats.org/officeDocument/2006/relationships/comments" Target="../comments265.xml"/><Relationship Id="rId2" Type="http://schemas.openxmlformats.org/officeDocument/2006/relationships/vmlDrawing" Target="../drawings/vmlDrawing265.vml"/><Relationship Id="rId1" Type="http://schemas.openxmlformats.org/officeDocument/2006/relationships/drawing" Target="../drawings/drawing265.xml"/></Relationships>
</file>

<file path=xl/worksheets/_rels/sheet267.xml.rels><?xml version="1.0" encoding="UTF-8" standalone="yes"?>
<Relationships xmlns="http://schemas.openxmlformats.org/package/2006/relationships"><Relationship Id="rId3" Type="http://schemas.openxmlformats.org/officeDocument/2006/relationships/comments" Target="../comments266.xml"/><Relationship Id="rId2" Type="http://schemas.openxmlformats.org/officeDocument/2006/relationships/vmlDrawing" Target="../drawings/vmlDrawing266.vml"/><Relationship Id="rId1" Type="http://schemas.openxmlformats.org/officeDocument/2006/relationships/drawing" Target="../drawings/drawing266.xml"/></Relationships>
</file>

<file path=xl/worksheets/_rels/sheet268.xml.rels><?xml version="1.0" encoding="UTF-8" standalone="yes"?>
<Relationships xmlns="http://schemas.openxmlformats.org/package/2006/relationships"><Relationship Id="rId3" Type="http://schemas.openxmlformats.org/officeDocument/2006/relationships/comments" Target="../comments267.xml"/><Relationship Id="rId2" Type="http://schemas.openxmlformats.org/officeDocument/2006/relationships/vmlDrawing" Target="../drawings/vmlDrawing267.vml"/><Relationship Id="rId1" Type="http://schemas.openxmlformats.org/officeDocument/2006/relationships/drawing" Target="../drawings/drawing267.xml"/></Relationships>
</file>

<file path=xl/worksheets/_rels/sheet269.xml.rels><?xml version="1.0" encoding="UTF-8" standalone="yes"?>
<Relationships xmlns="http://schemas.openxmlformats.org/package/2006/relationships"><Relationship Id="rId3" Type="http://schemas.openxmlformats.org/officeDocument/2006/relationships/comments" Target="../comments268.xml"/><Relationship Id="rId2" Type="http://schemas.openxmlformats.org/officeDocument/2006/relationships/vmlDrawing" Target="../drawings/vmlDrawing268.vml"/><Relationship Id="rId1" Type="http://schemas.openxmlformats.org/officeDocument/2006/relationships/drawing" Target="../drawings/drawing268.xml"/></Relationships>
</file>

<file path=xl/worksheets/_rels/sheet270.xml.rels><?xml version="1.0" encoding="UTF-8" standalone="yes"?>
<Relationships xmlns="http://schemas.openxmlformats.org/package/2006/relationships"><Relationship Id="rId3" Type="http://schemas.openxmlformats.org/officeDocument/2006/relationships/comments" Target="../comments269.xml"/><Relationship Id="rId2" Type="http://schemas.openxmlformats.org/officeDocument/2006/relationships/vmlDrawing" Target="../drawings/vmlDrawing269.vml"/><Relationship Id="rId1" Type="http://schemas.openxmlformats.org/officeDocument/2006/relationships/drawing" Target="../drawings/drawing269.xml"/></Relationships>
</file>

<file path=xl/worksheets/_rels/sheet271.xml.rels><?xml version="1.0" encoding="UTF-8" standalone="yes"?>
<Relationships xmlns="http://schemas.openxmlformats.org/package/2006/relationships"><Relationship Id="rId3" Type="http://schemas.openxmlformats.org/officeDocument/2006/relationships/comments" Target="../comments270.xml"/><Relationship Id="rId2" Type="http://schemas.openxmlformats.org/officeDocument/2006/relationships/vmlDrawing" Target="../drawings/vmlDrawing270.vml"/><Relationship Id="rId1" Type="http://schemas.openxmlformats.org/officeDocument/2006/relationships/drawing" Target="../drawings/drawing270.xml"/></Relationships>
</file>

<file path=xl/worksheets/_rels/sheet272.xml.rels><?xml version="1.0" encoding="UTF-8" standalone="yes"?>
<Relationships xmlns="http://schemas.openxmlformats.org/package/2006/relationships"><Relationship Id="rId3" Type="http://schemas.openxmlformats.org/officeDocument/2006/relationships/comments" Target="../comments271.xml"/><Relationship Id="rId2" Type="http://schemas.openxmlformats.org/officeDocument/2006/relationships/vmlDrawing" Target="../drawings/vmlDrawing271.vml"/><Relationship Id="rId1" Type="http://schemas.openxmlformats.org/officeDocument/2006/relationships/drawing" Target="../drawings/drawing271.xml"/></Relationships>
</file>

<file path=xl/worksheets/_rels/sheet273.xml.rels><?xml version="1.0" encoding="UTF-8" standalone="yes"?>
<Relationships xmlns="http://schemas.openxmlformats.org/package/2006/relationships"><Relationship Id="rId3" Type="http://schemas.openxmlformats.org/officeDocument/2006/relationships/comments" Target="../comments272.xml"/><Relationship Id="rId2" Type="http://schemas.openxmlformats.org/officeDocument/2006/relationships/vmlDrawing" Target="../drawings/vmlDrawing272.vml"/><Relationship Id="rId1" Type="http://schemas.openxmlformats.org/officeDocument/2006/relationships/drawing" Target="../drawings/drawing272.xml"/></Relationships>
</file>

<file path=xl/worksheets/_rels/sheet274.xml.rels><?xml version="1.0" encoding="UTF-8" standalone="yes"?>
<Relationships xmlns="http://schemas.openxmlformats.org/package/2006/relationships"><Relationship Id="rId3" Type="http://schemas.openxmlformats.org/officeDocument/2006/relationships/comments" Target="../comments273.xml"/><Relationship Id="rId2" Type="http://schemas.openxmlformats.org/officeDocument/2006/relationships/vmlDrawing" Target="../drawings/vmlDrawing273.vml"/><Relationship Id="rId1" Type="http://schemas.openxmlformats.org/officeDocument/2006/relationships/drawing" Target="../drawings/drawing273.xml"/></Relationships>
</file>

<file path=xl/worksheets/_rels/sheet275.xml.rels><?xml version="1.0" encoding="UTF-8" standalone="yes"?>
<Relationships xmlns="http://schemas.openxmlformats.org/package/2006/relationships"><Relationship Id="rId3" Type="http://schemas.openxmlformats.org/officeDocument/2006/relationships/comments" Target="../comments274.xml"/><Relationship Id="rId2" Type="http://schemas.openxmlformats.org/officeDocument/2006/relationships/vmlDrawing" Target="../drawings/vmlDrawing274.vml"/><Relationship Id="rId1" Type="http://schemas.openxmlformats.org/officeDocument/2006/relationships/drawing" Target="../drawings/drawing274.xml"/></Relationships>
</file>

<file path=xl/worksheets/_rels/sheet276.xml.rels><?xml version="1.0" encoding="UTF-8" standalone="yes"?>
<Relationships xmlns="http://schemas.openxmlformats.org/package/2006/relationships"><Relationship Id="rId3" Type="http://schemas.openxmlformats.org/officeDocument/2006/relationships/comments" Target="../comments275.xml"/><Relationship Id="rId2" Type="http://schemas.openxmlformats.org/officeDocument/2006/relationships/vmlDrawing" Target="../drawings/vmlDrawing275.vml"/><Relationship Id="rId1" Type="http://schemas.openxmlformats.org/officeDocument/2006/relationships/drawing" Target="../drawings/drawing275.xml"/></Relationships>
</file>

<file path=xl/worksheets/_rels/sheet277.xml.rels><?xml version="1.0" encoding="UTF-8" standalone="yes"?>
<Relationships xmlns="http://schemas.openxmlformats.org/package/2006/relationships"><Relationship Id="rId3" Type="http://schemas.openxmlformats.org/officeDocument/2006/relationships/comments" Target="../comments276.xml"/><Relationship Id="rId2" Type="http://schemas.openxmlformats.org/officeDocument/2006/relationships/vmlDrawing" Target="../drawings/vmlDrawing276.vml"/><Relationship Id="rId1" Type="http://schemas.openxmlformats.org/officeDocument/2006/relationships/drawing" Target="../drawings/drawing276.xml"/></Relationships>
</file>

<file path=xl/worksheets/_rels/sheet278.xml.rels><?xml version="1.0" encoding="UTF-8" standalone="yes"?>
<Relationships xmlns="http://schemas.openxmlformats.org/package/2006/relationships"><Relationship Id="rId3" Type="http://schemas.openxmlformats.org/officeDocument/2006/relationships/comments" Target="../comments277.xml"/><Relationship Id="rId2" Type="http://schemas.openxmlformats.org/officeDocument/2006/relationships/vmlDrawing" Target="../drawings/vmlDrawing277.vml"/><Relationship Id="rId1" Type="http://schemas.openxmlformats.org/officeDocument/2006/relationships/drawing" Target="../drawings/drawing277.xml"/></Relationships>
</file>

<file path=xl/worksheets/_rels/sheet279.xml.rels><?xml version="1.0" encoding="UTF-8" standalone="yes"?>
<Relationships xmlns="http://schemas.openxmlformats.org/package/2006/relationships"><Relationship Id="rId3" Type="http://schemas.openxmlformats.org/officeDocument/2006/relationships/comments" Target="../comments278.xml"/><Relationship Id="rId2" Type="http://schemas.openxmlformats.org/officeDocument/2006/relationships/vmlDrawing" Target="../drawings/vmlDrawing278.vml"/><Relationship Id="rId1" Type="http://schemas.openxmlformats.org/officeDocument/2006/relationships/drawing" Target="../drawings/drawing278.xml"/></Relationships>
</file>

<file path=xl/worksheets/_rels/sheet280.xml.rels><?xml version="1.0" encoding="UTF-8" standalone="yes"?>
<Relationships xmlns="http://schemas.openxmlformats.org/package/2006/relationships"><Relationship Id="rId3" Type="http://schemas.openxmlformats.org/officeDocument/2006/relationships/comments" Target="../comments279.xml"/><Relationship Id="rId2" Type="http://schemas.openxmlformats.org/officeDocument/2006/relationships/vmlDrawing" Target="../drawings/vmlDrawing279.vml"/><Relationship Id="rId1" Type="http://schemas.openxmlformats.org/officeDocument/2006/relationships/drawing" Target="../drawings/drawing279.xml"/></Relationships>
</file>

<file path=xl/worksheets/_rels/sheet281.xml.rels><?xml version="1.0" encoding="UTF-8" standalone="yes"?>
<Relationships xmlns="http://schemas.openxmlformats.org/package/2006/relationships"><Relationship Id="rId3" Type="http://schemas.openxmlformats.org/officeDocument/2006/relationships/comments" Target="../comments280.xml"/><Relationship Id="rId2" Type="http://schemas.openxmlformats.org/officeDocument/2006/relationships/vmlDrawing" Target="../drawings/vmlDrawing280.vml"/><Relationship Id="rId1" Type="http://schemas.openxmlformats.org/officeDocument/2006/relationships/drawing" Target="../drawings/drawing280.xml"/></Relationships>
</file>

<file path=xl/worksheets/_rels/sheet282.xml.rels><?xml version="1.0" encoding="UTF-8" standalone="yes"?>
<Relationships xmlns="http://schemas.openxmlformats.org/package/2006/relationships"><Relationship Id="rId3" Type="http://schemas.openxmlformats.org/officeDocument/2006/relationships/comments" Target="../comments281.xml"/><Relationship Id="rId2" Type="http://schemas.openxmlformats.org/officeDocument/2006/relationships/vmlDrawing" Target="../drawings/vmlDrawing281.vml"/><Relationship Id="rId1" Type="http://schemas.openxmlformats.org/officeDocument/2006/relationships/drawing" Target="../drawings/drawing281.xml"/></Relationships>
</file>

<file path=xl/worksheets/_rels/sheet283.xml.rels><?xml version="1.0" encoding="UTF-8" standalone="yes"?>
<Relationships xmlns="http://schemas.openxmlformats.org/package/2006/relationships"><Relationship Id="rId3" Type="http://schemas.openxmlformats.org/officeDocument/2006/relationships/comments" Target="../comments282.xml"/><Relationship Id="rId2" Type="http://schemas.openxmlformats.org/officeDocument/2006/relationships/vmlDrawing" Target="../drawings/vmlDrawing282.vml"/><Relationship Id="rId1" Type="http://schemas.openxmlformats.org/officeDocument/2006/relationships/drawing" Target="../drawings/drawing282.xml"/></Relationships>
</file>

<file path=xl/worksheets/_rels/sheet284.xml.rels><?xml version="1.0" encoding="UTF-8" standalone="yes"?>
<Relationships xmlns="http://schemas.openxmlformats.org/package/2006/relationships"><Relationship Id="rId3" Type="http://schemas.openxmlformats.org/officeDocument/2006/relationships/comments" Target="../comments283.xml"/><Relationship Id="rId2" Type="http://schemas.openxmlformats.org/officeDocument/2006/relationships/vmlDrawing" Target="../drawings/vmlDrawing283.vml"/><Relationship Id="rId1" Type="http://schemas.openxmlformats.org/officeDocument/2006/relationships/drawing" Target="../drawings/drawing283.xml"/></Relationships>
</file>

<file path=xl/worksheets/_rels/sheet285.xml.rels><?xml version="1.0" encoding="UTF-8" standalone="yes"?>
<Relationships xmlns="http://schemas.openxmlformats.org/package/2006/relationships"><Relationship Id="rId3" Type="http://schemas.openxmlformats.org/officeDocument/2006/relationships/comments" Target="../comments284.xml"/><Relationship Id="rId2" Type="http://schemas.openxmlformats.org/officeDocument/2006/relationships/vmlDrawing" Target="../drawings/vmlDrawing284.vml"/><Relationship Id="rId1" Type="http://schemas.openxmlformats.org/officeDocument/2006/relationships/drawing" Target="../drawings/drawing284.xml"/></Relationships>
</file>

<file path=xl/worksheets/_rels/sheet286.xml.rels><?xml version="1.0" encoding="UTF-8" standalone="yes"?>
<Relationships xmlns="http://schemas.openxmlformats.org/package/2006/relationships"><Relationship Id="rId3" Type="http://schemas.openxmlformats.org/officeDocument/2006/relationships/comments" Target="../comments285.xml"/><Relationship Id="rId2" Type="http://schemas.openxmlformats.org/officeDocument/2006/relationships/vmlDrawing" Target="../drawings/vmlDrawing285.vml"/><Relationship Id="rId1" Type="http://schemas.openxmlformats.org/officeDocument/2006/relationships/drawing" Target="../drawings/drawing285.xml"/></Relationships>
</file>

<file path=xl/worksheets/_rels/sheet287.xml.rels><?xml version="1.0" encoding="UTF-8" standalone="yes"?>
<Relationships xmlns="http://schemas.openxmlformats.org/package/2006/relationships"><Relationship Id="rId3" Type="http://schemas.openxmlformats.org/officeDocument/2006/relationships/comments" Target="../comments286.xml"/><Relationship Id="rId2" Type="http://schemas.openxmlformats.org/officeDocument/2006/relationships/vmlDrawing" Target="../drawings/vmlDrawing286.vml"/><Relationship Id="rId1" Type="http://schemas.openxmlformats.org/officeDocument/2006/relationships/drawing" Target="../drawings/drawing286.xml"/></Relationships>
</file>

<file path=xl/worksheets/_rels/sheet288.xml.rels><?xml version="1.0" encoding="UTF-8" standalone="yes"?>
<Relationships xmlns="http://schemas.openxmlformats.org/package/2006/relationships"><Relationship Id="rId3" Type="http://schemas.openxmlformats.org/officeDocument/2006/relationships/comments" Target="../comments287.xml"/><Relationship Id="rId2" Type="http://schemas.openxmlformats.org/officeDocument/2006/relationships/vmlDrawing" Target="../drawings/vmlDrawing287.vml"/><Relationship Id="rId1" Type="http://schemas.openxmlformats.org/officeDocument/2006/relationships/drawing" Target="../drawings/drawing287.xml"/></Relationships>
</file>

<file path=xl/worksheets/_rels/sheet289.xml.rels><?xml version="1.0" encoding="UTF-8" standalone="yes"?>
<Relationships xmlns="http://schemas.openxmlformats.org/package/2006/relationships"><Relationship Id="rId3" Type="http://schemas.openxmlformats.org/officeDocument/2006/relationships/comments" Target="../comments288.xml"/><Relationship Id="rId2" Type="http://schemas.openxmlformats.org/officeDocument/2006/relationships/vmlDrawing" Target="../drawings/vmlDrawing288.vml"/><Relationship Id="rId1" Type="http://schemas.openxmlformats.org/officeDocument/2006/relationships/drawing" Target="../drawings/drawing288.xml"/></Relationships>
</file>

<file path=xl/worksheets/_rels/sheet290.xml.rels><?xml version="1.0" encoding="UTF-8" standalone="yes"?>
<Relationships xmlns="http://schemas.openxmlformats.org/package/2006/relationships"><Relationship Id="rId3" Type="http://schemas.openxmlformats.org/officeDocument/2006/relationships/comments" Target="../comments289.xml"/><Relationship Id="rId2" Type="http://schemas.openxmlformats.org/officeDocument/2006/relationships/vmlDrawing" Target="../drawings/vmlDrawing289.vml"/><Relationship Id="rId1" Type="http://schemas.openxmlformats.org/officeDocument/2006/relationships/drawing" Target="../drawings/drawing289.xml"/></Relationships>
</file>

<file path=xl/worksheets/_rels/sheet291.xml.rels><?xml version="1.0" encoding="UTF-8" standalone="yes"?>
<Relationships xmlns="http://schemas.openxmlformats.org/package/2006/relationships"><Relationship Id="rId3" Type="http://schemas.openxmlformats.org/officeDocument/2006/relationships/comments" Target="../comments290.xml"/><Relationship Id="rId2" Type="http://schemas.openxmlformats.org/officeDocument/2006/relationships/vmlDrawing" Target="../drawings/vmlDrawing290.vml"/><Relationship Id="rId1" Type="http://schemas.openxmlformats.org/officeDocument/2006/relationships/drawing" Target="../drawings/drawing290.xml"/></Relationships>
</file>

<file path=xl/worksheets/_rels/sheet292.xml.rels><?xml version="1.0" encoding="UTF-8" standalone="yes"?>
<Relationships xmlns="http://schemas.openxmlformats.org/package/2006/relationships"><Relationship Id="rId3" Type="http://schemas.openxmlformats.org/officeDocument/2006/relationships/comments" Target="../comments291.xml"/><Relationship Id="rId2" Type="http://schemas.openxmlformats.org/officeDocument/2006/relationships/vmlDrawing" Target="../drawings/vmlDrawing291.vml"/><Relationship Id="rId1" Type="http://schemas.openxmlformats.org/officeDocument/2006/relationships/drawing" Target="../drawings/drawing291.xml"/></Relationships>
</file>

<file path=xl/worksheets/_rels/sheet293.xml.rels><?xml version="1.0" encoding="UTF-8" standalone="yes"?>
<Relationships xmlns="http://schemas.openxmlformats.org/package/2006/relationships"><Relationship Id="rId3" Type="http://schemas.openxmlformats.org/officeDocument/2006/relationships/comments" Target="../comments292.xml"/><Relationship Id="rId2" Type="http://schemas.openxmlformats.org/officeDocument/2006/relationships/vmlDrawing" Target="../drawings/vmlDrawing292.vml"/><Relationship Id="rId1" Type="http://schemas.openxmlformats.org/officeDocument/2006/relationships/drawing" Target="../drawings/drawing292.xml"/></Relationships>
</file>

<file path=xl/worksheets/_rels/sheet294.xml.rels><?xml version="1.0" encoding="UTF-8" standalone="yes"?>
<Relationships xmlns="http://schemas.openxmlformats.org/package/2006/relationships"><Relationship Id="rId3" Type="http://schemas.openxmlformats.org/officeDocument/2006/relationships/comments" Target="../comments293.xml"/><Relationship Id="rId2" Type="http://schemas.openxmlformats.org/officeDocument/2006/relationships/vmlDrawing" Target="../drawings/vmlDrawing293.vml"/><Relationship Id="rId1" Type="http://schemas.openxmlformats.org/officeDocument/2006/relationships/drawing" Target="../drawings/drawing293.xml"/></Relationships>
</file>

<file path=xl/worksheets/_rels/sheet295.xml.rels><?xml version="1.0" encoding="UTF-8" standalone="yes"?>
<Relationships xmlns="http://schemas.openxmlformats.org/package/2006/relationships"><Relationship Id="rId3" Type="http://schemas.openxmlformats.org/officeDocument/2006/relationships/comments" Target="../comments294.xml"/><Relationship Id="rId2" Type="http://schemas.openxmlformats.org/officeDocument/2006/relationships/vmlDrawing" Target="../drawings/vmlDrawing294.vml"/><Relationship Id="rId1" Type="http://schemas.openxmlformats.org/officeDocument/2006/relationships/drawing" Target="../drawings/drawing294.xml"/></Relationships>
</file>

<file path=xl/worksheets/_rels/sheet296.xml.rels><?xml version="1.0" encoding="UTF-8" standalone="yes"?>
<Relationships xmlns="http://schemas.openxmlformats.org/package/2006/relationships"><Relationship Id="rId3" Type="http://schemas.openxmlformats.org/officeDocument/2006/relationships/comments" Target="../comments295.xml"/><Relationship Id="rId2" Type="http://schemas.openxmlformats.org/officeDocument/2006/relationships/vmlDrawing" Target="../drawings/vmlDrawing295.vml"/><Relationship Id="rId1" Type="http://schemas.openxmlformats.org/officeDocument/2006/relationships/drawing" Target="../drawings/drawing295.xml"/></Relationships>
</file>

<file path=xl/worksheets/_rels/sheet297.xml.rels><?xml version="1.0" encoding="UTF-8" standalone="yes"?>
<Relationships xmlns="http://schemas.openxmlformats.org/package/2006/relationships"><Relationship Id="rId3" Type="http://schemas.openxmlformats.org/officeDocument/2006/relationships/comments" Target="../comments296.xml"/><Relationship Id="rId2" Type="http://schemas.openxmlformats.org/officeDocument/2006/relationships/vmlDrawing" Target="../drawings/vmlDrawing296.vml"/><Relationship Id="rId1" Type="http://schemas.openxmlformats.org/officeDocument/2006/relationships/drawing" Target="../drawings/drawing296.xml"/></Relationships>
</file>

<file path=xl/worksheets/_rels/sheet298.xml.rels><?xml version="1.0" encoding="UTF-8" standalone="yes"?>
<Relationships xmlns="http://schemas.openxmlformats.org/package/2006/relationships"><Relationship Id="rId3" Type="http://schemas.openxmlformats.org/officeDocument/2006/relationships/comments" Target="../comments297.xml"/><Relationship Id="rId2" Type="http://schemas.openxmlformats.org/officeDocument/2006/relationships/vmlDrawing" Target="../drawings/vmlDrawing297.vml"/><Relationship Id="rId1" Type="http://schemas.openxmlformats.org/officeDocument/2006/relationships/drawing" Target="../drawings/drawing297.xml"/></Relationships>
</file>

<file path=xl/worksheets/_rels/sheet299.xml.rels><?xml version="1.0" encoding="UTF-8" standalone="yes"?>
<Relationships xmlns="http://schemas.openxmlformats.org/package/2006/relationships"><Relationship Id="rId3" Type="http://schemas.openxmlformats.org/officeDocument/2006/relationships/comments" Target="../comments298.xml"/><Relationship Id="rId2" Type="http://schemas.openxmlformats.org/officeDocument/2006/relationships/vmlDrawing" Target="../drawings/vmlDrawing298.vml"/><Relationship Id="rId1" Type="http://schemas.openxmlformats.org/officeDocument/2006/relationships/drawing" Target="../drawings/drawing298.xml"/></Relationships>
</file>

<file path=xl/worksheets/_rels/sheet300.xml.rels><?xml version="1.0" encoding="UTF-8" standalone="yes"?>
<Relationships xmlns="http://schemas.openxmlformats.org/package/2006/relationships"><Relationship Id="rId3" Type="http://schemas.openxmlformats.org/officeDocument/2006/relationships/comments" Target="../comments299.xml"/><Relationship Id="rId2" Type="http://schemas.openxmlformats.org/officeDocument/2006/relationships/vmlDrawing" Target="../drawings/vmlDrawing299.vml"/><Relationship Id="rId1" Type="http://schemas.openxmlformats.org/officeDocument/2006/relationships/drawing" Target="../drawings/drawing299.xml"/></Relationships>
</file>

<file path=xl/worksheets/_rels/sheet301.xml.rels><?xml version="1.0" encoding="UTF-8" standalone="yes"?>
<Relationships xmlns="http://schemas.openxmlformats.org/package/2006/relationships"><Relationship Id="rId3" Type="http://schemas.openxmlformats.org/officeDocument/2006/relationships/comments" Target="../comments300.xml"/><Relationship Id="rId2" Type="http://schemas.openxmlformats.org/officeDocument/2006/relationships/vmlDrawing" Target="../drawings/vmlDrawing300.vml"/><Relationship Id="rId1" Type="http://schemas.openxmlformats.org/officeDocument/2006/relationships/drawing" Target="../drawings/drawing300.xml"/></Relationships>
</file>

<file path=xl/worksheets/_rels/sheet302.xml.rels><?xml version="1.0" encoding="UTF-8" standalone="yes"?>
<Relationships xmlns="http://schemas.openxmlformats.org/package/2006/relationships"><Relationship Id="rId3" Type="http://schemas.openxmlformats.org/officeDocument/2006/relationships/comments" Target="../comments301.xml"/><Relationship Id="rId2" Type="http://schemas.openxmlformats.org/officeDocument/2006/relationships/vmlDrawing" Target="../drawings/vmlDrawing301.vml"/><Relationship Id="rId1" Type="http://schemas.openxmlformats.org/officeDocument/2006/relationships/drawing" Target="../drawings/drawing301.xml"/></Relationships>
</file>

<file path=xl/worksheets/_rels/sheet303.xml.rels><?xml version="1.0" encoding="UTF-8" standalone="yes"?>
<Relationships xmlns="http://schemas.openxmlformats.org/package/2006/relationships"><Relationship Id="rId3" Type="http://schemas.openxmlformats.org/officeDocument/2006/relationships/comments" Target="../comments302.xml"/><Relationship Id="rId2" Type="http://schemas.openxmlformats.org/officeDocument/2006/relationships/vmlDrawing" Target="../drawings/vmlDrawing302.vml"/><Relationship Id="rId1" Type="http://schemas.openxmlformats.org/officeDocument/2006/relationships/drawing" Target="../drawings/drawing302.xml"/></Relationships>
</file>

<file path=xl/worksheets/_rels/sheet304.xml.rels><?xml version="1.0" encoding="UTF-8" standalone="yes"?>
<Relationships xmlns="http://schemas.openxmlformats.org/package/2006/relationships"><Relationship Id="rId3" Type="http://schemas.openxmlformats.org/officeDocument/2006/relationships/comments" Target="../comments303.xml"/><Relationship Id="rId2" Type="http://schemas.openxmlformats.org/officeDocument/2006/relationships/vmlDrawing" Target="../drawings/vmlDrawing303.vml"/><Relationship Id="rId1" Type="http://schemas.openxmlformats.org/officeDocument/2006/relationships/drawing" Target="../drawings/drawing303.xml"/></Relationships>
</file>

<file path=xl/worksheets/_rels/sheet305.xml.rels><?xml version="1.0" encoding="UTF-8" standalone="yes"?>
<Relationships xmlns="http://schemas.openxmlformats.org/package/2006/relationships"><Relationship Id="rId3" Type="http://schemas.openxmlformats.org/officeDocument/2006/relationships/comments" Target="../comments304.xml"/><Relationship Id="rId2" Type="http://schemas.openxmlformats.org/officeDocument/2006/relationships/vmlDrawing" Target="../drawings/vmlDrawing304.vml"/><Relationship Id="rId1" Type="http://schemas.openxmlformats.org/officeDocument/2006/relationships/drawing" Target="../drawings/drawing304.xml"/></Relationships>
</file>

<file path=xl/worksheets/_rels/sheet306.xml.rels><?xml version="1.0" encoding="UTF-8" standalone="yes"?>
<Relationships xmlns="http://schemas.openxmlformats.org/package/2006/relationships"><Relationship Id="rId3" Type="http://schemas.openxmlformats.org/officeDocument/2006/relationships/comments" Target="../comments305.xml"/><Relationship Id="rId2" Type="http://schemas.openxmlformats.org/officeDocument/2006/relationships/vmlDrawing" Target="../drawings/vmlDrawing305.vml"/><Relationship Id="rId1" Type="http://schemas.openxmlformats.org/officeDocument/2006/relationships/drawing" Target="../drawings/drawing305.xml"/></Relationships>
</file>

<file path=xl/worksheets/_rels/sheet307.xml.rels><?xml version="1.0" encoding="UTF-8" standalone="yes"?>
<Relationships xmlns="http://schemas.openxmlformats.org/package/2006/relationships"><Relationship Id="rId3" Type="http://schemas.openxmlformats.org/officeDocument/2006/relationships/comments" Target="../comments306.xml"/><Relationship Id="rId2" Type="http://schemas.openxmlformats.org/officeDocument/2006/relationships/vmlDrawing" Target="../drawings/vmlDrawing306.vml"/><Relationship Id="rId1" Type="http://schemas.openxmlformats.org/officeDocument/2006/relationships/drawing" Target="../drawings/drawing306.xml"/></Relationships>
</file>

<file path=xl/worksheets/_rels/sheet308.xml.rels><?xml version="1.0" encoding="UTF-8" standalone="yes"?>
<Relationships xmlns="http://schemas.openxmlformats.org/package/2006/relationships"><Relationship Id="rId3" Type="http://schemas.openxmlformats.org/officeDocument/2006/relationships/comments" Target="../comments307.xml"/><Relationship Id="rId2" Type="http://schemas.openxmlformats.org/officeDocument/2006/relationships/vmlDrawing" Target="../drawings/vmlDrawing307.vml"/><Relationship Id="rId1" Type="http://schemas.openxmlformats.org/officeDocument/2006/relationships/drawing" Target="../drawings/drawing307.xml"/></Relationships>
</file>

<file path=xl/worksheets/_rels/sheet309.xml.rels><?xml version="1.0" encoding="UTF-8" standalone="yes"?>
<Relationships xmlns="http://schemas.openxmlformats.org/package/2006/relationships"><Relationship Id="rId3" Type="http://schemas.openxmlformats.org/officeDocument/2006/relationships/comments" Target="../comments308.xml"/><Relationship Id="rId2" Type="http://schemas.openxmlformats.org/officeDocument/2006/relationships/vmlDrawing" Target="../drawings/vmlDrawing308.vml"/><Relationship Id="rId1" Type="http://schemas.openxmlformats.org/officeDocument/2006/relationships/drawing" Target="../drawings/drawing308.xml"/></Relationships>
</file>

<file path=xl/worksheets/_rels/sheet310.xml.rels><?xml version="1.0" encoding="UTF-8" standalone="yes"?>
<Relationships xmlns="http://schemas.openxmlformats.org/package/2006/relationships"><Relationship Id="rId3" Type="http://schemas.openxmlformats.org/officeDocument/2006/relationships/comments" Target="../comments309.xml"/><Relationship Id="rId2" Type="http://schemas.openxmlformats.org/officeDocument/2006/relationships/vmlDrawing" Target="../drawings/vmlDrawing309.vml"/><Relationship Id="rId1" Type="http://schemas.openxmlformats.org/officeDocument/2006/relationships/drawing" Target="../drawings/drawing309.xml"/></Relationships>
</file>

<file path=xl/worksheets/_rels/sheet311.xml.rels><?xml version="1.0" encoding="UTF-8" standalone="yes"?>
<Relationships xmlns="http://schemas.openxmlformats.org/package/2006/relationships"><Relationship Id="rId3" Type="http://schemas.openxmlformats.org/officeDocument/2006/relationships/comments" Target="../comments310.xml"/><Relationship Id="rId2" Type="http://schemas.openxmlformats.org/officeDocument/2006/relationships/vmlDrawing" Target="../drawings/vmlDrawing310.vml"/><Relationship Id="rId1" Type="http://schemas.openxmlformats.org/officeDocument/2006/relationships/drawing" Target="../drawings/drawing310.xml"/></Relationships>
</file>

<file path=xl/worksheets/_rels/sheet312.xml.rels><?xml version="1.0" encoding="UTF-8" standalone="yes"?>
<Relationships xmlns="http://schemas.openxmlformats.org/package/2006/relationships"><Relationship Id="rId3" Type="http://schemas.openxmlformats.org/officeDocument/2006/relationships/comments" Target="../comments311.xml"/><Relationship Id="rId2" Type="http://schemas.openxmlformats.org/officeDocument/2006/relationships/vmlDrawing" Target="../drawings/vmlDrawing311.vml"/><Relationship Id="rId1" Type="http://schemas.openxmlformats.org/officeDocument/2006/relationships/drawing" Target="../drawings/drawing311.xml"/></Relationships>
</file>

<file path=xl/worksheets/_rels/sheet313.xml.rels><?xml version="1.0" encoding="UTF-8" standalone="yes"?>
<Relationships xmlns="http://schemas.openxmlformats.org/package/2006/relationships"><Relationship Id="rId3" Type="http://schemas.openxmlformats.org/officeDocument/2006/relationships/comments" Target="../comments312.xml"/><Relationship Id="rId2" Type="http://schemas.openxmlformats.org/officeDocument/2006/relationships/vmlDrawing" Target="../drawings/vmlDrawing312.vml"/><Relationship Id="rId1" Type="http://schemas.openxmlformats.org/officeDocument/2006/relationships/drawing" Target="../drawings/drawing312.xml"/></Relationships>
</file>

<file path=xl/worksheets/_rels/sheet314.xml.rels><?xml version="1.0" encoding="UTF-8" standalone="yes"?>
<Relationships xmlns="http://schemas.openxmlformats.org/package/2006/relationships"><Relationship Id="rId3" Type="http://schemas.openxmlformats.org/officeDocument/2006/relationships/comments" Target="../comments313.xml"/><Relationship Id="rId2" Type="http://schemas.openxmlformats.org/officeDocument/2006/relationships/vmlDrawing" Target="../drawings/vmlDrawing313.vml"/><Relationship Id="rId1" Type="http://schemas.openxmlformats.org/officeDocument/2006/relationships/drawing" Target="../drawings/drawing313.xml"/></Relationships>
</file>

<file path=xl/worksheets/_rels/sheet315.xml.rels><?xml version="1.0" encoding="UTF-8" standalone="yes"?>
<Relationships xmlns="http://schemas.openxmlformats.org/package/2006/relationships"><Relationship Id="rId3" Type="http://schemas.openxmlformats.org/officeDocument/2006/relationships/comments" Target="../comments314.xml"/><Relationship Id="rId2" Type="http://schemas.openxmlformats.org/officeDocument/2006/relationships/vmlDrawing" Target="../drawings/vmlDrawing314.vml"/><Relationship Id="rId1" Type="http://schemas.openxmlformats.org/officeDocument/2006/relationships/drawing" Target="../drawings/drawing314.xml"/></Relationships>
</file>

<file path=xl/worksheets/_rels/sheet316.xml.rels><?xml version="1.0" encoding="UTF-8" standalone="yes"?>
<Relationships xmlns="http://schemas.openxmlformats.org/package/2006/relationships"><Relationship Id="rId3" Type="http://schemas.openxmlformats.org/officeDocument/2006/relationships/comments" Target="../comments315.xml"/><Relationship Id="rId2" Type="http://schemas.openxmlformats.org/officeDocument/2006/relationships/vmlDrawing" Target="../drawings/vmlDrawing315.vml"/><Relationship Id="rId1" Type="http://schemas.openxmlformats.org/officeDocument/2006/relationships/drawing" Target="../drawings/drawing315.xml"/></Relationships>
</file>

<file path=xl/worksheets/_rels/sheet317.xml.rels><?xml version="1.0" encoding="UTF-8" standalone="yes"?>
<Relationships xmlns="http://schemas.openxmlformats.org/package/2006/relationships"><Relationship Id="rId3" Type="http://schemas.openxmlformats.org/officeDocument/2006/relationships/comments" Target="../comments316.xml"/><Relationship Id="rId2" Type="http://schemas.openxmlformats.org/officeDocument/2006/relationships/vmlDrawing" Target="../drawings/vmlDrawing316.vml"/><Relationship Id="rId1" Type="http://schemas.openxmlformats.org/officeDocument/2006/relationships/drawing" Target="../drawings/drawing316.xml"/></Relationships>
</file>

<file path=xl/worksheets/_rels/sheet318.xml.rels><?xml version="1.0" encoding="UTF-8" standalone="yes"?>
<Relationships xmlns="http://schemas.openxmlformats.org/package/2006/relationships"><Relationship Id="rId3" Type="http://schemas.openxmlformats.org/officeDocument/2006/relationships/comments" Target="../comments317.xml"/><Relationship Id="rId2" Type="http://schemas.openxmlformats.org/officeDocument/2006/relationships/vmlDrawing" Target="../drawings/vmlDrawing317.vml"/><Relationship Id="rId1" Type="http://schemas.openxmlformats.org/officeDocument/2006/relationships/drawing" Target="../drawings/drawing317.xml"/></Relationships>
</file>

<file path=xl/worksheets/_rels/sheet319.xml.rels><?xml version="1.0" encoding="UTF-8" standalone="yes"?>
<Relationships xmlns="http://schemas.openxmlformats.org/package/2006/relationships"><Relationship Id="rId3" Type="http://schemas.openxmlformats.org/officeDocument/2006/relationships/comments" Target="../comments318.xml"/><Relationship Id="rId2" Type="http://schemas.openxmlformats.org/officeDocument/2006/relationships/vmlDrawing" Target="../drawings/vmlDrawing318.vml"/><Relationship Id="rId1" Type="http://schemas.openxmlformats.org/officeDocument/2006/relationships/drawing" Target="../drawings/drawing318.xml"/></Relationships>
</file>

<file path=xl/worksheets/_rels/sheet320.xml.rels><?xml version="1.0" encoding="UTF-8" standalone="yes"?>
<Relationships xmlns="http://schemas.openxmlformats.org/package/2006/relationships"><Relationship Id="rId3" Type="http://schemas.openxmlformats.org/officeDocument/2006/relationships/comments" Target="../comments319.xml"/><Relationship Id="rId2" Type="http://schemas.openxmlformats.org/officeDocument/2006/relationships/vmlDrawing" Target="../drawings/vmlDrawing319.vml"/><Relationship Id="rId1" Type="http://schemas.openxmlformats.org/officeDocument/2006/relationships/drawing" Target="../drawings/drawing319.xml"/></Relationships>
</file>

<file path=xl/worksheets/_rels/sheet321.xml.rels><?xml version="1.0" encoding="UTF-8" standalone="yes"?>
<Relationships xmlns="http://schemas.openxmlformats.org/package/2006/relationships"><Relationship Id="rId3" Type="http://schemas.openxmlformats.org/officeDocument/2006/relationships/comments" Target="../comments320.xml"/><Relationship Id="rId2" Type="http://schemas.openxmlformats.org/officeDocument/2006/relationships/vmlDrawing" Target="../drawings/vmlDrawing320.vml"/><Relationship Id="rId1" Type="http://schemas.openxmlformats.org/officeDocument/2006/relationships/drawing" Target="../drawings/drawing320.xml"/></Relationships>
</file>

<file path=xl/worksheets/_rels/sheet322.xml.rels><?xml version="1.0" encoding="UTF-8" standalone="yes"?>
<Relationships xmlns="http://schemas.openxmlformats.org/package/2006/relationships"><Relationship Id="rId3" Type="http://schemas.openxmlformats.org/officeDocument/2006/relationships/comments" Target="../comments321.xml"/><Relationship Id="rId2" Type="http://schemas.openxmlformats.org/officeDocument/2006/relationships/vmlDrawing" Target="../drawings/vmlDrawing321.vml"/><Relationship Id="rId1" Type="http://schemas.openxmlformats.org/officeDocument/2006/relationships/drawing" Target="../drawings/drawing321.xml"/></Relationships>
</file>

<file path=xl/worksheets/_rels/sheet323.xml.rels><?xml version="1.0" encoding="UTF-8" standalone="yes"?>
<Relationships xmlns="http://schemas.openxmlformats.org/package/2006/relationships"><Relationship Id="rId3" Type="http://schemas.openxmlformats.org/officeDocument/2006/relationships/comments" Target="../comments322.xml"/><Relationship Id="rId2" Type="http://schemas.openxmlformats.org/officeDocument/2006/relationships/vmlDrawing" Target="../drawings/vmlDrawing322.vml"/><Relationship Id="rId1" Type="http://schemas.openxmlformats.org/officeDocument/2006/relationships/drawing" Target="../drawings/drawing322.xml"/></Relationships>
</file>

<file path=xl/worksheets/_rels/sheet324.xml.rels><?xml version="1.0" encoding="UTF-8" standalone="yes"?>
<Relationships xmlns="http://schemas.openxmlformats.org/package/2006/relationships"><Relationship Id="rId3" Type="http://schemas.openxmlformats.org/officeDocument/2006/relationships/comments" Target="../comments323.xml"/><Relationship Id="rId2" Type="http://schemas.openxmlformats.org/officeDocument/2006/relationships/vmlDrawing" Target="../drawings/vmlDrawing323.vml"/><Relationship Id="rId1" Type="http://schemas.openxmlformats.org/officeDocument/2006/relationships/drawing" Target="../drawings/drawing323.xml"/></Relationships>
</file>

<file path=xl/worksheets/_rels/sheet325.xml.rels><?xml version="1.0" encoding="UTF-8" standalone="yes"?>
<Relationships xmlns="http://schemas.openxmlformats.org/package/2006/relationships"><Relationship Id="rId3" Type="http://schemas.openxmlformats.org/officeDocument/2006/relationships/comments" Target="../comments324.xml"/><Relationship Id="rId2" Type="http://schemas.openxmlformats.org/officeDocument/2006/relationships/vmlDrawing" Target="../drawings/vmlDrawing324.vml"/><Relationship Id="rId1" Type="http://schemas.openxmlformats.org/officeDocument/2006/relationships/drawing" Target="../drawings/drawing324.xml"/></Relationships>
</file>

<file path=xl/worksheets/_rels/sheet326.xml.rels><?xml version="1.0" encoding="UTF-8" standalone="yes"?>
<Relationships xmlns="http://schemas.openxmlformats.org/package/2006/relationships"><Relationship Id="rId3" Type="http://schemas.openxmlformats.org/officeDocument/2006/relationships/comments" Target="../comments325.xml"/><Relationship Id="rId2" Type="http://schemas.openxmlformats.org/officeDocument/2006/relationships/vmlDrawing" Target="../drawings/vmlDrawing325.vml"/><Relationship Id="rId1" Type="http://schemas.openxmlformats.org/officeDocument/2006/relationships/drawing" Target="../drawings/drawing325.xml"/></Relationships>
</file>

<file path=xl/worksheets/_rels/sheet327.xml.rels><?xml version="1.0" encoding="UTF-8" standalone="yes"?>
<Relationships xmlns="http://schemas.openxmlformats.org/package/2006/relationships"><Relationship Id="rId3" Type="http://schemas.openxmlformats.org/officeDocument/2006/relationships/comments" Target="../comments326.xml"/><Relationship Id="rId2" Type="http://schemas.openxmlformats.org/officeDocument/2006/relationships/vmlDrawing" Target="../drawings/vmlDrawing326.vml"/><Relationship Id="rId1" Type="http://schemas.openxmlformats.org/officeDocument/2006/relationships/drawing" Target="../drawings/drawing326.xml"/></Relationships>
</file>

<file path=xl/worksheets/_rels/sheet328.xml.rels><?xml version="1.0" encoding="UTF-8" standalone="yes"?>
<Relationships xmlns="http://schemas.openxmlformats.org/package/2006/relationships"><Relationship Id="rId3" Type="http://schemas.openxmlformats.org/officeDocument/2006/relationships/comments" Target="../comments327.xml"/><Relationship Id="rId2" Type="http://schemas.openxmlformats.org/officeDocument/2006/relationships/vmlDrawing" Target="../drawings/vmlDrawing327.vml"/><Relationship Id="rId1" Type="http://schemas.openxmlformats.org/officeDocument/2006/relationships/drawing" Target="../drawings/drawing327.xml"/></Relationships>
</file>

<file path=xl/worksheets/_rels/sheet329.xml.rels><?xml version="1.0" encoding="UTF-8" standalone="yes"?>
<Relationships xmlns="http://schemas.openxmlformats.org/package/2006/relationships"><Relationship Id="rId3" Type="http://schemas.openxmlformats.org/officeDocument/2006/relationships/comments" Target="../comments328.xml"/><Relationship Id="rId2" Type="http://schemas.openxmlformats.org/officeDocument/2006/relationships/vmlDrawing" Target="../drawings/vmlDrawing328.vml"/><Relationship Id="rId1" Type="http://schemas.openxmlformats.org/officeDocument/2006/relationships/drawing" Target="../drawings/drawing328.xml"/></Relationships>
</file>

<file path=xl/worksheets/_rels/sheet330.xml.rels><?xml version="1.0" encoding="UTF-8" standalone="yes"?>
<Relationships xmlns="http://schemas.openxmlformats.org/package/2006/relationships"><Relationship Id="rId3" Type="http://schemas.openxmlformats.org/officeDocument/2006/relationships/comments" Target="../comments329.xml"/><Relationship Id="rId2" Type="http://schemas.openxmlformats.org/officeDocument/2006/relationships/vmlDrawing" Target="../drawings/vmlDrawing329.vml"/><Relationship Id="rId1" Type="http://schemas.openxmlformats.org/officeDocument/2006/relationships/drawing" Target="../drawings/drawing329.xml"/></Relationships>
</file>

<file path=xl/worksheets/_rels/sheet331.xml.rels><?xml version="1.0" encoding="UTF-8" standalone="yes"?>
<Relationships xmlns="http://schemas.openxmlformats.org/package/2006/relationships"><Relationship Id="rId3" Type="http://schemas.openxmlformats.org/officeDocument/2006/relationships/comments" Target="../comments330.xml"/><Relationship Id="rId2" Type="http://schemas.openxmlformats.org/officeDocument/2006/relationships/vmlDrawing" Target="../drawings/vmlDrawing330.vml"/><Relationship Id="rId1" Type="http://schemas.openxmlformats.org/officeDocument/2006/relationships/drawing" Target="../drawings/drawing330.xml"/></Relationships>
</file>

<file path=xl/worksheets/_rels/sheet332.xml.rels><?xml version="1.0" encoding="UTF-8" standalone="yes"?>
<Relationships xmlns="http://schemas.openxmlformats.org/package/2006/relationships"><Relationship Id="rId3" Type="http://schemas.openxmlformats.org/officeDocument/2006/relationships/comments" Target="../comments331.xml"/><Relationship Id="rId2" Type="http://schemas.openxmlformats.org/officeDocument/2006/relationships/vmlDrawing" Target="../drawings/vmlDrawing331.vml"/><Relationship Id="rId1" Type="http://schemas.openxmlformats.org/officeDocument/2006/relationships/drawing" Target="../drawings/drawing331.xml"/></Relationships>
</file>

<file path=xl/worksheets/_rels/sheet333.xml.rels><?xml version="1.0" encoding="UTF-8" standalone="yes"?>
<Relationships xmlns="http://schemas.openxmlformats.org/package/2006/relationships"><Relationship Id="rId3" Type="http://schemas.openxmlformats.org/officeDocument/2006/relationships/comments" Target="../comments332.xml"/><Relationship Id="rId2" Type="http://schemas.openxmlformats.org/officeDocument/2006/relationships/vmlDrawing" Target="../drawings/vmlDrawing332.vml"/><Relationship Id="rId1" Type="http://schemas.openxmlformats.org/officeDocument/2006/relationships/drawing" Target="../drawings/drawing332.xml"/></Relationships>
</file>

<file path=xl/worksheets/_rels/sheet334.xml.rels><?xml version="1.0" encoding="UTF-8" standalone="yes"?>
<Relationships xmlns="http://schemas.openxmlformats.org/package/2006/relationships"><Relationship Id="rId3" Type="http://schemas.openxmlformats.org/officeDocument/2006/relationships/comments" Target="../comments333.xml"/><Relationship Id="rId2" Type="http://schemas.openxmlformats.org/officeDocument/2006/relationships/vmlDrawing" Target="../drawings/vmlDrawing333.vml"/><Relationship Id="rId1" Type="http://schemas.openxmlformats.org/officeDocument/2006/relationships/drawing" Target="../drawings/drawing333.xml"/></Relationships>
</file>

<file path=xl/worksheets/_rels/sheet335.xml.rels><?xml version="1.0" encoding="UTF-8" standalone="yes"?>
<Relationships xmlns="http://schemas.openxmlformats.org/package/2006/relationships"><Relationship Id="rId3" Type="http://schemas.openxmlformats.org/officeDocument/2006/relationships/comments" Target="../comments334.xml"/><Relationship Id="rId2" Type="http://schemas.openxmlformats.org/officeDocument/2006/relationships/vmlDrawing" Target="../drawings/vmlDrawing334.vml"/><Relationship Id="rId1" Type="http://schemas.openxmlformats.org/officeDocument/2006/relationships/drawing" Target="../drawings/drawing334.xml"/></Relationships>
</file>

<file path=xl/worksheets/_rels/sheet336.xml.rels><?xml version="1.0" encoding="UTF-8" standalone="yes"?>
<Relationships xmlns="http://schemas.openxmlformats.org/package/2006/relationships"><Relationship Id="rId3" Type="http://schemas.openxmlformats.org/officeDocument/2006/relationships/comments" Target="../comments335.xml"/><Relationship Id="rId2" Type="http://schemas.openxmlformats.org/officeDocument/2006/relationships/vmlDrawing" Target="../drawings/vmlDrawing335.vml"/><Relationship Id="rId1" Type="http://schemas.openxmlformats.org/officeDocument/2006/relationships/drawing" Target="../drawings/drawing335.xml"/></Relationships>
</file>

<file path=xl/worksheets/_rels/sheet337.xml.rels><?xml version="1.0" encoding="UTF-8" standalone="yes"?>
<Relationships xmlns="http://schemas.openxmlformats.org/package/2006/relationships"><Relationship Id="rId3" Type="http://schemas.openxmlformats.org/officeDocument/2006/relationships/comments" Target="../comments336.xml"/><Relationship Id="rId2" Type="http://schemas.openxmlformats.org/officeDocument/2006/relationships/vmlDrawing" Target="../drawings/vmlDrawing336.vml"/><Relationship Id="rId1" Type="http://schemas.openxmlformats.org/officeDocument/2006/relationships/drawing" Target="../drawings/drawing336.xml"/></Relationships>
</file>

<file path=xl/worksheets/_rels/sheet338.xml.rels><?xml version="1.0" encoding="UTF-8" standalone="yes"?>
<Relationships xmlns="http://schemas.openxmlformats.org/package/2006/relationships"><Relationship Id="rId3" Type="http://schemas.openxmlformats.org/officeDocument/2006/relationships/comments" Target="../comments337.xml"/><Relationship Id="rId2" Type="http://schemas.openxmlformats.org/officeDocument/2006/relationships/vmlDrawing" Target="../drawings/vmlDrawing337.vml"/><Relationship Id="rId1" Type="http://schemas.openxmlformats.org/officeDocument/2006/relationships/drawing" Target="../drawings/drawing337.xml"/></Relationships>
</file>

<file path=xl/worksheets/_rels/sheet339.xml.rels><?xml version="1.0" encoding="UTF-8" standalone="yes"?>
<Relationships xmlns="http://schemas.openxmlformats.org/package/2006/relationships"><Relationship Id="rId3" Type="http://schemas.openxmlformats.org/officeDocument/2006/relationships/comments" Target="../comments338.xml"/><Relationship Id="rId2" Type="http://schemas.openxmlformats.org/officeDocument/2006/relationships/vmlDrawing" Target="../drawings/vmlDrawing338.vml"/><Relationship Id="rId1" Type="http://schemas.openxmlformats.org/officeDocument/2006/relationships/drawing" Target="../drawings/drawing338.xml"/></Relationships>
</file>

<file path=xl/worksheets/_rels/sheet340.xml.rels><?xml version="1.0" encoding="UTF-8" standalone="yes"?>
<Relationships xmlns="http://schemas.openxmlformats.org/package/2006/relationships"><Relationship Id="rId3" Type="http://schemas.openxmlformats.org/officeDocument/2006/relationships/comments" Target="../comments339.xml"/><Relationship Id="rId2" Type="http://schemas.openxmlformats.org/officeDocument/2006/relationships/vmlDrawing" Target="../drawings/vmlDrawing339.vml"/><Relationship Id="rId1" Type="http://schemas.openxmlformats.org/officeDocument/2006/relationships/drawing" Target="../drawings/drawing339.xml"/></Relationships>
</file>

<file path=xl/worksheets/_rels/sheet341.xml.rels><?xml version="1.0" encoding="UTF-8" standalone="yes"?>
<Relationships xmlns="http://schemas.openxmlformats.org/package/2006/relationships"><Relationship Id="rId3" Type="http://schemas.openxmlformats.org/officeDocument/2006/relationships/comments" Target="../comments340.xml"/><Relationship Id="rId2" Type="http://schemas.openxmlformats.org/officeDocument/2006/relationships/vmlDrawing" Target="../drawings/vmlDrawing340.vml"/><Relationship Id="rId1" Type="http://schemas.openxmlformats.org/officeDocument/2006/relationships/drawing" Target="../drawings/drawing340.xml"/></Relationships>
</file>

<file path=xl/worksheets/_rels/sheet342.xml.rels><?xml version="1.0" encoding="UTF-8" standalone="yes"?>
<Relationships xmlns="http://schemas.openxmlformats.org/package/2006/relationships"><Relationship Id="rId3" Type="http://schemas.openxmlformats.org/officeDocument/2006/relationships/comments" Target="../comments341.xml"/><Relationship Id="rId2" Type="http://schemas.openxmlformats.org/officeDocument/2006/relationships/vmlDrawing" Target="../drawings/vmlDrawing341.vml"/><Relationship Id="rId1" Type="http://schemas.openxmlformats.org/officeDocument/2006/relationships/drawing" Target="../drawings/drawing341.xml"/></Relationships>
</file>

<file path=xl/worksheets/_rels/sheet343.xml.rels><?xml version="1.0" encoding="UTF-8" standalone="yes"?>
<Relationships xmlns="http://schemas.openxmlformats.org/package/2006/relationships"><Relationship Id="rId3" Type="http://schemas.openxmlformats.org/officeDocument/2006/relationships/comments" Target="../comments342.xml"/><Relationship Id="rId2" Type="http://schemas.openxmlformats.org/officeDocument/2006/relationships/vmlDrawing" Target="../drawings/vmlDrawing342.vml"/><Relationship Id="rId1" Type="http://schemas.openxmlformats.org/officeDocument/2006/relationships/drawing" Target="../drawings/drawing342.xml"/></Relationships>
</file>

<file path=xl/worksheets/_rels/sheet344.xml.rels><?xml version="1.0" encoding="UTF-8" standalone="yes"?>
<Relationships xmlns="http://schemas.openxmlformats.org/package/2006/relationships"><Relationship Id="rId3" Type="http://schemas.openxmlformats.org/officeDocument/2006/relationships/comments" Target="../comments343.xml"/><Relationship Id="rId2" Type="http://schemas.openxmlformats.org/officeDocument/2006/relationships/vmlDrawing" Target="../drawings/vmlDrawing343.vml"/><Relationship Id="rId1" Type="http://schemas.openxmlformats.org/officeDocument/2006/relationships/drawing" Target="../drawings/drawing343.xml"/></Relationships>
</file>

<file path=xl/worksheets/_rels/sheet345.xml.rels><?xml version="1.0" encoding="UTF-8" standalone="yes"?>
<Relationships xmlns="http://schemas.openxmlformats.org/package/2006/relationships"><Relationship Id="rId3" Type="http://schemas.openxmlformats.org/officeDocument/2006/relationships/comments" Target="../comments344.xml"/><Relationship Id="rId2" Type="http://schemas.openxmlformats.org/officeDocument/2006/relationships/vmlDrawing" Target="../drawings/vmlDrawing344.vml"/><Relationship Id="rId1" Type="http://schemas.openxmlformats.org/officeDocument/2006/relationships/drawing" Target="../drawings/drawing344.xml"/></Relationships>
</file>

<file path=xl/worksheets/_rels/sheet346.xml.rels><?xml version="1.0" encoding="UTF-8" standalone="yes"?>
<Relationships xmlns="http://schemas.openxmlformats.org/package/2006/relationships"><Relationship Id="rId3" Type="http://schemas.openxmlformats.org/officeDocument/2006/relationships/comments" Target="../comments345.xml"/><Relationship Id="rId2" Type="http://schemas.openxmlformats.org/officeDocument/2006/relationships/vmlDrawing" Target="../drawings/vmlDrawing345.vml"/><Relationship Id="rId1" Type="http://schemas.openxmlformats.org/officeDocument/2006/relationships/drawing" Target="../drawings/drawing345.xml"/></Relationships>
</file>

<file path=xl/worksheets/_rels/sheet347.xml.rels><?xml version="1.0" encoding="UTF-8" standalone="yes"?>
<Relationships xmlns="http://schemas.openxmlformats.org/package/2006/relationships"><Relationship Id="rId3" Type="http://schemas.openxmlformats.org/officeDocument/2006/relationships/comments" Target="../comments346.xml"/><Relationship Id="rId2" Type="http://schemas.openxmlformats.org/officeDocument/2006/relationships/vmlDrawing" Target="../drawings/vmlDrawing346.vml"/><Relationship Id="rId1" Type="http://schemas.openxmlformats.org/officeDocument/2006/relationships/drawing" Target="../drawings/drawing346.xml"/></Relationships>
</file>

<file path=xl/worksheets/_rels/sheet348.xml.rels><?xml version="1.0" encoding="UTF-8" standalone="yes"?>
<Relationships xmlns="http://schemas.openxmlformats.org/package/2006/relationships"><Relationship Id="rId3" Type="http://schemas.openxmlformats.org/officeDocument/2006/relationships/comments" Target="../comments347.xml"/><Relationship Id="rId2" Type="http://schemas.openxmlformats.org/officeDocument/2006/relationships/vmlDrawing" Target="../drawings/vmlDrawing347.vml"/><Relationship Id="rId1" Type="http://schemas.openxmlformats.org/officeDocument/2006/relationships/drawing" Target="../drawings/drawing347.xml"/></Relationships>
</file>

<file path=xl/worksheets/_rels/sheet349.xml.rels><?xml version="1.0" encoding="UTF-8" standalone="yes"?>
<Relationships xmlns="http://schemas.openxmlformats.org/package/2006/relationships"><Relationship Id="rId3" Type="http://schemas.openxmlformats.org/officeDocument/2006/relationships/comments" Target="../comments348.xml"/><Relationship Id="rId2" Type="http://schemas.openxmlformats.org/officeDocument/2006/relationships/vmlDrawing" Target="../drawings/vmlDrawing348.vml"/><Relationship Id="rId1" Type="http://schemas.openxmlformats.org/officeDocument/2006/relationships/drawing" Target="../drawings/drawing348.xml"/></Relationships>
</file>

<file path=xl/worksheets/_rels/sheet350.xml.rels><?xml version="1.0" encoding="UTF-8" standalone="yes"?>
<Relationships xmlns="http://schemas.openxmlformats.org/package/2006/relationships"><Relationship Id="rId3" Type="http://schemas.openxmlformats.org/officeDocument/2006/relationships/comments" Target="../comments349.xml"/><Relationship Id="rId2" Type="http://schemas.openxmlformats.org/officeDocument/2006/relationships/vmlDrawing" Target="../drawings/vmlDrawing349.vml"/><Relationship Id="rId1" Type="http://schemas.openxmlformats.org/officeDocument/2006/relationships/drawing" Target="../drawings/drawing349.xml"/></Relationships>
</file>

<file path=xl/worksheets/_rels/sheet351.xml.rels><?xml version="1.0" encoding="UTF-8" standalone="yes"?>
<Relationships xmlns="http://schemas.openxmlformats.org/package/2006/relationships"><Relationship Id="rId3" Type="http://schemas.openxmlformats.org/officeDocument/2006/relationships/comments" Target="../comments350.xml"/><Relationship Id="rId2" Type="http://schemas.openxmlformats.org/officeDocument/2006/relationships/vmlDrawing" Target="../drawings/vmlDrawing350.vml"/><Relationship Id="rId1" Type="http://schemas.openxmlformats.org/officeDocument/2006/relationships/drawing" Target="../drawings/drawing350.xml"/></Relationships>
</file>

<file path=xl/worksheets/_rels/sheet352.xml.rels><?xml version="1.0" encoding="UTF-8" standalone="yes"?>
<Relationships xmlns="http://schemas.openxmlformats.org/package/2006/relationships"><Relationship Id="rId3" Type="http://schemas.openxmlformats.org/officeDocument/2006/relationships/comments" Target="../comments351.xml"/><Relationship Id="rId2" Type="http://schemas.openxmlformats.org/officeDocument/2006/relationships/vmlDrawing" Target="../drawings/vmlDrawing351.vml"/><Relationship Id="rId1" Type="http://schemas.openxmlformats.org/officeDocument/2006/relationships/drawing" Target="../drawings/drawing351.xml"/></Relationships>
</file>

<file path=xl/worksheets/_rels/sheet353.xml.rels><?xml version="1.0" encoding="UTF-8" standalone="yes"?>
<Relationships xmlns="http://schemas.openxmlformats.org/package/2006/relationships"><Relationship Id="rId3" Type="http://schemas.openxmlformats.org/officeDocument/2006/relationships/comments" Target="../comments352.xml"/><Relationship Id="rId2" Type="http://schemas.openxmlformats.org/officeDocument/2006/relationships/vmlDrawing" Target="../drawings/vmlDrawing352.vml"/><Relationship Id="rId1" Type="http://schemas.openxmlformats.org/officeDocument/2006/relationships/drawing" Target="../drawings/drawing352.xml"/></Relationships>
</file>

<file path=xl/worksheets/_rels/sheet354.xml.rels><?xml version="1.0" encoding="UTF-8" standalone="yes"?>
<Relationships xmlns="http://schemas.openxmlformats.org/package/2006/relationships"><Relationship Id="rId3" Type="http://schemas.openxmlformats.org/officeDocument/2006/relationships/comments" Target="../comments353.xml"/><Relationship Id="rId2" Type="http://schemas.openxmlformats.org/officeDocument/2006/relationships/vmlDrawing" Target="../drawings/vmlDrawing353.vml"/><Relationship Id="rId1" Type="http://schemas.openxmlformats.org/officeDocument/2006/relationships/drawing" Target="../drawings/drawing353.xml"/></Relationships>
</file>

<file path=xl/worksheets/_rels/sheet355.xml.rels><?xml version="1.0" encoding="UTF-8" standalone="yes"?>
<Relationships xmlns="http://schemas.openxmlformats.org/package/2006/relationships"><Relationship Id="rId3" Type="http://schemas.openxmlformats.org/officeDocument/2006/relationships/comments" Target="../comments354.xml"/><Relationship Id="rId2" Type="http://schemas.openxmlformats.org/officeDocument/2006/relationships/vmlDrawing" Target="../drawings/vmlDrawing354.vml"/><Relationship Id="rId1" Type="http://schemas.openxmlformats.org/officeDocument/2006/relationships/drawing" Target="../drawings/drawing354.xml"/></Relationships>
</file>

<file path=xl/worksheets/_rels/sheet356.xml.rels><?xml version="1.0" encoding="UTF-8" standalone="yes"?>
<Relationships xmlns="http://schemas.openxmlformats.org/package/2006/relationships"><Relationship Id="rId3" Type="http://schemas.openxmlformats.org/officeDocument/2006/relationships/comments" Target="../comments355.xml"/><Relationship Id="rId2" Type="http://schemas.openxmlformats.org/officeDocument/2006/relationships/vmlDrawing" Target="../drawings/vmlDrawing355.vml"/><Relationship Id="rId1" Type="http://schemas.openxmlformats.org/officeDocument/2006/relationships/drawing" Target="../drawings/drawing355.xml"/></Relationships>
</file>

<file path=xl/worksheets/_rels/sheet357.xml.rels><?xml version="1.0" encoding="UTF-8" standalone="yes"?>
<Relationships xmlns="http://schemas.openxmlformats.org/package/2006/relationships"><Relationship Id="rId3" Type="http://schemas.openxmlformats.org/officeDocument/2006/relationships/comments" Target="../comments356.xml"/><Relationship Id="rId2" Type="http://schemas.openxmlformats.org/officeDocument/2006/relationships/vmlDrawing" Target="../drawings/vmlDrawing356.vml"/><Relationship Id="rId1" Type="http://schemas.openxmlformats.org/officeDocument/2006/relationships/drawing" Target="../drawings/drawing356.xml"/></Relationships>
</file>

<file path=xl/worksheets/_rels/sheet358.xml.rels><?xml version="1.0" encoding="UTF-8" standalone="yes"?>
<Relationships xmlns="http://schemas.openxmlformats.org/package/2006/relationships"><Relationship Id="rId3" Type="http://schemas.openxmlformats.org/officeDocument/2006/relationships/comments" Target="../comments357.xml"/><Relationship Id="rId2" Type="http://schemas.openxmlformats.org/officeDocument/2006/relationships/vmlDrawing" Target="../drawings/vmlDrawing357.vml"/><Relationship Id="rId1" Type="http://schemas.openxmlformats.org/officeDocument/2006/relationships/drawing" Target="../drawings/drawing357.xml"/></Relationships>
</file>

<file path=xl/worksheets/_rels/sheet359.xml.rels><?xml version="1.0" encoding="UTF-8" standalone="yes"?>
<Relationships xmlns="http://schemas.openxmlformats.org/package/2006/relationships"><Relationship Id="rId3" Type="http://schemas.openxmlformats.org/officeDocument/2006/relationships/comments" Target="../comments358.xml"/><Relationship Id="rId2" Type="http://schemas.openxmlformats.org/officeDocument/2006/relationships/vmlDrawing" Target="../drawings/vmlDrawing358.vml"/><Relationship Id="rId1" Type="http://schemas.openxmlformats.org/officeDocument/2006/relationships/drawing" Target="../drawings/drawing358.xml"/></Relationships>
</file>

<file path=xl/worksheets/_rels/sheet360.xml.rels><?xml version="1.0" encoding="UTF-8" standalone="yes"?>
<Relationships xmlns="http://schemas.openxmlformats.org/package/2006/relationships"><Relationship Id="rId3" Type="http://schemas.openxmlformats.org/officeDocument/2006/relationships/comments" Target="../comments359.xml"/><Relationship Id="rId2" Type="http://schemas.openxmlformats.org/officeDocument/2006/relationships/vmlDrawing" Target="../drawings/vmlDrawing359.vml"/><Relationship Id="rId1" Type="http://schemas.openxmlformats.org/officeDocument/2006/relationships/drawing" Target="../drawings/drawing359.xml"/></Relationships>
</file>

<file path=xl/worksheets/_rels/sheet361.xml.rels><?xml version="1.0" encoding="UTF-8" standalone="yes"?>
<Relationships xmlns="http://schemas.openxmlformats.org/package/2006/relationships"><Relationship Id="rId3" Type="http://schemas.openxmlformats.org/officeDocument/2006/relationships/comments" Target="../comments360.xml"/><Relationship Id="rId2" Type="http://schemas.openxmlformats.org/officeDocument/2006/relationships/vmlDrawing" Target="../drawings/vmlDrawing360.vml"/><Relationship Id="rId1" Type="http://schemas.openxmlformats.org/officeDocument/2006/relationships/drawing" Target="../drawings/drawing360.xml"/></Relationships>
</file>

<file path=xl/worksheets/_rels/sheet362.xml.rels><?xml version="1.0" encoding="UTF-8" standalone="yes"?>
<Relationships xmlns="http://schemas.openxmlformats.org/package/2006/relationships"><Relationship Id="rId3" Type="http://schemas.openxmlformats.org/officeDocument/2006/relationships/comments" Target="../comments361.xml"/><Relationship Id="rId2" Type="http://schemas.openxmlformats.org/officeDocument/2006/relationships/vmlDrawing" Target="../drawings/vmlDrawing361.vml"/><Relationship Id="rId1" Type="http://schemas.openxmlformats.org/officeDocument/2006/relationships/drawing" Target="../drawings/drawing361.xml"/></Relationships>
</file>

<file path=xl/worksheets/_rels/sheet363.xml.rels><?xml version="1.0" encoding="UTF-8" standalone="yes"?>
<Relationships xmlns="http://schemas.openxmlformats.org/package/2006/relationships"><Relationship Id="rId3" Type="http://schemas.openxmlformats.org/officeDocument/2006/relationships/comments" Target="../comments362.xml"/><Relationship Id="rId2" Type="http://schemas.openxmlformats.org/officeDocument/2006/relationships/vmlDrawing" Target="../drawings/vmlDrawing362.vml"/><Relationship Id="rId1" Type="http://schemas.openxmlformats.org/officeDocument/2006/relationships/drawing" Target="../drawings/drawing362.xml"/></Relationships>
</file>

<file path=xl/worksheets/_rels/sheet364.xml.rels><?xml version="1.0" encoding="UTF-8" standalone="yes"?>
<Relationships xmlns="http://schemas.openxmlformats.org/package/2006/relationships"><Relationship Id="rId3" Type="http://schemas.openxmlformats.org/officeDocument/2006/relationships/comments" Target="../comments363.xml"/><Relationship Id="rId2" Type="http://schemas.openxmlformats.org/officeDocument/2006/relationships/vmlDrawing" Target="../drawings/vmlDrawing363.vml"/><Relationship Id="rId1" Type="http://schemas.openxmlformats.org/officeDocument/2006/relationships/drawing" Target="../drawings/drawing363.xml"/></Relationships>
</file>

<file path=xl/worksheets/_rels/sheet365.xml.rels><?xml version="1.0" encoding="UTF-8" standalone="yes"?>
<Relationships xmlns="http://schemas.openxmlformats.org/package/2006/relationships"><Relationship Id="rId3" Type="http://schemas.openxmlformats.org/officeDocument/2006/relationships/comments" Target="../comments364.xml"/><Relationship Id="rId2" Type="http://schemas.openxmlformats.org/officeDocument/2006/relationships/vmlDrawing" Target="../drawings/vmlDrawing364.vml"/><Relationship Id="rId1" Type="http://schemas.openxmlformats.org/officeDocument/2006/relationships/drawing" Target="../drawings/drawing364.xml"/></Relationships>
</file>

<file path=xl/worksheets/_rels/sheet366.xml.rels><?xml version="1.0" encoding="UTF-8" standalone="yes"?>
<Relationships xmlns="http://schemas.openxmlformats.org/package/2006/relationships"><Relationship Id="rId3" Type="http://schemas.openxmlformats.org/officeDocument/2006/relationships/comments" Target="../comments365.xml"/><Relationship Id="rId2" Type="http://schemas.openxmlformats.org/officeDocument/2006/relationships/vmlDrawing" Target="../drawings/vmlDrawing365.vml"/><Relationship Id="rId1" Type="http://schemas.openxmlformats.org/officeDocument/2006/relationships/drawing" Target="../drawings/drawing365.xml"/></Relationships>
</file>

<file path=xl/worksheets/_rels/sheet367.xml.rels><?xml version="1.0" encoding="UTF-8" standalone="yes"?>
<Relationships xmlns="http://schemas.openxmlformats.org/package/2006/relationships"><Relationship Id="rId3" Type="http://schemas.openxmlformats.org/officeDocument/2006/relationships/comments" Target="../comments366.xml"/><Relationship Id="rId2" Type="http://schemas.openxmlformats.org/officeDocument/2006/relationships/vmlDrawing" Target="../drawings/vmlDrawing366.vml"/><Relationship Id="rId1" Type="http://schemas.openxmlformats.org/officeDocument/2006/relationships/drawing" Target="../drawings/drawing366.xml"/></Relationships>
</file>

<file path=xl/worksheets/_rels/sheet368.xml.rels><?xml version="1.0" encoding="UTF-8" standalone="yes"?>
<Relationships xmlns="http://schemas.openxmlformats.org/package/2006/relationships"><Relationship Id="rId3" Type="http://schemas.openxmlformats.org/officeDocument/2006/relationships/comments" Target="../comments367.xml"/><Relationship Id="rId2" Type="http://schemas.openxmlformats.org/officeDocument/2006/relationships/vmlDrawing" Target="../drawings/vmlDrawing367.vml"/><Relationship Id="rId1" Type="http://schemas.openxmlformats.org/officeDocument/2006/relationships/drawing" Target="../drawings/drawing367.xml"/></Relationships>
</file>

<file path=xl/worksheets/_rels/sheet369.xml.rels><?xml version="1.0" encoding="UTF-8" standalone="yes"?>
<Relationships xmlns="http://schemas.openxmlformats.org/package/2006/relationships"><Relationship Id="rId3" Type="http://schemas.openxmlformats.org/officeDocument/2006/relationships/comments" Target="../comments368.xml"/><Relationship Id="rId2" Type="http://schemas.openxmlformats.org/officeDocument/2006/relationships/vmlDrawing" Target="../drawings/vmlDrawing368.vml"/><Relationship Id="rId1" Type="http://schemas.openxmlformats.org/officeDocument/2006/relationships/drawing" Target="../drawings/drawing368.xml"/></Relationships>
</file>

<file path=xl/worksheets/_rels/sheet370.xml.rels><?xml version="1.0" encoding="UTF-8" standalone="yes"?>
<Relationships xmlns="http://schemas.openxmlformats.org/package/2006/relationships"><Relationship Id="rId3" Type="http://schemas.openxmlformats.org/officeDocument/2006/relationships/comments" Target="../comments369.xml"/><Relationship Id="rId2" Type="http://schemas.openxmlformats.org/officeDocument/2006/relationships/vmlDrawing" Target="../drawings/vmlDrawing369.vml"/><Relationship Id="rId1" Type="http://schemas.openxmlformats.org/officeDocument/2006/relationships/drawing" Target="../drawings/drawing369.xml"/></Relationships>
</file>

<file path=xl/worksheets/_rels/sheet371.xml.rels><?xml version="1.0" encoding="UTF-8" standalone="yes"?>
<Relationships xmlns="http://schemas.openxmlformats.org/package/2006/relationships"><Relationship Id="rId3" Type="http://schemas.openxmlformats.org/officeDocument/2006/relationships/comments" Target="../comments370.xml"/><Relationship Id="rId2" Type="http://schemas.openxmlformats.org/officeDocument/2006/relationships/vmlDrawing" Target="../drawings/vmlDrawing370.vml"/><Relationship Id="rId1" Type="http://schemas.openxmlformats.org/officeDocument/2006/relationships/drawing" Target="../drawings/drawing370.xml"/></Relationships>
</file>

<file path=xl/worksheets/_rels/sheet372.xml.rels><?xml version="1.0" encoding="UTF-8" standalone="yes"?>
<Relationships xmlns="http://schemas.openxmlformats.org/package/2006/relationships"><Relationship Id="rId3" Type="http://schemas.openxmlformats.org/officeDocument/2006/relationships/comments" Target="../comments371.xml"/><Relationship Id="rId2" Type="http://schemas.openxmlformats.org/officeDocument/2006/relationships/vmlDrawing" Target="../drawings/vmlDrawing371.vml"/><Relationship Id="rId1" Type="http://schemas.openxmlformats.org/officeDocument/2006/relationships/drawing" Target="../drawings/drawing371.xml"/></Relationships>
</file>

<file path=xl/worksheets/_rels/sheet373.xml.rels><?xml version="1.0" encoding="UTF-8" standalone="yes"?>
<Relationships xmlns="http://schemas.openxmlformats.org/package/2006/relationships"><Relationship Id="rId3" Type="http://schemas.openxmlformats.org/officeDocument/2006/relationships/comments" Target="../comments372.xml"/><Relationship Id="rId2" Type="http://schemas.openxmlformats.org/officeDocument/2006/relationships/vmlDrawing" Target="../drawings/vmlDrawing372.vml"/><Relationship Id="rId1" Type="http://schemas.openxmlformats.org/officeDocument/2006/relationships/drawing" Target="../drawings/drawing372.xml"/></Relationships>
</file>

<file path=xl/worksheets/_rels/sheet374.xml.rels><?xml version="1.0" encoding="UTF-8" standalone="yes"?>
<Relationships xmlns="http://schemas.openxmlformats.org/package/2006/relationships"><Relationship Id="rId3" Type="http://schemas.openxmlformats.org/officeDocument/2006/relationships/comments" Target="../comments373.xml"/><Relationship Id="rId2" Type="http://schemas.openxmlformats.org/officeDocument/2006/relationships/vmlDrawing" Target="../drawings/vmlDrawing373.vml"/><Relationship Id="rId1" Type="http://schemas.openxmlformats.org/officeDocument/2006/relationships/drawing" Target="../drawings/drawing373.xml"/></Relationships>
</file>

<file path=xl/worksheets/_rels/sheet375.xml.rels><?xml version="1.0" encoding="UTF-8" standalone="yes"?>
<Relationships xmlns="http://schemas.openxmlformats.org/package/2006/relationships"><Relationship Id="rId3" Type="http://schemas.openxmlformats.org/officeDocument/2006/relationships/comments" Target="../comments374.xml"/><Relationship Id="rId2" Type="http://schemas.openxmlformats.org/officeDocument/2006/relationships/vmlDrawing" Target="../drawings/vmlDrawing374.vml"/><Relationship Id="rId1" Type="http://schemas.openxmlformats.org/officeDocument/2006/relationships/drawing" Target="../drawings/drawing374.xml"/></Relationships>
</file>

<file path=xl/worksheets/_rels/sheet376.xml.rels><?xml version="1.0" encoding="UTF-8" standalone="yes"?>
<Relationships xmlns="http://schemas.openxmlformats.org/package/2006/relationships"><Relationship Id="rId3" Type="http://schemas.openxmlformats.org/officeDocument/2006/relationships/comments" Target="../comments375.xml"/><Relationship Id="rId2" Type="http://schemas.openxmlformats.org/officeDocument/2006/relationships/vmlDrawing" Target="../drawings/vmlDrawing375.vml"/><Relationship Id="rId1" Type="http://schemas.openxmlformats.org/officeDocument/2006/relationships/drawing" Target="../drawings/drawing375.xml"/></Relationships>
</file>

<file path=xl/worksheets/_rels/sheet377.xml.rels><?xml version="1.0" encoding="UTF-8" standalone="yes"?>
<Relationships xmlns="http://schemas.openxmlformats.org/package/2006/relationships"><Relationship Id="rId3" Type="http://schemas.openxmlformats.org/officeDocument/2006/relationships/comments" Target="../comments376.xml"/><Relationship Id="rId2" Type="http://schemas.openxmlformats.org/officeDocument/2006/relationships/vmlDrawing" Target="../drawings/vmlDrawing376.vml"/><Relationship Id="rId1" Type="http://schemas.openxmlformats.org/officeDocument/2006/relationships/drawing" Target="../drawings/drawing376.xml"/></Relationships>
</file>

<file path=xl/worksheets/_rels/sheet378.xml.rels><?xml version="1.0" encoding="UTF-8" standalone="yes"?>
<Relationships xmlns="http://schemas.openxmlformats.org/package/2006/relationships"><Relationship Id="rId3" Type="http://schemas.openxmlformats.org/officeDocument/2006/relationships/comments" Target="../comments377.xml"/><Relationship Id="rId2" Type="http://schemas.openxmlformats.org/officeDocument/2006/relationships/vmlDrawing" Target="../drawings/vmlDrawing377.vml"/><Relationship Id="rId1" Type="http://schemas.openxmlformats.org/officeDocument/2006/relationships/drawing" Target="../drawings/drawing377.xml"/></Relationships>
</file>

<file path=xl/worksheets/_rels/sheet379.xml.rels><?xml version="1.0" encoding="UTF-8" standalone="yes"?>
<Relationships xmlns="http://schemas.openxmlformats.org/package/2006/relationships"><Relationship Id="rId3" Type="http://schemas.openxmlformats.org/officeDocument/2006/relationships/comments" Target="../comments378.xml"/><Relationship Id="rId2" Type="http://schemas.openxmlformats.org/officeDocument/2006/relationships/vmlDrawing" Target="../drawings/vmlDrawing378.vml"/><Relationship Id="rId1" Type="http://schemas.openxmlformats.org/officeDocument/2006/relationships/drawing" Target="../drawings/drawing378.xml"/></Relationships>
</file>

<file path=xl/worksheets/_rels/sheet380.xml.rels><?xml version="1.0" encoding="UTF-8" standalone="yes"?>
<Relationships xmlns="http://schemas.openxmlformats.org/package/2006/relationships"><Relationship Id="rId3" Type="http://schemas.openxmlformats.org/officeDocument/2006/relationships/comments" Target="../comments379.xml"/><Relationship Id="rId2" Type="http://schemas.openxmlformats.org/officeDocument/2006/relationships/vmlDrawing" Target="../drawings/vmlDrawing379.vml"/><Relationship Id="rId1" Type="http://schemas.openxmlformats.org/officeDocument/2006/relationships/drawing" Target="../drawings/drawing379.xml"/></Relationships>
</file>

<file path=xl/worksheets/_rels/sheet381.xml.rels><?xml version="1.0" encoding="UTF-8" standalone="yes"?>
<Relationships xmlns="http://schemas.openxmlformats.org/package/2006/relationships"><Relationship Id="rId3" Type="http://schemas.openxmlformats.org/officeDocument/2006/relationships/comments" Target="../comments380.xml"/><Relationship Id="rId2" Type="http://schemas.openxmlformats.org/officeDocument/2006/relationships/vmlDrawing" Target="../drawings/vmlDrawing380.vml"/><Relationship Id="rId1" Type="http://schemas.openxmlformats.org/officeDocument/2006/relationships/drawing" Target="../drawings/drawing380.xml"/></Relationships>
</file>

<file path=xl/worksheets/_rels/sheet382.xml.rels><?xml version="1.0" encoding="UTF-8" standalone="yes"?>
<Relationships xmlns="http://schemas.openxmlformats.org/package/2006/relationships"><Relationship Id="rId3" Type="http://schemas.openxmlformats.org/officeDocument/2006/relationships/comments" Target="../comments381.xml"/><Relationship Id="rId2" Type="http://schemas.openxmlformats.org/officeDocument/2006/relationships/vmlDrawing" Target="../drawings/vmlDrawing381.vml"/><Relationship Id="rId1" Type="http://schemas.openxmlformats.org/officeDocument/2006/relationships/drawing" Target="../drawings/drawing381.xml"/></Relationships>
</file>

<file path=xl/worksheets/_rels/sheet383.xml.rels><?xml version="1.0" encoding="UTF-8" standalone="yes"?>
<Relationships xmlns="http://schemas.openxmlformats.org/package/2006/relationships"><Relationship Id="rId3" Type="http://schemas.openxmlformats.org/officeDocument/2006/relationships/comments" Target="../comments382.xml"/><Relationship Id="rId2" Type="http://schemas.openxmlformats.org/officeDocument/2006/relationships/vmlDrawing" Target="../drawings/vmlDrawing382.vml"/><Relationship Id="rId1" Type="http://schemas.openxmlformats.org/officeDocument/2006/relationships/drawing" Target="../drawings/drawing382.xml"/></Relationships>
</file>

<file path=xl/worksheets/_rels/sheet384.xml.rels><?xml version="1.0" encoding="UTF-8" standalone="yes"?>
<Relationships xmlns="http://schemas.openxmlformats.org/package/2006/relationships"><Relationship Id="rId3" Type="http://schemas.openxmlformats.org/officeDocument/2006/relationships/comments" Target="../comments383.xml"/><Relationship Id="rId2" Type="http://schemas.openxmlformats.org/officeDocument/2006/relationships/vmlDrawing" Target="../drawings/vmlDrawing383.vml"/><Relationship Id="rId1" Type="http://schemas.openxmlformats.org/officeDocument/2006/relationships/drawing" Target="../drawings/drawing383.xml"/></Relationships>
</file>

<file path=xl/worksheets/_rels/sheet385.xml.rels><?xml version="1.0" encoding="UTF-8" standalone="yes"?>
<Relationships xmlns="http://schemas.openxmlformats.org/package/2006/relationships"><Relationship Id="rId3" Type="http://schemas.openxmlformats.org/officeDocument/2006/relationships/comments" Target="../comments384.xml"/><Relationship Id="rId2" Type="http://schemas.openxmlformats.org/officeDocument/2006/relationships/vmlDrawing" Target="../drawings/vmlDrawing384.vml"/><Relationship Id="rId1" Type="http://schemas.openxmlformats.org/officeDocument/2006/relationships/drawing" Target="../drawings/drawing384.xml"/></Relationships>
</file>

<file path=xl/worksheets/_rels/sheet386.xml.rels><?xml version="1.0" encoding="UTF-8" standalone="yes"?>
<Relationships xmlns="http://schemas.openxmlformats.org/package/2006/relationships"><Relationship Id="rId3" Type="http://schemas.openxmlformats.org/officeDocument/2006/relationships/comments" Target="../comments385.xml"/><Relationship Id="rId2" Type="http://schemas.openxmlformats.org/officeDocument/2006/relationships/vmlDrawing" Target="../drawings/vmlDrawing385.vml"/><Relationship Id="rId1" Type="http://schemas.openxmlformats.org/officeDocument/2006/relationships/drawing" Target="../drawings/drawing385.xml"/></Relationships>
</file>

<file path=xl/worksheets/_rels/sheet387.xml.rels><?xml version="1.0" encoding="UTF-8" standalone="yes"?>
<Relationships xmlns="http://schemas.openxmlformats.org/package/2006/relationships"><Relationship Id="rId3" Type="http://schemas.openxmlformats.org/officeDocument/2006/relationships/comments" Target="../comments386.xml"/><Relationship Id="rId2" Type="http://schemas.openxmlformats.org/officeDocument/2006/relationships/vmlDrawing" Target="../drawings/vmlDrawing386.vml"/><Relationship Id="rId1" Type="http://schemas.openxmlformats.org/officeDocument/2006/relationships/drawing" Target="../drawings/drawing386.xml"/></Relationships>
</file>

<file path=xl/worksheets/_rels/sheet388.xml.rels><?xml version="1.0" encoding="UTF-8" standalone="yes"?>
<Relationships xmlns="http://schemas.openxmlformats.org/package/2006/relationships"><Relationship Id="rId3" Type="http://schemas.openxmlformats.org/officeDocument/2006/relationships/comments" Target="../comments387.xml"/><Relationship Id="rId2" Type="http://schemas.openxmlformats.org/officeDocument/2006/relationships/vmlDrawing" Target="../drawings/vmlDrawing387.vml"/><Relationship Id="rId1" Type="http://schemas.openxmlformats.org/officeDocument/2006/relationships/drawing" Target="../drawings/drawing387.xml"/></Relationships>
</file>

<file path=xl/worksheets/_rels/sheet389.xml.rels><?xml version="1.0" encoding="UTF-8" standalone="yes"?>
<Relationships xmlns="http://schemas.openxmlformats.org/package/2006/relationships"><Relationship Id="rId3" Type="http://schemas.openxmlformats.org/officeDocument/2006/relationships/comments" Target="../comments388.xml"/><Relationship Id="rId2" Type="http://schemas.openxmlformats.org/officeDocument/2006/relationships/vmlDrawing" Target="../drawings/vmlDrawing388.vml"/><Relationship Id="rId1" Type="http://schemas.openxmlformats.org/officeDocument/2006/relationships/drawing" Target="../drawings/drawing388.xml"/></Relationships>
</file>

<file path=xl/worksheets/_rels/sheet390.xml.rels><?xml version="1.0" encoding="UTF-8" standalone="yes"?>
<Relationships xmlns="http://schemas.openxmlformats.org/package/2006/relationships"><Relationship Id="rId3" Type="http://schemas.openxmlformats.org/officeDocument/2006/relationships/comments" Target="../comments389.xml"/><Relationship Id="rId2" Type="http://schemas.openxmlformats.org/officeDocument/2006/relationships/vmlDrawing" Target="../drawings/vmlDrawing389.vml"/><Relationship Id="rId1" Type="http://schemas.openxmlformats.org/officeDocument/2006/relationships/drawing" Target="../drawings/drawing389.xml"/></Relationships>
</file>

<file path=xl/worksheets/_rels/sheet391.xml.rels><?xml version="1.0" encoding="UTF-8" standalone="yes"?>
<Relationships xmlns="http://schemas.openxmlformats.org/package/2006/relationships"><Relationship Id="rId3" Type="http://schemas.openxmlformats.org/officeDocument/2006/relationships/comments" Target="../comments390.xml"/><Relationship Id="rId2" Type="http://schemas.openxmlformats.org/officeDocument/2006/relationships/vmlDrawing" Target="../drawings/vmlDrawing390.vml"/><Relationship Id="rId1" Type="http://schemas.openxmlformats.org/officeDocument/2006/relationships/drawing" Target="../drawings/drawing390.xml"/></Relationships>
</file>

<file path=xl/worksheets/_rels/sheet392.xml.rels><?xml version="1.0" encoding="UTF-8" standalone="yes"?>
<Relationships xmlns="http://schemas.openxmlformats.org/package/2006/relationships"><Relationship Id="rId3" Type="http://schemas.openxmlformats.org/officeDocument/2006/relationships/comments" Target="../comments391.xml"/><Relationship Id="rId2" Type="http://schemas.openxmlformats.org/officeDocument/2006/relationships/vmlDrawing" Target="../drawings/vmlDrawing391.vml"/><Relationship Id="rId1" Type="http://schemas.openxmlformats.org/officeDocument/2006/relationships/drawing" Target="../drawings/drawing391.xml"/></Relationships>
</file>

<file path=xl/worksheets/_rels/sheet393.xml.rels><?xml version="1.0" encoding="UTF-8" standalone="yes"?>
<Relationships xmlns="http://schemas.openxmlformats.org/package/2006/relationships"><Relationship Id="rId3" Type="http://schemas.openxmlformats.org/officeDocument/2006/relationships/comments" Target="../comments392.xml"/><Relationship Id="rId2" Type="http://schemas.openxmlformats.org/officeDocument/2006/relationships/vmlDrawing" Target="../drawings/vmlDrawing392.vml"/><Relationship Id="rId1" Type="http://schemas.openxmlformats.org/officeDocument/2006/relationships/drawing" Target="../drawings/drawing392.xml"/></Relationships>
</file>

<file path=xl/worksheets/_rels/sheet394.xml.rels><?xml version="1.0" encoding="UTF-8" standalone="yes"?>
<Relationships xmlns="http://schemas.openxmlformats.org/package/2006/relationships"><Relationship Id="rId3" Type="http://schemas.openxmlformats.org/officeDocument/2006/relationships/comments" Target="../comments393.xml"/><Relationship Id="rId2" Type="http://schemas.openxmlformats.org/officeDocument/2006/relationships/vmlDrawing" Target="../drawings/vmlDrawing393.vml"/><Relationship Id="rId1" Type="http://schemas.openxmlformats.org/officeDocument/2006/relationships/drawing" Target="../drawings/drawing393.xml"/></Relationships>
</file>

<file path=xl/worksheets/_rels/sheet395.xml.rels><?xml version="1.0" encoding="UTF-8" standalone="yes"?>
<Relationships xmlns="http://schemas.openxmlformats.org/package/2006/relationships"><Relationship Id="rId3" Type="http://schemas.openxmlformats.org/officeDocument/2006/relationships/comments" Target="../comments394.xml"/><Relationship Id="rId2" Type="http://schemas.openxmlformats.org/officeDocument/2006/relationships/vmlDrawing" Target="../drawings/vmlDrawing394.vml"/><Relationship Id="rId1" Type="http://schemas.openxmlformats.org/officeDocument/2006/relationships/drawing" Target="../drawings/drawing394.xml"/></Relationships>
</file>

<file path=xl/worksheets/_rels/sheet396.xml.rels><?xml version="1.0" encoding="UTF-8" standalone="yes"?>
<Relationships xmlns="http://schemas.openxmlformats.org/package/2006/relationships"><Relationship Id="rId3" Type="http://schemas.openxmlformats.org/officeDocument/2006/relationships/comments" Target="../comments395.xml"/><Relationship Id="rId2" Type="http://schemas.openxmlformats.org/officeDocument/2006/relationships/vmlDrawing" Target="../drawings/vmlDrawing395.vml"/><Relationship Id="rId1" Type="http://schemas.openxmlformats.org/officeDocument/2006/relationships/drawing" Target="../drawings/drawing395.xml"/></Relationships>
</file>

<file path=xl/worksheets/_rels/sheet397.xml.rels><?xml version="1.0" encoding="UTF-8" standalone="yes"?>
<Relationships xmlns="http://schemas.openxmlformats.org/package/2006/relationships"><Relationship Id="rId3" Type="http://schemas.openxmlformats.org/officeDocument/2006/relationships/comments" Target="../comments396.xml"/><Relationship Id="rId2" Type="http://schemas.openxmlformats.org/officeDocument/2006/relationships/vmlDrawing" Target="../drawings/vmlDrawing396.vml"/><Relationship Id="rId1" Type="http://schemas.openxmlformats.org/officeDocument/2006/relationships/drawing" Target="../drawings/drawing396.xml"/></Relationships>
</file>

<file path=xl/worksheets/_rels/sheet398.xml.rels><?xml version="1.0" encoding="UTF-8" standalone="yes"?>
<Relationships xmlns="http://schemas.openxmlformats.org/package/2006/relationships"><Relationship Id="rId3" Type="http://schemas.openxmlformats.org/officeDocument/2006/relationships/comments" Target="../comments397.xml"/><Relationship Id="rId2" Type="http://schemas.openxmlformats.org/officeDocument/2006/relationships/vmlDrawing" Target="../drawings/vmlDrawing397.vml"/><Relationship Id="rId1" Type="http://schemas.openxmlformats.org/officeDocument/2006/relationships/drawing" Target="../drawings/drawing397.xml"/></Relationships>
</file>

<file path=xl/worksheets/_rels/sheet399.xml.rels><?xml version="1.0" encoding="UTF-8" standalone="yes"?>
<Relationships xmlns="http://schemas.openxmlformats.org/package/2006/relationships"><Relationship Id="rId3" Type="http://schemas.openxmlformats.org/officeDocument/2006/relationships/comments" Target="../comments398.xml"/><Relationship Id="rId2" Type="http://schemas.openxmlformats.org/officeDocument/2006/relationships/vmlDrawing" Target="../drawings/vmlDrawing398.vml"/><Relationship Id="rId1" Type="http://schemas.openxmlformats.org/officeDocument/2006/relationships/drawing" Target="../drawings/drawing398.xml"/></Relationships>
</file>

<file path=xl/worksheets/_rels/sheet400.xml.rels><?xml version="1.0" encoding="UTF-8" standalone="yes"?>
<Relationships xmlns="http://schemas.openxmlformats.org/package/2006/relationships"><Relationship Id="rId3" Type="http://schemas.openxmlformats.org/officeDocument/2006/relationships/comments" Target="../comments399.xml"/><Relationship Id="rId2" Type="http://schemas.openxmlformats.org/officeDocument/2006/relationships/vmlDrawing" Target="../drawings/vmlDrawing399.vml"/><Relationship Id="rId1" Type="http://schemas.openxmlformats.org/officeDocument/2006/relationships/drawing" Target="../drawings/drawing399.xml"/></Relationships>
</file>

<file path=xl/worksheets/_rels/sheet401.xml.rels><?xml version="1.0" encoding="UTF-8" standalone="yes"?>
<Relationships xmlns="http://schemas.openxmlformats.org/package/2006/relationships"><Relationship Id="rId3" Type="http://schemas.openxmlformats.org/officeDocument/2006/relationships/comments" Target="../comments400.xml"/><Relationship Id="rId2" Type="http://schemas.openxmlformats.org/officeDocument/2006/relationships/vmlDrawing" Target="../drawings/vmlDrawing400.vml"/><Relationship Id="rId1" Type="http://schemas.openxmlformats.org/officeDocument/2006/relationships/drawing" Target="../drawings/drawing400.xml"/></Relationships>
</file>

<file path=xl/worksheets/_rels/sheet402.xml.rels><?xml version="1.0" encoding="UTF-8" standalone="yes"?>
<Relationships xmlns="http://schemas.openxmlformats.org/package/2006/relationships"><Relationship Id="rId3" Type="http://schemas.openxmlformats.org/officeDocument/2006/relationships/comments" Target="../comments401.xml"/><Relationship Id="rId2" Type="http://schemas.openxmlformats.org/officeDocument/2006/relationships/vmlDrawing" Target="../drawings/vmlDrawing401.vml"/><Relationship Id="rId1" Type="http://schemas.openxmlformats.org/officeDocument/2006/relationships/drawing" Target="../drawings/drawing401.xml"/></Relationships>
</file>

<file path=xl/worksheets/_rels/sheet403.xml.rels><?xml version="1.0" encoding="UTF-8" standalone="yes"?>
<Relationships xmlns="http://schemas.openxmlformats.org/package/2006/relationships"><Relationship Id="rId3" Type="http://schemas.openxmlformats.org/officeDocument/2006/relationships/comments" Target="../comments402.xml"/><Relationship Id="rId2" Type="http://schemas.openxmlformats.org/officeDocument/2006/relationships/vmlDrawing" Target="../drawings/vmlDrawing402.vml"/><Relationship Id="rId1" Type="http://schemas.openxmlformats.org/officeDocument/2006/relationships/drawing" Target="../drawings/drawing402.xml"/></Relationships>
</file>

<file path=xl/worksheets/_rels/sheet404.xml.rels><?xml version="1.0" encoding="UTF-8" standalone="yes"?>
<Relationships xmlns="http://schemas.openxmlformats.org/package/2006/relationships"><Relationship Id="rId3" Type="http://schemas.openxmlformats.org/officeDocument/2006/relationships/comments" Target="../comments403.xml"/><Relationship Id="rId2" Type="http://schemas.openxmlformats.org/officeDocument/2006/relationships/vmlDrawing" Target="../drawings/vmlDrawing403.vml"/><Relationship Id="rId1" Type="http://schemas.openxmlformats.org/officeDocument/2006/relationships/drawing" Target="../drawings/drawing403.xml"/></Relationships>
</file>

<file path=xl/worksheets/_rels/sheet405.xml.rels><?xml version="1.0" encoding="UTF-8" standalone="yes"?>
<Relationships xmlns="http://schemas.openxmlformats.org/package/2006/relationships"><Relationship Id="rId3" Type="http://schemas.openxmlformats.org/officeDocument/2006/relationships/comments" Target="../comments404.xml"/><Relationship Id="rId2" Type="http://schemas.openxmlformats.org/officeDocument/2006/relationships/vmlDrawing" Target="../drawings/vmlDrawing404.vml"/><Relationship Id="rId1" Type="http://schemas.openxmlformats.org/officeDocument/2006/relationships/drawing" Target="../drawings/drawing404.xml"/></Relationships>
</file>

<file path=xl/worksheets/_rels/sheet406.xml.rels><?xml version="1.0" encoding="UTF-8" standalone="yes"?>
<Relationships xmlns="http://schemas.openxmlformats.org/package/2006/relationships"><Relationship Id="rId3" Type="http://schemas.openxmlformats.org/officeDocument/2006/relationships/comments" Target="../comments405.xml"/><Relationship Id="rId2" Type="http://schemas.openxmlformats.org/officeDocument/2006/relationships/vmlDrawing" Target="../drawings/vmlDrawing405.vml"/><Relationship Id="rId1" Type="http://schemas.openxmlformats.org/officeDocument/2006/relationships/drawing" Target="../drawings/drawing405.xml"/></Relationships>
</file>

<file path=xl/worksheets/_rels/sheet407.xml.rels><?xml version="1.0" encoding="UTF-8" standalone="yes"?>
<Relationships xmlns="http://schemas.openxmlformats.org/package/2006/relationships"><Relationship Id="rId3" Type="http://schemas.openxmlformats.org/officeDocument/2006/relationships/comments" Target="../comments406.xml"/><Relationship Id="rId2" Type="http://schemas.openxmlformats.org/officeDocument/2006/relationships/vmlDrawing" Target="../drawings/vmlDrawing406.vml"/><Relationship Id="rId1" Type="http://schemas.openxmlformats.org/officeDocument/2006/relationships/drawing" Target="../drawings/drawing406.xml"/></Relationships>
</file>

<file path=xl/worksheets/_rels/sheet408.xml.rels><?xml version="1.0" encoding="UTF-8" standalone="yes"?>
<Relationships xmlns="http://schemas.openxmlformats.org/package/2006/relationships"><Relationship Id="rId3" Type="http://schemas.openxmlformats.org/officeDocument/2006/relationships/comments" Target="../comments407.xml"/><Relationship Id="rId2" Type="http://schemas.openxmlformats.org/officeDocument/2006/relationships/vmlDrawing" Target="../drawings/vmlDrawing407.vml"/><Relationship Id="rId1" Type="http://schemas.openxmlformats.org/officeDocument/2006/relationships/drawing" Target="../drawings/drawing407.xml"/></Relationships>
</file>

<file path=xl/worksheets/_rels/sheet409.xml.rels><?xml version="1.0" encoding="UTF-8" standalone="yes"?>
<Relationships xmlns="http://schemas.openxmlformats.org/package/2006/relationships"><Relationship Id="rId3" Type="http://schemas.openxmlformats.org/officeDocument/2006/relationships/comments" Target="../comments408.xml"/><Relationship Id="rId2" Type="http://schemas.openxmlformats.org/officeDocument/2006/relationships/vmlDrawing" Target="../drawings/vmlDrawing408.vml"/><Relationship Id="rId1" Type="http://schemas.openxmlformats.org/officeDocument/2006/relationships/drawing" Target="../drawings/drawing408.xml"/></Relationships>
</file>

<file path=xl/worksheets/_rels/sheet410.xml.rels><?xml version="1.0" encoding="UTF-8" standalone="yes"?>
<Relationships xmlns="http://schemas.openxmlformats.org/package/2006/relationships"><Relationship Id="rId3" Type="http://schemas.openxmlformats.org/officeDocument/2006/relationships/comments" Target="../comments409.xml"/><Relationship Id="rId2" Type="http://schemas.openxmlformats.org/officeDocument/2006/relationships/vmlDrawing" Target="../drawings/vmlDrawing409.vml"/><Relationship Id="rId1" Type="http://schemas.openxmlformats.org/officeDocument/2006/relationships/drawing" Target="../drawings/drawing409.xml"/></Relationships>
</file>

<file path=xl/worksheets/_rels/sheet411.xml.rels><?xml version="1.0" encoding="UTF-8" standalone="yes"?>
<Relationships xmlns="http://schemas.openxmlformats.org/package/2006/relationships"><Relationship Id="rId3" Type="http://schemas.openxmlformats.org/officeDocument/2006/relationships/comments" Target="../comments410.xml"/><Relationship Id="rId2" Type="http://schemas.openxmlformats.org/officeDocument/2006/relationships/vmlDrawing" Target="../drawings/vmlDrawing410.vml"/><Relationship Id="rId1" Type="http://schemas.openxmlformats.org/officeDocument/2006/relationships/drawing" Target="../drawings/drawing410.xml"/></Relationships>
</file>

<file path=xl/worksheets/_rels/sheet412.xml.rels><?xml version="1.0" encoding="UTF-8" standalone="yes"?>
<Relationships xmlns="http://schemas.openxmlformats.org/package/2006/relationships"><Relationship Id="rId3" Type="http://schemas.openxmlformats.org/officeDocument/2006/relationships/comments" Target="../comments411.xml"/><Relationship Id="rId2" Type="http://schemas.openxmlformats.org/officeDocument/2006/relationships/vmlDrawing" Target="../drawings/vmlDrawing411.vml"/><Relationship Id="rId1" Type="http://schemas.openxmlformats.org/officeDocument/2006/relationships/drawing" Target="../drawings/drawing411.xml"/></Relationships>
</file>

<file path=xl/worksheets/_rels/sheet413.xml.rels><?xml version="1.0" encoding="UTF-8" standalone="yes"?>
<Relationships xmlns="http://schemas.openxmlformats.org/package/2006/relationships"><Relationship Id="rId3" Type="http://schemas.openxmlformats.org/officeDocument/2006/relationships/comments" Target="../comments412.xml"/><Relationship Id="rId2" Type="http://schemas.openxmlformats.org/officeDocument/2006/relationships/vmlDrawing" Target="../drawings/vmlDrawing412.vml"/><Relationship Id="rId1" Type="http://schemas.openxmlformats.org/officeDocument/2006/relationships/drawing" Target="../drawings/drawing412.xml"/></Relationships>
</file>

<file path=xl/worksheets/_rels/sheet414.xml.rels><?xml version="1.0" encoding="UTF-8" standalone="yes"?>
<Relationships xmlns="http://schemas.openxmlformats.org/package/2006/relationships"><Relationship Id="rId3" Type="http://schemas.openxmlformats.org/officeDocument/2006/relationships/comments" Target="../comments413.xml"/><Relationship Id="rId2" Type="http://schemas.openxmlformats.org/officeDocument/2006/relationships/vmlDrawing" Target="../drawings/vmlDrawing413.vml"/><Relationship Id="rId1" Type="http://schemas.openxmlformats.org/officeDocument/2006/relationships/drawing" Target="../drawings/drawing413.xml"/></Relationships>
</file>

<file path=xl/worksheets/_rels/sheet415.xml.rels><?xml version="1.0" encoding="UTF-8" standalone="yes"?>
<Relationships xmlns="http://schemas.openxmlformats.org/package/2006/relationships"><Relationship Id="rId3" Type="http://schemas.openxmlformats.org/officeDocument/2006/relationships/comments" Target="../comments414.xml"/><Relationship Id="rId2" Type="http://schemas.openxmlformats.org/officeDocument/2006/relationships/vmlDrawing" Target="../drawings/vmlDrawing414.vml"/><Relationship Id="rId1" Type="http://schemas.openxmlformats.org/officeDocument/2006/relationships/drawing" Target="../drawings/drawing414.xml"/></Relationships>
</file>

<file path=xl/worksheets/_rels/sheet416.xml.rels><?xml version="1.0" encoding="UTF-8" standalone="yes"?>
<Relationships xmlns="http://schemas.openxmlformats.org/package/2006/relationships"><Relationship Id="rId3" Type="http://schemas.openxmlformats.org/officeDocument/2006/relationships/comments" Target="../comments415.xml"/><Relationship Id="rId2" Type="http://schemas.openxmlformats.org/officeDocument/2006/relationships/vmlDrawing" Target="../drawings/vmlDrawing415.vml"/><Relationship Id="rId1" Type="http://schemas.openxmlformats.org/officeDocument/2006/relationships/drawing" Target="../drawings/drawing415.xml"/></Relationships>
</file>

<file path=xl/worksheets/_rels/sheet417.xml.rels><?xml version="1.0" encoding="UTF-8" standalone="yes"?>
<Relationships xmlns="http://schemas.openxmlformats.org/package/2006/relationships"><Relationship Id="rId3" Type="http://schemas.openxmlformats.org/officeDocument/2006/relationships/comments" Target="../comments416.xml"/><Relationship Id="rId2" Type="http://schemas.openxmlformats.org/officeDocument/2006/relationships/vmlDrawing" Target="../drawings/vmlDrawing416.vml"/><Relationship Id="rId1" Type="http://schemas.openxmlformats.org/officeDocument/2006/relationships/drawing" Target="../drawings/drawing416.xml"/></Relationships>
</file>

<file path=xl/worksheets/_rels/sheet418.xml.rels><?xml version="1.0" encoding="UTF-8" standalone="yes"?>
<Relationships xmlns="http://schemas.openxmlformats.org/package/2006/relationships"><Relationship Id="rId3" Type="http://schemas.openxmlformats.org/officeDocument/2006/relationships/comments" Target="../comments417.xml"/><Relationship Id="rId2" Type="http://schemas.openxmlformats.org/officeDocument/2006/relationships/vmlDrawing" Target="../drawings/vmlDrawing417.vml"/><Relationship Id="rId1" Type="http://schemas.openxmlformats.org/officeDocument/2006/relationships/drawing" Target="../drawings/drawing417.xml"/></Relationships>
</file>

<file path=xl/worksheets/_rels/sheet419.xml.rels><?xml version="1.0" encoding="UTF-8" standalone="yes"?>
<Relationships xmlns="http://schemas.openxmlformats.org/package/2006/relationships"><Relationship Id="rId3" Type="http://schemas.openxmlformats.org/officeDocument/2006/relationships/comments" Target="../comments418.xml"/><Relationship Id="rId2" Type="http://schemas.openxmlformats.org/officeDocument/2006/relationships/vmlDrawing" Target="../drawings/vmlDrawing418.vml"/><Relationship Id="rId1" Type="http://schemas.openxmlformats.org/officeDocument/2006/relationships/drawing" Target="../drawings/drawing418.xml"/></Relationships>
</file>

<file path=xl/worksheets/_rels/sheet420.xml.rels><?xml version="1.0" encoding="UTF-8" standalone="yes"?>
<Relationships xmlns="http://schemas.openxmlformats.org/package/2006/relationships"><Relationship Id="rId3" Type="http://schemas.openxmlformats.org/officeDocument/2006/relationships/comments" Target="../comments419.xml"/><Relationship Id="rId2" Type="http://schemas.openxmlformats.org/officeDocument/2006/relationships/vmlDrawing" Target="../drawings/vmlDrawing419.vml"/><Relationship Id="rId1" Type="http://schemas.openxmlformats.org/officeDocument/2006/relationships/drawing" Target="../drawings/drawing419.xml"/></Relationships>
</file>

<file path=xl/worksheets/_rels/sheet421.xml.rels><?xml version="1.0" encoding="UTF-8" standalone="yes"?>
<Relationships xmlns="http://schemas.openxmlformats.org/package/2006/relationships"><Relationship Id="rId3" Type="http://schemas.openxmlformats.org/officeDocument/2006/relationships/comments" Target="../comments420.xml"/><Relationship Id="rId2" Type="http://schemas.openxmlformats.org/officeDocument/2006/relationships/vmlDrawing" Target="../drawings/vmlDrawing420.vml"/><Relationship Id="rId1" Type="http://schemas.openxmlformats.org/officeDocument/2006/relationships/drawing" Target="../drawings/drawing420.xml"/></Relationships>
</file>

<file path=xl/worksheets/_rels/sheet422.xml.rels><?xml version="1.0" encoding="UTF-8" standalone="yes"?>
<Relationships xmlns="http://schemas.openxmlformats.org/package/2006/relationships"><Relationship Id="rId3" Type="http://schemas.openxmlformats.org/officeDocument/2006/relationships/comments" Target="../comments421.xml"/><Relationship Id="rId2" Type="http://schemas.openxmlformats.org/officeDocument/2006/relationships/vmlDrawing" Target="../drawings/vmlDrawing421.vml"/><Relationship Id="rId1" Type="http://schemas.openxmlformats.org/officeDocument/2006/relationships/drawing" Target="../drawings/drawing421.xml"/></Relationships>
</file>

<file path=xl/worksheets/_rels/sheet423.xml.rels><?xml version="1.0" encoding="UTF-8" standalone="yes"?>
<Relationships xmlns="http://schemas.openxmlformats.org/package/2006/relationships"><Relationship Id="rId3" Type="http://schemas.openxmlformats.org/officeDocument/2006/relationships/comments" Target="../comments422.xml"/><Relationship Id="rId2" Type="http://schemas.openxmlformats.org/officeDocument/2006/relationships/vmlDrawing" Target="../drawings/vmlDrawing422.vml"/><Relationship Id="rId1" Type="http://schemas.openxmlformats.org/officeDocument/2006/relationships/drawing" Target="../drawings/drawing422.xml"/></Relationships>
</file>

<file path=xl/worksheets/_rels/sheet424.xml.rels><?xml version="1.0" encoding="UTF-8" standalone="yes"?>
<Relationships xmlns="http://schemas.openxmlformats.org/package/2006/relationships"><Relationship Id="rId3" Type="http://schemas.openxmlformats.org/officeDocument/2006/relationships/comments" Target="../comments423.xml"/><Relationship Id="rId2" Type="http://schemas.openxmlformats.org/officeDocument/2006/relationships/vmlDrawing" Target="../drawings/vmlDrawing423.vml"/><Relationship Id="rId1" Type="http://schemas.openxmlformats.org/officeDocument/2006/relationships/drawing" Target="../drawings/drawing423.xml"/></Relationships>
</file>

<file path=xl/worksheets/_rels/sheet425.xml.rels><?xml version="1.0" encoding="UTF-8" standalone="yes"?>
<Relationships xmlns="http://schemas.openxmlformats.org/package/2006/relationships"><Relationship Id="rId3" Type="http://schemas.openxmlformats.org/officeDocument/2006/relationships/comments" Target="../comments424.xml"/><Relationship Id="rId2" Type="http://schemas.openxmlformats.org/officeDocument/2006/relationships/vmlDrawing" Target="../drawings/vmlDrawing424.vml"/><Relationship Id="rId1" Type="http://schemas.openxmlformats.org/officeDocument/2006/relationships/drawing" Target="../drawings/drawing424.xml"/></Relationships>
</file>

<file path=xl/worksheets/_rels/sheet426.xml.rels><?xml version="1.0" encoding="UTF-8" standalone="yes"?>
<Relationships xmlns="http://schemas.openxmlformats.org/package/2006/relationships"><Relationship Id="rId3" Type="http://schemas.openxmlformats.org/officeDocument/2006/relationships/comments" Target="../comments425.xml"/><Relationship Id="rId2" Type="http://schemas.openxmlformats.org/officeDocument/2006/relationships/vmlDrawing" Target="../drawings/vmlDrawing425.vml"/><Relationship Id="rId1" Type="http://schemas.openxmlformats.org/officeDocument/2006/relationships/drawing" Target="../drawings/drawing425.xml"/></Relationships>
</file>

<file path=xl/worksheets/_rels/sheet427.xml.rels><?xml version="1.0" encoding="UTF-8" standalone="yes"?>
<Relationships xmlns="http://schemas.openxmlformats.org/package/2006/relationships"><Relationship Id="rId3" Type="http://schemas.openxmlformats.org/officeDocument/2006/relationships/comments" Target="../comments426.xml"/><Relationship Id="rId2" Type="http://schemas.openxmlformats.org/officeDocument/2006/relationships/vmlDrawing" Target="../drawings/vmlDrawing426.vml"/><Relationship Id="rId1" Type="http://schemas.openxmlformats.org/officeDocument/2006/relationships/drawing" Target="../drawings/drawing426.xml"/></Relationships>
</file>

<file path=xl/worksheets/_rels/sheet428.xml.rels><?xml version="1.0" encoding="UTF-8" standalone="yes"?>
<Relationships xmlns="http://schemas.openxmlformats.org/package/2006/relationships"><Relationship Id="rId3" Type="http://schemas.openxmlformats.org/officeDocument/2006/relationships/comments" Target="../comments427.xml"/><Relationship Id="rId2" Type="http://schemas.openxmlformats.org/officeDocument/2006/relationships/vmlDrawing" Target="../drawings/vmlDrawing427.vml"/><Relationship Id="rId1" Type="http://schemas.openxmlformats.org/officeDocument/2006/relationships/drawing" Target="../drawings/drawing427.xml"/></Relationships>
</file>

<file path=xl/worksheets/_rels/sheet429.xml.rels><?xml version="1.0" encoding="UTF-8" standalone="yes"?>
<Relationships xmlns="http://schemas.openxmlformats.org/package/2006/relationships"><Relationship Id="rId3" Type="http://schemas.openxmlformats.org/officeDocument/2006/relationships/comments" Target="../comments428.xml"/><Relationship Id="rId2" Type="http://schemas.openxmlformats.org/officeDocument/2006/relationships/vmlDrawing" Target="../drawings/vmlDrawing428.vml"/><Relationship Id="rId1" Type="http://schemas.openxmlformats.org/officeDocument/2006/relationships/drawing" Target="../drawings/drawing428.xml"/></Relationships>
</file>

<file path=xl/worksheets/_rels/sheet430.xml.rels><?xml version="1.0" encoding="UTF-8" standalone="yes"?>
<Relationships xmlns="http://schemas.openxmlformats.org/package/2006/relationships"><Relationship Id="rId3" Type="http://schemas.openxmlformats.org/officeDocument/2006/relationships/comments" Target="../comments429.xml"/><Relationship Id="rId2" Type="http://schemas.openxmlformats.org/officeDocument/2006/relationships/vmlDrawing" Target="../drawings/vmlDrawing429.vml"/><Relationship Id="rId1" Type="http://schemas.openxmlformats.org/officeDocument/2006/relationships/drawing" Target="../drawings/drawing429.xml"/></Relationships>
</file>

<file path=xl/worksheets/_rels/sheet431.xml.rels><?xml version="1.0" encoding="UTF-8" standalone="yes"?>
<Relationships xmlns="http://schemas.openxmlformats.org/package/2006/relationships"><Relationship Id="rId3" Type="http://schemas.openxmlformats.org/officeDocument/2006/relationships/comments" Target="../comments430.xml"/><Relationship Id="rId2" Type="http://schemas.openxmlformats.org/officeDocument/2006/relationships/vmlDrawing" Target="../drawings/vmlDrawing430.vml"/><Relationship Id="rId1" Type="http://schemas.openxmlformats.org/officeDocument/2006/relationships/drawing" Target="../drawings/drawing430.xml"/></Relationships>
</file>

<file path=xl/worksheets/_rels/sheet432.xml.rels><?xml version="1.0" encoding="UTF-8" standalone="yes"?>
<Relationships xmlns="http://schemas.openxmlformats.org/package/2006/relationships"><Relationship Id="rId3" Type="http://schemas.openxmlformats.org/officeDocument/2006/relationships/comments" Target="../comments431.xml"/><Relationship Id="rId2" Type="http://schemas.openxmlformats.org/officeDocument/2006/relationships/vmlDrawing" Target="../drawings/vmlDrawing431.vml"/><Relationship Id="rId1" Type="http://schemas.openxmlformats.org/officeDocument/2006/relationships/drawing" Target="../drawings/drawing431.xml"/></Relationships>
</file>

<file path=xl/worksheets/_rels/sheet433.xml.rels><?xml version="1.0" encoding="UTF-8" standalone="yes"?>
<Relationships xmlns="http://schemas.openxmlformats.org/package/2006/relationships"><Relationship Id="rId3" Type="http://schemas.openxmlformats.org/officeDocument/2006/relationships/comments" Target="../comments432.xml"/><Relationship Id="rId2" Type="http://schemas.openxmlformats.org/officeDocument/2006/relationships/vmlDrawing" Target="../drawings/vmlDrawing432.vml"/><Relationship Id="rId1" Type="http://schemas.openxmlformats.org/officeDocument/2006/relationships/drawing" Target="../drawings/drawing432.xml"/></Relationships>
</file>

<file path=xl/worksheets/_rels/sheet434.xml.rels><?xml version="1.0" encoding="UTF-8" standalone="yes"?>
<Relationships xmlns="http://schemas.openxmlformats.org/package/2006/relationships"><Relationship Id="rId3" Type="http://schemas.openxmlformats.org/officeDocument/2006/relationships/comments" Target="../comments433.xml"/><Relationship Id="rId2" Type="http://schemas.openxmlformats.org/officeDocument/2006/relationships/vmlDrawing" Target="../drawings/vmlDrawing433.vml"/><Relationship Id="rId1" Type="http://schemas.openxmlformats.org/officeDocument/2006/relationships/drawing" Target="../drawings/drawing433.xml"/></Relationships>
</file>

<file path=xl/worksheets/_rels/sheet435.xml.rels><?xml version="1.0" encoding="UTF-8" standalone="yes"?>
<Relationships xmlns="http://schemas.openxmlformats.org/package/2006/relationships"><Relationship Id="rId3" Type="http://schemas.openxmlformats.org/officeDocument/2006/relationships/comments" Target="../comments434.xml"/><Relationship Id="rId2" Type="http://schemas.openxmlformats.org/officeDocument/2006/relationships/vmlDrawing" Target="../drawings/vmlDrawing434.vml"/><Relationship Id="rId1" Type="http://schemas.openxmlformats.org/officeDocument/2006/relationships/drawing" Target="../drawings/drawing434.xml"/></Relationships>
</file>

<file path=xl/worksheets/_rels/sheet436.xml.rels><?xml version="1.0" encoding="UTF-8" standalone="yes"?>
<Relationships xmlns="http://schemas.openxmlformats.org/package/2006/relationships"><Relationship Id="rId3" Type="http://schemas.openxmlformats.org/officeDocument/2006/relationships/comments" Target="../comments435.xml"/><Relationship Id="rId2" Type="http://schemas.openxmlformats.org/officeDocument/2006/relationships/vmlDrawing" Target="../drawings/vmlDrawing435.vml"/><Relationship Id="rId1" Type="http://schemas.openxmlformats.org/officeDocument/2006/relationships/drawing" Target="../drawings/drawing435.xml"/></Relationships>
</file>

<file path=xl/worksheets/_rels/sheet437.xml.rels><?xml version="1.0" encoding="UTF-8" standalone="yes"?>
<Relationships xmlns="http://schemas.openxmlformats.org/package/2006/relationships"><Relationship Id="rId3" Type="http://schemas.openxmlformats.org/officeDocument/2006/relationships/comments" Target="../comments436.xml"/><Relationship Id="rId2" Type="http://schemas.openxmlformats.org/officeDocument/2006/relationships/vmlDrawing" Target="../drawings/vmlDrawing436.vml"/><Relationship Id="rId1" Type="http://schemas.openxmlformats.org/officeDocument/2006/relationships/drawing" Target="../drawings/drawing436.xml"/></Relationships>
</file>

<file path=xl/worksheets/_rels/sheet438.xml.rels><?xml version="1.0" encoding="UTF-8" standalone="yes"?>
<Relationships xmlns="http://schemas.openxmlformats.org/package/2006/relationships"><Relationship Id="rId3" Type="http://schemas.openxmlformats.org/officeDocument/2006/relationships/comments" Target="../comments437.xml"/><Relationship Id="rId2" Type="http://schemas.openxmlformats.org/officeDocument/2006/relationships/vmlDrawing" Target="../drawings/vmlDrawing437.vml"/><Relationship Id="rId1" Type="http://schemas.openxmlformats.org/officeDocument/2006/relationships/drawing" Target="../drawings/drawing437.xml"/></Relationships>
</file>

<file path=xl/worksheets/_rels/sheet439.xml.rels><?xml version="1.0" encoding="UTF-8" standalone="yes"?>
<Relationships xmlns="http://schemas.openxmlformats.org/package/2006/relationships"><Relationship Id="rId3" Type="http://schemas.openxmlformats.org/officeDocument/2006/relationships/comments" Target="../comments438.xml"/><Relationship Id="rId2" Type="http://schemas.openxmlformats.org/officeDocument/2006/relationships/vmlDrawing" Target="../drawings/vmlDrawing438.vml"/><Relationship Id="rId1" Type="http://schemas.openxmlformats.org/officeDocument/2006/relationships/drawing" Target="../drawings/drawing438.xml"/></Relationships>
</file>

<file path=xl/worksheets/_rels/sheet440.xml.rels><?xml version="1.0" encoding="UTF-8" standalone="yes"?>
<Relationships xmlns="http://schemas.openxmlformats.org/package/2006/relationships"><Relationship Id="rId3" Type="http://schemas.openxmlformats.org/officeDocument/2006/relationships/comments" Target="../comments439.xml"/><Relationship Id="rId2" Type="http://schemas.openxmlformats.org/officeDocument/2006/relationships/vmlDrawing" Target="../drawings/vmlDrawing439.vml"/><Relationship Id="rId1" Type="http://schemas.openxmlformats.org/officeDocument/2006/relationships/drawing" Target="../drawings/drawing439.xml"/></Relationships>
</file>

<file path=xl/worksheets/_rels/sheet441.xml.rels><?xml version="1.0" encoding="UTF-8" standalone="yes"?>
<Relationships xmlns="http://schemas.openxmlformats.org/package/2006/relationships"><Relationship Id="rId3" Type="http://schemas.openxmlformats.org/officeDocument/2006/relationships/comments" Target="../comments440.xml"/><Relationship Id="rId2" Type="http://schemas.openxmlformats.org/officeDocument/2006/relationships/vmlDrawing" Target="../drawings/vmlDrawing440.vml"/><Relationship Id="rId1" Type="http://schemas.openxmlformats.org/officeDocument/2006/relationships/drawing" Target="../drawings/drawing440.xml"/></Relationships>
</file>

<file path=xl/worksheets/_rels/sheet442.xml.rels><?xml version="1.0" encoding="UTF-8" standalone="yes"?>
<Relationships xmlns="http://schemas.openxmlformats.org/package/2006/relationships"><Relationship Id="rId3" Type="http://schemas.openxmlformats.org/officeDocument/2006/relationships/comments" Target="../comments441.xml"/><Relationship Id="rId2" Type="http://schemas.openxmlformats.org/officeDocument/2006/relationships/vmlDrawing" Target="../drawings/vmlDrawing441.vml"/><Relationship Id="rId1" Type="http://schemas.openxmlformats.org/officeDocument/2006/relationships/drawing" Target="../drawings/drawing441.xml"/></Relationships>
</file>

<file path=xl/worksheets/_rels/sheet443.xml.rels><?xml version="1.0" encoding="UTF-8" standalone="yes"?>
<Relationships xmlns="http://schemas.openxmlformats.org/package/2006/relationships"><Relationship Id="rId3" Type="http://schemas.openxmlformats.org/officeDocument/2006/relationships/comments" Target="../comments442.xml"/><Relationship Id="rId2" Type="http://schemas.openxmlformats.org/officeDocument/2006/relationships/vmlDrawing" Target="../drawings/vmlDrawing442.vml"/><Relationship Id="rId1" Type="http://schemas.openxmlformats.org/officeDocument/2006/relationships/drawing" Target="../drawings/drawing442.xml"/></Relationships>
</file>

<file path=xl/worksheets/_rels/sheet444.xml.rels><?xml version="1.0" encoding="UTF-8" standalone="yes"?>
<Relationships xmlns="http://schemas.openxmlformats.org/package/2006/relationships"><Relationship Id="rId3" Type="http://schemas.openxmlformats.org/officeDocument/2006/relationships/comments" Target="../comments443.xml"/><Relationship Id="rId2" Type="http://schemas.openxmlformats.org/officeDocument/2006/relationships/vmlDrawing" Target="../drawings/vmlDrawing443.vml"/><Relationship Id="rId1" Type="http://schemas.openxmlformats.org/officeDocument/2006/relationships/drawing" Target="../drawings/drawing443.xml"/></Relationships>
</file>

<file path=xl/worksheets/_rels/sheet445.xml.rels><?xml version="1.0" encoding="UTF-8" standalone="yes"?>
<Relationships xmlns="http://schemas.openxmlformats.org/package/2006/relationships"><Relationship Id="rId3" Type="http://schemas.openxmlformats.org/officeDocument/2006/relationships/comments" Target="../comments444.xml"/><Relationship Id="rId2" Type="http://schemas.openxmlformats.org/officeDocument/2006/relationships/vmlDrawing" Target="../drawings/vmlDrawing444.vml"/><Relationship Id="rId1" Type="http://schemas.openxmlformats.org/officeDocument/2006/relationships/drawing" Target="../drawings/drawing444.xml"/></Relationships>
</file>

<file path=xl/worksheets/_rels/sheet446.xml.rels><?xml version="1.0" encoding="UTF-8" standalone="yes"?>
<Relationships xmlns="http://schemas.openxmlformats.org/package/2006/relationships"><Relationship Id="rId3" Type="http://schemas.openxmlformats.org/officeDocument/2006/relationships/comments" Target="../comments445.xml"/><Relationship Id="rId2" Type="http://schemas.openxmlformats.org/officeDocument/2006/relationships/vmlDrawing" Target="../drawings/vmlDrawing445.vml"/><Relationship Id="rId1" Type="http://schemas.openxmlformats.org/officeDocument/2006/relationships/drawing" Target="../drawings/drawing445.xml"/></Relationships>
</file>

<file path=xl/worksheets/_rels/sheet447.xml.rels><?xml version="1.0" encoding="UTF-8" standalone="yes"?>
<Relationships xmlns="http://schemas.openxmlformats.org/package/2006/relationships"><Relationship Id="rId3" Type="http://schemas.openxmlformats.org/officeDocument/2006/relationships/comments" Target="../comments446.xml"/><Relationship Id="rId2" Type="http://schemas.openxmlformats.org/officeDocument/2006/relationships/vmlDrawing" Target="../drawings/vmlDrawing446.vml"/><Relationship Id="rId1" Type="http://schemas.openxmlformats.org/officeDocument/2006/relationships/drawing" Target="../drawings/drawing446.xml"/></Relationships>
</file>

<file path=xl/worksheets/_rels/sheet448.xml.rels><?xml version="1.0" encoding="UTF-8" standalone="yes"?>
<Relationships xmlns="http://schemas.openxmlformats.org/package/2006/relationships"><Relationship Id="rId3" Type="http://schemas.openxmlformats.org/officeDocument/2006/relationships/comments" Target="../comments447.xml"/><Relationship Id="rId2" Type="http://schemas.openxmlformats.org/officeDocument/2006/relationships/vmlDrawing" Target="../drawings/vmlDrawing447.vml"/><Relationship Id="rId1" Type="http://schemas.openxmlformats.org/officeDocument/2006/relationships/drawing" Target="../drawings/drawing447.xml"/></Relationships>
</file>

<file path=xl/worksheets/_rels/sheet449.xml.rels><?xml version="1.0" encoding="UTF-8" standalone="yes"?>
<Relationships xmlns="http://schemas.openxmlformats.org/package/2006/relationships"><Relationship Id="rId3" Type="http://schemas.openxmlformats.org/officeDocument/2006/relationships/comments" Target="../comments448.xml"/><Relationship Id="rId2" Type="http://schemas.openxmlformats.org/officeDocument/2006/relationships/vmlDrawing" Target="../drawings/vmlDrawing448.vml"/><Relationship Id="rId1" Type="http://schemas.openxmlformats.org/officeDocument/2006/relationships/drawing" Target="../drawings/drawing448.xml"/></Relationships>
</file>

<file path=xl/worksheets/_rels/sheet450.xml.rels><?xml version="1.0" encoding="UTF-8" standalone="yes"?>
<Relationships xmlns="http://schemas.openxmlformats.org/package/2006/relationships"><Relationship Id="rId3" Type="http://schemas.openxmlformats.org/officeDocument/2006/relationships/comments" Target="../comments449.xml"/><Relationship Id="rId2" Type="http://schemas.openxmlformats.org/officeDocument/2006/relationships/vmlDrawing" Target="../drawings/vmlDrawing449.vml"/><Relationship Id="rId1" Type="http://schemas.openxmlformats.org/officeDocument/2006/relationships/drawing" Target="../drawings/drawing449.xml"/></Relationships>
</file>

<file path=xl/worksheets/_rels/sheet451.xml.rels><?xml version="1.0" encoding="UTF-8" standalone="yes"?>
<Relationships xmlns="http://schemas.openxmlformats.org/package/2006/relationships"><Relationship Id="rId3" Type="http://schemas.openxmlformats.org/officeDocument/2006/relationships/comments" Target="../comments450.xml"/><Relationship Id="rId2" Type="http://schemas.openxmlformats.org/officeDocument/2006/relationships/vmlDrawing" Target="../drawings/vmlDrawing450.vml"/><Relationship Id="rId1" Type="http://schemas.openxmlformats.org/officeDocument/2006/relationships/drawing" Target="../drawings/drawing450.xml"/></Relationships>
</file>

<file path=xl/worksheets/_rels/sheet452.xml.rels><?xml version="1.0" encoding="UTF-8" standalone="yes"?>
<Relationships xmlns="http://schemas.openxmlformats.org/package/2006/relationships"><Relationship Id="rId3" Type="http://schemas.openxmlformats.org/officeDocument/2006/relationships/comments" Target="../comments451.xml"/><Relationship Id="rId2" Type="http://schemas.openxmlformats.org/officeDocument/2006/relationships/vmlDrawing" Target="../drawings/vmlDrawing451.vml"/><Relationship Id="rId1" Type="http://schemas.openxmlformats.org/officeDocument/2006/relationships/drawing" Target="../drawings/drawing451.xml"/></Relationships>
</file>

<file path=xl/worksheets/_rels/sheet453.xml.rels><?xml version="1.0" encoding="UTF-8" standalone="yes"?>
<Relationships xmlns="http://schemas.openxmlformats.org/package/2006/relationships"><Relationship Id="rId3" Type="http://schemas.openxmlformats.org/officeDocument/2006/relationships/comments" Target="../comments452.xml"/><Relationship Id="rId2" Type="http://schemas.openxmlformats.org/officeDocument/2006/relationships/vmlDrawing" Target="../drawings/vmlDrawing452.vml"/><Relationship Id="rId1" Type="http://schemas.openxmlformats.org/officeDocument/2006/relationships/drawing" Target="../drawings/drawing452.xml"/></Relationships>
</file>

<file path=xl/worksheets/_rels/sheet454.xml.rels><?xml version="1.0" encoding="UTF-8" standalone="yes"?>
<Relationships xmlns="http://schemas.openxmlformats.org/package/2006/relationships"><Relationship Id="rId3" Type="http://schemas.openxmlformats.org/officeDocument/2006/relationships/comments" Target="../comments453.xml"/><Relationship Id="rId2" Type="http://schemas.openxmlformats.org/officeDocument/2006/relationships/vmlDrawing" Target="../drawings/vmlDrawing453.vml"/><Relationship Id="rId1" Type="http://schemas.openxmlformats.org/officeDocument/2006/relationships/drawing" Target="../drawings/drawing453.xml"/></Relationships>
</file>

<file path=xl/worksheets/_rels/sheet455.xml.rels><?xml version="1.0" encoding="UTF-8" standalone="yes"?>
<Relationships xmlns="http://schemas.openxmlformats.org/package/2006/relationships"><Relationship Id="rId3" Type="http://schemas.openxmlformats.org/officeDocument/2006/relationships/comments" Target="../comments454.xml"/><Relationship Id="rId2" Type="http://schemas.openxmlformats.org/officeDocument/2006/relationships/vmlDrawing" Target="../drawings/vmlDrawing454.vml"/><Relationship Id="rId1" Type="http://schemas.openxmlformats.org/officeDocument/2006/relationships/drawing" Target="../drawings/drawing454.xml"/></Relationships>
</file>

<file path=xl/worksheets/_rels/sheet456.xml.rels><?xml version="1.0" encoding="UTF-8" standalone="yes"?>
<Relationships xmlns="http://schemas.openxmlformats.org/package/2006/relationships"><Relationship Id="rId3" Type="http://schemas.openxmlformats.org/officeDocument/2006/relationships/comments" Target="../comments455.xml"/><Relationship Id="rId2" Type="http://schemas.openxmlformats.org/officeDocument/2006/relationships/vmlDrawing" Target="../drawings/vmlDrawing455.vml"/><Relationship Id="rId1" Type="http://schemas.openxmlformats.org/officeDocument/2006/relationships/drawing" Target="../drawings/drawing455.xml"/></Relationships>
</file>

<file path=xl/worksheets/_rels/sheet457.xml.rels><?xml version="1.0" encoding="UTF-8" standalone="yes"?>
<Relationships xmlns="http://schemas.openxmlformats.org/package/2006/relationships"><Relationship Id="rId3" Type="http://schemas.openxmlformats.org/officeDocument/2006/relationships/comments" Target="../comments456.xml"/><Relationship Id="rId2" Type="http://schemas.openxmlformats.org/officeDocument/2006/relationships/vmlDrawing" Target="../drawings/vmlDrawing456.vml"/><Relationship Id="rId1" Type="http://schemas.openxmlformats.org/officeDocument/2006/relationships/drawing" Target="../drawings/drawing456.xml"/></Relationships>
</file>

<file path=xl/worksheets/_rels/sheet458.xml.rels><?xml version="1.0" encoding="UTF-8" standalone="yes"?>
<Relationships xmlns="http://schemas.openxmlformats.org/package/2006/relationships"><Relationship Id="rId3" Type="http://schemas.openxmlformats.org/officeDocument/2006/relationships/comments" Target="../comments457.xml"/><Relationship Id="rId2" Type="http://schemas.openxmlformats.org/officeDocument/2006/relationships/vmlDrawing" Target="../drawings/vmlDrawing457.vml"/><Relationship Id="rId1" Type="http://schemas.openxmlformats.org/officeDocument/2006/relationships/drawing" Target="../drawings/drawing457.xml"/></Relationships>
</file>

<file path=xl/worksheets/_rels/sheet459.xml.rels><?xml version="1.0" encoding="UTF-8" standalone="yes"?>
<Relationships xmlns="http://schemas.openxmlformats.org/package/2006/relationships"><Relationship Id="rId3" Type="http://schemas.openxmlformats.org/officeDocument/2006/relationships/comments" Target="../comments458.xml"/><Relationship Id="rId2" Type="http://schemas.openxmlformats.org/officeDocument/2006/relationships/vmlDrawing" Target="../drawings/vmlDrawing458.vml"/><Relationship Id="rId1" Type="http://schemas.openxmlformats.org/officeDocument/2006/relationships/drawing" Target="../drawings/drawing458.xml"/></Relationships>
</file>

<file path=xl/worksheets/_rels/sheet460.xml.rels><?xml version="1.0" encoding="UTF-8" standalone="yes"?>
<Relationships xmlns="http://schemas.openxmlformats.org/package/2006/relationships"><Relationship Id="rId3" Type="http://schemas.openxmlformats.org/officeDocument/2006/relationships/comments" Target="../comments459.xml"/><Relationship Id="rId2" Type="http://schemas.openxmlformats.org/officeDocument/2006/relationships/vmlDrawing" Target="../drawings/vmlDrawing459.vml"/><Relationship Id="rId1" Type="http://schemas.openxmlformats.org/officeDocument/2006/relationships/drawing" Target="../drawings/drawing459.xml"/></Relationships>
</file>

<file path=xl/worksheets/_rels/sheet461.xml.rels><?xml version="1.0" encoding="UTF-8" standalone="yes"?>
<Relationships xmlns="http://schemas.openxmlformats.org/package/2006/relationships"><Relationship Id="rId3" Type="http://schemas.openxmlformats.org/officeDocument/2006/relationships/comments" Target="../comments460.xml"/><Relationship Id="rId2" Type="http://schemas.openxmlformats.org/officeDocument/2006/relationships/vmlDrawing" Target="../drawings/vmlDrawing460.vml"/><Relationship Id="rId1" Type="http://schemas.openxmlformats.org/officeDocument/2006/relationships/drawing" Target="../drawings/drawing460.xml"/></Relationships>
</file>

<file path=xl/worksheets/_rels/sheet462.xml.rels><?xml version="1.0" encoding="UTF-8" standalone="yes"?>
<Relationships xmlns="http://schemas.openxmlformats.org/package/2006/relationships"><Relationship Id="rId3" Type="http://schemas.openxmlformats.org/officeDocument/2006/relationships/comments" Target="../comments461.xml"/><Relationship Id="rId2" Type="http://schemas.openxmlformats.org/officeDocument/2006/relationships/vmlDrawing" Target="../drawings/vmlDrawing461.vml"/><Relationship Id="rId1" Type="http://schemas.openxmlformats.org/officeDocument/2006/relationships/drawing" Target="../drawings/drawing461.xml"/></Relationships>
</file>

<file path=xl/worksheets/_rels/sheet463.xml.rels><?xml version="1.0" encoding="UTF-8" standalone="yes"?>
<Relationships xmlns="http://schemas.openxmlformats.org/package/2006/relationships"><Relationship Id="rId3" Type="http://schemas.openxmlformats.org/officeDocument/2006/relationships/comments" Target="../comments462.xml"/><Relationship Id="rId2" Type="http://schemas.openxmlformats.org/officeDocument/2006/relationships/vmlDrawing" Target="../drawings/vmlDrawing462.vml"/><Relationship Id="rId1" Type="http://schemas.openxmlformats.org/officeDocument/2006/relationships/drawing" Target="../drawings/drawing462.xml"/></Relationships>
</file>

<file path=xl/worksheets/_rels/sheet464.xml.rels><?xml version="1.0" encoding="UTF-8" standalone="yes"?>
<Relationships xmlns="http://schemas.openxmlformats.org/package/2006/relationships"><Relationship Id="rId3" Type="http://schemas.openxmlformats.org/officeDocument/2006/relationships/comments" Target="../comments463.xml"/><Relationship Id="rId2" Type="http://schemas.openxmlformats.org/officeDocument/2006/relationships/vmlDrawing" Target="../drawings/vmlDrawing463.vml"/><Relationship Id="rId1" Type="http://schemas.openxmlformats.org/officeDocument/2006/relationships/drawing" Target="../drawings/drawing463.xml"/></Relationships>
</file>

<file path=xl/worksheets/_rels/sheet465.xml.rels><?xml version="1.0" encoding="UTF-8" standalone="yes"?>
<Relationships xmlns="http://schemas.openxmlformats.org/package/2006/relationships"><Relationship Id="rId3" Type="http://schemas.openxmlformats.org/officeDocument/2006/relationships/comments" Target="../comments464.xml"/><Relationship Id="rId2" Type="http://schemas.openxmlformats.org/officeDocument/2006/relationships/vmlDrawing" Target="../drawings/vmlDrawing464.vml"/><Relationship Id="rId1" Type="http://schemas.openxmlformats.org/officeDocument/2006/relationships/drawing" Target="../drawings/drawing464.xml"/></Relationships>
</file>

<file path=xl/worksheets/_rels/sheet466.xml.rels><?xml version="1.0" encoding="UTF-8" standalone="yes"?>
<Relationships xmlns="http://schemas.openxmlformats.org/package/2006/relationships"><Relationship Id="rId3" Type="http://schemas.openxmlformats.org/officeDocument/2006/relationships/comments" Target="../comments465.xml"/><Relationship Id="rId2" Type="http://schemas.openxmlformats.org/officeDocument/2006/relationships/vmlDrawing" Target="../drawings/vmlDrawing465.vml"/><Relationship Id="rId1" Type="http://schemas.openxmlformats.org/officeDocument/2006/relationships/drawing" Target="../drawings/drawing465.xml"/></Relationships>
</file>

<file path=xl/worksheets/_rels/sheet467.xml.rels><?xml version="1.0" encoding="UTF-8" standalone="yes"?>
<Relationships xmlns="http://schemas.openxmlformats.org/package/2006/relationships"><Relationship Id="rId3" Type="http://schemas.openxmlformats.org/officeDocument/2006/relationships/comments" Target="../comments466.xml"/><Relationship Id="rId2" Type="http://schemas.openxmlformats.org/officeDocument/2006/relationships/vmlDrawing" Target="../drawings/vmlDrawing466.vml"/><Relationship Id="rId1" Type="http://schemas.openxmlformats.org/officeDocument/2006/relationships/drawing" Target="../drawings/drawing466.xml"/></Relationships>
</file>

<file path=xl/worksheets/_rels/sheet468.xml.rels><?xml version="1.0" encoding="UTF-8" standalone="yes"?>
<Relationships xmlns="http://schemas.openxmlformats.org/package/2006/relationships"><Relationship Id="rId3" Type="http://schemas.openxmlformats.org/officeDocument/2006/relationships/comments" Target="../comments467.xml"/><Relationship Id="rId2" Type="http://schemas.openxmlformats.org/officeDocument/2006/relationships/vmlDrawing" Target="../drawings/vmlDrawing467.vml"/><Relationship Id="rId1" Type="http://schemas.openxmlformats.org/officeDocument/2006/relationships/drawing" Target="../drawings/drawing467.xml"/></Relationships>
</file>

<file path=xl/worksheets/_rels/sheet469.xml.rels><?xml version="1.0" encoding="UTF-8" standalone="yes"?>
<Relationships xmlns="http://schemas.openxmlformats.org/package/2006/relationships"><Relationship Id="rId3" Type="http://schemas.openxmlformats.org/officeDocument/2006/relationships/comments" Target="../comments468.xml"/><Relationship Id="rId2" Type="http://schemas.openxmlformats.org/officeDocument/2006/relationships/vmlDrawing" Target="../drawings/vmlDrawing468.vml"/><Relationship Id="rId1" Type="http://schemas.openxmlformats.org/officeDocument/2006/relationships/drawing" Target="../drawings/drawing468.xml"/></Relationships>
</file>

<file path=xl/worksheets/_rels/sheet470.xml.rels><?xml version="1.0" encoding="UTF-8" standalone="yes"?>
<Relationships xmlns="http://schemas.openxmlformats.org/package/2006/relationships"><Relationship Id="rId3" Type="http://schemas.openxmlformats.org/officeDocument/2006/relationships/comments" Target="../comments469.xml"/><Relationship Id="rId2" Type="http://schemas.openxmlformats.org/officeDocument/2006/relationships/vmlDrawing" Target="../drawings/vmlDrawing469.vml"/><Relationship Id="rId1" Type="http://schemas.openxmlformats.org/officeDocument/2006/relationships/drawing" Target="../drawings/drawing469.xml"/></Relationships>
</file>

<file path=xl/worksheets/_rels/sheet471.xml.rels><?xml version="1.0" encoding="UTF-8" standalone="yes"?>
<Relationships xmlns="http://schemas.openxmlformats.org/package/2006/relationships"><Relationship Id="rId3" Type="http://schemas.openxmlformats.org/officeDocument/2006/relationships/comments" Target="../comments470.xml"/><Relationship Id="rId2" Type="http://schemas.openxmlformats.org/officeDocument/2006/relationships/vmlDrawing" Target="../drawings/vmlDrawing470.vml"/><Relationship Id="rId1" Type="http://schemas.openxmlformats.org/officeDocument/2006/relationships/drawing" Target="../drawings/drawing470.xml"/></Relationships>
</file>

<file path=xl/worksheets/_rels/sheet472.xml.rels><?xml version="1.0" encoding="UTF-8" standalone="yes"?>
<Relationships xmlns="http://schemas.openxmlformats.org/package/2006/relationships"><Relationship Id="rId3" Type="http://schemas.openxmlformats.org/officeDocument/2006/relationships/comments" Target="../comments471.xml"/><Relationship Id="rId2" Type="http://schemas.openxmlformats.org/officeDocument/2006/relationships/vmlDrawing" Target="../drawings/vmlDrawing471.vml"/><Relationship Id="rId1" Type="http://schemas.openxmlformats.org/officeDocument/2006/relationships/drawing" Target="../drawings/drawing471.xml"/></Relationships>
</file>

<file path=xl/worksheets/_rels/sheet473.xml.rels><?xml version="1.0" encoding="UTF-8" standalone="yes"?>
<Relationships xmlns="http://schemas.openxmlformats.org/package/2006/relationships"><Relationship Id="rId3" Type="http://schemas.openxmlformats.org/officeDocument/2006/relationships/comments" Target="../comments472.xml"/><Relationship Id="rId2" Type="http://schemas.openxmlformats.org/officeDocument/2006/relationships/vmlDrawing" Target="../drawings/vmlDrawing472.vml"/><Relationship Id="rId1" Type="http://schemas.openxmlformats.org/officeDocument/2006/relationships/drawing" Target="../drawings/drawing472.xml"/></Relationships>
</file>

<file path=xl/worksheets/_rels/sheet474.xml.rels><?xml version="1.0" encoding="UTF-8" standalone="yes"?>
<Relationships xmlns="http://schemas.openxmlformats.org/package/2006/relationships"><Relationship Id="rId3" Type="http://schemas.openxmlformats.org/officeDocument/2006/relationships/comments" Target="../comments473.xml"/><Relationship Id="rId2" Type="http://schemas.openxmlformats.org/officeDocument/2006/relationships/vmlDrawing" Target="../drawings/vmlDrawing473.vml"/><Relationship Id="rId1" Type="http://schemas.openxmlformats.org/officeDocument/2006/relationships/drawing" Target="../drawings/drawing473.xml"/></Relationships>
</file>

<file path=xl/worksheets/_rels/sheet475.xml.rels><?xml version="1.0" encoding="UTF-8" standalone="yes"?>
<Relationships xmlns="http://schemas.openxmlformats.org/package/2006/relationships"><Relationship Id="rId3" Type="http://schemas.openxmlformats.org/officeDocument/2006/relationships/comments" Target="../comments474.xml"/><Relationship Id="rId2" Type="http://schemas.openxmlformats.org/officeDocument/2006/relationships/vmlDrawing" Target="../drawings/vmlDrawing474.vml"/><Relationship Id="rId1" Type="http://schemas.openxmlformats.org/officeDocument/2006/relationships/drawing" Target="../drawings/drawing474.xml"/></Relationships>
</file>

<file path=xl/worksheets/_rels/sheet476.xml.rels><?xml version="1.0" encoding="UTF-8" standalone="yes"?>
<Relationships xmlns="http://schemas.openxmlformats.org/package/2006/relationships"><Relationship Id="rId3" Type="http://schemas.openxmlformats.org/officeDocument/2006/relationships/comments" Target="../comments475.xml"/><Relationship Id="rId2" Type="http://schemas.openxmlformats.org/officeDocument/2006/relationships/vmlDrawing" Target="../drawings/vmlDrawing475.vml"/><Relationship Id="rId1" Type="http://schemas.openxmlformats.org/officeDocument/2006/relationships/drawing" Target="../drawings/drawing475.xml"/></Relationships>
</file>

<file path=xl/worksheets/_rels/sheet477.xml.rels><?xml version="1.0" encoding="UTF-8" standalone="yes"?>
<Relationships xmlns="http://schemas.openxmlformats.org/package/2006/relationships"><Relationship Id="rId3" Type="http://schemas.openxmlformats.org/officeDocument/2006/relationships/comments" Target="../comments476.xml"/><Relationship Id="rId2" Type="http://schemas.openxmlformats.org/officeDocument/2006/relationships/vmlDrawing" Target="../drawings/vmlDrawing476.vml"/><Relationship Id="rId1" Type="http://schemas.openxmlformats.org/officeDocument/2006/relationships/drawing" Target="../drawings/drawing476.xml"/></Relationships>
</file>

<file path=xl/worksheets/_rels/sheet478.xml.rels><?xml version="1.0" encoding="UTF-8" standalone="yes"?>
<Relationships xmlns="http://schemas.openxmlformats.org/package/2006/relationships"><Relationship Id="rId3" Type="http://schemas.openxmlformats.org/officeDocument/2006/relationships/comments" Target="../comments477.xml"/><Relationship Id="rId2" Type="http://schemas.openxmlformats.org/officeDocument/2006/relationships/vmlDrawing" Target="../drawings/vmlDrawing477.vml"/><Relationship Id="rId1" Type="http://schemas.openxmlformats.org/officeDocument/2006/relationships/drawing" Target="../drawings/drawing477.xml"/></Relationships>
</file>

<file path=xl/worksheets/_rels/sheet479.xml.rels><?xml version="1.0" encoding="UTF-8" standalone="yes"?>
<Relationships xmlns="http://schemas.openxmlformats.org/package/2006/relationships"><Relationship Id="rId3" Type="http://schemas.openxmlformats.org/officeDocument/2006/relationships/comments" Target="../comments478.xml"/><Relationship Id="rId2" Type="http://schemas.openxmlformats.org/officeDocument/2006/relationships/vmlDrawing" Target="../drawings/vmlDrawing478.vml"/><Relationship Id="rId1" Type="http://schemas.openxmlformats.org/officeDocument/2006/relationships/drawing" Target="../drawings/drawing478.xml"/></Relationships>
</file>

<file path=xl/worksheets/_rels/sheet480.xml.rels><?xml version="1.0" encoding="UTF-8" standalone="yes"?>
<Relationships xmlns="http://schemas.openxmlformats.org/package/2006/relationships"><Relationship Id="rId3" Type="http://schemas.openxmlformats.org/officeDocument/2006/relationships/comments" Target="../comments479.xml"/><Relationship Id="rId2" Type="http://schemas.openxmlformats.org/officeDocument/2006/relationships/vmlDrawing" Target="../drawings/vmlDrawing479.vml"/><Relationship Id="rId1" Type="http://schemas.openxmlformats.org/officeDocument/2006/relationships/drawing" Target="../drawings/drawing479.xml"/></Relationships>
</file>

<file path=xl/worksheets/_rels/sheet481.xml.rels><?xml version="1.0" encoding="UTF-8" standalone="yes"?>
<Relationships xmlns="http://schemas.openxmlformats.org/package/2006/relationships"><Relationship Id="rId3" Type="http://schemas.openxmlformats.org/officeDocument/2006/relationships/comments" Target="../comments480.xml"/><Relationship Id="rId2" Type="http://schemas.openxmlformats.org/officeDocument/2006/relationships/vmlDrawing" Target="../drawings/vmlDrawing480.vml"/><Relationship Id="rId1" Type="http://schemas.openxmlformats.org/officeDocument/2006/relationships/drawing" Target="../drawings/drawing480.xml"/></Relationships>
</file>

<file path=xl/worksheets/_rels/sheet482.xml.rels><?xml version="1.0" encoding="UTF-8" standalone="yes"?>
<Relationships xmlns="http://schemas.openxmlformats.org/package/2006/relationships"><Relationship Id="rId3" Type="http://schemas.openxmlformats.org/officeDocument/2006/relationships/comments" Target="../comments481.xml"/><Relationship Id="rId2" Type="http://schemas.openxmlformats.org/officeDocument/2006/relationships/vmlDrawing" Target="../drawings/vmlDrawing481.vml"/><Relationship Id="rId1" Type="http://schemas.openxmlformats.org/officeDocument/2006/relationships/drawing" Target="../drawings/drawing481.xml"/></Relationships>
</file>

<file path=xl/worksheets/_rels/sheet483.xml.rels><?xml version="1.0" encoding="UTF-8" standalone="yes"?>
<Relationships xmlns="http://schemas.openxmlformats.org/package/2006/relationships"><Relationship Id="rId3" Type="http://schemas.openxmlformats.org/officeDocument/2006/relationships/comments" Target="../comments482.xml"/><Relationship Id="rId2" Type="http://schemas.openxmlformats.org/officeDocument/2006/relationships/vmlDrawing" Target="../drawings/vmlDrawing482.vml"/><Relationship Id="rId1" Type="http://schemas.openxmlformats.org/officeDocument/2006/relationships/drawing" Target="../drawings/drawing482.xml"/></Relationships>
</file>

<file path=xl/worksheets/_rels/sheet484.xml.rels><?xml version="1.0" encoding="UTF-8" standalone="yes"?>
<Relationships xmlns="http://schemas.openxmlformats.org/package/2006/relationships"><Relationship Id="rId3" Type="http://schemas.openxmlformats.org/officeDocument/2006/relationships/comments" Target="../comments483.xml"/><Relationship Id="rId2" Type="http://schemas.openxmlformats.org/officeDocument/2006/relationships/vmlDrawing" Target="../drawings/vmlDrawing483.vml"/><Relationship Id="rId1" Type="http://schemas.openxmlformats.org/officeDocument/2006/relationships/drawing" Target="../drawings/drawing483.xml"/></Relationships>
</file>

<file path=xl/worksheets/_rels/sheet485.xml.rels><?xml version="1.0" encoding="UTF-8" standalone="yes"?>
<Relationships xmlns="http://schemas.openxmlformats.org/package/2006/relationships"><Relationship Id="rId3" Type="http://schemas.openxmlformats.org/officeDocument/2006/relationships/comments" Target="../comments484.xml"/><Relationship Id="rId2" Type="http://schemas.openxmlformats.org/officeDocument/2006/relationships/vmlDrawing" Target="../drawings/vmlDrawing484.vml"/><Relationship Id="rId1" Type="http://schemas.openxmlformats.org/officeDocument/2006/relationships/drawing" Target="../drawings/drawing484.xml"/></Relationships>
</file>

<file path=xl/worksheets/_rels/sheet486.xml.rels><?xml version="1.0" encoding="UTF-8" standalone="yes"?>
<Relationships xmlns="http://schemas.openxmlformats.org/package/2006/relationships"><Relationship Id="rId3" Type="http://schemas.openxmlformats.org/officeDocument/2006/relationships/comments" Target="../comments485.xml"/><Relationship Id="rId2" Type="http://schemas.openxmlformats.org/officeDocument/2006/relationships/vmlDrawing" Target="../drawings/vmlDrawing485.vml"/><Relationship Id="rId1" Type="http://schemas.openxmlformats.org/officeDocument/2006/relationships/drawing" Target="../drawings/drawing485.xml"/></Relationships>
</file>

<file path=xl/worksheets/_rels/sheet487.xml.rels><?xml version="1.0" encoding="UTF-8" standalone="yes"?>
<Relationships xmlns="http://schemas.openxmlformats.org/package/2006/relationships"><Relationship Id="rId3" Type="http://schemas.openxmlformats.org/officeDocument/2006/relationships/comments" Target="../comments486.xml"/><Relationship Id="rId2" Type="http://schemas.openxmlformats.org/officeDocument/2006/relationships/vmlDrawing" Target="../drawings/vmlDrawing486.vml"/><Relationship Id="rId1" Type="http://schemas.openxmlformats.org/officeDocument/2006/relationships/drawing" Target="../drawings/drawing486.xml"/></Relationships>
</file>

<file path=xl/worksheets/_rels/sheet488.xml.rels><?xml version="1.0" encoding="UTF-8" standalone="yes"?>
<Relationships xmlns="http://schemas.openxmlformats.org/package/2006/relationships"><Relationship Id="rId3" Type="http://schemas.openxmlformats.org/officeDocument/2006/relationships/comments" Target="../comments487.xml"/><Relationship Id="rId2" Type="http://schemas.openxmlformats.org/officeDocument/2006/relationships/vmlDrawing" Target="../drawings/vmlDrawing487.vml"/><Relationship Id="rId1" Type="http://schemas.openxmlformats.org/officeDocument/2006/relationships/drawing" Target="../drawings/drawing487.xml"/></Relationships>
</file>

<file path=xl/worksheets/_rels/sheet489.xml.rels><?xml version="1.0" encoding="UTF-8" standalone="yes"?>
<Relationships xmlns="http://schemas.openxmlformats.org/package/2006/relationships"><Relationship Id="rId3" Type="http://schemas.openxmlformats.org/officeDocument/2006/relationships/comments" Target="../comments488.xml"/><Relationship Id="rId2" Type="http://schemas.openxmlformats.org/officeDocument/2006/relationships/vmlDrawing" Target="../drawings/vmlDrawing488.vml"/><Relationship Id="rId1" Type="http://schemas.openxmlformats.org/officeDocument/2006/relationships/drawing" Target="../drawings/drawing488.xml"/></Relationships>
</file>

<file path=xl/worksheets/_rels/sheet490.xml.rels><?xml version="1.0" encoding="UTF-8" standalone="yes"?>
<Relationships xmlns="http://schemas.openxmlformats.org/package/2006/relationships"><Relationship Id="rId3" Type="http://schemas.openxmlformats.org/officeDocument/2006/relationships/comments" Target="../comments489.xml"/><Relationship Id="rId2" Type="http://schemas.openxmlformats.org/officeDocument/2006/relationships/vmlDrawing" Target="../drawings/vmlDrawing489.vml"/><Relationship Id="rId1" Type="http://schemas.openxmlformats.org/officeDocument/2006/relationships/drawing" Target="../drawings/drawing489.xml"/></Relationships>
</file>

<file path=xl/worksheets/_rels/sheet491.xml.rels><?xml version="1.0" encoding="UTF-8" standalone="yes"?>
<Relationships xmlns="http://schemas.openxmlformats.org/package/2006/relationships"><Relationship Id="rId3" Type="http://schemas.openxmlformats.org/officeDocument/2006/relationships/comments" Target="../comments490.xml"/><Relationship Id="rId2" Type="http://schemas.openxmlformats.org/officeDocument/2006/relationships/vmlDrawing" Target="../drawings/vmlDrawing490.vml"/><Relationship Id="rId1" Type="http://schemas.openxmlformats.org/officeDocument/2006/relationships/drawing" Target="../drawings/drawing490.xml"/></Relationships>
</file>

<file path=xl/worksheets/_rels/sheet492.xml.rels><?xml version="1.0" encoding="UTF-8" standalone="yes"?>
<Relationships xmlns="http://schemas.openxmlformats.org/package/2006/relationships"><Relationship Id="rId3" Type="http://schemas.openxmlformats.org/officeDocument/2006/relationships/comments" Target="../comments491.xml"/><Relationship Id="rId2" Type="http://schemas.openxmlformats.org/officeDocument/2006/relationships/vmlDrawing" Target="../drawings/vmlDrawing491.vml"/><Relationship Id="rId1" Type="http://schemas.openxmlformats.org/officeDocument/2006/relationships/drawing" Target="../drawings/drawing491.xml"/></Relationships>
</file>

<file path=xl/worksheets/_rels/sheet493.xml.rels><?xml version="1.0" encoding="UTF-8" standalone="yes"?>
<Relationships xmlns="http://schemas.openxmlformats.org/package/2006/relationships"><Relationship Id="rId3" Type="http://schemas.openxmlformats.org/officeDocument/2006/relationships/comments" Target="../comments492.xml"/><Relationship Id="rId2" Type="http://schemas.openxmlformats.org/officeDocument/2006/relationships/vmlDrawing" Target="../drawings/vmlDrawing492.vml"/><Relationship Id="rId1" Type="http://schemas.openxmlformats.org/officeDocument/2006/relationships/drawing" Target="../drawings/drawing492.xml"/></Relationships>
</file>

<file path=xl/worksheets/_rels/sheet494.xml.rels><?xml version="1.0" encoding="UTF-8" standalone="yes"?>
<Relationships xmlns="http://schemas.openxmlformats.org/package/2006/relationships"><Relationship Id="rId3" Type="http://schemas.openxmlformats.org/officeDocument/2006/relationships/comments" Target="../comments493.xml"/><Relationship Id="rId2" Type="http://schemas.openxmlformats.org/officeDocument/2006/relationships/vmlDrawing" Target="../drawings/vmlDrawing493.vml"/><Relationship Id="rId1" Type="http://schemas.openxmlformats.org/officeDocument/2006/relationships/drawing" Target="../drawings/drawing493.xml"/></Relationships>
</file>

<file path=xl/worksheets/_rels/sheet495.xml.rels><?xml version="1.0" encoding="UTF-8" standalone="yes"?>
<Relationships xmlns="http://schemas.openxmlformats.org/package/2006/relationships"><Relationship Id="rId3" Type="http://schemas.openxmlformats.org/officeDocument/2006/relationships/comments" Target="../comments494.xml"/><Relationship Id="rId2" Type="http://schemas.openxmlformats.org/officeDocument/2006/relationships/vmlDrawing" Target="../drawings/vmlDrawing494.vml"/><Relationship Id="rId1" Type="http://schemas.openxmlformats.org/officeDocument/2006/relationships/drawing" Target="../drawings/drawing494.xml"/></Relationships>
</file>

<file path=xl/worksheets/_rels/sheet496.xml.rels><?xml version="1.0" encoding="UTF-8" standalone="yes"?>
<Relationships xmlns="http://schemas.openxmlformats.org/package/2006/relationships"><Relationship Id="rId3" Type="http://schemas.openxmlformats.org/officeDocument/2006/relationships/comments" Target="../comments495.xml"/><Relationship Id="rId2" Type="http://schemas.openxmlformats.org/officeDocument/2006/relationships/vmlDrawing" Target="../drawings/vmlDrawing495.vml"/><Relationship Id="rId1" Type="http://schemas.openxmlformats.org/officeDocument/2006/relationships/drawing" Target="../drawings/drawing495.xml"/></Relationships>
</file>

<file path=xl/worksheets/_rels/sheet497.xml.rels><?xml version="1.0" encoding="UTF-8" standalone="yes"?>
<Relationships xmlns="http://schemas.openxmlformats.org/package/2006/relationships"><Relationship Id="rId3" Type="http://schemas.openxmlformats.org/officeDocument/2006/relationships/comments" Target="../comments496.xml"/><Relationship Id="rId2" Type="http://schemas.openxmlformats.org/officeDocument/2006/relationships/vmlDrawing" Target="../drawings/vmlDrawing496.vml"/><Relationship Id="rId1" Type="http://schemas.openxmlformats.org/officeDocument/2006/relationships/drawing" Target="../drawings/drawing496.xml"/></Relationships>
</file>

<file path=xl/worksheets/_rels/sheet498.xml.rels><?xml version="1.0" encoding="UTF-8" standalone="yes"?>
<Relationships xmlns="http://schemas.openxmlformats.org/package/2006/relationships"><Relationship Id="rId3" Type="http://schemas.openxmlformats.org/officeDocument/2006/relationships/comments" Target="../comments497.xml"/><Relationship Id="rId2" Type="http://schemas.openxmlformats.org/officeDocument/2006/relationships/vmlDrawing" Target="../drawings/vmlDrawing497.vml"/><Relationship Id="rId1" Type="http://schemas.openxmlformats.org/officeDocument/2006/relationships/drawing" Target="../drawings/drawing497.xml"/></Relationships>
</file>

<file path=xl/worksheets/_rels/sheet499.xml.rels><?xml version="1.0" encoding="UTF-8" standalone="yes"?>
<Relationships xmlns="http://schemas.openxmlformats.org/package/2006/relationships"><Relationship Id="rId3" Type="http://schemas.openxmlformats.org/officeDocument/2006/relationships/comments" Target="../comments498.xml"/><Relationship Id="rId2" Type="http://schemas.openxmlformats.org/officeDocument/2006/relationships/vmlDrawing" Target="../drawings/vmlDrawing498.vml"/><Relationship Id="rId1" Type="http://schemas.openxmlformats.org/officeDocument/2006/relationships/drawing" Target="../drawings/drawing498.xml"/></Relationships>
</file>

<file path=xl/worksheets/_rels/sheet500.xml.rels><?xml version="1.0" encoding="UTF-8" standalone="yes"?>
<Relationships xmlns="http://schemas.openxmlformats.org/package/2006/relationships"><Relationship Id="rId3" Type="http://schemas.openxmlformats.org/officeDocument/2006/relationships/comments" Target="../comments499.xml"/><Relationship Id="rId2" Type="http://schemas.openxmlformats.org/officeDocument/2006/relationships/vmlDrawing" Target="../drawings/vmlDrawing499.vml"/><Relationship Id="rId1" Type="http://schemas.openxmlformats.org/officeDocument/2006/relationships/drawing" Target="../drawings/drawing499.xml"/></Relationships>
</file>

<file path=xl/worksheets/_rels/sheet501.xml.rels><?xml version="1.0" encoding="UTF-8" standalone="yes"?>
<Relationships xmlns="http://schemas.openxmlformats.org/package/2006/relationships"><Relationship Id="rId3" Type="http://schemas.openxmlformats.org/officeDocument/2006/relationships/comments" Target="../comments500.xml"/><Relationship Id="rId2" Type="http://schemas.openxmlformats.org/officeDocument/2006/relationships/vmlDrawing" Target="../drawings/vmlDrawing500.vml"/><Relationship Id="rId1" Type="http://schemas.openxmlformats.org/officeDocument/2006/relationships/drawing" Target="../drawings/drawing500.xml"/></Relationships>
</file>

<file path=xl/worksheets/_rels/sheet502.xml.rels><?xml version="1.0" encoding="UTF-8" standalone="yes"?>
<Relationships xmlns="http://schemas.openxmlformats.org/package/2006/relationships"><Relationship Id="rId3" Type="http://schemas.openxmlformats.org/officeDocument/2006/relationships/comments" Target="../comments501.xml"/><Relationship Id="rId2" Type="http://schemas.openxmlformats.org/officeDocument/2006/relationships/vmlDrawing" Target="../drawings/vmlDrawing501.vml"/><Relationship Id="rId1" Type="http://schemas.openxmlformats.org/officeDocument/2006/relationships/drawing" Target="../drawings/drawing501.xml"/></Relationships>
</file>

<file path=xl/worksheets/_rels/sheet503.xml.rels><?xml version="1.0" encoding="UTF-8" standalone="yes"?>
<Relationships xmlns="http://schemas.openxmlformats.org/package/2006/relationships"><Relationship Id="rId3" Type="http://schemas.openxmlformats.org/officeDocument/2006/relationships/comments" Target="../comments502.xml"/><Relationship Id="rId2" Type="http://schemas.openxmlformats.org/officeDocument/2006/relationships/vmlDrawing" Target="../drawings/vmlDrawing502.vml"/><Relationship Id="rId1" Type="http://schemas.openxmlformats.org/officeDocument/2006/relationships/drawing" Target="../drawings/drawing502.xml"/></Relationships>
</file>

<file path=xl/worksheets/_rels/sheet504.xml.rels><?xml version="1.0" encoding="UTF-8" standalone="yes"?>
<Relationships xmlns="http://schemas.openxmlformats.org/package/2006/relationships"><Relationship Id="rId3" Type="http://schemas.openxmlformats.org/officeDocument/2006/relationships/comments" Target="../comments503.xml"/><Relationship Id="rId2" Type="http://schemas.openxmlformats.org/officeDocument/2006/relationships/vmlDrawing" Target="../drawings/vmlDrawing503.vml"/><Relationship Id="rId1" Type="http://schemas.openxmlformats.org/officeDocument/2006/relationships/drawing" Target="../drawings/drawing503.xml"/></Relationships>
</file>

<file path=xl/worksheets/_rels/sheet505.xml.rels><?xml version="1.0" encoding="UTF-8" standalone="yes"?>
<Relationships xmlns="http://schemas.openxmlformats.org/package/2006/relationships"><Relationship Id="rId3" Type="http://schemas.openxmlformats.org/officeDocument/2006/relationships/comments" Target="../comments504.xml"/><Relationship Id="rId2" Type="http://schemas.openxmlformats.org/officeDocument/2006/relationships/vmlDrawing" Target="../drawings/vmlDrawing504.vml"/><Relationship Id="rId1" Type="http://schemas.openxmlformats.org/officeDocument/2006/relationships/drawing" Target="../drawings/drawing504.xml"/></Relationships>
</file>

<file path=xl/worksheets/_rels/sheet506.xml.rels><?xml version="1.0" encoding="UTF-8" standalone="yes"?>
<Relationships xmlns="http://schemas.openxmlformats.org/package/2006/relationships"><Relationship Id="rId3" Type="http://schemas.openxmlformats.org/officeDocument/2006/relationships/comments" Target="../comments505.xml"/><Relationship Id="rId2" Type="http://schemas.openxmlformats.org/officeDocument/2006/relationships/vmlDrawing" Target="../drawings/vmlDrawing505.vml"/><Relationship Id="rId1" Type="http://schemas.openxmlformats.org/officeDocument/2006/relationships/drawing" Target="../drawings/drawing505.xml"/></Relationships>
</file>

<file path=xl/worksheets/_rels/sheet507.xml.rels><?xml version="1.0" encoding="UTF-8" standalone="yes"?>
<Relationships xmlns="http://schemas.openxmlformats.org/package/2006/relationships"><Relationship Id="rId3" Type="http://schemas.openxmlformats.org/officeDocument/2006/relationships/comments" Target="../comments506.xml"/><Relationship Id="rId2" Type="http://schemas.openxmlformats.org/officeDocument/2006/relationships/vmlDrawing" Target="../drawings/vmlDrawing506.vml"/><Relationship Id="rId1" Type="http://schemas.openxmlformats.org/officeDocument/2006/relationships/drawing" Target="../drawings/drawing506.xml"/></Relationships>
</file>

<file path=xl/worksheets/_rels/sheet508.xml.rels><?xml version="1.0" encoding="UTF-8" standalone="yes"?>
<Relationships xmlns="http://schemas.openxmlformats.org/package/2006/relationships"><Relationship Id="rId3" Type="http://schemas.openxmlformats.org/officeDocument/2006/relationships/comments" Target="../comments507.xml"/><Relationship Id="rId2" Type="http://schemas.openxmlformats.org/officeDocument/2006/relationships/vmlDrawing" Target="../drawings/vmlDrawing507.vml"/><Relationship Id="rId1" Type="http://schemas.openxmlformats.org/officeDocument/2006/relationships/drawing" Target="../drawings/drawing507.xml"/></Relationships>
</file>

<file path=xl/worksheets/_rels/sheet509.xml.rels><?xml version="1.0" encoding="UTF-8" standalone="yes"?>
<Relationships xmlns="http://schemas.openxmlformats.org/package/2006/relationships"><Relationship Id="rId3" Type="http://schemas.openxmlformats.org/officeDocument/2006/relationships/comments" Target="../comments508.xml"/><Relationship Id="rId2" Type="http://schemas.openxmlformats.org/officeDocument/2006/relationships/vmlDrawing" Target="../drawings/vmlDrawing508.vml"/><Relationship Id="rId1" Type="http://schemas.openxmlformats.org/officeDocument/2006/relationships/drawing" Target="../drawings/drawing508.xml"/></Relationships>
</file>

<file path=xl/worksheets/_rels/sheet510.xml.rels><?xml version="1.0" encoding="UTF-8" standalone="yes"?>
<Relationships xmlns="http://schemas.openxmlformats.org/package/2006/relationships"><Relationship Id="rId3" Type="http://schemas.openxmlformats.org/officeDocument/2006/relationships/comments" Target="../comments509.xml"/><Relationship Id="rId2" Type="http://schemas.openxmlformats.org/officeDocument/2006/relationships/vmlDrawing" Target="../drawings/vmlDrawing509.vml"/><Relationship Id="rId1" Type="http://schemas.openxmlformats.org/officeDocument/2006/relationships/drawing" Target="../drawings/drawing509.xml"/></Relationships>
</file>

<file path=xl/worksheets/_rels/sheet511.xml.rels><?xml version="1.0" encoding="UTF-8" standalone="yes"?>
<Relationships xmlns="http://schemas.openxmlformats.org/package/2006/relationships"><Relationship Id="rId3" Type="http://schemas.openxmlformats.org/officeDocument/2006/relationships/comments" Target="../comments510.xml"/><Relationship Id="rId2" Type="http://schemas.openxmlformats.org/officeDocument/2006/relationships/vmlDrawing" Target="../drawings/vmlDrawing510.vml"/><Relationship Id="rId1" Type="http://schemas.openxmlformats.org/officeDocument/2006/relationships/drawing" Target="../drawings/drawing510.xml"/></Relationships>
</file>

<file path=xl/worksheets/_rels/sheet512.xml.rels><?xml version="1.0" encoding="UTF-8" standalone="yes"?>
<Relationships xmlns="http://schemas.openxmlformats.org/package/2006/relationships"><Relationship Id="rId3" Type="http://schemas.openxmlformats.org/officeDocument/2006/relationships/comments" Target="../comments511.xml"/><Relationship Id="rId2" Type="http://schemas.openxmlformats.org/officeDocument/2006/relationships/vmlDrawing" Target="../drawings/vmlDrawing511.vml"/><Relationship Id="rId1" Type="http://schemas.openxmlformats.org/officeDocument/2006/relationships/drawing" Target="../drawings/drawing511.xml"/></Relationships>
</file>

<file path=xl/worksheets/_rels/sheet513.xml.rels><?xml version="1.0" encoding="UTF-8" standalone="yes"?>
<Relationships xmlns="http://schemas.openxmlformats.org/package/2006/relationships"><Relationship Id="rId3" Type="http://schemas.openxmlformats.org/officeDocument/2006/relationships/comments" Target="../comments512.xml"/><Relationship Id="rId2" Type="http://schemas.openxmlformats.org/officeDocument/2006/relationships/vmlDrawing" Target="../drawings/vmlDrawing512.vml"/><Relationship Id="rId1" Type="http://schemas.openxmlformats.org/officeDocument/2006/relationships/drawing" Target="../drawings/drawing512.xml"/></Relationships>
</file>

<file path=xl/worksheets/_rels/sheet514.xml.rels><?xml version="1.0" encoding="UTF-8" standalone="yes"?>
<Relationships xmlns="http://schemas.openxmlformats.org/package/2006/relationships"><Relationship Id="rId3" Type="http://schemas.openxmlformats.org/officeDocument/2006/relationships/comments" Target="../comments513.xml"/><Relationship Id="rId2" Type="http://schemas.openxmlformats.org/officeDocument/2006/relationships/vmlDrawing" Target="../drawings/vmlDrawing513.vml"/><Relationship Id="rId1" Type="http://schemas.openxmlformats.org/officeDocument/2006/relationships/drawing" Target="../drawings/drawing513.xml"/></Relationships>
</file>

<file path=xl/worksheets/_rels/sheet515.xml.rels><?xml version="1.0" encoding="UTF-8" standalone="yes"?>
<Relationships xmlns="http://schemas.openxmlformats.org/package/2006/relationships"><Relationship Id="rId3" Type="http://schemas.openxmlformats.org/officeDocument/2006/relationships/comments" Target="../comments514.xml"/><Relationship Id="rId2" Type="http://schemas.openxmlformats.org/officeDocument/2006/relationships/vmlDrawing" Target="../drawings/vmlDrawing514.vml"/><Relationship Id="rId1" Type="http://schemas.openxmlformats.org/officeDocument/2006/relationships/drawing" Target="../drawings/drawing514.xml"/></Relationships>
</file>

<file path=xl/worksheets/_rels/sheet516.xml.rels><?xml version="1.0" encoding="UTF-8" standalone="yes"?>
<Relationships xmlns="http://schemas.openxmlformats.org/package/2006/relationships"><Relationship Id="rId3" Type="http://schemas.openxmlformats.org/officeDocument/2006/relationships/comments" Target="../comments515.xml"/><Relationship Id="rId2" Type="http://schemas.openxmlformats.org/officeDocument/2006/relationships/vmlDrawing" Target="../drawings/vmlDrawing515.vml"/><Relationship Id="rId1" Type="http://schemas.openxmlformats.org/officeDocument/2006/relationships/drawing" Target="../drawings/drawing515.xml"/></Relationships>
</file>

<file path=xl/worksheets/_rels/sheet517.xml.rels><?xml version="1.0" encoding="UTF-8" standalone="yes"?>
<Relationships xmlns="http://schemas.openxmlformats.org/package/2006/relationships"><Relationship Id="rId3" Type="http://schemas.openxmlformats.org/officeDocument/2006/relationships/comments" Target="../comments516.xml"/><Relationship Id="rId2" Type="http://schemas.openxmlformats.org/officeDocument/2006/relationships/vmlDrawing" Target="../drawings/vmlDrawing516.vml"/><Relationship Id="rId1" Type="http://schemas.openxmlformats.org/officeDocument/2006/relationships/drawing" Target="../drawings/drawing516.xml"/></Relationships>
</file>

<file path=xl/worksheets/_rels/sheet518.xml.rels><?xml version="1.0" encoding="UTF-8" standalone="yes"?>
<Relationships xmlns="http://schemas.openxmlformats.org/package/2006/relationships"><Relationship Id="rId3" Type="http://schemas.openxmlformats.org/officeDocument/2006/relationships/comments" Target="../comments517.xml"/><Relationship Id="rId2" Type="http://schemas.openxmlformats.org/officeDocument/2006/relationships/vmlDrawing" Target="../drawings/vmlDrawing517.vml"/><Relationship Id="rId1" Type="http://schemas.openxmlformats.org/officeDocument/2006/relationships/drawing" Target="../drawings/drawing517.xml"/></Relationships>
</file>

<file path=xl/worksheets/_rels/sheet519.xml.rels><?xml version="1.0" encoding="UTF-8" standalone="yes"?>
<Relationships xmlns="http://schemas.openxmlformats.org/package/2006/relationships"><Relationship Id="rId3" Type="http://schemas.openxmlformats.org/officeDocument/2006/relationships/comments" Target="../comments518.xml"/><Relationship Id="rId2" Type="http://schemas.openxmlformats.org/officeDocument/2006/relationships/vmlDrawing" Target="../drawings/vmlDrawing518.vml"/><Relationship Id="rId1" Type="http://schemas.openxmlformats.org/officeDocument/2006/relationships/drawing" Target="../drawings/drawing518.xml"/></Relationships>
</file>

<file path=xl/worksheets/_rels/sheet520.xml.rels><?xml version="1.0" encoding="UTF-8" standalone="yes"?>
<Relationships xmlns="http://schemas.openxmlformats.org/package/2006/relationships"><Relationship Id="rId3" Type="http://schemas.openxmlformats.org/officeDocument/2006/relationships/comments" Target="../comments519.xml"/><Relationship Id="rId2" Type="http://schemas.openxmlformats.org/officeDocument/2006/relationships/vmlDrawing" Target="../drawings/vmlDrawing519.vml"/><Relationship Id="rId1" Type="http://schemas.openxmlformats.org/officeDocument/2006/relationships/drawing" Target="../drawings/drawing519.xml"/></Relationships>
</file>

<file path=xl/worksheets/_rels/sheet521.xml.rels><?xml version="1.0" encoding="UTF-8" standalone="yes"?>
<Relationships xmlns="http://schemas.openxmlformats.org/package/2006/relationships"><Relationship Id="rId3" Type="http://schemas.openxmlformats.org/officeDocument/2006/relationships/comments" Target="../comments520.xml"/><Relationship Id="rId2" Type="http://schemas.openxmlformats.org/officeDocument/2006/relationships/vmlDrawing" Target="../drawings/vmlDrawing520.vml"/><Relationship Id="rId1" Type="http://schemas.openxmlformats.org/officeDocument/2006/relationships/drawing" Target="../drawings/drawing520.xml"/></Relationships>
</file>

<file path=xl/worksheets/_rels/sheet522.xml.rels><?xml version="1.0" encoding="UTF-8" standalone="yes"?>
<Relationships xmlns="http://schemas.openxmlformats.org/package/2006/relationships"><Relationship Id="rId3" Type="http://schemas.openxmlformats.org/officeDocument/2006/relationships/comments" Target="../comments521.xml"/><Relationship Id="rId2" Type="http://schemas.openxmlformats.org/officeDocument/2006/relationships/vmlDrawing" Target="../drawings/vmlDrawing521.vml"/><Relationship Id="rId1" Type="http://schemas.openxmlformats.org/officeDocument/2006/relationships/drawing" Target="../drawings/drawing521.xml"/></Relationships>
</file>

<file path=xl/worksheets/_rels/sheet523.xml.rels><?xml version="1.0" encoding="UTF-8" standalone="yes"?>
<Relationships xmlns="http://schemas.openxmlformats.org/package/2006/relationships"><Relationship Id="rId3" Type="http://schemas.openxmlformats.org/officeDocument/2006/relationships/comments" Target="../comments522.xml"/><Relationship Id="rId2" Type="http://schemas.openxmlformats.org/officeDocument/2006/relationships/vmlDrawing" Target="../drawings/vmlDrawing522.vml"/><Relationship Id="rId1" Type="http://schemas.openxmlformats.org/officeDocument/2006/relationships/drawing" Target="../drawings/drawing522.xml"/></Relationships>
</file>

<file path=xl/worksheets/_rels/sheet524.xml.rels><?xml version="1.0" encoding="UTF-8" standalone="yes"?>
<Relationships xmlns="http://schemas.openxmlformats.org/package/2006/relationships"><Relationship Id="rId3" Type="http://schemas.openxmlformats.org/officeDocument/2006/relationships/comments" Target="../comments523.xml"/><Relationship Id="rId2" Type="http://schemas.openxmlformats.org/officeDocument/2006/relationships/vmlDrawing" Target="../drawings/vmlDrawing523.vml"/><Relationship Id="rId1" Type="http://schemas.openxmlformats.org/officeDocument/2006/relationships/drawing" Target="../drawings/drawing523.xml"/></Relationships>
</file>

<file path=xl/worksheets/_rels/sheet525.xml.rels><?xml version="1.0" encoding="UTF-8" standalone="yes"?>
<Relationships xmlns="http://schemas.openxmlformats.org/package/2006/relationships"><Relationship Id="rId3" Type="http://schemas.openxmlformats.org/officeDocument/2006/relationships/comments" Target="../comments524.xml"/><Relationship Id="rId2" Type="http://schemas.openxmlformats.org/officeDocument/2006/relationships/vmlDrawing" Target="../drawings/vmlDrawing524.vml"/><Relationship Id="rId1" Type="http://schemas.openxmlformats.org/officeDocument/2006/relationships/drawing" Target="../drawings/drawing524.xml"/></Relationships>
</file>

<file path=xl/worksheets/_rels/sheet526.xml.rels><?xml version="1.0" encoding="UTF-8" standalone="yes"?>
<Relationships xmlns="http://schemas.openxmlformats.org/package/2006/relationships"><Relationship Id="rId3" Type="http://schemas.openxmlformats.org/officeDocument/2006/relationships/comments" Target="../comments525.xml"/><Relationship Id="rId2" Type="http://schemas.openxmlformats.org/officeDocument/2006/relationships/vmlDrawing" Target="../drawings/vmlDrawing525.vml"/><Relationship Id="rId1" Type="http://schemas.openxmlformats.org/officeDocument/2006/relationships/drawing" Target="../drawings/drawing525.xml"/></Relationships>
</file>

<file path=xl/worksheets/_rels/sheet527.xml.rels><?xml version="1.0" encoding="UTF-8" standalone="yes"?>
<Relationships xmlns="http://schemas.openxmlformats.org/package/2006/relationships"><Relationship Id="rId3" Type="http://schemas.openxmlformats.org/officeDocument/2006/relationships/comments" Target="../comments526.xml"/><Relationship Id="rId2" Type="http://schemas.openxmlformats.org/officeDocument/2006/relationships/vmlDrawing" Target="../drawings/vmlDrawing526.vml"/><Relationship Id="rId1" Type="http://schemas.openxmlformats.org/officeDocument/2006/relationships/drawing" Target="../drawings/drawing526.xml"/></Relationships>
</file>

<file path=xl/worksheets/_rels/sheet528.xml.rels><?xml version="1.0" encoding="UTF-8" standalone="yes"?>
<Relationships xmlns="http://schemas.openxmlformats.org/package/2006/relationships"><Relationship Id="rId3" Type="http://schemas.openxmlformats.org/officeDocument/2006/relationships/comments" Target="../comments527.xml"/><Relationship Id="rId2" Type="http://schemas.openxmlformats.org/officeDocument/2006/relationships/vmlDrawing" Target="../drawings/vmlDrawing527.vml"/><Relationship Id="rId1" Type="http://schemas.openxmlformats.org/officeDocument/2006/relationships/drawing" Target="../drawings/drawing527.xml"/></Relationships>
</file>

<file path=xl/worksheets/_rels/sheet529.xml.rels><?xml version="1.0" encoding="UTF-8" standalone="yes"?>
<Relationships xmlns="http://schemas.openxmlformats.org/package/2006/relationships"><Relationship Id="rId3" Type="http://schemas.openxmlformats.org/officeDocument/2006/relationships/comments" Target="../comments528.xml"/><Relationship Id="rId2" Type="http://schemas.openxmlformats.org/officeDocument/2006/relationships/vmlDrawing" Target="../drawings/vmlDrawing528.vml"/><Relationship Id="rId1" Type="http://schemas.openxmlformats.org/officeDocument/2006/relationships/drawing" Target="../drawings/drawing528.xml"/></Relationships>
</file>

<file path=xl/worksheets/_rels/sheet530.xml.rels><?xml version="1.0" encoding="UTF-8" standalone="yes"?>
<Relationships xmlns="http://schemas.openxmlformats.org/package/2006/relationships"><Relationship Id="rId3" Type="http://schemas.openxmlformats.org/officeDocument/2006/relationships/comments" Target="../comments529.xml"/><Relationship Id="rId2" Type="http://schemas.openxmlformats.org/officeDocument/2006/relationships/vmlDrawing" Target="../drawings/vmlDrawing529.vml"/><Relationship Id="rId1" Type="http://schemas.openxmlformats.org/officeDocument/2006/relationships/drawing" Target="../drawings/drawing529.xml"/></Relationships>
</file>

<file path=xl/worksheets/_rels/sheet531.xml.rels><?xml version="1.0" encoding="UTF-8" standalone="yes"?>
<Relationships xmlns="http://schemas.openxmlformats.org/package/2006/relationships"><Relationship Id="rId3" Type="http://schemas.openxmlformats.org/officeDocument/2006/relationships/comments" Target="../comments530.xml"/><Relationship Id="rId2" Type="http://schemas.openxmlformats.org/officeDocument/2006/relationships/vmlDrawing" Target="../drawings/vmlDrawing530.vml"/><Relationship Id="rId1" Type="http://schemas.openxmlformats.org/officeDocument/2006/relationships/drawing" Target="../drawings/drawing530.xml"/></Relationships>
</file>

<file path=xl/worksheets/_rels/sheet532.xml.rels><?xml version="1.0" encoding="UTF-8" standalone="yes"?>
<Relationships xmlns="http://schemas.openxmlformats.org/package/2006/relationships"><Relationship Id="rId3" Type="http://schemas.openxmlformats.org/officeDocument/2006/relationships/comments" Target="../comments531.xml"/><Relationship Id="rId2" Type="http://schemas.openxmlformats.org/officeDocument/2006/relationships/vmlDrawing" Target="../drawings/vmlDrawing531.vml"/><Relationship Id="rId1" Type="http://schemas.openxmlformats.org/officeDocument/2006/relationships/drawing" Target="../drawings/drawing531.xml"/></Relationships>
</file>

<file path=xl/worksheets/_rels/sheet533.xml.rels><?xml version="1.0" encoding="UTF-8" standalone="yes"?>
<Relationships xmlns="http://schemas.openxmlformats.org/package/2006/relationships"><Relationship Id="rId3" Type="http://schemas.openxmlformats.org/officeDocument/2006/relationships/comments" Target="../comments532.xml"/><Relationship Id="rId2" Type="http://schemas.openxmlformats.org/officeDocument/2006/relationships/vmlDrawing" Target="../drawings/vmlDrawing532.vml"/><Relationship Id="rId1" Type="http://schemas.openxmlformats.org/officeDocument/2006/relationships/drawing" Target="../drawings/drawing532.xml"/></Relationships>
</file>

<file path=xl/worksheets/_rels/sheet534.xml.rels><?xml version="1.0" encoding="UTF-8" standalone="yes"?>
<Relationships xmlns="http://schemas.openxmlformats.org/package/2006/relationships"><Relationship Id="rId3" Type="http://schemas.openxmlformats.org/officeDocument/2006/relationships/comments" Target="../comments533.xml"/><Relationship Id="rId2" Type="http://schemas.openxmlformats.org/officeDocument/2006/relationships/vmlDrawing" Target="../drawings/vmlDrawing533.vml"/><Relationship Id="rId1" Type="http://schemas.openxmlformats.org/officeDocument/2006/relationships/drawing" Target="../drawings/drawing533.xml"/></Relationships>
</file>

<file path=xl/worksheets/_rels/sheet535.xml.rels><?xml version="1.0" encoding="UTF-8" standalone="yes"?>
<Relationships xmlns="http://schemas.openxmlformats.org/package/2006/relationships"><Relationship Id="rId3" Type="http://schemas.openxmlformats.org/officeDocument/2006/relationships/comments" Target="../comments534.xml"/><Relationship Id="rId2" Type="http://schemas.openxmlformats.org/officeDocument/2006/relationships/vmlDrawing" Target="../drawings/vmlDrawing534.vml"/><Relationship Id="rId1" Type="http://schemas.openxmlformats.org/officeDocument/2006/relationships/drawing" Target="../drawings/drawing534.xml"/></Relationships>
</file>

<file path=xl/worksheets/_rels/sheet536.xml.rels><?xml version="1.0" encoding="UTF-8" standalone="yes"?>
<Relationships xmlns="http://schemas.openxmlformats.org/package/2006/relationships"><Relationship Id="rId3" Type="http://schemas.openxmlformats.org/officeDocument/2006/relationships/comments" Target="../comments535.xml"/><Relationship Id="rId2" Type="http://schemas.openxmlformats.org/officeDocument/2006/relationships/vmlDrawing" Target="../drawings/vmlDrawing535.vml"/><Relationship Id="rId1" Type="http://schemas.openxmlformats.org/officeDocument/2006/relationships/drawing" Target="../drawings/drawing535.xml"/></Relationships>
</file>

<file path=xl/worksheets/_rels/sheet537.xml.rels><?xml version="1.0" encoding="UTF-8" standalone="yes"?>
<Relationships xmlns="http://schemas.openxmlformats.org/package/2006/relationships"><Relationship Id="rId3" Type="http://schemas.openxmlformats.org/officeDocument/2006/relationships/comments" Target="../comments536.xml"/><Relationship Id="rId2" Type="http://schemas.openxmlformats.org/officeDocument/2006/relationships/vmlDrawing" Target="../drawings/vmlDrawing536.vml"/><Relationship Id="rId1" Type="http://schemas.openxmlformats.org/officeDocument/2006/relationships/drawing" Target="../drawings/drawing536.xml"/></Relationships>
</file>

<file path=xl/worksheets/_rels/sheet538.xml.rels><?xml version="1.0" encoding="UTF-8" standalone="yes"?>
<Relationships xmlns="http://schemas.openxmlformats.org/package/2006/relationships"><Relationship Id="rId3" Type="http://schemas.openxmlformats.org/officeDocument/2006/relationships/comments" Target="../comments537.xml"/><Relationship Id="rId2" Type="http://schemas.openxmlformats.org/officeDocument/2006/relationships/vmlDrawing" Target="../drawings/vmlDrawing537.vml"/><Relationship Id="rId1" Type="http://schemas.openxmlformats.org/officeDocument/2006/relationships/drawing" Target="../drawings/drawing537.xml"/></Relationships>
</file>

<file path=xl/worksheets/_rels/sheet539.xml.rels><?xml version="1.0" encoding="UTF-8" standalone="yes"?>
<Relationships xmlns="http://schemas.openxmlformats.org/package/2006/relationships"><Relationship Id="rId3" Type="http://schemas.openxmlformats.org/officeDocument/2006/relationships/comments" Target="../comments538.xml"/><Relationship Id="rId2" Type="http://schemas.openxmlformats.org/officeDocument/2006/relationships/vmlDrawing" Target="../drawings/vmlDrawing538.vml"/><Relationship Id="rId1" Type="http://schemas.openxmlformats.org/officeDocument/2006/relationships/drawing" Target="../drawings/drawing538.xml"/></Relationships>
</file>

<file path=xl/worksheets/_rels/sheet540.xml.rels><?xml version="1.0" encoding="UTF-8" standalone="yes"?>
<Relationships xmlns="http://schemas.openxmlformats.org/package/2006/relationships"><Relationship Id="rId3" Type="http://schemas.openxmlformats.org/officeDocument/2006/relationships/comments" Target="../comments539.xml"/><Relationship Id="rId2" Type="http://schemas.openxmlformats.org/officeDocument/2006/relationships/vmlDrawing" Target="../drawings/vmlDrawing539.vml"/><Relationship Id="rId1" Type="http://schemas.openxmlformats.org/officeDocument/2006/relationships/drawing" Target="../drawings/drawing539.xml"/></Relationships>
</file>

<file path=xl/worksheets/_rels/sheet541.xml.rels><?xml version="1.0" encoding="UTF-8" standalone="yes"?>
<Relationships xmlns="http://schemas.openxmlformats.org/package/2006/relationships"><Relationship Id="rId3" Type="http://schemas.openxmlformats.org/officeDocument/2006/relationships/comments" Target="../comments540.xml"/><Relationship Id="rId2" Type="http://schemas.openxmlformats.org/officeDocument/2006/relationships/vmlDrawing" Target="../drawings/vmlDrawing540.vml"/><Relationship Id="rId1" Type="http://schemas.openxmlformats.org/officeDocument/2006/relationships/drawing" Target="../drawings/drawing540.xml"/></Relationships>
</file>

<file path=xl/worksheets/_rels/sheet542.xml.rels><?xml version="1.0" encoding="UTF-8" standalone="yes"?>
<Relationships xmlns="http://schemas.openxmlformats.org/package/2006/relationships"><Relationship Id="rId3" Type="http://schemas.openxmlformats.org/officeDocument/2006/relationships/comments" Target="../comments541.xml"/><Relationship Id="rId2" Type="http://schemas.openxmlformats.org/officeDocument/2006/relationships/vmlDrawing" Target="../drawings/vmlDrawing541.vml"/><Relationship Id="rId1" Type="http://schemas.openxmlformats.org/officeDocument/2006/relationships/drawing" Target="../drawings/drawing541.xml"/></Relationships>
</file>

<file path=xl/worksheets/_rels/sheet543.xml.rels><?xml version="1.0" encoding="UTF-8" standalone="yes"?>
<Relationships xmlns="http://schemas.openxmlformats.org/package/2006/relationships"><Relationship Id="rId3" Type="http://schemas.openxmlformats.org/officeDocument/2006/relationships/comments" Target="../comments542.xml"/><Relationship Id="rId2" Type="http://schemas.openxmlformats.org/officeDocument/2006/relationships/vmlDrawing" Target="../drawings/vmlDrawing542.vml"/><Relationship Id="rId1" Type="http://schemas.openxmlformats.org/officeDocument/2006/relationships/drawing" Target="../drawings/drawing542.xml"/></Relationships>
</file>

<file path=xl/worksheets/_rels/sheet544.xml.rels><?xml version="1.0" encoding="UTF-8" standalone="yes"?>
<Relationships xmlns="http://schemas.openxmlformats.org/package/2006/relationships"><Relationship Id="rId3" Type="http://schemas.openxmlformats.org/officeDocument/2006/relationships/comments" Target="../comments543.xml"/><Relationship Id="rId2" Type="http://schemas.openxmlformats.org/officeDocument/2006/relationships/vmlDrawing" Target="../drawings/vmlDrawing543.vml"/><Relationship Id="rId1" Type="http://schemas.openxmlformats.org/officeDocument/2006/relationships/drawing" Target="../drawings/drawing543.xml"/></Relationships>
</file>

<file path=xl/worksheets/_rels/sheet545.xml.rels><?xml version="1.0" encoding="UTF-8" standalone="yes"?>
<Relationships xmlns="http://schemas.openxmlformats.org/package/2006/relationships"><Relationship Id="rId3" Type="http://schemas.openxmlformats.org/officeDocument/2006/relationships/comments" Target="../comments544.xml"/><Relationship Id="rId2" Type="http://schemas.openxmlformats.org/officeDocument/2006/relationships/vmlDrawing" Target="../drawings/vmlDrawing544.vml"/><Relationship Id="rId1" Type="http://schemas.openxmlformats.org/officeDocument/2006/relationships/drawing" Target="../drawings/drawing544.xml"/></Relationships>
</file>

<file path=xl/worksheets/_rels/sheet546.xml.rels><?xml version="1.0" encoding="UTF-8" standalone="yes"?>
<Relationships xmlns="http://schemas.openxmlformats.org/package/2006/relationships"><Relationship Id="rId3" Type="http://schemas.openxmlformats.org/officeDocument/2006/relationships/comments" Target="../comments545.xml"/><Relationship Id="rId2" Type="http://schemas.openxmlformats.org/officeDocument/2006/relationships/vmlDrawing" Target="../drawings/vmlDrawing545.vml"/><Relationship Id="rId1" Type="http://schemas.openxmlformats.org/officeDocument/2006/relationships/drawing" Target="../drawings/drawing545.xml"/></Relationships>
</file>

<file path=xl/worksheets/_rels/sheet547.xml.rels><?xml version="1.0" encoding="UTF-8" standalone="yes"?>
<Relationships xmlns="http://schemas.openxmlformats.org/package/2006/relationships"><Relationship Id="rId3" Type="http://schemas.openxmlformats.org/officeDocument/2006/relationships/comments" Target="../comments546.xml"/><Relationship Id="rId2" Type="http://schemas.openxmlformats.org/officeDocument/2006/relationships/vmlDrawing" Target="../drawings/vmlDrawing546.vml"/><Relationship Id="rId1" Type="http://schemas.openxmlformats.org/officeDocument/2006/relationships/drawing" Target="../drawings/drawing546.xml"/></Relationships>
</file>

<file path=xl/worksheets/_rels/sheet548.xml.rels><?xml version="1.0" encoding="UTF-8" standalone="yes"?>
<Relationships xmlns="http://schemas.openxmlformats.org/package/2006/relationships"><Relationship Id="rId3" Type="http://schemas.openxmlformats.org/officeDocument/2006/relationships/comments" Target="../comments547.xml"/><Relationship Id="rId2" Type="http://schemas.openxmlformats.org/officeDocument/2006/relationships/vmlDrawing" Target="../drawings/vmlDrawing547.vml"/><Relationship Id="rId1" Type="http://schemas.openxmlformats.org/officeDocument/2006/relationships/drawing" Target="../drawings/drawing547.xml"/></Relationships>
</file>

<file path=xl/worksheets/_rels/sheet549.xml.rels><?xml version="1.0" encoding="UTF-8" standalone="yes"?>
<Relationships xmlns="http://schemas.openxmlformats.org/package/2006/relationships"><Relationship Id="rId3" Type="http://schemas.openxmlformats.org/officeDocument/2006/relationships/comments" Target="../comments548.xml"/><Relationship Id="rId2" Type="http://schemas.openxmlformats.org/officeDocument/2006/relationships/vmlDrawing" Target="../drawings/vmlDrawing548.vml"/><Relationship Id="rId1" Type="http://schemas.openxmlformats.org/officeDocument/2006/relationships/drawing" Target="../drawings/drawing548.xml"/></Relationships>
</file>

<file path=xl/worksheets/_rels/sheet550.xml.rels><?xml version="1.0" encoding="UTF-8" standalone="yes"?>
<Relationships xmlns="http://schemas.openxmlformats.org/package/2006/relationships"><Relationship Id="rId3" Type="http://schemas.openxmlformats.org/officeDocument/2006/relationships/comments" Target="../comments549.xml"/><Relationship Id="rId2" Type="http://schemas.openxmlformats.org/officeDocument/2006/relationships/vmlDrawing" Target="../drawings/vmlDrawing549.vml"/><Relationship Id="rId1" Type="http://schemas.openxmlformats.org/officeDocument/2006/relationships/drawing" Target="../drawings/drawing549.xml"/></Relationships>
</file>

<file path=xl/worksheets/_rels/sheet551.xml.rels><?xml version="1.0" encoding="UTF-8" standalone="yes"?>
<Relationships xmlns="http://schemas.openxmlformats.org/package/2006/relationships"><Relationship Id="rId3" Type="http://schemas.openxmlformats.org/officeDocument/2006/relationships/comments" Target="../comments550.xml"/><Relationship Id="rId2" Type="http://schemas.openxmlformats.org/officeDocument/2006/relationships/vmlDrawing" Target="../drawings/vmlDrawing550.vml"/><Relationship Id="rId1" Type="http://schemas.openxmlformats.org/officeDocument/2006/relationships/drawing" Target="../drawings/drawing550.xml"/></Relationships>
</file>

<file path=xl/worksheets/_rels/sheet552.xml.rels><?xml version="1.0" encoding="UTF-8" standalone="yes"?>
<Relationships xmlns="http://schemas.openxmlformats.org/package/2006/relationships"><Relationship Id="rId3" Type="http://schemas.openxmlformats.org/officeDocument/2006/relationships/comments" Target="../comments551.xml"/><Relationship Id="rId2" Type="http://schemas.openxmlformats.org/officeDocument/2006/relationships/vmlDrawing" Target="../drawings/vmlDrawing551.vml"/><Relationship Id="rId1" Type="http://schemas.openxmlformats.org/officeDocument/2006/relationships/drawing" Target="../drawings/drawing551.xml"/></Relationships>
</file>

<file path=xl/worksheets/_rels/sheet553.xml.rels><?xml version="1.0" encoding="UTF-8" standalone="yes"?>
<Relationships xmlns="http://schemas.openxmlformats.org/package/2006/relationships"><Relationship Id="rId3" Type="http://schemas.openxmlformats.org/officeDocument/2006/relationships/comments" Target="../comments552.xml"/><Relationship Id="rId2" Type="http://schemas.openxmlformats.org/officeDocument/2006/relationships/vmlDrawing" Target="../drawings/vmlDrawing552.vml"/><Relationship Id="rId1" Type="http://schemas.openxmlformats.org/officeDocument/2006/relationships/drawing" Target="../drawings/drawing552.xml"/></Relationships>
</file>

<file path=xl/worksheets/_rels/sheet554.xml.rels><?xml version="1.0" encoding="UTF-8" standalone="yes"?>
<Relationships xmlns="http://schemas.openxmlformats.org/package/2006/relationships"><Relationship Id="rId3" Type="http://schemas.openxmlformats.org/officeDocument/2006/relationships/comments" Target="../comments553.xml"/><Relationship Id="rId2" Type="http://schemas.openxmlformats.org/officeDocument/2006/relationships/vmlDrawing" Target="../drawings/vmlDrawing553.vml"/><Relationship Id="rId1" Type="http://schemas.openxmlformats.org/officeDocument/2006/relationships/drawing" Target="../drawings/drawing553.xml"/></Relationships>
</file>

<file path=xl/worksheets/_rels/sheet555.xml.rels><?xml version="1.0" encoding="UTF-8" standalone="yes"?>
<Relationships xmlns="http://schemas.openxmlformats.org/package/2006/relationships"><Relationship Id="rId3" Type="http://schemas.openxmlformats.org/officeDocument/2006/relationships/comments" Target="../comments554.xml"/><Relationship Id="rId2" Type="http://schemas.openxmlformats.org/officeDocument/2006/relationships/vmlDrawing" Target="../drawings/vmlDrawing554.vml"/><Relationship Id="rId1" Type="http://schemas.openxmlformats.org/officeDocument/2006/relationships/drawing" Target="../drawings/drawing554.xml"/></Relationships>
</file>

<file path=xl/worksheets/_rels/sheet556.xml.rels><?xml version="1.0" encoding="UTF-8" standalone="yes"?>
<Relationships xmlns="http://schemas.openxmlformats.org/package/2006/relationships"><Relationship Id="rId3" Type="http://schemas.openxmlformats.org/officeDocument/2006/relationships/comments" Target="../comments555.xml"/><Relationship Id="rId2" Type="http://schemas.openxmlformats.org/officeDocument/2006/relationships/vmlDrawing" Target="../drawings/vmlDrawing555.vml"/><Relationship Id="rId1" Type="http://schemas.openxmlformats.org/officeDocument/2006/relationships/drawing" Target="../drawings/drawing555.xml"/></Relationships>
</file>

<file path=xl/worksheets/_rels/sheet557.xml.rels><?xml version="1.0" encoding="UTF-8" standalone="yes"?>
<Relationships xmlns="http://schemas.openxmlformats.org/package/2006/relationships"><Relationship Id="rId3" Type="http://schemas.openxmlformats.org/officeDocument/2006/relationships/comments" Target="../comments556.xml"/><Relationship Id="rId2" Type="http://schemas.openxmlformats.org/officeDocument/2006/relationships/vmlDrawing" Target="../drawings/vmlDrawing556.vml"/><Relationship Id="rId1" Type="http://schemas.openxmlformats.org/officeDocument/2006/relationships/drawing" Target="../drawings/drawing556.xml"/></Relationships>
</file>

<file path=xl/worksheets/_rels/sheet558.xml.rels><?xml version="1.0" encoding="UTF-8" standalone="yes"?>
<Relationships xmlns="http://schemas.openxmlformats.org/package/2006/relationships"><Relationship Id="rId3" Type="http://schemas.openxmlformats.org/officeDocument/2006/relationships/comments" Target="../comments557.xml"/><Relationship Id="rId2" Type="http://schemas.openxmlformats.org/officeDocument/2006/relationships/vmlDrawing" Target="../drawings/vmlDrawing557.vml"/><Relationship Id="rId1" Type="http://schemas.openxmlformats.org/officeDocument/2006/relationships/drawing" Target="../drawings/drawing557.xml"/></Relationships>
</file>

<file path=xl/worksheets/_rels/sheet559.xml.rels><?xml version="1.0" encoding="UTF-8" standalone="yes"?>
<Relationships xmlns="http://schemas.openxmlformats.org/package/2006/relationships"><Relationship Id="rId3" Type="http://schemas.openxmlformats.org/officeDocument/2006/relationships/comments" Target="../comments558.xml"/><Relationship Id="rId2" Type="http://schemas.openxmlformats.org/officeDocument/2006/relationships/vmlDrawing" Target="../drawings/vmlDrawing558.vml"/><Relationship Id="rId1" Type="http://schemas.openxmlformats.org/officeDocument/2006/relationships/drawing" Target="../drawings/drawing558.xml"/></Relationships>
</file>

<file path=xl/worksheets/_rels/sheet560.xml.rels><?xml version="1.0" encoding="UTF-8" standalone="yes"?>
<Relationships xmlns="http://schemas.openxmlformats.org/package/2006/relationships"><Relationship Id="rId3" Type="http://schemas.openxmlformats.org/officeDocument/2006/relationships/comments" Target="../comments559.xml"/><Relationship Id="rId2" Type="http://schemas.openxmlformats.org/officeDocument/2006/relationships/vmlDrawing" Target="../drawings/vmlDrawing559.vml"/><Relationship Id="rId1" Type="http://schemas.openxmlformats.org/officeDocument/2006/relationships/drawing" Target="../drawings/drawing559.xml"/></Relationships>
</file>

<file path=xl/worksheets/_rels/sheet561.xml.rels><?xml version="1.0" encoding="UTF-8" standalone="yes"?>
<Relationships xmlns="http://schemas.openxmlformats.org/package/2006/relationships"><Relationship Id="rId3" Type="http://schemas.openxmlformats.org/officeDocument/2006/relationships/comments" Target="../comments560.xml"/><Relationship Id="rId2" Type="http://schemas.openxmlformats.org/officeDocument/2006/relationships/vmlDrawing" Target="../drawings/vmlDrawing560.vml"/><Relationship Id="rId1" Type="http://schemas.openxmlformats.org/officeDocument/2006/relationships/drawing" Target="../drawings/drawing560.xml"/></Relationships>
</file>

<file path=xl/worksheets/_rels/sheet562.xml.rels><?xml version="1.0" encoding="UTF-8" standalone="yes"?>
<Relationships xmlns="http://schemas.openxmlformats.org/package/2006/relationships"><Relationship Id="rId3" Type="http://schemas.openxmlformats.org/officeDocument/2006/relationships/comments" Target="../comments561.xml"/><Relationship Id="rId2" Type="http://schemas.openxmlformats.org/officeDocument/2006/relationships/vmlDrawing" Target="../drawings/vmlDrawing561.vml"/><Relationship Id="rId1" Type="http://schemas.openxmlformats.org/officeDocument/2006/relationships/drawing" Target="../drawings/drawing561.xml"/></Relationships>
</file>

<file path=xl/worksheets/_rels/sheet563.xml.rels><?xml version="1.0" encoding="UTF-8" standalone="yes"?>
<Relationships xmlns="http://schemas.openxmlformats.org/package/2006/relationships"><Relationship Id="rId3" Type="http://schemas.openxmlformats.org/officeDocument/2006/relationships/comments" Target="../comments562.xml"/><Relationship Id="rId2" Type="http://schemas.openxmlformats.org/officeDocument/2006/relationships/vmlDrawing" Target="../drawings/vmlDrawing562.vml"/><Relationship Id="rId1" Type="http://schemas.openxmlformats.org/officeDocument/2006/relationships/drawing" Target="../drawings/drawing562.xml"/></Relationships>
</file>

<file path=xl/worksheets/_rels/sheet564.xml.rels><?xml version="1.0" encoding="UTF-8" standalone="yes"?>
<Relationships xmlns="http://schemas.openxmlformats.org/package/2006/relationships"><Relationship Id="rId3" Type="http://schemas.openxmlformats.org/officeDocument/2006/relationships/comments" Target="../comments563.xml"/><Relationship Id="rId2" Type="http://schemas.openxmlformats.org/officeDocument/2006/relationships/vmlDrawing" Target="../drawings/vmlDrawing563.vml"/><Relationship Id="rId1" Type="http://schemas.openxmlformats.org/officeDocument/2006/relationships/drawing" Target="../drawings/drawing563.xml"/></Relationships>
</file>

<file path=xl/worksheets/_rels/sheet565.xml.rels><?xml version="1.0" encoding="UTF-8" standalone="yes"?>
<Relationships xmlns="http://schemas.openxmlformats.org/package/2006/relationships"><Relationship Id="rId3" Type="http://schemas.openxmlformats.org/officeDocument/2006/relationships/comments" Target="../comments564.xml"/><Relationship Id="rId2" Type="http://schemas.openxmlformats.org/officeDocument/2006/relationships/vmlDrawing" Target="../drawings/vmlDrawing564.vml"/><Relationship Id="rId1" Type="http://schemas.openxmlformats.org/officeDocument/2006/relationships/drawing" Target="../drawings/drawing564.xml"/></Relationships>
</file>

<file path=xl/worksheets/_rels/sheet566.xml.rels><?xml version="1.0" encoding="UTF-8" standalone="yes"?>
<Relationships xmlns="http://schemas.openxmlformats.org/package/2006/relationships"><Relationship Id="rId3" Type="http://schemas.openxmlformats.org/officeDocument/2006/relationships/comments" Target="../comments565.xml"/><Relationship Id="rId2" Type="http://schemas.openxmlformats.org/officeDocument/2006/relationships/vmlDrawing" Target="../drawings/vmlDrawing565.vml"/><Relationship Id="rId1" Type="http://schemas.openxmlformats.org/officeDocument/2006/relationships/drawing" Target="../drawings/drawing565.xml"/></Relationships>
</file>

<file path=xl/worksheets/_rels/sheet567.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autoPageBreaks="0"/>
  </sheetPr>
  <dimension ref="A1:S762"/>
  <sheetViews>
    <sheetView tabSelected="1"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 width="15" customWidth="1"/>
    <col min="2" max="2" width="100" customWidth="1"/>
    <col min="3" max="19" width="15" customWidth="1"/>
  </cols>
  <sheetData>
    <row r="1" spans="1:19" x14ac:dyDescent="0.35">
      <c r="A1" t="s">
        <v>9718</v>
      </c>
    </row>
    <row r="2" spans="1:19" x14ac:dyDescent="0.35">
      <c r="C2" s="20" t="s">
        <v>10874</v>
      </c>
      <c r="D2" s="20" t="s">
        <v>10875</v>
      </c>
      <c r="E2" s="20" t="s">
        <v>10876</v>
      </c>
      <c r="F2" s="20" t="s">
        <v>10877</v>
      </c>
      <c r="G2" s="20" t="s">
        <v>10878</v>
      </c>
      <c r="H2" s="20" t="s">
        <v>10879</v>
      </c>
      <c r="I2" s="20" t="s">
        <v>10880</v>
      </c>
      <c r="J2" s="20" t="s">
        <v>10881</v>
      </c>
      <c r="K2" s="20" t="s">
        <v>10882</v>
      </c>
      <c r="L2" s="20" t="s">
        <v>10883</v>
      </c>
      <c r="M2" s="20" t="s">
        <v>10884</v>
      </c>
      <c r="N2" s="20" t="s">
        <v>10885</v>
      </c>
      <c r="O2" s="20" t="s">
        <v>10886</v>
      </c>
      <c r="P2" s="20" t="s">
        <v>10887</v>
      </c>
      <c r="Q2" s="20" t="s">
        <v>10888</v>
      </c>
      <c r="R2" s="20" t="s">
        <v>10889</v>
      </c>
      <c r="S2" s="20" t="s">
        <v>10890</v>
      </c>
    </row>
    <row r="3" spans="1:19" ht="36" x14ac:dyDescent="0.35">
      <c r="C3" s="3" t="s">
        <v>10798</v>
      </c>
      <c r="D3" s="3" t="s">
        <v>10794</v>
      </c>
      <c r="E3" s="3" t="s">
        <v>10782</v>
      </c>
      <c r="F3" s="3" t="s">
        <v>10792</v>
      </c>
      <c r="G3" s="3" t="s">
        <v>10800</v>
      </c>
      <c r="H3" s="3" t="s">
        <v>10796</v>
      </c>
      <c r="I3" s="3" t="s">
        <v>10778</v>
      </c>
      <c r="J3" s="3" t="s">
        <v>10772</v>
      </c>
      <c r="K3" s="3" t="s">
        <v>10776</v>
      </c>
      <c r="L3" s="3" t="s">
        <v>10774</v>
      </c>
      <c r="M3" s="3" t="s">
        <v>10786</v>
      </c>
      <c r="N3" s="3" t="s">
        <v>10790</v>
      </c>
      <c r="O3" s="3" t="s">
        <v>10788</v>
      </c>
      <c r="P3" s="3" t="s">
        <v>10768</v>
      </c>
      <c r="Q3" s="3" t="s">
        <v>10770</v>
      </c>
      <c r="R3" s="3" t="s">
        <v>10780</v>
      </c>
      <c r="S3" s="3" t="s">
        <v>10784</v>
      </c>
    </row>
    <row r="4" spans="1:19" x14ac:dyDescent="0.35">
      <c r="A4" s="4" t="s">
        <v>9719</v>
      </c>
      <c r="B4" s="4" t="s">
        <v>4161</v>
      </c>
      <c r="C4" s="14" t="s">
        <v>10799</v>
      </c>
      <c r="D4" s="14" t="s">
        <v>10795</v>
      </c>
      <c r="E4" s="14" t="s">
        <v>10783</v>
      </c>
      <c r="F4" s="14" t="s">
        <v>10793</v>
      </c>
      <c r="G4" s="14" t="s">
        <v>10801</v>
      </c>
      <c r="H4" s="14" t="s">
        <v>10797</v>
      </c>
      <c r="I4" s="14" t="s">
        <v>10779</v>
      </c>
      <c r="J4" s="14" t="s">
        <v>10773</v>
      </c>
      <c r="K4" s="14" t="s">
        <v>10777</v>
      </c>
      <c r="L4" s="14" t="s">
        <v>10775</v>
      </c>
      <c r="M4" s="14" t="s">
        <v>10787</v>
      </c>
      <c r="N4" s="14" t="s">
        <v>10791</v>
      </c>
      <c r="O4" s="14" t="s">
        <v>10789</v>
      </c>
      <c r="P4" s="14" t="s">
        <v>10769</v>
      </c>
      <c r="Q4" s="14" t="s">
        <v>10771</v>
      </c>
      <c r="R4" s="14" t="s">
        <v>10781</v>
      </c>
      <c r="S4" s="14" t="s">
        <v>10785</v>
      </c>
    </row>
    <row r="5" spans="1:19" x14ac:dyDescent="0.35">
      <c r="A5" s="7" t="s">
        <v>9720</v>
      </c>
      <c r="B5" s="11" t="s">
        <v>9721</v>
      </c>
      <c r="C5" s="18"/>
      <c r="D5" s="18"/>
      <c r="E5" s="18"/>
      <c r="F5" s="18"/>
      <c r="G5" s="18"/>
      <c r="H5" s="18"/>
      <c r="I5" s="18"/>
      <c r="J5" s="18"/>
      <c r="K5" s="18"/>
      <c r="L5" s="18"/>
      <c r="M5" s="18"/>
      <c r="N5" s="18"/>
      <c r="O5" s="18"/>
      <c r="P5" s="18"/>
      <c r="Q5" s="18"/>
      <c r="R5" s="18"/>
      <c r="S5" s="18"/>
    </row>
    <row r="6" spans="1:19" x14ac:dyDescent="0.35">
      <c r="A6" s="16" t="s">
        <v>9722</v>
      </c>
      <c r="B6" s="17" t="s">
        <v>9723</v>
      </c>
      <c r="C6" s="18"/>
      <c r="D6" s="18"/>
      <c r="E6" s="18"/>
      <c r="F6" s="18"/>
      <c r="G6" s="18"/>
      <c r="H6" s="18"/>
      <c r="I6" s="18"/>
      <c r="J6" s="18"/>
      <c r="K6" s="18"/>
      <c r="L6" s="19" t="s">
        <v>9722</v>
      </c>
      <c r="M6" s="19" t="s">
        <v>9722</v>
      </c>
      <c r="N6" s="19" t="s">
        <v>9722</v>
      </c>
      <c r="O6" s="19" t="s">
        <v>9722</v>
      </c>
      <c r="P6" s="18"/>
      <c r="Q6" s="18"/>
      <c r="R6" s="18"/>
      <c r="S6" s="19" t="s">
        <v>9722</v>
      </c>
    </row>
    <row r="7" spans="1:19" x14ac:dyDescent="0.35">
      <c r="A7" s="7" t="s">
        <v>9724</v>
      </c>
      <c r="B7" s="11" t="s">
        <v>9725</v>
      </c>
      <c r="C7" s="18"/>
      <c r="D7" s="18"/>
      <c r="E7" s="18"/>
      <c r="F7" s="18"/>
      <c r="G7" s="18"/>
      <c r="H7" s="18"/>
      <c r="I7" s="18"/>
      <c r="J7" s="18"/>
      <c r="K7" s="18"/>
      <c r="L7" s="18"/>
      <c r="M7" s="18"/>
      <c r="N7" s="18"/>
      <c r="O7" s="18"/>
      <c r="P7" s="18"/>
      <c r="Q7" s="18"/>
      <c r="R7" s="18"/>
      <c r="S7" s="18"/>
    </row>
    <row r="8" spans="1:19" x14ac:dyDescent="0.35">
      <c r="A8" s="16" t="s">
        <v>9726</v>
      </c>
      <c r="B8" s="17" t="s">
        <v>9727</v>
      </c>
      <c r="C8" s="18"/>
      <c r="D8" s="18"/>
      <c r="E8" s="18"/>
      <c r="F8" s="18"/>
      <c r="G8" s="18"/>
      <c r="H8" s="18"/>
      <c r="I8" s="18"/>
      <c r="J8" s="18"/>
      <c r="K8" s="18"/>
      <c r="L8" s="19" t="s">
        <v>9726</v>
      </c>
      <c r="M8" s="19" t="s">
        <v>9726</v>
      </c>
      <c r="N8" s="19" t="s">
        <v>9726</v>
      </c>
      <c r="O8" s="19" t="s">
        <v>9726</v>
      </c>
      <c r="P8" s="18"/>
      <c r="Q8" s="18"/>
      <c r="R8" s="18"/>
      <c r="S8" s="19" t="s">
        <v>9726</v>
      </c>
    </row>
    <row r="9" spans="1:19" x14ac:dyDescent="0.35">
      <c r="A9" s="16" t="s">
        <v>9728</v>
      </c>
      <c r="B9" s="17" t="s">
        <v>9729</v>
      </c>
      <c r="C9" s="18"/>
      <c r="D9" s="18"/>
      <c r="E9" s="18"/>
      <c r="F9" s="18"/>
      <c r="G9" s="18"/>
      <c r="H9" s="18"/>
      <c r="I9" s="18"/>
      <c r="J9" s="18"/>
      <c r="K9" s="18"/>
      <c r="L9" s="19" t="s">
        <v>9728</v>
      </c>
      <c r="M9" s="19" t="s">
        <v>9728</v>
      </c>
      <c r="N9" s="19" t="s">
        <v>9728</v>
      </c>
      <c r="O9" s="19" t="s">
        <v>9728</v>
      </c>
      <c r="P9" s="18"/>
      <c r="Q9" s="18"/>
      <c r="R9" s="18"/>
      <c r="S9" s="19" t="s">
        <v>9728</v>
      </c>
    </row>
    <row r="10" spans="1:19" x14ac:dyDescent="0.35">
      <c r="A10" s="16" t="s">
        <v>9730</v>
      </c>
      <c r="B10" s="17" t="s">
        <v>9731</v>
      </c>
      <c r="C10" s="18"/>
      <c r="D10" s="18"/>
      <c r="E10" s="18"/>
      <c r="F10" s="18"/>
      <c r="G10" s="18"/>
      <c r="H10" s="18"/>
      <c r="I10" s="18"/>
      <c r="J10" s="18"/>
      <c r="K10" s="18"/>
      <c r="L10" s="19" t="s">
        <v>9730</v>
      </c>
      <c r="M10" s="19" t="s">
        <v>9730</v>
      </c>
      <c r="N10" s="19" t="s">
        <v>9730</v>
      </c>
      <c r="O10" s="19" t="s">
        <v>9730</v>
      </c>
      <c r="P10" s="18"/>
      <c r="Q10" s="18"/>
      <c r="R10" s="18"/>
      <c r="S10" s="19" t="s">
        <v>9730</v>
      </c>
    </row>
    <row r="11" spans="1:19" x14ac:dyDescent="0.35">
      <c r="A11" s="7" t="s">
        <v>9732</v>
      </c>
      <c r="B11" s="11" t="s">
        <v>9733</v>
      </c>
      <c r="C11" s="18"/>
      <c r="D11" s="18"/>
      <c r="E11" s="18"/>
      <c r="F11" s="18"/>
      <c r="G11" s="18"/>
      <c r="H11" s="18"/>
      <c r="I11" s="18"/>
      <c r="J11" s="18"/>
      <c r="K11" s="18"/>
      <c r="L11" s="18"/>
      <c r="M11" s="18"/>
      <c r="N11" s="18"/>
      <c r="O11" s="18"/>
      <c r="P11" s="18"/>
      <c r="Q11" s="18"/>
      <c r="R11" s="18"/>
      <c r="S11" s="18"/>
    </row>
    <row r="12" spans="1:19" x14ac:dyDescent="0.35">
      <c r="A12" s="16" t="s">
        <v>9734</v>
      </c>
      <c r="B12" s="17" t="s">
        <v>9735</v>
      </c>
      <c r="C12" s="19" t="s">
        <v>9734</v>
      </c>
      <c r="D12" s="18"/>
      <c r="E12" s="18"/>
      <c r="F12" s="18"/>
      <c r="G12" s="18"/>
      <c r="H12" s="18"/>
      <c r="I12" s="18"/>
      <c r="J12" s="18"/>
      <c r="K12" s="18"/>
      <c r="L12" s="18"/>
      <c r="M12" s="18"/>
      <c r="N12" s="18"/>
      <c r="O12" s="18"/>
      <c r="P12" s="18"/>
      <c r="Q12" s="18"/>
      <c r="R12" s="18"/>
      <c r="S12" s="19" t="s">
        <v>9734</v>
      </c>
    </row>
    <row r="13" spans="1:19" x14ac:dyDescent="0.35">
      <c r="A13" s="7" t="s">
        <v>9736</v>
      </c>
      <c r="B13" s="11" t="s">
        <v>9733</v>
      </c>
      <c r="C13" s="18"/>
      <c r="D13" s="18"/>
      <c r="E13" s="18"/>
      <c r="F13" s="18"/>
      <c r="G13" s="18"/>
      <c r="H13" s="18"/>
      <c r="I13" s="18"/>
      <c r="J13" s="18"/>
      <c r="K13" s="18"/>
      <c r="L13" s="18"/>
      <c r="M13" s="18"/>
      <c r="N13" s="18"/>
      <c r="O13" s="18"/>
      <c r="P13" s="18"/>
      <c r="Q13" s="18"/>
      <c r="R13" s="18"/>
      <c r="S13" s="18"/>
    </row>
    <row r="14" spans="1:19" x14ac:dyDescent="0.35">
      <c r="A14" s="16" t="s">
        <v>9737</v>
      </c>
      <c r="B14" s="17" t="s">
        <v>9735</v>
      </c>
      <c r="C14" s="18"/>
      <c r="D14" s="19" t="s">
        <v>9737</v>
      </c>
      <c r="E14" s="18"/>
      <c r="F14" s="18"/>
      <c r="G14" s="18"/>
      <c r="H14" s="18"/>
      <c r="I14" s="18"/>
      <c r="J14" s="18"/>
      <c r="K14" s="18"/>
      <c r="L14" s="18"/>
      <c r="M14" s="18"/>
      <c r="N14" s="18"/>
      <c r="O14" s="18"/>
      <c r="P14" s="18"/>
      <c r="Q14" s="18"/>
      <c r="R14" s="18"/>
      <c r="S14" s="19" t="s">
        <v>9737</v>
      </c>
    </row>
    <row r="15" spans="1:19" x14ac:dyDescent="0.35">
      <c r="A15" s="7" t="s">
        <v>9738</v>
      </c>
      <c r="B15" s="11" t="s">
        <v>9733</v>
      </c>
      <c r="C15" s="18"/>
      <c r="D15" s="18"/>
      <c r="E15" s="18"/>
      <c r="F15" s="18"/>
      <c r="G15" s="18"/>
      <c r="H15" s="18"/>
      <c r="I15" s="18"/>
      <c r="J15" s="18"/>
      <c r="K15" s="18"/>
      <c r="L15" s="18"/>
      <c r="M15" s="18"/>
      <c r="N15" s="18"/>
      <c r="O15" s="18"/>
      <c r="P15" s="18"/>
      <c r="Q15" s="18"/>
      <c r="R15" s="18"/>
      <c r="S15" s="18"/>
    </row>
    <row r="16" spans="1:19" x14ac:dyDescent="0.35">
      <c r="A16" s="16" t="s">
        <v>9739</v>
      </c>
      <c r="B16" s="17" t="s">
        <v>9735</v>
      </c>
      <c r="C16" s="18"/>
      <c r="D16" s="18"/>
      <c r="E16" s="19" t="s">
        <v>9739</v>
      </c>
      <c r="F16" s="18"/>
      <c r="G16" s="18"/>
      <c r="H16" s="18"/>
      <c r="I16" s="18"/>
      <c r="J16" s="18"/>
      <c r="K16" s="18"/>
      <c r="L16" s="18"/>
      <c r="M16" s="18"/>
      <c r="N16" s="18"/>
      <c r="O16" s="18"/>
      <c r="P16" s="18"/>
      <c r="Q16" s="18"/>
      <c r="R16" s="18"/>
      <c r="S16" s="19" t="s">
        <v>9739</v>
      </c>
    </row>
    <row r="17" spans="1:19" x14ac:dyDescent="0.35">
      <c r="A17" s="7" t="s">
        <v>9740</v>
      </c>
      <c r="B17" s="11" t="s">
        <v>9733</v>
      </c>
      <c r="C17" s="18"/>
      <c r="D17" s="18"/>
      <c r="E17" s="18"/>
      <c r="F17" s="18"/>
      <c r="G17" s="18"/>
      <c r="H17" s="18"/>
      <c r="I17" s="18"/>
      <c r="J17" s="18"/>
      <c r="K17" s="18"/>
      <c r="L17" s="18"/>
      <c r="M17" s="18"/>
      <c r="N17" s="18"/>
      <c r="O17" s="18"/>
      <c r="P17" s="18"/>
      <c r="Q17" s="18"/>
      <c r="R17" s="18"/>
      <c r="S17" s="18"/>
    </row>
    <row r="18" spans="1:19" x14ac:dyDescent="0.35">
      <c r="A18" s="16" t="s">
        <v>9741</v>
      </c>
      <c r="B18" s="17" t="s">
        <v>9735</v>
      </c>
      <c r="C18" s="18"/>
      <c r="D18" s="18"/>
      <c r="E18" s="18"/>
      <c r="F18" s="19" t="s">
        <v>9741</v>
      </c>
      <c r="G18" s="18"/>
      <c r="H18" s="18"/>
      <c r="I18" s="18"/>
      <c r="J18" s="18"/>
      <c r="K18" s="18"/>
      <c r="L18" s="18"/>
      <c r="M18" s="18"/>
      <c r="N18" s="18"/>
      <c r="O18" s="18"/>
      <c r="P18" s="18"/>
      <c r="Q18" s="18"/>
      <c r="R18" s="18"/>
      <c r="S18" s="19" t="s">
        <v>9741</v>
      </c>
    </row>
    <row r="19" spans="1:19" x14ac:dyDescent="0.35">
      <c r="A19" s="7" t="s">
        <v>9742</v>
      </c>
      <c r="B19" s="11" t="s">
        <v>9733</v>
      </c>
      <c r="C19" s="18"/>
      <c r="D19" s="18"/>
      <c r="E19" s="18"/>
      <c r="F19" s="18"/>
      <c r="G19" s="18"/>
      <c r="H19" s="18"/>
      <c r="I19" s="18"/>
      <c r="J19" s="18"/>
      <c r="K19" s="18"/>
      <c r="L19" s="18"/>
      <c r="M19" s="18"/>
      <c r="N19" s="18"/>
      <c r="O19" s="18"/>
      <c r="P19" s="18"/>
      <c r="Q19" s="18"/>
      <c r="R19" s="18"/>
      <c r="S19" s="18"/>
    </row>
    <row r="20" spans="1:19" x14ac:dyDescent="0.35">
      <c r="A20" s="16" t="s">
        <v>9743</v>
      </c>
      <c r="B20" s="17" t="s">
        <v>9735</v>
      </c>
      <c r="C20" s="18"/>
      <c r="D20" s="18"/>
      <c r="E20" s="18"/>
      <c r="F20" s="18"/>
      <c r="G20" s="19" t="s">
        <v>9743</v>
      </c>
      <c r="H20" s="18"/>
      <c r="I20" s="18"/>
      <c r="J20" s="18"/>
      <c r="K20" s="18"/>
      <c r="L20" s="18"/>
      <c r="M20" s="18"/>
      <c r="N20" s="18"/>
      <c r="O20" s="18"/>
      <c r="P20" s="18"/>
      <c r="Q20" s="18"/>
      <c r="R20" s="18"/>
      <c r="S20" s="19" t="s">
        <v>9743</v>
      </c>
    </row>
    <row r="21" spans="1:19" x14ac:dyDescent="0.35">
      <c r="A21" s="7" t="s">
        <v>9744</v>
      </c>
      <c r="B21" s="11" t="s">
        <v>9733</v>
      </c>
      <c r="C21" s="18"/>
      <c r="D21" s="18"/>
      <c r="E21" s="18"/>
      <c r="F21" s="18"/>
      <c r="G21" s="18"/>
      <c r="H21" s="18"/>
      <c r="I21" s="18"/>
      <c r="J21" s="18"/>
      <c r="K21" s="18"/>
      <c r="L21" s="18"/>
      <c r="M21" s="18"/>
      <c r="N21" s="18"/>
      <c r="O21" s="18"/>
      <c r="P21" s="18"/>
      <c r="Q21" s="18"/>
      <c r="R21" s="18"/>
      <c r="S21" s="18"/>
    </row>
    <row r="22" spans="1:19" x14ac:dyDescent="0.35">
      <c r="A22" s="16" t="s">
        <v>9745</v>
      </c>
      <c r="B22" s="17" t="s">
        <v>9735</v>
      </c>
      <c r="C22" s="18"/>
      <c r="D22" s="18"/>
      <c r="E22" s="18"/>
      <c r="F22" s="18"/>
      <c r="G22" s="18"/>
      <c r="H22" s="19" t="s">
        <v>9745</v>
      </c>
      <c r="I22" s="18"/>
      <c r="J22" s="18"/>
      <c r="K22" s="18"/>
      <c r="L22" s="18"/>
      <c r="M22" s="18"/>
      <c r="N22" s="18"/>
      <c r="O22" s="18"/>
      <c r="P22" s="18"/>
      <c r="Q22" s="18"/>
      <c r="R22" s="18"/>
      <c r="S22" s="19" t="s">
        <v>9745</v>
      </c>
    </row>
    <row r="23" spans="1:19" x14ac:dyDescent="0.35">
      <c r="A23" s="7" t="s">
        <v>9746</v>
      </c>
      <c r="B23" s="11" t="s">
        <v>9733</v>
      </c>
      <c r="C23" s="18"/>
      <c r="D23" s="18"/>
      <c r="E23" s="18"/>
      <c r="F23" s="18"/>
      <c r="G23" s="18"/>
      <c r="H23" s="18"/>
      <c r="I23" s="18"/>
      <c r="J23" s="18"/>
      <c r="K23" s="18"/>
      <c r="L23" s="18"/>
      <c r="M23" s="18"/>
      <c r="N23" s="18"/>
      <c r="O23" s="18"/>
      <c r="P23" s="18"/>
      <c r="Q23" s="18"/>
      <c r="R23" s="18"/>
      <c r="S23" s="18"/>
    </row>
    <row r="24" spans="1:19" x14ac:dyDescent="0.35">
      <c r="A24" s="16" t="s">
        <v>9747</v>
      </c>
      <c r="B24" s="17" t="s">
        <v>9735</v>
      </c>
      <c r="C24" s="18"/>
      <c r="D24" s="18"/>
      <c r="E24" s="18"/>
      <c r="F24" s="18"/>
      <c r="G24" s="18"/>
      <c r="H24" s="18"/>
      <c r="I24" s="19" t="s">
        <v>9747</v>
      </c>
      <c r="J24" s="18"/>
      <c r="K24" s="18"/>
      <c r="L24" s="18"/>
      <c r="M24" s="18"/>
      <c r="N24" s="18"/>
      <c r="O24" s="18"/>
      <c r="P24" s="18"/>
      <c r="Q24" s="18"/>
      <c r="R24" s="18"/>
      <c r="S24" s="19" t="s">
        <v>9747</v>
      </c>
    </row>
    <row r="25" spans="1:19" x14ac:dyDescent="0.35">
      <c r="A25" s="7" t="s">
        <v>9748</v>
      </c>
      <c r="B25" s="11" t="s">
        <v>9733</v>
      </c>
      <c r="C25" s="18"/>
      <c r="D25" s="18"/>
      <c r="E25" s="18"/>
      <c r="F25" s="18"/>
      <c r="G25" s="18"/>
      <c r="H25" s="18"/>
      <c r="I25" s="18"/>
      <c r="J25" s="18"/>
      <c r="K25" s="18"/>
      <c r="L25" s="18"/>
      <c r="M25" s="18"/>
      <c r="N25" s="18"/>
      <c r="O25" s="18"/>
      <c r="P25" s="18"/>
      <c r="Q25" s="18"/>
      <c r="R25" s="18"/>
      <c r="S25" s="18"/>
    </row>
    <row r="26" spans="1:19" x14ac:dyDescent="0.35">
      <c r="A26" s="16" t="s">
        <v>9749</v>
      </c>
      <c r="B26" s="17" t="s">
        <v>9735</v>
      </c>
      <c r="C26" s="18"/>
      <c r="D26" s="18"/>
      <c r="E26" s="18"/>
      <c r="F26" s="18"/>
      <c r="G26" s="18"/>
      <c r="H26" s="18"/>
      <c r="I26" s="18"/>
      <c r="J26" s="19" t="s">
        <v>9749</v>
      </c>
      <c r="K26" s="18"/>
      <c r="L26" s="18"/>
      <c r="M26" s="18"/>
      <c r="N26" s="18"/>
      <c r="O26" s="18"/>
      <c r="P26" s="18"/>
      <c r="Q26" s="18"/>
      <c r="R26" s="18"/>
      <c r="S26" s="19" t="s">
        <v>9749</v>
      </c>
    </row>
    <row r="27" spans="1:19" x14ac:dyDescent="0.35">
      <c r="A27" s="7" t="s">
        <v>9750</v>
      </c>
      <c r="B27" s="11" t="s">
        <v>9733</v>
      </c>
      <c r="C27" s="18"/>
      <c r="D27" s="18"/>
      <c r="E27" s="18"/>
      <c r="F27" s="18"/>
      <c r="G27" s="18"/>
      <c r="H27" s="18"/>
      <c r="I27" s="18"/>
      <c r="J27" s="18"/>
      <c r="K27" s="18"/>
      <c r="L27" s="18"/>
      <c r="M27" s="18"/>
      <c r="N27" s="18"/>
      <c r="O27" s="18"/>
      <c r="P27" s="18"/>
      <c r="Q27" s="18"/>
      <c r="R27" s="18"/>
      <c r="S27" s="18"/>
    </row>
    <row r="28" spans="1:19" x14ac:dyDescent="0.35">
      <c r="A28" s="16" t="s">
        <v>9751</v>
      </c>
      <c r="B28" s="17" t="s">
        <v>9735</v>
      </c>
      <c r="C28" s="18"/>
      <c r="D28" s="18"/>
      <c r="E28" s="18"/>
      <c r="F28" s="18"/>
      <c r="G28" s="18"/>
      <c r="H28" s="18"/>
      <c r="I28" s="18"/>
      <c r="J28" s="18"/>
      <c r="K28" s="19" t="s">
        <v>9751</v>
      </c>
      <c r="L28" s="18"/>
      <c r="M28" s="18"/>
      <c r="N28" s="18"/>
      <c r="O28" s="18"/>
      <c r="P28" s="18"/>
      <c r="Q28" s="18"/>
      <c r="R28" s="18"/>
      <c r="S28" s="19" t="s">
        <v>9751</v>
      </c>
    </row>
    <row r="29" spans="1:19" x14ac:dyDescent="0.35">
      <c r="A29" s="7" t="s">
        <v>9752</v>
      </c>
      <c r="B29" s="11" t="s">
        <v>9753</v>
      </c>
      <c r="C29" s="18"/>
      <c r="D29" s="18"/>
      <c r="E29" s="18"/>
      <c r="F29" s="18"/>
      <c r="G29" s="18"/>
      <c r="H29" s="18"/>
      <c r="I29" s="18"/>
      <c r="J29" s="18"/>
      <c r="K29" s="18"/>
      <c r="L29" s="18"/>
      <c r="M29" s="18"/>
      <c r="N29" s="18"/>
      <c r="O29" s="18"/>
      <c r="P29" s="18"/>
      <c r="Q29" s="18"/>
      <c r="R29" s="18"/>
      <c r="S29" s="18"/>
    </row>
    <row r="30" spans="1:19" x14ac:dyDescent="0.35">
      <c r="A30" s="16" t="s">
        <v>9754</v>
      </c>
      <c r="B30" s="17" t="s">
        <v>9753</v>
      </c>
      <c r="C30" s="19" t="s">
        <v>9754</v>
      </c>
      <c r="D30" s="19" t="s">
        <v>9754</v>
      </c>
      <c r="E30" s="18"/>
      <c r="F30" s="18"/>
      <c r="G30" s="18"/>
      <c r="H30" s="18"/>
      <c r="I30" s="18"/>
      <c r="J30" s="18"/>
      <c r="K30" s="18"/>
      <c r="L30" s="19" t="s">
        <v>9754</v>
      </c>
      <c r="M30" s="19" t="s">
        <v>9754</v>
      </c>
      <c r="N30" s="18"/>
      <c r="O30" s="18"/>
      <c r="P30" s="18"/>
      <c r="Q30" s="18"/>
      <c r="R30" s="18"/>
      <c r="S30" s="19" t="s">
        <v>9754</v>
      </c>
    </row>
    <row r="31" spans="1:19" x14ac:dyDescent="0.35">
      <c r="A31" s="16" t="s">
        <v>9755</v>
      </c>
      <c r="B31" s="17" t="s">
        <v>9756</v>
      </c>
      <c r="C31" s="19" t="s">
        <v>9755</v>
      </c>
      <c r="D31" s="19" t="s">
        <v>9755</v>
      </c>
      <c r="E31" s="18"/>
      <c r="F31" s="18"/>
      <c r="G31" s="18"/>
      <c r="H31" s="18"/>
      <c r="I31" s="18"/>
      <c r="J31" s="18"/>
      <c r="K31" s="18"/>
      <c r="L31" s="19" t="s">
        <v>9755</v>
      </c>
      <c r="M31" s="19" t="s">
        <v>9755</v>
      </c>
      <c r="N31" s="18"/>
      <c r="O31" s="18"/>
      <c r="P31" s="18"/>
      <c r="Q31" s="18"/>
      <c r="R31" s="18"/>
      <c r="S31" s="19" t="s">
        <v>9755</v>
      </c>
    </row>
    <row r="32" spans="1:19" x14ac:dyDescent="0.35">
      <c r="A32" s="7" t="s">
        <v>9757</v>
      </c>
      <c r="B32" s="11" t="s">
        <v>9753</v>
      </c>
      <c r="C32" s="18"/>
      <c r="D32" s="18"/>
      <c r="E32" s="18"/>
      <c r="F32" s="18"/>
      <c r="G32" s="18"/>
      <c r="H32" s="18"/>
      <c r="I32" s="18"/>
      <c r="J32" s="18"/>
      <c r="K32" s="18"/>
      <c r="L32" s="18"/>
      <c r="M32" s="18"/>
      <c r="N32" s="18"/>
      <c r="O32" s="18"/>
      <c r="P32" s="18"/>
      <c r="Q32" s="18"/>
      <c r="R32" s="18"/>
      <c r="S32" s="18"/>
    </row>
    <row r="33" spans="1:19" x14ac:dyDescent="0.35">
      <c r="A33" s="16" t="s">
        <v>9758</v>
      </c>
      <c r="B33" s="17" t="s">
        <v>9753</v>
      </c>
      <c r="C33" s="18"/>
      <c r="D33" s="18"/>
      <c r="E33" s="19" t="s">
        <v>9758</v>
      </c>
      <c r="F33" s="19" t="s">
        <v>9758</v>
      </c>
      <c r="G33" s="18"/>
      <c r="H33" s="18"/>
      <c r="I33" s="18"/>
      <c r="J33" s="19" t="s">
        <v>9758</v>
      </c>
      <c r="K33" s="18"/>
      <c r="L33" s="18"/>
      <c r="M33" s="18"/>
      <c r="N33" s="18"/>
      <c r="O33" s="18"/>
      <c r="P33" s="18"/>
      <c r="Q33" s="18"/>
      <c r="R33" s="18"/>
      <c r="S33" s="19" t="s">
        <v>9758</v>
      </c>
    </row>
    <row r="34" spans="1:19" x14ac:dyDescent="0.35">
      <c r="A34" s="7" t="s">
        <v>9759</v>
      </c>
      <c r="B34" s="11" t="s">
        <v>9753</v>
      </c>
      <c r="C34" s="18"/>
      <c r="D34" s="18"/>
      <c r="E34" s="18"/>
      <c r="F34" s="18"/>
      <c r="G34" s="18"/>
      <c r="H34" s="18"/>
      <c r="I34" s="18"/>
      <c r="J34" s="18"/>
      <c r="K34" s="18"/>
      <c r="L34" s="18"/>
      <c r="M34" s="18"/>
      <c r="N34" s="18"/>
      <c r="O34" s="18"/>
      <c r="P34" s="18"/>
      <c r="Q34" s="18"/>
      <c r="R34" s="18"/>
      <c r="S34" s="18"/>
    </row>
    <row r="35" spans="1:19" x14ac:dyDescent="0.35">
      <c r="A35" s="16" t="s">
        <v>9760</v>
      </c>
      <c r="B35" s="17" t="s">
        <v>9753</v>
      </c>
      <c r="C35" s="18"/>
      <c r="D35" s="18"/>
      <c r="E35" s="18"/>
      <c r="F35" s="18"/>
      <c r="G35" s="19" t="s">
        <v>9760</v>
      </c>
      <c r="H35" s="19" t="s">
        <v>9760</v>
      </c>
      <c r="I35" s="18"/>
      <c r="J35" s="18"/>
      <c r="K35" s="18"/>
      <c r="L35" s="18"/>
      <c r="M35" s="18"/>
      <c r="N35" s="19" t="s">
        <v>9760</v>
      </c>
      <c r="O35" s="19" t="s">
        <v>9760</v>
      </c>
      <c r="P35" s="18"/>
      <c r="Q35" s="18"/>
      <c r="R35" s="18"/>
      <c r="S35" s="19" t="s">
        <v>9760</v>
      </c>
    </row>
    <row r="36" spans="1:19" x14ac:dyDescent="0.35">
      <c r="A36" s="16" t="s">
        <v>9761</v>
      </c>
      <c r="B36" s="17" t="s">
        <v>1333</v>
      </c>
      <c r="C36" s="18"/>
      <c r="D36" s="18"/>
      <c r="E36" s="18"/>
      <c r="F36" s="18"/>
      <c r="G36" s="19" t="s">
        <v>9761</v>
      </c>
      <c r="H36" s="19" t="s">
        <v>9761</v>
      </c>
      <c r="I36" s="18"/>
      <c r="J36" s="18"/>
      <c r="K36" s="18"/>
      <c r="L36" s="18"/>
      <c r="M36" s="18"/>
      <c r="N36" s="19" t="s">
        <v>9761</v>
      </c>
      <c r="O36" s="19" t="s">
        <v>9761</v>
      </c>
      <c r="P36" s="18"/>
      <c r="Q36" s="18"/>
      <c r="R36" s="18"/>
      <c r="S36" s="19" t="s">
        <v>9761</v>
      </c>
    </row>
    <row r="37" spans="1:19" x14ac:dyDescent="0.35">
      <c r="A37" s="16" t="s">
        <v>9762</v>
      </c>
      <c r="B37" s="17" t="s">
        <v>9763</v>
      </c>
      <c r="C37" s="18"/>
      <c r="D37" s="18"/>
      <c r="E37" s="18"/>
      <c r="F37" s="18"/>
      <c r="G37" s="19" t="s">
        <v>9762</v>
      </c>
      <c r="H37" s="19" t="s">
        <v>9762</v>
      </c>
      <c r="I37" s="18"/>
      <c r="J37" s="18"/>
      <c r="K37" s="18"/>
      <c r="L37" s="18"/>
      <c r="M37" s="18"/>
      <c r="N37" s="19" t="s">
        <v>9762</v>
      </c>
      <c r="O37" s="19" t="s">
        <v>9762</v>
      </c>
      <c r="P37" s="18"/>
      <c r="Q37" s="18"/>
      <c r="R37" s="18"/>
      <c r="S37" s="19" t="s">
        <v>9762</v>
      </c>
    </row>
    <row r="38" spans="1:19" x14ac:dyDescent="0.35">
      <c r="A38" s="16" t="s">
        <v>9764</v>
      </c>
      <c r="B38" s="17" t="s">
        <v>9756</v>
      </c>
      <c r="C38" s="18"/>
      <c r="D38" s="18"/>
      <c r="E38" s="18"/>
      <c r="F38" s="18"/>
      <c r="G38" s="19" t="s">
        <v>9764</v>
      </c>
      <c r="H38" s="19" t="s">
        <v>9764</v>
      </c>
      <c r="I38" s="18"/>
      <c r="J38" s="18"/>
      <c r="K38" s="18"/>
      <c r="L38" s="18"/>
      <c r="M38" s="18"/>
      <c r="N38" s="19" t="s">
        <v>9764</v>
      </c>
      <c r="O38" s="19" t="s">
        <v>9764</v>
      </c>
      <c r="P38" s="18"/>
      <c r="Q38" s="18"/>
      <c r="R38" s="18"/>
      <c r="S38" s="19" t="s">
        <v>9764</v>
      </c>
    </row>
    <row r="39" spans="1:19" x14ac:dyDescent="0.35">
      <c r="A39" s="7" t="s">
        <v>9765</v>
      </c>
      <c r="B39" s="11" t="s">
        <v>9753</v>
      </c>
      <c r="C39" s="18"/>
      <c r="D39" s="18"/>
      <c r="E39" s="18"/>
      <c r="F39" s="18"/>
      <c r="G39" s="18"/>
      <c r="H39" s="18"/>
      <c r="I39" s="18"/>
      <c r="J39" s="18"/>
      <c r="K39" s="18"/>
      <c r="L39" s="18"/>
      <c r="M39" s="18"/>
      <c r="N39" s="18"/>
      <c r="O39" s="18"/>
      <c r="P39" s="18"/>
      <c r="Q39" s="18"/>
      <c r="R39" s="18"/>
      <c r="S39" s="18"/>
    </row>
    <row r="40" spans="1:19" x14ac:dyDescent="0.35">
      <c r="A40" s="16" t="s">
        <v>9766</v>
      </c>
      <c r="B40" s="17" t="s">
        <v>9753</v>
      </c>
      <c r="C40" s="18"/>
      <c r="D40" s="18"/>
      <c r="E40" s="18"/>
      <c r="F40" s="18"/>
      <c r="G40" s="18"/>
      <c r="H40" s="18"/>
      <c r="I40" s="19" t="s">
        <v>9766</v>
      </c>
      <c r="J40" s="18"/>
      <c r="K40" s="18"/>
      <c r="L40" s="18"/>
      <c r="M40" s="18"/>
      <c r="N40" s="18"/>
      <c r="O40" s="18"/>
      <c r="P40" s="18"/>
      <c r="Q40" s="18"/>
      <c r="R40" s="18"/>
      <c r="S40" s="19" t="s">
        <v>9766</v>
      </c>
    </row>
    <row r="41" spans="1:19" x14ac:dyDescent="0.35">
      <c r="A41" s="7" t="s">
        <v>9767</v>
      </c>
      <c r="B41" s="11" t="s">
        <v>9753</v>
      </c>
      <c r="C41" s="18"/>
      <c r="D41" s="18"/>
      <c r="E41" s="18"/>
      <c r="F41" s="18"/>
      <c r="G41" s="18"/>
      <c r="H41" s="18"/>
      <c r="I41" s="18"/>
      <c r="J41" s="18"/>
      <c r="K41" s="18"/>
      <c r="L41" s="18"/>
      <c r="M41" s="18"/>
      <c r="N41" s="18"/>
      <c r="O41" s="18"/>
      <c r="P41" s="18"/>
      <c r="Q41" s="18"/>
      <c r="R41" s="18"/>
      <c r="S41" s="18"/>
    </row>
    <row r="42" spans="1:19" x14ac:dyDescent="0.35">
      <c r="A42" s="16" t="s">
        <v>9768</v>
      </c>
      <c r="B42" s="17" t="s">
        <v>9753</v>
      </c>
      <c r="C42" s="18"/>
      <c r="D42" s="18"/>
      <c r="E42" s="18"/>
      <c r="F42" s="18"/>
      <c r="G42" s="18"/>
      <c r="H42" s="18"/>
      <c r="I42" s="18"/>
      <c r="J42" s="18"/>
      <c r="K42" s="19" t="s">
        <v>9768</v>
      </c>
      <c r="L42" s="18"/>
      <c r="M42" s="18"/>
      <c r="N42" s="18"/>
      <c r="O42" s="18"/>
      <c r="P42" s="18"/>
      <c r="Q42" s="18"/>
      <c r="R42" s="18"/>
      <c r="S42" s="19" t="s">
        <v>9768</v>
      </c>
    </row>
    <row r="43" spans="1:19" x14ac:dyDescent="0.35">
      <c r="A43" s="16" t="s">
        <v>9769</v>
      </c>
      <c r="B43" s="17" t="s">
        <v>1333</v>
      </c>
      <c r="C43" s="18"/>
      <c r="D43" s="18"/>
      <c r="E43" s="18"/>
      <c r="F43" s="18"/>
      <c r="G43" s="18"/>
      <c r="H43" s="18"/>
      <c r="I43" s="18"/>
      <c r="J43" s="18"/>
      <c r="K43" s="19" t="s">
        <v>9769</v>
      </c>
      <c r="L43" s="18"/>
      <c r="M43" s="18"/>
      <c r="N43" s="18"/>
      <c r="O43" s="18"/>
      <c r="P43" s="18"/>
      <c r="Q43" s="18"/>
      <c r="R43" s="18"/>
      <c r="S43" s="19" t="s">
        <v>9769</v>
      </c>
    </row>
    <row r="44" spans="1:19" x14ac:dyDescent="0.35">
      <c r="A44" s="16" t="s">
        <v>9770</v>
      </c>
      <c r="B44" s="17" t="s">
        <v>9763</v>
      </c>
      <c r="C44" s="18"/>
      <c r="D44" s="18"/>
      <c r="E44" s="18"/>
      <c r="F44" s="18"/>
      <c r="G44" s="18"/>
      <c r="H44" s="18"/>
      <c r="I44" s="18"/>
      <c r="J44" s="18"/>
      <c r="K44" s="19" t="s">
        <v>9770</v>
      </c>
      <c r="L44" s="18"/>
      <c r="M44" s="18"/>
      <c r="N44" s="18"/>
      <c r="O44" s="18"/>
      <c r="P44" s="18"/>
      <c r="Q44" s="18"/>
      <c r="R44" s="18"/>
      <c r="S44" s="19" t="s">
        <v>9770</v>
      </c>
    </row>
    <row r="45" spans="1:19" x14ac:dyDescent="0.35">
      <c r="A45" s="7" t="s">
        <v>9771</v>
      </c>
      <c r="B45" s="11" t="s">
        <v>9772</v>
      </c>
      <c r="C45" s="18"/>
      <c r="D45" s="18"/>
      <c r="E45" s="18"/>
      <c r="F45" s="18"/>
      <c r="G45" s="18"/>
      <c r="H45" s="18"/>
      <c r="I45" s="18"/>
      <c r="J45" s="18"/>
      <c r="K45" s="18"/>
      <c r="L45" s="18"/>
      <c r="M45" s="18"/>
      <c r="N45" s="18"/>
      <c r="O45" s="18"/>
      <c r="P45" s="18"/>
      <c r="Q45" s="18"/>
      <c r="R45" s="18"/>
      <c r="S45" s="18"/>
    </row>
    <row r="46" spans="1:19" x14ac:dyDescent="0.35">
      <c r="A46" s="16" t="s">
        <v>9773</v>
      </c>
      <c r="B46" s="17" t="s">
        <v>9774</v>
      </c>
      <c r="C46" s="19" t="s">
        <v>9773</v>
      </c>
      <c r="D46" s="18"/>
      <c r="E46" s="18"/>
      <c r="F46" s="18"/>
      <c r="G46" s="19" t="s">
        <v>9773</v>
      </c>
      <c r="H46" s="18"/>
      <c r="I46" s="18"/>
      <c r="J46" s="18"/>
      <c r="K46" s="18"/>
      <c r="L46" s="19" t="s">
        <v>9773</v>
      </c>
      <c r="M46" s="18"/>
      <c r="N46" s="19" t="s">
        <v>9773</v>
      </c>
      <c r="O46" s="18"/>
      <c r="P46" s="18"/>
      <c r="Q46" s="18"/>
      <c r="R46" s="18"/>
      <c r="S46" s="19" t="s">
        <v>9773</v>
      </c>
    </row>
    <row r="47" spans="1:19" x14ac:dyDescent="0.35">
      <c r="A47" s="16" t="s">
        <v>9775</v>
      </c>
      <c r="B47" s="17" t="s">
        <v>9776</v>
      </c>
      <c r="C47" s="19" t="s">
        <v>9775</v>
      </c>
      <c r="D47" s="18"/>
      <c r="E47" s="18"/>
      <c r="F47" s="18"/>
      <c r="G47" s="19" t="s">
        <v>9775</v>
      </c>
      <c r="H47" s="18"/>
      <c r="I47" s="18"/>
      <c r="J47" s="18"/>
      <c r="K47" s="18"/>
      <c r="L47" s="19" t="s">
        <v>9775</v>
      </c>
      <c r="M47" s="18"/>
      <c r="N47" s="19" t="s">
        <v>9775</v>
      </c>
      <c r="O47" s="18"/>
      <c r="P47" s="18"/>
      <c r="Q47" s="18"/>
      <c r="R47" s="18"/>
      <c r="S47" s="19" t="s">
        <v>9775</v>
      </c>
    </row>
    <row r="48" spans="1:19" x14ac:dyDescent="0.35">
      <c r="A48" s="7" t="s">
        <v>9777</v>
      </c>
      <c r="B48" s="11" t="s">
        <v>9772</v>
      </c>
      <c r="C48" s="18"/>
      <c r="D48" s="18"/>
      <c r="E48" s="18"/>
      <c r="F48" s="18"/>
      <c r="G48" s="18"/>
      <c r="H48" s="18"/>
      <c r="I48" s="18"/>
      <c r="J48" s="18"/>
      <c r="K48" s="18"/>
      <c r="L48" s="18"/>
      <c r="M48" s="18"/>
      <c r="N48" s="18"/>
      <c r="O48" s="18"/>
      <c r="P48" s="18"/>
      <c r="Q48" s="18"/>
      <c r="R48" s="18"/>
      <c r="S48" s="18"/>
    </row>
    <row r="49" spans="1:19" x14ac:dyDescent="0.35">
      <c r="A49" s="16" t="s">
        <v>9778</v>
      </c>
      <c r="B49" s="17" t="s">
        <v>9774</v>
      </c>
      <c r="C49" s="18"/>
      <c r="D49" s="18"/>
      <c r="E49" s="19" t="s">
        <v>9778</v>
      </c>
      <c r="F49" s="18"/>
      <c r="G49" s="18"/>
      <c r="H49" s="18"/>
      <c r="I49" s="18"/>
      <c r="J49" s="18"/>
      <c r="K49" s="18"/>
      <c r="L49" s="18"/>
      <c r="M49" s="18"/>
      <c r="N49" s="18"/>
      <c r="O49" s="18"/>
      <c r="P49" s="18"/>
      <c r="Q49" s="18"/>
      <c r="R49" s="18"/>
      <c r="S49" s="19" t="s">
        <v>9778</v>
      </c>
    </row>
    <row r="50" spans="1:19" x14ac:dyDescent="0.35">
      <c r="A50" s="16" t="s">
        <v>9779</v>
      </c>
      <c r="B50" s="17" t="s">
        <v>9776</v>
      </c>
      <c r="C50" s="18"/>
      <c r="D50" s="18"/>
      <c r="E50" s="19" t="s">
        <v>9779</v>
      </c>
      <c r="F50" s="18"/>
      <c r="G50" s="18"/>
      <c r="H50" s="18"/>
      <c r="I50" s="18"/>
      <c r="J50" s="18"/>
      <c r="K50" s="18"/>
      <c r="L50" s="18"/>
      <c r="M50" s="18"/>
      <c r="N50" s="18"/>
      <c r="O50" s="18"/>
      <c r="P50" s="18"/>
      <c r="Q50" s="18"/>
      <c r="R50" s="18"/>
      <c r="S50" s="19" t="s">
        <v>9779</v>
      </c>
    </row>
    <row r="51" spans="1:19" x14ac:dyDescent="0.35">
      <c r="A51" s="7" t="s">
        <v>9780</v>
      </c>
      <c r="B51" s="11" t="s">
        <v>9781</v>
      </c>
      <c r="C51" s="18"/>
      <c r="D51" s="18"/>
      <c r="E51" s="18"/>
      <c r="F51" s="18"/>
      <c r="G51" s="18"/>
      <c r="H51" s="18"/>
      <c r="I51" s="18"/>
      <c r="J51" s="18"/>
      <c r="K51" s="18"/>
      <c r="L51" s="18"/>
      <c r="M51" s="18"/>
      <c r="N51" s="18"/>
      <c r="O51" s="18"/>
      <c r="P51" s="18"/>
      <c r="Q51" s="18"/>
      <c r="R51" s="18"/>
      <c r="S51" s="18"/>
    </row>
    <row r="52" spans="1:19" x14ac:dyDescent="0.35">
      <c r="A52" s="16" t="s">
        <v>9782</v>
      </c>
      <c r="B52" s="17" t="s">
        <v>9781</v>
      </c>
      <c r="C52" s="19" t="s">
        <v>9782</v>
      </c>
      <c r="D52" s="18"/>
      <c r="E52" s="19" t="s">
        <v>9782</v>
      </c>
      <c r="F52" s="18"/>
      <c r="G52" s="18"/>
      <c r="H52" s="18"/>
      <c r="I52" s="18"/>
      <c r="J52" s="19" t="s">
        <v>9782</v>
      </c>
      <c r="K52" s="18"/>
      <c r="L52" s="18"/>
      <c r="M52" s="18"/>
      <c r="N52" s="18"/>
      <c r="O52" s="18"/>
      <c r="P52" s="18"/>
      <c r="Q52" s="18"/>
      <c r="R52" s="18"/>
      <c r="S52" s="19" t="s">
        <v>9782</v>
      </c>
    </row>
    <row r="53" spans="1:19" x14ac:dyDescent="0.35">
      <c r="A53" s="7" t="s">
        <v>9783</v>
      </c>
      <c r="B53" s="11" t="s">
        <v>9781</v>
      </c>
      <c r="C53" s="18"/>
      <c r="D53" s="18"/>
      <c r="E53" s="18"/>
      <c r="F53" s="18"/>
      <c r="G53" s="18"/>
      <c r="H53" s="18"/>
      <c r="I53" s="18"/>
      <c r="J53" s="18"/>
      <c r="K53" s="18"/>
      <c r="L53" s="18"/>
      <c r="M53" s="18"/>
      <c r="N53" s="18"/>
      <c r="O53" s="18"/>
      <c r="P53" s="18"/>
      <c r="Q53" s="18"/>
      <c r="R53" s="18"/>
      <c r="S53" s="18"/>
    </row>
    <row r="54" spans="1:19" x14ac:dyDescent="0.35">
      <c r="A54" s="16" t="s">
        <v>9784</v>
      </c>
      <c r="B54" s="17" t="s">
        <v>9781</v>
      </c>
      <c r="C54" s="18"/>
      <c r="D54" s="19" t="s">
        <v>9784</v>
      </c>
      <c r="E54" s="18"/>
      <c r="F54" s="19" t="s">
        <v>9784</v>
      </c>
      <c r="G54" s="18"/>
      <c r="H54" s="18"/>
      <c r="I54" s="18"/>
      <c r="J54" s="18"/>
      <c r="K54" s="18"/>
      <c r="L54" s="18"/>
      <c r="M54" s="18"/>
      <c r="N54" s="18"/>
      <c r="O54" s="18"/>
      <c r="P54" s="18"/>
      <c r="Q54" s="19" t="s">
        <v>9784</v>
      </c>
      <c r="R54" s="19" t="s">
        <v>9784</v>
      </c>
      <c r="S54" s="19" t="s">
        <v>9784</v>
      </c>
    </row>
    <row r="55" spans="1:19" x14ac:dyDescent="0.35">
      <c r="A55" s="7" t="s">
        <v>9785</v>
      </c>
      <c r="B55" s="11" t="s">
        <v>9781</v>
      </c>
      <c r="C55" s="18"/>
      <c r="D55" s="18"/>
      <c r="E55" s="18"/>
      <c r="F55" s="18"/>
      <c r="G55" s="18"/>
      <c r="H55" s="18"/>
      <c r="I55" s="18"/>
      <c r="J55" s="18"/>
      <c r="K55" s="18"/>
      <c r="L55" s="18"/>
      <c r="M55" s="18"/>
      <c r="N55" s="18"/>
      <c r="O55" s="18"/>
      <c r="P55" s="18"/>
      <c r="Q55" s="18"/>
      <c r="R55" s="18"/>
      <c r="S55" s="18"/>
    </row>
    <row r="56" spans="1:19" x14ac:dyDescent="0.35">
      <c r="A56" s="16" t="s">
        <v>9786</v>
      </c>
      <c r="B56" s="17" t="s">
        <v>9781</v>
      </c>
      <c r="C56" s="18"/>
      <c r="D56" s="18"/>
      <c r="E56" s="18"/>
      <c r="F56" s="18"/>
      <c r="G56" s="19" t="s">
        <v>9786</v>
      </c>
      <c r="H56" s="18"/>
      <c r="I56" s="18"/>
      <c r="J56" s="18"/>
      <c r="K56" s="18"/>
      <c r="L56" s="18"/>
      <c r="M56" s="18"/>
      <c r="N56" s="18"/>
      <c r="O56" s="18"/>
      <c r="P56" s="18"/>
      <c r="Q56" s="18"/>
      <c r="R56" s="18"/>
      <c r="S56" s="19" t="s">
        <v>9786</v>
      </c>
    </row>
    <row r="57" spans="1:19" x14ac:dyDescent="0.35">
      <c r="A57" s="7" t="s">
        <v>9787</v>
      </c>
      <c r="B57" s="11" t="s">
        <v>9781</v>
      </c>
      <c r="C57" s="18"/>
      <c r="D57" s="18"/>
      <c r="E57" s="18"/>
      <c r="F57" s="18"/>
      <c r="G57" s="18"/>
      <c r="H57" s="18"/>
      <c r="I57" s="18"/>
      <c r="J57" s="18"/>
      <c r="K57" s="18"/>
      <c r="L57" s="18"/>
      <c r="M57" s="18"/>
      <c r="N57" s="18"/>
      <c r="O57" s="18"/>
      <c r="P57" s="18"/>
      <c r="Q57" s="18"/>
      <c r="R57" s="18"/>
      <c r="S57" s="18"/>
    </row>
    <row r="58" spans="1:19" x14ac:dyDescent="0.35">
      <c r="A58" s="16" t="s">
        <v>9788</v>
      </c>
      <c r="B58" s="17" t="s">
        <v>9781</v>
      </c>
      <c r="C58" s="18"/>
      <c r="D58" s="18"/>
      <c r="E58" s="18"/>
      <c r="F58" s="18"/>
      <c r="G58" s="18"/>
      <c r="H58" s="19" t="s">
        <v>9788</v>
      </c>
      <c r="I58" s="18"/>
      <c r="J58" s="18"/>
      <c r="K58" s="18"/>
      <c r="L58" s="18"/>
      <c r="M58" s="18"/>
      <c r="N58" s="18"/>
      <c r="O58" s="18"/>
      <c r="P58" s="18"/>
      <c r="Q58" s="18"/>
      <c r="R58" s="18"/>
      <c r="S58" s="19" t="s">
        <v>9788</v>
      </c>
    </row>
    <row r="59" spans="1:19" x14ac:dyDescent="0.35">
      <c r="A59" s="7" t="s">
        <v>9789</v>
      </c>
      <c r="B59" s="11" t="s">
        <v>9790</v>
      </c>
      <c r="C59" s="18"/>
      <c r="D59" s="18"/>
      <c r="E59" s="18"/>
      <c r="F59" s="18"/>
      <c r="G59" s="18"/>
      <c r="H59" s="18"/>
      <c r="I59" s="18"/>
      <c r="J59" s="18"/>
      <c r="K59" s="18"/>
      <c r="L59" s="18"/>
      <c r="M59" s="18"/>
      <c r="N59" s="18"/>
      <c r="O59" s="18"/>
      <c r="P59" s="18"/>
      <c r="Q59" s="18"/>
      <c r="R59" s="18"/>
      <c r="S59" s="18"/>
    </row>
    <row r="60" spans="1:19" x14ac:dyDescent="0.35">
      <c r="A60" s="16" t="s">
        <v>9791</v>
      </c>
      <c r="B60" s="17" t="s">
        <v>9792</v>
      </c>
      <c r="C60" s="19" t="s">
        <v>9791</v>
      </c>
      <c r="D60" s="18"/>
      <c r="E60" s="19" t="s">
        <v>9791</v>
      </c>
      <c r="F60" s="18"/>
      <c r="G60" s="19" t="s">
        <v>9791</v>
      </c>
      <c r="H60" s="18"/>
      <c r="I60" s="18"/>
      <c r="J60" s="18"/>
      <c r="K60" s="18"/>
      <c r="L60" s="19" t="s">
        <v>9791</v>
      </c>
      <c r="M60" s="18"/>
      <c r="N60" s="19" t="s">
        <v>9791</v>
      </c>
      <c r="O60" s="18"/>
      <c r="P60" s="18"/>
      <c r="Q60" s="18"/>
      <c r="R60" s="18"/>
      <c r="S60" s="19" t="s">
        <v>9791</v>
      </c>
    </row>
    <row r="61" spans="1:19" x14ac:dyDescent="0.35">
      <c r="A61" s="16" t="s">
        <v>9793</v>
      </c>
      <c r="B61" s="17" t="s">
        <v>9794</v>
      </c>
      <c r="C61" s="19" t="s">
        <v>9793</v>
      </c>
      <c r="D61" s="18"/>
      <c r="E61" s="19" t="s">
        <v>9793</v>
      </c>
      <c r="F61" s="18"/>
      <c r="G61" s="19" t="s">
        <v>9793</v>
      </c>
      <c r="H61" s="18"/>
      <c r="I61" s="18"/>
      <c r="J61" s="18"/>
      <c r="K61" s="18"/>
      <c r="L61" s="19" t="s">
        <v>9793</v>
      </c>
      <c r="M61" s="18"/>
      <c r="N61" s="19" t="s">
        <v>9793</v>
      </c>
      <c r="O61" s="18"/>
      <c r="P61" s="18"/>
      <c r="Q61" s="18"/>
      <c r="R61" s="18"/>
      <c r="S61" s="19" t="s">
        <v>9793</v>
      </c>
    </row>
    <row r="62" spans="1:19" x14ac:dyDescent="0.35">
      <c r="A62" s="7" t="s">
        <v>9795</v>
      </c>
      <c r="B62" s="11" t="s">
        <v>9796</v>
      </c>
      <c r="C62" s="18"/>
      <c r="D62" s="18"/>
      <c r="E62" s="18"/>
      <c r="F62" s="18"/>
      <c r="G62" s="18"/>
      <c r="H62" s="18"/>
      <c r="I62" s="18"/>
      <c r="J62" s="18"/>
      <c r="K62" s="18"/>
      <c r="L62" s="18"/>
      <c r="M62" s="18"/>
      <c r="N62" s="18"/>
      <c r="O62" s="18"/>
      <c r="P62" s="18"/>
      <c r="Q62" s="18"/>
      <c r="R62" s="18"/>
      <c r="S62" s="18"/>
    </row>
    <row r="63" spans="1:19" x14ac:dyDescent="0.35">
      <c r="A63" s="16" t="s">
        <v>9797</v>
      </c>
      <c r="B63" s="17" t="s">
        <v>1570</v>
      </c>
      <c r="C63" s="18"/>
      <c r="D63" s="18"/>
      <c r="E63" s="18"/>
      <c r="F63" s="18"/>
      <c r="G63" s="19" t="s">
        <v>9797</v>
      </c>
      <c r="H63" s="18"/>
      <c r="I63" s="18"/>
      <c r="J63" s="18"/>
      <c r="K63" s="18"/>
      <c r="L63" s="18"/>
      <c r="M63" s="18"/>
      <c r="N63" s="19" t="s">
        <v>9797</v>
      </c>
      <c r="O63" s="18"/>
      <c r="P63" s="18"/>
      <c r="Q63" s="18"/>
      <c r="R63" s="18"/>
      <c r="S63" s="19" t="s">
        <v>9797</v>
      </c>
    </row>
    <row r="64" spans="1:19" x14ac:dyDescent="0.35">
      <c r="A64" s="16" t="s">
        <v>9798</v>
      </c>
      <c r="B64" s="17" t="s">
        <v>9799</v>
      </c>
      <c r="C64" s="18"/>
      <c r="D64" s="18"/>
      <c r="E64" s="18"/>
      <c r="F64" s="18"/>
      <c r="G64" s="19" t="s">
        <v>9798</v>
      </c>
      <c r="H64" s="18"/>
      <c r="I64" s="18"/>
      <c r="J64" s="18"/>
      <c r="K64" s="18"/>
      <c r="L64" s="18"/>
      <c r="M64" s="18"/>
      <c r="N64" s="19" t="s">
        <v>9798</v>
      </c>
      <c r="O64" s="18"/>
      <c r="P64" s="18"/>
      <c r="Q64" s="18"/>
      <c r="R64" s="18"/>
      <c r="S64" s="19" t="s">
        <v>9798</v>
      </c>
    </row>
    <row r="65" spans="1:19" x14ac:dyDescent="0.35">
      <c r="A65" s="16" t="s">
        <v>9800</v>
      </c>
      <c r="B65" s="17" t="s">
        <v>9801</v>
      </c>
      <c r="C65" s="18"/>
      <c r="D65" s="18"/>
      <c r="E65" s="18"/>
      <c r="F65" s="18"/>
      <c r="G65" s="19" t="s">
        <v>9800</v>
      </c>
      <c r="H65" s="18"/>
      <c r="I65" s="18"/>
      <c r="J65" s="18"/>
      <c r="K65" s="18"/>
      <c r="L65" s="18"/>
      <c r="M65" s="18"/>
      <c r="N65" s="19" t="s">
        <v>9800</v>
      </c>
      <c r="O65" s="18"/>
      <c r="P65" s="18"/>
      <c r="Q65" s="18"/>
      <c r="R65" s="18"/>
      <c r="S65" s="19" t="s">
        <v>9800</v>
      </c>
    </row>
    <row r="66" spans="1:19" x14ac:dyDescent="0.35">
      <c r="A66" s="7" t="s">
        <v>9802</v>
      </c>
      <c r="B66" s="11" t="s">
        <v>9803</v>
      </c>
      <c r="C66" s="18"/>
      <c r="D66" s="18"/>
      <c r="E66" s="18"/>
      <c r="F66" s="18"/>
      <c r="G66" s="18"/>
      <c r="H66" s="18"/>
      <c r="I66" s="18"/>
      <c r="J66" s="18"/>
      <c r="K66" s="18"/>
      <c r="L66" s="18"/>
      <c r="M66" s="18"/>
      <c r="N66" s="18"/>
      <c r="O66" s="18"/>
      <c r="P66" s="18"/>
      <c r="Q66" s="18"/>
      <c r="R66" s="18"/>
      <c r="S66" s="18"/>
    </row>
    <row r="67" spans="1:19" x14ac:dyDescent="0.35">
      <c r="A67" s="16" t="s">
        <v>9804</v>
      </c>
      <c r="B67" s="17" t="s">
        <v>1599</v>
      </c>
      <c r="C67" s="19" t="s">
        <v>9804</v>
      </c>
      <c r="D67" s="18"/>
      <c r="E67" s="18"/>
      <c r="F67" s="18"/>
      <c r="G67" s="19" t="s">
        <v>9804</v>
      </c>
      <c r="H67" s="18"/>
      <c r="I67" s="18"/>
      <c r="J67" s="18"/>
      <c r="K67" s="18"/>
      <c r="L67" s="19" t="s">
        <v>9804</v>
      </c>
      <c r="M67" s="18"/>
      <c r="N67" s="19" t="s">
        <v>9804</v>
      </c>
      <c r="O67" s="18"/>
      <c r="P67" s="18"/>
      <c r="Q67" s="18"/>
      <c r="R67" s="18"/>
      <c r="S67" s="19" t="s">
        <v>9804</v>
      </c>
    </row>
    <row r="68" spans="1:19" x14ac:dyDescent="0.35">
      <c r="A68" s="16" t="s">
        <v>9805</v>
      </c>
      <c r="B68" s="17" t="s">
        <v>9806</v>
      </c>
      <c r="C68" s="19" t="s">
        <v>9805</v>
      </c>
      <c r="D68" s="18"/>
      <c r="E68" s="18"/>
      <c r="F68" s="18"/>
      <c r="G68" s="19" t="s">
        <v>9805</v>
      </c>
      <c r="H68" s="18"/>
      <c r="I68" s="18"/>
      <c r="J68" s="18"/>
      <c r="K68" s="18"/>
      <c r="L68" s="19" t="s">
        <v>9805</v>
      </c>
      <c r="M68" s="18"/>
      <c r="N68" s="19" t="s">
        <v>9805</v>
      </c>
      <c r="O68" s="18"/>
      <c r="P68" s="18"/>
      <c r="Q68" s="18"/>
      <c r="R68" s="18"/>
      <c r="S68" s="19" t="s">
        <v>9805</v>
      </c>
    </row>
    <row r="69" spans="1:19" x14ac:dyDescent="0.35">
      <c r="A69" s="16" t="s">
        <v>9807</v>
      </c>
      <c r="B69" s="17" t="s">
        <v>1655</v>
      </c>
      <c r="C69" s="19" t="s">
        <v>9807</v>
      </c>
      <c r="D69" s="18"/>
      <c r="E69" s="18"/>
      <c r="F69" s="18"/>
      <c r="G69" s="19" t="s">
        <v>9807</v>
      </c>
      <c r="H69" s="18"/>
      <c r="I69" s="18"/>
      <c r="J69" s="18"/>
      <c r="K69" s="18"/>
      <c r="L69" s="19" t="s">
        <v>9807</v>
      </c>
      <c r="M69" s="18"/>
      <c r="N69" s="19" t="s">
        <v>9807</v>
      </c>
      <c r="O69" s="18"/>
      <c r="P69" s="18"/>
      <c r="Q69" s="18"/>
      <c r="R69" s="18"/>
      <c r="S69" s="19" t="s">
        <v>9807</v>
      </c>
    </row>
    <row r="70" spans="1:19" x14ac:dyDescent="0.35">
      <c r="A70" s="7" t="s">
        <v>9808</v>
      </c>
      <c r="B70" s="11" t="s">
        <v>9803</v>
      </c>
      <c r="C70" s="18"/>
      <c r="D70" s="18"/>
      <c r="E70" s="18"/>
      <c r="F70" s="18"/>
      <c r="G70" s="18"/>
      <c r="H70" s="18"/>
      <c r="I70" s="18"/>
      <c r="J70" s="18"/>
      <c r="K70" s="18"/>
      <c r="L70" s="18"/>
      <c r="M70" s="18"/>
      <c r="N70" s="18"/>
      <c r="O70" s="18"/>
      <c r="P70" s="18"/>
      <c r="Q70" s="18"/>
      <c r="R70" s="18"/>
      <c r="S70" s="18"/>
    </row>
    <row r="71" spans="1:19" x14ac:dyDescent="0.35">
      <c r="A71" s="16" t="s">
        <v>9809</v>
      </c>
      <c r="B71" s="17" t="s">
        <v>1599</v>
      </c>
      <c r="C71" s="18"/>
      <c r="D71" s="18"/>
      <c r="E71" s="19" t="s">
        <v>9809</v>
      </c>
      <c r="F71" s="18"/>
      <c r="G71" s="18"/>
      <c r="H71" s="18"/>
      <c r="I71" s="18"/>
      <c r="J71" s="18"/>
      <c r="K71" s="18"/>
      <c r="L71" s="18"/>
      <c r="M71" s="18"/>
      <c r="N71" s="18"/>
      <c r="O71" s="18"/>
      <c r="P71" s="18"/>
      <c r="Q71" s="18"/>
      <c r="R71" s="18"/>
      <c r="S71" s="19" t="s">
        <v>9809</v>
      </c>
    </row>
    <row r="72" spans="1:19" x14ac:dyDescent="0.35">
      <c r="A72" s="16" t="s">
        <v>9810</v>
      </c>
      <c r="B72" s="17" t="s">
        <v>9806</v>
      </c>
      <c r="C72" s="18"/>
      <c r="D72" s="18"/>
      <c r="E72" s="19" t="s">
        <v>9810</v>
      </c>
      <c r="F72" s="18"/>
      <c r="G72" s="18"/>
      <c r="H72" s="18"/>
      <c r="I72" s="18"/>
      <c r="J72" s="18"/>
      <c r="K72" s="18"/>
      <c r="L72" s="18"/>
      <c r="M72" s="18"/>
      <c r="N72" s="18"/>
      <c r="O72" s="18"/>
      <c r="P72" s="18"/>
      <c r="Q72" s="18"/>
      <c r="R72" s="18"/>
      <c r="S72" s="19" t="s">
        <v>9810</v>
      </c>
    </row>
    <row r="73" spans="1:19" x14ac:dyDescent="0.35">
      <c r="A73" s="16" t="s">
        <v>9811</v>
      </c>
      <c r="B73" s="17" t="s">
        <v>1655</v>
      </c>
      <c r="C73" s="18"/>
      <c r="D73" s="18"/>
      <c r="E73" s="19" t="s">
        <v>9811</v>
      </c>
      <c r="F73" s="18"/>
      <c r="G73" s="18"/>
      <c r="H73" s="18"/>
      <c r="I73" s="18"/>
      <c r="J73" s="18"/>
      <c r="K73" s="18"/>
      <c r="L73" s="18"/>
      <c r="M73" s="18"/>
      <c r="N73" s="18"/>
      <c r="O73" s="18"/>
      <c r="P73" s="18"/>
      <c r="Q73" s="18"/>
      <c r="R73" s="18"/>
      <c r="S73" s="19" t="s">
        <v>9811</v>
      </c>
    </row>
    <row r="74" spans="1:19" x14ac:dyDescent="0.35">
      <c r="A74" s="7" t="s">
        <v>9812</v>
      </c>
      <c r="B74" s="11" t="s">
        <v>9813</v>
      </c>
      <c r="C74" s="18"/>
      <c r="D74" s="18"/>
      <c r="E74" s="18"/>
      <c r="F74" s="18"/>
      <c r="G74" s="18"/>
      <c r="H74" s="18"/>
      <c r="I74" s="18"/>
      <c r="J74" s="18"/>
      <c r="K74" s="18"/>
      <c r="L74" s="18"/>
      <c r="M74" s="18"/>
      <c r="N74" s="18"/>
      <c r="O74" s="18"/>
      <c r="P74" s="18"/>
      <c r="Q74" s="18"/>
      <c r="R74" s="18"/>
      <c r="S74" s="18"/>
    </row>
    <row r="75" spans="1:19" x14ac:dyDescent="0.35">
      <c r="A75" s="16" t="s">
        <v>9814</v>
      </c>
      <c r="B75" s="17" t="s">
        <v>9815</v>
      </c>
      <c r="C75" s="19" t="s">
        <v>9814</v>
      </c>
      <c r="D75" s="18"/>
      <c r="E75" s="18"/>
      <c r="F75" s="18"/>
      <c r="G75" s="18"/>
      <c r="H75" s="18"/>
      <c r="I75" s="18"/>
      <c r="J75" s="18"/>
      <c r="K75" s="18"/>
      <c r="L75" s="19" t="s">
        <v>9814</v>
      </c>
      <c r="M75" s="18"/>
      <c r="N75" s="18"/>
      <c r="O75" s="18"/>
      <c r="P75" s="18"/>
      <c r="Q75" s="18"/>
      <c r="R75" s="18"/>
      <c r="S75" s="19" t="s">
        <v>9814</v>
      </c>
    </row>
    <row r="76" spans="1:19" x14ac:dyDescent="0.35">
      <c r="A76" s="16" t="s">
        <v>9816</v>
      </c>
      <c r="B76" s="17" t="s">
        <v>9817</v>
      </c>
      <c r="C76" s="19" t="s">
        <v>9816</v>
      </c>
      <c r="D76" s="18"/>
      <c r="E76" s="18"/>
      <c r="F76" s="18"/>
      <c r="G76" s="18"/>
      <c r="H76" s="18"/>
      <c r="I76" s="18"/>
      <c r="J76" s="18"/>
      <c r="K76" s="18"/>
      <c r="L76" s="19" t="s">
        <v>9816</v>
      </c>
      <c r="M76" s="18"/>
      <c r="N76" s="18"/>
      <c r="O76" s="18"/>
      <c r="P76" s="18"/>
      <c r="Q76" s="18"/>
      <c r="R76" s="18"/>
      <c r="S76" s="19" t="s">
        <v>9816</v>
      </c>
    </row>
    <row r="77" spans="1:19" x14ac:dyDescent="0.35">
      <c r="A77" s="7" t="s">
        <v>9818</v>
      </c>
      <c r="B77" s="11" t="s">
        <v>9819</v>
      </c>
      <c r="C77" s="18"/>
      <c r="D77" s="18"/>
      <c r="E77" s="18"/>
      <c r="F77" s="18"/>
      <c r="G77" s="18"/>
      <c r="H77" s="18"/>
      <c r="I77" s="18"/>
      <c r="J77" s="18"/>
      <c r="K77" s="18"/>
      <c r="L77" s="18"/>
      <c r="M77" s="18"/>
      <c r="N77" s="18"/>
      <c r="O77" s="18"/>
      <c r="P77" s="18"/>
      <c r="Q77" s="18"/>
      <c r="R77" s="18"/>
      <c r="S77" s="18"/>
    </row>
    <row r="78" spans="1:19" x14ac:dyDescent="0.35">
      <c r="A78" s="16" t="s">
        <v>9820</v>
      </c>
      <c r="B78" s="17" t="s">
        <v>9821</v>
      </c>
      <c r="C78" s="19" t="s">
        <v>9820</v>
      </c>
      <c r="D78" s="18"/>
      <c r="E78" s="18"/>
      <c r="F78" s="18"/>
      <c r="G78" s="18"/>
      <c r="H78" s="18"/>
      <c r="I78" s="18"/>
      <c r="J78" s="18"/>
      <c r="K78" s="18"/>
      <c r="L78" s="19" t="s">
        <v>9820</v>
      </c>
      <c r="M78" s="18"/>
      <c r="N78" s="18"/>
      <c r="O78" s="18"/>
      <c r="P78" s="18"/>
      <c r="Q78" s="18"/>
      <c r="R78" s="18"/>
      <c r="S78" s="19" t="s">
        <v>9820</v>
      </c>
    </row>
    <row r="79" spans="1:19" x14ac:dyDescent="0.35">
      <c r="A79" s="7" t="s">
        <v>9822</v>
      </c>
      <c r="B79" s="11" t="s">
        <v>9823</v>
      </c>
      <c r="C79" s="18"/>
      <c r="D79" s="18"/>
      <c r="E79" s="18"/>
      <c r="F79" s="18"/>
      <c r="G79" s="18"/>
      <c r="H79" s="18"/>
      <c r="I79" s="18"/>
      <c r="J79" s="18"/>
      <c r="K79" s="18"/>
      <c r="L79" s="18"/>
      <c r="M79" s="18"/>
      <c r="N79" s="18"/>
      <c r="O79" s="18"/>
      <c r="P79" s="18"/>
      <c r="Q79" s="18"/>
      <c r="R79" s="18"/>
      <c r="S79" s="18"/>
    </row>
    <row r="80" spans="1:19" x14ac:dyDescent="0.35">
      <c r="A80" s="16" t="s">
        <v>9824</v>
      </c>
      <c r="B80" s="17" t="s">
        <v>9825</v>
      </c>
      <c r="C80" s="19" t="s">
        <v>9824</v>
      </c>
      <c r="D80" s="18"/>
      <c r="E80" s="18"/>
      <c r="F80" s="18"/>
      <c r="G80" s="18"/>
      <c r="H80" s="18"/>
      <c r="I80" s="18"/>
      <c r="J80" s="18"/>
      <c r="K80" s="18"/>
      <c r="L80" s="19" t="s">
        <v>9824</v>
      </c>
      <c r="M80" s="18"/>
      <c r="N80" s="18"/>
      <c r="O80" s="18"/>
      <c r="P80" s="18"/>
      <c r="Q80" s="18"/>
      <c r="R80" s="18"/>
      <c r="S80" s="19" t="s">
        <v>9824</v>
      </c>
    </row>
    <row r="81" spans="1:19" x14ac:dyDescent="0.35">
      <c r="A81" s="16" t="s">
        <v>9826</v>
      </c>
      <c r="B81" s="17" t="s">
        <v>9827</v>
      </c>
      <c r="C81" s="19" t="s">
        <v>9826</v>
      </c>
      <c r="D81" s="18"/>
      <c r="E81" s="18"/>
      <c r="F81" s="18"/>
      <c r="G81" s="18"/>
      <c r="H81" s="18"/>
      <c r="I81" s="18"/>
      <c r="J81" s="18"/>
      <c r="K81" s="18"/>
      <c r="L81" s="19" t="s">
        <v>9826</v>
      </c>
      <c r="M81" s="18"/>
      <c r="N81" s="18"/>
      <c r="O81" s="18"/>
      <c r="P81" s="18"/>
      <c r="Q81" s="18"/>
      <c r="R81" s="18"/>
      <c r="S81" s="19" t="s">
        <v>9826</v>
      </c>
    </row>
    <row r="82" spans="1:19" x14ac:dyDescent="0.35">
      <c r="A82" s="7" t="s">
        <v>9828</v>
      </c>
      <c r="B82" s="11" t="s">
        <v>9829</v>
      </c>
      <c r="C82" s="18"/>
      <c r="D82" s="18"/>
      <c r="E82" s="18"/>
      <c r="F82" s="18"/>
      <c r="G82" s="18"/>
      <c r="H82" s="18"/>
      <c r="I82" s="18"/>
      <c r="J82" s="18"/>
      <c r="K82" s="18"/>
      <c r="L82" s="18"/>
      <c r="M82" s="18"/>
      <c r="N82" s="18"/>
      <c r="O82" s="18"/>
      <c r="P82" s="18"/>
      <c r="Q82" s="18"/>
      <c r="R82" s="18"/>
      <c r="S82" s="18"/>
    </row>
    <row r="83" spans="1:19" x14ac:dyDescent="0.35">
      <c r="A83" s="16" t="s">
        <v>9830</v>
      </c>
      <c r="B83" s="17" t="s">
        <v>9831</v>
      </c>
      <c r="C83" s="19" t="s">
        <v>9830</v>
      </c>
      <c r="D83" s="18"/>
      <c r="E83" s="18"/>
      <c r="F83" s="18"/>
      <c r="G83" s="18"/>
      <c r="H83" s="18"/>
      <c r="I83" s="18"/>
      <c r="J83" s="18"/>
      <c r="K83" s="18"/>
      <c r="L83" s="19" t="s">
        <v>9830</v>
      </c>
      <c r="M83" s="18"/>
      <c r="N83" s="18"/>
      <c r="O83" s="18"/>
      <c r="P83" s="18"/>
      <c r="Q83" s="18"/>
      <c r="R83" s="18"/>
      <c r="S83" s="19" t="s">
        <v>9830</v>
      </c>
    </row>
    <row r="84" spans="1:19" x14ac:dyDescent="0.35">
      <c r="A84" s="16" t="s">
        <v>9832</v>
      </c>
      <c r="B84" s="17" t="s">
        <v>9829</v>
      </c>
      <c r="C84" s="19" t="s">
        <v>9832</v>
      </c>
      <c r="D84" s="18"/>
      <c r="E84" s="18"/>
      <c r="F84" s="18"/>
      <c r="G84" s="18"/>
      <c r="H84" s="18"/>
      <c r="I84" s="18"/>
      <c r="J84" s="18"/>
      <c r="K84" s="18"/>
      <c r="L84" s="19" t="s">
        <v>9832</v>
      </c>
      <c r="M84" s="18"/>
      <c r="N84" s="18"/>
      <c r="O84" s="18"/>
      <c r="P84" s="18"/>
      <c r="Q84" s="18"/>
      <c r="R84" s="18"/>
      <c r="S84" s="19" t="s">
        <v>9832</v>
      </c>
    </row>
    <row r="85" spans="1:19" x14ac:dyDescent="0.35">
      <c r="A85" s="7" t="s">
        <v>9833</v>
      </c>
      <c r="B85" s="11" t="s">
        <v>9834</v>
      </c>
      <c r="C85" s="18"/>
      <c r="D85" s="18"/>
      <c r="E85" s="18"/>
      <c r="F85" s="18"/>
      <c r="G85" s="18"/>
      <c r="H85" s="18"/>
      <c r="I85" s="18"/>
      <c r="J85" s="18"/>
      <c r="K85" s="18"/>
      <c r="L85" s="18"/>
      <c r="M85" s="18"/>
      <c r="N85" s="18"/>
      <c r="O85" s="18"/>
      <c r="P85" s="18"/>
      <c r="Q85" s="18"/>
      <c r="R85" s="18"/>
      <c r="S85" s="18"/>
    </row>
    <row r="86" spans="1:19" x14ac:dyDescent="0.35">
      <c r="A86" s="16" t="s">
        <v>9835</v>
      </c>
      <c r="B86" s="17" t="s">
        <v>9836</v>
      </c>
      <c r="C86" s="18"/>
      <c r="D86" s="18"/>
      <c r="E86" s="18"/>
      <c r="F86" s="18"/>
      <c r="G86" s="18"/>
      <c r="H86" s="18"/>
      <c r="I86" s="18"/>
      <c r="J86" s="18"/>
      <c r="K86" s="18"/>
      <c r="L86" s="18"/>
      <c r="M86" s="18"/>
      <c r="N86" s="18"/>
      <c r="O86" s="18"/>
      <c r="P86" s="18"/>
      <c r="Q86" s="19" t="s">
        <v>9835</v>
      </c>
      <c r="R86" s="18"/>
      <c r="S86" s="19" t="s">
        <v>9835</v>
      </c>
    </row>
    <row r="87" spans="1:19" x14ac:dyDescent="0.35">
      <c r="A87" s="16" t="s">
        <v>9837</v>
      </c>
      <c r="B87" s="17" t="s">
        <v>9838</v>
      </c>
      <c r="C87" s="18"/>
      <c r="D87" s="18"/>
      <c r="E87" s="18"/>
      <c r="F87" s="18"/>
      <c r="G87" s="18"/>
      <c r="H87" s="18"/>
      <c r="I87" s="18"/>
      <c r="J87" s="18"/>
      <c r="K87" s="18"/>
      <c r="L87" s="18"/>
      <c r="M87" s="18"/>
      <c r="N87" s="18"/>
      <c r="O87" s="18"/>
      <c r="P87" s="18"/>
      <c r="Q87" s="19" t="s">
        <v>9837</v>
      </c>
      <c r="R87" s="18"/>
      <c r="S87" s="19" t="s">
        <v>9837</v>
      </c>
    </row>
    <row r="88" spans="1:19" x14ac:dyDescent="0.35">
      <c r="A88" s="16" t="s">
        <v>9839</v>
      </c>
      <c r="B88" s="17" t="s">
        <v>9840</v>
      </c>
      <c r="C88" s="18"/>
      <c r="D88" s="18"/>
      <c r="E88" s="18"/>
      <c r="F88" s="18"/>
      <c r="G88" s="18"/>
      <c r="H88" s="18"/>
      <c r="I88" s="18"/>
      <c r="J88" s="18"/>
      <c r="K88" s="18"/>
      <c r="L88" s="18"/>
      <c r="M88" s="18"/>
      <c r="N88" s="18"/>
      <c r="O88" s="18"/>
      <c r="P88" s="18"/>
      <c r="Q88" s="19" t="s">
        <v>9839</v>
      </c>
      <c r="R88" s="18"/>
      <c r="S88" s="19" t="s">
        <v>9839</v>
      </c>
    </row>
    <row r="89" spans="1:19" x14ac:dyDescent="0.35">
      <c r="A89" s="16" t="s">
        <v>9841</v>
      </c>
      <c r="B89" s="17" t="s">
        <v>9842</v>
      </c>
      <c r="C89" s="18"/>
      <c r="D89" s="18"/>
      <c r="E89" s="18"/>
      <c r="F89" s="18"/>
      <c r="G89" s="18"/>
      <c r="H89" s="18"/>
      <c r="I89" s="18"/>
      <c r="J89" s="18"/>
      <c r="K89" s="18"/>
      <c r="L89" s="18"/>
      <c r="M89" s="18"/>
      <c r="N89" s="18"/>
      <c r="O89" s="18"/>
      <c r="P89" s="18"/>
      <c r="Q89" s="19" t="s">
        <v>9841</v>
      </c>
      <c r="R89" s="18"/>
      <c r="S89" s="19" t="s">
        <v>9841</v>
      </c>
    </row>
    <row r="90" spans="1:19" x14ac:dyDescent="0.35">
      <c r="A90" s="7" t="s">
        <v>9843</v>
      </c>
      <c r="B90" s="11" t="s">
        <v>9844</v>
      </c>
      <c r="C90" s="18"/>
      <c r="D90" s="18"/>
      <c r="E90" s="18"/>
      <c r="F90" s="18"/>
      <c r="G90" s="18"/>
      <c r="H90" s="18"/>
      <c r="I90" s="18"/>
      <c r="J90" s="18"/>
      <c r="K90" s="18"/>
      <c r="L90" s="18"/>
      <c r="M90" s="18"/>
      <c r="N90" s="18"/>
      <c r="O90" s="18"/>
      <c r="P90" s="18"/>
      <c r="Q90" s="18"/>
      <c r="R90" s="18"/>
      <c r="S90" s="18"/>
    </row>
    <row r="91" spans="1:19" x14ac:dyDescent="0.35">
      <c r="A91" s="16" t="s">
        <v>9845</v>
      </c>
      <c r="B91" s="17" t="s">
        <v>9846</v>
      </c>
      <c r="C91" s="19" t="s">
        <v>9845</v>
      </c>
      <c r="D91" s="18"/>
      <c r="E91" s="19" t="s">
        <v>9845</v>
      </c>
      <c r="F91" s="18"/>
      <c r="G91" s="19" t="s">
        <v>9845</v>
      </c>
      <c r="H91" s="18"/>
      <c r="I91" s="18"/>
      <c r="J91" s="18"/>
      <c r="K91" s="18"/>
      <c r="L91" s="19" t="s">
        <v>9845</v>
      </c>
      <c r="M91" s="18"/>
      <c r="N91" s="19" t="s">
        <v>9845</v>
      </c>
      <c r="O91" s="18"/>
      <c r="P91" s="18"/>
      <c r="Q91" s="18"/>
      <c r="R91" s="18"/>
      <c r="S91" s="19" t="s">
        <v>9845</v>
      </c>
    </row>
    <row r="92" spans="1:19" x14ac:dyDescent="0.35">
      <c r="A92" s="16" t="s">
        <v>9847</v>
      </c>
      <c r="B92" s="17" t="s">
        <v>9848</v>
      </c>
      <c r="C92" s="19" t="s">
        <v>9847</v>
      </c>
      <c r="D92" s="18"/>
      <c r="E92" s="19" t="s">
        <v>9847</v>
      </c>
      <c r="F92" s="18"/>
      <c r="G92" s="19" t="s">
        <v>9847</v>
      </c>
      <c r="H92" s="18"/>
      <c r="I92" s="18"/>
      <c r="J92" s="18"/>
      <c r="K92" s="18"/>
      <c r="L92" s="19" t="s">
        <v>9847</v>
      </c>
      <c r="M92" s="18"/>
      <c r="N92" s="19" t="s">
        <v>9847</v>
      </c>
      <c r="O92" s="18"/>
      <c r="P92" s="18"/>
      <c r="Q92" s="18"/>
      <c r="R92" s="18"/>
      <c r="S92" s="19" t="s">
        <v>9847</v>
      </c>
    </row>
    <row r="93" spans="1:19" x14ac:dyDescent="0.35">
      <c r="A93" s="7" t="s">
        <v>9849</v>
      </c>
      <c r="B93" s="11" t="s">
        <v>9844</v>
      </c>
      <c r="C93" s="18"/>
      <c r="D93" s="18"/>
      <c r="E93" s="18"/>
      <c r="F93" s="18"/>
      <c r="G93" s="18"/>
      <c r="H93" s="18"/>
      <c r="I93" s="18"/>
      <c r="J93" s="18"/>
      <c r="K93" s="18"/>
      <c r="L93" s="18"/>
      <c r="M93" s="18"/>
      <c r="N93" s="18"/>
      <c r="O93" s="18"/>
      <c r="P93" s="18"/>
      <c r="Q93" s="18"/>
      <c r="R93" s="18"/>
      <c r="S93" s="18"/>
    </row>
    <row r="94" spans="1:19" x14ac:dyDescent="0.35">
      <c r="A94" s="16" t="s">
        <v>9850</v>
      </c>
      <c r="B94" s="17" t="s">
        <v>9846</v>
      </c>
      <c r="C94" s="18"/>
      <c r="D94" s="19" t="s">
        <v>9850</v>
      </c>
      <c r="E94" s="18"/>
      <c r="F94" s="19" t="s">
        <v>9850</v>
      </c>
      <c r="G94" s="18"/>
      <c r="H94" s="19" t="s">
        <v>9850</v>
      </c>
      <c r="I94" s="18"/>
      <c r="J94" s="18"/>
      <c r="K94" s="18"/>
      <c r="L94" s="18"/>
      <c r="M94" s="19" t="s">
        <v>9850</v>
      </c>
      <c r="N94" s="18"/>
      <c r="O94" s="19" t="s">
        <v>9850</v>
      </c>
      <c r="P94" s="18"/>
      <c r="Q94" s="19" t="s">
        <v>9850</v>
      </c>
      <c r="R94" s="19" t="s">
        <v>9850</v>
      </c>
      <c r="S94" s="19" t="s">
        <v>9850</v>
      </c>
    </row>
    <row r="95" spans="1:19" x14ac:dyDescent="0.35">
      <c r="A95" s="16" t="s">
        <v>9851</v>
      </c>
      <c r="B95" s="17" t="s">
        <v>9848</v>
      </c>
      <c r="C95" s="18"/>
      <c r="D95" s="19" t="s">
        <v>9851</v>
      </c>
      <c r="E95" s="18"/>
      <c r="F95" s="19" t="s">
        <v>9851</v>
      </c>
      <c r="G95" s="18"/>
      <c r="H95" s="19" t="s">
        <v>9851</v>
      </c>
      <c r="I95" s="18"/>
      <c r="J95" s="18"/>
      <c r="K95" s="18"/>
      <c r="L95" s="18"/>
      <c r="M95" s="19" t="s">
        <v>9851</v>
      </c>
      <c r="N95" s="18"/>
      <c r="O95" s="19" t="s">
        <v>9851</v>
      </c>
      <c r="P95" s="18"/>
      <c r="Q95" s="19" t="s">
        <v>9851</v>
      </c>
      <c r="R95" s="19" t="s">
        <v>9851</v>
      </c>
      <c r="S95" s="19" t="s">
        <v>9851</v>
      </c>
    </row>
    <row r="96" spans="1:19" x14ac:dyDescent="0.35">
      <c r="A96" s="7" t="s">
        <v>9852</v>
      </c>
      <c r="B96" s="11" t="s">
        <v>9844</v>
      </c>
      <c r="C96" s="18"/>
      <c r="D96" s="18"/>
      <c r="E96" s="18"/>
      <c r="F96" s="18"/>
      <c r="G96" s="18"/>
      <c r="H96" s="18"/>
      <c r="I96" s="18"/>
      <c r="J96" s="18"/>
      <c r="K96" s="18"/>
      <c r="L96" s="18"/>
      <c r="M96" s="18"/>
      <c r="N96" s="18"/>
      <c r="O96" s="18"/>
      <c r="P96" s="18"/>
      <c r="Q96" s="18"/>
      <c r="R96" s="18"/>
      <c r="S96" s="18"/>
    </row>
    <row r="97" spans="1:19" x14ac:dyDescent="0.35">
      <c r="A97" s="16" t="s">
        <v>9853</v>
      </c>
      <c r="B97" s="17" t="s">
        <v>9846</v>
      </c>
      <c r="C97" s="18"/>
      <c r="D97" s="18"/>
      <c r="E97" s="18"/>
      <c r="F97" s="18"/>
      <c r="G97" s="18"/>
      <c r="H97" s="18"/>
      <c r="I97" s="18"/>
      <c r="J97" s="19" t="s">
        <v>9853</v>
      </c>
      <c r="K97" s="18"/>
      <c r="L97" s="18"/>
      <c r="M97" s="18"/>
      <c r="N97" s="18"/>
      <c r="O97" s="18"/>
      <c r="P97" s="18"/>
      <c r="Q97" s="18"/>
      <c r="R97" s="18"/>
      <c r="S97" s="19" t="s">
        <v>9853</v>
      </c>
    </row>
    <row r="98" spans="1:19" x14ac:dyDescent="0.35">
      <c r="A98" s="16" t="s">
        <v>9854</v>
      </c>
      <c r="B98" s="17" t="s">
        <v>9848</v>
      </c>
      <c r="C98" s="18"/>
      <c r="D98" s="18"/>
      <c r="E98" s="18"/>
      <c r="F98" s="18"/>
      <c r="G98" s="18"/>
      <c r="H98" s="18"/>
      <c r="I98" s="18"/>
      <c r="J98" s="19" t="s">
        <v>9854</v>
      </c>
      <c r="K98" s="18"/>
      <c r="L98" s="18"/>
      <c r="M98" s="18"/>
      <c r="N98" s="18"/>
      <c r="O98" s="18"/>
      <c r="P98" s="18"/>
      <c r="Q98" s="18"/>
      <c r="R98" s="18"/>
      <c r="S98" s="19" t="s">
        <v>9854</v>
      </c>
    </row>
    <row r="99" spans="1:19" x14ac:dyDescent="0.35">
      <c r="A99" s="7" t="s">
        <v>9855</v>
      </c>
      <c r="B99" s="11" t="s">
        <v>9856</v>
      </c>
      <c r="C99" s="18"/>
      <c r="D99" s="18"/>
      <c r="E99" s="18"/>
      <c r="F99" s="18"/>
      <c r="G99" s="18"/>
      <c r="H99" s="18"/>
      <c r="I99" s="18"/>
      <c r="J99" s="18"/>
      <c r="K99" s="18"/>
      <c r="L99" s="18"/>
      <c r="M99" s="18"/>
      <c r="N99" s="18"/>
      <c r="O99" s="18"/>
      <c r="P99" s="18"/>
      <c r="Q99" s="18"/>
      <c r="R99" s="18"/>
      <c r="S99" s="18"/>
    </row>
    <row r="100" spans="1:19" x14ac:dyDescent="0.35">
      <c r="A100" s="16" t="s">
        <v>9857</v>
      </c>
      <c r="B100" s="17" t="s">
        <v>9858</v>
      </c>
      <c r="C100" s="18"/>
      <c r="D100" s="18"/>
      <c r="E100" s="19" t="s">
        <v>9857</v>
      </c>
      <c r="F100" s="18"/>
      <c r="G100" s="18"/>
      <c r="H100" s="18"/>
      <c r="I100" s="18"/>
      <c r="J100" s="18"/>
      <c r="K100" s="18"/>
      <c r="L100" s="18"/>
      <c r="M100" s="18"/>
      <c r="N100" s="18"/>
      <c r="O100" s="18"/>
      <c r="P100" s="18"/>
      <c r="Q100" s="18"/>
      <c r="R100" s="19" t="s">
        <v>9857</v>
      </c>
      <c r="S100" s="19" t="s">
        <v>9857</v>
      </c>
    </row>
    <row r="101" spans="1:19" x14ac:dyDescent="0.35">
      <c r="A101" s="16" t="s">
        <v>9859</v>
      </c>
      <c r="B101" s="17" t="s">
        <v>9860</v>
      </c>
      <c r="C101" s="18"/>
      <c r="D101" s="18"/>
      <c r="E101" s="19" t="s">
        <v>9859</v>
      </c>
      <c r="F101" s="18"/>
      <c r="G101" s="18"/>
      <c r="H101" s="18"/>
      <c r="I101" s="18"/>
      <c r="J101" s="18"/>
      <c r="K101" s="18"/>
      <c r="L101" s="18"/>
      <c r="M101" s="18"/>
      <c r="N101" s="18"/>
      <c r="O101" s="18"/>
      <c r="P101" s="18"/>
      <c r="Q101" s="18"/>
      <c r="R101" s="19" t="s">
        <v>9859</v>
      </c>
      <c r="S101" s="19" t="s">
        <v>9859</v>
      </c>
    </row>
    <row r="102" spans="1:19" x14ac:dyDescent="0.35">
      <c r="A102" s="16" t="s">
        <v>9861</v>
      </c>
      <c r="B102" s="17" t="s">
        <v>9862</v>
      </c>
      <c r="C102" s="18"/>
      <c r="D102" s="18"/>
      <c r="E102" s="19" t="s">
        <v>9861</v>
      </c>
      <c r="F102" s="18"/>
      <c r="G102" s="18"/>
      <c r="H102" s="18"/>
      <c r="I102" s="18"/>
      <c r="J102" s="18"/>
      <c r="K102" s="18"/>
      <c r="L102" s="18"/>
      <c r="M102" s="18"/>
      <c r="N102" s="18"/>
      <c r="O102" s="18"/>
      <c r="P102" s="18"/>
      <c r="Q102" s="18"/>
      <c r="R102" s="19" t="s">
        <v>9861</v>
      </c>
      <c r="S102" s="19" t="s">
        <v>9861</v>
      </c>
    </row>
    <row r="103" spans="1:19" x14ac:dyDescent="0.35">
      <c r="A103" s="16" t="s">
        <v>9863</v>
      </c>
      <c r="B103" s="17" t="s">
        <v>9864</v>
      </c>
      <c r="C103" s="18"/>
      <c r="D103" s="18"/>
      <c r="E103" s="19" t="s">
        <v>9863</v>
      </c>
      <c r="F103" s="18"/>
      <c r="G103" s="18"/>
      <c r="H103" s="18"/>
      <c r="I103" s="18"/>
      <c r="J103" s="18"/>
      <c r="K103" s="18"/>
      <c r="L103" s="18"/>
      <c r="M103" s="18"/>
      <c r="N103" s="18"/>
      <c r="O103" s="18"/>
      <c r="P103" s="18"/>
      <c r="Q103" s="18"/>
      <c r="R103" s="19" t="s">
        <v>9863</v>
      </c>
      <c r="S103" s="19" t="s">
        <v>9863</v>
      </c>
    </row>
    <row r="104" spans="1:19" x14ac:dyDescent="0.35">
      <c r="A104" s="16" t="s">
        <v>9865</v>
      </c>
      <c r="B104" s="17" t="s">
        <v>9866</v>
      </c>
      <c r="C104" s="18"/>
      <c r="D104" s="18"/>
      <c r="E104" s="19" t="s">
        <v>9865</v>
      </c>
      <c r="F104" s="18"/>
      <c r="G104" s="18"/>
      <c r="H104" s="18"/>
      <c r="I104" s="18"/>
      <c r="J104" s="18"/>
      <c r="K104" s="18"/>
      <c r="L104" s="18"/>
      <c r="M104" s="18"/>
      <c r="N104" s="18"/>
      <c r="O104" s="18"/>
      <c r="P104" s="18"/>
      <c r="Q104" s="18"/>
      <c r="R104" s="19" t="s">
        <v>9865</v>
      </c>
      <c r="S104" s="19" t="s">
        <v>9865</v>
      </c>
    </row>
    <row r="105" spans="1:19" x14ac:dyDescent="0.35">
      <c r="A105" s="16" t="s">
        <v>9867</v>
      </c>
      <c r="B105" s="17" t="s">
        <v>9868</v>
      </c>
      <c r="C105" s="18"/>
      <c r="D105" s="18"/>
      <c r="E105" s="19" t="s">
        <v>9867</v>
      </c>
      <c r="F105" s="18"/>
      <c r="G105" s="18"/>
      <c r="H105" s="18"/>
      <c r="I105" s="18"/>
      <c r="J105" s="18"/>
      <c r="K105" s="18"/>
      <c r="L105" s="18"/>
      <c r="M105" s="18"/>
      <c r="N105" s="18"/>
      <c r="O105" s="18"/>
      <c r="P105" s="18"/>
      <c r="Q105" s="18"/>
      <c r="R105" s="19" t="s">
        <v>9867</v>
      </c>
      <c r="S105" s="19" t="s">
        <v>9867</v>
      </c>
    </row>
    <row r="106" spans="1:19" x14ac:dyDescent="0.35">
      <c r="A106" s="7" t="s">
        <v>9869</v>
      </c>
      <c r="B106" s="11" t="s">
        <v>9870</v>
      </c>
      <c r="C106" s="18"/>
      <c r="D106" s="18"/>
      <c r="E106" s="18"/>
      <c r="F106" s="18"/>
      <c r="G106" s="18"/>
      <c r="H106" s="18"/>
      <c r="I106" s="18"/>
      <c r="J106" s="18"/>
      <c r="K106" s="18"/>
      <c r="L106" s="18"/>
      <c r="M106" s="18"/>
      <c r="N106" s="18"/>
      <c r="O106" s="18"/>
      <c r="P106" s="18"/>
      <c r="Q106" s="18"/>
      <c r="R106" s="18"/>
      <c r="S106" s="18"/>
    </row>
    <row r="107" spans="1:19" x14ac:dyDescent="0.35">
      <c r="A107" s="16" t="s">
        <v>9871</v>
      </c>
      <c r="B107" s="17" t="s">
        <v>9872</v>
      </c>
      <c r="C107" s="19" t="s">
        <v>9871</v>
      </c>
      <c r="D107" s="19" t="s">
        <v>9871</v>
      </c>
      <c r="E107" s="18"/>
      <c r="F107" s="18"/>
      <c r="G107" s="18"/>
      <c r="H107" s="18"/>
      <c r="I107" s="18"/>
      <c r="J107" s="18"/>
      <c r="K107" s="18"/>
      <c r="L107" s="18"/>
      <c r="M107" s="18"/>
      <c r="N107" s="18"/>
      <c r="O107" s="18"/>
      <c r="P107" s="18"/>
      <c r="Q107" s="18"/>
      <c r="R107" s="18"/>
      <c r="S107" s="19" t="s">
        <v>9871</v>
      </c>
    </row>
    <row r="108" spans="1:19" x14ac:dyDescent="0.35">
      <c r="A108" s="16" t="s">
        <v>9873</v>
      </c>
      <c r="B108" s="17" t="s">
        <v>9874</v>
      </c>
      <c r="C108" s="19" t="s">
        <v>9873</v>
      </c>
      <c r="D108" s="19" t="s">
        <v>9873</v>
      </c>
      <c r="E108" s="18"/>
      <c r="F108" s="18"/>
      <c r="G108" s="18"/>
      <c r="H108" s="18"/>
      <c r="I108" s="18"/>
      <c r="J108" s="18"/>
      <c r="K108" s="18"/>
      <c r="L108" s="18"/>
      <c r="M108" s="18"/>
      <c r="N108" s="18"/>
      <c r="O108" s="18"/>
      <c r="P108" s="18"/>
      <c r="Q108" s="18"/>
      <c r="R108" s="18"/>
      <c r="S108" s="19" t="s">
        <v>9873</v>
      </c>
    </row>
    <row r="109" spans="1:19" x14ac:dyDescent="0.35">
      <c r="A109" s="7" t="s">
        <v>9875</v>
      </c>
      <c r="B109" s="11" t="s">
        <v>9870</v>
      </c>
      <c r="C109" s="18"/>
      <c r="D109" s="18"/>
      <c r="E109" s="18"/>
      <c r="F109" s="18"/>
      <c r="G109" s="18"/>
      <c r="H109" s="18"/>
      <c r="I109" s="18"/>
      <c r="J109" s="18"/>
      <c r="K109" s="18"/>
      <c r="L109" s="18"/>
      <c r="M109" s="18"/>
      <c r="N109" s="18"/>
      <c r="O109" s="18"/>
      <c r="P109" s="18"/>
      <c r="Q109" s="18"/>
      <c r="R109" s="18"/>
      <c r="S109" s="18"/>
    </row>
    <row r="110" spans="1:19" x14ac:dyDescent="0.35">
      <c r="A110" s="16" t="s">
        <v>9876</v>
      </c>
      <c r="B110" s="17" t="s">
        <v>9872</v>
      </c>
      <c r="C110" s="18"/>
      <c r="D110" s="18"/>
      <c r="E110" s="19" t="s">
        <v>9876</v>
      </c>
      <c r="F110" s="19" t="s">
        <v>9876</v>
      </c>
      <c r="G110" s="18"/>
      <c r="H110" s="18"/>
      <c r="I110" s="18"/>
      <c r="J110" s="19" t="s">
        <v>9876</v>
      </c>
      <c r="K110" s="18"/>
      <c r="L110" s="18"/>
      <c r="M110" s="18"/>
      <c r="N110" s="18"/>
      <c r="O110" s="18"/>
      <c r="P110" s="18"/>
      <c r="Q110" s="18"/>
      <c r="R110" s="18"/>
      <c r="S110" s="19" t="s">
        <v>9876</v>
      </c>
    </row>
    <row r="111" spans="1:19" x14ac:dyDescent="0.35">
      <c r="A111" s="16" t="s">
        <v>9877</v>
      </c>
      <c r="B111" s="17" t="s">
        <v>9874</v>
      </c>
      <c r="C111" s="18"/>
      <c r="D111" s="18"/>
      <c r="E111" s="19" t="s">
        <v>9877</v>
      </c>
      <c r="F111" s="19" t="s">
        <v>9877</v>
      </c>
      <c r="G111" s="18"/>
      <c r="H111" s="18"/>
      <c r="I111" s="18"/>
      <c r="J111" s="19" t="s">
        <v>9877</v>
      </c>
      <c r="K111" s="18"/>
      <c r="L111" s="18"/>
      <c r="M111" s="18"/>
      <c r="N111" s="18"/>
      <c r="O111" s="18"/>
      <c r="P111" s="18"/>
      <c r="Q111" s="18"/>
      <c r="R111" s="18"/>
      <c r="S111" s="19" t="s">
        <v>9877</v>
      </c>
    </row>
    <row r="112" spans="1:19" x14ac:dyDescent="0.35">
      <c r="A112" s="7" t="s">
        <v>9878</v>
      </c>
      <c r="B112" s="11" t="s">
        <v>9870</v>
      </c>
      <c r="C112" s="18"/>
      <c r="D112" s="18"/>
      <c r="E112" s="18"/>
      <c r="F112" s="18"/>
      <c r="G112" s="18"/>
      <c r="H112" s="18"/>
      <c r="I112" s="18"/>
      <c r="J112" s="18"/>
      <c r="K112" s="18"/>
      <c r="L112" s="18"/>
      <c r="M112" s="18"/>
      <c r="N112" s="18"/>
      <c r="O112" s="18"/>
      <c r="P112" s="18"/>
      <c r="Q112" s="18"/>
      <c r="R112" s="18"/>
      <c r="S112" s="18"/>
    </row>
    <row r="113" spans="1:19" x14ac:dyDescent="0.35">
      <c r="A113" s="16" t="s">
        <v>9879</v>
      </c>
      <c r="B113" s="17" t="s">
        <v>9872</v>
      </c>
      <c r="C113" s="18"/>
      <c r="D113" s="18"/>
      <c r="E113" s="18"/>
      <c r="F113" s="18"/>
      <c r="G113" s="19" t="s">
        <v>9879</v>
      </c>
      <c r="H113" s="19" t="s">
        <v>9879</v>
      </c>
      <c r="I113" s="18"/>
      <c r="J113" s="18"/>
      <c r="K113" s="18"/>
      <c r="L113" s="18"/>
      <c r="M113" s="18"/>
      <c r="N113" s="18"/>
      <c r="O113" s="18"/>
      <c r="P113" s="18"/>
      <c r="Q113" s="18"/>
      <c r="R113" s="18"/>
      <c r="S113" s="19" t="s">
        <v>9879</v>
      </c>
    </row>
    <row r="114" spans="1:19" x14ac:dyDescent="0.35">
      <c r="A114" s="16" t="s">
        <v>9880</v>
      </c>
      <c r="B114" s="17" t="s">
        <v>9874</v>
      </c>
      <c r="C114" s="18"/>
      <c r="D114" s="18"/>
      <c r="E114" s="18"/>
      <c r="F114" s="18"/>
      <c r="G114" s="19" t="s">
        <v>9880</v>
      </c>
      <c r="H114" s="19" t="s">
        <v>9880</v>
      </c>
      <c r="I114" s="18"/>
      <c r="J114" s="18"/>
      <c r="K114" s="18"/>
      <c r="L114" s="18"/>
      <c r="M114" s="18"/>
      <c r="N114" s="18"/>
      <c r="O114" s="18"/>
      <c r="P114" s="18"/>
      <c r="Q114" s="18"/>
      <c r="R114" s="18"/>
      <c r="S114" s="19" t="s">
        <v>9880</v>
      </c>
    </row>
    <row r="115" spans="1:19" x14ac:dyDescent="0.35">
      <c r="A115" s="7" t="s">
        <v>9881</v>
      </c>
      <c r="B115" s="11" t="s">
        <v>9882</v>
      </c>
      <c r="C115" s="18"/>
      <c r="D115" s="18"/>
      <c r="E115" s="18"/>
      <c r="F115" s="18"/>
      <c r="G115" s="18"/>
      <c r="H115" s="18"/>
      <c r="I115" s="18"/>
      <c r="J115" s="18"/>
      <c r="K115" s="18"/>
      <c r="L115" s="18"/>
      <c r="M115" s="18"/>
      <c r="N115" s="18"/>
      <c r="O115" s="18"/>
      <c r="P115" s="18"/>
      <c r="Q115" s="18"/>
      <c r="R115" s="18"/>
      <c r="S115" s="18"/>
    </row>
    <row r="116" spans="1:19" x14ac:dyDescent="0.35">
      <c r="A116" s="16" t="s">
        <v>9883</v>
      </c>
      <c r="B116" s="17" t="s">
        <v>9882</v>
      </c>
      <c r="C116" s="19" t="s">
        <v>9883</v>
      </c>
      <c r="D116" s="19" t="s">
        <v>9883</v>
      </c>
      <c r="E116" s="18"/>
      <c r="F116" s="18"/>
      <c r="G116" s="19" t="s">
        <v>9883</v>
      </c>
      <c r="H116" s="19" t="s">
        <v>9883</v>
      </c>
      <c r="I116" s="18"/>
      <c r="J116" s="18"/>
      <c r="K116" s="18"/>
      <c r="L116" s="19" t="s">
        <v>9883</v>
      </c>
      <c r="M116" s="19" t="s">
        <v>9883</v>
      </c>
      <c r="N116" s="19" t="s">
        <v>9883</v>
      </c>
      <c r="O116" s="19" t="s">
        <v>9883</v>
      </c>
      <c r="P116" s="18"/>
      <c r="Q116" s="18"/>
      <c r="R116" s="18"/>
      <c r="S116" s="19" t="s">
        <v>9883</v>
      </c>
    </row>
    <row r="117" spans="1:19" x14ac:dyDescent="0.35">
      <c r="A117" s="7" t="s">
        <v>9884</v>
      </c>
      <c r="B117" s="11" t="s">
        <v>9882</v>
      </c>
      <c r="C117" s="18"/>
      <c r="D117" s="18"/>
      <c r="E117" s="18"/>
      <c r="F117" s="18"/>
      <c r="G117" s="18"/>
      <c r="H117" s="18"/>
      <c r="I117" s="18"/>
      <c r="J117" s="18"/>
      <c r="K117" s="18"/>
      <c r="L117" s="18"/>
      <c r="M117" s="18"/>
      <c r="N117" s="18"/>
      <c r="O117" s="18"/>
      <c r="P117" s="18"/>
      <c r="Q117" s="18"/>
      <c r="R117" s="18"/>
      <c r="S117" s="18"/>
    </row>
    <row r="118" spans="1:19" x14ac:dyDescent="0.35">
      <c r="A118" s="16" t="s">
        <v>9885</v>
      </c>
      <c r="B118" s="17" t="s">
        <v>9882</v>
      </c>
      <c r="C118" s="18"/>
      <c r="D118" s="18"/>
      <c r="E118" s="19" t="s">
        <v>9885</v>
      </c>
      <c r="F118" s="19" t="s">
        <v>9885</v>
      </c>
      <c r="G118" s="18"/>
      <c r="H118" s="18"/>
      <c r="I118" s="18"/>
      <c r="J118" s="18"/>
      <c r="K118" s="18"/>
      <c r="L118" s="18"/>
      <c r="M118" s="18"/>
      <c r="N118" s="18"/>
      <c r="O118" s="18"/>
      <c r="P118" s="18"/>
      <c r="Q118" s="18"/>
      <c r="R118" s="18"/>
      <c r="S118" s="19" t="s">
        <v>9885</v>
      </c>
    </row>
    <row r="119" spans="1:19" x14ac:dyDescent="0.35">
      <c r="A119" s="7" t="s">
        <v>9886</v>
      </c>
      <c r="B119" s="11" t="s">
        <v>9887</v>
      </c>
      <c r="C119" s="18"/>
      <c r="D119" s="18"/>
      <c r="E119" s="18"/>
      <c r="F119" s="18"/>
      <c r="G119" s="18"/>
      <c r="H119" s="18"/>
      <c r="I119" s="18"/>
      <c r="J119" s="18"/>
      <c r="K119" s="18"/>
      <c r="L119" s="18"/>
      <c r="M119" s="18"/>
      <c r="N119" s="18"/>
      <c r="O119" s="18"/>
      <c r="P119" s="18"/>
      <c r="Q119" s="18"/>
      <c r="R119" s="18"/>
      <c r="S119" s="18"/>
    </row>
    <row r="120" spans="1:19" x14ac:dyDescent="0.35">
      <c r="A120" s="16" t="s">
        <v>9888</v>
      </c>
      <c r="B120" s="17" t="s">
        <v>9887</v>
      </c>
      <c r="C120" s="19" t="s">
        <v>9888</v>
      </c>
      <c r="D120" s="18"/>
      <c r="E120" s="18"/>
      <c r="F120" s="18"/>
      <c r="G120" s="19" t="s">
        <v>9888</v>
      </c>
      <c r="H120" s="18"/>
      <c r="I120" s="18"/>
      <c r="J120" s="18"/>
      <c r="K120" s="18"/>
      <c r="L120" s="19" t="s">
        <v>9888</v>
      </c>
      <c r="M120" s="18"/>
      <c r="N120" s="19" t="s">
        <v>9888</v>
      </c>
      <c r="O120" s="18"/>
      <c r="P120" s="18"/>
      <c r="Q120" s="18"/>
      <c r="R120" s="18"/>
      <c r="S120" s="19" t="s">
        <v>9888</v>
      </c>
    </row>
    <row r="121" spans="1:19" x14ac:dyDescent="0.35">
      <c r="A121" s="7" t="s">
        <v>9889</v>
      </c>
      <c r="B121" s="11" t="s">
        <v>9890</v>
      </c>
      <c r="C121" s="18"/>
      <c r="D121" s="18"/>
      <c r="E121" s="18"/>
      <c r="F121" s="18"/>
      <c r="G121" s="18"/>
      <c r="H121" s="18"/>
      <c r="I121" s="18"/>
      <c r="J121" s="18"/>
      <c r="K121" s="18"/>
      <c r="L121" s="18"/>
      <c r="M121" s="18"/>
      <c r="N121" s="18"/>
      <c r="O121" s="18"/>
      <c r="P121" s="18"/>
      <c r="Q121" s="18"/>
      <c r="R121" s="18"/>
      <c r="S121" s="18"/>
    </row>
    <row r="122" spans="1:19" x14ac:dyDescent="0.35">
      <c r="A122" s="16" t="s">
        <v>9891</v>
      </c>
      <c r="B122" s="17" t="s">
        <v>9890</v>
      </c>
      <c r="C122" s="19" t="s">
        <v>9891</v>
      </c>
      <c r="D122" s="18"/>
      <c r="E122" s="18"/>
      <c r="F122" s="18"/>
      <c r="G122" s="19" t="s">
        <v>9891</v>
      </c>
      <c r="H122" s="18"/>
      <c r="I122" s="18"/>
      <c r="J122" s="18"/>
      <c r="K122" s="18"/>
      <c r="L122" s="19" t="s">
        <v>9891</v>
      </c>
      <c r="M122" s="18"/>
      <c r="N122" s="19" t="s">
        <v>9891</v>
      </c>
      <c r="O122" s="18"/>
      <c r="P122" s="18"/>
      <c r="Q122" s="18"/>
      <c r="R122" s="18"/>
      <c r="S122" s="19" t="s">
        <v>9891</v>
      </c>
    </row>
    <row r="123" spans="1:19" x14ac:dyDescent="0.35">
      <c r="A123" s="7" t="s">
        <v>9892</v>
      </c>
      <c r="B123" s="11" t="s">
        <v>9890</v>
      </c>
      <c r="C123" s="18"/>
      <c r="D123" s="18"/>
      <c r="E123" s="18"/>
      <c r="F123" s="18"/>
      <c r="G123" s="18"/>
      <c r="H123" s="18"/>
      <c r="I123" s="18"/>
      <c r="J123" s="18"/>
      <c r="K123" s="18"/>
      <c r="L123" s="18"/>
      <c r="M123" s="18"/>
      <c r="N123" s="18"/>
      <c r="O123" s="18"/>
      <c r="P123" s="18"/>
      <c r="Q123" s="18"/>
      <c r="R123" s="18"/>
      <c r="S123" s="18"/>
    </row>
    <row r="124" spans="1:19" x14ac:dyDescent="0.35">
      <c r="A124" s="16" t="s">
        <v>9893</v>
      </c>
      <c r="B124" s="17" t="s">
        <v>9890</v>
      </c>
      <c r="C124" s="18"/>
      <c r="D124" s="18"/>
      <c r="E124" s="19" t="s">
        <v>9893</v>
      </c>
      <c r="F124" s="18"/>
      <c r="G124" s="18"/>
      <c r="H124" s="18"/>
      <c r="I124" s="18"/>
      <c r="J124" s="18"/>
      <c r="K124" s="18"/>
      <c r="L124" s="18"/>
      <c r="M124" s="18"/>
      <c r="N124" s="18"/>
      <c r="O124" s="18"/>
      <c r="P124" s="18"/>
      <c r="Q124" s="18"/>
      <c r="R124" s="18"/>
      <c r="S124" s="19" t="s">
        <v>9893</v>
      </c>
    </row>
    <row r="125" spans="1:19" x14ac:dyDescent="0.35">
      <c r="A125" s="7" t="s">
        <v>9894</v>
      </c>
      <c r="B125" s="11" t="s">
        <v>9895</v>
      </c>
      <c r="C125" s="18"/>
      <c r="D125" s="18"/>
      <c r="E125" s="18"/>
      <c r="F125" s="18"/>
      <c r="G125" s="18"/>
      <c r="H125" s="18"/>
      <c r="I125" s="18"/>
      <c r="J125" s="18"/>
      <c r="K125" s="18"/>
      <c r="L125" s="18"/>
      <c r="M125" s="18"/>
      <c r="N125" s="18"/>
      <c r="O125" s="18"/>
      <c r="P125" s="18"/>
      <c r="Q125" s="18"/>
      <c r="R125" s="18"/>
      <c r="S125" s="18"/>
    </row>
    <row r="126" spans="1:19" x14ac:dyDescent="0.35">
      <c r="A126" s="16" t="s">
        <v>9896</v>
      </c>
      <c r="B126" s="17" t="s">
        <v>9872</v>
      </c>
      <c r="C126" s="19" t="s">
        <v>9896</v>
      </c>
      <c r="D126" s="19" t="s">
        <v>9896</v>
      </c>
      <c r="E126" s="18"/>
      <c r="F126" s="18"/>
      <c r="G126" s="19" t="s">
        <v>9896</v>
      </c>
      <c r="H126" s="19" t="s">
        <v>9896</v>
      </c>
      <c r="I126" s="18"/>
      <c r="J126" s="18"/>
      <c r="K126" s="18"/>
      <c r="L126" s="19" t="s">
        <v>9896</v>
      </c>
      <c r="M126" s="19" t="s">
        <v>9896</v>
      </c>
      <c r="N126" s="19" t="s">
        <v>9896</v>
      </c>
      <c r="O126" s="19" t="s">
        <v>9896</v>
      </c>
      <c r="P126" s="18"/>
      <c r="Q126" s="18"/>
      <c r="R126" s="18"/>
      <c r="S126" s="19" t="s">
        <v>9896</v>
      </c>
    </row>
    <row r="127" spans="1:19" x14ac:dyDescent="0.35">
      <c r="A127" s="16" t="s">
        <v>9897</v>
      </c>
      <c r="B127" s="17" t="s">
        <v>9898</v>
      </c>
      <c r="C127" s="19" t="s">
        <v>9897</v>
      </c>
      <c r="D127" s="19" t="s">
        <v>9897</v>
      </c>
      <c r="E127" s="18"/>
      <c r="F127" s="18"/>
      <c r="G127" s="19" t="s">
        <v>9897</v>
      </c>
      <c r="H127" s="19" t="s">
        <v>9897</v>
      </c>
      <c r="I127" s="18"/>
      <c r="J127" s="18"/>
      <c r="K127" s="18"/>
      <c r="L127" s="19" t="s">
        <v>9897</v>
      </c>
      <c r="M127" s="19" t="s">
        <v>9897</v>
      </c>
      <c r="N127" s="19" t="s">
        <v>9897</v>
      </c>
      <c r="O127" s="19" t="s">
        <v>9897</v>
      </c>
      <c r="P127" s="18"/>
      <c r="Q127" s="18"/>
      <c r="R127" s="18"/>
      <c r="S127" s="19" t="s">
        <v>9897</v>
      </c>
    </row>
    <row r="128" spans="1:19" x14ac:dyDescent="0.35">
      <c r="A128" s="7" t="s">
        <v>9899</v>
      </c>
      <c r="B128" s="11" t="s">
        <v>9895</v>
      </c>
      <c r="C128" s="18"/>
      <c r="D128" s="18"/>
      <c r="E128" s="18"/>
      <c r="F128" s="18"/>
      <c r="G128" s="18"/>
      <c r="H128" s="18"/>
      <c r="I128" s="18"/>
      <c r="J128" s="18"/>
      <c r="K128" s="18"/>
      <c r="L128" s="18"/>
      <c r="M128" s="18"/>
      <c r="N128" s="18"/>
      <c r="O128" s="18"/>
      <c r="P128" s="18"/>
      <c r="Q128" s="18"/>
      <c r="R128" s="18"/>
      <c r="S128" s="18"/>
    </row>
    <row r="129" spans="1:19" x14ac:dyDescent="0.35">
      <c r="A129" s="16" t="s">
        <v>9900</v>
      </c>
      <c r="B129" s="17" t="s">
        <v>9872</v>
      </c>
      <c r="C129" s="18"/>
      <c r="D129" s="18"/>
      <c r="E129" s="19" t="s">
        <v>9900</v>
      </c>
      <c r="F129" s="19" t="s">
        <v>9900</v>
      </c>
      <c r="G129" s="18"/>
      <c r="H129" s="18"/>
      <c r="I129" s="18"/>
      <c r="J129" s="18"/>
      <c r="K129" s="18"/>
      <c r="L129" s="18"/>
      <c r="M129" s="18"/>
      <c r="N129" s="18"/>
      <c r="O129" s="18"/>
      <c r="P129" s="18"/>
      <c r="Q129" s="18"/>
      <c r="R129" s="18"/>
      <c r="S129" s="19" t="s">
        <v>9900</v>
      </c>
    </row>
    <row r="130" spans="1:19" x14ac:dyDescent="0.35">
      <c r="A130" s="16" t="s">
        <v>9901</v>
      </c>
      <c r="B130" s="17" t="s">
        <v>9898</v>
      </c>
      <c r="C130" s="18"/>
      <c r="D130" s="18"/>
      <c r="E130" s="19" t="s">
        <v>9901</v>
      </c>
      <c r="F130" s="19" t="s">
        <v>9901</v>
      </c>
      <c r="G130" s="18"/>
      <c r="H130" s="18"/>
      <c r="I130" s="18"/>
      <c r="J130" s="18"/>
      <c r="K130" s="18"/>
      <c r="L130" s="18"/>
      <c r="M130" s="18"/>
      <c r="N130" s="18"/>
      <c r="O130" s="18"/>
      <c r="P130" s="18"/>
      <c r="Q130" s="18"/>
      <c r="R130" s="18"/>
      <c r="S130" s="19" t="s">
        <v>9901</v>
      </c>
    </row>
    <row r="131" spans="1:19" x14ac:dyDescent="0.35">
      <c r="A131" s="7" t="s">
        <v>9902</v>
      </c>
      <c r="B131" s="11" t="s">
        <v>9903</v>
      </c>
      <c r="C131" s="18"/>
      <c r="D131" s="18"/>
      <c r="E131" s="18"/>
      <c r="F131" s="18"/>
      <c r="G131" s="18"/>
      <c r="H131" s="18"/>
      <c r="I131" s="18"/>
      <c r="J131" s="18"/>
      <c r="K131" s="18"/>
      <c r="L131" s="18"/>
      <c r="M131" s="18"/>
      <c r="N131" s="18"/>
      <c r="O131" s="18"/>
      <c r="P131" s="18"/>
      <c r="Q131" s="18"/>
      <c r="R131" s="18"/>
      <c r="S131" s="18"/>
    </row>
    <row r="132" spans="1:19" x14ac:dyDescent="0.35">
      <c r="A132" s="16" t="s">
        <v>9904</v>
      </c>
      <c r="B132" s="17" t="s">
        <v>9903</v>
      </c>
      <c r="C132" s="19" t="s">
        <v>9904</v>
      </c>
      <c r="D132" s="18"/>
      <c r="E132" s="18"/>
      <c r="F132" s="18"/>
      <c r="G132" s="19" t="s">
        <v>9904</v>
      </c>
      <c r="H132" s="18"/>
      <c r="I132" s="18"/>
      <c r="J132" s="18"/>
      <c r="K132" s="18"/>
      <c r="L132" s="19" t="s">
        <v>9904</v>
      </c>
      <c r="M132" s="18"/>
      <c r="N132" s="19" t="s">
        <v>9904</v>
      </c>
      <c r="O132" s="18"/>
      <c r="P132" s="18"/>
      <c r="Q132" s="18"/>
      <c r="R132" s="18"/>
      <c r="S132" s="19" t="s">
        <v>9904</v>
      </c>
    </row>
    <row r="133" spans="1:19" x14ac:dyDescent="0.35">
      <c r="A133" s="7" t="s">
        <v>9905</v>
      </c>
      <c r="B133" s="11" t="s">
        <v>9903</v>
      </c>
      <c r="C133" s="18"/>
      <c r="D133" s="18"/>
      <c r="E133" s="18"/>
      <c r="F133" s="18"/>
      <c r="G133" s="18"/>
      <c r="H133" s="18"/>
      <c r="I133" s="18"/>
      <c r="J133" s="18"/>
      <c r="K133" s="18"/>
      <c r="L133" s="18"/>
      <c r="M133" s="18"/>
      <c r="N133" s="18"/>
      <c r="O133" s="18"/>
      <c r="P133" s="18"/>
      <c r="Q133" s="18"/>
      <c r="R133" s="18"/>
      <c r="S133" s="18"/>
    </row>
    <row r="134" spans="1:19" x14ac:dyDescent="0.35">
      <c r="A134" s="16" t="s">
        <v>9906</v>
      </c>
      <c r="B134" s="17" t="s">
        <v>9903</v>
      </c>
      <c r="C134" s="18"/>
      <c r="D134" s="18"/>
      <c r="E134" s="19" t="s">
        <v>9906</v>
      </c>
      <c r="F134" s="18"/>
      <c r="G134" s="18"/>
      <c r="H134" s="18"/>
      <c r="I134" s="18"/>
      <c r="J134" s="18"/>
      <c r="K134" s="18"/>
      <c r="L134" s="18"/>
      <c r="M134" s="18"/>
      <c r="N134" s="18"/>
      <c r="O134" s="18"/>
      <c r="P134" s="18"/>
      <c r="Q134" s="18"/>
      <c r="R134" s="18"/>
      <c r="S134" s="19" t="s">
        <v>9906</v>
      </c>
    </row>
    <row r="135" spans="1:19" x14ac:dyDescent="0.35">
      <c r="A135" s="7" t="s">
        <v>9907</v>
      </c>
      <c r="B135" s="11" t="s">
        <v>9908</v>
      </c>
      <c r="C135" s="18"/>
      <c r="D135" s="18"/>
      <c r="E135" s="18"/>
      <c r="F135" s="18"/>
      <c r="G135" s="18"/>
      <c r="H135" s="18"/>
      <c r="I135" s="18"/>
      <c r="J135" s="18"/>
      <c r="K135" s="18"/>
      <c r="L135" s="18"/>
      <c r="M135" s="18"/>
      <c r="N135" s="18"/>
      <c r="O135" s="18"/>
      <c r="P135" s="18"/>
      <c r="Q135" s="18"/>
      <c r="R135" s="18"/>
      <c r="S135" s="18"/>
    </row>
    <row r="136" spans="1:19" x14ac:dyDescent="0.35">
      <c r="A136" s="16" t="s">
        <v>9909</v>
      </c>
      <c r="B136" s="17" t="s">
        <v>9908</v>
      </c>
      <c r="C136" s="19" t="s">
        <v>9909</v>
      </c>
      <c r="D136" s="18"/>
      <c r="E136" s="18"/>
      <c r="F136" s="18"/>
      <c r="G136" s="19" t="s">
        <v>9909</v>
      </c>
      <c r="H136" s="18"/>
      <c r="I136" s="18"/>
      <c r="J136" s="18"/>
      <c r="K136" s="18"/>
      <c r="L136" s="19" t="s">
        <v>9909</v>
      </c>
      <c r="M136" s="18"/>
      <c r="N136" s="19" t="s">
        <v>9909</v>
      </c>
      <c r="O136" s="18"/>
      <c r="P136" s="18"/>
      <c r="Q136" s="18"/>
      <c r="R136" s="18"/>
      <c r="S136" s="19" t="s">
        <v>9909</v>
      </c>
    </row>
    <row r="137" spans="1:19" x14ac:dyDescent="0.35">
      <c r="A137" s="7" t="s">
        <v>9910</v>
      </c>
      <c r="B137" s="11" t="s">
        <v>9908</v>
      </c>
      <c r="C137" s="18"/>
      <c r="D137" s="18"/>
      <c r="E137" s="18"/>
      <c r="F137" s="18"/>
      <c r="G137" s="18"/>
      <c r="H137" s="18"/>
      <c r="I137" s="18"/>
      <c r="J137" s="18"/>
      <c r="K137" s="18"/>
      <c r="L137" s="18"/>
      <c r="M137" s="18"/>
      <c r="N137" s="18"/>
      <c r="O137" s="18"/>
      <c r="P137" s="18"/>
      <c r="Q137" s="18"/>
      <c r="R137" s="18"/>
      <c r="S137" s="18"/>
    </row>
    <row r="138" spans="1:19" x14ac:dyDescent="0.35">
      <c r="A138" s="16" t="s">
        <v>9911</v>
      </c>
      <c r="B138" s="17" t="s">
        <v>9908</v>
      </c>
      <c r="C138" s="18"/>
      <c r="D138" s="18"/>
      <c r="E138" s="19" t="s">
        <v>9911</v>
      </c>
      <c r="F138" s="18"/>
      <c r="G138" s="18"/>
      <c r="H138" s="18"/>
      <c r="I138" s="18"/>
      <c r="J138" s="18"/>
      <c r="K138" s="18"/>
      <c r="L138" s="18"/>
      <c r="M138" s="18"/>
      <c r="N138" s="18"/>
      <c r="O138" s="18"/>
      <c r="P138" s="18"/>
      <c r="Q138" s="18"/>
      <c r="R138" s="18"/>
      <c r="S138" s="19" t="s">
        <v>9911</v>
      </c>
    </row>
    <row r="139" spans="1:19" x14ac:dyDescent="0.35">
      <c r="A139" s="7" t="s">
        <v>9912</v>
      </c>
      <c r="B139" s="11" t="s">
        <v>9913</v>
      </c>
      <c r="C139" s="18"/>
      <c r="D139" s="18"/>
      <c r="E139" s="18"/>
      <c r="F139" s="18"/>
      <c r="G139" s="18"/>
      <c r="H139" s="18"/>
      <c r="I139" s="18"/>
      <c r="J139" s="18"/>
      <c r="K139" s="18"/>
      <c r="L139" s="18"/>
      <c r="M139" s="18"/>
      <c r="N139" s="18"/>
      <c r="O139" s="18"/>
      <c r="P139" s="18"/>
      <c r="Q139" s="18"/>
      <c r="R139" s="18"/>
      <c r="S139" s="18"/>
    </row>
    <row r="140" spans="1:19" x14ac:dyDescent="0.35">
      <c r="A140" s="16" t="s">
        <v>9914</v>
      </c>
      <c r="B140" s="17" t="s">
        <v>9872</v>
      </c>
      <c r="C140" s="19" t="s">
        <v>9914</v>
      </c>
      <c r="D140" s="18"/>
      <c r="E140" s="18"/>
      <c r="F140" s="18"/>
      <c r="G140" s="19" t="s">
        <v>9914</v>
      </c>
      <c r="H140" s="18"/>
      <c r="I140" s="18"/>
      <c r="J140" s="18"/>
      <c r="K140" s="18"/>
      <c r="L140" s="19" t="s">
        <v>9914</v>
      </c>
      <c r="M140" s="18"/>
      <c r="N140" s="19" t="s">
        <v>9914</v>
      </c>
      <c r="O140" s="18"/>
      <c r="P140" s="18"/>
      <c r="Q140" s="18"/>
      <c r="R140" s="18"/>
      <c r="S140" s="19" t="s">
        <v>9914</v>
      </c>
    </row>
    <row r="141" spans="1:19" x14ac:dyDescent="0.35">
      <c r="A141" s="16" t="s">
        <v>9915</v>
      </c>
      <c r="B141" s="17" t="s">
        <v>9874</v>
      </c>
      <c r="C141" s="19" t="s">
        <v>9915</v>
      </c>
      <c r="D141" s="18"/>
      <c r="E141" s="18"/>
      <c r="F141" s="18"/>
      <c r="G141" s="19" t="s">
        <v>9915</v>
      </c>
      <c r="H141" s="18"/>
      <c r="I141" s="18"/>
      <c r="J141" s="18"/>
      <c r="K141" s="18"/>
      <c r="L141" s="19" t="s">
        <v>9915</v>
      </c>
      <c r="M141" s="18"/>
      <c r="N141" s="19" t="s">
        <v>9915</v>
      </c>
      <c r="O141" s="18"/>
      <c r="P141" s="18"/>
      <c r="Q141" s="18"/>
      <c r="R141" s="18"/>
      <c r="S141" s="19" t="s">
        <v>9915</v>
      </c>
    </row>
    <row r="142" spans="1:19" x14ac:dyDescent="0.35">
      <c r="A142" s="7" t="s">
        <v>9916</v>
      </c>
      <c r="B142" s="11" t="s">
        <v>9913</v>
      </c>
      <c r="C142" s="18"/>
      <c r="D142" s="18"/>
      <c r="E142" s="18"/>
      <c r="F142" s="18"/>
      <c r="G142" s="18"/>
      <c r="H142" s="18"/>
      <c r="I142" s="18"/>
      <c r="J142" s="18"/>
      <c r="K142" s="18"/>
      <c r="L142" s="18"/>
      <c r="M142" s="18"/>
      <c r="N142" s="18"/>
      <c r="O142" s="18"/>
      <c r="P142" s="18"/>
      <c r="Q142" s="18"/>
      <c r="R142" s="18"/>
      <c r="S142" s="18"/>
    </row>
    <row r="143" spans="1:19" x14ac:dyDescent="0.35">
      <c r="A143" s="16" t="s">
        <v>9917</v>
      </c>
      <c r="B143" s="17" t="s">
        <v>9872</v>
      </c>
      <c r="C143" s="18"/>
      <c r="D143" s="18"/>
      <c r="E143" s="19" t="s">
        <v>9917</v>
      </c>
      <c r="F143" s="18"/>
      <c r="G143" s="18"/>
      <c r="H143" s="18"/>
      <c r="I143" s="18"/>
      <c r="J143" s="18"/>
      <c r="K143" s="18"/>
      <c r="L143" s="18"/>
      <c r="M143" s="18"/>
      <c r="N143" s="18"/>
      <c r="O143" s="18"/>
      <c r="P143" s="18"/>
      <c r="Q143" s="18"/>
      <c r="R143" s="18"/>
      <c r="S143" s="19" t="s">
        <v>9917</v>
      </c>
    </row>
    <row r="144" spans="1:19" x14ac:dyDescent="0.35">
      <c r="A144" s="16" t="s">
        <v>9918</v>
      </c>
      <c r="B144" s="17" t="s">
        <v>9874</v>
      </c>
      <c r="C144" s="18"/>
      <c r="D144" s="18"/>
      <c r="E144" s="19" t="s">
        <v>9918</v>
      </c>
      <c r="F144" s="18"/>
      <c r="G144" s="18"/>
      <c r="H144" s="18"/>
      <c r="I144" s="18"/>
      <c r="J144" s="18"/>
      <c r="K144" s="18"/>
      <c r="L144" s="18"/>
      <c r="M144" s="18"/>
      <c r="N144" s="18"/>
      <c r="O144" s="18"/>
      <c r="P144" s="18"/>
      <c r="Q144" s="18"/>
      <c r="R144" s="18"/>
      <c r="S144" s="19" t="s">
        <v>9918</v>
      </c>
    </row>
    <row r="145" spans="1:19" x14ac:dyDescent="0.35">
      <c r="A145" s="7" t="s">
        <v>9919</v>
      </c>
      <c r="B145" s="11" t="s">
        <v>9920</v>
      </c>
      <c r="C145" s="18"/>
      <c r="D145" s="18"/>
      <c r="E145" s="18"/>
      <c r="F145" s="18"/>
      <c r="G145" s="18"/>
      <c r="H145" s="18"/>
      <c r="I145" s="18"/>
      <c r="J145" s="18"/>
      <c r="K145" s="18"/>
      <c r="L145" s="18"/>
      <c r="M145" s="18"/>
      <c r="N145" s="18"/>
      <c r="O145" s="18"/>
      <c r="P145" s="18"/>
      <c r="Q145" s="18"/>
      <c r="R145" s="18"/>
      <c r="S145" s="18"/>
    </row>
    <row r="146" spans="1:19" x14ac:dyDescent="0.35">
      <c r="A146" s="16" t="s">
        <v>9921</v>
      </c>
      <c r="B146" s="17" t="s">
        <v>9920</v>
      </c>
      <c r="C146" s="19" t="s">
        <v>9921</v>
      </c>
      <c r="D146" s="18"/>
      <c r="E146" s="18"/>
      <c r="F146" s="18"/>
      <c r="G146" s="19" t="s">
        <v>9921</v>
      </c>
      <c r="H146" s="18"/>
      <c r="I146" s="18"/>
      <c r="J146" s="18"/>
      <c r="K146" s="18"/>
      <c r="L146" s="19" t="s">
        <v>9921</v>
      </c>
      <c r="M146" s="18"/>
      <c r="N146" s="19" t="s">
        <v>9921</v>
      </c>
      <c r="O146" s="18"/>
      <c r="P146" s="18"/>
      <c r="Q146" s="18"/>
      <c r="R146" s="18"/>
      <c r="S146" s="19" t="s">
        <v>9921</v>
      </c>
    </row>
    <row r="147" spans="1:19" x14ac:dyDescent="0.35">
      <c r="A147" s="7" t="s">
        <v>9922</v>
      </c>
      <c r="B147" s="11" t="s">
        <v>9920</v>
      </c>
      <c r="C147" s="18"/>
      <c r="D147" s="18"/>
      <c r="E147" s="18"/>
      <c r="F147" s="18"/>
      <c r="G147" s="18"/>
      <c r="H147" s="18"/>
      <c r="I147" s="18"/>
      <c r="J147" s="18"/>
      <c r="K147" s="18"/>
      <c r="L147" s="18"/>
      <c r="M147" s="18"/>
      <c r="N147" s="18"/>
      <c r="O147" s="18"/>
      <c r="P147" s="18"/>
      <c r="Q147" s="18"/>
      <c r="R147" s="18"/>
      <c r="S147" s="18"/>
    </row>
    <row r="148" spans="1:19" x14ac:dyDescent="0.35">
      <c r="A148" s="16" t="s">
        <v>9923</v>
      </c>
      <c r="B148" s="17" t="s">
        <v>9920</v>
      </c>
      <c r="C148" s="18"/>
      <c r="D148" s="19" t="s">
        <v>9923</v>
      </c>
      <c r="E148" s="18"/>
      <c r="F148" s="18"/>
      <c r="G148" s="18"/>
      <c r="H148" s="19" t="s">
        <v>9923</v>
      </c>
      <c r="I148" s="18"/>
      <c r="J148" s="18"/>
      <c r="K148" s="18"/>
      <c r="L148" s="18"/>
      <c r="M148" s="19" t="s">
        <v>9923</v>
      </c>
      <c r="N148" s="18"/>
      <c r="O148" s="19" t="s">
        <v>9923</v>
      </c>
      <c r="P148" s="18"/>
      <c r="Q148" s="19" t="s">
        <v>9923</v>
      </c>
      <c r="R148" s="18"/>
      <c r="S148" s="19" t="s">
        <v>9923</v>
      </c>
    </row>
    <row r="149" spans="1:19" x14ac:dyDescent="0.35">
      <c r="A149" s="7" t="s">
        <v>9924</v>
      </c>
      <c r="B149" s="11" t="s">
        <v>9925</v>
      </c>
      <c r="C149" s="18"/>
      <c r="D149" s="18"/>
      <c r="E149" s="18"/>
      <c r="F149" s="18"/>
      <c r="G149" s="18"/>
      <c r="H149" s="18"/>
      <c r="I149" s="18"/>
      <c r="J149" s="18"/>
      <c r="K149" s="18"/>
      <c r="L149" s="18"/>
      <c r="M149" s="18"/>
      <c r="N149" s="18"/>
      <c r="O149" s="18"/>
      <c r="P149" s="18"/>
      <c r="Q149" s="18"/>
      <c r="R149" s="18"/>
      <c r="S149" s="18"/>
    </row>
    <row r="150" spans="1:19" x14ac:dyDescent="0.35">
      <c r="A150" s="16" t="s">
        <v>9926</v>
      </c>
      <c r="B150" s="17" t="s">
        <v>9927</v>
      </c>
      <c r="C150" s="19" t="s">
        <v>9926</v>
      </c>
      <c r="D150" s="18"/>
      <c r="E150" s="18"/>
      <c r="F150" s="18"/>
      <c r="G150" s="19" t="s">
        <v>9926</v>
      </c>
      <c r="H150" s="18"/>
      <c r="I150" s="18"/>
      <c r="J150" s="18"/>
      <c r="K150" s="18"/>
      <c r="L150" s="19" t="s">
        <v>9926</v>
      </c>
      <c r="M150" s="18"/>
      <c r="N150" s="19" t="s">
        <v>9926</v>
      </c>
      <c r="O150" s="18"/>
      <c r="P150" s="18"/>
      <c r="Q150" s="18"/>
      <c r="R150" s="18"/>
      <c r="S150" s="19" t="s">
        <v>9926</v>
      </c>
    </row>
    <row r="151" spans="1:19" x14ac:dyDescent="0.35">
      <c r="A151" s="16" t="s">
        <v>9928</v>
      </c>
      <c r="B151" s="17" t="s">
        <v>9929</v>
      </c>
      <c r="C151" s="19" t="s">
        <v>9928</v>
      </c>
      <c r="D151" s="18"/>
      <c r="E151" s="18"/>
      <c r="F151" s="18"/>
      <c r="G151" s="19" t="s">
        <v>9928</v>
      </c>
      <c r="H151" s="18"/>
      <c r="I151" s="18"/>
      <c r="J151" s="18"/>
      <c r="K151" s="18"/>
      <c r="L151" s="19" t="s">
        <v>9928</v>
      </c>
      <c r="M151" s="18"/>
      <c r="N151" s="19" t="s">
        <v>9928</v>
      </c>
      <c r="O151" s="18"/>
      <c r="P151" s="18"/>
      <c r="Q151" s="18"/>
      <c r="R151" s="18"/>
      <c r="S151" s="19" t="s">
        <v>9928</v>
      </c>
    </row>
    <row r="152" spans="1:19" x14ac:dyDescent="0.35">
      <c r="A152" s="7" t="s">
        <v>9930</v>
      </c>
      <c r="B152" s="11" t="s">
        <v>9931</v>
      </c>
      <c r="C152" s="18"/>
      <c r="D152" s="18"/>
      <c r="E152" s="18"/>
      <c r="F152" s="18"/>
      <c r="G152" s="18"/>
      <c r="H152" s="18"/>
      <c r="I152" s="18"/>
      <c r="J152" s="18"/>
      <c r="K152" s="18"/>
      <c r="L152" s="18"/>
      <c r="M152" s="18"/>
      <c r="N152" s="18"/>
      <c r="O152" s="18"/>
      <c r="P152" s="18"/>
      <c r="Q152" s="18"/>
      <c r="R152" s="18"/>
      <c r="S152" s="18"/>
    </row>
    <row r="153" spans="1:19" x14ac:dyDescent="0.35">
      <c r="A153" s="16" t="s">
        <v>9932</v>
      </c>
      <c r="B153" s="17" t="s">
        <v>9933</v>
      </c>
      <c r="C153" s="19" t="s">
        <v>9932</v>
      </c>
      <c r="D153" s="18"/>
      <c r="E153" s="18"/>
      <c r="F153" s="18"/>
      <c r="G153" s="19" t="s">
        <v>9932</v>
      </c>
      <c r="H153" s="18"/>
      <c r="I153" s="18"/>
      <c r="J153" s="18"/>
      <c r="K153" s="18"/>
      <c r="L153" s="19" t="s">
        <v>9932</v>
      </c>
      <c r="M153" s="18"/>
      <c r="N153" s="19" t="s">
        <v>9932</v>
      </c>
      <c r="O153" s="18"/>
      <c r="P153" s="18"/>
      <c r="Q153" s="18"/>
      <c r="R153" s="18"/>
      <c r="S153" s="19" t="s">
        <v>9932</v>
      </c>
    </row>
    <row r="154" spans="1:19" x14ac:dyDescent="0.35">
      <c r="A154" s="7" t="s">
        <v>9934</v>
      </c>
      <c r="B154" s="11" t="s">
        <v>9935</v>
      </c>
      <c r="C154" s="18"/>
      <c r="D154" s="18"/>
      <c r="E154" s="18"/>
      <c r="F154" s="18"/>
      <c r="G154" s="18"/>
      <c r="H154" s="18"/>
      <c r="I154" s="18"/>
      <c r="J154" s="18"/>
      <c r="K154" s="18"/>
      <c r="L154" s="18"/>
      <c r="M154" s="18"/>
      <c r="N154" s="18"/>
      <c r="O154" s="18"/>
      <c r="P154" s="18"/>
      <c r="Q154" s="18"/>
      <c r="R154" s="18"/>
      <c r="S154" s="18"/>
    </row>
    <row r="155" spans="1:19" x14ac:dyDescent="0.35">
      <c r="A155" s="16" t="s">
        <v>9936</v>
      </c>
      <c r="B155" s="17" t="s">
        <v>1957</v>
      </c>
      <c r="C155" s="19" t="s">
        <v>9936</v>
      </c>
      <c r="D155" s="18"/>
      <c r="E155" s="18"/>
      <c r="F155" s="18"/>
      <c r="G155" s="19" t="s">
        <v>9936</v>
      </c>
      <c r="H155" s="18"/>
      <c r="I155" s="18"/>
      <c r="J155" s="18"/>
      <c r="K155" s="18"/>
      <c r="L155" s="19" t="s">
        <v>9936</v>
      </c>
      <c r="M155" s="18"/>
      <c r="N155" s="19" t="s">
        <v>9936</v>
      </c>
      <c r="O155" s="18"/>
      <c r="P155" s="18"/>
      <c r="Q155" s="18"/>
      <c r="R155" s="18"/>
      <c r="S155" s="19" t="s">
        <v>9936</v>
      </c>
    </row>
    <row r="156" spans="1:19" x14ac:dyDescent="0.35">
      <c r="A156" s="16" t="s">
        <v>9937</v>
      </c>
      <c r="B156" s="17" t="s">
        <v>9938</v>
      </c>
      <c r="C156" s="19" t="s">
        <v>9937</v>
      </c>
      <c r="D156" s="18"/>
      <c r="E156" s="18"/>
      <c r="F156" s="18"/>
      <c r="G156" s="19" t="s">
        <v>9937</v>
      </c>
      <c r="H156" s="18"/>
      <c r="I156" s="18"/>
      <c r="J156" s="18"/>
      <c r="K156" s="18"/>
      <c r="L156" s="19" t="s">
        <v>9937</v>
      </c>
      <c r="M156" s="18"/>
      <c r="N156" s="19" t="s">
        <v>9937</v>
      </c>
      <c r="O156" s="18"/>
      <c r="P156" s="18"/>
      <c r="Q156" s="18"/>
      <c r="R156" s="18"/>
      <c r="S156" s="19" t="s">
        <v>9937</v>
      </c>
    </row>
    <row r="157" spans="1:19" x14ac:dyDescent="0.35">
      <c r="A157" s="16" t="s">
        <v>9939</v>
      </c>
      <c r="B157" s="17" t="s">
        <v>9940</v>
      </c>
      <c r="C157" s="19" t="s">
        <v>9939</v>
      </c>
      <c r="D157" s="18"/>
      <c r="E157" s="18"/>
      <c r="F157" s="18"/>
      <c r="G157" s="19" t="s">
        <v>9939</v>
      </c>
      <c r="H157" s="18"/>
      <c r="I157" s="18"/>
      <c r="J157" s="18"/>
      <c r="K157" s="18"/>
      <c r="L157" s="19" t="s">
        <v>9939</v>
      </c>
      <c r="M157" s="18"/>
      <c r="N157" s="19" t="s">
        <v>9939</v>
      </c>
      <c r="O157" s="18"/>
      <c r="P157" s="18"/>
      <c r="Q157" s="18"/>
      <c r="R157" s="18"/>
      <c r="S157" s="19" t="s">
        <v>9939</v>
      </c>
    </row>
    <row r="158" spans="1:19" x14ac:dyDescent="0.35">
      <c r="A158" s="7" t="s">
        <v>9941</v>
      </c>
      <c r="B158" s="11" t="s">
        <v>9942</v>
      </c>
      <c r="C158" s="18"/>
      <c r="D158" s="18"/>
      <c r="E158" s="18"/>
      <c r="F158" s="18"/>
      <c r="G158" s="18"/>
      <c r="H158" s="18"/>
      <c r="I158" s="18"/>
      <c r="J158" s="18"/>
      <c r="K158" s="18"/>
      <c r="L158" s="18"/>
      <c r="M158" s="18"/>
      <c r="N158" s="18"/>
      <c r="O158" s="18"/>
      <c r="P158" s="18"/>
      <c r="Q158" s="18"/>
      <c r="R158" s="18"/>
      <c r="S158" s="18"/>
    </row>
    <row r="159" spans="1:19" x14ac:dyDescent="0.35">
      <c r="A159" s="16" t="s">
        <v>9943</v>
      </c>
      <c r="B159" s="17" t="s">
        <v>1957</v>
      </c>
      <c r="C159" s="19" t="s">
        <v>9943</v>
      </c>
      <c r="D159" s="18"/>
      <c r="E159" s="18"/>
      <c r="F159" s="18"/>
      <c r="G159" s="19" t="s">
        <v>9943</v>
      </c>
      <c r="H159" s="18"/>
      <c r="I159" s="18"/>
      <c r="J159" s="18"/>
      <c r="K159" s="18"/>
      <c r="L159" s="19" t="s">
        <v>9943</v>
      </c>
      <c r="M159" s="18"/>
      <c r="N159" s="19" t="s">
        <v>9943</v>
      </c>
      <c r="O159" s="18"/>
      <c r="P159" s="18"/>
      <c r="Q159" s="18"/>
      <c r="R159" s="18"/>
      <c r="S159" s="19" t="s">
        <v>9943</v>
      </c>
    </row>
    <row r="160" spans="1:19" x14ac:dyDescent="0.35">
      <c r="A160" s="7" t="s">
        <v>9944</v>
      </c>
      <c r="B160" s="11" t="s">
        <v>9945</v>
      </c>
      <c r="C160" s="18"/>
      <c r="D160" s="18"/>
      <c r="E160" s="18"/>
      <c r="F160" s="18"/>
      <c r="G160" s="18"/>
      <c r="H160" s="18"/>
      <c r="I160" s="18"/>
      <c r="J160" s="18"/>
      <c r="K160" s="18"/>
      <c r="L160" s="18"/>
      <c r="M160" s="18"/>
      <c r="N160" s="18"/>
      <c r="O160" s="18"/>
      <c r="P160" s="18"/>
      <c r="Q160" s="18"/>
      <c r="R160" s="18"/>
      <c r="S160" s="18"/>
    </row>
    <row r="161" spans="1:19" x14ac:dyDescent="0.35">
      <c r="A161" s="16" t="s">
        <v>9946</v>
      </c>
      <c r="B161" s="17" t="s">
        <v>9947</v>
      </c>
      <c r="C161" s="19" t="s">
        <v>9946</v>
      </c>
      <c r="D161" s="18"/>
      <c r="E161" s="18"/>
      <c r="F161" s="18"/>
      <c r="G161" s="19" t="s">
        <v>9946</v>
      </c>
      <c r="H161" s="18"/>
      <c r="I161" s="18"/>
      <c r="J161" s="18"/>
      <c r="K161" s="18"/>
      <c r="L161" s="19" t="s">
        <v>9946</v>
      </c>
      <c r="M161" s="18"/>
      <c r="N161" s="19" t="s">
        <v>9946</v>
      </c>
      <c r="O161" s="18"/>
      <c r="P161" s="18"/>
      <c r="Q161" s="18"/>
      <c r="R161" s="18"/>
      <c r="S161" s="19" t="s">
        <v>9946</v>
      </c>
    </row>
    <row r="162" spans="1:19" x14ac:dyDescent="0.35">
      <c r="A162" s="7" t="s">
        <v>9948</v>
      </c>
      <c r="B162" s="11" t="s">
        <v>9949</v>
      </c>
      <c r="C162" s="18"/>
      <c r="D162" s="18"/>
      <c r="E162" s="18"/>
      <c r="F162" s="18"/>
      <c r="G162" s="18"/>
      <c r="H162" s="18"/>
      <c r="I162" s="18"/>
      <c r="J162" s="18"/>
      <c r="K162" s="18"/>
      <c r="L162" s="18"/>
      <c r="M162" s="18"/>
      <c r="N162" s="18"/>
      <c r="O162" s="18"/>
      <c r="P162" s="18"/>
      <c r="Q162" s="18"/>
      <c r="R162" s="18"/>
      <c r="S162" s="18"/>
    </row>
    <row r="163" spans="1:19" x14ac:dyDescent="0.35">
      <c r="A163" s="16" t="s">
        <v>9950</v>
      </c>
      <c r="B163" s="17" t="s">
        <v>1957</v>
      </c>
      <c r="C163" s="18"/>
      <c r="D163" s="18"/>
      <c r="E163" s="18"/>
      <c r="F163" s="18"/>
      <c r="G163" s="18"/>
      <c r="H163" s="18"/>
      <c r="I163" s="19" t="s">
        <v>9950</v>
      </c>
      <c r="J163" s="19" t="s">
        <v>9950</v>
      </c>
      <c r="K163" s="19" t="s">
        <v>9950</v>
      </c>
      <c r="L163" s="18"/>
      <c r="M163" s="18"/>
      <c r="N163" s="18"/>
      <c r="O163" s="18"/>
      <c r="P163" s="18"/>
      <c r="Q163" s="18"/>
      <c r="R163" s="18"/>
      <c r="S163" s="19" t="s">
        <v>9950</v>
      </c>
    </row>
    <row r="164" spans="1:19" x14ac:dyDescent="0.35">
      <c r="A164" s="16" t="s">
        <v>9951</v>
      </c>
      <c r="B164" s="17" t="s">
        <v>9952</v>
      </c>
      <c r="C164" s="18"/>
      <c r="D164" s="18"/>
      <c r="E164" s="18"/>
      <c r="F164" s="18"/>
      <c r="G164" s="18"/>
      <c r="H164" s="18"/>
      <c r="I164" s="19" t="s">
        <v>9951</v>
      </c>
      <c r="J164" s="19" t="s">
        <v>9951</v>
      </c>
      <c r="K164" s="19" t="s">
        <v>9951</v>
      </c>
      <c r="L164" s="18"/>
      <c r="M164" s="18"/>
      <c r="N164" s="18"/>
      <c r="O164" s="18"/>
      <c r="P164" s="18"/>
      <c r="Q164" s="18"/>
      <c r="R164" s="18"/>
      <c r="S164" s="19" t="s">
        <v>9951</v>
      </c>
    </row>
    <row r="165" spans="1:19" x14ac:dyDescent="0.35">
      <c r="A165" s="7" t="s">
        <v>9953</v>
      </c>
      <c r="B165" s="11" t="s">
        <v>9954</v>
      </c>
      <c r="C165" s="18"/>
      <c r="D165" s="18"/>
      <c r="E165" s="18"/>
      <c r="F165" s="18"/>
      <c r="G165" s="18"/>
      <c r="H165" s="18"/>
      <c r="I165" s="18"/>
      <c r="J165" s="18"/>
      <c r="K165" s="18"/>
      <c r="L165" s="18"/>
      <c r="M165" s="18"/>
      <c r="N165" s="18"/>
      <c r="O165" s="18"/>
      <c r="P165" s="18"/>
      <c r="Q165" s="18"/>
      <c r="R165" s="18"/>
      <c r="S165" s="18"/>
    </row>
    <row r="166" spans="1:19" x14ac:dyDescent="0.35">
      <c r="A166" s="16" t="s">
        <v>9955</v>
      </c>
      <c r="B166" s="17" t="s">
        <v>1957</v>
      </c>
      <c r="C166" s="18"/>
      <c r="D166" s="18"/>
      <c r="E166" s="18"/>
      <c r="F166" s="18"/>
      <c r="G166" s="18"/>
      <c r="H166" s="18"/>
      <c r="I166" s="19" t="s">
        <v>9955</v>
      </c>
      <c r="J166" s="19" t="s">
        <v>9955</v>
      </c>
      <c r="K166" s="19" t="s">
        <v>9955</v>
      </c>
      <c r="L166" s="18"/>
      <c r="M166" s="18"/>
      <c r="N166" s="18"/>
      <c r="O166" s="18"/>
      <c r="P166" s="18"/>
      <c r="Q166" s="18"/>
      <c r="R166" s="18"/>
      <c r="S166" s="19" t="s">
        <v>9955</v>
      </c>
    </row>
    <row r="167" spans="1:19" x14ac:dyDescent="0.35">
      <c r="A167" s="16" t="s">
        <v>9956</v>
      </c>
      <c r="B167" s="17" t="s">
        <v>9952</v>
      </c>
      <c r="C167" s="18"/>
      <c r="D167" s="18"/>
      <c r="E167" s="18"/>
      <c r="F167" s="18"/>
      <c r="G167" s="18"/>
      <c r="H167" s="18"/>
      <c r="I167" s="19" t="s">
        <v>9956</v>
      </c>
      <c r="J167" s="19" t="s">
        <v>9956</v>
      </c>
      <c r="K167" s="19" t="s">
        <v>9956</v>
      </c>
      <c r="L167" s="18"/>
      <c r="M167" s="18"/>
      <c r="N167" s="18"/>
      <c r="O167" s="18"/>
      <c r="P167" s="18"/>
      <c r="Q167" s="18"/>
      <c r="R167" s="18"/>
      <c r="S167" s="19" t="s">
        <v>9956</v>
      </c>
    </row>
    <row r="168" spans="1:19" x14ac:dyDescent="0.35">
      <c r="A168" s="7" t="s">
        <v>9957</v>
      </c>
      <c r="B168" s="11" t="s">
        <v>9958</v>
      </c>
      <c r="C168" s="18"/>
      <c r="D168" s="18"/>
      <c r="E168" s="18"/>
      <c r="F168" s="18"/>
      <c r="G168" s="18"/>
      <c r="H168" s="18"/>
      <c r="I168" s="18"/>
      <c r="J168" s="18"/>
      <c r="K168" s="18"/>
      <c r="L168" s="18"/>
      <c r="M168" s="18"/>
      <c r="N168" s="18"/>
      <c r="O168" s="18"/>
      <c r="P168" s="18"/>
      <c r="Q168" s="18"/>
      <c r="R168" s="18"/>
      <c r="S168" s="18"/>
    </row>
    <row r="169" spans="1:19" x14ac:dyDescent="0.35">
      <c r="A169" s="16" t="s">
        <v>9959</v>
      </c>
      <c r="B169" s="17" t="s">
        <v>9960</v>
      </c>
      <c r="C169" s="19" t="s">
        <v>9959</v>
      </c>
      <c r="D169" s="18"/>
      <c r="E169" s="18"/>
      <c r="F169" s="18"/>
      <c r="G169" s="19" t="s">
        <v>9959</v>
      </c>
      <c r="H169" s="18"/>
      <c r="I169" s="18"/>
      <c r="J169" s="18"/>
      <c r="K169" s="18"/>
      <c r="L169" s="19" t="s">
        <v>9959</v>
      </c>
      <c r="M169" s="18"/>
      <c r="N169" s="19" t="s">
        <v>9959</v>
      </c>
      <c r="O169" s="18"/>
      <c r="P169" s="18"/>
      <c r="Q169" s="18"/>
      <c r="R169" s="18"/>
      <c r="S169" s="19" t="s">
        <v>9959</v>
      </c>
    </row>
    <row r="170" spans="1:19" x14ac:dyDescent="0.35">
      <c r="A170" s="16" t="s">
        <v>9961</v>
      </c>
      <c r="B170" s="17" t="s">
        <v>9962</v>
      </c>
      <c r="C170" s="19" t="s">
        <v>9961</v>
      </c>
      <c r="D170" s="18"/>
      <c r="E170" s="18"/>
      <c r="F170" s="18"/>
      <c r="G170" s="19" t="s">
        <v>9961</v>
      </c>
      <c r="H170" s="18"/>
      <c r="I170" s="18"/>
      <c r="J170" s="18"/>
      <c r="K170" s="18"/>
      <c r="L170" s="19" t="s">
        <v>9961</v>
      </c>
      <c r="M170" s="18"/>
      <c r="N170" s="19" t="s">
        <v>9961</v>
      </c>
      <c r="O170" s="18"/>
      <c r="P170" s="18"/>
      <c r="Q170" s="18"/>
      <c r="R170" s="18"/>
      <c r="S170" s="19" t="s">
        <v>9961</v>
      </c>
    </row>
    <row r="171" spans="1:19" x14ac:dyDescent="0.35">
      <c r="A171" s="7" t="s">
        <v>9963</v>
      </c>
      <c r="B171" s="11" t="s">
        <v>9964</v>
      </c>
      <c r="C171" s="18"/>
      <c r="D171" s="18"/>
      <c r="E171" s="18"/>
      <c r="F171" s="18"/>
      <c r="G171" s="18"/>
      <c r="H171" s="18"/>
      <c r="I171" s="18"/>
      <c r="J171" s="18"/>
      <c r="K171" s="18"/>
      <c r="L171" s="18"/>
      <c r="M171" s="18"/>
      <c r="N171" s="18"/>
      <c r="O171" s="18"/>
      <c r="P171" s="18"/>
      <c r="Q171" s="18"/>
      <c r="R171" s="18"/>
      <c r="S171" s="18"/>
    </row>
    <row r="172" spans="1:19" x14ac:dyDescent="0.35">
      <c r="A172" s="16" t="s">
        <v>9965</v>
      </c>
      <c r="B172" s="17" t="s">
        <v>9964</v>
      </c>
      <c r="C172" s="19" t="s">
        <v>9965</v>
      </c>
      <c r="D172" s="18"/>
      <c r="E172" s="18"/>
      <c r="F172" s="18"/>
      <c r="G172" s="19" t="s">
        <v>9965</v>
      </c>
      <c r="H172" s="18"/>
      <c r="I172" s="18"/>
      <c r="J172" s="18"/>
      <c r="K172" s="18"/>
      <c r="L172" s="19" t="s">
        <v>9965</v>
      </c>
      <c r="M172" s="18"/>
      <c r="N172" s="19" t="s">
        <v>9965</v>
      </c>
      <c r="O172" s="18"/>
      <c r="P172" s="18"/>
      <c r="Q172" s="18"/>
      <c r="R172" s="18"/>
      <c r="S172" s="19" t="s">
        <v>9965</v>
      </c>
    </row>
    <row r="173" spans="1:19" x14ac:dyDescent="0.35">
      <c r="A173" s="7" t="s">
        <v>9966</v>
      </c>
      <c r="B173" s="11" t="s">
        <v>9964</v>
      </c>
      <c r="C173" s="18"/>
      <c r="D173" s="18"/>
      <c r="E173" s="18"/>
      <c r="F173" s="18"/>
      <c r="G173" s="18"/>
      <c r="H173" s="18"/>
      <c r="I173" s="18"/>
      <c r="J173" s="18"/>
      <c r="K173" s="18"/>
      <c r="L173" s="18"/>
      <c r="M173" s="18"/>
      <c r="N173" s="18"/>
      <c r="O173" s="18"/>
      <c r="P173" s="18"/>
      <c r="Q173" s="18"/>
      <c r="R173" s="18"/>
      <c r="S173" s="18"/>
    </row>
    <row r="174" spans="1:19" x14ac:dyDescent="0.35">
      <c r="A174" s="16" t="s">
        <v>9967</v>
      </c>
      <c r="B174" s="17" t="s">
        <v>9964</v>
      </c>
      <c r="C174" s="18"/>
      <c r="D174" s="19" t="s">
        <v>9967</v>
      </c>
      <c r="E174" s="18"/>
      <c r="F174" s="18"/>
      <c r="G174" s="18"/>
      <c r="H174" s="19" t="s">
        <v>9967</v>
      </c>
      <c r="I174" s="18"/>
      <c r="J174" s="18"/>
      <c r="K174" s="18"/>
      <c r="L174" s="18"/>
      <c r="M174" s="18"/>
      <c r="N174" s="18"/>
      <c r="O174" s="18"/>
      <c r="P174" s="18"/>
      <c r="Q174" s="19" t="s">
        <v>9967</v>
      </c>
      <c r="R174" s="18"/>
      <c r="S174" s="19" t="s">
        <v>9967</v>
      </c>
    </row>
    <row r="175" spans="1:19" x14ac:dyDescent="0.35">
      <c r="A175" s="7" t="s">
        <v>9968</v>
      </c>
      <c r="B175" s="11" t="s">
        <v>9969</v>
      </c>
      <c r="C175" s="18"/>
      <c r="D175" s="18"/>
      <c r="E175" s="18"/>
      <c r="F175" s="18"/>
      <c r="G175" s="18"/>
      <c r="H175" s="18"/>
      <c r="I175" s="18"/>
      <c r="J175" s="18"/>
      <c r="K175" s="18"/>
      <c r="L175" s="18"/>
      <c r="M175" s="18"/>
      <c r="N175" s="18"/>
      <c r="O175" s="18"/>
      <c r="P175" s="18"/>
      <c r="Q175" s="18"/>
      <c r="R175" s="18"/>
      <c r="S175" s="18"/>
    </row>
    <row r="176" spans="1:19" x14ac:dyDescent="0.35">
      <c r="A176" s="16" t="s">
        <v>9970</v>
      </c>
      <c r="B176" s="17" t="s">
        <v>9927</v>
      </c>
      <c r="C176" s="19" t="s">
        <v>9970</v>
      </c>
      <c r="D176" s="18"/>
      <c r="E176" s="18"/>
      <c r="F176" s="18"/>
      <c r="G176" s="19" t="s">
        <v>9970</v>
      </c>
      <c r="H176" s="18"/>
      <c r="I176" s="18"/>
      <c r="J176" s="18"/>
      <c r="K176" s="18"/>
      <c r="L176" s="19" t="s">
        <v>9970</v>
      </c>
      <c r="M176" s="18"/>
      <c r="N176" s="19" t="s">
        <v>9970</v>
      </c>
      <c r="O176" s="18"/>
      <c r="P176" s="18"/>
      <c r="Q176" s="18"/>
      <c r="R176" s="18"/>
      <c r="S176" s="19" t="s">
        <v>9970</v>
      </c>
    </row>
    <row r="177" spans="1:19" x14ac:dyDescent="0.35">
      <c r="A177" s="16" t="s">
        <v>9971</v>
      </c>
      <c r="B177" s="17" t="s">
        <v>9929</v>
      </c>
      <c r="C177" s="19" t="s">
        <v>9971</v>
      </c>
      <c r="D177" s="18"/>
      <c r="E177" s="18"/>
      <c r="F177" s="18"/>
      <c r="G177" s="19" t="s">
        <v>9971</v>
      </c>
      <c r="H177" s="18"/>
      <c r="I177" s="18"/>
      <c r="J177" s="18"/>
      <c r="K177" s="18"/>
      <c r="L177" s="19" t="s">
        <v>9971</v>
      </c>
      <c r="M177" s="18"/>
      <c r="N177" s="19" t="s">
        <v>9971</v>
      </c>
      <c r="O177" s="18"/>
      <c r="P177" s="18"/>
      <c r="Q177" s="18"/>
      <c r="R177" s="18"/>
      <c r="S177" s="19" t="s">
        <v>9971</v>
      </c>
    </row>
    <row r="178" spans="1:19" x14ac:dyDescent="0.35">
      <c r="A178" s="16" t="s">
        <v>9972</v>
      </c>
      <c r="B178" s="17" t="s">
        <v>9929</v>
      </c>
      <c r="C178" s="19" t="s">
        <v>9972</v>
      </c>
      <c r="D178" s="18"/>
      <c r="E178" s="18"/>
      <c r="F178" s="18"/>
      <c r="G178" s="19" t="s">
        <v>9972</v>
      </c>
      <c r="H178" s="18"/>
      <c r="I178" s="18"/>
      <c r="J178" s="18"/>
      <c r="K178" s="18"/>
      <c r="L178" s="19" t="s">
        <v>9972</v>
      </c>
      <c r="M178" s="18"/>
      <c r="N178" s="19" t="s">
        <v>9972</v>
      </c>
      <c r="O178" s="18"/>
      <c r="P178" s="18"/>
      <c r="Q178" s="18"/>
      <c r="R178" s="18"/>
      <c r="S178" s="19" t="s">
        <v>9972</v>
      </c>
    </row>
    <row r="179" spans="1:19" x14ac:dyDescent="0.35">
      <c r="A179" s="7" t="s">
        <v>9973</v>
      </c>
      <c r="B179" s="11" t="s">
        <v>9974</v>
      </c>
      <c r="C179" s="18"/>
      <c r="D179" s="18"/>
      <c r="E179" s="18"/>
      <c r="F179" s="18"/>
      <c r="G179" s="18"/>
      <c r="H179" s="18"/>
      <c r="I179" s="18"/>
      <c r="J179" s="18"/>
      <c r="K179" s="18"/>
      <c r="L179" s="18"/>
      <c r="M179" s="18"/>
      <c r="N179" s="18"/>
      <c r="O179" s="18"/>
      <c r="P179" s="18"/>
      <c r="Q179" s="18"/>
      <c r="R179" s="18"/>
      <c r="S179" s="18"/>
    </row>
    <row r="180" spans="1:19" x14ac:dyDescent="0.35">
      <c r="A180" s="16" t="s">
        <v>9975</v>
      </c>
      <c r="B180" s="17" t="s">
        <v>9976</v>
      </c>
      <c r="C180" s="19" t="s">
        <v>9975</v>
      </c>
      <c r="D180" s="18"/>
      <c r="E180" s="18"/>
      <c r="F180" s="18"/>
      <c r="G180" s="19" t="s">
        <v>9975</v>
      </c>
      <c r="H180" s="18"/>
      <c r="I180" s="18"/>
      <c r="J180" s="18"/>
      <c r="K180" s="18"/>
      <c r="L180" s="19" t="s">
        <v>9975</v>
      </c>
      <c r="M180" s="18"/>
      <c r="N180" s="19" t="s">
        <v>9975</v>
      </c>
      <c r="O180" s="18"/>
      <c r="P180" s="18"/>
      <c r="Q180" s="18"/>
      <c r="R180" s="18"/>
      <c r="S180" s="19" t="s">
        <v>9975</v>
      </c>
    </row>
    <row r="181" spans="1:19" x14ac:dyDescent="0.35">
      <c r="A181" s="16" t="s">
        <v>9977</v>
      </c>
      <c r="B181" s="17" t="s">
        <v>9978</v>
      </c>
      <c r="C181" s="19" t="s">
        <v>9977</v>
      </c>
      <c r="D181" s="18"/>
      <c r="E181" s="18"/>
      <c r="F181" s="18"/>
      <c r="G181" s="19" t="s">
        <v>9977</v>
      </c>
      <c r="H181" s="18"/>
      <c r="I181" s="18"/>
      <c r="J181" s="18"/>
      <c r="K181" s="18"/>
      <c r="L181" s="19" t="s">
        <v>9977</v>
      </c>
      <c r="M181" s="18"/>
      <c r="N181" s="19" t="s">
        <v>9977</v>
      </c>
      <c r="O181" s="18"/>
      <c r="P181" s="18"/>
      <c r="Q181" s="18"/>
      <c r="R181" s="18"/>
      <c r="S181" s="19" t="s">
        <v>9977</v>
      </c>
    </row>
    <row r="182" spans="1:19" x14ac:dyDescent="0.35">
      <c r="A182" s="7" t="s">
        <v>9979</v>
      </c>
      <c r="B182" s="11" t="s">
        <v>9980</v>
      </c>
      <c r="C182" s="18"/>
      <c r="D182" s="18"/>
      <c r="E182" s="18"/>
      <c r="F182" s="18"/>
      <c r="G182" s="18"/>
      <c r="H182" s="18"/>
      <c r="I182" s="18"/>
      <c r="J182" s="18"/>
      <c r="K182" s="18"/>
      <c r="L182" s="18"/>
      <c r="M182" s="18"/>
      <c r="N182" s="18"/>
      <c r="O182" s="18"/>
      <c r="P182" s="18"/>
      <c r="Q182" s="18"/>
      <c r="R182" s="18"/>
      <c r="S182" s="18"/>
    </row>
    <row r="183" spans="1:19" x14ac:dyDescent="0.35">
      <c r="A183" s="16" t="s">
        <v>9981</v>
      </c>
      <c r="B183" s="17" t="s">
        <v>9982</v>
      </c>
      <c r="C183" s="19" t="s">
        <v>9981</v>
      </c>
      <c r="D183" s="18"/>
      <c r="E183" s="18"/>
      <c r="F183" s="18"/>
      <c r="G183" s="19" t="s">
        <v>9981</v>
      </c>
      <c r="H183" s="18"/>
      <c r="I183" s="18"/>
      <c r="J183" s="18"/>
      <c r="K183" s="18"/>
      <c r="L183" s="19" t="s">
        <v>9981</v>
      </c>
      <c r="M183" s="18"/>
      <c r="N183" s="19" t="s">
        <v>9981</v>
      </c>
      <c r="O183" s="18"/>
      <c r="P183" s="18"/>
      <c r="Q183" s="18"/>
      <c r="R183" s="18"/>
      <c r="S183" s="19" t="s">
        <v>9981</v>
      </c>
    </row>
    <row r="184" spans="1:19" x14ac:dyDescent="0.35">
      <c r="A184" s="16" t="s">
        <v>9983</v>
      </c>
      <c r="B184" s="17" t="s">
        <v>9984</v>
      </c>
      <c r="C184" s="19" t="s">
        <v>9983</v>
      </c>
      <c r="D184" s="18"/>
      <c r="E184" s="18"/>
      <c r="F184" s="18"/>
      <c r="G184" s="19" t="s">
        <v>9983</v>
      </c>
      <c r="H184" s="18"/>
      <c r="I184" s="18"/>
      <c r="J184" s="18"/>
      <c r="K184" s="18"/>
      <c r="L184" s="19" t="s">
        <v>9983</v>
      </c>
      <c r="M184" s="18"/>
      <c r="N184" s="19" t="s">
        <v>9983</v>
      </c>
      <c r="O184" s="18"/>
      <c r="P184" s="18"/>
      <c r="Q184" s="18"/>
      <c r="R184" s="18"/>
      <c r="S184" s="19" t="s">
        <v>9983</v>
      </c>
    </row>
    <row r="185" spans="1:19" x14ac:dyDescent="0.35">
      <c r="A185" s="16" t="s">
        <v>9985</v>
      </c>
      <c r="B185" s="17" t="s">
        <v>9986</v>
      </c>
      <c r="C185" s="19" t="s">
        <v>9985</v>
      </c>
      <c r="D185" s="18"/>
      <c r="E185" s="18"/>
      <c r="F185" s="18"/>
      <c r="G185" s="19" t="s">
        <v>9985</v>
      </c>
      <c r="H185" s="18"/>
      <c r="I185" s="18"/>
      <c r="J185" s="18"/>
      <c r="K185" s="18"/>
      <c r="L185" s="19" t="s">
        <v>9985</v>
      </c>
      <c r="M185" s="18"/>
      <c r="N185" s="19" t="s">
        <v>9985</v>
      </c>
      <c r="O185" s="18"/>
      <c r="P185" s="18"/>
      <c r="Q185" s="18"/>
      <c r="R185" s="18"/>
      <c r="S185" s="19" t="s">
        <v>9985</v>
      </c>
    </row>
    <row r="186" spans="1:19" x14ac:dyDescent="0.35">
      <c r="A186" s="16" t="s">
        <v>9987</v>
      </c>
      <c r="B186" s="17" t="s">
        <v>9988</v>
      </c>
      <c r="C186" s="19" t="s">
        <v>9987</v>
      </c>
      <c r="D186" s="18"/>
      <c r="E186" s="18"/>
      <c r="F186" s="18"/>
      <c r="G186" s="19" t="s">
        <v>9987</v>
      </c>
      <c r="H186" s="18"/>
      <c r="I186" s="18"/>
      <c r="J186" s="18"/>
      <c r="K186" s="18"/>
      <c r="L186" s="19" t="s">
        <v>9987</v>
      </c>
      <c r="M186" s="18"/>
      <c r="N186" s="19" t="s">
        <v>9987</v>
      </c>
      <c r="O186" s="18"/>
      <c r="P186" s="18"/>
      <c r="Q186" s="18"/>
      <c r="R186" s="18"/>
      <c r="S186" s="19" t="s">
        <v>9987</v>
      </c>
    </row>
    <row r="187" spans="1:19" x14ac:dyDescent="0.35">
      <c r="A187" s="16" t="s">
        <v>9989</v>
      </c>
      <c r="B187" s="17" t="s">
        <v>9990</v>
      </c>
      <c r="C187" s="19" t="s">
        <v>9989</v>
      </c>
      <c r="D187" s="18"/>
      <c r="E187" s="18"/>
      <c r="F187" s="18"/>
      <c r="G187" s="19" t="s">
        <v>9989</v>
      </c>
      <c r="H187" s="18"/>
      <c r="I187" s="18"/>
      <c r="J187" s="18"/>
      <c r="K187" s="18"/>
      <c r="L187" s="19" t="s">
        <v>9989</v>
      </c>
      <c r="M187" s="18"/>
      <c r="N187" s="19" t="s">
        <v>9989</v>
      </c>
      <c r="O187" s="18"/>
      <c r="P187" s="18"/>
      <c r="Q187" s="18"/>
      <c r="R187" s="18"/>
      <c r="S187" s="19" t="s">
        <v>9989</v>
      </c>
    </row>
    <row r="188" spans="1:19" x14ac:dyDescent="0.35">
      <c r="A188" s="16" t="s">
        <v>9991</v>
      </c>
      <c r="B188" s="17" t="s">
        <v>9992</v>
      </c>
      <c r="C188" s="19" t="s">
        <v>9991</v>
      </c>
      <c r="D188" s="18"/>
      <c r="E188" s="18"/>
      <c r="F188" s="18"/>
      <c r="G188" s="19" t="s">
        <v>9991</v>
      </c>
      <c r="H188" s="18"/>
      <c r="I188" s="18"/>
      <c r="J188" s="18"/>
      <c r="K188" s="18"/>
      <c r="L188" s="19" t="s">
        <v>9991</v>
      </c>
      <c r="M188" s="18"/>
      <c r="N188" s="19" t="s">
        <v>9991</v>
      </c>
      <c r="O188" s="18"/>
      <c r="P188" s="18"/>
      <c r="Q188" s="18"/>
      <c r="R188" s="18"/>
      <c r="S188" s="19" t="s">
        <v>9991</v>
      </c>
    </row>
    <row r="189" spans="1:19" x14ac:dyDescent="0.35">
      <c r="A189" s="16" t="s">
        <v>9993</v>
      </c>
      <c r="B189" s="17" t="s">
        <v>9994</v>
      </c>
      <c r="C189" s="19" t="s">
        <v>9993</v>
      </c>
      <c r="D189" s="18"/>
      <c r="E189" s="18"/>
      <c r="F189" s="18"/>
      <c r="G189" s="19" t="s">
        <v>9993</v>
      </c>
      <c r="H189" s="18"/>
      <c r="I189" s="18"/>
      <c r="J189" s="18"/>
      <c r="K189" s="18"/>
      <c r="L189" s="19" t="s">
        <v>9993</v>
      </c>
      <c r="M189" s="18"/>
      <c r="N189" s="19" t="s">
        <v>9993</v>
      </c>
      <c r="O189" s="18"/>
      <c r="P189" s="18"/>
      <c r="Q189" s="18"/>
      <c r="R189" s="18"/>
      <c r="S189" s="19" t="s">
        <v>9993</v>
      </c>
    </row>
    <row r="190" spans="1:19" x14ac:dyDescent="0.35">
      <c r="A190" s="16" t="s">
        <v>9995</v>
      </c>
      <c r="B190" s="17" t="s">
        <v>9996</v>
      </c>
      <c r="C190" s="19" t="s">
        <v>9995</v>
      </c>
      <c r="D190" s="18"/>
      <c r="E190" s="18"/>
      <c r="F190" s="18"/>
      <c r="G190" s="19" t="s">
        <v>9995</v>
      </c>
      <c r="H190" s="18"/>
      <c r="I190" s="18"/>
      <c r="J190" s="18"/>
      <c r="K190" s="18"/>
      <c r="L190" s="19" t="s">
        <v>9995</v>
      </c>
      <c r="M190" s="18"/>
      <c r="N190" s="19" t="s">
        <v>9995</v>
      </c>
      <c r="O190" s="18"/>
      <c r="P190" s="18"/>
      <c r="Q190" s="18"/>
      <c r="R190" s="18"/>
      <c r="S190" s="19" t="s">
        <v>9995</v>
      </c>
    </row>
    <row r="191" spans="1:19" x14ac:dyDescent="0.35">
      <c r="A191" s="16" t="s">
        <v>9997</v>
      </c>
      <c r="B191" s="17" t="s">
        <v>9998</v>
      </c>
      <c r="C191" s="19" t="s">
        <v>9997</v>
      </c>
      <c r="D191" s="18"/>
      <c r="E191" s="18"/>
      <c r="F191" s="18"/>
      <c r="G191" s="19" t="s">
        <v>9997</v>
      </c>
      <c r="H191" s="18"/>
      <c r="I191" s="18"/>
      <c r="J191" s="18"/>
      <c r="K191" s="18"/>
      <c r="L191" s="19" t="s">
        <v>9997</v>
      </c>
      <c r="M191" s="18"/>
      <c r="N191" s="19" t="s">
        <v>9997</v>
      </c>
      <c r="O191" s="18"/>
      <c r="P191" s="18"/>
      <c r="Q191" s="18"/>
      <c r="R191" s="18"/>
      <c r="S191" s="19" t="s">
        <v>9997</v>
      </c>
    </row>
    <row r="192" spans="1:19" x14ac:dyDescent="0.35">
      <c r="A192" s="16" t="s">
        <v>9999</v>
      </c>
      <c r="B192" s="17" t="s">
        <v>10000</v>
      </c>
      <c r="C192" s="19" t="s">
        <v>9999</v>
      </c>
      <c r="D192" s="18"/>
      <c r="E192" s="18"/>
      <c r="F192" s="18"/>
      <c r="G192" s="19" t="s">
        <v>9999</v>
      </c>
      <c r="H192" s="18"/>
      <c r="I192" s="18"/>
      <c r="J192" s="18"/>
      <c r="K192" s="18"/>
      <c r="L192" s="19" t="s">
        <v>9999</v>
      </c>
      <c r="M192" s="18"/>
      <c r="N192" s="19" t="s">
        <v>9999</v>
      </c>
      <c r="O192" s="18"/>
      <c r="P192" s="18"/>
      <c r="Q192" s="18"/>
      <c r="R192" s="18"/>
      <c r="S192" s="19" t="s">
        <v>9999</v>
      </c>
    </row>
    <row r="193" spans="1:19" x14ac:dyDescent="0.35">
      <c r="A193" s="16" t="s">
        <v>10001</v>
      </c>
      <c r="B193" s="17" t="s">
        <v>10002</v>
      </c>
      <c r="C193" s="19" t="s">
        <v>10001</v>
      </c>
      <c r="D193" s="18"/>
      <c r="E193" s="18"/>
      <c r="F193" s="18"/>
      <c r="G193" s="19" t="s">
        <v>10001</v>
      </c>
      <c r="H193" s="18"/>
      <c r="I193" s="18"/>
      <c r="J193" s="18"/>
      <c r="K193" s="18"/>
      <c r="L193" s="19" t="s">
        <v>10001</v>
      </c>
      <c r="M193" s="18"/>
      <c r="N193" s="19" t="s">
        <v>10001</v>
      </c>
      <c r="O193" s="18"/>
      <c r="P193" s="18"/>
      <c r="Q193" s="18"/>
      <c r="R193" s="18"/>
      <c r="S193" s="19" t="s">
        <v>10001</v>
      </c>
    </row>
    <row r="194" spans="1:19" x14ac:dyDescent="0.35">
      <c r="A194" s="16" t="s">
        <v>10003</v>
      </c>
      <c r="B194" s="17" t="s">
        <v>10004</v>
      </c>
      <c r="C194" s="19" t="s">
        <v>10003</v>
      </c>
      <c r="D194" s="18"/>
      <c r="E194" s="18"/>
      <c r="F194" s="18"/>
      <c r="G194" s="19" t="s">
        <v>10003</v>
      </c>
      <c r="H194" s="18"/>
      <c r="I194" s="18"/>
      <c r="J194" s="18"/>
      <c r="K194" s="18"/>
      <c r="L194" s="19" t="s">
        <v>10003</v>
      </c>
      <c r="M194" s="18"/>
      <c r="N194" s="19" t="s">
        <v>10003</v>
      </c>
      <c r="O194" s="18"/>
      <c r="P194" s="18"/>
      <c r="Q194" s="18"/>
      <c r="R194" s="18"/>
      <c r="S194" s="19" t="s">
        <v>10003</v>
      </c>
    </row>
    <row r="195" spans="1:19" x14ac:dyDescent="0.35">
      <c r="A195" s="16" t="s">
        <v>10005</v>
      </c>
      <c r="B195" s="17" t="s">
        <v>10006</v>
      </c>
      <c r="C195" s="19" t="s">
        <v>10005</v>
      </c>
      <c r="D195" s="18"/>
      <c r="E195" s="18"/>
      <c r="F195" s="18"/>
      <c r="G195" s="19" t="s">
        <v>10005</v>
      </c>
      <c r="H195" s="18"/>
      <c r="I195" s="18"/>
      <c r="J195" s="18"/>
      <c r="K195" s="18"/>
      <c r="L195" s="19" t="s">
        <v>10005</v>
      </c>
      <c r="M195" s="18"/>
      <c r="N195" s="19" t="s">
        <v>10005</v>
      </c>
      <c r="O195" s="18"/>
      <c r="P195" s="18"/>
      <c r="Q195" s="18"/>
      <c r="R195" s="18"/>
      <c r="S195" s="19" t="s">
        <v>10005</v>
      </c>
    </row>
    <row r="196" spans="1:19" x14ac:dyDescent="0.35">
      <c r="A196" s="16" t="s">
        <v>10007</v>
      </c>
      <c r="B196" s="17" t="s">
        <v>10008</v>
      </c>
      <c r="C196" s="19" t="s">
        <v>10007</v>
      </c>
      <c r="D196" s="18"/>
      <c r="E196" s="18"/>
      <c r="F196" s="18"/>
      <c r="G196" s="19" t="s">
        <v>10007</v>
      </c>
      <c r="H196" s="18"/>
      <c r="I196" s="18"/>
      <c r="J196" s="18"/>
      <c r="K196" s="18"/>
      <c r="L196" s="19" t="s">
        <v>10007</v>
      </c>
      <c r="M196" s="18"/>
      <c r="N196" s="19" t="s">
        <v>10007</v>
      </c>
      <c r="O196" s="18"/>
      <c r="P196" s="18"/>
      <c r="Q196" s="18"/>
      <c r="R196" s="18"/>
      <c r="S196" s="19" t="s">
        <v>10007</v>
      </c>
    </row>
    <row r="197" spans="1:19" x14ac:dyDescent="0.35">
      <c r="A197" s="16" t="s">
        <v>10009</v>
      </c>
      <c r="B197" s="17" t="s">
        <v>10010</v>
      </c>
      <c r="C197" s="19" t="s">
        <v>10009</v>
      </c>
      <c r="D197" s="18"/>
      <c r="E197" s="18"/>
      <c r="F197" s="18"/>
      <c r="G197" s="19" t="s">
        <v>10009</v>
      </c>
      <c r="H197" s="18"/>
      <c r="I197" s="18"/>
      <c r="J197" s="18"/>
      <c r="K197" s="18"/>
      <c r="L197" s="19" t="s">
        <v>10009</v>
      </c>
      <c r="M197" s="18"/>
      <c r="N197" s="19" t="s">
        <v>10009</v>
      </c>
      <c r="O197" s="18"/>
      <c r="P197" s="18"/>
      <c r="Q197" s="18"/>
      <c r="R197" s="18"/>
      <c r="S197" s="19" t="s">
        <v>10009</v>
      </c>
    </row>
    <row r="198" spans="1:19" x14ac:dyDescent="0.35">
      <c r="A198" s="16" t="s">
        <v>10011</v>
      </c>
      <c r="B198" s="17" t="s">
        <v>10012</v>
      </c>
      <c r="C198" s="19" t="s">
        <v>10011</v>
      </c>
      <c r="D198" s="18"/>
      <c r="E198" s="18"/>
      <c r="F198" s="18"/>
      <c r="G198" s="19" t="s">
        <v>10011</v>
      </c>
      <c r="H198" s="18"/>
      <c r="I198" s="18"/>
      <c r="J198" s="18"/>
      <c r="K198" s="18"/>
      <c r="L198" s="19" t="s">
        <v>10011</v>
      </c>
      <c r="M198" s="18"/>
      <c r="N198" s="19" t="s">
        <v>10011</v>
      </c>
      <c r="O198" s="18"/>
      <c r="P198" s="18"/>
      <c r="Q198" s="18"/>
      <c r="R198" s="18"/>
      <c r="S198" s="19" t="s">
        <v>10011</v>
      </c>
    </row>
    <row r="199" spans="1:19" x14ac:dyDescent="0.35">
      <c r="A199" s="16" t="s">
        <v>10013</v>
      </c>
      <c r="B199" s="17" t="s">
        <v>10014</v>
      </c>
      <c r="C199" s="19" t="s">
        <v>10013</v>
      </c>
      <c r="D199" s="18"/>
      <c r="E199" s="18"/>
      <c r="F199" s="18"/>
      <c r="G199" s="19" t="s">
        <v>10013</v>
      </c>
      <c r="H199" s="18"/>
      <c r="I199" s="18"/>
      <c r="J199" s="18"/>
      <c r="K199" s="18"/>
      <c r="L199" s="19" t="s">
        <v>10013</v>
      </c>
      <c r="M199" s="18"/>
      <c r="N199" s="19" t="s">
        <v>10013</v>
      </c>
      <c r="O199" s="18"/>
      <c r="P199" s="18"/>
      <c r="Q199" s="18"/>
      <c r="R199" s="18"/>
      <c r="S199" s="19" t="s">
        <v>10013</v>
      </c>
    </row>
    <row r="200" spans="1:19" x14ac:dyDescent="0.35">
      <c r="A200" s="7" t="s">
        <v>10015</v>
      </c>
      <c r="B200" s="11" t="s">
        <v>9980</v>
      </c>
      <c r="C200" s="18"/>
      <c r="D200" s="18"/>
      <c r="E200" s="18"/>
      <c r="F200" s="18"/>
      <c r="G200" s="18"/>
      <c r="H200" s="18"/>
      <c r="I200" s="18"/>
      <c r="J200" s="18"/>
      <c r="K200" s="18"/>
      <c r="L200" s="18"/>
      <c r="M200" s="18"/>
      <c r="N200" s="18"/>
      <c r="O200" s="18"/>
      <c r="P200" s="18"/>
      <c r="Q200" s="18"/>
      <c r="R200" s="18"/>
      <c r="S200" s="18"/>
    </row>
    <row r="201" spans="1:19" x14ac:dyDescent="0.35">
      <c r="A201" s="16" t="s">
        <v>10016</v>
      </c>
      <c r="B201" s="17" t="s">
        <v>10017</v>
      </c>
      <c r="C201" s="18"/>
      <c r="D201" s="18"/>
      <c r="E201" s="18"/>
      <c r="F201" s="18"/>
      <c r="G201" s="18"/>
      <c r="H201" s="18"/>
      <c r="I201" s="18"/>
      <c r="J201" s="18"/>
      <c r="K201" s="18"/>
      <c r="L201" s="18"/>
      <c r="M201" s="18"/>
      <c r="N201" s="18"/>
      <c r="O201" s="18"/>
      <c r="P201" s="18"/>
      <c r="Q201" s="19" t="s">
        <v>10016</v>
      </c>
      <c r="R201" s="18"/>
      <c r="S201" s="19" t="s">
        <v>10016</v>
      </c>
    </row>
    <row r="202" spans="1:19" x14ac:dyDescent="0.35">
      <c r="A202" s="16" t="s">
        <v>10018</v>
      </c>
      <c r="B202" s="17" t="s">
        <v>10019</v>
      </c>
      <c r="C202" s="18"/>
      <c r="D202" s="18"/>
      <c r="E202" s="18"/>
      <c r="F202" s="18"/>
      <c r="G202" s="18"/>
      <c r="H202" s="18"/>
      <c r="I202" s="18"/>
      <c r="J202" s="18"/>
      <c r="K202" s="18"/>
      <c r="L202" s="18"/>
      <c r="M202" s="18"/>
      <c r="N202" s="18"/>
      <c r="O202" s="18"/>
      <c r="P202" s="18"/>
      <c r="Q202" s="19" t="s">
        <v>10018</v>
      </c>
      <c r="R202" s="18"/>
      <c r="S202" s="19" t="s">
        <v>10018</v>
      </c>
    </row>
    <row r="203" spans="1:19" x14ac:dyDescent="0.35">
      <c r="A203" s="16" t="s">
        <v>10020</v>
      </c>
      <c r="B203" s="17" t="s">
        <v>10021</v>
      </c>
      <c r="C203" s="18"/>
      <c r="D203" s="18"/>
      <c r="E203" s="18"/>
      <c r="F203" s="18"/>
      <c r="G203" s="18"/>
      <c r="H203" s="18"/>
      <c r="I203" s="18"/>
      <c r="J203" s="18"/>
      <c r="K203" s="18"/>
      <c r="L203" s="18"/>
      <c r="M203" s="18"/>
      <c r="N203" s="18"/>
      <c r="O203" s="18"/>
      <c r="P203" s="18"/>
      <c r="Q203" s="19" t="s">
        <v>10020</v>
      </c>
      <c r="R203" s="18"/>
      <c r="S203" s="19" t="s">
        <v>10020</v>
      </c>
    </row>
    <row r="204" spans="1:19" x14ac:dyDescent="0.35">
      <c r="A204" s="16" t="s">
        <v>10022</v>
      </c>
      <c r="B204" s="17" t="s">
        <v>10023</v>
      </c>
      <c r="C204" s="18"/>
      <c r="D204" s="18"/>
      <c r="E204" s="18"/>
      <c r="F204" s="18"/>
      <c r="G204" s="18"/>
      <c r="H204" s="18"/>
      <c r="I204" s="18"/>
      <c r="J204" s="18"/>
      <c r="K204" s="18"/>
      <c r="L204" s="18"/>
      <c r="M204" s="18"/>
      <c r="N204" s="18"/>
      <c r="O204" s="18"/>
      <c r="P204" s="18"/>
      <c r="Q204" s="19" t="s">
        <v>10022</v>
      </c>
      <c r="R204" s="18"/>
      <c r="S204" s="19" t="s">
        <v>10022</v>
      </c>
    </row>
    <row r="205" spans="1:19" x14ac:dyDescent="0.35">
      <c r="A205" s="7" t="s">
        <v>10024</v>
      </c>
      <c r="B205" s="11" t="s">
        <v>10025</v>
      </c>
      <c r="C205" s="18"/>
      <c r="D205" s="18"/>
      <c r="E205" s="18"/>
      <c r="F205" s="18"/>
      <c r="G205" s="18"/>
      <c r="H205" s="18"/>
      <c r="I205" s="18"/>
      <c r="J205" s="18"/>
      <c r="K205" s="18"/>
      <c r="L205" s="18"/>
      <c r="M205" s="18"/>
      <c r="N205" s="18"/>
      <c r="O205" s="18"/>
      <c r="P205" s="18"/>
      <c r="Q205" s="18"/>
      <c r="R205" s="18"/>
      <c r="S205" s="18"/>
    </row>
    <row r="206" spans="1:19" x14ac:dyDescent="0.35">
      <c r="A206" s="16" t="s">
        <v>10026</v>
      </c>
      <c r="B206" s="17" t="s">
        <v>10025</v>
      </c>
      <c r="C206" s="19" t="s">
        <v>10026</v>
      </c>
      <c r="D206" s="18"/>
      <c r="E206" s="18"/>
      <c r="F206" s="18"/>
      <c r="G206" s="19" t="s">
        <v>10026</v>
      </c>
      <c r="H206" s="18"/>
      <c r="I206" s="18"/>
      <c r="J206" s="18"/>
      <c r="K206" s="18"/>
      <c r="L206" s="19" t="s">
        <v>10026</v>
      </c>
      <c r="M206" s="18"/>
      <c r="N206" s="19" t="s">
        <v>10026</v>
      </c>
      <c r="O206" s="18"/>
      <c r="P206" s="18"/>
      <c r="Q206" s="18"/>
      <c r="R206" s="18"/>
      <c r="S206" s="19" t="s">
        <v>10026</v>
      </c>
    </row>
    <row r="207" spans="1:19" x14ac:dyDescent="0.35">
      <c r="A207" s="7" t="s">
        <v>10027</v>
      </c>
      <c r="B207" s="11" t="s">
        <v>10028</v>
      </c>
      <c r="C207" s="18"/>
      <c r="D207" s="18"/>
      <c r="E207" s="18"/>
      <c r="F207" s="18"/>
      <c r="G207" s="18"/>
      <c r="H207" s="18"/>
      <c r="I207" s="18"/>
      <c r="J207" s="18"/>
      <c r="K207" s="18"/>
      <c r="L207" s="18"/>
      <c r="M207" s="18"/>
      <c r="N207" s="18"/>
      <c r="O207" s="18"/>
      <c r="P207" s="18"/>
      <c r="Q207" s="18"/>
      <c r="R207" s="18"/>
      <c r="S207" s="18"/>
    </row>
    <row r="208" spans="1:19" x14ac:dyDescent="0.35">
      <c r="A208" s="16" t="s">
        <v>10029</v>
      </c>
      <c r="B208" s="17" t="s">
        <v>10028</v>
      </c>
      <c r="C208" s="19" t="s">
        <v>10029</v>
      </c>
      <c r="D208" s="18"/>
      <c r="E208" s="18"/>
      <c r="F208" s="18"/>
      <c r="G208" s="19" t="s">
        <v>10029</v>
      </c>
      <c r="H208" s="18"/>
      <c r="I208" s="18"/>
      <c r="J208" s="18"/>
      <c r="K208" s="18"/>
      <c r="L208" s="19" t="s">
        <v>10029</v>
      </c>
      <c r="M208" s="18"/>
      <c r="N208" s="19" t="s">
        <v>10029</v>
      </c>
      <c r="O208" s="18"/>
      <c r="P208" s="18"/>
      <c r="Q208" s="18"/>
      <c r="R208" s="18"/>
      <c r="S208" s="19" t="s">
        <v>10029</v>
      </c>
    </row>
    <row r="209" spans="1:19" x14ac:dyDescent="0.35">
      <c r="A209" s="7" t="s">
        <v>10030</v>
      </c>
      <c r="B209" s="11" t="s">
        <v>10028</v>
      </c>
      <c r="C209" s="18"/>
      <c r="D209" s="18"/>
      <c r="E209" s="18"/>
      <c r="F209" s="18"/>
      <c r="G209" s="18"/>
      <c r="H209" s="18"/>
      <c r="I209" s="18"/>
      <c r="J209" s="18"/>
      <c r="K209" s="18"/>
      <c r="L209" s="18"/>
      <c r="M209" s="18"/>
      <c r="N209" s="18"/>
      <c r="O209" s="18"/>
      <c r="P209" s="18"/>
      <c r="Q209" s="18"/>
      <c r="R209" s="18"/>
      <c r="S209" s="18"/>
    </row>
    <row r="210" spans="1:19" x14ac:dyDescent="0.35">
      <c r="A210" s="16" t="s">
        <v>10031</v>
      </c>
      <c r="B210" s="17" t="s">
        <v>10028</v>
      </c>
      <c r="C210" s="18"/>
      <c r="D210" s="18"/>
      <c r="E210" s="19" t="s">
        <v>10031</v>
      </c>
      <c r="F210" s="18"/>
      <c r="G210" s="18"/>
      <c r="H210" s="18"/>
      <c r="I210" s="18"/>
      <c r="J210" s="18"/>
      <c r="K210" s="18"/>
      <c r="L210" s="18"/>
      <c r="M210" s="18"/>
      <c r="N210" s="18"/>
      <c r="O210" s="18"/>
      <c r="P210" s="18"/>
      <c r="Q210" s="18"/>
      <c r="R210" s="18"/>
      <c r="S210" s="19" t="s">
        <v>10031</v>
      </c>
    </row>
    <row r="211" spans="1:19" x14ac:dyDescent="0.35">
      <c r="A211" s="7" t="s">
        <v>10032</v>
      </c>
      <c r="B211" s="11" t="s">
        <v>10028</v>
      </c>
      <c r="C211" s="18"/>
      <c r="D211" s="18"/>
      <c r="E211" s="18"/>
      <c r="F211" s="18"/>
      <c r="G211" s="18"/>
      <c r="H211" s="18"/>
      <c r="I211" s="18"/>
      <c r="J211" s="18"/>
      <c r="K211" s="18"/>
      <c r="L211" s="18"/>
      <c r="M211" s="18"/>
      <c r="N211" s="18"/>
      <c r="O211" s="18"/>
      <c r="P211" s="18"/>
      <c r="Q211" s="18"/>
      <c r="R211" s="18"/>
      <c r="S211" s="18"/>
    </row>
    <row r="212" spans="1:19" x14ac:dyDescent="0.35">
      <c r="A212" s="16" t="s">
        <v>10033</v>
      </c>
      <c r="B212" s="17" t="s">
        <v>10028</v>
      </c>
      <c r="C212" s="18"/>
      <c r="D212" s="18"/>
      <c r="E212" s="18"/>
      <c r="F212" s="18"/>
      <c r="G212" s="18"/>
      <c r="H212" s="18"/>
      <c r="I212" s="18"/>
      <c r="J212" s="18"/>
      <c r="K212" s="18"/>
      <c r="L212" s="18"/>
      <c r="M212" s="18"/>
      <c r="N212" s="18"/>
      <c r="O212" s="18"/>
      <c r="P212" s="18"/>
      <c r="Q212" s="19" t="s">
        <v>10033</v>
      </c>
      <c r="R212" s="18"/>
      <c r="S212" s="19" t="s">
        <v>10033</v>
      </c>
    </row>
    <row r="213" spans="1:19" x14ac:dyDescent="0.35">
      <c r="A213" s="7" t="s">
        <v>10034</v>
      </c>
      <c r="B213" s="11" t="s">
        <v>10028</v>
      </c>
      <c r="C213" s="18"/>
      <c r="D213" s="18"/>
      <c r="E213" s="18"/>
      <c r="F213" s="18"/>
      <c r="G213" s="18"/>
      <c r="H213" s="18"/>
      <c r="I213" s="18"/>
      <c r="J213" s="18"/>
      <c r="K213" s="18"/>
      <c r="L213" s="18"/>
      <c r="M213" s="18"/>
      <c r="N213" s="18"/>
      <c r="O213" s="18"/>
      <c r="P213" s="18"/>
      <c r="Q213" s="18"/>
      <c r="R213" s="18"/>
      <c r="S213" s="18"/>
    </row>
    <row r="214" spans="1:19" x14ac:dyDescent="0.35">
      <c r="A214" s="16" t="s">
        <v>10035</v>
      </c>
      <c r="B214" s="17" t="s">
        <v>10028</v>
      </c>
      <c r="C214" s="18"/>
      <c r="D214" s="18"/>
      <c r="E214" s="18"/>
      <c r="F214" s="18"/>
      <c r="G214" s="18"/>
      <c r="H214" s="18"/>
      <c r="I214" s="18"/>
      <c r="J214" s="18"/>
      <c r="K214" s="18"/>
      <c r="L214" s="18"/>
      <c r="M214" s="18"/>
      <c r="N214" s="18"/>
      <c r="O214" s="18"/>
      <c r="P214" s="18"/>
      <c r="Q214" s="18"/>
      <c r="R214" s="19" t="s">
        <v>10035</v>
      </c>
      <c r="S214" s="19" t="s">
        <v>10035</v>
      </c>
    </row>
    <row r="215" spans="1:19" x14ac:dyDescent="0.35">
      <c r="A215" s="7" t="s">
        <v>10036</v>
      </c>
      <c r="B215" s="11" t="s">
        <v>10037</v>
      </c>
      <c r="C215" s="18"/>
      <c r="D215" s="18"/>
      <c r="E215" s="18"/>
      <c r="F215" s="18"/>
      <c r="G215" s="18"/>
      <c r="H215" s="18"/>
      <c r="I215" s="18"/>
      <c r="J215" s="18"/>
      <c r="K215" s="18"/>
      <c r="L215" s="18"/>
      <c r="M215" s="18"/>
      <c r="N215" s="18"/>
      <c r="O215" s="18"/>
      <c r="P215" s="18"/>
      <c r="Q215" s="18"/>
      <c r="R215" s="18"/>
      <c r="S215" s="18"/>
    </row>
    <row r="216" spans="1:19" x14ac:dyDescent="0.35">
      <c r="A216" s="16" t="s">
        <v>10038</v>
      </c>
      <c r="B216" s="17" t="s">
        <v>10039</v>
      </c>
      <c r="C216" s="19" t="s">
        <v>10038</v>
      </c>
      <c r="D216" s="18"/>
      <c r="E216" s="18"/>
      <c r="F216" s="18"/>
      <c r="G216" s="19" t="s">
        <v>10038</v>
      </c>
      <c r="H216" s="18"/>
      <c r="I216" s="18"/>
      <c r="J216" s="18"/>
      <c r="K216" s="18"/>
      <c r="L216" s="19" t="s">
        <v>10038</v>
      </c>
      <c r="M216" s="18"/>
      <c r="N216" s="19" t="s">
        <v>10038</v>
      </c>
      <c r="O216" s="18"/>
      <c r="P216" s="18"/>
      <c r="Q216" s="18"/>
      <c r="R216" s="18"/>
      <c r="S216" s="19" t="s">
        <v>10038</v>
      </c>
    </row>
    <row r="217" spans="1:19" x14ac:dyDescent="0.35">
      <c r="A217" s="16" t="s">
        <v>10040</v>
      </c>
      <c r="B217" s="17" t="s">
        <v>4277</v>
      </c>
      <c r="C217" s="19" t="s">
        <v>10040</v>
      </c>
      <c r="D217" s="18"/>
      <c r="E217" s="18"/>
      <c r="F217" s="18"/>
      <c r="G217" s="19" t="s">
        <v>10040</v>
      </c>
      <c r="H217" s="18"/>
      <c r="I217" s="18"/>
      <c r="J217" s="18"/>
      <c r="K217" s="18"/>
      <c r="L217" s="19" t="s">
        <v>10040</v>
      </c>
      <c r="M217" s="18"/>
      <c r="N217" s="19" t="s">
        <v>10040</v>
      </c>
      <c r="O217" s="18"/>
      <c r="P217" s="18"/>
      <c r="Q217" s="18"/>
      <c r="R217" s="18"/>
      <c r="S217" s="19" t="s">
        <v>10040</v>
      </c>
    </row>
    <row r="218" spans="1:19" x14ac:dyDescent="0.35">
      <c r="A218" s="7" t="s">
        <v>10041</v>
      </c>
      <c r="B218" s="11" t="s">
        <v>10042</v>
      </c>
      <c r="C218" s="18"/>
      <c r="D218" s="18"/>
      <c r="E218" s="18"/>
      <c r="F218" s="18"/>
      <c r="G218" s="18"/>
      <c r="H218" s="18"/>
      <c r="I218" s="18"/>
      <c r="J218" s="18"/>
      <c r="K218" s="18"/>
      <c r="L218" s="18"/>
      <c r="M218" s="18"/>
      <c r="N218" s="18"/>
      <c r="O218" s="18"/>
      <c r="P218" s="18"/>
      <c r="Q218" s="18"/>
      <c r="R218" s="18"/>
      <c r="S218" s="18"/>
    </row>
    <row r="219" spans="1:19" x14ac:dyDescent="0.35">
      <c r="A219" s="16" t="s">
        <v>10043</v>
      </c>
      <c r="B219" s="17" t="s">
        <v>10042</v>
      </c>
      <c r="C219" s="19" t="s">
        <v>10043</v>
      </c>
      <c r="D219" s="18"/>
      <c r="E219" s="18"/>
      <c r="F219" s="18"/>
      <c r="G219" s="19" t="s">
        <v>10043</v>
      </c>
      <c r="H219" s="18"/>
      <c r="I219" s="18"/>
      <c r="J219" s="18"/>
      <c r="K219" s="18"/>
      <c r="L219" s="19" t="s">
        <v>10043</v>
      </c>
      <c r="M219" s="18"/>
      <c r="N219" s="19" t="s">
        <v>10043</v>
      </c>
      <c r="O219" s="18"/>
      <c r="P219" s="18"/>
      <c r="Q219" s="18"/>
      <c r="R219" s="18"/>
      <c r="S219" s="19" t="s">
        <v>10043</v>
      </c>
    </row>
    <row r="220" spans="1:19" x14ac:dyDescent="0.35">
      <c r="A220" s="7" t="s">
        <v>10044</v>
      </c>
      <c r="B220" s="11" t="s">
        <v>10045</v>
      </c>
      <c r="C220" s="18"/>
      <c r="D220" s="18"/>
      <c r="E220" s="18"/>
      <c r="F220" s="18"/>
      <c r="G220" s="18"/>
      <c r="H220" s="18"/>
      <c r="I220" s="18"/>
      <c r="J220" s="18"/>
      <c r="K220" s="18"/>
      <c r="L220" s="18"/>
      <c r="M220" s="18"/>
      <c r="N220" s="18"/>
      <c r="O220" s="18"/>
      <c r="P220" s="18"/>
      <c r="Q220" s="18"/>
      <c r="R220" s="18"/>
      <c r="S220" s="18"/>
    </row>
    <row r="221" spans="1:19" x14ac:dyDescent="0.35">
      <c r="A221" s="16" t="s">
        <v>10046</v>
      </c>
      <c r="B221" s="17" t="s">
        <v>10047</v>
      </c>
      <c r="C221" s="19" t="s">
        <v>10046</v>
      </c>
      <c r="D221" s="18"/>
      <c r="E221" s="18"/>
      <c r="F221" s="18"/>
      <c r="G221" s="19" t="s">
        <v>10046</v>
      </c>
      <c r="H221" s="18"/>
      <c r="I221" s="18"/>
      <c r="J221" s="18"/>
      <c r="K221" s="18"/>
      <c r="L221" s="19" t="s">
        <v>10046</v>
      </c>
      <c r="M221" s="18"/>
      <c r="N221" s="19" t="s">
        <v>10046</v>
      </c>
      <c r="O221" s="18"/>
      <c r="P221" s="18"/>
      <c r="Q221" s="18"/>
      <c r="R221" s="18"/>
      <c r="S221" s="19" t="s">
        <v>10046</v>
      </c>
    </row>
    <row r="222" spans="1:19" x14ac:dyDescent="0.35">
      <c r="A222" s="16" t="s">
        <v>10048</v>
      </c>
      <c r="B222" s="17" t="s">
        <v>10049</v>
      </c>
      <c r="C222" s="19" t="s">
        <v>10048</v>
      </c>
      <c r="D222" s="18"/>
      <c r="E222" s="18"/>
      <c r="F222" s="18"/>
      <c r="G222" s="19" t="s">
        <v>10048</v>
      </c>
      <c r="H222" s="18"/>
      <c r="I222" s="18"/>
      <c r="J222" s="18"/>
      <c r="K222" s="18"/>
      <c r="L222" s="19" t="s">
        <v>10048</v>
      </c>
      <c r="M222" s="18"/>
      <c r="N222" s="19" t="s">
        <v>10048</v>
      </c>
      <c r="O222" s="18"/>
      <c r="P222" s="18"/>
      <c r="Q222" s="18"/>
      <c r="R222" s="18"/>
      <c r="S222" s="19" t="s">
        <v>10048</v>
      </c>
    </row>
    <row r="223" spans="1:19" x14ac:dyDescent="0.35">
      <c r="A223" s="16" t="s">
        <v>10050</v>
      </c>
      <c r="B223" s="17" t="s">
        <v>10051</v>
      </c>
      <c r="C223" s="19" t="s">
        <v>10050</v>
      </c>
      <c r="D223" s="18"/>
      <c r="E223" s="18"/>
      <c r="F223" s="18"/>
      <c r="G223" s="19" t="s">
        <v>10050</v>
      </c>
      <c r="H223" s="18"/>
      <c r="I223" s="18"/>
      <c r="J223" s="18"/>
      <c r="K223" s="18"/>
      <c r="L223" s="19" t="s">
        <v>10050</v>
      </c>
      <c r="M223" s="18"/>
      <c r="N223" s="19" t="s">
        <v>10050</v>
      </c>
      <c r="O223" s="18"/>
      <c r="P223" s="18"/>
      <c r="Q223" s="18"/>
      <c r="R223" s="18"/>
      <c r="S223" s="19" t="s">
        <v>10050</v>
      </c>
    </row>
    <row r="224" spans="1:19" x14ac:dyDescent="0.35">
      <c r="A224" s="7" t="s">
        <v>10052</v>
      </c>
      <c r="B224" s="11" t="s">
        <v>10045</v>
      </c>
      <c r="C224" s="18"/>
      <c r="D224" s="18"/>
      <c r="E224" s="18"/>
      <c r="F224" s="18"/>
      <c r="G224" s="18"/>
      <c r="H224" s="18"/>
      <c r="I224" s="18"/>
      <c r="J224" s="18"/>
      <c r="K224" s="18"/>
      <c r="L224" s="18"/>
      <c r="M224" s="18"/>
      <c r="N224" s="18"/>
      <c r="O224" s="18"/>
      <c r="P224" s="18"/>
      <c r="Q224" s="18"/>
      <c r="R224" s="18"/>
      <c r="S224" s="18"/>
    </row>
    <row r="225" spans="1:19" x14ac:dyDescent="0.35">
      <c r="A225" s="16" t="s">
        <v>10053</v>
      </c>
      <c r="B225" s="17" t="s">
        <v>10054</v>
      </c>
      <c r="C225" s="18"/>
      <c r="D225" s="18"/>
      <c r="E225" s="18"/>
      <c r="F225" s="18"/>
      <c r="G225" s="18"/>
      <c r="H225" s="18"/>
      <c r="I225" s="18"/>
      <c r="J225" s="18"/>
      <c r="K225" s="18"/>
      <c r="L225" s="18"/>
      <c r="M225" s="18"/>
      <c r="N225" s="18"/>
      <c r="O225" s="18"/>
      <c r="P225" s="18"/>
      <c r="Q225" s="19" t="s">
        <v>10053</v>
      </c>
      <c r="R225" s="18"/>
      <c r="S225" s="19" t="s">
        <v>10053</v>
      </c>
    </row>
    <row r="226" spans="1:19" x14ac:dyDescent="0.35">
      <c r="A226" s="16" t="s">
        <v>10055</v>
      </c>
      <c r="B226" s="17" t="s">
        <v>10049</v>
      </c>
      <c r="C226" s="18"/>
      <c r="D226" s="18"/>
      <c r="E226" s="18"/>
      <c r="F226" s="18"/>
      <c r="G226" s="18"/>
      <c r="H226" s="18"/>
      <c r="I226" s="18"/>
      <c r="J226" s="18"/>
      <c r="K226" s="18"/>
      <c r="L226" s="18"/>
      <c r="M226" s="18"/>
      <c r="N226" s="18"/>
      <c r="O226" s="18"/>
      <c r="P226" s="18"/>
      <c r="Q226" s="19" t="s">
        <v>10055</v>
      </c>
      <c r="R226" s="18"/>
      <c r="S226" s="19" t="s">
        <v>10055</v>
      </c>
    </row>
    <row r="227" spans="1:19" x14ac:dyDescent="0.35">
      <c r="A227" s="16" t="s">
        <v>10056</v>
      </c>
      <c r="B227" s="17" t="s">
        <v>10051</v>
      </c>
      <c r="C227" s="18"/>
      <c r="D227" s="18"/>
      <c r="E227" s="18"/>
      <c r="F227" s="18"/>
      <c r="G227" s="18"/>
      <c r="H227" s="18"/>
      <c r="I227" s="18"/>
      <c r="J227" s="18"/>
      <c r="K227" s="18"/>
      <c r="L227" s="18"/>
      <c r="M227" s="18"/>
      <c r="N227" s="18"/>
      <c r="O227" s="18"/>
      <c r="P227" s="18"/>
      <c r="Q227" s="19" t="s">
        <v>10056</v>
      </c>
      <c r="R227" s="18"/>
      <c r="S227" s="19" t="s">
        <v>10056</v>
      </c>
    </row>
    <row r="228" spans="1:19" x14ac:dyDescent="0.35">
      <c r="A228" s="7" t="s">
        <v>10057</v>
      </c>
      <c r="B228" s="11" t="s">
        <v>10058</v>
      </c>
      <c r="C228" s="18"/>
      <c r="D228" s="18"/>
      <c r="E228" s="18"/>
      <c r="F228" s="18"/>
      <c r="G228" s="18"/>
      <c r="H228" s="18"/>
      <c r="I228" s="18"/>
      <c r="J228" s="18"/>
      <c r="K228" s="18"/>
      <c r="L228" s="18"/>
      <c r="M228" s="18"/>
      <c r="N228" s="18"/>
      <c r="O228" s="18"/>
      <c r="P228" s="18"/>
      <c r="Q228" s="18"/>
      <c r="R228" s="18"/>
      <c r="S228" s="18"/>
    </row>
    <row r="229" spans="1:19" x14ac:dyDescent="0.35">
      <c r="A229" s="16" t="s">
        <v>10059</v>
      </c>
      <c r="B229" s="17" t="s">
        <v>10058</v>
      </c>
      <c r="C229" s="19" t="s">
        <v>10059</v>
      </c>
      <c r="D229" s="18"/>
      <c r="E229" s="18"/>
      <c r="F229" s="18"/>
      <c r="G229" s="18"/>
      <c r="H229" s="18"/>
      <c r="I229" s="18"/>
      <c r="J229" s="18"/>
      <c r="K229" s="18"/>
      <c r="L229" s="19" t="s">
        <v>10059</v>
      </c>
      <c r="M229" s="18"/>
      <c r="N229" s="18"/>
      <c r="O229" s="18"/>
      <c r="P229" s="18"/>
      <c r="Q229" s="19" t="s">
        <v>10059</v>
      </c>
      <c r="R229" s="18"/>
      <c r="S229" s="19" t="s">
        <v>10059</v>
      </c>
    </row>
    <row r="230" spans="1:19" x14ac:dyDescent="0.35">
      <c r="A230" s="16" t="s">
        <v>10060</v>
      </c>
      <c r="B230" s="17" t="s">
        <v>4376</v>
      </c>
      <c r="C230" s="19" t="s">
        <v>10060</v>
      </c>
      <c r="D230" s="18"/>
      <c r="E230" s="18"/>
      <c r="F230" s="18"/>
      <c r="G230" s="18"/>
      <c r="H230" s="18"/>
      <c r="I230" s="18"/>
      <c r="J230" s="18"/>
      <c r="K230" s="18"/>
      <c r="L230" s="19" t="s">
        <v>10060</v>
      </c>
      <c r="M230" s="18"/>
      <c r="N230" s="18"/>
      <c r="O230" s="18"/>
      <c r="P230" s="18"/>
      <c r="Q230" s="19" t="s">
        <v>10060</v>
      </c>
      <c r="R230" s="18"/>
      <c r="S230" s="19" t="s">
        <v>10060</v>
      </c>
    </row>
    <row r="231" spans="1:19" x14ac:dyDescent="0.35">
      <c r="A231" s="7" t="s">
        <v>10061</v>
      </c>
      <c r="B231" s="11" t="s">
        <v>10058</v>
      </c>
      <c r="C231" s="18"/>
      <c r="D231" s="18"/>
      <c r="E231" s="18"/>
      <c r="F231" s="18"/>
      <c r="G231" s="18"/>
      <c r="H231" s="18"/>
      <c r="I231" s="18"/>
      <c r="J231" s="18"/>
      <c r="K231" s="18"/>
      <c r="L231" s="18"/>
      <c r="M231" s="18"/>
      <c r="N231" s="18"/>
      <c r="O231" s="18"/>
      <c r="P231" s="18"/>
      <c r="Q231" s="18"/>
      <c r="R231" s="18"/>
      <c r="S231" s="18"/>
    </row>
    <row r="232" spans="1:19" x14ac:dyDescent="0.35">
      <c r="A232" s="16" t="s">
        <v>10062</v>
      </c>
      <c r="B232" s="17" t="s">
        <v>10058</v>
      </c>
      <c r="C232" s="18"/>
      <c r="D232" s="19" t="s">
        <v>10062</v>
      </c>
      <c r="E232" s="18"/>
      <c r="F232" s="18"/>
      <c r="G232" s="18"/>
      <c r="H232" s="18"/>
      <c r="I232" s="18"/>
      <c r="J232" s="18"/>
      <c r="K232" s="18"/>
      <c r="L232" s="18"/>
      <c r="M232" s="19" t="s">
        <v>10062</v>
      </c>
      <c r="N232" s="18"/>
      <c r="O232" s="18"/>
      <c r="P232" s="18"/>
      <c r="Q232" s="18"/>
      <c r="R232" s="18"/>
      <c r="S232" s="19" t="s">
        <v>10062</v>
      </c>
    </row>
    <row r="233" spans="1:19" x14ac:dyDescent="0.35">
      <c r="A233" s="16" t="s">
        <v>10063</v>
      </c>
      <c r="B233" s="17" t="s">
        <v>4376</v>
      </c>
      <c r="C233" s="18"/>
      <c r="D233" s="19" t="s">
        <v>10063</v>
      </c>
      <c r="E233" s="18"/>
      <c r="F233" s="18"/>
      <c r="G233" s="18"/>
      <c r="H233" s="18"/>
      <c r="I233" s="18"/>
      <c r="J233" s="18"/>
      <c r="K233" s="18"/>
      <c r="L233" s="18"/>
      <c r="M233" s="19" t="s">
        <v>10063</v>
      </c>
      <c r="N233" s="18"/>
      <c r="O233" s="18"/>
      <c r="P233" s="18"/>
      <c r="Q233" s="18"/>
      <c r="R233" s="18"/>
      <c r="S233" s="19" t="s">
        <v>10063</v>
      </c>
    </row>
    <row r="234" spans="1:19" x14ac:dyDescent="0.35">
      <c r="A234" s="7" t="s">
        <v>10064</v>
      </c>
      <c r="B234" s="11" t="s">
        <v>10058</v>
      </c>
      <c r="C234" s="18"/>
      <c r="D234" s="18"/>
      <c r="E234" s="18"/>
      <c r="F234" s="18"/>
      <c r="G234" s="18"/>
      <c r="H234" s="18"/>
      <c r="I234" s="18"/>
      <c r="J234" s="18"/>
      <c r="K234" s="18"/>
      <c r="L234" s="18"/>
      <c r="M234" s="18"/>
      <c r="N234" s="18"/>
      <c r="O234" s="18"/>
      <c r="P234" s="18"/>
      <c r="Q234" s="18"/>
      <c r="R234" s="18"/>
      <c r="S234" s="18"/>
    </row>
    <row r="235" spans="1:19" x14ac:dyDescent="0.35">
      <c r="A235" s="16" t="s">
        <v>10065</v>
      </c>
      <c r="B235" s="17" t="s">
        <v>10058</v>
      </c>
      <c r="C235" s="18"/>
      <c r="D235" s="18"/>
      <c r="E235" s="19" t="s">
        <v>10065</v>
      </c>
      <c r="F235" s="18"/>
      <c r="G235" s="18"/>
      <c r="H235" s="18"/>
      <c r="I235" s="18"/>
      <c r="J235" s="18"/>
      <c r="K235" s="18"/>
      <c r="L235" s="18"/>
      <c r="M235" s="18"/>
      <c r="N235" s="18"/>
      <c r="O235" s="18"/>
      <c r="P235" s="18"/>
      <c r="Q235" s="18"/>
      <c r="R235" s="18"/>
      <c r="S235" s="19" t="s">
        <v>10065</v>
      </c>
    </row>
    <row r="236" spans="1:19" x14ac:dyDescent="0.35">
      <c r="A236" s="16" t="s">
        <v>10066</v>
      </c>
      <c r="B236" s="17" t="s">
        <v>4376</v>
      </c>
      <c r="C236" s="18"/>
      <c r="D236" s="18"/>
      <c r="E236" s="19" t="s">
        <v>10066</v>
      </c>
      <c r="F236" s="18"/>
      <c r="G236" s="18"/>
      <c r="H236" s="18"/>
      <c r="I236" s="18"/>
      <c r="J236" s="18"/>
      <c r="K236" s="18"/>
      <c r="L236" s="18"/>
      <c r="M236" s="18"/>
      <c r="N236" s="18"/>
      <c r="O236" s="18"/>
      <c r="P236" s="18"/>
      <c r="Q236" s="18"/>
      <c r="R236" s="18"/>
      <c r="S236" s="19" t="s">
        <v>10066</v>
      </c>
    </row>
    <row r="237" spans="1:19" x14ac:dyDescent="0.35">
      <c r="A237" s="7" t="s">
        <v>10067</v>
      </c>
      <c r="B237" s="11" t="s">
        <v>10058</v>
      </c>
      <c r="C237" s="18"/>
      <c r="D237" s="18"/>
      <c r="E237" s="18"/>
      <c r="F237" s="18"/>
      <c r="G237" s="18"/>
      <c r="H237" s="18"/>
      <c r="I237" s="18"/>
      <c r="J237" s="18"/>
      <c r="K237" s="18"/>
      <c r="L237" s="18"/>
      <c r="M237" s="18"/>
      <c r="N237" s="18"/>
      <c r="O237" s="18"/>
      <c r="P237" s="18"/>
      <c r="Q237" s="18"/>
      <c r="R237" s="18"/>
      <c r="S237" s="18"/>
    </row>
    <row r="238" spans="1:19" x14ac:dyDescent="0.35">
      <c r="A238" s="16" t="s">
        <v>10068</v>
      </c>
      <c r="B238" s="17" t="s">
        <v>10058</v>
      </c>
      <c r="C238" s="18"/>
      <c r="D238" s="18"/>
      <c r="E238" s="18"/>
      <c r="F238" s="19" t="s">
        <v>10068</v>
      </c>
      <c r="G238" s="18"/>
      <c r="H238" s="18"/>
      <c r="I238" s="18"/>
      <c r="J238" s="18"/>
      <c r="K238" s="18"/>
      <c r="L238" s="18"/>
      <c r="M238" s="18"/>
      <c r="N238" s="18"/>
      <c r="O238" s="18"/>
      <c r="P238" s="18"/>
      <c r="Q238" s="18"/>
      <c r="R238" s="18"/>
      <c r="S238" s="19" t="s">
        <v>10068</v>
      </c>
    </row>
    <row r="239" spans="1:19" x14ac:dyDescent="0.35">
      <c r="A239" s="16" t="s">
        <v>10069</v>
      </c>
      <c r="B239" s="17" t="s">
        <v>4376</v>
      </c>
      <c r="C239" s="18"/>
      <c r="D239" s="18"/>
      <c r="E239" s="18"/>
      <c r="F239" s="19" t="s">
        <v>10069</v>
      </c>
      <c r="G239" s="18"/>
      <c r="H239" s="18"/>
      <c r="I239" s="18"/>
      <c r="J239" s="18"/>
      <c r="K239" s="18"/>
      <c r="L239" s="18"/>
      <c r="M239" s="18"/>
      <c r="N239" s="18"/>
      <c r="O239" s="18"/>
      <c r="P239" s="18"/>
      <c r="Q239" s="18"/>
      <c r="R239" s="18"/>
      <c r="S239" s="19" t="s">
        <v>10069</v>
      </c>
    </row>
    <row r="240" spans="1:19" x14ac:dyDescent="0.35">
      <c r="A240" s="7" t="s">
        <v>10070</v>
      </c>
      <c r="B240" s="11" t="s">
        <v>10058</v>
      </c>
      <c r="C240" s="18"/>
      <c r="D240" s="18"/>
      <c r="E240" s="18"/>
      <c r="F240" s="18"/>
      <c r="G240" s="18"/>
      <c r="H240" s="18"/>
      <c r="I240" s="18"/>
      <c r="J240" s="18"/>
      <c r="K240" s="18"/>
      <c r="L240" s="18"/>
      <c r="M240" s="18"/>
      <c r="N240" s="18"/>
      <c r="O240" s="18"/>
      <c r="P240" s="18"/>
      <c r="Q240" s="18"/>
      <c r="R240" s="18"/>
      <c r="S240" s="18"/>
    </row>
    <row r="241" spans="1:19" x14ac:dyDescent="0.35">
      <c r="A241" s="16" t="s">
        <v>10071</v>
      </c>
      <c r="B241" s="17" t="s">
        <v>10058</v>
      </c>
      <c r="C241" s="18"/>
      <c r="D241" s="18"/>
      <c r="E241" s="18"/>
      <c r="F241" s="18"/>
      <c r="G241" s="19" t="s">
        <v>10071</v>
      </c>
      <c r="H241" s="18"/>
      <c r="I241" s="18"/>
      <c r="J241" s="18"/>
      <c r="K241" s="18"/>
      <c r="L241" s="18"/>
      <c r="M241" s="18"/>
      <c r="N241" s="19" t="s">
        <v>10071</v>
      </c>
      <c r="O241" s="18"/>
      <c r="P241" s="18"/>
      <c r="Q241" s="18"/>
      <c r="R241" s="18"/>
      <c r="S241" s="19" t="s">
        <v>10071</v>
      </c>
    </row>
    <row r="242" spans="1:19" x14ac:dyDescent="0.35">
      <c r="A242" s="16" t="s">
        <v>10072</v>
      </c>
      <c r="B242" s="17" t="s">
        <v>4376</v>
      </c>
      <c r="C242" s="18"/>
      <c r="D242" s="18"/>
      <c r="E242" s="18"/>
      <c r="F242" s="18"/>
      <c r="G242" s="19" t="s">
        <v>10072</v>
      </c>
      <c r="H242" s="18"/>
      <c r="I242" s="18"/>
      <c r="J242" s="18"/>
      <c r="K242" s="18"/>
      <c r="L242" s="18"/>
      <c r="M242" s="18"/>
      <c r="N242" s="19" t="s">
        <v>10072</v>
      </c>
      <c r="O242" s="18"/>
      <c r="P242" s="18"/>
      <c r="Q242" s="18"/>
      <c r="R242" s="18"/>
      <c r="S242" s="19" t="s">
        <v>10072</v>
      </c>
    </row>
    <row r="243" spans="1:19" x14ac:dyDescent="0.35">
      <c r="A243" s="7" t="s">
        <v>10073</v>
      </c>
      <c r="B243" s="11" t="s">
        <v>10058</v>
      </c>
      <c r="C243" s="18"/>
      <c r="D243" s="18"/>
      <c r="E243" s="18"/>
      <c r="F243" s="18"/>
      <c r="G243" s="18"/>
      <c r="H243" s="18"/>
      <c r="I243" s="18"/>
      <c r="J243" s="18"/>
      <c r="K243" s="18"/>
      <c r="L243" s="18"/>
      <c r="M243" s="18"/>
      <c r="N243" s="18"/>
      <c r="O243" s="18"/>
      <c r="P243" s="18"/>
      <c r="Q243" s="18"/>
      <c r="R243" s="18"/>
      <c r="S243" s="18"/>
    </row>
    <row r="244" spans="1:19" x14ac:dyDescent="0.35">
      <c r="A244" s="16" t="s">
        <v>10074</v>
      </c>
      <c r="B244" s="17" t="s">
        <v>10058</v>
      </c>
      <c r="C244" s="18"/>
      <c r="D244" s="18"/>
      <c r="E244" s="18"/>
      <c r="F244" s="18"/>
      <c r="G244" s="18"/>
      <c r="H244" s="19" t="s">
        <v>10074</v>
      </c>
      <c r="I244" s="18"/>
      <c r="J244" s="18"/>
      <c r="K244" s="18"/>
      <c r="L244" s="18"/>
      <c r="M244" s="18"/>
      <c r="N244" s="18"/>
      <c r="O244" s="19" t="s">
        <v>10074</v>
      </c>
      <c r="P244" s="18"/>
      <c r="Q244" s="18"/>
      <c r="R244" s="18"/>
      <c r="S244" s="19" t="s">
        <v>10074</v>
      </c>
    </row>
    <row r="245" spans="1:19" x14ac:dyDescent="0.35">
      <c r="A245" s="16" t="s">
        <v>10075</v>
      </c>
      <c r="B245" s="17" t="s">
        <v>4376</v>
      </c>
      <c r="C245" s="18"/>
      <c r="D245" s="18"/>
      <c r="E245" s="18"/>
      <c r="F245" s="18"/>
      <c r="G245" s="18"/>
      <c r="H245" s="19" t="s">
        <v>10075</v>
      </c>
      <c r="I245" s="18"/>
      <c r="J245" s="18"/>
      <c r="K245" s="18"/>
      <c r="L245" s="18"/>
      <c r="M245" s="18"/>
      <c r="N245" s="18"/>
      <c r="O245" s="19" t="s">
        <v>10075</v>
      </c>
      <c r="P245" s="18"/>
      <c r="Q245" s="18"/>
      <c r="R245" s="18"/>
      <c r="S245" s="19" t="s">
        <v>10075</v>
      </c>
    </row>
    <row r="246" spans="1:19" x14ac:dyDescent="0.35">
      <c r="A246" s="7" t="s">
        <v>10076</v>
      </c>
      <c r="B246" s="11" t="s">
        <v>10058</v>
      </c>
      <c r="C246" s="18"/>
      <c r="D246" s="18"/>
      <c r="E246" s="18"/>
      <c r="F246" s="18"/>
      <c r="G246" s="18"/>
      <c r="H246" s="18"/>
      <c r="I246" s="18"/>
      <c r="J246" s="18"/>
      <c r="K246" s="18"/>
      <c r="L246" s="18"/>
      <c r="M246" s="18"/>
      <c r="N246" s="18"/>
      <c r="O246" s="18"/>
      <c r="P246" s="18"/>
      <c r="Q246" s="18"/>
      <c r="R246" s="18"/>
      <c r="S246" s="18"/>
    </row>
    <row r="247" spans="1:19" x14ac:dyDescent="0.35">
      <c r="A247" s="16" t="s">
        <v>10077</v>
      </c>
      <c r="B247" s="17" t="s">
        <v>10058</v>
      </c>
      <c r="C247" s="18"/>
      <c r="D247" s="18"/>
      <c r="E247" s="18"/>
      <c r="F247" s="18"/>
      <c r="G247" s="18"/>
      <c r="H247" s="18"/>
      <c r="I247" s="18"/>
      <c r="J247" s="19" t="s">
        <v>10077</v>
      </c>
      <c r="K247" s="18"/>
      <c r="L247" s="18"/>
      <c r="M247" s="18"/>
      <c r="N247" s="18"/>
      <c r="O247" s="18"/>
      <c r="P247" s="18"/>
      <c r="Q247" s="18"/>
      <c r="R247" s="18"/>
      <c r="S247" s="19" t="s">
        <v>10077</v>
      </c>
    </row>
    <row r="248" spans="1:19" x14ac:dyDescent="0.35">
      <c r="A248" s="7" t="s">
        <v>10078</v>
      </c>
      <c r="B248" s="11" t="s">
        <v>10058</v>
      </c>
      <c r="C248" s="18"/>
      <c r="D248" s="18"/>
      <c r="E248" s="18"/>
      <c r="F248" s="18"/>
      <c r="G248" s="18"/>
      <c r="H248" s="18"/>
      <c r="I248" s="18"/>
      <c r="J248" s="18"/>
      <c r="K248" s="18"/>
      <c r="L248" s="18"/>
      <c r="M248" s="18"/>
      <c r="N248" s="18"/>
      <c r="O248" s="18"/>
      <c r="P248" s="18"/>
      <c r="Q248" s="18"/>
      <c r="R248" s="18"/>
      <c r="S248" s="18"/>
    </row>
    <row r="249" spans="1:19" x14ac:dyDescent="0.35">
      <c r="A249" s="16" t="s">
        <v>10079</v>
      </c>
      <c r="B249" s="17" t="s">
        <v>10058</v>
      </c>
      <c r="C249" s="18"/>
      <c r="D249" s="18"/>
      <c r="E249" s="18"/>
      <c r="F249" s="18"/>
      <c r="G249" s="18"/>
      <c r="H249" s="18"/>
      <c r="I249" s="18"/>
      <c r="J249" s="18"/>
      <c r="K249" s="18"/>
      <c r="L249" s="18"/>
      <c r="M249" s="18"/>
      <c r="N249" s="18"/>
      <c r="O249" s="18"/>
      <c r="P249" s="18"/>
      <c r="Q249" s="18"/>
      <c r="R249" s="19" t="s">
        <v>10079</v>
      </c>
      <c r="S249" s="19" t="s">
        <v>10079</v>
      </c>
    </row>
    <row r="250" spans="1:19" x14ac:dyDescent="0.35">
      <c r="A250" s="16" t="s">
        <v>10080</v>
      </c>
      <c r="B250" s="17" t="s">
        <v>4376</v>
      </c>
      <c r="C250" s="18"/>
      <c r="D250" s="18"/>
      <c r="E250" s="18"/>
      <c r="F250" s="18"/>
      <c r="G250" s="18"/>
      <c r="H250" s="18"/>
      <c r="I250" s="18"/>
      <c r="J250" s="18"/>
      <c r="K250" s="18"/>
      <c r="L250" s="18"/>
      <c r="M250" s="18"/>
      <c r="N250" s="18"/>
      <c r="O250" s="18"/>
      <c r="P250" s="18"/>
      <c r="Q250" s="18"/>
      <c r="R250" s="19" t="s">
        <v>10080</v>
      </c>
      <c r="S250" s="19" t="s">
        <v>10080</v>
      </c>
    </row>
    <row r="251" spans="1:19" x14ac:dyDescent="0.35">
      <c r="A251" s="7" t="s">
        <v>10081</v>
      </c>
      <c r="B251" s="11" t="s">
        <v>10082</v>
      </c>
      <c r="C251" s="18"/>
      <c r="D251" s="18"/>
      <c r="E251" s="18"/>
      <c r="F251" s="18"/>
      <c r="G251" s="18"/>
      <c r="H251" s="18"/>
      <c r="I251" s="18"/>
      <c r="J251" s="18"/>
      <c r="K251" s="18"/>
      <c r="L251" s="18"/>
      <c r="M251" s="18"/>
      <c r="N251" s="18"/>
      <c r="O251" s="18"/>
      <c r="P251" s="18"/>
      <c r="Q251" s="18"/>
      <c r="R251" s="18"/>
      <c r="S251" s="18"/>
    </row>
    <row r="252" spans="1:19" x14ac:dyDescent="0.35">
      <c r="A252" s="16" t="s">
        <v>10083</v>
      </c>
      <c r="B252" s="17" t="s">
        <v>4239</v>
      </c>
      <c r="C252" s="18"/>
      <c r="D252" s="18"/>
      <c r="E252" s="19" t="s">
        <v>10083</v>
      </c>
      <c r="F252" s="18"/>
      <c r="G252" s="18"/>
      <c r="H252" s="18"/>
      <c r="I252" s="18"/>
      <c r="J252" s="18"/>
      <c r="K252" s="18"/>
      <c r="L252" s="18"/>
      <c r="M252" s="18"/>
      <c r="N252" s="18"/>
      <c r="O252" s="18"/>
      <c r="P252" s="18"/>
      <c r="Q252" s="18"/>
      <c r="R252" s="18"/>
      <c r="S252" s="19" t="s">
        <v>10083</v>
      </c>
    </row>
    <row r="253" spans="1:19" x14ac:dyDescent="0.35">
      <c r="A253" s="16" t="s">
        <v>10084</v>
      </c>
      <c r="B253" s="17" t="s">
        <v>4383</v>
      </c>
      <c r="C253" s="18"/>
      <c r="D253" s="18"/>
      <c r="E253" s="19" t="s">
        <v>10084</v>
      </c>
      <c r="F253" s="18"/>
      <c r="G253" s="18"/>
      <c r="H253" s="18"/>
      <c r="I253" s="18"/>
      <c r="J253" s="18"/>
      <c r="K253" s="18"/>
      <c r="L253" s="18"/>
      <c r="M253" s="18"/>
      <c r="N253" s="18"/>
      <c r="O253" s="18"/>
      <c r="P253" s="18"/>
      <c r="Q253" s="18"/>
      <c r="R253" s="18"/>
      <c r="S253" s="19" t="s">
        <v>10084</v>
      </c>
    </row>
    <row r="254" spans="1:19" x14ac:dyDescent="0.35">
      <c r="A254" s="16" t="s">
        <v>10085</v>
      </c>
      <c r="B254" s="17" t="s">
        <v>4631</v>
      </c>
      <c r="C254" s="18"/>
      <c r="D254" s="18"/>
      <c r="E254" s="19" t="s">
        <v>10085</v>
      </c>
      <c r="F254" s="18"/>
      <c r="G254" s="18"/>
      <c r="H254" s="18"/>
      <c r="I254" s="18"/>
      <c r="J254" s="18"/>
      <c r="K254" s="18"/>
      <c r="L254" s="18"/>
      <c r="M254" s="18"/>
      <c r="N254" s="18"/>
      <c r="O254" s="18"/>
      <c r="P254" s="18"/>
      <c r="Q254" s="18"/>
      <c r="R254" s="18"/>
      <c r="S254" s="19" t="s">
        <v>10085</v>
      </c>
    </row>
    <row r="255" spans="1:19" x14ac:dyDescent="0.35">
      <c r="A255" s="16" t="s">
        <v>10086</v>
      </c>
      <c r="B255" s="17" t="s">
        <v>10087</v>
      </c>
      <c r="C255" s="18"/>
      <c r="D255" s="18"/>
      <c r="E255" s="19" t="s">
        <v>10086</v>
      </c>
      <c r="F255" s="18"/>
      <c r="G255" s="18"/>
      <c r="H255" s="18"/>
      <c r="I255" s="18"/>
      <c r="J255" s="18"/>
      <c r="K255" s="18"/>
      <c r="L255" s="18"/>
      <c r="M255" s="18"/>
      <c r="N255" s="18"/>
      <c r="O255" s="18"/>
      <c r="P255" s="18"/>
      <c r="Q255" s="18"/>
      <c r="R255" s="18"/>
      <c r="S255" s="19" t="s">
        <v>10086</v>
      </c>
    </row>
    <row r="256" spans="1:19" x14ac:dyDescent="0.35">
      <c r="A256" s="7" t="s">
        <v>10088</v>
      </c>
      <c r="B256" s="11" t="s">
        <v>10089</v>
      </c>
      <c r="C256" s="18"/>
      <c r="D256" s="18"/>
      <c r="E256" s="18"/>
      <c r="F256" s="18"/>
      <c r="G256" s="18"/>
      <c r="H256" s="18"/>
      <c r="I256" s="18"/>
      <c r="J256" s="18"/>
      <c r="K256" s="18"/>
      <c r="L256" s="18"/>
      <c r="M256" s="18"/>
      <c r="N256" s="18"/>
      <c r="O256" s="18"/>
      <c r="P256" s="18"/>
      <c r="Q256" s="18"/>
      <c r="R256" s="18"/>
      <c r="S256" s="18"/>
    </row>
    <row r="257" spans="1:19" x14ac:dyDescent="0.35">
      <c r="A257" s="16" t="s">
        <v>10090</v>
      </c>
      <c r="B257" s="17" t="s">
        <v>10091</v>
      </c>
      <c r="C257" s="19" t="s">
        <v>10090</v>
      </c>
      <c r="D257" s="18"/>
      <c r="E257" s="18"/>
      <c r="F257" s="18"/>
      <c r="G257" s="18"/>
      <c r="H257" s="18"/>
      <c r="I257" s="18"/>
      <c r="J257" s="18"/>
      <c r="K257" s="18"/>
      <c r="L257" s="19" t="s">
        <v>10090</v>
      </c>
      <c r="M257" s="18"/>
      <c r="N257" s="18"/>
      <c r="O257" s="18"/>
      <c r="P257" s="18"/>
      <c r="Q257" s="18"/>
      <c r="R257" s="18"/>
      <c r="S257" s="19" t="s">
        <v>10090</v>
      </c>
    </row>
    <row r="258" spans="1:19" x14ac:dyDescent="0.35">
      <c r="A258" s="16" t="s">
        <v>10092</v>
      </c>
      <c r="B258" s="17" t="s">
        <v>10093</v>
      </c>
      <c r="C258" s="19" t="s">
        <v>10092</v>
      </c>
      <c r="D258" s="18"/>
      <c r="E258" s="18"/>
      <c r="F258" s="18"/>
      <c r="G258" s="18"/>
      <c r="H258" s="18"/>
      <c r="I258" s="18"/>
      <c r="J258" s="18"/>
      <c r="K258" s="18"/>
      <c r="L258" s="19" t="s">
        <v>10092</v>
      </c>
      <c r="M258" s="18"/>
      <c r="N258" s="18"/>
      <c r="O258" s="18"/>
      <c r="P258" s="18"/>
      <c r="Q258" s="18"/>
      <c r="R258" s="18"/>
      <c r="S258" s="19" t="s">
        <v>10092</v>
      </c>
    </row>
    <row r="259" spans="1:19" x14ac:dyDescent="0.35">
      <c r="A259" s="16" t="s">
        <v>10094</v>
      </c>
      <c r="B259" s="17" t="s">
        <v>10095</v>
      </c>
      <c r="C259" s="19" t="s">
        <v>10094</v>
      </c>
      <c r="D259" s="18"/>
      <c r="E259" s="18"/>
      <c r="F259" s="18"/>
      <c r="G259" s="18"/>
      <c r="H259" s="18"/>
      <c r="I259" s="18"/>
      <c r="J259" s="18"/>
      <c r="K259" s="18"/>
      <c r="L259" s="19" t="s">
        <v>10094</v>
      </c>
      <c r="M259" s="18"/>
      <c r="N259" s="18"/>
      <c r="O259" s="18"/>
      <c r="P259" s="18"/>
      <c r="Q259" s="18"/>
      <c r="R259" s="18"/>
      <c r="S259" s="19" t="s">
        <v>10094</v>
      </c>
    </row>
    <row r="260" spans="1:19" x14ac:dyDescent="0.35">
      <c r="A260" s="16" t="s">
        <v>10096</v>
      </c>
      <c r="B260" s="17" t="s">
        <v>10097</v>
      </c>
      <c r="C260" s="19" t="s">
        <v>10096</v>
      </c>
      <c r="D260" s="18"/>
      <c r="E260" s="18"/>
      <c r="F260" s="18"/>
      <c r="G260" s="18"/>
      <c r="H260" s="18"/>
      <c r="I260" s="18"/>
      <c r="J260" s="18"/>
      <c r="K260" s="18"/>
      <c r="L260" s="19" t="s">
        <v>10096</v>
      </c>
      <c r="M260" s="18"/>
      <c r="N260" s="18"/>
      <c r="O260" s="18"/>
      <c r="P260" s="18"/>
      <c r="Q260" s="18"/>
      <c r="R260" s="18"/>
      <c r="S260" s="19" t="s">
        <v>10096</v>
      </c>
    </row>
    <row r="261" spans="1:19" x14ac:dyDescent="0.35">
      <c r="A261" s="16" t="s">
        <v>10098</v>
      </c>
      <c r="B261" s="17" t="s">
        <v>4564</v>
      </c>
      <c r="C261" s="19" t="s">
        <v>10098</v>
      </c>
      <c r="D261" s="18"/>
      <c r="E261" s="18"/>
      <c r="F261" s="18"/>
      <c r="G261" s="18"/>
      <c r="H261" s="18"/>
      <c r="I261" s="18"/>
      <c r="J261" s="18"/>
      <c r="K261" s="18"/>
      <c r="L261" s="19" t="s">
        <v>10098</v>
      </c>
      <c r="M261" s="18"/>
      <c r="N261" s="18"/>
      <c r="O261" s="18"/>
      <c r="P261" s="18"/>
      <c r="Q261" s="18"/>
      <c r="R261" s="18"/>
      <c r="S261" s="19" t="s">
        <v>10098</v>
      </c>
    </row>
    <row r="262" spans="1:19" x14ac:dyDescent="0.35">
      <c r="A262" s="16" t="s">
        <v>10099</v>
      </c>
      <c r="B262" s="17" t="s">
        <v>4383</v>
      </c>
      <c r="C262" s="19" t="s">
        <v>10099</v>
      </c>
      <c r="D262" s="18"/>
      <c r="E262" s="18"/>
      <c r="F262" s="18"/>
      <c r="G262" s="18"/>
      <c r="H262" s="18"/>
      <c r="I262" s="18"/>
      <c r="J262" s="18"/>
      <c r="K262" s="18"/>
      <c r="L262" s="19" t="s">
        <v>10099</v>
      </c>
      <c r="M262" s="18"/>
      <c r="N262" s="18"/>
      <c r="O262" s="18"/>
      <c r="P262" s="18"/>
      <c r="Q262" s="18"/>
      <c r="R262" s="18"/>
      <c r="S262" s="19" t="s">
        <v>10099</v>
      </c>
    </row>
    <row r="263" spans="1:19" x14ac:dyDescent="0.35">
      <c r="A263" s="16" t="s">
        <v>10100</v>
      </c>
      <c r="B263" s="17" t="s">
        <v>10101</v>
      </c>
      <c r="C263" s="19" t="s">
        <v>10100</v>
      </c>
      <c r="D263" s="18"/>
      <c r="E263" s="18"/>
      <c r="F263" s="18"/>
      <c r="G263" s="18"/>
      <c r="H263" s="18"/>
      <c r="I263" s="18"/>
      <c r="J263" s="18"/>
      <c r="K263" s="18"/>
      <c r="L263" s="19" t="s">
        <v>10100</v>
      </c>
      <c r="M263" s="18"/>
      <c r="N263" s="18"/>
      <c r="O263" s="18"/>
      <c r="P263" s="18"/>
      <c r="Q263" s="18"/>
      <c r="R263" s="18"/>
      <c r="S263" s="19" t="s">
        <v>10100</v>
      </c>
    </row>
    <row r="264" spans="1:19" x14ac:dyDescent="0.35">
      <c r="A264" s="16" t="s">
        <v>10102</v>
      </c>
      <c r="B264" s="17" t="s">
        <v>10103</v>
      </c>
      <c r="C264" s="19" t="s">
        <v>10102</v>
      </c>
      <c r="D264" s="18"/>
      <c r="E264" s="18"/>
      <c r="F264" s="18"/>
      <c r="G264" s="18"/>
      <c r="H264" s="18"/>
      <c r="I264" s="18"/>
      <c r="J264" s="18"/>
      <c r="K264" s="18"/>
      <c r="L264" s="19" t="s">
        <v>10102</v>
      </c>
      <c r="M264" s="18"/>
      <c r="N264" s="18"/>
      <c r="O264" s="18"/>
      <c r="P264" s="18"/>
      <c r="Q264" s="18"/>
      <c r="R264" s="18"/>
      <c r="S264" s="19" t="s">
        <v>10102</v>
      </c>
    </row>
    <row r="265" spans="1:19" x14ac:dyDescent="0.35">
      <c r="A265" s="7" t="s">
        <v>10104</v>
      </c>
      <c r="B265" s="11" t="s">
        <v>10089</v>
      </c>
      <c r="C265" s="18"/>
      <c r="D265" s="18"/>
      <c r="E265" s="18"/>
      <c r="F265" s="18"/>
      <c r="G265" s="18"/>
      <c r="H265" s="18"/>
      <c r="I265" s="18"/>
      <c r="J265" s="18"/>
      <c r="K265" s="18"/>
      <c r="L265" s="18"/>
      <c r="M265" s="18"/>
      <c r="N265" s="18"/>
      <c r="O265" s="18"/>
      <c r="P265" s="18"/>
      <c r="Q265" s="18"/>
      <c r="R265" s="18"/>
      <c r="S265" s="18"/>
    </row>
    <row r="266" spans="1:19" x14ac:dyDescent="0.35">
      <c r="A266" s="16" t="s">
        <v>10105</v>
      </c>
      <c r="B266" s="17" t="s">
        <v>10091</v>
      </c>
      <c r="C266" s="18"/>
      <c r="D266" s="18"/>
      <c r="E266" s="19" t="s">
        <v>10105</v>
      </c>
      <c r="F266" s="18"/>
      <c r="G266" s="18"/>
      <c r="H266" s="18"/>
      <c r="I266" s="18"/>
      <c r="J266" s="18"/>
      <c r="K266" s="18"/>
      <c r="L266" s="18"/>
      <c r="M266" s="18"/>
      <c r="N266" s="18"/>
      <c r="O266" s="18"/>
      <c r="P266" s="18"/>
      <c r="Q266" s="18"/>
      <c r="R266" s="18"/>
      <c r="S266" s="19" t="s">
        <v>10105</v>
      </c>
    </row>
    <row r="267" spans="1:19" x14ac:dyDescent="0.35">
      <c r="A267" s="16" t="s">
        <v>10106</v>
      </c>
      <c r="B267" s="17" t="s">
        <v>10093</v>
      </c>
      <c r="C267" s="18"/>
      <c r="D267" s="18"/>
      <c r="E267" s="19" t="s">
        <v>10106</v>
      </c>
      <c r="F267" s="18"/>
      <c r="G267" s="18"/>
      <c r="H267" s="18"/>
      <c r="I267" s="18"/>
      <c r="J267" s="18"/>
      <c r="K267" s="18"/>
      <c r="L267" s="18"/>
      <c r="M267" s="18"/>
      <c r="N267" s="18"/>
      <c r="O267" s="18"/>
      <c r="P267" s="18"/>
      <c r="Q267" s="18"/>
      <c r="R267" s="18"/>
      <c r="S267" s="19" t="s">
        <v>10106</v>
      </c>
    </row>
    <row r="268" spans="1:19" x14ac:dyDescent="0.35">
      <c r="A268" s="16" t="s">
        <v>10107</v>
      </c>
      <c r="B268" s="17" t="s">
        <v>10095</v>
      </c>
      <c r="C268" s="18"/>
      <c r="D268" s="18"/>
      <c r="E268" s="19" t="s">
        <v>10107</v>
      </c>
      <c r="F268" s="18"/>
      <c r="G268" s="18"/>
      <c r="H268" s="18"/>
      <c r="I268" s="18"/>
      <c r="J268" s="18"/>
      <c r="K268" s="18"/>
      <c r="L268" s="18"/>
      <c r="M268" s="18"/>
      <c r="N268" s="18"/>
      <c r="O268" s="18"/>
      <c r="P268" s="18"/>
      <c r="Q268" s="18"/>
      <c r="R268" s="18"/>
      <c r="S268" s="19" t="s">
        <v>10107</v>
      </c>
    </row>
    <row r="269" spans="1:19" x14ac:dyDescent="0.35">
      <c r="A269" s="16" t="s">
        <v>10108</v>
      </c>
      <c r="B269" s="17" t="s">
        <v>10097</v>
      </c>
      <c r="C269" s="18"/>
      <c r="D269" s="18"/>
      <c r="E269" s="19" t="s">
        <v>10108</v>
      </c>
      <c r="F269" s="18"/>
      <c r="G269" s="18"/>
      <c r="H269" s="18"/>
      <c r="I269" s="18"/>
      <c r="J269" s="18"/>
      <c r="K269" s="18"/>
      <c r="L269" s="18"/>
      <c r="M269" s="18"/>
      <c r="N269" s="18"/>
      <c r="O269" s="18"/>
      <c r="P269" s="18"/>
      <c r="Q269" s="18"/>
      <c r="R269" s="18"/>
      <c r="S269" s="19" t="s">
        <v>10108</v>
      </c>
    </row>
    <row r="270" spans="1:19" x14ac:dyDescent="0.35">
      <c r="A270" s="16" t="s">
        <v>10109</v>
      </c>
      <c r="B270" s="17" t="s">
        <v>4379</v>
      </c>
      <c r="C270" s="18"/>
      <c r="D270" s="18"/>
      <c r="E270" s="19" t="s">
        <v>10109</v>
      </c>
      <c r="F270" s="18"/>
      <c r="G270" s="18"/>
      <c r="H270" s="18"/>
      <c r="I270" s="18"/>
      <c r="J270" s="18"/>
      <c r="K270" s="18"/>
      <c r="L270" s="18"/>
      <c r="M270" s="18"/>
      <c r="N270" s="18"/>
      <c r="O270" s="18"/>
      <c r="P270" s="18"/>
      <c r="Q270" s="18"/>
      <c r="R270" s="18"/>
      <c r="S270" s="19" t="s">
        <v>10109</v>
      </c>
    </row>
    <row r="271" spans="1:19" x14ac:dyDescent="0.35">
      <c r="A271" s="16" t="s">
        <v>10110</v>
      </c>
      <c r="B271" s="17" t="s">
        <v>4383</v>
      </c>
      <c r="C271" s="18"/>
      <c r="D271" s="18"/>
      <c r="E271" s="19" t="s">
        <v>10110</v>
      </c>
      <c r="F271" s="18"/>
      <c r="G271" s="18"/>
      <c r="H271" s="18"/>
      <c r="I271" s="18"/>
      <c r="J271" s="18"/>
      <c r="K271" s="18"/>
      <c r="L271" s="18"/>
      <c r="M271" s="18"/>
      <c r="N271" s="18"/>
      <c r="O271" s="18"/>
      <c r="P271" s="18"/>
      <c r="Q271" s="18"/>
      <c r="R271" s="18"/>
      <c r="S271" s="19" t="s">
        <v>10110</v>
      </c>
    </row>
    <row r="272" spans="1:19" x14ac:dyDescent="0.35">
      <c r="A272" s="16" t="s">
        <v>10111</v>
      </c>
      <c r="B272" s="17" t="s">
        <v>10112</v>
      </c>
      <c r="C272" s="18"/>
      <c r="D272" s="18"/>
      <c r="E272" s="19" t="s">
        <v>10111</v>
      </c>
      <c r="F272" s="18"/>
      <c r="G272" s="18"/>
      <c r="H272" s="18"/>
      <c r="I272" s="18"/>
      <c r="J272" s="18"/>
      <c r="K272" s="18"/>
      <c r="L272" s="18"/>
      <c r="M272" s="18"/>
      <c r="N272" s="18"/>
      <c r="O272" s="18"/>
      <c r="P272" s="18"/>
      <c r="Q272" s="18"/>
      <c r="R272" s="18"/>
      <c r="S272" s="19" t="s">
        <v>10111</v>
      </c>
    </row>
    <row r="273" spans="1:19" x14ac:dyDescent="0.35">
      <c r="A273" s="16" t="s">
        <v>10113</v>
      </c>
      <c r="B273" s="17" t="s">
        <v>10103</v>
      </c>
      <c r="C273" s="18"/>
      <c r="D273" s="18"/>
      <c r="E273" s="19" t="s">
        <v>10113</v>
      </c>
      <c r="F273" s="18"/>
      <c r="G273" s="18"/>
      <c r="H273" s="18"/>
      <c r="I273" s="18"/>
      <c r="J273" s="18"/>
      <c r="K273" s="18"/>
      <c r="L273" s="18"/>
      <c r="M273" s="18"/>
      <c r="N273" s="18"/>
      <c r="O273" s="18"/>
      <c r="P273" s="18"/>
      <c r="Q273" s="18"/>
      <c r="R273" s="18"/>
      <c r="S273" s="19" t="s">
        <v>10113</v>
      </c>
    </row>
    <row r="274" spans="1:19" x14ac:dyDescent="0.35">
      <c r="A274" s="16" t="s">
        <v>10114</v>
      </c>
      <c r="B274" s="17" t="s">
        <v>10115</v>
      </c>
      <c r="C274" s="18"/>
      <c r="D274" s="18"/>
      <c r="E274" s="19" t="s">
        <v>10114</v>
      </c>
      <c r="F274" s="18"/>
      <c r="G274" s="18"/>
      <c r="H274" s="18"/>
      <c r="I274" s="18"/>
      <c r="J274" s="18"/>
      <c r="K274" s="18"/>
      <c r="L274" s="18"/>
      <c r="M274" s="18"/>
      <c r="N274" s="18"/>
      <c r="O274" s="18"/>
      <c r="P274" s="18"/>
      <c r="Q274" s="18"/>
      <c r="R274" s="18"/>
      <c r="S274" s="19" t="s">
        <v>10114</v>
      </c>
    </row>
    <row r="275" spans="1:19" x14ac:dyDescent="0.35">
      <c r="A275" s="16" t="s">
        <v>10116</v>
      </c>
      <c r="B275" s="17" t="s">
        <v>10117</v>
      </c>
      <c r="C275" s="18"/>
      <c r="D275" s="18"/>
      <c r="E275" s="19" t="s">
        <v>10116</v>
      </c>
      <c r="F275" s="18"/>
      <c r="G275" s="18"/>
      <c r="H275" s="18"/>
      <c r="I275" s="18"/>
      <c r="J275" s="18"/>
      <c r="K275" s="18"/>
      <c r="L275" s="18"/>
      <c r="M275" s="18"/>
      <c r="N275" s="18"/>
      <c r="O275" s="18"/>
      <c r="P275" s="18"/>
      <c r="Q275" s="18"/>
      <c r="R275" s="18"/>
      <c r="S275" s="19" t="s">
        <v>10116</v>
      </c>
    </row>
    <row r="276" spans="1:19" x14ac:dyDescent="0.35">
      <c r="A276" s="7" t="s">
        <v>10118</v>
      </c>
      <c r="B276" s="11" t="s">
        <v>10119</v>
      </c>
      <c r="C276" s="18"/>
      <c r="D276" s="18"/>
      <c r="E276" s="18"/>
      <c r="F276" s="18"/>
      <c r="G276" s="18"/>
      <c r="H276" s="18"/>
      <c r="I276" s="18"/>
      <c r="J276" s="18"/>
      <c r="K276" s="18"/>
      <c r="L276" s="18"/>
      <c r="M276" s="18"/>
      <c r="N276" s="18"/>
      <c r="O276" s="18"/>
      <c r="P276" s="18"/>
      <c r="Q276" s="18"/>
      <c r="R276" s="18"/>
      <c r="S276" s="18"/>
    </row>
    <row r="277" spans="1:19" x14ac:dyDescent="0.35">
      <c r="A277" s="16" t="s">
        <v>4845</v>
      </c>
      <c r="B277" s="17" t="s">
        <v>10120</v>
      </c>
      <c r="C277" s="19" t="s">
        <v>4845</v>
      </c>
      <c r="D277" s="18"/>
      <c r="E277" s="18"/>
      <c r="F277" s="18"/>
      <c r="G277" s="19" t="s">
        <v>4845</v>
      </c>
      <c r="H277" s="18"/>
      <c r="I277" s="18"/>
      <c r="J277" s="18"/>
      <c r="K277" s="18"/>
      <c r="L277" s="19" t="s">
        <v>4845</v>
      </c>
      <c r="M277" s="18"/>
      <c r="N277" s="19" t="s">
        <v>4845</v>
      </c>
      <c r="O277" s="18"/>
      <c r="P277" s="18"/>
      <c r="Q277" s="18"/>
      <c r="R277" s="18"/>
      <c r="S277" s="19" t="s">
        <v>4845</v>
      </c>
    </row>
    <row r="278" spans="1:19" x14ac:dyDescent="0.35">
      <c r="A278" s="16" t="s">
        <v>4855</v>
      </c>
      <c r="B278" s="17" t="s">
        <v>10121</v>
      </c>
      <c r="C278" s="19" t="s">
        <v>4855</v>
      </c>
      <c r="D278" s="18"/>
      <c r="E278" s="18"/>
      <c r="F278" s="18"/>
      <c r="G278" s="19" t="s">
        <v>4855</v>
      </c>
      <c r="H278" s="18"/>
      <c r="I278" s="18"/>
      <c r="J278" s="18"/>
      <c r="K278" s="18"/>
      <c r="L278" s="19" t="s">
        <v>4855</v>
      </c>
      <c r="M278" s="18"/>
      <c r="N278" s="19" t="s">
        <v>4855</v>
      </c>
      <c r="O278" s="18"/>
      <c r="P278" s="18"/>
      <c r="Q278" s="18"/>
      <c r="R278" s="18"/>
      <c r="S278" s="19" t="s">
        <v>4855</v>
      </c>
    </row>
    <row r="279" spans="1:19" x14ac:dyDescent="0.35">
      <c r="A279" s="16" t="s">
        <v>10122</v>
      </c>
      <c r="B279" s="17" t="s">
        <v>4863</v>
      </c>
      <c r="C279" s="19" t="s">
        <v>10122</v>
      </c>
      <c r="D279" s="18"/>
      <c r="E279" s="18"/>
      <c r="F279" s="18"/>
      <c r="G279" s="19" t="s">
        <v>10122</v>
      </c>
      <c r="H279" s="18"/>
      <c r="I279" s="18"/>
      <c r="J279" s="18"/>
      <c r="K279" s="18"/>
      <c r="L279" s="19" t="s">
        <v>10122</v>
      </c>
      <c r="M279" s="18"/>
      <c r="N279" s="19" t="s">
        <v>10122</v>
      </c>
      <c r="O279" s="18"/>
      <c r="P279" s="18"/>
      <c r="Q279" s="18"/>
      <c r="R279" s="18"/>
      <c r="S279" s="19" t="s">
        <v>10122</v>
      </c>
    </row>
    <row r="280" spans="1:19" x14ac:dyDescent="0.35">
      <c r="A280" s="16" t="s">
        <v>10123</v>
      </c>
      <c r="B280" s="17" t="s">
        <v>10124</v>
      </c>
      <c r="C280" s="19" t="s">
        <v>10123</v>
      </c>
      <c r="D280" s="18"/>
      <c r="E280" s="18"/>
      <c r="F280" s="18"/>
      <c r="G280" s="19" t="s">
        <v>10123</v>
      </c>
      <c r="H280" s="18"/>
      <c r="I280" s="18"/>
      <c r="J280" s="18"/>
      <c r="K280" s="18"/>
      <c r="L280" s="19" t="s">
        <v>10123</v>
      </c>
      <c r="M280" s="18"/>
      <c r="N280" s="19" t="s">
        <v>10123</v>
      </c>
      <c r="O280" s="18"/>
      <c r="P280" s="18"/>
      <c r="Q280" s="18"/>
      <c r="R280" s="18"/>
      <c r="S280" s="19" t="s">
        <v>10123</v>
      </c>
    </row>
    <row r="281" spans="1:19" x14ac:dyDescent="0.35">
      <c r="A281" s="16" t="s">
        <v>4873</v>
      </c>
      <c r="B281" s="17" t="s">
        <v>10125</v>
      </c>
      <c r="C281" s="19" t="s">
        <v>4873</v>
      </c>
      <c r="D281" s="18"/>
      <c r="E281" s="18"/>
      <c r="F281" s="18"/>
      <c r="G281" s="19" t="s">
        <v>4873</v>
      </c>
      <c r="H281" s="18"/>
      <c r="I281" s="18"/>
      <c r="J281" s="18"/>
      <c r="K281" s="18"/>
      <c r="L281" s="19" t="s">
        <v>4873</v>
      </c>
      <c r="M281" s="18"/>
      <c r="N281" s="19" t="s">
        <v>4873</v>
      </c>
      <c r="O281" s="18"/>
      <c r="P281" s="18"/>
      <c r="Q281" s="18"/>
      <c r="R281" s="18"/>
      <c r="S281" s="19" t="s">
        <v>4873</v>
      </c>
    </row>
    <row r="282" spans="1:19" x14ac:dyDescent="0.35">
      <c r="A282" s="16" t="s">
        <v>4882</v>
      </c>
      <c r="B282" s="17" t="s">
        <v>10126</v>
      </c>
      <c r="C282" s="19" t="s">
        <v>4882</v>
      </c>
      <c r="D282" s="18"/>
      <c r="E282" s="18"/>
      <c r="F282" s="18"/>
      <c r="G282" s="19" t="s">
        <v>4882</v>
      </c>
      <c r="H282" s="18"/>
      <c r="I282" s="18"/>
      <c r="J282" s="18"/>
      <c r="K282" s="18"/>
      <c r="L282" s="19" t="s">
        <v>4882</v>
      </c>
      <c r="M282" s="18"/>
      <c r="N282" s="19" t="s">
        <v>4882</v>
      </c>
      <c r="O282" s="18"/>
      <c r="P282" s="18"/>
      <c r="Q282" s="18"/>
      <c r="R282" s="18"/>
      <c r="S282" s="19" t="s">
        <v>4882</v>
      </c>
    </row>
    <row r="283" spans="1:19" x14ac:dyDescent="0.35">
      <c r="A283" s="16" t="s">
        <v>4889</v>
      </c>
      <c r="B283" s="17" t="s">
        <v>10127</v>
      </c>
      <c r="C283" s="19" t="s">
        <v>4889</v>
      </c>
      <c r="D283" s="18"/>
      <c r="E283" s="18"/>
      <c r="F283" s="18"/>
      <c r="G283" s="19" t="s">
        <v>4889</v>
      </c>
      <c r="H283" s="18"/>
      <c r="I283" s="18"/>
      <c r="J283" s="18"/>
      <c r="K283" s="18"/>
      <c r="L283" s="19" t="s">
        <v>4889</v>
      </c>
      <c r="M283" s="18"/>
      <c r="N283" s="19" t="s">
        <v>4889</v>
      </c>
      <c r="O283" s="18"/>
      <c r="P283" s="18"/>
      <c r="Q283" s="18"/>
      <c r="R283" s="18"/>
      <c r="S283" s="19" t="s">
        <v>4889</v>
      </c>
    </row>
    <row r="284" spans="1:19" x14ac:dyDescent="0.35">
      <c r="A284" s="16" t="s">
        <v>10128</v>
      </c>
      <c r="B284" s="17" t="s">
        <v>10129</v>
      </c>
      <c r="C284" s="19" t="s">
        <v>10128</v>
      </c>
      <c r="D284" s="18"/>
      <c r="E284" s="18"/>
      <c r="F284" s="18"/>
      <c r="G284" s="19" t="s">
        <v>10128</v>
      </c>
      <c r="H284" s="18"/>
      <c r="I284" s="18"/>
      <c r="J284" s="18"/>
      <c r="K284" s="18"/>
      <c r="L284" s="19" t="s">
        <v>10128</v>
      </c>
      <c r="M284" s="18"/>
      <c r="N284" s="19" t="s">
        <v>10128</v>
      </c>
      <c r="O284" s="18"/>
      <c r="P284" s="18"/>
      <c r="Q284" s="18"/>
      <c r="R284" s="18"/>
      <c r="S284" s="19" t="s">
        <v>10128</v>
      </c>
    </row>
    <row r="285" spans="1:19" x14ac:dyDescent="0.35">
      <c r="A285" s="16" t="s">
        <v>10130</v>
      </c>
      <c r="B285" s="17" t="s">
        <v>10131</v>
      </c>
      <c r="C285" s="19" t="s">
        <v>10130</v>
      </c>
      <c r="D285" s="18"/>
      <c r="E285" s="18"/>
      <c r="F285" s="18"/>
      <c r="G285" s="19" t="s">
        <v>10130</v>
      </c>
      <c r="H285" s="18"/>
      <c r="I285" s="18"/>
      <c r="J285" s="18"/>
      <c r="K285" s="18"/>
      <c r="L285" s="19" t="s">
        <v>10130</v>
      </c>
      <c r="M285" s="18"/>
      <c r="N285" s="19" t="s">
        <v>10130</v>
      </c>
      <c r="O285" s="18"/>
      <c r="P285" s="18"/>
      <c r="Q285" s="18"/>
      <c r="R285" s="18"/>
      <c r="S285" s="19" t="s">
        <v>10130</v>
      </c>
    </row>
    <row r="286" spans="1:19" x14ac:dyDescent="0.35">
      <c r="A286" s="16" t="s">
        <v>10132</v>
      </c>
      <c r="B286" s="17" t="s">
        <v>10133</v>
      </c>
      <c r="C286" s="19" t="s">
        <v>10132</v>
      </c>
      <c r="D286" s="18"/>
      <c r="E286" s="18"/>
      <c r="F286" s="18"/>
      <c r="G286" s="19" t="s">
        <v>10132</v>
      </c>
      <c r="H286" s="18"/>
      <c r="I286" s="18"/>
      <c r="J286" s="18"/>
      <c r="K286" s="18"/>
      <c r="L286" s="19" t="s">
        <v>10132</v>
      </c>
      <c r="M286" s="18"/>
      <c r="N286" s="19" t="s">
        <v>10132</v>
      </c>
      <c r="O286" s="18"/>
      <c r="P286" s="18"/>
      <c r="Q286" s="18"/>
      <c r="R286" s="18"/>
      <c r="S286" s="19" t="s">
        <v>10132</v>
      </c>
    </row>
    <row r="287" spans="1:19" x14ac:dyDescent="0.35">
      <c r="A287" s="16" t="s">
        <v>10134</v>
      </c>
      <c r="B287" s="17" t="s">
        <v>4925</v>
      </c>
      <c r="C287" s="19" t="s">
        <v>10134</v>
      </c>
      <c r="D287" s="18"/>
      <c r="E287" s="18"/>
      <c r="F287" s="18"/>
      <c r="G287" s="19" t="s">
        <v>10134</v>
      </c>
      <c r="H287" s="18"/>
      <c r="I287" s="18"/>
      <c r="J287" s="18"/>
      <c r="K287" s="18"/>
      <c r="L287" s="19" t="s">
        <v>10134</v>
      </c>
      <c r="M287" s="18"/>
      <c r="N287" s="19" t="s">
        <v>10134</v>
      </c>
      <c r="O287" s="18"/>
      <c r="P287" s="18"/>
      <c r="Q287" s="18"/>
      <c r="R287" s="18"/>
      <c r="S287" s="19" t="s">
        <v>10134</v>
      </c>
    </row>
    <row r="288" spans="1:19" x14ac:dyDescent="0.35">
      <c r="A288" s="7" t="s">
        <v>10135</v>
      </c>
      <c r="B288" s="11" t="s">
        <v>10136</v>
      </c>
      <c r="C288" s="18"/>
      <c r="D288" s="18"/>
      <c r="E288" s="18"/>
      <c r="F288" s="18"/>
      <c r="G288" s="18"/>
      <c r="H288" s="18"/>
      <c r="I288" s="18"/>
      <c r="J288" s="18"/>
      <c r="K288" s="18"/>
      <c r="L288" s="18"/>
      <c r="M288" s="18"/>
      <c r="N288" s="18"/>
      <c r="O288" s="18"/>
      <c r="P288" s="18"/>
      <c r="Q288" s="18"/>
      <c r="R288" s="18"/>
      <c r="S288" s="18"/>
    </row>
    <row r="289" spans="1:19" x14ac:dyDescent="0.35">
      <c r="A289" s="16" t="s">
        <v>10137</v>
      </c>
      <c r="B289" s="17" t="s">
        <v>4940</v>
      </c>
      <c r="C289" s="19" t="s">
        <v>10137</v>
      </c>
      <c r="D289" s="18"/>
      <c r="E289" s="18"/>
      <c r="F289" s="18"/>
      <c r="G289" s="19" t="s">
        <v>10137</v>
      </c>
      <c r="H289" s="18"/>
      <c r="I289" s="18"/>
      <c r="J289" s="18"/>
      <c r="K289" s="18"/>
      <c r="L289" s="19" t="s">
        <v>10137</v>
      </c>
      <c r="M289" s="18"/>
      <c r="N289" s="19" t="s">
        <v>10137</v>
      </c>
      <c r="O289" s="18"/>
      <c r="P289" s="18"/>
      <c r="Q289" s="18"/>
      <c r="R289" s="18"/>
      <c r="S289" s="19" t="s">
        <v>10137</v>
      </c>
    </row>
    <row r="290" spans="1:19" x14ac:dyDescent="0.35">
      <c r="A290" s="16" t="s">
        <v>10138</v>
      </c>
      <c r="B290" s="17" t="s">
        <v>10139</v>
      </c>
      <c r="C290" s="19" t="s">
        <v>10138</v>
      </c>
      <c r="D290" s="18"/>
      <c r="E290" s="18"/>
      <c r="F290" s="18"/>
      <c r="G290" s="19" t="s">
        <v>10138</v>
      </c>
      <c r="H290" s="18"/>
      <c r="I290" s="18"/>
      <c r="J290" s="18"/>
      <c r="K290" s="18"/>
      <c r="L290" s="19" t="s">
        <v>10138</v>
      </c>
      <c r="M290" s="18"/>
      <c r="N290" s="19" t="s">
        <v>10138</v>
      </c>
      <c r="O290" s="18"/>
      <c r="P290" s="18"/>
      <c r="Q290" s="18"/>
      <c r="R290" s="18"/>
      <c r="S290" s="19" t="s">
        <v>10138</v>
      </c>
    </row>
    <row r="291" spans="1:19" x14ac:dyDescent="0.35">
      <c r="A291" s="16" t="s">
        <v>10140</v>
      </c>
      <c r="B291" s="17" t="s">
        <v>10141</v>
      </c>
      <c r="C291" s="19" t="s">
        <v>10140</v>
      </c>
      <c r="D291" s="18"/>
      <c r="E291" s="18"/>
      <c r="F291" s="18"/>
      <c r="G291" s="19" t="s">
        <v>10140</v>
      </c>
      <c r="H291" s="18"/>
      <c r="I291" s="18"/>
      <c r="J291" s="18"/>
      <c r="K291" s="18"/>
      <c r="L291" s="19" t="s">
        <v>10140</v>
      </c>
      <c r="M291" s="18"/>
      <c r="N291" s="19" t="s">
        <v>10140</v>
      </c>
      <c r="O291" s="18"/>
      <c r="P291" s="18"/>
      <c r="Q291" s="18"/>
      <c r="R291" s="18"/>
      <c r="S291" s="19" t="s">
        <v>10140</v>
      </c>
    </row>
    <row r="292" spans="1:19" x14ac:dyDescent="0.35">
      <c r="A292" s="16" t="s">
        <v>10142</v>
      </c>
      <c r="B292" s="17" t="s">
        <v>10143</v>
      </c>
      <c r="C292" s="19" t="s">
        <v>10142</v>
      </c>
      <c r="D292" s="18"/>
      <c r="E292" s="18"/>
      <c r="F292" s="18"/>
      <c r="G292" s="19" t="s">
        <v>10142</v>
      </c>
      <c r="H292" s="18"/>
      <c r="I292" s="18"/>
      <c r="J292" s="18"/>
      <c r="K292" s="18"/>
      <c r="L292" s="19" t="s">
        <v>10142</v>
      </c>
      <c r="M292" s="18"/>
      <c r="N292" s="19" t="s">
        <v>10142</v>
      </c>
      <c r="O292" s="18"/>
      <c r="P292" s="18"/>
      <c r="Q292" s="18"/>
      <c r="R292" s="18"/>
      <c r="S292" s="19" t="s">
        <v>10142</v>
      </c>
    </row>
    <row r="293" spans="1:19" x14ac:dyDescent="0.35">
      <c r="A293" s="16" t="s">
        <v>10144</v>
      </c>
      <c r="B293" s="17" t="s">
        <v>10143</v>
      </c>
      <c r="C293" s="19" t="s">
        <v>10144</v>
      </c>
      <c r="D293" s="18"/>
      <c r="E293" s="18"/>
      <c r="F293" s="18"/>
      <c r="G293" s="19" t="s">
        <v>10144</v>
      </c>
      <c r="H293" s="18"/>
      <c r="I293" s="18"/>
      <c r="J293" s="18"/>
      <c r="K293" s="18"/>
      <c r="L293" s="19" t="s">
        <v>10144</v>
      </c>
      <c r="M293" s="18"/>
      <c r="N293" s="19" t="s">
        <v>10144</v>
      </c>
      <c r="O293" s="18"/>
      <c r="P293" s="18"/>
      <c r="Q293" s="18"/>
      <c r="R293" s="18"/>
      <c r="S293" s="19" t="s">
        <v>10144</v>
      </c>
    </row>
    <row r="294" spans="1:19" x14ac:dyDescent="0.35">
      <c r="A294" s="7" t="s">
        <v>10145</v>
      </c>
      <c r="B294" s="11" t="s">
        <v>10146</v>
      </c>
      <c r="C294" s="18"/>
      <c r="D294" s="18"/>
      <c r="E294" s="18"/>
      <c r="F294" s="18"/>
      <c r="G294" s="18"/>
      <c r="H294" s="18"/>
      <c r="I294" s="18"/>
      <c r="J294" s="18"/>
      <c r="K294" s="18"/>
      <c r="L294" s="18"/>
      <c r="M294" s="18"/>
      <c r="N294" s="18"/>
      <c r="O294" s="18"/>
      <c r="P294" s="18"/>
      <c r="Q294" s="18"/>
      <c r="R294" s="18"/>
      <c r="S294" s="18"/>
    </row>
    <row r="295" spans="1:19" x14ac:dyDescent="0.35">
      <c r="A295" s="16" t="s">
        <v>10147</v>
      </c>
      <c r="B295" s="17" t="s">
        <v>4940</v>
      </c>
      <c r="C295" s="18"/>
      <c r="D295" s="18"/>
      <c r="E295" s="19" t="s">
        <v>10147</v>
      </c>
      <c r="F295" s="18"/>
      <c r="G295" s="18"/>
      <c r="H295" s="18"/>
      <c r="I295" s="18"/>
      <c r="J295" s="18"/>
      <c r="K295" s="18"/>
      <c r="L295" s="18"/>
      <c r="M295" s="18"/>
      <c r="N295" s="18"/>
      <c r="O295" s="18"/>
      <c r="P295" s="18"/>
      <c r="Q295" s="18"/>
      <c r="R295" s="18"/>
      <c r="S295" s="19" t="s">
        <v>10147</v>
      </c>
    </row>
    <row r="296" spans="1:19" x14ac:dyDescent="0.35">
      <c r="A296" s="16" t="s">
        <v>10148</v>
      </c>
      <c r="B296" s="17" t="s">
        <v>10139</v>
      </c>
      <c r="C296" s="18"/>
      <c r="D296" s="18"/>
      <c r="E296" s="19" t="s">
        <v>10148</v>
      </c>
      <c r="F296" s="18"/>
      <c r="G296" s="18"/>
      <c r="H296" s="18"/>
      <c r="I296" s="18"/>
      <c r="J296" s="18"/>
      <c r="K296" s="18"/>
      <c r="L296" s="18"/>
      <c r="M296" s="18"/>
      <c r="N296" s="18"/>
      <c r="O296" s="18"/>
      <c r="P296" s="18"/>
      <c r="Q296" s="18"/>
      <c r="R296" s="18"/>
      <c r="S296" s="19" t="s">
        <v>10148</v>
      </c>
    </row>
    <row r="297" spans="1:19" x14ac:dyDescent="0.35">
      <c r="A297" s="7" t="s">
        <v>10149</v>
      </c>
      <c r="B297" s="11" t="s">
        <v>10136</v>
      </c>
      <c r="C297" s="18"/>
      <c r="D297" s="18"/>
      <c r="E297" s="18"/>
      <c r="F297" s="18"/>
      <c r="G297" s="18"/>
      <c r="H297" s="18"/>
      <c r="I297" s="18"/>
      <c r="J297" s="18"/>
      <c r="K297" s="18"/>
      <c r="L297" s="18"/>
      <c r="M297" s="18"/>
      <c r="N297" s="18"/>
      <c r="O297" s="18"/>
      <c r="P297" s="18"/>
      <c r="Q297" s="18"/>
      <c r="R297" s="18"/>
      <c r="S297" s="18"/>
    </row>
    <row r="298" spans="1:19" x14ac:dyDescent="0.35">
      <c r="A298" s="16" t="s">
        <v>10150</v>
      </c>
      <c r="B298" s="17" t="s">
        <v>4940</v>
      </c>
      <c r="C298" s="18"/>
      <c r="D298" s="18"/>
      <c r="E298" s="18"/>
      <c r="F298" s="18"/>
      <c r="G298" s="18"/>
      <c r="H298" s="18"/>
      <c r="I298" s="18"/>
      <c r="J298" s="18"/>
      <c r="K298" s="18"/>
      <c r="L298" s="18"/>
      <c r="M298" s="18"/>
      <c r="N298" s="18"/>
      <c r="O298" s="18"/>
      <c r="P298" s="18"/>
      <c r="Q298" s="19" t="s">
        <v>10150</v>
      </c>
      <c r="R298" s="18"/>
      <c r="S298" s="19" t="s">
        <v>10150</v>
      </c>
    </row>
    <row r="299" spans="1:19" x14ac:dyDescent="0.35">
      <c r="A299" s="16" t="s">
        <v>10151</v>
      </c>
      <c r="B299" s="17" t="s">
        <v>10139</v>
      </c>
      <c r="C299" s="18"/>
      <c r="D299" s="18"/>
      <c r="E299" s="18"/>
      <c r="F299" s="18"/>
      <c r="G299" s="18"/>
      <c r="H299" s="18"/>
      <c r="I299" s="18"/>
      <c r="J299" s="18"/>
      <c r="K299" s="18"/>
      <c r="L299" s="18"/>
      <c r="M299" s="18"/>
      <c r="N299" s="18"/>
      <c r="O299" s="18"/>
      <c r="P299" s="18"/>
      <c r="Q299" s="19" t="s">
        <v>10151</v>
      </c>
      <c r="R299" s="18"/>
      <c r="S299" s="19" t="s">
        <v>10151</v>
      </c>
    </row>
    <row r="300" spans="1:19" x14ac:dyDescent="0.35">
      <c r="A300" s="16" t="s">
        <v>10152</v>
      </c>
      <c r="B300" s="17" t="s">
        <v>10153</v>
      </c>
      <c r="C300" s="18"/>
      <c r="D300" s="18"/>
      <c r="E300" s="18"/>
      <c r="F300" s="18"/>
      <c r="G300" s="18"/>
      <c r="H300" s="18"/>
      <c r="I300" s="18"/>
      <c r="J300" s="18"/>
      <c r="K300" s="18"/>
      <c r="L300" s="18"/>
      <c r="M300" s="18"/>
      <c r="N300" s="18"/>
      <c r="O300" s="18"/>
      <c r="P300" s="18"/>
      <c r="Q300" s="19" t="s">
        <v>10152</v>
      </c>
      <c r="R300" s="18"/>
      <c r="S300" s="19" t="s">
        <v>10152</v>
      </c>
    </row>
    <row r="301" spans="1:19" x14ac:dyDescent="0.35">
      <c r="A301" s="16" t="s">
        <v>10154</v>
      </c>
      <c r="B301" s="17" t="s">
        <v>10141</v>
      </c>
      <c r="C301" s="18"/>
      <c r="D301" s="18"/>
      <c r="E301" s="18"/>
      <c r="F301" s="18"/>
      <c r="G301" s="18"/>
      <c r="H301" s="18"/>
      <c r="I301" s="18"/>
      <c r="J301" s="18"/>
      <c r="K301" s="18"/>
      <c r="L301" s="18"/>
      <c r="M301" s="18"/>
      <c r="N301" s="18"/>
      <c r="O301" s="18"/>
      <c r="P301" s="18"/>
      <c r="Q301" s="19" t="s">
        <v>10154</v>
      </c>
      <c r="R301" s="18"/>
      <c r="S301" s="19" t="s">
        <v>10154</v>
      </c>
    </row>
    <row r="302" spans="1:19" x14ac:dyDescent="0.35">
      <c r="A302" s="16" t="s">
        <v>10155</v>
      </c>
      <c r="B302" s="17" t="s">
        <v>10143</v>
      </c>
      <c r="C302" s="18"/>
      <c r="D302" s="18"/>
      <c r="E302" s="18"/>
      <c r="F302" s="18"/>
      <c r="G302" s="18"/>
      <c r="H302" s="18"/>
      <c r="I302" s="18"/>
      <c r="J302" s="18"/>
      <c r="K302" s="18"/>
      <c r="L302" s="18"/>
      <c r="M302" s="18"/>
      <c r="N302" s="18"/>
      <c r="O302" s="18"/>
      <c r="P302" s="18"/>
      <c r="Q302" s="19" t="s">
        <v>10155</v>
      </c>
      <c r="R302" s="18"/>
      <c r="S302" s="19" t="s">
        <v>10155</v>
      </c>
    </row>
    <row r="303" spans="1:19" x14ac:dyDescent="0.35">
      <c r="A303" s="7" t="s">
        <v>10156</v>
      </c>
      <c r="B303" s="11" t="s">
        <v>10146</v>
      </c>
      <c r="C303" s="18"/>
      <c r="D303" s="18"/>
      <c r="E303" s="18"/>
      <c r="F303" s="18"/>
      <c r="G303" s="18"/>
      <c r="H303" s="18"/>
      <c r="I303" s="18"/>
      <c r="J303" s="18"/>
      <c r="K303" s="18"/>
      <c r="L303" s="18"/>
      <c r="M303" s="18"/>
      <c r="N303" s="18"/>
      <c r="O303" s="18"/>
      <c r="P303" s="18"/>
      <c r="Q303" s="18"/>
      <c r="R303" s="18"/>
      <c r="S303" s="18"/>
    </row>
    <row r="304" spans="1:19" x14ac:dyDescent="0.35">
      <c r="A304" s="16" t="s">
        <v>10157</v>
      </c>
      <c r="B304" s="17" t="s">
        <v>4940</v>
      </c>
      <c r="C304" s="18"/>
      <c r="D304" s="18"/>
      <c r="E304" s="18"/>
      <c r="F304" s="18"/>
      <c r="G304" s="18"/>
      <c r="H304" s="18"/>
      <c r="I304" s="18"/>
      <c r="J304" s="18"/>
      <c r="K304" s="18"/>
      <c r="L304" s="18"/>
      <c r="M304" s="18"/>
      <c r="N304" s="18"/>
      <c r="O304" s="18"/>
      <c r="P304" s="18"/>
      <c r="Q304" s="18"/>
      <c r="R304" s="19" t="s">
        <v>10157</v>
      </c>
      <c r="S304" s="19" t="s">
        <v>10157</v>
      </c>
    </row>
    <row r="305" spans="1:19" x14ac:dyDescent="0.35">
      <c r="A305" s="16" t="s">
        <v>10158</v>
      </c>
      <c r="B305" s="17" t="s">
        <v>10139</v>
      </c>
      <c r="C305" s="18"/>
      <c r="D305" s="18"/>
      <c r="E305" s="18"/>
      <c r="F305" s="18"/>
      <c r="G305" s="18"/>
      <c r="H305" s="18"/>
      <c r="I305" s="18"/>
      <c r="J305" s="18"/>
      <c r="K305" s="18"/>
      <c r="L305" s="18"/>
      <c r="M305" s="18"/>
      <c r="N305" s="18"/>
      <c r="O305" s="18"/>
      <c r="P305" s="18"/>
      <c r="Q305" s="18"/>
      <c r="R305" s="19" t="s">
        <v>10158</v>
      </c>
      <c r="S305" s="19" t="s">
        <v>10158</v>
      </c>
    </row>
    <row r="306" spans="1:19" x14ac:dyDescent="0.35">
      <c r="A306" s="16" t="s">
        <v>10159</v>
      </c>
      <c r="B306" s="17" t="s">
        <v>10153</v>
      </c>
      <c r="C306" s="18"/>
      <c r="D306" s="18"/>
      <c r="E306" s="18"/>
      <c r="F306" s="18"/>
      <c r="G306" s="18"/>
      <c r="H306" s="18"/>
      <c r="I306" s="18"/>
      <c r="J306" s="18"/>
      <c r="K306" s="18"/>
      <c r="L306" s="18"/>
      <c r="M306" s="18"/>
      <c r="N306" s="18"/>
      <c r="O306" s="18"/>
      <c r="P306" s="18"/>
      <c r="Q306" s="18"/>
      <c r="R306" s="19" t="s">
        <v>10159</v>
      </c>
      <c r="S306" s="19" t="s">
        <v>10159</v>
      </c>
    </row>
    <row r="307" spans="1:19" x14ac:dyDescent="0.35">
      <c r="A307" s="7" t="s">
        <v>10160</v>
      </c>
      <c r="B307" s="11" t="s">
        <v>4245</v>
      </c>
      <c r="C307" s="18"/>
      <c r="D307" s="18"/>
      <c r="E307" s="18"/>
      <c r="F307" s="18"/>
      <c r="G307" s="18"/>
      <c r="H307" s="18"/>
      <c r="I307" s="18"/>
      <c r="J307" s="18"/>
      <c r="K307" s="18"/>
      <c r="L307" s="18"/>
      <c r="M307" s="18"/>
      <c r="N307" s="18"/>
      <c r="O307" s="18"/>
      <c r="P307" s="18"/>
      <c r="Q307" s="18"/>
      <c r="R307" s="18"/>
      <c r="S307" s="18"/>
    </row>
    <row r="308" spans="1:19" x14ac:dyDescent="0.35">
      <c r="A308" s="16" t="s">
        <v>10161</v>
      </c>
      <c r="B308" s="17" t="s">
        <v>4930</v>
      </c>
      <c r="C308" s="18"/>
      <c r="D308" s="18"/>
      <c r="E308" s="18"/>
      <c r="F308" s="18"/>
      <c r="G308" s="18"/>
      <c r="H308" s="18"/>
      <c r="I308" s="19" t="s">
        <v>10161</v>
      </c>
      <c r="J308" s="18"/>
      <c r="K308" s="19" t="s">
        <v>10161</v>
      </c>
      <c r="L308" s="18"/>
      <c r="M308" s="18"/>
      <c r="N308" s="18"/>
      <c r="O308" s="18"/>
      <c r="P308" s="18"/>
      <c r="Q308" s="18"/>
      <c r="R308" s="18"/>
      <c r="S308" s="19" t="s">
        <v>10161</v>
      </c>
    </row>
    <row r="309" spans="1:19" x14ac:dyDescent="0.35">
      <c r="A309" s="7" t="s">
        <v>10162</v>
      </c>
      <c r="B309" s="11" t="s">
        <v>4245</v>
      </c>
      <c r="C309" s="18"/>
      <c r="D309" s="18"/>
      <c r="E309" s="18"/>
      <c r="F309" s="18"/>
      <c r="G309" s="18"/>
      <c r="H309" s="18"/>
      <c r="I309" s="18"/>
      <c r="J309" s="18"/>
      <c r="K309" s="18"/>
      <c r="L309" s="18"/>
      <c r="M309" s="18"/>
      <c r="N309" s="18"/>
      <c r="O309" s="18"/>
      <c r="P309" s="18"/>
      <c r="Q309" s="18"/>
      <c r="R309" s="18"/>
      <c r="S309" s="18"/>
    </row>
    <row r="310" spans="1:19" x14ac:dyDescent="0.35">
      <c r="A310" s="16" t="s">
        <v>10163</v>
      </c>
      <c r="B310" s="17" t="s">
        <v>4930</v>
      </c>
      <c r="C310" s="18"/>
      <c r="D310" s="18"/>
      <c r="E310" s="18"/>
      <c r="F310" s="18"/>
      <c r="G310" s="18"/>
      <c r="H310" s="18"/>
      <c r="I310" s="18"/>
      <c r="J310" s="19" t="s">
        <v>10163</v>
      </c>
      <c r="K310" s="18"/>
      <c r="L310" s="18"/>
      <c r="M310" s="18"/>
      <c r="N310" s="18"/>
      <c r="O310" s="18"/>
      <c r="P310" s="18"/>
      <c r="Q310" s="18"/>
      <c r="R310" s="18"/>
      <c r="S310" s="19" t="s">
        <v>10163</v>
      </c>
    </row>
    <row r="311" spans="1:19" x14ac:dyDescent="0.35">
      <c r="A311" s="7" t="s">
        <v>10164</v>
      </c>
      <c r="B311" s="11" t="s">
        <v>10165</v>
      </c>
      <c r="C311" s="18"/>
      <c r="D311" s="18"/>
      <c r="E311" s="18"/>
      <c r="F311" s="18"/>
      <c r="G311" s="18"/>
      <c r="H311" s="18"/>
      <c r="I311" s="18"/>
      <c r="J311" s="18"/>
      <c r="K311" s="18"/>
      <c r="L311" s="18"/>
      <c r="M311" s="18"/>
      <c r="N311" s="18"/>
      <c r="O311" s="18"/>
      <c r="P311" s="18"/>
      <c r="Q311" s="18"/>
      <c r="R311" s="18"/>
      <c r="S311" s="18"/>
    </row>
    <row r="312" spans="1:19" x14ac:dyDescent="0.35">
      <c r="A312" s="16" t="s">
        <v>10166</v>
      </c>
      <c r="B312" s="17" t="s">
        <v>10167</v>
      </c>
      <c r="C312" s="19" t="s">
        <v>10166</v>
      </c>
      <c r="D312" s="18"/>
      <c r="E312" s="18"/>
      <c r="F312" s="18"/>
      <c r="G312" s="19" t="s">
        <v>10166</v>
      </c>
      <c r="H312" s="18"/>
      <c r="I312" s="18"/>
      <c r="J312" s="18"/>
      <c r="K312" s="18"/>
      <c r="L312" s="19" t="s">
        <v>10166</v>
      </c>
      <c r="M312" s="18"/>
      <c r="N312" s="19" t="s">
        <v>10166</v>
      </c>
      <c r="O312" s="18"/>
      <c r="P312" s="18"/>
      <c r="Q312" s="18"/>
      <c r="R312" s="18"/>
      <c r="S312" s="19" t="s">
        <v>10166</v>
      </c>
    </row>
    <row r="313" spans="1:19" x14ac:dyDescent="0.35">
      <c r="A313" s="16" t="s">
        <v>10168</v>
      </c>
      <c r="B313" s="17" t="s">
        <v>10139</v>
      </c>
      <c r="C313" s="19" t="s">
        <v>10168</v>
      </c>
      <c r="D313" s="18"/>
      <c r="E313" s="18"/>
      <c r="F313" s="18"/>
      <c r="G313" s="19" t="s">
        <v>10168</v>
      </c>
      <c r="H313" s="18"/>
      <c r="I313" s="18"/>
      <c r="J313" s="18"/>
      <c r="K313" s="18"/>
      <c r="L313" s="19" t="s">
        <v>10168</v>
      </c>
      <c r="M313" s="18"/>
      <c r="N313" s="19" t="s">
        <v>10168</v>
      </c>
      <c r="O313" s="18"/>
      <c r="P313" s="18"/>
      <c r="Q313" s="18"/>
      <c r="R313" s="18"/>
      <c r="S313" s="19" t="s">
        <v>10168</v>
      </c>
    </row>
    <row r="314" spans="1:19" x14ac:dyDescent="0.35">
      <c r="A314" s="16" t="s">
        <v>10169</v>
      </c>
      <c r="B314" s="17" t="s">
        <v>10141</v>
      </c>
      <c r="C314" s="19" t="s">
        <v>10169</v>
      </c>
      <c r="D314" s="18"/>
      <c r="E314" s="18"/>
      <c r="F314" s="18"/>
      <c r="G314" s="19" t="s">
        <v>10169</v>
      </c>
      <c r="H314" s="18"/>
      <c r="I314" s="18"/>
      <c r="J314" s="18"/>
      <c r="K314" s="18"/>
      <c r="L314" s="19" t="s">
        <v>10169</v>
      </c>
      <c r="M314" s="18"/>
      <c r="N314" s="19" t="s">
        <v>10169</v>
      </c>
      <c r="O314" s="18"/>
      <c r="P314" s="18"/>
      <c r="Q314" s="18"/>
      <c r="R314" s="18"/>
      <c r="S314" s="19" t="s">
        <v>10169</v>
      </c>
    </row>
    <row r="315" spans="1:19" x14ac:dyDescent="0.35">
      <c r="A315" s="16" t="s">
        <v>10170</v>
      </c>
      <c r="B315" s="17" t="s">
        <v>10143</v>
      </c>
      <c r="C315" s="19" t="s">
        <v>10170</v>
      </c>
      <c r="D315" s="18"/>
      <c r="E315" s="18"/>
      <c r="F315" s="18"/>
      <c r="G315" s="19" t="s">
        <v>10170</v>
      </c>
      <c r="H315" s="18"/>
      <c r="I315" s="18"/>
      <c r="J315" s="18"/>
      <c r="K315" s="18"/>
      <c r="L315" s="19" t="s">
        <v>10170</v>
      </c>
      <c r="M315" s="18"/>
      <c r="N315" s="19" t="s">
        <v>10170</v>
      </c>
      <c r="O315" s="18"/>
      <c r="P315" s="18"/>
      <c r="Q315" s="18"/>
      <c r="R315" s="18"/>
      <c r="S315" s="19" t="s">
        <v>10170</v>
      </c>
    </row>
    <row r="316" spans="1:19" x14ac:dyDescent="0.35">
      <c r="A316" s="16" t="s">
        <v>10171</v>
      </c>
      <c r="B316" s="17" t="s">
        <v>10143</v>
      </c>
      <c r="C316" s="19" t="s">
        <v>10171</v>
      </c>
      <c r="D316" s="18"/>
      <c r="E316" s="18"/>
      <c r="F316" s="18"/>
      <c r="G316" s="19" t="s">
        <v>10171</v>
      </c>
      <c r="H316" s="18"/>
      <c r="I316" s="18"/>
      <c r="J316" s="18"/>
      <c r="K316" s="18"/>
      <c r="L316" s="19" t="s">
        <v>10171</v>
      </c>
      <c r="M316" s="18"/>
      <c r="N316" s="19" t="s">
        <v>10171</v>
      </c>
      <c r="O316" s="18"/>
      <c r="P316" s="18"/>
      <c r="Q316" s="18"/>
      <c r="R316" s="18"/>
      <c r="S316" s="19" t="s">
        <v>10171</v>
      </c>
    </row>
    <row r="317" spans="1:19" x14ac:dyDescent="0.35">
      <c r="A317" s="7" t="s">
        <v>10172</v>
      </c>
      <c r="B317" s="11" t="s">
        <v>10173</v>
      </c>
      <c r="C317" s="18"/>
      <c r="D317" s="18"/>
      <c r="E317" s="18"/>
      <c r="F317" s="18"/>
      <c r="G317" s="18"/>
      <c r="H317" s="18"/>
      <c r="I317" s="18"/>
      <c r="J317" s="18"/>
      <c r="K317" s="18"/>
      <c r="L317" s="18"/>
      <c r="M317" s="18"/>
      <c r="N317" s="18"/>
      <c r="O317" s="18"/>
      <c r="P317" s="18"/>
      <c r="Q317" s="18"/>
      <c r="R317" s="18"/>
      <c r="S317" s="18"/>
    </row>
    <row r="318" spans="1:19" x14ac:dyDescent="0.35">
      <c r="A318" s="16" t="s">
        <v>10174</v>
      </c>
      <c r="B318" s="17" t="s">
        <v>10167</v>
      </c>
      <c r="C318" s="18"/>
      <c r="D318" s="18"/>
      <c r="E318" s="19" t="s">
        <v>10174</v>
      </c>
      <c r="F318" s="18"/>
      <c r="G318" s="18"/>
      <c r="H318" s="18"/>
      <c r="I318" s="18"/>
      <c r="J318" s="18"/>
      <c r="K318" s="18"/>
      <c r="L318" s="18"/>
      <c r="M318" s="18"/>
      <c r="N318" s="18"/>
      <c r="O318" s="18"/>
      <c r="P318" s="18"/>
      <c r="Q318" s="18"/>
      <c r="R318" s="18"/>
      <c r="S318" s="19" t="s">
        <v>10174</v>
      </c>
    </row>
    <row r="319" spans="1:19" x14ac:dyDescent="0.35">
      <c r="A319" s="16" t="s">
        <v>10175</v>
      </c>
      <c r="B319" s="17" t="s">
        <v>10139</v>
      </c>
      <c r="C319" s="18"/>
      <c r="D319" s="18"/>
      <c r="E319" s="19" t="s">
        <v>10175</v>
      </c>
      <c r="F319" s="18"/>
      <c r="G319" s="18"/>
      <c r="H319" s="18"/>
      <c r="I319" s="18"/>
      <c r="J319" s="18"/>
      <c r="K319" s="18"/>
      <c r="L319" s="18"/>
      <c r="M319" s="18"/>
      <c r="N319" s="18"/>
      <c r="O319" s="18"/>
      <c r="P319" s="18"/>
      <c r="Q319" s="18"/>
      <c r="R319" s="18"/>
      <c r="S319" s="19" t="s">
        <v>10175</v>
      </c>
    </row>
    <row r="320" spans="1:19" x14ac:dyDescent="0.35">
      <c r="A320" s="7" t="s">
        <v>10176</v>
      </c>
      <c r="B320" s="11" t="s">
        <v>10165</v>
      </c>
      <c r="C320" s="18"/>
      <c r="D320" s="18"/>
      <c r="E320" s="18"/>
      <c r="F320" s="18"/>
      <c r="G320" s="18"/>
      <c r="H320" s="18"/>
      <c r="I320" s="18"/>
      <c r="J320" s="18"/>
      <c r="K320" s="18"/>
      <c r="L320" s="18"/>
      <c r="M320" s="18"/>
      <c r="N320" s="18"/>
      <c r="O320" s="18"/>
      <c r="P320" s="18"/>
      <c r="Q320" s="18"/>
      <c r="R320" s="18"/>
      <c r="S320" s="18"/>
    </row>
    <row r="321" spans="1:19" x14ac:dyDescent="0.35">
      <c r="A321" s="16" t="s">
        <v>10177</v>
      </c>
      <c r="B321" s="17" t="s">
        <v>10178</v>
      </c>
      <c r="C321" s="18"/>
      <c r="D321" s="18"/>
      <c r="E321" s="18"/>
      <c r="F321" s="18"/>
      <c r="G321" s="18"/>
      <c r="H321" s="18"/>
      <c r="I321" s="18"/>
      <c r="J321" s="18"/>
      <c r="K321" s="18"/>
      <c r="L321" s="18"/>
      <c r="M321" s="18"/>
      <c r="N321" s="18"/>
      <c r="O321" s="18"/>
      <c r="P321" s="18"/>
      <c r="Q321" s="19" t="s">
        <v>10177</v>
      </c>
      <c r="R321" s="18"/>
      <c r="S321" s="19" t="s">
        <v>10177</v>
      </c>
    </row>
    <row r="322" spans="1:19" x14ac:dyDescent="0.35">
      <c r="A322" s="16" t="s">
        <v>10179</v>
      </c>
      <c r="B322" s="17" t="s">
        <v>10139</v>
      </c>
      <c r="C322" s="18"/>
      <c r="D322" s="18"/>
      <c r="E322" s="18"/>
      <c r="F322" s="18"/>
      <c r="G322" s="18"/>
      <c r="H322" s="18"/>
      <c r="I322" s="18"/>
      <c r="J322" s="18"/>
      <c r="K322" s="18"/>
      <c r="L322" s="18"/>
      <c r="M322" s="18"/>
      <c r="N322" s="18"/>
      <c r="O322" s="18"/>
      <c r="P322" s="18"/>
      <c r="Q322" s="19" t="s">
        <v>10179</v>
      </c>
      <c r="R322" s="18"/>
      <c r="S322" s="19" t="s">
        <v>10179</v>
      </c>
    </row>
    <row r="323" spans="1:19" x14ac:dyDescent="0.35">
      <c r="A323" s="16" t="s">
        <v>10180</v>
      </c>
      <c r="B323" s="17" t="s">
        <v>10141</v>
      </c>
      <c r="C323" s="18"/>
      <c r="D323" s="18"/>
      <c r="E323" s="18"/>
      <c r="F323" s="18"/>
      <c r="G323" s="18"/>
      <c r="H323" s="18"/>
      <c r="I323" s="18"/>
      <c r="J323" s="18"/>
      <c r="K323" s="18"/>
      <c r="L323" s="18"/>
      <c r="M323" s="18"/>
      <c r="N323" s="18"/>
      <c r="O323" s="18"/>
      <c r="P323" s="18"/>
      <c r="Q323" s="19" t="s">
        <v>10180</v>
      </c>
      <c r="R323" s="18"/>
      <c r="S323" s="19" t="s">
        <v>10180</v>
      </c>
    </row>
    <row r="324" spans="1:19" x14ac:dyDescent="0.35">
      <c r="A324" s="16" t="s">
        <v>10181</v>
      </c>
      <c r="B324" s="17" t="s">
        <v>10143</v>
      </c>
      <c r="C324" s="18"/>
      <c r="D324" s="18"/>
      <c r="E324" s="18"/>
      <c r="F324" s="18"/>
      <c r="G324" s="18"/>
      <c r="H324" s="18"/>
      <c r="I324" s="18"/>
      <c r="J324" s="18"/>
      <c r="K324" s="18"/>
      <c r="L324" s="18"/>
      <c r="M324" s="18"/>
      <c r="N324" s="18"/>
      <c r="O324" s="18"/>
      <c r="P324" s="18"/>
      <c r="Q324" s="19" t="s">
        <v>10181</v>
      </c>
      <c r="R324" s="18"/>
      <c r="S324" s="19" t="s">
        <v>10181</v>
      </c>
    </row>
    <row r="325" spans="1:19" x14ac:dyDescent="0.35">
      <c r="A325" s="7" t="s">
        <v>10182</v>
      </c>
      <c r="B325" s="11" t="s">
        <v>10173</v>
      </c>
      <c r="C325" s="18"/>
      <c r="D325" s="18"/>
      <c r="E325" s="18"/>
      <c r="F325" s="18"/>
      <c r="G325" s="18"/>
      <c r="H325" s="18"/>
      <c r="I325" s="18"/>
      <c r="J325" s="18"/>
      <c r="K325" s="18"/>
      <c r="L325" s="18"/>
      <c r="M325" s="18"/>
      <c r="N325" s="18"/>
      <c r="O325" s="18"/>
      <c r="P325" s="18"/>
      <c r="Q325" s="18"/>
      <c r="R325" s="18"/>
      <c r="S325" s="18"/>
    </row>
    <row r="326" spans="1:19" x14ac:dyDescent="0.35">
      <c r="A326" s="16" t="s">
        <v>10183</v>
      </c>
      <c r="B326" s="17" t="s">
        <v>10167</v>
      </c>
      <c r="C326" s="18"/>
      <c r="D326" s="18"/>
      <c r="E326" s="18"/>
      <c r="F326" s="18"/>
      <c r="G326" s="18"/>
      <c r="H326" s="18"/>
      <c r="I326" s="18"/>
      <c r="J326" s="18"/>
      <c r="K326" s="18"/>
      <c r="L326" s="18"/>
      <c r="M326" s="18"/>
      <c r="N326" s="18"/>
      <c r="O326" s="18"/>
      <c r="P326" s="18"/>
      <c r="Q326" s="18"/>
      <c r="R326" s="19" t="s">
        <v>10183</v>
      </c>
      <c r="S326" s="19" t="s">
        <v>10183</v>
      </c>
    </row>
    <row r="327" spans="1:19" x14ac:dyDescent="0.35">
      <c r="A327" s="16" t="s">
        <v>10184</v>
      </c>
      <c r="B327" s="17" t="s">
        <v>10139</v>
      </c>
      <c r="C327" s="18"/>
      <c r="D327" s="18"/>
      <c r="E327" s="18"/>
      <c r="F327" s="18"/>
      <c r="G327" s="18"/>
      <c r="H327" s="18"/>
      <c r="I327" s="18"/>
      <c r="J327" s="18"/>
      <c r="K327" s="18"/>
      <c r="L327" s="18"/>
      <c r="M327" s="18"/>
      <c r="N327" s="18"/>
      <c r="O327" s="18"/>
      <c r="P327" s="18"/>
      <c r="Q327" s="18"/>
      <c r="R327" s="19" t="s">
        <v>10184</v>
      </c>
      <c r="S327" s="19" t="s">
        <v>10184</v>
      </c>
    </row>
    <row r="328" spans="1:19" x14ac:dyDescent="0.35">
      <c r="A328" s="7" t="s">
        <v>10185</v>
      </c>
      <c r="B328" s="11" t="s">
        <v>10186</v>
      </c>
      <c r="C328" s="18"/>
      <c r="D328" s="18"/>
      <c r="E328" s="18"/>
      <c r="F328" s="18"/>
      <c r="G328" s="18"/>
      <c r="H328" s="18"/>
      <c r="I328" s="18"/>
      <c r="J328" s="18"/>
      <c r="K328" s="18"/>
      <c r="L328" s="18"/>
      <c r="M328" s="18"/>
      <c r="N328" s="18"/>
      <c r="O328" s="18"/>
      <c r="P328" s="18"/>
      <c r="Q328" s="18"/>
      <c r="R328" s="18"/>
      <c r="S328" s="18"/>
    </row>
    <row r="329" spans="1:19" x14ac:dyDescent="0.35">
      <c r="A329" s="16" t="s">
        <v>10187</v>
      </c>
      <c r="B329" s="17" t="s">
        <v>10188</v>
      </c>
      <c r="C329" s="19" t="s">
        <v>10187</v>
      </c>
      <c r="D329" s="18"/>
      <c r="E329" s="18"/>
      <c r="F329" s="18"/>
      <c r="G329" s="19" t="s">
        <v>10187</v>
      </c>
      <c r="H329" s="18"/>
      <c r="I329" s="18"/>
      <c r="J329" s="18"/>
      <c r="K329" s="18"/>
      <c r="L329" s="19" t="s">
        <v>10187</v>
      </c>
      <c r="M329" s="18"/>
      <c r="N329" s="19" t="s">
        <v>10187</v>
      </c>
      <c r="O329" s="18"/>
      <c r="P329" s="18"/>
      <c r="Q329" s="18"/>
      <c r="R329" s="18"/>
      <c r="S329" s="19" t="s">
        <v>10187</v>
      </c>
    </row>
    <row r="330" spans="1:19" x14ac:dyDescent="0.35">
      <c r="A330" s="16" t="s">
        <v>10189</v>
      </c>
      <c r="B330" s="17" t="s">
        <v>10190</v>
      </c>
      <c r="C330" s="19" t="s">
        <v>10189</v>
      </c>
      <c r="D330" s="18"/>
      <c r="E330" s="18"/>
      <c r="F330" s="18"/>
      <c r="G330" s="19" t="s">
        <v>10189</v>
      </c>
      <c r="H330" s="18"/>
      <c r="I330" s="18"/>
      <c r="J330" s="18"/>
      <c r="K330" s="18"/>
      <c r="L330" s="19" t="s">
        <v>10189</v>
      </c>
      <c r="M330" s="18"/>
      <c r="N330" s="19" t="s">
        <v>10189</v>
      </c>
      <c r="O330" s="18"/>
      <c r="P330" s="18"/>
      <c r="Q330" s="18"/>
      <c r="R330" s="18"/>
      <c r="S330" s="19" t="s">
        <v>10189</v>
      </c>
    </row>
    <row r="331" spans="1:19" x14ac:dyDescent="0.35">
      <c r="A331" s="16" t="s">
        <v>10191</v>
      </c>
      <c r="B331" s="17" t="s">
        <v>5277</v>
      </c>
      <c r="C331" s="19" t="s">
        <v>10191</v>
      </c>
      <c r="D331" s="18"/>
      <c r="E331" s="18"/>
      <c r="F331" s="18"/>
      <c r="G331" s="19" t="s">
        <v>10191</v>
      </c>
      <c r="H331" s="18"/>
      <c r="I331" s="18"/>
      <c r="J331" s="18"/>
      <c r="K331" s="18"/>
      <c r="L331" s="19" t="s">
        <v>10191</v>
      </c>
      <c r="M331" s="18"/>
      <c r="N331" s="19" t="s">
        <v>10191</v>
      </c>
      <c r="O331" s="18"/>
      <c r="P331" s="18"/>
      <c r="Q331" s="18"/>
      <c r="R331" s="18"/>
      <c r="S331" s="19" t="s">
        <v>10191</v>
      </c>
    </row>
    <row r="332" spans="1:19" x14ac:dyDescent="0.35">
      <c r="A332" s="16" t="s">
        <v>10192</v>
      </c>
      <c r="B332" s="17" t="s">
        <v>10193</v>
      </c>
      <c r="C332" s="19" t="s">
        <v>10192</v>
      </c>
      <c r="D332" s="18"/>
      <c r="E332" s="18"/>
      <c r="F332" s="18"/>
      <c r="G332" s="19" t="s">
        <v>10192</v>
      </c>
      <c r="H332" s="18"/>
      <c r="I332" s="18"/>
      <c r="J332" s="18"/>
      <c r="K332" s="18"/>
      <c r="L332" s="19" t="s">
        <v>10192</v>
      </c>
      <c r="M332" s="18"/>
      <c r="N332" s="19" t="s">
        <v>10192</v>
      </c>
      <c r="O332" s="18"/>
      <c r="P332" s="18"/>
      <c r="Q332" s="18"/>
      <c r="R332" s="18"/>
      <c r="S332" s="19" t="s">
        <v>10192</v>
      </c>
    </row>
    <row r="333" spans="1:19" x14ac:dyDescent="0.35">
      <c r="A333" s="7" t="s">
        <v>10194</v>
      </c>
      <c r="B333" s="11" t="s">
        <v>10186</v>
      </c>
      <c r="C333" s="18"/>
      <c r="D333" s="18"/>
      <c r="E333" s="18"/>
      <c r="F333" s="18"/>
      <c r="G333" s="18"/>
      <c r="H333" s="18"/>
      <c r="I333" s="18"/>
      <c r="J333" s="18"/>
      <c r="K333" s="18"/>
      <c r="L333" s="18"/>
      <c r="M333" s="18"/>
      <c r="N333" s="18"/>
      <c r="O333" s="18"/>
      <c r="P333" s="18"/>
      <c r="Q333" s="18"/>
      <c r="R333" s="18"/>
      <c r="S333" s="18"/>
    </row>
    <row r="334" spans="1:19" x14ac:dyDescent="0.35">
      <c r="A334" s="16" t="s">
        <v>10195</v>
      </c>
      <c r="B334" s="17" t="s">
        <v>10188</v>
      </c>
      <c r="C334" s="18"/>
      <c r="D334" s="18"/>
      <c r="E334" s="19" t="s">
        <v>10195</v>
      </c>
      <c r="F334" s="18"/>
      <c r="G334" s="18"/>
      <c r="H334" s="18"/>
      <c r="I334" s="18"/>
      <c r="J334" s="18"/>
      <c r="K334" s="18"/>
      <c r="L334" s="18"/>
      <c r="M334" s="18"/>
      <c r="N334" s="18"/>
      <c r="O334" s="18"/>
      <c r="P334" s="18"/>
      <c r="Q334" s="18"/>
      <c r="R334" s="18"/>
      <c r="S334" s="19" t="s">
        <v>10195</v>
      </c>
    </row>
    <row r="335" spans="1:19" x14ac:dyDescent="0.35">
      <c r="A335" s="16" t="s">
        <v>10196</v>
      </c>
      <c r="B335" s="17" t="s">
        <v>10190</v>
      </c>
      <c r="C335" s="18"/>
      <c r="D335" s="18"/>
      <c r="E335" s="19" t="s">
        <v>10196</v>
      </c>
      <c r="F335" s="18"/>
      <c r="G335" s="18"/>
      <c r="H335" s="18"/>
      <c r="I335" s="18"/>
      <c r="J335" s="18"/>
      <c r="K335" s="18"/>
      <c r="L335" s="18"/>
      <c r="M335" s="18"/>
      <c r="N335" s="18"/>
      <c r="O335" s="18"/>
      <c r="P335" s="18"/>
      <c r="Q335" s="18"/>
      <c r="R335" s="18"/>
      <c r="S335" s="19" t="s">
        <v>10196</v>
      </c>
    </row>
    <row r="336" spans="1:19" x14ac:dyDescent="0.35">
      <c r="A336" s="16" t="s">
        <v>10197</v>
      </c>
      <c r="B336" s="17" t="s">
        <v>5277</v>
      </c>
      <c r="C336" s="18"/>
      <c r="D336" s="18"/>
      <c r="E336" s="19" t="s">
        <v>10197</v>
      </c>
      <c r="F336" s="18"/>
      <c r="G336" s="18"/>
      <c r="H336" s="18"/>
      <c r="I336" s="18"/>
      <c r="J336" s="18"/>
      <c r="K336" s="18"/>
      <c r="L336" s="18"/>
      <c r="M336" s="18"/>
      <c r="N336" s="18"/>
      <c r="O336" s="18"/>
      <c r="P336" s="18"/>
      <c r="Q336" s="18"/>
      <c r="R336" s="18"/>
      <c r="S336" s="19" t="s">
        <v>10197</v>
      </c>
    </row>
    <row r="337" spans="1:19" x14ac:dyDescent="0.35">
      <c r="A337" s="16" t="s">
        <v>10198</v>
      </c>
      <c r="B337" s="17" t="s">
        <v>5321</v>
      </c>
      <c r="C337" s="18"/>
      <c r="D337" s="18"/>
      <c r="E337" s="19" t="s">
        <v>10198</v>
      </c>
      <c r="F337" s="18"/>
      <c r="G337" s="18"/>
      <c r="H337" s="18"/>
      <c r="I337" s="18"/>
      <c r="J337" s="18"/>
      <c r="K337" s="18"/>
      <c r="L337" s="18"/>
      <c r="M337" s="18"/>
      <c r="N337" s="18"/>
      <c r="O337" s="18"/>
      <c r="P337" s="18"/>
      <c r="Q337" s="18"/>
      <c r="R337" s="18"/>
      <c r="S337" s="19" t="s">
        <v>10198</v>
      </c>
    </row>
    <row r="338" spans="1:19" x14ac:dyDescent="0.35">
      <c r="A338" s="16" t="s">
        <v>10199</v>
      </c>
      <c r="B338" s="17" t="s">
        <v>10193</v>
      </c>
      <c r="C338" s="18"/>
      <c r="D338" s="18"/>
      <c r="E338" s="19" t="s">
        <v>10199</v>
      </c>
      <c r="F338" s="18"/>
      <c r="G338" s="18"/>
      <c r="H338" s="18"/>
      <c r="I338" s="18"/>
      <c r="J338" s="18"/>
      <c r="K338" s="18"/>
      <c r="L338" s="18"/>
      <c r="M338" s="18"/>
      <c r="N338" s="18"/>
      <c r="O338" s="18"/>
      <c r="P338" s="18"/>
      <c r="Q338" s="18"/>
      <c r="R338" s="18"/>
      <c r="S338" s="19" t="s">
        <v>10199</v>
      </c>
    </row>
    <row r="339" spans="1:19" x14ac:dyDescent="0.35">
      <c r="A339" s="7" t="s">
        <v>10200</v>
      </c>
      <c r="B339" s="11" t="s">
        <v>10201</v>
      </c>
      <c r="C339" s="18"/>
      <c r="D339" s="18"/>
      <c r="E339" s="18"/>
      <c r="F339" s="18"/>
      <c r="G339" s="18"/>
      <c r="H339" s="18"/>
      <c r="I339" s="18"/>
      <c r="J339" s="18"/>
      <c r="K339" s="18"/>
      <c r="L339" s="18"/>
      <c r="M339" s="18"/>
      <c r="N339" s="18"/>
      <c r="O339" s="18"/>
      <c r="P339" s="18"/>
      <c r="Q339" s="18"/>
      <c r="R339" s="18"/>
      <c r="S339" s="18"/>
    </row>
    <row r="340" spans="1:19" x14ac:dyDescent="0.35">
      <c r="A340" s="16" t="s">
        <v>10202</v>
      </c>
      <c r="B340" s="17" t="s">
        <v>10203</v>
      </c>
      <c r="C340" s="19" t="s">
        <v>10202</v>
      </c>
      <c r="D340" s="18"/>
      <c r="E340" s="18"/>
      <c r="F340" s="18"/>
      <c r="G340" s="19" t="s">
        <v>10202</v>
      </c>
      <c r="H340" s="18"/>
      <c r="I340" s="18"/>
      <c r="J340" s="18"/>
      <c r="K340" s="18"/>
      <c r="L340" s="19" t="s">
        <v>10202</v>
      </c>
      <c r="M340" s="18"/>
      <c r="N340" s="19" t="s">
        <v>10202</v>
      </c>
      <c r="O340" s="18"/>
      <c r="P340" s="18"/>
      <c r="Q340" s="18"/>
      <c r="R340" s="18"/>
      <c r="S340" s="19" t="s">
        <v>10202</v>
      </c>
    </row>
    <row r="341" spans="1:19" x14ac:dyDescent="0.35">
      <c r="A341" s="16" t="s">
        <v>10204</v>
      </c>
      <c r="B341" s="17" t="s">
        <v>5277</v>
      </c>
      <c r="C341" s="19" t="s">
        <v>10204</v>
      </c>
      <c r="D341" s="18"/>
      <c r="E341" s="18"/>
      <c r="F341" s="18"/>
      <c r="G341" s="19" t="s">
        <v>10204</v>
      </c>
      <c r="H341" s="18"/>
      <c r="I341" s="18"/>
      <c r="J341" s="18"/>
      <c r="K341" s="18"/>
      <c r="L341" s="19" t="s">
        <v>10204</v>
      </c>
      <c r="M341" s="18"/>
      <c r="N341" s="19" t="s">
        <v>10204</v>
      </c>
      <c r="O341" s="18"/>
      <c r="P341" s="18"/>
      <c r="Q341" s="18"/>
      <c r="R341" s="18"/>
      <c r="S341" s="19" t="s">
        <v>10204</v>
      </c>
    </row>
    <row r="342" spans="1:19" x14ac:dyDescent="0.35">
      <c r="A342" s="16" t="s">
        <v>10205</v>
      </c>
      <c r="B342" s="17" t="s">
        <v>10206</v>
      </c>
      <c r="C342" s="19" t="s">
        <v>10205</v>
      </c>
      <c r="D342" s="18"/>
      <c r="E342" s="18"/>
      <c r="F342" s="18"/>
      <c r="G342" s="19" t="s">
        <v>10205</v>
      </c>
      <c r="H342" s="18"/>
      <c r="I342" s="18"/>
      <c r="J342" s="18"/>
      <c r="K342" s="18"/>
      <c r="L342" s="19" t="s">
        <v>10205</v>
      </c>
      <c r="M342" s="18"/>
      <c r="N342" s="19" t="s">
        <v>10205</v>
      </c>
      <c r="O342" s="18"/>
      <c r="P342" s="18"/>
      <c r="Q342" s="18"/>
      <c r="R342" s="18"/>
      <c r="S342" s="19" t="s">
        <v>10205</v>
      </c>
    </row>
    <row r="343" spans="1:19" x14ac:dyDescent="0.35">
      <c r="A343" s="7" t="s">
        <v>10207</v>
      </c>
      <c r="B343" s="11" t="s">
        <v>10201</v>
      </c>
      <c r="C343" s="18"/>
      <c r="D343" s="18"/>
      <c r="E343" s="18"/>
      <c r="F343" s="18"/>
      <c r="G343" s="18"/>
      <c r="H343" s="18"/>
      <c r="I343" s="18"/>
      <c r="J343" s="18"/>
      <c r="K343" s="18"/>
      <c r="L343" s="18"/>
      <c r="M343" s="18"/>
      <c r="N343" s="18"/>
      <c r="O343" s="18"/>
      <c r="P343" s="18"/>
      <c r="Q343" s="18"/>
      <c r="R343" s="18"/>
      <c r="S343" s="18"/>
    </row>
    <row r="344" spans="1:19" x14ac:dyDescent="0.35">
      <c r="A344" s="16" t="s">
        <v>10208</v>
      </c>
      <c r="B344" s="17" t="s">
        <v>10203</v>
      </c>
      <c r="C344" s="18"/>
      <c r="D344" s="18"/>
      <c r="E344" s="19" t="s">
        <v>10208</v>
      </c>
      <c r="F344" s="18"/>
      <c r="G344" s="18"/>
      <c r="H344" s="18"/>
      <c r="I344" s="18"/>
      <c r="J344" s="18"/>
      <c r="K344" s="18"/>
      <c r="L344" s="18"/>
      <c r="M344" s="18"/>
      <c r="N344" s="18"/>
      <c r="O344" s="18"/>
      <c r="P344" s="18"/>
      <c r="Q344" s="18"/>
      <c r="R344" s="18"/>
      <c r="S344" s="19" t="s">
        <v>10208</v>
      </c>
    </row>
    <row r="345" spans="1:19" x14ac:dyDescent="0.35">
      <c r="A345" s="16" t="s">
        <v>10209</v>
      </c>
      <c r="B345" s="17" t="s">
        <v>5277</v>
      </c>
      <c r="C345" s="18"/>
      <c r="D345" s="18"/>
      <c r="E345" s="19" t="s">
        <v>10209</v>
      </c>
      <c r="F345" s="18"/>
      <c r="G345" s="18"/>
      <c r="H345" s="18"/>
      <c r="I345" s="18"/>
      <c r="J345" s="18"/>
      <c r="K345" s="18"/>
      <c r="L345" s="18"/>
      <c r="M345" s="18"/>
      <c r="N345" s="18"/>
      <c r="O345" s="18"/>
      <c r="P345" s="18"/>
      <c r="Q345" s="18"/>
      <c r="R345" s="18"/>
      <c r="S345" s="19" t="s">
        <v>10209</v>
      </c>
    </row>
    <row r="346" spans="1:19" x14ac:dyDescent="0.35">
      <c r="A346" s="16" t="s">
        <v>10210</v>
      </c>
      <c r="B346" s="17" t="s">
        <v>10206</v>
      </c>
      <c r="C346" s="18"/>
      <c r="D346" s="18"/>
      <c r="E346" s="19" t="s">
        <v>10210</v>
      </c>
      <c r="F346" s="18"/>
      <c r="G346" s="18"/>
      <c r="H346" s="18"/>
      <c r="I346" s="18"/>
      <c r="J346" s="18"/>
      <c r="K346" s="18"/>
      <c r="L346" s="18"/>
      <c r="M346" s="18"/>
      <c r="N346" s="18"/>
      <c r="O346" s="18"/>
      <c r="P346" s="18"/>
      <c r="Q346" s="18"/>
      <c r="R346" s="18"/>
      <c r="S346" s="19" t="s">
        <v>10210</v>
      </c>
    </row>
    <row r="347" spans="1:19" x14ac:dyDescent="0.35">
      <c r="A347" s="7" t="s">
        <v>10211</v>
      </c>
      <c r="B347" s="11" t="s">
        <v>10212</v>
      </c>
      <c r="C347" s="18"/>
      <c r="D347" s="18"/>
      <c r="E347" s="18"/>
      <c r="F347" s="18"/>
      <c r="G347" s="18"/>
      <c r="H347" s="18"/>
      <c r="I347" s="18"/>
      <c r="J347" s="18"/>
      <c r="K347" s="18"/>
      <c r="L347" s="18"/>
      <c r="M347" s="18"/>
      <c r="N347" s="18"/>
      <c r="O347" s="18"/>
      <c r="P347" s="18"/>
      <c r="Q347" s="18"/>
      <c r="R347" s="18"/>
      <c r="S347" s="18"/>
    </row>
    <row r="348" spans="1:19" x14ac:dyDescent="0.35">
      <c r="A348" s="16" t="s">
        <v>10213</v>
      </c>
      <c r="B348" s="17" t="s">
        <v>4935</v>
      </c>
      <c r="C348" s="19" t="s">
        <v>10213</v>
      </c>
      <c r="D348" s="18"/>
      <c r="E348" s="18"/>
      <c r="F348" s="18"/>
      <c r="G348" s="19" t="s">
        <v>10213</v>
      </c>
      <c r="H348" s="18"/>
      <c r="I348" s="18"/>
      <c r="J348" s="18"/>
      <c r="K348" s="18"/>
      <c r="L348" s="19" t="s">
        <v>10213</v>
      </c>
      <c r="M348" s="18"/>
      <c r="N348" s="19" t="s">
        <v>10213</v>
      </c>
      <c r="O348" s="18"/>
      <c r="P348" s="18"/>
      <c r="Q348" s="18"/>
      <c r="R348" s="18"/>
      <c r="S348" s="19" t="s">
        <v>10213</v>
      </c>
    </row>
    <row r="349" spans="1:19" x14ac:dyDescent="0.35">
      <c r="A349" s="16" t="s">
        <v>10214</v>
      </c>
      <c r="B349" s="17" t="s">
        <v>10215</v>
      </c>
      <c r="C349" s="19" t="s">
        <v>10214</v>
      </c>
      <c r="D349" s="18"/>
      <c r="E349" s="18"/>
      <c r="F349" s="18"/>
      <c r="G349" s="19" t="s">
        <v>10214</v>
      </c>
      <c r="H349" s="18"/>
      <c r="I349" s="18"/>
      <c r="J349" s="18"/>
      <c r="K349" s="18"/>
      <c r="L349" s="19" t="s">
        <v>10214</v>
      </c>
      <c r="M349" s="18"/>
      <c r="N349" s="19" t="s">
        <v>10214</v>
      </c>
      <c r="O349" s="18"/>
      <c r="P349" s="18"/>
      <c r="Q349" s="18"/>
      <c r="R349" s="18"/>
      <c r="S349" s="19" t="s">
        <v>10214</v>
      </c>
    </row>
    <row r="350" spans="1:19" x14ac:dyDescent="0.35">
      <c r="A350" s="16" t="s">
        <v>10216</v>
      </c>
      <c r="B350" s="17" t="s">
        <v>5277</v>
      </c>
      <c r="C350" s="19" t="s">
        <v>10216</v>
      </c>
      <c r="D350" s="18"/>
      <c r="E350" s="18"/>
      <c r="F350" s="18"/>
      <c r="G350" s="19" t="s">
        <v>10216</v>
      </c>
      <c r="H350" s="18"/>
      <c r="I350" s="18"/>
      <c r="J350" s="18"/>
      <c r="K350" s="18"/>
      <c r="L350" s="19" t="s">
        <v>10216</v>
      </c>
      <c r="M350" s="18"/>
      <c r="N350" s="19" t="s">
        <v>10216</v>
      </c>
      <c r="O350" s="18"/>
      <c r="P350" s="18"/>
      <c r="Q350" s="18"/>
      <c r="R350" s="18"/>
      <c r="S350" s="19" t="s">
        <v>10216</v>
      </c>
    </row>
    <row r="351" spans="1:19" x14ac:dyDescent="0.35">
      <c r="A351" s="16" t="s">
        <v>10217</v>
      </c>
      <c r="B351" s="17" t="s">
        <v>4935</v>
      </c>
      <c r="C351" s="19" t="s">
        <v>10217</v>
      </c>
      <c r="D351" s="18"/>
      <c r="E351" s="18"/>
      <c r="F351" s="18"/>
      <c r="G351" s="19" t="s">
        <v>10217</v>
      </c>
      <c r="H351" s="18"/>
      <c r="I351" s="18"/>
      <c r="J351" s="18"/>
      <c r="K351" s="18"/>
      <c r="L351" s="19" t="s">
        <v>10217</v>
      </c>
      <c r="M351" s="18"/>
      <c r="N351" s="19" t="s">
        <v>10217</v>
      </c>
      <c r="O351" s="18"/>
      <c r="P351" s="18"/>
      <c r="Q351" s="18"/>
      <c r="R351" s="18"/>
      <c r="S351" s="19" t="s">
        <v>10217</v>
      </c>
    </row>
    <row r="352" spans="1:19" x14ac:dyDescent="0.35">
      <c r="A352" s="7" t="s">
        <v>10218</v>
      </c>
      <c r="B352" s="11" t="s">
        <v>10212</v>
      </c>
      <c r="C352" s="18"/>
      <c r="D352" s="18"/>
      <c r="E352" s="18"/>
      <c r="F352" s="18"/>
      <c r="G352" s="18"/>
      <c r="H352" s="18"/>
      <c r="I352" s="18"/>
      <c r="J352" s="18"/>
      <c r="K352" s="18"/>
      <c r="L352" s="18"/>
      <c r="M352" s="18"/>
      <c r="N352" s="18"/>
      <c r="O352" s="18"/>
      <c r="P352" s="18"/>
      <c r="Q352" s="18"/>
      <c r="R352" s="18"/>
      <c r="S352" s="18"/>
    </row>
    <row r="353" spans="1:19" x14ac:dyDescent="0.35">
      <c r="A353" s="16" t="s">
        <v>10219</v>
      </c>
      <c r="B353" s="17" t="s">
        <v>4935</v>
      </c>
      <c r="C353" s="18"/>
      <c r="D353" s="18"/>
      <c r="E353" s="19" t="s">
        <v>10219</v>
      </c>
      <c r="F353" s="18"/>
      <c r="G353" s="18"/>
      <c r="H353" s="18"/>
      <c r="I353" s="18"/>
      <c r="J353" s="18"/>
      <c r="K353" s="18"/>
      <c r="L353" s="18"/>
      <c r="M353" s="18"/>
      <c r="N353" s="18"/>
      <c r="O353" s="18"/>
      <c r="P353" s="18"/>
      <c r="Q353" s="18"/>
      <c r="R353" s="18"/>
      <c r="S353" s="19" t="s">
        <v>10219</v>
      </c>
    </row>
    <row r="354" spans="1:19" x14ac:dyDescent="0.35">
      <c r="A354" s="16" t="s">
        <v>10220</v>
      </c>
      <c r="B354" s="17" t="s">
        <v>10215</v>
      </c>
      <c r="C354" s="18"/>
      <c r="D354" s="18"/>
      <c r="E354" s="19" t="s">
        <v>10220</v>
      </c>
      <c r="F354" s="18"/>
      <c r="G354" s="18"/>
      <c r="H354" s="18"/>
      <c r="I354" s="18"/>
      <c r="J354" s="18"/>
      <c r="K354" s="18"/>
      <c r="L354" s="18"/>
      <c r="M354" s="18"/>
      <c r="N354" s="18"/>
      <c r="O354" s="18"/>
      <c r="P354" s="18"/>
      <c r="Q354" s="18"/>
      <c r="R354" s="18"/>
      <c r="S354" s="19" t="s">
        <v>10220</v>
      </c>
    </row>
    <row r="355" spans="1:19" x14ac:dyDescent="0.35">
      <c r="A355" s="16" t="s">
        <v>10221</v>
      </c>
      <c r="B355" s="17" t="s">
        <v>5277</v>
      </c>
      <c r="C355" s="18"/>
      <c r="D355" s="18"/>
      <c r="E355" s="19" t="s">
        <v>10221</v>
      </c>
      <c r="F355" s="18"/>
      <c r="G355" s="18"/>
      <c r="H355" s="18"/>
      <c r="I355" s="18"/>
      <c r="J355" s="18"/>
      <c r="K355" s="18"/>
      <c r="L355" s="18"/>
      <c r="M355" s="18"/>
      <c r="N355" s="18"/>
      <c r="O355" s="18"/>
      <c r="P355" s="18"/>
      <c r="Q355" s="18"/>
      <c r="R355" s="18"/>
      <c r="S355" s="19" t="s">
        <v>10221</v>
      </c>
    </row>
    <row r="356" spans="1:19" x14ac:dyDescent="0.35">
      <c r="A356" s="16" t="s">
        <v>10222</v>
      </c>
      <c r="B356" s="17" t="s">
        <v>4935</v>
      </c>
      <c r="C356" s="18"/>
      <c r="D356" s="18"/>
      <c r="E356" s="19" t="s">
        <v>10222</v>
      </c>
      <c r="F356" s="18"/>
      <c r="G356" s="18"/>
      <c r="H356" s="18"/>
      <c r="I356" s="18"/>
      <c r="J356" s="18"/>
      <c r="K356" s="18"/>
      <c r="L356" s="18"/>
      <c r="M356" s="18"/>
      <c r="N356" s="18"/>
      <c r="O356" s="18"/>
      <c r="P356" s="18"/>
      <c r="Q356" s="18"/>
      <c r="R356" s="18"/>
      <c r="S356" s="19" t="s">
        <v>10222</v>
      </c>
    </row>
    <row r="357" spans="1:19" x14ac:dyDescent="0.35">
      <c r="A357" s="7" t="s">
        <v>10223</v>
      </c>
      <c r="B357" s="11" t="s">
        <v>10224</v>
      </c>
      <c r="C357" s="18"/>
      <c r="D357" s="18"/>
      <c r="E357" s="18"/>
      <c r="F357" s="18"/>
      <c r="G357" s="18"/>
      <c r="H357" s="18"/>
      <c r="I357" s="18"/>
      <c r="J357" s="18"/>
      <c r="K357" s="18"/>
      <c r="L357" s="18"/>
      <c r="M357" s="18"/>
      <c r="N357" s="18"/>
      <c r="O357" s="18"/>
      <c r="P357" s="18"/>
      <c r="Q357" s="18"/>
      <c r="R357" s="18"/>
      <c r="S357" s="18"/>
    </row>
    <row r="358" spans="1:19" x14ac:dyDescent="0.35">
      <c r="A358" s="16" t="s">
        <v>10225</v>
      </c>
      <c r="B358" s="17" t="s">
        <v>10226</v>
      </c>
      <c r="C358" s="19" t="s">
        <v>10225</v>
      </c>
      <c r="D358" s="18"/>
      <c r="E358" s="18"/>
      <c r="F358" s="18"/>
      <c r="G358" s="19" t="s">
        <v>10225</v>
      </c>
      <c r="H358" s="18"/>
      <c r="I358" s="18"/>
      <c r="J358" s="18"/>
      <c r="K358" s="18"/>
      <c r="L358" s="19" t="s">
        <v>10225</v>
      </c>
      <c r="M358" s="18"/>
      <c r="N358" s="19" t="s">
        <v>10225</v>
      </c>
      <c r="O358" s="18"/>
      <c r="P358" s="18"/>
      <c r="Q358" s="18"/>
      <c r="R358" s="18"/>
      <c r="S358" s="19" t="s">
        <v>10225</v>
      </c>
    </row>
    <row r="359" spans="1:19" x14ac:dyDescent="0.35">
      <c r="A359" s="16" t="s">
        <v>10227</v>
      </c>
      <c r="B359" s="17" t="s">
        <v>10215</v>
      </c>
      <c r="C359" s="19" t="s">
        <v>10227</v>
      </c>
      <c r="D359" s="18"/>
      <c r="E359" s="18"/>
      <c r="F359" s="18"/>
      <c r="G359" s="19" t="s">
        <v>10227</v>
      </c>
      <c r="H359" s="18"/>
      <c r="I359" s="18"/>
      <c r="J359" s="18"/>
      <c r="K359" s="18"/>
      <c r="L359" s="19" t="s">
        <v>10227</v>
      </c>
      <c r="M359" s="18"/>
      <c r="N359" s="19" t="s">
        <v>10227</v>
      </c>
      <c r="O359" s="18"/>
      <c r="P359" s="18"/>
      <c r="Q359" s="18"/>
      <c r="R359" s="18"/>
      <c r="S359" s="19" t="s">
        <v>10227</v>
      </c>
    </row>
    <row r="360" spans="1:19" x14ac:dyDescent="0.35">
      <c r="A360" s="16" t="s">
        <v>10228</v>
      </c>
      <c r="B360" s="17" t="s">
        <v>10229</v>
      </c>
      <c r="C360" s="19" t="s">
        <v>10228</v>
      </c>
      <c r="D360" s="18"/>
      <c r="E360" s="18"/>
      <c r="F360" s="18"/>
      <c r="G360" s="19" t="s">
        <v>10228</v>
      </c>
      <c r="H360" s="18"/>
      <c r="I360" s="18"/>
      <c r="J360" s="18"/>
      <c r="K360" s="18"/>
      <c r="L360" s="19" t="s">
        <v>10228</v>
      </c>
      <c r="M360" s="18"/>
      <c r="N360" s="19" t="s">
        <v>10228</v>
      </c>
      <c r="O360" s="18"/>
      <c r="P360" s="18"/>
      <c r="Q360" s="18"/>
      <c r="R360" s="18"/>
      <c r="S360" s="19" t="s">
        <v>10228</v>
      </c>
    </row>
    <row r="361" spans="1:19" x14ac:dyDescent="0.35">
      <c r="A361" s="16" t="s">
        <v>10230</v>
      </c>
      <c r="B361" s="17" t="s">
        <v>5504</v>
      </c>
      <c r="C361" s="19" t="s">
        <v>10230</v>
      </c>
      <c r="D361" s="18"/>
      <c r="E361" s="18"/>
      <c r="F361" s="18"/>
      <c r="G361" s="19" t="s">
        <v>10230</v>
      </c>
      <c r="H361" s="18"/>
      <c r="I361" s="18"/>
      <c r="J361" s="18"/>
      <c r="K361" s="18"/>
      <c r="L361" s="19" t="s">
        <v>10230</v>
      </c>
      <c r="M361" s="18"/>
      <c r="N361" s="19" t="s">
        <v>10230</v>
      </c>
      <c r="O361" s="18"/>
      <c r="P361" s="18"/>
      <c r="Q361" s="18"/>
      <c r="R361" s="18"/>
      <c r="S361" s="19" t="s">
        <v>10230</v>
      </c>
    </row>
    <row r="362" spans="1:19" x14ac:dyDescent="0.35">
      <c r="A362" s="16" t="s">
        <v>10231</v>
      </c>
      <c r="B362" s="17" t="s">
        <v>5506</v>
      </c>
      <c r="C362" s="19" t="s">
        <v>10231</v>
      </c>
      <c r="D362" s="18"/>
      <c r="E362" s="18"/>
      <c r="F362" s="18"/>
      <c r="G362" s="19" t="s">
        <v>10231</v>
      </c>
      <c r="H362" s="18"/>
      <c r="I362" s="18"/>
      <c r="J362" s="18"/>
      <c r="K362" s="18"/>
      <c r="L362" s="19" t="s">
        <v>10231</v>
      </c>
      <c r="M362" s="18"/>
      <c r="N362" s="19" t="s">
        <v>10231</v>
      </c>
      <c r="O362" s="18"/>
      <c r="P362" s="18"/>
      <c r="Q362" s="18"/>
      <c r="R362" s="18"/>
      <c r="S362" s="19" t="s">
        <v>10231</v>
      </c>
    </row>
    <row r="363" spans="1:19" x14ac:dyDescent="0.35">
      <c r="A363" s="16" t="s">
        <v>10232</v>
      </c>
      <c r="B363" s="17" t="s">
        <v>5512</v>
      </c>
      <c r="C363" s="19" t="s">
        <v>10232</v>
      </c>
      <c r="D363" s="18"/>
      <c r="E363" s="18"/>
      <c r="F363" s="18"/>
      <c r="G363" s="19" t="s">
        <v>10232</v>
      </c>
      <c r="H363" s="18"/>
      <c r="I363" s="18"/>
      <c r="J363" s="18"/>
      <c r="K363" s="18"/>
      <c r="L363" s="19" t="s">
        <v>10232</v>
      </c>
      <c r="M363" s="18"/>
      <c r="N363" s="19" t="s">
        <v>10232</v>
      </c>
      <c r="O363" s="18"/>
      <c r="P363" s="18"/>
      <c r="Q363" s="18"/>
      <c r="R363" s="18"/>
      <c r="S363" s="19" t="s">
        <v>10232</v>
      </c>
    </row>
    <row r="364" spans="1:19" x14ac:dyDescent="0.35">
      <c r="A364" s="16" t="s">
        <v>10233</v>
      </c>
      <c r="B364" s="17" t="s">
        <v>10234</v>
      </c>
      <c r="C364" s="19" t="s">
        <v>10233</v>
      </c>
      <c r="D364" s="18"/>
      <c r="E364" s="18"/>
      <c r="F364" s="18"/>
      <c r="G364" s="19" t="s">
        <v>10233</v>
      </c>
      <c r="H364" s="18"/>
      <c r="I364" s="18"/>
      <c r="J364" s="18"/>
      <c r="K364" s="18"/>
      <c r="L364" s="19" t="s">
        <v>10233</v>
      </c>
      <c r="M364" s="18"/>
      <c r="N364" s="19" t="s">
        <v>10233</v>
      </c>
      <c r="O364" s="18"/>
      <c r="P364" s="18"/>
      <c r="Q364" s="18"/>
      <c r="R364" s="18"/>
      <c r="S364" s="19" t="s">
        <v>10233</v>
      </c>
    </row>
    <row r="365" spans="1:19" x14ac:dyDescent="0.35">
      <c r="A365" s="16" t="s">
        <v>10235</v>
      </c>
      <c r="B365" s="17" t="s">
        <v>5528</v>
      </c>
      <c r="C365" s="19" t="s">
        <v>10235</v>
      </c>
      <c r="D365" s="18"/>
      <c r="E365" s="18"/>
      <c r="F365" s="18"/>
      <c r="G365" s="19" t="s">
        <v>10235</v>
      </c>
      <c r="H365" s="18"/>
      <c r="I365" s="18"/>
      <c r="J365" s="18"/>
      <c r="K365" s="18"/>
      <c r="L365" s="19" t="s">
        <v>10235</v>
      </c>
      <c r="M365" s="18"/>
      <c r="N365" s="19" t="s">
        <v>10235</v>
      </c>
      <c r="O365" s="18"/>
      <c r="P365" s="18"/>
      <c r="Q365" s="18"/>
      <c r="R365" s="18"/>
      <c r="S365" s="19" t="s">
        <v>10235</v>
      </c>
    </row>
    <row r="366" spans="1:19" x14ac:dyDescent="0.35">
      <c r="A366" s="16" t="s">
        <v>10236</v>
      </c>
      <c r="B366" s="17" t="s">
        <v>5277</v>
      </c>
      <c r="C366" s="19" t="s">
        <v>10236</v>
      </c>
      <c r="D366" s="18"/>
      <c r="E366" s="18"/>
      <c r="F366" s="18"/>
      <c r="G366" s="19" t="s">
        <v>10236</v>
      </c>
      <c r="H366" s="18"/>
      <c r="I366" s="18"/>
      <c r="J366" s="18"/>
      <c r="K366" s="18"/>
      <c r="L366" s="19" t="s">
        <v>10236</v>
      </c>
      <c r="M366" s="18"/>
      <c r="N366" s="19" t="s">
        <v>10236</v>
      </c>
      <c r="O366" s="18"/>
      <c r="P366" s="18"/>
      <c r="Q366" s="18"/>
      <c r="R366" s="18"/>
      <c r="S366" s="19" t="s">
        <v>10236</v>
      </c>
    </row>
    <row r="367" spans="1:19" x14ac:dyDescent="0.35">
      <c r="A367" s="7" t="s">
        <v>10237</v>
      </c>
      <c r="B367" s="11" t="s">
        <v>10224</v>
      </c>
      <c r="C367" s="18"/>
      <c r="D367" s="18"/>
      <c r="E367" s="18"/>
      <c r="F367" s="18"/>
      <c r="G367" s="18"/>
      <c r="H367" s="18"/>
      <c r="I367" s="18"/>
      <c r="J367" s="18"/>
      <c r="K367" s="18"/>
      <c r="L367" s="18"/>
      <c r="M367" s="18"/>
      <c r="N367" s="18"/>
      <c r="O367" s="18"/>
      <c r="P367" s="18"/>
      <c r="Q367" s="18"/>
      <c r="R367" s="18"/>
      <c r="S367" s="18"/>
    </row>
    <row r="368" spans="1:19" x14ac:dyDescent="0.35">
      <c r="A368" s="16" t="s">
        <v>10238</v>
      </c>
      <c r="B368" s="17" t="s">
        <v>10226</v>
      </c>
      <c r="C368" s="18"/>
      <c r="D368" s="18"/>
      <c r="E368" s="19" t="s">
        <v>10238</v>
      </c>
      <c r="F368" s="18"/>
      <c r="G368" s="18"/>
      <c r="H368" s="18"/>
      <c r="I368" s="18"/>
      <c r="J368" s="18"/>
      <c r="K368" s="18"/>
      <c r="L368" s="18"/>
      <c r="M368" s="18"/>
      <c r="N368" s="18"/>
      <c r="O368" s="18"/>
      <c r="P368" s="18"/>
      <c r="Q368" s="18"/>
      <c r="R368" s="18"/>
      <c r="S368" s="19" t="s">
        <v>10238</v>
      </c>
    </row>
    <row r="369" spans="1:19" x14ac:dyDescent="0.35">
      <c r="A369" s="16" t="s">
        <v>10239</v>
      </c>
      <c r="B369" s="17" t="s">
        <v>10215</v>
      </c>
      <c r="C369" s="18"/>
      <c r="D369" s="18"/>
      <c r="E369" s="19" t="s">
        <v>10239</v>
      </c>
      <c r="F369" s="18"/>
      <c r="G369" s="18"/>
      <c r="H369" s="18"/>
      <c r="I369" s="18"/>
      <c r="J369" s="18"/>
      <c r="K369" s="18"/>
      <c r="L369" s="18"/>
      <c r="M369" s="18"/>
      <c r="N369" s="18"/>
      <c r="O369" s="18"/>
      <c r="P369" s="18"/>
      <c r="Q369" s="18"/>
      <c r="R369" s="18"/>
      <c r="S369" s="19" t="s">
        <v>10239</v>
      </c>
    </row>
    <row r="370" spans="1:19" x14ac:dyDescent="0.35">
      <c r="A370" s="16" t="s">
        <v>10240</v>
      </c>
      <c r="B370" s="17" t="s">
        <v>10229</v>
      </c>
      <c r="C370" s="18"/>
      <c r="D370" s="18"/>
      <c r="E370" s="19" t="s">
        <v>10240</v>
      </c>
      <c r="F370" s="18"/>
      <c r="G370" s="18"/>
      <c r="H370" s="18"/>
      <c r="I370" s="18"/>
      <c r="J370" s="18"/>
      <c r="K370" s="18"/>
      <c r="L370" s="18"/>
      <c r="M370" s="18"/>
      <c r="N370" s="18"/>
      <c r="O370" s="18"/>
      <c r="P370" s="18"/>
      <c r="Q370" s="18"/>
      <c r="R370" s="18"/>
      <c r="S370" s="19" t="s">
        <v>10240</v>
      </c>
    </row>
    <row r="371" spans="1:19" x14ac:dyDescent="0.35">
      <c r="A371" s="16" t="s">
        <v>10241</v>
      </c>
      <c r="B371" s="17" t="s">
        <v>5504</v>
      </c>
      <c r="C371" s="18"/>
      <c r="D371" s="18"/>
      <c r="E371" s="19" t="s">
        <v>10241</v>
      </c>
      <c r="F371" s="18"/>
      <c r="G371" s="18"/>
      <c r="H371" s="18"/>
      <c r="I371" s="18"/>
      <c r="J371" s="18"/>
      <c r="K371" s="18"/>
      <c r="L371" s="18"/>
      <c r="M371" s="18"/>
      <c r="N371" s="18"/>
      <c r="O371" s="18"/>
      <c r="P371" s="18"/>
      <c r="Q371" s="18"/>
      <c r="R371" s="18"/>
      <c r="S371" s="19" t="s">
        <v>10241</v>
      </c>
    </row>
    <row r="372" spans="1:19" x14ac:dyDescent="0.35">
      <c r="A372" s="16" t="s">
        <v>10242</v>
      </c>
      <c r="B372" s="17" t="s">
        <v>5506</v>
      </c>
      <c r="C372" s="18"/>
      <c r="D372" s="18"/>
      <c r="E372" s="19" t="s">
        <v>10242</v>
      </c>
      <c r="F372" s="18"/>
      <c r="G372" s="18"/>
      <c r="H372" s="18"/>
      <c r="I372" s="18"/>
      <c r="J372" s="18"/>
      <c r="K372" s="18"/>
      <c r="L372" s="18"/>
      <c r="M372" s="18"/>
      <c r="N372" s="18"/>
      <c r="O372" s="18"/>
      <c r="P372" s="18"/>
      <c r="Q372" s="18"/>
      <c r="R372" s="18"/>
      <c r="S372" s="19" t="s">
        <v>10242</v>
      </c>
    </row>
    <row r="373" spans="1:19" x14ac:dyDescent="0.35">
      <c r="A373" s="16" t="s">
        <v>10243</v>
      </c>
      <c r="B373" s="17" t="s">
        <v>5512</v>
      </c>
      <c r="C373" s="18"/>
      <c r="D373" s="18"/>
      <c r="E373" s="19" t="s">
        <v>10243</v>
      </c>
      <c r="F373" s="18"/>
      <c r="G373" s="18"/>
      <c r="H373" s="18"/>
      <c r="I373" s="18"/>
      <c r="J373" s="18"/>
      <c r="K373" s="18"/>
      <c r="L373" s="18"/>
      <c r="M373" s="18"/>
      <c r="N373" s="18"/>
      <c r="O373" s="18"/>
      <c r="P373" s="18"/>
      <c r="Q373" s="18"/>
      <c r="R373" s="18"/>
      <c r="S373" s="19" t="s">
        <v>10243</v>
      </c>
    </row>
    <row r="374" spans="1:19" x14ac:dyDescent="0.35">
      <c r="A374" s="16" t="s">
        <v>10244</v>
      </c>
      <c r="B374" s="17" t="s">
        <v>10234</v>
      </c>
      <c r="C374" s="18"/>
      <c r="D374" s="18"/>
      <c r="E374" s="19" t="s">
        <v>10244</v>
      </c>
      <c r="F374" s="18"/>
      <c r="G374" s="18"/>
      <c r="H374" s="18"/>
      <c r="I374" s="18"/>
      <c r="J374" s="18"/>
      <c r="K374" s="18"/>
      <c r="L374" s="18"/>
      <c r="M374" s="18"/>
      <c r="N374" s="18"/>
      <c r="O374" s="18"/>
      <c r="P374" s="18"/>
      <c r="Q374" s="18"/>
      <c r="R374" s="18"/>
      <c r="S374" s="19" t="s">
        <v>10244</v>
      </c>
    </row>
    <row r="375" spans="1:19" x14ac:dyDescent="0.35">
      <c r="A375" s="16" t="s">
        <v>10245</v>
      </c>
      <c r="B375" s="17" t="s">
        <v>5528</v>
      </c>
      <c r="C375" s="18"/>
      <c r="D375" s="18"/>
      <c r="E375" s="19" t="s">
        <v>10245</v>
      </c>
      <c r="F375" s="18"/>
      <c r="G375" s="18"/>
      <c r="H375" s="18"/>
      <c r="I375" s="18"/>
      <c r="J375" s="18"/>
      <c r="K375" s="18"/>
      <c r="L375" s="18"/>
      <c r="M375" s="18"/>
      <c r="N375" s="18"/>
      <c r="O375" s="18"/>
      <c r="P375" s="18"/>
      <c r="Q375" s="18"/>
      <c r="R375" s="18"/>
      <c r="S375" s="19" t="s">
        <v>10245</v>
      </c>
    </row>
    <row r="376" spans="1:19" x14ac:dyDescent="0.35">
      <c r="A376" s="16" t="s">
        <v>10246</v>
      </c>
      <c r="B376" s="17" t="s">
        <v>5277</v>
      </c>
      <c r="C376" s="18"/>
      <c r="D376" s="18"/>
      <c r="E376" s="19" t="s">
        <v>10246</v>
      </c>
      <c r="F376" s="18"/>
      <c r="G376" s="18"/>
      <c r="H376" s="18"/>
      <c r="I376" s="18"/>
      <c r="J376" s="18"/>
      <c r="K376" s="18"/>
      <c r="L376" s="18"/>
      <c r="M376" s="18"/>
      <c r="N376" s="18"/>
      <c r="O376" s="18"/>
      <c r="P376" s="18"/>
      <c r="Q376" s="18"/>
      <c r="R376" s="18"/>
      <c r="S376" s="19" t="s">
        <v>10246</v>
      </c>
    </row>
    <row r="377" spans="1:19" x14ac:dyDescent="0.35">
      <c r="A377" s="7" t="s">
        <v>10247</v>
      </c>
      <c r="B377" s="11" t="s">
        <v>10248</v>
      </c>
      <c r="C377" s="18"/>
      <c r="D377" s="18"/>
      <c r="E377" s="18"/>
      <c r="F377" s="18"/>
      <c r="G377" s="18"/>
      <c r="H377" s="18"/>
      <c r="I377" s="18"/>
      <c r="J377" s="18"/>
      <c r="K377" s="18"/>
      <c r="L377" s="18"/>
      <c r="M377" s="18"/>
      <c r="N377" s="18"/>
      <c r="O377" s="18"/>
      <c r="P377" s="18"/>
      <c r="Q377" s="18"/>
      <c r="R377" s="18"/>
      <c r="S377" s="18"/>
    </row>
    <row r="378" spans="1:19" x14ac:dyDescent="0.35">
      <c r="A378" s="16" t="s">
        <v>10249</v>
      </c>
      <c r="B378" s="17" t="s">
        <v>10250</v>
      </c>
      <c r="C378" s="19" t="s">
        <v>10249</v>
      </c>
      <c r="D378" s="18"/>
      <c r="E378" s="18"/>
      <c r="F378" s="18"/>
      <c r="G378" s="19" t="s">
        <v>10249</v>
      </c>
      <c r="H378" s="18"/>
      <c r="I378" s="18"/>
      <c r="J378" s="18"/>
      <c r="K378" s="18"/>
      <c r="L378" s="19" t="s">
        <v>10249</v>
      </c>
      <c r="M378" s="18"/>
      <c r="N378" s="19" t="s">
        <v>10249</v>
      </c>
      <c r="O378" s="18"/>
      <c r="P378" s="18"/>
      <c r="Q378" s="18"/>
      <c r="R378" s="18"/>
      <c r="S378" s="19" t="s">
        <v>10249</v>
      </c>
    </row>
    <row r="379" spans="1:19" x14ac:dyDescent="0.35">
      <c r="A379" s="16" t="s">
        <v>10251</v>
      </c>
      <c r="B379" s="17" t="s">
        <v>5598</v>
      </c>
      <c r="C379" s="19" t="s">
        <v>10251</v>
      </c>
      <c r="D379" s="18"/>
      <c r="E379" s="18"/>
      <c r="F379" s="18"/>
      <c r="G379" s="19" t="s">
        <v>10251</v>
      </c>
      <c r="H379" s="18"/>
      <c r="I379" s="18"/>
      <c r="J379" s="18"/>
      <c r="K379" s="18"/>
      <c r="L379" s="19" t="s">
        <v>10251</v>
      </c>
      <c r="M379" s="18"/>
      <c r="N379" s="19" t="s">
        <v>10251</v>
      </c>
      <c r="O379" s="18"/>
      <c r="P379" s="18"/>
      <c r="Q379" s="18"/>
      <c r="R379" s="18"/>
      <c r="S379" s="19" t="s">
        <v>10251</v>
      </c>
    </row>
    <row r="380" spans="1:19" x14ac:dyDescent="0.35">
      <c r="A380" s="16" t="s">
        <v>10252</v>
      </c>
      <c r="B380" s="17" t="s">
        <v>10253</v>
      </c>
      <c r="C380" s="19" t="s">
        <v>10252</v>
      </c>
      <c r="D380" s="18"/>
      <c r="E380" s="18"/>
      <c r="F380" s="18"/>
      <c r="G380" s="19" t="s">
        <v>10252</v>
      </c>
      <c r="H380" s="18"/>
      <c r="I380" s="18"/>
      <c r="J380" s="18"/>
      <c r="K380" s="18"/>
      <c r="L380" s="19" t="s">
        <v>10252</v>
      </c>
      <c r="M380" s="18"/>
      <c r="N380" s="19" t="s">
        <v>10252</v>
      </c>
      <c r="O380" s="18"/>
      <c r="P380" s="18"/>
      <c r="Q380" s="18"/>
      <c r="R380" s="18"/>
      <c r="S380" s="19" t="s">
        <v>10252</v>
      </c>
    </row>
    <row r="381" spans="1:19" x14ac:dyDescent="0.35">
      <c r="A381" s="16" t="s">
        <v>10254</v>
      </c>
      <c r="B381" s="17" t="s">
        <v>10255</v>
      </c>
      <c r="C381" s="19" t="s">
        <v>10254</v>
      </c>
      <c r="D381" s="18"/>
      <c r="E381" s="18"/>
      <c r="F381" s="18"/>
      <c r="G381" s="19" t="s">
        <v>10254</v>
      </c>
      <c r="H381" s="18"/>
      <c r="I381" s="18"/>
      <c r="J381" s="18"/>
      <c r="K381" s="18"/>
      <c r="L381" s="19" t="s">
        <v>10254</v>
      </c>
      <c r="M381" s="18"/>
      <c r="N381" s="19" t="s">
        <v>10254</v>
      </c>
      <c r="O381" s="18"/>
      <c r="P381" s="18"/>
      <c r="Q381" s="18"/>
      <c r="R381" s="18"/>
      <c r="S381" s="19" t="s">
        <v>10254</v>
      </c>
    </row>
    <row r="382" spans="1:19" x14ac:dyDescent="0.35">
      <c r="A382" s="16" t="s">
        <v>10256</v>
      </c>
      <c r="B382" s="17" t="s">
        <v>5277</v>
      </c>
      <c r="C382" s="19" t="s">
        <v>10256</v>
      </c>
      <c r="D382" s="18"/>
      <c r="E382" s="18"/>
      <c r="F382" s="18"/>
      <c r="G382" s="19" t="s">
        <v>10256</v>
      </c>
      <c r="H382" s="18"/>
      <c r="I382" s="18"/>
      <c r="J382" s="18"/>
      <c r="K382" s="18"/>
      <c r="L382" s="19" t="s">
        <v>10256</v>
      </c>
      <c r="M382" s="18"/>
      <c r="N382" s="19" t="s">
        <v>10256</v>
      </c>
      <c r="O382" s="18"/>
      <c r="P382" s="18"/>
      <c r="Q382" s="18"/>
      <c r="R382" s="18"/>
      <c r="S382" s="19" t="s">
        <v>10256</v>
      </c>
    </row>
    <row r="383" spans="1:19" x14ac:dyDescent="0.35">
      <c r="A383" s="7" t="s">
        <v>10257</v>
      </c>
      <c r="B383" s="11" t="s">
        <v>10248</v>
      </c>
      <c r="C383" s="18"/>
      <c r="D383" s="18"/>
      <c r="E383" s="18"/>
      <c r="F383" s="18"/>
      <c r="G383" s="18"/>
      <c r="H383" s="18"/>
      <c r="I383" s="18"/>
      <c r="J383" s="18"/>
      <c r="K383" s="18"/>
      <c r="L383" s="18"/>
      <c r="M383" s="18"/>
      <c r="N383" s="18"/>
      <c r="O383" s="18"/>
      <c r="P383" s="18"/>
      <c r="Q383" s="18"/>
      <c r="R383" s="18"/>
      <c r="S383" s="18"/>
    </row>
    <row r="384" spans="1:19" x14ac:dyDescent="0.35">
      <c r="A384" s="16" t="s">
        <v>10258</v>
      </c>
      <c r="B384" s="17" t="s">
        <v>10250</v>
      </c>
      <c r="C384" s="18"/>
      <c r="D384" s="18"/>
      <c r="E384" s="19" t="s">
        <v>10258</v>
      </c>
      <c r="F384" s="18"/>
      <c r="G384" s="18"/>
      <c r="H384" s="18"/>
      <c r="I384" s="18"/>
      <c r="J384" s="18"/>
      <c r="K384" s="18"/>
      <c r="L384" s="18"/>
      <c r="M384" s="18"/>
      <c r="N384" s="18"/>
      <c r="O384" s="18"/>
      <c r="P384" s="18"/>
      <c r="Q384" s="18"/>
      <c r="R384" s="18"/>
      <c r="S384" s="19" t="s">
        <v>10258</v>
      </c>
    </row>
    <row r="385" spans="1:19" x14ac:dyDescent="0.35">
      <c r="A385" s="16" t="s">
        <v>10259</v>
      </c>
      <c r="B385" s="17" t="s">
        <v>5598</v>
      </c>
      <c r="C385" s="18"/>
      <c r="D385" s="18"/>
      <c r="E385" s="19" t="s">
        <v>10259</v>
      </c>
      <c r="F385" s="18"/>
      <c r="G385" s="18"/>
      <c r="H385" s="18"/>
      <c r="I385" s="18"/>
      <c r="J385" s="18"/>
      <c r="K385" s="18"/>
      <c r="L385" s="18"/>
      <c r="M385" s="18"/>
      <c r="N385" s="18"/>
      <c r="O385" s="18"/>
      <c r="P385" s="18"/>
      <c r="Q385" s="18"/>
      <c r="R385" s="18"/>
      <c r="S385" s="19" t="s">
        <v>10259</v>
      </c>
    </row>
    <row r="386" spans="1:19" x14ac:dyDescent="0.35">
      <c r="A386" s="16" t="s">
        <v>10260</v>
      </c>
      <c r="B386" s="17" t="s">
        <v>10253</v>
      </c>
      <c r="C386" s="18"/>
      <c r="D386" s="18"/>
      <c r="E386" s="19" t="s">
        <v>10260</v>
      </c>
      <c r="F386" s="18"/>
      <c r="G386" s="18"/>
      <c r="H386" s="18"/>
      <c r="I386" s="18"/>
      <c r="J386" s="18"/>
      <c r="K386" s="18"/>
      <c r="L386" s="18"/>
      <c r="M386" s="18"/>
      <c r="N386" s="18"/>
      <c r="O386" s="18"/>
      <c r="P386" s="18"/>
      <c r="Q386" s="18"/>
      <c r="R386" s="18"/>
      <c r="S386" s="19" t="s">
        <v>10260</v>
      </c>
    </row>
    <row r="387" spans="1:19" x14ac:dyDescent="0.35">
      <c r="A387" s="16" t="s">
        <v>10261</v>
      </c>
      <c r="B387" s="17" t="s">
        <v>10255</v>
      </c>
      <c r="C387" s="18"/>
      <c r="D387" s="18"/>
      <c r="E387" s="19" t="s">
        <v>10261</v>
      </c>
      <c r="F387" s="18"/>
      <c r="G387" s="18"/>
      <c r="H387" s="18"/>
      <c r="I387" s="18"/>
      <c r="J387" s="18"/>
      <c r="K387" s="18"/>
      <c r="L387" s="18"/>
      <c r="M387" s="18"/>
      <c r="N387" s="18"/>
      <c r="O387" s="18"/>
      <c r="P387" s="18"/>
      <c r="Q387" s="18"/>
      <c r="R387" s="18"/>
      <c r="S387" s="19" t="s">
        <v>10261</v>
      </c>
    </row>
    <row r="388" spans="1:19" x14ac:dyDescent="0.35">
      <c r="A388" s="16" t="s">
        <v>10262</v>
      </c>
      <c r="B388" s="17" t="s">
        <v>5277</v>
      </c>
      <c r="C388" s="18"/>
      <c r="D388" s="18"/>
      <c r="E388" s="19" t="s">
        <v>10262</v>
      </c>
      <c r="F388" s="18"/>
      <c r="G388" s="18"/>
      <c r="H388" s="18"/>
      <c r="I388" s="18"/>
      <c r="J388" s="18"/>
      <c r="K388" s="18"/>
      <c r="L388" s="18"/>
      <c r="M388" s="18"/>
      <c r="N388" s="18"/>
      <c r="O388" s="18"/>
      <c r="P388" s="18"/>
      <c r="Q388" s="18"/>
      <c r="R388" s="18"/>
      <c r="S388" s="19" t="s">
        <v>10262</v>
      </c>
    </row>
    <row r="389" spans="1:19" x14ac:dyDescent="0.35">
      <c r="A389" s="7" t="s">
        <v>10263</v>
      </c>
      <c r="B389" s="11" t="s">
        <v>10264</v>
      </c>
      <c r="C389" s="18"/>
      <c r="D389" s="18"/>
      <c r="E389" s="18"/>
      <c r="F389" s="18"/>
      <c r="G389" s="18"/>
      <c r="H389" s="18"/>
      <c r="I389" s="18"/>
      <c r="J389" s="18"/>
      <c r="K389" s="18"/>
      <c r="L389" s="18"/>
      <c r="M389" s="18"/>
      <c r="N389" s="18"/>
      <c r="O389" s="18"/>
      <c r="P389" s="18"/>
      <c r="Q389" s="18"/>
      <c r="R389" s="18"/>
      <c r="S389" s="18"/>
    </row>
    <row r="390" spans="1:19" x14ac:dyDescent="0.35">
      <c r="A390" s="16" t="s">
        <v>10265</v>
      </c>
      <c r="B390" s="17" t="s">
        <v>9756</v>
      </c>
      <c r="C390" s="19" t="s">
        <v>10265</v>
      </c>
      <c r="D390" s="18"/>
      <c r="E390" s="18"/>
      <c r="F390" s="18"/>
      <c r="G390" s="19" t="s">
        <v>10265</v>
      </c>
      <c r="H390" s="18"/>
      <c r="I390" s="18"/>
      <c r="J390" s="18"/>
      <c r="K390" s="18"/>
      <c r="L390" s="19" t="s">
        <v>10265</v>
      </c>
      <c r="M390" s="18"/>
      <c r="N390" s="19" t="s">
        <v>10265</v>
      </c>
      <c r="O390" s="18"/>
      <c r="P390" s="18"/>
      <c r="Q390" s="18"/>
      <c r="R390" s="18"/>
      <c r="S390" s="19" t="s">
        <v>10265</v>
      </c>
    </row>
    <row r="391" spans="1:19" x14ac:dyDescent="0.35">
      <c r="A391" s="16" t="s">
        <v>10266</v>
      </c>
      <c r="B391" s="17" t="s">
        <v>5277</v>
      </c>
      <c r="C391" s="19" t="s">
        <v>10266</v>
      </c>
      <c r="D391" s="18"/>
      <c r="E391" s="18"/>
      <c r="F391" s="18"/>
      <c r="G391" s="19" t="s">
        <v>10266</v>
      </c>
      <c r="H391" s="18"/>
      <c r="I391" s="18"/>
      <c r="J391" s="18"/>
      <c r="K391" s="18"/>
      <c r="L391" s="19" t="s">
        <v>10266</v>
      </c>
      <c r="M391" s="18"/>
      <c r="N391" s="19" t="s">
        <v>10266</v>
      </c>
      <c r="O391" s="18"/>
      <c r="P391" s="18"/>
      <c r="Q391" s="18"/>
      <c r="R391" s="18"/>
      <c r="S391" s="19" t="s">
        <v>10266</v>
      </c>
    </row>
    <row r="392" spans="1:19" x14ac:dyDescent="0.35">
      <c r="A392" s="7" t="s">
        <v>10267</v>
      </c>
      <c r="B392" s="11" t="s">
        <v>10264</v>
      </c>
      <c r="C392" s="18"/>
      <c r="D392" s="18"/>
      <c r="E392" s="18"/>
      <c r="F392" s="18"/>
      <c r="G392" s="18"/>
      <c r="H392" s="18"/>
      <c r="I392" s="18"/>
      <c r="J392" s="18"/>
      <c r="K392" s="18"/>
      <c r="L392" s="18"/>
      <c r="M392" s="18"/>
      <c r="N392" s="18"/>
      <c r="O392" s="18"/>
      <c r="P392" s="18"/>
      <c r="Q392" s="18"/>
      <c r="R392" s="18"/>
      <c r="S392" s="18"/>
    </row>
    <row r="393" spans="1:19" x14ac:dyDescent="0.35">
      <c r="A393" s="16" t="s">
        <v>10268</v>
      </c>
      <c r="B393" s="17" t="s">
        <v>9756</v>
      </c>
      <c r="C393" s="18"/>
      <c r="D393" s="18"/>
      <c r="E393" s="19" t="s">
        <v>10268</v>
      </c>
      <c r="F393" s="18"/>
      <c r="G393" s="18"/>
      <c r="H393" s="18"/>
      <c r="I393" s="18"/>
      <c r="J393" s="18"/>
      <c r="K393" s="18"/>
      <c r="L393" s="18"/>
      <c r="M393" s="18"/>
      <c r="N393" s="18"/>
      <c r="O393" s="18"/>
      <c r="P393" s="18"/>
      <c r="Q393" s="18"/>
      <c r="R393" s="18"/>
      <c r="S393" s="19" t="s">
        <v>10268</v>
      </c>
    </row>
    <row r="394" spans="1:19" x14ac:dyDescent="0.35">
      <c r="A394" s="16" t="s">
        <v>10269</v>
      </c>
      <c r="B394" s="17" t="s">
        <v>5277</v>
      </c>
      <c r="C394" s="18"/>
      <c r="D394" s="18"/>
      <c r="E394" s="19" t="s">
        <v>10269</v>
      </c>
      <c r="F394" s="18"/>
      <c r="G394" s="18"/>
      <c r="H394" s="18"/>
      <c r="I394" s="18"/>
      <c r="J394" s="18"/>
      <c r="K394" s="18"/>
      <c r="L394" s="18"/>
      <c r="M394" s="18"/>
      <c r="N394" s="18"/>
      <c r="O394" s="18"/>
      <c r="P394" s="18"/>
      <c r="Q394" s="18"/>
      <c r="R394" s="18"/>
      <c r="S394" s="19" t="s">
        <v>10269</v>
      </c>
    </row>
    <row r="395" spans="1:19" x14ac:dyDescent="0.35">
      <c r="A395" s="7" t="s">
        <v>10270</v>
      </c>
      <c r="B395" s="11" t="s">
        <v>10271</v>
      </c>
      <c r="C395" s="18"/>
      <c r="D395" s="18"/>
      <c r="E395" s="18"/>
      <c r="F395" s="18"/>
      <c r="G395" s="18"/>
      <c r="H395" s="18"/>
      <c r="I395" s="18"/>
      <c r="J395" s="18"/>
      <c r="K395" s="18"/>
      <c r="L395" s="18"/>
      <c r="M395" s="18"/>
      <c r="N395" s="18"/>
      <c r="O395" s="18"/>
      <c r="P395" s="18"/>
      <c r="Q395" s="18"/>
      <c r="R395" s="18"/>
      <c r="S395" s="18"/>
    </row>
    <row r="396" spans="1:19" x14ac:dyDescent="0.35">
      <c r="A396" s="16" t="s">
        <v>10272</v>
      </c>
      <c r="B396" s="17" t="s">
        <v>10273</v>
      </c>
      <c r="C396" s="19" t="s">
        <v>10272</v>
      </c>
      <c r="D396" s="18"/>
      <c r="E396" s="18"/>
      <c r="F396" s="18"/>
      <c r="G396" s="19" t="s">
        <v>10272</v>
      </c>
      <c r="H396" s="18"/>
      <c r="I396" s="18"/>
      <c r="J396" s="18"/>
      <c r="K396" s="18"/>
      <c r="L396" s="19" t="s">
        <v>10272</v>
      </c>
      <c r="M396" s="18"/>
      <c r="N396" s="19" t="s">
        <v>10272</v>
      </c>
      <c r="O396" s="18"/>
      <c r="P396" s="18"/>
      <c r="Q396" s="18"/>
      <c r="R396" s="18"/>
      <c r="S396" s="19" t="s">
        <v>10272</v>
      </c>
    </row>
    <row r="397" spans="1:19" x14ac:dyDescent="0.35">
      <c r="A397" s="16" t="s">
        <v>10274</v>
      </c>
      <c r="B397" s="17" t="s">
        <v>10275</v>
      </c>
      <c r="C397" s="19" t="s">
        <v>10274</v>
      </c>
      <c r="D397" s="18"/>
      <c r="E397" s="18"/>
      <c r="F397" s="18"/>
      <c r="G397" s="19" t="s">
        <v>10274</v>
      </c>
      <c r="H397" s="18"/>
      <c r="I397" s="18"/>
      <c r="J397" s="18"/>
      <c r="K397" s="18"/>
      <c r="L397" s="19" t="s">
        <v>10274</v>
      </c>
      <c r="M397" s="18"/>
      <c r="N397" s="19" t="s">
        <v>10274</v>
      </c>
      <c r="O397" s="18"/>
      <c r="P397" s="18"/>
      <c r="Q397" s="18"/>
      <c r="R397" s="18"/>
      <c r="S397" s="19" t="s">
        <v>10274</v>
      </c>
    </row>
    <row r="398" spans="1:19" x14ac:dyDescent="0.35">
      <c r="A398" s="16" t="s">
        <v>10276</v>
      </c>
      <c r="B398" s="17" t="s">
        <v>10277</v>
      </c>
      <c r="C398" s="19" t="s">
        <v>10276</v>
      </c>
      <c r="D398" s="18"/>
      <c r="E398" s="18"/>
      <c r="F398" s="18"/>
      <c r="G398" s="19" t="s">
        <v>10276</v>
      </c>
      <c r="H398" s="18"/>
      <c r="I398" s="18"/>
      <c r="J398" s="18"/>
      <c r="K398" s="18"/>
      <c r="L398" s="19" t="s">
        <v>10276</v>
      </c>
      <c r="M398" s="18"/>
      <c r="N398" s="19" t="s">
        <v>10276</v>
      </c>
      <c r="O398" s="18"/>
      <c r="P398" s="18"/>
      <c r="Q398" s="18"/>
      <c r="R398" s="18"/>
      <c r="S398" s="19" t="s">
        <v>10276</v>
      </c>
    </row>
    <row r="399" spans="1:19" x14ac:dyDescent="0.35">
      <c r="A399" s="16" t="s">
        <v>10278</v>
      </c>
      <c r="B399" s="17" t="s">
        <v>4935</v>
      </c>
      <c r="C399" s="19" t="s">
        <v>10278</v>
      </c>
      <c r="D399" s="18"/>
      <c r="E399" s="18"/>
      <c r="F399" s="18"/>
      <c r="G399" s="19" t="s">
        <v>10278</v>
      </c>
      <c r="H399" s="18"/>
      <c r="I399" s="18"/>
      <c r="J399" s="18"/>
      <c r="K399" s="18"/>
      <c r="L399" s="19" t="s">
        <v>10278</v>
      </c>
      <c r="M399" s="18"/>
      <c r="N399" s="19" t="s">
        <v>10278</v>
      </c>
      <c r="O399" s="18"/>
      <c r="P399" s="18"/>
      <c r="Q399" s="18"/>
      <c r="R399" s="18"/>
      <c r="S399" s="19" t="s">
        <v>10278</v>
      </c>
    </row>
    <row r="400" spans="1:19" x14ac:dyDescent="0.35">
      <c r="A400" s="16" t="s">
        <v>10279</v>
      </c>
      <c r="B400" s="17" t="s">
        <v>10280</v>
      </c>
      <c r="C400" s="19" t="s">
        <v>10279</v>
      </c>
      <c r="D400" s="18"/>
      <c r="E400" s="18"/>
      <c r="F400" s="18"/>
      <c r="G400" s="19" t="s">
        <v>10279</v>
      </c>
      <c r="H400" s="18"/>
      <c r="I400" s="18"/>
      <c r="J400" s="18"/>
      <c r="K400" s="18"/>
      <c r="L400" s="19" t="s">
        <v>10279</v>
      </c>
      <c r="M400" s="18"/>
      <c r="N400" s="19" t="s">
        <v>10279</v>
      </c>
      <c r="O400" s="18"/>
      <c r="P400" s="18"/>
      <c r="Q400" s="18"/>
      <c r="R400" s="18"/>
      <c r="S400" s="19" t="s">
        <v>10279</v>
      </c>
    </row>
    <row r="401" spans="1:19" x14ac:dyDescent="0.35">
      <c r="A401" s="16" t="s">
        <v>10281</v>
      </c>
      <c r="B401" s="17" t="s">
        <v>10282</v>
      </c>
      <c r="C401" s="19" t="s">
        <v>10281</v>
      </c>
      <c r="D401" s="18"/>
      <c r="E401" s="18"/>
      <c r="F401" s="18"/>
      <c r="G401" s="19" t="s">
        <v>10281</v>
      </c>
      <c r="H401" s="18"/>
      <c r="I401" s="18"/>
      <c r="J401" s="18"/>
      <c r="K401" s="18"/>
      <c r="L401" s="19" t="s">
        <v>10281</v>
      </c>
      <c r="M401" s="18"/>
      <c r="N401" s="19" t="s">
        <v>10281</v>
      </c>
      <c r="O401" s="18"/>
      <c r="P401" s="18"/>
      <c r="Q401" s="18"/>
      <c r="R401" s="18"/>
      <c r="S401" s="19" t="s">
        <v>10281</v>
      </c>
    </row>
    <row r="402" spans="1:19" x14ac:dyDescent="0.35">
      <c r="A402" s="7" t="s">
        <v>10283</v>
      </c>
      <c r="B402" s="11" t="s">
        <v>10271</v>
      </c>
      <c r="C402" s="18"/>
      <c r="D402" s="18"/>
      <c r="E402" s="18"/>
      <c r="F402" s="18"/>
      <c r="G402" s="18"/>
      <c r="H402" s="18"/>
      <c r="I402" s="18"/>
      <c r="J402" s="18"/>
      <c r="K402" s="18"/>
      <c r="L402" s="18"/>
      <c r="M402" s="18"/>
      <c r="N402" s="18"/>
      <c r="O402" s="18"/>
      <c r="P402" s="18"/>
      <c r="Q402" s="18"/>
      <c r="R402" s="18"/>
      <c r="S402" s="18"/>
    </row>
    <row r="403" spans="1:19" x14ac:dyDescent="0.35">
      <c r="A403" s="16" t="s">
        <v>10284</v>
      </c>
      <c r="B403" s="17" t="s">
        <v>10273</v>
      </c>
      <c r="C403" s="18"/>
      <c r="D403" s="18"/>
      <c r="E403" s="19" t="s">
        <v>10284</v>
      </c>
      <c r="F403" s="18"/>
      <c r="G403" s="18"/>
      <c r="H403" s="18"/>
      <c r="I403" s="18"/>
      <c r="J403" s="18"/>
      <c r="K403" s="18"/>
      <c r="L403" s="18"/>
      <c r="M403" s="18"/>
      <c r="N403" s="18"/>
      <c r="O403" s="18"/>
      <c r="P403" s="18"/>
      <c r="Q403" s="18"/>
      <c r="R403" s="18"/>
      <c r="S403" s="19" t="s">
        <v>10284</v>
      </c>
    </row>
    <row r="404" spans="1:19" x14ac:dyDescent="0.35">
      <c r="A404" s="16" t="s">
        <v>10285</v>
      </c>
      <c r="B404" s="17" t="s">
        <v>10275</v>
      </c>
      <c r="C404" s="18"/>
      <c r="D404" s="18"/>
      <c r="E404" s="19" t="s">
        <v>10285</v>
      </c>
      <c r="F404" s="18"/>
      <c r="G404" s="18"/>
      <c r="H404" s="18"/>
      <c r="I404" s="18"/>
      <c r="J404" s="18"/>
      <c r="K404" s="18"/>
      <c r="L404" s="18"/>
      <c r="M404" s="18"/>
      <c r="N404" s="18"/>
      <c r="O404" s="18"/>
      <c r="P404" s="18"/>
      <c r="Q404" s="18"/>
      <c r="R404" s="18"/>
      <c r="S404" s="19" t="s">
        <v>10285</v>
      </c>
    </row>
    <row r="405" spans="1:19" x14ac:dyDescent="0.35">
      <c r="A405" s="16" t="s">
        <v>10286</v>
      </c>
      <c r="B405" s="17" t="s">
        <v>10277</v>
      </c>
      <c r="C405" s="18"/>
      <c r="D405" s="18"/>
      <c r="E405" s="19" t="s">
        <v>10286</v>
      </c>
      <c r="F405" s="18"/>
      <c r="G405" s="18"/>
      <c r="H405" s="18"/>
      <c r="I405" s="18"/>
      <c r="J405" s="18"/>
      <c r="K405" s="18"/>
      <c r="L405" s="18"/>
      <c r="M405" s="18"/>
      <c r="N405" s="18"/>
      <c r="O405" s="18"/>
      <c r="P405" s="18"/>
      <c r="Q405" s="18"/>
      <c r="R405" s="18"/>
      <c r="S405" s="19" t="s">
        <v>10286</v>
      </c>
    </row>
    <row r="406" spans="1:19" x14ac:dyDescent="0.35">
      <c r="A406" s="16" t="s">
        <v>10287</v>
      </c>
      <c r="B406" s="17" t="s">
        <v>4935</v>
      </c>
      <c r="C406" s="18"/>
      <c r="D406" s="18"/>
      <c r="E406" s="19" t="s">
        <v>10287</v>
      </c>
      <c r="F406" s="18"/>
      <c r="G406" s="18"/>
      <c r="H406" s="18"/>
      <c r="I406" s="18"/>
      <c r="J406" s="18"/>
      <c r="K406" s="18"/>
      <c r="L406" s="18"/>
      <c r="M406" s="18"/>
      <c r="N406" s="18"/>
      <c r="O406" s="18"/>
      <c r="P406" s="18"/>
      <c r="Q406" s="18"/>
      <c r="R406" s="18"/>
      <c r="S406" s="19" t="s">
        <v>10287</v>
      </c>
    </row>
    <row r="407" spans="1:19" x14ac:dyDescent="0.35">
      <c r="A407" s="16" t="s">
        <v>10288</v>
      </c>
      <c r="B407" s="17" t="s">
        <v>10280</v>
      </c>
      <c r="C407" s="18"/>
      <c r="D407" s="18"/>
      <c r="E407" s="19" t="s">
        <v>10288</v>
      </c>
      <c r="F407" s="18"/>
      <c r="G407" s="18"/>
      <c r="H407" s="18"/>
      <c r="I407" s="18"/>
      <c r="J407" s="18"/>
      <c r="K407" s="18"/>
      <c r="L407" s="18"/>
      <c r="M407" s="18"/>
      <c r="N407" s="18"/>
      <c r="O407" s="18"/>
      <c r="P407" s="18"/>
      <c r="Q407" s="18"/>
      <c r="R407" s="18"/>
      <c r="S407" s="19" t="s">
        <v>10288</v>
      </c>
    </row>
    <row r="408" spans="1:19" x14ac:dyDescent="0.35">
      <c r="A408" s="16" t="s">
        <v>10289</v>
      </c>
      <c r="B408" s="17" t="s">
        <v>10282</v>
      </c>
      <c r="C408" s="18"/>
      <c r="D408" s="18"/>
      <c r="E408" s="19" t="s">
        <v>10289</v>
      </c>
      <c r="F408" s="18"/>
      <c r="G408" s="18"/>
      <c r="H408" s="18"/>
      <c r="I408" s="18"/>
      <c r="J408" s="18"/>
      <c r="K408" s="18"/>
      <c r="L408" s="18"/>
      <c r="M408" s="18"/>
      <c r="N408" s="18"/>
      <c r="O408" s="18"/>
      <c r="P408" s="18"/>
      <c r="Q408" s="18"/>
      <c r="R408" s="18"/>
      <c r="S408" s="19" t="s">
        <v>10289</v>
      </c>
    </row>
    <row r="409" spans="1:19" x14ac:dyDescent="0.35">
      <c r="A409" s="7" t="s">
        <v>10290</v>
      </c>
      <c r="B409" s="11" t="s">
        <v>10165</v>
      </c>
      <c r="C409" s="18"/>
      <c r="D409" s="18"/>
      <c r="E409" s="18"/>
      <c r="F409" s="18"/>
      <c r="G409" s="18"/>
      <c r="H409" s="18"/>
      <c r="I409" s="18"/>
      <c r="J409" s="18"/>
      <c r="K409" s="18"/>
      <c r="L409" s="18"/>
      <c r="M409" s="18"/>
      <c r="N409" s="18"/>
      <c r="O409" s="18"/>
      <c r="P409" s="18"/>
      <c r="Q409" s="18"/>
      <c r="R409" s="18"/>
      <c r="S409" s="18"/>
    </row>
    <row r="410" spans="1:19" x14ac:dyDescent="0.35">
      <c r="A410" s="16" t="s">
        <v>10291</v>
      </c>
      <c r="B410" s="17" t="s">
        <v>10167</v>
      </c>
      <c r="C410" s="19" t="s">
        <v>10291</v>
      </c>
      <c r="D410" s="18"/>
      <c r="E410" s="18"/>
      <c r="F410" s="18"/>
      <c r="G410" s="19" t="s">
        <v>10291</v>
      </c>
      <c r="H410" s="18"/>
      <c r="I410" s="18"/>
      <c r="J410" s="18"/>
      <c r="K410" s="18"/>
      <c r="L410" s="19" t="s">
        <v>10291</v>
      </c>
      <c r="M410" s="18"/>
      <c r="N410" s="19" t="s">
        <v>10291</v>
      </c>
      <c r="O410" s="18"/>
      <c r="P410" s="18"/>
      <c r="Q410" s="18"/>
      <c r="R410" s="18"/>
      <c r="S410" s="19" t="s">
        <v>10291</v>
      </c>
    </row>
    <row r="411" spans="1:19" x14ac:dyDescent="0.35">
      <c r="A411" s="16" t="s">
        <v>10292</v>
      </c>
      <c r="B411" s="17" t="s">
        <v>10293</v>
      </c>
      <c r="C411" s="19" t="s">
        <v>10292</v>
      </c>
      <c r="D411" s="18"/>
      <c r="E411" s="18"/>
      <c r="F411" s="18"/>
      <c r="G411" s="19" t="s">
        <v>10292</v>
      </c>
      <c r="H411" s="18"/>
      <c r="I411" s="18"/>
      <c r="J411" s="18"/>
      <c r="K411" s="18"/>
      <c r="L411" s="19" t="s">
        <v>10292</v>
      </c>
      <c r="M411" s="18"/>
      <c r="N411" s="19" t="s">
        <v>10292</v>
      </c>
      <c r="O411" s="18"/>
      <c r="P411" s="18"/>
      <c r="Q411" s="18"/>
      <c r="R411" s="18"/>
      <c r="S411" s="19" t="s">
        <v>10292</v>
      </c>
    </row>
    <row r="412" spans="1:19" x14ac:dyDescent="0.35">
      <c r="A412" s="16" t="s">
        <v>10294</v>
      </c>
      <c r="B412" s="17" t="s">
        <v>10295</v>
      </c>
      <c r="C412" s="19" t="s">
        <v>10294</v>
      </c>
      <c r="D412" s="18"/>
      <c r="E412" s="18"/>
      <c r="F412" s="18"/>
      <c r="G412" s="19" t="s">
        <v>10294</v>
      </c>
      <c r="H412" s="18"/>
      <c r="I412" s="18"/>
      <c r="J412" s="18"/>
      <c r="K412" s="18"/>
      <c r="L412" s="19" t="s">
        <v>10294</v>
      </c>
      <c r="M412" s="18"/>
      <c r="N412" s="19" t="s">
        <v>10294</v>
      </c>
      <c r="O412" s="18"/>
      <c r="P412" s="18"/>
      <c r="Q412" s="18"/>
      <c r="R412" s="18"/>
      <c r="S412" s="19" t="s">
        <v>10294</v>
      </c>
    </row>
    <row r="413" spans="1:19" x14ac:dyDescent="0.35">
      <c r="A413" s="7" t="s">
        <v>10296</v>
      </c>
      <c r="B413" s="11" t="s">
        <v>10173</v>
      </c>
      <c r="C413" s="18"/>
      <c r="D413" s="18"/>
      <c r="E413" s="18"/>
      <c r="F413" s="18"/>
      <c r="G413" s="18"/>
      <c r="H413" s="18"/>
      <c r="I413" s="18"/>
      <c r="J413" s="18"/>
      <c r="K413" s="18"/>
      <c r="L413" s="18"/>
      <c r="M413" s="18"/>
      <c r="N413" s="18"/>
      <c r="O413" s="18"/>
      <c r="P413" s="18"/>
      <c r="Q413" s="18"/>
      <c r="R413" s="18"/>
      <c r="S413" s="18"/>
    </row>
    <row r="414" spans="1:19" x14ac:dyDescent="0.35">
      <c r="A414" s="16" t="s">
        <v>10297</v>
      </c>
      <c r="B414" s="17" t="s">
        <v>10167</v>
      </c>
      <c r="C414" s="18"/>
      <c r="D414" s="18"/>
      <c r="E414" s="19" t="s">
        <v>10297</v>
      </c>
      <c r="F414" s="18"/>
      <c r="G414" s="18"/>
      <c r="H414" s="18"/>
      <c r="I414" s="18"/>
      <c r="J414" s="18"/>
      <c r="K414" s="18"/>
      <c r="L414" s="18"/>
      <c r="M414" s="18"/>
      <c r="N414" s="18"/>
      <c r="O414" s="18"/>
      <c r="P414" s="18"/>
      <c r="Q414" s="18"/>
      <c r="R414" s="18"/>
      <c r="S414" s="19" t="s">
        <v>10297</v>
      </c>
    </row>
    <row r="415" spans="1:19" x14ac:dyDescent="0.35">
      <c r="A415" s="16" t="s">
        <v>10298</v>
      </c>
      <c r="B415" s="17" t="s">
        <v>10293</v>
      </c>
      <c r="C415" s="18"/>
      <c r="D415" s="18"/>
      <c r="E415" s="19" t="s">
        <v>10298</v>
      </c>
      <c r="F415" s="18"/>
      <c r="G415" s="18"/>
      <c r="H415" s="18"/>
      <c r="I415" s="18"/>
      <c r="J415" s="18"/>
      <c r="K415" s="18"/>
      <c r="L415" s="18"/>
      <c r="M415" s="18"/>
      <c r="N415" s="18"/>
      <c r="O415" s="18"/>
      <c r="P415" s="18"/>
      <c r="Q415" s="18"/>
      <c r="R415" s="18"/>
      <c r="S415" s="19" t="s">
        <v>10298</v>
      </c>
    </row>
    <row r="416" spans="1:19" x14ac:dyDescent="0.35">
      <c r="A416" s="16" t="s">
        <v>10299</v>
      </c>
      <c r="B416" s="17" t="s">
        <v>10295</v>
      </c>
      <c r="C416" s="18"/>
      <c r="D416" s="18"/>
      <c r="E416" s="19" t="s">
        <v>10299</v>
      </c>
      <c r="F416" s="18"/>
      <c r="G416" s="18"/>
      <c r="H416" s="18"/>
      <c r="I416" s="18"/>
      <c r="J416" s="18"/>
      <c r="K416" s="18"/>
      <c r="L416" s="18"/>
      <c r="M416" s="18"/>
      <c r="N416" s="18"/>
      <c r="O416" s="18"/>
      <c r="P416" s="18"/>
      <c r="Q416" s="18"/>
      <c r="R416" s="18"/>
      <c r="S416" s="19" t="s">
        <v>10299</v>
      </c>
    </row>
    <row r="417" spans="1:19" x14ac:dyDescent="0.35">
      <c r="A417" s="7" t="s">
        <v>10300</v>
      </c>
      <c r="B417" s="11" t="s">
        <v>10301</v>
      </c>
      <c r="C417" s="18"/>
      <c r="D417" s="18"/>
      <c r="E417" s="18"/>
      <c r="F417" s="18"/>
      <c r="G417" s="18"/>
      <c r="H417" s="18"/>
      <c r="I417" s="18"/>
      <c r="J417" s="18"/>
      <c r="K417" s="18"/>
      <c r="L417" s="18"/>
      <c r="M417" s="18"/>
      <c r="N417" s="18"/>
      <c r="O417" s="18"/>
      <c r="P417" s="18"/>
      <c r="Q417" s="18"/>
      <c r="R417" s="18"/>
      <c r="S417" s="18"/>
    </row>
    <row r="418" spans="1:19" x14ac:dyDescent="0.35">
      <c r="A418" s="16" t="s">
        <v>10302</v>
      </c>
      <c r="B418" s="17" t="s">
        <v>10303</v>
      </c>
      <c r="C418" s="19" t="s">
        <v>10302</v>
      </c>
      <c r="D418" s="18"/>
      <c r="E418" s="18"/>
      <c r="F418" s="18"/>
      <c r="G418" s="19" t="s">
        <v>10302</v>
      </c>
      <c r="H418" s="18"/>
      <c r="I418" s="18"/>
      <c r="J418" s="18"/>
      <c r="K418" s="18"/>
      <c r="L418" s="19" t="s">
        <v>10302</v>
      </c>
      <c r="M418" s="18"/>
      <c r="N418" s="19" t="s">
        <v>10302</v>
      </c>
      <c r="O418" s="18"/>
      <c r="P418" s="18"/>
      <c r="Q418" s="18"/>
      <c r="R418" s="18"/>
      <c r="S418" s="19" t="s">
        <v>10302</v>
      </c>
    </row>
    <row r="419" spans="1:19" x14ac:dyDescent="0.35">
      <c r="A419" s="16" t="s">
        <v>10304</v>
      </c>
      <c r="B419" s="17" t="s">
        <v>10305</v>
      </c>
      <c r="C419" s="19" t="s">
        <v>10304</v>
      </c>
      <c r="D419" s="18"/>
      <c r="E419" s="18"/>
      <c r="F419" s="18"/>
      <c r="G419" s="19" t="s">
        <v>10304</v>
      </c>
      <c r="H419" s="18"/>
      <c r="I419" s="18"/>
      <c r="J419" s="18"/>
      <c r="K419" s="18"/>
      <c r="L419" s="19" t="s">
        <v>10304</v>
      </c>
      <c r="M419" s="18"/>
      <c r="N419" s="19" t="s">
        <v>10304</v>
      </c>
      <c r="O419" s="18"/>
      <c r="P419" s="18"/>
      <c r="Q419" s="18"/>
      <c r="R419" s="18"/>
      <c r="S419" s="19" t="s">
        <v>10304</v>
      </c>
    </row>
    <row r="420" spans="1:19" x14ac:dyDescent="0.35">
      <c r="A420" s="16" t="s">
        <v>10306</v>
      </c>
      <c r="B420" s="17" t="s">
        <v>10307</v>
      </c>
      <c r="C420" s="19" t="s">
        <v>10306</v>
      </c>
      <c r="D420" s="18"/>
      <c r="E420" s="18"/>
      <c r="F420" s="18"/>
      <c r="G420" s="19" t="s">
        <v>10306</v>
      </c>
      <c r="H420" s="18"/>
      <c r="I420" s="18"/>
      <c r="J420" s="18"/>
      <c r="K420" s="18"/>
      <c r="L420" s="19" t="s">
        <v>10306</v>
      </c>
      <c r="M420" s="18"/>
      <c r="N420" s="19" t="s">
        <v>10306</v>
      </c>
      <c r="O420" s="18"/>
      <c r="P420" s="18"/>
      <c r="Q420" s="18"/>
      <c r="R420" s="18"/>
      <c r="S420" s="19" t="s">
        <v>10306</v>
      </c>
    </row>
    <row r="421" spans="1:19" x14ac:dyDescent="0.35">
      <c r="A421" s="7" t="s">
        <v>10308</v>
      </c>
      <c r="B421" s="11" t="s">
        <v>10301</v>
      </c>
      <c r="C421" s="18"/>
      <c r="D421" s="18"/>
      <c r="E421" s="18"/>
      <c r="F421" s="18"/>
      <c r="G421" s="18"/>
      <c r="H421" s="18"/>
      <c r="I421" s="18"/>
      <c r="J421" s="18"/>
      <c r="K421" s="18"/>
      <c r="L421" s="18"/>
      <c r="M421" s="18"/>
      <c r="N421" s="18"/>
      <c r="O421" s="18"/>
      <c r="P421" s="18"/>
      <c r="Q421" s="18"/>
      <c r="R421" s="18"/>
      <c r="S421" s="18"/>
    </row>
    <row r="422" spans="1:19" x14ac:dyDescent="0.35">
      <c r="A422" s="16" t="s">
        <v>10309</v>
      </c>
      <c r="B422" s="17" t="s">
        <v>10303</v>
      </c>
      <c r="C422" s="18"/>
      <c r="D422" s="18"/>
      <c r="E422" s="19" t="s">
        <v>10309</v>
      </c>
      <c r="F422" s="18"/>
      <c r="G422" s="18"/>
      <c r="H422" s="18"/>
      <c r="I422" s="18"/>
      <c r="J422" s="18"/>
      <c r="K422" s="18"/>
      <c r="L422" s="18"/>
      <c r="M422" s="18"/>
      <c r="N422" s="18"/>
      <c r="O422" s="18"/>
      <c r="P422" s="18"/>
      <c r="Q422" s="18"/>
      <c r="R422" s="18"/>
      <c r="S422" s="19" t="s">
        <v>10309</v>
      </c>
    </row>
    <row r="423" spans="1:19" x14ac:dyDescent="0.35">
      <c r="A423" s="16" t="s">
        <v>10310</v>
      </c>
      <c r="B423" s="17" t="s">
        <v>10305</v>
      </c>
      <c r="C423" s="18"/>
      <c r="D423" s="18"/>
      <c r="E423" s="19" t="s">
        <v>10310</v>
      </c>
      <c r="F423" s="18"/>
      <c r="G423" s="18"/>
      <c r="H423" s="18"/>
      <c r="I423" s="18"/>
      <c r="J423" s="18"/>
      <c r="K423" s="18"/>
      <c r="L423" s="18"/>
      <c r="M423" s="18"/>
      <c r="N423" s="18"/>
      <c r="O423" s="18"/>
      <c r="P423" s="18"/>
      <c r="Q423" s="18"/>
      <c r="R423" s="18"/>
      <c r="S423" s="19" t="s">
        <v>10310</v>
      </c>
    </row>
    <row r="424" spans="1:19" x14ac:dyDescent="0.35">
      <c r="A424" s="16" t="s">
        <v>10311</v>
      </c>
      <c r="B424" s="17" t="s">
        <v>10312</v>
      </c>
      <c r="C424" s="18"/>
      <c r="D424" s="18"/>
      <c r="E424" s="19" t="s">
        <v>10311</v>
      </c>
      <c r="F424" s="18"/>
      <c r="G424" s="18"/>
      <c r="H424" s="18"/>
      <c r="I424" s="18"/>
      <c r="J424" s="18"/>
      <c r="K424" s="18"/>
      <c r="L424" s="18"/>
      <c r="M424" s="18"/>
      <c r="N424" s="18"/>
      <c r="O424" s="18"/>
      <c r="P424" s="18"/>
      <c r="Q424" s="18"/>
      <c r="R424" s="18"/>
      <c r="S424" s="19" t="s">
        <v>10311</v>
      </c>
    </row>
    <row r="425" spans="1:19" x14ac:dyDescent="0.35">
      <c r="A425" s="7" t="s">
        <v>10313</v>
      </c>
      <c r="B425" s="11" t="s">
        <v>10314</v>
      </c>
      <c r="C425" s="18"/>
      <c r="D425" s="18"/>
      <c r="E425" s="18"/>
      <c r="F425" s="18"/>
      <c r="G425" s="18"/>
      <c r="H425" s="18"/>
      <c r="I425" s="18"/>
      <c r="J425" s="18"/>
      <c r="K425" s="18"/>
      <c r="L425" s="18"/>
      <c r="M425" s="18"/>
      <c r="N425" s="18"/>
      <c r="O425" s="18"/>
      <c r="P425" s="18"/>
      <c r="Q425" s="18"/>
      <c r="R425" s="18"/>
      <c r="S425" s="18"/>
    </row>
    <row r="426" spans="1:19" x14ac:dyDescent="0.35">
      <c r="A426" s="16" t="s">
        <v>10315</v>
      </c>
      <c r="B426" s="17" t="s">
        <v>10316</v>
      </c>
      <c r="C426" s="19" t="s">
        <v>10315</v>
      </c>
      <c r="D426" s="18"/>
      <c r="E426" s="19" t="s">
        <v>10315</v>
      </c>
      <c r="F426" s="18"/>
      <c r="G426" s="19" t="s">
        <v>10315</v>
      </c>
      <c r="H426" s="18"/>
      <c r="I426" s="18"/>
      <c r="J426" s="18"/>
      <c r="K426" s="18"/>
      <c r="L426" s="19" t="s">
        <v>10315</v>
      </c>
      <c r="M426" s="18"/>
      <c r="N426" s="19" t="s">
        <v>10315</v>
      </c>
      <c r="O426" s="18"/>
      <c r="P426" s="18"/>
      <c r="Q426" s="18"/>
      <c r="R426" s="18"/>
      <c r="S426" s="19" t="s">
        <v>10315</v>
      </c>
    </row>
    <row r="427" spans="1:19" x14ac:dyDescent="0.35">
      <c r="A427" s="16" t="s">
        <v>10317</v>
      </c>
      <c r="B427" s="17" t="s">
        <v>10318</v>
      </c>
      <c r="C427" s="19" t="s">
        <v>10317</v>
      </c>
      <c r="D427" s="18"/>
      <c r="E427" s="19" t="s">
        <v>10317</v>
      </c>
      <c r="F427" s="18"/>
      <c r="G427" s="19" t="s">
        <v>10317</v>
      </c>
      <c r="H427" s="18"/>
      <c r="I427" s="18"/>
      <c r="J427" s="18"/>
      <c r="K427" s="18"/>
      <c r="L427" s="19" t="s">
        <v>10317</v>
      </c>
      <c r="M427" s="18"/>
      <c r="N427" s="19" t="s">
        <v>10317</v>
      </c>
      <c r="O427" s="18"/>
      <c r="P427" s="18"/>
      <c r="Q427" s="18"/>
      <c r="R427" s="18"/>
      <c r="S427" s="19" t="s">
        <v>10317</v>
      </c>
    </row>
    <row r="428" spans="1:19" x14ac:dyDescent="0.35">
      <c r="A428" s="16" t="s">
        <v>10319</v>
      </c>
      <c r="B428" s="17" t="s">
        <v>10320</v>
      </c>
      <c r="C428" s="19" t="s">
        <v>10319</v>
      </c>
      <c r="D428" s="18"/>
      <c r="E428" s="19" t="s">
        <v>10319</v>
      </c>
      <c r="F428" s="18"/>
      <c r="G428" s="19" t="s">
        <v>10319</v>
      </c>
      <c r="H428" s="18"/>
      <c r="I428" s="18"/>
      <c r="J428" s="18"/>
      <c r="K428" s="18"/>
      <c r="L428" s="19" t="s">
        <v>10319</v>
      </c>
      <c r="M428" s="18"/>
      <c r="N428" s="19" t="s">
        <v>10319</v>
      </c>
      <c r="O428" s="18"/>
      <c r="P428" s="18"/>
      <c r="Q428" s="18"/>
      <c r="R428" s="18"/>
      <c r="S428" s="19" t="s">
        <v>10319</v>
      </c>
    </row>
    <row r="429" spans="1:19" x14ac:dyDescent="0.35">
      <c r="A429" s="16" t="s">
        <v>10321</v>
      </c>
      <c r="B429" s="17" t="s">
        <v>10322</v>
      </c>
      <c r="C429" s="19" t="s">
        <v>10321</v>
      </c>
      <c r="D429" s="18"/>
      <c r="E429" s="19" t="s">
        <v>10321</v>
      </c>
      <c r="F429" s="18"/>
      <c r="G429" s="19" t="s">
        <v>10321</v>
      </c>
      <c r="H429" s="18"/>
      <c r="I429" s="18"/>
      <c r="J429" s="18"/>
      <c r="K429" s="18"/>
      <c r="L429" s="19" t="s">
        <v>10321</v>
      </c>
      <c r="M429" s="18"/>
      <c r="N429" s="19" t="s">
        <v>10321</v>
      </c>
      <c r="O429" s="18"/>
      <c r="P429" s="18"/>
      <c r="Q429" s="18"/>
      <c r="R429" s="18"/>
      <c r="S429" s="19" t="s">
        <v>10321</v>
      </c>
    </row>
    <row r="430" spans="1:19" x14ac:dyDescent="0.35">
      <c r="A430" s="16" t="s">
        <v>10323</v>
      </c>
      <c r="B430" s="17" t="s">
        <v>10324</v>
      </c>
      <c r="C430" s="19" t="s">
        <v>10323</v>
      </c>
      <c r="D430" s="18"/>
      <c r="E430" s="19" t="s">
        <v>10323</v>
      </c>
      <c r="F430" s="18"/>
      <c r="G430" s="19" t="s">
        <v>10323</v>
      </c>
      <c r="H430" s="18"/>
      <c r="I430" s="18"/>
      <c r="J430" s="18"/>
      <c r="K430" s="18"/>
      <c r="L430" s="19" t="s">
        <v>10323</v>
      </c>
      <c r="M430" s="18"/>
      <c r="N430" s="19" t="s">
        <v>10323</v>
      </c>
      <c r="O430" s="18"/>
      <c r="P430" s="18"/>
      <c r="Q430" s="18"/>
      <c r="R430" s="18"/>
      <c r="S430" s="19" t="s">
        <v>10323</v>
      </c>
    </row>
    <row r="431" spans="1:19" x14ac:dyDescent="0.35">
      <c r="A431" s="16" t="s">
        <v>10325</v>
      </c>
      <c r="B431" s="17" t="s">
        <v>10326</v>
      </c>
      <c r="C431" s="19" t="s">
        <v>10325</v>
      </c>
      <c r="D431" s="18"/>
      <c r="E431" s="19" t="s">
        <v>10325</v>
      </c>
      <c r="F431" s="18"/>
      <c r="G431" s="19" t="s">
        <v>10325</v>
      </c>
      <c r="H431" s="18"/>
      <c r="I431" s="18"/>
      <c r="J431" s="18"/>
      <c r="K431" s="18"/>
      <c r="L431" s="19" t="s">
        <v>10325</v>
      </c>
      <c r="M431" s="18"/>
      <c r="N431" s="19" t="s">
        <v>10325</v>
      </c>
      <c r="O431" s="18"/>
      <c r="P431" s="18"/>
      <c r="Q431" s="18"/>
      <c r="R431" s="18"/>
      <c r="S431" s="19" t="s">
        <v>10325</v>
      </c>
    </row>
    <row r="432" spans="1:19" x14ac:dyDescent="0.35">
      <c r="A432" s="16" t="s">
        <v>10327</v>
      </c>
      <c r="B432" s="17" t="s">
        <v>10314</v>
      </c>
      <c r="C432" s="19" t="s">
        <v>10327</v>
      </c>
      <c r="D432" s="18"/>
      <c r="E432" s="19" t="s">
        <v>10327</v>
      </c>
      <c r="F432" s="18"/>
      <c r="G432" s="19" t="s">
        <v>10327</v>
      </c>
      <c r="H432" s="18"/>
      <c r="I432" s="18"/>
      <c r="J432" s="18"/>
      <c r="K432" s="18"/>
      <c r="L432" s="19" t="s">
        <v>10327</v>
      </c>
      <c r="M432" s="18"/>
      <c r="N432" s="19" t="s">
        <v>10327</v>
      </c>
      <c r="O432" s="18"/>
      <c r="P432" s="18"/>
      <c r="Q432" s="18"/>
      <c r="R432" s="18"/>
      <c r="S432" s="19" t="s">
        <v>10327</v>
      </c>
    </row>
    <row r="433" spans="1:19" x14ac:dyDescent="0.35">
      <c r="A433" s="7" t="s">
        <v>10328</v>
      </c>
      <c r="B433" s="11" t="s">
        <v>10329</v>
      </c>
      <c r="C433" s="18"/>
      <c r="D433" s="18"/>
      <c r="E433" s="18"/>
      <c r="F433" s="18"/>
      <c r="G433" s="18"/>
      <c r="H433" s="18"/>
      <c r="I433" s="18"/>
      <c r="J433" s="18"/>
      <c r="K433" s="18"/>
      <c r="L433" s="18"/>
      <c r="M433" s="18"/>
      <c r="N433" s="18"/>
      <c r="O433" s="18"/>
      <c r="P433" s="18"/>
      <c r="Q433" s="18"/>
      <c r="R433" s="18"/>
      <c r="S433" s="18"/>
    </row>
    <row r="434" spans="1:19" x14ac:dyDescent="0.35">
      <c r="A434" s="16" t="s">
        <v>10330</v>
      </c>
      <c r="B434" s="17" t="s">
        <v>10331</v>
      </c>
      <c r="C434" s="19" t="s">
        <v>10330</v>
      </c>
      <c r="D434" s="18"/>
      <c r="E434" s="19" t="s">
        <v>10330</v>
      </c>
      <c r="F434" s="18"/>
      <c r="G434" s="19" t="s">
        <v>10330</v>
      </c>
      <c r="H434" s="18"/>
      <c r="I434" s="18"/>
      <c r="J434" s="18"/>
      <c r="K434" s="18"/>
      <c r="L434" s="19" t="s">
        <v>10330</v>
      </c>
      <c r="M434" s="18"/>
      <c r="N434" s="19" t="s">
        <v>10330</v>
      </c>
      <c r="O434" s="18"/>
      <c r="P434" s="18"/>
      <c r="Q434" s="18"/>
      <c r="R434" s="18"/>
      <c r="S434" s="19" t="s">
        <v>10330</v>
      </c>
    </row>
    <row r="435" spans="1:19" x14ac:dyDescent="0.35">
      <c r="A435" s="16" t="s">
        <v>10332</v>
      </c>
      <c r="B435" s="17" t="s">
        <v>10333</v>
      </c>
      <c r="C435" s="19" t="s">
        <v>10332</v>
      </c>
      <c r="D435" s="18"/>
      <c r="E435" s="19" t="s">
        <v>10332</v>
      </c>
      <c r="F435" s="18"/>
      <c r="G435" s="19" t="s">
        <v>10332</v>
      </c>
      <c r="H435" s="18"/>
      <c r="I435" s="18"/>
      <c r="J435" s="18"/>
      <c r="K435" s="18"/>
      <c r="L435" s="19" t="s">
        <v>10332</v>
      </c>
      <c r="M435" s="18"/>
      <c r="N435" s="19" t="s">
        <v>10332</v>
      </c>
      <c r="O435" s="18"/>
      <c r="P435" s="18"/>
      <c r="Q435" s="18"/>
      <c r="R435" s="18"/>
      <c r="S435" s="19" t="s">
        <v>10332</v>
      </c>
    </row>
    <row r="436" spans="1:19" x14ac:dyDescent="0.35">
      <c r="A436" s="16" t="s">
        <v>10334</v>
      </c>
      <c r="B436" s="17" t="s">
        <v>10335</v>
      </c>
      <c r="C436" s="19" t="s">
        <v>10334</v>
      </c>
      <c r="D436" s="18"/>
      <c r="E436" s="19" t="s">
        <v>10334</v>
      </c>
      <c r="F436" s="18"/>
      <c r="G436" s="19" t="s">
        <v>10334</v>
      </c>
      <c r="H436" s="18"/>
      <c r="I436" s="18"/>
      <c r="J436" s="18"/>
      <c r="K436" s="18"/>
      <c r="L436" s="19" t="s">
        <v>10334</v>
      </c>
      <c r="M436" s="18"/>
      <c r="N436" s="19" t="s">
        <v>10334</v>
      </c>
      <c r="O436" s="18"/>
      <c r="P436" s="18"/>
      <c r="Q436" s="18"/>
      <c r="R436" s="18"/>
      <c r="S436" s="19" t="s">
        <v>10334</v>
      </c>
    </row>
    <row r="437" spans="1:19" x14ac:dyDescent="0.35">
      <c r="A437" s="16" t="s">
        <v>10336</v>
      </c>
      <c r="B437" s="17" t="s">
        <v>10337</v>
      </c>
      <c r="C437" s="19" t="s">
        <v>10336</v>
      </c>
      <c r="D437" s="18"/>
      <c r="E437" s="19" t="s">
        <v>10336</v>
      </c>
      <c r="F437" s="18"/>
      <c r="G437" s="19" t="s">
        <v>10336</v>
      </c>
      <c r="H437" s="18"/>
      <c r="I437" s="18"/>
      <c r="J437" s="18"/>
      <c r="K437" s="18"/>
      <c r="L437" s="19" t="s">
        <v>10336</v>
      </c>
      <c r="M437" s="18"/>
      <c r="N437" s="19" t="s">
        <v>10336</v>
      </c>
      <c r="O437" s="18"/>
      <c r="P437" s="18"/>
      <c r="Q437" s="18"/>
      <c r="R437" s="18"/>
      <c r="S437" s="19" t="s">
        <v>10336</v>
      </c>
    </row>
    <row r="438" spans="1:19" x14ac:dyDescent="0.35">
      <c r="A438" s="7" t="s">
        <v>10338</v>
      </c>
      <c r="B438" s="11" t="s">
        <v>10339</v>
      </c>
      <c r="C438" s="18"/>
      <c r="D438" s="18"/>
      <c r="E438" s="18"/>
      <c r="F438" s="18"/>
      <c r="G438" s="18"/>
      <c r="H438" s="18"/>
      <c r="I438" s="18"/>
      <c r="J438" s="18"/>
      <c r="K438" s="18"/>
      <c r="L438" s="18"/>
      <c r="M438" s="18"/>
      <c r="N438" s="18"/>
      <c r="O438" s="18"/>
      <c r="P438" s="18"/>
      <c r="Q438" s="18"/>
      <c r="R438" s="18"/>
      <c r="S438" s="18"/>
    </row>
    <row r="439" spans="1:19" x14ac:dyDescent="0.35">
      <c r="A439" s="16" t="s">
        <v>10340</v>
      </c>
      <c r="B439" s="17" t="s">
        <v>10341</v>
      </c>
      <c r="C439" s="19" t="s">
        <v>10340</v>
      </c>
      <c r="D439" s="18"/>
      <c r="E439" s="19" t="s">
        <v>10340</v>
      </c>
      <c r="F439" s="18"/>
      <c r="G439" s="19" t="s">
        <v>10340</v>
      </c>
      <c r="H439" s="18"/>
      <c r="I439" s="18"/>
      <c r="J439" s="18"/>
      <c r="K439" s="18"/>
      <c r="L439" s="19" t="s">
        <v>10340</v>
      </c>
      <c r="M439" s="18"/>
      <c r="N439" s="19" t="s">
        <v>10340</v>
      </c>
      <c r="O439" s="18"/>
      <c r="P439" s="18"/>
      <c r="Q439" s="18"/>
      <c r="R439" s="18"/>
      <c r="S439" s="19" t="s">
        <v>10340</v>
      </c>
    </row>
    <row r="440" spans="1:19" x14ac:dyDescent="0.35">
      <c r="A440" s="16" t="s">
        <v>10342</v>
      </c>
      <c r="B440" s="17" t="s">
        <v>10343</v>
      </c>
      <c r="C440" s="19" t="s">
        <v>10342</v>
      </c>
      <c r="D440" s="18"/>
      <c r="E440" s="19" t="s">
        <v>10342</v>
      </c>
      <c r="F440" s="18"/>
      <c r="G440" s="19" t="s">
        <v>10342</v>
      </c>
      <c r="H440" s="18"/>
      <c r="I440" s="18"/>
      <c r="J440" s="18"/>
      <c r="K440" s="18"/>
      <c r="L440" s="19" t="s">
        <v>10342</v>
      </c>
      <c r="M440" s="18"/>
      <c r="N440" s="19" t="s">
        <v>10342</v>
      </c>
      <c r="O440" s="18"/>
      <c r="P440" s="18"/>
      <c r="Q440" s="18"/>
      <c r="R440" s="18"/>
      <c r="S440" s="19" t="s">
        <v>10342</v>
      </c>
    </row>
    <row r="441" spans="1:19" x14ac:dyDescent="0.35">
      <c r="A441" s="16" t="s">
        <v>10344</v>
      </c>
      <c r="B441" s="17" t="s">
        <v>10345</v>
      </c>
      <c r="C441" s="19" t="s">
        <v>10344</v>
      </c>
      <c r="D441" s="18"/>
      <c r="E441" s="19" t="s">
        <v>10344</v>
      </c>
      <c r="F441" s="18"/>
      <c r="G441" s="19" t="s">
        <v>10344</v>
      </c>
      <c r="H441" s="18"/>
      <c r="I441" s="18"/>
      <c r="J441" s="18"/>
      <c r="K441" s="18"/>
      <c r="L441" s="19" t="s">
        <v>10344</v>
      </c>
      <c r="M441" s="18"/>
      <c r="N441" s="19" t="s">
        <v>10344</v>
      </c>
      <c r="O441" s="18"/>
      <c r="P441" s="18"/>
      <c r="Q441" s="18"/>
      <c r="R441" s="18"/>
      <c r="S441" s="19" t="s">
        <v>10344</v>
      </c>
    </row>
    <row r="442" spans="1:19" x14ac:dyDescent="0.35">
      <c r="A442" s="7" t="s">
        <v>10346</v>
      </c>
      <c r="B442" s="11" t="s">
        <v>10347</v>
      </c>
      <c r="C442" s="18"/>
      <c r="D442" s="18"/>
      <c r="E442" s="18"/>
      <c r="F442" s="18"/>
      <c r="G442" s="18"/>
      <c r="H442" s="18"/>
      <c r="I442" s="18"/>
      <c r="J442" s="18"/>
      <c r="K442" s="18"/>
      <c r="L442" s="18"/>
      <c r="M442" s="18"/>
      <c r="N442" s="18"/>
      <c r="O442" s="18"/>
      <c r="P442" s="18"/>
      <c r="Q442" s="18"/>
      <c r="R442" s="18"/>
      <c r="S442" s="18"/>
    </row>
    <row r="443" spans="1:19" x14ac:dyDescent="0.35">
      <c r="A443" s="16" t="s">
        <v>10348</v>
      </c>
      <c r="B443" s="17" t="s">
        <v>10349</v>
      </c>
      <c r="C443" s="19" t="s">
        <v>10348</v>
      </c>
      <c r="D443" s="18"/>
      <c r="E443" s="19" t="s">
        <v>10348</v>
      </c>
      <c r="F443" s="18"/>
      <c r="G443" s="19" t="s">
        <v>10348</v>
      </c>
      <c r="H443" s="18"/>
      <c r="I443" s="18"/>
      <c r="J443" s="18"/>
      <c r="K443" s="18"/>
      <c r="L443" s="19" t="s">
        <v>10348</v>
      </c>
      <c r="M443" s="18"/>
      <c r="N443" s="19" t="s">
        <v>10348</v>
      </c>
      <c r="O443" s="18"/>
      <c r="P443" s="18"/>
      <c r="Q443" s="18"/>
      <c r="R443" s="18"/>
      <c r="S443" s="19" t="s">
        <v>10348</v>
      </c>
    </row>
    <row r="444" spans="1:19" x14ac:dyDescent="0.35">
      <c r="A444" s="16" t="s">
        <v>10350</v>
      </c>
      <c r="B444" s="17" t="s">
        <v>10351</v>
      </c>
      <c r="C444" s="19" t="s">
        <v>10350</v>
      </c>
      <c r="D444" s="18"/>
      <c r="E444" s="19" t="s">
        <v>10350</v>
      </c>
      <c r="F444" s="18"/>
      <c r="G444" s="19" t="s">
        <v>10350</v>
      </c>
      <c r="H444" s="18"/>
      <c r="I444" s="18"/>
      <c r="J444" s="18"/>
      <c r="K444" s="18"/>
      <c r="L444" s="19" t="s">
        <v>10350</v>
      </c>
      <c r="M444" s="18"/>
      <c r="N444" s="19" t="s">
        <v>10350</v>
      </c>
      <c r="O444" s="18"/>
      <c r="P444" s="18"/>
      <c r="Q444" s="18"/>
      <c r="R444" s="18"/>
      <c r="S444" s="19" t="s">
        <v>10350</v>
      </c>
    </row>
    <row r="445" spans="1:19" x14ac:dyDescent="0.35">
      <c r="A445" s="16" t="s">
        <v>10352</v>
      </c>
      <c r="B445" s="17" t="s">
        <v>10353</v>
      </c>
      <c r="C445" s="19" t="s">
        <v>10352</v>
      </c>
      <c r="D445" s="18"/>
      <c r="E445" s="19" t="s">
        <v>10352</v>
      </c>
      <c r="F445" s="18"/>
      <c r="G445" s="19" t="s">
        <v>10352</v>
      </c>
      <c r="H445" s="18"/>
      <c r="I445" s="18"/>
      <c r="J445" s="18"/>
      <c r="K445" s="18"/>
      <c r="L445" s="19" t="s">
        <v>10352</v>
      </c>
      <c r="M445" s="18"/>
      <c r="N445" s="19" t="s">
        <v>10352</v>
      </c>
      <c r="O445" s="18"/>
      <c r="P445" s="18"/>
      <c r="Q445" s="18"/>
      <c r="R445" s="18"/>
      <c r="S445" s="19" t="s">
        <v>10352</v>
      </c>
    </row>
    <row r="446" spans="1:19" x14ac:dyDescent="0.35">
      <c r="A446" s="16" t="s">
        <v>10354</v>
      </c>
      <c r="B446" s="17" t="s">
        <v>10355</v>
      </c>
      <c r="C446" s="19" t="s">
        <v>10354</v>
      </c>
      <c r="D446" s="18"/>
      <c r="E446" s="19" t="s">
        <v>10354</v>
      </c>
      <c r="F446" s="18"/>
      <c r="G446" s="19" t="s">
        <v>10354</v>
      </c>
      <c r="H446" s="18"/>
      <c r="I446" s="18"/>
      <c r="J446" s="18"/>
      <c r="K446" s="18"/>
      <c r="L446" s="19" t="s">
        <v>10354</v>
      </c>
      <c r="M446" s="18"/>
      <c r="N446" s="19" t="s">
        <v>10354</v>
      </c>
      <c r="O446" s="18"/>
      <c r="P446" s="18"/>
      <c r="Q446" s="18"/>
      <c r="R446" s="18"/>
      <c r="S446" s="19" t="s">
        <v>10354</v>
      </c>
    </row>
    <row r="447" spans="1:19" x14ac:dyDescent="0.35">
      <c r="A447" s="16" t="s">
        <v>10356</v>
      </c>
      <c r="B447" s="17" t="s">
        <v>10357</v>
      </c>
      <c r="C447" s="19" t="s">
        <v>10356</v>
      </c>
      <c r="D447" s="18"/>
      <c r="E447" s="19" t="s">
        <v>10356</v>
      </c>
      <c r="F447" s="18"/>
      <c r="G447" s="19" t="s">
        <v>10356</v>
      </c>
      <c r="H447" s="18"/>
      <c r="I447" s="18"/>
      <c r="J447" s="18"/>
      <c r="K447" s="18"/>
      <c r="L447" s="19" t="s">
        <v>10356</v>
      </c>
      <c r="M447" s="18"/>
      <c r="N447" s="19" t="s">
        <v>10356</v>
      </c>
      <c r="O447" s="18"/>
      <c r="P447" s="18"/>
      <c r="Q447" s="18"/>
      <c r="R447" s="18"/>
      <c r="S447" s="19" t="s">
        <v>10356</v>
      </c>
    </row>
    <row r="448" spans="1:19" x14ac:dyDescent="0.35">
      <c r="A448" s="16" t="s">
        <v>10358</v>
      </c>
      <c r="B448" s="17" t="s">
        <v>10359</v>
      </c>
      <c r="C448" s="19" t="s">
        <v>10358</v>
      </c>
      <c r="D448" s="18"/>
      <c r="E448" s="19" t="s">
        <v>10358</v>
      </c>
      <c r="F448" s="18"/>
      <c r="G448" s="19" t="s">
        <v>10358</v>
      </c>
      <c r="H448" s="18"/>
      <c r="I448" s="18"/>
      <c r="J448" s="18"/>
      <c r="K448" s="18"/>
      <c r="L448" s="19" t="s">
        <v>10358</v>
      </c>
      <c r="M448" s="18"/>
      <c r="N448" s="19" t="s">
        <v>10358</v>
      </c>
      <c r="O448" s="18"/>
      <c r="P448" s="18"/>
      <c r="Q448" s="18"/>
      <c r="R448" s="18"/>
      <c r="S448" s="19" t="s">
        <v>10358</v>
      </c>
    </row>
    <row r="449" spans="1:19" x14ac:dyDescent="0.35">
      <c r="A449" s="16" t="s">
        <v>10360</v>
      </c>
      <c r="B449" s="17" t="s">
        <v>10361</v>
      </c>
      <c r="C449" s="19" t="s">
        <v>10360</v>
      </c>
      <c r="D449" s="18"/>
      <c r="E449" s="19" t="s">
        <v>10360</v>
      </c>
      <c r="F449" s="18"/>
      <c r="G449" s="19" t="s">
        <v>10360</v>
      </c>
      <c r="H449" s="18"/>
      <c r="I449" s="18"/>
      <c r="J449" s="18"/>
      <c r="K449" s="18"/>
      <c r="L449" s="19" t="s">
        <v>10360</v>
      </c>
      <c r="M449" s="18"/>
      <c r="N449" s="19" t="s">
        <v>10360</v>
      </c>
      <c r="O449" s="18"/>
      <c r="P449" s="18"/>
      <c r="Q449" s="18"/>
      <c r="R449" s="18"/>
      <c r="S449" s="19" t="s">
        <v>10360</v>
      </c>
    </row>
    <row r="450" spans="1:19" x14ac:dyDescent="0.35">
      <c r="A450" s="16" t="s">
        <v>10362</v>
      </c>
      <c r="B450" s="17" t="s">
        <v>10363</v>
      </c>
      <c r="C450" s="19" t="s">
        <v>10362</v>
      </c>
      <c r="D450" s="18"/>
      <c r="E450" s="19" t="s">
        <v>10362</v>
      </c>
      <c r="F450" s="18"/>
      <c r="G450" s="19" t="s">
        <v>10362</v>
      </c>
      <c r="H450" s="18"/>
      <c r="I450" s="18"/>
      <c r="J450" s="18"/>
      <c r="K450" s="18"/>
      <c r="L450" s="19" t="s">
        <v>10362</v>
      </c>
      <c r="M450" s="18"/>
      <c r="N450" s="19" t="s">
        <v>10362</v>
      </c>
      <c r="O450" s="18"/>
      <c r="P450" s="18"/>
      <c r="Q450" s="18"/>
      <c r="R450" s="18"/>
      <c r="S450" s="19" t="s">
        <v>10362</v>
      </c>
    </row>
    <row r="451" spans="1:19" x14ac:dyDescent="0.35">
      <c r="A451" s="16" t="s">
        <v>10364</v>
      </c>
      <c r="B451" s="17" t="s">
        <v>10365</v>
      </c>
      <c r="C451" s="19" t="s">
        <v>10364</v>
      </c>
      <c r="D451" s="18"/>
      <c r="E451" s="19" t="s">
        <v>10364</v>
      </c>
      <c r="F451" s="18"/>
      <c r="G451" s="19" t="s">
        <v>10364</v>
      </c>
      <c r="H451" s="18"/>
      <c r="I451" s="18"/>
      <c r="J451" s="18"/>
      <c r="K451" s="18"/>
      <c r="L451" s="19" t="s">
        <v>10364</v>
      </c>
      <c r="M451" s="18"/>
      <c r="N451" s="19" t="s">
        <v>10364</v>
      </c>
      <c r="O451" s="18"/>
      <c r="P451" s="18"/>
      <c r="Q451" s="18"/>
      <c r="R451" s="18"/>
      <c r="S451" s="19" t="s">
        <v>10364</v>
      </c>
    </row>
    <row r="452" spans="1:19" x14ac:dyDescent="0.35">
      <c r="A452" s="16" t="s">
        <v>10366</v>
      </c>
      <c r="B452" s="17" t="s">
        <v>10367</v>
      </c>
      <c r="C452" s="19" t="s">
        <v>10366</v>
      </c>
      <c r="D452" s="18"/>
      <c r="E452" s="19" t="s">
        <v>10366</v>
      </c>
      <c r="F452" s="18"/>
      <c r="G452" s="19" t="s">
        <v>10366</v>
      </c>
      <c r="H452" s="18"/>
      <c r="I452" s="18"/>
      <c r="J452" s="18"/>
      <c r="K452" s="18"/>
      <c r="L452" s="19" t="s">
        <v>10366</v>
      </c>
      <c r="M452" s="18"/>
      <c r="N452" s="19" t="s">
        <v>10366</v>
      </c>
      <c r="O452" s="18"/>
      <c r="P452" s="18"/>
      <c r="Q452" s="18"/>
      <c r="R452" s="18"/>
      <c r="S452" s="19" t="s">
        <v>10366</v>
      </c>
    </row>
    <row r="453" spans="1:19" x14ac:dyDescent="0.35">
      <c r="A453" s="16" t="s">
        <v>10368</v>
      </c>
      <c r="B453" s="17" t="s">
        <v>10369</v>
      </c>
      <c r="C453" s="19" t="s">
        <v>10368</v>
      </c>
      <c r="D453" s="18"/>
      <c r="E453" s="19" t="s">
        <v>10368</v>
      </c>
      <c r="F453" s="18"/>
      <c r="G453" s="19" t="s">
        <v>10368</v>
      </c>
      <c r="H453" s="18"/>
      <c r="I453" s="18"/>
      <c r="J453" s="18"/>
      <c r="K453" s="18"/>
      <c r="L453" s="19" t="s">
        <v>10368</v>
      </c>
      <c r="M453" s="18"/>
      <c r="N453" s="19" t="s">
        <v>10368</v>
      </c>
      <c r="O453" s="18"/>
      <c r="P453" s="18"/>
      <c r="Q453" s="18"/>
      <c r="R453" s="18"/>
      <c r="S453" s="19" t="s">
        <v>10368</v>
      </c>
    </row>
    <row r="454" spans="1:19" x14ac:dyDescent="0.35">
      <c r="A454" s="16" t="s">
        <v>10370</v>
      </c>
      <c r="B454" s="17" t="s">
        <v>10371</v>
      </c>
      <c r="C454" s="19" t="s">
        <v>10370</v>
      </c>
      <c r="D454" s="18"/>
      <c r="E454" s="19" t="s">
        <v>10370</v>
      </c>
      <c r="F454" s="18"/>
      <c r="G454" s="19" t="s">
        <v>10370</v>
      </c>
      <c r="H454" s="18"/>
      <c r="I454" s="18"/>
      <c r="J454" s="18"/>
      <c r="K454" s="18"/>
      <c r="L454" s="19" t="s">
        <v>10370</v>
      </c>
      <c r="M454" s="18"/>
      <c r="N454" s="19" t="s">
        <v>10370</v>
      </c>
      <c r="O454" s="18"/>
      <c r="P454" s="18"/>
      <c r="Q454" s="18"/>
      <c r="R454" s="18"/>
      <c r="S454" s="19" t="s">
        <v>10370</v>
      </c>
    </row>
    <row r="455" spans="1:19" x14ac:dyDescent="0.35">
      <c r="A455" s="16" t="s">
        <v>10372</v>
      </c>
      <c r="B455" s="17" t="s">
        <v>10373</v>
      </c>
      <c r="C455" s="19" t="s">
        <v>10372</v>
      </c>
      <c r="D455" s="18"/>
      <c r="E455" s="19" t="s">
        <v>10372</v>
      </c>
      <c r="F455" s="18"/>
      <c r="G455" s="19" t="s">
        <v>10372</v>
      </c>
      <c r="H455" s="18"/>
      <c r="I455" s="18"/>
      <c r="J455" s="18"/>
      <c r="K455" s="18"/>
      <c r="L455" s="19" t="s">
        <v>10372</v>
      </c>
      <c r="M455" s="18"/>
      <c r="N455" s="19" t="s">
        <v>10372</v>
      </c>
      <c r="O455" s="18"/>
      <c r="P455" s="18"/>
      <c r="Q455" s="18"/>
      <c r="R455" s="18"/>
      <c r="S455" s="19" t="s">
        <v>10372</v>
      </c>
    </row>
    <row r="456" spans="1:19" x14ac:dyDescent="0.35">
      <c r="A456" s="16" t="s">
        <v>10374</v>
      </c>
      <c r="B456" s="17" t="s">
        <v>10375</v>
      </c>
      <c r="C456" s="19" t="s">
        <v>10374</v>
      </c>
      <c r="D456" s="18"/>
      <c r="E456" s="19" t="s">
        <v>10374</v>
      </c>
      <c r="F456" s="18"/>
      <c r="G456" s="19" t="s">
        <v>10374</v>
      </c>
      <c r="H456" s="18"/>
      <c r="I456" s="18"/>
      <c r="J456" s="18"/>
      <c r="K456" s="18"/>
      <c r="L456" s="19" t="s">
        <v>10374</v>
      </c>
      <c r="M456" s="18"/>
      <c r="N456" s="19" t="s">
        <v>10374</v>
      </c>
      <c r="O456" s="18"/>
      <c r="P456" s="18"/>
      <c r="Q456" s="18"/>
      <c r="R456" s="18"/>
      <c r="S456" s="19" t="s">
        <v>10374</v>
      </c>
    </row>
    <row r="457" spans="1:19" x14ac:dyDescent="0.35">
      <c r="A457" s="16" t="s">
        <v>10376</v>
      </c>
      <c r="B457" s="17" t="s">
        <v>10377</v>
      </c>
      <c r="C457" s="19" t="s">
        <v>10376</v>
      </c>
      <c r="D457" s="18"/>
      <c r="E457" s="19" t="s">
        <v>10376</v>
      </c>
      <c r="F457" s="18"/>
      <c r="G457" s="19" t="s">
        <v>10376</v>
      </c>
      <c r="H457" s="18"/>
      <c r="I457" s="18"/>
      <c r="J457" s="18"/>
      <c r="K457" s="18"/>
      <c r="L457" s="19" t="s">
        <v>10376</v>
      </c>
      <c r="M457" s="18"/>
      <c r="N457" s="19" t="s">
        <v>10376</v>
      </c>
      <c r="O457" s="18"/>
      <c r="P457" s="18"/>
      <c r="Q457" s="18"/>
      <c r="R457" s="18"/>
      <c r="S457" s="19" t="s">
        <v>10376</v>
      </c>
    </row>
    <row r="458" spans="1:19" x14ac:dyDescent="0.35">
      <c r="A458" s="7" t="s">
        <v>10378</v>
      </c>
      <c r="B458" s="11" t="s">
        <v>10379</v>
      </c>
      <c r="C458" s="18"/>
      <c r="D458" s="18"/>
      <c r="E458" s="18"/>
      <c r="F458" s="18"/>
      <c r="G458" s="18"/>
      <c r="H458" s="18"/>
      <c r="I458" s="18"/>
      <c r="J458" s="18"/>
      <c r="K458" s="18"/>
      <c r="L458" s="18"/>
      <c r="M458" s="18"/>
      <c r="N458" s="18"/>
      <c r="O458" s="18"/>
      <c r="P458" s="18"/>
      <c r="Q458" s="18"/>
      <c r="R458" s="18"/>
      <c r="S458" s="18"/>
    </row>
    <row r="459" spans="1:19" x14ac:dyDescent="0.35">
      <c r="A459" s="16" t="s">
        <v>10380</v>
      </c>
      <c r="B459" s="17" t="s">
        <v>10381</v>
      </c>
      <c r="C459" s="19" t="s">
        <v>10380</v>
      </c>
      <c r="D459" s="18"/>
      <c r="E459" s="19" t="s">
        <v>10380</v>
      </c>
      <c r="F459" s="18"/>
      <c r="G459" s="19" t="s">
        <v>10380</v>
      </c>
      <c r="H459" s="18"/>
      <c r="I459" s="18"/>
      <c r="J459" s="18"/>
      <c r="K459" s="18"/>
      <c r="L459" s="19" t="s">
        <v>10380</v>
      </c>
      <c r="M459" s="18"/>
      <c r="N459" s="19" t="s">
        <v>10380</v>
      </c>
      <c r="O459" s="18"/>
      <c r="P459" s="18"/>
      <c r="Q459" s="18"/>
      <c r="R459" s="18"/>
      <c r="S459" s="19" t="s">
        <v>10380</v>
      </c>
    </row>
    <row r="460" spans="1:19" x14ac:dyDescent="0.35">
      <c r="A460" s="16" t="s">
        <v>10382</v>
      </c>
      <c r="B460" s="17" t="s">
        <v>10383</v>
      </c>
      <c r="C460" s="19" t="s">
        <v>10382</v>
      </c>
      <c r="D460" s="18"/>
      <c r="E460" s="19" t="s">
        <v>10382</v>
      </c>
      <c r="F460" s="18"/>
      <c r="G460" s="19" t="s">
        <v>10382</v>
      </c>
      <c r="H460" s="18"/>
      <c r="I460" s="18"/>
      <c r="J460" s="18"/>
      <c r="K460" s="18"/>
      <c r="L460" s="19" t="s">
        <v>10382</v>
      </c>
      <c r="M460" s="18"/>
      <c r="N460" s="19" t="s">
        <v>10382</v>
      </c>
      <c r="O460" s="18"/>
      <c r="P460" s="18"/>
      <c r="Q460" s="18"/>
      <c r="R460" s="18"/>
      <c r="S460" s="19" t="s">
        <v>10382</v>
      </c>
    </row>
    <row r="461" spans="1:19" x14ac:dyDescent="0.35">
      <c r="A461" s="16" t="s">
        <v>10384</v>
      </c>
      <c r="B461" s="17" t="s">
        <v>10385</v>
      </c>
      <c r="C461" s="19" t="s">
        <v>10384</v>
      </c>
      <c r="D461" s="18"/>
      <c r="E461" s="19" t="s">
        <v>10384</v>
      </c>
      <c r="F461" s="18"/>
      <c r="G461" s="19" t="s">
        <v>10384</v>
      </c>
      <c r="H461" s="18"/>
      <c r="I461" s="18"/>
      <c r="J461" s="18"/>
      <c r="K461" s="18"/>
      <c r="L461" s="19" t="s">
        <v>10384</v>
      </c>
      <c r="M461" s="18"/>
      <c r="N461" s="19" t="s">
        <v>10384</v>
      </c>
      <c r="O461" s="18"/>
      <c r="P461" s="18"/>
      <c r="Q461" s="18"/>
      <c r="R461" s="18"/>
      <c r="S461" s="19" t="s">
        <v>10384</v>
      </c>
    </row>
    <row r="462" spans="1:19" x14ac:dyDescent="0.35">
      <c r="A462" s="16" t="s">
        <v>10386</v>
      </c>
      <c r="B462" s="17" t="s">
        <v>10387</v>
      </c>
      <c r="C462" s="19" t="s">
        <v>10386</v>
      </c>
      <c r="D462" s="18"/>
      <c r="E462" s="19" t="s">
        <v>10386</v>
      </c>
      <c r="F462" s="18"/>
      <c r="G462" s="19" t="s">
        <v>10386</v>
      </c>
      <c r="H462" s="18"/>
      <c r="I462" s="18"/>
      <c r="J462" s="18"/>
      <c r="K462" s="18"/>
      <c r="L462" s="19" t="s">
        <v>10386</v>
      </c>
      <c r="M462" s="18"/>
      <c r="N462" s="19" t="s">
        <v>10386</v>
      </c>
      <c r="O462" s="18"/>
      <c r="P462" s="18"/>
      <c r="Q462" s="18"/>
      <c r="R462" s="18"/>
      <c r="S462" s="19" t="s">
        <v>10386</v>
      </c>
    </row>
    <row r="463" spans="1:19" x14ac:dyDescent="0.35">
      <c r="A463" s="16" t="s">
        <v>10388</v>
      </c>
      <c r="B463" s="17" t="s">
        <v>10389</v>
      </c>
      <c r="C463" s="19" t="s">
        <v>10388</v>
      </c>
      <c r="D463" s="18"/>
      <c r="E463" s="19" t="s">
        <v>10388</v>
      </c>
      <c r="F463" s="18"/>
      <c r="G463" s="19" t="s">
        <v>10388</v>
      </c>
      <c r="H463" s="18"/>
      <c r="I463" s="18"/>
      <c r="J463" s="18"/>
      <c r="K463" s="18"/>
      <c r="L463" s="19" t="s">
        <v>10388</v>
      </c>
      <c r="M463" s="18"/>
      <c r="N463" s="19" t="s">
        <v>10388</v>
      </c>
      <c r="O463" s="18"/>
      <c r="P463" s="18"/>
      <c r="Q463" s="18"/>
      <c r="R463" s="18"/>
      <c r="S463" s="19" t="s">
        <v>10388</v>
      </c>
    </row>
    <row r="464" spans="1:19" x14ac:dyDescent="0.35">
      <c r="A464" s="7" t="s">
        <v>10390</v>
      </c>
      <c r="B464" s="11" t="s">
        <v>10391</v>
      </c>
      <c r="C464" s="18"/>
      <c r="D464" s="18"/>
      <c r="E464" s="18"/>
      <c r="F464" s="18"/>
      <c r="G464" s="18"/>
      <c r="H464" s="18"/>
      <c r="I464" s="18"/>
      <c r="J464" s="18"/>
      <c r="K464" s="18"/>
      <c r="L464" s="18"/>
      <c r="M464" s="18"/>
      <c r="N464" s="18"/>
      <c r="O464" s="18"/>
      <c r="P464" s="18"/>
      <c r="Q464" s="18"/>
      <c r="R464" s="18"/>
      <c r="S464" s="18"/>
    </row>
    <row r="465" spans="1:19" x14ac:dyDescent="0.35">
      <c r="A465" s="16" t="s">
        <v>10392</v>
      </c>
      <c r="B465" s="17" t="s">
        <v>10393</v>
      </c>
      <c r="C465" s="19" t="s">
        <v>10392</v>
      </c>
      <c r="D465" s="18"/>
      <c r="E465" s="19" t="s">
        <v>10392</v>
      </c>
      <c r="F465" s="18"/>
      <c r="G465" s="19" t="s">
        <v>10392</v>
      </c>
      <c r="H465" s="18"/>
      <c r="I465" s="18"/>
      <c r="J465" s="18"/>
      <c r="K465" s="18"/>
      <c r="L465" s="19" t="s">
        <v>10392</v>
      </c>
      <c r="M465" s="18"/>
      <c r="N465" s="19" t="s">
        <v>10392</v>
      </c>
      <c r="O465" s="18"/>
      <c r="P465" s="18"/>
      <c r="Q465" s="18"/>
      <c r="R465" s="18"/>
      <c r="S465" s="19" t="s">
        <v>10392</v>
      </c>
    </row>
    <row r="466" spans="1:19" x14ac:dyDescent="0.35">
      <c r="A466" s="16" t="s">
        <v>10394</v>
      </c>
      <c r="B466" s="17" t="s">
        <v>10395</v>
      </c>
      <c r="C466" s="19" t="s">
        <v>10394</v>
      </c>
      <c r="D466" s="18"/>
      <c r="E466" s="19" t="s">
        <v>10394</v>
      </c>
      <c r="F466" s="18"/>
      <c r="G466" s="19" t="s">
        <v>10394</v>
      </c>
      <c r="H466" s="18"/>
      <c r="I466" s="18"/>
      <c r="J466" s="18"/>
      <c r="K466" s="18"/>
      <c r="L466" s="19" t="s">
        <v>10394</v>
      </c>
      <c r="M466" s="18"/>
      <c r="N466" s="19" t="s">
        <v>10394</v>
      </c>
      <c r="O466" s="18"/>
      <c r="P466" s="18"/>
      <c r="Q466" s="18"/>
      <c r="R466" s="18"/>
      <c r="S466" s="19" t="s">
        <v>10394</v>
      </c>
    </row>
    <row r="467" spans="1:19" x14ac:dyDescent="0.35">
      <c r="A467" s="16" t="s">
        <v>10396</v>
      </c>
      <c r="B467" s="17" t="s">
        <v>10397</v>
      </c>
      <c r="C467" s="19" t="s">
        <v>10396</v>
      </c>
      <c r="D467" s="18"/>
      <c r="E467" s="19" t="s">
        <v>10396</v>
      </c>
      <c r="F467" s="18"/>
      <c r="G467" s="19" t="s">
        <v>10396</v>
      </c>
      <c r="H467" s="18"/>
      <c r="I467" s="18"/>
      <c r="J467" s="18"/>
      <c r="K467" s="18"/>
      <c r="L467" s="19" t="s">
        <v>10396</v>
      </c>
      <c r="M467" s="18"/>
      <c r="N467" s="19" t="s">
        <v>10396</v>
      </c>
      <c r="O467" s="18"/>
      <c r="P467" s="18"/>
      <c r="Q467" s="18"/>
      <c r="R467" s="18"/>
      <c r="S467" s="19" t="s">
        <v>10396</v>
      </c>
    </row>
    <row r="468" spans="1:19" x14ac:dyDescent="0.35">
      <c r="A468" s="7" t="s">
        <v>10398</v>
      </c>
      <c r="B468" s="11" t="s">
        <v>10399</v>
      </c>
      <c r="C468" s="18"/>
      <c r="D468" s="18"/>
      <c r="E468" s="18"/>
      <c r="F468" s="18"/>
      <c r="G468" s="18"/>
      <c r="H468" s="18"/>
      <c r="I468" s="18"/>
      <c r="J468" s="18"/>
      <c r="K468" s="18"/>
      <c r="L468" s="18"/>
      <c r="M468" s="18"/>
      <c r="N468" s="18"/>
      <c r="O468" s="18"/>
      <c r="P468" s="18"/>
      <c r="Q468" s="18"/>
      <c r="R468" s="18"/>
      <c r="S468" s="18"/>
    </row>
    <row r="469" spans="1:19" x14ac:dyDescent="0.35">
      <c r="A469" s="16" t="s">
        <v>10400</v>
      </c>
      <c r="B469" s="17" t="s">
        <v>10401</v>
      </c>
      <c r="C469" s="19" t="s">
        <v>10400</v>
      </c>
      <c r="D469" s="18"/>
      <c r="E469" s="19" t="s">
        <v>10400</v>
      </c>
      <c r="F469" s="18"/>
      <c r="G469" s="19" t="s">
        <v>10400</v>
      </c>
      <c r="H469" s="18"/>
      <c r="I469" s="18"/>
      <c r="J469" s="18"/>
      <c r="K469" s="18"/>
      <c r="L469" s="19" t="s">
        <v>10400</v>
      </c>
      <c r="M469" s="18"/>
      <c r="N469" s="19" t="s">
        <v>10400</v>
      </c>
      <c r="O469" s="18"/>
      <c r="P469" s="18"/>
      <c r="Q469" s="18"/>
      <c r="R469" s="18"/>
      <c r="S469" s="19" t="s">
        <v>10400</v>
      </c>
    </row>
    <row r="470" spans="1:19" x14ac:dyDescent="0.35">
      <c r="A470" s="16" t="s">
        <v>10402</v>
      </c>
      <c r="B470" s="17" t="s">
        <v>10403</v>
      </c>
      <c r="C470" s="19" t="s">
        <v>10402</v>
      </c>
      <c r="D470" s="18"/>
      <c r="E470" s="19" t="s">
        <v>10402</v>
      </c>
      <c r="F470" s="18"/>
      <c r="G470" s="19" t="s">
        <v>10402</v>
      </c>
      <c r="H470" s="18"/>
      <c r="I470" s="18"/>
      <c r="J470" s="18"/>
      <c r="K470" s="18"/>
      <c r="L470" s="19" t="s">
        <v>10402</v>
      </c>
      <c r="M470" s="18"/>
      <c r="N470" s="19" t="s">
        <v>10402</v>
      </c>
      <c r="O470" s="18"/>
      <c r="P470" s="18"/>
      <c r="Q470" s="18"/>
      <c r="R470" s="18"/>
      <c r="S470" s="19" t="s">
        <v>10402</v>
      </c>
    </row>
    <row r="471" spans="1:19" x14ac:dyDescent="0.35">
      <c r="A471" s="16" t="s">
        <v>10404</v>
      </c>
      <c r="B471" s="17" t="s">
        <v>10405</v>
      </c>
      <c r="C471" s="19" t="s">
        <v>10404</v>
      </c>
      <c r="D471" s="18"/>
      <c r="E471" s="19" t="s">
        <v>10404</v>
      </c>
      <c r="F471" s="18"/>
      <c r="G471" s="19" t="s">
        <v>10404</v>
      </c>
      <c r="H471" s="18"/>
      <c r="I471" s="18"/>
      <c r="J471" s="18"/>
      <c r="K471" s="18"/>
      <c r="L471" s="19" t="s">
        <v>10404</v>
      </c>
      <c r="M471" s="18"/>
      <c r="N471" s="19" t="s">
        <v>10404</v>
      </c>
      <c r="O471" s="18"/>
      <c r="P471" s="18"/>
      <c r="Q471" s="18"/>
      <c r="R471" s="18"/>
      <c r="S471" s="19" t="s">
        <v>10404</v>
      </c>
    </row>
    <row r="472" spans="1:19" x14ac:dyDescent="0.35">
      <c r="A472" s="7" t="s">
        <v>10406</v>
      </c>
      <c r="B472" s="11" t="s">
        <v>10407</v>
      </c>
      <c r="C472" s="18"/>
      <c r="D472" s="18"/>
      <c r="E472" s="18"/>
      <c r="F472" s="18"/>
      <c r="G472" s="18"/>
      <c r="H472" s="18"/>
      <c r="I472" s="18"/>
      <c r="J472" s="18"/>
      <c r="K472" s="18"/>
      <c r="L472" s="18"/>
      <c r="M472" s="18"/>
      <c r="N472" s="18"/>
      <c r="O472" s="18"/>
      <c r="P472" s="18"/>
      <c r="Q472" s="18"/>
      <c r="R472" s="18"/>
      <c r="S472" s="18"/>
    </row>
    <row r="473" spans="1:19" x14ac:dyDescent="0.35">
      <c r="A473" s="16" t="s">
        <v>10408</v>
      </c>
      <c r="B473" s="17" t="s">
        <v>10409</v>
      </c>
      <c r="C473" s="19" t="s">
        <v>10408</v>
      </c>
      <c r="D473" s="18"/>
      <c r="E473" s="18"/>
      <c r="F473" s="18"/>
      <c r="G473" s="19" t="s">
        <v>10408</v>
      </c>
      <c r="H473" s="18"/>
      <c r="I473" s="18"/>
      <c r="J473" s="18"/>
      <c r="K473" s="18"/>
      <c r="L473" s="19" t="s">
        <v>10408</v>
      </c>
      <c r="M473" s="18"/>
      <c r="N473" s="19" t="s">
        <v>10408</v>
      </c>
      <c r="O473" s="18"/>
      <c r="P473" s="18"/>
      <c r="Q473" s="18"/>
      <c r="R473" s="18"/>
      <c r="S473" s="19" t="s">
        <v>10408</v>
      </c>
    </row>
    <row r="474" spans="1:19" x14ac:dyDescent="0.35">
      <c r="A474" s="16" t="s">
        <v>10410</v>
      </c>
      <c r="B474" s="17" t="s">
        <v>6680</v>
      </c>
      <c r="C474" s="19" t="s">
        <v>10410</v>
      </c>
      <c r="D474" s="18"/>
      <c r="E474" s="18"/>
      <c r="F474" s="18"/>
      <c r="G474" s="19" t="s">
        <v>10410</v>
      </c>
      <c r="H474" s="18"/>
      <c r="I474" s="18"/>
      <c r="J474" s="18"/>
      <c r="K474" s="18"/>
      <c r="L474" s="19" t="s">
        <v>10410</v>
      </c>
      <c r="M474" s="18"/>
      <c r="N474" s="19" t="s">
        <v>10410</v>
      </c>
      <c r="O474" s="18"/>
      <c r="P474" s="18"/>
      <c r="Q474" s="18"/>
      <c r="R474" s="18"/>
      <c r="S474" s="19" t="s">
        <v>10410</v>
      </c>
    </row>
    <row r="475" spans="1:19" x14ac:dyDescent="0.35">
      <c r="A475" s="16" t="s">
        <v>10411</v>
      </c>
      <c r="B475" s="17" t="s">
        <v>6762</v>
      </c>
      <c r="C475" s="19" t="s">
        <v>10411</v>
      </c>
      <c r="D475" s="18"/>
      <c r="E475" s="18"/>
      <c r="F475" s="18"/>
      <c r="G475" s="19" t="s">
        <v>10411</v>
      </c>
      <c r="H475" s="18"/>
      <c r="I475" s="18"/>
      <c r="J475" s="18"/>
      <c r="K475" s="18"/>
      <c r="L475" s="19" t="s">
        <v>10411</v>
      </c>
      <c r="M475" s="18"/>
      <c r="N475" s="19" t="s">
        <v>10411</v>
      </c>
      <c r="O475" s="18"/>
      <c r="P475" s="18"/>
      <c r="Q475" s="18"/>
      <c r="R475" s="18"/>
      <c r="S475" s="19" t="s">
        <v>10411</v>
      </c>
    </row>
    <row r="476" spans="1:19" x14ac:dyDescent="0.35">
      <c r="A476" s="16" t="s">
        <v>10412</v>
      </c>
      <c r="B476" s="17" t="s">
        <v>6785</v>
      </c>
      <c r="C476" s="19" t="s">
        <v>10412</v>
      </c>
      <c r="D476" s="18"/>
      <c r="E476" s="18"/>
      <c r="F476" s="18"/>
      <c r="G476" s="19" t="s">
        <v>10412</v>
      </c>
      <c r="H476" s="18"/>
      <c r="I476" s="18"/>
      <c r="J476" s="18"/>
      <c r="K476" s="18"/>
      <c r="L476" s="19" t="s">
        <v>10412</v>
      </c>
      <c r="M476" s="18"/>
      <c r="N476" s="19" t="s">
        <v>10412</v>
      </c>
      <c r="O476" s="18"/>
      <c r="P476" s="18"/>
      <c r="Q476" s="18"/>
      <c r="R476" s="18"/>
      <c r="S476" s="19" t="s">
        <v>10412</v>
      </c>
    </row>
    <row r="477" spans="1:19" x14ac:dyDescent="0.35">
      <c r="A477" s="16" t="s">
        <v>10413</v>
      </c>
      <c r="B477" s="17" t="s">
        <v>6809</v>
      </c>
      <c r="C477" s="19" t="s">
        <v>10413</v>
      </c>
      <c r="D477" s="18"/>
      <c r="E477" s="18"/>
      <c r="F477" s="18"/>
      <c r="G477" s="19" t="s">
        <v>10413</v>
      </c>
      <c r="H477" s="18"/>
      <c r="I477" s="18"/>
      <c r="J477" s="18"/>
      <c r="K477" s="18"/>
      <c r="L477" s="19" t="s">
        <v>10413</v>
      </c>
      <c r="M477" s="18"/>
      <c r="N477" s="19" t="s">
        <v>10413</v>
      </c>
      <c r="O477" s="18"/>
      <c r="P477" s="18"/>
      <c r="Q477" s="18"/>
      <c r="R477" s="18"/>
      <c r="S477" s="19" t="s">
        <v>10413</v>
      </c>
    </row>
    <row r="478" spans="1:19" x14ac:dyDescent="0.35">
      <c r="A478" s="16" t="s">
        <v>10414</v>
      </c>
      <c r="B478" s="17" t="s">
        <v>6825</v>
      </c>
      <c r="C478" s="19" t="s">
        <v>10414</v>
      </c>
      <c r="D478" s="18"/>
      <c r="E478" s="18"/>
      <c r="F478" s="18"/>
      <c r="G478" s="19" t="s">
        <v>10414</v>
      </c>
      <c r="H478" s="18"/>
      <c r="I478" s="18"/>
      <c r="J478" s="18"/>
      <c r="K478" s="18"/>
      <c r="L478" s="19" t="s">
        <v>10414</v>
      </c>
      <c r="M478" s="18"/>
      <c r="N478" s="19" t="s">
        <v>10414</v>
      </c>
      <c r="O478" s="18"/>
      <c r="P478" s="18"/>
      <c r="Q478" s="18"/>
      <c r="R478" s="18"/>
      <c r="S478" s="19" t="s">
        <v>10414</v>
      </c>
    </row>
    <row r="479" spans="1:19" x14ac:dyDescent="0.35">
      <c r="A479" s="16" t="s">
        <v>10415</v>
      </c>
      <c r="B479" s="17" t="s">
        <v>6832</v>
      </c>
      <c r="C479" s="19" t="s">
        <v>10415</v>
      </c>
      <c r="D479" s="18"/>
      <c r="E479" s="18"/>
      <c r="F479" s="18"/>
      <c r="G479" s="19" t="s">
        <v>10415</v>
      </c>
      <c r="H479" s="18"/>
      <c r="I479" s="18"/>
      <c r="J479" s="18"/>
      <c r="K479" s="18"/>
      <c r="L479" s="19" t="s">
        <v>10415</v>
      </c>
      <c r="M479" s="18"/>
      <c r="N479" s="19" t="s">
        <v>10415</v>
      </c>
      <c r="O479" s="18"/>
      <c r="P479" s="18"/>
      <c r="Q479" s="18"/>
      <c r="R479" s="18"/>
      <c r="S479" s="19" t="s">
        <v>10415</v>
      </c>
    </row>
    <row r="480" spans="1:19" x14ac:dyDescent="0.35">
      <c r="A480" s="16" t="s">
        <v>10416</v>
      </c>
      <c r="B480" s="17" t="s">
        <v>6835</v>
      </c>
      <c r="C480" s="19" t="s">
        <v>10416</v>
      </c>
      <c r="D480" s="18"/>
      <c r="E480" s="18"/>
      <c r="F480" s="18"/>
      <c r="G480" s="19" t="s">
        <v>10416</v>
      </c>
      <c r="H480" s="18"/>
      <c r="I480" s="18"/>
      <c r="J480" s="18"/>
      <c r="K480" s="18"/>
      <c r="L480" s="19" t="s">
        <v>10416</v>
      </c>
      <c r="M480" s="18"/>
      <c r="N480" s="19" t="s">
        <v>10416</v>
      </c>
      <c r="O480" s="18"/>
      <c r="P480" s="18"/>
      <c r="Q480" s="18"/>
      <c r="R480" s="18"/>
      <c r="S480" s="19" t="s">
        <v>10416</v>
      </c>
    </row>
    <row r="481" spans="1:19" x14ac:dyDescent="0.35">
      <c r="A481" s="16" t="s">
        <v>10417</v>
      </c>
      <c r="B481" s="17" t="s">
        <v>10418</v>
      </c>
      <c r="C481" s="19" t="s">
        <v>10417</v>
      </c>
      <c r="D481" s="18"/>
      <c r="E481" s="18"/>
      <c r="F481" s="18"/>
      <c r="G481" s="19" t="s">
        <v>10417</v>
      </c>
      <c r="H481" s="18"/>
      <c r="I481" s="18"/>
      <c r="J481" s="18"/>
      <c r="K481" s="18"/>
      <c r="L481" s="19" t="s">
        <v>10417</v>
      </c>
      <c r="M481" s="18"/>
      <c r="N481" s="19" t="s">
        <v>10417</v>
      </c>
      <c r="O481" s="18"/>
      <c r="P481" s="18"/>
      <c r="Q481" s="18"/>
      <c r="R481" s="18"/>
      <c r="S481" s="19" t="s">
        <v>10417</v>
      </c>
    </row>
    <row r="482" spans="1:19" x14ac:dyDescent="0.35">
      <c r="A482" s="16" t="s">
        <v>10419</v>
      </c>
      <c r="B482" s="17" t="s">
        <v>10420</v>
      </c>
      <c r="C482" s="19" t="s">
        <v>10419</v>
      </c>
      <c r="D482" s="18"/>
      <c r="E482" s="18"/>
      <c r="F482" s="18"/>
      <c r="G482" s="19" t="s">
        <v>10419</v>
      </c>
      <c r="H482" s="18"/>
      <c r="I482" s="18"/>
      <c r="J482" s="18"/>
      <c r="K482" s="18"/>
      <c r="L482" s="19" t="s">
        <v>10419</v>
      </c>
      <c r="M482" s="18"/>
      <c r="N482" s="19" t="s">
        <v>10419</v>
      </c>
      <c r="O482" s="18"/>
      <c r="P482" s="18"/>
      <c r="Q482" s="18"/>
      <c r="R482" s="18"/>
      <c r="S482" s="19" t="s">
        <v>10419</v>
      </c>
    </row>
    <row r="483" spans="1:19" x14ac:dyDescent="0.35">
      <c r="A483" s="16" t="s">
        <v>10421</v>
      </c>
      <c r="B483" s="17" t="s">
        <v>6875</v>
      </c>
      <c r="C483" s="19" t="s">
        <v>10421</v>
      </c>
      <c r="D483" s="18"/>
      <c r="E483" s="18"/>
      <c r="F483" s="18"/>
      <c r="G483" s="19" t="s">
        <v>10421</v>
      </c>
      <c r="H483" s="18"/>
      <c r="I483" s="18"/>
      <c r="J483" s="18"/>
      <c r="K483" s="18"/>
      <c r="L483" s="19" t="s">
        <v>10421</v>
      </c>
      <c r="M483" s="18"/>
      <c r="N483" s="19" t="s">
        <v>10421</v>
      </c>
      <c r="O483" s="18"/>
      <c r="P483" s="18"/>
      <c r="Q483" s="18"/>
      <c r="R483" s="18"/>
      <c r="S483" s="19" t="s">
        <v>10421</v>
      </c>
    </row>
    <row r="484" spans="1:19" x14ac:dyDescent="0.35">
      <c r="A484" s="16" t="s">
        <v>10422</v>
      </c>
      <c r="B484" s="17" t="s">
        <v>6885</v>
      </c>
      <c r="C484" s="19" t="s">
        <v>10422</v>
      </c>
      <c r="D484" s="18"/>
      <c r="E484" s="18"/>
      <c r="F484" s="18"/>
      <c r="G484" s="19" t="s">
        <v>10422</v>
      </c>
      <c r="H484" s="18"/>
      <c r="I484" s="18"/>
      <c r="J484" s="18"/>
      <c r="K484" s="18"/>
      <c r="L484" s="19" t="s">
        <v>10422</v>
      </c>
      <c r="M484" s="18"/>
      <c r="N484" s="19" t="s">
        <v>10422</v>
      </c>
      <c r="O484" s="18"/>
      <c r="P484" s="18"/>
      <c r="Q484" s="18"/>
      <c r="R484" s="18"/>
      <c r="S484" s="19" t="s">
        <v>10422</v>
      </c>
    </row>
    <row r="485" spans="1:19" x14ac:dyDescent="0.35">
      <c r="A485" s="16" t="s">
        <v>10423</v>
      </c>
      <c r="B485" s="17" t="s">
        <v>6896</v>
      </c>
      <c r="C485" s="19" t="s">
        <v>10423</v>
      </c>
      <c r="D485" s="18"/>
      <c r="E485" s="18"/>
      <c r="F485" s="18"/>
      <c r="G485" s="19" t="s">
        <v>10423</v>
      </c>
      <c r="H485" s="18"/>
      <c r="I485" s="18"/>
      <c r="J485" s="18"/>
      <c r="K485" s="18"/>
      <c r="L485" s="19" t="s">
        <v>10423</v>
      </c>
      <c r="M485" s="18"/>
      <c r="N485" s="19" t="s">
        <v>10423</v>
      </c>
      <c r="O485" s="18"/>
      <c r="P485" s="18"/>
      <c r="Q485" s="18"/>
      <c r="R485" s="18"/>
      <c r="S485" s="19" t="s">
        <v>10423</v>
      </c>
    </row>
    <row r="486" spans="1:19" x14ac:dyDescent="0.35">
      <c r="A486" s="16" t="s">
        <v>10424</v>
      </c>
      <c r="B486" s="17" t="s">
        <v>6900</v>
      </c>
      <c r="C486" s="19" t="s">
        <v>10424</v>
      </c>
      <c r="D486" s="18"/>
      <c r="E486" s="18"/>
      <c r="F486" s="18"/>
      <c r="G486" s="19" t="s">
        <v>10424</v>
      </c>
      <c r="H486" s="18"/>
      <c r="I486" s="18"/>
      <c r="J486" s="18"/>
      <c r="K486" s="18"/>
      <c r="L486" s="19" t="s">
        <v>10424</v>
      </c>
      <c r="M486" s="18"/>
      <c r="N486" s="19" t="s">
        <v>10424</v>
      </c>
      <c r="O486" s="18"/>
      <c r="P486" s="18"/>
      <c r="Q486" s="18"/>
      <c r="R486" s="18"/>
      <c r="S486" s="19" t="s">
        <v>10424</v>
      </c>
    </row>
    <row r="487" spans="1:19" x14ac:dyDescent="0.35">
      <c r="A487" s="16" t="s">
        <v>10425</v>
      </c>
      <c r="B487" s="17" t="s">
        <v>6900</v>
      </c>
      <c r="C487" s="19" t="s">
        <v>10425</v>
      </c>
      <c r="D487" s="18"/>
      <c r="E487" s="18"/>
      <c r="F487" s="18"/>
      <c r="G487" s="19" t="s">
        <v>10425</v>
      </c>
      <c r="H487" s="18"/>
      <c r="I487" s="18"/>
      <c r="J487" s="18"/>
      <c r="K487" s="18"/>
      <c r="L487" s="19" t="s">
        <v>10425</v>
      </c>
      <c r="M487" s="18"/>
      <c r="N487" s="19" t="s">
        <v>10425</v>
      </c>
      <c r="O487" s="18"/>
      <c r="P487" s="18"/>
      <c r="Q487" s="18"/>
      <c r="R487" s="18"/>
      <c r="S487" s="19" t="s">
        <v>10425</v>
      </c>
    </row>
    <row r="488" spans="1:19" x14ac:dyDescent="0.35">
      <c r="A488" s="16" t="s">
        <v>10426</v>
      </c>
      <c r="B488" s="17" t="s">
        <v>6930</v>
      </c>
      <c r="C488" s="19" t="s">
        <v>10426</v>
      </c>
      <c r="D488" s="18"/>
      <c r="E488" s="18"/>
      <c r="F488" s="18"/>
      <c r="G488" s="19" t="s">
        <v>10426</v>
      </c>
      <c r="H488" s="18"/>
      <c r="I488" s="18"/>
      <c r="J488" s="18"/>
      <c r="K488" s="18"/>
      <c r="L488" s="19" t="s">
        <v>10426</v>
      </c>
      <c r="M488" s="18"/>
      <c r="N488" s="19" t="s">
        <v>10426</v>
      </c>
      <c r="O488" s="18"/>
      <c r="P488" s="18"/>
      <c r="Q488" s="18"/>
      <c r="R488" s="18"/>
      <c r="S488" s="19" t="s">
        <v>10426</v>
      </c>
    </row>
    <row r="489" spans="1:19" x14ac:dyDescent="0.35">
      <c r="A489" s="16" t="s">
        <v>10427</v>
      </c>
      <c r="B489" s="17" t="s">
        <v>6951</v>
      </c>
      <c r="C489" s="19" t="s">
        <v>10427</v>
      </c>
      <c r="D489" s="18"/>
      <c r="E489" s="18"/>
      <c r="F489" s="18"/>
      <c r="G489" s="19" t="s">
        <v>10427</v>
      </c>
      <c r="H489" s="18"/>
      <c r="I489" s="18"/>
      <c r="J489" s="18"/>
      <c r="K489" s="18"/>
      <c r="L489" s="19" t="s">
        <v>10427</v>
      </c>
      <c r="M489" s="18"/>
      <c r="N489" s="19" t="s">
        <v>10427</v>
      </c>
      <c r="O489" s="18"/>
      <c r="P489" s="18"/>
      <c r="Q489" s="18"/>
      <c r="R489" s="18"/>
      <c r="S489" s="19" t="s">
        <v>10427</v>
      </c>
    </row>
    <row r="490" spans="1:19" x14ac:dyDescent="0.35">
      <c r="A490" s="16" t="s">
        <v>10428</v>
      </c>
      <c r="B490" s="17" t="s">
        <v>6962</v>
      </c>
      <c r="C490" s="19" t="s">
        <v>10428</v>
      </c>
      <c r="D490" s="18"/>
      <c r="E490" s="18"/>
      <c r="F490" s="18"/>
      <c r="G490" s="19" t="s">
        <v>10428</v>
      </c>
      <c r="H490" s="18"/>
      <c r="I490" s="18"/>
      <c r="J490" s="18"/>
      <c r="K490" s="18"/>
      <c r="L490" s="19" t="s">
        <v>10428</v>
      </c>
      <c r="M490" s="18"/>
      <c r="N490" s="19" t="s">
        <v>10428</v>
      </c>
      <c r="O490" s="18"/>
      <c r="P490" s="18"/>
      <c r="Q490" s="18"/>
      <c r="R490" s="18"/>
      <c r="S490" s="19" t="s">
        <v>10428</v>
      </c>
    </row>
    <row r="491" spans="1:19" x14ac:dyDescent="0.35">
      <c r="A491" s="16" t="s">
        <v>10429</v>
      </c>
      <c r="B491" s="17" t="s">
        <v>6972</v>
      </c>
      <c r="C491" s="19" t="s">
        <v>10429</v>
      </c>
      <c r="D491" s="18"/>
      <c r="E491" s="18"/>
      <c r="F491" s="18"/>
      <c r="G491" s="19" t="s">
        <v>10429</v>
      </c>
      <c r="H491" s="18"/>
      <c r="I491" s="18"/>
      <c r="J491" s="18"/>
      <c r="K491" s="18"/>
      <c r="L491" s="19" t="s">
        <v>10429</v>
      </c>
      <c r="M491" s="18"/>
      <c r="N491" s="19" t="s">
        <v>10429</v>
      </c>
      <c r="O491" s="18"/>
      <c r="P491" s="18"/>
      <c r="Q491" s="18"/>
      <c r="R491" s="18"/>
      <c r="S491" s="19" t="s">
        <v>10429</v>
      </c>
    </row>
    <row r="492" spans="1:19" x14ac:dyDescent="0.35">
      <c r="A492" s="16" t="s">
        <v>10430</v>
      </c>
      <c r="B492" s="17" t="s">
        <v>7007</v>
      </c>
      <c r="C492" s="19" t="s">
        <v>10430</v>
      </c>
      <c r="D492" s="18"/>
      <c r="E492" s="18"/>
      <c r="F492" s="18"/>
      <c r="G492" s="19" t="s">
        <v>10430</v>
      </c>
      <c r="H492" s="18"/>
      <c r="I492" s="18"/>
      <c r="J492" s="18"/>
      <c r="K492" s="18"/>
      <c r="L492" s="19" t="s">
        <v>10430</v>
      </c>
      <c r="M492" s="18"/>
      <c r="N492" s="19" t="s">
        <v>10430</v>
      </c>
      <c r="O492" s="18"/>
      <c r="P492" s="18"/>
      <c r="Q492" s="18"/>
      <c r="R492" s="18"/>
      <c r="S492" s="19" t="s">
        <v>10430</v>
      </c>
    </row>
    <row r="493" spans="1:19" x14ac:dyDescent="0.35">
      <c r="A493" s="16" t="s">
        <v>10431</v>
      </c>
      <c r="B493" s="17" t="s">
        <v>7060</v>
      </c>
      <c r="C493" s="19" t="s">
        <v>10431</v>
      </c>
      <c r="D493" s="18"/>
      <c r="E493" s="18"/>
      <c r="F493" s="18"/>
      <c r="G493" s="19" t="s">
        <v>10431</v>
      </c>
      <c r="H493" s="18"/>
      <c r="I493" s="18"/>
      <c r="J493" s="18"/>
      <c r="K493" s="18"/>
      <c r="L493" s="19" t="s">
        <v>10431</v>
      </c>
      <c r="M493" s="18"/>
      <c r="N493" s="19" t="s">
        <v>10431</v>
      </c>
      <c r="O493" s="18"/>
      <c r="P493" s="18"/>
      <c r="Q493" s="18"/>
      <c r="R493" s="18"/>
      <c r="S493" s="19" t="s">
        <v>10431</v>
      </c>
    </row>
    <row r="494" spans="1:19" x14ac:dyDescent="0.35">
      <c r="A494" s="16" t="s">
        <v>10432</v>
      </c>
      <c r="B494" s="17" t="s">
        <v>7109</v>
      </c>
      <c r="C494" s="19" t="s">
        <v>10432</v>
      </c>
      <c r="D494" s="18"/>
      <c r="E494" s="18"/>
      <c r="F494" s="18"/>
      <c r="G494" s="19" t="s">
        <v>10432</v>
      </c>
      <c r="H494" s="18"/>
      <c r="I494" s="18"/>
      <c r="J494" s="18"/>
      <c r="K494" s="18"/>
      <c r="L494" s="19" t="s">
        <v>10432</v>
      </c>
      <c r="M494" s="18"/>
      <c r="N494" s="19" t="s">
        <v>10432</v>
      </c>
      <c r="O494" s="18"/>
      <c r="P494" s="18"/>
      <c r="Q494" s="18"/>
      <c r="R494" s="18"/>
      <c r="S494" s="19" t="s">
        <v>10432</v>
      </c>
    </row>
    <row r="495" spans="1:19" x14ac:dyDescent="0.35">
      <c r="A495" s="16" t="s">
        <v>10433</v>
      </c>
      <c r="B495" s="17" t="s">
        <v>7060</v>
      </c>
      <c r="C495" s="19" t="s">
        <v>10433</v>
      </c>
      <c r="D495" s="18"/>
      <c r="E495" s="18"/>
      <c r="F495" s="18"/>
      <c r="G495" s="19" t="s">
        <v>10433</v>
      </c>
      <c r="H495" s="18"/>
      <c r="I495" s="18"/>
      <c r="J495" s="18"/>
      <c r="K495" s="18"/>
      <c r="L495" s="19" t="s">
        <v>10433</v>
      </c>
      <c r="M495" s="18"/>
      <c r="N495" s="19" t="s">
        <v>10433</v>
      </c>
      <c r="O495" s="18"/>
      <c r="P495" s="18"/>
      <c r="Q495" s="18"/>
      <c r="R495" s="18"/>
      <c r="S495" s="19" t="s">
        <v>10433</v>
      </c>
    </row>
    <row r="496" spans="1:19" x14ac:dyDescent="0.35">
      <c r="A496" s="16" t="s">
        <v>10434</v>
      </c>
      <c r="B496" s="17" t="s">
        <v>7109</v>
      </c>
      <c r="C496" s="19" t="s">
        <v>10434</v>
      </c>
      <c r="D496" s="18"/>
      <c r="E496" s="18"/>
      <c r="F496" s="18"/>
      <c r="G496" s="19" t="s">
        <v>10434</v>
      </c>
      <c r="H496" s="18"/>
      <c r="I496" s="18"/>
      <c r="J496" s="18"/>
      <c r="K496" s="18"/>
      <c r="L496" s="19" t="s">
        <v>10434</v>
      </c>
      <c r="M496" s="18"/>
      <c r="N496" s="19" t="s">
        <v>10434</v>
      </c>
      <c r="O496" s="18"/>
      <c r="P496" s="18"/>
      <c r="Q496" s="18"/>
      <c r="R496" s="18"/>
      <c r="S496" s="19" t="s">
        <v>10434</v>
      </c>
    </row>
    <row r="497" spans="1:19" x14ac:dyDescent="0.35">
      <c r="A497" s="16" t="s">
        <v>10435</v>
      </c>
      <c r="B497" s="17" t="s">
        <v>10436</v>
      </c>
      <c r="C497" s="19" t="s">
        <v>10435</v>
      </c>
      <c r="D497" s="18"/>
      <c r="E497" s="18"/>
      <c r="F497" s="18"/>
      <c r="G497" s="19" t="s">
        <v>10435</v>
      </c>
      <c r="H497" s="18"/>
      <c r="I497" s="18"/>
      <c r="J497" s="18"/>
      <c r="K497" s="18"/>
      <c r="L497" s="19" t="s">
        <v>10435</v>
      </c>
      <c r="M497" s="18"/>
      <c r="N497" s="19" t="s">
        <v>10435</v>
      </c>
      <c r="O497" s="18"/>
      <c r="P497" s="18"/>
      <c r="Q497" s="18"/>
      <c r="R497" s="18"/>
      <c r="S497" s="19" t="s">
        <v>10435</v>
      </c>
    </row>
    <row r="498" spans="1:19" x14ac:dyDescent="0.35">
      <c r="A498" s="16" t="s">
        <v>10437</v>
      </c>
      <c r="B498" s="17" t="s">
        <v>7060</v>
      </c>
      <c r="C498" s="19" t="s">
        <v>10437</v>
      </c>
      <c r="D498" s="18"/>
      <c r="E498" s="18"/>
      <c r="F498" s="18"/>
      <c r="G498" s="19" t="s">
        <v>10437</v>
      </c>
      <c r="H498" s="18"/>
      <c r="I498" s="18"/>
      <c r="J498" s="18"/>
      <c r="K498" s="18"/>
      <c r="L498" s="19" t="s">
        <v>10437</v>
      </c>
      <c r="M498" s="18"/>
      <c r="N498" s="19" t="s">
        <v>10437</v>
      </c>
      <c r="O498" s="18"/>
      <c r="P498" s="18"/>
      <c r="Q498" s="18"/>
      <c r="R498" s="18"/>
      <c r="S498" s="19" t="s">
        <v>10437</v>
      </c>
    </row>
    <row r="499" spans="1:19" x14ac:dyDescent="0.35">
      <c r="A499" s="16" t="s">
        <v>10438</v>
      </c>
      <c r="B499" s="17" t="s">
        <v>5277</v>
      </c>
      <c r="C499" s="19" t="s">
        <v>10438</v>
      </c>
      <c r="D499" s="18"/>
      <c r="E499" s="18"/>
      <c r="F499" s="18"/>
      <c r="G499" s="19" t="s">
        <v>10438</v>
      </c>
      <c r="H499" s="18"/>
      <c r="I499" s="18"/>
      <c r="J499" s="18"/>
      <c r="K499" s="18"/>
      <c r="L499" s="19" t="s">
        <v>10438</v>
      </c>
      <c r="M499" s="18"/>
      <c r="N499" s="19" t="s">
        <v>10438</v>
      </c>
      <c r="O499" s="18"/>
      <c r="P499" s="18"/>
      <c r="Q499" s="18"/>
      <c r="R499" s="18"/>
      <c r="S499" s="19" t="s">
        <v>10438</v>
      </c>
    </row>
    <row r="500" spans="1:19" x14ac:dyDescent="0.35">
      <c r="A500" s="16" t="s">
        <v>10439</v>
      </c>
      <c r="B500" s="17" t="s">
        <v>10440</v>
      </c>
      <c r="C500" s="19" t="s">
        <v>10439</v>
      </c>
      <c r="D500" s="18"/>
      <c r="E500" s="18"/>
      <c r="F500" s="18"/>
      <c r="G500" s="19" t="s">
        <v>10439</v>
      </c>
      <c r="H500" s="18"/>
      <c r="I500" s="18"/>
      <c r="J500" s="18"/>
      <c r="K500" s="18"/>
      <c r="L500" s="19" t="s">
        <v>10439</v>
      </c>
      <c r="M500" s="18"/>
      <c r="N500" s="19" t="s">
        <v>10439</v>
      </c>
      <c r="O500" s="18"/>
      <c r="P500" s="18"/>
      <c r="Q500" s="18"/>
      <c r="R500" s="18"/>
      <c r="S500" s="19" t="s">
        <v>10439</v>
      </c>
    </row>
    <row r="501" spans="1:19" x14ac:dyDescent="0.35">
      <c r="A501" s="7" t="s">
        <v>10441</v>
      </c>
      <c r="B501" s="11" t="s">
        <v>10407</v>
      </c>
      <c r="C501" s="18"/>
      <c r="D501" s="18"/>
      <c r="E501" s="18"/>
      <c r="F501" s="18"/>
      <c r="G501" s="18"/>
      <c r="H501" s="18"/>
      <c r="I501" s="18"/>
      <c r="J501" s="18"/>
      <c r="K501" s="18"/>
      <c r="L501" s="18"/>
      <c r="M501" s="18"/>
      <c r="N501" s="18"/>
      <c r="O501" s="18"/>
      <c r="P501" s="18"/>
      <c r="Q501" s="18"/>
      <c r="R501" s="18"/>
      <c r="S501" s="18"/>
    </row>
    <row r="502" spans="1:19" x14ac:dyDescent="0.35">
      <c r="A502" s="16" t="s">
        <v>10442</v>
      </c>
      <c r="B502" s="17" t="s">
        <v>10409</v>
      </c>
      <c r="C502" s="18"/>
      <c r="D502" s="18"/>
      <c r="E502" s="19" t="s">
        <v>10442</v>
      </c>
      <c r="F502" s="18"/>
      <c r="G502" s="18"/>
      <c r="H502" s="18"/>
      <c r="I502" s="18"/>
      <c r="J502" s="18"/>
      <c r="K502" s="18"/>
      <c r="L502" s="18"/>
      <c r="M502" s="18"/>
      <c r="N502" s="18"/>
      <c r="O502" s="18"/>
      <c r="P502" s="18"/>
      <c r="Q502" s="18"/>
      <c r="R502" s="18"/>
      <c r="S502" s="19" t="s">
        <v>10442</v>
      </c>
    </row>
    <row r="503" spans="1:19" x14ac:dyDescent="0.35">
      <c r="A503" s="16" t="s">
        <v>10443</v>
      </c>
      <c r="B503" s="17" t="s">
        <v>6680</v>
      </c>
      <c r="C503" s="18"/>
      <c r="D503" s="18"/>
      <c r="E503" s="19" t="s">
        <v>10443</v>
      </c>
      <c r="F503" s="18"/>
      <c r="G503" s="18"/>
      <c r="H503" s="18"/>
      <c r="I503" s="18"/>
      <c r="J503" s="18"/>
      <c r="K503" s="18"/>
      <c r="L503" s="18"/>
      <c r="M503" s="18"/>
      <c r="N503" s="18"/>
      <c r="O503" s="18"/>
      <c r="P503" s="18"/>
      <c r="Q503" s="18"/>
      <c r="R503" s="18"/>
      <c r="S503" s="19" t="s">
        <v>10443</v>
      </c>
    </row>
    <row r="504" spans="1:19" x14ac:dyDescent="0.35">
      <c r="A504" s="16" t="s">
        <v>10444</v>
      </c>
      <c r="B504" s="17" t="s">
        <v>6762</v>
      </c>
      <c r="C504" s="18"/>
      <c r="D504" s="18"/>
      <c r="E504" s="19" t="s">
        <v>10444</v>
      </c>
      <c r="F504" s="18"/>
      <c r="G504" s="18"/>
      <c r="H504" s="18"/>
      <c r="I504" s="18"/>
      <c r="J504" s="18"/>
      <c r="K504" s="18"/>
      <c r="L504" s="18"/>
      <c r="M504" s="18"/>
      <c r="N504" s="18"/>
      <c r="O504" s="18"/>
      <c r="P504" s="18"/>
      <c r="Q504" s="18"/>
      <c r="R504" s="18"/>
      <c r="S504" s="19" t="s">
        <v>10444</v>
      </c>
    </row>
    <row r="505" spans="1:19" x14ac:dyDescent="0.35">
      <c r="A505" s="16" t="s">
        <v>10445</v>
      </c>
      <c r="B505" s="17" t="s">
        <v>6785</v>
      </c>
      <c r="C505" s="18"/>
      <c r="D505" s="18"/>
      <c r="E505" s="19" t="s">
        <v>10445</v>
      </c>
      <c r="F505" s="18"/>
      <c r="G505" s="18"/>
      <c r="H505" s="18"/>
      <c r="I505" s="18"/>
      <c r="J505" s="18"/>
      <c r="K505" s="18"/>
      <c r="L505" s="18"/>
      <c r="M505" s="18"/>
      <c r="N505" s="18"/>
      <c r="O505" s="18"/>
      <c r="P505" s="18"/>
      <c r="Q505" s="18"/>
      <c r="R505" s="18"/>
      <c r="S505" s="19" t="s">
        <v>10445</v>
      </c>
    </row>
    <row r="506" spans="1:19" x14ac:dyDescent="0.35">
      <c r="A506" s="16" t="s">
        <v>10446</v>
      </c>
      <c r="B506" s="17" t="s">
        <v>6809</v>
      </c>
      <c r="C506" s="18"/>
      <c r="D506" s="18"/>
      <c r="E506" s="19" t="s">
        <v>10446</v>
      </c>
      <c r="F506" s="18"/>
      <c r="G506" s="18"/>
      <c r="H506" s="18"/>
      <c r="I506" s="18"/>
      <c r="J506" s="18"/>
      <c r="K506" s="18"/>
      <c r="L506" s="18"/>
      <c r="M506" s="18"/>
      <c r="N506" s="18"/>
      <c r="O506" s="18"/>
      <c r="P506" s="18"/>
      <c r="Q506" s="18"/>
      <c r="R506" s="18"/>
      <c r="S506" s="19" t="s">
        <v>10446</v>
      </c>
    </row>
    <row r="507" spans="1:19" x14ac:dyDescent="0.35">
      <c r="A507" s="16" t="s">
        <v>10447</v>
      </c>
      <c r="B507" s="17" t="s">
        <v>6825</v>
      </c>
      <c r="C507" s="18"/>
      <c r="D507" s="18"/>
      <c r="E507" s="19" t="s">
        <v>10447</v>
      </c>
      <c r="F507" s="18"/>
      <c r="G507" s="18"/>
      <c r="H507" s="18"/>
      <c r="I507" s="18"/>
      <c r="J507" s="18"/>
      <c r="K507" s="18"/>
      <c r="L507" s="18"/>
      <c r="M507" s="18"/>
      <c r="N507" s="18"/>
      <c r="O507" s="18"/>
      <c r="P507" s="18"/>
      <c r="Q507" s="18"/>
      <c r="R507" s="18"/>
      <c r="S507" s="19" t="s">
        <v>10447</v>
      </c>
    </row>
    <row r="508" spans="1:19" x14ac:dyDescent="0.35">
      <c r="A508" s="16" t="s">
        <v>10448</v>
      </c>
      <c r="B508" s="17" t="s">
        <v>6832</v>
      </c>
      <c r="C508" s="18"/>
      <c r="D508" s="18"/>
      <c r="E508" s="19" t="s">
        <v>10448</v>
      </c>
      <c r="F508" s="18"/>
      <c r="G508" s="18"/>
      <c r="H508" s="18"/>
      <c r="I508" s="18"/>
      <c r="J508" s="18"/>
      <c r="K508" s="18"/>
      <c r="L508" s="18"/>
      <c r="M508" s="18"/>
      <c r="N508" s="18"/>
      <c r="O508" s="18"/>
      <c r="P508" s="18"/>
      <c r="Q508" s="18"/>
      <c r="R508" s="18"/>
      <c r="S508" s="19" t="s">
        <v>10448</v>
      </c>
    </row>
    <row r="509" spans="1:19" x14ac:dyDescent="0.35">
      <c r="A509" s="16" t="s">
        <v>10449</v>
      </c>
      <c r="B509" s="17" t="s">
        <v>6835</v>
      </c>
      <c r="C509" s="18"/>
      <c r="D509" s="18"/>
      <c r="E509" s="19" t="s">
        <v>10449</v>
      </c>
      <c r="F509" s="18"/>
      <c r="G509" s="18"/>
      <c r="H509" s="18"/>
      <c r="I509" s="18"/>
      <c r="J509" s="18"/>
      <c r="K509" s="18"/>
      <c r="L509" s="18"/>
      <c r="M509" s="18"/>
      <c r="N509" s="18"/>
      <c r="O509" s="18"/>
      <c r="P509" s="18"/>
      <c r="Q509" s="18"/>
      <c r="R509" s="18"/>
      <c r="S509" s="19" t="s">
        <v>10449</v>
      </c>
    </row>
    <row r="510" spans="1:19" x14ac:dyDescent="0.35">
      <c r="A510" s="16" t="s">
        <v>10450</v>
      </c>
      <c r="B510" s="17" t="s">
        <v>10418</v>
      </c>
      <c r="C510" s="18"/>
      <c r="D510" s="18"/>
      <c r="E510" s="19" t="s">
        <v>10450</v>
      </c>
      <c r="F510" s="18"/>
      <c r="G510" s="18"/>
      <c r="H510" s="18"/>
      <c r="I510" s="18"/>
      <c r="J510" s="18"/>
      <c r="K510" s="18"/>
      <c r="L510" s="18"/>
      <c r="M510" s="18"/>
      <c r="N510" s="18"/>
      <c r="O510" s="18"/>
      <c r="P510" s="18"/>
      <c r="Q510" s="18"/>
      <c r="R510" s="18"/>
      <c r="S510" s="19" t="s">
        <v>10450</v>
      </c>
    </row>
    <row r="511" spans="1:19" x14ac:dyDescent="0.35">
      <c r="A511" s="16" t="s">
        <v>10451</v>
      </c>
      <c r="B511" s="17" t="s">
        <v>10420</v>
      </c>
      <c r="C511" s="18"/>
      <c r="D511" s="18"/>
      <c r="E511" s="19" t="s">
        <v>10451</v>
      </c>
      <c r="F511" s="18"/>
      <c r="G511" s="18"/>
      <c r="H511" s="18"/>
      <c r="I511" s="18"/>
      <c r="J511" s="18"/>
      <c r="K511" s="18"/>
      <c r="L511" s="18"/>
      <c r="M511" s="18"/>
      <c r="N511" s="18"/>
      <c r="O511" s="18"/>
      <c r="P511" s="18"/>
      <c r="Q511" s="18"/>
      <c r="R511" s="18"/>
      <c r="S511" s="19" t="s">
        <v>10451</v>
      </c>
    </row>
    <row r="512" spans="1:19" x14ac:dyDescent="0.35">
      <c r="A512" s="16" t="s">
        <v>10452</v>
      </c>
      <c r="B512" s="17" t="s">
        <v>6875</v>
      </c>
      <c r="C512" s="18"/>
      <c r="D512" s="18"/>
      <c r="E512" s="19" t="s">
        <v>10452</v>
      </c>
      <c r="F512" s="18"/>
      <c r="G512" s="18"/>
      <c r="H512" s="18"/>
      <c r="I512" s="18"/>
      <c r="J512" s="18"/>
      <c r="K512" s="18"/>
      <c r="L512" s="18"/>
      <c r="M512" s="18"/>
      <c r="N512" s="18"/>
      <c r="O512" s="18"/>
      <c r="P512" s="18"/>
      <c r="Q512" s="18"/>
      <c r="R512" s="18"/>
      <c r="S512" s="19" t="s">
        <v>10452</v>
      </c>
    </row>
    <row r="513" spans="1:19" x14ac:dyDescent="0.35">
      <c r="A513" s="16" t="s">
        <v>10453</v>
      </c>
      <c r="B513" s="17" t="s">
        <v>6885</v>
      </c>
      <c r="C513" s="18"/>
      <c r="D513" s="18"/>
      <c r="E513" s="19" t="s">
        <v>10453</v>
      </c>
      <c r="F513" s="18"/>
      <c r="G513" s="18"/>
      <c r="H513" s="18"/>
      <c r="I513" s="18"/>
      <c r="J513" s="18"/>
      <c r="K513" s="18"/>
      <c r="L513" s="18"/>
      <c r="M513" s="18"/>
      <c r="N513" s="18"/>
      <c r="O513" s="18"/>
      <c r="P513" s="18"/>
      <c r="Q513" s="18"/>
      <c r="R513" s="18"/>
      <c r="S513" s="19" t="s">
        <v>10453</v>
      </c>
    </row>
    <row r="514" spans="1:19" x14ac:dyDescent="0.35">
      <c r="A514" s="16" t="s">
        <v>10454</v>
      </c>
      <c r="B514" s="17" t="s">
        <v>6896</v>
      </c>
      <c r="C514" s="18"/>
      <c r="D514" s="18"/>
      <c r="E514" s="19" t="s">
        <v>10454</v>
      </c>
      <c r="F514" s="18"/>
      <c r="G514" s="18"/>
      <c r="H514" s="18"/>
      <c r="I514" s="18"/>
      <c r="J514" s="18"/>
      <c r="K514" s="18"/>
      <c r="L514" s="18"/>
      <c r="M514" s="18"/>
      <c r="N514" s="18"/>
      <c r="O514" s="18"/>
      <c r="P514" s="18"/>
      <c r="Q514" s="18"/>
      <c r="R514" s="18"/>
      <c r="S514" s="19" t="s">
        <v>10454</v>
      </c>
    </row>
    <row r="515" spans="1:19" x14ac:dyDescent="0.35">
      <c r="A515" s="16" t="s">
        <v>10455</v>
      </c>
      <c r="B515" s="17" t="s">
        <v>6900</v>
      </c>
      <c r="C515" s="18"/>
      <c r="D515" s="18"/>
      <c r="E515" s="19" t="s">
        <v>10455</v>
      </c>
      <c r="F515" s="18"/>
      <c r="G515" s="18"/>
      <c r="H515" s="18"/>
      <c r="I515" s="18"/>
      <c r="J515" s="18"/>
      <c r="K515" s="18"/>
      <c r="L515" s="18"/>
      <c r="M515" s="18"/>
      <c r="N515" s="18"/>
      <c r="O515" s="18"/>
      <c r="P515" s="18"/>
      <c r="Q515" s="18"/>
      <c r="R515" s="18"/>
      <c r="S515" s="19" t="s">
        <v>10455</v>
      </c>
    </row>
    <row r="516" spans="1:19" x14ac:dyDescent="0.35">
      <c r="A516" s="16" t="s">
        <v>10456</v>
      </c>
      <c r="B516" s="17" t="s">
        <v>6900</v>
      </c>
      <c r="C516" s="18"/>
      <c r="D516" s="18"/>
      <c r="E516" s="19" t="s">
        <v>10456</v>
      </c>
      <c r="F516" s="18"/>
      <c r="G516" s="18"/>
      <c r="H516" s="18"/>
      <c r="I516" s="18"/>
      <c r="J516" s="18"/>
      <c r="K516" s="18"/>
      <c r="L516" s="18"/>
      <c r="M516" s="18"/>
      <c r="N516" s="18"/>
      <c r="O516" s="18"/>
      <c r="P516" s="18"/>
      <c r="Q516" s="18"/>
      <c r="R516" s="18"/>
      <c r="S516" s="19" t="s">
        <v>10456</v>
      </c>
    </row>
    <row r="517" spans="1:19" x14ac:dyDescent="0.35">
      <c r="A517" s="16" t="s">
        <v>10457</v>
      </c>
      <c r="B517" s="17" t="s">
        <v>6930</v>
      </c>
      <c r="C517" s="18"/>
      <c r="D517" s="18"/>
      <c r="E517" s="19" t="s">
        <v>10457</v>
      </c>
      <c r="F517" s="18"/>
      <c r="G517" s="18"/>
      <c r="H517" s="18"/>
      <c r="I517" s="18"/>
      <c r="J517" s="18"/>
      <c r="K517" s="18"/>
      <c r="L517" s="18"/>
      <c r="M517" s="18"/>
      <c r="N517" s="18"/>
      <c r="O517" s="18"/>
      <c r="P517" s="18"/>
      <c r="Q517" s="18"/>
      <c r="R517" s="18"/>
      <c r="S517" s="19" t="s">
        <v>10457</v>
      </c>
    </row>
    <row r="518" spans="1:19" x14ac:dyDescent="0.35">
      <c r="A518" s="16" t="s">
        <v>10458</v>
      </c>
      <c r="B518" s="17" t="s">
        <v>6951</v>
      </c>
      <c r="C518" s="18"/>
      <c r="D518" s="18"/>
      <c r="E518" s="19" t="s">
        <v>10458</v>
      </c>
      <c r="F518" s="18"/>
      <c r="G518" s="18"/>
      <c r="H518" s="18"/>
      <c r="I518" s="18"/>
      <c r="J518" s="18"/>
      <c r="K518" s="18"/>
      <c r="L518" s="18"/>
      <c r="M518" s="18"/>
      <c r="N518" s="18"/>
      <c r="O518" s="18"/>
      <c r="P518" s="18"/>
      <c r="Q518" s="18"/>
      <c r="R518" s="18"/>
      <c r="S518" s="19" t="s">
        <v>10458</v>
      </c>
    </row>
    <row r="519" spans="1:19" x14ac:dyDescent="0.35">
      <c r="A519" s="16" t="s">
        <v>10459</v>
      </c>
      <c r="B519" s="17" t="s">
        <v>6962</v>
      </c>
      <c r="C519" s="18"/>
      <c r="D519" s="18"/>
      <c r="E519" s="19" t="s">
        <v>10459</v>
      </c>
      <c r="F519" s="18"/>
      <c r="G519" s="18"/>
      <c r="H519" s="18"/>
      <c r="I519" s="18"/>
      <c r="J519" s="18"/>
      <c r="K519" s="18"/>
      <c r="L519" s="18"/>
      <c r="M519" s="18"/>
      <c r="N519" s="18"/>
      <c r="O519" s="18"/>
      <c r="P519" s="18"/>
      <c r="Q519" s="18"/>
      <c r="R519" s="18"/>
      <c r="S519" s="19" t="s">
        <v>10459</v>
      </c>
    </row>
    <row r="520" spans="1:19" x14ac:dyDescent="0.35">
      <c r="A520" s="16" t="s">
        <v>10460</v>
      </c>
      <c r="B520" s="17" t="s">
        <v>6972</v>
      </c>
      <c r="C520" s="18"/>
      <c r="D520" s="18"/>
      <c r="E520" s="19" t="s">
        <v>10460</v>
      </c>
      <c r="F520" s="18"/>
      <c r="G520" s="18"/>
      <c r="H520" s="18"/>
      <c r="I520" s="18"/>
      <c r="J520" s="18"/>
      <c r="K520" s="18"/>
      <c r="L520" s="18"/>
      <c r="M520" s="18"/>
      <c r="N520" s="18"/>
      <c r="O520" s="18"/>
      <c r="P520" s="18"/>
      <c r="Q520" s="18"/>
      <c r="R520" s="18"/>
      <c r="S520" s="19" t="s">
        <v>10460</v>
      </c>
    </row>
    <row r="521" spans="1:19" x14ac:dyDescent="0.35">
      <c r="A521" s="16" t="s">
        <v>10461</v>
      </c>
      <c r="B521" s="17" t="s">
        <v>7007</v>
      </c>
      <c r="C521" s="18"/>
      <c r="D521" s="18"/>
      <c r="E521" s="19" t="s">
        <v>10461</v>
      </c>
      <c r="F521" s="18"/>
      <c r="G521" s="18"/>
      <c r="H521" s="18"/>
      <c r="I521" s="18"/>
      <c r="J521" s="18"/>
      <c r="K521" s="18"/>
      <c r="L521" s="18"/>
      <c r="M521" s="18"/>
      <c r="N521" s="18"/>
      <c r="O521" s="18"/>
      <c r="P521" s="18"/>
      <c r="Q521" s="18"/>
      <c r="R521" s="18"/>
      <c r="S521" s="19" t="s">
        <v>10461</v>
      </c>
    </row>
    <row r="522" spans="1:19" x14ac:dyDescent="0.35">
      <c r="A522" s="16" t="s">
        <v>10462</v>
      </c>
      <c r="B522" s="17" t="s">
        <v>7060</v>
      </c>
      <c r="C522" s="18"/>
      <c r="D522" s="18"/>
      <c r="E522" s="19" t="s">
        <v>10462</v>
      </c>
      <c r="F522" s="18"/>
      <c r="G522" s="18"/>
      <c r="H522" s="18"/>
      <c r="I522" s="18"/>
      <c r="J522" s="18"/>
      <c r="K522" s="18"/>
      <c r="L522" s="18"/>
      <c r="M522" s="18"/>
      <c r="N522" s="18"/>
      <c r="O522" s="18"/>
      <c r="P522" s="18"/>
      <c r="Q522" s="18"/>
      <c r="R522" s="18"/>
      <c r="S522" s="19" t="s">
        <v>10462</v>
      </c>
    </row>
    <row r="523" spans="1:19" x14ac:dyDescent="0.35">
      <c r="A523" s="16" t="s">
        <v>10463</v>
      </c>
      <c r="B523" s="17" t="s">
        <v>7109</v>
      </c>
      <c r="C523" s="18"/>
      <c r="D523" s="18"/>
      <c r="E523" s="19" t="s">
        <v>10463</v>
      </c>
      <c r="F523" s="18"/>
      <c r="G523" s="18"/>
      <c r="H523" s="18"/>
      <c r="I523" s="18"/>
      <c r="J523" s="18"/>
      <c r="K523" s="18"/>
      <c r="L523" s="18"/>
      <c r="M523" s="18"/>
      <c r="N523" s="18"/>
      <c r="O523" s="18"/>
      <c r="P523" s="18"/>
      <c r="Q523" s="18"/>
      <c r="R523" s="18"/>
      <c r="S523" s="19" t="s">
        <v>10463</v>
      </c>
    </row>
    <row r="524" spans="1:19" x14ac:dyDescent="0.35">
      <c r="A524" s="16" t="s">
        <v>10464</v>
      </c>
      <c r="B524" s="17" t="s">
        <v>7060</v>
      </c>
      <c r="C524" s="18"/>
      <c r="D524" s="18"/>
      <c r="E524" s="19" t="s">
        <v>10464</v>
      </c>
      <c r="F524" s="18"/>
      <c r="G524" s="18"/>
      <c r="H524" s="18"/>
      <c r="I524" s="18"/>
      <c r="J524" s="18"/>
      <c r="K524" s="18"/>
      <c r="L524" s="18"/>
      <c r="M524" s="18"/>
      <c r="N524" s="18"/>
      <c r="O524" s="18"/>
      <c r="P524" s="18"/>
      <c r="Q524" s="18"/>
      <c r="R524" s="18"/>
      <c r="S524" s="19" t="s">
        <v>10464</v>
      </c>
    </row>
    <row r="525" spans="1:19" x14ac:dyDescent="0.35">
      <c r="A525" s="16" t="s">
        <v>10465</v>
      </c>
      <c r="B525" s="17" t="s">
        <v>7109</v>
      </c>
      <c r="C525" s="18"/>
      <c r="D525" s="18"/>
      <c r="E525" s="19" t="s">
        <v>10465</v>
      </c>
      <c r="F525" s="18"/>
      <c r="G525" s="18"/>
      <c r="H525" s="18"/>
      <c r="I525" s="18"/>
      <c r="J525" s="18"/>
      <c r="K525" s="18"/>
      <c r="L525" s="18"/>
      <c r="M525" s="18"/>
      <c r="N525" s="18"/>
      <c r="O525" s="18"/>
      <c r="P525" s="18"/>
      <c r="Q525" s="18"/>
      <c r="R525" s="18"/>
      <c r="S525" s="19" t="s">
        <v>10465</v>
      </c>
    </row>
    <row r="526" spans="1:19" x14ac:dyDescent="0.35">
      <c r="A526" s="16" t="s">
        <v>10466</v>
      </c>
      <c r="B526" s="17" t="s">
        <v>10436</v>
      </c>
      <c r="C526" s="18"/>
      <c r="D526" s="18"/>
      <c r="E526" s="19" t="s">
        <v>10466</v>
      </c>
      <c r="F526" s="18"/>
      <c r="G526" s="18"/>
      <c r="H526" s="18"/>
      <c r="I526" s="18"/>
      <c r="J526" s="18"/>
      <c r="K526" s="18"/>
      <c r="L526" s="18"/>
      <c r="M526" s="18"/>
      <c r="N526" s="18"/>
      <c r="O526" s="18"/>
      <c r="P526" s="18"/>
      <c r="Q526" s="18"/>
      <c r="R526" s="18"/>
      <c r="S526" s="19" t="s">
        <v>10466</v>
      </c>
    </row>
    <row r="527" spans="1:19" x14ac:dyDescent="0.35">
      <c r="A527" s="16" t="s">
        <v>10467</v>
      </c>
      <c r="B527" s="17" t="s">
        <v>7060</v>
      </c>
      <c r="C527" s="18"/>
      <c r="D527" s="18"/>
      <c r="E527" s="19" t="s">
        <v>10467</v>
      </c>
      <c r="F527" s="18"/>
      <c r="G527" s="18"/>
      <c r="H527" s="18"/>
      <c r="I527" s="18"/>
      <c r="J527" s="18"/>
      <c r="K527" s="18"/>
      <c r="L527" s="18"/>
      <c r="M527" s="18"/>
      <c r="N527" s="18"/>
      <c r="O527" s="18"/>
      <c r="P527" s="18"/>
      <c r="Q527" s="18"/>
      <c r="R527" s="18"/>
      <c r="S527" s="19" t="s">
        <v>10467</v>
      </c>
    </row>
    <row r="528" spans="1:19" x14ac:dyDescent="0.35">
      <c r="A528" s="16" t="s">
        <v>10468</v>
      </c>
      <c r="B528" s="17" t="s">
        <v>5277</v>
      </c>
      <c r="C528" s="18"/>
      <c r="D528" s="18"/>
      <c r="E528" s="19" t="s">
        <v>10468</v>
      </c>
      <c r="F528" s="18"/>
      <c r="G528" s="18"/>
      <c r="H528" s="18"/>
      <c r="I528" s="18"/>
      <c r="J528" s="18"/>
      <c r="K528" s="18"/>
      <c r="L528" s="18"/>
      <c r="M528" s="18"/>
      <c r="N528" s="18"/>
      <c r="O528" s="18"/>
      <c r="P528" s="18"/>
      <c r="Q528" s="18"/>
      <c r="R528" s="18"/>
      <c r="S528" s="19" t="s">
        <v>10468</v>
      </c>
    </row>
    <row r="529" spans="1:19" x14ac:dyDescent="0.35">
      <c r="A529" s="16" t="s">
        <v>10469</v>
      </c>
      <c r="B529" s="17" t="s">
        <v>10440</v>
      </c>
      <c r="C529" s="18"/>
      <c r="D529" s="18"/>
      <c r="E529" s="19" t="s">
        <v>10469</v>
      </c>
      <c r="F529" s="18"/>
      <c r="G529" s="18"/>
      <c r="H529" s="18"/>
      <c r="I529" s="18"/>
      <c r="J529" s="18"/>
      <c r="K529" s="18"/>
      <c r="L529" s="18"/>
      <c r="M529" s="18"/>
      <c r="N529" s="18"/>
      <c r="O529" s="18"/>
      <c r="P529" s="18"/>
      <c r="Q529" s="18"/>
      <c r="R529" s="18"/>
      <c r="S529" s="19" t="s">
        <v>10469</v>
      </c>
    </row>
    <row r="530" spans="1:19" x14ac:dyDescent="0.35">
      <c r="A530" s="7" t="s">
        <v>10470</v>
      </c>
      <c r="B530" s="11" t="s">
        <v>10471</v>
      </c>
      <c r="C530" s="18"/>
      <c r="D530" s="18"/>
      <c r="E530" s="18"/>
      <c r="F530" s="18"/>
      <c r="G530" s="18"/>
      <c r="H530" s="18"/>
      <c r="I530" s="18"/>
      <c r="J530" s="18"/>
      <c r="K530" s="18"/>
      <c r="L530" s="18"/>
      <c r="M530" s="18"/>
      <c r="N530" s="18"/>
      <c r="O530" s="18"/>
      <c r="P530" s="18"/>
      <c r="Q530" s="18"/>
      <c r="R530" s="18"/>
      <c r="S530" s="18"/>
    </row>
    <row r="531" spans="1:19" x14ac:dyDescent="0.35">
      <c r="A531" s="16" t="s">
        <v>10472</v>
      </c>
      <c r="B531" s="17" t="s">
        <v>10473</v>
      </c>
      <c r="C531" s="19" t="s">
        <v>10472</v>
      </c>
      <c r="D531" s="18"/>
      <c r="E531" s="18"/>
      <c r="F531" s="18"/>
      <c r="G531" s="18"/>
      <c r="H531" s="18"/>
      <c r="I531" s="18"/>
      <c r="J531" s="18"/>
      <c r="K531" s="18"/>
      <c r="L531" s="19" t="s">
        <v>10472</v>
      </c>
      <c r="M531" s="18"/>
      <c r="N531" s="18"/>
      <c r="O531" s="18"/>
      <c r="P531" s="18"/>
      <c r="Q531" s="18"/>
      <c r="R531" s="18"/>
      <c r="S531" s="19" t="s">
        <v>10472</v>
      </c>
    </row>
    <row r="532" spans="1:19" x14ac:dyDescent="0.35">
      <c r="A532" s="16" t="s">
        <v>10474</v>
      </c>
      <c r="B532" s="17" t="s">
        <v>10475</v>
      </c>
      <c r="C532" s="19" t="s">
        <v>10474</v>
      </c>
      <c r="D532" s="18"/>
      <c r="E532" s="18"/>
      <c r="F532" s="18"/>
      <c r="G532" s="18"/>
      <c r="H532" s="18"/>
      <c r="I532" s="18"/>
      <c r="J532" s="18"/>
      <c r="K532" s="18"/>
      <c r="L532" s="19" t="s">
        <v>10474</v>
      </c>
      <c r="M532" s="18"/>
      <c r="N532" s="18"/>
      <c r="O532" s="18"/>
      <c r="P532" s="18"/>
      <c r="Q532" s="18"/>
      <c r="R532" s="18"/>
      <c r="S532" s="19" t="s">
        <v>10474</v>
      </c>
    </row>
    <row r="533" spans="1:19" x14ac:dyDescent="0.35">
      <c r="A533" s="16" t="s">
        <v>10476</v>
      </c>
      <c r="B533" s="17" t="s">
        <v>10477</v>
      </c>
      <c r="C533" s="19" t="s">
        <v>10476</v>
      </c>
      <c r="D533" s="18"/>
      <c r="E533" s="18"/>
      <c r="F533" s="18"/>
      <c r="G533" s="18"/>
      <c r="H533" s="18"/>
      <c r="I533" s="18"/>
      <c r="J533" s="18"/>
      <c r="K533" s="18"/>
      <c r="L533" s="19" t="s">
        <v>10476</v>
      </c>
      <c r="M533" s="18"/>
      <c r="N533" s="18"/>
      <c r="O533" s="18"/>
      <c r="P533" s="18"/>
      <c r="Q533" s="18"/>
      <c r="R533" s="18"/>
      <c r="S533" s="19" t="s">
        <v>10476</v>
      </c>
    </row>
    <row r="534" spans="1:19" x14ac:dyDescent="0.35">
      <c r="A534" s="7" t="s">
        <v>10478</v>
      </c>
      <c r="B534" s="11" t="s">
        <v>10479</v>
      </c>
      <c r="C534" s="18"/>
      <c r="D534" s="18"/>
      <c r="E534" s="18"/>
      <c r="F534" s="18"/>
      <c r="G534" s="18"/>
      <c r="H534" s="18"/>
      <c r="I534" s="18"/>
      <c r="J534" s="18"/>
      <c r="K534" s="18"/>
      <c r="L534" s="18"/>
      <c r="M534" s="18"/>
      <c r="N534" s="18"/>
      <c r="O534" s="18"/>
      <c r="P534" s="18"/>
      <c r="Q534" s="18"/>
      <c r="R534" s="18"/>
      <c r="S534" s="18"/>
    </row>
    <row r="535" spans="1:19" x14ac:dyDescent="0.35">
      <c r="A535" s="16" t="s">
        <v>10480</v>
      </c>
      <c r="B535" s="17" t="s">
        <v>10481</v>
      </c>
      <c r="C535" s="19" t="s">
        <v>10480</v>
      </c>
      <c r="D535" s="18"/>
      <c r="E535" s="18"/>
      <c r="F535" s="18"/>
      <c r="G535" s="18"/>
      <c r="H535" s="18"/>
      <c r="I535" s="18"/>
      <c r="J535" s="18"/>
      <c r="K535" s="18"/>
      <c r="L535" s="19" t="s">
        <v>10480</v>
      </c>
      <c r="M535" s="18"/>
      <c r="N535" s="18"/>
      <c r="O535" s="18"/>
      <c r="P535" s="18"/>
      <c r="Q535" s="18"/>
      <c r="R535" s="18"/>
      <c r="S535" s="19" t="s">
        <v>10480</v>
      </c>
    </row>
    <row r="536" spans="1:19" x14ac:dyDescent="0.35">
      <c r="A536" s="16" t="s">
        <v>10482</v>
      </c>
      <c r="B536" s="17" t="s">
        <v>10483</v>
      </c>
      <c r="C536" s="19" t="s">
        <v>10482</v>
      </c>
      <c r="D536" s="18"/>
      <c r="E536" s="18"/>
      <c r="F536" s="18"/>
      <c r="G536" s="18"/>
      <c r="H536" s="18"/>
      <c r="I536" s="18"/>
      <c r="J536" s="18"/>
      <c r="K536" s="18"/>
      <c r="L536" s="19" t="s">
        <v>10482</v>
      </c>
      <c r="M536" s="18"/>
      <c r="N536" s="18"/>
      <c r="O536" s="18"/>
      <c r="P536" s="18"/>
      <c r="Q536" s="18"/>
      <c r="R536" s="18"/>
      <c r="S536" s="19" t="s">
        <v>10482</v>
      </c>
    </row>
    <row r="537" spans="1:19" x14ac:dyDescent="0.35">
      <c r="A537" s="7" t="s">
        <v>10484</v>
      </c>
      <c r="B537" s="11" t="s">
        <v>10485</v>
      </c>
      <c r="C537" s="18"/>
      <c r="D537" s="18"/>
      <c r="E537" s="18"/>
      <c r="F537" s="18"/>
      <c r="G537" s="18"/>
      <c r="H537" s="18"/>
      <c r="I537" s="18"/>
      <c r="J537" s="18"/>
      <c r="K537" s="18"/>
      <c r="L537" s="18"/>
      <c r="M537" s="18"/>
      <c r="N537" s="18"/>
      <c r="O537" s="18"/>
      <c r="P537" s="18"/>
      <c r="Q537" s="18"/>
      <c r="R537" s="18"/>
      <c r="S537" s="18"/>
    </row>
    <row r="538" spans="1:19" x14ac:dyDescent="0.35">
      <c r="A538" s="16" t="s">
        <v>10486</v>
      </c>
      <c r="B538" s="17" t="s">
        <v>8422</v>
      </c>
      <c r="C538" s="19" t="s">
        <v>10486</v>
      </c>
      <c r="D538" s="18"/>
      <c r="E538" s="18"/>
      <c r="F538" s="18"/>
      <c r="G538" s="19" t="s">
        <v>10486</v>
      </c>
      <c r="H538" s="18"/>
      <c r="I538" s="18"/>
      <c r="J538" s="18"/>
      <c r="K538" s="18"/>
      <c r="L538" s="19" t="s">
        <v>10486</v>
      </c>
      <c r="M538" s="18"/>
      <c r="N538" s="19" t="s">
        <v>10486</v>
      </c>
      <c r="O538" s="18"/>
      <c r="P538" s="18"/>
      <c r="Q538" s="19" t="s">
        <v>10486</v>
      </c>
      <c r="R538" s="18"/>
      <c r="S538" s="19" t="s">
        <v>10486</v>
      </c>
    </row>
    <row r="539" spans="1:19" x14ac:dyDescent="0.35">
      <c r="A539" s="16" t="s">
        <v>10487</v>
      </c>
      <c r="B539" s="17" t="s">
        <v>8377</v>
      </c>
      <c r="C539" s="19" t="s">
        <v>10487</v>
      </c>
      <c r="D539" s="18"/>
      <c r="E539" s="18"/>
      <c r="F539" s="18"/>
      <c r="G539" s="19" t="s">
        <v>10487</v>
      </c>
      <c r="H539" s="18"/>
      <c r="I539" s="18"/>
      <c r="J539" s="18"/>
      <c r="K539" s="18"/>
      <c r="L539" s="19" t="s">
        <v>10487</v>
      </c>
      <c r="M539" s="18"/>
      <c r="N539" s="19" t="s">
        <v>10487</v>
      </c>
      <c r="O539" s="18"/>
      <c r="P539" s="18"/>
      <c r="Q539" s="19" t="s">
        <v>10487</v>
      </c>
      <c r="R539" s="18"/>
      <c r="S539" s="19" t="s">
        <v>10487</v>
      </c>
    </row>
    <row r="540" spans="1:19" x14ac:dyDescent="0.35">
      <c r="A540" s="16" t="s">
        <v>10488</v>
      </c>
      <c r="B540" s="17" t="s">
        <v>8432</v>
      </c>
      <c r="C540" s="19" t="s">
        <v>10488</v>
      </c>
      <c r="D540" s="18"/>
      <c r="E540" s="18"/>
      <c r="F540" s="18"/>
      <c r="G540" s="19" t="s">
        <v>10488</v>
      </c>
      <c r="H540" s="18"/>
      <c r="I540" s="18"/>
      <c r="J540" s="18"/>
      <c r="K540" s="18"/>
      <c r="L540" s="19" t="s">
        <v>10488</v>
      </c>
      <c r="M540" s="18"/>
      <c r="N540" s="19" t="s">
        <v>10488</v>
      </c>
      <c r="O540" s="18"/>
      <c r="P540" s="18"/>
      <c r="Q540" s="19" t="s">
        <v>10488</v>
      </c>
      <c r="R540" s="18"/>
      <c r="S540" s="19" t="s">
        <v>10488</v>
      </c>
    </row>
    <row r="541" spans="1:19" x14ac:dyDescent="0.35">
      <c r="A541" s="16" t="s">
        <v>10489</v>
      </c>
      <c r="B541" s="17" t="s">
        <v>8401</v>
      </c>
      <c r="C541" s="19" t="s">
        <v>10489</v>
      </c>
      <c r="D541" s="18"/>
      <c r="E541" s="18"/>
      <c r="F541" s="18"/>
      <c r="G541" s="19" t="s">
        <v>10489</v>
      </c>
      <c r="H541" s="18"/>
      <c r="I541" s="18"/>
      <c r="J541" s="18"/>
      <c r="K541" s="18"/>
      <c r="L541" s="19" t="s">
        <v>10489</v>
      </c>
      <c r="M541" s="18"/>
      <c r="N541" s="19" t="s">
        <v>10489</v>
      </c>
      <c r="O541" s="18"/>
      <c r="P541" s="18"/>
      <c r="Q541" s="19" t="s">
        <v>10489</v>
      </c>
      <c r="R541" s="18"/>
      <c r="S541" s="19" t="s">
        <v>10489</v>
      </c>
    </row>
    <row r="542" spans="1:19" x14ac:dyDescent="0.35">
      <c r="A542" s="16" t="s">
        <v>10490</v>
      </c>
      <c r="B542" s="17" t="s">
        <v>10491</v>
      </c>
      <c r="C542" s="19" t="s">
        <v>10490</v>
      </c>
      <c r="D542" s="18"/>
      <c r="E542" s="18"/>
      <c r="F542" s="18"/>
      <c r="G542" s="19" t="s">
        <v>10490</v>
      </c>
      <c r="H542" s="18"/>
      <c r="I542" s="18"/>
      <c r="J542" s="18"/>
      <c r="K542" s="18"/>
      <c r="L542" s="19" t="s">
        <v>10490</v>
      </c>
      <c r="M542" s="18"/>
      <c r="N542" s="19" t="s">
        <v>10490</v>
      </c>
      <c r="O542" s="18"/>
      <c r="P542" s="18"/>
      <c r="Q542" s="19" t="s">
        <v>10490</v>
      </c>
      <c r="R542" s="18"/>
      <c r="S542" s="19" t="s">
        <v>10490</v>
      </c>
    </row>
    <row r="543" spans="1:19" x14ac:dyDescent="0.35">
      <c r="A543" s="7" t="s">
        <v>10492</v>
      </c>
      <c r="B543" s="11" t="s">
        <v>10493</v>
      </c>
      <c r="C543" s="18"/>
      <c r="D543" s="18"/>
      <c r="E543" s="18"/>
      <c r="F543" s="18"/>
      <c r="G543" s="18"/>
      <c r="H543" s="18"/>
      <c r="I543" s="18"/>
      <c r="J543" s="18"/>
      <c r="K543" s="18"/>
      <c r="L543" s="18"/>
      <c r="M543" s="18"/>
      <c r="N543" s="18"/>
      <c r="O543" s="18"/>
      <c r="P543" s="18"/>
      <c r="Q543" s="18"/>
      <c r="R543" s="18"/>
      <c r="S543" s="18"/>
    </row>
    <row r="544" spans="1:19" x14ac:dyDescent="0.35">
      <c r="A544" s="16" t="s">
        <v>10494</v>
      </c>
      <c r="B544" s="17" t="s">
        <v>8373</v>
      </c>
      <c r="C544" s="19" t="s">
        <v>10494</v>
      </c>
      <c r="D544" s="18"/>
      <c r="E544" s="18"/>
      <c r="F544" s="18"/>
      <c r="G544" s="19" t="s">
        <v>10494</v>
      </c>
      <c r="H544" s="18"/>
      <c r="I544" s="18"/>
      <c r="J544" s="18"/>
      <c r="K544" s="18"/>
      <c r="L544" s="19" t="s">
        <v>10494</v>
      </c>
      <c r="M544" s="18"/>
      <c r="N544" s="19" t="s">
        <v>10494</v>
      </c>
      <c r="O544" s="18"/>
      <c r="P544" s="18"/>
      <c r="Q544" s="19" t="s">
        <v>10494</v>
      </c>
      <c r="R544" s="18"/>
      <c r="S544" s="19" t="s">
        <v>10494</v>
      </c>
    </row>
    <row r="545" spans="1:19" x14ac:dyDescent="0.35">
      <c r="A545" s="16" t="s">
        <v>10495</v>
      </c>
      <c r="B545" s="17" t="s">
        <v>8377</v>
      </c>
      <c r="C545" s="19" t="s">
        <v>10495</v>
      </c>
      <c r="D545" s="18"/>
      <c r="E545" s="18"/>
      <c r="F545" s="18"/>
      <c r="G545" s="19" t="s">
        <v>10495</v>
      </c>
      <c r="H545" s="18"/>
      <c r="I545" s="18"/>
      <c r="J545" s="18"/>
      <c r="K545" s="18"/>
      <c r="L545" s="19" t="s">
        <v>10495</v>
      </c>
      <c r="M545" s="18"/>
      <c r="N545" s="19" t="s">
        <v>10495</v>
      </c>
      <c r="O545" s="18"/>
      <c r="P545" s="18"/>
      <c r="Q545" s="19" t="s">
        <v>10495</v>
      </c>
      <c r="R545" s="18"/>
      <c r="S545" s="19" t="s">
        <v>10495</v>
      </c>
    </row>
    <row r="546" spans="1:19" x14ac:dyDescent="0.35">
      <c r="A546" s="16" t="s">
        <v>10496</v>
      </c>
      <c r="B546" s="17" t="s">
        <v>8432</v>
      </c>
      <c r="C546" s="19" t="s">
        <v>10496</v>
      </c>
      <c r="D546" s="18"/>
      <c r="E546" s="18"/>
      <c r="F546" s="18"/>
      <c r="G546" s="19" t="s">
        <v>10496</v>
      </c>
      <c r="H546" s="18"/>
      <c r="I546" s="18"/>
      <c r="J546" s="18"/>
      <c r="K546" s="18"/>
      <c r="L546" s="19" t="s">
        <v>10496</v>
      </c>
      <c r="M546" s="18"/>
      <c r="N546" s="19" t="s">
        <v>10496</v>
      </c>
      <c r="O546" s="18"/>
      <c r="P546" s="18"/>
      <c r="Q546" s="19" t="s">
        <v>10496</v>
      </c>
      <c r="R546" s="18"/>
      <c r="S546" s="19" t="s">
        <v>10496</v>
      </c>
    </row>
    <row r="547" spans="1:19" x14ac:dyDescent="0.35">
      <c r="A547" s="16" t="s">
        <v>10497</v>
      </c>
      <c r="B547" s="17" t="s">
        <v>8401</v>
      </c>
      <c r="C547" s="19" t="s">
        <v>10497</v>
      </c>
      <c r="D547" s="18"/>
      <c r="E547" s="18"/>
      <c r="F547" s="18"/>
      <c r="G547" s="19" t="s">
        <v>10497</v>
      </c>
      <c r="H547" s="18"/>
      <c r="I547" s="18"/>
      <c r="J547" s="18"/>
      <c r="K547" s="18"/>
      <c r="L547" s="19" t="s">
        <v>10497</v>
      </c>
      <c r="M547" s="18"/>
      <c r="N547" s="19" t="s">
        <v>10497</v>
      </c>
      <c r="O547" s="18"/>
      <c r="P547" s="18"/>
      <c r="Q547" s="19" t="s">
        <v>10497</v>
      </c>
      <c r="R547" s="18"/>
      <c r="S547" s="19" t="s">
        <v>10497</v>
      </c>
    </row>
    <row r="548" spans="1:19" x14ac:dyDescent="0.35">
      <c r="A548" s="16" t="s">
        <v>10498</v>
      </c>
      <c r="B548" s="17" t="s">
        <v>10491</v>
      </c>
      <c r="C548" s="19" t="s">
        <v>10498</v>
      </c>
      <c r="D548" s="18"/>
      <c r="E548" s="18"/>
      <c r="F548" s="18"/>
      <c r="G548" s="19" t="s">
        <v>10498</v>
      </c>
      <c r="H548" s="18"/>
      <c r="I548" s="18"/>
      <c r="J548" s="18"/>
      <c r="K548" s="18"/>
      <c r="L548" s="19" t="s">
        <v>10498</v>
      </c>
      <c r="M548" s="18"/>
      <c r="N548" s="19" t="s">
        <v>10498</v>
      </c>
      <c r="O548" s="18"/>
      <c r="P548" s="18"/>
      <c r="Q548" s="19" t="s">
        <v>10498</v>
      </c>
      <c r="R548" s="18"/>
      <c r="S548" s="19" t="s">
        <v>10498</v>
      </c>
    </row>
    <row r="549" spans="1:19" x14ac:dyDescent="0.35">
      <c r="A549" s="16" t="s">
        <v>10499</v>
      </c>
      <c r="B549" s="17" t="s">
        <v>10500</v>
      </c>
      <c r="C549" s="19" t="s">
        <v>10499</v>
      </c>
      <c r="D549" s="18"/>
      <c r="E549" s="18"/>
      <c r="F549" s="18"/>
      <c r="G549" s="19" t="s">
        <v>10499</v>
      </c>
      <c r="H549" s="18"/>
      <c r="I549" s="18"/>
      <c r="J549" s="18"/>
      <c r="K549" s="18"/>
      <c r="L549" s="19" t="s">
        <v>10499</v>
      </c>
      <c r="M549" s="18"/>
      <c r="N549" s="19" t="s">
        <v>10499</v>
      </c>
      <c r="O549" s="18"/>
      <c r="P549" s="18"/>
      <c r="Q549" s="19" t="s">
        <v>10499</v>
      </c>
      <c r="R549" s="18"/>
      <c r="S549" s="19" t="s">
        <v>10499</v>
      </c>
    </row>
    <row r="550" spans="1:19" x14ac:dyDescent="0.35">
      <c r="A550" s="7" t="s">
        <v>10501</v>
      </c>
      <c r="B550" s="11" t="s">
        <v>10502</v>
      </c>
      <c r="C550" s="18"/>
      <c r="D550" s="18"/>
      <c r="E550" s="18"/>
      <c r="F550" s="18"/>
      <c r="G550" s="18"/>
      <c r="H550" s="18"/>
      <c r="I550" s="18"/>
      <c r="J550" s="18"/>
      <c r="K550" s="18"/>
      <c r="L550" s="18"/>
      <c r="M550" s="18"/>
      <c r="N550" s="18"/>
      <c r="O550" s="18"/>
      <c r="P550" s="18"/>
      <c r="Q550" s="18"/>
      <c r="R550" s="18"/>
      <c r="S550" s="18"/>
    </row>
    <row r="551" spans="1:19" x14ac:dyDescent="0.35">
      <c r="A551" s="16" t="s">
        <v>10503</v>
      </c>
      <c r="B551" s="17" t="s">
        <v>10502</v>
      </c>
      <c r="C551" s="19" t="s">
        <v>10503</v>
      </c>
      <c r="D551" s="18"/>
      <c r="E551" s="18"/>
      <c r="F551" s="18"/>
      <c r="G551" s="19" t="s">
        <v>10503</v>
      </c>
      <c r="H551" s="18"/>
      <c r="I551" s="18"/>
      <c r="J551" s="18"/>
      <c r="K551" s="18"/>
      <c r="L551" s="19" t="s">
        <v>10503</v>
      </c>
      <c r="M551" s="18"/>
      <c r="N551" s="19" t="s">
        <v>10503</v>
      </c>
      <c r="O551" s="18"/>
      <c r="P551" s="18"/>
      <c r="Q551" s="18"/>
      <c r="R551" s="18"/>
      <c r="S551" s="19" t="s">
        <v>10503</v>
      </c>
    </row>
    <row r="552" spans="1:19" x14ac:dyDescent="0.35">
      <c r="A552" s="7" t="s">
        <v>10504</v>
      </c>
      <c r="B552" s="11" t="s">
        <v>10505</v>
      </c>
      <c r="C552" s="18"/>
      <c r="D552" s="18"/>
      <c r="E552" s="18"/>
      <c r="F552" s="18"/>
      <c r="G552" s="18"/>
      <c r="H552" s="18"/>
      <c r="I552" s="18"/>
      <c r="J552" s="18"/>
      <c r="K552" s="18"/>
      <c r="L552" s="18"/>
      <c r="M552" s="18"/>
      <c r="N552" s="18"/>
      <c r="O552" s="18"/>
      <c r="P552" s="18"/>
      <c r="Q552" s="18"/>
      <c r="R552" s="18"/>
      <c r="S552" s="18"/>
    </row>
    <row r="553" spans="1:19" x14ac:dyDescent="0.35">
      <c r="A553" s="16" t="s">
        <v>10506</v>
      </c>
      <c r="B553" s="17" t="s">
        <v>10505</v>
      </c>
      <c r="C553" s="19" t="s">
        <v>10506</v>
      </c>
      <c r="D553" s="18"/>
      <c r="E553" s="18"/>
      <c r="F553" s="18"/>
      <c r="G553" s="19" t="s">
        <v>10506</v>
      </c>
      <c r="H553" s="18"/>
      <c r="I553" s="18"/>
      <c r="J553" s="18"/>
      <c r="K553" s="18"/>
      <c r="L553" s="19" t="s">
        <v>10506</v>
      </c>
      <c r="M553" s="18"/>
      <c r="N553" s="19" t="s">
        <v>10506</v>
      </c>
      <c r="O553" s="18"/>
      <c r="P553" s="18"/>
      <c r="Q553" s="18"/>
      <c r="R553" s="18"/>
      <c r="S553" s="19" t="s">
        <v>10506</v>
      </c>
    </row>
    <row r="554" spans="1:19" x14ac:dyDescent="0.35">
      <c r="A554" s="16" t="s">
        <v>10507</v>
      </c>
      <c r="B554" s="17" t="s">
        <v>10508</v>
      </c>
      <c r="C554" s="19" t="s">
        <v>10507</v>
      </c>
      <c r="D554" s="18"/>
      <c r="E554" s="18"/>
      <c r="F554" s="18"/>
      <c r="G554" s="19" t="s">
        <v>10507</v>
      </c>
      <c r="H554" s="18"/>
      <c r="I554" s="18"/>
      <c r="J554" s="18"/>
      <c r="K554" s="18"/>
      <c r="L554" s="19" t="s">
        <v>10507</v>
      </c>
      <c r="M554" s="18"/>
      <c r="N554" s="19" t="s">
        <v>10507</v>
      </c>
      <c r="O554" s="18"/>
      <c r="P554" s="18"/>
      <c r="Q554" s="18"/>
      <c r="R554" s="18"/>
      <c r="S554" s="19" t="s">
        <v>10507</v>
      </c>
    </row>
    <row r="555" spans="1:19" x14ac:dyDescent="0.35">
      <c r="A555" s="7" t="s">
        <v>10509</v>
      </c>
      <c r="B555" s="11" t="s">
        <v>10510</v>
      </c>
      <c r="C555" s="18"/>
      <c r="D555" s="18"/>
      <c r="E555" s="18"/>
      <c r="F555" s="18"/>
      <c r="G555" s="18"/>
      <c r="H555" s="18"/>
      <c r="I555" s="18"/>
      <c r="J555" s="18"/>
      <c r="K555" s="18"/>
      <c r="L555" s="18"/>
      <c r="M555" s="18"/>
      <c r="N555" s="18"/>
      <c r="O555" s="18"/>
      <c r="P555" s="18"/>
      <c r="Q555" s="18"/>
      <c r="R555" s="18"/>
      <c r="S555" s="18"/>
    </row>
    <row r="556" spans="1:19" x14ac:dyDescent="0.35">
      <c r="A556" s="16" t="s">
        <v>10511</v>
      </c>
      <c r="B556" s="17" t="s">
        <v>10512</v>
      </c>
      <c r="C556" s="19" t="s">
        <v>10511</v>
      </c>
      <c r="D556" s="18"/>
      <c r="E556" s="18"/>
      <c r="F556" s="18"/>
      <c r="G556" s="19" t="s">
        <v>10511</v>
      </c>
      <c r="H556" s="18"/>
      <c r="I556" s="18"/>
      <c r="J556" s="18"/>
      <c r="K556" s="18"/>
      <c r="L556" s="19" t="s">
        <v>10511</v>
      </c>
      <c r="M556" s="18"/>
      <c r="N556" s="19" t="s">
        <v>10511</v>
      </c>
      <c r="O556" s="18"/>
      <c r="P556" s="18"/>
      <c r="Q556" s="18"/>
      <c r="R556" s="18"/>
      <c r="S556" s="19" t="s">
        <v>10511</v>
      </c>
    </row>
    <row r="557" spans="1:19" x14ac:dyDescent="0.35">
      <c r="A557" s="16" t="s">
        <v>10513</v>
      </c>
      <c r="B557" s="17" t="s">
        <v>10508</v>
      </c>
      <c r="C557" s="19" t="s">
        <v>10513</v>
      </c>
      <c r="D557" s="18"/>
      <c r="E557" s="18"/>
      <c r="F557" s="18"/>
      <c r="G557" s="19" t="s">
        <v>10513</v>
      </c>
      <c r="H557" s="18"/>
      <c r="I557" s="18"/>
      <c r="J557" s="18"/>
      <c r="K557" s="18"/>
      <c r="L557" s="19" t="s">
        <v>10513</v>
      </c>
      <c r="M557" s="18"/>
      <c r="N557" s="19" t="s">
        <v>10513</v>
      </c>
      <c r="O557" s="18"/>
      <c r="P557" s="18"/>
      <c r="Q557" s="18"/>
      <c r="R557" s="18"/>
      <c r="S557" s="19" t="s">
        <v>10513</v>
      </c>
    </row>
    <row r="558" spans="1:19" x14ac:dyDescent="0.35">
      <c r="A558" s="7" t="s">
        <v>10514</v>
      </c>
      <c r="B558" s="11" t="s">
        <v>10510</v>
      </c>
      <c r="C558" s="18"/>
      <c r="D558" s="18"/>
      <c r="E558" s="18"/>
      <c r="F558" s="18"/>
      <c r="G558" s="18"/>
      <c r="H558" s="18"/>
      <c r="I558" s="18"/>
      <c r="J558" s="18"/>
      <c r="K558" s="18"/>
      <c r="L558" s="18"/>
      <c r="M558" s="18"/>
      <c r="N558" s="18"/>
      <c r="O558" s="18"/>
      <c r="P558" s="18"/>
      <c r="Q558" s="18"/>
      <c r="R558" s="18"/>
      <c r="S558" s="18"/>
    </row>
    <row r="559" spans="1:19" x14ac:dyDescent="0.35">
      <c r="A559" s="16" t="s">
        <v>10515</v>
      </c>
      <c r="B559" s="17" t="s">
        <v>10512</v>
      </c>
      <c r="C559" s="18"/>
      <c r="D559" s="18"/>
      <c r="E559" s="19" t="s">
        <v>10515</v>
      </c>
      <c r="F559" s="18"/>
      <c r="G559" s="18"/>
      <c r="H559" s="18"/>
      <c r="I559" s="18"/>
      <c r="J559" s="18"/>
      <c r="K559" s="18"/>
      <c r="L559" s="18"/>
      <c r="M559" s="18"/>
      <c r="N559" s="18"/>
      <c r="O559" s="18"/>
      <c r="P559" s="18"/>
      <c r="Q559" s="18"/>
      <c r="R559" s="18"/>
      <c r="S559" s="19" t="s">
        <v>10515</v>
      </c>
    </row>
    <row r="560" spans="1:19" x14ac:dyDescent="0.35">
      <c r="A560" s="16" t="s">
        <v>10516</v>
      </c>
      <c r="B560" s="17" t="s">
        <v>10508</v>
      </c>
      <c r="C560" s="18"/>
      <c r="D560" s="18"/>
      <c r="E560" s="19" t="s">
        <v>10516</v>
      </c>
      <c r="F560" s="18"/>
      <c r="G560" s="18"/>
      <c r="H560" s="18"/>
      <c r="I560" s="18"/>
      <c r="J560" s="18"/>
      <c r="K560" s="18"/>
      <c r="L560" s="18"/>
      <c r="M560" s="18"/>
      <c r="N560" s="18"/>
      <c r="O560" s="18"/>
      <c r="P560" s="18"/>
      <c r="Q560" s="18"/>
      <c r="R560" s="18"/>
      <c r="S560" s="19" t="s">
        <v>10516</v>
      </c>
    </row>
    <row r="561" spans="1:19" x14ac:dyDescent="0.35">
      <c r="A561" s="7" t="s">
        <v>10517</v>
      </c>
      <c r="B561" s="11" t="s">
        <v>10518</v>
      </c>
      <c r="C561" s="18"/>
      <c r="D561" s="18"/>
      <c r="E561" s="18"/>
      <c r="F561" s="18"/>
      <c r="G561" s="18"/>
      <c r="H561" s="18"/>
      <c r="I561" s="18"/>
      <c r="J561" s="18"/>
      <c r="K561" s="18"/>
      <c r="L561" s="18"/>
      <c r="M561" s="18"/>
      <c r="N561" s="18"/>
      <c r="O561" s="18"/>
      <c r="P561" s="18"/>
      <c r="Q561" s="18"/>
      <c r="R561" s="18"/>
      <c r="S561" s="18"/>
    </row>
    <row r="562" spans="1:19" x14ac:dyDescent="0.35">
      <c r="A562" s="16" t="s">
        <v>10519</v>
      </c>
      <c r="B562" s="17" t="s">
        <v>10518</v>
      </c>
      <c r="C562" s="19" t="s">
        <v>10519</v>
      </c>
      <c r="D562" s="18"/>
      <c r="E562" s="18"/>
      <c r="F562" s="18"/>
      <c r="G562" s="19" t="s">
        <v>10519</v>
      </c>
      <c r="H562" s="18"/>
      <c r="I562" s="18"/>
      <c r="J562" s="18"/>
      <c r="K562" s="18"/>
      <c r="L562" s="19" t="s">
        <v>10519</v>
      </c>
      <c r="M562" s="18"/>
      <c r="N562" s="19" t="s">
        <v>10519</v>
      </c>
      <c r="O562" s="18"/>
      <c r="P562" s="18"/>
      <c r="Q562" s="18"/>
      <c r="R562" s="18"/>
      <c r="S562" s="19" t="s">
        <v>10519</v>
      </c>
    </row>
    <row r="563" spans="1:19" x14ac:dyDescent="0.35">
      <c r="A563" s="16" t="s">
        <v>10520</v>
      </c>
      <c r="B563" s="17" t="s">
        <v>10521</v>
      </c>
      <c r="C563" s="19" t="s">
        <v>10520</v>
      </c>
      <c r="D563" s="18"/>
      <c r="E563" s="18"/>
      <c r="F563" s="18"/>
      <c r="G563" s="19" t="s">
        <v>10520</v>
      </c>
      <c r="H563" s="18"/>
      <c r="I563" s="18"/>
      <c r="J563" s="18"/>
      <c r="K563" s="18"/>
      <c r="L563" s="19" t="s">
        <v>10520</v>
      </c>
      <c r="M563" s="18"/>
      <c r="N563" s="19" t="s">
        <v>10520</v>
      </c>
      <c r="O563" s="18"/>
      <c r="P563" s="18"/>
      <c r="Q563" s="18"/>
      <c r="R563" s="18"/>
      <c r="S563" s="19" t="s">
        <v>10520</v>
      </c>
    </row>
    <row r="564" spans="1:19" x14ac:dyDescent="0.35">
      <c r="A564" s="7" t="s">
        <v>10522</v>
      </c>
      <c r="B564" s="11" t="s">
        <v>10518</v>
      </c>
      <c r="C564" s="18"/>
      <c r="D564" s="18"/>
      <c r="E564" s="18"/>
      <c r="F564" s="18"/>
      <c r="G564" s="18"/>
      <c r="H564" s="18"/>
      <c r="I564" s="18"/>
      <c r="J564" s="18"/>
      <c r="K564" s="18"/>
      <c r="L564" s="18"/>
      <c r="M564" s="18"/>
      <c r="N564" s="18"/>
      <c r="O564" s="18"/>
      <c r="P564" s="18"/>
      <c r="Q564" s="18"/>
      <c r="R564" s="18"/>
      <c r="S564" s="18"/>
    </row>
    <row r="565" spans="1:19" x14ac:dyDescent="0.35">
      <c r="A565" s="16" t="s">
        <v>10523</v>
      </c>
      <c r="B565" s="17" t="s">
        <v>10518</v>
      </c>
      <c r="C565" s="18"/>
      <c r="D565" s="18"/>
      <c r="E565" s="19" t="s">
        <v>10523</v>
      </c>
      <c r="F565" s="18"/>
      <c r="G565" s="18"/>
      <c r="H565" s="18"/>
      <c r="I565" s="18"/>
      <c r="J565" s="18"/>
      <c r="K565" s="18"/>
      <c r="L565" s="18"/>
      <c r="M565" s="18"/>
      <c r="N565" s="18"/>
      <c r="O565" s="18"/>
      <c r="P565" s="18"/>
      <c r="Q565" s="18"/>
      <c r="R565" s="18"/>
      <c r="S565" s="19" t="s">
        <v>10523</v>
      </c>
    </row>
    <row r="566" spans="1:19" x14ac:dyDescent="0.35">
      <c r="A566" s="16" t="s">
        <v>10524</v>
      </c>
      <c r="B566" s="17" t="s">
        <v>10521</v>
      </c>
      <c r="C566" s="18"/>
      <c r="D566" s="18"/>
      <c r="E566" s="19" t="s">
        <v>10524</v>
      </c>
      <c r="F566" s="18"/>
      <c r="G566" s="18"/>
      <c r="H566" s="18"/>
      <c r="I566" s="18"/>
      <c r="J566" s="18"/>
      <c r="K566" s="18"/>
      <c r="L566" s="18"/>
      <c r="M566" s="18"/>
      <c r="N566" s="18"/>
      <c r="O566" s="18"/>
      <c r="P566" s="18"/>
      <c r="Q566" s="18"/>
      <c r="R566" s="18"/>
      <c r="S566" s="19" t="s">
        <v>10524</v>
      </c>
    </row>
    <row r="567" spans="1:19" x14ac:dyDescent="0.35">
      <c r="A567" s="7" t="s">
        <v>10525</v>
      </c>
      <c r="B567" s="11" t="s">
        <v>10526</v>
      </c>
      <c r="C567" s="18"/>
      <c r="D567" s="18"/>
      <c r="E567" s="18"/>
      <c r="F567" s="18"/>
      <c r="G567" s="18"/>
      <c r="H567" s="18"/>
      <c r="I567" s="18"/>
      <c r="J567" s="18"/>
      <c r="K567" s="18"/>
      <c r="L567" s="18"/>
      <c r="M567" s="18"/>
      <c r="N567" s="18"/>
      <c r="O567" s="18"/>
      <c r="P567" s="18"/>
      <c r="Q567" s="18"/>
      <c r="R567" s="18"/>
      <c r="S567" s="18"/>
    </row>
    <row r="568" spans="1:19" x14ac:dyDescent="0.35">
      <c r="A568" s="16" t="s">
        <v>10527</v>
      </c>
      <c r="B568" s="17" t="s">
        <v>10526</v>
      </c>
      <c r="C568" s="18"/>
      <c r="D568" s="18"/>
      <c r="E568" s="19" t="s">
        <v>10527</v>
      </c>
      <c r="F568" s="18"/>
      <c r="G568" s="18"/>
      <c r="H568" s="18"/>
      <c r="I568" s="18"/>
      <c r="J568" s="18"/>
      <c r="K568" s="18"/>
      <c r="L568" s="18"/>
      <c r="M568" s="18"/>
      <c r="N568" s="18"/>
      <c r="O568" s="18"/>
      <c r="P568" s="18"/>
      <c r="Q568" s="18"/>
      <c r="R568" s="18"/>
      <c r="S568" s="19" t="s">
        <v>10527</v>
      </c>
    </row>
    <row r="569" spans="1:19" x14ac:dyDescent="0.35">
      <c r="A569" s="7" t="s">
        <v>10528</v>
      </c>
      <c r="B569" s="11" t="s">
        <v>10526</v>
      </c>
      <c r="C569" s="18"/>
      <c r="D569" s="18"/>
      <c r="E569" s="18"/>
      <c r="F569" s="18"/>
      <c r="G569" s="18"/>
      <c r="H569" s="18"/>
      <c r="I569" s="18"/>
      <c r="J569" s="18"/>
      <c r="K569" s="18"/>
      <c r="L569" s="18"/>
      <c r="M569" s="18"/>
      <c r="N569" s="18"/>
      <c r="O569" s="18"/>
      <c r="P569" s="18"/>
      <c r="Q569" s="18"/>
      <c r="R569" s="18"/>
      <c r="S569" s="18"/>
    </row>
    <row r="570" spans="1:19" x14ac:dyDescent="0.35">
      <c r="A570" s="16" t="s">
        <v>10529</v>
      </c>
      <c r="B570" s="17" t="s">
        <v>10526</v>
      </c>
      <c r="C570" s="18"/>
      <c r="D570" s="18"/>
      <c r="E570" s="18"/>
      <c r="F570" s="18"/>
      <c r="G570" s="18"/>
      <c r="H570" s="18"/>
      <c r="I570" s="18"/>
      <c r="J570" s="18"/>
      <c r="K570" s="18"/>
      <c r="L570" s="18"/>
      <c r="M570" s="18"/>
      <c r="N570" s="18"/>
      <c r="O570" s="18"/>
      <c r="P570" s="18"/>
      <c r="Q570" s="18"/>
      <c r="R570" s="19" t="s">
        <v>10529</v>
      </c>
      <c r="S570" s="19" t="s">
        <v>10529</v>
      </c>
    </row>
    <row r="571" spans="1:19" x14ac:dyDescent="0.35">
      <c r="A571" s="7" t="s">
        <v>10530</v>
      </c>
      <c r="B571" s="11" t="s">
        <v>10531</v>
      </c>
      <c r="C571" s="18"/>
      <c r="D571" s="18"/>
      <c r="E571" s="18"/>
      <c r="F571" s="18"/>
      <c r="G571" s="18"/>
      <c r="H571" s="18"/>
      <c r="I571" s="18"/>
      <c r="J571" s="18"/>
      <c r="K571" s="18"/>
      <c r="L571" s="18"/>
      <c r="M571" s="18"/>
      <c r="N571" s="18"/>
      <c r="O571" s="18"/>
      <c r="P571" s="18"/>
      <c r="Q571" s="18"/>
      <c r="R571" s="18"/>
      <c r="S571" s="18"/>
    </row>
    <row r="572" spans="1:19" x14ac:dyDescent="0.35">
      <c r="A572" s="16" t="s">
        <v>10532</v>
      </c>
      <c r="B572" s="17" t="s">
        <v>10531</v>
      </c>
      <c r="C572" s="18"/>
      <c r="D572" s="18"/>
      <c r="E572" s="19" t="s">
        <v>10532</v>
      </c>
      <c r="F572" s="18"/>
      <c r="G572" s="18"/>
      <c r="H572" s="18"/>
      <c r="I572" s="18"/>
      <c r="J572" s="18"/>
      <c r="K572" s="18"/>
      <c r="L572" s="18"/>
      <c r="M572" s="18"/>
      <c r="N572" s="18"/>
      <c r="O572" s="18"/>
      <c r="P572" s="18"/>
      <c r="Q572" s="18"/>
      <c r="R572" s="18"/>
      <c r="S572" s="19" t="s">
        <v>10532</v>
      </c>
    </row>
    <row r="573" spans="1:19" ht="24" x14ac:dyDescent="0.35">
      <c r="A573" s="7" t="s">
        <v>10533</v>
      </c>
      <c r="B573" s="11" t="s">
        <v>10534</v>
      </c>
      <c r="C573" s="18"/>
      <c r="D573" s="18"/>
      <c r="E573" s="18"/>
      <c r="F573" s="18"/>
      <c r="G573" s="18"/>
      <c r="H573" s="18"/>
      <c r="I573" s="18"/>
      <c r="J573" s="18"/>
      <c r="K573" s="18"/>
      <c r="L573" s="18"/>
      <c r="M573" s="18"/>
      <c r="N573" s="18"/>
      <c r="O573" s="18"/>
      <c r="P573" s="18"/>
      <c r="Q573" s="18"/>
      <c r="R573" s="18"/>
      <c r="S573" s="18"/>
    </row>
    <row r="574" spans="1:19" x14ac:dyDescent="0.35">
      <c r="A574" s="16" t="s">
        <v>10535</v>
      </c>
      <c r="B574" s="17" t="s">
        <v>10534</v>
      </c>
      <c r="C574" s="18"/>
      <c r="D574" s="18"/>
      <c r="E574" s="19" t="s">
        <v>10535</v>
      </c>
      <c r="F574" s="18"/>
      <c r="G574" s="18"/>
      <c r="H574" s="18"/>
      <c r="I574" s="18"/>
      <c r="J574" s="18"/>
      <c r="K574" s="18"/>
      <c r="L574" s="18"/>
      <c r="M574" s="18"/>
      <c r="N574" s="18"/>
      <c r="O574" s="18"/>
      <c r="P574" s="18"/>
      <c r="Q574" s="18"/>
      <c r="R574" s="18"/>
      <c r="S574" s="19" t="s">
        <v>10535</v>
      </c>
    </row>
    <row r="575" spans="1:19" x14ac:dyDescent="0.35">
      <c r="A575" s="7" t="s">
        <v>10536</v>
      </c>
      <c r="B575" s="11" t="s">
        <v>10537</v>
      </c>
      <c r="C575" s="18"/>
      <c r="D575" s="18"/>
      <c r="E575" s="18"/>
      <c r="F575" s="18"/>
      <c r="G575" s="18"/>
      <c r="H575" s="18"/>
      <c r="I575" s="18"/>
      <c r="J575" s="18"/>
      <c r="K575" s="18"/>
      <c r="L575" s="18"/>
      <c r="M575" s="18"/>
      <c r="N575" s="18"/>
      <c r="O575" s="18"/>
      <c r="P575" s="18"/>
      <c r="Q575" s="18"/>
      <c r="R575" s="18"/>
      <c r="S575" s="18"/>
    </row>
    <row r="576" spans="1:19" x14ac:dyDescent="0.35">
      <c r="A576" s="16" t="s">
        <v>10538</v>
      </c>
      <c r="B576" s="17" t="s">
        <v>10537</v>
      </c>
      <c r="C576" s="18"/>
      <c r="D576" s="18"/>
      <c r="E576" s="19" t="s">
        <v>10538</v>
      </c>
      <c r="F576" s="18"/>
      <c r="G576" s="18"/>
      <c r="H576" s="18"/>
      <c r="I576" s="18"/>
      <c r="J576" s="18"/>
      <c r="K576" s="18"/>
      <c r="L576" s="18"/>
      <c r="M576" s="18"/>
      <c r="N576" s="18"/>
      <c r="O576" s="18"/>
      <c r="P576" s="18"/>
      <c r="Q576" s="18"/>
      <c r="R576" s="18"/>
      <c r="S576" s="19" t="s">
        <v>10538</v>
      </c>
    </row>
    <row r="577" spans="1:19" x14ac:dyDescent="0.35">
      <c r="A577" s="7" t="s">
        <v>10539</v>
      </c>
      <c r="B577" s="11" t="s">
        <v>10540</v>
      </c>
      <c r="C577" s="18"/>
      <c r="D577" s="18"/>
      <c r="E577" s="18"/>
      <c r="F577" s="18"/>
      <c r="G577" s="18"/>
      <c r="H577" s="18"/>
      <c r="I577" s="18"/>
      <c r="J577" s="18"/>
      <c r="K577" s="18"/>
      <c r="L577" s="18"/>
      <c r="M577" s="18"/>
      <c r="N577" s="18"/>
      <c r="O577" s="18"/>
      <c r="P577" s="18"/>
      <c r="Q577" s="18"/>
      <c r="R577" s="18"/>
      <c r="S577" s="18"/>
    </row>
    <row r="578" spans="1:19" x14ac:dyDescent="0.35">
      <c r="A578" s="16" t="s">
        <v>10541</v>
      </c>
      <c r="B578" s="17" t="s">
        <v>10540</v>
      </c>
      <c r="C578" s="19" t="s">
        <v>10541</v>
      </c>
      <c r="D578" s="18"/>
      <c r="E578" s="19" t="s">
        <v>10541</v>
      </c>
      <c r="F578" s="18"/>
      <c r="G578" s="18"/>
      <c r="H578" s="18"/>
      <c r="I578" s="18"/>
      <c r="J578" s="18"/>
      <c r="K578" s="18"/>
      <c r="L578" s="19" t="s">
        <v>10541</v>
      </c>
      <c r="M578" s="18"/>
      <c r="N578" s="18"/>
      <c r="O578" s="18"/>
      <c r="P578" s="18"/>
      <c r="Q578" s="18"/>
      <c r="R578" s="18"/>
      <c r="S578" s="19" t="s">
        <v>10541</v>
      </c>
    </row>
    <row r="579" spans="1:19" x14ac:dyDescent="0.35">
      <c r="A579" s="7" t="s">
        <v>10542</v>
      </c>
      <c r="B579" s="11" t="s">
        <v>10543</v>
      </c>
      <c r="C579" s="18"/>
      <c r="D579" s="18"/>
      <c r="E579" s="18"/>
      <c r="F579" s="18"/>
      <c r="G579" s="18"/>
      <c r="H579" s="18"/>
      <c r="I579" s="18"/>
      <c r="J579" s="18"/>
      <c r="K579" s="18"/>
      <c r="L579" s="18"/>
      <c r="M579" s="18"/>
      <c r="N579" s="18"/>
      <c r="O579" s="18"/>
      <c r="P579" s="18"/>
      <c r="Q579" s="18"/>
      <c r="R579" s="18"/>
      <c r="S579" s="18"/>
    </row>
    <row r="580" spans="1:19" x14ac:dyDescent="0.35">
      <c r="A580" s="16" t="s">
        <v>10544</v>
      </c>
      <c r="B580" s="17" t="s">
        <v>10543</v>
      </c>
      <c r="C580" s="19" t="s">
        <v>10544</v>
      </c>
      <c r="D580" s="18"/>
      <c r="E580" s="19" t="s">
        <v>10544</v>
      </c>
      <c r="F580" s="18"/>
      <c r="G580" s="18"/>
      <c r="H580" s="18"/>
      <c r="I580" s="18"/>
      <c r="J580" s="18"/>
      <c r="K580" s="18"/>
      <c r="L580" s="19" t="s">
        <v>10544</v>
      </c>
      <c r="M580" s="18"/>
      <c r="N580" s="18"/>
      <c r="O580" s="18"/>
      <c r="P580" s="18"/>
      <c r="Q580" s="18"/>
      <c r="R580" s="18"/>
      <c r="S580" s="19" t="s">
        <v>10544</v>
      </c>
    </row>
    <row r="581" spans="1:19" x14ac:dyDescent="0.35">
      <c r="A581" s="7" t="s">
        <v>10545</v>
      </c>
      <c r="B581" s="11" t="s">
        <v>10546</v>
      </c>
      <c r="C581" s="18"/>
      <c r="D581" s="18"/>
      <c r="E581" s="18"/>
      <c r="F581" s="18"/>
      <c r="G581" s="18"/>
      <c r="H581" s="18"/>
      <c r="I581" s="18"/>
      <c r="J581" s="18"/>
      <c r="K581" s="18"/>
      <c r="L581" s="18"/>
      <c r="M581" s="18"/>
      <c r="N581" s="18"/>
      <c r="O581" s="18"/>
      <c r="P581" s="18"/>
      <c r="Q581" s="18"/>
      <c r="R581" s="18"/>
      <c r="S581" s="18"/>
    </row>
    <row r="582" spans="1:19" x14ac:dyDescent="0.35">
      <c r="A582" s="16" t="s">
        <v>10547</v>
      </c>
      <c r="B582" s="17" t="s">
        <v>10546</v>
      </c>
      <c r="C582" s="19" t="s">
        <v>10547</v>
      </c>
      <c r="D582" s="18"/>
      <c r="E582" s="19" t="s">
        <v>10547</v>
      </c>
      <c r="F582" s="18"/>
      <c r="G582" s="18"/>
      <c r="H582" s="18"/>
      <c r="I582" s="18"/>
      <c r="J582" s="18"/>
      <c r="K582" s="18"/>
      <c r="L582" s="19" t="s">
        <v>10547</v>
      </c>
      <c r="M582" s="18"/>
      <c r="N582" s="18"/>
      <c r="O582" s="18"/>
      <c r="P582" s="18"/>
      <c r="Q582" s="18"/>
      <c r="R582" s="18"/>
      <c r="S582" s="19" t="s">
        <v>10547</v>
      </c>
    </row>
    <row r="583" spans="1:19" x14ac:dyDescent="0.35">
      <c r="A583" s="7" t="s">
        <v>10548</v>
      </c>
      <c r="B583" s="11" t="s">
        <v>10549</v>
      </c>
      <c r="C583" s="18"/>
      <c r="D583" s="18"/>
      <c r="E583" s="18"/>
      <c r="F583" s="18"/>
      <c r="G583" s="18"/>
      <c r="H583" s="18"/>
      <c r="I583" s="18"/>
      <c r="J583" s="18"/>
      <c r="K583" s="18"/>
      <c r="L583" s="18"/>
      <c r="M583" s="18"/>
      <c r="N583" s="18"/>
      <c r="O583" s="18"/>
      <c r="P583" s="18"/>
      <c r="Q583" s="18"/>
      <c r="R583" s="18"/>
      <c r="S583" s="18"/>
    </row>
    <row r="584" spans="1:19" x14ac:dyDescent="0.35">
      <c r="A584" s="16" t="s">
        <v>10550</v>
      </c>
      <c r="B584" s="17" t="s">
        <v>10549</v>
      </c>
      <c r="C584" s="19" t="s">
        <v>10550</v>
      </c>
      <c r="D584" s="18"/>
      <c r="E584" s="19" t="s">
        <v>10550</v>
      </c>
      <c r="F584" s="18"/>
      <c r="G584" s="18"/>
      <c r="H584" s="18"/>
      <c r="I584" s="18"/>
      <c r="J584" s="18"/>
      <c r="K584" s="18"/>
      <c r="L584" s="19" t="s">
        <v>10550</v>
      </c>
      <c r="M584" s="18"/>
      <c r="N584" s="18"/>
      <c r="O584" s="18"/>
      <c r="P584" s="18"/>
      <c r="Q584" s="18"/>
      <c r="R584" s="18"/>
      <c r="S584" s="19" t="s">
        <v>10550</v>
      </c>
    </row>
    <row r="585" spans="1:19" x14ac:dyDescent="0.35">
      <c r="A585" s="7" t="s">
        <v>10551</v>
      </c>
      <c r="B585" s="11" t="s">
        <v>10552</v>
      </c>
      <c r="C585" s="18"/>
      <c r="D585" s="18"/>
      <c r="E585" s="18"/>
      <c r="F585" s="18"/>
      <c r="G585" s="18"/>
      <c r="H585" s="18"/>
      <c r="I585" s="18"/>
      <c r="J585" s="18"/>
      <c r="K585" s="18"/>
      <c r="L585" s="18"/>
      <c r="M585" s="18"/>
      <c r="N585" s="18"/>
      <c r="O585" s="18"/>
      <c r="P585" s="18"/>
      <c r="Q585" s="18"/>
      <c r="R585" s="18"/>
      <c r="S585" s="18"/>
    </row>
    <row r="586" spans="1:19" x14ac:dyDescent="0.35">
      <c r="A586" s="16" t="s">
        <v>10553</v>
      </c>
      <c r="B586" s="17" t="s">
        <v>10552</v>
      </c>
      <c r="C586" s="19" t="s">
        <v>10553</v>
      </c>
      <c r="D586" s="18"/>
      <c r="E586" s="19" t="s">
        <v>10553</v>
      </c>
      <c r="F586" s="18"/>
      <c r="G586" s="18"/>
      <c r="H586" s="18"/>
      <c r="I586" s="18"/>
      <c r="J586" s="18"/>
      <c r="K586" s="18"/>
      <c r="L586" s="19" t="s">
        <v>10553</v>
      </c>
      <c r="M586" s="18"/>
      <c r="N586" s="18"/>
      <c r="O586" s="18"/>
      <c r="P586" s="18"/>
      <c r="Q586" s="18"/>
      <c r="R586" s="18"/>
      <c r="S586" s="19" t="s">
        <v>10553</v>
      </c>
    </row>
    <row r="587" spans="1:19" x14ac:dyDescent="0.35">
      <c r="A587" s="7" t="s">
        <v>10554</v>
      </c>
      <c r="B587" s="11" t="s">
        <v>10555</v>
      </c>
      <c r="C587" s="18"/>
      <c r="D587" s="18"/>
      <c r="E587" s="18"/>
      <c r="F587" s="18"/>
      <c r="G587" s="18"/>
      <c r="H587" s="18"/>
      <c r="I587" s="18"/>
      <c r="J587" s="18"/>
      <c r="K587" s="18"/>
      <c r="L587" s="18"/>
      <c r="M587" s="18"/>
      <c r="N587" s="18"/>
      <c r="O587" s="18"/>
      <c r="P587" s="18"/>
      <c r="Q587" s="18"/>
      <c r="R587" s="18"/>
      <c r="S587" s="18"/>
    </row>
    <row r="588" spans="1:19" x14ac:dyDescent="0.35">
      <c r="A588" s="16" t="s">
        <v>10556</v>
      </c>
      <c r="B588" s="17" t="s">
        <v>10557</v>
      </c>
      <c r="C588" s="18"/>
      <c r="D588" s="18"/>
      <c r="E588" s="19" t="s">
        <v>10556</v>
      </c>
      <c r="F588" s="18"/>
      <c r="G588" s="18"/>
      <c r="H588" s="18"/>
      <c r="I588" s="18"/>
      <c r="J588" s="18"/>
      <c r="K588" s="18"/>
      <c r="L588" s="18"/>
      <c r="M588" s="18"/>
      <c r="N588" s="18"/>
      <c r="O588" s="18"/>
      <c r="P588" s="18"/>
      <c r="Q588" s="18"/>
      <c r="R588" s="18"/>
      <c r="S588" s="19" t="s">
        <v>10556</v>
      </c>
    </row>
    <row r="589" spans="1:19" x14ac:dyDescent="0.35">
      <c r="A589" s="7" t="s">
        <v>10558</v>
      </c>
      <c r="B589" s="11" t="s">
        <v>10559</v>
      </c>
      <c r="C589" s="18"/>
      <c r="D589" s="18"/>
      <c r="E589" s="18"/>
      <c r="F589" s="18"/>
      <c r="G589" s="18"/>
      <c r="H589" s="18"/>
      <c r="I589" s="18"/>
      <c r="J589" s="18"/>
      <c r="K589" s="18"/>
      <c r="L589" s="18"/>
      <c r="M589" s="18"/>
      <c r="N589" s="18"/>
      <c r="O589" s="18"/>
      <c r="P589" s="18"/>
      <c r="Q589" s="18"/>
      <c r="R589" s="18"/>
      <c r="S589" s="18"/>
    </row>
    <row r="590" spans="1:19" x14ac:dyDescent="0.35">
      <c r="A590" s="16" t="s">
        <v>10560</v>
      </c>
      <c r="B590" s="17" t="s">
        <v>9133</v>
      </c>
      <c r="C590" s="18"/>
      <c r="D590" s="18"/>
      <c r="E590" s="19" t="s">
        <v>10560</v>
      </c>
      <c r="F590" s="18"/>
      <c r="G590" s="18"/>
      <c r="H590" s="18"/>
      <c r="I590" s="18"/>
      <c r="J590" s="18"/>
      <c r="K590" s="18"/>
      <c r="L590" s="18"/>
      <c r="M590" s="18"/>
      <c r="N590" s="18"/>
      <c r="O590" s="18"/>
      <c r="P590" s="18"/>
      <c r="Q590" s="18"/>
      <c r="R590" s="18"/>
      <c r="S590" s="19" t="s">
        <v>10560</v>
      </c>
    </row>
    <row r="591" spans="1:19" x14ac:dyDescent="0.35">
      <c r="A591" s="16" t="s">
        <v>10561</v>
      </c>
      <c r="B591" s="17" t="s">
        <v>9134</v>
      </c>
      <c r="C591" s="18"/>
      <c r="D591" s="18"/>
      <c r="E591" s="19" t="s">
        <v>10561</v>
      </c>
      <c r="F591" s="18"/>
      <c r="G591" s="18"/>
      <c r="H591" s="18"/>
      <c r="I591" s="18"/>
      <c r="J591" s="18"/>
      <c r="K591" s="18"/>
      <c r="L591" s="18"/>
      <c r="M591" s="18"/>
      <c r="N591" s="18"/>
      <c r="O591" s="18"/>
      <c r="P591" s="18"/>
      <c r="Q591" s="18"/>
      <c r="R591" s="18"/>
      <c r="S591" s="19" t="s">
        <v>10561</v>
      </c>
    </row>
    <row r="592" spans="1:19" x14ac:dyDescent="0.35">
      <c r="A592" s="16" t="s">
        <v>10562</v>
      </c>
      <c r="B592" s="17" t="s">
        <v>9135</v>
      </c>
      <c r="C592" s="18"/>
      <c r="D592" s="18"/>
      <c r="E592" s="19" t="s">
        <v>10562</v>
      </c>
      <c r="F592" s="18"/>
      <c r="G592" s="18"/>
      <c r="H592" s="18"/>
      <c r="I592" s="18"/>
      <c r="J592" s="18"/>
      <c r="K592" s="18"/>
      <c r="L592" s="18"/>
      <c r="M592" s="18"/>
      <c r="N592" s="18"/>
      <c r="O592" s="18"/>
      <c r="P592" s="18"/>
      <c r="Q592" s="18"/>
      <c r="R592" s="18"/>
      <c r="S592" s="19" t="s">
        <v>10562</v>
      </c>
    </row>
    <row r="593" spans="1:19" x14ac:dyDescent="0.35">
      <c r="A593" s="16" t="s">
        <v>10563</v>
      </c>
      <c r="B593" s="17" t="s">
        <v>1825</v>
      </c>
      <c r="C593" s="18"/>
      <c r="D593" s="18"/>
      <c r="E593" s="19" t="s">
        <v>10563</v>
      </c>
      <c r="F593" s="18"/>
      <c r="G593" s="18"/>
      <c r="H593" s="18"/>
      <c r="I593" s="18"/>
      <c r="J593" s="18"/>
      <c r="K593" s="18"/>
      <c r="L593" s="18"/>
      <c r="M593" s="18"/>
      <c r="N593" s="18"/>
      <c r="O593" s="18"/>
      <c r="P593" s="18"/>
      <c r="Q593" s="18"/>
      <c r="R593" s="18"/>
      <c r="S593" s="19" t="s">
        <v>10563</v>
      </c>
    </row>
    <row r="594" spans="1:19" x14ac:dyDescent="0.35">
      <c r="A594" s="7" t="s">
        <v>10564</v>
      </c>
      <c r="B594" s="11" t="s">
        <v>10565</v>
      </c>
      <c r="C594" s="18"/>
      <c r="D594" s="18"/>
      <c r="E594" s="18"/>
      <c r="F594" s="18"/>
      <c r="G594" s="18"/>
      <c r="H594" s="18"/>
      <c r="I594" s="18"/>
      <c r="J594" s="18"/>
      <c r="K594" s="18"/>
      <c r="L594" s="18"/>
      <c r="M594" s="18"/>
      <c r="N594" s="18"/>
      <c r="O594" s="18"/>
      <c r="P594" s="18"/>
      <c r="Q594" s="18"/>
      <c r="R594" s="18"/>
      <c r="S594" s="18"/>
    </row>
    <row r="595" spans="1:19" x14ac:dyDescent="0.35">
      <c r="A595" s="16" t="s">
        <v>10566</v>
      </c>
      <c r="B595" s="17" t="s">
        <v>10567</v>
      </c>
      <c r="C595" s="18"/>
      <c r="D595" s="18"/>
      <c r="E595" s="18"/>
      <c r="F595" s="18"/>
      <c r="G595" s="18"/>
      <c r="H595" s="18"/>
      <c r="I595" s="19" t="s">
        <v>10566</v>
      </c>
      <c r="J595" s="19" t="s">
        <v>10566</v>
      </c>
      <c r="K595" s="19" t="s">
        <v>10566</v>
      </c>
      <c r="L595" s="18"/>
      <c r="M595" s="18"/>
      <c r="N595" s="18"/>
      <c r="O595" s="18"/>
      <c r="P595" s="18"/>
      <c r="Q595" s="18"/>
      <c r="R595" s="18"/>
      <c r="S595" s="19" t="s">
        <v>10566</v>
      </c>
    </row>
    <row r="596" spans="1:19" x14ac:dyDescent="0.35">
      <c r="A596" s="16" t="s">
        <v>10568</v>
      </c>
      <c r="B596" s="17" t="s">
        <v>10569</v>
      </c>
      <c r="C596" s="18"/>
      <c r="D596" s="18"/>
      <c r="E596" s="18"/>
      <c r="F596" s="18"/>
      <c r="G596" s="18"/>
      <c r="H596" s="18"/>
      <c r="I596" s="19" t="s">
        <v>10568</v>
      </c>
      <c r="J596" s="19" t="s">
        <v>10568</v>
      </c>
      <c r="K596" s="19" t="s">
        <v>10568</v>
      </c>
      <c r="L596" s="18"/>
      <c r="M596" s="18"/>
      <c r="N596" s="18"/>
      <c r="O596" s="18"/>
      <c r="P596" s="18"/>
      <c r="Q596" s="18"/>
      <c r="R596" s="18"/>
      <c r="S596" s="19" t="s">
        <v>10568</v>
      </c>
    </row>
    <row r="597" spans="1:19" x14ac:dyDescent="0.35">
      <c r="A597" s="7" t="s">
        <v>10570</v>
      </c>
      <c r="B597" s="11" t="s">
        <v>10571</v>
      </c>
      <c r="C597" s="18"/>
      <c r="D597" s="18"/>
      <c r="E597" s="18"/>
      <c r="F597" s="18"/>
      <c r="G597" s="18"/>
      <c r="H597" s="18"/>
      <c r="I597" s="18"/>
      <c r="J597" s="18"/>
      <c r="K597" s="18"/>
      <c r="L597" s="18"/>
      <c r="M597" s="18"/>
      <c r="N597" s="18"/>
      <c r="O597" s="18"/>
      <c r="P597" s="18"/>
      <c r="Q597" s="18"/>
      <c r="R597" s="18"/>
      <c r="S597" s="18"/>
    </row>
    <row r="598" spans="1:19" x14ac:dyDescent="0.35">
      <c r="A598" s="16" t="s">
        <v>10572</v>
      </c>
      <c r="B598" s="17" t="s">
        <v>10573</v>
      </c>
      <c r="C598" s="18"/>
      <c r="D598" s="18"/>
      <c r="E598" s="18"/>
      <c r="F598" s="18"/>
      <c r="G598" s="18"/>
      <c r="H598" s="18"/>
      <c r="I598" s="19" t="s">
        <v>10572</v>
      </c>
      <c r="J598" s="19" t="s">
        <v>10572</v>
      </c>
      <c r="K598" s="19" t="s">
        <v>10572</v>
      </c>
      <c r="L598" s="18"/>
      <c r="M598" s="18"/>
      <c r="N598" s="18"/>
      <c r="O598" s="18"/>
      <c r="P598" s="18"/>
      <c r="Q598" s="18"/>
      <c r="R598" s="18"/>
      <c r="S598" s="19" t="s">
        <v>10572</v>
      </c>
    </row>
    <row r="599" spans="1:19" x14ac:dyDescent="0.35">
      <c r="A599" s="16" t="s">
        <v>10574</v>
      </c>
      <c r="B599" s="17" t="s">
        <v>10575</v>
      </c>
      <c r="C599" s="18"/>
      <c r="D599" s="18"/>
      <c r="E599" s="18"/>
      <c r="F599" s="18"/>
      <c r="G599" s="18"/>
      <c r="H599" s="18"/>
      <c r="I599" s="19" t="s">
        <v>10574</v>
      </c>
      <c r="J599" s="19" t="s">
        <v>10574</v>
      </c>
      <c r="K599" s="19" t="s">
        <v>10574</v>
      </c>
      <c r="L599" s="18"/>
      <c r="M599" s="18"/>
      <c r="N599" s="18"/>
      <c r="O599" s="18"/>
      <c r="P599" s="18"/>
      <c r="Q599" s="18"/>
      <c r="R599" s="18"/>
      <c r="S599" s="19" t="s">
        <v>10574</v>
      </c>
    </row>
    <row r="600" spans="1:19" x14ac:dyDescent="0.35">
      <c r="A600" s="7" t="s">
        <v>10576</v>
      </c>
      <c r="B600" s="11" t="s">
        <v>10577</v>
      </c>
      <c r="C600" s="18"/>
      <c r="D600" s="18"/>
      <c r="E600" s="18"/>
      <c r="F600" s="18"/>
      <c r="G600" s="18"/>
      <c r="H600" s="18"/>
      <c r="I600" s="18"/>
      <c r="J600" s="18"/>
      <c r="K600" s="18"/>
      <c r="L600" s="18"/>
      <c r="M600" s="18"/>
      <c r="N600" s="18"/>
      <c r="O600" s="18"/>
      <c r="P600" s="18"/>
      <c r="Q600" s="18"/>
      <c r="R600" s="18"/>
      <c r="S600" s="18"/>
    </row>
    <row r="601" spans="1:19" x14ac:dyDescent="0.35">
      <c r="A601" s="16" t="s">
        <v>10578</v>
      </c>
      <c r="B601" s="17" t="s">
        <v>10577</v>
      </c>
      <c r="C601" s="18"/>
      <c r="D601" s="18"/>
      <c r="E601" s="18"/>
      <c r="F601" s="18"/>
      <c r="G601" s="18"/>
      <c r="H601" s="18"/>
      <c r="I601" s="19" t="s">
        <v>10578</v>
      </c>
      <c r="J601" s="19" t="s">
        <v>10578</v>
      </c>
      <c r="K601" s="19" t="s">
        <v>10578</v>
      </c>
      <c r="L601" s="18"/>
      <c r="M601" s="18"/>
      <c r="N601" s="18"/>
      <c r="O601" s="18"/>
      <c r="P601" s="18"/>
      <c r="Q601" s="18"/>
      <c r="R601" s="18"/>
      <c r="S601" s="19" t="s">
        <v>10578</v>
      </c>
    </row>
    <row r="602" spans="1:19" x14ac:dyDescent="0.35">
      <c r="A602" s="7" t="s">
        <v>10579</v>
      </c>
      <c r="B602" s="11" t="s">
        <v>10580</v>
      </c>
      <c r="C602" s="18"/>
      <c r="D602" s="18"/>
      <c r="E602" s="18"/>
      <c r="F602" s="18"/>
      <c r="G602" s="18"/>
      <c r="H602" s="18"/>
      <c r="I602" s="18"/>
      <c r="J602" s="18"/>
      <c r="K602" s="18"/>
      <c r="L602" s="18"/>
      <c r="M602" s="18"/>
      <c r="N602" s="18"/>
      <c r="O602" s="18"/>
      <c r="P602" s="18"/>
      <c r="Q602" s="18"/>
      <c r="R602" s="18"/>
      <c r="S602" s="18"/>
    </row>
    <row r="603" spans="1:19" x14ac:dyDescent="0.35">
      <c r="A603" s="16" t="s">
        <v>10581</v>
      </c>
      <c r="B603" s="17" t="s">
        <v>10582</v>
      </c>
      <c r="C603" s="19" t="s">
        <v>10581</v>
      </c>
      <c r="D603" s="18"/>
      <c r="E603" s="18"/>
      <c r="F603" s="18"/>
      <c r="G603" s="19" t="s">
        <v>10581</v>
      </c>
      <c r="H603" s="18"/>
      <c r="I603" s="18"/>
      <c r="J603" s="18"/>
      <c r="K603" s="18"/>
      <c r="L603" s="19" t="s">
        <v>10581</v>
      </c>
      <c r="M603" s="18"/>
      <c r="N603" s="19" t="s">
        <v>10581</v>
      </c>
      <c r="O603" s="18"/>
      <c r="P603" s="18"/>
      <c r="Q603" s="18"/>
      <c r="R603" s="18"/>
      <c r="S603" s="19" t="s">
        <v>10581</v>
      </c>
    </row>
    <row r="604" spans="1:19" x14ac:dyDescent="0.35">
      <c r="A604" s="16" t="s">
        <v>10583</v>
      </c>
      <c r="B604" s="17" t="s">
        <v>10584</v>
      </c>
      <c r="C604" s="19" t="s">
        <v>10583</v>
      </c>
      <c r="D604" s="18"/>
      <c r="E604" s="18"/>
      <c r="F604" s="18"/>
      <c r="G604" s="19" t="s">
        <v>10583</v>
      </c>
      <c r="H604" s="18"/>
      <c r="I604" s="18"/>
      <c r="J604" s="18"/>
      <c r="K604" s="18"/>
      <c r="L604" s="19" t="s">
        <v>10583</v>
      </c>
      <c r="M604" s="18"/>
      <c r="N604" s="19" t="s">
        <v>10583</v>
      </c>
      <c r="O604" s="18"/>
      <c r="P604" s="18"/>
      <c r="Q604" s="18"/>
      <c r="R604" s="18"/>
      <c r="S604" s="19" t="s">
        <v>10583</v>
      </c>
    </row>
    <row r="605" spans="1:19" x14ac:dyDescent="0.35">
      <c r="A605" s="7" t="s">
        <v>10585</v>
      </c>
      <c r="B605" s="11" t="s">
        <v>9733</v>
      </c>
      <c r="C605" s="18"/>
      <c r="D605" s="18"/>
      <c r="E605" s="18"/>
      <c r="F605" s="18"/>
      <c r="G605" s="18"/>
      <c r="H605" s="18"/>
      <c r="I605" s="18"/>
      <c r="J605" s="18"/>
      <c r="K605" s="18"/>
      <c r="L605" s="18"/>
      <c r="M605" s="18"/>
      <c r="N605" s="18"/>
      <c r="O605" s="18"/>
      <c r="P605" s="18"/>
      <c r="Q605" s="18"/>
      <c r="R605" s="18"/>
      <c r="S605" s="18"/>
    </row>
    <row r="606" spans="1:19" x14ac:dyDescent="0.35">
      <c r="A606" s="16" t="s">
        <v>10586</v>
      </c>
      <c r="B606" s="17" t="s">
        <v>9735</v>
      </c>
      <c r="C606" s="18"/>
      <c r="D606" s="18"/>
      <c r="E606" s="18"/>
      <c r="F606" s="18"/>
      <c r="G606" s="18"/>
      <c r="H606" s="18"/>
      <c r="I606" s="18"/>
      <c r="J606" s="18"/>
      <c r="K606" s="18"/>
      <c r="L606" s="19" t="s">
        <v>10586</v>
      </c>
      <c r="M606" s="18"/>
      <c r="N606" s="18"/>
      <c r="O606" s="18"/>
      <c r="P606" s="18"/>
      <c r="Q606" s="18"/>
      <c r="R606" s="18"/>
      <c r="S606" s="19" t="s">
        <v>10586</v>
      </c>
    </row>
    <row r="607" spans="1:19" x14ac:dyDescent="0.35">
      <c r="A607" s="7" t="s">
        <v>10587</v>
      </c>
      <c r="B607" s="11" t="s">
        <v>9733</v>
      </c>
      <c r="C607" s="18"/>
      <c r="D607" s="18"/>
      <c r="E607" s="18"/>
      <c r="F607" s="18"/>
      <c r="G607" s="18"/>
      <c r="H607" s="18"/>
      <c r="I607" s="18"/>
      <c r="J607" s="18"/>
      <c r="K607" s="18"/>
      <c r="L607" s="18"/>
      <c r="M607" s="18"/>
      <c r="N607" s="18"/>
      <c r="O607" s="18"/>
      <c r="P607" s="18"/>
      <c r="Q607" s="18"/>
      <c r="R607" s="18"/>
      <c r="S607" s="18"/>
    </row>
    <row r="608" spans="1:19" x14ac:dyDescent="0.35">
      <c r="A608" s="16" t="s">
        <v>10588</v>
      </c>
      <c r="B608" s="17" t="s">
        <v>9735</v>
      </c>
      <c r="C608" s="18"/>
      <c r="D608" s="18"/>
      <c r="E608" s="18"/>
      <c r="F608" s="18"/>
      <c r="G608" s="18"/>
      <c r="H608" s="18"/>
      <c r="I608" s="18"/>
      <c r="J608" s="18"/>
      <c r="K608" s="18"/>
      <c r="L608" s="18"/>
      <c r="M608" s="19" t="s">
        <v>10588</v>
      </c>
      <c r="N608" s="18"/>
      <c r="O608" s="18"/>
      <c r="P608" s="18"/>
      <c r="Q608" s="18"/>
      <c r="R608" s="18"/>
      <c r="S608" s="19" t="s">
        <v>10588</v>
      </c>
    </row>
    <row r="609" spans="1:19" x14ac:dyDescent="0.35">
      <c r="A609" s="7" t="s">
        <v>10589</v>
      </c>
      <c r="B609" s="11" t="s">
        <v>9733</v>
      </c>
      <c r="C609" s="18"/>
      <c r="D609" s="18"/>
      <c r="E609" s="18"/>
      <c r="F609" s="18"/>
      <c r="G609" s="18"/>
      <c r="H609" s="18"/>
      <c r="I609" s="18"/>
      <c r="J609" s="18"/>
      <c r="K609" s="18"/>
      <c r="L609" s="18"/>
      <c r="M609" s="18"/>
      <c r="N609" s="18"/>
      <c r="O609" s="18"/>
      <c r="P609" s="18"/>
      <c r="Q609" s="18"/>
      <c r="R609" s="18"/>
      <c r="S609" s="18"/>
    </row>
    <row r="610" spans="1:19" x14ac:dyDescent="0.35">
      <c r="A610" s="16" t="s">
        <v>10590</v>
      </c>
      <c r="B610" s="17" t="s">
        <v>9735</v>
      </c>
      <c r="C610" s="18"/>
      <c r="D610" s="18"/>
      <c r="E610" s="18"/>
      <c r="F610" s="18"/>
      <c r="G610" s="18"/>
      <c r="H610" s="18"/>
      <c r="I610" s="18"/>
      <c r="J610" s="18"/>
      <c r="K610" s="18"/>
      <c r="L610" s="18"/>
      <c r="M610" s="18"/>
      <c r="N610" s="19" t="s">
        <v>10590</v>
      </c>
      <c r="O610" s="18"/>
      <c r="P610" s="18"/>
      <c r="Q610" s="18"/>
      <c r="R610" s="18"/>
      <c r="S610" s="19" t="s">
        <v>10590</v>
      </c>
    </row>
    <row r="611" spans="1:19" x14ac:dyDescent="0.35">
      <c r="A611" s="7" t="s">
        <v>10591</v>
      </c>
      <c r="B611" s="11" t="s">
        <v>9733</v>
      </c>
      <c r="C611" s="18"/>
      <c r="D611" s="18"/>
      <c r="E611" s="18"/>
      <c r="F611" s="18"/>
      <c r="G611" s="18"/>
      <c r="H611" s="18"/>
      <c r="I611" s="18"/>
      <c r="J611" s="18"/>
      <c r="K611" s="18"/>
      <c r="L611" s="18"/>
      <c r="M611" s="18"/>
      <c r="N611" s="18"/>
      <c r="O611" s="18"/>
      <c r="P611" s="18"/>
      <c r="Q611" s="18"/>
      <c r="R611" s="18"/>
      <c r="S611" s="18"/>
    </row>
    <row r="612" spans="1:19" x14ac:dyDescent="0.35">
      <c r="A612" s="16" t="s">
        <v>10592</v>
      </c>
      <c r="B612" s="17" t="s">
        <v>9735</v>
      </c>
      <c r="C612" s="18"/>
      <c r="D612" s="18"/>
      <c r="E612" s="18"/>
      <c r="F612" s="18"/>
      <c r="G612" s="18"/>
      <c r="H612" s="18"/>
      <c r="I612" s="18"/>
      <c r="J612" s="18"/>
      <c r="K612" s="18"/>
      <c r="L612" s="18"/>
      <c r="M612" s="18"/>
      <c r="N612" s="18"/>
      <c r="O612" s="19" t="s">
        <v>10592</v>
      </c>
      <c r="P612" s="18"/>
      <c r="Q612" s="18"/>
      <c r="R612" s="18"/>
      <c r="S612" s="19" t="s">
        <v>10592</v>
      </c>
    </row>
    <row r="613" spans="1:19" x14ac:dyDescent="0.35">
      <c r="A613" s="7" t="s">
        <v>10593</v>
      </c>
      <c r="B613" s="11" t="s">
        <v>10594</v>
      </c>
      <c r="C613" s="18"/>
      <c r="D613" s="18"/>
      <c r="E613" s="18"/>
      <c r="F613" s="18"/>
      <c r="G613" s="18"/>
      <c r="H613" s="18"/>
      <c r="I613" s="18"/>
      <c r="J613" s="18"/>
      <c r="K613" s="18"/>
      <c r="L613" s="18"/>
      <c r="M613" s="18"/>
      <c r="N613" s="18"/>
      <c r="O613" s="18"/>
      <c r="P613" s="18"/>
      <c r="Q613" s="18"/>
      <c r="R613" s="18"/>
      <c r="S613" s="18"/>
    </row>
    <row r="614" spans="1:19" x14ac:dyDescent="0.35">
      <c r="A614" s="16" t="s">
        <v>10595</v>
      </c>
      <c r="B614" s="17" t="s">
        <v>9781</v>
      </c>
      <c r="C614" s="18"/>
      <c r="D614" s="18"/>
      <c r="E614" s="18"/>
      <c r="F614" s="18"/>
      <c r="G614" s="18"/>
      <c r="H614" s="18"/>
      <c r="I614" s="18"/>
      <c r="J614" s="18"/>
      <c r="K614" s="18"/>
      <c r="L614" s="19" t="s">
        <v>10595</v>
      </c>
      <c r="M614" s="18"/>
      <c r="N614" s="18"/>
      <c r="O614" s="18"/>
      <c r="P614" s="18"/>
      <c r="Q614" s="18"/>
      <c r="R614" s="18"/>
      <c r="S614" s="19" t="s">
        <v>10595</v>
      </c>
    </row>
    <row r="615" spans="1:19" x14ac:dyDescent="0.35">
      <c r="A615" s="7" t="s">
        <v>10596</v>
      </c>
      <c r="B615" s="11" t="s">
        <v>10597</v>
      </c>
      <c r="C615" s="18"/>
      <c r="D615" s="18"/>
      <c r="E615" s="18"/>
      <c r="F615" s="18"/>
      <c r="G615" s="18"/>
      <c r="H615" s="18"/>
      <c r="I615" s="18"/>
      <c r="J615" s="18"/>
      <c r="K615" s="18"/>
      <c r="L615" s="18"/>
      <c r="M615" s="18"/>
      <c r="N615" s="18"/>
      <c r="O615" s="18"/>
      <c r="P615" s="18"/>
      <c r="Q615" s="18"/>
      <c r="R615" s="18"/>
      <c r="S615" s="18"/>
    </row>
    <row r="616" spans="1:19" x14ac:dyDescent="0.35">
      <c r="A616" s="16" t="s">
        <v>10598</v>
      </c>
      <c r="B616" s="17" t="s">
        <v>9781</v>
      </c>
      <c r="C616" s="18"/>
      <c r="D616" s="18"/>
      <c r="E616" s="18"/>
      <c r="F616" s="18"/>
      <c r="G616" s="18"/>
      <c r="H616" s="18"/>
      <c r="I616" s="18"/>
      <c r="J616" s="18"/>
      <c r="K616" s="18"/>
      <c r="L616" s="18"/>
      <c r="M616" s="19" t="s">
        <v>10598</v>
      </c>
      <c r="N616" s="18"/>
      <c r="O616" s="18"/>
      <c r="P616" s="18"/>
      <c r="Q616" s="18"/>
      <c r="R616" s="18"/>
      <c r="S616" s="19" t="s">
        <v>10598</v>
      </c>
    </row>
    <row r="617" spans="1:19" x14ac:dyDescent="0.35">
      <c r="A617" s="7" t="s">
        <v>10599</v>
      </c>
      <c r="B617" s="11" t="s">
        <v>10600</v>
      </c>
      <c r="C617" s="18"/>
      <c r="D617" s="18"/>
      <c r="E617" s="18"/>
      <c r="F617" s="18"/>
      <c r="G617" s="18"/>
      <c r="H617" s="18"/>
      <c r="I617" s="18"/>
      <c r="J617" s="18"/>
      <c r="K617" s="18"/>
      <c r="L617" s="18"/>
      <c r="M617" s="18"/>
      <c r="N617" s="18"/>
      <c r="O617" s="18"/>
      <c r="P617" s="18"/>
      <c r="Q617" s="18"/>
      <c r="R617" s="18"/>
      <c r="S617" s="18"/>
    </row>
    <row r="618" spans="1:19" x14ac:dyDescent="0.35">
      <c r="A618" s="16" t="s">
        <v>10601</v>
      </c>
      <c r="B618" s="17" t="s">
        <v>9781</v>
      </c>
      <c r="C618" s="18"/>
      <c r="D618" s="18"/>
      <c r="E618" s="18"/>
      <c r="F618" s="18"/>
      <c r="G618" s="18"/>
      <c r="H618" s="18"/>
      <c r="I618" s="18"/>
      <c r="J618" s="18"/>
      <c r="K618" s="18"/>
      <c r="L618" s="18"/>
      <c r="M618" s="18"/>
      <c r="N618" s="19" t="s">
        <v>10601</v>
      </c>
      <c r="O618" s="18"/>
      <c r="P618" s="18"/>
      <c r="Q618" s="18"/>
      <c r="R618" s="18"/>
      <c r="S618" s="19" t="s">
        <v>10601</v>
      </c>
    </row>
    <row r="619" spans="1:19" x14ac:dyDescent="0.35">
      <c r="A619" s="7" t="s">
        <v>10602</v>
      </c>
      <c r="B619" s="11" t="s">
        <v>10603</v>
      </c>
      <c r="C619" s="18"/>
      <c r="D619" s="18"/>
      <c r="E619" s="18"/>
      <c r="F619" s="18"/>
      <c r="G619" s="18"/>
      <c r="H619" s="18"/>
      <c r="I619" s="18"/>
      <c r="J619" s="18"/>
      <c r="K619" s="18"/>
      <c r="L619" s="18"/>
      <c r="M619" s="18"/>
      <c r="N619" s="18"/>
      <c r="O619" s="18"/>
      <c r="P619" s="18"/>
      <c r="Q619" s="18"/>
      <c r="R619" s="18"/>
      <c r="S619" s="18"/>
    </row>
    <row r="620" spans="1:19" x14ac:dyDescent="0.35">
      <c r="A620" s="16" t="s">
        <v>10604</v>
      </c>
      <c r="B620" s="17" t="s">
        <v>9781</v>
      </c>
      <c r="C620" s="18"/>
      <c r="D620" s="18"/>
      <c r="E620" s="18"/>
      <c r="F620" s="18"/>
      <c r="G620" s="18"/>
      <c r="H620" s="18"/>
      <c r="I620" s="18"/>
      <c r="J620" s="18"/>
      <c r="K620" s="18"/>
      <c r="L620" s="18"/>
      <c r="M620" s="18"/>
      <c r="N620" s="18"/>
      <c r="O620" s="19" t="s">
        <v>10604</v>
      </c>
      <c r="P620" s="18"/>
      <c r="Q620" s="18"/>
      <c r="R620" s="18"/>
      <c r="S620" s="19" t="s">
        <v>10604</v>
      </c>
    </row>
    <row r="621" spans="1:19" x14ac:dyDescent="0.35">
      <c r="A621" s="7" t="s">
        <v>10605</v>
      </c>
      <c r="B621" s="11" t="s">
        <v>10606</v>
      </c>
      <c r="C621" s="18"/>
      <c r="D621" s="18"/>
      <c r="E621" s="18"/>
      <c r="F621" s="18"/>
      <c r="G621" s="18"/>
      <c r="H621" s="18"/>
      <c r="I621" s="18"/>
      <c r="J621" s="18"/>
      <c r="K621" s="18"/>
      <c r="L621" s="18"/>
      <c r="M621" s="18"/>
      <c r="N621" s="18"/>
      <c r="O621" s="18"/>
      <c r="P621" s="18"/>
      <c r="Q621" s="18"/>
      <c r="R621" s="18"/>
      <c r="S621" s="18"/>
    </row>
    <row r="622" spans="1:19" x14ac:dyDescent="0.35">
      <c r="A622" s="16" t="s">
        <v>10607</v>
      </c>
      <c r="B622" s="17" t="s">
        <v>10608</v>
      </c>
      <c r="C622" s="18"/>
      <c r="D622" s="18"/>
      <c r="E622" s="18"/>
      <c r="F622" s="18"/>
      <c r="G622" s="18"/>
      <c r="H622" s="18"/>
      <c r="I622" s="18"/>
      <c r="J622" s="18"/>
      <c r="K622" s="18"/>
      <c r="L622" s="19" t="s">
        <v>10607</v>
      </c>
      <c r="M622" s="19" t="s">
        <v>10607</v>
      </c>
      <c r="N622" s="18"/>
      <c r="O622" s="18"/>
      <c r="P622" s="18"/>
      <c r="Q622" s="18"/>
      <c r="R622" s="18"/>
      <c r="S622" s="19" t="s">
        <v>10607</v>
      </c>
    </row>
    <row r="623" spans="1:19" x14ac:dyDescent="0.35">
      <c r="A623" s="16" t="s">
        <v>10609</v>
      </c>
      <c r="B623" s="17" t="s">
        <v>10610</v>
      </c>
      <c r="C623" s="18"/>
      <c r="D623" s="18"/>
      <c r="E623" s="18"/>
      <c r="F623" s="18"/>
      <c r="G623" s="18"/>
      <c r="H623" s="18"/>
      <c r="I623" s="18"/>
      <c r="J623" s="18"/>
      <c r="K623" s="18"/>
      <c r="L623" s="19" t="s">
        <v>10609</v>
      </c>
      <c r="M623" s="19" t="s">
        <v>10609</v>
      </c>
      <c r="N623" s="18"/>
      <c r="O623" s="18"/>
      <c r="P623" s="18"/>
      <c r="Q623" s="18"/>
      <c r="R623" s="18"/>
      <c r="S623" s="19" t="s">
        <v>10609</v>
      </c>
    </row>
    <row r="624" spans="1:19" x14ac:dyDescent="0.35">
      <c r="A624" s="7" t="s">
        <v>10611</v>
      </c>
      <c r="B624" s="11" t="s">
        <v>10612</v>
      </c>
      <c r="C624" s="18"/>
      <c r="D624" s="18"/>
      <c r="E624" s="18"/>
      <c r="F624" s="18"/>
      <c r="G624" s="18"/>
      <c r="H624" s="18"/>
      <c r="I624" s="18"/>
      <c r="J624" s="18"/>
      <c r="K624" s="18"/>
      <c r="L624" s="18"/>
      <c r="M624" s="18"/>
      <c r="N624" s="18"/>
      <c r="O624" s="18"/>
      <c r="P624" s="18"/>
      <c r="Q624" s="18"/>
      <c r="R624" s="18"/>
      <c r="S624" s="18"/>
    </row>
    <row r="625" spans="1:19" x14ac:dyDescent="0.35">
      <c r="A625" s="16" t="s">
        <v>10613</v>
      </c>
      <c r="B625" s="17" t="s">
        <v>10608</v>
      </c>
      <c r="C625" s="18"/>
      <c r="D625" s="18"/>
      <c r="E625" s="18"/>
      <c r="F625" s="18"/>
      <c r="G625" s="18"/>
      <c r="H625" s="18"/>
      <c r="I625" s="18"/>
      <c r="J625" s="18"/>
      <c r="K625" s="18"/>
      <c r="L625" s="18"/>
      <c r="M625" s="18"/>
      <c r="N625" s="19" t="s">
        <v>10613</v>
      </c>
      <c r="O625" s="19" t="s">
        <v>10613</v>
      </c>
      <c r="P625" s="18"/>
      <c r="Q625" s="18"/>
      <c r="R625" s="18"/>
      <c r="S625" s="19" t="s">
        <v>10613</v>
      </c>
    </row>
    <row r="626" spans="1:19" x14ac:dyDescent="0.35">
      <c r="A626" s="16" t="s">
        <v>10614</v>
      </c>
      <c r="B626" s="17" t="s">
        <v>10610</v>
      </c>
      <c r="C626" s="18"/>
      <c r="D626" s="18"/>
      <c r="E626" s="18"/>
      <c r="F626" s="18"/>
      <c r="G626" s="18"/>
      <c r="H626" s="18"/>
      <c r="I626" s="18"/>
      <c r="J626" s="18"/>
      <c r="K626" s="18"/>
      <c r="L626" s="18"/>
      <c r="M626" s="18"/>
      <c r="N626" s="19" t="s">
        <v>10614</v>
      </c>
      <c r="O626" s="19" t="s">
        <v>10614</v>
      </c>
      <c r="P626" s="18"/>
      <c r="Q626" s="18"/>
      <c r="R626" s="18"/>
      <c r="S626" s="19" t="s">
        <v>10614</v>
      </c>
    </row>
    <row r="627" spans="1:19" x14ac:dyDescent="0.35">
      <c r="A627" s="7" t="s">
        <v>10615</v>
      </c>
      <c r="B627" s="11" t="s">
        <v>9964</v>
      </c>
      <c r="C627" s="18"/>
      <c r="D627" s="18"/>
      <c r="E627" s="18"/>
      <c r="F627" s="18"/>
      <c r="G627" s="18"/>
      <c r="H627" s="18"/>
      <c r="I627" s="18"/>
      <c r="J627" s="18"/>
      <c r="K627" s="18"/>
      <c r="L627" s="18"/>
      <c r="M627" s="18"/>
      <c r="N627" s="18"/>
      <c r="O627" s="18"/>
      <c r="P627" s="18"/>
      <c r="Q627" s="18"/>
      <c r="R627" s="18"/>
      <c r="S627" s="18"/>
    </row>
    <row r="628" spans="1:19" x14ac:dyDescent="0.35">
      <c r="A628" s="16" t="s">
        <v>10616</v>
      </c>
      <c r="B628" s="17" t="s">
        <v>9964</v>
      </c>
      <c r="C628" s="18"/>
      <c r="D628" s="18"/>
      <c r="E628" s="18"/>
      <c r="F628" s="18"/>
      <c r="G628" s="18"/>
      <c r="H628" s="18"/>
      <c r="I628" s="18"/>
      <c r="J628" s="18"/>
      <c r="K628" s="18"/>
      <c r="L628" s="18"/>
      <c r="M628" s="19" t="s">
        <v>10616</v>
      </c>
      <c r="N628" s="18"/>
      <c r="O628" s="19" t="s">
        <v>10616</v>
      </c>
      <c r="P628" s="18"/>
      <c r="Q628" s="18"/>
      <c r="R628" s="18"/>
      <c r="S628" s="19" t="s">
        <v>10616</v>
      </c>
    </row>
    <row r="629" spans="1:19" x14ac:dyDescent="0.35">
      <c r="A629" s="7" t="s">
        <v>10617</v>
      </c>
      <c r="B629" s="11" t="s">
        <v>9733</v>
      </c>
      <c r="C629" s="18"/>
      <c r="D629" s="18"/>
      <c r="E629" s="18"/>
      <c r="F629" s="18"/>
      <c r="G629" s="18"/>
      <c r="H629" s="18"/>
      <c r="I629" s="18"/>
      <c r="J629" s="18"/>
      <c r="K629" s="18"/>
      <c r="L629" s="18"/>
      <c r="M629" s="18"/>
      <c r="N629" s="18"/>
      <c r="O629" s="18"/>
      <c r="P629" s="18"/>
      <c r="Q629" s="18"/>
      <c r="R629" s="18"/>
      <c r="S629" s="18"/>
    </row>
    <row r="630" spans="1:19" x14ac:dyDescent="0.35">
      <c r="A630" s="16" t="s">
        <v>10618</v>
      </c>
      <c r="B630" s="17" t="s">
        <v>9735</v>
      </c>
      <c r="C630" s="18"/>
      <c r="D630" s="18"/>
      <c r="E630" s="18"/>
      <c r="F630" s="18"/>
      <c r="G630" s="18"/>
      <c r="H630" s="18"/>
      <c r="I630" s="18"/>
      <c r="J630" s="18"/>
      <c r="K630" s="18"/>
      <c r="L630" s="18"/>
      <c r="M630" s="18"/>
      <c r="N630" s="18"/>
      <c r="O630" s="18"/>
      <c r="P630" s="19" t="s">
        <v>10618</v>
      </c>
      <c r="Q630" s="18"/>
      <c r="R630" s="18"/>
      <c r="S630" s="19" t="s">
        <v>10618</v>
      </c>
    </row>
    <row r="631" spans="1:19" x14ac:dyDescent="0.35">
      <c r="A631" s="7" t="s">
        <v>10619</v>
      </c>
      <c r="B631" s="11" t="s">
        <v>10620</v>
      </c>
      <c r="C631" s="18"/>
      <c r="D631" s="18"/>
      <c r="E631" s="18"/>
      <c r="F631" s="18"/>
      <c r="G631" s="18"/>
      <c r="H631" s="18"/>
      <c r="I631" s="18"/>
      <c r="J631" s="18"/>
      <c r="K631" s="18"/>
      <c r="L631" s="18"/>
      <c r="M631" s="18"/>
      <c r="N631" s="18"/>
      <c r="O631" s="18"/>
      <c r="P631" s="18"/>
      <c r="Q631" s="18"/>
      <c r="R631" s="18"/>
      <c r="S631" s="18"/>
    </row>
    <row r="632" spans="1:19" x14ac:dyDescent="0.35">
      <c r="A632" s="16" t="s">
        <v>10621</v>
      </c>
      <c r="B632" s="17" t="s">
        <v>10622</v>
      </c>
      <c r="C632" s="18"/>
      <c r="D632" s="18"/>
      <c r="E632" s="18"/>
      <c r="F632" s="18"/>
      <c r="G632" s="18"/>
      <c r="H632" s="18"/>
      <c r="I632" s="18"/>
      <c r="J632" s="18"/>
      <c r="K632" s="18"/>
      <c r="L632" s="18"/>
      <c r="M632" s="18"/>
      <c r="N632" s="18"/>
      <c r="O632" s="18"/>
      <c r="P632" s="19" t="s">
        <v>10621</v>
      </c>
      <c r="Q632" s="18"/>
      <c r="R632" s="18"/>
      <c r="S632" s="19" t="s">
        <v>10621</v>
      </c>
    </row>
    <row r="633" spans="1:19" x14ac:dyDescent="0.35">
      <c r="A633" s="7" t="s">
        <v>10623</v>
      </c>
      <c r="B633" s="11" t="s">
        <v>9781</v>
      </c>
      <c r="C633" s="18"/>
      <c r="D633" s="18"/>
      <c r="E633" s="18"/>
      <c r="F633" s="18"/>
      <c r="G633" s="18"/>
      <c r="H633" s="18"/>
      <c r="I633" s="18"/>
      <c r="J633" s="18"/>
      <c r="K633" s="18"/>
      <c r="L633" s="18"/>
      <c r="M633" s="18"/>
      <c r="N633" s="18"/>
      <c r="O633" s="18"/>
      <c r="P633" s="18"/>
      <c r="Q633" s="18"/>
      <c r="R633" s="18"/>
      <c r="S633" s="18"/>
    </row>
    <row r="634" spans="1:19" x14ac:dyDescent="0.35">
      <c r="A634" s="16" t="s">
        <v>10624</v>
      </c>
      <c r="B634" s="17" t="s">
        <v>9781</v>
      </c>
      <c r="C634" s="18"/>
      <c r="D634" s="18"/>
      <c r="E634" s="18"/>
      <c r="F634" s="18"/>
      <c r="G634" s="18"/>
      <c r="H634" s="18"/>
      <c r="I634" s="18"/>
      <c r="J634" s="18"/>
      <c r="K634" s="18"/>
      <c r="L634" s="18"/>
      <c r="M634" s="18"/>
      <c r="N634" s="18"/>
      <c r="O634" s="18"/>
      <c r="P634" s="19" t="s">
        <v>10624</v>
      </c>
      <c r="Q634" s="18"/>
      <c r="R634" s="18"/>
      <c r="S634" s="19" t="s">
        <v>10624</v>
      </c>
    </row>
    <row r="635" spans="1:19" x14ac:dyDescent="0.35">
      <c r="A635" s="16" t="s">
        <v>10625</v>
      </c>
      <c r="B635" s="17" t="s">
        <v>10626</v>
      </c>
      <c r="C635" s="18"/>
      <c r="D635" s="18"/>
      <c r="E635" s="18"/>
      <c r="F635" s="18"/>
      <c r="G635" s="18"/>
      <c r="H635" s="18"/>
      <c r="I635" s="18"/>
      <c r="J635" s="18"/>
      <c r="K635" s="18"/>
      <c r="L635" s="18"/>
      <c r="M635" s="18"/>
      <c r="N635" s="18"/>
      <c r="O635" s="18"/>
      <c r="P635" s="19" t="s">
        <v>10625</v>
      </c>
      <c r="Q635" s="18"/>
      <c r="R635" s="18"/>
      <c r="S635" s="19" t="s">
        <v>10625</v>
      </c>
    </row>
    <row r="636" spans="1:19" x14ac:dyDescent="0.35">
      <c r="A636" s="16" t="s">
        <v>10627</v>
      </c>
      <c r="B636" s="17" t="s">
        <v>10626</v>
      </c>
      <c r="C636" s="18"/>
      <c r="D636" s="18"/>
      <c r="E636" s="18"/>
      <c r="F636" s="18"/>
      <c r="G636" s="18"/>
      <c r="H636" s="18"/>
      <c r="I636" s="18"/>
      <c r="J636" s="18"/>
      <c r="K636" s="18"/>
      <c r="L636" s="18"/>
      <c r="M636" s="18"/>
      <c r="N636" s="18"/>
      <c r="O636" s="18"/>
      <c r="P636" s="19" t="s">
        <v>10627</v>
      </c>
      <c r="Q636" s="18"/>
      <c r="R636" s="18"/>
      <c r="S636" s="19" t="s">
        <v>10627</v>
      </c>
    </row>
    <row r="637" spans="1:19" x14ac:dyDescent="0.35">
      <c r="A637" s="16" t="s">
        <v>10628</v>
      </c>
      <c r="B637" s="17" t="s">
        <v>10626</v>
      </c>
      <c r="C637" s="18"/>
      <c r="D637" s="18"/>
      <c r="E637" s="18"/>
      <c r="F637" s="18"/>
      <c r="G637" s="18"/>
      <c r="H637" s="18"/>
      <c r="I637" s="18"/>
      <c r="J637" s="18"/>
      <c r="K637" s="18"/>
      <c r="L637" s="18"/>
      <c r="M637" s="18"/>
      <c r="N637" s="18"/>
      <c r="O637" s="18"/>
      <c r="P637" s="19" t="s">
        <v>10628</v>
      </c>
      <c r="Q637" s="18"/>
      <c r="R637" s="18"/>
      <c r="S637" s="19" t="s">
        <v>10628</v>
      </c>
    </row>
    <row r="638" spans="1:19" x14ac:dyDescent="0.35">
      <c r="A638" s="7" t="s">
        <v>10629</v>
      </c>
      <c r="B638" s="11" t="s">
        <v>10630</v>
      </c>
      <c r="C638" s="18"/>
      <c r="D638" s="18"/>
      <c r="E638" s="18"/>
      <c r="F638" s="18"/>
      <c r="G638" s="18"/>
      <c r="H638" s="18"/>
      <c r="I638" s="18"/>
      <c r="J638" s="18"/>
      <c r="K638" s="18"/>
      <c r="L638" s="18"/>
      <c r="M638" s="18"/>
      <c r="N638" s="18"/>
      <c r="O638" s="18"/>
      <c r="P638" s="18"/>
      <c r="Q638" s="18"/>
      <c r="R638" s="18"/>
      <c r="S638" s="18"/>
    </row>
    <row r="639" spans="1:19" x14ac:dyDescent="0.35">
      <c r="A639" s="16" t="s">
        <v>10631</v>
      </c>
      <c r="B639" s="17" t="s">
        <v>10632</v>
      </c>
      <c r="C639" s="18"/>
      <c r="D639" s="18"/>
      <c r="E639" s="18"/>
      <c r="F639" s="18"/>
      <c r="G639" s="18"/>
      <c r="H639" s="18"/>
      <c r="I639" s="18"/>
      <c r="J639" s="18"/>
      <c r="K639" s="18"/>
      <c r="L639" s="18"/>
      <c r="M639" s="18"/>
      <c r="N639" s="18"/>
      <c r="O639" s="18"/>
      <c r="P639" s="19" t="s">
        <v>10631</v>
      </c>
      <c r="Q639" s="18"/>
      <c r="R639" s="18"/>
      <c r="S639" s="19" t="s">
        <v>10631</v>
      </c>
    </row>
    <row r="640" spans="1:19" x14ac:dyDescent="0.35">
      <c r="A640" s="16" t="s">
        <v>10633</v>
      </c>
      <c r="B640" s="17" t="s">
        <v>10634</v>
      </c>
      <c r="C640" s="18"/>
      <c r="D640" s="18"/>
      <c r="E640" s="18"/>
      <c r="F640" s="18"/>
      <c r="G640" s="18"/>
      <c r="H640" s="18"/>
      <c r="I640" s="18"/>
      <c r="J640" s="18"/>
      <c r="K640" s="18"/>
      <c r="L640" s="18"/>
      <c r="M640" s="18"/>
      <c r="N640" s="18"/>
      <c r="O640" s="18"/>
      <c r="P640" s="19" t="s">
        <v>10633</v>
      </c>
      <c r="Q640" s="18"/>
      <c r="R640" s="18"/>
      <c r="S640" s="19" t="s">
        <v>10633</v>
      </c>
    </row>
    <row r="641" spans="1:19" x14ac:dyDescent="0.35">
      <c r="A641" s="16" t="s">
        <v>10635</v>
      </c>
      <c r="B641" s="17" t="s">
        <v>10636</v>
      </c>
      <c r="C641" s="18"/>
      <c r="D641" s="18"/>
      <c r="E641" s="18"/>
      <c r="F641" s="18"/>
      <c r="G641" s="18"/>
      <c r="H641" s="18"/>
      <c r="I641" s="18"/>
      <c r="J641" s="18"/>
      <c r="K641" s="18"/>
      <c r="L641" s="18"/>
      <c r="M641" s="18"/>
      <c r="N641" s="18"/>
      <c r="O641" s="18"/>
      <c r="P641" s="19" t="s">
        <v>10635</v>
      </c>
      <c r="Q641" s="18"/>
      <c r="R641" s="18"/>
      <c r="S641" s="19" t="s">
        <v>10635</v>
      </c>
    </row>
    <row r="642" spans="1:19" x14ac:dyDescent="0.35">
      <c r="A642" s="7" t="s">
        <v>10637</v>
      </c>
      <c r="B642" s="11" t="s">
        <v>10638</v>
      </c>
      <c r="C642" s="18"/>
      <c r="D642" s="18"/>
      <c r="E642" s="18"/>
      <c r="F642" s="18"/>
      <c r="G642" s="18"/>
      <c r="H642" s="18"/>
      <c r="I642" s="18"/>
      <c r="J642" s="18"/>
      <c r="K642" s="18"/>
      <c r="L642" s="18"/>
      <c r="M642" s="18"/>
      <c r="N642" s="18"/>
      <c r="O642" s="18"/>
      <c r="P642" s="18"/>
      <c r="Q642" s="18"/>
      <c r="R642" s="18"/>
      <c r="S642" s="18"/>
    </row>
    <row r="643" spans="1:19" x14ac:dyDescent="0.35">
      <c r="A643" s="16" t="s">
        <v>10639</v>
      </c>
      <c r="B643" s="17" t="s">
        <v>9415</v>
      </c>
      <c r="C643" s="18"/>
      <c r="D643" s="18"/>
      <c r="E643" s="18"/>
      <c r="F643" s="18"/>
      <c r="G643" s="18"/>
      <c r="H643" s="18"/>
      <c r="I643" s="18"/>
      <c r="J643" s="18"/>
      <c r="K643" s="18"/>
      <c r="L643" s="18"/>
      <c r="M643" s="18"/>
      <c r="N643" s="18"/>
      <c r="O643" s="18"/>
      <c r="P643" s="19" t="s">
        <v>10639</v>
      </c>
      <c r="Q643" s="18"/>
      <c r="R643" s="18"/>
      <c r="S643" s="19" t="s">
        <v>10639</v>
      </c>
    </row>
    <row r="644" spans="1:19" x14ac:dyDescent="0.35">
      <c r="A644" s="16" t="s">
        <v>10640</v>
      </c>
      <c r="B644" s="17" t="s">
        <v>10641</v>
      </c>
      <c r="C644" s="18"/>
      <c r="D644" s="18"/>
      <c r="E644" s="18"/>
      <c r="F644" s="18"/>
      <c r="G644" s="18"/>
      <c r="H644" s="18"/>
      <c r="I644" s="18"/>
      <c r="J644" s="18"/>
      <c r="K644" s="18"/>
      <c r="L644" s="18"/>
      <c r="M644" s="18"/>
      <c r="N644" s="18"/>
      <c r="O644" s="18"/>
      <c r="P644" s="19" t="s">
        <v>10640</v>
      </c>
      <c r="Q644" s="18"/>
      <c r="R644" s="18"/>
      <c r="S644" s="19" t="s">
        <v>10640</v>
      </c>
    </row>
    <row r="645" spans="1:19" x14ac:dyDescent="0.35">
      <c r="A645" s="7" t="s">
        <v>10642</v>
      </c>
      <c r="B645" s="11" t="s">
        <v>10638</v>
      </c>
      <c r="C645" s="18"/>
      <c r="D645" s="18"/>
      <c r="E645" s="18"/>
      <c r="F645" s="18"/>
      <c r="G645" s="18"/>
      <c r="H645" s="18"/>
      <c r="I645" s="18"/>
      <c r="J645" s="18"/>
      <c r="K645" s="18"/>
      <c r="L645" s="18"/>
      <c r="M645" s="18"/>
      <c r="N645" s="18"/>
      <c r="O645" s="18"/>
      <c r="P645" s="18"/>
      <c r="Q645" s="18"/>
      <c r="R645" s="18"/>
      <c r="S645" s="18"/>
    </row>
    <row r="646" spans="1:19" x14ac:dyDescent="0.35">
      <c r="A646" s="16" t="s">
        <v>10643</v>
      </c>
      <c r="B646" s="17" t="s">
        <v>9434</v>
      </c>
      <c r="C646" s="18"/>
      <c r="D646" s="18"/>
      <c r="E646" s="18"/>
      <c r="F646" s="18"/>
      <c r="G646" s="18"/>
      <c r="H646" s="18"/>
      <c r="I646" s="18"/>
      <c r="J646" s="18"/>
      <c r="K646" s="18"/>
      <c r="L646" s="18"/>
      <c r="M646" s="18"/>
      <c r="N646" s="18"/>
      <c r="O646" s="18"/>
      <c r="P646" s="19" t="s">
        <v>10643</v>
      </c>
      <c r="Q646" s="18"/>
      <c r="R646" s="18"/>
      <c r="S646" s="19" t="s">
        <v>10643</v>
      </c>
    </row>
    <row r="647" spans="1:19" x14ac:dyDescent="0.35">
      <c r="A647" s="16" t="s">
        <v>10644</v>
      </c>
      <c r="B647" s="17" t="s">
        <v>10641</v>
      </c>
      <c r="C647" s="18"/>
      <c r="D647" s="18"/>
      <c r="E647" s="18"/>
      <c r="F647" s="18"/>
      <c r="G647" s="18"/>
      <c r="H647" s="18"/>
      <c r="I647" s="18"/>
      <c r="J647" s="18"/>
      <c r="K647" s="18"/>
      <c r="L647" s="18"/>
      <c r="M647" s="18"/>
      <c r="N647" s="18"/>
      <c r="O647" s="18"/>
      <c r="P647" s="19" t="s">
        <v>10644</v>
      </c>
      <c r="Q647" s="18"/>
      <c r="R647" s="18"/>
      <c r="S647" s="19" t="s">
        <v>10644</v>
      </c>
    </row>
    <row r="648" spans="1:19" x14ac:dyDescent="0.35">
      <c r="A648" s="7" t="s">
        <v>10645</v>
      </c>
      <c r="B648" s="11" t="s">
        <v>9733</v>
      </c>
      <c r="C648" s="18"/>
      <c r="D648" s="18"/>
      <c r="E648" s="18"/>
      <c r="F648" s="18"/>
      <c r="G648" s="18"/>
      <c r="H648" s="18"/>
      <c r="I648" s="18"/>
      <c r="J648" s="18"/>
      <c r="K648" s="18"/>
      <c r="L648" s="18"/>
      <c r="M648" s="18"/>
      <c r="N648" s="18"/>
      <c r="O648" s="18"/>
      <c r="P648" s="18"/>
      <c r="Q648" s="18"/>
      <c r="R648" s="18"/>
      <c r="S648" s="18"/>
    </row>
    <row r="649" spans="1:19" x14ac:dyDescent="0.35">
      <c r="A649" s="16" t="s">
        <v>10646</v>
      </c>
      <c r="B649" s="17" t="s">
        <v>9735</v>
      </c>
      <c r="C649" s="19" t="s">
        <v>10646</v>
      </c>
      <c r="D649" s="18"/>
      <c r="E649" s="18"/>
      <c r="F649" s="18"/>
      <c r="G649" s="18"/>
      <c r="H649" s="18"/>
      <c r="I649" s="18"/>
      <c r="J649" s="18"/>
      <c r="K649" s="18"/>
      <c r="L649" s="19" t="s">
        <v>10646</v>
      </c>
      <c r="M649" s="18"/>
      <c r="N649" s="18"/>
      <c r="O649" s="18"/>
      <c r="P649" s="18"/>
      <c r="Q649" s="18"/>
      <c r="R649" s="18"/>
      <c r="S649" s="19" t="s">
        <v>10646</v>
      </c>
    </row>
    <row r="650" spans="1:19" x14ac:dyDescent="0.35">
      <c r="A650" s="7" t="s">
        <v>10647</v>
      </c>
      <c r="B650" s="11" t="s">
        <v>9733</v>
      </c>
      <c r="C650" s="18"/>
      <c r="D650" s="18"/>
      <c r="E650" s="18"/>
      <c r="F650" s="18"/>
      <c r="G650" s="18"/>
      <c r="H650" s="18"/>
      <c r="I650" s="18"/>
      <c r="J650" s="18"/>
      <c r="K650" s="18"/>
      <c r="L650" s="18"/>
      <c r="M650" s="18"/>
      <c r="N650" s="18"/>
      <c r="O650" s="18"/>
      <c r="P650" s="18"/>
      <c r="Q650" s="18"/>
      <c r="R650" s="18"/>
      <c r="S650" s="18"/>
    </row>
    <row r="651" spans="1:19" x14ac:dyDescent="0.35">
      <c r="A651" s="16" t="s">
        <v>10648</v>
      </c>
      <c r="B651" s="17" t="s">
        <v>9735</v>
      </c>
      <c r="C651" s="18"/>
      <c r="D651" s="18"/>
      <c r="E651" s="19" t="s">
        <v>10648</v>
      </c>
      <c r="F651" s="18"/>
      <c r="G651" s="18"/>
      <c r="H651" s="18"/>
      <c r="I651" s="18"/>
      <c r="J651" s="18"/>
      <c r="K651" s="18"/>
      <c r="L651" s="18"/>
      <c r="M651" s="18"/>
      <c r="N651" s="18"/>
      <c r="O651" s="18"/>
      <c r="P651" s="18"/>
      <c r="Q651" s="18"/>
      <c r="R651" s="18"/>
      <c r="S651" s="19" t="s">
        <v>10648</v>
      </c>
    </row>
    <row r="652" spans="1:19" x14ac:dyDescent="0.35">
      <c r="A652" s="7" t="s">
        <v>10649</v>
      </c>
      <c r="B652" s="11" t="s">
        <v>9733</v>
      </c>
      <c r="C652" s="18"/>
      <c r="D652" s="18"/>
      <c r="E652" s="18"/>
      <c r="F652" s="18"/>
      <c r="G652" s="18"/>
      <c r="H652" s="18"/>
      <c r="I652" s="18"/>
      <c r="J652" s="18"/>
      <c r="K652" s="18"/>
      <c r="L652" s="18"/>
      <c r="M652" s="18"/>
      <c r="N652" s="18"/>
      <c r="O652" s="18"/>
      <c r="P652" s="18"/>
      <c r="Q652" s="18"/>
      <c r="R652" s="18"/>
      <c r="S652" s="18"/>
    </row>
    <row r="653" spans="1:19" x14ac:dyDescent="0.35">
      <c r="A653" s="16" t="s">
        <v>10650</v>
      </c>
      <c r="B653" s="17" t="s">
        <v>9735</v>
      </c>
      <c r="C653" s="18"/>
      <c r="D653" s="18"/>
      <c r="E653" s="18"/>
      <c r="F653" s="18"/>
      <c r="G653" s="19" t="s">
        <v>10650</v>
      </c>
      <c r="H653" s="18"/>
      <c r="I653" s="18"/>
      <c r="J653" s="18"/>
      <c r="K653" s="18"/>
      <c r="L653" s="18"/>
      <c r="M653" s="18"/>
      <c r="N653" s="19" t="s">
        <v>10650</v>
      </c>
      <c r="O653" s="18"/>
      <c r="P653" s="18"/>
      <c r="Q653" s="18"/>
      <c r="R653" s="18"/>
      <c r="S653" s="19" t="s">
        <v>10650</v>
      </c>
    </row>
    <row r="654" spans="1:19" x14ac:dyDescent="0.35">
      <c r="A654" s="7" t="s">
        <v>10651</v>
      </c>
      <c r="B654" s="11" t="s">
        <v>9781</v>
      </c>
      <c r="C654" s="18"/>
      <c r="D654" s="18"/>
      <c r="E654" s="18"/>
      <c r="F654" s="18"/>
      <c r="G654" s="18"/>
      <c r="H654" s="18"/>
      <c r="I654" s="18"/>
      <c r="J654" s="18"/>
      <c r="K654" s="18"/>
      <c r="L654" s="18"/>
      <c r="M654" s="18"/>
      <c r="N654" s="18"/>
      <c r="O654" s="18"/>
      <c r="P654" s="18"/>
      <c r="Q654" s="18"/>
      <c r="R654" s="18"/>
      <c r="S654" s="18"/>
    </row>
    <row r="655" spans="1:19" x14ac:dyDescent="0.35">
      <c r="A655" s="16" t="s">
        <v>10652</v>
      </c>
      <c r="B655" s="17" t="s">
        <v>9781</v>
      </c>
      <c r="C655" s="19" t="s">
        <v>10652</v>
      </c>
      <c r="D655" s="18"/>
      <c r="E655" s="19" t="s">
        <v>10652</v>
      </c>
      <c r="F655" s="18"/>
      <c r="G655" s="18"/>
      <c r="H655" s="18"/>
      <c r="I655" s="18"/>
      <c r="J655" s="18"/>
      <c r="K655" s="18"/>
      <c r="L655" s="19" t="s">
        <v>10652</v>
      </c>
      <c r="M655" s="18"/>
      <c r="N655" s="18"/>
      <c r="O655" s="18"/>
      <c r="P655" s="18"/>
      <c r="Q655" s="18"/>
      <c r="R655" s="18"/>
      <c r="S655" s="19" t="s">
        <v>10652</v>
      </c>
    </row>
    <row r="656" spans="1:19" x14ac:dyDescent="0.35">
      <c r="A656" s="7" t="s">
        <v>10653</v>
      </c>
      <c r="B656" s="11" t="s">
        <v>9781</v>
      </c>
      <c r="C656" s="18"/>
      <c r="D656" s="18"/>
      <c r="E656" s="18"/>
      <c r="F656" s="18"/>
      <c r="G656" s="18"/>
      <c r="H656" s="18"/>
      <c r="I656" s="18"/>
      <c r="J656" s="18"/>
      <c r="K656" s="18"/>
      <c r="L656" s="18"/>
      <c r="M656" s="18"/>
      <c r="N656" s="18"/>
      <c r="O656" s="18"/>
      <c r="P656" s="18"/>
      <c r="Q656" s="18"/>
      <c r="R656" s="18"/>
      <c r="S656" s="18"/>
    </row>
    <row r="657" spans="1:19" x14ac:dyDescent="0.35">
      <c r="A657" s="16" t="s">
        <v>10654</v>
      </c>
      <c r="B657" s="17" t="s">
        <v>9781</v>
      </c>
      <c r="C657" s="18"/>
      <c r="D657" s="18"/>
      <c r="E657" s="18"/>
      <c r="F657" s="18"/>
      <c r="G657" s="19" t="s">
        <v>10654</v>
      </c>
      <c r="H657" s="18"/>
      <c r="I657" s="18"/>
      <c r="J657" s="18"/>
      <c r="K657" s="18"/>
      <c r="L657" s="18"/>
      <c r="M657" s="18"/>
      <c r="N657" s="19" t="s">
        <v>10654</v>
      </c>
      <c r="O657" s="18"/>
      <c r="P657" s="18"/>
      <c r="Q657" s="18"/>
      <c r="R657" s="18"/>
      <c r="S657" s="19" t="s">
        <v>10654</v>
      </c>
    </row>
    <row r="658" spans="1:19" x14ac:dyDescent="0.35">
      <c r="A658" s="7" t="s">
        <v>10655</v>
      </c>
      <c r="B658" s="11" t="s">
        <v>9920</v>
      </c>
      <c r="C658" s="18"/>
      <c r="D658" s="18"/>
      <c r="E658" s="18"/>
      <c r="F658" s="18"/>
      <c r="G658" s="18"/>
      <c r="H658" s="18"/>
      <c r="I658" s="18"/>
      <c r="J658" s="18"/>
      <c r="K658" s="18"/>
      <c r="L658" s="18"/>
      <c r="M658" s="18"/>
      <c r="N658" s="18"/>
      <c r="O658" s="18"/>
      <c r="P658" s="18"/>
      <c r="Q658" s="18"/>
      <c r="R658" s="18"/>
      <c r="S658" s="18"/>
    </row>
    <row r="659" spans="1:19" x14ac:dyDescent="0.35">
      <c r="A659" s="16" t="s">
        <v>10656</v>
      </c>
      <c r="B659" s="17" t="s">
        <v>9920</v>
      </c>
      <c r="C659" s="19" t="s">
        <v>10656</v>
      </c>
      <c r="D659" s="18"/>
      <c r="E659" s="18"/>
      <c r="F659" s="18"/>
      <c r="G659" s="19" t="s">
        <v>10656</v>
      </c>
      <c r="H659" s="18"/>
      <c r="I659" s="18"/>
      <c r="J659" s="18"/>
      <c r="K659" s="18"/>
      <c r="L659" s="19" t="s">
        <v>10656</v>
      </c>
      <c r="M659" s="18"/>
      <c r="N659" s="19" t="s">
        <v>10656</v>
      </c>
      <c r="O659" s="18"/>
      <c r="P659" s="18"/>
      <c r="Q659" s="18"/>
      <c r="R659" s="18"/>
      <c r="S659" s="19" t="s">
        <v>10656</v>
      </c>
    </row>
    <row r="660" spans="1:19" x14ac:dyDescent="0.35">
      <c r="A660" s="7" t="s">
        <v>10657</v>
      </c>
      <c r="B660" s="11" t="s">
        <v>9964</v>
      </c>
      <c r="C660" s="18"/>
      <c r="D660" s="18"/>
      <c r="E660" s="18"/>
      <c r="F660" s="18"/>
      <c r="G660" s="18"/>
      <c r="H660" s="18"/>
      <c r="I660" s="18"/>
      <c r="J660" s="18"/>
      <c r="K660" s="18"/>
      <c r="L660" s="18"/>
      <c r="M660" s="18"/>
      <c r="N660" s="18"/>
      <c r="O660" s="18"/>
      <c r="P660" s="18"/>
      <c r="Q660" s="18"/>
      <c r="R660" s="18"/>
      <c r="S660" s="18"/>
    </row>
    <row r="661" spans="1:19" x14ac:dyDescent="0.35">
      <c r="A661" s="16" t="s">
        <v>10658</v>
      </c>
      <c r="B661" s="17" t="s">
        <v>9964</v>
      </c>
      <c r="C661" s="19" t="s">
        <v>10658</v>
      </c>
      <c r="D661" s="18"/>
      <c r="E661" s="18"/>
      <c r="F661" s="18"/>
      <c r="G661" s="19" t="s">
        <v>10658</v>
      </c>
      <c r="H661" s="18"/>
      <c r="I661" s="18"/>
      <c r="J661" s="18"/>
      <c r="K661" s="18"/>
      <c r="L661" s="19" t="s">
        <v>10658</v>
      </c>
      <c r="M661" s="18"/>
      <c r="N661" s="19" t="s">
        <v>10658</v>
      </c>
      <c r="O661" s="18"/>
      <c r="P661" s="18"/>
      <c r="Q661" s="18"/>
      <c r="R661" s="18"/>
      <c r="S661" s="19" t="s">
        <v>10658</v>
      </c>
    </row>
    <row r="662" spans="1:19" x14ac:dyDescent="0.35">
      <c r="A662" s="7" t="s">
        <v>10659</v>
      </c>
      <c r="B662" s="11" t="s">
        <v>10660</v>
      </c>
      <c r="C662" s="18"/>
      <c r="D662" s="18"/>
      <c r="E662" s="18"/>
      <c r="F662" s="18"/>
      <c r="G662" s="18"/>
      <c r="H662" s="18"/>
      <c r="I662" s="18"/>
      <c r="J662" s="18"/>
      <c r="K662" s="18"/>
      <c r="L662" s="18"/>
      <c r="M662" s="18"/>
      <c r="N662" s="18"/>
      <c r="O662" s="18"/>
      <c r="P662" s="18"/>
      <c r="Q662" s="18"/>
      <c r="R662" s="18"/>
      <c r="S662" s="18"/>
    </row>
    <row r="663" spans="1:19" x14ac:dyDescent="0.35">
      <c r="A663" s="16" t="s">
        <v>10661</v>
      </c>
      <c r="B663" s="17" t="s">
        <v>10660</v>
      </c>
      <c r="C663" s="19" t="s">
        <v>10661</v>
      </c>
      <c r="D663" s="18"/>
      <c r="E663" s="18"/>
      <c r="F663" s="18"/>
      <c r="G663" s="19" t="s">
        <v>10661</v>
      </c>
      <c r="H663" s="18"/>
      <c r="I663" s="18"/>
      <c r="J663" s="18"/>
      <c r="K663" s="18"/>
      <c r="L663" s="19" t="s">
        <v>10661</v>
      </c>
      <c r="M663" s="18"/>
      <c r="N663" s="19" t="s">
        <v>10661</v>
      </c>
      <c r="O663" s="18"/>
      <c r="P663" s="18"/>
      <c r="Q663" s="18"/>
      <c r="R663" s="18"/>
      <c r="S663" s="19" t="s">
        <v>10661</v>
      </c>
    </row>
    <row r="664" spans="1:19" x14ac:dyDescent="0.35">
      <c r="A664" s="7" t="s">
        <v>10662</v>
      </c>
      <c r="B664" s="11" t="s">
        <v>10663</v>
      </c>
      <c r="C664" s="18"/>
      <c r="D664" s="18"/>
      <c r="E664" s="18"/>
      <c r="F664" s="18"/>
      <c r="G664" s="18"/>
      <c r="H664" s="18"/>
      <c r="I664" s="18"/>
      <c r="J664" s="18"/>
      <c r="K664" s="18"/>
      <c r="L664" s="18"/>
      <c r="M664" s="18"/>
      <c r="N664" s="18"/>
      <c r="O664" s="18"/>
      <c r="P664" s="18"/>
      <c r="Q664" s="18"/>
      <c r="R664" s="18"/>
      <c r="S664" s="18"/>
    </row>
    <row r="665" spans="1:19" x14ac:dyDescent="0.35">
      <c r="A665" s="16" t="s">
        <v>10664</v>
      </c>
      <c r="B665" s="17" t="s">
        <v>10663</v>
      </c>
      <c r="C665" s="19" t="s">
        <v>10664</v>
      </c>
      <c r="D665" s="18"/>
      <c r="E665" s="18"/>
      <c r="F665" s="18"/>
      <c r="G665" s="19" t="s">
        <v>10664</v>
      </c>
      <c r="H665" s="18"/>
      <c r="I665" s="18"/>
      <c r="J665" s="18"/>
      <c r="K665" s="18"/>
      <c r="L665" s="19" t="s">
        <v>10664</v>
      </c>
      <c r="M665" s="18"/>
      <c r="N665" s="19" t="s">
        <v>10664</v>
      </c>
      <c r="O665" s="18"/>
      <c r="P665" s="18"/>
      <c r="Q665" s="18"/>
      <c r="R665" s="18"/>
      <c r="S665" s="19" t="s">
        <v>10664</v>
      </c>
    </row>
    <row r="666" spans="1:19" x14ac:dyDescent="0.35">
      <c r="A666" s="7" t="s">
        <v>10665</v>
      </c>
      <c r="B666" s="11" t="s">
        <v>10136</v>
      </c>
      <c r="C666" s="18"/>
      <c r="D666" s="18"/>
      <c r="E666" s="18"/>
      <c r="F666" s="18"/>
      <c r="G666" s="18"/>
      <c r="H666" s="18"/>
      <c r="I666" s="18"/>
      <c r="J666" s="18"/>
      <c r="K666" s="18"/>
      <c r="L666" s="18"/>
      <c r="M666" s="18"/>
      <c r="N666" s="18"/>
      <c r="O666" s="18"/>
      <c r="P666" s="18"/>
      <c r="Q666" s="18"/>
      <c r="R666" s="18"/>
      <c r="S666" s="18"/>
    </row>
    <row r="667" spans="1:19" x14ac:dyDescent="0.35">
      <c r="A667" s="16" t="s">
        <v>10666</v>
      </c>
      <c r="B667" s="17" t="s">
        <v>4940</v>
      </c>
      <c r="C667" s="19" t="s">
        <v>10666</v>
      </c>
      <c r="D667" s="18"/>
      <c r="E667" s="18"/>
      <c r="F667" s="18"/>
      <c r="G667" s="19" t="s">
        <v>10666</v>
      </c>
      <c r="H667" s="18"/>
      <c r="I667" s="18"/>
      <c r="J667" s="18"/>
      <c r="K667" s="18"/>
      <c r="L667" s="19" t="s">
        <v>10666</v>
      </c>
      <c r="M667" s="18"/>
      <c r="N667" s="19" t="s">
        <v>10666</v>
      </c>
      <c r="O667" s="18"/>
      <c r="P667" s="18"/>
      <c r="Q667" s="18"/>
      <c r="R667" s="18"/>
      <c r="S667" s="19" t="s">
        <v>10666</v>
      </c>
    </row>
    <row r="668" spans="1:19" x14ac:dyDescent="0.35">
      <c r="A668" s="16" t="s">
        <v>10667</v>
      </c>
      <c r="B668" s="17" t="s">
        <v>10139</v>
      </c>
      <c r="C668" s="19" t="s">
        <v>10667</v>
      </c>
      <c r="D668" s="18"/>
      <c r="E668" s="18"/>
      <c r="F668" s="18"/>
      <c r="G668" s="19" t="s">
        <v>10667</v>
      </c>
      <c r="H668" s="18"/>
      <c r="I668" s="18"/>
      <c r="J668" s="18"/>
      <c r="K668" s="18"/>
      <c r="L668" s="19" t="s">
        <v>10667</v>
      </c>
      <c r="M668" s="18"/>
      <c r="N668" s="19" t="s">
        <v>10667</v>
      </c>
      <c r="O668" s="18"/>
      <c r="P668" s="18"/>
      <c r="Q668" s="18"/>
      <c r="R668" s="18"/>
      <c r="S668" s="19" t="s">
        <v>10667</v>
      </c>
    </row>
    <row r="669" spans="1:19" x14ac:dyDescent="0.35">
      <c r="A669" s="16" t="s">
        <v>10668</v>
      </c>
      <c r="B669" s="17" t="s">
        <v>10141</v>
      </c>
      <c r="C669" s="19" t="s">
        <v>10668</v>
      </c>
      <c r="D669" s="18"/>
      <c r="E669" s="18"/>
      <c r="F669" s="18"/>
      <c r="G669" s="19" t="s">
        <v>10668</v>
      </c>
      <c r="H669" s="18"/>
      <c r="I669" s="18"/>
      <c r="J669" s="18"/>
      <c r="K669" s="18"/>
      <c r="L669" s="19" t="s">
        <v>10668</v>
      </c>
      <c r="M669" s="18"/>
      <c r="N669" s="19" t="s">
        <v>10668</v>
      </c>
      <c r="O669" s="18"/>
      <c r="P669" s="18"/>
      <c r="Q669" s="18"/>
      <c r="R669" s="18"/>
      <c r="S669" s="19" t="s">
        <v>10668</v>
      </c>
    </row>
    <row r="670" spans="1:19" x14ac:dyDescent="0.35">
      <c r="A670" s="16" t="s">
        <v>10669</v>
      </c>
      <c r="B670" s="17" t="s">
        <v>10143</v>
      </c>
      <c r="C670" s="19" t="s">
        <v>10669</v>
      </c>
      <c r="D670" s="18"/>
      <c r="E670" s="18"/>
      <c r="F670" s="18"/>
      <c r="G670" s="19" t="s">
        <v>10669</v>
      </c>
      <c r="H670" s="18"/>
      <c r="I670" s="18"/>
      <c r="J670" s="18"/>
      <c r="K670" s="18"/>
      <c r="L670" s="19" t="s">
        <v>10669</v>
      </c>
      <c r="M670" s="18"/>
      <c r="N670" s="19" t="s">
        <v>10669</v>
      </c>
      <c r="O670" s="18"/>
      <c r="P670" s="18"/>
      <c r="Q670" s="18"/>
      <c r="R670" s="18"/>
      <c r="S670" s="19" t="s">
        <v>10669</v>
      </c>
    </row>
    <row r="671" spans="1:19" x14ac:dyDescent="0.35">
      <c r="A671" s="16" t="s">
        <v>10670</v>
      </c>
      <c r="B671" s="17" t="s">
        <v>10143</v>
      </c>
      <c r="C671" s="19" t="s">
        <v>10670</v>
      </c>
      <c r="D671" s="18"/>
      <c r="E671" s="18"/>
      <c r="F671" s="18"/>
      <c r="G671" s="19" t="s">
        <v>10670</v>
      </c>
      <c r="H671" s="18"/>
      <c r="I671" s="18"/>
      <c r="J671" s="18"/>
      <c r="K671" s="18"/>
      <c r="L671" s="19" t="s">
        <v>10670</v>
      </c>
      <c r="M671" s="18"/>
      <c r="N671" s="19" t="s">
        <v>10670</v>
      </c>
      <c r="O671" s="18"/>
      <c r="P671" s="18"/>
      <c r="Q671" s="18"/>
      <c r="R671" s="18"/>
      <c r="S671" s="19" t="s">
        <v>10670</v>
      </c>
    </row>
    <row r="672" spans="1:19" x14ac:dyDescent="0.35">
      <c r="A672" s="7" t="s">
        <v>10671</v>
      </c>
      <c r="B672" s="11" t="s">
        <v>10146</v>
      </c>
      <c r="C672" s="18"/>
      <c r="D672" s="18"/>
      <c r="E672" s="18"/>
      <c r="F672" s="18"/>
      <c r="G672" s="18"/>
      <c r="H672" s="18"/>
      <c r="I672" s="18"/>
      <c r="J672" s="18"/>
      <c r="K672" s="18"/>
      <c r="L672" s="18"/>
      <c r="M672" s="18"/>
      <c r="N672" s="18"/>
      <c r="O672" s="18"/>
      <c r="P672" s="18"/>
      <c r="Q672" s="18"/>
      <c r="R672" s="18"/>
      <c r="S672" s="18"/>
    </row>
    <row r="673" spans="1:19" x14ac:dyDescent="0.35">
      <c r="A673" s="16" t="s">
        <v>10672</v>
      </c>
      <c r="B673" s="17" t="s">
        <v>4940</v>
      </c>
      <c r="C673" s="18"/>
      <c r="D673" s="18"/>
      <c r="E673" s="19" t="s">
        <v>10672</v>
      </c>
      <c r="F673" s="18"/>
      <c r="G673" s="18"/>
      <c r="H673" s="18"/>
      <c r="I673" s="18"/>
      <c r="J673" s="18"/>
      <c r="K673" s="18"/>
      <c r="L673" s="18"/>
      <c r="M673" s="18"/>
      <c r="N673" s="18"/>
      <c r="O673" s="18"/>
      <c r="P673" s="18"/>
      <c r="Q673" s="18"/>
      <c r="R673" s="18"/>
      <c r="S673" s="19" t="s">
        <v>10672</v>
      </c>
    </row>
    <row r="674" spans="1:19" x14ac:dyDescent="0.35">
      <c r="A674" s="16" t="s">
        <v>10673</v>
      </c>
      <c r="B674" s="17" t="s">
        <v>10139</v>
      </c>
      <c r="C674" s="18"/>
      <c r="D674" s="18"/>
      <c r="E674" s="19" t="s">
        <v>10673</v>
      </c>
      <c r="F674" s="18"/>
      <c r="G674" s="18"/>
      <c r="H674" s="18"/>
      <c r="I674" s="18"/>
      <c r="J674" s="18"/>
      <c r="K674" s="18"/>
      <c r="L674" s="18"/>
      <c r="M674" s="18"/>
      <c r="N674" s="18"/>
      <c r="O674" s="18"/>
      <c r="P674" s="18"/>
      <c r="Q674" s="18"/>
      <c r="R674" s="18"/>
      <c r="S674" s="19" t="s">
        <v>10673</v>
      </c>
    </row>
    <row r="675" spans="1:19" x14ac:dyDescent="0.35">
      <c r="A675" s="7" t="s">
        <v>10674</v>
      </c>
      <c r="B675" s="11" t="s">
        <v>10165</v>
      </c>
      <c r="C675" s="18"/>
      <c r="D675" s="18"/>
      <c r="E675" s="18"/>
      <c r="F675" s="18"/>
      <c r="G675" s="18"/>
      <c r="H675" s="18"/>
      <c r="I675" s="18"/>
      <c r="J675" s="18"/>
      <c r="K675" s="18"/>
      <c r="L675" s="18"/>
      <c r="M675" s="18"/>
      <c r="N675" s="18"/>
      <c r="O675" s="18"/>
      <c r="P675" s="18"/>
      <c r="Q675" s="18"/>
      <c r="R675" s="18"/>
      <c r="S675" s="18"/>
    </row>
    <row r="676" spans="1:19" x14ac:dyDescent="0.35">
      <c r="A676" s="16" t="s">
        <v>10675</v>
      </c>
      <c r="B676" s="17" t="s">
        <v>10676</v>
      </c>
      <c r="C676" s="19" t="s">
        <v>10675</v>
      </c>
      <c r="D676" s="18"/>
      <c r="E676" s="18"/>
      <c r="F676" s="18"/>
      <c r="G676" s="19" t="s">
        <v>10675</v>
      </c>
      <c r="H676" s="18"/>
      <c r="I676" s="18"/>
      <c r="J676" s="18"/>
      <c r="K676" s="18"/>
      <c r="L676" s="19" t="s">
        <v>10675</v>
      </c>
      <c r="M676" s="18"/>
      <c r="N676" s="19" t="s">
        <v>10675</v>
      </c>
      <c r="O676" s="18"/>
      <c r="P676" s="18"/>
      <c r="Q676" s="18"/>
      <c r="R676" s="18"/>
      <c r="S676" s="19" t="s">
        <v>10675</v>
      </c>
    </row>
    <row r="677" spans="1:19" x14ac:dyDescent="0.35">
      <c r="A677" s="16" t="s">
        <v>10677</v>
      </c>
      <c r="B677" s="17" t="s">
        <v>10139</v>
      </c>
      <c r="C677" s="19" t="s">
        <v>10677</v>
      </c>
      <c r="D677" s="18"/>
      <c r="E677" s="18"/>
      <c r="F677" s="18"/>
      <c r="G677" s="19" t="s">
        <v>10677</v>
      </c>
      <c r="H677" s="18"/>
      <c r="I677" s="18"/>
      <c r="J677" s="18"/>
      <c r="K677" s="18"/>
      <c r="L677" s="19" t="s">
        <v>10677</v>
      </c>
      <c r="M677" s="18"/>
      <c r="N677" s="19" t="s">
        <v>10677</v>
      </c>
      <c r="O677" s="18"/>
      <c r="P677" s="18"/>
      <c r="Q677" s="18"/>
      <c r="R677" s="18"/>
      <c r="S677" s="19" t="s">
        <v>10677</v>
      </c>
    </row>
    <row r="678" spans="1:19" x14ac:dyDescent="0.35">
      <c r="A678" s="7" t="s">
        <v>10678</v>
      </c>
      <c r="B678" s="11" t="s">
        <v>10173</v>
      </c>
      <c r="C678" s="18"/>
      <c r="D678" s="18"/>
      <c r="E678" s="18"/>
      <c r="F678" s="18"/>
      <c r="G678" s="18"/>
      <c r="H678" s="18"/>
      <c r="I678" s="18"/>
      <c r="J678" s="18"/>
      <c r="K678" s="18"/>
      <c r="L678" s="18"/>
      <c r="M678" s="18"/>
      <c r="N678" s="18"/>
      <c r="O678" s="18"/>
      <c r="P678" s="18"/>
      <c r="Q678" s="18"/>
      <c r="R678" s="18"/>
      <c r="S678" s="18"/>
    </row>
    <row r="679" spans="1:19" x14ac:dyDescent="0.35">
      <c r="A679" s="16" t="s">
        <v>10679</v>
      </c>
      <c r="B679" s="17" t="s">
        <v>10167</v>
      </c>
      <c r="C679" s="18"/>
      <c r="D679" s="18"/>
      <c r="E679" s="19" t="s">
        <v>10679</v>
      </c>
      <c r="F679" s="18"/>
      <c r="G679" s="18"/>
      <c r="H679" s="18"/>
      <c r="I679" s="18"/>
      <c r="J679" s="18"/>
      <c r="K679" s="18"/>
      <c r="L679" s="18"/>
      <c r="M679" s="18"/>
      <c r="N679" s="18"/>
      <c r="O679" s="18"/>
      <c r="P679" s="18"/>
      <c r="Q679" s="18"/>
      <c r="R679" s="18"/>
      <c r="S679" s="19" t="s">
        <v>10679</v>
      </c>
    </row>
    <row r="680" spans="1:19" x14ac:dyDescent="0.35">
      <c r="A680" s="16" t="s">
        <v>10680</v>
      </c>
      <c r="B680" s="17" t="s">
        <v>10139</v>
      </c>
      <c r="C680" s="18"/>
      <c r="D680" s="18"/>
      <c r="E680" s="19" t="s">
        <v>10680</v>
      </c>
      <c r="F680" s="18"/>
      <c r="G680" s="18"/>
      <c r="H680" s="18"/>
      <c r="I680" s="18"/>
      <c r="J680" s="18"/>
      <c r="K680" s="18"/>
      <c r="L680" s="18"/>
      <c r="M680" s="18"/>
      <c r="N680" s="18"/>
      <c r="O680" s="18"/>
      <c r="P680" s="18"/>
      <c r="Q680" s="18"/>
      <c r="R680" s="18"/>
      <c r="S680" s="19" t="s">
        <v>10680</v>
      </c>
    </row>
    <row r="681" spans="1:19" x14ac:dyDescent="0.35">
      <c r="A681" s="7" t="s">
        <v>10681</v>
      </c>
      <c r="B681" s="11" t="s">
        <v>10186</v>
      </c>
      <c r="C681" s="18"/>
      <c r="D681" s="18"/>
      <c r="E681" s="18"/>
      <c r="F681" s="18"/>
      <c r="G681" s="18"/>
      <c r="H681" s="18"/>
      <c r="I681" s="18"/>
      <c r="J681" s="18"/>
      <c r="K681" s="18"/>
      <c r="L681" s="18"/>
      <c r="M681" s="18"/>
      <c r="N681" s="18"/>
      <c r="O681" s="18"/>
      <c r="P681" s="18"/>
      <c r="Q681" s="18"/>
      <c r="R681" s="18"/>
      <c r="S681" s="18"/>
    </row>
    <row r="682" spans="1:19" x14ac:dyDescent="0.35">
      <c r="A682" s="16" t="s">
        <v>10682</v>
      </c>
      <c r="B682" s="17" t="s">
        <v>10188</v>
      </c>
      <c r="C682" s="19" t="s">
        <v>10682</v>
      </c>
      <c r="D682" s="18"/>
      <c r="E682" s="18"/>
      <c r="F682" s="18"/>
      <c r="G682" s="19" t="s">
        <v>10682</v>
      </c>
      <c r="H682" s="18"/>
      <c r="I682" s="18"/>
      <c r="J682" s="18"/>
      <c r="K682" s="18"/>
      <c r="L682" s="19" t="s">
        <v>10682</v>
      </c>
      <c r="M682" s="18"/>
      <c r="N682" s="19" t="s">
        <v>10682</v>
      </c>
      <c r="O682" s="18"/>
      <c r="P682" s="18"/>
      <c r="Q682" s="18"/>
      <c r="R682" s="18"/>
      <c r="S682" s="19" t="s">
        <v>10682</v>
      </c>
    </row>
    <row r="683" spans="1:19" x14ac:dyDescent="0.35">
      <c r="A683" s="16" t="s">
        <v>10683</v>
      </c>
      <c r="B683" s="17" t="s">
        <v>10190</v>
      </c>
      <c r="C683" s="19" t="s">
        <v>10683</v>
      </c>
      <c r="D683" s="18"/>
      <c r="E683" s="18"/>
      <c r="F683" s="18"/>
      <c r="G683" s="19" t="s">
        <v>10683</v>
      </c>
      <c r="H683" s="18"/>
      <c r="I683" s="18"/>
      <c r="J683" s="18"/>
      <c r="K683" s="18"/>
      <c r="L683" s="19" t="s">
        <v>10683</v>
      </c>
      <c r="M683" s="18"/>
      <c r="N683" s="19" t="s">
        <v>10683</v>
      </c>
      <c r="O683" s="18"/>
      <c r="P683" s="18"/>
      <c r="Q683" s="18"/>
      <c r="R683" s="18"/>
      <c r="S683" s="19" t="s">
        <v>10683</v>
      </c>
    </row>
    <row r="684" spans="1:19" x14ac:dyDescent="0.35">
      <c r="A684" s="16" t="s">
        <v>10684</v>
      </c>
      <c r="B684" s="17" t="s">
        <v>5277</v>
      </c>
      <c r="C684" s="19" t="s">
        <v>10684</v>
      </c>
      <c r="D684" s="18"/>
      <c r="E684" s="18"/>
      <c r="F684" s="18"/>
      <c r="G684" s="19" t="s">
        <v>10684</v>
      </c>
      <c r="H684" s="18"/>
      <c r="I684" s="18"/>
      <c r="J684" s="18"/>
      <c r="K684" s="18"/>
      <c r="L684" s="19" t="s">
        <v>10684</v>
      </c>
      <c r="M684" s="18"/>
      <c r="N684" s="19" t="s">
        <v>10684</v>
      </c>
      <c r="O684" s="18"/>
      <c r="P684" s="18"/>
      <c r="Q684" s="18"/>
      <c r="R684" s="18"/>
      <c r="S684" s="19" t="s">
        <v>10684</v>
      </c>
    </row>
    <row r="685" spans="1:19" x14ac:dyDescent="0.35">
      <c r="A685" s="16" t="s">
        <v>10685</v>
      </c>
      <c r="B685" s="17" t="s">
        <v>10193</v>
      </c>
      <c r="C685" s="19" t="s">
        <v>10685</v>
      </c>
      <c r="D685" s="18"/>
      <c r="E685" s="18"/>
      <c r="F685" s="18"/>
      <c r="G685" s="19" t="s">
        <v>10685</v>
      </c>
      <c r="H685" s="18"/>
      <c r="I685" s="18"/>
      <c r="J685" s="18"/>
      <c r="K685" s="18"/>
      <c r="L685" s="19" t="s">
        <v>10685</v>
      </c>
      <c r="M685" s="18"/>
      <c r="N685" s="19" t="s">
        <v>10685</v>
      </c>
      <c r="O685" s="18"/>
      <c r="P685" s="18"/>
      <c r="Q685" s="18"/>
      <c r="R685" s="18"/>
      <c r="S685" s="19" t="s">
        <v>10685</v>
      </c>
    </row>
    <row r="686" spans="1:19" x14ac:dyDescent="0.35">
      <c r="A686" s="7" t="s">
        <v>10686</v>
      </c>
      <c r="B686" s="11" t="s">
        <v>10186</v>
      </c>
      <c r="C686" s="18"/>
      <c r="D686" s="18"/>
      <c r="E686" s="18"/>
      <c r="F686" s="18"/>
      <c r="G686" s="18"/>
      <c r="H686" s="18"/>
      <c r="I686" s="18"/>
      <c r="J686" s="18"/>
      <c r="K686" s="18"/>
      <c r="L686" s="18"/>
      <c r="M686" s="18"/>
      <c r="N686" s="18"/>
      <c r="O686" s="18"/>
      <c r="P686" s="18"/>
      <c r="Q686" s="18"/>
      <c r="R686" s="18"/>
      <c r="S686" s="18"/>
    </row>
    <row r="687" spans="1:19" x14ac:dyDescent="0.35">
      <c r="A687" s="16" t="s">
        <v>10687</v>
      </c>
      <c r="B687" s="17" t="s">
        <v>10188</v>
      </c>
      <c r="C687" s="18"/>
      <c r="D687" s="18"/>
      <c r="E687" s="19" t="s">
        <v>10687</v>
      </c>
      <c r="F687" s="18"/>
      <c r="G687" s="18"/>
      <c r="H687" s="18"/>
      <c r="I687" s="18"/>
      <c r="J687" s="18"/>
      <c r="K687" s="18"/>
      <c r="L687" s="18"/>
      <c r="M687" s="18"/>
      <c r="N687" s="18"/>
      <c r="O687" s="18"/>
      <c r="P687" s="18"/>
      <c r="Q687" s="18"/>
      <c r="R687" s="18"/>
      <c r="S687" s="19" t="s">
        <v>10687</v>
      </c>
    </row>
    <row r="688" spans="1:19" x14ac:dyDescent="0.35">
      <c r="A688" s="16" t="s">
        <v>10688</v>
      </c>
      <c r="B688" s="17" t="s">
        <v>10190</v>
      </c>
      <c r="C688" s="18"/>
      <c r="D688" s="18"/>
      <c r="E688" s="19" t="s">
        <v>10688</v>
      </c>
      <c r="F688" s="18"/>
      <c r="G688" s="18"/>
      <c r="H688" s="18"/>
      <c r="I688" s="18"/>
      <c r="J688" s="18"/>
      <c r="K688" s="18"/>
      <c r="L688" s="18"/>
      <c r="M688" s="18"/>
      <c r="N688" s="18"/>
      <c r="O688" s="18"/>
      <c r="P688" s="18"/>
      <c r="Q688" s="18"/>
      <c r="R688" s="18"/>
      <c r="S688" s="19" t="s">
        <v>10688</v>
      </c>
    </row>
    <row r="689" spans="1:19" x14ac:dyDescent="0.35">
      <c r="A689" s="16" t="s">
        <v>10689</v>
      </c>
      <c r="B689" s="17" t="s">
        <v>5277</v>
      </c>
      <c r="C689" s="18"/>
      <c r="D689" s="18"/>
      <c r="E689" s="19" t="s">
        <v>10689</v>
      </c>
      <c r="F689" s="18"/>
      <c r="G689" s="18"/>
      <c r="H689" s="18"/>
      <c r="I689" s="18"/>
      <c r="J689" s="18"/>
      <c r="K689" s="18"/>
      <c r="L689" s="18"/>
      <c r="M689" s="18"/>
      <c r="N689" s="18"/>
      <c r="O689" s="18"/>
      <c r="P689" s="18"/>
      <c r="Q689" s="18"/>
      <c r="R689" s="18"/>
      <c r="S689" s="19" t="s">
        <v>10689</v>
      </c>
    </row>
    <row r="690" spans="1:19" x14ac:dyDescent="0.35">
      <c r="A690" s="16" t="s">
        <v>10690</v>
      </c>
      <c r="B690" s="17" t="s">
        <v>5321</v>
      </c>
      <c r="C690" s="18"/>
      <c r="D690" s="18"/>
      <c r="E690" s="19" t="s">
        <v>10690</v>
      </c>
      <c r="F690" s="18"/>
      <c r="G690" s="18"/>
      <c r="H690" s="18"/>
      <c r="I690" s="18"/>
      <c r="J690" s="18"/>
      <c r="K690" s="18"/>
      <c r="L690" s="18"/>
      <c r="M690" s="18"/>
      <c r="N690" s="18"/>
      <c r="O690" s="18"/>
      <c r="P690" s="18"/>
      <c r="Q690" s="18"/>
      <c r="R690" s="18"/>
      <c r="S690" s="19" t="s">
        <v>10690</v>
      </c>
    </row>
    <row r="691" spans="1:19" x14ac:dyDescent="0.35">
      <c r="A691" s="16" t="s">
        <v>10691</v>
      </c>
      <c r="B691" s="17" t="s">
        <v>10193</v>
      </c>
      <c r="C691" s="18"/>
      <c r="D691" s="18"/>
      <c r="E691" s="19" t="s">
        <v>10691</v>
      </c>
      <c r="F691" s="18"/>
      <c r="G691" s="18"/>
      <c r="H691" s="18"/>
      <c r="I691" s="18"/>
      <c r="J691" s="18"/>
      <c r="K691" s="18"/>
      <c r="L691" s="18"/>
      <c r="M691" s="18"/>
      <c r="N691" s="18"/>
      <c r="O691" s="18"/>
      <c r="P691" s="18"/>
      <c r="Q691" s="18"/>
      <c r="R691" s="18"/>
      <c r="S691" s="19" t="s">
        <v>10691</v>
      </c>
    </row>
    <row r="692" spans="1:19" x14ac:dyDescent="0.35">
      <c r="A692" s="7" t="s">
        <v>10692</v>
      </c>
      <c r="B692" s="11" t="s">
        <v>10201</v>
      </c>
      <c r="C692" s="18"/>
      <c r="D692" s="18"/>
      <c r="E692" s="18"/>
      <c r="F692" s="18"/>
      <c r="G692" s="18"/>
      <c r="H692" s="18"/>
      <c r="I692" s="18"/>
      <c r="J692" s="18"/>
      <c r="K692" s="18"/>
      <c r="L692" s="18"/>
      <c r="M692" s="18"/>
      <c r="N692" s="18"/>
      <c r="O692" s="18"/>
      <c r="P692" s="18"/>
      <c r="Q692" s="18"/>
      <c r="R692" s="18"/>
      <c r="S692" s="18"/>
    </row>
    <row r="693" spans="1:19" x14ac:dyDescent="0.35">
      <c r="A693" s="16" t="s">
        <v>10693</v>
      </c>
      <c r="B693" s="17" t="s">
        <v>10203</v>
      </c>
      <c r="C693" s="19" t="s">
        <v>10693</v>
      </c>
      <c r="D693" s="18"/>
      <c r="E693" s="19" t="s">
        <v>10693</v>
      </c>
      <c r="F693" s="18"/>
      <c r="G693" s="19" t="s">
        <v>10693</v>
      </c>
      <c r="H693" s="18"/>
      <c r="I693" s="18"/>
      <c r="J693" s="18"/>
      <c r="K693" s="18"/>
      <c r="L693" s="19" t="s">
        <v>10693</v>
      </c>
      <c r="M693" s="18"/>
      <c r="N693" s="19" t="s">
        <v>10693</v>
      </c>
      <c r="O693" s="18"/>
      <c r="P693" s="18"/>
      <c r="Q693" s="18"/>
      <c r="R693" s="18"/>
      <c r="S693" s="19" t="s">
        <v>10693</v>
      </c>
    </row>
    <row r="694" spans="1:19" x14ac:dyDescent="0.35">
      <c r="A694" s="16" t="s">
        <v>10694</v>
      </c>
      <c r="B694" s="17" t="s">
        <v>5277</v>
      </c>
      <c r="C694" s="19" t="s">
        <v>10694</v>
      </c>
      <c r="D694" s="18"/>
      <c r="E694" s="19" t="s">
        <v>10694</v>
      </c>
      <c r="F694" s="18"/>
      <c r="G694" s="19" t="s">
        <v>10694</v>
      </c>
      <c r="H694" s="18"/>
      <c r="I694" s="18"/>
      <c r="J694" s="18"/>
      <c r="K694" s="18"/>
      <c r="L694" s="19" t="s">
        <v>10694</v>
      </c>
      <c r="M694" s="18"/>
      <c r="N694" s="19" t="s">
        <v>10694</v>
      </c>
      <c r="O694" s="18"/>
      <c r="P694" s="18"/>
      <c r="Q694" s="18"/>
      <c r="R694" s="18"/>
      <c r="S694" s="19" t="s">
        <v>10694</v>
      </c>
    </row>
    <row r="695" spans="1:19" x14ac:dyDescent="0.35">
      <c r="A695" s="7" t="s">
        <v>10695</v>
      </c>
      <c r="B695" s="11" t="s">
        <v>10212</v>
      </c>
      <c r="C695" s="18"/>
      <c r="D695" s="18"/>
      <c r="E695" s="18"/>
      <c r="F695" s="18"/>
      <c r="G695" s="18"/>
      <c r="H695" s="18"/>
      <c r="I695" s="18"/>
      <c r="J695" s="18"/>
      <c r="K695" s="18"/>
      <c r="L695" s="18"/>
      <c r="M695" s="18"/>
      <c r="N695" s="18"/>
      <c r="O695" s="18"/>
      <c r="P695" s="18"/>
      <c r="Q695" s="18"/>
      <c r="R695" s="18"/>
      <c r="S695" s="18"/>
    </row>
    <row r="696" spans="1:19" x14ac:dyDescent="0.35">
      <c r="A696" s="16" t="s">
        <v>10696</v>
      </c>
      <c r="B696" s="17" t="s">
        <v>4935</v>
      </c>
      <c r="C696" s="19" t="s">
        <v>10696</v>
      </c>
      <c r="D696" s="18"/>
      <c r="E696" s="19" t="s">
        <v>10696</v>
      </c>
      <c r="F696" s="18"/>
      <c r="G696" s="19" t="s">
        <v>10696</v>
      </c>
      <c r="H696" s="18"/>
      <c r="I696" s="18"/>
      <c r="J696" s="18"/>
      <c r="K696" s="18"/>
      <c r="L696" s="19" t="s">
        <v>10696</v>
      </c>
      <c r="M696" s="18"/>
      <c r="N696" s="19" t="s">
        <v>10696</v>
      </c>
      <c r="O696" s="18"/>
      <c r="P696" s="18"/>
      <c r="Q696" s="18"/>
      <c r="R696" s="18"/>
      <c r="S696" s="19" t="s">
        <v>10696</v>
      </c>
    </row>
    <row r="697" spans="1:19" x14ac:dyDescent="0.35">
      <c r="A697" s="16" t="s">
        <v>10697</v>
      </c>
      <c r="B697" s="17" t="s">
        <v>10215</v>
      </c>
      <c r="C697" s="19" t="s">
        <v>10697</v>
      </c>
      <c r="D697" s="18"/>
      <c r="E697" s="19" t="s">
        <v>10697</v>
      </c>
      <c r="F697" s="18"/>
      <c r="G697" s="19" t="s">
        <v>10697</v>
      </c>
      <c r="H697" s="18"/>
      <c r="I697" s="18"/>
      <c r="J697" s="18"/>
      <c r="K697" s="18"/>
      <c r="L697" s="19" t="s">
        <v>10697</v>
      </c>
      <c r="M697" s="18"/>
      <c r="N697" s="19" t="s">
        <v>10697</v>
      </c>
      <c r="O697" s="18"/>
      <c r="P697" s="18"/>
      <c r="Q697" s="18"/>
      <c r="R697" s="18"/>
      <c r="S697" s="19" t="s">
        <v>10697</v>
      </c>
    </row>
    <row r="698" spans="1:19" x14ac:dyDescent="0.35">
      <c r="A698" s="16" t="s">
        <v>10698</v>
      </c>
      <c r="B698" s="17" t="s">
        <v>5277</v>
      </c>
      <c r="C698" s="19" t="s">
        <v>10698</v>
      </c>
      <c r="D698" s="18"/>
      <c r="E698" s="19" t="s">
        <v>10698</v>
      </c>
      <c r="F698" s="18"/>
      <c r="G698" s="19" t="s">
        <v>10698</v>
      </c>
      <c r="H698" s="18"/>
      <c r="I698" s="18"/>
      <c r="J698" s="18"/>
      <c r="K698" s="18"/>
      <c r="L698" s="19" t="s">
        <v>10698</v>
      </c>
      <c r="M698" s="18"/>
      <c r="N698" s="19" t="s">
        <v>10698</v>
      </c>
      <c r="O698" s="18"/>
      <c r="P698" s="18"/>
      <c r="Q698" s="18"/>
      <c r="R698" s="18"/>
      <c r="S698" s="19" t="s">
        <v>10698</v>
      </c>
    </row>
    <row r="699" spans="1:19" x14ac:dyDescent="0.35">
      <c r="A699" s="16" t="s">
        <v>10699</v>
      </c>
      <c r="B699" s="17" t="s">
        <v>4935</v>
      </c>
      <c r="C699" s="19" t="s">
        <v>10699</v>
      </c>
      <c r="D699" s="18"/>
      <c r="E699" s="19" t="s">
        <v>10699</v>
      </c>
      <c r="F699" s="18"/>
      <c r="G699" s="19" t="s">
        <v>10699</v>
      </c>
      <c r="H699" s="18"/>
      <c r="I699" s="18"/>
      <c r="J699" s="18"/>
      <c r="K699" s="18"/>
      <c r="L699" s="19" t="s">
        <v>10699</v>
      </c>
      <c r="M699" s="18"/>
      <c r="N699" s="19" t="s">
        <v>10699</v>
      </c>
      <c r="O699" s="18"/>
      <c r="P699" s="18"/>
      <c r="Q699" s="18"/>
      <c r="R699" s="18"/>
      <c r="S699" s="19" t="s">
        <v>10699</v>
      </c>
    </row>
    <row r="700" spans="1:19" x14ac:dyDescent="0.35">
      <c r="A700" s="7" t="s">
        <v>10700</v>
      </c>
      <c r="B700" s="11" t="s">
        <v>10224</v>
      </c>
      <c r="C700" s="18"/>
      <c r="D700" s="18"/>
      <c r="E700" s="18"/>
      <c r="F700" s="18"/>
      <c r="G700" s="18"/>
      <c r="H700" s="18"/>
      <c r="I700" s="18"/>
      <c r="J700" s="18"/>
      <c r="K700" s="18"/>
      <c r="L700" s="18"/>
      <c r="M700" s="18"/>
      <c r="N700" s="18"/>
      <c r="O700" s="18"/>
      <c r="P700" s="18"/>
      <c r="Q700" s="18"/>
      <c r="R700" s="18"/>
      <c r="S700" s="18"/>
    </row>
    <row r="701" spans="1:19" x14ac:dyDescent="0.35">
      <c r="A701" s="16" t="s">
        <v>10701</v>
      </c>
      <c r="B701" s="17" t="s">
        <v>10226</v>
      </c>
      <c r="C701" s="19" t="s">
        <v>10701</v>
      </c>
      <c r="D701" s="18"/>
      <c r="E701" s="19" t="s">
        <v>10701</v>
      </c>
      <c r="F701" s="18"/>
      <c r="G701" s="19" t="s">
        <v>10701</v>
      </c>
      <c r="H701" s="18"/>
      <c r="I701" s="18"/>
      <c r="J701" s="18"/>
      <c r="K701" s="18"/>
      <c r="L701" s="19" t="s">
        <v>10701</v>
      </c>
      <c r="M701" s="18"/>
      <c r="N701" s="19" t="s">
        <v>10701</v>
      </c>
      <c r="O701" s="18"/>
      <c r="P701" s="18"/>
      <c r="Q701" s="18"/>
      <c r="R701" s="18"/>
      <c r="S701" s="19" t="s">
        <v>10701</v>
      </c>
    </row>
    <row r="702" spans="1:19" x14ac:dyDescent="0.35">
      <c r="A702" s="16" t="s">
        <v>10702</v>
      </c>
      <c r="B702" s="17" t="s">
        <v>10215</v>
      </c>
      <c r="C702" s="19" t="s">
        <v>10702</v>
      </c>
      <c r="D702" s="18"/>
      <c r="E702" s="19" t="s">
        <v>10702</v>
      </c>
      <c r="F702" s="18"/>
      <c r="G702" s="19" t="s">
        <v>10702</v>
      </c>
      <c r="H702" s="18"/>
      <c r="I702" s="18"/>
      <c r="J702" s="18"/>
      <c r="K702" s="18"/>
      <c r="L702" s="19" t="s">
        <v>10702</v>
      </c>
      <c r="M702" s="18"/>
      <c r="N702" s="19" t="s">
        <v>10702</v>
      </c>
      <c r="O702" s="18"/>
      <c r="P702" s="18"/>
      <c r="Q702" s="18"/>
      <c r="R702" s="18"/>
      <c r="S702" s="19" t="s">
        <v>10702</v>
      </c>
    </row>
    <row r="703" spans="1:19" x14ac:dyDescent="0.35">
      <c r="A703" s="16" t="s">
        <v>10703</v>
      </c>
      <c r="B703" s="17" t="s">
        <v>10229</v>
      </c>
      <c r="C703" s="19" t="s">
        <v>10703</v>
      </c>
      <c r="D703" s="18"/>
      <c r="E703" s="19" t="s">
        <v>10703</v>
      </c>
      <c r="F703" s="18"/>
      <c r="G703" s="19" t="s">
        <v>10703</v>
      </c>
      <c r="H703" s="18"/>
      <c r="I703" s="18"/>
      <c r="J703" s="18"/>
      <c r="K703" s="18"/>
      <c r="L703" s="19" t="s">
        <v>10703</v>
      </c>
      <c r="M703" s="18"/>
      <c r="N703" s="19" t="s">
        <v>10703</v>
      </c>
      <c r="O703" s="18"/>
      <c r="P703" s="18"/>
      <c r="Q703" s="18"/>
      <c r="R703" s="18"/>
      <c r="S703" s="19" t="s">
        <v>10703</v>
      </c>
    </row>
    <row r="704" spans="1:19" x14ac:dyDescent="0.35">
      <c r="A704" s="16" t="s">
        <v>10704</v>
      </c>
      <c r="B704" s="17" t="s">
        <v>5504</v>
      </c>
      <c r="C704" s="19" t="s">
        <v>10704</v>
      </c>
      <c r="D704" s="18"/>
      <c r="E704" s="19" t="s">
        <v>10704</v>
      </c>
      <c r="F704" s="18"/>
      <c r="G704" s="19" t="s">
        <v>10704</v>
      </c>
      <c r="H704" s="18"/>
      <c r="I704" s="18"/>
      <c r="J704" s="18"/>
      <c r="K704" s="18"/>
      <c r="L704" s="19" t="s">
        <v>10704</v>
      </c>
      <c r="M704" s="18"/>
      <c r="N704" s="19" t="s">
        <v>10704</v>
      </c>
      <c r="O704" s="18"/>
      <c r="P704" s="18"/>
      <c r="Q704" s="18"/>
      <c r="R704" s="18"/>
      <c r="S704" s="19" t="s">
        <v>10704</v>
      </c>
    </row>
    <row r="705" spans="1:19" x14ac:dyDescent="0.35">
      <c r="A705" s="16" t="s">
        <v>10705</v>
      </c>
      <c r="B705" s="17" t="s">
        <v>5506</v>
      </c>
      <c r="C705" s="19" t="s">
        <v>10705</v>
      </c>
      <c r="D705" s="18"/>
      <c r="E705" s="19" t="s">
        <v>10705</v>
      </c>
      <c r="F705" s="18"/>
      <c r="G705" s="19" t="s">
        <v>10705</v>
      </c>
      <c r="H705" s="18"/>
      <c r="I705" s="18"/>
      <c r="J705" s="18"/>
      <c r="K705" s="18"/>
      <c r="L705" s="19" t="s">
        <v>10705</v>
      </c>
      <c r="M705" s="18"/>
      <c r="N705" s="19" t="s">
        <v>10705</v>
      </c>
      <c r="O705" s="18"/>
      <c r="P705" s="18"/>
      <c r="Q705" s="18"/>
      <c r="R705" s="18"/>
      <c r="S705" s="19" t="s">
        <v>10705</v>
      </c>
    </row>
    <row r="706" spans="1:19" x14ac:dyDescent="0.35">
      <c r="A706" s="16" t="s">
        <v>10706</v>
      </c>
      <c r="B706" s="17" t="s">
        <v>5512</v>
      </c>
      <c r="C706" s="19" t="s">
        <v>10706</v>
      </c>
      <c r="D706" s="18"/>
      <c r="E706" s="19" t="s">
        <v>10706</v>
      </c>
      <c r="F706" s="18"/>
      <c r="G706" s="19" t="s">
        <v>10706</v>
      </c>
      <c r="H706" s="18"/>
      <c r="I706" s="18"/>
      <c r="J706" s="18"/>
      <c r="K706" s="18"/>
      <c r="L706" s="19" t="s">
        <v>10706</v>
      </c>
      <c r="M706" s="18"/>
      <c r="N706" s="19" t="s">
        <v>10706</v>
      </c>
      <c r="O706" s="18"/>
      <c r="P706" s="18"/>
      <c r="Q706" s="18"/>
      <c r="R706" s="18"/>
      <c r="S706" s="19" t="s">
        <v>10706</v>
      </c>
    </row>
    <row r="707" spans="1:19" x14ac:dyDescent="0.35">
      <c r="A707" s="16" t="s">
        <v>10707</v>
      </c>
      <c r="B707" s="17" t="s">
        <v>10234</v>
      </c>
      <c r="C707" s="19" t="s">
        <v>10707</v>
      </c>
      <c r="D707" s="18"/>
      <c r="E707" s="19" t="s">
        <v>10707</v>
      </c>
      <c r="F707" s="18"/>
      <c r="G707" s="19" t="s">
        <v>10707</v>
      </c>
      <c r="H707" s="18"/>
      <c r="I707" s="18"/>
      <c r="J707" s="18"/>
      <c r="K707" s="18"/>
      <c r="L707" s="19" t="s">
        <v>10707</v>
      </c>
      <c r="M707" s="18"/>
      <c r="N707" s="19" t="s">
        <v>10707</v>
      </c>
      <c r="O707" s="18"/>
      <c r="P707" s="18"/>
      <c r="Q707" s="18"/>
      <c r="R707" s="18"/>
      <c r="S707" s="19" t="s">
        <v>10707</v>
      </c>
    </row>
    <row r="708" spans="1:19" x14ac:dyDescent="0.35">
      <c r="A708" s="16" t="s">
        <v>10708</v>
      </c>
      <c r="B708" s="17" t="s">
        <v>5528</v>
      </c>
      <c r="C708" s="19" t="s">
        <v>10708</v>
      </c>
      <c r="D708" s="18"/>
      <c r="E708" s="19" t="s">
        <v>10708</v>
      </c>
      <c r="F708" s="18"/>
      <c r="G708" s="19" t="s">
        <v>10708</v>
      </c>
      <c r="H708" s="18"/>
      <c r="I708" s="18"/>
      <c r="J708" s="18"/>
      <c r="K708" s="18"/>
      <c r="L708" s="19" t="s">
        <v>10708</v>
      </c>
      <c r="M708" s="18"/>
      <c r="N708" s="19" t="s">
        <v>10708</v>
      </c>
      <c r="O708" s="18"/>
      <c r="P708" s="18"/>
      <c r="Q708" s="18"/>
      <c r="R708" s="18"/>
      <c r="S708" s="19" t="s">
        <v>10708</v>
      </c>
    </row>
    <row r="709" spans="1:19" x14ac:dyDescent="0.35">
      <c r="A709" s="16" t="s">
        <v>10709</v>
      </c>
      <c r="B709" s="17" t="s">
        <v>5277</v>
      </c>
      <c r="C709" s="19" t="s">
        <v>10709</v>
      </c>
      <c r="D709" s="18"/>
      <c r="E709" s="19" t="s">
        <v>10709</v>
      </c>
      <c r="F709" s="18"/>
      <c r="G709" s="19" t="s">
        <v>10709</v>
      </c>
      <c r="H709" s="18"/>
      <c r="I709" s="18"/>
      <c r="J709" s="18"/>
      <c r="K709" s="18"/>
      <c r="L709" s="19" t="s">
        <v>10709</v>
      </c>
      <c r="M709" s="18"/>
      <c r="N709" s="19" t="s">
        <v>10709</v>
      </c>
      <c r="O709" s="18"/>
      <c r="P709" s="18"/>
      <c r="Q709" s="18"/>
      <c r="R709" s="18"/>
      <c r="S709" s="19" t="s">
        <v>10709</v>
      </c>
    </row>
    <row r="710" spans="1:19" x14ac:dyDescent="0.35">
      <c r="A710" s="7" t="s">
        <v>10710</v>
      </c>
      <c r="B710" s="11" t="s">
        <v>10248</v>
      </c>
      <c r="C710" s="18"/>
      <c r="D710" s="18"/>
      <c r="E710" s="18"/>
      <c r="F710" s="18"/>
      <c r="G710" s="18"/>
      <c r="H710" s="18"/>
      <c r="I710" s="18"/>
      <c r="J710" s="18"/>
      <c r="K710" s="18"/>
      <c r="L710" s="18"/>
      <c r="M710" s="18"/>
      <c r="N710" s="18"/>
      <c r="O710" s="18"/>
      <c r="P710" s="18"/>
      <c r="Q710" s="18"/>
      <c r="R710" s="18"/>
      <c r="S710" s="18"/>
    </row>
    <row r="711" spans="1:19" x14ac:dyDescent="0.35">
      <c r="A711" s="16" t="s">
        <v>10711</v>
      </c>
      <c r="B711" s="17" t="s">
        <v>5598</v>
      </c>
      <c r="C711" s="19" t="s">
        <v>10711</v>
      </c>
      <c r="D711" s="18"/>
      <c r="E711" s="19" t="s">
        <v>10711</v>
      </c>
      <c r="F711" s="18"/>
      <c r="G711" s="19" t="s">
        <v>10711</v>
      </c>
      <c r="H711" s="18"/>
      <c r="I711" s="18"/>
      <c r="J711" s="18"/>
      <c r="K711" s="18"/>
      <c r="L711" s="19" t="s">
        <v>10711</v>
      </c>
      <c r="M711" s="18"/>
      <c r="N711" s="19" t="s">
        <v>10711</v>
      </c>
      <c r="O711" s="18"/>
      <c r="P711" s="18"/>
      <c r="Q711" s="18"/>
      <c r="R711" s="18"/>
      <c r="S711" s="19" t="s">
        <v>10711</v>
      </c>
    </row>
    <row r="712" spans="1:19" x14ac:dyDescent="0.35">
      <c r="A712" s="16" t="s">
        <v>10712</v>
      </c>
      <c r="B712" s="17" t="s">
        <v>10713</v>
      </c>
      <c r="C712" s="19" t="s">
        <v>10712</v>
      </c>
      <c r="D712" s="18"/>
      <c r="E712" s="19" t="s">
        <v>10712</v>
      </c>
      <c r="F712" s="18"/>
      <c r="G712" s="19" t="s">
        <v>10712</v>
      </c>
      <c r="H712" s="18"/>
      <c r="I712" s="18"/>
      <c r="J712" s="18"/>
      <c r="K712" s="18"/>
      <c r="L712" s="19" t="s">
        <v>10712</v>
      </c>
      <c r="M712" s="18"/>
      <c r="N712" s="19" t="s">
        <v>10712</v>
      </c>
      <c r="O712" s="18"/>
      <c r="P712" s="18"/>
      <c r="Q712" s="18"/>
      <c r="R712" s="18"/>
      <c r="S712" s="19" t="s">
        <v>10712</v>
      </c>
    </row>
    <row r="713" spans="1:19" x14ac:dyDescent="0.35">
      <c r="A713" s="16" t="s">
        <v>10714</v>
      </c>
      <c r="B713" s="17" t="s">
        <v>10253</v>
      </c>
      <c r="C713" s="19" t="s">
        <v>10714</v>
      </c>
      <c r="D713" s="18"/>
      <c r="E713" s="19" t="s">
        <v>10714</v>
      </c>
      <c r="F713" s="18"/>
      <c r="G713" s="19" t="s">
        <v>10714</v>
      </c>
      <c r="H713" s="18"/>
      <c r="I713" s="18"/>
      <c r="J713" s="18"/>
      <c r="K713" s="18"/>
      <c r="L713" s="19" t="s">
        <v>10714</v>
      </c>
      <c r="M713" s="18"/>
      <c r="N713" s="19" t="s">
        <v>10714</v>
      </c>
      <c r="O713" s="18"/>
      <c r="P713" s="18"/>
      <c r="Q713" s="18"/>
      <c r="R713" s="18"/>
      <c r="S713" s="19" t="s">
        <v>10714</v>
      </c>
    </row>
    <row r="714" spans="1:19" x14ac:dyDescent="0.35">
      <c r="A714" s="16" t="s">
        <v>10715</v>
      </c>
      <c r="B714" s="17" t="s">
        <v>10255</v>
      </c>
      <c r="C714" s="19" t="s">
        <v>10715</v>
      </c>
      <c r="D714" s="18"/>
      <c r="E714" s="19" t="s">
        <v>10715</v>
      </c>
      <c r="F714" s="18"/>
      <c r="G714" s="19" t="s">
        <v>10715</v>
      </c>
      <c r="H714" s="18"/>
      <c r="I714" s="18"/>
      <c r="J714" s="18"/>
      <c r="K714" s="18"/>
      <c r="L714" s="19" t="s">
        <v>10715</v>
      </c>
      <c r="M714" s="18"/>
      <c r="N714" s="19" t="s">
        <v>10715</v>
      </c>
      <c r="O714" s="18"/>
      <c r="P714" s="18"/>
      <c r="Q714" s="18"/>
      <c r="R714" s="18"/>
      <c r="S714" s="19" t="s">
        <v>10715</v>
      </c>
    </row>
    <row r="715" spans="1:19" x14ac:dyDescent="0.35">
      <c r="A715" s="16" t="s">
        <v>10716</v>
      </c>
      <c r="B715" s="17" t="s">
        <v>5277</v>
      </c>
      <c r="C715" s="19" t="s">
        <v>10716</v>
      </c>
      <c r="D715" s="18"/>
      <c r="E715" s="19" t="s">
        <v>10716</v>
      </c>
      <c r="F715" s="18"/>
      <c r="G715" s="19" t="s">
        <v>10716</v>
      </c>
      <c r="H715" s="18"/>
      <c r="I715" s="18"/>
      <c r="J715" s="18"/>
      <c r="K715" s="18"/>
      <c r="L715" s="19" t="s">
        <v>10716</v>
      </c>
      <c r="M715" s="18"/>
      <c r="N715" s="19" t="s">
        <v>10716</v>
      </c>
      <c r="O715" s="18"/>
      <c r="P715" s="18"/>
      <c r="Q715" s="18"/>
      <c r="R715" s="18"/>
      <c r="S715" s="19" t="s">
        <v>10716</v>
      </c>
    </row>
    <row r="716" spans="1:19" x14ac:dyDescent="0.35">
      <c r="A716" s="7" t="s">
        <v>10717</v>
      </c>
      <c r="B716" s="11" t="s">
        <v>10264</v>
      </c>
      <c r="C716" s="18"/>
      <c r="D716" s="18"/>
      <c r="E716" s="18"/>
      <c r="F716" s="18"/>
      <c r="G716" s="18"/>
      <c r="H716" s="18"/>
      <c r="I716" s="18"/>
      <c r="J716" s="18"/>
      <c r="K716" s="18"/>
      <c r="L716" s="18"/>
      <c r="M716" s="18"/>
      <c r="N716" s="18"/>
      <c r="O716" s="18"/>
      <c r="P716" s="18"/>
      <c r="Q716" s="18"/>
      <c r="R716" s="18"/>
      <c r="S716" s="18"/>
    </row>
    <row r="717" spans="1:19" x14ac:dyDescent="0.35">
      <c r="A717" s="16" t="s">
        <v>10718</v>
      </c>
      <c r="B717" s="17" t="s">
        <v>9756</v>
      </c>
      <c r="C717" s="19" t="s">
        <v>10718</v>
      </c>
      <c r="D717" s="18"/>
      <c r="E717" s="19" t="s">
        <v>10718</v>
      </c>
      <c r="F717" s="18"/>
      <c r="G717" s="19" t="s">
        <v>10718</v>
      </c>
      <c r="H717" s="18"/>
      <c r="I717" s="18"/>
      <c r="J717" s="18"/>
      <c r="K717" s="18"/>
      <c r="L717" s="19" t="s">
        <v>10718</v>
      </c>
      <c r="M717" s="18"/>
      <c r="N717" s="19" t="s">
        <v>10718</v>
      </c>
      <c r="O717" s="18"/>
      <c r="P717" s="18"/>
      <c r="Q717" s="18"/>
      <c r="R717" s="18"/>
      <c r="S717" s="19" t="s">
        <v>10718</v>
      </c>
    </row>
    <row r="718" spans="1:19" x14ac:dyDescent="0.35">
      <c r="A718" s="16" t="s">
        <v>10719</v>
      </c>
      <c r="B718" s="17" t="s">
        <v>5277</v>
      </c>
      <c r="C718" s="19" t="s">
        <v>10719</v>
      </c>
      <c r="D718" s="18"/>
      <c r="E718" s="19" t="s">
        <v>10719</v>
      </c>
      <c r="F718" s="18"/>
      <c r="G718" s="19" t="s">
        <v>10719</v>
      </c>
      <c r="H718" s="18"/>
      <c r="I718" s="18"/>
      <c r="J718" s="18"/>
      <c r="K718" s="18"/>
      <c r="L718" s="19" t="s">
        <v>10719</v>
      </c>
      <c r="M718" s="18"/>
      <c r="N718" s="19" t="s">
        <v>10719</v>
      </c>
      <c r="O718" s="18"/>
      <c r="P718" s="18"/>
      <c r="Q718" s="18"/>
      <c r="R718" s="18"/>
      <c r="S718" s="19" t="s">
        <v>10719</v>
      </c>
    </row>
    <row r="719" spans="1:19" x14ac:dyDescent="0.35">
      <c r="A719" s="7" t="s">
        <v>10720</v>
      </c>
      <c r="B719" s="11" t="s">
        <v>10271</v>
      </c>
      <c r="C719" s="18"/>
      <c r="D719" s="18"/>
      <c r="E719" s="18"/>
      <c r="F719" s="18"/>
      <c r="G719" s="18"/>
      <c r="H719" s="18"/>
      <c r="I719" s="18"/>
      <c r="J719" s="18"/>
      <c r="K719" s="18"/>
      <c r="L719" s="18"/>
      <c r="M719" s="18"/>
      <c r="N719" s="18"/>
      <c r="O719" s="18"/>
      <c r="P719" s="18"/>
      <c r="Q719" s="18"/>
      <c r="R719" s="18"/>
      <c r="S719" s="18"/>
    </row>
    <row r="720" spans="1:19" x14ac:dyDescent="0.35">
      <c r="A720" s="16" t="s">
        <v>10721</v>
      </c>
      <c r="B720" s="17" t="s">
        <v>10273</v>
      </c>
      <c r="C720" s="19" t="s">
        <v>10721</v>
      </c>
      <c r="D720" s="18"/>
      <c r="E720" s="19" t="s">
        <v>10721</v>
      </c>
      <c r="F720" s="18"/>
      <c r="G720" s="19" t="s">
        <v>10721</v>
      </c>
      <c r="H720" s="18"/>
      <c r="I720" s="18"/>
      <c r="J720" s="18"/>
      <c r="K720" s="18"/>
      <c r="L720" s="19" t="s">
        <v>10721</v>
      </c>
      <c r="M720" s="18"/>
      <c r="N720" s="19" t="s">
        <v>10721</v>
      </c>
      <c r="O720" s="18"/>
      <c r="P720" s="18"/>
      <c r="Q720" s="18"/>
      <c r="R720" s="18"/>
      <c r="S720" s="19" t="s">
        <v>10721</v>
      </c>
    </row>
    <row r="721" spans="1:19" x14ac:dyDescent="0.35">
      <c r="A721" s="16" t="s">
        <v>10722</v>
      </c>
      <c r="B721" s="17" t="s">
        <v>10275</v>
      </c>
      <c r="C721" s="19" t="s">
        <v>10722</v>
      </c>
      <c r="D721" s="18"/>
      <c r="E721" s="19" t="s">
        <v>10722</v>
      </c>
      <c r="F721" s="18"/>
      <c r="G721" s="19" t="s">
        <v>10722</v>
      </c>
      <c r="H721" s="18"/>
      <c r="I721" s="18"/>
      <c r="J721" s="18"/>
      <c r="K721" s="18"/>
      <c r="L721" s="19" t="s">
        <v>10722</v>
      </c>
      <c r="M721" s="18"/>
      <c r="N721" s="19" t="s">
        <v>10722</v>
      </c>
      <c r="O721" s="18"/>
      <c r="P721" s="18"/>
      <c r="Q721" s="18"/>
      <c r="R721" s="18"/>
      <c r="S721" s="19" t="s">
        <v>10722</v>
      </c>
    </row>
    <row r="722" spans="1:19" x14ac:dyDescent="0.35">
      <c r="A722" s="16" t="s">
        <v>10723</v>
      </c>
      <c r="B722" s="17" t="s">
        <v>10277</v>
      </c>
      <c r="C722" s="19" t="s">
        <v>10723</v>
      </c>
      <c r="D722" s="18"/>
      <c r="E722" s="19" t="s">
        <v>10723</v>
      </c>
      <c r="F722" s="18"/>
      <c r="G722" s="19" t="s">
        <v>10723</v>
      </c>
      <c r="H722" s="18"/>
      <c r="I722" s="18"/>
      <c r="J722" s="18"/>
      <c r="K722" s="18"/>
      <c r="L722" s="19" t="s">
        <v>10723</v>
      </c>
      <c r="M722" s="18"/>
      <c r="N722" s="19" t="s">
        <v>10723</v>
      </c>
      <c r="O722" s="18"/>
      <c r="P722" s="18"/>
      <c r="Q722" s="18"/>
      <c r="R722" s="18"/>
      <c r="S722" s="19" t="s">
        <v>10723</v>
      </c>
    </row>
    <row r="723" spans="1:19" x14ac:dyDescent="0.35">
      <c r="A723" s="16" t="s">
        <v>10724</v>
      </c>
      <c r="B723" s="17" t="s">
        <v>4935</v>
      </c>
      <c r="C723" s="19" t="s">
        <v>10724</v>
      </c>
      <c r="D723" s="18"/>
      <c r="E723" s="19" t="s">
        <v>10724</v>
      </c>
      <c r="F723" s="18"/>
      <c r="G723" s="19" t="s">
        <v>10724</v>
      </c>
      <c r="H723" s="18"/>
      <c r="I723" s="18"/>
      <c r="J723" s="18"/>
      <c r="K723" s="18"/>
      <c r="L723" s="19" t="s">
        <v>10724</v>
      </c>
      <c r="M723" s="18"/>
      <c r="N723" s="19" t="s">
        <v>10724</v>
      </c>
      <c r="O723" s="18"/>
      <c r="P723" s="18"/>
      <c r="Q723" s="18"/>
      <c r="R723" s="18"/>
      <c r="S723" s="19" t="s">
        <v>10724</v>
      </c>
    </row>
    <row r="724" spans="1:19" x14ac:dyDescent="0.35">
      <c r="A724" s="16" t="s">
        <v>10725</v>
      </c>
      <c r="B724" s="17" t="s">
        <v>10280</v>
      </c>
      <c r="C724" s="19" t="s">
        <v>10725</v>
      </c>
      <c r="D724" s="18"/>
      <c r="E724" s="19" t="s">
        <v>10725</v>
      </c>
      <c r="F724" s="18"/>
      <c r="G724" s="19" t="s">
        <v>10725</v>
      </c>
      <c r="H724" s="18"/>
      <c r="I724" s="18"/>
      <c r="J724" s="18"/>
      <c r="K724" s="18"/>
      <c r="L724" s="19" t="s">
        <v>10725</v>
      </c>
      <c r="M724" s="18"/>
      <c r="N724" s="19" t="s">
        <v>10725</v>
      </c>
      <c r="O724" s="18"/>
      <c r="P724" s="18"/>
      <c r="Q724" s="18"/>
      <c r="R724" s="18"/>
      <c r="S724" s="19" t="s">
        <v>10725</v>
      </c>
    </row>
    <row r="725" spans="1:19" x14ac:dyDescent="0.35">
      <c r="A725" s="16" t="s">
        <v>10726</v>
      </c>
      <c r="B725" s="17" t="s">
        <v>10282</v>
      </c>
      <c r="C725" s="19" t="s">
        <v>10726</v>
      </c>
      <c r="D725" s="18"/>
      <c r="E725" s="19" t="s">
        <v>10726</v>
      </c>
      <c r="F725" s="18"/>
      <c r="G725" s="19" t="s">
        <v>10726</v>
      </c>
      <c r="H725" s="18"/>
      <c r="I725" s="18"/>
      <c r="J725" s="18"/>
      <c r="K725" s="18"/>
      <c r="L725" s="19" t="s">
        <v>10726</v>
      </c>
      <c r="M725" s="18"/>
      <c r="N725" s="19" t="s">
        <v>10726</v>
      </c>
      <c r="O725" s="18"/>
      <c r="P725" s="18"/>
      <c r="Q725" s="18"/>
      <c r="R725" s="18"/>
      <c r="S725" s="19" t="s">
        <v>10726</v>
      </c>
    </row>
    <row r="726" spans="1:19" x14ac:dyDescent="0.35">
      <c r="A726" s="7" t="s">
        <v>10727</v>
      </c>
      <c r="B726" s="11" t="s">
        <v>10165</v>
      </c>
      <c r="C726" s="18"/>
      <c r="D726" s="18"/>
      <c r="E726" s="18"/>
      <c r="F726" s="18"/>
      <c r="G726" s="18"/>
      <c r="H726" s="18"/>
      <c r="I726" s="18"/>
      <c r="J726" s="18"/>
      <c r="K726" s="18"/>
      <c r="L726" s="18"/>
      <c r="M726" s="18"/>
      <c r="N726" s="18"/>
      <c r="O726" s="18"/>
      <c r="P726" s="18"/>
      <c r="Q726" s="18"/>
      <c r="R726" s="18"/>
      <c r="S726" s="18"/>
    </row>
    <row r="727" spans="1:19" x14ac:dyDescent="0.35">
      <c r="A727" s="16" t="s">
        <v>10728</v>
      </c>
      <c r="B727" s="17" t="s">
        <v>10167</v>
      </c>
      <c r="C727" s="19" t="s">
        <v>10728</v>
      </c>
      <c r="D727" s="18"/>
      <c r="E727" s="18"/>
      <c r="F727" s="18"/>
      <c r="G727" s="19" t="s">
        <v>10728</v>
      </c>
      <c r="H727" s="18"/>
      <c r="I727" s="18"/>
      <c r="J727" s="18"/>
      <c r="K727" s="18"/>
      <c r="L727" s="19" t="s">
        <v>10728</v>
      </c>
      <c r="M727" s="18"/>
      <c r="N727" s="19" t="s">
        <v>10728</v>
      </c>
      <c r="O727" s="18"/>
      <c r="P727" s="18"/>
      <c r="Q727" s="18"/>
      <c r="R727" s="18"/>
      <c r="S727" s="19" t="s">
        <v>10728</v>
      </c>
    </row>
    <row r="728" spans="1:19" x14ac:dyDescent="0.35">
      <c r="A728" s="16" t="s">
        <v>10729</v>
      </c>
      <c r="B728" s="17" t="s">
        <v>10295</v>
      </c>
      <c r="C728" s="19" t="s">
        <v>10729</v>
      </c>
      <c r="D728" s="18"/>
      <c r="E728" s="18"/>
      <c r="F728" s="18"/>
      <c r="G728" s="19" t="s">
        <v>10729</v>
      </c>
      <c r="H728" s="18"/>
      <c r="I728" s="18"/>
      <c r="J728" s="18"/>
      <c r="K728" s="18"/>
      <c r="L728" s="19" t="s">
        <v>10729</v>
      </c>
      <c r="M728" s="18"/>
      <c r="N728" s="19" t="s">
        <v>10729</v>
      </c>
      <c r="O728" s="18"/>
      <c r="P728" s="18"/>
      <c r="Q728" s="18"/>
      <c r="R728" s="18"/>
      <c r="S728" s="19" t="s">
        <v>10729</v>
      </c>
    </row>
    <row r="729" spans="1:19" x14ac:dyDescent="0.35">
      <c r="A729" s="7" t="s">
        <v>10730</v>
      </c>
      <c r="B729" s="11" t="s">
        <v>10173</v>
      </c>
      <c r="C729" s="18"/>
      <c r="D729" s="18"/>
      <c r="E729" s="18"/>
      <c r="F729" s="18"/>
      <c r="G729" s="18"/>
      <c r="H729" s="18"/>
      <c r="I729" s="18"/>
      <c r="J729" s="18"/>
      <c r="K729" s="18"/>
      <c r="L729" s="18"/>
      <c r="M729" s="18"/>
      <c r="N729" s="18"/>
      <c r="O729" s="18"/>
      <c r="P729" s="18"/>
      <c r="Q729" s="18"/>
      <c r="R729" s="18"/>
      <c r="S729" s="18"/>
    </row>
    <row r="730" spans="1:19" x14ac:dyDescent="0.35">
      <c r="A730" s="16" t="s">
        <v>10731</v>
      </c>
      <c r="B730" s="17" t="s">
        <v>10167</v>
      </c>
      <c r="C730" s="18"/>
      <c r="D730" s="18"/>
      <c r="E730" s="19" t="s">
        <v>10731</v>
      </c>
      <c r="F730" s="18"/>
      <c r="G730" s="18"/>
      <c r="H730" s="18"/>
      <c r="I730" s="18"/>
      <c r="J730" s="18"/>
      <c r="K730" s="18"/>
      <c r="L730" s="18"/>
      <c r="M730" s="18"/>
      <c r="N730" s="18"/>
      <c r="O730" s="18"/>
      <c r="P730" s="18"/>
      <c r="Q730" s="18"/>
      <c r="R730" s="18"/>
      <c r="S730" s="19" t="s">
        <v>10731</v>
      </c>
    </row>
    <row r="731" spans="1:19" x14ac:dyDescent="0.35">
      <c r="A731" s="16" t="s">
        <v>10732</v>
      </c>
      <c r="B731" s="17" t="s">
        <v>10295</v>
      </c>
      <c r="C731" s="18"/>
      <c r="D731" s="18"/>
      <c r="E731" s="19" t="s">
        <v>10732</v>
      </c>
      <c r="F731" s="18"/>
      <c r="G731" s="18"/>
      <c r="H731" s="18"/>
      <c r="I731" s="18"/>
      <c r="J731" s="18"/>
      <c r="K731" s="18"/>
      <c r="L731" s="18"/>
      <c r="M731" s="18"/>
      <c r="N731" s="18"/>
      <c r="O731" s="18"/>
      <c r="P731" s="18"/>
      <c r="Q731" s="18"/>
      <c r="R731" s="18"/>
      <c r="S731" s="19" t="s">
        <v>10732</v>
      </c>
    </row>
    <row r="732" spans="1:19" x14ac:dyDescent="0.35">
      <c r="A732" s="7" t="s">
        <v>10733</v>
      </c>
      <c r="B732" s="11" t="s">
        <v>10407</v>
      </c>
      <c r="C732" s="18"/>
      <c r="D732" s="18"/>
      <c r="E732" s="18"/>
      <c r="F732" s="18"/>
      <c r="G732" s="18"/>
      <c r="H732" s="18"/>
      <c r="I732" s="18"/>
      <c r="J732" s="18"/>
      <c r="K732" s="18"/>
      <c r="L732" s="18"/>
      <c r="M732" s="18"/>
      <c r="N732" s="18"/>
      <c r="O732" s="18"/>
      <c r="P732" s="18"/>
      <c r="Q732" s="18"/>
      <c r="R732" s="18"/>
      <c r="S732" s="18"/>
    </row>
    <row r="733" spans="1:19" x14ac:dyDescent="0.35">
      <c r="A733" s="16" t="s">
        <v>10734</v>
      </c>
      <c r="B733" s="17" t="s">
        <v>10409</v>
      </c>
      <c r="C733" s="19" t="s">
        <v>10734</v>
      </c>
      <c r="D733" s="18"/>
      <c r="E733" s="19" t="s">
        <v>10734</v>
      </c>
      <c r="F733" s="18"/>
      <c r="G733" s="19" t="s">
        <v>10734</v>
      </c>
      <c r="H733" s="18"/>
      <c r="I733" s="18"/>
      <c r="J733" s="18"/>
      <c r="K733" s="18"/>
      <c r="L733" s="19" t="s">
        <v>10734</v>
      </c>
      <c r="M733" s="18"/>
      <c r="N733" s="19" t="s">
        <v>10734</v>
      </c>
      <c r="O733" s="18"/>
      <c r="P733" s="18"/>
      <c r="Q733" s="18"/>
      <c r="R733" s="18"/>
      <c r="S733" s="19" t="s">
        <v>10734</v>
      </c>
    </row>
    <row r="734" spans="1:19" x14ac:dyDescent="0.35">
      <c r="A734" s="16" t="s">
        <v>10735</v>
      </c>
      <c r="B734" s="17" t="s">
        <v>6680</v>
      </c>
      <c r="C734" s="19" t="s">
        <v>10735</v>
      </c>
      <c r="D734" s="18"/>
      <c r="E734" s="19" t="s">
        <v>10735</v>
      </c>
      <c r="F734" s="18"/>
      <c r="G734" s="19" t="s">
        <v>10735</v>
      </c>
      <c r="H734" s="18"/>
      <c r="I734" s="18"/>
      <c r="J734" s="18"/>
      <c r="K734" s="18"/>
      <c r="L734" s="19" t="s">
        <v>10735</v>
      </c>
      <c r="M734" s="18"/>
      <c r="N734" s="19" t="s">
        <v>10735</v>
      </c>
      <c r="O734" s="18"/>
      <c r="P734" s="18"/>
      <c r="Q734" s="18"/>
      <c r="R734" s="18"/>
      <c r="S734" s="19" t="s">
        <v>10735</v>
      </c>
    </row>
    <row r="735" spans="1:19" x14ac:dyDescent="0.35">
      <c r="A735" s="16" t="s">
        <v>10736</v>
      </c>
      <c r="B735" s="17" t="s">
        <v>6762</v>
      </c>
      <c r="C735" s="19" t="s">
        <v>10736</v>
      </c>
      <c r="D735" s="18"/>
      <c r="E735" s="19" t="s">
        <v>10736</v>
      </c>
      <c r="F735" s="18"/>
      <c r="G735" s="19" t="s">
        <v>10736</v>
      </c>
      <c r="H735" s="18"/>
      <c r="I735" s="18"/>
      <c r="J735" s="18"/>
      <c r="K735" s="18"/>
      <c r="L735" s="19" t="s">
        <v>10736</v>
      </c>
      <c r="M735" s="18"/>
      <c r="N735" s="19" t="s">
        <v>10736</v>
      </c>
      <c r="O735" s="18"/>
      <c r="P735" s="18"/>
      <c r="Q735" s="18"/>
      <c r="R735" s="18"/>
      <c r="S735" s="19" t="s">
        <v>10736</v>
      </c>
    </row>
    <row r="736" spans="1:19" x14ac:dyDescent="0.35">
      <c r="A736" s="16" t="s">
        <v>10737</v>
      </c>
      <c r="B736" s="17" t="s">
        <v>6785</v>
      </c>
      <c r="C736" s="19" t="s">
        <v>10737</v>
      </c>
      <c r="D736" s="18"/>
      <c r="E736" s="19" t="s">
        <v>10737</v>
      </c>
      <c r="F736" s="18"/>
      <c r="G736" s="19" t="s">
        <v>10737</v>
      </c>
      <c r="H736" s="18"/>
      <c r="I736" s="18"/>
      <c r="J736" s="18"/>
      <c r="K736" s="18"/>
      <c r="L736" s="19" t="s">
        <v>10737</v>
      </c>
      <c r="M736" s="18"/>
      <c r="N736" s="19" t="s">
        <v>10737</v>
      </c>
      <c r="O736" s="18"/>
      <c r="P736" s="18"/>
      <c r="Q736" s="18"/>
      <c r="R736" s="18"/>
      <c r="S736" s="19" t="s">
        <v>10737</v>
      </c>
    </row>
    <row r="737" spans="1:19" x14ac:dyDescent="0.35">
      <c r="A737" s="16" t="s">
        <v>10738</v>
      </c>
      <c r="B737" s="17" t="s">
        <v>6809</v>
      </c>
      <c r="C737" s="19" t="s">
        <v>10738</v>
      </c>
      <c r="D737" s="18"/>
      <c r="E737" s="19" t="s">
        <v>10738</v>
      </c>
      <c r="F737" s="18"/>
      <c r="G737" s="19" t="s">
        <v>10738</v>
      </c>
      <c r="H737" s="18"/>
      <c r="I737" s="18"/>
      <c r="J737" s="18"/>
      <c r="K737" s="18"/>
      <c r="L737" s="19" t="s">
        <v>10738</v>
      </c>
      <c r="M737" s="18"/>
      <c r="N737" s="19" t="s">
        <v>10738</v>
      </c>
      <c r="O737" s="18"/>
      <c r="P737" s="18"/>
      <c r="Q737" s="18"/>
      <c r="R737" s="18"/>
      <c r="S737" s="19" t="s">
        <v>10738</v>
      </c>
    </row>
    <row r="738" spans="1:19" x14ac:dyDescent="0.35">
      <c r="A738" s="16" t="s">
        <v>10739</v>
      </c>
      <c r="B738" s="17" t="s">
        <v>6825</v>
      </c>
      <c r="C738" s="19" t="s">
        <v>10739</v>
      </c>
      <c r="D738" s="18"/>
      <c r="E738" s="19" t="s">
        <v>10739</v>
      </c>
      <c r="F738" s="18"/>
      <c r="G738" s="19" t="s">
        <v>10739</v>
      </c>
      <c r="H738" s="18"/>
      <c r="I738" s="18"/>
      <c r="J738" s="18"/>
      <c r="K738" s="18"/>
      <c r="L738" s="19" t="s">
        <v>10739</v>
      </c>
      <c r="M738" s="18"/>
      <c r="N738" s="19" t="s">
        <v>10739</v>
      </c>
      <c r="O738" s="18"/>
      <c r="P738" s="18"/>
      <c r="Q738" s="18"/>
      <c r="R738" s="18"/>
      <c r="S738" s="19" t="s">
        <v>10739</v>
      </c>
    </row>
    <row r="739" spans="1:19" x14ac:dyDescent="0.35">
      <c r="A739" s="16" t="s">
        <v>10740</v>
      </c>
      <c r="B739" s="17" t="s">
        <v>6832</v>
      </c>
      <c r="C739" s="19" t="s">
        <v>10740</v>
      </c>
      <c r="D739" s="18"/>
      <c r="E739" s="19" t="s">
        <v>10740</v>
      </c>
      <c r="F739" s="18"/>
      <c r="G739" s="19" t="s">
        <v>10740</v>
      </c>
      <c r="H739" s="18"/>
      <c r="I739" s="18"/>
      <c r="J739" s="18"/>
      <c r="K739" s="18"/>
      <c r="L739" s="19" t="s">
        <v>10740</v>
      </c>
      <c r="M739" s="18"/>
      <c r="N739" s="19" t="s">
        <v>10740</v>
      </c>
      <c r="O739" s="18"/>
      <c r="P739" s="18"/>
      <c r="Q739" s="18"/>
      <c r="R739" s="18"/>
      <c r="S739" s="19" t="s">
        <v>10740</v>
      </c>
    </row>
    <row r="740" spans="1:19" x14ac:dyDescent="0.35">
      <c r="A740" s="16" t="s">
        <v>10741</v>
      </c>
      <c r="B740" s="17" t="s">
        <v>6835</v>
      </c>
      <c r="C740" s="19" t="s">
        <v>10741</v>
      </c>
      <c r="D740" s="18"/>
      <c r="E740" s="19" t="s">
        <v>10741</v>
      </c>
      <c r="F740" s="18"/>
      <c r="G740" s="19" t="s">
        <v>10741</v>
      </c>
      <c r="H740" s="18"/>
      <c r="I740" s="18"/>
      <c r="J740" s="18"/>
      <c r="K740" s="18"/>
      <c r="L740" s="19" t="s">
        <v>10741</v>
      </c>
      <c r="M740" s="18"/>
      <c r="N740" s="19" t="s">
        <v>10741</v>
      </c>
      <c r="O740" s="18"/>
      <c r="P740" s="18"/>
      <c r="Q740" s="18"/>
      <c r="R740" s="18"/>
      <c r="S740" s="19" t="s">
        <v>10741</v>
      </c>
    </row>
    <row r="741" spans="1:19" x14ac:dyDescent="0.35">
      <c r="A741" s="16" t="s">
        <v>10742</v>
      </c>
      <c r="B741" s="17" t="s">
        <v>10418</v>
      </c>
      <c r="C741" s="19" t="s">
        <v>10742</v>
      </c>
      <c r="D741" s="18"/>
      <c r="E741" s="19" t="s">
        <v>10742</v>
      </c>
      <c r="F741" s="18"/>
      <c r="G741" s="19" t="s">
        <v>10742</v>
      </c>
      <c r="H741" s="18"/>
      <c r="I741" s="18"/>
      <c r="J741" s="18"/>
      <c r="K741" s="18"/>
      <c r="L741" s="19" t="s">
        <v>10742</v>
      </c>
      <c r="M741" s="18"/>
      <c r="N741" s="19" t="s">
        <v>10742</v>
      </c>
      <c r="O741" s="18"/>
      <c r="P741" s="18"/>
      <c r="Q741" s="18"/>
      <c r="R741" s="18"/>
      <c r="S741" s="19" t="s">
        <v>10742</v>
      </c>
    </row>
    <row r="742" spans="1:19" x14ac:dyDescent="0.35">
      <c r="A742" s="16" t="s">
        <v>10743</v>
      </c>
      <c r="B742" s="17" t="s">
        <v>10420</v>
      </c>
      <c r="C742" s="19" t="s">
        <v>10743</v>
      </c>
      <c r="D742" s="18"/>
      <c r="E742" s="19" t="s">
        <v>10743</v>
      </c>
      <c r="F742" s="18"/>
      <c r="G742" s="19" t="s">
        <v>10743</v>
      </c>
      <c r="H742" s="18"/>
      <c r="I742" s="18"/>
      <c r="J742" s="18"/>
      <c r="K742" s="18"/>
      <c r="L742" s="19" t="s">
        <v>10743</v>
      </c>
      <c r="M742" s="18"/>
      <c r="N742" s="19" t="s">
        <v>10743</v>
      </c>
      <c r="O742" s="18"/>
      <c r="P742" s="18"/>
      <c r="Q742" s="18"/>
      <c r="R742" s="18"/>
      <c r="S742" s="19" t="s">
        <v>10743</v>
      </c>
    </row>
    <row r="743" spans="1:19" x14ac:dyDescent="0.35">
      <c r="A743" s="16" t="s">
        <v>10744</v>
      </c>
      <c r="B743" s="17" t="s">
        <v>6875</v>
      </c>
      <c r="C743" s="19" t="s">
        <v>10744</v>
      </c>
      <c r="D743" s="18"/>
      <c r="E743" s="19" t="s">
        <v>10744</v>
      </c>
      <c r="F743" s="18"/>
      <c r="G743" s="19" t="s">
        <v>10744</v>
      </c>
      <c r="H743" s="18"/>
      <c r="I743" s="18"/>
      <c r="J743" s="18"/>
      <c r="K743" s="18"/>
      <c r="L743" s="19" t="s">
        <v>10744</v>
      </c>
      <c r="M743" s="18"/>
      <c r="N743" s="19" t="s">
        <v>10744</v>
      </c>
      <c r="O743" s="18"/>
      <c r="P743" s="18"/>
      <c r="Q743" s="18"/>
      <c r="R743" s="18"/>
      <c r="S743" s="19" t="s">
        <v>10744</v>
      </c>
    </row>
    <row r="744" spans="1:19" x14ac:dyDescent="0.35">
      <c r="A744" s="16" t="s">
        <v>10745</v>
      </c>
      <c r="B744" s="17" t="s">
        <v>6885</v>
      </c>
      <c r="C744" s="19" t="s">
        <v>10745</v>
      </c>
      <c r="D744" s="18"/>
      <c r="E744" s="19" t="s">
        <v>10745</v>
      </c>
      <c r="F744" s="18"/>
      <c r="G744" s="19" t="s">
        <v>10745</v>
      </c>
      <c r="H744" s="18"/>
      <c r="I744" s="18"/>
      <c r="J744" s="18"/>
      <c r="K744" s="18"/>
      <c r="L744" s="19" t="s">
        <v>10745</v>
      </c>
      <c r="M744" s="18"/>
      <c r="N744" s="19" t="s">
        <v>10745</v>
      </c>
      <c r="O744" s="18"/>
      <c r="P744" s="18"/>
      <c r="Q744" s="18"/>
      <c r="R744" s="18"/>
      <c r="S744" s="19" t="s">
        <v>10745</v>
      </c>
    </row>
    <row r="745" spans="1:19" x14ac:dyDescent="0.35">
      <c r="A745" s="16" t="s">
        <v>10746</v>
      </c>
      <c r="B745" s="17" t="s">
        <v>6896</v>
      </c>
      <c r="C745" s="19" t="s">
        <v>10746</v>
      </c>
      <c r="D745" s="18"/>
      <c r="E745" s="19" t="s">
        <v>10746</v>
      </c>
      <c r="F745" s="18"/>
      <c r="G745" s="19" t="s">
        <v>10746</v>
      </c>
      <c r="H745" s="18"/>
      <c r="I745" s="18"/>
      <c r="J745" s="18"/>
      <c r="K745" s="18"/>
      <c r="L745" s="19" t="s">
        <v>10746</v>
      </c>
      <c r="M745" s="18"/>
      <c r="N745" s="19" t="s">
        <v>10746</v>
      </c>
      <c r="O745" s="18"/>
      <c r="P745" s="18"/>
      <c r="Q745" s="18"/>
      <c r="R745" s="18"/>
      <c r="S745" s="19" t="s">
        <v>10746</v>
      </c>
    </row>
    <row r="746" spans="1:19" x14ac:dyDescent="0.35">
      <c r="A746" s="16" t="s">
        <v>10747</v>
      </c>
      <c r="B746" s="17" t="s">
        <v>6900</v>
      </c>
      <c r="C746" s="19" t="s">
        <v>10747</v>
      </c>
      <c r="D746" s="18"/>
      <c r="E746" s="19" t="s">
        <v>10747</v>
      </c>
      <c r="F746" s="18"/>
      <c r="G746" s="19" t="s">
        <v>10747</v>
      </c>
      <c r="H746" s="18"/>
      <c r="I746" s="18"/>
      <c r="J746" s="18"/>
      <c r="K746" s="18"/>
      <c r="L746" s="19" t="s">
        <v>10747</v>
      </c>
      <c r="M746" s="18"/>
      <c r="N746" s="19" t="s">
        <v>10747</v>
      </c>
      <c r="O746" s="18"/>
      <c r="P746" s="18"/>
      <c r="Q746" s="18"/>
      <c r="R746" s="18"/>
      <c r="S746" s="19" t="s">
        <v>10747</v>
      </c>
    </row>
    <row r="747" spans="1:19" x14ac:dyDescent="0.35">
      <c r="A747" s="16" t="s">
        <v>10748</v>
      </c>
      <c r="B747" s="17" t="s">
        <v>6900</v>
      </c>
      <c r="C747" s="19" t="s">
        <v>10748</v>
      </c>
      <c r="D747" s="18"/>
      <c r="E747" s="19" t="s">
        <v>10748</v>
      </c>
      <c r="F747" s="18"/>
      <c r="G747" s="19" t="s">
        <v>10748</v>
      </c>
      <c r="H747" s="18"/>
      <c r="I747" s="18"/>
      <c r="J747" s="18"/>
      <c r="K747" s="18"/>
      <c r="L747" s="19" t="s">
        <v>10748</v>
      </c>
      <c r="M747" s="18"/>
      <c r="N747" s="19" t="s">
        <v>10748</v>
      </c>
      <c r="O747" s="18"/>
      <c r="P747" s="18"/>
      <c r="Q747" s="18"/>
      <c r="R747" s="18"/>
      <c r="S747" s="19" t="s">
        <v>10748</v>
      </c>
    </row>
    <row r="748" spans="1:19" x14ac:dyDescent="0.35">
      <c r="A748" s="16" t="s">
        <v>10749</v>
      </c>
      <c r="B748" s="17" t="s">
        <v>6930</v>
      </c>
      <c r="C748" s="19" t="s">
        <v>10749</v>
      </c>
      <c r="D748" s="18"/>
      <c r="E748" s="19" t="s">
        <v>10749</v>
      </c>
      <c r="F748" s="18"/>
      <c r="G748" s="19" t="s">
        <v>10749</v>
      </c>
      <c r="H748" s="18"/>
      <c r="I748" s="18"/>
      <c r="J748" s="18"/>
      <c r="K748" s="18"/>
      <c r="L748" s="19" t="s">
        <v>10749</v>
      </c>
      <c r="M748" s="18"/>
      <c r="N748" s="19" t="s">
        <v>10749</v>
      </c>
      <c r="O748" s="18"/>
      <c r="P748" s="18"/>
      <c r="Q748" s="18"/>
      <c r="R748" s="18"/>
      <c r="S748" s="19" t="s">
        <v>10749</v>
      </c>
    </row>
    <row r="749" spans="1:19" x14ac:dyDescent="0.35">
      <c r="A749" s="16" t="s">
        <v>10750</v>
      </c>
      <c r="B749" s="17" t="s">
        <v>6951</v>
      </c>
      <c r="C749" s="19" t="s">
        <v>10750</v>
      </c>
      <c r="D749" s="18"/>
      <c r="E749" s="19" t="s">
        <v>10750</v>
      </c>
      <c r="F749" s="18"/>
      <c r="G749" s="19" t="s">
        <v>10750</v>
      </c>
      <c r="H749" s="18"/>
      <c r="I749" s="18"/>
      <c r="J749" s="18"/>
      <c r="K749" s="18"/>
      <c r="L749" s="19" t="s">
        <v>10750</v>
      </c>
      <c r="M749" s="18"/>
      <c r="N749" s="19" t="s">
        <v>10750</v>
      </c>
      <c r="O749" s="18"/>
      <c r="P749" s="18"/>
      <c r="Q749" s="18"/>
      <c r="R749" s="18"/>
      <c r="S749" s="19" t="s">
        <v>10750</v>
      </c>
    </row>
    <row r="750" spans="1:19" x14ac:dyDescent="0.35">
      <c r="A750" s="16" t="s">
        <v>10751</v>
      </c>
      <c r="B750" s="17" t="s">
        <v>6962</v>
      </c>
      <c r="C750" s="19" t="s">
        <v>10751</v>
      </c>
      <c r="D750" s="18"/>
      <c r="E750" s="19" t="s">
        <v>10751</v>
      </c>
      <c r="F750" s="18"/>
      <c r="G750" s="19" t="s">
        <v>10751</v>
      </c>
      <c r="H750" s="18"/>
      <c r="I750" s="18"/>
      <c r="J750" s="18"/>
      <c r="K750" s="18"/>
      <c r="L750" s="19" t="s">
        <v>10751</v>
      </c>
      <c r="M750" s="18"/>
      <c r="N750" s="19" t="s">
        <v>10751</v>
      </c>
      <c r="O750" s="18"/>
      <c r="P750" s="18"/>
      <c r="Q750" s="18"/>
      <c r="R750" s="18"/>
      <c r="S750" s="19" t="s">
        <v>10751</v>
      </c>
    </row>
    <row r="751" spans="1:19" x14ac:dyDescent="0.35">
      <c r="A751" s="16" t="s">
        <v>10752</v>
      </c>
      <c r="B751" s="17" t="s">
        <v>6972</v>
      </c>
      <c r="C751" s="19" t="s">
        <v>10752</v>
      </c>
      <c r="D751" s="18"/>
      <c r="E751" s="19" t="s">
        <v>10752</v>
      </c>
      <c r="F751" s="18"/>
      <c r="G751" s="19" t="s">
        <v>10752</v>
      </c>
      <c r="H751" s="18"/>
      <c r="I751" s="18"/>
      <c r="J751" s="18"/>
      <c r="K751" s="18"/>
      <c r="L751" s="19" t="s">
        <v>10752</v>
      </c>
      <c r="M751" s="18"/>
      <c r="N751" s="19" t="s">
        <v>10752</v>
      </c>
      <c r="O751" s="18"/>
      <c r="P751" s="18"/>
      <c r="Q751" s="18"/>
      <c r="R751" s="18"/>
      <c r="S751" s="19" t="s">
        <v>10752</v>
      </c>
    </row>
    <row r="752" spans="1:19" x14ac:dyDescent="0.35">
      <c r="A752" s="16" t="s">
        <v>10753</v>
      </c>
      <c r="B752" s="17" t="s">
        <v>7007</v>
      </c>
      <c r="C752" s="19" t="s">
        <v>10753</v>
      </c>
      <c r="D752" s="18"/>
      <c r="E752" s="19" t="s">
        <v>10753</v>
      </c>
      <c r="F752" s="18"/>
      <c r="G752" s="19" t="s">
        <v>10753</v>
      </c>
      <c r="H752" s="18"/>
      <c r="I752" s="18"/>
      <c r="J752" s="18"/>
      <c r="K752" s="18"/>
      <c r="L752" s="19" t="s">
        <v>10753</v>
      </c>
      <c r="M752" s="18"/>
      <c r="N752" s="19" t="s">
        <v>10753</v>
      </c>
      <c r="O752" s="18"/>
      <c r="P752" s="18"/>
      <c r="Q752" s="18"/>
      <c r="R752" s="18"/>
      <c r="S752" s="19" t="s">
        <v>10753</v>
      </c>
    </row>
    <row r="753" spans="1:19" x14ac:dyDescent="0.35">
      <c r="A753" s="16" t="s">
        <v>10754</v>
      </c>
      <c r="B753" s="17" t="s">
        <v>7060</v>
      </c>
      <c r="C753" s="19" t="s">
        <v>10754</v>
      </c>
      <c r="D753" s="18"/>
      <c r="E753" s="19" t="s">
        <v>10754</v>
      </c>
      <c r="F753" s="18"/>
      <c r="G753" s="19" t="s">
        <v>10754</v>
      </c>
      <c r="H753" s="18"/>
      <c r="I753" s="18"/>
      <c r="J753" s="18"/>
      <c r="K753" s="18"/>
      <c r="L753" s="19" t="s">
        <v>10754</v>
      </c>
      <c r="M753" s="18"/>
      <c r="N753" s="19" t="s">
        <v>10754</v>
      </c>
      <c r="O753" s="18"/>
      <c r="P753" s="18"/>
      <c r="Q753" s="18"/>
      <c r="R753" s="18"/>
      <c r="S753" s="19" t="s">
        <v>10754</v>
      </c>
    </row>
    <row r="754" spans="1:19" x14ac:dyDescent="0.35">
      <c r="A754" s="16" t="s">
        <v>10755</v>
      </c>
      <c r="B754" s="17" t="s">
        <v>7109</v>
      </c>
      <c r="C754" s="19" t="s">
        <v>10755</v>
      </c>
      <c r="D754" s="18"/>
      <c r="E754" s="19" t="s">
        <v>10755</v>
      </c>
      <c r="F754" s="18"/>
      <c r="G754" s="19" t="s">
        <v>10755</v>
      </c>
      <c r="H754" s="18"/>
      <c r="I754" s="18"/>
      <c r="J754" s="18"/>
      <c r="K754" s="18"/>
      <c r="L754" s="19" t="s">
        <v>10755</v>
      </c>
      <c r="M754" s="18"/>
      <c r="N754" s="19" t="s">
        <v>10755</v>
      </c>
      <c r="O754" s="18"/>
      <c r="P754" s="18"/>
      <c r="Q754" s="18"/>
      <c r="R754" s="18"/>
      <c r="S754" s="19" t="s">
        <v>10755</v>
      </c>
    </row>
    <row r="755" spans="1:19" x14ac:dyDescent="0.35">
      <c r="A755" s="16" t="s">
        <v>10756</v>
      </c>
      <c r="B755" s="17" t="s">
        <v>10757</v>
      </c>
      <c r="C755" s="19" t="s">
        <v>10756</v>
      </c>
      <c r="D755" s="18"/>
      <c r="E755" s="19" t="s">
        <v>10756</v>
      </c>
      <c r="F755" s="18"/>
      <c r="G755" s="19" t="s">
        <v>10756</v>
      </c>
      <c r="H755" s="18"/>
      <c r="I755" s="18"/>
      <c r="J755" s="18"/>
      <c r="K755" s="18"/>
      <c r="L755" s="19" t="s">
        <v>10756</v>
      </c>
      <c r="M755" s="18"/>
      <c r="N755" s="19" t="s">
        <v>10756</v>
      </c>
      <c r="O755" s="18"/>
      <c r="P755" s="18"/>
      <c r="Q755" s="18"/>
      <c r="R755" s="18"/>
      <c r="S755" s="19" t="s">
        <v>10756</v>
      </c>
    </row>
    <row r="756" spans="1:19" x14ac:dyDescent="0.35">
      <c r="A756" s="16" t="s">
        <v>10758</v>
      </c>
      <c r="B756" s="17" t="s">
        <v>10759</v>
      </c>
      <c r="C756" s="19" t="s">
        <v>10758</v>
      </c>
      <c r="D756" s="18"/>
      <c r="E756" s="19" t="s">
        <v>10758</v>
      </c>
      <c r="F756" s="18"/>
      <c r="G756" s="19" t="s">
        <v>10758</v>
      </c>
      <c r="H756" s="18"/>
      <c r="I756" s="18"/>
      <c r="J756" s="18"/>
      <c r="K756" s="18"/>
      <c r="L756" s="19" t="s">
        <v>10758</v>
      </c>
      <c r="M756" s="18"/>
      <c r="N756" s="19" t="s">
        <v>10758</v>
      </c>
      <c r="O756" s="18"/>
      <c r="P756" s="18"/>
      <c r="Q756" s="18"/>
      <c r="R756" s="18"/>
      <c r="S756" s="19" t="s">
        <v>10758</v>
      </c>
    </row>
    <row r="757" spans="1:19" x14ac:dyDescent="0.35">
      <c r="A757" s="16" t="s">
        <v>10760</v>
      </c>
      <c r="B757" s="17" t="s">
        <v>10436</v>
      </c>
      <c r="C757" s="19" t="s">
        <v>10760</v>
      </c>
      <c r="D757" s="18"/>
      <c r="E757" s="19" t="s">
        <v>10760</v>
      </c>
      <c r="F757" s="18"/>
      <c r="G757" s="19" t="s">
        <v>10760</v>
      </c>
      <c r="H757" s="18"/>
      <c r="I757" s="18"/>
      <c r="J757" s="18"/>
      <c r="K757" s="18"/>
      <c r="L757" s="19" t="s">
        <v>10760</v>
      </c>
      <c r="M757" s="18"/>
      <c r="N757" s="19" t="s">
        <v>10760</v>
      </c>
      <c r="O757" s="18"/>
      <c r="P757" s="18"/>
      <c r="Q757" s="18"/>
      <c r="R757" s="18"/>
      <c r="S757" s="19" t="s">
        <v>10760</v>
      </c>
    </row>
    <row r="758" spans="1:19" x14ac:dyDescent="0.35">
      <c r="A758" s="16" t="s">
        <v>10761</v>
      </c>
      <c r="B758" s="17" t="s">
        <v>10762</v>
      </c>
      <c r="C758" s="19" t="s">
        <v>10761</v>
      </c>
      <c r="D758" s="18"/>
      <c r="E758" s="19" t="s">
        <v>10761</v>
      </c>
      <c r="F758" s="18"/>
      <c r="G758" s="19" t="s">
        <v>10761</v>
      </c>
      <c r="H758" s="18"/>
      <c r="I758" s="18"/>
      <c r="J758" s="18"/>
      <c r="K758" s="18"/>
      <c r="L758" s="19" t="s">
        <v>10761</v>
      </c>
      <c r="M758" s="18"/>
      <c r="N758" s="19" t="s">
        <v>10761</v>
      </c>
      <c r="O758" s="18"/>
      <c r="P758" s="18"/>
      <c r="Q758" s="18"/>
      <c r="R758" s="18"/>
      <c r="S758" s="19" t="s">
        <v>10761</v>
      </c>
    </row>
    <row r="759" spans="1:19" x14ac:dyDescent="0.35">
      <c r="A759" s="16" t="s">
        <v>10763</v>
      </c>
      <c r="B759" s="17" t="s">
        <v>5277</v>
      </c>
      <c r="C759" s="19" t="s">
        <v>10763</v>
      </c>
      <c r="D759" s="18"/>
      <c r="E759" s="19" t="s">
        <v>10763</v>
      </c>
      <c r="F759" s="18"/>
      <c r="G759" s="19" t="s">
        <v>10763</v>
      </c>
      <c r="H759" s="18"/>
      <c r="I759" s="18"/>
      <c r="J759" s="18"/>
      <c r="K759" s="18"/>
      <c r="L759" s="19" t="s">
        <v>10763</v>
      </c>
      <c r="M759" s="18"/>
      <c r="N759" s="19" t="s">
        <v>10763</v>
      </c>
      <c r="O759" s="18"/>
      <c r="P759" s="18"/>
      <c r="Q759" s="18"/>
      <c r="R759" s="18"/>
      <c r="S759" s="19" t="s">
        <v>10763</v>
      </c>
    </row>
    <row r="760" spans="1:19" x14ac:dyDescent="0.35">
      <c r="A760" s="16" t="s">
        <v>10764</v>
      </c>
      <c r="B760" s="17" t="s">
        <v>10440</v>
      </c>
      <c r="C760" s="19" t="s">
        <v>10764</v>
      </c>
      <c r="D760" s="18"/>
      <c r="E760" s="19" t="s">
        <v>10764</v>
      </c>
      <c r="F760" s="18"/>
      <c r="G760" s="19" t="s">
        <v>10764</v>
      </c>
      <c r="H760" s="18"/>
      <c r="I760" s="18"/>
      <c r="J760" s="18"/>
      <c r="K760" s="18"/>
      <c r="L760" s="19" t="s">
        <v>10764</v>
      </c>
      <c r="M760" s="18"/>
      <c r="N760" s="19" t="s">
        <v>10764</v>
      </c>
      <c r="O760" s="18"/>
      <c r="P760" s="18"/>
      <c r="Q760" s="18"/>
      <c r="R760" s="18"/>
      <c r="S760" s="19" t="s">
        <v>10764</v>
      </c>
    </row>
    <row r="761" spans="1:19" x14ac:dyDescent="0.35">
      <c r="A761" s="7" t="s">
        <v>10765</v>
      </c>
      <c r="B761" s="11" t="s">
        <v>10766</v>
      </c>
      <c r="C761" s="18"/>
      <c r="D761" s="18"/>
      <c r="E761" s="18"/>
      <c r="F761" s="18"/>
      <c r="G761" s="18"/>
      <c r="H761" s="18"/>
      <c r="I761" s="18"/>
      <c r="J761" s="18"/>
      <c r="K761" s="18"/>
      <c r="L761" s="18"/>
      <c r="M761" s="18"/>
      <c r="N761" s="18"/>
      <c r="O761" s="18"/>
      <c r="P761" s="18"/>
      <c r="Q761" s="18"/>
      <c r="R761" s="18"/>
      <c r="S761" s="18"/>
    </row>
    <row r="762" spans="1:19" x14ac:dyDescent="0.35">
      <c r="A762" s="16" t="s">
        <v>10767</v>
      </c>
      <c r="B762" s="17" t="s">
        <v>10766</v>
      </c>
      <c r="C762" s="19" t="s">
        <v>10767</v>
      </c>
      <c r="D762" s="19" t="s">
        <v>10767</v>
      </c>
      <c r="E762" s="19" t="s">
        <v>10767</v>
      </c>
      <c r="F762" s="19" t="s">
        <v>10767</v>
      </c>
      <c r="G762" s="19" t="s">
        <v>10767</v>
      </c>
      <c r="H762" s="19" t="s">
        <v>10767</v>
      </c>
      <c r="I762" s="19" t="s">
        <v>10767</v>
      </c>
      <c r="J762" s="19" t="s">
        <v>10767</v>
      </c>
      <c r="K762" s="19" t="s">
        <v>10767</v>
      </c>
      <c r="L762" s="19" t="s">
        <v>10767</v>
      </c>
      <c r="M762" s="19" t="s">
        <v>10767</v>
      </c>
      <c r="N762" s="19" t="s">
        <v>10767</v>
      </c>
      <c r="O762" s="19" t="s">
        <v>10767</v>
      </c>
      <c r="P762" s="19" t="s">
        <v>10767</v>
      </c>
      <c r="Q762" s="18"/>
      <c r="R762" s="18"/>
      <c r="S762" s="19" t="s">
        <v>10767</v>
      </c>
    </row>
  </sheetData>
  <sortState xmlns:xlrd2="http://schemas.microsoft.com/office/spreadsheetml/2017/richdata2" columnSort="1" ref="C1:S762">
    <sortCondition ref="C2:S2"/>
  </sortState>
  <hyperlinks>
    <hyperlink ref="A6" location="'E.01.01.16.01'!A1" display="E.01.01.16.01" xr:uid="{00000000-0004-0000-0000-000000000000}"/>
    <hyperlink ref="A8" location="'E.04.01.16.01'!A1" display="E.04.01.16.01" xr:uid="{00000000-0004-0000-0000-000001000000}"/>
    <hyperlink ref="A9" location="'E.04.01.16.02'!A1" display="E.04.01.16.02" xr:uid="{00000000-0004-0000-0000-000002000000}"/>
    <hyperlink ref="A10" location="'E.04.01.16.03'!A1" display="E.04.01.16.03" xr:uid="{00000000-0004-0000-0000-000003000000}"/>
    <hyperlink ref="A12" location="'S.01.01.01.01'!A1" display="S.01.01.01.01" xr:uid="{00000000-0004-0000-0000-000004000000}"/>
    <hyperlink ref="A14" location="'S.01.01.02.01'!A1" display="S.01.01.02.01" xr:uid="{00000000-0004-0000-0000-000005000000}"/>
    <hyperlink ref="A16" location="'S.01.01.04.01'!A1" display="S.01.01.04.01" xr:uid="{00000000-0004-0000-0000-000006000000}"/>
    <hyperlink ref="A18" location="'S.01.01.05.01'!A1" display="S.01.01.05.01" xr:uid="{00000000-0004-0000-0000-000007000000}"/>
    <hyperlink ref="A20" location="'S.01.01.07.01'!A1" display="S.01.01.07.01" xr:uid="{00000000-0004-0000-0000-000008000000}"/>
    <hyperlink ref="A22" location="'S.01.01.08.01'!A1" display="S.01.01.08.01" xr:uid="{00000000-0004-0000-0000-000009000000}"/>
    <hyperlink ref="A24" location="'S.01.01.11.01'!A1" display="S.01.01.11.01" xr:uid="{00000000-0004-0000-0000-00000A000000}"/>
    <hyperlink ref="A26" location="'S.01.01.13.01'!A1" display="S.01.01.13.01" xr:uid="{00000000-0004-0000-0000-00000B000000}"/>
    <hyperlink ref="A28" location="'S.01.01.15.01'!A1" display="S.01.01.15.01" xr:uid="{00000000-0004-0000-0000-00000C000000}"/>
    <hyperlink ref="A30" location="'S.01.02.01.01'!A1" display="S.01.02.01.01" xr:uid="{00000000-0004-0000-0000-00000D000000}"/>
    <hyperlink ref="A31" location="'S.01.02.01.02'!A1" display="S.01.02.01.02" xr:uid="{00000000-0004-0000-0000-00000E000000}"/>
    <hyperlink ref="A33" location="'S.01.02.04.01'!A1" display="S.01.02.04.01" xr:uid="{00000000-0004-0000-0000-00000F000000}"/>
    <hyperlink ref="A35" location="'S.01.02.07.01'!A1" display="S.01.02.07.01" xr:uid="{00000000-0004-0000-0000-000010000000}"/>
    <hyperlink ref="A36" location="'S.01.02.07.02'!A1" display="S.01.02.07.02" xr:uid="{00000000-0004-0000-0000-000011000000}"/>
    <hyperlink ref="A37" location="'S.01.02.07.03'!A1" display="S.01.02.07.03" xr:uid="{00000000-0004-0000-0000-000012000000}"/>
    <hyperlink ref="A38" location="'S.01.02.07.04'!A1" display="S.01.02.07.04" xr:uid="{00000000-0004-0000-0000-000013000000}"/>
    <hyperlink ref="A40" location="'S.01.02.11.01'!A1" display="S.01.02.11.01" xr:uid="{00000000-0004-0000-0000-000014000000}"/>
    <hyperlink ref="A42" location="'S.01.02.15.01'!A1" display="S.01.02.15.01" xr:uid="{00000000-0004-0000-0000-000015000000}"/>
    <hyperlink ref="A43" location="'S.01.02.15.02'!A1" display="S.01.02.15.02" xr:uid="{00000000-0004-0000-0000-000016000000}"/>
    <hyperlink ref="A44" location="'S.01.02.15.03'!A1" display="S.01.02.15.03" xr:uid="{00000000-0004-0000-0000-000017000000}"/>
    <hyperlink ref="A46" location="'S.01.03.01.01'!A1" display="S.01.03.01.01" xr:uid="{00000000-0004-0000-0000-000018000000}"/>
    <hyperlink ref="A47" location="'S.01.03.01.02'!A1" display="S.01.03.01.02" xr:uid="{00000000-0004-0000-0000-000019000000}"/>
    <hyperlink ref="A49" location="'S.01.03.04.01'!A1" display="S.01.03.04.01" xr:uid="{00000000-0004-0000-0000-00001A000000}"/>
    <hyperlink ref="A50" location="'S.01.03.04.02'!A1" display="S.01.03.04.02" xr:uid="{00000000-0004-0000-0000-00001B000000}"/>
    <hyperlink ref="A52" location="'S.02.01.01.01'!A1" display="S.02.01.01.01" xr:uid="{00000000-0004-0000-0000-00001C000000}"/>
    <hyperlink ref="A54" location="'S.02.01.02.01'!A1" display="S.02.01.02.01" xr:uid="{00000000-0004-0000-0000-00001D000000}"/>
    <hyperlink ref="A56" location="'S.02.01.07.01'!A1" display="S.02.01.07.01" xr:uid="{00000000-0004-0000-0000-00001E000000}"/>
    <hyperlink ref="A58" location="'S.02.01.08.01'!A1" display="S.02.01.08.01" xr:uid="{00000000-0004-0000-0000-00001F000000}"/>
    <hyperlink ref="A60" location="'S.02.02.01.01'!A1" display="S.02.02.01.01" xr:uid="{00000000-0004-0000-0000-000020000000}"/>
    <hyperlink ref="A61" location="'S.02.02.01.02'!A1" display="S.02.02.01.02" xr:uid="{00000000-0004-0000-0000-000021000000}"/>
    <hyperlink ref="A63" location="'S.02.03.07.01'!A1" display="S.02.03.07.01" xr:uid="{00000000-0004-0000-0000-000022000000}"/>
    <hyperlink ref="A64" location="'S.02.03.07.02'!A1" display="S.02.03.07.02" xr:uid="{00000000-0004-0000-0000-000023000000}"/>
    <hyperlink ref="A65" location="'S.02.03.07.03'!A1" display="S.02.03.07.03" xr:uid="{00000000-0004-0000-0000-000024000000}"/>
    <hyperlink ref="A67" location="'S.03.01.01.01'!A1" display="S.03.01.01.01" xr:uid="{00000000-0004-0000-0000-000025000000}"/>
    <hyperlink ref="A68" location="'S.03.01.01.02'!A1" display="S.03.01.01.02" xr:uid="{00000000-0004-0000-0000-000026000000}"/>
    <hyperlink ref="A69" location="'S.03.01.01.03'!A1" display="S.03.01.01.03" xr:uid="{00000000-0004-0000-0000-000027000000}"/>
    <hyperlink ref="A71" location="'S.03.01.04.01'!A1" display="S.03.01.04.01" xr:uid="{00000000-0004-0000-0000-000028000000}"/>
    <hyperlink ref="A72" location="'S.03.01.04.02'!A1" display="S.03.01.04.02" xr:uid="{00000000-0004-0000-0000-000029000000}"/>
    <hyperlink ref="A73" location="'S.03.01.04.03'!A1" display="S.03.01.04.03" xr:uid="{00000000-0004-0000-0000-00002A000000}"/>
    <hyperlink ref="A75" location="'S.04.02.01.01'!A1" display="S.04.02.01.01" xr:uid="{00000000-0004-0000-0000-00002B000000}"/>
    <hyperlink ref="A76" location="'S.04.02.01.02'!A1" display="S.04.02.01.02" xr:uid="{00000000-0004-0000-0000-00002C000000}"/>
    <hyperlink ref="A78" location="'S.04.03.01.01'!A1" display="S.04.03.01.01" xr:uid="{00000000-0004-0000-0000-00002D000000}"/>
    <hyperlink ref="A80" location="'S.04.04.01.01'!A1" display="S.04.04.01.01" xr:uid="{00000000-0004-0000-0000-00002E000000}"/>
    <hyperlink ref="A81" location="'S.04.04.01.02'!A1" display="S.04.04.01.02" xr:uid="{00000000-0004-0000-0000-00002F000000}"/>
    <hyperlink ref="A83" location="'S.04.05.01.01'!A1" display="S.04.05.01.01" xr:uid="{00000000-0004-0000-0000-000030000000}"/>
    <hyperlink ref="A84" location="'S.04.05.01.02'!A1" display="S.04.05.01.02" xr:uid="{00000000-0004-0000-0000-000031000000}"/>
    <hyperlink ref="A86" location="'S.04.05.21.01'!A1" display="S.04.05.21.01" xr:uid="{00000000-0004-0000-0000-000032000000}"/>
    <hyperlink ref="A87" location="'S.04.05.21.02'!A1" display="S.04.05.21.02" xr:uid="{00000000-0004-0000-0000-000033000000}"/>
    <hyperlink ref="A88" location="'S.04.05.21.03'!A1" display="S.04.05.21.03" xr:uid="{00000000-0004-0000-0000-000034000000}"/>
    <hyperlink ref="A89" location="'S.04.05.21.04'!A1" display="S.04.05.21.04" xr:uid="{00000000-0004-0000-0000-000035000000}"/>
    <hyperlink ref="A91" location="'S.05.01.01.01'!A1" display="S.05.01.01.01" xr:uid="{00000000-0004-0000-0000-000036000000}"/>
    <hyperlink ref="A92" location="'S.05.01.01.02'!A1" display="S.05.01.01.02" xr:uid="{00000000-0004-0000-0000-000037000000}"/>
    <hyperlink ref="A94" location="'S.05.01.02.01'!A1" display="S.05.01.02.01" xr:uid="{00000000-0004-0000-0000-000038000000}"/>
    <hyperlink ref="A95" location="'S.05.01.02.02'!A1" display="S.05.01.02.02" xr:uid="{00000000-0004-0000-0000-000039000000}"/>
    <hyperlink ref="A97" location="'S.05.01.13.01'!A1" display="S.05.01.13.01" xr:uid="{00000000-0004-0000-0000-00003A000000}"/>
    <hyperlink ref="A98" location="'S.05.01.13.02'!A1" display="S.05.01.13.02" xr:uid="{00000000-0004-0000-0000-00003B000000}"/>
    <hyperlink ref="A100" location="'S.05.02.04.01'!A1" display="S.05.02.04.01" xr:uid="{00000000-0004-0000-0000-00003C000000}"/>
    <hyperlink ref="A101" location="'S.05.02.04.02'!A1" display="S.05.02.04.02" xr:uid="{00000000-0004-0000-0000-00003D000000}"/>
    <hyperlink ref="A102" location="'S.05.02.04.03'!A1" display="S.05.02.04.03" xr:uid="{00000000-0004-0000-0000-00003E000000}"/>
    <hyperlink ref="A103" location="'S.05.02.04.04'!A1" display="S.05.02.04.04" xr:uid="{00000000-0004-0000-0000-00003F000000}"/>
    <hyperlink ref="A104" location="'S.05.02.04.05'!A1" display="S.05.02.04.05" xr:uid="{00000000-0004-0000-0000-000040000000}"/>
    <hyperlink ref="A105" location="'S.05.02.04.06'!A1" display="S.05.02.04.06" xr:uid="{00000000-0004-0000-0000-000041000000}"/>
    <hyperlink ref="A107" location="'S.06.02.01.01'!A1" display="S.06.02.01.01" xr:uid="{00000000-0004-0000-0000-000042000000}"/>
    <hyperlink ref="A108" location="'S.06.02.01.02'!A1" display="S.06.02.01.02" xr:uid="{00000000-0004-0000-0000-000043000000}"/>
    <hyperlink ref="A110" location="'S.06.02.04.01'!A1" display="S.06.02.04.01" xr:uid="{00000000-0004-0000-0000-000044000000}"/>
    <hyperlink ref="A111" location="'S.06.02.04.02'!A1" display="S.06.02.04.02" xr:uid="{00000000-0004-0000-0000-000045000000}"/>
    <hyperlink ref="A113" location="'S.06.02.07.01'!A1" display="S.06.02.07.01" xr:uid="{00000000-0004-0000-0000-000046000000}"/>
    <hyperlink ref="A114" location="'S.06.02.07.02'!A1" display="S.06.02.07.02" xr:uid="{00000000-0004-0000-0000-000047000000}"/>
    <hyperlink ref="A116" location="'S.06.03.01.01'!A1" display="S.06.03.01.01" xr:uid="{00000000-0004-0000-0000-000048000000}"/>
    <hyperlink ref="A118" location="'S.06.03.04.01'!A1" display="S.06.03.04.01" xr:uid="{00000000-0004-0000-0000-000049000000}"/>
    <hyperlink ref="A120" location="'S.06.04.01.01'!A1" display="S.06.04.01.01" xr:uid="{00000000-0004-0000-0000-00004A000000}"/>
    <hyperlink ref="A122" location="'S.07.01.01.01'!A1" display="S.07.01.01.01" xr:uid="{00000000-0004-0000-0000-00004B000000}"/>
    <hyperlink ref="A124" location="'S.07.01.04.01'!A1" display="S.07.01.04.01" xr:uid="{00000000-0004-0000-0000-00004C000000}"/>
    <hyperlink ref="A126" location="'S.08.01.01.01'!A1" display="S.08.01.01.01" xr:uid="{00000000-0004-0000-0000-00004D000000}"/>
    <hyperlink ref="A127" location="'S.08.01.01.02'!A1" display="S.08.01.01.02" xr:uid="{00000000-0004-0000-0000-00004E000000}"/>
    <hyperlink ref="A129" location="'S.08.01.04.01'!A1" display="S.08.01.04.01" xr:uid="{00000000-0004-0000-0000-00004F000000}"/>
    <hyperlink ref="A130" location="'S.08.01.04.02'!A1" display="S.08.01.04.02" xr:uid="{00000000-0004-0000-0000-000050000000}"/>
    <hyperlink ref="A132" location="'S.09.01.01.01'!A1" display="S.09.01.01.01" xr:uid="{00000000-0004-0000-0000-000051000000}"/>
    <hyperlink ref="A134" location="'S.09.01.04.01'!A1" display="S.09.01.04.01" xr:uid="{00000000-0004-0000-0000-000052000000}"/>
    <hyperlink ref="A136" location="'S.10.01.01.01'!A1" display="S.10.01.01.01" xr:uid="{00000000-0004-0000-0000-000053000000}"/>
    <hyperlink ref="A138" location="'S.10.01.04.01'!A1" display="S.10.01.04.01" xr:uid="{00000000-0004-0000-0000-000054000000}"/>
    <hyperlink ref="A140" location="'S.11.01.01.01'!A1" display="S.11.01.01.01" xr:uid="{00000000-0004-0000-0000-000055000000}"/>
    <hyperlink ref="A141" location="'S.11.01.01.02'!A1" display="S.11.01.01.02" xr:uid="{00000000-0004-0000-0000-000056000000}"/>
    <hyperlink ref="A143" location="'S.11.01.04.01'!A1" display="S.11.01.04.01" xr:uid="{00000000-0004-0000-0000-000057000000}"/>
    <hyperlink ref="A144" location="'S.11.01.04.02'!A1" display="S.11.01.04.02" xr:uid="{00000000-0004-0000-0000-000058000000}"/>
    <hyperlink ref="A146" location="'S.12.01.01.01'!A1" display="S.12.01.01.01" xr:uid="{00000000-0004-0000-0000-000059000000}"/>
    <hyperlink ref="A148" location="'S.12.01.02.01'!A1" display="S.12.01.02.01" xr:uid="{00000000-0004-0000-0000-00005A000000}"/>
    <hyperlink ref="A150" location="'S.12.02.01.01'!A1" display="S.12.02.01.01" xr:uid="{00000000-0004-0000-0000-00005B000000}"/>
    <hyperlink ref="A151" location="'S.12.02.01.02'!A1" display="S.12.02.01.02" xr:uid="{00000000-0004-0000-0000-00005C000000}"/>
    <hyperlink ref="A153" location="'S.13.01.01.01'!A1" display="S.13.01.01.01" xr:uid="{00000000-0004-0000-0000-00005D000000}"/>
    <hyperlink ref="A155" location="'S.14.01.01.01'!A1" display="S.14.01.01.01" xr:uid="{00000000-0004-0000-0000-00005E000000}"/>
    <hyperlink ref="A156" location="'S.14.01.01.02'!A1" display="S.14.01.01.02" xr:uid="{00000000-0004-0000-0000-00005F000000}"/>
    <hyperlink ref="A157" location="'S.14.01.01.05'!A1" display="S.14.01.01.05" xr:uid="{00000000-0004-0000-0000-000060000000}"/>
    <hyperlink ref="A159" location="'S.14.02.01.01'!A1" display="S.14.02.01.01" xr:uid="{00000000-0004-0000-0000-000061000000}"/>
    <hyperlink ref="A161" location="'S.14.03.01.01'!A1" display="S.14.03.01.01" xr:uid="{00000000-0004-0000-0000-000062000000}"/>
    <hyperlink ref="A163" location="'S.14.04.11.01'!A1" display="S.14.04.11.01" xr:uid="{00000000-0004-0000-0000-000063000000}"/>
    <hyperlink ref="A164" location="'S.14.04.11.02'!A1" display="S.14.04.11.02" xr:uid="{00000000-0004-0000-0000-000064000000}"/>
    <hyperlink ref="A166" location="'S.14.05.11.01'!A1" display="S.14.05.11.01" xr:uid="{00000000-0004-0000-0000-000065000000}"/>
    <hyperlink ref="A167" location="'S.14.05.11.02'!A1" display="S.14.05.11.02" xr:uid="{00000000-0004-0000-0000-000066000000}"/>
    <hyperlink ref="A169" location="'S.16.01.01.01'!A1" display="S.16.01.01.01" xr:uid="{00000000-0004-0000-0000-000067000000}"/>
    <hyperlink ref="A170" location="'S.16.01.01.02'!A1" display="S.16.01.01.02" xr:uid="{00000000-0004-0000-0000-000068000000}"/>
    <hyperlink ref="A172" location="'S.17.01.01.01'!A1" display="S.17.01.01.01" xr:uid="{00000000-0004-0000-0000-000069000000}"/>
    <hyperlink ref="A174" location="'S.17.01.02.01'!A1" display="S.17.01.02.01" xr:uid="{00000000-0004-0000-0000-00006A000000}"/>
    <hyperlink ref="A176" location="'S.17.03.01.01'!A1" display="S.17.03.01.01" xr:uid="{00000000-0004-0000-0000-00006B000000}"/>
    <hyperlink ref="A177" location="'S.17.03.01.02'!A1" display="S.17.03.01.02" xr:uid="{00000000-0004-0000-0000-00006C000000}"/>
    <hyperlink ref="A178" location="'S.17.03.01.03'!A1" display="S.17.03.01.03" xr:uid="{00000000-0004-0000-0000-00006D000000}"/>
    <hyperlink ref="A180" location="'S.18.01.01.01'!A1" display="S.18.01.01.01" xr:uid="{00000000-0004-0000-0000-00006E000000}"/>
    <hyperlink ref="A181" location="'S.18.01.01.02'!A1" display="S.18.01.01.02" xr:uid="{00000000-0004-0000-0000-00006F000000}"/>
    <hyperlink ref="A183" location="'S.19.01.01.01'!A1" display="S.19.01.01.01" xr:uid="{00000000-0004-0000-0000-000070000000}"/>
    <hyperlink ref="A184" location="'S.19.01.01.02'!A1" display="S.19.01.01.02" xr:uid="{00000000-0004-0000-0000-000071000000}"/>
    <hyperlink ref="A185" location="'S.19.01.01.03'!A1" display="S.19.01.01.03" xr:uid="{00000000-0004-0000-0000-000072000000}"/>
    <hyperlink ref="A186" location="'S.19.01.01.04'!A1" display="S.19.01.01.04" xr:uid="{00000000-0004-0000-0000-000073000000}"/>
    <hyperlink ref="A187" location="'S.19.01.01.05'!A1" display="S.19.01.01.05" xr:uid="{00000000-0004-0000-0000-000074000000}"/>
    <hyperlink ref="A188" location="'S.19.01.01.06'!A1" display="S.19.01.01.06" xr:uid="{00000000-0004-0000-0000-000075000000}"/>
    <hyperlink ref="A189" location="'S.19.01.01.13'!A1" display="S.19.01.01.13" xr:uid="{00000000-0004-0000-0000-000076000000}"/>
    <hyperlink ref="A190" location="'S.19.01.01.14'!A1" display="S.19.01.01.14" xr:uid="{00000000-0004-0000-0000-000077000000}"/>
    <hyperlink ref="A191" location="'S.19.01.01.15'!A1" display="S.19.01.01.15" xr:uid="{00000000-0004-0000-0000-000078000000}"/>
    <hyperlink ref="A192" location="'S.19.01.01.16'!A1" display="S.19.01.01.16" xr:uid="{00000000-0004-0000-0000-000079000000}"/>
    <hyperlink ref="A193" location="'S.19.01.01.17'!A1" display="S.19.01.01.17" xr:uid="{00000000-0004-0000-0000-00007A000000}"/>
    <hyperlink ref="A194" location="'S.19.01.01.18'!A1" display="S.19.01.01.18" xr:uid="{00000000-0004-0000-0000-00007B000000}"/>
    <hyperlink ref="A195" location="'S.19.01.01.19'!A1" display="S.19.01.01.19" xr:uid="{00000000-0004-0000-0000-00007C000000}"/>
    <hyperlink ref="A196" location="'S.19.01.01.20'!A1" display="S.19.01.01.20" xr:uid="{00000000-0004-0000-0000-00007D000000}"/>
    <hyperlink ref="A197" location="'S.19.01.01.21'!A1" display="S.19.01.01.21" xr:uid="{00000000-0004-0000-0000-00007E000000}"/>
    <hyperlink ref="A198" location="'S.19.01.01.22'!A1" display="S.19.01.01.22" xr:uid="{00000000-0004-0000-0000-00007F000000}"/>
    <hyperlink ref="A199" location="'S.19.01.01.23'!A1" display="S.19.01.01.23" xr:uid="{00000000-0004-0000-0000-000080000000}"/>
    <hyperlink ref="A201" location="'S.19.01.21.01'!A1" display="S.19.01.21.01" xr:uid="{00000000-0004-0000-0000-000081000000}"/>
    <hyperlink ref="A202" location="'S.19.01.21.02'!A1" display="S.19.01.21.02" xr:uid="{00000000-0004-0000-0000-000082000000}"/>
    <hyperlink ref="A203" location="'S.19.01.21.03'!A1" display="S.19.01.21.03" xr:uid="{00000000-0004-0000-0000-000083000000}"/>
    <hyperlink ref="A204" location="'S.19.01.21.04'!A1" display="S.19.01.21.04" xr:uid="{00000000-0004-0000-0000-000084000000}"/>
    <hyperlink ref="A206" location="'S.20.01.01.01'!A1" display="S.20.01.01.01" xr:uid="{00000000-0004-0000-0000-000085000000}"/>
    <hyperlink ref="A208" location="'S.22.01.01.01'!A1" display="S.22.01.01.01" xr:uid="{00000000-0004-0000-0000-000086000000}"/>
    <hyperlink ref="A210" location="'S.22.01.04.01'!A1" display="S.22.01.04.01" xr:uid="{00000000-0004-0000-0000-000087000000}"/>
    <hyperlink ref="A212" location="'S.22.01.21.01'!A1" display="S.22.01.21.01" xr:uid="{00000000-0004-0000-0000-000088000000}"/>
    <hyperlink ref="A214" location="'S.22.01.22.01'!A1" display="S.22.01.22.01" xr:uid="{00000000-0004-0000-0000-000089000000}"/>
    <hyperlink ref="A216" location="'S.22.04.01.01'!A1" display="S.22.04.01.01" xr:uid="{00000000-0004-0000-0000-00008A000000}"/>
    <hyperlink ref="A217" location="'S.22.04.01.02'!A1" display="S.22.04.01.02" xr:uid="{00000000-0004-0000-0000-00008B000000}"/>
    <hyperlink ref="A219" location="'S.22.05.01.01'!A1" display="S.22.05.01.01" xr:uid="{00000000-0004-0000-0000-00008C000000}"/>
    <hyperlink ref="A221" location="'S.22.07.01.01'!A1" display="S.22.07.01.01" xr:uid="{00000000-0004-0000-0000-00008D000000}"/>
    <hyperlink ref="A222" location="'S.22.07.01.02'!A1" display="S.22.07.01.02" xr:uid="{00000000-0004-0000-0000-00008E000000}"/>
    <hyperlink ref="A223" location="'S.22.07.01.03'!A1" display="S.22.07.01.03" xr:uid="{00000000-0004-0000-0000-00008F000000}"/>
    <hyperlink ref="A225" location="'S.22.07.21.01'!A1" display="S.22.07.21.01" xr:uid="{00000000-0004-0000-0000-000090000000}"/>
    <hyperlink ref="A226" location="'S.22.07.21.02'!A1" display="S.22.07.21.02" xr:uid="{00000000-0004-0000-0000-000091000000}"/>
    <hyperlink ref="A227" location="'S.22.07.21.03'!A1" display="S.22.07.21.03" xr:uid="{00000000-0004-0000-0000-000092000000}"/>
    <hyperlink ref="A229" location="'S.23.01.01.01'!A1" display="S.23.01.01.01" xr:uid="{00000000-0004-0000-0000-000093000000}"/>
    <hyperlink ref="A230" location="'S.23.01.01.02'!A1" display="S.23.01.01.02" xr:uid="{00000000-0004-0000-0000-000094000000}"/>
    <hyperlink ref="A232" location="'S.23.01.02.01'!A1" display="S.23.01.02.01" xr:uid="{00000000-0004-0000-0000-000095000000}"/>
    <hyperlink ref="A233" location="'S.23.01.02.02'!A1" display="S.23.01.02.02" xr:uid="{00000000-0004-0000-0000-000096000000}"/>
    <hyperlink ref="A235" location="'S.23.01.04.01'!A1" display="S.23.01.04.01" xr:uid="{00000000-0004-0000-0000-000097000000}"/>
    <hyperlink ref="A236" location="'S.23.01.04.02'!A1" display="S.23.01.04.02" xr:uid="{00000000-0004-0000-0000-000098000000}"/>
    <hyperlink ref="A238" location="'S.23.01.05.01'!A1" display="S.23.01.05.01" xr:uid="{00000000-0004-0000-0000-000099000000}"/>
    <hyperlink ref="A239" location="'S.23.01.05.02'!A1" display="S.23.01.05.02" xr:uid="{00000000-0004-0000-0000-00009A000000}"/>
    <hyperlink ref="A241" location="'S.23.01.07.01'!A1" display="S.23.01.07.01" xr:uid="{00000000-0004-0000-0000-00009B000000}"/>
    <hyperlink ref="A242" location="'S.23.01.07.02'!A1" display="S.23.01.07.02" xr:uid="{00000000-0004-0000-0000-00009C000000}"/>
    <hyperlink ref="A244" location="'S.23.01.08.01'!A1" display="S.23.01.08.01" xr:uid="{00000000-0004-0000-0000-00009D000000}"/>
    <hyperlink ref="A245" location="'S.23.01.08.02'!A1" display="S.23.01.08.02" xr:uid="{00000000-0004-0000-0000-00009E000000}"/>
    <hyperlink ref="A247" location="'S.23.01.13.01'!A1" display="S.23.01.13.01" xr:uid="{00000000-0004-0000-0000-00009F000000}"/>
    <hyperlink ref="A249" location="'S.23.01.22.01'!A1" display="S.23.01.22.01" xr:uid="{00000000-0004-0000-0000-0000A0000000}"/>
    <hyperlink ref="A250" location="'S.23.01.22.02'!A1" display="S.23.01.22.02" xr:uid="{00000000-0004-0000-0000-0000A1000000}"/>
    <hyperlink ref="A252" location="'S.23.02.04.01'!A1" display="S.23.02.04.01" xr:uid="{00000000-0004-0000-0000-0000A2000000}"/>
    <hyperlink ref="A253" location="'S.23.02.04.02'!A1" display="S.23.02.04.02" xr:uid="{00000000-0004-0000-0000-0000A3000000}"/>
    <hyperlink ref="A254" location="'S.23.02.04.03'!A1" display="S.23.02.04.03" xr:uid="{00000000-0004-0000-0000-0000A4000000}"/>
    <hyperlink ref="A255" location="'S.23.02.04.04'!A1" display="S.23.02.04.04" xr:uid="{00000000-0004-0000-0000-0000A5000000}"/>
    <hyperlink ref="A257" location="'S.23.04.01.01'!A1" display="S.23.04.01.01" xr:uid="{00000000-0004-0000-0000-0000A6000000}"/>
    <hyperlink ref="A258" location="'S.23.04.01.02'!A1" display="S.23.04.01.02" xr:uid="{00000000-0004-0000-0000-0000A7000000}"/>
    <hyperlink ref="A259" location="'S.23.04.01.03'!A1" display="S.23.04.01.03" xr:uid="{00000000-0004-0000-0000-0000A8000000}"/>
    <hyperlink ref="A260" location="'S.23.04.01.04'!A1" display="S.23.04.01.04" xr:uid="{00000000-0004-0000-0000-0000A9000000}"/>
    <hyperlink ref="A261" location="'S.23.04.01.05'!A1" display="S.23.04.01.05" xr:uid="{00000000-0004-0000-0000-0000AA000000}"/>
    <hyperlink ref="A262" location="'S.23.04.01.06'!A1" display="S.23.04.01.06" xr:uid="{00000000-0004-0000-0000-0000AB000000}"/>
    <hyperlink ref="A263" location="'S.23.04.01.07'!A1" display="S.23.04.01.07" xr:uid="{00000000-0004-0000-0000-0000AC000000}"/>
    <hyperlink ref="A264" location="'S.23.04.01.09'!A1" display="S.23.04.01.09" xr:uid="{00000000-0004-0000-0000-0000AD000000}"/>
    <hyperlink ref="A266" location="'S.23.04.04.01'!A1" display="S.23.04.04.01" xr:uid="{00000000-0004-0000-0000-0000AE000000}"/>
    <hyperlink ref="A267" location="'S.23.04.04.02'!A1" display="S.23.04.04.02" xr:uid="{00000000-0004-0000-0000-0000AF000000}"/>
    <hyperlink ref="A268" location="'S.23.04.04.03'!A1" display="S.23.04.04.03" xr:uid="{00000000-0004-0000-0000-0000B0000000}"/>
    <hyperlink ref="A269" location="'S.23.04.04.04'!A1" display="S.23.04.04.04" xr:uid="{00000000-0004-0000-0000-0000B1000000}"/>
    <hyperlink ref="A270" location="'S.23.04.04.05'!A1" display="S.23.04.04.05" xr:uid="{00000000-0004-0000-0000-0000B2000000}"/>
    <hyperlink ref="A271" location="'S.23.04.04.06'!A1" display="S.23.04.04.06" xr:uid="{00000000-0004-0000-0000-0000B3000000}"/>
    <hyperlink ref="A272" location="'S.23.04.04.07'!A1" display="S.23.04.04.07" xr:uid="{00000000-0004-0000-0000-0000B4000000}"/>
    <hyperlink ref="A273" location="'S.23.04.04.09'!A1" display="S.23.04.04.09" xr:uid="{00000000-0004-0000-0000-0000B5000000}"/>
    <hyperlink ref="A274" location="'S.23.04.04.10'!A1" display="S.23.04.04.10" xr:uid="{00000000-0004-0000-0000-0000B6000000}"/>
    <hyperlink ref="A275" location="'S.23.04.04.11'!A1" display="S.23.04.04.11" xr:uid="{00000000-0004-0000-0000-0000B7000000}"/>
    <hyperlink ref="A277" location="'S.24.01.01.01'!A1" display="S.24.01.01.01" xr:uid="{00000000-0004-0000-0000-0000B8000000}"/>
    <hyperlink ref="A278" location="'S.24.01.01.02'!A1" display="S.24.01.01.02" xr:uid="{00000000-0004-0000-0000-0000B9000000}"/>
    <hyperlink ref="A279" location="'S.24.01.01.03'!A1" display="S.24.01.01.03" xr:uid="{00000000-0004-0000-0000-0000BA000000}"/>
    <hyperlink ref="A280" location="'S.24.01.01.04'!A1" display="S.24.01.01.04" xr:uid="{00000000-0004-0000-0000-0000BB000000}"/>
    <hyperlink ref="A281" location="'S.24.01.01.05'!A1" display="S.24.01.01.05" xr:uid="{00000000-0004-0000-0000-0000BC000000}"/>
    <hyperlink ref="A282" location="'S.24.01.01.06'!A1" display="S.24.01.01.06" xr:uid="{00000000-0004-0000-0000-0000BD000000}"/>
    <hyperlink ref="A283" location="'S.24.01.01.07'!A1" display="S.24.01.01.07" xr:uid="{00000000-0004-0000-0000-0000BE000000}"/>
    <hyperlink ref="A284" location="'S.24.01.01.08'!A1" display="S.24.01.01.08" xr:uid="{00000000-0004-0000-0000-0000BF000000}"/>
    <hyperlink ref="A285" location="'S.24.01.01.09'!A1" display="S.24.01.01.09" xr:uid="{00000000-0004-0000-0000-0000C0000000}"/>
    <hyperlink ref="A286" location="'S.24.01.01.10'!A1" display="S.24.01.01.10" xr:uid="{00000000-0004-0000-0000-0000C1000000}"/>
    <hyperlink ref="A287" location="'S.24.01.01.11'!A1" display="S.24.01.01.11" xr:uid="{00000000-0004-0000-0000-0000C2000000}"/>
    <hyperlink ref="A289" location="'S.25.01.01.01'!A1" display="S.25.01.01.01" xr:uid="{00000000-0004-0000-0000-0000C3000000}"/>
    <hyperlink ref="A290" location="'S.25.01.01.02'!A1" display="S.25.01.01.02" xr:uid="{00000000-0004-0000-0000-0000C4000000}"/>
    <hyperlink ref="A291" location="'S.25.01.01.03'!A1" display="S.25.01.01.03" xr:uid="{00000000-0004-0000-0000-0000C5000000}"/>
    <hyperlink ref="A292" location="'S.25.01.01.04'!A1" display="S.25.01.01.04" xr:uid="{00000000-0004-0000-0000-0000C6000000}"/>
    <hyperlink ref="A293" location="'S.25.01.01.05'!A1" display="S.25.01.01.05" xr:uid="{00000000-0004-0000-0000-0000C7000000}"/>
    <hyperlink ref="A295" location="'S.25.01.04.01'!A1" display="S.25.01.04.01" xr:uid="{00000000-0004-0000-0000-0000C8000000}"/>
    <hyperlink ref="A296" location="'S.25.01.04.02'!A1" display="S.25.01.04.02" xr:uid="{00000000-0004-0000-0000-0000C9000000}"/>
    <hyperlink ref="A298" location="'S.25.01.21.01'!A1" display="S.25.01.21.01" xr:uid="{00000000-0004-0000-0000-0000CA000000}"/>
    <hyperlink ref="A299" location="'S.25.01.21.02'!A1" display="S.25.01.21.02" xr:uid="{00000000-0004-0000-0000-0000CB000000}"/>
    <hyperlink ref="A300" location="'S.25.01.21.03'!A1" display="S.25.01.21.03" xr:uid="{00000000-0004-0000-0000-0000CC000000}"/>
    <hyperlink ref="A301" location="'S.25.01.21.04'!A1" display="S.25.01.21.04" xr:uid="{00000000-0004-0000-0000-0000CD000000}"/>
    <hyperlink ref="A302" location="'S.25.01.21.05'!A1" display="S.25.01.21.05" xr:uid="{00000000-0004-0000-0000-0000CE000000}"/>
    <hyperlink ref="A304" location="'S.25.01.22.01'!A1" display="S.25.01.22.01" xr:uid="{00000000-0004-0000-0000-0000CF000000}"/>
    <hyperlink ref="A305" location="'S.25.01.22.02'!A1" display="S.25.01.22.02" xr:uid="{00000000-0004-0000-0000-0000D0000000}"/>
    <hyperlink ref="A306" location="'S.25.01.22.03'!A1" display="S.25.01.22.03" xr:uid="{00000000-0004-0000-0000-0000D1000000}"/>
    <hyperlink ref="A308" location="'S.25.04.11.01'!A1" display="S.25.04.11.01" xr:uid="{00000000-0004-0000-0000-0000D2000000}"/>
    <hyperlink ref="A310" location="'S.25.04.13.01'!A1" display="S.25.04.13.01" xr:uid="{00000000-0004-0000-0000-0000D3000000}"/>
    <hyperlink ref="A312" location="'S.25.05.01.01'!A1" display="S.25.05.01.01" xr:uid="{00000000-0004-0000-0000-0000D4000000}"/>
    <hyperlink ref="A313" location="'S.25.05.01.02'!A1" display="S.25.05.01.02" xr:uid="{00000000-0004-0000-0000-0000D5000000}"/>
    <hyperlink ref="A314" location="'S.25.05.01.03'!A1" display="S.25.05.01.03" xr:uid="{00000000-0004-0000-0000-0000D6000000}"/>
    <hyperlink ref="A315" location="'S.25.05.01.04'!A1" display="S.25.05.01.04" xr:uid="{00000000-0004-0000-0000-0000D7000000}"/>
    <hyperlink ref="A316" location="'S.25.05.01.05'!A1" display="S.25.05.01.05" xr:uid="{00000000-0004-0000-0000-0000D8000000}"/>
    <hyperlink ref="A318" location="'S.25.05.04.01'!A1" display="S.25.05.04.01" xr:uid="{00000000-0004-0000-0000-0000D9000000}"/>
    <hyperlink ref="A319" location="'S.25.05.04.02'!A1" display="S.25.05.04.02" xr:uid="{00000000-0004-0000-0000-0000DA000000}"/>
    <hyperlink ref="A321" location="'S.25.05.21.01'!A1" display="S.25.05.21.01" xr:uid="{00000000-0004-0000-0000-0000DB000000}"/>
    <hyperlink ref="A322" location="'S.25.05.21.02'!A1" display="S.25.05.21.02" xr:uid="{00000000-0004-0000-0000-0000DC000000}"/>
    <hyperlink ref="A323" location="'S.25.05.21.03'!A1" display="S.25.05.21.03" xr:uid="{00000000-0004-0000-0000-0000DD000000}"/>
    <hyperlink ref="A324" location="'S.25.05.21.04'!A1" display="S.25.05.21.04" xr:uid="{00000000-0004-0000-0000-0000DE000000}"/>
    <hyperlink ref="A326" location="'S.25.05.22.01'!A1" display="S.25.05.22.01" xr:uid="{00000000-0004-0000-0000-0000DF000000}"/>
    <hyperlink ref="A327" location="'S.25.05.22.02'!A1" display="S.25.05.22.02" xr:uid="{00000000-0004-0000-0000-0000E0000000}"/>
    <hyperlink ref="A329" location="'S.26.01.01.01'!A1" display="S.26.01.01.01" xr:uid="{00000000-0004-0000-0000-0000E1000000}"/>
    <hyperlink ref="A330" location="'S.26.01.01.02'!A1" display="S.26.01.01.02" xr:uid="{00000000-0004-0000-0000-0000E2000000}"/>
    <hyperlink ref="A331" location="'S.26.01.01.03'!A1" display="S.26.01.01.03" xr:uid="{00000000-0004-0000-0000-0000E3000000}"/>
    <hyperlink ref="A332" location="'S.26.01.01.05'!A1" display="S.26.01.01.05" xr:uid="{00000000-0004-0000-0000-0000E4000000}"/>
    <hyperlink ref="A334" location="'S.26.01.04.01'!A1" display="S.26.01.04.01" xr:uid="{00000000-0004-0000-0000-0000E5000000}"/>
    <hyperlink ref="A335" location="'S.26.01.04.02'!A1" display="S.26.01.04.02" xr:uid="{00000000-0004-0000-0000-0000E6000000}"/>
    <hyperlink ref="A336" location="'S.26.01.04.03'!A1" display="S.26.01.04.03" xr:uid="{00000000-0004-0000-0000-0000E7000000}"/>
    <hyperlink ref="A337" location="'S.26.01.04.04'!A1" display="S.26.01.04.04" xr:uid="{00000000-0004-0000-0000-0000E8000000}"/>
    <hyperlink ref="A338" location="'S.26.01.04.05'!A1" display="S.26.01.04.05" xr:uid="{00000000-0004-0000-0000-0000E9000000}"/>
    <hyperlink ref="A340" location="'S.26.02.01.01'!A1" display="S.26.02.01.01" xr:uid="{00000000-0004-0000-0000-0000EA000000}"/>
    <hyperlink ref="A341" location="'S.26.02.01.02'!A1" display="S.26.02.01.02" xr:uid="{00000000-0004-0000-0000-0000EB000000}"/>
    <hyperlink ref="A342" location="'S.26.02.01.03'!A1" display="S.26.02.01.03" xr:uid="{00000000-0004-0000-0000-0000EC000000}"/>
    <hyperlink ref="A344" location="'S.26.02.04.01'!A1" display="S.26.02.04.01" xr:uid="{00000000-0004-0000-0000-0000ED000000}"/>
    <hyperlink ref="A345" location="'S.26.02.04.02'!A1" display="S.26.02.04.02" xr:uid="{00000000-0004-0000-0000-0000EE000000}"/>
    <hyperlink ref="A346" location="'S.26.02.04.03'!A1" display="S.26.02.04.03" xr:uid="{00000000-0004-0000-0000-0000EF000000}"/>
    <hyperlink ref="A348" location="'S.26.03.01.01'!A1" display="S.26.03.01.01" xr:uid="{00000000-0004-0000-0000-0000F0000000}"/>
    <hyperlink ref="A349" location="'S.26.03.01.02'!A1" display="S.26.03.01.02" xr:uid="{00000000-0004-0000-0000-0000F1000000}"/>
    <hyperlink ref="A350" location="'S.26.03.01.03'!A1" display="S.26.03.01.03" xr:uid="{00000000-0004-0000-0000-0000F2000000}"/>
    <hyperlink ref="A351" location="'S.26.03.01.04'!A1" display="S.26.03.01.04" xr:uid="{00000000-0004-0000-0000-0000F3000000}"/>
    <hyperlink ref="A353" location="'S.26.03.04.01'!A1" display="S.26.03.04.01" xr:uid="{00000000-0004-0000-0000-0000F4000000}"/>
    <hyperlink ref="A354" location="'S.26.03.04.02'!A1" display="S.26.03.04.02" xr:uid="{00000000-0004-0000-0000-0000F5000000}"/>
    <hyperlink ref="A355" location="'S.26.03.04.03'!A1" display="S.26.03.04.03" xr:uid="{00000000-0004-0000-0000-0000F6000000}"/>
    <hyperlink ref="A356" location="'S.26.03.04.04'!A1" display="S.26.03.04.04" xr:uid="{00000000-0004-0000-0000-0000F7000000}"/>
    <hyperlink ref="A358" location="'S.26.04.01.01'!A1" display="S.26.04.01.01" xr:uid="{00000000-0004-0000-0000-0000F8000000}"/>
    <hyperlink ref="A359" location="'S.26.04.01.02'!A1" display="S.26.04.01.02" xr:uid="{00000000-0004-0000-0000-0000F9000000}"/>
    <hyperlink ref="A360" location="'S.26.04.01.03'!A1" display="S.26.04.01.03" xr:uid="{00000000-0004-0000-0000-0000FA000000}"/>
    <hyperlink ref="A361" location="'S.26.04.01.04'!A1" display="S.26.04.01.04" xr:uid="{00000000-0004-0000-0000-0000FB000000}"/>
    <hyperlink ref="A362" location="'S.26.04.01.05'!A1" display="S.26.04.01.05" xr:uid="{00000000-0004-0000-0000-0000FC000000}"/>
    <hyperlink ref="A363" location="'S.26.04.01.06'!A1" display="S.26.04.01.06" xr:uid="{00000000-0004-0000-0000-0000FD000000}"/>
    <hyperlink ref="A364" location="'S.26.04.01.07'!A1" display="S.26.04.01.07" xr:uid="{00000000-0004-0000-0000-0000FE000000}"/>
    <hyperlink ref="A365" location="'S.26.04.01.08'!A1" display="S.26.04.01.08" xr:uid="{00000000-0004-0000-0000-0000FF000000}"/>
    <hyperlink ref="A366" location="'S.26.04.01.09'!A1" display="S.26.04.01.09" xr:uid="{00000000-0004-0000-0000-000000010000}"/>
    <hyperlink ref="A368" location="'S.26.04.04.01'!A1" display="S.26.04.04.01" xr:uid="{00000000-0004-0000-0000-000001010000}"/>
    <hyperlink ref="A369" location="'S.26.04.04.02'!A1" display="S.26.04.04.02" xr:uid="{00000000-0004-0000-0000-000002010000}"/>
    <hyperlink ref="A370" location="'S.26.04.04.03'!A1" display="S.26.04.04.03" xr:uid="{00000000-0004-0000-0000-000003010000}"/>
    <hyperlink ref="A371" location="'S.26.04.04.04'!A1" display="S.26.04.04.04" xr:uid="{00000000-0004-0000-0000-000004010000}"/>
    <hyperlink ref="A372" location="'S.26.04.04.05'!A1" display="S.26.04.04.05" xr:uid="{00000000-0004-0000-0000-000005010000}"/>
    <hyperlink ref="A373" location="'S.26.04.04.06'!A1" display="S.26.04.04.06" xr:uid="{00000000-0004-0000-0000-000006010000}"/>
    <hyperlink ref="A374" location="'S.26.04.04.07'!A1" display="S.26.04.04.07" xr:uid="{00000000-0004-0000-0000-000007010000}"/>
    <hyperlink ref="A375" location="'S.26.04.04.08'!A1" display="S.26.04.04.08" xr:uid="{00000000-0004-0000-0000-000008010000}"/>
    <hyperlink ref="A376" location="'S.26.04.04.09'!A1" display="S.26.04.04.09" xr:uid="{00000000-0004-0000-0000-000009010000}"/>
    <hyperlink ref="A378" location="'S.26.05.01.01'!A1" display="S.26.05.01.01" xr:uid="{00000000-0004-0000-0000-00000A010000}"/>
    <hyperlink ref="A379" location="'S.26.05.01.02'!A1" display="S.26.05.01.02" xr:uid="{00000000-0004-0000-0000-00000B010000}"/>
    <hyperlink ref="A380" location="'S.26.05.01.03'!A1" display="S.26.05.01.03" xr:uid="{00000000-0004-0000-0000-00000C010000}"/>
    <hyperlink ref="A381" location="'S.26.05.01.04'!A1" display="S.26.05.01.04" xr:uid="{00000000-0004-0000-0000-00000D010000}"/>
    <hyperlink ref="A382" location="'S.26.05.01.05'!A1" display="S.26.05.01.05" xr:uid="{00000000-0004-0000-0000-00000E010000}"/>
    <hyperlink ref="A384" location="'S.26.05.04.01'!A1" display="S.26.05.04.01" xr:uid="{00000000-0004-0000-0000-00000F010000}"/>
    <hyperlink ref="A385" location="'S.26.05.04.02'!A1" display="S.26.05.04.02" xr:uid="{00000000-0004-0000-0000-000010010000}"/>
    <hyperlink ref="A386" location="'S.26.05.04.03'!A1" display="S.26.05.04.03" xr:uid="{00000000-0004-0000-0000-000011010000}"/>
    <hyperlink ref="A387" location="'S.26.05.04.04'!A1" display="S.26.05.04.04" xr:uid="{00000000-0004-0000-0000-000012010000}"/>
    <hyperlink ref="A388" location="'S.26.05.04.05'!A1" display="S.26.05.04.05" xr:uid="{00000000-0004-0000-0000-000013010000}"/>
    <hyperlink ref="A390" location="'S.26.06.01.01'!A1" display="S.26.06.01.01" xr:uid="{00000000-0004-0000-0000-000014010000}"/>
    <hyperlink ref="A391" location="'S.26.06.01.02'!A1" display="S.26.06.01.02" xr:uid="{00000000-0004-0000-0000-000015010000}"/>
    <hyperlink ref="A393" location="'S.26.06.04.01'!A1" display="S.26.06.04.01" xr:uid="{00000000-0004-0000-0000-000016010000}"/>
    <hyperlink ref="A394" location="'S.26.06.04.02'!A1" display="S.26.06.04.02" xr:uid="{00000000-0004-0000-0000-000017010000}"/>
    <hyperlink ref="A396" location="'S.26.07.01.01'!A1" display="S.26.07.01.01" xr:uid="{00000000-0004-0000-0000-000018010000}"/>
    <hyperlink ref="A397" location="'S.26.07.01.02'!A1" display="S.26.07.01.02" xr:uid="{00000000-0004-0000-0000-000019010000}"/>
    <hyperlink ref="A398" location="'S.26.07.01.03'!A1" display="S.26.07.01.03" xr:uid="{00000000-0004-0000-0000-00001A010000}"/>
    <hyperlink ref="A399" location="'S.26.07.01.04'!A1" display="S.26.07.01.04" xr:uid="{00000000-0004-0000-0000-00001B010000}"/>
    <hyperlink ref="A400" location="'S.26.07.01.05'!A1" display="S.26.07.01.05" xr:uid="{00000000-0004-0000-0000-00001C010000}"/>
    <hyperlink ref="A401" location="'S.26.07.01.06'!A1" display="S.26.07.01.06" xr:uid="{00000000-0004-0000-0000-00001D010000}"/>
    <hyperlink ref="A403" location="'S.26.07.04.01'!A1" display="S.26.07.04.01" xr:uid="{00000000-0004-0000-0000-00001E010000}"/>
    <hyperlink ref="A404" location="'S.26.07.04.02'!A1" display="S.26.07.04.02" xr:uid="{00000000-0004-0000-0000-00001F010000}"/>
    <hyperlink ref="A405" location="'S.26.07.04.03'!A1" display="S.26.07.04.03" xr:uid="{00000000-0004-0000-0000-000020010000}"/>
    <hyperlink ref="A406" location="'S.26.07.04.04'!A1" display="S.26.07.04.04" xr:uid="{00000000-0004-0000-0000-000021010000}"/>
    <hyperlink ref="A407" location="'S.26.07.04.05'!A1" display="S.26.07.04.05" xr:uid="{00000000-0004-0000-0000-000022010000}"/>
    <hyperlink ref="A408" location="'S.26.07.04.06'!A1" display="S.26.07.04.06" xr:uid="{00000000-0004-0000-0000-000023010000}"/>
    <hyperlink ref="A410" location="'S.26.08.01.01'!A1" display="S.26.08.01.01" xr:uid="{00000000-0004-0000-0000-000024010000}"/>
    <hyperlink ref="A411" location="'S.26.08.01.02'!A1" display="S.26.08.01.02" xr:uid="{00000000-0004-0000-0000-000025010000}"/>
    <hyperlink ref="A412" location="'S.26.08.01.03'!A1" display="S.26.08.01.03" xr:uid="{00000000-0004-0000-0000-000026010000}"/>
    <hyperlink ref="A414" location="'S.26.08.04.01'!A1" display="S.26.08.04.01" xr:uid="{00000000-0004-0000-0000-000027010000}"/>
    <hyperlink ref="A415" location="'S.26.08.04.02'!A1" display="S.26.08.04.02" xr:uid="{00000000-0004-0000-0000-000028010000}"/>
    <hyperlink ref="A416" location="'S.26.08.04.03'!A1" display="S.26.08.04.03" xr:uid="{00000000-0004-0000-0000-000029010000}"/>
    <hyperlink ref="A418" location="'S.26.09.01.01'!A1" display="S.26.09.01.01" xr:uid="{00000000-0004-0000-0000-00002A010000}"/>
    <hyperlink ref="A419" location="'S.26.09.01.02'!A1" display="S.26.09.01.02" xr:uid="{00000000-0004-0000-0000-00002B010000}"/>
    <hyperlink ref="A420" location="'S.26.09.01.03'!A1" display="S.26.09.01.03" xr:uid="{00000000-0004-0000-0000-00002C010000}"/>
    <hyperlink ref="A422" location="'S.26.09.04.01'!A1" display="S.26.09.04.01" xr:uid="{00000000-0004-0000-0000-00002D010000}"/>
    <hyperlink ref="A423" location="'S.26.09.04.02'!A1" display="S.26.09.04.02" xr:uid="{00000000-0004-0000-0000-00002E010000}"/>
    <hyperlink ref="A424" location="'S.26.09.04.03'!A1" display="S.26.09.04.03" xr:uid="{00000000-0004-0000-0000-00002F010000}"/>
    <hyperlink ref="A426" location="'S.26.10.01.01'!A1" display="S.26.10.01.01" xr:uid="{00000000-0004-0000-0000-000030010000}"/>
    <hyperlink ref="A427" location="'S.26.10.01.02'!A1" display="S.26.10.01.02" xr:uid="{00000000-0004-0000-0000-000031010000}"/>
    <hyperlink ref="A428" location="'S.26.10.01.03'!A1" display="S.26.10.01.03" xr:uid="{00000000-0004-0000-0000-000032010000}"/>
    <hyperlink ref="A429" location="'S.26.10.01.04'!A1" display="S.26.10.01.04" xr:uid="{00000000-0004-0000-0000-000033010000}"/>
    <hyperlink ref="A430" location="'S.26.10.01.05'!A1" display="S.26.10.01.05" xr:uid="{00000000-0004-0000-0000-000034010000}"/>
    <hyperlink ref="A431" location="'S.26.10.01.06'!A1" display="S.26.10.01.06" xr:uid="{00000000-0004-0000-0000-000035010000}"/>
    <hyperlink ref="A432" location="'S.26.10.01.07'!A1" display="S.26.10.01.07" xr:uid="{00000000-0004-0000-0000-000036010000}"/>
    <hyperlink ref="A434" location="'S.26.11.01.01'!A1" display="S.26.11.01.01" xr:uid="{00000000-0004-0000-0000-000037010000}"/>
    <hyperlink ref="A435" location="'S.26.11.01.02'!A1" display="S.26.11.01.02" xr:uid="{00000000-0004-0000-0000-000038010000}"/>
    <hyperlink ref="A436" location="'S.26.11.01.03'!A1" display="S.26.11.01.03" xr:uid="{00000000-0004-0000-0000-000039010000}"/>
    <hyperlink ref="A437" location="'S.26.11.01.04'!A1" display="S.26.11.01.04" xr:uid="{00000000-0004-0000-0000-00003A010000}"/>
    <hyperlink ref="A439" location="'S.26.12.01.01'!A1" display="S.26.12.01.01" xr:uid="{00000000-0004-0000-0000-00003B010000}"/>
    <hyperlink ref="A440" location="'S.26.12.01.02'!A1" display="S.26.12.01.02" xr:uid="{00000000-0004-0000-0000-00003C010000}"/>
    <hyperlink ref="A441" location="'S.26.12.01.03'!A1" display="S.26.12.01.03" xr:uid="{00000000-0004-0000-0000-00003D010000}"/>
    <hyperlink ref="A443" location="'S.26.13.01.01'!A1" display="S.26.13.01.01" xr:uid="{00000000-0004-0000-0000-00003E010000}"/>
    <hyperlink ref="A444" location="'S.26.13.01.02'!A1" display="S.26.13.01.02" xr:uid="{00000000-0004-0000-0000-00003F010000}"/>
    <hyperlink ref="A445" location="'S.26.13.01.03'!A1" display="S.26.13.01.03" xr:uid="{00000000-0004-0000-0000-000040010000}"/>
    <hyperlink ref="A446" location="'S.26.13.01.04'!A1" display="S.26.13.01.04" xr:uid="{00000000-0004-0000-0000-000041010000}"/>
    <hyperlink ref="A447" location="'S.26.13.01.05'!A1" display="S.26.13.01.05" xr:uid="{00000000-0004-0000-0000-000042010000}"/>
    <hyperlink ref="A448" location="'S.26.13.01.06'!A1" display="S.26.13.01.06" xr:uid="{00000000-0004-0000-0000-000043010000}"/>
    <hyperlink ref="A449" location="'S.26.13.01.07'!A1" display="S.26.13.01.07" xr:uid="{00000000-0004-0000-0000-000044010000}"/>
    <hyperlink ref="A450" location="'S.26.13.01.08'!A1" display="S.26.13.01.08" xr:uid="{00000000-0004-0000-0000-000045010000}"/>
    <hyperlink ref="A451" location="'S.26.13.01.09'!A1" display="S.26.13.01.09" xr:uid="{00000000-0004-0000-0000-000046010000}"/>
    <hyperlink ref="A452" location="'S.26.13.01.10'!A1" display="S.26.13.01.10" xr:uid="{00000000-0004-0000-0000-000047010000}"/>
    <hyperlink ref="A453" location="'S.26.13.01.11'!A1" display="S.26.13.01.11" xr:uid="{00000000-0004-0000-0000-000048010000}"/>
    <hyperlink ref="A454" location="'S.26.13.01.12'!A1" display="S.26.13.01.12" xr:uid="{00000000-0004-0000-0000-000049010000}"/>
    <hyperlink ref="A455" location="'S.26.13.01.13'!A1" display="S.26.13.01.13" xr:uid="{00000000-0004-0000-0000-00004A010000}"/>
    <hyperlink ref="A456" location="'S.26.13.01.14'!A1" display="S.26.13.01.14" xr:uid="{00000000-0004-0000-0000-00004B010000}"/>
    <hyperlink ref="A457" location="'S.26.13.01.15'!A1" display="S.26.13.01.15" xr:uid="{00000000-0004-0000-0000-00004C010000}"/>
    <hyperlink ref="A459" location="'S.26.14.01.01'!A1" display="S.26.14.01.01" xr:uid="{00000000-0004-0000-0000-00004D010000}"/>
    <hyperlink ref="A460" location="'S.26.14.01.02'!A1" display="S.26.14.01.02" xr:uid="{00000000-0004-0000-0000-00004E010000}"/>
    <hyperlink ref="A461" location="'S.26.14.01.03'!A1" display="S.26.14.01.03" xr:uid="{00000000-0004-0000-0000-00004F010000}"/>
    <hyperlink ref="A462" location="'S.26.14.01.04'!A1" display="S.26.14.01.04" xr:uid="{00000000-0004-0000-0000-000050010000}"/>
    <hyperlink ref="A463" location="'S.26.14.01.05'!A1" display="S.26.14.01.05" xr:uid="{00000000-0004-0000-0000-000051010000}"/>
    <hyperlink ref="A465" location="'S.26.15.01.01'!A1" display="S.26.15.01.01" xr:uid="{00000000-0004-0000-0000-000052010000}"/>
    <hyperlink ref="A466" location="'S.26.15.01.02'!A1" display="S.26.15.01.02" xr:uid="{00000000-0004-0000-0000-000053010000}"/>
    <hyperlink ref="A467" location="'S.26.15.01.03'!A1" display="S.26.15.01.03" xr:uid="{00000000-0004-0000-0000-000054010000}"/>
    <hyperlink ref="A469" location="'S.26.16.01.01'!A1" display="S.26.16.01.01" xr:uid="{00000000-0004-0000-0000-000055010000}"/>
    <hyperlink ref="A470" location="'S.26.16.01.02'!A1" display="S.26.16.01.02" xr:uid="{00000000-0004-0000-0000-000056010000}"/>
    <hyperlink ref="A471" location="'S.26.16.01.03'!A1" display="S.26.16.01.03" xr:uid="{00000000-0004-0000-0000-000057010000}"/>
    <hyperlink ref="A473" location="'S.27.01.01.01'!A1" display="S.27.01.01.01" xr:uid="{00000000-0004-0000-0000-000058010000}"/>
    <hyperlink ref="A474" location="'S.27.01.01.02'!A1" display="S.27.01.01.02" xr:uid="{00000000-0004-0000-0000-000059010000}"/>
    <hyperlink ref="A475" location="'S.27.01.01.03'!A1" display="S.27.01.01.03" xr:uid="{00000000-0004-0000-0000-00005A010000}"/>
    <hyperlink ref="A476" location="'S.27.01.01.04'!A1" display="S.27.01.01.04" xr:uid="{00000000-0004-0000-0000-00005B010000}"/>
    <hyperlink ref="A477" location="'S.27.01.01.05'!A1" display="S.27.01.01.05" xr:uid="{00000000-0004-0000-0000-00005C010000}"/>
    <hyperlink ref="A478" location="'S.27.01.01.06'!A1" display="S.27.01.01.06" xr:uid="{00000000-0004-0000-0000-00005D010000}"/>
    <hyperlink ref="A479" location="'S.27.01.01.07'!A1" display="S.27.01.01.07" xr:uid="{00000000-0004-0000-0000-00005E010000}"/>
    <hyperlink ref="A480" location="'S.27.01.01.08'!A1" display="S.27.01.01.08" xr:uid="{00000000-0004-0000-0000-00005F010000}"/>
    <hyperlink ref="A481" location="'S.27.01.01.09'!A1" display="S.27.01.01.09" xr:uid="{00000000-0004-0000-0000-000060010000}"/>
    <hyperlink ref="A482" location="'S.27.01.01.10'!A1" display="S.27.01.01.10" xr:uid="{00000000-0004-0000-0000-000061010000}"/>
    <hyperlink ref="A483" location="'S.27.01.01.11'!A1" display="S.27.01.01.11" xr:uid="{00000000-0004-0000-0000-000062010000}"/>
    <hyperlink ref="A484" location="'S.27.01.01.12'!A1" display="S.27.01.01.12" xr:uid="{00000000-0004-0000-0000-000063010000}"/>
    <hyperlink ref="A485" location="'S.27.01.01.13'!A1" display="S.27.01.01.13" xr:uid="{00000000-0004-0000-0000-000064010000}"/>
    <hyperlink ref="A486" location="'S.27.01.01.14'!A1" display="S.27.01.01.14" xr:uid="{00000000-0004-0000-0000-000065010000}"/>
    <hyperlink ref="A487" location="'S.27.01.01.15'!A1" display="S.27.01.01.15" xr:uid="{00000000-0004-0000-0000-000066010000}"/>
    <hyperlink ref="A488" location="'S.27.01.01.16'!A1" display="S.27.01.01.16" xr:uid="{00000000-0004-0000-0000-000067010000}"/>
    <hyperlink ref="A489" location="'S.27.01.01.17'!A1" display="S.27.01.01.17" xr:uid="{00000000-0004-0000-0000-000068010000}"/>
    <hyperlink ref="A490" location="'S.27.01.01.18'!A1" display="S.27.01.01.18" xr:uid="{00000000-0004-0000-0000-000069010000}"/>
    <hyperlink ref="A491" location="'S.27.01.01.19'!A1" display="S.27.01.01.19" xr:uid="{00000000-0004-0000-0000-00006A010000}"/>
    <hyperlink ref="A492" location="'S.27.01.01.20'!A1" display="S.27.01.01.20" xr:uid="{00000000-0004-0000-0000-00006B010000}"/>
    <hyperlink ref="A493" location="'S.27.01.01.21'!A1" display="S.27.01.01.21" xr:uid="{00000000-0004-0000-0000-00006C010000}"/>
    <hyperlink ref="A494" location="'S.27.01.01.22'!A1" display="S.27.01.01.22" xr:uid="{00000000-0004-0000-0000-00006D010000}"/>
    <hyperlink ref="A495" location="'S.27.01.01.23'!A1" display="S.27.01.01.23" xr:uid="{00000000-0004-0000-0000-00006E010000}"/>
    <hyperlink ref="A496" location="'S.27.01.01.24'!A1" display="S.27.01.01.24" xr:uid="{00000000-0004-0000-0000-00006F010000}"/>
    <hyperlink ref="A497" location="'S.27.01.01.25'!A1" display="S.27.01.01.25" xr:uid="{00000000-0004-0000-0000-000070010000}"/>
    <hyperlink ref="A498" location="'S.27.01.01.26'!A1" display="S.27.01.01.26" xr:uid="{00000000-0004-0000-0000-000071010000}"/>
    <hyperlink ref="A499" location="'S.27.01.01.27'!A1" display="S.27.01.01.27" xr:uid="{00000000-0004-0000-0000-000072010000}"/>
    <hyperlink ref="A500" location="'S.27.01.01.28'!A1" display="S.27.01.01.28" xr:uid="{00000000-0004-0000-0000-000073010000}"/>
    <hyperlink ref="A502" location="'S.27.01.04.01'!A1" display="S.27.01.04.01" xr:uid="{00000000-0004-0000-0000-000074010000}"/>
    <hyperlink ref="A503" location="'S.27.01.04.02'!A1" display="S.27.01.04.02" xr:uid="{00000000-0004-0000-0000-000075010000}"/>
    <hyperlink ref="A504" location="'S.27.01.04.03'!A1" display="S.27.01.04.03" xr:uid="{00000000-0004-0000-0000-000076010000}"/>
    <hyperlink ref="A505" location="'S.27.01.04.04'!A1" display="S.27.01.04.04" xr:uid="{00000000-0004-0000-0000-000077010000}"/>
    <hyperlink ref="A506" location="'S.27.01.04.05'!A1" display="S.27.01.04.05" xr:uid="{00000000-0004-0000-0000-000078010000}"/>
    <hyperlink ref="A507" location="'S.27.01.04.06'!A1" display="S.27.01.04.06" xr:uid="{00000000-0004-0000-0000-000079010000}"/>
    <hyperlink ref="A508" location="'S.27.01.04.07'!A1" display="S.27.01.04.07" xr:uid="{00000000-0004-0000-0000-00007A010000}"/>
    <hyperlink ref="A509" location="'S.27.01.04.08'!A1" display="S.27.01.04.08" xr:uid="{00000000-0004-0000-0000-00007B010000}"/>
    <hyperlink ref="A510" location="'S.27.01.04.09'!A1" display="S.27.01.04.09" xr:uid="{00000000-0004-0000-0000-00007C010000}"/>
    <hyperlink ref="A511" location="'S.27.01.04.10'!A1" display="S.27.01.04.10" xr:uid="{00000000-0004-0000-0000-00007D010000}"/>
    <hyperlink ref="A512" location="'S.27.01.04.11'!A1" display="S.27.01.04.11" xr:uid="{00000000-0004-0000-0000-00007E010000}"/>
    <hyperlink ref="A513" location="'S.27.01.04.12'!A1" display="S.27.01.04.12" xr:uid="{00000000-0004-0000-0000-00007F010000}"/>
    <hyperlink ref="A514" location="'S.27.01.04.13'!A1" display="S.27.01.04.13" xr:uid="{00000000-0004-0000-0000-000080010000}"/>
    <hyperlink ref="A515" location="'S.27.01.04.14'!A1" display="S.27.01.04.14" xr:uid="{00000000-0004-0000-0000-000081010000}"/>
    <hyperlink ref="A516" location="'S.27.01.04.15'!A1" display="S.27.01.04.15" xr:uid="{00000000-0004-0000-0000-000082010000}"/>
    <hyperlink ref="A517" location="'S.27.01.04.16'!A1" display="S.27.01.04.16" xr:uid="{00000000-0004-0000-0000-000083010000}"/>
    <hyperlink ref="A518" location="'S.27.01.04.17'!A1" display="S.27.01.04.17" xr:uid="{00000000-0004-0000-0000-000084010000}"/>
    <hyperlink ref="A519" location="'S.27.01.04.18'!A1" display="S.27.01.04.18" xr:uid="{00000000-0004-0000-0000-000085010000}"/>
    <hyperlink ref="A520" location="'S.27.01.04.19'!A1" display="S.27.01.04.19" xr:uid="{00000000-0004-0000-0000-000086010000}"/>
    <hyperlink ref="A521" location="'S.27.01.04.20'!A1" display="S.27.01.04.20" xr:uid="{00000000-0004-0000-0000-000087010000}"/>
    <hyperlink ref="A522" location="'S.27.01.04.21'!A1" display="S.27.01.04.21" xr:uid="{00000000-0004-0000-0000-000088010000}"/>
    <hyperlink ref="A523" location="'S.27.01.04.22'!A1" display="S.27.01.04.22" xr:uid="{00000000-0004-0000-0000-000089010000}"/>
    <hyperlink ref="A524" location="'S.27.01.04.23'!A1" display="S.27.01.04.23" xr:uid="{00000000-0004-0000-0000-00008A010000}"/>
    <hyperlink ref="A525" location="'S.27.01.04.24'!A1" display="S.27.01.04.24" xr:uid="{00000000-0004-0000-0000-00008B010000}"/>
    <hyperlink ref="A526" location="'S.27.01.04.25'!A1" display="S.27.01.04.25" xr:uid="{00000000-0004-0000-0000-00008C010000}"/>
    <hyperlink ref="A527" location="'S.27.01.04.26'!A1" display="S.27.01.04.26" xr:uid="{00000000-0004-0000-0000-00008D010000}"/>
    <hyperlink ref="A528" location="'S.27.01.04.27'!A1" display="S.27.01.04.27" xr:uid="{00000000-0004-0000-0000-00008E010000}"/>
    <hyperlink ref="A529" location="'S.27.01.04.28'!A1" display="S.27.01.04.28" xr:uid="{00000000-0004-0000-0000-00008F010000}"/>
    <hyperlink ref="A531" location="'S.27.02.01.01'!A1" display="S.27.02.01.01" xr:uid="{00000000-0004-0000-0000-000090010000}"/>
    <hyperlink ref="A532" location="'S.27.02.01.02'!A1" display="S.27.02.01.02" xr:uid="{00000000-0004-0000-0000-000091010000}"/>
    <hyperlink ref="A533" location="'S.27.02.01.03'!A1" display="S.27.02.01.03" xr:uid="{00000000-0004-0000-0000-000092010000}"/>
    <hyperlink ref="A535" location="'S.27.03.01.01'!A1" display="S.27.03.01.01" xr:uid="{00000000-0004-0000-0000-000093010000}"/>
    <hyperlink ref="A536" location="'S.27.03.01.02'!A1" display="S.27.03.01.02" xr:uid="{00000000-0004-0000-0000-000094010000}"/>
    <hyperlink ref="A538" location="'S.28.01.01.01'!A1" display="S.28.01.01.01" xr:uid="{00000000-0004-0000-0000-000095010000}"/>
    <hyperlink ref="A539" location="'S.28.01.01.02'!A1" display="S.28.01.01.02" xr:uid="{00000000-0004-0000-0000-000096010000}"/>
    <hyperlink ref="A540" location="'S.28.01.01.03'!A1" display="S.28.01.01.03" xr:uid="{00000000-0004-0000-0000-000097010000}"/>
    <hyperlink ref="A541" location="'S.28.01.01.04'!A1" display="S.28.01.01.04" xr:uid="{00000000-0004-0000-0000-000098010000}"/>
    <hyperlink ref="A542" location="'S.28.01.01.05'!A1" display="S.28.01.01.05" xr:uid="{00000000-0004-0000-0000-000099010000}"/>
    <hyperlink ref="A544" location="'S.28.02.01.01'!A1" display="S.28.02.01.01" xr:uid="{00000000-0004-0000-0000-00009A010000}"/>
    <hyperlink ref="A545" location="'S.28.02.01.02'!A1" display="S.28.02.01.02" xr:uid="{00000000-0004-0000-0000-00009B010000}"/>
    <hyperlink ref="A546" location="'S.28.02.01.03'!A1" display="S.28.02.01.03" xr:uid="{00000000-0004-0000-0000-00009C010000}"/>
    <hyperlink ref="A547" location="'S.28.02.01.04'!A1" display="S.28.02.01.04" xr:uid="{00000000-0004-0000-0000-00009D010000}"/>
    <hyperlink ref="A548" location="'S.28.02.01.05'!A1" display="S.28.02.01.05" xr:uid="{00000000-0004-0000-0000-00009E010000}"/>
    <hyperlink ref="A549" location="'S.28.02.01.06'!A1" display="S.28.02.01.06" xr:uid="{00000000-0004-0000-0000-00009F010000}"/>
    <hyperlink ref="A551" location="'S.30.03.01.01'!A1" display="S.30.03.01.01" xr:uid="{00000000-0004-0000-0000-0000A0010000}"/>
    <hyperlink ref="A553" location="'S.30.04.01.01'!A1" display="S.30.04.01.01" xr:uid="{00000000-0004-0000-0000-0000A1010000}"/>
    <hyperlink ref="A554" location="'S.30.04.01.02'!A1" display="S.30.04.01.02" xr:uid="{00000000-0004-0000-0000-0000A2010000}"/>
    <hyperlink ref="A556" location="'S.31.01.01.01'!A1" display="S.31.01.01.01" xr:uid="{00000000-0004-0000-0000-0000A3010000}"/>
    <hyperlink ref="A557" location="'S.31.01.01.02'!A1" display="S.31.01.01.02" xr:uid="{00000000-0004-0000-0000-0000A4010000}"/>
    <hyperlink ref="A559" location="'S.31.01.04.01'!A1" display="S.31.01.04.01" xr:uid="{00000000-0004-0000-0000-0000A5010000}"/>
    <hyperlink ref="A560" location="'S.31.01.04.02'!A1" display="S.31.01.04.02" xr:uid="{00000000-0004-0000-0000-0000A6010000}"/>
    <hyperlink ref="A562" location="'S.31.02.01.01'!A1" display="S.31.02.01.01" xr:uid="{00000000-0004-0000-0000-0000A7010000}"/>
    <hyperlink ref="A563" location="'S.31.02.01.02'!A1" display="S.31.02.01.02" xr:uid="{00000000-0004-0000-0000-0000A8010000}"/>
    <hyperlink ref="A565" location="'S.31.02.04.01'!A1" display="S.31.02.04.01" xr:uid="{00000000-0004-0000-0000-0000A9010000}"/>
    <hyperlink ref="A566" location="'S.31.02.04.02'!A1" display="S.31.02.04.02" xr:uid="{00000000-0004-0000-0000-0000AA010000}"/>
    <hyperlink ref="A568" location="'S.32.01.04.01'!A1" display="S.32.01.04.01" xr:uid="{00000000-0004-0000-0000-0000AB010000}"/>
    <hyperlink ref="A570" location="'S.32.01.22.01'!A1" display="S.32.01.22.01" xr:uid="{00000000-0004-0000-0000-0000AC010000}"/>
    <hyperlink ref="A572" location="'S.33.01.04.01'!A1" display="S.33.01.04.01" xr:uid="{00000000-0004-0000-0000-0000AD010000}"/>
    <hyperlink ref="A574" location="'S.34.01.04.01'!A1" display="S.34.01.04.01" xr:uid="{00000000-0004-0000-0000-0000AE010000}"/>
    <hyperlink ref="A576" location="'S.35.01.04.01'!A1" display="S.35.01.04.01" xr:uid="{00000000-0004-0000-0000-0000AF010000}"/>
    <hyperlink ref="A578" location="'S.36.01.01.01'!A1" display="S.36.01.01.01" xr:uid="{00000000-0004-0000-0000-0000B0010000}"/>
    <hyperlink ref="A580" location="'S.36.02.01.01'!A1" display="S.36.02.01.01" xr:uid="{00000000-0004-0000-0000-0000B1010000}"/>
    <hyperlink ref="A582" location="'S.36.05.01.01'!A1" display="S.36.05.01.01" xr:uid="{00000000-0004-0000-0000-0000B2010000}"/>
    <hyperlink ref="A584" location="'S.36.06.01.01'!A1" display="S.36.06.01.01" xr:uid="{00000000-0004-0000-0000-0000B3010000}"/>
    <hyperlink ref="A586" location="'S.36.07.01.01'!A1" display="S.36.07.01.01" xr:uid="{00000000-0004-0000-0000-0000B4010000}"/>
    <hyperlink ref="A588" location="'S.37.01.04.01'!A1" display="S.37.01.04.01" xr:uid="{00000000-0004-0000-0000-0000B5010000}"/>
    <hyperlink ref="A590" location="'S.37.02.04.01'!A1" display="S.37.02.04.01" xr:uid="{00000000-0004-0000-0000-0000B6010000}"/>
    <hyperlink ref="A591" location="'S.37.02.04.02'!A1" display="S.37.02.04.02" xr:uid="{00000000-0004-0000-0000-0000B7010000}"/>
    <hyperlink ref="A592" location="'S.37.02.04.03'!A1" display="S.37.02.04.03" xr:uid="{00000000-0004-0000-0000-0000B8010000}"/>
    <hyperlink ref="A593" location="'S.37.02.04.04'!A1" display="S.37.02.04.04" xr:uid="{00000000-0004-0000-0000-0000B9010000}"/>
    <hyperlink ref="A595" location="'S.38.01.11.01'!A1" display="S.38.01.11.01" xr:uid="{00000000-0004-0000-0000-0000BA010000}"/>
    <hyperlink ref="A596" location="'S.38.01.11.02'!A1" display="S.38.01.11.02" xr:uid="{00000000-0004-0000-0000-0000BB010000}"/>
    <hyperlink ref="A598" location="'S.39.01.11.01'!A1" display="S.39.01.11.01" xr:uid="{00000000-0004-0000-0000-0000BC010000}"/>
    <hyperlink ref="A599" location="'S.39.01.11.02'!A1" display="S.39.01.11.02" xr:uid="{00000000-0004-0000-0000-0000BD010000}"/>
    <hyperlink ref="A601" location="'S.41.01.11.01'!A1" display="S.41.01.11.01" xr:uid="{00000000-0004-0000-0000-0000BE010000}"/>
    <hyperlink ref="A603" location="'S.52.01.01.01'!A1" display="S.52.01.01.01" xr:uid="{00000000-0004-0000-0000-0000BF010000}"/>
    <hyperlink ref="A604" location="'S.52.01.01.02'!A1" display="S.52.01.01.02" xr:uid="{00000000-0004-0000-0000-0000C0010000}"/>
    <hyperlink ref="A606" location="'SE.01.01.16.01'!A1" display="SE.01.01.16.01" xr:uid="{00000000-0004-0000-0000-0000C1010000}"/>
    <hyperlink ref="A608" location="'SE.01.01.17.01'!A1" display="SE.01.01.17.01" xr:uid="{00000000-0004-0000-0000-0000C2010000}"/>
    <hyperlink ref="A610" location="'SE.01.01.18.01'!A1" display="SE.01.01.18.01" xr:uid="{00000000-0004-0000-0000-0000C3010000}"/>
    <hyperlink ref="A612" location="'SE.01.01.19.01'!A1" display="SE.01.01.19.01" xr:uid="{00000000-0004-0000-0000-0000C4010000}"/>
    <hyperlink ref="A614" location="'SE.02.01.16.01'!A1" display="SE.02.01.16.01" xr:uid="{00000000-0004-0000-0000-0000C5010000}"/>
    <hyperlink ref="A616" location="'SE.02.01.17.01'!A1" display="SE.02.01.17.01" xr:uid="{00000000-0004-0000-0000-0000C6010000}"/>
    <hyperlink ref="A618" location="'SE.02.01.18.01'!A1" display="SE.02.01.18.01" xr:uid="{00000000-0004-0000-0000-0000C7010000}"/>
    <hyperlink ref="A620" location="'SE.02.01.19.01'!A1" display="SE.02.01.19.01" xr:uid="{00000000-0004-0000-0000-0000C8010000}"/>
    <hyperlink ref="A622" location="'SE.06.02.16.01'!A1" display="SE.06.02.16.01" xr:uid="{00000000-0004-0000-0000-0000C9010000}"/>
    <hyperlink ref="A623" location="'SE.06.02.16.02'!A1" display="SE.06.02.16.02" xr:uid="{00000000-0004-0000-0000-0000CA010000}"/>
    <hyperlink ref="A625" location="'SE.06.02.18.01'!A1" display="SE.06.02.18.01" xr:uid="{00000000-0004-0000-0000-0000CB010000}"/>
    <hyperlink ref="A626" location="'SE.06.02.18.02'!A1" display="SE.06.02.18.02" xr:uid="{00000000-0004-0000-0000-0000CC010000}"/>
    <hyperlink ref="A628" location="'SE.17.01.17.01'!A1" display="SE.17.01.17.01" xr:uid="{00000000-0004-0000-0000-0000CD010000}"/>
    <hyperlink ref="A630" location="'SPV.01.01.20.01'!A1" display="SPV.01.01.20.01" xr:uid="{00000000-0004-0000-0000-0000CE010000}"/>
    <hyperlink ref="A632" location="'SPV.01.02.20.01'!A1" display="SPV.01.02.20.01" xr:uid="{00000000-0004-0000-0000-0000CF010000}"/>
    <hyperlink ref="A634" location="'SPV.02.01.20.01'!A1" display="SPV.02.01.20.01" xr:uid="{00000000-0004-0000-0000-0000D0010000}"/>
    <hyperlink ref="A635" location="'SPV.02.01.20.02'!A1" display="SPV.02.01.20.02" xr:uid="{00000000-0004-0000-0000-0000D1010000}"/>
    <hyperlink ref="A636" location="'SPV.02.01.20.03'!A1" display="SPV.02.01.20.03" xr:uid="{00000000-0004-0000-0000-0000D2010000}"/>
    <hyperlink ref="A637" location="'SPV.02.01.20.04'!A1" display="SPV.02.01.20.04" xr:uid="{00000000-0004-0000-0000-0000D3010000}"/>
    <hyperlink ref="A639" location="'SPV.02.02.20.01'!A1" display="SPV.02.02.20.01" xr:uid="{00000000-0004-0000-0000-0000D4010000}"/>
    <hyperlink ref="A640" location="'SPV.02.02.20.02'!A1" display="SPV.02.02.20.02" xr:uid="{00000000-0004-0000-0000-0000D5010000}"/>
    <hyperlink ref="A641" location="'SPV.02.02.20.03'!A1" display="SPV.02.02.20.03" xr:uid="{00000000-0004-0000-0000-0000D6010000}"/>
    <hyperlink ref="A643" location="'SPV.03.01.20.01'!A1" display="SPV.03.01.20.01" xr:uid="{00000000-0004-0000-0000-0000D7010000}"/>
    <hyperlink ref="A644" location="'SPV.03.01.20.02'!A1" display="SPV.03.01.20.02" xr:uid="{00000000-0004-0000-0000-0000D8010000}"/>
    <hyperlink ref="A646" location="'SPV.03.02.20.01'!A1" display="SPV.03.02.20.01" xr:uid="{00000000-0004-0000-0000-0000D9010000}"/>
    <hyperlink ref="A647" location="'SPV.03.02.20.02'!A1" display="SPV.03.02.20.02" xr:uid="{00000000-0004-0000-0000-0000DA010000}"/>
    <hyperlink ref="A649" location="'SR.01.01.01.01'!A1" display="SR.01.01.01.01" xr:uid="{00000000-0004-0000-0000-0000DB010000}"/>
    <hyperlink ref="A651" location="'SR.01.01.04.01'!A1" display="SR.01.01.04.01" xr:uid="{00000000-0004-0000-0000-0000DC010000}"/>
    <hyperlink ref="A653" location="'SR.01.01.07.01'!A1" display="SR.01.01.07.01" xr:uid="{00000000-0004-0000-0000-0000DD010000}"/>
    <hyperlink ref="A655" location="'SR.02.01.01.01'!A1" display="SR.02.01.01.01" xr:uid="{00000000-0004-0000-0000-0000DE010000}"/>
    <hyperlink ref="A657" location="'SR.02.01.07.01'!A1" display="SR.02.01.07.01" xr:uid="{00000000-0004-0000-0000-0000DF010000}"/>
    <hyperlink ref="A659" location="'SR.12.01.01.01'!A1" display="SR.12.01.01.01" xr:uid="{00000000-0004-0000-0000-0000E0010000}"/>
    <hyperlink ref="A661" location="'SR.17.01.01.01'!A1" display="SR.17.01.01.01" xr:uid="{00000000-0004-0000-0000-0000E1010000}"/>
    <hyperlink ref="A663" location="'SR.22.02.01.01'!A1" display="SR.22.02.01.01" xr:uid="{00000000-0004-0000-0000-0000E2010000}"/>
    <hyperlink ref="A665" location="'SR.22.03.01.01'!A1" display="SR.22.03.01.01" xr:uid="{00000000-0004-0000-0000-0000E3010000}"/>
    <hyperlink ref="A667" location="'SR.25.01.01.01'!A1" display="SR.25.01.01.01" xr:uid="{00000000-0004-0000-0000-0000E4010000}"/>
    <hyperlink ref="A668" location="'SR.25.01.01.02'!A1" display="SR.25.01.01.02" xr:uid="{00000000-0004-0000-0000-0000E5010000}"/>
    <hyperlink ref="A669" location="'SR.25.01.01.03'!A1" display="SR.25.01.01.03" xr:uid="{00000000-0004-0000-0000-0000E6010000}"/>
    <hyperlink ref="A670" location="'SR.25.01.01.04'!A1" display="SR.25.01.01.04" xr:uid="{00000000-0004-0000-0000-0000E7010000}"/>
    <hyperlink ref="A671" location="'SR.25.01.01.05'!A1" display="SR.25.01.01.05" xr:uid="{00000000-0004-0000-0000-0000E8010000}"/>
    <hyperlink ref="A673" location="'SR.25.01.04.01'!A1" display="SR.25.01.04.01" xr:uid="{00000000-0004-0000-0000-0000E9010000}"/>
    <hyperlink ref="A674" location="'SR.25.01.04.02'!A1" display="SR.25.01.04.02" xr:uid="{00000000-0004-0000-0000-0000EA010000}"/>
    <hyperlink ref="A676" location="'SR.25.05.01.01'!A1" display="SR.25.05.01.01" xr:uid="{00000000-0004-0000-0000-0000EB010000}"/>
    <hyperlink ref="A677" location="'SR.25.05.01.02'!A1" display="SR.25.05.01.02" xr:uid="{00000000-0004-0000-0000-0000EC010000}"/>
    <hyperlink ref="A679" location="'SR.25.05.04.01'!A1" display="SR.25.05.04.01" xr:uid="{00000000-0004-0000-0000-0000ED010000}"/>
    <hyperlink ref="A680" location="'SR.25.05.04.02'!A1" display="SR.25.05.04.02" xr:uid="{00000000-0004-0000-0000-0000EE010000}"/>
    <hyperlink ref="A682" location="'SR.26.01.01.01'!A1" display="SR.26.01.01.01" xr:uid="{00000000-0004-0000-0000-0000EF010000}"/>
    <hyperlink ref="A683" location="'SR.26.01.01.02'!A1" display="SR.26.01.01.02" xr:uid="{00000000-0004-0000-0000-0000F0010000}"/>
    <hyperlink ref="A684" location="'SR.26.01.01.03'!A1" display="SR.26.01.01.03" xr:uid="{00000000-0004-0000-0000-0000F1010000}"/>
    <hyperlink ref="A685" location="'SR.26.01.01.05'!A1" display="SR.26.01.01.05" xr:uid="{00000000-0004-0000-0000-0000F2010000}"/>
    <hyperlink ref="A687" location="'SR.26.01.04.01'!A1" display="SR.26.01.04.01" xr:uid="{00000000-0004-0000-0000-0000F3010000}"/>
    <hyperlink ref="A688" location="'SR.26.01.04.02'!A1" display="SR.26.01.04.02" xr:uid="{00000000-0004-0000-0000-0000F4010000}"/>
    <hyperlink ref="A689" location="'SR.26.01.04.03'!A1" display="SR.26.01.04.03" xr:uid="{00000000-0004-0000-0000-0000F5010000}"/>
    <hyperlink ref="A690" location="'SR.26.01.04.04'!A1" display="SR.26.01.04.04" xr:uid="{00000000-0004-0000-0000-0000F6010000}"/>
    <hyperlink ref="A691" location="'SR.26.01.04.05'!A1" display="SR.26.01.04.05" xr:uid="{00000000-0004-0000-0000-0000F7010000}"/>
    <hyperlink ref="A693" location="'SR.26.02.01.01'!A1" display="SR.26.02.01.01" xr:uid="{00000000-0004-0000-0000-0000F8010000}"/>
    <hyperlink ref="A694" location="'SR.26.02.01.02'!A1" display="SR.26.02.01.02" xr:uid="{00000000-0004-0000-0000-0000F9010000}"/>
    <hyperlink ref="A696" location="'SR.26.03.01.01'!A1" display="SR.26.03.01.01" xr:uid="{00000000-0004-0000-0000-0000FA010000}"/>
    <hyperlink ref="A697" location="'SR.26.03.01.02'!A1" display="SR.26.03.01.02" xr:uid="{00000000-0004-0000-0000-0000FB010000}"/>
    <hyperlink ref="A698" location="'SR.26.03.01.03'!A1" display="SR.26.03.01.03" xr:uid="{00000000-0004-0000-0000-0000FC010000}"/>
    <hyperlink ref="A699" location="'SR.26.03.01.04'!A1" display="SR.26.03.01.04" xr:uid="{00000000-0004-0000-0000-0000FD010000}"/>
    <hyperlink ref="A701" location="'SR.26.04.01.01'!A1" display="SR.26.04.01.01" xr:uid="{00000000-0004-0000-0000-0000FE010000}"/>
    <hyperlink ref="A702" location="'SR.26.04.01.02'!A1" display="SR.26.04.01.02" xr:uid="{00000000-0004-0000-0000-0000FF010000}"/>
    <hyperlink ref="A703" location="'SR.26.04.01.03'!A1" display="SR.26.04.01.03" xr:uid="{00000000-0004-0000-0000-000000020000}"/>
    <hyperlink ref="A704" location="'SR.26.04.01.04'!A1" display="SR.26.04.01.04" xr:uid="{00000000-0004-0000-0000-000001020000}"/>
    <hyperlink ref="A705" location="'SR.26.04.01.05'!A1" display="SR.26.04.01.05" xr:uid="{00000000-0004-0000-0000-000002020000}"/>
    <hyperlink ref="A706" location="'SR.26.04.01.06'!A1" display="SR.26.04.01.06" xr:uid="{00000000-0004-0000-0000-000003020000}"/>
    <hyperlink ref="A707" location="'SR.26.04.01.07'!A1" display="SR.26.04.01.07" xr:uid="{00000000-0004-0000-0000-000004020000}"/>
    <hyperlink ref="A708" location="'SR.26.04.01.08'!A1" display="SR.26.04.01.08" xr:uid="{00000000-0004-0000-0000-000005020000}"/>
    <hyperlink ref="A709" location="'SR.26.04.01.09'!A1" display="SR.26.04.01.09" xr:uid="{00000000-0004-0000-0000-000006020000}"/>
    <hyperlink ref="A711" location="'SR.26.05.01.01'!A1" display="SR.26.05.01.01" xr:uid="{00000000-0004-0000-0000-000007020000}"/>
    <hyperlink ref="A712" location="'SR.26.05.01.02'!A1" display="SR.26.05.01.02" xr:uid="{00000000-0004-0000-0000-000008020000}"/>
    <hyperlink ref="A713" location="'SR.26.05.01.03'!A1" display="SR.26.05.01.03" xr:uid="{00000000-0004-0000-0000-000009020000}"/>
    <hyperlink ref="A714" location="'SR.26.05.01.04'!A1" display="SR.26.05.01.04" xr:uid="{00000000-0004-0000-0000-00000A020000}"/>
    <hyperlink ref="A715" location="'SR.26.05.01.05'!A1" display="SR.26.05.01.05" xr:uid="{00000000-0004-0000-0000-00000B020000}"/>
    <hyperlink ref="A717" location="'SR.26.06.01.01'!A1" display="SR.26.06.01.01" xr:uid="{00000000-0004-0000-0000-00000C020000}"/>
    <hyperlink ref="A718" location="'SR.26.06.01.02'!A1" display="SR.26.06.01.02" xr:uid="{00000000-0004-0000-0000-00000D020000}"/>
    <hyperlink ref="A720" location="'SR.26.07.01.01'!A1" display="SR.26.07.01.01" xr:uid="{00000000-0004-0000-0000-00000E020000}"/>
    <hyperlink ref="A721" location="'SR.26.07.01.02'!A1" display="SR.26.07.01.02" xr:uid="{00000000-0004-0000-0000-00000F020000}"/>
    <hyperlink ref="A722" location="'SR.26.07.01.03'!A1" display="SR.26.07.01.03" xr:uid="{00000000-0004-0000-0000-000010020000}"/>
    <hyperlink ref="A723" location="'SR.26.07.01.04'!A1" display="SR.26.07.01.04" xr:uid="{00000000-0004-0000-0000-000011020000}"/>
    <hyperlink ref="A724" location="'SR.26.07.01.05'!A1" display="SR.26.07.01.05" xr:uid="{00000000-0004-0000-0000-000012020000}"/>
    <hyperlink ref="A725" location="'SR.26.07.01.06'!A1" display="SR.26.07.01.06" xr:uid="{00000000-0004-0000-0000-000013020000}"/>
    <hyperlink ref="A727" location="'SR.26.08.01.01'!A1" display="SR.26.08.01.01" xr:uid="{00000000-0004-0000-0000-000014020000}"/>
    <hyperlink ref="A728" location="'SR.26.08.01.02'!A1" display="SR.26.08.01.02" xr:uid="{00000000-0004-0000-0000-000015020000}"/>
    <hyperlink ref="A730" location="'SR.26.08.04.01'!A1" display="SR.26.08.04.01" xr:uid="{00000000-0004-0000-0000-000016020000}"/>
    <hyperlink ref="A731" location="'SR.26.08.04.02'!A1" display="SR.26.08.04.02" xr:uid="{00000000-0004-0000-0000-000017020000}"/>
    <hyperlink ref="A733" location="'SR.27.01.01.01'!A1" display="SR.27.01.01.01" xr:uid="{00000000-0004-0000-0000-000018020000}"/>
    <hyperlink ref="A734" location="'SR.27.01.01.02'!A1" display="SR.27.01.01.02" xr:uid="{00000000-0004-0000-0000-000019020000}"/>
    <hyperlink ref="A735" location="'SR.27.01.01.03'!A1" display="SR.27.01.01.03" xr:uid="{00000000-0004-0000-0000-00001A020000}"/>
    <hyperlink ref="A736" location="'SR.27.01.01.04'!A1" display="SR.27.01.01.04" xr:uid="{00000000-0004-0000-0000-00001B020000}"/>
    <hyperlink ref="A737" location="'SR.27.01.01.05'!A1" display="SR.27.01.01.05" xr:uid="{00000000-0004-0000-0000-00001C020000}"/>
    <hyperlink ref="A738" location="'SR.27.01.01.06'!A1" display="SR.27.01.01.06" xr:uid="{00000000-0004-0000-0000-00001D020000}"/>
    <hyperlink ref="A739" location="'SR.27.01.01.07'!A1" display="SR.27.01.01.07" xr:uid="{00000000-0004-0000-0000-00001E020000}"/>
    <hyperlink ref="A740" location="'SR.27.01.01.08'!A1" display="SR.27.01.01.08" xr:uid="{00000000-0004-0000-0000-00001F020000}"/>
    <hyperlink ref="A741" location="'SR.27.01.01.09'!A1" display="SR.27.01.01.09" xr:uid="{00000000-0004-0000-0000-000020020000}"/>
    <hyperlink ref="A742" location="'SR.27.01.01.10'!A1" display="SR.27.01.01.10" xr:uid="{00000000-0004-0000-0000-000021020000}"/>
    <hyperlink ref="A743" location="'SR.27.01.01.11'!A1" display="SR.27.01.01.11" xr:uid="{00000000-0004-0000-0000-000022020000}"/>
    <hyperlink ref="A744" location="'SR.27.01.01.12'!A1" display="SR.27.01.01.12" xr:uid="{00000000-0004-0000-0000-000023020000}"/>
    <hyperlink ref="A745" location="'SR.27.01.01.13'!A1" display="SR.27.01.01.13" xr:uid="{00000000-0004-0000-0000-000024020000}"/>
    <hyperlink ref="A746" location="'SR.27.01.01.14'!A1" display="SR.27.01.01.14" xr:uid="{00000000-0004-0000-0000-000025020000}"/>
    <hyperlink ref="A747" location="'SR.27.01.01.15'!A1" display="SR.27.01.01.15" xr:uid="{00000000-0004-0000-0000-000026020000}"/>
    <hyperlink ref="A748" location="'SR.27.01.01.16'!A1" display="SR.27.01.01.16" xr:uid="{00000000-0004-0000-0000-000027020000}"/>
    <hyperlink ref="A749" location="'SR.27.01.01.17'!A1" display="SR.27.01.01.17" xr:uid="{00000000-0004-0000-0000-000028020000}"/>
    <hyperlink ref="A750" location="'SR.27.01.01.18'!A1" display="SR.27.01.01.18" xr:uid="{00000000-0004-0000-0000-000029020000}"/>
    <hyperlink ref="A751" location="'SR.27.01.01.19'!A1" display="SR.27.01.01.19" xr:uid="{00000000-0004-0000-0000-00002A020000}"/>
    <hyperlink ref="A752" location="'SR.27.01.01.20'!A1" display="SR.27.01.01.20" xr:uid="{00000000-0004-0000-0000-00002B020000}"/>
    <hyperlink ref="A753" location="'SR.27.01.01.21'!A1" display="SR.27.01.01.21" xr:uid="{00000000-0004-0000-0000-00002C020000}"/>
    <hyperlink ref="A754" location="'SR.27.01.01.22'!A1" display="SR.27.01.01.22" xr:uid="{00000000-0004-0000-0000-00002D020000}"/>
    <hyperlink ref="A755" location="'SR.27.01.01.23'!A1" display="SR.27.01.01.23" xr:uid="{00000000-0004-0000-0000-00002E020000}"/>
    <hyperlink ref="A756" location="'SR.27.01.01.24'!A1" display="SR.27.01.01.24" xr:uid="{00000000-0004-0000-0000-00002F020000}"/>
    <hyperlink ref="A757" location="'SR.27.01.01.25'!A1" display="SR.27.01.01.25" xr:uid="{00000000-0004-0000-0000-000030020000}"/>
    <hyperlink ref="A758" location="'SR.27.01.01.26'!A1" display="SR.27.01.01.26" xr:uid="{00000000-0004-0000-0000-000031020000}"/>
    <hyperlink ref="A759" location="'SR.27.01.01.27'!A1" display="SR.27.01.01.27" xr:uid="{00000000-0004-0000-0000-000032020000}"/>
    <hyperlink ref="A760" location="'SR.27.01.01.28'!A1" display="SR.27.01.01.28" xr:uid="{00000000-0004-0000-0000-000033020000}"/>
    <hyperlink ref="A762" location="'T.99.01.01.01'!A1" display="T.99.01.01.01" xr:uid="{00000000-0004-0000-0000-000034020000}"/>
    <hyperlink ref="P639" location="'SPV.02.02.20.01'!A1" display="SPV.02.02.20.01" xr:uid="{00000000-0004-0000-0000-000035020000}"/>
    <hyperlink ref="P641" location="'SPV.02.02.20.03'!A1" display="SPV.02.02.20.03" xr:uid="{00000000-0004-0000-0000-000036020000}"/>
    <hyperlink ref="P640" location="'SPV.02.02.20.02'!A1" display="SPV.02.02.20.02" xr:uid="{00000000-0004-0000-0000-000037020000}"/>
    <hyperlink ref="P646" location="'SPV.03.02.20.01'!A1" display="SPV.03.02.20.01" xr:uid="{00000000-0004-0000-0000-000038020000}"/>
    <hyperlink ref="P647" location="'SPV.03.02.20.02'!A1" display="SPV.03.02.20.02" xr:uid="{00000000-0004-0000-0000-000039020000}"/>
    <hyperlink ref="P637" location="'SPV.02.01.20.04'!A1" display="SPV.02.01.20.04" xr:uid="{00000000-0004-0000-0000-00003A020000}"/>
    <hyperlink ref="P636" location="'SPV.02.01.20.03'!A1" display="SPV.02.01.20.03" xr:uid="{00000000-0004-0000-0000-00003B020000}"/>
    <hyperlink ref="P635" location="'SPV.02.01.20.02'!A1" display="SPV.02.01.20.02" xr:uid="{00000000-0004-0000-0000-00003C020000}"/>
    <hyperlink ref="P634" location="'SPV.02.01.20.01'!A1" display="SPV.02.01.20.01" xr:uid="{00000000-0004-0000-0000-00003D020000}"/>
    <hyperlink ref="P762" location="'T.99.01.01.01'!A1" display="T.99.01.01.01" xr:uid="{00000000-0004-0000-0000-00003E020000}"/>
    <hyperlink ref="P644" location="'SPV.03.01.20.02'!A1" display="SPV.03.01.20.02" xr:uid="{00000000-0004-0000-0000-00003F020000}"/>
    <hyperlink ref="P643" location="'SPV.03.01.20.01'!A1" display="SPV.03.01.20.01" xr:uid="{00000000-0004-0000-0000-000040020000}"/>
    <hyperlink ref="P630" location="'SPV.01.01.20.01'!A1" display="SPV.01.01.20.01" xr:uid="{00000000-0004-0000-0000-000041020000}"/>
    <hyperlink ref="P632" location="'SPV.01.02.20.01'!A1" display="SPV.01.02.20.01" xr:uid="{00000000-0004-0000-0000-000042020000}"/>
    <hyperlink ref="Q54" location="'S.02.01.02.01'!A1" display="S.02.01.02.01" xr:uid="{00000000-0004-0000-0000-000043020000}"/>
    <hyperlink ref="Q541" location="'S.28.01.01.04'!A1" display="S.28.01.01.04" xr:uid="{00000000-0004-0000-0000-000044020000}"/>
    <hyperlink ref="Q540" location="'S.28.01.01.03'!A1" display="S.28.01.01.03" xr:uid="{00000000-0004-0000-0000-000045020000}"/>
    <hyperlink ref="Q542" location="'S.28.01.01.05'!A1" display="S.28.01.01.05" xr:uid="{00000000-0004-0000-0000-000046020000}"/>
    <hyperlink ref="Q538" location="'S.28.01.01.01'!A1" display="S.28.01.01.01" xr:uid="{00000000-0004-0000-0000-000047020000}"/>
    <hyperlink ref="Q539" location="'S.28.01.01.02'!A1" display="S.28.01.01.02" xr:uid="{00000000-0004-0000-0000-000048020000}"/>
    <hyperlink ref="Q203" location="'S.19.01.21.03'!A1" display="S.19.01.21.03" xr:uid="{00000000-0004-0000-0000-000049020000}"/>
    <hyperlink ref="Q201" location="'S.19.01.21.01'!A1" display="S.19.01.21.01" xr:uid="{00000000-0004-0000-0000-00004A020000}"/>
    <hyperlink ref="Q202" location="'S.19.01.21.02'!A1" display="S.19.01.21.02" xr:uid="{00000000-0004-0000-0000-00004B020000}"/>
    <hyperlink ref="Q204" location="'S.19.01.21.04'!A1" display="S.19.01.21.04" xr:uid="{00000000-0004-0000-0000-00004C020000}"/>
    <hyperlink ref="Q227" location="'S.22.07.21.03'!A1" display="S.22.07.21.03" xr:uid="{00000000-0004-0000-0000-00004D020000}"/>
    <hyperlink ref="Q225" location="'S.22.07.21.01'!A1" display="S.22.07.21.01" xr:uid="{00000000-0004-0000-0000-00004E020000}"/>
    <hyperlink ref="Q226" location="'S.22.07.21.02'!A1" display="S.22.07.21.02" xr:uid="{00000000-0004-0000-0000-00004F020000}"/>
    <hyperlink ref="Q323" location="'S.25.05.21.03'!A1" display="S.25.05.21.03" xr:uid="{00000000-0004-0000-0000-000050020000}"/>
    <hyperlink ref="Q324" location="'S.25.05.21.04'!A1" display="S.25.05.21.04" xr:uid="{00000000-0004-0000-0000-000051020000}"/>
    <hyperlink ref="Q321" location="'S.25.05.21.01'!A1" display="S.25.05.21.01" xr:uid="{00000000-0004-0000-0000-000052020000}"/>
    <hyperlink ref="Q322" location="'S.25.05.21.02'!A1" display="S.25.05.21.02" xr:uid="{00000000-0004-0000-0000-000053020000}"/>
    <hyperlink ref="Q212" location="'S.22.01.21.01'!A1" display="S.22.01.21.01" xr:uid="{00000000-0004-0000-0000-000054020000}"/>
    <hyperlink ref="Q230" location="'S.23.01.01.02'!A1" display="S.23.01.01.02" xr:uid="{00000000-0004-0000-0000-000055020000}"/>
    <hyperlink ref="Q229" location="'S.23.01.01.01'!A1" display="S.23.01.01.01" xr:uid="{00000000-0004-0000-0000-000056020000}"/>
    <hyperlink ref="Q174" location="'S.17.01.02.01'!A1" display="S.17.01.02.01" xr:uid="{00000000-0004-0000-0000-000057020000}"/>
    <hyperlink ref="Q301" location="'S.25.01.21.04'!A1" display="S.25.01.21.04" xr:uid="{00000000-0004-0000-0000-000058020000}"/>
    <hyperlink ref="Q299" location="'S.25.01.21.02'!A1" display="S.25.01.21.02" xr:uid="{00000000-0004-0000-0000-000059020000}"/>
    <hyperlink ref="Q298" location="'S.25.01.21.01'!A1" display="S.25.01.21.01" xr:uid="{00000000-0004-0000-0000-00005A020000}"/>
    <hyperlink ref="Q302" location="'S.25.01.21.05'!A1" display="S.25.01.21.05" xr:uid="{00000000-0004-0000-0000-00005B020000}"/>
    <hyperlink ref="Q300" location="'S.25.01.21.03'!A1" display="S.25.01.21.03" xr:uid="{00000000-0004-0000-0000-00005C020000}"/>
    <hyperlink ref="Q148" location="'S.12.01.02.01'!A1" display="S.12.01.02.01" xr:uid="{00000000-0004-0000-0000-00005D020000}"/>
    <hyperlink ref="Q547" location="'S.28.02.01.04'!A1" display="S.28.02.01.04" xr:uid="{00000000-0004-0000-0000-00005E020000}"/>
    <hyperlink ref="Q548" location="'S.28.02.01.05'!A1" display="S.28.02.01.05" xr:uid="{00000000-0004-0000-0000-00005F020000}"/>
    <hyperlink ref="Q549" location="'S.28.02.01.06'!A1" display="S.28.02.01.06" xr:uid="{00000000-0004-0000-0000-000060020000}"/>
    <hyperlink ref="Q544" location="'S.28.02.01.01'!A1" display="S.28.02.01.01" xr:uid="{00000000-0004-0000-0000-000061020000}"/>
    <hyperlink ref="Q546" location="'S.28.02.01.03'!A1" display="S.28.02.01.03" xr:uid="{00000000-0004-0000-0000-000062020000}"/>
    <hyperlink ref="Q545" location="'S.28.02.01.02'!A1" display="S.28.02.01.02" xr:uid="{00000000-0004-0000-0000-000063020000}"/>
    <hyperlink ref="Q88" location="'S.04.05.21.03'!A1" display="S.04.05.21.03" xr:uid="{00000000-0004-0000-0000-000064020000}"/>
    <hyperlink ref="Q87" location="'S.04.05.21.02'!A1" display="S.04.05.21.02" xr:uid="{00000000-0004-0000-0000-000065020000}"/>
    <hyperlink ref="Q86" location="'S.04.05.21.01'!A1" display="S.04.05.21.01" xr:uid="{00000000-0004-0000-0000-000066020000}"/>
    <hyperlink ref="Q89" location="'S.04.05.21.04'!A1" display="S.04.05.21.04" xr:uid="{00000000-0004-0000-0000-000067020000}"/>
    <hyperlink ref="Q94" location="'S.05.01.02.01'!A1" display="S.05.01.02.01" xr:uid="{00000000-0004-0000-0000-000068020000}"/>
    <hyperlink ref="Q95" location="'S.05.01.02.02'!A1" display="S.05.01.02.02" xr:uid="{00000000-0004-0000-0000-000069020000}"/>
    <hyperlink ref="J247" location="'S.23.01.13.01'!A1" display="S.23.01.13.01" xr:uid="{00000000-0004-0000-0000-00006A020000}"/>
    <hyperlink ref="J762" location="'T.99.01.01.01'!A1" display="T.99.01.01.01" xr:uid="{00000000-0004-0000-0000-00006B020000}"/>
    <hyperlink ref="J26" location="'S.01.01.13.01'!A1" display="S.01.01.13.01" xr:uid="{00000000-0004-0000-0000-00006C020000}"/>
    <hyperlink ref="J598" location="'S.39.01.11.01'!A1" display="S.39.01.11.01" xr:uid="{00000000-0004-0000-0000-00006D020000}"/>
    <hyperlink ref="J599" location="'S.39.01.11.02'!A1" display="S.39.01.11.02" xr:uid="{00000000-0004-0000-0000-00006E020000}"/>
    <hyperlink ref="J33" location="'S.01.02.04.01'!A1" display="S.01.02.04.01" xr:uid="{00000000-0004-0000-0000-00006F020000}"/>
    <hyperlink ref="J98" location="'S.05.01.13.02'!A1" display="S.05.01.13.02" xr:uid="{00000000-0004-0000-0000-000070020000}"/>
    <hyperlink ref="J97" location="'S.05.01.13.01'!A1" display="S.05.01.13.01" xr:uid="{00000000-0004-0000-0000-000071020000}"/>
    <hyperlink ref="J601" location="'S.41.01.11.01'!A1" display="S.41.01.11.01" xr:uid="{00000000-0004-0000-0000-000072020000}"/>
    <hyperlink ref="J110" location="'S.06.02.04.01'!A1" display="S.06.02.04.01" xr:uid="{00000000-0004-0000-0000-000073020000}"/>
    <hyperlink ref="J111" location="'S.06.02.04.02'!A1" display="S.06.02.04.02" xr:uid="{00000000-0004-0000-0000-000074020000}"/>
    <hyperlink ref="J310" location="'S.25.04.13.01'!A1" display="S.25.04.13.01" xr:uid="{00000000-0004-0000-0000-000075020000}"/>
    <hyperlink ref="J52" location="'S.02.01.01.01'!A1" display="S.02.01.01.01" xr:uid="{00000000-0004-0000-0000-000076020000}"/>
    <hyperlink ref="J163" location="'S.14.04.11.01'!A1" display="S.14.04.11.01" xr:uid="{00000000-0004-0000-0000-000077020000}"/>
    <hyperlink ref="J164" location="'S.14.04.11.02'!A1" display="S.14.04.11.02" xr:uid="{00000000-0004-0000-0000-000078020000}"/>
    <hyperlink ref="J595" location="'S.38.01.11.01'!A1" display="S.38.01.11.01" xr:uid="{00000000-0004-0000-0000-000079020000}"/>
    <hyperlink ref="J596" location="'S.38.01.11.02'!A1" display="S.38.01.11.02" xr:uid="{00000000-0004-0000-0000-00007A020000}"/>
    <hyperlink ref="J167" location="'S.14.05.11.02'!A1" display="S.14.05.11.02" xr:uid="{00000000-0004-0000-0000-00007B020000}"/>
    <hyperlink ref="J166" location="'S.14.05.11.01'!A1" display="S.14.05.11.01" xr:uid="{00000000-0004-0000-0000-00007C020000}"/>
    <hyperlink ref="L578" location="'S.36.01.01.01'!A1" display="S.36.01.01.01" xr:uid="{00000000-0004-0000-0000-00007D020000}"/>
    <hyperlink ref="L659" location="'SR.12.01.01.01'!A1" display="SR.12.01.01.01" xr:uid="{00000000-0004-0000-0000-00007E020000}"/>
    <hyperlink ref="L554" location="'S.30.04.01.02'!A1" display="S.30.04.01.02" xr:uid="{00000000-0004-0000-0000-00007F020000}"/>
    <hyperlink ref="L553" location="'S.30.04.01.01'!A1" display="S.30.04.01.01" xr:uid="{00000000-0004-0000-0000-000080020000}"/>
    <hyperlink ref="L150" location="'S.12.02.01.01'!A1" display="S.12.02.01.01" xr:uid="{00000000-0004-0000-0000-000081020000}"/>
    <hyperlink ref="L151" location="'S.12.02.01.02'!A1" display="S.12.02.01.02" xr:uid="{00000000-0004-0000-0000-000082020000}"/>
    <hyperlink ref="L470" location="'S.26.16.01.02'!A1" display="S.26.16.01.02" xr:uid="{00000000-0004-0000-0000-000083020000}"/>
    <hyperlink ref="L469" location="'S.26.16.01.01'!A1" display="S.26.16.01.01" xr:uid="{00000000-0004-0000-0000-000084020000}"/>
    <hyperlink ref="L471" location="'S.26.16.01.03'!A1" display="S.26.16.01.03" xr:uid="{00000000-0004-0000-0000-000085020000}"/>
    <hyperlink ref="L420" location="'S.26.09.01.03'!A1" display="S.26.09.01.03" xr:uid="{00000000-0004-0000-0000-000086020000}"/>
    <hyperlink ref="L419" location="'S.26.09.01.02'!A1" display="S.26.09.01.02" xr:uid="{00000000-0004-0000-0000-000087020000}"/>
    <hyperlink ref="L418" location="'S.26.09.01.01'!A1" display="S.26.09.01.01" xr:uid="{00000000-0004-0000-0000-000088020000}"/>
    <hyperlink ref="L76" location="'S.04.02.01.02'!A1" display="S.04.02.01.02" xr:uid="{00000000-0004-0000-0000-000089020000}"/>
    <hyperlink ref="L75" location="'S.04.02.01.01'!A1" display="S.04.02.01.01" xr:uid="{00000000-0004-0000-0000-00008A020000}"/>
    <hyperlink ref="L84" location="'S.04.05.01.02'!A1" display="S.04.05.01.02" xr:uid="{00000000-0004-0000-0000-00008B020000}"/>
    <hyperlink ref="L83" location="'S.04.05.01.01'!A1" display="S.04.05.01.01" xr:uid="{00000000-0004-0000-0000-00008C020000}"/>
    <hyperlink ref="L230" location="'S.23.01.01.02'!A1" display="S.23.01.01.02" xr:uid="{00000000-0004-0000-0000-00008D020000}"/>
    <hyperlink ref="L229" location="'S.23.01.01.01'!A1" display="S.23.01.01.01" xr:uid="{00000000-0004-0000-0000-00008E020000}"/>
    <hyperlink ref="L219" location="'S.22.05.01.01'!A1" display="S.22.05.01.01" xr:uid="{00000000-0004-0000-0000-00008F020000}"/>
    <hyperlink ref="L91" location="'S.05.01.01.01'!A1" display="S.05.01.01.01" xr:uid="{00000000-0004-0000-0000-000090020000}"/>
    <hyperlink ref="L92" location="'S.05.01.01.02'!A1" display="S.05.01.01.02" xr:uid="{00000000-0004-0000-0000-000091020000}"/>
    <hyperlink ref="L693" location="'SR.26.02.01.01'!A1" display="SR.26.02.01.01" xr:uid="{00000000-0004-0000-0000-000092020000}"/>
    <hyperlink ref="L694" location="'SR.26.02.01.02'!A1" display="SR.26.02.01.02" xr:uid="{00000000-0004-0000-0000-000093020000}"/>
    <hyperlink ref="L727" location="'SR.26.08.01.01'!A1" display="SR.26.08.01.01" xr:uid="{00000000-0004-0000-0000-000094020000}"/>
    <hyperlink ref="L728" location="'SR.26.08.01.02'!A1" display="SR.26.08.01.02" xr:uid="{00000000-0004-0000-0000-000095020000}"/>
    <hyperlink ref="L208" location="'S.22.01.01.01'!A1" display="S.22.01.01.01" xr:uid="{00000000-0004-0000-0000-000096020000}"/>
    <hyperlink ref="L759" location="'SR.27.01.01.27'!A1" display="SR.27.01.01.27" xr:uid="{00000000-0004-0000-0000-000097020000}"/>
    <hyperlink ref="L760" location="'SR.27.01.01.28'!A1" display="SR.27.01.01.28" xr:uid="{00000000-0004-0000-0000-000098020000}"/>
    <hyperlink ref="L751" location="'SR.27.01.01.19'!A1" display="SR.27.01.01.19" xr:uid="{00000000-0004-0000-0000-000099020000}"/>
    <hyperlink ref="L748" location="'SR.27.01.01.16'!A1" display="SR.27.01.01.16" xr:uid="{00000000-0004-0000-0000-00009A020000}"/>
    <hyperlink ref="L749" location="'SR.27.01.01.17'!A1" display="SR.27.01.01.17" xr:uid="{00000000-0004-0000-0000-00009B020000}"/>
    <hyperlink ref="L750" location="'SR.27.01.01.18'!A1" display="SR.27.01.01.18" xr:uid="{00000000-0004-0000-0000-00009C020000}"/>
    <hyperlink ref="L754" location="'SR.27.01.01.22'!A1" display="SR.27.01.01.22" xr:uid="{00000000-0004-0000-0000-00009D020000}"/>
    <hyperlink ref="L752" location="'SR.27.01.01.20'!A1" display="SR.27.01.01.20" xr:uid="{00000000-0004-0000-0000-00009E020000}"/>
    <hyperlink ref="L747" location="'SR.27.01.01.15'!A1" display="SR.27.01.01.15" xr:uid="{00000000-0004-0000-0000-00009F020000}"/>
    <hyperlink ref="L746" location="'SR.27.01.01.14'!A1" display="SR.27.01.01.14" xr:uid="{00000000-0004-0000-0000-0000A0020000}"/>
    <hyperlink ref="L736" location="'SR.27.01.01.04'!A1" display="SR.27.01.01.04" xr:uid="{00000000-0004-0000-0000-0000A1020000}"/>
    <hyperlink ref="L737" location="'SR.27.01.01.05'!A1" display="SR.27.01.01.05" xr:uid="{00000000-0004-0000-0000-0000A2020000}"/>
    <hyperlink ref="L738" location="'SR.27.01.01.06'!A1" display="SR.27.01.01.06" xr:uid="{00000000-0004-0000-0000-0000A3020000}"/>
    <hyperlink ref="L739" location="'SR.27.01.01.07'!A1" display="SR.27.01.01.07" xr:uid="{00000000-0004-0000-0000-0000A4020000}"/>
    <hyperlink ref="L740" location="'SR.27.01.01.08'!A1" display="SR.27.01.01.08" xr:uid="{00000000-0004-0000-0000-0000A5020000}"/>
    <hyperlink ref="L741" location="'SR.27.01.01.09'!A1" display="SR.27.01.01.09" xr:uid="{00000000-0004-0000-0000-0000A6020000}"/>
    <hyperlink ref="L742" location="'SR.27.01.01.10'!A1" display="SR.27.01.01.10" xr:uid="{00000000-0004-0000-0000-0000A7020000}"/>
    <hyperlink ref="L743" location="'SR.27.01.01.11'!A1" display="SR.27.01.01.11" xr:uid="{00000000-0004-0000-0000-0000A8020000}"/>
    <hyperlink ref="L744" location="'SR.27.01.01.12'!A1" display="SR.27.01.01.12" xr:uid="{00000000-0004-0000-0000-0000A9020000}"/>
    <hyperlink ref="L745" location="'SR.27.01.01.13'!A1" display="SR.27.01.01.13" xr:uid="{00000000-0004-0000-0000-0000AA020000}"/>
    <hyperlink ref="L753" location="'SR.27.01.01.21'!A1" display="SR.27.01.01.21" xr:uid="{00000000-0004-0000-0000-0000AB020000}"/>
    <hyperlink ref="L755" location="'SR.27.01.01.23'!A1" display="SR.27.01.01.23" xr:uid="{00000000-0004-0000-0000-0000AC020000}"/>
    <hyperlink ref="L756" location="'SR.27.01.01.24'!A1" display="SR.27.01.01.24" xr:uid="{00000000-0004-0000-0000-0000AD020000}"/>
    <hyperlink ref="L757" location="'SR.27.01.01.25'!A1" display="SR.27.01.01.25" xr:uid="{00000000-0004-0000-0000-0000AE020000}"/>
    <hyperlink ref="L758" location="'SR.27.01.01.26'!A1" display="SR.27.01.01.26" xr:uid="{00000000-0004-0000-0000-0000AF020000}"/>
    <hyperlink ref="L733" location="'SR.27.01.01.01'!A1" display="SR.27.01.01.01" xr:uid="{00000000-0004-0000-0000-0000B0020000}"/>
    <hyperlink ref="L734" location="'SR.27.01.01.02'!A1" display="SR.27.01.01.02" xr:uid="{00000000-0004-0000-0000-0000B1020000}"/>
    <hyperlink ref="L735" location="'SR.27.01.01.03'!A1" display="SR.27.01.01.03" xr:uid="{00000000-0004-0000-0000-0000B2020000}"/>
    <hyperlink ref="L434" location="'S.26.11.01.01'!A1" display="S.26.11.01.01" xr:uid="{00000000-0004-0000-0000-0000B3020000}"/>
    <hyperlink ref="L436" location="'S.26.11.01.03'!A1" display="S.26.11.01.03" xr:uid="{00000000-0004-0000-0000-0000B4020000}"/>
    <hyperlink ref="L437" location="'S.26.11.01.04'!A1" display="S.26.11.01.04" xr:uid="{00000000-0004-0000-0000-0000B5020000}"/>
    <hyperlink ref="L435" location="'S.26.11.01.02'!A1" display="S.26.11.01.02" xr:uid="{00000000-0004-0000-0000-0000B6020000}"/>
    <hyperlink ref="L614" location="'SE.02.01.16.01'!A1" display="SE.02.01.16.01" xr:uid="{00000000-0004-0000-0000-0000B7020000}"/>
    <hyperlink ref="L535" location="'S.27.03.01.01'!A1" display="S.27.03.01.01" xr:uid="{00000000-0004-0000-0000-0000B8020000}"/>
    <hyperlink ref="L536" location="'S.27.03.01.02'!A1" display="S.27.03.01.02" xr:uid="{00000000-0004-0000-0000-0000B9020000}"/>
    <hyperlink ref="L291" location="'S.25.01.01.03'!A1" display="S.25.01.01.03" xr:uid="{00000000-0004-0000-0000-0000BA020000}"/>
    <hyperlink ref="L290" location="'S.25.01.01.02'!A1" display="S.25.01.01.02" xr:uid="{00000000-0004-0000-0000-0000BB020000}"/>
    <hyperlink ref="L289" location="'S.25.01.01.01'!A1" display="S.25.01.01.01" xr:uid="{00000000-0004-0000-0000-0000BC020000}"/>
    <hyperlink ref="L293" location="'S.25.01.01.05'!A1" display="S.25.01.01.05" xr:uid="{00000000-0004-0000-0000-0000BD020000}"/>
    <hyperlink ref="L292" location="'S.25.01.01.04'!A1" display="S.25.01.01.04" xr:uid="{00000000-0004-0000-0000-0000BE020000}"/>
    <hyperlink ref="L584" location="'S.36.06.01.01'!A1" display="S.36.06.01.01" xr:uid="{00000000-0004-0000-0000-0000BF020000}"/>
    <hyperlink ref="L711" location="'SR.26.05.01.01'!A1" display="SR.26.05.01.01" xr:uid="{00000000-0004-0000-0000-0000C0020000}"/>
    <hyperlink ref="L712" location="'SR.26.05.01.02'!A1" display="SR.26.05.01.02" xr:uid="{00000000-0004-0000-0000-0000C1020000}"/>
    <hyperlink ref="L713" location="'SR.26.05.01.03'!A1" display="SR.26.05.01.03" xr:uid="{00000000-0004-0000-0000-0000C2020000}"/>
    <hyperlink ref="L714" location="'SR.26.05.01.04'!A1" display="SR.26.05.01.04" xr:uid="{00000000-0004-0000-0000-0000C3020000}"/>
    <hyperlink ref="L715" location="'SR.26.05.01.05'!A1" display="SR.26.05.01.05" xr:uid="{00000000-0004-0000-0000-0000C4020000}"/>
    <hyperlink ref="L132" location="'S.09.01.01.01'!A1" display="S.09.01.01.01" xr:uid="{00000000-0004-0000-0000-0000C5020000}"/>
    <hyperlink ref="L412" location="'S.26.08.01.03'!A1" display="S.26.08.01.03" xr:uid="{00000000-0004-0000-0000-0000C6020000}"/>
    <hyperlink ref="L411" location="'S.26.08.01.02'!A1" display="S.26.08.01.02" xr:uid="{00000000-0004-0000-0000-0000C7020000}"/>
    <hyperlink ref="L410" location="'S.26.08.01.01'!A1" display="S.26.08.01.01" xr:uid="{00000000-0004-0000-0000-0000C8020000}"/>
    <hyperlink ref="L603" location="'S.52.01.01.01'!A1" display="S.52.01.01.01" xr:uid="{00000000-0004-0000-0000-0000C9020000}"/>
    <hyperlink ref="L604" location="'S.52.01.01.02'!A1" display="S.52.01.01.02" xr:uid="{00000000-0004-0000-0000-0000CA020000}"/>
    <hyperlink ref="L649" location="'SR.01.01.01.01'!A1" display="SR.01.01.01.01" xr:uid="{00000000-0004-0000-0000-0000CB020000}"/>
    <hyperlink ref="L46" location="'S.01.03.01.01'!A1" display="S.01.03.01.01" xr:uid="{00000000-0004-0000-0000-0000CC020000}"/>
    <hyperlink ref="L47" location="'S.01.03.01.02'!A1" display="S.01.03.01.02" xr:uid="{00000000-0004-0000-0000-0000CD020000}"/>
    <hyperlink ref="L172" location="'S.17.01.01.01'!A1" display="S.17.01.01.01" xr:uid="{00000000-0004-0000-0000-0000CE020000}"/>
    <hyperlink ref="L685" location="'SR.26.01.01.05'!A1" display="SR.26.01.01.05" xr:uid="{00000000-0004-0000-0000-0000CF020000}"/>
    <hyperlink ref="L683" location="'SR.26.01.01.02'!A1" display="SR.26.01.01.02" xr:uid="{00000000-0004-0000-0000-0000D0020000}"/>
    <hyperlink ref="L684" location="'SR.26.01.01.03'!A1" display="SR.26.01.01.03" xr:uid="{00000000-0004-0000-0000-0000D1020000}"/>
    <hyperlink ref="L682" location="'SR.26.01.01.01'!A1" display="SR.26.01.01.01" xr:uid="{00000000-0004-0000-0000-0000D2020000}"/>
    <hyperlink ref="L665" location="'SR.22.03.01.01'!A1" display="SR.22.03.01.01" xr:uid="{00000000-0004-0000-0000-0000D3020000}"/>
    <hyperlink ref="L69" location="'S.03.01.01.03'!A1" display="S.03.01.01.03" xr:uid="{00000000-0004-0000-0000-0000D4020000}"/>
    <hyperlink ref="L68" location="'S.03.01.01.02'!A1" display="S.03.01.01.02" xr:uid="{00000000-0004-0000-0000-0000D5020000}"/>
    <hyperlink ref="L67" location="'S.03.01.01.01'!A1" display="S.03.01.01.01" xr:uid="{00000000-0004-0000-0000-0000D6020000}"/>
    <hyperlink ref="L541" location="'S.28.01.01.04'!A1" display="S.28.01.01.04" xr:uid="{00000000-0004-0000-0000-0000D7020000}"/>
    <hyperlink ref="L540" location="'S.28.01.01.03'!A1" display="S.28.01.01.03" xr:uid="{00000000-0004-0000-0000-0000D8020000}"/>
    <hyperlink ref="L542" location="'S.28.01.01.05'!A1" display="S.28.01.01.05" xr:uid="{00000000-0004-0000-0000-0000D9020000}"/>
    <hyperlink ref="L538" location="'S.28.01.01.01'!A1" display="S.28.01.01.01" xr:uid="{00000000-0004-0000-0000-0000DA020000}"/>
    <hyperlink ref="L539" location="'S.28.01.01.02'!A1" display="S.28.01.01.02" xr:uid="{00000000-0004-0000-0000-0000DB020000}"/>
    <hyperlink ref="L31" location="'S.01.02.01.02'!A1" display="S.01.02.01.02" xr:uid="{00000000-0004-0000-0000-0000DC020000}"/>
    <hyperlink ref="L30" location="'S.01.02.01.01'!A1" display="S.01.02.01.01" xr:uid="{00000000-0004-0000-0000-0000DD020000}"/>
    <hyperlink ref="L159" location="'S.14.02.01.01'!A1" display="S.14.02.01.01" xr:uid="{00000000-0004-0000-0000-0000DE020000}"/>
    <hyperlink ref="L316" location="'S.25.05.01.05'!A1" display="S.25.05.01.05" xr:uid="{00000000-0004-0000-0000-0000DF020000}"/>
    <hyperlink ref="L315" location="'S.25.05.01.04'!A1" display="S.25.05.01.04" xr:uid="{00000000-0004-0000-0000-0000E0020000}"/>
    <hyperlink ref="L314" location="'S.25.05.01.03'!A1" display="S.25.05.01.03" xr:uid="{00000000-0004-0000-0000-0000E1020000}"/>
    <hyperlink ref="L313" location="'S.25.05.01.02'!A1" display="S.25.05.01.02" xr:uid="{00000000-0004-0000-0000-0000E2020000}"/>
    <hyperlink ref="L312" location="'S.25.05.01.01'!A1" display="S.25.05.01.01" xr:uid="{00000000-0004-0000-0000-0000E3020000}"/>
    <hyperlink ref="L563" location="'S.31.02.01.02'!A1" display="S.31.02.01.02" xr:uid="{00000000-0004-0000-0000-0000E4020000}"/>
    <hyperlink ref="L562" location="'S.31.02.01.01'!A1" display="S.31.02.01.01" xr:uid="{00000000-0004-0000-0000-0000E5020000}"/>
    <hyperlink ref="L655" location="'SR.02.01.01.01'!A1" display="SR.02.01.01.01" xr:uid="{00000000-0004-0000-0000-0000E6020000}"/>
    <hyperlink ref="L180" location="'S.18.01.01.01'!A1" display="S.18.01.01.01" xr:uid="{00000000-0004-0000-0000-0000E7020000}"/>
    <hyperlink ref="L181" location="'S.18.01.01.02'!A1" display="S.18.01.01.02" xr:uid="{00000000-0004-0000-0000-0000E8020000}"/>
    <hyperlink ref="L348" location="'S.26.03.01.01'!A1" display="S.26.03.01.01" xr:uid="{00000000-0004-0000-0000-0000E9020000}"/>
    <hyperlink ref="L349" location="'S.26.03.01.02'!A1" display="S.26.03.01.02" xr:uid="{00000000-0004-0000-0000-0000EA020000}"/>
    <hyperlink ref="L350" location="'S.26.03.01.03'!A1" display="S.26.03.01.03" xr:uid="{00000000-0004-0000-0000-0000EB020000}"/>
    <hyperlink ref="L351" location="'S.26.03.01.04'!A1" display="S.26.03.01.04" xr:uid="{00000000-0004-0000-0000-0000EC020000}"/>
    <hyperlink ref="L580" location="'S.36.02.01.01'!A1" display="S.36.02.01.01" xr:uid="{00000000-0004-0000-0000-0000ED020000}"/>
    <hyperlink ref="L699" location="'SR.26.03.01.04'!A1" display="SR.26.03.01.04" xr:uid="{00000000-0004-0000-0000-0000EE020000}"/>
    <hyperlink ref="L697" location="'SR.26.03.01.02'!A1" display="SR.26.03.01.02" xr:uid="{00000000-0004-0000-0000-0000EF020000}"/>
    <hyperlink ref="L696" location="'SR.26.03.01.01'!A1" display="SR.26.03.01.01" xr:uid="{00000000-0004-0000-0000-0000F0020000}"/>
    <hyperlink ref="L698" location="'SR.26.03.01.03'!A1" display="SR.26.03.01.03" xr:uid="{00000000-0004-0000-0000-0000F1020000}"/>
    <hyperlink ref="L364" location="'S.26.04.01.07'!A1" display="S.26.04.01.07" xr:uid="{00000000-0004-0000-0000-0000F2020000}"/>
    <hyperlink ref="L365" location="'S.26.04.01.08'!A1" display="S.26.04.01.08" xr:uid="{00000000-0004-0000-0000-0000F3020000}"/>
    <hyperlink ref="L366" location="'S.26.04.01.09'!A1" display="S.26.04.01.09" xr:uid="{00000000-0004-0000-0000-0000F4020000}"/>
    <hyperlink ref="L358" location="'S.26.04.01.01'!A1" display="S.26.04.01.01" xr:uid="{00000000-0004-0000-0000-0000F5020000}"/>
    <hyperlink ref="L359" location="'S.26.04.01.02'!A1" display="S.26.04.01.02" xr:uid="{00000000-0004-0000-0000-0000F6020000}"/>
    <hyperlink ref="L360" location="'S.26.04.01.03'!A1" display="S.26.04.01.03" xr:uid="{00000000-0004-0000-0000-0000F7020000}"/>
    <hyperlink ref="L361" location="'S.26.04.01.04'!A1" display="S.26.04.01.04" xr:uid="{00000000-0004-0000-0000-0000F8020000}"/>
    <hyperlink ref="L362" location="'S.26.04.01.05'!A1" display="S.26.04.01.05" xr:uid="{00000000-0004-0000-0000-0000F9020000}"/>
    <hyperlink ref="L363" location="'S.26.04.01.06'!A1" display="S.26.04.01.06" xr:uid="{00000000-0004-0000-0000-0000FA020000}"/>
    <hyperlink ref="L146" location="'S.12.01.01.01'!A1" display="S.12.01.01.01" xr:uid="{00000000-0004-0000-0000-0000FB020000}"/>
    <hyperlink ref="L223" location="'S.22.07.01.03'!A1" display="S.22.07.01.03" xr:uid="{00000000-0004-0000-0000-0000FC020000}"/>
    <hyperlink ref="L221" location="'S.22.07.01.01'!A1" display="S.22.07.01.01" xr:uid="{00000000-0004-0000-0000-0000FD020000}"/>
    <hyperlink ref="L222" location="'S.22.07.01.02'!A1" display="S.22.07.01.02" xr:uid="{00000000-0004-0000-0000-0000FE020000}"/>
    <hyperlink ref="L9" location="'E.04.01.16.02'!A1" display="E.04.01.16.02" xr:uid="{00000000-0004-0000-0000-0000FF020000}"/>
    <hyperlink ref="L10" location="'E.04.01.16.03'!A1" display="E.04.01.16.03" xr:uid="{00000000-0004-0000-0000-000000030000}"/>
    <hyperlink ref="L8" location="'E.04.01.16.01'!A1" display="E.04.01.16.01" xr:uid="{00000000-0004-0000-0000-000001030000}"/>
    <hyperlink ref="L762" location="'T.99.01.01.01'!A1" display="T.99.01.01.01" xr:uid="{00000000-0004-0000-0000-000002030000}"/>
    <hyperlink ref="L120" location="'S.06.04.01.01'!A1" display="S.06.04.01.01" xr:uid="{00000000-0004-0000-0000-000003030000}"/>
    <hyperlink ref="L481" location="'S.27.01.01.09'!A1" display="S.27.01.01.09" xr:uid="{00000000-0004-0000-0000-000004030000}"/>
    <hyperlink ref="L473" location="'S.27.01.01.01'!A1" display="S.27.01.01.01" xr:uid="{00000000-0004-0000-0000-000005030000}"/>
    <hyperlink ref="L474" location="'S.27.01.01.02'!A1" display="S.27.01.01.02" xr:uid="{00000000-0004-0000-0000-000006030000}"/>
    <hyperlink ref="L475" location="'S.27.01.01.03'!A1" display="S.27.01.01.03" xr:uid="{00000000-0004-0000-0000-000007030000}"/>
    <hyperlink ref="L476" location="'S.27.01.01.04'!A1" display="S.27.01.01.04" xr:uid="{00000000-0004-0000-0000-000008030000}"/>
    <hyperlink ref="L477" location="'S.27.01.01.05'!A1" display="S.27.01.01.05" xr:uid="{00000000-0004-0000-0000-000009030000}"/>
    <hyperlink ref="L478" location="'S.27.01.01.06'!A1" display="S.27.01.01.06" xr:uid="{00000000-0004-0000-0000-00000A030000}"/>
    <hyperlink ref="L479" location="'S.27.01.01.07'!A1" display="S.27.01.01.07" xr:uid="{00000000-0004-0000-0000-00000B030000}"/>
    <hyperlink ref="L480" location="'S.27.01.01.08'!A1" display="S.27.01.01.08" xr:uid="{00000000-0004-0000-0000-00000C030000}"/>
    <hyperlink ref="L482" location="'S.27.01.01.10'!A1" display="S.27.01.01.10" xr:uid="{00000000-0004-0000-0000-00000D030000}"/>
    <hyperlink ref="L483" location="'S.27.01.01.11'!A1" display="S.27.01.01.11" xr:uid="{00000000-0004-0000-0000-00000E030000}"/>
    <hyperlink ref="L484" location="'S.27.01.01.12'!A1" display="S.27.01.01.12" xr:uid="{00000000-0004-0000-0000-00000F030000}"/>
    <hyperlink ref="L485" location="'S.27.01.01.13'!A1" display="S.27.01.01.13" xr:uid="{00000000-0004-0000-0000-000010030000}"/>
    <hyperlink ref="L486" location="'S.27.01.01.14'!A1" display="S.27.01.01.14" xr:uid="{00000000-0004-0000-0000-000011030000}"/>
    <hyperlink ref="L487" location="'S.27.01.01.15'!A1" display="S.27.01.01.15" xr:uid="{00000000-0004-0000-0000-000012030000}"/>
    <hyperlink ref="L492" location="'S.27.01.01.20'!A1" display="S.27.01.01.20" xr:uid="{00000000-0004-0000-0000-000013030000}"/>
    <hyperlink ref="L493" location="'S.27.01.01.21'!A1" display="S.27.01.01.21" xr:uid="{00000000-0004-0000-0000-000014030000}"/>
    <hyperlink ref="L494" location="'S.27.01.01.22'!A1" display="S.27.01.01.22" xr:uid="{00000000-0004-0000-0000-000015030000}"/>
    <hyperlink ref="L495" location="'S.27.01.01.23'!A1" display="S.27.01.01.23" xr:uid="{00000000-0004-0000-0000-000016030000}"/>
    <hyperlink ref="L496" location="'S.27.01.01.24'!A1" display="S.27.01.01.24" xr:uid="{00000000-0004-0000-0000-000017030000}"/>
    <hyperlink ref="L497" location="'S.27.01.01.25'!A1" display="S.27.01.01.25" xr:uid="{00000000-0004-0000-0000-000018030000}"/>
    <hyperlink ref="L498" location="'S.27.01.01.26'!A1" display="S.27.01.01.26" xr:uid="{00000000-0004-0000-0000-000019030000}"/>
    <hyperlink ref="L499" location="'S.27.01.01.27'!A1" display="S.27.01.01.27" xr:uid="{00000000-0004-0000-0000-00001A030000}"/>
    <hyperlink ref="L500" location="'S.27.01.01.28'!A1" display="S.27.01.01.28" xr:uid="{00000000-0004-0000-0000-00001B030000}"/>
    <hyperlink ref="L491" location="'S.27.01.01.19'!A1" display="S.27.01.01.19" xr:uid="{00000000-0004-0000-0000-00001C030000}"/>
    <hyperlink ref="L488" location="'S.27.01.01.16'!A1" display="S.27.01.01.16" xr:uid="{00000000-0004-0000-0000-00001D030000}"/>
    <hyperlink ref="L489" location="'S.27.01.01.17'!A1" display="S.27.01.01.17" xr:uid="{00000000-0004-0000-0000-00001E030000}"/>
    <hyperlink ref="L490" location="'S.27.01.01.18'!A1" display="S.27.01.01.18" xr:uid="{00000000-0004-0000-0000-00001F030000}"/>
    <hyperlink ref="L153" location="'S.13.01.01.01'!A1" display="S.13.01.01.01" xr:uid="{00000000-0004-0000-0000-000020030000}"/>
    <hyperlink ref="L676" location="'SR.25.05.01.01'!A1" display="SR.25.05.01.01" xr:uid="{00000000-0004-0000-0000-000021030000}"/>
    <hyperlink ref="L677" location="'SR.25.05.01.02'!A1" display="SR.25.05.01.02" xr:uid="{00000000-0004-0000-0000-000022030000}"/>
    <hyperlink ref="L78" location="'S.04.03.01.01'!A1" display="S.04.03.01.01" xr:uid="{00000000-0004-0000-0000-000023030000}"/>
    <hyperlink ref="L397" location="'S.26.07.01.02'!A1" display="S.26.07.01.02" xr:uid="{00000000-0004-0000-0000-000024030000}"/>
    <hyperlink ref="L398" location="'S.26.07.01.03'!A1" display="S.26.07.01.03" xr:uid="{00000000-0004-0000-0000-000025030000}"/>
    <hyperlink ref="L396" location="'S.26.07.01.01'!A1" display="S.26.07.01.01" xr:uid="{00000000-0004-0000-0000-000026030000}"/>
    <hyperlink ref="L401" location="'S.26.07.01.06'!A1" display="S.26.07.01.06" xr:uid="{00000000-0004-0000-0000-000027030000}"/>
    <hyperlink ref="L400" location="'S.26.07.01.05'!A1" display="S.26.07.01.05" xr:uid="{00000000-0004-0000-0000-000028030000}"/>
    <hyperlink ref="L399" location="'S.26.07.01.04'!A1" display="S.26.07.01.04" xr:uid="{00000000-0004-0000-0000-000029030000}"/>
    <hyperlink ref="L586" location="'S.36.07.01.01'!A1" display="S.36.07.01.01" xr:uid="{00000000-0004-0000-0000-00002A030000}"/>
    <hyperlink ref="L717" location="'SR.26.06.01.01'!A1" display="SR.26.06.01.01" xr:uid="{00000000-0004-0000-0000-00002B030000}"/>
    <hyperlink ref="L718" location="'SR.26.06.01.02'!A1" display="SR.26.06.01.02" xr:uid="{00000000-0004-0000-0000-00002C030000}"/>
    <hyperlink ref="L440" location="'S.26.12.01.02'!A1" display="S.26.12.01.02" xr:uid="{00000000-0004-0000-0000-00002D030000}"/>
    <hyperlink ref="L441" location="'S.26.12.01.03'!A1" display="S.26.12.01.03" xr:uid="{00000000-0004-0000-0000-00002E030000}"/>
    <hyperlink ref="L439" location="'S.26.12.01.01'!A1" display="S.26.12.01.01" xr:uid="{00000000-0004-0000-0000-00002F030000}"/>
    <hyperlink ref="L140" location="'S.11.01.01.01'!A1" display="S.11.01.01.01" xr:uid="{00000000-0004-0000-0000-000030030000}"/>
    <hyperlink ref="L141" location="'S.11.01.01.02'!A1" display="S.11.01.01.02" xr:uid="{00000000-0004-0000-0000-000031030000}"/>
    <hyperlink ref="L459" location="'S.26.14.01.01'!A1" display="S.26.14.01.01" xr:uid="{00000000-0004-0000-0000-000032030000}"/>
    <hyperlink ref="L460" location="'S.26.14.01.02'!A1" display="S.26.14.01.02" xr:uid="{00000000-0004-0000-0000-000033030000}"/>
    <hyperlink ref="L461" location="'S.26.14.01.03'!A1" display="S.26.14.01.03" xr:uid="{00000000-0004-0000-0000-000034030000}"/>
    <hyperlink ref="L462" location="'S.26.14.01.04'!A1" display="S.26.14.01.04" xr:uid="{00000000-0004-0000-0000-000035030000}"/>
    <hyperlink ref="L463" location="'S.26.14.01.05'!A1" display="S.26.14.01.05" xr:uid="{00000000-0004-0000-0000-000036030000}"/>
    <hyperlink ref="L661" location="'SR.17.01.01.01'!A1" display="SR.17.01.01.01" xr:uid="{00000000-0004-0000-0000-000037030000}"/>
    <hyperlink ref="L61" location="'S.02.02.01.02'!A1" display="S.02.02.01.02" xr:uid="{00000000-0004-0000-0000-000038030000}"/>
    <hyperlink ref="L60" location="'S.02.02.01.01'!A1" display="S.02.02.01.01" xr:uid="{00000000-0004-0000-0000-000039030000}"/>
    <hyperlink ref="L206" location="'S.20.01.01.01'!A1" display="S.20.01.01.01" xr:uid="{00000000-0004-0000-0000-00003A030000}"/>
    <hyperlink ref="L340" location="'S.26.02.01.01'!A1" display="S.26.02.01.01" xr:uid="{00000000-0004-0000-0000-00003B030000}"/>
    <hyperlink ref="L342" location="'S.26.02.01.03'!A1" display="S.26.02.01.03" xr:uid="{00000000-0004-0000-0000-00003C030000}"/>
    <hyperlink ref="L341" location="'S.26.02.01.02'!A1" display="S.26.02.01.02" xr:uid="{00000000-0004-0000-0000-00003D030000}"/>
    <hyperlink ref="L216" location="'S.22.04.01.01'!A1" display="S.22.04.01.01" xr:uid="{00000000-0004-0000-0000-00003E030000}"/>
    <hyperlink ref="L217" location="'S.22.04.01.02'!A1" display="S.22.04.01.02" xr:uid="{00000000-0004-0000-0000-00003F030000}"/>
    <hyperlink ref="L606" location="'SE.01.01.16.01'!A1" display="SE.01.01.16.01" xr:uid="{00000000-0004-0000-0000-000040030000}"/>
    <hyperlink ref="L6" location="'E.01.01.16.01'!A1" display="E.01.01.16.01" xr:uid="{00000000-0004-0000-0000-000041030000}"/>
    <hyperlink ref="L282" location="'S.24.01.01.06'!A1" display="S.24.01.01.06" xr:uid="{00000000-0004-0000-0000-000042030000}"/>
    <hyperlink ref="L283" location="'S.24.01.01.07'!A1" display="S.24.01.01.07" xr:uid="{00000000-0004-0000-0000-000043030000}"/>
    <hyperlink ref="L284" location="'S.24.01.01.08'!A1" display="S.24.01.01.08" xr:uid="{00000000-0004-0000-0000-000044030000}"/>
    <hyperlink ref="L285" location="'S.24.01.01.09'!A1" display="S.24.01.01.09" xr:uid="{00000000-0004-0000-0000-000045030000}"/>
    <hyperlink ref="L286" location="'S.24.01.01.10'!A1" display="S.24.01.01.10" xr:uid="{00000000-0004-0000-0000-000046030000}"/>
    <hyperlink ref="L287" location="'S.24.01.01.11'!A1" display="S.24.01.01.11" xr:uid="{00000000-0004-0000-0000-000047030000}"/>
    <hyperlink ref="L281" location="'S.24.01.01.05'!A1" display="S.24.01.01.05" xr:uid="{00000000-0004-0000-0000-000048030000}"/>
    <hyperlink ref="L280" location="'S.24.01.01.04'!A1" display="S.24.01.01.04" xr:uid="{00000000-0004-0000-0000-000049030000}"/>
    <hyperlink ref="L279" location="'S.24.01.01.03'!A1" display="S.24.01.01.03" xr:uid="{00000000-0004-0000-0000-00004A030000}"/>
    <hyperlink ref="L278" location="'S.24.01.01.02'!A1" display="S.24.01.01.02" xr:uid="{00000000-0004-0000-0000-00004B030000}"/>
    <hyperlink ref="L277" location="'S.24.01.01.01'!A1" display="S.24.01.01.01" xr:uid="{00000000-0004-0000-0000-00004C030000}"/>
    <hyperlink ref="L161" location="'S.14.03.01.01'!A1" display="S.14.03.01.01" xr:uid="{00000000-0004-0000-0000-00004D030000}"/>
    <hyperlink ref="L670" location="'SR.25.01.01.04'!A1" display="SR.25.01.01.04" xr:uid="{00000000-0004-0000-0000-00004E030000}"/>
    <hyperlink ref="L671" location="'SR.25.01.01.05'!A1" display="SR.25.01.01.05" xr:uid="{00000000-0004-0000-0000-00004F030000}"/>
    <hyperlink ref="L667" location="'SR.25.01.01.01'!A1" display="SR.25.01.01.01" xr:uid="{00000000-0004-0000-0000-000050030000}"/>
    <hyperlink ref="L669" location="'SR.25.01.01.03'!A1" display="SR.25.01.01.03" xr:uid="{00000000-0004-0000-0000-000051030000}"/>
    <hyperlink ref="L668" location="'SR.25.01.01.02'!A1" display="SR.25.01.01.02" xr:uid="{00000000-0004-0000-0000-000052030000}"/>
    <hyperlink ref="L390" location="'S.26.06.01.01'!A1" display="S.26.06.01.01" xr:uid="{00000000-0004-0000-0000-000053030000}"/>
    <hyperlink ref="L391" location="'S.26.06.01.02'!A1" display="S.26.06.01.02" xr:uid="{00000000-0004-0000-0000-000054030000}"/>
    <hyperlink ref="L556" location="'S.31.01.01.01'!A1" display="S.31.01.01.01" xr:uid="{00000000-0004-0000-0000-000055030000}"/>
    <hyperlink ref="L557" location="'S.31.01.01.02'!A1" display="S.31.01.01.02" xr:uid="{00000000-0004-0000-0000-000056030000}"/>
    <hyperlink ref="L127" location="'S.08.01.01.02'!A1" display="S.08.01.01.02" xr:uid="{00000000-0004-0000-0000-000057030000}"/>
    <hyperlink ref="L126" location="'S.08.01.01.01'!A1" display="S.08.01.01.01" xr:uid="{00000000-0004-0000-0000-000058030000}"/>
    <hyperlink ref="L547" location="'S.28.02.01.04'!A1" display="S.28.02.01.04" xr:uid="{00000000-0004-0000-0000-000059030000}"/>
    <hyperlink ref="L548" location="'S.28.02.01.05'!A1" display="S.28.02.01.05" xr:uid="{00000000-0004-0000-0000-00005A030000}"/>
    <hyperlink ref="L549" location="'S.28.02.01.06'!A1" display="S.28.02.01.06" xr:uid="{00000000-0004-0000-0000-00005B030000}"/>
    <hyperlink ref="L544" location="'S.28.02.01.01'!A1" display="S.28.02.01.01" xr:uid="{00000000-0004-0000-0000-00005C030000}"/>
    <hyperlink ref="L546" location="'S.28.02.01.03'!A1" display="S.28.02.01.03" xr:uid="{00000000-0004-0000-0000-00005D030000}"/>
    <hyperlink ref="L545" location="'S.28.02.01.02'!A1" display="S.28.02.01.02" xr:uid="{00000000-0004-0000-0000-00005E030000}"/>
    <hyperlink ref="L551" location="'S.30.03.01.01'!A1" display="S.30.03.01.01" xr:uid="{00000000-0004-0000-0000-00005F030000}"/>
    <hyperlink ref="L190" location="'S.19.01.01.14'!A1" display="S.19.01.01.14" xr:uid="{00000000-0004-0000-0000-000060030000}"/>
    <hyperlink ref="L188" location="'S.19.01.01.06'!A1" display="S.19.01.01.06" xr:uid="{00000000-0004-0000-0000-000061030000}"/>
    <hyperlink ref="L187" location="'S.19.01.01.05'!A1" display="S.19.01.01.05" xr:uid="{00000000-0004-0000-0000-000062030000}"/>
    <hyperlink ref="L189" location="'S.19.01.01.13'!A1" display="S.19.01.01.13" xr:uid="{00000000-0004-0000-0000-000063030000}"/>
    <hyperlink ref="L191" location="'S.19.01.01.15'!A1" display="S.19.01.01.15" xr:uid="{00000000-0004-0000-0000-000064030000}"/>
    <hyperlink ref="L192" location="'S.19.01.01.16'!A1" display="S.19.01.01.16" xr:uid="{00000000-0004-0000-0000-000065030000}"/>
    <hyperlink ref="L186" location="'S.19.01.01.04'!A1" display="S.19.01.01.04" xr:uid="{00000000-0004-0000-0000-000066030000}"/>
    <hyperlink ref="L185" location="'S.19.01.01.03'!A1" display="S.19.01.01.03" xr:uid="{00000000-0004-0000-0000-000067030000}"/>
    <hyperlink ref="L184" location="'S.19.01.01.02'!A1" display="S.19.01.01.02" xr:uid="{00000000-0004-0000-0000-000068030000}"/>
    <hyperlink ref="L183" location="'S.19.01.01.01'!A1" display="S.19.01.01.01" xr:uid="{00000000-0004-0000-0000-000069030000}"/>
    <hyperlink ref="L198" location="'S.19.01.01.22'!A1" display="S.19.01.01.22" xr:uid="{00000000-0004-0000-0000-00006A030000}"/>
    <hyperlink ref="L199" location="'S.19.01.01.23'!A1" display="S.19.01.01.23" xr:uid="{00000000-0004-0000-0000-00006B030000}"/>
    <hyperlink ref="L197" location="'S.19.01.01.21'!A1" display="S.19.01.01.21" xr:uid="{00000000-0004-0000-0000-00006C030000}"/>
    <hyperlink ref="L196" location="'S.19.01.01.20'!A1" display="S.19.01.01.20" xr:uid="{00000000-0004-0000-0000-00006D030000}"/>
    <hyperlink ref="L195" location="'S.19.01.01.19'!A1" display="S.19.01.01.19" xr:uid="{00000000-0004-0000-0000-00006E030000}"/>
    <hyperlink ref="L194" location="'S.19.01.01.18'!A1" display="S.19.01.01.18" xr:uid="{00000000-0004-0000-0000-00006F030000}"/>
    <hyperlink ref="L193" location="'S.19.01.01.17'!A1" display="S.19.01.01.17" xr:uid="{00000000-0004-0000-0000-000070030000}"/>
    <hyperlink ref="L116" location="'S.06.03.01.01'!A1" display="S.06.03.01.01" xr:uid="{00000000-0004-0000-0000-000071030000}"/>
    <hyperlink ref="L467" location="'S.26.15.01.03'!A1" display="S.26.15.01.03" xr:uid="{00000000-0004-0000-0000-000072030000}"/>
    <hyperlink ref="L466" location="'S.26.15.01.02'!A1" display="S.26.15.01.02" xr:uid="{00000000-0004-0000-0000-000073030000}"/>
    <hyperlink ref="L465" location="'S.26.15.01.01'!A1" display="S.26.15.01.01" xr:uid="{00000000-0004-0000-0000-000074030000}"/>
    <hyperlink ref="L622" location="'SE.06.02.16.01'!A1" display="SE.06.02.16.01" xr:uid="{00000000-0004-0000-0000-000075030000}"/>
    <hyperlink ref="L623" location="'SE.06.02.16.02'!A1" display="SE.06.02.16.02" xr:uid="{00000000-0004-0000-0000-000076030000}"/>
    <hyperlink ref="L136" location="'S.10.01.01.01'!A1" display="S.10.01.01.01" xr:uid="{00000000-0004-0000-0000-000077030000}"/>
    <hyperlink ref="L263" location="'S.23.04.01.07'!A1" display="S.23.04.01.07" xr:uid="{00000000-0004-0000-0000-000078030000}"/>
    <hyperlink ref="L257" location="'S.23.04.01.01'!A1" display="S.23.04.01.01" xr:uid="{00000000-0004-0000-0000-000079030000}"/>
    <hyperlink ref="L262" location="'S.23.04.01.06'!A1" display="S.23.04.01.06" xr:uid="{00000000-0004-0000-0000-00007A030000}"/>
    <hyperlink ref="L261" location="'S.23.04.01.05'!A1" display="S.23.04.01.05" xr:uid="{00000000-0004-0000-0000-00007B030000}"/>
    <hyperlink ref="L260" location="'S.23.04.01.04'!A1" display="S.23.04.01.04" xr:uid="{00000000-0004-0000-0000-00007C030000}"/>
    <hyperlink ref="L259" location="'S.23.04.01.03'!A1" display="S.23.04.01.03" xr:uid="{00000000-0004-0000-0000-00007D030000}"/>
    <hyperlink ref="L258" location="'S.23.04.01.02'!A1" display="S.23.04.01.02" xr:uid="{00000000-0004-0000-0000-00007E030000}"/>
    <hyperlink ref="L264" location="'S.23.04.01.09'!A1" display="S.23.04.01.09" xr:uid="{00000000-0004-0000-0000-00007F030000}"/>
    <hyperlink ref="L582" location="'S.36.05.01.01'!A1" display="S.36.05.01.01" xr:uid="{00000000-0004-0000-0000-000080030000}"/>
    <hyperlink ref="L705" location="'SR.26.04.01.05'!A1" display="SR.26.04.01.05" xr:uid="{00000000-0004-0000-0000-000081030000}"/>
    <hyperlink ref="L706" location="'SR.26.04.01.06'!A1" display="SR.26.04.01.06" xr:uid="{00000000-0004-0000-0000-000082030000}"/>
    <hyperlink ref="L707" location="'SR.26.04.01.07'!A1" display="SR.26.04.01.07" xr:uid="{00000000-0004-0000-0000-000083030000}"/>
    <hyperlink ref="L708" location="'SR.26.04.01.08'!A1" display="SR.26.04.01.08" xr:uid="{00000000-0004-0000-0000-000084030000}"/>
    <hyperlink ref="L709" location="'SR.26.04.01.09'!A1" display="SR.26.04.01.09" xr:uid="{00000000-0004-0000-0000-000085030000}"/>
    <hyperlink ref="L704" location="'SR.26.04.01.04'!A1" display="SR.26.04.01.04" xr:uid="{00000000-0004-0000-0000-000086030000}"/>
    <hyperlink ref="L703" location="'SR.26.04.01.03'!A1" display="SR.26.04.01.03" xr:uid="{00000000-0004-0000-0000-000087030000}"/>
    <hyperlink ref="L702" location="'SR.26.04.01.02'!A1" display="SR.26.04.01.02" xr:uid="{00000000-0004-0000-0000-000088030000}"/>
    <hyperlink ref="L701" location="'SR.26.04.01.01'!A1" display="SR.26.04.01.01" xr:uid="{00000000-0004-0000-0000-000089030000}"/>
    <hyperlink ref="L455" location="'S.26.13.01.13'!A1" display="S.26.13.01.13" xr:uid="{00000000-0004-0000-0000-00008A030000}"/>
    <hyperlink ref="L454" location="'S.26.13.01.12'!A1" display="S.26.13.01.12" xr:uid="{00000000-0004-0000-0000-00008B030000}"/>
    <hyperlink ref="L456" location="'S.26.13.01.14'!A1" display="S.26.13.01.14" xr:uid="{00000000-0004-0000-0000-00008C030000}"/>
    <hyperlink ref="L457" location="'S.26.13.01.15'!A1" display="S.26.13.01.15" xr:uid="{00000000-0004-0000-0000-00008D030000}"/>
    <hyperlink ref="L443" location="'S.26.13.01.01'!A1" display="S.26.13.01.01" xr:uid="{00000000-0004-0000-0000-00008E030000}"/>
    <hyperlink ref="L444" location="'S.26.13.01.02'!A1" display="S.26.13.01.02" xr:uid="{00000000-0004-0000-0000-00008F030000}"/>
    <hyperlink ref="L445" location="'S.26.13.01.03'!A1" display="S.26.13.01.03" xr:uid="{00000000-0004-0000-0000-000090030000}"/>
    <hyperlink ref="L446" location="'S.26.13.01.04'!A1" display="S.26.13.01.04" xr:uid="{00000000-0004-0000-0000-000091030000}"/>
    <hyperlink ref="L447" location="'S.26.13.01.05'!A1" display="S.26.13.01.05" xr:uid="{00000000-0004-0000-0000-000092030000}"/>
    <hyperlink ref="L448" location="'S.26.13.01.06'!A1" display="S.26.13.01.06" xr:uid="{00000000-0004-0000-0000-000093030000}"/>
    <hyperlink ref="L449" location="'S.26.13.01.07'!A1" display="S.26.13.01.07" xr:uid="{00000000-0004-0000-0000-000094030000}"/>
    <hyperlink ref="L450" location="'S.26.13.01.08'!A1" display="S.26.13.01.08" xr:uid="{00000000-0004-0000-0000-000095030000}"/>
    <hyperlink ref="L451" location="'S.26.13.01.09'!A1" display="S.26.13.01.09" xr:uid="{00000000-0004-0000-0000-000096030000}"/>
    <hyperlink ref="L452" location="'S.26.13.01.10'!A1" display="S.26.13.01.10" xr:uid="{00000000-0004-0000-0000-000097030000}"/>
    <hyperlink ref="L453" location="'S.26.13.01.11'!A1" display="S.26.13.01.11" xr:uid="{00000000-0004-0000-0000-000098030000}"/>
    <hyperlink ref="L430" location="'S.26.10.01.05'!A1" display="S.26.10.01.05" xr:uid="{00000000-0004-0000-0000-000099030000}"/>
    <hyperlink ref="L431" location="'S.26.10.01.06'!A1" display="S.26.10.01.06" xr:uid="{00000000-0004-0000-0000-00009A030000}"/>
    <hyperlink ref="L432" location="'S.26.10.01.07'!A1" display="S.26.10.01.07" xr:uid="{00000000-0004-0000-0000-00009B030000}"/>
    <hyperlink ref="L429" location="'S.26.10.01.04'!A1" display="S.26.10.01.04" xr:uid="{00000000-0004-0000-0000-00009C030000}"/>
    <hyperlink ref="L427" location="'S.26.10.01.02'!A1" display="S.26.10.01.02" xr:uid="{00000000-0004-0000-0000-00009D030000}"/>
    <hyperlink ref="L428" location="'S.26.10.01.03'!A1" display="S.26.10.01.03" xr:uid="{00000000-0004-0000-0000-00009E030000}"/>
    <hyperlink ref="L426" location="'S.26.10.01.01'!A1" display="S.26.10.01.01" xr:uid="{00000000-0004-0000-0000-00009F030000}"/>
    <hyperlink ref="L122" location="'S.07.01.01.01'!A1" display="S.07.01.01.01" xr:uid="{00000000-0004-0000-0000-0000A0030000}"/>
    <hyperlink ref="L170" location="'S.16.01.01.02'!A1" display="S.16.01.01.02" xr:uid="{00000000-0004-0000-0000-0000A1030000}"/>
    <hyperlink ref="L169" location="'S.16.01.01.01'!A1" display="S.16.01.01.01" xr:uid="{00000000-0004-0000-0000-0000A2030000}"/>
    <hyperlink ref="L329" location="'S.26.01.01.01'!A1" display="S.26.01.01.01" xr:uid="{00000000-0004-0000-0000-0000A3030000}"/>
    <hyperlink ref="L331" location="'S.26.01.01.03'!A1" display="S.26.01.01.03" xr:uid="{00000000-0004-0000-0000-0000A4030000}"/>
    <hyperlink ref="L332" location="'S.26.01.01.05'!A1" display="S.26.01.01.05" xr:uid="{00000000-0004-0000-0000-0000A5030000}"/>
    <hyperlink ref="L330" location="'S.26.01.01.02'!A1" display="S.26.01.01.02" xr:uid="{00000000-0004-0000-0000-0000A6030000}"/>
    <hyperlink ref="L80" location="'S.04.04.01.01'!A1" display="S.04.04.01.01" xr:uid="{00000000-0004-0000-0000-0000A7030000}"/>
    <hyperlink ref="L81" location="'S.04.04.01.02'!A1" display="S.04.04.01.02" xr:uid="{00000000-0004-0000-0000-0000A8030000}"/>
    <hyperlink ref="L381" location="'S.26.05.01.04'!A1" display="S.26.05.01.04" xr:uid="{00000000-0004-0000-0000-0000A9030000}"/>
    <hyperlink ref="L380" location="'S.26.05.01.03'!A1" display="S.26.05.01.03" xr:uid="{00000000-0004-0000-0000-0000AA030000}"/>
    <hyperlink ref="L379" location="'S.26.05.01.02'!A1" display="S.26.05.01.02" xr:uid="{00000000-0004-0000-0000-0000AB030000}"/>
    <hyperlink ref="L378" location="'S.26.05.01.01'!A1" display="S.26.05.01.01" xr:uid="{00000000-0004-0000-0000-0000AC030000}"/>
    <hyperlink ref="L382" location="'S.26.05.01.05'!A1" display="S.26.05.01.05" xr:uid="{00000000-0004-0000-0000-0000AD030000}"/>
    <hyperlink ref="L722" location="'SR.26.07.01.03'!A1" display="SR.26.07.01.03" xr:uid="{00000000-0004-0000-0000-0000AE030000}"/>
    <hyperlink ref="L720" location="'SR.26.07.01.01'!A1" display="SR.26.07.01.01" xr:uid="{00000000-0004-0000-0000-0000AF030000}"/>
    <hyperlink ref="L725" location="'SR.26.07.01.06'!A1" display="SR.26.07.01.06" xr:uid="{00000000-0004-0000-0000-0000B0030000}"/>
    <hyperlink ref="L724" location="'SR.26.07.01.05'!A1" display="SR.26.07.01.05" xr:uid="{00000000-0004-0000-0000-0000B1030000}"/>
    <hyperlink ref="L723" location="'SR.26.07.01.04'!A1" display="SR.26.07.01.04" xr:uid="{00000000-0004-0000-0000-0000B2030000}"/>
    <hyperlink ref="L721" location="'SR.26.07.01.02'!A1" display="SR.26.07.01.02" xr:uid="{00000000-0004-0000-0000-0000B3030000}"/>
    <hyperlink ref="L157" location="'S.14.01.01.05'!A1" display="S.14.01.01.05" xr:uid="{00000000-0004-0000-0000-0000B4030000}"/>
    <hyperlink ref="L156" location="'S.14.01.01.02'!A1" display="S.14.01.01.02" xr:uid="{00000000-0004-0000-0000-0000B5030000}"/>
    <hyperlink ref="L155" location="'S.14.01.01.01'!A1" display="S.14.01.01.01" xr:uid="{00000000-0004-0000-0000-0000B6030000}"/>
    <hyperlink ref="L663" location="'SR.22.02.01.01'!A1" display="SR.22.02.01.01" xr:uid="{00000000-0004-0000-0000-0000B7030000}"/>
    <hyperlink ref="L531" location="'S.27.02.01.01'!A1" display="S.27.02.01.01" xr:uid="{00000000-0004-0000-0000-0000B8030000}"/>
    <hyperlink ref="L532" location="'S.27.02.01.02'!A1" display="S.27.02.01.02" xr:uid="{00000000-0004-0000-0000-0000B9030000}"/>
    <hyperlink ref="L533" location="'S.27.02.01.03'!A1" display="S.27.02.01.03" xr:uid="{00000000-0004-0000-0000-0000BA030000}"/>
    <hyperlink ref="L177" location="'S.17.03.01.02'!A1" display="S.17.03.01.02" xr:uid="{00000000-0004-0000-0000-0000BB030000}"/>
    <hyperlink ref="L176" location="'S.17.03.01.01'!A1" display="S.17.03.01.01" xr:uid="{00000000-0004-0000-0000-0000BC030000}"/>
    <hyperlink ref="L178" location="'S.17.03.01.03'!A1" display="S.17.03.01.03" xr:uid="{00000000-0004-0000-0000-0000BD030000}"/>
    <hyperlink ref="K598" location="'S.39.01.11.01'!A1" display="S.39.01.11.01" xr:uid="{00000000-0004-0000-0000-0000BE030000}"/>
    <hyperlink ref="K599" location="'S.39.01.11.02'!A1" display="S.39.01.11.02" xr:uid="{00000000-0004-0000-0000-0000BF030000}"/>
    <hyperlink ref="K43" location="'S.01.02.15.02'!A1" display="S.01.02.15.02" xr:uid="{00000000-0004-0000-0000-0000C0030000}"/>
    <hyperlink ref="K44" location="'S.01.02.15.03'!A1" display="S.01.02.15.03" xr:uid="{00000000-0004-0000-0000-0000C1030000}"/>
    <hyperlink ref="K42" location="'S.01.02.15.01'!A1" display="S.01.02.15.01" xr:uid="{00000000-0004-0000-0000-0000C2030000}"/>
    <hyperlink ref="K595" location="'S.38.01.11.01'!A1" display="S.38.01.11.01" xr:uid="{00000000-0004-0000-0000-0000C3030000}"/>
    <hyperlink ref="K596" location="'S.38.01.11.02'!A1" display="S.38.01.11.02" xr:uid="{00000000-0004-0000-0000-0000C4030000}"/>
    <hyperlink ref="K601" location="'S.41.01.11.01'!A1" display="S.41.01.11.01" xr:uid="{00000000-0004-0000-0000-0000C5030000}"/>
    <hyperlink ref="K28" location="'S.01.01.15.01'!A1" display="S.01.01.15.01" xr:uid="{00000000-0004-0000-0000-0000C6030000}"/>
    <hyperlink ref="K163" location="'S.14.04.11.01'!A1" display="S.14.04.11.01" xr:uid="{00000000-0004-0000-0000-0000C7030000}"/>
    <hyperlink ref="K164" location="'S.14.04.11.02'!A1" display="S.14.04.11.02" xr:uid="{00000000-0004-0000-0000-0000C8030000}"/>
    <hyperlink ref="K167" location="'S.14.05.11.02'!A1" display="S.14.05.11.02" xr:uid="{00000000-0004-0000-0000-0000C9030000}"/>
    <hyperlink ref="K166" location="'S.14.05.11.01'!A1" display="S.14.05.11.01" xr:uid="{00000000-0004-0000-0000-0000CA030000}"/>
    <hyperlink ref="K308" location="'S.25.04.11.01'!A1" display="S.25.04.11.01" xr:uid="{00000000-0004-0000-0000-0000CB030000}"/>
    <hyperlink ref="K762" location="'T.99.01.01.01'!A1" display="T.99.01.01.01" xr:uid="{00000000-0004-0000-0000-0000CC030000}"/>
    <hyperlink ref="I595" location="'S.38.01.11.01'!A1" display="S.38.01.11.01" xr:uid="{00000000-0004-0000-0000-0000CD030000}"/>
    <hyperlink ref="I596" location="'S.38.01.11.02'!A1" display="S.38.01.11.02" xr:uid="{00000000-0004-0000-0000-0000CE030000}"/>
    <hyperlink ref="I24" location="'S.01.01.11.01'!A1" display="S.01.01.11.01" xr:uid="{00000000-0004-0000-0000-0000CF030000}"/>
    <hyperlink ref="I163" location="'S.14.04.11.01'!A1" display="S.14.04.11.01" xr:uid="{00000000-0004-0000-0000-0000D0030000}"/>
    <hyperlink ref="I164" location="'S.14.04.11.02'!A1" display="S.14.04.11.02" xr:uid="{00000000-0004-0000-0000-0000D1030000}"/>
    <hyperlink ref="I601" location="'S.41.01.11.01'!A1" display="S.41.01.11.01" xr:uid="{00000000-0004-0000-0000-0000D2030000}"/>
    <hyperlink ref="I598" location="'S.39.01.11.01'!A1" display="S.39.01.11.01" xr:uid="{00000000-0004-0000-0000-0000D3030000}"/>
    <hyperlink ref="I599" location="'S.39.01.11.02'!A1" display="S.39.01.11.02" xr:uid="{00000000-0004-0000-0000-0000D4030000}"/>
    <hyperlink ref="I308" location="'S.25.04.11.01'!A1" display="S.25.04.11.01" xr:uid="{00000000-0004-0000-0000-0000D5030000}"/>
    <hyperlink ref="I762" location="'T.99.01.01.01'!A1" display="T.99.01.01.01" xr:uid="{00000000-0004-0000-0000-0000D6030000}"/>
    <hyperlink ref="I167" location="'S.14.05.11.02'!A1" display="S.14.05.11.02" xr:uid="{00000000-0004-0000-0000-0000D7030000}"/>
    <hyperlink ref="I166" location="'S.14.05.11.01'!A1" display="S.14.05.11.01" xr:uid="{00000000-0004-0000-0000-0000D8030000}"/>
    <hyperlink ref="I40" location="'S.01.02.11.01'!A1" display="S.01.02.11.01" xr:uid="{00000000-0004-0000-0000-0000D9030000}"/>
    <hyperlink ref="R249" location="'S.23.01.22.01'!A1" display="S.23.01.22.01" xr:uid="{00000000-0004-0000-0000-0000DA030000}"/>
    <hyperlink ref="R250" location="'S.23.01.22.02'!A1" display="S.23.01.22.02" xr:uid="{00000000-0004-0000-0000-0000DB030000}"/>
    <hyperlink ref="R101" location="'S.05.02.04.02'!A1" display="S.05.02.04.02" xr:uid="{00000000-0004-0000-0000-0000DC030000}"/>
    <hyperlink ref="R105" location="'S.05.02.04.06'!A1" display="S.05.02.04.06" xr:uid="{00000000-0004-0000-0000-0000DD030000}"/>
    <hyperlink ref="R104" location="'S.05.02.04.05'!A1" display="S.05.02.04.05" xr:uid="{00000000-0004-0000-0000-0000DE030000}"/>
    <hyperlink ref="R103" location="'S.05.02.04.04'!A1" display="S.05.02.04.04" xr:uid="{00000000-0004-0000-0000-0000DF030000}"/>
    <hyperlink ref="R102" location="'S.05.02.04.03'!A1" display="S.05.02.04.03" xr:uid="{00000000-0004-0000-0000-0000E0030000}"/>
    <hyperlink ref="R100" location="'S.05.02.04.01'!A1" display="S.05.02.04.01" xr:uid="{00000000-0004-0000-0000-0000E1030000}"/>
    <hyperlink ref="R214" location="'S.22.01.22.01'!A1" display="S.22.01.22.01" xr:uid="{00000000-0004-0000-0000-0000E2030000}"/>
    <hyperlink ref="R54" location="'S.02.01.02.01'!A1" display="S.02.01.02.01" xr:uid="{00000000-0004-0000-0000-0000E3030000}"/>
    <hyperlink ref="R326" location="'S.25.05.22.01'!A1" display="S.25.05.22.01" xr:uid="{00000000-0004-0000-0000-0000E4030000}"/>
    <hyperlink ref="R327" location="'S.25.05.22.02'!A1" display="S.25.05.22.02" xr:uid="{00000000-0004-0000-0000-0000E5030000}"/>
    <hyperlink ref="R570" location="'S.32.01.22.01'!A1" display="S.32.01.22.01" xr:uid="{00000000-0004-0000-0000-0000E6030000}"/>
    <hyperlink ref="R94" location="'S.05.01.02.01'!A1" display="S.05.01.02.01" xr:uid="{00000000-0004-0000-0000-0000E7030000}"/>
    <hyperlink ref="R95" location="'S.05.01.02.02'!A1" display="S.05.01.02.02" xr:uid="{00000000-0004-0000-0000-0000E8030000}"/>
    <hyperlink ref="R306" location="'S.25.01.22.03'!A1" display="S.25.01.22.03" xr:uid="{00000000-0004-0000-0000-0000E9030000}"/>
    <hyperlink ref="R305" location="'S.25.01.22.02'!A1" display="S.25.01.22.02" xr:uid="{00000000-0004-0000-0000-0000EA030000}"/>
    <hyperlink ref="R304" location="'S.25.01.22.01'!A1" display="S.25.01.22.01" xr:uid="{00000000-0004-0000-0000-0000EB030000}"/>
    <hyperlink ref="E705" location="'SR.26.04.01.05'!A1" display="SR.26.04.01.05" xr:uid="{00000000-0004-0000-0000-0000EC030000}"/>
    <hyperlink ref="E706" location="'SR.26.04.01.06'!A1" display="SR.26.04.01.06" xr:uid="{00000000-0004-0000-0000-0000ED030000}"/>
    <hyperlink ref="E707" location="'SR.26.04.01.07'!A1" display="SR.26.04.01.07" xr:uid="{00000000-0004-0000-0000-0000EE030000}"/>
    <hyperlink ref="E708" location="'SR.26.04.01.08'!A1" display="SR.26.04.01.08" xr:uid="{00000000-0004-0000-0000-0000EF030000}"/>
    <hyperlink ref="E709" location="'SR.26.04.01.09'!A1" display="SR.26.04.01.09" xr:uid="{00000000-0004-0000-0000-0000F0030000}"/>
    <hyperlink ref="E704" location="'SR.26.04.01.04'!A1" display="SR.26.04.01.04" xr:uid="{00000000-0004-0000-0000-0000F1030000}"/>
    <hyperlink ref="E703" location="'SR.26.04.01.03'!A1" display="SR.26.04.01.03" xr:uid="{00000000-0004-0000-0000-0000F2030000}"/>
    <hyperlink ref="E702" location="'SR.26.04.01.02'!A1" display="SR.26.04.01.02" xr:uid="{00000000-0004-0000-0000-0000F3030000}"/>
    <hyperlink ref="E701" location="'SR.26.04.01.01'!A1" display="SR.26.04.01.01" xr:uid="{00000000-0004-0000-0000-0000F4030000}"/>
    <hyperlink ref="E582" location="'S.36.05.01.01'!A1" display="S.36.05.01.01" xr:uid="{00000000-0004-0000-0000-0000F5030000}"/>
    <hyperlink ref="E355" location="'S.26.03.04.03'!A1" display="S.26.03.04.03" xr:uid="{00000000-0004-0000-0000-0000F6030000}"/>
    <hyperlink ref="E356" location="'S.26.03.04.04'!A1" display="S.26.03.04.04" xr:uid="{00000000-0004-0000-0000-0000F7030000}"/>
    <hyperlink ref="E354" location="'S.26.03.04.02'!A1" display="S.26.03.04.02" xr:uid="{00000000-0004-0000-0000-0000F8030000}"/>
    <hyperlink ref="E353" location="'S.26.03.04.01'!A1" display="S.26.03.04.01" xr:uid="{00000000-0004-0000-0000-0000F9030000}"/>
    <hyperlink ref="E467" location="'S.26.15.01.03'!A1" display="S.26.15.01.03" xr:uid="{00000000-0004-0000-0000-0000FA030000}"/>
    <hyperlink ref="E466" location="'S.26.15.01.02'!A1" display="S.26.15.01.02" xr:uid="{00000000-0004-0000-0000-0000FB030000}"/>
    <hyperlink ref="E465" location="'S.26.15.01.01'!A1" display="S.26.15.01.01" xr:uid="{00000000-0004-0000-0000-0000FC030000}"/>
    <hyperlink ref="E731" location="'SR.26.08.04.02'!A1" display="SR.26.08.04.02" xr:uid="{00000000-0004-0000-0000-0000FD030000}"/>
    <hyperlink ref="E730" location="'SR.26.08.04.01'!A1" display="SR.26.08.04.01" xr:uid="{00000000-0004-0000-0000-0000FE030000}"/>
    <hyperlink ref="E33" location="'S.01.02.04.01'!A1" display="S.01.02.04.01" xr:uid="{00000000-0004-0000-0000-0000FF030000}"/>
    <hyperlink ref="E71" location="'S.03.01.04.01'!A1" display="S.03.01.04.01" xr:uid="{00000000-0004-0000-0000-000000040000}"/>
    <hyperlink ref="E72" location="'S.03.01.04.02'!A1" display="S.03.01.04.02" xr:uid="{00000000-0004-0000-0000-000001040000}"/>
    <hyperlink ref="E73" location="'S.03.01.04.03'!A1" display="S.03.01.04.03" xr:uid="{00000000-0004-0000-0000-000002040000}"/>
    <hyperlink ref="E566" location="'S.31.02.04.02'!A1" display="S.31.02.04.02" xr:uid="{00000000-0004-0000-0000-000003040000}"/>
    <hyperlink ref="E565" location="'S.31.02.04.01'!A1" display="S.31.02.04.01" xr:uid="{00000000-0004-0000-0000-000004040000}"/>
    <hyperlink ref="E319" location="'S.25.05.04.02'!A1" display="S.25.05.04.02" xr:uid="{00000000-0004-0000-0000-000005040000}"/>
    <hyperlink ref="E318" location="'S.25.05.04.01'!A1" display="S.25.05.04.01" xr:uid="{00000000-0004-0000-0000-000006040000}"/>
    <hyperlink ref="E134" location="'S.09.01.04.01'!A1" display="S.09.01.04.01" xr:uid="{00000000-0004-0000-0000-000007040000}"/>
    <hyperlink ref="E49" location="'S.01.03.04.01'!A1" display="S.01.03.04.01" xr:uid="{00000000-0004-0000-0000-000008040000}"/>
    <hyperlink ref="E50" location="'S.01.03.04.02'!A1" display="S.01.03.04.02" xr:uid="{00000000-0004-0000-0000-000009040000}"/>
    <hyperlink ref="E651" location="'SR.01.01.04.01'!A1" display="SR.01.01.04.01" xr:uid="{00000000-0004-0000-0000-00000A040000}"/>
    <hyperlink ref="E415" location="'S.26.08.04.02'!A1" display="S.26.08.04.02" xr:uid="{00000000-0004-0000-0000-00000B040000}"/>
    <hyperlink ref="E416" location="'S.26.08.04.03'!A1" display="S.26.08.04.03" xr:uid="{00000000-0004-0000-0000-00000C040000}"/>
    <hyperlink ref="E414" location="'S.26.08.04.01'!A1" display="S.26.08.04.01" xr:uid="{00000000-0004-0000-0000-00000D040000}"/>
    <hyperlink ref="E689" location="'SR.26.01.04.03'!A1" display="SR.26.01.04.03" xr:uid="{00000000-0004-0000-0000-00000E040000}"/>
    <hyperlink ref="E688" location="'SR.26.01.04.02'!A1" display="SR.26.01.04.02" xr:uid="{00000000-0004-0000-0000-00000F040000}"/>
    <hyperlink ref="E687" location="'SR.26.01.04.01'!A1" display="SR.26.01.04.01" xr:uid="{00000000-0004-0000-0000-000010040000}"/>
    <hyperlink ref="E691" location="'SR.26.01.04.05'!A1" display="SR.26.01.04.05" xr:uid="{00000000-0004-0000-0000-000011040000}"/>
    <hyperlink ref="E690" location="'SR.26.01.04.04'!A1" display="SR.26.01.04.04" xr:uid="{00000000-0004-0000-0000-000012040000}"/>
    <hyperlink ref="E576" location="'S.35.01.04.01'!A1" display="S.35.01.04.01" xr:uid="{00000000-0004-0000-0000-000013040000}"/>
    <hyperlink ref="E375" location="'S.26.04.04.08'!A1" display="S.26.04.04.08" xr:uid="{00000000-0004-0000-0000-000014040000}"/>
    <hyperlink ref="E376" location="'S.26.04.04.09'!A1" display="S.26.04.04.09" xr:uid="{00000000-0004-0000-0000-000015040000}"/>
    <hyperlink ref="E374" location="'S.26.04.04.07'!A1" display="S.26.04.04.07" xr:uid="{00000000-0004-0000-0000-000016040000}"/>
    <hyperlink ref="E373" location="'S.26.04.04.06'!A1" display="S.26.04.04.06" xr:uid="{00000000-0004-0000-0000-000017040000}"/>
    <hyperlink ref="E372" location="'S.26.04.04.05'!A1" display="S.26.04.04.05" xr:uid="{00000000-0004-0000-0000-000018040000}"/>
    <hyperlink ref="E371" location="'S.26.04.04.04'!A1" display="S.26.04.04.04" xr:uid="{00000000-0004-0000-0000-000019040000}"/>
    <hyperlink ref="E370" location="'S.26.04.04.03'!A1" display="S.26.04.04.03" xr:uid="{00000000-0004-0000-0000-00001A040000}"/>
    <hyperlink ref="E369" location="'S.26.04.04.02'!A1" display="S.26.04.04.02" xr:uid="{00000000-0004-0000-0000-00001B040000}"/>
    <hyperlink ref="E368" location="'S.26.04.04.01'!A1" display="S.26.04.04.01" xr:uid="{00000000-0004-0000-0000-00001C040000}"/>
    <hyperlink ref="E61" location="'S.02.02.01.02'!A1" display="S.02.02.01.02" xr:uid="{00000000-0004-0000-0000-00001D040000}"/>
    <hyperlink ref="E60" location="'S.02.02.01.01'!A1" display="S.02.02.01.01" xr:uid="{00000000-0004-0000-0000-00001E040000}"/>
    <hyperlink ref="E459" location="'S.26.14.01.01'!A1" display="S.26.14.01.01" xr:uid="{00000000-0004-0000-0000-00001F040000}"/>
    <hyperlink ref="E460" location="'S.26.14.01.02'!A1" display="S.26.14.01.02" xr:uid="{00000000-0004-0000-0000-000020040000}"/>
    <hyperlink ref="E461" location="'S.26.14.01.03'!A1" display="S.26.14.01.03" xr:uid="{00000000-0004-0000-0000-000021040000}"/>
    <hyperlink ref="E462" location="'S.26.14.01.04'!A1" display="S.26.14.01.04" xr:uid="{00000000-0004-0000-0000-000022040000}"/>
    <hyperlink ref="E463" location="'S.26.14.01.05'!A1" display="S.26.14.01.05" xr:uid="{00000000-0004-0000-0000-000023040000}"/>
    <hyperlink ref="E16" location="'S.01.01.04.01'!A1" display="S.01.01.04.01" xr:uid="{00000000-0004-0000-0000-000024040000}"/>
    <hyperlink ref="E440" location="'S.26.12.01.02'!A1" display="S.26.12.01.02" xr:uid="{00000000-0004-0000-0000-000025040000}"/>
    <hyperlink ref="E441" location="'S.26.12.01.03'!A1" display="S.26.12.01.03" xr:uid="{00000000-0004-0000-0000-000026040000}"/>
    <hyperlink ref="E439" location="'S.26.12.01.01'!A1" display="S.26.12.01.01" xr:uid="{00000000-0004-0000-0000-000027040000}"/>
    <hyperlink ref="E236" location="'S.23.01.04.02'!A1" display="S.23.01.04.02" xr:uid="{00000000-0004-0000-0000-000028040000}"/>
    <hyperlink ref="E235" location="'S.23.01.04.01'!A1" display="S.23.01.04.01" xr:uid="{00000000-0004-0000-0000-000029040000}"/>
    <hyperlink ref="E717" location="'SR.26.06.01.01'!A1" display="SR.26.06.01.01" xr:uid="{00000000-0004-0000-0000-00002A040000}"/>
    <hyperlink ref="E718" location="'SR.26.06.01.02'!A1" display="SR.26.06.01.02" xr:uid="{00000000-0004-0000-0000-00002B040000}"/>
    <hyperlink ref="E586" location="'S.36.07.01.01'!A1" display="S.36.07.01.01" xr:uid="{00000000-0004-0000-0000-00002C040000}"/>
    <hyperlink ref="E210" location="'S.22.01.04.01'!A1" display="S.22.01.04.01" xr:uid="{00000000-0004-0000-0000-00002D040000}"/>
    <hyperlink ref="E762" location="'T.99.01.01.01'!A1" display="T.99.01.01.01" xr:uid="{00000000-0004-0000-0000-00002E040000}"/>
    <hyperlink ref="E424" location="'S.26.09.04.03'!A1" display="S.26.09.04.03" xr:uid="{00000000-0004-0000-0000-00002F040000}"/>
    <hyperlink ref="E422" location="'S.26.09.04.01'!A1" display="S.26.09.04.01" xr:uid="{00000000-0004-0000-0000-000030040000}"/>
    <hyperlink ref="E423" location="'S.26.09.04.02'!A1" display="S.26.09.04.02" xr:uid="{00000000-0004-0000-0000-000031040000}"/>
    <hyperlink ref="E295" location="'S.25.01.04.01'!A1" display="S.25.01.04.01" xr:uid="{00000000-0004-0000-0000-000032040000}"/>
    <hyperlink ref="E296" location="'S.25.01.04.02'!A1" display="S.25.01.04.02" xr:uid="{00000000-0004-0000-0000-000033040000}"/>
    <hyperlink ref="E699" location="'SR.26.03.01.04'!A1" display="SR.26.03.01.04" xr:uid="{00000000-0004-0000-0000-000034040000}"/>
    <hyperlink ref="E697" location="'SR.26.03.01.02'!A1" display="SR.26.03.01.02" xr:uid="{00000000-0004-0000-0000-000035040000}"/>
    <hyperlink ref="E696" location="'SR.26.03.01.01'!A1" display="SR.26.03.01.01" xr:uid="{00000000-0004-0000-0000-000036040000}"/>
    <hyperlink ref="E698" location="'SR.26.03.01.03'!A1" display="SR.26.03.01.03" xr:uid="{00000000-0004-0000-0000-000037040000}"/>
    <hyperlink ref="E580" location="'S.36.02.01.01'!A1" display="S.36.02.01.01" xr:uid="{00000000-0004-0000-0000-000038040000}"/>
    <hyperlink ref="E655" location="'SR.02.01.01.01'!A1" display="SR.02.01.01.01" xr:uid="{00000000-0004-0000-0000-000039040000}"/>
    <hyperlink ref="E592" location="'S.37.02.04.03'!A1" display="S.37.02.04.03" xr:uid="{00000000-0004-0000-0000-00003A040000}"/>
    <hyperlink ref="E593" location="'S.37.02.04.04'!A1" display="S.37.02.04.04" xr:uid="{00000000-0004-0000-0000-00003B040000}"/>
    <hyperlink ref="E591" location="'S.37.02.04.02'!A1" display="S.37.02.04.02" xr:uid="{00000000-0004-0000-0000-00003C040000}"/>
    <hyperlink ref="E590" location="'S.37.02.04.01'!A1" display="S.37.02.04.01" xr:uid="{00000000-0004-0000-0000-00003D040000}"/>
    <hyperlink ref="E386" location="'S.26.05.04.03'!A1" display="S.26.05.04.03" xr:uid="{00000000-0004-0000-0000-00003E040000}"/>
    <hyperlink ref="E388" location="'S.26.05.04.05'!A1" display="S.26.05.04.05" xr:uid="{00000000-0004-0000-0000-00003F040000}"/>
    <hyperlink ref="E387" location="'S.26.05.04.04'!A1" display="S.26.05.04.04" xr:uid="{00000000-0004-0000-0000-000040040000}"/>
    <hyperlink ref="E385" location="'S.26.05.04.02'!A1" display="S.26.05.04.02" xr:uid="{00000000-0004-0000-0000-000041040000}"/>
    <hyperlink ref="E384" location="'S.26.05.04.01'!A1" display="S.26.05.04.01" xr:uid="{00000000-0004-0000-0000-000042040000}"/>
    <hyperlink ref="E574" location="'S.34.01.04.01'!A1" display="S.34.01.04.01" xr:uid="{00000000-0004-0000-0000-000043040000}"/>
    <hyperlink ref="E337" location="'S.26.01.04.04'!A1" display="S.26.01.04.04" xr:uid="{00000000-0004-0000-0000-000044040000}"/>
    <hyperlink ref="E336" location="'S.26.01.04.03'!A1" display="S.26.01.04.03" xr:uid="{00000000-0004-0000-0000-000045040000}"/>
    <hyperlink ref="E338" location="'S.26.01.04.05'!A1" display="S.26.01.04.05" xr:uid="{00000000-0004-0000-0000-000046040000}"/>
    <hyperlink ref="E334" location="'S.26.01.04.01'!A1" display="S.26.01.04.01" xr:uid="{00000000-0004-0000-0000-000047040000}"/>
    <hyperlink ref="E335" location="'S.26.01.04.02'!A1" display="S.26.01.04.02" xr:uid="{00000000-0004-0000-0000-000048040000}"/>
    <hyperlink ref="E254" location="'S.23.02.04.03'!A1" display="S.23.02.04.03" xr:uid="{00000000-0004-0000-0000-000049040000}"/>
    <hyperlink ref="E255" location="'S.23.02.04.04'!A1" display="S.23.02.04.04" xr:uid="{00000000-0004-0000-0000-00004A040000}"/>
    <hyperlink ref="E252" location="'S.23.02.04.01'!A1" display="S.23.02.04.01" xr:uid="{00000000-0004-0000-0000-00004B040000}"/>
    <hyperlink ref="E253" location="'S.23.02.04.02'!A1" display="S.23.02.04.02" xr:uid="{00000000-0004-0000-0000-00004C040000}"/>
    <hyperlink ref="E124" location="'S.07.01.04.01'!A1" display="S.07.01.04.01" xr:uid="{00000000-0004-0000-0000-00004D040000}"/>
    <hyperlink ref="E674" location="'SR.25.01.04.02'!A1" display="SR.25.01.04.02" xr:uid="{00000000-0004-0000-0000-00004E040000}"/>
    <hyperlink ref="E673" location="'SR.25.01.04.01'!A1" display="SR.25.01.04.01" xr:uid="{00000000-0004-0000-0000-00004F040000}"/>
    <hyperlink ref="E101" location="'S.05.02.04.02'!A1" display="S.05.02.04.02" xr:uid="{00000000-0004-0000-0000-000050040000}"/>
    <hyperlink ref="E105" location="'S.05.02.04.06'!A1" display="S.05.02.04.06" xr:uid="{00000000-0004-0000-0000-000051040000}"/>
    <hyperlink ref="E104" location="'S.05.02.04.05'!A1" display="S.05.02.04.05" xr:uid="{00000000-0004-0000-0000-000052040000}"/>
    <hyperlink ref="E103" location="'S.05.02.04.04'!A1" display="S.05.02.04.04" xr:uid="{00000000-0004-0000-0000-000053040000}"/>
    <hyperlink ref="E102" location="'S.05.02.04.03'!A1" display="S.05.02.04.03" xr:uid="{00000000-0004-0000-0000-000054040000}"/>
    <hyperlink ref="E100" location="'S.05.02.04.01'!A1" display="S.05.02.04.01" xr:uid="{00000000-0004-0000-0000-000055040000}"/>
    <hyperlink ref="E711" location="'SR.26.05.01.01'!A1" display="SR.26.05.01.01" xr:uid="{00000000-0004-0000-0000-000056040000}"/>
    <hyperlink ref="E712" location="'SR.26.05.01.02'!A1" display="SR.26.05.01.02" xr:uid="{00000000-0004-0000-0000-000057040000}"/>
    <hyperlink ref="E713" location="'SR.26.05.01.03'!A1" display="SR.26.05.01.03" xr:uid="{00000000-0004-0000-0000-000058040000}"/>
    <hyperlink ref="E714" location="'SR.26.05.01.04'!A1" display="SR.26.05.01.04" xr:uid="{00000000-0004-0000-0000-000059040000}"/>
    <hyperlink ref="E715" location="'SR.26.05.01.05'!A1" display="SR.26.05.01.05" xr:uid="{00000000-0004-0000-0000-00005A040000}"/>
    <hyperlink ref="E584" location="'S.36.06.01.01'!A1" display="S.36.06.01.01" xr:uid="{00000000-0004-0000-0000-00005B040000}"/>
    <hyperlink ref="E268" location="'S.23.04.04.03'!A1" display="S.23.04.04.03" xr:uid="{00000000-0004-0000-0000-00005C040000}"/>
    <hyperlink ref="E267" location="'S.23.04.04.02'!A1" display="S.23.04.04.02" xr:uid="{00000000-0004-0000-0000-00005D040000}"/>
    <hyperlink ref="E266" location="'S.23.04.04.01'!A1" display="S.23.04.04.01" xr:uid="{00000000-0004-0000-0000-00005E040000}"/>
    <hyperlink ref="E272" location="'S.23.04.04.07'!A1" display="S.23.04.04.07" xr:uid="{00000000-0004-0000-0000-00005F040000}"/>
    <hyperlink ref="E273" location="'S.23.04.04.09'!A1" display="S.23.04.04.09" xr:uid="{00000000-0004-0000-0000-000060040000}"/>
    <hyperlink ref="E275" location="'S.23.04.04.11'!A1" display="S.23.04.04.11" xr:uid="{00000000-0004-0000-0000-000061040000}"/>
    <hyperlink ref="E274" location="'S.23.04.04.10'!A1" display="S.23.04.04.10" xr:uid="{00000000-0004-0000-0000-000062040000}"/>
    <hyperlink ref="E271" location="'S.23.04.04.06'!A1" display="S.23.04.04.06" xr:uid="{00000000-0004-0000-0000-000063040000}"/>
    <hyperlink ref="E270" location="'S.23.04.04.05'!A1" display="S.23.04.04.05" xr:uid="{00000000-0004-0000-0000-000064040000}"/>
    <hyperlink ref="E269" location="'S.23.04.04.04'!A1" display="S.23.04.04.04" xr:uid="{00000000-0004-0000-0000-000065040000}"/>
    <hyperlink ref="E138" location="'S.10.01.04.01'!A1" display="S.10.01.04.01" xr:uid="{00000000-0004-0000-0000-000066040000}"/>
    <hyperlink ref="E434" location="'S.26.11.01.01'!A1" display="S.26.11.01.01" xr:uid="{00000000-0004-0000-0000-000067040000}"/>
    <hyperlink ref="E436" location="'S.26.11.01.03'!A1" display="S.26.11.01.03" xr:uid="{00000000-0004-0000-0000-000068040000}"/>
    <hyperlink ref="E437" location="'S.26.11.01.04'!A1" display="S.26.11.01.04" xr:uid="{00000000-0004-0000-0000-000069040000}"/>
    <hyperlink ref="E435" location="'S.26.11.01.02'!A1" display="S.26.11.01.02" xr:uid="{00000000-0004-0000-0000-00006A040000}"/>
    <hyperlink ref="E118" location="'S.06.03.04.01'!A1" display="S.06.03.04.01" xr:uid="{00000000-0004-0000-0000-00006B040000}"/>
    <hyperlink ref="E759" location="'SR.27.01.01.27'!A1" display="SR.27.01.01.27" xr:uid="{00000000-0004-0000-0000-00006C040000}"/>
    <hyperlink ref="E760" location="'SR.27.01.01.28'!A1" display="SR.27.01.01.28" xr:uid="{00000000-0004-0000-0000-00006D040000}"/>
    <hyperlink ref="E751" location="'SR.27.01.01.19'!A1" display="SR.27.01.01.19" xr:uid="{00000000-0004-0000-0000-00006E040000}"/>
    <hyperlink ref="E748" location="'SR.27.01.01.16'!A1" display="SR.27.01.01.16" xr:uid="{00000000-0004-0000-0000-00006F040000}"/>
    <hyperlink ref="E749" location="'SR.27.01.01.17'!A1" display="SR.27.01.01.17" xr:uid="{00000000-0004-0000-0000-000070040000}"/>
    <hyperlink ref="E750" location="'SR.27.01.01.18'!A1" display="SR.27.01.01.18" xr:uid="{00000000-0004-0000-0000-000071040000}"/>
    <hyperlink ref="E754" location="'SR.27.01.01.22'!A1" display="SR.27.01.01.22" xr:uid="{00000000-0004-0000-0000-000072040000}"/>
    <hyperlink ref="E752" location="'SR.27.01.01.20'!A1" display="SR.27.01.01.20" xr:uid="{00000000-0004-0000-0000-000073040000}"/>
    <hyperlink ref="E747" location="'SR.27.01.01.15'!A1" display="SR.27.01.01.15" xr:uid="{00000000-0004-0000-0000-000074040000}"/>
    <hyperlink ref="E746" location="'SR.27.01.01.14'!A1" display="SR.27.01.01.14" xr:uid="{00000000-0004-0000-0000-000075040000}"/>
    <hyperlink ref="E736" location="'SR.27.01.01.04'!A1" display="SR.27.01.01.04" xr:uid="{00000000-0004-0000-0000-000076040000}"/>
    <hyperlink ref="E737" location="'SR.27.01.01.05'!A1" display="SR.27.01.01.05" xr:uid="{00000000-0004-0000-0000-000077040000}"/>
    <hyperlink ref="E738" location="'SR.27.01.01.06'!A1" display="SR.27.01.01.06" xr:uid="{00000000-0004-0000-0000-000078040000}"/>
    <hyperlink ref="E739" location="'SR.27.01.01.07'!A1" display="SR.27.01.01.07" xr:uid="{00000000-0004-0000-0000-000079040000}"/>
    <hyperlink ref="E740" location="'SR.27.01.01.08'!A1" display="SR.27.01.01.08" xr:uid="{00000000-0004-0000-0000-00007A040000}"/>
    <hyperlink ref="E741" location="'SR.27.01.01.09'!A1" display="SR.27.01.01.09" xr:uid="{00000000-0004-0000-0000-00007B040000}"/>
    <hyperlink ref="E742" location="'SR.27.01.01.10'!A1" display="SR.27.01.01.10" xr:uid="{00000000-0004-0000-0000-00007C040000}"/>
    <hyperlink ref="E743" location="'SR.27.01.01.11'!A1" display="SR.27.01.01.11" xr:uid="{00000000-0004-0000-0000-00007D040000}"/>
    <hyperlink ref="E744" location="'SR.27.01.01.12'!A1" display="SR.27.01.01.12" xr:uid="{00000000-0004-0000-0000-00007E040000}"/>
    <hyperlink ref="E745" location="'SR.27.01.01.13'!A1" display="SR.27.01.01.13" xr:uid="{00000000-0004-0000-0000-00007F040000}"/>
    <hyperlink ref="E753" location="'SR.27.01.01.21'!A1" display="SR.27.01.01.21" xr:uid="{00000000-0004-0000-0000-000080040000}"/>
    <hyperlink ref="E755" location="'SR.27.01.01.23'!A1" display="SR.27.01.01.23" xr:uid="{00000000-0004-0000-0000-000081040000}"/>
    <hyperlink ref="E756" location="'SR.27.01.01.24'!A1" display="SR.27.01.01.24" xr:uid="{00000000-0004-0000-0000-000082040000}"/>
    <hyperlink ref="E757" location="'SR.27.01.01.25'!A1" display="SR.27.01.01.25" xr:uid="{00000000-0004-0000-0000-000083040000}"/>
    <hyperlink ref="E758" location="'SR.27.01.01.26'!A1" display="SR.27.01.01.26" xr:uid="{00000000-0004-0000-0000-000084040000}"/>
    <hyperlink ref="E733" location="'SR.27.01.01.01'!A1" display="SR.27.01.01.01" xr:uid="{00000000-0004-0000-0000-000085040000}"/>
    <hyperlink ref="E734" location="'SR.27.01.01.02'!A1" display="SR.27.01.01.02" xr:uid="{00000000-0004-0000-0000-000086040000}"/>
    <hyperlink ref="E735" location="'SR.27.01.01.03'!A1" display="SR.27.01.01.03" xr:uid="{00000000-0004-0000-0000-000087040000}"/>
    <hyperlink ref="E393" location="'S.26.06.04.01'!A1" display="S.26.06.04.01" xr:uid="{00000000-0004-0000-0000-000088040000}"/>
    <hyperlink ref="E394" location="'S.26.06.04.02'!A1" display="S.26.06.04.02" xr:uid="{00000000-0004-0000-0000-000089040000}"/>
    <hyperlink ref="E91" location="'S.05.01.01.01'!A1" display="S.05.01.01.01" xr:uid="{00000000-0004-0000-0000-00008A040000}"/>
    <hyperlink ref="E92" location="'S.05.01.01.02'!A1" display="S.05.01.01.02" xr:uid="{00000000-0004-0000-0000-00008B040000}"/>
    <hyperlink ref="E346" location="'S.26.02.04.03'!A1" display="S.26.02.04.03" xr:uid="{00000000-0004-0000-0000-00008C040000}"/>
    <hyperlink ref="E344" location="'S.26.02.04.01'!A1" display="S.26.02.04.01" xr:uid="{00000000-0004-0000-0000-00008D040000}"/>
    <hyperlink ref="E345" location="'S.26.02.04.02'!A1" display="S.26.02.04.02" xr:uid="{00000000-0004-0000-0000-00008E040000}"/>
    <hyperlink ref="E578" location="'S.36.01.01.01'!A1" display="S.36.01.01.01" xr:uid="{00000000-0004-0000-0000-00008F040000}"/>
    <hyperlink ref="E693" location="'SR.26.02.01.01'!A1" display="SR.26.02.01.01" xr:uid="{00000000-0004-0000-0000-000090040000}"/>
    <hyperlink ref="E694" location="'SR.26.02.01.02'!A1" display="SR.26.02.01.02" xr:uid="{00000000-0004-0000-0000-000091040000}"/>
    <hyperlink ref="E470" location="'S.26.16.01.02'!A1" display="S.26.16.01.02" xr:uid="{00000000-0004-0000-0000-000092040000}"/>
    <hyperlink ref="E469" location="'S.26.16.01.01'!A1" display="S.26.16.01.01" xr:uid="{00000000-0004-0000-0000-000093040000}"/>
    <hyperlink ref="E471" location="'S.26.16.01.03'!A1" display="S.26.16.01.03" xr:uid="{00000000-0004-0000-0000-000094040000}"/>
    <hyperlink ref="E130" location="'S.08.01.04.02'!A1" display="S.08.01.04.02" xr:uid="{00000000-0004-0000-0000-000095040000}"/>
    <hyperlink ref="E129" location="'S.08.01.04.01'!A1" display="S.08.01.04.01" xr:uid="{00000000-0004-0000-0000-000096040000}"/>
    <hyperlink ref="E568" location="'S.32.01.04.01'!A1" display="S.32.01.04.01" xr:uid="{00000000-0004-0000-0000-000097040000}"/>
    <hyperlink ref="E110" location="'S.06.02.04.01'!A1" display="S.06.02.04.01" xr:uid="{00000000-0004-0000-0000-000098040000}"/>
    <hyperlink ref="E111" location="'S.06.02.04.02'!A1" display="S.06.02.04.02" xr:uid="{00000000-0004-0000-0000-000099040000}"/>
    <hyperlink ref="E143" location="'S.11.01.04.01'!A1" display="S.11.01.04.01" xr:uid="{00000000-0004-0000-0000-00009A040000}"/>
    <hyperlink ref="E144" location="'S.11.01.04.02'!A1" display="S.11.01.04.02" xr:uid="{00000000-0004-0000-0000-00009B040000}"/>
    <hyperlink ref="E455" location="'S.26.13.01.13'!A1" display="S.26.13.01.13" xr:uid="{00000000-0004-0000-0000-00009C040000}"/>
    <hyperlink ref="E454" location="'S.26.13.01.12'!A1" display="S.26.13.01.12" xr:uid="{00000000-0004-0000-0000-00009D040000}"/>
    <hyperlink ref="E456" location="'S.26.13.01.14'!A1" display="S.26.13.01.14" xr:uid="{00000000-0004-0000-0000-00009E040000}"/>
    <hyperlink ref="E457" location="'S.26.13.01.15'!A1" display="S.26.13.01.15" xr:uid="{00000000-0004-0000-0000-00009F040000}"/>
    <hyperlink ref="E443" location="'S.26.13.01.01'!A1" display="S.26.13.01.01" xr:uid="{00000000-0004-0000-0000-0000A0040000}"/>
    <hyperlink ref="E444" location="'S.26.13.01.02'!A1" display="S.26.13.01.02" xr:uid="{00000000-0004-0000-0000-0000A1040000}"/>
    <hyperlink ref="E445" location="'S.26.13.01.03'!A1" display="S.26.13.01.03" xr:uid="{00000000-0004-0000-0000-0000A2040000}"/>
    <hyperlink ref="E446" location="'S.26.13.01.04'!A1" display="S.26.13.01.04" xr:uid="{00000000-0004-0000-0000-0000A3040000}"/>
    <hyperlink ref="E447" location="'S.26.13.01.05'!A1" display="S.26.13.01.05" xr:uid="{00000000-0004-0000-0000-0000A4040000}"/>
    <hyperlink ref="E448" location="'S.26.13.01.06'!A1" display="S.26.13.01.06" xr:uid="{00000000-0004-0000-0000-0000A5040000}"/>
    <hyperlink ref="E449" location="'S.26.13.01.07'!A1" display="S.26.13.01.07" xr:uid="{00000000-0004-0000-0000-0000A6040000}"/>
    <hyperlink ref="E450" location="'S.26.13.01.08'!A1" display="S.26.13.01.08" xr:uid="{00000000-0004-0000-0000-0000A7040000}"/>
    <hyperlink ref="E451" location="'S.26.13.01.09'!A1" display="S.26.13.01.09" xr:uid="{00000000-0004-0000-0000-0000A8040000}"/>
    <hyperlink ref="E452" location="'S.26.13.01.10'!A1" display="S.26.13.01.10" xr:uid="{00000000-0004-0000-0000-0000A9040000}"/>
    <hyperlink ref="E453" location="'S.26.13.01.11'!A1" display="S.26.13.01.11" xr:uid="{00000000-0004-0000-0000-0000AA040000}"/>
    <hyperlink ref="E560" location="'S.31.01.04.02'!A1" display="S.31.01.04.02" xr:uid="{00000000-0004-0000-0000-0000AB040000}"/>
    <hyperlink ref="E559" location="'S.31.01.04.01'!A1" display="S.31.01.04.01" xr:uid="{00000000-0004-0000-0000-0000AC040000}"/>
    <hyperlink ref="E52" location="'S.02.01.01.01'!A1" display="S.02.01.01.01" xr:uid="{00000000-0004-0000-0000-0000AD040000}"/>
    <hyperlink ref="E722" location="'SR.26.07.01.03'!A1" display="SR.26.07.01.03" xr:uid="{00000000-0004-0000-0000-0000AE040000}"/>
    <hyperlink ref="E720" location="'SR.26.07.01.01'!A1" display="SR.26.07.01.01" xr:uid="{00000000-0004-0000-0000-0000AF040000}"/>
    <hyperlink ref="E725" location="'SR.26.07.01.06'!A1" display="SR.26.07.01.06" xr:uid="{00000000-0004-0000-0000-0000B0040000}"/>
    <hyperlink ref="E724" location="'SR.26.07.01.05'!A1" display="SR.26.07.01.05" xr:uid="{00000000-0004-0000-0000-0000B1040000}"/>
    <hyperlink ref="E723" location="'SR.26.07.01.04'!A1" display="SR.26.07.01.04" xr:uid="{00000000-0004-0000-0000-0000B2040000}"/>
    <hyperlink ref="E721" location="'SR.26.07.01.02'!A1" display="SR.26.07.01.02" xr:uid="{00000000-0004-0000-0000-0000B3040000}"/>
    <hyperlink ref="E588" location="'S.37.01.04.01'!A1" display="S.37.01.04.01" xr:uid="{00000000-0004-0000-0000-0000B4040000}"/>
    <hyperlink ref="E680" location="'SR.25.05.04.02'!A1" display="SR.25.05.04.02" xr:uid="{00000000-0004-0000-0000-0000B5040000}"/>
    <hyperlink ref="E679" location="'SR.25.05.04.01'!A1" display="SR.25.05.04.01" xr:uid="{00000000-0004-0000-0000-0000B6040000}"/>
    <hyperlink ref="E572" location="'S.33.01.04.01'!A1" display="S.33.01.04.01" xr:uid="{00000000-0004-0000-0000-0000B7040000}"/>
    <hyperlink ref="E510" location="'S.27.01.04.09'!A1" display="S.27.01.04.09" xr:uid="{00000000-0004-0000-0000-0000B8040000}"/>
    <hyperlink ref="E509" location="'S.27.01.04.08'!A1" display="S.27.01.04.08" xr:uid="{00000000-0004-0000-0000-0000B9040000}"/>
    <hyperlink ref="E508" location="'S.27.01.04.07'!A1" display="S.27.01.04.07" xr:uid="{00000000-0004-0000-0000-0000BA040000}"/>
    <hyperlink ref="E507" location="'S.27.01.04.06'!A1" display="S.27.01.04.06" xr:uid="{00000000-0004-0000-0000-0000BB040000}"/>
    <hyperlink ref="E506" location="'S.27.01.04.05'!A1" display="S.27.01.04.05" xr:uid="{00000000-0004-0000-0000-0000BC040000}"/>
    <hyperlink ref="E505" location="'S.27.01.04.04'!A1" display="S.27.01.04.04" xr:uid="{00000000-0004-0000-0000-0000BD040000}"/>
    <hyperlink ref="E504" location="'S.27.01.04.03'!A1" display="S.27.01.04.03" xr:uid="{00000000-0004-0000-0000-0000BE040000}"/>
    <hyperlink ref="E503" location="'S.27.01.04.02'!A1" display="S.27.01.04.02" xr:uid="{00000000-0004-0000-0000-0000BF040000}"/>
    <hyperlink ref="E516" location="'S.27.01.04.15'!A1" display="S.27.01.04.15" xr:uid="{00000000-0004-0000-0000-0000C0040000}"/>
    <hyperlink ref="E521" location="'S.27.01.04.20'!A1" display="S.27.01.04.20" xr:uid="{00000000-0004-0000-0000-0000C1040000}"/>
    <hyperlink ref="E522" location="'S.27.01.04.21'!A1" display="S.27.01.04.21" xr:uid="{00000000-0004-0000-0000-0000C2040000}"/>
    <hyperlink ref="E523" location="'S.27.01.04.22'!A1" display="S.27.01.04.22" xr:uid="{00000000-0004-0000-0000-0000C3040000}"/>
    <hyperlink ref="E502" location="'S.27.01.04.01'!A1" display="S.27.01.04.01" xr:uid="{00000000-0004-0000-0000-0000C4040000}"/>
    <hyperlink ref="E524" location="'S.27.01.04.23'!A1" display="S.27.01.04.23" xr:uid="{00000000-0004-0000-0000-0000C5040000}"/>
    <hyperlink ref="E525" location="'S.27.01.04.24'!A1" display="S.27.01.04.24" xr:uid="{00000000-0004-0000-0000-0000C6040000}"/>
    <hyperlink ref="E526" location="'S.27.01.04.25'!A1" display="S.27.01.04.25" xr:uid="{00000000-0004-0000-0000-0000C7040000}"/>
    <hyperlink ref="E527" location="'S.27.01.04.26'!A1" display="S.27.01.04.26" xr:uid="{00000000-0004-0000-0000-0000C8040000}"/>
    <hyperlink ref="E515" location="'S.27.01.04.14'!A1" display="S.27.01.04.14" xr:uid="{00000000-0004-0000-0000-0000C9040000}"/>
    <hyperlink ref="E514" location="'S.27.01.04.13'!A1" display="S.27.01.04.13" xr:uid="{00000000-0004-0000-0000-0000CA040000}"/>
    <hyperlink ref="E513" location="'S.27.01.04.12'!A1" display="S.27.01.04.12" xr:uid="{00000000-0004-0000-0000-0000CB040000}"/>
    <hyperlink ref="E512" location="'S.27.01.04.11'!A1" display="S.27.01.04.11" xr:uid="{00000000-0004-0000-0000-0000CC040000}"/>
    <hyperlink ref="E511" location="'S.27.01.04.10'!A1" display="S.27.01.04.10" xr:uid="{00000000-0004-0000-0000-0000CD040000}"/>
    <hyperlink ref="E528" location="'S.27.01.04.27'!A1" display="S.27.01.04.27" xr:uid="{00000000-0004-0000-0000-0000CE040000}"/>
    <hyperlink ref="E529" location="'S.27.01.04.28'!A1" display="S.27.01.04.28" xr:uid="{00000000-0004-0000-0000-0000CF040000}"/>
    <hyperlink ref="E520" location="'S.27.01.04.19'!A1" display="S.27.01.04.19" xr:uid="{00000000-0004-0000-0000-0000D0040000}"/>
    <hyperlink ref="E517" location="'S.27.01.04.16'!A1" display="S.27.01.04.16" xr:uid="{00000000-0004-0000-0000-0000D1040000}"/>
    <hyperlink ref="E518" location="'S.27.01.04.17'!A1" display="S.27.01.04.17" xr:uid="{00000000-0004-0000-0000-0000D2040000}"/>
    <hyperlink ref="E519" location="'S.27.01.04.18'!A1" display="S.27.01.04.18" xr:uid="{00000000-0004-0000-0000-0000D3040000}"/>
    <hyperlink ref="E404" location="'S.26.07.04.02'!A1" display="S.26.07.04.02" xr:uid="{00000000-0004-0000-0000-0000D4040000}"/>
    <hyperlink ref="E407" location="'S.26.07.04.05'!A1" display="S.26.07.04.05" xr:uid="{00000000-0004-0000-0000-0000D5040000}"/>
    <hyperlink ref="E408" location="'S.26.07.04.06'!A1" display="S.26.07.04.06" xr:uid="{00000000-0004-0000-0000-0000D6040000}"/>
    <hyperlink ref="E405" location="'S.26.07.04.03'!A1" display="S.26.07.04.03" xr:uid="{00000000-0004-0000-0000-0000D7040000}"/>
    <hyperlink ref="E406" location="'S.26.07.04.04'!A1" display="S.26.07.04.04" xr:uid="{00000000-0004-0000-0000-0000D8040000}"/>
    <hyperlink ref="E403" location="'S.26.07.04.01'!A1" display="S.26.07.04.01" xr:uid="{00000000-0004-0000-0000-0000D9040000}"/>
    <hyperlink ref="E430" location="'S.26.10.01.05'!A1" display="S.26.10.01.05" xr:uid="{00000000-0004-0000-0000-0000DA040000}"/>
    <hyperlink ref="E431" location="'S.26.10.01.06'!A1" display="S.26.10.01.06" xr:uid="{00000000-0004-0000-0000-0000DB040000}"/>
    <hyperlink ref="E432" location="'S.26.10.01.07'!A1" display="S.26.10.01.07" xr:uid="{00000000-0004-0000-0000-0000DC040000}"/>
    <hyperlink ref="E429" location="'S.26.10.01.04'!A1" display="S.26.10.01.04" xr:uid="{00000000-0004-0000-0000-0000DD040000}"/>
    <hyperlink ref="E427" location="'S.26.10.01.02'!A1" display="S.26.10.01.02" xr:uid="{00000000-0004-0000-0000-0000DE040000}"/>
    <hyperlink ref="E428" location="'S.26.10.01.03'!A1" display="S.26.10.01.03" xr:uid="{00000000-0004-0000-0000-0000DF040000}"/>
    <hyperlink ref="E426" location="'S.26.10.01.01'!A1" display="S.26.10.01.01" xr:uid="{00000000-0004-0000-0000-0000E0040000}"/>
    <hyperlink ref="S588" location="'S.37.01.04.01'!A1" display="S.37.01.04.01" xr:uid="{00000000-0004-0000-0000-0000E1040000}"/>
    <hyperlink ref="S157" location="'S.14.01.01.05'!A1" display="S.14.01.01.05" xr:uid="{00000000-0004-0000-0000-0000E2040000}"/>
    <hyperlink ref="S156" location="'S.14.01.01.02'!A1" display="S.14.01.01.02" xr:uid="{00000000-0004-0000-0000-0000E3040000}"/>
    <hyperlink ref="S155" location="'S.14.01.01.01'!A1" display="S.14.01.01.01" xr:uid="{00000000-0004-0000-0000-0000E4040000}"/>
    <hyperlink ref="S28" location="'S.01.01.15.01'!A1" display="S.01.01.15.01" xr:uid="{00000000-0004-0000-0000-0000E5040000}"/>
    <hyperlink ref="S239" location="'S.23.01.05.02'!A1" display="S.23.01.05.02" xr:uid="{00000000-0004-0000-0000-0000E6040000}"/>
    <hyperlink ref="S238" location="'S.23.01.05.01'!A1" display="S.23.01.05.01" xr:uid="{00000000-0004-0000-0000-0000E7040000}"/>
    <hyperlink ref="S110" location="'S.06.02.04.01'!A1" display="S.06.02.04.01" xr:uid="{00000000-0004-0000-0000-0000E8040000}"/>
    <hyperlink ref="S111" location="'S.06.02.04.02'!A1" display="S.06.02.04.02" xr:uid="{00000000-0004-0000-0000-0000E9040000}"/>
    <hyperlink ref="S722" location="'SR.26.07.01.03'!A1" display="SR.26.07.01.03" xr:uid="{00000000-0004-0000-0000-0000EA040000}"/>
    <hyperlink ref="S720" location="'SR.26.07.01.01'!A1" display="SR.26.07.01.01" xr:uid="{00000000-0004-0000-0000-0000EB040000}"/>
    <hyperlink ref="S725" location="'SR.26.07.01.06'!A1" display="SR.26.07.01.06" xr:uid="{00000000-0004-0000-0000-0000EC040000}"/>
    <hyperlink ref="S724" location="'SR.26.07.01.05'!A1" display="SR.26.07.01.05" xr:uid="{00000000-0004-0000-0000-0000ED040000}"/>
    <hyperlink ref="S723" location="'SR.26.07.01.04'!A1" display="SR.26.07.01.04" xr:uid="{00000000-0004-0000-0000-0000EE040000}"/>
    <hyperlink ref="S721" location="'SR.26.07.01.02'!A1" display="SR.26.07.01.02" xr:uid="{00000000-0004-0000-0000-0000EF040000}"/>
    <hyperlink ref="S381" location="'S.26.05.01.04'!A1" display="S.26.05.01.04" xr:uid="{00000000-0004-0000-0000-0000F0040000}"/>
    <hyperlink ref="S380" location="'S.26.05.01.03'!A1" display="S.26.05.01.03" xr:uid="{00000000-0004-0000-0000-0000F1040000}"/>
    <hyperlink ref="S379" location="'S.26.05.01.02'!A1" display="S.26.05.01.02" xr:uid="{00000000-0004-0000-0000-0000F2040000}"/>
    <hyperlink ref="S378" location="'S.26.05.01.01'!A1" display="S.26.05.01.01" xr:uid="{00000000-0004-0000-0000-0000F3040000}"/>
    <hyperlink ref="S382" location="'S.26.05.01.05'!A1" display="S.26.05.01.05" xr:uid="{00000000-0004-0000-0000-0000F4040000}"/>
    <hyperlink ref="S212" location="'S.22.01.21.01'!A1" display="S.22.01.21.01" xr:uid="{00000000-0004-0000-0000-0000F5040000}"/>
    <hyperlink ref="S80" location="'S.04.04.01.01'!A1" display="S.04.04.01.01" xr:uid="{00000000-0004-0000-0000-0000F6040000}"/>
    <hyperlink ref="S81" location="'S.04.04.01.02'!A1" display="S.04.04.01.02" xr:uid="{00000000-0004-0000-0000-0000F7040000}"/>
    <hyperlink ref="S680" location="'SR.25.05.04.02'!A1" display="SR.25.05.04.02" xr:uid="{00000000-0004-0000-0000-0000F8040000}"/>
    <hyperlink ref="S679" location="'SR.25.05.04.01'!A1" display="SR.25.05.04.01" xr:uid="{00000000-0004-0000-0000-0000F9040000}"/>
    <hyperlink ref="S572" location="'S.33.01.04.01'!A1" display="S.33.01.04.01" xr:uid="{00000000-0004-0000-0000-0000FA040000}"/>
    <hyperlink ref="S329" location="'S.26.01.01.01'!A1" display="S.26.01.01.01" xr:uid="{00000000-0004-0000-0000-0000FB040000}"/>
    <hyperlink ref="S331" location="'S.26.01.01.03'!A1" display="S.26.01.01.03" xr:uid="{00000000-0004-0000-0000-0000FC040000}"/>
    <hyperlink ref="S332" location="'S.26.01.01.05'!A1" display="S.26.01.01.05" xr:uid="{00000000-0004-0000-0000-0000FD040000}"/>
    <hyperlink ref="S330" location="'S.26.01.01.02'!A1" display="S.26.01.01.02" xr:uid="{00000000-0004-0000-0000-0000FE040000}"/>
    <hyperlink ref="S170" location="'S.16.01.01.02'!A1" display="S.16.01.01.02" xr:uid="{00000000-0004-0000-0000-0000FF040000}"/>
    <hyperlink ref="S169" location="'S.16.01.01.01'!A1" display="S.16.01.01.01" xr:uid="{00000000-0004-0000-0000-000000050000}"/>
    <hyperlink ref="S510" location="'S.27.01.04.09'!A1" display="S.27.01.04.09" xr:uid="{00000000-0004-0000-0000-000001050000}"/>
    <hyperlink ref="S509" location="'S.27.01.04.08'!A1" display="S.27.01.04.08" xr:uid="{00000000-0004-0000-0000-000002050000}"/>
    <hyperlink ref="S508" location="'S.27.01.04.07'!A1" display="S.27.01.04.07" xr:uid="{00000000-0004-0000-0000-000003050000}"/>
    <hyperlink ref="S507" location="'S.27.01.04.06'!A1" display="S.27.01.04.06" xr:uid="{00000000-0004-0000-0000-000004050000}"/>
    <hyperlink ref="S506" location="'S.27.01.04.05'!A1" display="S.27.01.04.05" xr:uid="{00000000-0004-0000-0000-000005050000}"/>
    <hyperlink ref="S505" location="'S.27.01.04.04'!A1" display="S.27.01.04.04" xr:uid="{00000000-0004-0000-0000-000006050000}"/>
    <hyperlink ref="S504" location="'S.27.01.04.03'!A1" display="S.27.01.04.03" xr:uid="{00000000-0004-0000-0000-000007050000}"/>
    <hyperlink ref="S503" location="'S.27.01.04.02'!A1" display="S.27.01.04.02" xr:uid="{00000000-0004-0000-0000-000008050000}"/>
    <hyperlink ref="S516" location="'S.27.01.04.15'!A1" display="S.27.01.04.15" xr:uid="{00000000-0004-0000-0000-000009050000}"/>
    <hyperlink ref="S521" location="'S.27.01.04.20'!A1" display="S.27.01.04.20" xr:uid="{00000000-0004-0000-0000-00000A050000}"/>
    <hyperlink ref="S522" location="'S.27.01.04.21'!A1" display="S.27.01.04.21" xr:uid="{00000000-0004-0000-0000-00000B050000}"/>
    <hyperlink ref="S523" location="'S.27.01.04.22'!A1" display="S.27.01.04.22" xr:uid="{00000000-0004-0000-0000-00000C050000}"/>
    <hyperlink ref="S502" location="'S.27.01.04.01'!A1" display="S.27.01.04.01" xr:uid="{00000000-0004-0000-0000-00000D050000}"/>
    <hyperlink ref="S524" location="'S.27.01.04.23'!A1" display="S.27.01.04.23" xr:uid="{00000000-0004-0000-0000-00000E050000}"/>
    <hyperlink ref="S525" location="'S.27.01.04.24'!A1" display="S.27.01.04.24" xr:uid="{00000000-0004-0000-0000-00000F050000}"/>
    <hyperlink ref="S526" location="'S.27.01.04.25'!A1" display="S.27.01.04.25" xr:uid="{00000000-0004-0000-0000-000010050000}"/>
    <hyperlink ref="S527" location="'S.27.01.04.26'!A1" display="S.27.01.04.26" xr:uid="{00000000-0004-0000-0000-000011050000}"/>
    <hyperlink ref="S515" location="'S.27.01.04.14'!A1" display="S.27.01.04.14" xr:uid="{00000000-0004-0000-0000-000012050000}"/>
    <hyperlink ref="S514" location="'S.27.01.04.13'!A1" display="S.27.01.04.13" xr:uid="{00000000-0004-0000-0000-000013050000}"/>
    <hyperlink ref="S513" location="'S.27.01.04.12'!A1" display="S.27.01.04.12" xr:uid="{00000000-0004-0000-0000-000014050000}"/>
    <hyperlink ref="S512" location="'S.27.01.04.11'!A1" display="S.27.01.04.11" xr:uid="{00000000-0004-0000-0000-000015050000}"/>
    <hyperlink ref="S511" location="'S.27.01.04.10'!A1" display="S.27.01.04.10" xr:uid="{00000000-0004-0000-0000-000016050000}"/>
    <hyperlink ref="S528" location="'S.27.01.04.27'!A1" display="S.27.01.04.27" xr:uid="{00000000-0004-0000-0000-000017050000}"/>
    <hyperlink ref="S529" location="'S.27.01.04.28'!A1" display="S.27.01.04.28" xr:uid="{00000000-0004-0000-0000-000018050000}"/>
    <hyperlink ref="S520" location="'S.27.01.04.19'!A1" display="S.27.01.04.19" xr:uid="{00000000-0004-0000-0000-000019050000}"/>
    <hyperlink ref="S517" location="'S.27.01.04.16'!A1" display="S.27.01.04.16" xr:uid="{00000000-0004-0000-0000-00001A050000}"/>
    <hyperlink ref="S518" location="'S.27.01.04.17'!A1" display="S.27.01.04.17" xr:uid="{00000000-0004-0000-0000-00001B050000}"/>
    <hyperlink ref="S519" location="'S.27.01.04.18'!A1" display="S.27.01.04.18" xr:uid="{00000000-0004-0000-0000-00001C050000}"/>
    <hyperlink ref="S122" location="'S.07.01.01.01'!A1" display="S.07.01.01.01" xr:uid="{00000000-0004-0000-0000-00001D050000}"/>
    <hyperlink ref="S36" location="'S.01.02.07.02'!A1" display="S.01.02.07.02" xr:uid="{00000000-0004-0000-0000-00001E050000}"/>
    <hyperlink ref="S38" location="'S.01.02.07.04'!A1" display="S.01.02.07.04" xr:uid="{00000000-0004-0000-0000-00001F050000}"/>
    <hyperlink ref="S37" location="'S.01.02.07.03'!A1" display="S.01.02.07.03" xr:uid="{00000000-0004-0000-0000-000020050000}"/>
    <hyperlink ref="S35" location="'S.01.02.07.01'!A1" display="S.01.02.07.01" xr:uid="{00000000-0004-0000-0000-000021050000}"/>
    <hyperlink ref="S601" location="'S.41.01.11.01'!A1" display="S.41.01.11.01" xr:uid="{00000000-0004-0000-0000-000022050000}"/>
    <hyperlink ref="S404" location="'S.26.07.04.02'!A1" display="S.26.07.04.02" xr:uid="{00000000-0004-0000-0000-000023050000}"/>
    <hyperlink ref="S407" location="'S.26.07.04.05'!A1" display="S.26.07.04.05" xr:uid="{00000000-0004-0000-0000-000024050000}"/>
    <hyperlink ref="S408" location="'S.26.07.04.06'!A1" display="S.26.07.04.06" xr:uid="{00000000-0004-0000-0000-000025050000}"/>
    <hyperlink ref="S405" location="'S.26.07.04.03'!A1" display="S.26.07.04.03" xr:uid="{00000000-0004-0000-0000-000026050000}"/>
    <hyperlink ref="S406" location="'S.26.07.04.04'!A1" display="S.26.07.04.04" xr:uid="{00000000-0004-0000-0000-000027050000}"/>
    <hyperlink ref="S403" location="'S.26.07.04.01'!A1" display="S.26.07.04.01" xr:uid="{00000000-0004-0000-0000-000028050000}"/>
    <hyperlink ref="S430" location="'S.26.10.01.05'!A1" display="S.26.10.01.05" xr:uid="{00000000-0004-0000-0000-000029050000}"/>
    <hyperlink ref="S431" location="'S.26.10.01.06'!A1" display="S.26.10.01.06" xr:uid="{00000000-0004-0000-0000-00002A050000}"/>
    <hyperlink ref="S432" location="'S.26.10.01.07'!A1" display="S.26.10.01.07" xr:uid="{00000000-0004-0000-0000-00002B050000}"/>
    <hyperlink ref="S429" location="'S.26.10.01.04'!A1" display="S.26.10.01.04" xr:uid="{00000000-0004-0000-0000-00002C050000}"/>
    <hyperlink ref="S427" location="'S.26.10.01.02'!A1" display="S.26.10.01.02" xr:uid="{00000000-0004-0000-0000-00002D050000}"/>
    <hyperlink ref="S428" location="'S.26.10.01.03'!A1" display="S.26.10.01.03" xr:uid="{00000000-0004-0000-0000-00002E050000}"/>
    <hyperlink ref="S426" location="'S.26.10.01.01'!A1" display="S.26.10.01.01" xr:uid="{00000000-0004-0000-0000-00002F050000}"/>
    <hyperlink ref="S455" location="'S.26.13.01.13'!A1" display="S.26.13.01.13" xr:uid="{00000000-0004-0000-0000-000030050000}"/>
    <hyperlink ref="S454" location="'S.26.13.01.12'!A1" display="S.26.13.01.12" xr:uid="{00000000-0004-0000-0000-000031050000}"/>
    <hyperlink ref="S456" location="'S.26.13.01.14'!A1" display="S.26.13.01.14" xr:uid="{00000000-0004-0000-0000-000032050000}"/>
    <hyperlink ref="S457" location="'S.26.13.01.15'!A1" display="S.26.13.01.15" xr:uid="{00000000-0004-0000-0000-000033050000}"/>
    <hyperlink ref="S443" location="'S.26.13.01.01'!A1" display="S.26.13.01.01" xr:uid="{00000000-0004-0000-0000-000034050000}"/>
    <hyperlink ref="S444" location="'S.26.13.01.02'!A1" display="S.26.13.01.02" xr:uid="{00000000-0004-0000-0000-000035050000}"/>
    <hyperlink ref="S445" location="'S.26.13.01.03'!A1" display="S.26.13.01.03" xr:uid="{00000000-0004-0000-0000-000036050000}"/>
    <hyperlink ref="S446" location="'S.26.13.01.04'!A1" display="S.26.13.01.04" xr:uid="{00000000-0004-0000-0000-000037050000}"/>
    <hyperlink ref="S447" location="'S.26.13.01.05'!A1" display="S.26.13.01.05" xr:uid="{00000000-0004-0000-0000-000038050000}"/>
    <hyperlink ref="S448" location="'S.26.13.01.06'!A1" display="S.26.13.01.06" xr:uid="{00000000-0004-0000-0000-000039050000}"/>
    <hyperlink ref="S449" location="'S.26.13.01.07'!A1" display="S.26.13.01.07" xr:uid="{00000000-0004-0000-0000-00003A050000}"/>
    <hyperlink ref="S450" location="'S.26.13.01.08'!A1" display="S.26.13.01.08" xr:uid="{00000000-0004-0000-0000-00003B050000}"/>
    <hyperlink ref="S451" location="'S.26.13.01.09'!A1" display="S.26.13.01.09" xr:uid="{00000000-0004-0000-0000-00003C050000}"/>
    <hyperlink ref="S452" location="'S.26.13.01.10'!A1" display="S.26.13.01.10" xr:uid="{00000000-0004-0000-0000-00003D050000}"/>
    <hyperlink ref="S453" location="'S.26.13.01.11'!A1" display="S.26.13.01.11" xr:uid="{00000000-0004-0000-0000-00003E050000}"/>
    <hyperlink ref="S174" location="'S.17.01.02.01'!A1" display="S.17.01.02.01" xr:uid="{00000000-0004-0000-0000-00003F050000}"/>
    <hyperlink ref="S98" location="'S.05.01.13.02'!A1" display="S.05.01.13.02" xr:uid="{00000000-0004-0000-0000-000040050000}"/>
    <hyperlink ref="S97" location="'S.05.01.13.01'!A1" display="S.05.01.13.01" xr:uid="{00000000-0004-0000-0000-000041050000}"/>
    <hyperlink ref="S705" location="'SR.26.04.01.05'!A1" display="SR.26.04.01.05" xr:uid="{00000000-0004-0000-0000-000042050000}"/>
    <hyperlink ref="S706" location="'SR.26.04.01.06'!A1" display="SR.26.04.01.06" xr:uid="{00000000-0004-0000-0000-000043050000}"/>
    <hyperlink ref="S707" location="'SR.26.04.01.07'!A1" display="SR.26.04.01.07" xr:uid="{00000000-0004-0000-0000-000044050000}"/>
    <hyperlink ref="S708" location="'SR.26.04.01.08'!A1" display="SR.26.04.01.08" xr:uid="{00000000-0004-0000-0000-000045050000}"/>
    <hyperlink ref="S709" location="'SR.26.04.01.09'!A1" display="SR.26.04.01.09" xr:uid="{00000000-0004-0000-0000-000046050000}"/>
    <hyperlink ref="S704" location="'SR.26.04.01.04'!A1" display="SR.26.04.01.04" xr:uid="{00000000-0004-0000-0000-000047050000}"/>
    <hyperlink ref="S703" location="'SR.26.04.01.03'!A1" display="SR.26.04.01.03" xr:uid="{00000000-0004-0000-0000-000048050000}"/>
    <hyperlink ref="S702" location="'SR.26.04.01.02'!A1" display="SR.26.04.01.02" xr:uid="{00000000-0004-0000-0000-000049050000}"/>
    <hyperlink ref="S701" location="'SR.26.04.01.01'!A1" display="SR.26.04.01.01" xr:uid="{00000000-0004-0000-0000-00004A050000}"/>
    <hyperlink ref="S582" location="'S.36.05.01.01'!A1" display="S.36.05.01.01" xr:uid="{00000000-0004-0000-0000-00004B050000}"/>
    <hyperlink ref="S355" location="'S.26.03.04.03'!A1" display="S.26.03.04.03" xr:uid="{00000000-0004-0000-0000-00004C050000}"/>
    <hyperlink ref="S356" location="'S.26.03.04.04'!A1" display="S.26.03.04.04" xr:uid="{00000000-0004-0000-0000-00004D050000}"/>
    <hyperlink ref="S354" location="'S.26.03.04.02'!A1" display="S.26.03.04.02" xr:uid="{00000000-0004-0000-0000-00004E050000}"/>
    <hyperlink ref="S353" location="'S.26.03.04.01'!A1" display="S.26.03.04.01" xr:uid="{00000000-0004-0000-0000-00004F050000}"/>
    <hyperlink ref="S43" location="'S.01.02.15.02'!A1" display="S.01.02.15.02" xr:uid="{00000000-0004-0000-0000-000050050000}"/>
    <hyperlink ref="S44" location="'S.01.02.15.03'!A1" display="S.01.02.15.03" xr:uid="{00000000-0004-0000-0000-000051050000}"/>
    <hyperlink ref="S42" location="'S.01.02.15.01'!A1" display="S.01.02.15.01" xr:uid="{00000000-0004-0000-0000-000052050000}"/>
    <hyperlink ref="S646" location="'SPV.03.02.20.01'!A1" display="SPV.03.02.20.01" xr:uid="{00000000-0004-0000-0000-000053050000}"/>
    <hyperlink ref="S647" location="'SPV.03.02.20.02'!A1" display="SPV.03.02.20.02" xr:uid="{00000000-0004-0000-0000-000054050000}"/>
    <hyperlink ref="S263" location="'S.23.04.01.07'!A1" display="S.23.04.01.07" xr:uid="{00000000-0004-0000-0000-000055050000}"/>
    <hyperlink ref="S257" location="'S.23.04.01.01'!A1" display="S.23.04.01.01" xr:uid="{00000000-0004-0000-0000-000056050000}"/>
    <hyperlink ref="S262" location="'S.23.04.01.06'!A1" display="S.23.04.01.06" xr:uid="{00000000-0004-0000-0000-000057050000}"/>
    <hyperlink ref="S261" location="'S.23.04.01.05'!A1" display="S.23.04.01.05" xr:uid="{00000000-0004-0000-0000-000058050000}"/>
    <hyperlink ref="S260" location="'S.23.04.01.04'!A1" display="S.23.04.01.04" xr:uid="{00000000-0004-0000-0000-000059050000}"/>
    <hyperlink ref="S259" location="'S.23.04.01.03'!A1" display="S.23.04.01.03" xr:uid="{00000000-0004-0000-0000-00005A050000}"/>
    <hyperlink ref="S258" location="'S.23.04.01.02'!A1" display="S.23.04.01.02" xr:uid="{00000000-0004-0000-0000-00005B050000}"/>
    <hyperlink ref="S264" location="'S.23.04.01.09'!A1" display="S.23.04.01.09" xr:uid="{00000000-0004-0000-0000-00005C050000}"/>
    <hyperlink ref="S136" location="'S.10.01.01.01'!A1" display="S.10.01.01.01" xr:uid="{00000000-0004-0000-0000-00005D050000}"/>
    <hyperlink ref="S12" location="'S.01.01.01.01'!A1" display="S.01.01.01.01" xr:uid="{00000000-0004-0000-0000-00005E050000}"/>
    <hyperlink ref="S612" location="'SE.01.01.19.01'!A1" display="SE.01.01.19.01" xr:uid="{00000000-0004-0000-0000-00005F050000}"/>
    <hyperlink ref="S622" location="'SE.06.02.16.01'!A1" display="SE.06.02.16.01" xr:uid="{00000000-0004-0000-0000-000060050000}"/>
    <hyperlink ref="S623" location="'SE.06.02.16.02'!A1" display="SE.06.02.16.02" xr:uid="{00000000-0004-0000-0000-000061050000}"/>
    <hyperlink ref="S467" location="'S.26.15.01.03'!A1" display="S.26.15.01.03" xr:uid="{00000000-0004-0000-0000-000062050000}"/>
    <hyperlink ref="S466" location="'S.26.15.01.02'!A1" display="S.26.15.01.02" xr:uid="{00000000-0004-0000-0000-000063050000}"/>
    <hyperlink ref="S465" location="'S.26.15.01.01'!A1" display="S.26.15.01.01" xr:uid="{00000000-0004-0000-0000-000064050000}"/>
    <hyperlink ref="S244" location="'S.23.01.08.01'!A1" display="S.23.01.08.01" xr:uid="{00000000-0004-0000-0000-000065050000}"/>
    <hyperlink ref="S245" location="'S.23.01.08.02'!A1" display="S.23.01.08.02" xr:uid="{00000000-0004-0000-0000-000066050000}"/>
    <hyperlink ref="S116" location="'S.06.03.01.01'!A1" display="S.06.03.01.01" xr:uid="{00000000-0004-0000-0000-000067050000}"/>
    <hyperlink ref="S190" location="'S.19.01.01.14'!A1" display="S.19.01.01.14" xr:uid="{00000000-0004-0000-0000-000068050000}"/>
    <hyperlink ref="S188" location="'S.19.01.01.06'!A1" display="S.19.01.01.06" xr:uid="{00000000-0004-0000-0000-000069050000}"/>
    <hyperlink ref="S187" location="'S.19.01.01.05'!A1" display="S.19.01.01.05" xr:uid="{00000000-0004-0000-0000-00006A050000}"/>
    <hyperlink ref="S189" location="'S.19.01.01.13'!A1" display="S.19.01.01.13" xr:uid="{00000000-0004-0000-0000-00006B050000}"/>
    <hyperlink ref="S191" location="'S.19.01.01.15'!A1" display="S.19.01.01.15" xr:uid="{00000000-0004-0000-0000-00006C050000}"/>
    <hyperlink ref="S192" location="'S.19.01.01.16'!A1" display="S.19.01.01.16" xr:uid="{00000000-0004-0000-0000-00006D050000}"/>
    <hyperlink ref="S186" location="'S.19.01.01.04'!A1" display="S.19.01.01.04" xr:uid="{00000000-0004-0000-0000-00006E050000}"/>
    <hyperlink ref="S185" location="'S.19.01.01.03'!A1" display="S.19.01.01.03" xr:uid="{00000000-0004-0000-0000-00006F050000}"/>
    <hyperlink ref="S184" location="'S.19.01.01.02'!A1" display="S.19.01.01.02" xr:uid="{00000000-0004-0000-0000-000070050000}"/>
    <hyperlink ref="S183" location="'S.19.01.01.01'!A1" display="S.19.01.01.01" xr:uid="{00000000-0004-0000-0000-000071050000}"/>
    <hyperlink ref="S198" location="'S.19.01.01.22'!A1" display="S.19.01.01.22" xr:uid="{00000000-0004-0000-0000-000072050000}"/>
    <hyperlink ref="S199" location="'S.19.01.01.23'!A1" display="S.19.01.01.23" xr:uid="{00000000-0004-0000-0000-000073050000}"/>
    <hyperlink ref="S197" location="'S.19.01.01.21'!A1" display="S.19.01.01.21" xr:uid="{00000000-0004-0000-0000-000074050000}"/>
    <hyperlink ref="S196" location="'S.19.01.01.20'!A1" display="S.19.01.01.20" xr:uid="{00000000-0004-0000-0000-000075050000}"/>
    <hyperlink ref="S195" location="'S.19.01.01.19'!A1" display="S.19.01.01.19" xr:uid="{00000000-0004-0000-0000-000076050000}"/>
    <hyperlink ref="S194" location="'S.19.01.01.18'!A1" display="S.19.01.01.18" xr:uid="{00000000-0004-0000-0000-000077050000}"/>
    <hyperlink ref="S193" location="'S.19.01.01.17'!A1" display="S.19.01.01.17" xr:uid="{00000000-0004-0000-0000-000078050000}"/>
    <hyperlink ref="S56" location="'S.02.01.07.01'!A1" display="S.02.01.07.01" xr:uid="{00000000-0004-0000-0000-000079050000}"/>
    <hyperlink ref="S657" location="'SR.02.01.07.01'!A1" display="SR.02.01.07.01" xr:uid="{00000000-0004-0000-0000-00007A050000}"/>
    <hyperlink ref="S551" location="'S.30.03.01.01'!A1" display="S.30.03.01.01" xr:uid="{00000000-0004-0000-0000-00007B050000}"/>
    <hyperlink ref="S301" location="'S.25.01.21.04'!A1" display="S.25.01.21.04" xr:uid="{00000000-0004-0000-0000-00007C050000}"/>
    <hyperlink ref="S299" location="'S.25.01.21.02'!A1" display="S.25.01.21.02" xr:uid="{00000000-0004-0000-0000-00007D050000}"/>
    <hyperlink ref="S298" location="'S.25.01.21.01'!A1" display="S.25.01.21.01" xr:uid="{00000000-0004-0000-0000-00007E050000}"/>
    <hyperlink ref="S302" location="'S.25.01.21.05'!A1" display="S.25.01.21.05" xr:uid="{00000000-0004-0000-0000-00007F050000}"/>
    <hyperlink ref="S300" location="'S.25.01.21.03'!A1" display="S.25.01.21.03" xr:uid="{00000000-0004-0000-0000-000080050000}"/>
    <hyperlink ref="S148" location="'S.12.01.02.01'!A1" display="S.12.01.02.01" xr:uid="{00000000-0004-0000-0000-000081050000}"/>
    <hyperlink ref="S22" location="'S.01.01.08.01'!A1" display="S.01.01.08.01" xr:uid="{00000000-0004-0000-0000-000082050000}"/>
    <hyperlink ref="S33" location="'S.01.02.04.01'!A1" display="S.01.02.04.01" xr:uid="{00000000-0004-0000-0000-000083050000}"/>
    <hyperlink ref="S637" location="'SPV.02.01.20.04'!A1" display="SPV.02.01.20.04" xr:uid="{00000000-0004-0000-0000-000084050000}"/>
    <hyperlink ref="S636" location="'SPV.02.01.20.03'!A1" display="SPV.02.01.20.03" xr:uid="{00000000-0004-0000-0000-000085050000}"/>
    <hyperlink ref="S635" location="'SPV.02.01.20.02'!A1" display="SPV.02.01.20.02" xr:uid="{00000000-0004-0000-0000-000086050000}"/>
    <hyperlink ref="S634" location="'SPV.02.01.20.01'!A1" display="SPV.02.01.20.01" xr:uid="{00000000-0004-0000-0000-000087050000}"/>
    <hyperlink ref="S547" location="'S.28.02.01.04'!A1" display="S.28.02.01.04" xr:uid="{00000000-0004-0000-0000-000088050000}"/>
    <hyperlink ref="S548" location="'S.28.02.01.05'!A1" display="S.28.02.01.05" xr:uid="{00000000-0004-0000-0000-000089050000}"/>
    <hyperlink ref="S549" location="'S.28.02.01.06'!A1" display="S.28.02.01.06" xr:uid="{00000000-0004-0000-0000-00008A050000}"/>
    <hyperlink ref="S544" location="'S.28.02.01.01'!A1" display="S.28.02.01.01" xr:uid="{00000000-0004-0000-0000-00008B050000}"/>
    <hyperlink ref="S546" location="'S.28.02.01.03'!A1" display="S.28.02.01.03" xr:uid="{00000000-0004-0000-0000-00008C050000}"/>
    <hyperlink ref="S545" location="'S.28.02.01.02'!A1" display="S.28.02.01.02" xr:uid="{00000000-0004-0000-0000-00008D050000}"/>
    <hyperlink ref="S127" location="'S.08.01.01.02'!A1" display="S.08.01.01.02" xr:uid="{00000000-0004-0000-0000-00008E050000}"/>
    <hyperlink ref="S126" location="'S.08.01.01.01'!A1" display="S.08.01.01.01" xr:uid="{00000000-0004-0000-0000-00008F050000}"/>
    <hyperlink ref="S556" location="'S.31.01.01.01'!A1" display="S.31.01.01.01" xr:uid="{00000000-0004-0000-0000-000090050000}"/>
    <hyperlink ref="S557" location="'S.31.01.01.02'!A1" display="S.31.01.01.02" xr:uid="{00000000-0004-0000-0000-000091050000}"/>
    <hyperlink ref="S390" location="'S.26.06.01.01'!A1" display="S.26.06.01.01" xr:uid="{00000000-0004-0000-0000-000092050000}"/>
    <hyperlink ref="S391" location="'S.26.06.01.02'!A1" display="S.26.06.01.02" xr:uid="{00000000-0004-0000-0000-000093050000}"/>
    <hyperlink ref="S71" location="'S.03.01.04.01'!A1" display="S.03.01.04.01" xr:uid="{00000000-0004-0000-0000-000094050000}"/>
    <hyperlink ref="S72" location="'S.03.01.04.02'!A1" display="S.03.01.04.02" xr:uid="{00000000-0004-0000-0000-000095050000}"/>
    <hyperlink ref="S73" location="'S.03.01.04.03'!A1" display="S.03.01.04.03" xr:uid="{00000000-0004-0000-0000-000096050000}"/>
    <hyperlink ref="S670" location="'SR.25.01.01.04'!A1" display="SR.25.01.01.04" xr:uid="{00000000-0004-0000-0000-000097050000}"/>
    <hyperlink ref="S671" location="'SR.25.01.01.05'!A1" display="SR.25.01.01.05" xr:uid="{00000000-0004-0000-0000-000098050000}"/>
    <hyperlink ref="S667" location="'SR.25.01.01.01'!A1" display="SR.25.01.01.01" xr:uid="{00000000-0004-0000-0000-000099050000}"/>
    <hyperlink ref="S669" location="'SR.25.01.01.03'!A1" display="SR.25.01.01.03" xr:uid="{00000000-0004-0000-0000-00009A050000}"/>
    <hyperlink ref="S668" location="'SR.25.01.01.02'!A1" display="SR.25.01.01.02" xr:uid="{00000000-0004-0000-0000-00009B050000}"/>
    <hyperlink ref="S566" location="'S.31.02.04.02'!A1" display="S.31.02.04.02" xr:uid="{00000000-0004-0000-0000-00009C050000}"/>
    <hyperlink ref="S565" location="'S.31.02.04.01'!A1" display="S.31.02.04.01" xr:uid="{00000000-0004-0000-0000-00009D050000}"/>
    <hyperlink ref="S319" location="'S.25.05.04.02'!A1" display="S.25.05.04.02" xr:uid="{00000000-0004-0000-0000-00009E050000}"/>
    <hyperlink ref="S318" location="'S.25.05.04.01'!A1" display="S.25.05.04.01" xr:uid="{00000000-0004-0000-0000-00009F050000}"/>
    <hyperlink ref="S161" location="'S.14.03.01.01'!A1" display="S.14.03.01.01" xr:uid="{00000000-0004-0000-0000-0000A0050000}"/>
    <hyperlink ref="S134" location="'S.09.01.04.01'!A1" display="S.09.01.04.01" xr:uid="{00000000-0004-0000-0000-0000A1050000}"/>
    <hyperlink ref="S49" location="'S.01.03.04.01'!A1" display="S.01.03.04.01" xr:uid="{00000000-0004-0000-0000-0000A2050000}"/>
    <hyperlink ref="S50" location="'S.01.03.04.02'!A1" display="S.01.03.04.02" xr:uid="{00000000-0004-0000-0000-0000A3050000}"/>
    <hyperlink ref="S651" location="'SR.01.01.04.01'!A1" display="SR.01.01.04.01" xr:uid="{00000000-0004-0000-0000-0000A4050000}"/>
    <hyperlink ref="S282" location="'S.24.01.01.06'!A1" display="S.24.01.01.06" xr:uid="{00000000-0004-0000-0000-0000A5050000}"/>
    <hyperlink ref="S283" location="'S.24.01.01.07'!A1" display="S.24.01.01.07" xr:uid="{00000000-0004-0000-0000-0000A6050000}"/>
    <hyperlink ref="S284" location="'S.24.01.01.08'!A1" display="S.24.01.01.08" xr:uid="{00000000-0004-0000-0000-0000A7050000}"/>
    <hyperlink ref="S285" location="'S.24.01.01.09'!A1" display="S.24.01.01.09" xr:uid="{00000000-0004-0000-0000-0000A8050000}"/>
    <hyperlink ref="S286" location="'S.24.01.01.10'!A1" display="S.24.01.01.10" xr:uid="{00000000-0004-0000-0000-0000A9050000}"/>
    <hyperlink ref="S287" location="'S.24.01.01.11'!A1" display="S.24.01.01.11" xr:uid="{00000000-0004-0000-0000-0000AA050000}"/>
    <hyperlink ref="S281" location="'S.24.01.01.05'!A1" display="S.24.01.01.05" xr:uid="{00000000-0004-0000-0000-0000AB050000}"/>
    <hyperlink ref="S280" location="'S.24.01.01.04'!A1" display="S.24.01.01.04" xr:uid="{00000000-0004-0000-0000-0000AC050000}"/>
    <hyperlink ref="S279" location="'S.24.01.01.03'!A1" display="S.24.01.01.03" xr:uid="{00000000-0004-0000-0000-0000AD050000}"/>
    <hyperlink ref="S278" location="'S.24.01.01.02'!A1" display="S.24.01.01.02" xr:uid="{00000000-0004-0000-0000-0000AE050000}"/>
    <hyperlink ref="S277" location="'S.24.01.01.01'!A1" display="S.24.01.01.01" xr:uid="{00000000-0004-0000-0000-0000AF050000}"/>
    <hyperlink ref="S6" location="'E.01.01.16.01'!A1" display="E.01.01.16.01" xr:uid="{00000000-0004-0000-0000-0000B0050000}"/>
    <hyperlink ref="S606" location="'SE.01.01.16.01'!A1" display="SE.01.01.16.01" xr:uid="{00000000-0004-0000-0000-0000B1050000}"/>
    <hyperlink ref="S415" location="'S.26.08.04.02'!A1" display="S.26.08.04.02" xr:uid="{00000000-0004-0000-0000-0000B2050000}"/>
    <hyperlink ref="S416" location="'S.26.08.04.03'!A1" display="S.26.08.04.03" xr:uid="{00000000-0004-0000-0000-0000B3050000}"/>
    <hyperlink ref="S414" location="'S.26.08.04.01'!A1" display="S.26.08.04.01" xr:uid="{00000000-0004-0000-0000-0000B4050000}"/>
    <hyperlink ref="S216" location="'S.22.04.01.01'!A1" display="S.22.04.01.01" xr:uid="{00000000-0004-0000-0000-0000B5050000}"/>
    <hyperlink ref="S217" location="'S.22.04.01.02'!A1" display="S.22.04.01.02" xr:uid="{00000000-0004-0000-0000-0000B6050000}"/>
    <hyperlink ref="S689" location="'SR.26.01.04.03'!A1" display="SR.26.01.04.03" xr:uid="{00000000-0004-0000-0000-0000B7050000}"/>
    <hyperlink ref="S688" location="'SR.26.01.04.02'!A1" display="SR.26.01.04.02" xr:uid="{00000000-0004-0000-0000-0000B8050000}"/>
    <hyperlink ref="S687" location="'SR.26.01.04.01'!A1" display="SR.26.01.04.01" xr:uid="{00000000-0004-0000-0000-0000B9050000}"/>
    <hyperlink ref="S691" location="'SR.26.01.04.05'!A1" display="SR.26.01.04.05" xr:uid="{00000000-0004-0000-0000-0000BA050000}"/>
    <hyperlink ref="S690" location="'SR.26.01.04.04'!A1" display="SR.26.01.04.04" xr:uid="{00000000-0004-0000-0000-0000BB050000}"/>
    <hyperlink ref="S576" location="'S.35.01.04.01'!A1" display="S.35.01.04.01" xr:uid="{00000000-0004-0000-0000-0000BC050000}"/>
    <hyperlink ref="S340" location="'S.26.02.01.01'!A1" display="S.26.02.01.01" xr:uid="{00000000-0004-0000-0000-0000BD050000}"/>
    <hyperlink ref="S342" location="'S.26.02.01.03'!A1" display="S.26.02.01.03" xr:uid="{00000000-0004-0000-0000-0000BE050000}"/>
    <hyperlink ref="S341" location="'S.26.02.01.02'!A1" display="S.26.02.01.02" xr:uid="{00000000-0004-0000-0000-0000BF050000}"/>
    <hyperlink ref="S375" location="'S.26.04.04.08'!A1" display="S.26.04.04.08" xr:uid="{00000000-0004-0000-0000-0000C0050000}"/>
    <hyperlink ref="S376" location="'S.26.04.04.09'!A1" display="S.26.04.04.09" xr:uid="{00000000-0004-0000-0000-0000C1050000}"/>
    <hyperlink ref="S374" location="'S.26.04.04.07'!A1" display="S.26.04.04.07" xr:uid="{00000000-0004-0000-0000-0000C2050000}"/>
    <hyperlink ref="S373" location="'S.26.04.04.06'!A1" display="S.26.04.04.06" xr:uid="{00000000-0004-0000-0000-0000C3050000}"/>
    <hyperlink ref="S372" location="'S.26.04.04.05'!A1" display="S.26.04.04.05" xr:uid="{00000000-0004-0000-0000-0000C4050000}"/>
    <hyperlink ref="S371" location="'S.26.04.04.04'!A1" display="S.26.04.04.04" xr:uid="{00000000-0004-0000-0000-0000C5050000}"/>
    <hyperlink ref="S370" location="'S.26.04.04.03'!A1" display="S.26.04.04.03" xr:uid="{00000000-0004-0000-0000-0000C6050000}"/>
    <hyperlink ref="S369" location="'S.26.04.04.02'!A1" display="S.26.04.04.02" xr:uid="{00000000-0004-0000-0000-0000C7050000}"/>
    <hyperlink ref="S368" location="'S.26.04.04.01'!A1" display="S.26.04.04.01" xr:uid="{00000000-0004-0000-0000-0000C8050000}"/>
    <hyperlink ref="S206" location="'S.20.01.01.01'!A1" display="S.20.01.01.01" xr:uid="{00000000-0004-0000-0000-0000C9050000}"/>
    <hyperlink ref="S61" location="'S.02.02.01.02'!A1" display="S.02.02.01.02" xr:uid="{00000000-0004-0000-0000-0000CA050000}"/>
    <hyperlink ref="S60" location="'S.02.02.01.01'!A1" display="S.02.02.01.01" xr:uid="{00000000-0004-0000-0000-0000CB050000}"/>
    <hyperlink ref="S661" location="'SR.17.01.01.01'!A1" display="SR.17.01.01.01" xr:uid="{00000000-0004-0000-0000-0000CC050000}"/>
    <hyperlink ref="S459" location="'S.26.14.01.01'!A1" display="S.26.14.01.01" xr:uid="{00000000-0004-0000-0000-0000CD050000}"/>
    <hyperlink ref="S460" location="'S.26.14.01.02'!A1" display="S.26.14.01.02" xr:uid="{00000000-0004-0000-0000-0000CE050000}"/>
    <hyperlink ref="S461" location="'S.26.14.01.03'!A1" display="S.26.14.01.03" xr:uid="{00000000-0004-0000-0000-0000CF050000}"/>
    <hyperlink ref="S462" location="'S.26.14.01.04'!A1" display="S.26.14.01.04" xr:uid="{00000000-0004-0000-0000-0000D0050000}"/>
    <hyperlink ref="S463" location="'S.26.14.01.05'!A1" display="S.26.14.01.05" xr:uid="{00000000-0004-0000-0000-0000D1050000}"/>
    <hyperlink ref="S140" location="'S.11.01.01.01'!A1" display="S.11.01.01.01" xr:uid="{00000000-0004-0000-0000-0000D2050000}"/>
    <hyperlink ref="S141" location="'S.11.01.01.02'!A1" display="S.11.01.01.02" xr:uid="{00000000-0004-0000-0000-0000D3050000}"/>
    <hyperlink ref="S16" location="'S.01.01.04.01'!A1" display="S.01.01.04.01" xr:uid="{00000000-0004-0000-0000-0000D4050000}"/>
    <hyperlink ref="S659" location="'SR.12.01.01.01'!A1" display="SR.12.01.01.01" xr:uid="{00000000-0004-0000-0000-0000D5050000}"/>
    <hyperlink ref="S554" location="'S.30.04.01.02'!A1" display="S.30.04.01.02" xr:uid="{00000000-0004-0000-0000-0000D6050000}"/>
    <hyperlink ref="S553" location="'S.30.04.01.01'!A1" display="S.30.04.01.01" xr:uid="{00000000-0004-0000-0000-0000D7050000}"/>
    <hyperlink ref="S306" location="'S.25.01.22.03'!A1" display="S.25.01.22.03" xr:uid="{00000000-0004-0000-0000-0000D8050000}"/>
    <hyperlink ref="S305" location="'S.25.01.22.02'!A1" display="S.25.01.22.02" xr:uid="{00000000-0004-0000-0000-0000D9050000}"/>
    <hyperlink ref="S304" location="'S.25.01.22.01'!A1" display="S.25.01.22.01" xr:uid="{00000000-0004-0000-0000-0000DA050000}"/>
    <hyperlink ref="S150" location="'S.12.02.01.01'!A1" display="S.12.02.01.01" xr:uid="{00000000-0004-0000-0000-0000DB050000}"/>
    <hyperlink ref="S151" location="'S.12.02.01.02'!A1" display="S.12.02.01.02" xr:uid="{00000000-0004-0000-0000-0000DC050000}"/>
    <hyperlink ref="S24" location="'S.01.01.11.01'!A1" display="S.01.01.11.01" xr:uid="{00000000-0004-0000-0000-0000DD050000}"/>
    <hyperlink ref="S626" location="'SE.06.02.18.02'!A1" display="SE.06.02.18.02" xr:uid="{00000000-0004-0000-0000-0000DE050000}"/>
    <hyperlink ref="S625" location="'SE.06.02.18.01'!A1" display="SE.06.02.18.01" xr:uid="{00000000-0004-0000-0000-0000DF050000}"/>
    <hyperlink ref="S470" location="'S.26.16.01.02'!A1" display="S.26.16.01.02" xr:uid="{00000000-0004-0000-0000-0000E0050000}"/>
    <hyperlink ref="S469" location="'S.26.16.01.01'!A1" display="S.26.16.01.01" xr:uid="{00000000-0004-0000-0000-0000E1050000}"/>
    <hyperlink ref="S471" location="'S.26.16.01.03'!A1" display="S.26.16.01.03" xr:uid="{00000000-0004-0000-0000-0000E2050000}"/>
    <hyperlink ref="S130" location="'S.08.01.04.02'!A1" display="S.08.01.04.02" xr:uid="{00000000-0004-0000-0000-0000E3050000}"/>
    <hyperlink ref="S129" location="'S.08.01.04.01'!A1" display="S.08.01.04.01" xr:uid="{00000000-0004-0000-0000-0000E4050000}"/>
    <hyperlink ref="S608" location="'SE.01.01.17.01'!A1" display="SE.01.01.17.01" xr:uid="{00000000-0004-0000-0000-0000E5050000}"/>
    <hyperlink ref="S420" location="'S.26.09.01.03'!A1" display="S.26.09.01.03" xr:uid="{00000000-0004-0000-0000-0000E6050000}"/>
    <hyperlink ref="S419" location="'S.26.09.01.02'!A1" display="S.26.09.01.02" xr:uid="{00000000-0004-0000-0000-0000E7050000}"/>
    <hyperlink ref="S418" location="'S.26.09.01.01'!A1" display="S.26.09.01.01" xr:uid="{00000000-0004-0000-0000-0000E8050000}"/>
    <hyperlink ref="S76" location="'S.04.02.01.02'!A1" display="S.04.02.01.02" xr:uid="{00000000-0004-0000-0000-0000E9050000}"/>
    <hyperlink ref="S75" location="'S.04.02.01.01'!A1" display="S.04.02.01.01" xr:uid="{00000000-0004-0000-0000-0000EA050000}"/>
    <hyperlink ref="S630" location="'SPV.01.01.20.01'!A1" display="SPV.01.01.20.01" xr:uid="{00000000-0004-0000-0000-0000EB050000}"/>
    <hyperlink ref="S568" location="'S.32.01.04.01'!A1" display="S.32.01.04.01" xr:uid="{00000000-0004-0000-0000-0000EC050000}"/>
    <hyperlink ref="S323" location="'S.25.05.21.03'!A1" display="S.25.05.21.03" xr:uid="{00000000-0004-0000-0000-0000ED050000}"/>
    <hyperlink ref="S324" location="'S.25.05.21.04'!A1" display="S.25.05.21.04" xr:uid="{00000000-0004-0000-0000-0000EE050000}"/>
    <hyperlink ref="S321" location="'S.25.05.21.01'!A1" display="S.25.05.21.01" xr:uid="{00000000-0004-0000-0000-0000EF050000}"/>
    <hyperlink ref="S322" location="'S.25.05.21.02'!A1" display="S.25.05.21.02" xr:uid="{00000000-0004-0000-0000-0000F0050000}"/>
    <hyperlink ref="S163" location="'S.14.04.11.01'!A1" display="S.14.04.11.01" xr:uid="{00000000-0004-0000-0000-0000F1050000}"/>
    <hyperlink ref="S164" location="'S.14.04.11.02'!A1" display="S.14.04.11.02" xr:uid="{00000000-0004-0000-0000-0000F2050000}"/>
    <hyperlink ref="S84" location="'S.04.05.01.02'!A1" display="S.04.05.01.02" xr:uid="{00000000-0004-0000-0000-0000F3050000}"/>
    <hyperlink ref="S83" location="'S.04.05.01.01'!A1" display="S.04.05.01.01" xr:uid="{00000000-0004-0000-0000-0000F4050000}"/>
    <hyperlink ref="S639" location="'SPV.02.02.20.01'!A1" display="SPV.02.02.20.01" xr:uid="{00000000-0004-0000-0000-0000F5050000}"/>
    <hyperlink ref="S641" location="'SPV.02.02.20.03'!A1" display="SPV.02.02.20.03" xr:uid="{00000000-0004-0000-0000-0000F6050000}"/>
    <hyperlink ref="S640" location="'SPV.02.02.20.02'!A1" display="SPV.02.02.20.02" xr:uid="{00000000-0004-0000-0000-0000F7050000}"/>
    <hyperlink ref="S653" location="'SR.01.01.07.01'!A1" display="SR.01.01.07.01" xr:uid="{00000000-0004-0000-0000-0000F8050000}"/>
    <hyperlink ref="S230" location="'S.23.01.01.02'!A1" display="S.23.01.01.02" xr:uid="{00000000-0004-0000-0000-0000F9050000}"/>
    <hyperlink ref="S229" location="'S.23.01.01.01'!A1" display="S.23.01.01.01" xr:uid="{00000000-0004-0000-0000-0000FA050000}"/>
    <hyperlink ref="S143" location="'S.11.01.04.01'!A1" display="S.11.01.04.01" xr:uid="{00000000-0004-0000-0000-0000FB050000}"/>
    <hyperlink ref="S144" location="'S.11.01.04.02'!A1" display="S.11.01.04.02" xr:uid="{00000000-0004-0000-0000-0000FC050000}"/>
    <hyperlink ref="S18" location="'S.01.01.05.01'!A1" display="S.01.01.05.01" xr:uid="{00000000-0004-0000-0000-0000FD050000}"/>
    <hyperlink ref="S618" location="'SE.02.01.18.01'!A1" display="SE.02.01.18.01" xr:uid="{00000000-0004-0000-0000-0000FE050000}"/>
    <hyperlink ref="S219" location="'S.22.05.01.01'!A1" display="S.22.05.01.01" xr:uid="{00000000-0004-0000-0000-0000FF050000}"/>
    <hyperlink ref="S91" location="'S.05.01.01.01'!A1" display="S.05.01.01.01" xr:uid="{00000000-0004-0000-0000-000000060000}"/>
    <hyperlink ref="S92" location="'S.05.01.01.02'!A1" display="S.05.01.01.02" xr:uid="{00000000-0004-0000-0000-000001060000}"/>
    <hyperlink ref="S693" location="'SR.26.02.01.01'!A1" display="SR.26.02.01.01" xr:uid="{00000000-0004-0000-0000-000002060000}"/>
    <hyperlink ref="S694" location="'SR.26.02.01.02'!A1" display="SR.26.02.01.02" xr:uid="{00000000-0004-0000-0000-000003060000}"/>
    <hyperlink ref="S578" location="'S.36.01.01.01'!A1" display="S.36.01.01.01" xr:uid="{00000000-0004-0000-0000-000004060000}"/>
    <hyperlink ref="S346" location="'S.26.02.04.03'!A1" display="S.26.02.04.03" xr:uid="{00000000-0004-0000-0000-000005060000}"/>
    <hyperlink ref="S344" location="'S.26.02.04.01'!A1" display="S.26.02.04.01" xr:uid="{00000000-0004-0000-0000-000006060000}"/>
    <hyperlink ref="S345" location="'S.26.02.04.02'!A1" display="S.26.02.04.02" xr:uid="{00000000-0004-0000-0000-000007060000}"/>
    <hyperlink ref="S177" location="'S.17.03.01.02'!A1" display="S.17.03.01.02" xr:uid="{00000000-0004-0000-0000-000008060000}"/>
    <hyperlink ref="S176" location="'S.17.03.01.01'!A1" display="S.17.03.01.01" xr:uid="{00000000-0004-0000-0000-000009060000}"/>
    <hyperlink ref="S178" location="'S.17.03.01.03'!A1" display="S.17.03.01.03" xr:uid="{00000000-0004-0000-0000-00000A060000}"/>
    <hyperlink ref="S52" location="'S.02.01.01.01'!A1" display="S.02.01.01.01" xr:uid="{00000000-0004-0000-0000-00000B060000}"/>
    <hyperlink ref="S531" location="'S.27.02.01.01'!A1" display="S.27.02.01.01" xr:uid="{00000000-0004-0000-0000-00000C060000}"/>
    <hyperlink ref="S532" location="'S.27.02.01.02'!A1" display="S.27.02.01.02" xr:uid="{00000000-0004-0000-0000-00000D060000}"/>
    <hyperlink ref="S533" location="'S.27.02.01.03'!A1" display="S.27.02.01.03" xr:uid="{00000000-0004-0000-0000-00000E060000}"/>
    <hyperlink ref="S64" location="'S.02.03.07.02'!A1" display="S.02.03.07.02" xr:uid="{00000000-0004-0000-0000-00000F060000}"/>
    <hyperlink ref="S65" location="'S.02.03.07.03'!A1" display="S.02.03.07.03" xr:uid="{00000000-0004-0000-0000-000010060000}"/>
    <hyperlink ref="S63" location="'S.02.03.07.01'!A1" display="S.02.03.07.01" xr:uid="{00000000-0004-0000-0000-000011060000}"/>
    <hyperlink ref="S663" location="'SR.22.02.01.01'!A1" display="SR.22.02.01.01" xr:uid="{00000000-0004-0000-0000-000012060000}"/>
    <hyperlink ref="S560" location="'S.31.01.04.02'!A1" display="S.31.01.04.02" xr:uid="{00000000-0004-0000-0000-000013060000}"/>
    <hyperlink ref="S559" location="'S.31.01.04.01'!A1" display="S.31.01.04.01" xr:uid="{00000000-0004-0000-0000-000014060000}"/>
    <hyperlink ref="S310" location="'S.25.04.13.01'!A1" display="S.25.04.13.01" xr:uid="{00000000-0004-0000-0000-000015060000}"/>
    <hyperlink ref="S616" location="'SE.02.01.17.01'!A1" display="SE.02.01.17.01" xr:uid="{00000000-0004-0000-0000-000016060000}"/>
    <hyperlink ref="S88" location="'S.04.05.21.03'!A1" display="S.04.05.21.03" xr:uid="{00000000-0004-0000-0000-000017060000}"/>
    <hyperlink ref="S87" location="'S.04.05.21.02'!A1" display="S.04.05.21.02" xr:uid="{00000000-0004-0000-0000-000018060000}"/>
    <hyperlink ref="S86" location="'S.04.05.21.01'!A1" display="S.04.05.21.01" xr:uid="{00000000-0004-0000-0000-000019060000}"/>
    <hyperlink ref="S89" location="'S.04.05.21.04'!A1" display="S.04.05.21.04" xr:uid="{00000000-0004-0000-0000-00001A060000}"/>
    <hyperlink ref="S440" location="'S.26.12.01.02'!A1" display="S.26.12.01.02" xr:uid="{00000000-0004-0000-0000-00001B060000}"/>
    <hyperlink ref="S441" location="'S.26.12.01.03'!A1" display="S.26.12.01.03" xr:uid="{00000000-0004-0000-0000-00001C060000}"/>
    <hyperlink ref="S439" location="'S.26.12.01.01'!A1" display="S.26.12.01.01" xr:uid="{00000000-0004-0000-0000-00001D060000}"/>
    <hyperlink ref="S236" location="'S.23.01.04.02'!A1" display="S.23.01.04.02" xr:uid="{00000000-0004-0000-0000-00001E060000}"/>
    <hyperlink ref="S235" location="'S.23.01.04.01'!A1" display="S.23.01.04.01" xr:uid="{00000000-0004-0000-0000-00001F060000}"/>
    <hyperlink ref="S108" location="'S.06.02.01.02'!A1" display="S.06.02.01.02" xr:uid="{00000000-0004-0000-0000-000020060000}"/>
    <hyperlink ref="S107" location="'S.06.02.01.01'!A1" display="S.06.02.01.01" xr:uid="{00000000-0004-0000-0000-000021060000}"/>
    <hyperlink ref="S717" location="'SR.26.06.01.01'!A1" display="SR.26.06.01.01" xr:uid="{00000000-0004-0000-0000-000022060000}"/>
    <hyperlink ref="S718" location="'SR.26.06.01.02'!A1" display="SR.26.06.01.02" xr:uid="{00000000-0004-0000-0000-000023060000}"/>
    <hyperlink ref="S586" location="'S.36.07.01.01'!A1" display="S.36.07.01.01" xr:uid="{00000000-0004-0000-0000-000024060000}"/>
    <hyperlink ref="S598" location="'S.39.01.11.01'!A1" display="S.39.01.11.01" xr:uid="{00000000-0004-0000-0000-000025060000}"/>
    <hyperlink ref="S599" location="'S.39.01.11.02'!A1" display="S.39.01.11.02" xr:uid="{00000000-0004-0000-0000-000026060000}"/>
    <hyperlink ref="S397" location="'S.26.07.01.02'!A1" display="S.26.07.01.02" xr:uid="{00000000-0004-0000-0000-000027060000}"/>
    <hyperlink ref="S398" location="'S.26.07.01.03'!A1" display="S.26.07.01.03" xr:uid="{00000000-0004-0000-0000-000028060000}"/>
    <hyperlink ref="S396" location="'S.26.07.01.01'!A1" display="S.26.07.01.01" xr:uid="{00000000-0004-0000-0000-000029060000}"/>
    <hyperlink ref="S401" location="'S.26.07.01.06'!A1" display="S.26.07.01.06" xr:uid="{00000000-0004-0000-0000-00002A060000}"/>
    <hyperlink ref="S400" location="'S.26.07.01.05'!A1" display="S.26.07.01.05" xr:uid="{00000000-0004-0000-0000-00002B060000}"/>
    <hyperlink ref="S399" location="'S.26.07.01.04'!A1" display="S.26.07.01.04" xr:uid="{00000000-0004-0000-0000-00002C060000}"/>
    <hyperlink ref="S210" location="'S.22.01.04.01'!A1" display="S.22.01.04.01" xr:uid="{00000000-0004-0000-0000-00002D060000}"/>
    <hyperlink ref="S78" location="'S.04.03.01.01'!A1" display="S.04.03.01.01" xr:uid="{00000000-0004-0000-0000-00002E060000}"/>
    <hyperlink ref="S676" location="'SR.25.05.01.01'!A1" display="SR.25.05.01.01" xr:uid="{00000000-0004-0000-0000-00002F060000}"/>
    <hyperlink ref="S677" location="'SR.25.05.01.02'!A1" display="SR.25.05.01.02" xr:uid="{00000000-0004-0000-0000-000030060000}"/>
    <hyperlink ref="S308" location="'S.25.04.11.01'!A1" display="S.25.04.11.01" xr:uid="{00000000-0004-0000-0000-000031060000}"/>
    <hyperlink ref="S153" location="'S.13.01.01.01'!A1" display="S.13.01.01.01" xr:uid="{00000000-0004-0000-0000-000032060000}"/>
    <hyperlink ref="S26" location="'S.01.01.13.01'!A1" display="S.01.01.13.01" xr:uid="{00000000-0004-0000-0000-000033060000}"/>
    <hyperlink ref="S628" location="'SE.17.01.17.01'!A1" display="SE.17.01.17.01" xr:uid="{00000000-0004-0000-0000-000034060000}"/>
    <hyperlink ref="S481" location="'S.27.01.01.09'!A1" display="S.27.01.01.09" xr:uid="{00000000-0004-0000-0000-000035060000}"/>
    <hyperlink ref="S473" location="'S.27.01.01.01'!A1" display="S.27.01.01.01" xr:uid="{00000000-0004-0000-0000-000036060000}"/>
    <hyperlink ref="S474" location="'S.27.01.01.02'!A1" display="S.27.01.01.02" xr:uid="{00000000-0004-0000-0000-000037060000}"/>
    <hyperlink ref="S475" location="'S.27.01.01.03'!A1" display="S.27.01.01.03" xr:uid="{00000000-0004-0000-0000-000038060000}"/>
    <hyperlink ref="S476" location="'S.27.01.01.04'!A1" display="S.27.01.01.04" xr:uid="{00000000-0004-0000-0000-000039060000}"/>
    <hyperlink ref="S477" location="'S.27.01.01.05'!A1" display="S.27.01.01.05" xr:uid="{00000000-0004-0000-0000-00003A060000}"/>
    <hyperlink ref="S478" location="'S.27.01.01.06'!A1" display="S.27.01.01.06" xr:uid="{00000000-0004-0000-0000-00003B060000}"/>
    <hyperlink ref="S479" location="'S.27.01.01.07'!A1" display="S.27.01.01.07" xr:uid="{00000000-0004-0000-0000-00003C060000}"/>
    <hyperlink ref="S480" location="'S.27.01.01.08'!A1" display="S.27.01.01.08" xr:uid="{00000000-0004-0000-0000-00003D060000}"/>
    <hyperlink ref="S482" location="'S.27.01.01.10'!A1" display="S.27.01.01.10" xr:uid="{00000000-0004-0000-0000-00003E060000}"/>
    <hyperlink ref="S483" location="'S.27.01.01.11'!A1" display="S.27.01.01.11" xr:uid="{00000000-0004-0000-0000-00003F060000}"/>
    <hyperlink ref="S484" location="'S.27.01.01.12'!A1" display="S.27.01.01.12" xr:uid="{00000000-0004-0000-0000-000040060000}"/>
    <hyperlink ref="S485" location="'S.27.01.01.13'!A1" display="S.27.01.01.13" xr:uid="{00000000-0004-0000-0000-000041060000}"/>
    <hyperlink ref="S486" location="'S.27.01.01.14'!A1" display="S.27.01.01.14" xr:uid="{00000000-0004-0000-0000-000042060000}"/>
    <hyperlink ref="S487" location="'S.27.01.01.15'!A1" display="S.27.01.01.15" xr:uid="{00000000-0004-0000-0000-000043060000}"/>
    <hyperlink ref="S492" location="'S.27.01.01.20'!A1" display="S.27.01.01.20" xr:uid="{00000000-0004-0000-0000-000044060000}"/>
    <hyperlink ref="S493" location="'S.27.01.01.21'!A1" display="S.27.01.01.21" xr:uid="{00000000-0004-0000-0000-000045060000}"/>
    <hyperlink ref="S494" location="'S.27.01.01.22'!A1" display="S.27.01.01.22" xr:uid="{00000000-0004-0000-0000-000046060000}"/>
    <hyperlink ref="S495" location="'S.27.01.01.23'!A1" display="S.27.01.01.23" xr:uid="{00000000-0004-0000-0000-000047060000}"/>
    <hyperlink ref="S496" location="'S.27.01.01.24'!A1" display="S.27.01.01.24" xr:uid="{00000000-0004-0000-0000-000048060000}"/>
    <hyperlink ref="S497" location="'S.27.01.01.25'!A1" display="S.27.01.01.25" xr:uid="{00000000-0004-0000-0000-000049060000}"/>
    <hyperlink ref="S498" location="'S.27.01.01.26'!A1" display="S.27.01.01.26" xr:uid="{00000000-0004-0000-0000-00004A060000}"/>
    <hyperlink ref="S499" location="'S.27.01.01.27'!A1" display="S.27.01.01.27" xr:uid="{00000000-0004-0000-0000-00004B060000}"/>
    <hyperlink ref="S500" location="'S.27.01.01.28'!A1" display="S.27.01.01.28" xr:uid="{00000000-0004-0000-0000-00004C060000}"/>
    <hyperlink ref="S491" location="'S.27.01.01.19'!A1" display="S.27.01.01.19" xr:uid="{00000000-0004-0000-0000-00004D060000}"/>
    <hyperlink ref="S488" location="'S.27.01.01.16'!A1" display="S.27.01.01.16" xr:uid="{00000000-0004-0000-0000-00004E060000}"/>
    <hyperlink ref="S489" location="'S.27.01.01.17'!A1" display="S.27.01.01.17" xr:uid="{00000000-0004-0000-0000-00004F060000}"/>
    <hyperlink ref="S490" location="'S.27.01.01.18'!A1" display="S.27.01.01.18" xr:uid="{00000000-0004-0000-0000-000050060000}"/>
    <hyperlink ref="S249" location="'S.23.01.22.01'!A1" display="S.23.01.22.01" xr:uid="{00000000-0004-0000-0000-000051060000}"/>
    <hyperlink ref="S250" location="'S.23.01.22.02'!A1" display="S.23.01.22.02" xr:uid="{00000000-0004-0000-0000-000052060000}"/>
    <hyperlink ref="S120" location="'S.06.04.01.01'!A1" display="S.06.04.01.01" xr:uid="{00000000-0004-0000-0000-000053060000}"/>
    <hyperlink ref="S762" location="'T.99.01.01.01'!A1" display="T.99.01.01.01" xr:uid="{00000000-0004-0000-0000-000054060000}"/>
    <hyperlink ref="S9" location="'E.04.01.16.02'!A1" display="E.04.01.16.02" xr:uid="{00000000-0004-0000-0000-000055060000}"/>
    <hyperlink ref="S10" location="'E.04.01.16.03'!A1" display="E.04.01.16.03" xr:uid="{00000000-0004-0000-0000-000056060000}"/>
    <hyperlink ref="S8" location="'E.04.01.16.01'!A1" display="E.04.01.16.01" xr:uid="{00000000-0004-0000-0000-000057060000}"/>
    <hyperlink ref="S610" location="'SE.01.01.18.01'!A1" display="SE.01.01.18.01" xr:uid="{00000000-0004-0000-0000-000058060000}"/>
    <hyperlink ref="S424" location="'S.26.09.04.03'!A1" display="S.26.09.04.03" xr:uid="{00000000-0004-0000-0000-000059060000}"/>
    <hyperlink ref="S422" location="'S.26.09.04.01'!A1" display="S.26.09.04.01" xr:uid="{00000000-0004-0000-0000-00005A060000}"/>
    <hyperlink ref="S423" location="'S.26.09.04.02'!A1" display="S.26.09.04.02" xr:uid="{00000000-0004-0000-0000-00005B060000}"/>
    <hyperlink ref="S223" location="'S.22.07.01.03'!A1" display="S.22.07.01.03" xr:uid="{00000000-0004-0000-0000-00005C060000}"/>
    <hyperlink ref="S221" location="'S.22.07.01.01'!A1" display="S.22.07.01.01" xr:uid="{00000000-0004-0000-0000-00005D060000}"/>
    <hyperlink ref="S222" location="'S.22.07.01.02'!A1" display="S.22.07.01.02" xr:uid="{00000000-0004-0000-0000-00005E060000}"/>
    <hyperlink ref="S94" location="'S.05.01.02.01'!A1" display="S.05.01.02.01" xr:uid="{00000000-0004-0000-0000-00005F060000}"/>
    <hyperlink ref="S95" location="'S.05.01.02.02'!A1" display="S.05.01.02.02" xr:uid="{00000000-0004-0000-0000-000060060000}"/>
    <hyperlink ref="S570" location="'S.32.01.22.01'!A1" display="S.32.01.22.01" xr:uid="{00000000-0004-0000-0000-000061060000}"/>
    <hyperlink ref="S326" location="'S.25.05.22.01'!A1" display="S.25.05.22.01" xr:uid="{00000000-0004-0000-0000-000062060000}"/>
    <hyperlink ref="S327" location="'S.25.05.22.02'!A1" display="S.25.05.22.02" xr:uid="{00000000-0004-0000-0000-000063060000}"/>
    <hyperlink ref="S167" location="'S.14.05.11.02'!A1" display="S.14.05.11.02" xr:uid="{00000000-0004-0000-0000-000064060000}"/>
    <hyperlink ref="S166" location="'S.14.05.11.01'!A1" display="S.14.05.11.01" xr:uid="{00000000-0004-0000-0000-000065060000}"/>
    <hyperlink ref="S40" location="'S.01.02.11.01'!A1" display="S.01.02.11.01" xr:uid="{00000000-0004-0000-0000-000066060000}"/>
    <hyperlink ref="S644" location="'SPV.03.01.20.02'!A1" display="SPV.03.01.20.02" xr:uid="{00000000-0004-0000-0000-000067060000}"/>
    <hyperlink ref="S643" location="'SPV.03.01.20.01'!A1" display="SPV.03.01.20.01" xr:uid="{00000000-0004-0000-0000-000068060000}"/>
    <hyperlink ref="S295" location="'S.25.01.04.01'!A1" display="S.25.01.04.01" xr:uid="{00000000-0004-0000-0000-000069060000}"/>
    <hyperlink ref="S296" location="'S.25.01.04.02'!A1" display="S.25.01.04.02" xr:uid="{00000000-0004-0000-0000-00006A060000}"/>
    <hyperlink ref="S146" location="'S.12.01.01.01'!A1" display="S.12.01.01.01" xr:uid="{00000000-0004-0000-0000-00006B060000}"/>
    <hyperlink ref="S20" location="'S.01.01.07.01'!A1" display="S.01.01.07.01" xr:uid="{00000000-0004-0000-0000-00006C060000}"/>
    <hyperlink ref="S620" location="'SE.02.01.19.01'!A1" display="SE.02.01.19.01" xr:uid="{00000000-0004-0000-0000-00006D060000}"/>
    <hyperlink ref="S364" location="'S.26.04.01.07'!A1" display="S.26.04.01.07" xr:uid="{00000000-0004-0000-0000-00006E060000}"/>
    <hyperlink ref="S365" location="'S.26.04.01.08'!A1" display="S.26.04.01.08" xr:uid="{00000000-0004-0000-0000-00006F060000}"/>
    <hyperlink ref="S366" location="'S.26.04.01.09'!A1" display="S.26.04.01.09" xr:uid="{00000000-0004-0000-0000-000070060000}"/>
    <hyperlink ref="S358" location="'S.26.04.01.01'!A1" display="S.26.04.01.01" xr:uid="{00000000-0004-0000-0000-000071060000}"/>
    <hyperlink ref="S359" location="'S.26.04.01.02'!A1" display="S.26.04.01.02" xr:uid="{00000000-0004-0000-0000-000072060000}"/>
    <hyperlink ref="S360" location="'S.26.04.01.03'!A1" display="S.26.04.01.03" xr:uid="{00000000-0004-0000-0000-000073060000}"/>
    <hyperlink ref="S361" location="'S.26.04.01.04'!A1" display="S.26.04.01.04" xr:uid="{00000000-0004-0000-0000-000074060000}"/>
    <hyperlink ref="S362" location="'S.26.04.01.05'!A1" display="S.26.04.01.05" xr:uid="{00000000-0004-0000-0000-000075060000}"/>
    <hyperlink ref="S363" location="'S.26.04.01.06'!A1" display="S.26.04.01.06" xr:uid="{00000000-0004-0000-0000-000076060000}"/>
    <hyperlink ref="S241" location="'S.23.01.07.01'!A1" display="S.23.01.07.01" xr:uid="{00000000-0004-0000-0000-000077060000}"/>
    <hyperlink ref="S242" location="'S.23.01.07.02'!A1" display="S.23.01.07.02" xr:uid="{00000000-0004-0000-0000-000078060000}"/>
    <hyperlink ref="S699" location="'SR.26.03.01.04'!A1" display="SR.26.03.01.04" xr:uid="{00000000-0004-0000-0000-000079060000}"/>
    <hyperlink ref="S697" location="'SR.26.03.01.02'!A1" display="SR.26.03.01.02" xr:uid="{00000000-0004-0000-0000-00007A060000}"/>
    <hyperlink ref="S696" location="'SR.26.03.01.01'!A1" display="SR.26.03.01.01" xr:uid="{00000000-0004-0000-0000-00007B060000}"/>
    <hyperlink ref="S698" location="'SR.26.03.01.03'!A1" display="SR.26.03.01.03" xr:uid="{00000000-0004-0000-0000-00007C060000}"/>
    <hyperlink ref="S580" location="'S.36.02.01.01'!A1" display="S.36.02.01.01" xr:uid="{00000000-0004-0000-0000-00007D060000}"/>
    <hyperlink ref="S348" location="'S.26.03.01.01'!A1" display="S.26.03.01.01" xr:uid="{00000000-0004-0000-0000-00007E060000}"/>
    <hyperlink ref="S349" location="'S.26.03.01.02'!A1" display="S.26.03.01.02" xr:uid="{00000000-0004-0000-0000-00007F060000}"/>
    <hyperlink ref="S350" location="'S.26.03.01.03'!A1" display="S.26.03.01.03" xr:uid="{00000000-0004-0000-0000-000080060000}"/>
    <hyperlink ref="S351" location="'S.26.03.01.04'!A1" display="S.26.03.01.04" xr:uid="{00000000-0004-0000-0000-000081060000}"/>
    <hyperlink ref="S180" location="'S.18.01.01.01'!A1" display="S.18.01.01.01" xr:uid="{00000000-0004-0000-0000-000082060000}"/>
    <hyperlink ref="S181" location="'S.18.01.01.02'!A1" display="S.18.01.01.02" xr:uid="{00000000-0004-0000-0000-000083060000}"/>
    <hyperlink ref="S54" location="'S.02.01.02.01'!A1" display="S.02.01.02.01" xr:uid="{00000000-0004-0000-0000-000084060000}"/>
    <hyperlink ref="S655" location="'SR.02.01.01.01'!A1" display="SR.02.01.01.01" xr:uid="{00000000-0004-0000-0000-000085060000}"/>
    <hyperlink ref="S563" location="'S.31.02.01.02'!A1" display="S.31.02.01.02" xr:uid="{00000000-0004-0000-0000-000086060000}"/>
    <hyperlink ref="S562" location="'S.31.02.01.01'!A1" display="S.31.02.01.01" xr:uid="{00000000-0004-0000-0000-000087060000}"/>
    <hyperlink ref="S316" location="'S.25.05.01.05'!A1" display="S.25.05.01.05" xr:uid="{00000000-0004-0000-0000-000088060000}"/>
    <hyperlink ref="S315" location="'S.25.05.01.04'!A1" display="S.25.05.01.04" xr:uid="{00000000-0004-0000-0000-000089060000}"/>
    <hyperlink ref="S314" location="'S.25.05.01.03'!A1" display="S.25.05.01.03" xr:uid="{00000000-0004-0000-0000-00008A060000}"/>
    <hyperlink ref="S313" location="'S.25.05.01.02'!A1" display="S.25.05.01.02" xr:uid="{00000000-0004-0000-0000-00008B060000}"/>
    <hyperlink ref="S312" location="'S.25.05.01.01'!A1" display="S.25.05.01.01" xr:uid="{00000000-0004-0000-0000-00008C060000}"/>
    <hyperlink ref="S159" location="'S.14.02.01.01'!A1" display="S.14.02.01.01" xr:uid="{00000000-0004-0000-0000-00008D060000}"/>
    <hyperlink ref="S31" location="'S.01.02.01.02'!A1" display="S.01.02.01.02" xr:uid="{00000000-0004-0000-0000-00008E060000}"/>
    <hyperlink ref="S30" location="'S.01.02.01.01'!A1" display="S.01.02.01.01" xr:uid="{00000000-0004-0000-0000-00008F060000}"/>
    <hyperlink ref="S632" location="'SPV.01.02.20.01'!A1" display="SPV.01.02.20.01" xr:uid="{00000000-0004-0000-0000-000090060000}"/>
    <hyperlink ref="S541" location="'S.28.01.01.04'!A1" display="S.28.01.01.04" xr:uid="{00000000-0004-0000-0000-000091060000}"/>
    <hyperlink ref="S540" location="'S.28.01.01.03'!A1" display="S.28.01.01.03" xr:uid="{00000000-0004-0000-0000-000092060000}"/>
    <hyperlink ref="S542" location="'S.28.01.01.05'!A1" display="S.28.01.01.05" xr:uid="{00000000-0004-0000-0000-000093060000}"/>
    <hyperlink ref="S538" location="'S.28.01.01.01'!A1" display="S.28.01.01.01" xr:uid="{00000000-0004-0000-0000-000094060000}"/>
    <hyperlink ref="S539" location="'S.28.01.01.02'!A1" display="S.28.01.01.02" xr:uid="{00000000-0004-0000-0000-000095060000}"/>
    <hyperlink ref="S114" location="'S.06.02.07.02'!A1" display="S.06.02.07.02" xr:uid="{00000000-0004-0000-0000-000096060000}"/>
    <hyperlink ref="S113" location="'S.06.02.07.01'!A1" display="S.06.02.07.01" xr:uid="{00000000-0004-0000-0000-000097060000}"/>
    <hyperlink ref="S386" location="'S.26.05.04.03'!A1" display="S.26.05.04.03" xr:uid="{00000000-0004-0000-0000-000098060000}"/>
    <hyperlink ref="S388" location="'S.26.05.04.05'!A1" display="S.26.05.04.05" xr:uid="{00000000-0004-0000-0000-000099060000}"/>
    <hyperlink ref="S387" location="'S.26.05.04.04'!A1" display="S.26.05.04.04" xr:uid="{00000000-0004-0000-0000-00009A060000}"/>
    <hyperlink ref="S385" location="'S.26.05.04.02'!A1" display="S.26.05.04.02" xr:uid="{00000000-0004-0000-0000-00009B060000}"/>
    <hyperlink ref="S384" location="'S.26.05.04.01'!A1" display="S.26.05.04.01" xr:uid="{00000000-0004-0000-0000-00009C060000}"/>
    <hyperlink ref="S69" location="'S.03.01.01.03'!A1" display="S.03.01.01.03" xr:uid="{00000000-0004-0000-0000-00009D060000}"/>
    <hyperlink ref="S68" location="'S.03.01.01.02'!A1" display="S.03.01.01.02" xr:uid="{00000000-0004-0000-0000-00009E060000}"/>
    <hyperlink ref="S67" location="'S.03.01.01.01'!A1" display="S.03.01.01.01" xr:uid="{00000000-0004-0000-0000-00009F060000}"/>
    <hyperlink ref="S665" location="'SR.22.03.01.01'!A1" display="SR.22.03.01.01" xr:uid="{00000000-0004-0000-0000-0000A0060000}"/>
    <hyperlink ref="S685" location="'SR.26.01.01.05'!A1" display="SR.26.01.01.05" xr:uid="{00000000-0004-0000-0000-0000A1060000}"/>
    <hyperlink ref="S683" location="'SR.26.01.01.02'!A1" display="SR.26.01.01.02" xr:uid="{00000000-0004-0000-0000-0000A2060000}"/>
    <hyperlink ref="S684" location="'SR.26.01.01.03'!A1" display="SR.26.01.01.03" xr:uid="{00000000-0004-0000-0000-0000A3060000}"/>
    <hyperlink ref="S682" location="'SR.26.01.01.01'!A1" display="SR.26.01.01.01" xr:uid="{00000000-0004-0000-0000-0000A4060000}"/>
    <hyperlink ref="S574" location="'S.34.01.04.01'!A1" display="S.34.01.04.01" xr:uid="{00000000-0004-0000-0000-0000A5060000}"/>
    <hyperlink ref="S592" location="'S.37.02.04.03'!A1" display="S.37.02.04.03" xr:uid="{00000000-0004-0000-0000-0000A6060000}"/>
    <hyperlink ref="S593" location="'S.37.02.04.04'!A1" display="S.37.02.04.04" xr:uid="{00000000-0004-0000-0000-0000A7060000}"/>
    <hyperlink ref="S591" location="'S.37.02.04.02'!A1" display="S.37.02.04.02" xr:uid="{00000000-0004-0000-0000-0000A8060000}"/>
    <hyperlink ref="S590" location="'S.37.02.04.01'!A1" display="S.37.02.04.01" xr:uid="{00000000-0004-0000-0000-0000A9060000}"/>
    <hyperlink ref="S337" location="'S.26.01.04.04'!A1" display="S.26.01.04.04" xr:uid="{00000000-0004-0000-0000-0000AA060000}"/>
    <hyperlink ref="S336" location="'S.26.01.04.03'!A1" display="S.26.01.04.03" xr:uid="{00000000-0004-0000-0000-0000AB060000}"/>
    <hyperlink ref="S338" location="'S.26.01.04.05'!A1" display="S.26.01.04.05" xr:uid="{00000000-0004-0000-0000-0000AC060000}"/>
    <hyperlink ref="S334" location="'S.26.01.04.01'!A1" display="S.26.01.04.01" xr:uid="{00000000-0004-0000-0000-0000AD060000}"/>
    <hyperlink ref="S335" location="'S.26.01.04.02'!A1" display="S.26.01.04.02" xr:uid="{00000000-0004-0000-0000-0000AE060000}"/>
    <hyperlink ref="S172" location="'S.17.01.01.01'!A1" display="S.17.01.01.01" xr:uid="{00000000-0004-0000-0000-0000AF060000}"/>
    <hyperlink ref="S46" location="'S.01.03.01.01'!A1" display="S.01.03.01.01" xr:uid="{00000000-0004-0000-0000-0000B0060000}"/>
    <hyperlink ref="S47" location="'S.01.03.01.02'!A1" display="S.01.03.01.02" xr:uid="{00000000-0004-0000-0000-0000B1060000}"/>
    <hyperlink ref="S649" location="'SR.01.01.01.01'!A1" display="SR.01.01.01.01" xr:uid="{00000000-0004-0000-0000-0000B2060000}"/>
    <hyperlink ref="S254" location="'S.23.02.04.03'!A1" display="S.23.02.04.03" xr:uid="{00000000-0004-0000-0000-0000B3060000}"/>
    <hyperlink ref="S255" location="'S.23.02.04.04'!A1" display="S.23.02.04.04" xr:uid="{00000000-0004-0000-0000-0000B4060000}"/>
    <hyperlink ref="S252" location="'S.23.02.04.01'!A1" display="S.23.02.04.01" xr:uid="{00000000-0004-0000-0000-0000B5060000}"/>
    <hyperlink ref="S253" location="'S.23.02.04.02'!A1" display="S.23.02.04.02" xr:uid="{00000000-0004-0000-0000-0000B6060000}"/>
    <hyperlink ref="S124" location="'S.07.01.04.01'!A1" display="S.07.01.04.01" xr:uid="{00000000-0004-0000-0000-0000B7060000}"/>
    <hyperlink ref="S674" location="'SR.25.01.04.02'!A1" display="SR.25.01.04.02" xr:uid="{00000000-0004-0000-0000-0000B8060000}"/>
    <hyperlink ref="S673" location="'SR.25.01.04.01'!A1" display="SR.25.01.04.01" xr:uid="{00000000-0004-0000-0000-0000B9060000}"/>
    <hyperlink ref="S603" location="'S.52.01.01.01'!A1" display="S.52.01.01.01" xr:uid="{00000000-0004-0000-0000-0000BA060000}"/>
    <hyperlink ref="S604" location="'S.52.01.01.02'!A1" display="S.52.01.01.02" xr:uid="{00000000-0004-0000-0000-0000BB060000}"/>
    <hyperlink ref="S412" location="'S.26.08.01.03'!A1" display="S.26.08.01.03" xr:uid="{00000000-0004-0000-0000-0000BC060000}"/>
    <hyperlink ref="S411" location="'S.26.08.01.02'!A1" display="S.26.08.01.02" xr:uid="{00000000-0004-0000-0000-0000BD060000}"/>
    <hyperlink ref="S410" location="'S.26.08.01.01'!A1" display="S.26.08.01.01" xr:uid="{00000000-0004-0000-0000-0000BE060000}"/>
    <hyperlink ref="S214" location="'S.22.01.22.01'!A1" display="S.22.01.22.01" xr:uid="{00000000-0004-0000-0000-0000BF060000}"/>
    <hyperlink ref="S132" location="'S.09.01.01.01'!A1" display="S.09.01.01.01" xr:uid="{00000000-0004-0000-0000-0000C0060000}"/>
    <hyperlink ref="S101" location="'S.05.02.04.02'!A1" display="S.05.02.04.02" xr:uid="{00000000-0004-0000-0000-0000C1060000}"/>
    <hyperlink ref="S105" location="'S.05.02.04.06'!A1" display="S.05.02.04.06" xr:uid="{00000000-0004-0000-0000-0000C2060000}"/>
    <hyperlink ref="S104" location="'S.05.02.04.05'!A1" display="S.05.02.04.05" xr:uid="{00000000-0004-0000-0000-0000C3060000}"/>
    <hyperlink ref="S103" location="'S.05.02.04.04'!A1" display="S.05.02.04.04" xr:uid="{00000000-0004-0000-0000-0000C4060000}"/>
    <hyperlink ref="S102" location="'S.05.02.04.03'!A1" display="S.05.02.04.03" xr:uid="{00000000-0004-0000-0000-0000C5060000}"/>
    <hyperlink ref="S100" location="'S.05.02.04.01'!A1" display="S.05.02.04.01" xr:uid="{00000000-0004-0000-0000-0000C6060000}"/>
    <hyperlink ref="S711" location="'SR.26.05.01.01'!A1" display="SR.26.05.01.01" xr:uid="{00000000-0004-0000-0000-0000C7060000}"/>
    <hyperlink ref="S712" location="'SR.26.05.01.02'!A1" display="SR.26.05.01.02" xr:uid="{00000000-0004-0000-0000-0000C8060000}"/>
    <hyperlink ref="S713" location="'SR.26.05.01.03'!A1" display="SR.26.05.01.03" xr:uid="{00000000-0004-0000-0000-0000C9060000}"/>
    <hyperlink ref="S714" location="'SR.26.05.01.04'!A1" display="SR.26.05.01.04" xr:uid="{00000000-0004-0000-0000-0000CA060000}"/>
    <hyperlink ref="S715" location="'SR.26.05.01.05'!A1" display="SR.26.05.01.05" xr:uid="{00000000-0004-0000-0000-0000CB060000}"/>
    <hyperlink ref="S584" location="'S.36.06.01.01'!A1" display="S.36.06.01.01" xr:uid="{00000000-0004-0000-0000-0000CC060000}"/>
    <hyperlink ref="S291" location="'S.25.01.01.03'!A1" display="S.25.01.01.03" xr:uid="{00000000-0004-0000-0000-0000CD060000}"/>
    <hyperlink ref="S290" location="'S.25.01.01.02'!A1" display="S.25.01.01.02" xr:uid="{00000000-0004-0000-0000-0000CE060000}"/>
    <hyperlink ref="S289" location="'S.25.01.01.01'!A1" display="S.25.01.01.01" xr:uid="{00000000-0004-0000-0000-0000CF060000}"/>
    <hyperlink ref="S293" location="'S.25.01.01.05'!A1" display="S.25.01.01.05" xr:uid="{00000000-0004-0000-0000-0000D0060000}"/>
    <hyperlink ref="S292" location="'S.25.01.01.04'!A1" display="S.25.01.01.04" xr:uid="{00000000-0004-0000-0000-0000D1060000}"/>
    <hyperlink ref="S203" location="'S.19.01.21.03'!A1" display="S.19.01.21.03" xr:uid="{00000000-0004-0000-0000-0000D2060000}"/>
    <hyperlink ref="S201" location="'S.19.01.21.01'!A1" display="S.19.01.21.01" xr:uid="{00000000-0004-0000-0000-0000D3060000}"/>
    <hyperlink ref="S202" location="'S.19.01.21.02'!A1" display="S.19.01.21.02" xr:uid="{00000000-0004-0000-0000-0000D4060000}"/>
    <hyperlink ref="S204" location="'S.19.01.21.04'!A1" display="S.19.01.21.04" xr:uid="{00000000-0004-0000-0000-0000D5060000}"/>
    <hyperlink ref="S58" location="'S.02.01.08.01'!A1" display="S.02.01.08.01" xr:uid="{00000000-0004-0000-0000-0000D6060000}"/>
    <hyperlink ref="S535" location="'S.27.03.01.01'!A1" display="S.27.03.01.01" xr:uid="{00000000-0004-0000-0000-0000D7060000}"/>
    <hyperlink ref="S536" location="'S.27.03.01.02'!A1" display="S.27.03.01.02" xr:uid="{00000000-0004-0000-0000-0000D8060000}"/>
    <hyperlink ref="S268" location="'S.23.04.04.03'!A1" display="S.23.04.04.03" xr:uid="{00000000-0004-0000-0000-0000D9060000}"/>
    <hyperlink ref="S267" location="'S.23.04.04.02'!A1" display="S.23.04.04.02" xr:uid="{00000000-0004-0000-0000-0000DA060000}"/>
    <hyperlink ref="S266" location="'S.23.04.04.01'!A1" display="S.23.04.04.01" xr:uid="{00000000-0004-0000-0000-0000DB060000}"/>
    <hyperlink ref="S272" location="'S.23.04.04.07'!A1" display="S.23.04.04.07" xr:uid="{00000000-0004-0000-0000-0000DC060000}"/>
    <hyperlink ref="S273" location="'S.23.04.04.09'!A1" display="S.23.04.04.09" xr:uid="{00000000-0004-0000-0000-0000DD060000}"/>
    <hyperlink ref="S275" location="'S.23.04.04.11'!A1" display="S.23.04.04.11" xr:uid="{00000000-0004-0000-0000-0000DE060000}"/>
    <hyperlink ref="S274" location="'S.23.04.04.10'!A1" display="S.23.04.04.10" xr:uid="{00000000-0004-0000-0000-0000DF060000}"/>
    <hyperlink ref="S271" location="'S.23.04.04.06'!A1" display="S.23.04.04.06" xr:uid="{00000000-0004-0000-0000-0000E0060000}"/>
    <hyperlink ref="S270" location="'S.23.04.04.05'!A1" display="S.23.04.04.05" xr:uid="{00000000-0004-0000-0000-0000E1060000}"/>
    <hyperlink ref="S269" location="'S.23.04.04.04'!A1" display="S.23.04.04.04" xr:uid="{00000000-0004-0000-0000-0000E2060000}"/>
    <hyperlink ref="S138" location="'S.10.01.04.01'!A1" display="S.10.01.04.01" xr:uid="{00000000-0004-0000-0000-0000E3060000}"/>
    <hyperlink ref="S14" location="'S.01.01.02.01'!A1" display="S.01.01.02.01" xr:uid="{00000000-0004-0000-0000-0000E4060000}"/>
    <hyperlink ref="S614" location="'SE.02.01.16.01'!A1" display="SE.02.01.16.01" xr:uid="{00000000-0004-0000-0000-0000E5060000}"/>
    <hyperlink ref="S434" location="'S.26.11.01.01'!A1" display="S.26.11.01.01" xr:uid="{00000000-0004-0000-0000-0000E6060000}"/>
    <hyperlink ref="S436" location="'S.26.11.01.03'!A1" display="S.26.11.01.03" xr:uid="{00000000-0004-0000-0000-0000E7060000}"/>
    <hyperlink ref="S437" location="'S.26.11.01.04'!A1" display="S.26.11.01.04" xr:uid="{00000000-0004-0000-0000-0000E8060000}"/>
    <hyperlink ref="S435" location="'S.26.11.01.02'!A1" display="S.26.11.01.02" xr:uid="{00000000-0004-0000-0000-0000E9060000}"/>
    <hyperlink ref="S233" location="'S.23.01.02.02'!A1" display="S.23.01.02.02" xr:uid="{00000000-0004-0000-0000-0000EA060000}"/>
    <hyperlink ref="S232" location="'S.23.01.02.01'!A1" display="S.23.01.02.01" xr:uid="{00000000-0004-0000-0000-0000EB060000}"/>
    <hyperlink ref="S247" location="'S.23.01.13.01'!A1" display="S.23.01.13.01" xr:uid="{00000000-0004-0000-0000-0000EC060000}"/>
    <hyperlink ref="S118" location="'S.06.03.04.01'!A1" display="S.06.03.04.01" xr:uid="{00000000-0004-0000-0000-0000ED060000}"/>
    <hyperlink ref="S759" location="'SR.27.01.01.27'!A1" display="SR.27.01.01.27" xr:uid="{00000000-0004-0000-0000-0000EE060000}"/>
    <hyperlink ref="S760" location="'SR.27.01.01.28'!A1" display="SR.27.01.01.28" xr:uid="{00000000-0004-0000-0000-0000EF060000}"/>
    <hyperlink ref="S751" location="'SR.27.01.01.19'!A1" display="SR.27.01.01.19" xr:uid="{00000000-0004-0000-0000-0000F0060000}"/>
    <hyperlink ref="S748" location="'SR.27.01.01.16'!A1" display="SR.27.01.01.16" xr:uid="{00000000-0004-0000-0000-0000F1060000}"/>
    <hyperlink ref="S749" location="'SR.27.01.01.17'!A1" display="SR.27.01.01.17" xr:uid="{00000000-0004-0000-0000-0000F2060000}"/>
    <hyperlink ref="S750" location="'SR.27.01.01.18'!A1" display="SR.27.01.01.18" xr:uid="{00000000-0004-0000-0000-0000F3060000}"/>
    <hyperlink ref="S754" location="'SR.27.01.01.22'!A1" display="SR.27.01.01.22" xr:uid="{00000000-0004-0000-0000-0000F4060000}"/>
    <hyperlink ref="S752" location="'SR.27.01.01.20'!A1" display="SR.27.01.01.20" xr:uid="{00000000-0004-0000-0000-0000F5060000}"/>
    <hyperlink ref="S747" location="'SR.27.01.01.15'!A1" display="SR.27.01.01.15" xr:uid="{00000000-0004-0000-0000-0000F6060000}"/>
    <hyperlink ref="S746" location="'SR.27.01.01.14'!A1" display="SR.27.01.01.14" xr:uid="{00000000-0004-0000-0000-0000F7060000}"/>
    <hyperlink ref="S736" location="'SR.27.01.01.04'!A1" display="SR.27.01.01.04" xr:uid="{00000000-0004-0000-0000-0000F8060000}"/>
    <hyperlink ref="S737" location="'SR.27.01.01.05'!A1" display="SR.27.01.01.05" xr:uid="{00000000-0004-0000-0000-0000F9060000}"/>
    <hyperlink ref="S738" location="'SR.27.01.01.06'!A1" display="SR.27.01.01.06" xr:uid="{00000000-0004-0000-0000-0000FA060000}"/>
    <hyperlink ref="S739" location="'SR.27.01.01.07'!A1" display="SR.27.01.01.07" xr:uid="{00000000-0004-0000-0000-0000FB060000}"/>
    <hyperlink ref="S740" location="'SR.27.01.01.08'!A1" display="SR.27.01.01.08" xr:uid="{00000000-0004-0000-0000-0000FC060000}"/>
    <hyperlink ref="S741" location="'SR.27.01.01.09'!A1" display="SR.27.01.01.09" xr:uid="{00000000-0004-0000-0000-0000FD060000}"/>
    <hyperlink ref="S742" location="'SR.27.01.01.10'!A1" display="SR.27.01.01.10" xr:uid="{00000000-0004-0000-0000-0000FE060000}"/>
    <hyperlink ref="S743" location="'SR.27.01.01.11'!A1" display="SR.27.01.01.11" xr:uid="{00000000-0004-0000-0000-0000FF060000}"/>
    <hyperlink ref="S744" location="'SR.27.01.01.12'!A1" display="SR.27.01.01.12" xr:uid="{00000000-0004-0000-0000-000000070000}"/>
    <hyperlink ref="S745" location="'SR.27.01.01.13'!A1" display="SR.27.01.01.13" xr:uid="{00000000-0004-0000-0000-000001070000}"/>
    <hyperlink ref="S753" location="'SR.27.01.01.21'!A1" display="SR.27.01.01.21" xr:uid="{00000000-0004-0000-0000-000002070000}"/>
    <hyperlink ref="S755" location="'SR.27.01.01.23'!A1" display="SR.27.01.01.23" xr:uid="{00000000-0004-0000-0000-000003070000}"/>
    <hyperlink ref="S756" location="'SR.27.01.01.24'!A1" display="SR.27.01.01.24" xr:uid="{00000000-0004-0000-0000-000004070000}"/>
    <hyperlink ref="S757" location="'SR.27.01.01.25'!A1" display="SR.27.01.01.25" xr:uid="{00000000-0004-0000-0000-000005070000}"/>
    <hyperlink ref="S758" location="'SR.27.01.01.26'!A1" display="SR.27.01.01.26" xr:uid="{00000000-0004-0000-0000-000006070000}"/>
    <hyperlink ref="S733" location="'SR.27.01.01.01'!A1" display="SR.27.01.01.01" xr:uid="{00000000-0004-0000-0000-000007070000}"/>
    <hyperlink ref="S734" location="'SR.27.01.01.02'!A1" display="SR.27.01.01.02" xr:uid="{00000000-0004-0000-0000-000008070000}"/>
    <hyperlink ref="S735" location="'SR.27.01.01.03'!A1" display="SR.27.01.01.03" xr:uid="{00000000-0004-0000-0000-000009070000}"/>
    <hyperlink ref="S595" location="'S.38.01.11.01'!A1" display="S.38.01.11.01" xr:uid="{00000000-0004-0000-0000-00000A070000}"/>
    <hyperlink ref="S596" location="'S.38.01.11.02'!A1" display="S.38.01.11.02" xr:uid="{00000000-0004-0000-0000-00000B070000}"/>
    <hyperlink ref="S393" location="'S.26.06.04.01'!A1" display="S.26.06.04.01" xr:uid="{00000000-0004-0000-0000-00000C070000}"/>
    <hyperlink ref="S394" location="'S.26.06.04.02'!A1" display="S.26.06.04.02" xr:uid="{00000000-0004-0000-0000-00000D070000}"/>
    <hyperlink ref="S208" location="'S.22.01.01.01'!A1" display="S.22.01.01.01" xr:uid="{00000000-0004-0000-0000-00000E070000}"/>
    <hyperlink ref="S731" location="'SR.26.08.04.02'!A1" display="SR.26.08.04.02" xr:uid="{00000000-0004-0000-0000-00000F070000}"/>
    <hyperlink ref="S730" location="'SR.26.08.04.01'!A1" display="SR.26.08.04.01" xr:uid="{00000000-0004-0000-0000-000010070000}"/>
    <hyperlink ref="S727" location="'SR.26.08.01.01'!A1" display="SR.26.08.01.01" xr:uid="{00000000-0004-0000-0000-000011070000}"/>
    <hyperlink ref="S728" location="'SR.26.08.01.02'!A1" display="SR.26.08.01.02" xr:uid="{00000000-0004-0000-0000-000012070000}"/>
    <hyperlink ref="S227" location="'S.22.07.21.03'!A1" display="S.22.07.21.03" xr:uid="{00000000-0004-0000-0000-000013070000}"/>
    <hyperlink ref="S225" location="'S.22.07.21.01'!A1" display="S.22.07.21.01" xr:uid="{00000000-0004-0000-0000-000014070000}"/>
    <hyperlink ref="S226" location="'S.22.07.21.02'!A1" display="S.22.07.21.02" xr:uid="{00000000-0004-0000-0000-000015070000}"/>
    <hyperlink ref="M31" location="'S.01.02.01.02'!A1" display="S.01.02.01.02" xr:uid="{00000000-0004-0000-0000-000016070000}"/>
    <hyperlink ref="M30" location="'S.01.02.01.01'!A1" display="S.01.02.01.01" xr:uid="{00000000-0004-0000-0000-000017070000}"/>
    <hyperlink ref="M94" location="'S.05.01.02.01'!A1" display="S.05.01.02.01" xr:uid="{00000000-0004-0000-0000-000018070000}"/>
    <hyperlink ref="M95" location="'S.05.01.02.02'!A1" display="S.05.01.02.02" xr:uid="{00000000-0004-0000-0000-000019070000}"/>
    <hyperlink ref="M9" location="'E.04.01.16.02'!A1" display="E.04.01.16.02" xr:uid="{00000000-0004-0000-0000-00001A070000}"/>
    <hyperlink ref="M10" location="'E.04.01.16.03'!A1" display="E.04.01.16.03" xr:uid="{00000000-0004-0000-0000-00001B070000}"/>
    <hyperlink ref="M8" location="'E.04.01.16.01'!A1" display="E.04.01.16.01" xr:uid="{00000000-0004-0000-0000-00001C070000}"/>
    <hyperlink ref="M762" location="'T.99.01.01.01'!A1" display="T.99.01.01.01" xr:uid="{00000000-0004-0000-0000-00001D070000}"/>
    <hyperlink ref="M628" location="'SE.17.01.17.01'!A1" display="SE.17.01.17.01" xr:uid="{00000000-0004-0000-0000-00001E070000}"/>
    <hyperlink ref="M616" location="'SE.02.01.17.01'!A1" display="SE.02.01.17.01" xr:uid="{00000000-0004-0000-0000-00001F070000}"/>
    <hyperlink ref="M6" location="'E.01.01.16.01'!A1" display="E.01.01.16.01" xr:uid="{00000000-0004-0000-0000-000020070000}"/>
    <hyperlink ref="M127" location="'S.08.01.01.02'!A1" display="S.08.01.01.02" xr:uid="{00000000-0004-0000-0000-000021070000}"/>
    <hyperlink ref="M126" location="'S.08.01.01.01'!A1" display="S.08.01.01.01" xr:uid="{00000000-0004-0000-0000-000022070000}"/>
    <hyperlink ref="M148" location="'S.12.01.02.01'!A1" display="S.12.01.02.01" xr:uid="{00000000-0004-0000-0000-000023070000}"/>
    <hyperlink ref="M608" location="'SE.01.01.17.01'!A1" display="SE.01.01.17.01" xr:uid="{00000000-0004-0000-0000-000024070000}"/>
    <hyperlink ref="M116" location="'S.06.03.01.01'!A1" display="S.06.03.01.01" xr:uid="{00000000-0004-0000-0000-000025070000}"/>
    <hyperlink ref="M622" location="'SE.06.02.16.01'!A1" display="SE.06.02.16.01" xr:uid="{00000000-0004-0000-0000-000026070000}"/>
    <hyperlink ref="M623" location="'SE.06.02.16.02'!A1" display="SE.06.02.16.02" xr:uid="{00000000-0004-0000-0000-000027070000}"/>
    <hyperlink ref="M233" location="'S.23.01.02.02'!A1" display="S.23.01.02.02" xr:uid="{00000000-0004-0000-0000-000028070000}"/>
    <hyperlink ref="M232" location="'S.23.01.02.01'!A1" display="S.23.01.02.01" xr:uid="{00000000-0004-0000-0000-000029070000}"/>
    <hyperlink ref="O116" location="'S.06.03.01.01'!A1" display="S.06.03.01.01" xr:uid="{00000000-0004-0000-0000-00002A070000}"/>
    <hyperlink ref="O127" location="'S.08.01.01.02'!A1" display="S.08.01.01.02" xr:uid="{00000000-0004-0000-0000-00002B070000}"/>
    <hyperlink ref="O126" location="'S.08.01.01.01'!A1" display="S.08.01.01.01" xr:uid="{00000000-0004-0000-0000-00002C070000}"/>
    <hyperlink ref="O6" location="'E.01.01.16.01'!A1" display="E.01.01.16.01" xr:uid="{00000000-0004-0000-0000-00002D070000}"/>
    <hyperlink ref="O628" location="'SE.17.01.17.01'!A1" display="SE.17.01.17.01" xr:uid="{00000000-0004-0000-0000-00002E070000}"/>
    <hyperlink ref="O762" location="'T.99.01.01.01'!A1" display="T.99.01.01.01" xr:uid="{00000000-0004-0000-0000-00002F070000}"/>
    <hyperlink ref="O9" location="'E.04.01.16.02'!A1" display="E.04.01.16.02" xr:uid="{00000000-0004-0000-0000-000030070000}"/>
    <hyperlink ref="O10" location="'E.04.01.16.03'!A1" display="E.04.01.16.03" xr:uid="{00000000-0004-0000-0000-000031070000}"/>
    <hyperlink ref="O8" location="'E.04.01.16.01'!A1" display="E.04.01.16.01" xr:uid="{00000000-0004-0000-0000-000032070000}"/>
    <hyperlink ref="O94" location="'S.05.01.02.01'!A1" display="S.05.01.02.01" xr:uid="{00000000-0004-0000-0000-000033070000}"/>
    <hyperlink ref="O95" location="'S.05.01.02.02'!A1" display="S.05.01.02.02" xr:uid="{00000000-0004-0000-0000-000034070000}"/>
    <hyperlink ref="O620" location="'SE.02.01.19.01'!A1" display="SE.02.01.19.01" xr:uid="{00000000-0004-0000-0000-000035070000}"/>
    <hyperlink ref="O626" location="'SE.06.02.18.02'!A1" display="SE.06.02.18.02" xr:uid="{00000000-0004-0000-0000-000036070000}"/>
    <hyperlink ref="O625" location="'SE.06.02.18.01'!A1" display="SE.06.02.18.01" xr:uid="{00000000-0004-0000-0000-000037070000}"/>
    <hyperlink ref="O36" location="'S.01.02.07.02'!A1" display="S.01.02.07.02" xr:uid="{00000000-0004-0000-0000-000038070000}"/>
    <hyperlink ref="O38" location="'S.01.02.07.04'!A1" display="S.01.02.07.04" xr:uid="{00000000-0004-0000-0000-000039070000}"/>
    <hyperlink ref="O37" location="'S.01.02.07.03'!A1" display="S.01.02.07.03" xr:uid="{00000000-0004-0000-0000-00003A070000}"/>
    <hyperlink ref="O35" location="'S.01.02.07.01'!A1" display="S.01.02.07.01" xr:uid="{00000000-0004-0000-0000-00003B070000}"/>
    <hyperlink ref="O612" location="'SE.01.01.19.01'!A1" display="SE.01.01.19.01" xr:uid="{00000000-0004-0000-0000-00003C070000}"/>
    <hyperlink ref="O244" location="'S.23.01.08.01'!A1" display="S.23.01.08.01" xr:uid="{00000000-0004-0000-0000-00003D070000}"/>
    <hyperlink ref="O245" location="'S.23.01.08.02'!A1" display="S.23.01.08.02" xr:uid="{00000000-0004-0000-0000-00003E070000}"/>
    <hyperlink ref="O148" location="'S.12.01.02.01'!A1" display="S.12.01.02.01" xr:uid="{00000000-0004-0000-0000-00003F070000}"/>
    <hyperlink ref="N685" location="'SR.26.01.01.05'!A1" display="SR.26.01.01.05" xr:uid="{00000000-0004-0000-0000-000040070000}"/>
    <hyperlink ref="N683" location="'SR.26.01.01.02'!A1" display="SR.26.01.01.02" xr:uid="{00000000-0004-0000-0000-000041070000}"/>
    <hyperlink ref="N684" location="'SR.26.01.01.03'!A1" display="SR.26.01.01.03" xr:uid="{00000000-0004-0000-0000-000042070000}"/>
    <hyperlink ref="N682" location="'SR.26.01.01.01'!A1" display="SR.26.01.01.01" xr:uid="{00000000-0004-0000-0000-000043070000}"/>
    <hyperlink ref="N172" location="'S.17.01.01.01'!A1" display="S.17.01.01.01" xr:uid="{00000000-0004-0000-0000-000044070000}"/>
    <hyperlink ref="N46" location="'S.01.03.01.01'!A1" display="S.01.03.01.01" xr:uid="{00000000-0004-0000-0000-000045070000}"/>
    <hyperlink ref="N47" location="'S.01.03.01.02'!A1" display="S.01.03.01.02" xr:uid="{00000000-0004-0000-0000-000046070000}"/>
    <hyperlink ref="N603" location="'S.52.01.01.01'!A1" display="S.52.01.01.01" xr:uid="{00000000-0004-0000-0000-000047070000}"/>
    <hyperlink ref="N604" location="'S.52.01.01.02'!A1" display="S.52.01.01.02" xr:uid="{00000000-0004-0000-0000-000048070000}"/>
    <hyperlink ref="N412" location="'S.26.08.01.03'!A1" display="S.26.08.01.03" xr:uid="{00000000-0004-0000-0000-000049070000}"/>
    <hyperlink ref="N411" location="'S.26.08.01.02'!A1" display="S.26.08.01.02" xr:uid="{00000000-0004-0000-0000-00004A070000}"/>
    <hyperlink ref="N410" location="'S.26.08.01.01'!A1" display="S.26.08.01.01" xr:uid="{00000000-0004-0000-0000-00004B070000}"/>
    <hyperlink ref="N132" location="'S.09.01.01.01'!A1" display="S.09.01.01.01" xr:uid="{00000000-0004-0000-0000-00004C070000}"/>
    <hyperlink ref="N711" location="'SR.26.05.01.01'!A1" display="SR.26.05.01.01" xr:uid="{00000000-0004-0000-0000-00004D070000}"/>
    <hyperlink ref="N712" location="'SR.26.05.01.02'!A1" display="SR.26.05.01.02" xr:uid="{00000000-0004-0000-0000-00004E070000}"/>
    <hyperlink ref="N713" location="'SR.26.05.01.03'!A1" display="SR.26.05.01.03" xr:uid="{00000000-0004-0000-0000-00004F070000}"/>
    <hyperlink ref="N714" location="'SR.26.05.01.04'!A1" display="SR.26.05.01.04" xr:uid="{00000000-0004-0000-0000-000050070000}"/>
    <hyperlink ref="N715" location="'SR.26.05.01.05'!A1" display="SR.26.05.01.05" xr:uid="{00000000-0004-0000-0000-000051070000}"/>
    <hyperlink ref="N291" location="'S.25.01.01.03'!A1" display="S.25.01.01.03" xr:uid="{00000000-0004-0000-0000-000052070000}"/>
    <hyperlink ref="N290" location="'S.25.01.01.02'!A1" display="S.25.01.01.02" xr:uid="{00000000-0004-0000-0000-000053070000}"/>
    <hyperlink ref="N289" location="'S.25.01.01.01'!A1" display="S.25.01.01.01" xr:uid="{00000000-0004-0000-0000-000054070000}"/>
    <hyperlink ref="N293" location="'S.25.01.01.05'!A1" display="S.25.01.01.05" xr:uid="{00000000-0004-0000-0000-000055070000}"/>
    <hyperlink ref="N292" location="'S.25.01.01.04'!A1" display="S.25.01.01.04" xr:uid="{00000000-0004-0000-0000-000056070000}"/>
    <hyperlink ref="N661" location="'SR.17.01.01.01'!A1" display="SR.17.01.01.01" xr:uid="{00000000-0004-0000-0000-000057070000}"/>
    <hyperlink ref="N759" location="'SR.27.01.01.27'!A1" display="SR.27.01.01.27" xr:uid="{00000000-0004-0000-0000-000058070000}"/>
    <hyperlink ref="N760" location="'SR.27.01.01.28'!A1" display="SR.27.01.01.28" xr:uid="{00000000-0004-0000-0000-000059070000}"/>
    <hyperlink ref="N751" location="'SR.27.01.01.19'!A1" display="SR.27.01.01.19" xr:uid="{00000000-0004-0000-0000-00005A070000}"/>
    <hyperlink ref="N748" location="'SR.27.01.01.16'!A1" display="SR.27.01.01.16" xr:uid="{00000000-0004-0000-0000-00005B070000}"/>
    <hyperlink ref="N749" location="'SR.27.01.01.17'!A1" display="SR.27.01.01.17" xr:uid="{00000000-0004-0000-0000-00005C070000}"/>
    <hyperlink ref="N750" location="'SR.27.01.01.18'!A1" display="SR.27.01.01.18" xr:uid="{00000000-0004-0000-0000-00005D070000}"/>
    <hyperlink ref="N754" location="'SR.27.01.01.22'!A1" display="SR.27.01.01.22" xr:uid="{00000000-0004-0000-0000-00005E070000}"/>
    <hyperlink ref="N752" location="'SR.27.01.01.20'!A1" display="SR.27.01.01.20" xr:uid="{00000000-0004-0000-0000-00005F070000}"/>
    <hyperlink ref="N747" location="'SR.27.01.01.15'!A1" display="SR.27.01.01.15" xr:uid="{00000000-0004-0000-0000-000060070000}"/>
    <hyperlink ref="N746" location="'SR.27.01.01.14'!A1" display="SR.27.01.01.14" xr:uid="{00000000-0004-0000-0000-000061070000}"/>
    <hyperlink ref="N736" location="'SR.27.01.01.04'!A1" display="SR.27.01.01.04" xr:uid="{00000000-0004-0000-0000-000062070000}"/>
    <hyperlink ref="N737" location="'SR.27.01.01.05'!A1" display="SR.27.01.01.05" xr:uid="{00000000-0004-0000-0000-000063070000}"/>
    <hyperlink ref="N738" location="'SR.27.01.01.06'!A1" display="SR.27.01.01.06" xr:uid="{00000000-0004-0000-0000-000064070000}"/>
    <hyperlink ref="N739" location="'SR.27.01.01.07'!A1" display="SR.27.01.01.07" xr:uid="{00000000-0004-0000-0000-000065070000}"/>
    <hyperlink ref="N740" location="'SR.27.01.01.08'!A1" display="SR.27.01.01.08" xr:uid="{00000000-0004-0000-0000-000066070000}"/>
    <hyperlink ref="N741" location="'SR.27.01.01.09'!A1" display="SR.27.01.01.09" xr:uid="{00000000-0004-0000-0000-000067070000}"/>
    <hyperlink ref="N742" location="'SR.27.01.01.10'!A1" display="SR.27.01.01.10" xr:uid="{00000000-0004-0000-0000-000068070000}"/>
    <hyperlink ref="N743" location="'SR.27.01.01.11'!A1" display="SR.27.01.01.11" xr:uid="{00000000-0004-0000-0000-000069070000}"/>
    <hyperlink ref="N744" location="'SR.27.01.01.12'!A1" display="SR.27.01.01.12" xr:uid="{00000000-0004-0000-0000-00006A070000}"/>
    <hyperlink ref="N745" location="'SR.27.01.01.13'!A1" display="SR.27.01.01.13" xr:uid="{00000000-0004-0000-0000-00006B070000}"/>
    <hyperlink ref="N753" location="'SR.27.01.01.21'!A1" display="SR.27.01.01.21" xr:uid="{00000000-0004-0000-0000-00006C070000}"/>
    <hyperlink ref="N755" location="'SR.27.01.01.23'!A1" display="SR.27.01.01.23" xr:uid="{00000000-0004-0000-0000-00006D070000}"/>
    <hyperlink ref="N756" location="'SR.27.01.01.24'!A1" display="SR.27.01.01.24" xr:uid="{00000000-0004-0000-0000-00006E070000}"/>
    <hyperlink ref="N757" location="'SR.27.01.01.25'!A1" display="SR.27.01.01.25" xr:uid="{00000000-0004-0000-0000-00006F070000}"/>
    <hyperlink ref="N758" location="'SR.27.01.01.26'!A1" display="SR.27.01.01.26" xr:uid="{00000000-0004-0000-0000-000070070000}"/>
    <hyperlink ref="N733" location="'SR.27.01.01.01'!A1" display="SR.27.01.01.01" xr:uid="{00000000-0004-0000-0000-000071070000}"/>
    <hyperlink ref="N734" location="'SR.27.01.01.02'!A1" display="SR.27.01.01.02" xr:uid="{00000000-0004-0000-0000-000072070000}"/>
    <hyperlink ref="N735" location="'SR.27.01.01.03'!A1" display="SR.27.01.01.03" xr:uid="{00000000-0004-0000-0000-000073070000}"/>
    <hyperlink ref="N208" location="'S.22.01.01.01'!A1" display="S.22.01.01.01" xr:uid="{00000000-0004-0000-0000-000074070000}"/>
    <hyperlink ref="N722" location="'SR.26.07.01.03'!A1" display="SR.26.07.01.03" xr:uid="{00000000-0004-0000-0000-000075070000}"/>
    <hyperlink ref="N720" location="'SR.26.07.01.01'!A1" display="SR.26.07.01.01" xr:uid="{00000000-0004-0000-0000-000076070000}"/>
    <hyperlink ref="N725" location="'SR.26.07.01.06'!A1" display="SR.26.07.01.06" xr:uid="{00000000-0004-0000-0000-000077070000}"/>
    <hyperlink ref="N724" location="'SR.26.07.01.05'!A1" display="SR.26.07.01.05" xr:uid="{00000000-0004-0000-0000-000078070000}"/>
    <hyperlink ref="N723" location="'SR.26.07.01.04'!A1" display="SR.26.07.01.04" xr:uid="{00000000-0004-0000-0000-000079070000}"/>
    <hyperlink ref="N721" location="'SR.26.07.01.02'!A1" display="SR.26.07.01.02" xr:uid="{00000000-0004-0000-0000-00007A070000}"/>
    <hyperlink ref="N455" location="'S.26.13.01.13'!A1" display="S.26.13.01.13" xr:uid="{00000000-0004-0000-0000-00007B070000}"/>
    <hyperlink ref="N454" location="'S.26.13.01.12'!A1" display="S.26.13.01.12" xr:uid="{00000000-0004-0000-0000-00007C070000}"/>
    <hyperlink ref="N456" location="'S.26.13.01.14'!A1" display="S.26.13.01.14" xr:uid="{00000000-0004-0000-0000-00007D070000}"/>
    <hyperlink ref="N457" location="'S.26.13.01.15'!A1" display="S.26.13.01.15" xr:uid="{00000000-0004-0000-0000-00007E070000}"/>
    <hyperlink ref="N443" location="'S.26.13.01.01'!A1" display="S.26.13.01.01" xr:uid="{00000000-0004-0000-0000-00007F070000}"/>
    <hyperlink ref="N444" location="'S.26.13.01.02'!A1" display="S.26.13.01.02" xr:uid="{00000000-0004-0000-0000-000080070000}"/>
    <hyperlink ref="N445" location="'S.26.13.01.03'!A1" display="S.26.13.01.03" xr:uid="{00000000-0004-0000-0000-000081070000}"/>
    <hyperlink ref="N446" location="'S.26.13.01.04'!A1" display="S.26.13.01.04" xr:uid="{00000000-0004-0000-0000-000082070000}"/>
    <hyperlink ref="N447" location="'S.26.13.01.05'!A1" display="S.26.13.01.05" xr:uid="{00000000-0004-0000-0000-000083070000}"/>
    <hyperlink ref="N448" location="'S.26.13.01.06'!A1" display="S.26.13.01.06" xr:uid="{00000000-0004-0000-0000-000084070000}"/>
    <hyperlink ref="N449" location="'S.26.13.01.07'!A1" display="S.26.13.01.07" xr:uid="{00000000-0004-0000-0000-000085070000}"/>
    <hyperlink ref="N450" location="'S.26.13.01.08'!A1" display="S.26.13.01.08" xr:uid="{00000000-0004-0000-0000-000086070000}"/>
    <hyperlink ref="N451" location="'S.26.13.01.09'!A1" display="S.26.13.01.09" xr:uid="{00000000-0004-0000-0000-000087070000}"/>
    <hyperlink ref="N452" location="'S.26.13.01.10'!A1" display="S.26.13.01.10" xr:uid="{00000000-0004-0000-0000-000088070000}"/>
    <hyperlink ref="N453" location="'S.26.13.01.11'!A1" display="S.26.13.01.11" xr:uid="{00000000-0004-0000-0000-000089070000}"/>
    <hyperlink ref="N157" location="'S.14.01.01.05'!A1" display="S.14.01.01.05" xr:uid="{00000000-0004-0000-0000-00008A070000}"/>
    <hyperlink ref="N156" location="'S.14.01.01.02'!A1" display="S.14.01.01.02" xr:uid="{00000000-0004-0000-0000-00008B070000}"/>
    <hyperlink ref="N155" location="'S.14.01.01.01'!A1" display="S.14.01.01.01" xr:uid="{00000000-0004-0000-0000-00008C070000}"/>
    <hyperlink ref="N663" location="'SR.22.02.01.01'!A1" display="SR.22.02.01.01" xr:uid="{00000000-0004-0000-0000-00008D070000}"/>
    <hyperlink ref="N64" location="'S.02.03.07.02'!A1" display="S.02.03.07.02" xr:uid="{00000000-0004-0000-0000-00008E070000}"/>
    <hyperlink ref="N65" location="'S.02.03.07.03'!A1" display="S.02.03.07.03" xr:uid="{00000000-0004-0000-0000-00008F070000}"/>
    <hyperlink ref="N63" location="'S.02.03.07.01'!A1" display="S.02.03.07.01" xr:uid="{00000000-0004-0000-0000-000090070000}"/>
    <hyperlink ref="N177" location="'S.17.03.01.02'!A1" display="S.17.03.01.02" xr:uid="{00000000-0004-0000-0000-000091070000}"/>
    <hyperlink ref="N176" location="'S.17.03.01.01'!A1" display="S.17.03.01.01" xr:uid="{00000000-0004-0000-0000-000092070000}"/>
    <hyperlink ref="N178" location="'S.17.03.01.03'!A1" display="S.17.03.01.03" xr:uid="{00000000-0004-0000-0000-000093070000}"/>
    <hyperlink ref="N693" location="'SR.26.02.01.01'!A1" display="SR.26.02.01.01" xr:uid="{00000000-0004-0000-0000-000094070000}"/>
    <hyperlink ref="N694" location="'SR.26.02.01.02'!A1" display="SR.26.02.01.02" xr:uid="{00000000-0004-0000-0000-000095070000}"/>
    <hyperlink ref="N91" location="'S.05.01.01.01'!A1" display="S.05.01.01.01" xr:uid="{00000000-0004-0000-0000-000096070000}"/>
    <hyperlink ref="N92" location="'S.05.01.01.02'!A1" display="S.05.01.01.02" xr:uid="{00000000-0004-0000-0000-000097070000}"/>
    <hyperlink ref="N219" location="'S.22.05.01.01'!A1" display="S.22.05.01.01" xr:uid="{00000000-0004-0000-0000-000098070000}"/>
    <hyperlink ref="N618" location="'SE.02.01.18.01'!A1" display="SE.02.01.18.01" xr:uid="{00000000-0004-0000-0000-000099070000}"/>
    <hyperlink ref="N653" location="'SR.01.01.07.01'!A1" display="SR.01.01.07.01" xr:uid="{00000000-0004-0000-0000-00009A070000}"/>
    <hyperlink ref="N420" location="'S.26.09.01.03'!A1" display="S.26.09.01.03" xr:uid="{00000000-0004-0000-0000-00009B070000}"/>
    <hyperlink ref="N419" location="'S.26.09.01.02'!A1" display="S.26.09.01.02" xr:uid="{00000000-0004-0000-0000-00009C070000}"/>
    <hyperlink ref="N418" location="'S.26.09.01.01'!A1" display="S.26.09.01.01" xr:uid="{00000000-0004-0000-0000-00009D070000}"/>
    <hyperlink ref="N470" location="'S.26.16.01.02'!A1" display="S.26.16.01.02" xr:uid="{00000000-0004-0000-0000-00009E070000}"/>
    <hyperlink ref="N469" location="'S.26.16.01.01'!A1" display="S.26.16.01.01" xr:uid="{00000000-0004-0000-0000-00009F070000}"/>
    <hyperlink ref="N471" location="'S.26.16.01.03'!A1" display="S.26.16.01.03" xr:uid="{00000000-0004-0000-0000-0000A0070000}"/>
    <hyperlink ref="N626" location="'SE.06.02.18.02'!A1" display="SE.06.02.18.02" xr:uid="{00000000-0004-0000-0000-0000A1070000}"/>
    <hyperlink ref="N625" location="'SE.06.02.18.01'!A1" display="SE.06.02.18.01" xr:uid="{00000000-0004-0000-0000-0000A2070000}"/>
    <hyperlink ref="N150" location="'S.12.02.01.01'!A1" display="S.12.02.01.01" xr:uid="{00000000-0004-0000-0000-0000A3070000}"/>
    <hyperlink ref="N151" location="'S.12.02.01.02'!A1" display="S.12.02.01.02" xr:uid="{00000000-0004-0000-0000-0000A4070000}"/>
    <hyperlink ref="N554" location="'S.30.04.01.02'!A1" display="S.30.04.01.02" xr:uid="{00000000-0004-0000-0000-0000A5070000}"/>
    <hyperlink ref="N553" location="'S.30.04.01.01'!A1" display="S.30.04.01.01" xr:uid="{00000000-0004-0000-0000-0000A6070000}"/>
    <hyperlink ref="N659" location="'SR.12.01.01.01'!A1" display="SR.12.01.01.01" xr:uid="{00000000-0004-0000-0000-0000A7070000}"/>
    <hyperlink ref="N727" location="'SR.26.08.01.01'!A1" display="SR.26.08.01.01" xr:uid="{00000000-0004-0000-0000-0000A8070000}"/>
    <hyperlink ref="N728" location="'SR.26.08.01.02'!A1" display="SR.26.08.01.02" xr:uid="{00000000-0004-0000-0000-0000A9070000}"/>
    <hyperlink ref="N434" location="'S.26.11.01.01'!A1" display="S.26.11.01.01" xr:uid="{00000000-0004-0000-0000-0000AA070000}"/>
    <hyperlink ref="N436" location="'S.26.11.01.03'!A1" display="S.26.11.01.03" xr:uid="{00000000-0004-0000-0000-0000AB070000}"/>
    <hyperlink ref="N437" location="'S.26.11.01.04'!A1" display="S.26.11.01.04" xr:uid="{00000000-0004-0000-0000-0000AC070000}"/>
    <hyperlink ref="N435" location="'S.26.11.01.02'!A1" display="S.26.11.01.02" xr:uid="{00000000-0004-0000-0000-0000AD070000}"/>
    <hyperlink ref="N459" location="'S.26.14.01.01'!A1" display="S.26.14.01.01" xr:uid="{00000000-0004-0000-0000-0000AE070000}"/>
    <hyperlink ref="N460" location="'S.26.14.01.02'!A1" display="S.26.14.01.02" xr:uid="{00000000-0004-0000-0000-0000AF070000}"/>
    <hyperlink ref="N461" location="'S.26.14.01.03'!A1" display="S.26.14.01.03" xr:uid="{00000000-0004-0000-0000-0000B0070000}"/>
    <hyperlink ref="N462" location="'S.26.14.01.04'!A1" display="S.26.14.01.04" xr:uid="{00000000-0004-0000-0000-0000B1070000}"/>
    <hyperlink ref="N463" location="'S.26.14.01.05'!A1" display="S.26.14.01.05" xr:uid="{00000000-0004-0000-0000-0000B2070000}"/>
    <hyperlink ref="N140" location="'S.11.01.01.01'!A1" display="S.11.01.01.01" xr:uid="{00000000-0004-0000-0000-0000B3070000}"/>
    <hyperlink ref="N141" location="'S.11.01.01.02'!A1" display="S.11.01.01.02" xr:uid="{00000000-0004-0000-0000-0000B4070000}"/>
    <hyperlink ref="N440" location="'S.26.12.01.02'!A1" display="S.26.12.01.02" xr:uid="{00000000-0004-0000-0000-0000B5070000}"/>
    <hyperlink ref="N441" location="'S.26.12.01.03'!A1" display="S.26.12.01.03" xr:uid="{00000000-0004-0000-0000-0000B6070000}"/>
    <hyperlink ref="N439" location="'S.26.12.01.01'!A1" display="S.26.12.01.01" xr:uid="{00000000-0004-0000-0000-0000B7070000}"/>
    <hyperlink ref="N717" location="'SR.26.06.01.01'!A1" display="SR.26.06.01.01" xr:uid="{00000000-0004-0000-0000-0000B8070000}"/>
    <hyperlink ref="N718" location="'SR.26.06.01.02'!A1" display="SR.26.06.01.02" xr:uid="{00000000-0004-0000-0000-0000B9070000}"/>
    <hyperlink ref="N397" location="'S.26.07.01.02'!A1" display="S.26.07.01.02" xr:uid="{00000000-0004-0000-0000-0000BA070000}"/>
    <hyperlink ref="N398" location="'S.26.07.01.03'!A1" display="S.26.07.01.03" xr:uid="{00000000-0004-0000-0000-0000BB070000}"/>
    <hyperlink ref="N396" location="'S.26.07.01.01'!A1" display="S.26.07.01.01" xr:uid="{00000000-0004-0000-0000-0000BC070000}"/>
    <hyperlink ref="N401" location="'S.26.07.01.06'!A1" display="S.26.07.01.06" xr:uid="{00000000-0004-0000-0000-0000BD070000}"/>
    <hyperlink ref="N400" location="'S.26.07.01.05'!A1" display="S.26.07.01.05" xr:uid="{00000000-0004-0000-0000-0000BE070000}"/>
    <hyperlink ref="N399" location="'S.26.07.01.04'!A1" display="S.26.07.01.04" xr:uid="{00000000-0004-0000-0000-0000BF070000}"/>
    <hyperlink ref="N676" location="'SR.25.05.01.01'!A1" display="SR.25.05.01.01" xr:uid="{00000000-0004-0000-0000-0000C0070000}"/>
    <hyperlink ref="N677" location="'SR.25.05.01.02'!A1" display="SR.25.05.01.02" xr:uid="{00000000-0004-0000-0000-0000C1070000}"/>
    <hyperlink ref="N153" location="'S.13.01.01.01'!A1" display="S.13.01.01.01" xr:uid="{00000000-0004-0000-0000-0000C2070000}"/>
    <hyperlink ref="N481" location="'S.27.01.01.09'!A1" display="S.27.01.01.09" xr:uid="{00000000-0004-0000-0000-0000C3070000}"/>
    <hyperlink ref="N473" location="'S.27.01.01.01'!A1" display="S.27.01.01.01" xr:uid="{00000000-0004-0000-0000-0000C4070000}"/>
    <hyperlink ref="N474" location="'S.27.01.01.02'!A1" display="S.27.01.01.02" xr:uid="{00000000-0004-0000-0000-0000C5070000}"/>
    <hyperlink ref="N475" location="'S.27.01.01.03'!A1" display="S.27.01.01.03" xr:uid="{00000000-0004-0000-0000-0000C6070000}"/>
    <hyperlink ref="N476" location="'S.27.01.01.04'!A1" display="S.27.01.01.04" xr:uid="{00000000-0004-0000-0000-0000C7070000}"/>
    <hyperlink ref="N477" location="'S.27.01.01.05'!A1" display="S.27.01.01.05" xr:uid="{00000000-0004-0000-0000-0000C8070000}"/>
    <hyperlink ref="N478" location="'S.27.01.01.06'!A1" display="S.27.01.01.06" xr:uid="{00000000-0004-0000-0000-0000C9070000}"/>
    <hyperlink ref="N479" location="'S.27.01.01.07'!A1" display="S.27.01.01.07" xr:uid="{00000000-0004-0000-0000-0000CA070000}"/>
    <hyperlink ref="N480" location="'S.27.01.01.08'!A1" display="S.27.01.01.08" xr:uid="{00000000-0004-0000-0000-0000CB070000}"/>
    <hyperlink ref="N482" location="'S.27.01.01.10'!A1" display="S.27.01.01.10" xr:uid="{00000000-0004-0000-0000-0000CC070000}"/>
    <hyperlink ref="N483" location="'S.27.01.01.11'!A1" display="S.27.01.01.11" xr:uid="{00000000-0004-0000-0000-0000CD070000}"/>
    <hyperlink ref="N484" location="'S.27.01.01.12'!A1" display="S.27.01.01.12" xr:uid="{00000000-0004-0000-0000-0000CE070000}"/>
    <hyperlink ref="N485" location="'S.27.01.01.13'!A1" display="S.27.01.01.13" xr:uid="{00000000-0004-0000-0000-0000CF070000}"/>
    <hyperlink ref="N486" location="'S.27.01.01.14'!A1" display="S.27.01.01.14" xr:uid="{00000000-0004-0000-0000-0000D0070000}"/>
    <hyperlink ref="N487" location="'S.27.01.01.15'!A1" display="S.27.01.01.15" xr:uid="{00000000-0004-0000-0000-0000D1070000}"/>
    <hyperlink ref="N492" location="'S.27.01.01.20'!A1" display="S.27.01.01.20" xr:uid="{00000000-0004-0000-0000-0000D2070000}"/>
    <hyperlink ref="N493" location="'S.27.01.01.21'!A1" display="S.27.01.01.21" xr:uid="{00000000-0004-0000-0000-0000D3070000}"/>
    <hyperlink ref="N494" location="'S.27.01.01.22'!A1" display="S.27.01.01.22" xr:uid="{00000000-0004-0000-0000-0000D4070000}"/>
    <hyperlink ref="N495" location="'S.27.01.01.23'!A1" display="S.27.01.01.23" xr:uid="{00000000-0004-0000-0000-0000D5070000}"/>
    <hyperlink ref="N496" location="'S.27.01.01.24'!A1" display="S.27.01.01.24" xr:uid="{00000000-0004-0000-0000-0000D6070000}"/>
    <hyperlink ref="N497" location="'S.27.01.01.25'!A1" display="S.27.01.01.25" xr:uid="{00000000-0004-0000-0000-0000D7070000}"/>
    <hyperlink ref="N498" location="'S.27.01.01.26'!A1" display="S.27.01.01.26" xr:uid="{00000000-0004-0000-0000-0000D8070000}"/>
    <hyperlink ref="N499" location="'S.27.01.01.27'!A1" display="S.27.01.01.27" xr:uid="{00000000-0004-0000-0000-0000D9070000}"/>
    <hyperlink ref="N500" location="'S.27.01.01.28'!A1" display="S.27.01.01.28" xr:uid="{00000000-0004-0000-0000-0000DA070000}"/>
    <hyperlink ref="N491" location="'S.27.01.01.19'!A1" display="S.27.01.01.19" xr:uid="{00000000-0004-0000-0000-0000DB070000}"/>
    <hyperlink ref="N488" location="'S.27.01.01.16'!A1" display="S.27.01.01.16" xr:uid="{00000000-0004-0000-0000-0000DC070000}"/>
    <hyperlink ref="N489" location="'S.27.01.01.17'!A1" display="S.27.01.01.17" xr:uid="{00000000-0004-0000-0000-0000DD070000}"/>
    <hyperlink ref="N490" location="'S.27.01.01.18'!A1" display="S.27.01.01.18" xr:uid="{00000000-0004-0000-0000-0000DE070000}"/>
    <hyperlink ref="N120" location="'S.06.04.01.01'!A1" display="S.06.04.01.01" xr:uid="{00000000-0004-0000-0000-0000DF070000}"/>
    <hyperlink ref="N762" location="'T.99.01.01.01'!A1" display="T.99.01.01.01" xr:uid="{00000000-0004-0000-0000-0000E0070000}"/>
    <hyperlink ref="N9" location="'E.04.01.16.02'!A1" display="E.04.01.16.02" xr:uid="{00000000-0004-0000-0000-0000E1070000}"/>
    <hyperlink ref="N10" location="'E.04.01.16.03'!A1" display="E.04.01.16.03" xr:uid="{00000000-0004-0000-0000-0000E2070000}"/>
    <hyperlink ref="N8" location="'E.04.01.16.01'!A1" display="E.04.01.16.01" xr:uid="{00000000-0004-0000-0000-0000E3070000}"/>
    <hyperlink ref="N610" location="'SE.01.01.18.01'!A1" display="SE.01.01.18.01" xr:uid="{00000000-0004-0000-0000-0000E4070000}"/>
    <hyperlink ref="N223" location="'S.22.07.01.03'!A1" display="S.22.07.01.03" xr:uid="{00000000-0004-0000-0000-0000E5070000}"/>
    <hyperlink ref="N221" location="'S.22.07.01.01'!A1" display="S.22.07.01.01" xr:uid="{00000000-0004-0000-0000-0000E6070000}"/>
    <hyperlink ref="N222" location="'S.22.07.01.02'!A1" display="S.22.07.01.02" xr:uid="{00000000-0004-0000-0000-0000E7070000}"/>
    <hyperlink ref="N146" location="'S.12.01.01.01'!A1" display="S.12.01.01.01" xr:uid="{00000000-0004-0000-0000-0000E8070000}"/>
    <hyperlink ref="N364" location="'S.26.04.01.07'!A1" display="S.26.04.01.07" xr:uid="{00000000-0004-0000-0000-0000E9070000}"/>
    <hyperlink ref="N365" location="'S.26.04.01.08'!A1" display="S.26.04.01.08" xr:uid="{00000000-0004-0000-0000-0000EA070000}"/>
    <hyperlink ref="N366" location="'S.26.04.01.09'!A1" display="S.26.04.01.09" xr:uid="{00000000-0004-0000-0000-0000EB070000}"/>
    <hyperlink ref="N358" location="'S.26.04.01.01'!A1" display="S.26.04.01.01" xr:uid="{00000000-0004-0000-0000-0000EC070000}"/>
    <hyperlink ref="N359" location="'S.26.04.01.02'!A1" display="S.26.04.01.02" xr:uid="{00000000-0004-0000-0000-0000ED070000}"/>
    <hyperlink ref="N360" location="'S.26.04.01.03'!A1" display="S.26.04.01.03" xr:uid="{00000000-0004-0000-0000-0000EE070000}"/>
    <hyperlink ref="N361" location="'S.26.04.01.04'!A1" display="S.26.04.01.04" xr:uid="{00000000-0004-0000-0000-0000EF070000}"/>
    <hyperlink ref="N362" location="'S.26.04.01.05'!A1" display="S.26.04.01.05" xr:uid="{00000000-0004-0000-0000-0000F0070000}"/>
    <hyperlink ref="N363" location="'S.26.04.01.06'!A1" display="S.26.04.01.06" xr:uid="{00000000-0004-0000-0000-0000F1070000}"/>
    <hyperlink ref="N241" location="'S.23.01.07.01'!A1" display="S.23.01.07.01" xr:uid="{00000000-0004-0000-0000-0000F2070000}"/>
    <hyperlink ref="N242" location="'S.23.01.07.02'!A1" display="S.23.01.07.02" xr:uid="{00000000-0004-0000-0000-0000F3070000}"/>
    <hyperlink ref="N699" location="'SR.26.03.01.04'!A1" display="SR.26.03.01.04" xr:uid="{00000000-0004-0000-0000-0000F4070000}"/>
    <hyperlink ref="N697" location="'SR.26.03.01.02'!A1" display="SR.26.03.01.02" xr:uid="{00000000-0004-0000-0000-0000F5070000}"/>
    <hyperlink ref="N696" location="'SR.26.03.01.01'!A1" display="SR.26.03.01.01" xr:uid="{00000000-0004-0000-0000-0000F6070000}"/>
    <hyperlink ref="N698" location="'SR.26.03.01.03'!A1" display="SR.26.03.01.03" xr:uid="{00000000-0004-0000-0000-0000F7070000}"/>
    <hyperlink ref="N348" location="'S.26.03.01.01'!A1" display="S.26.03.01.01" xr:uid="{00000000-0004-0000-0000-0000F8070000}"/>
    <hyperlink ref="N349" location="'S.26.03.01.02'!A1" display="S.26.03.01.02" xr:uid="{00000000-0004-0000-0000-0000F9070000}"/>
    <hyperlink ref="N350" location="'S.26.03.01.03'!A1" display="S.26.03.01.03" xr:uid="{00000000-0004-0000-0000-0000FA070000}"/>
    <hyperlink ref="N351" location="'S.26.03.01.04'!A1" display="S.26.03.01.04" xr:uid="{00000000-0004-0000-0000-0000FB070000}"/>
    <hyperlink ref="N180" location="'S.18.01.01.01'!A1" display="S.18.01.01.01" xr:uid="{00000000-0004-0000-0000-0000FC070000}"/>
    <hyperlink ref="N181" location="'S.18.01.01.02'!A1" display="S.18.01.01.02" xr:uid="{00000000-0004-0000-0000-0000FD070000}"/>
    <hyperlink ref="N563" location="'S.31.02.01.02'!A1" display="S.31.02.01.02" xr:uid="{00000000-0004-0000-0000-0000FE070000}"/>
    <hyperlink ref="N562" location="'S.31.02.01.01'!A1" display="S.31.02.01.01" xr:uid="{00000000-0004-0000-0000-0000FF070000}"/>
    <hyperlink ref="N316" location="'S.25.05.01.05'!A1" display="S.25.05.01.05" xr:uid="{00000000-0004-0000-0000-000000080000}"/>
    <hyperlink ref="N315" location="'S.25.05.01.04'!A1" display="S.25.05.01.04" xr:uid="{00000000-0004-0000-0000-000001080000}"/>
    <hyperlink ref="N314" location="'S.25.05.01.03'!A1" display="S.25.05.01.03" xr:uid="{00000000-0004-0000-0000-000002080000}"/>
    <hyperlink ref="N313" location="'S.25.05.01.02'!A1" display="S.25.05.01.02" xr:uid="{00000000-0004-0000-0000-000003080000}"/>
    <hyperlink ref="N312" location="'S.25.05.01.01'!A1" display="S.25.05.01.01" xr:uid="{00000000-0004-0000-0000-000004080000}"/>
    <hyperlink ref="N159" location="'S.14.02.01.01'!A1" display="S.14.02.01.01" xr:uid="{00000000-0004-0000-0000-000005080000}"/>
    <hyperlink ref="N541" location="'S.28.01.01.04'!A1" display="S.28.01.01.04" xr:uid="{00000000-0004-0000-0000-000006080000}"/>
    <hyperlink ref="N540" location="'S.28.01.01.03'!A1" display="S.28.01.01.03" xr:uid="{00000000-0004-0000-0000-000007080000}"/>
    <hyperlink ref="N542" location="'S.28.01.01.05'!A1" display="S.28.01.01.05" xr:uid="{00000000-0004-0000-0000-000008080000}"/>
    <hyperlink ref="N538" location="'S.28.01.01.01'!A1" display="S.28.01.01.01" xr:uid="{00000000-0004-0000-0000-000009080000}"/>
    <hyperlink ref="N539" location="'S.28.01.01.02'!A1" display="S.28.01.01.02" xr:uid="{00000000-0004-0000-0000-00000A080000}"/>
    <hyperlink ref="N69" location="'S.03.01.01.03'!A1" display="S.03.01.01.03" xr:uid="{00000000-0004-0000-0000-00000B080000}"/>
    <hyperlink ref="N68" location="'S.03.01.01.02'!A1" display="S.03.01.01.02" xr:uid="{00000000-0004-0000-0000-00000C080000}"/>
    <hyperlink ref="N67" location="'S.03.01.01.01'!A1" display="S.03.01.01.01" xr:uid="{00000000-0004-0000-0000-00000D080000}"/>
    <hyperlink ref="N665" location="'SR.22.03.01.01'!A1" display="SR.22.03.01.01" xr:uid="{00000000-0004-0000-0000-00000E080000}"/>
    <hyperlink ref="N381" location="'S.26.05.01.04'!A1" display="S.26.05.01.04" xr:uid="{00000000-0004-0000-0000-00000F080000}"/>
    <hyperlink ref="N380" location="'S.26.05.01.03'!A1" display="S.26.05.01.03" xr:uid="{00000000-0004-0000-0000-000010080000}"/>
    <hyperlink ref="N379" location="'S.26.05.01.02'!A1" display="S.26.05.01.02" xr:uid="{00000000-0004-0000-0000-000011080000}"/>
    <hyperlink ref="N378" location="'S.26.05.01.01'!A1" display="S.26.05.01.01" xr:uid="{00000000-0004-0000-0000-000012080000}"/>
    <hyperlink ref="N382" location="'S.26.05.01.05'!A1" display="S.26.05.01.05" xr:uid="{00000000-0004-0000-0000-000013080000}"/>
    <hyperlink ref="N329" location="'S.26.01.01.01'!A1" display="S.26.01.01.01" xr:uid="{00000000-0004-0000-0000-000014080000}"/>
    <hyperlink ref="N331" location="'S.26.01.01.03'!A1" display="S.26.01.01.03" xr:uid="{00000000-0004-0000-0000-000015080000}"/>
    <hyperlink ref="N332" location="'S.26.01.01.05'!A1" display="S.26.01.01.05" xr:uid="{00000000-0004-0000-0000-000016080000}"/>
    <hyperlink ref="N330" location="'S.26.01.01.02'!A1" display="S.26.01.01.02" xr:uid="{00000000-0004-0000-0000-000017080000}"/>
    <hyperlink ref="N170" location="'S.16.01.01.02'!A1" display="S.16.01.01.02" xr:uid="{00000000-0004-0000-0000-000018080000}"/>
    <hyperlink ref="N169" location="'S.16.01.01.01'!A1" display="S.16.01.01.01" xr:uid="{00000000-0004-0000-0000-000019080000}"/>
    <hyperlink ref="N122" location="'S.07.01.01.01'!A1" display="S.07.01.01.01" xr:uid="{00000000-0004-0000-0000-00001A080000}"/>
    <hyperlink ref="N36" location="'S.01.02.07.02'!A1" display="S.01.02.07.02" xr:uid="{00000000-0004-0000-0000-00001B080000}"/>
    <hyperlink ref="N38" location="'S.01.02.07.04'!A1" display="S.01.02.07.04" xr:uid="{00000000-0004-0000-0000-00001C080000}"/>
    <hyperlink ref="N37" location="'S.01.02.07.03'!A1" display="S.01.02.07.03" xr:uid="{00000000-0004-0000-0000-00001D080000}"/>
    <hyperlink ref="N35" location="'S.01.02.07.01'!A1" display="S.01.02.07.01" xr:uid="{00000000-0004-0000-0000-00001E080000}"/>
    <hyperlink ref="N430" location="'S.26.10.01.05'!A1" display="S.26.10.01.05" xr:uid="{00000000-0004-0000-0000-00001F080000}"/>
    <hyperlink ref="N431" location="'S.26.10.01.06'!A1" display="S.26.10.01.06" xr:uid="{00000000-0004-0000-0000-000020080000}"/>
    <hyperlink ref="N432" location="'S.26.10.01.07'!A1" display="S.26.10.01.07" xr:uid="{00000000-0004-0000-0000-000021080000}"/>
    <hyperlink ref="N429" location="'S.26.10.01.04'!A1" display="S.26.10.01.04" xr:uid="{00000000-0004-0000-0000-000022080000}"/>
    <hyperlink ref="N427" location="'S.26.10.01.02'!A1" display="S.26.10.01.02" xr:uid="{00000000-0004-0000-0000-000023080000}"/>
    <hyperlink ref="N428" location="'S.26.10.01.03'!A1" display="S.26.10.01.03" xr:uid="{00000000-0004-0000-0000-000024080000}"/>
    <hyperlink ref="N426" location="'S.26.10.01.01'!A1" display="S.26.10.01.01" xr:uid="{00000000-0004-0000-0000-000025080000}"/>
    <hyperlink ref="N705" location="'SR.26.04.01.05'!A1" display="SR.26.04.01.05" xr:uid="{00000000-0004-0000-0000-000026080000}"/>
    <hyperlink ref="N706" location="'SR.26.04.01.06'!A1" display="SR.26.04.01.06" xr:uid="{00000000-0004-0000-0000-000027080000}"/>
    <hyperlink ref="N707" location="'SR.26.04.01.07'!A1" display="SR.26.04.01.07" xr:uid="{00000000-0004-0000-0000-000028080000}"/>
    <hyperlink ref="N708" location="'SR.26.04.01.08'!A1" display="SR.26.04.01.08" xr:uid="{00000000-0004-0000-0000-000029080000}"/>
    <hyperlink ref="N709" location="'SR.26.04.01.09'!A1" display="SR.26.04.01.09" xr:uid="{00000000-0004-0000-0000-00002A080000}"/>
    <hyperlink ref="N704" location="'SR.26.04.01.04'!A1" display="SR.26.04.01.04" xr:uid="{00000000-0004-0000-0000-00002B080000}"/>
    <hyperlink ref="N703" location="'SR.26.04.01.03'!A1" display="SR.26.04.01.03" xr:uid="{00000000-0004-0000-0000-00002C080000}"/>
    <hyperlink ref="N702" location="'SR.26.04.01.02'!A1" display="SR.26.04.01.02" xr:uid="{00000000-0004-0000-0000-00002D080000}"/>
    <hyperlink ref="N701" location="'SR.26.04.01.01'!A1" display="SR.26.04.01.01" xr:uid="{00000000-0004-0000-0000-00002E080000}"/>
    <hyperlink ref="N136" location="'S.10.01.01.01'!A1" display="S.10.01.01.01" xr:uid="{00000000-0004-0000-0000-00002F080000}"/>
    <hyperlink ref="N467" location="'S.26.15.01.03'!A1" display="S.26.15.01.03" xr:uid="{00000000-0004-0000-0000-000030080000}"/>
    <hyperlink ref="N466" location="'S.26.15.01.02'!A1" display="S.26.15.01.02" xr:uid="{00000000-0004-0000-0000-000031080000}"/>
    <hyperlink ref="N465" location="'S.26.15.01.01'!A1" display="S.26.15.01.01" xr:uid="{00000000-0004-0000-0000-000032080000}"/>
    <hyperlink ref="N116" location="'S.06.03.01.01'!A1" display="S.06.03.01.01" xr:uid="{00000000-0004-0000-0000-000033080000}"/>
    <hyperlink ref="N190" location="'S.19.01.01.14'!A1" display="S.19.01.01.14" xr:uid="{00000000-0004-0000-0000-000034080000}"/>
    <hyperlink ref="N188" location="'S.19.01.01.06'!A1" display="S.19.01.01.06" xr:uid="{00000000-0004-0000-0000-000035080000}"/>
    <hyperlink ref="N187" location="'S.19.01.01.05'!A1" display="S.19.01.01.05" xr:uid="{00000000-0004-0000-0000-000036080000}"/>
    <hyperlink ref="N189" location="'S.19.01.01.13'!A1" display="S.19.01.01.13" xr:uid="{00000000-0004-0000-0000-000037080000}"/>
    <hyperlink ref="N191" location="'S.19.01.01.15'!A1" display="S.19.01.01.15" xr:uid="{00000000-0004-0000-0000-000038080000}"/>
    <hyperlink ref="N192" location="'S.19.01.01.16'!A1" display="S.19.01.01.16" xr:uid="{00000000-0004-0000-0000-000039080000}"/>
    <hyperlink ref="N186" location="'S.19.01.01.04'!A1" display="S.19.01.01.04" xr:uid="{00000000-0004-0000-0000-00003A080000}"/>
    <hyperlink ref="N185" location="'S.19.01.01.03'!A1" display="S.19.01.01.03" xr:uid="{00000000-0004-0000-0000-00003B080000}"/>
    <hyperlink ref="N184" location="'S.19.01.01.02'!A1" display="S.19.01.01.02" xr:uid="{00000000-0004-0000-0000-00003C080000}"/>
    <hyperlink ref="N183" location="'S.19.01.01.01'!A1" display="S.19.01.01.01" xr:uid="{00000000-0004-0000-0000-00003D080000}"/>
    <hyperlink ref="N198" location="'S.19.01.01.22'!A1" display="S.19.01.01.22" xr:uid="{00000000-0004-0000-0000-00003E080000}"/>
    <hyperlink ref="N199" location="'S.19.01.01.23'!A1" display="S.19.01.01.23" xr:uid="{00000000-0004-0000-0000-00003F080000}"/>
    <hyperlink ref="N197" location="'S.19.01.01.21'!A1" display="S.19.01.01.21" xr:uid="{00000000-0004-0000-0000-000040080000}"/>
    <hyperlink ref="N196" location="'S.19.01.01.20'!A1" display="S.19.01.01.20" xr:uid="{00000000-0004-0000-0000-000041080000}"/>
    <hyperlink ref="N195" location="'S.19.01.01.19'!A1" display="S.19.01.01.19" xr:uid="{00000000-0004-0000-0000-000042080000}"/>
    <hyperlink ref="N194" location="'S.19.01.01.18'!A1" display="S.19.01.01.18" xr:uid="{00000000-0004-0000-0000-000043080000}"/>
    <hyperlink ref="N193" location="'S.19.01.01.17'!A1" display="S.19.01.01.17" xr:uid="{00000000-0004-0000-0000-000044080000}"/>
    <hyperlink ref="N657" location="'SR.02.01.07.01'!A1" display="SR.02.01.07.01" xr:uid="{00000000-0004-0000-0000-000045080000}"/>
    <hyperlink ref="N551" location="'S.30.03.01.01'!A1" display="S.30.03.01.01" xr:uid="{00000000-0004-0000-0000-000046080000}"/>
    <hyperlink ref="N547" location="'S.28.02.01.04'!A1" display="S.28.02.01.04" xr:uid="{00000000-0004-0000-0000-000047080000}"/>
    <hyperlink ref="N548" location="'S.28.02.01.05'!A1" display="S.28.02.01.05" xr:uid="{00000000-0004-0000-0000-000048080000}"/>
    <hyperlink ref="N549" location="'S.28.02.01.06'!A1" display="S.28.02.01.06" xr:uid="{00000000-0004-0000-0000-000049080000}"/>
    <hyperlink ref="N544" location="'S.28.02.01.01'!A1" display="S.28.02.01.01" xr:uid="{00000000-0004-0000-0000-00004A080000}"/>
    <hyperlink ref="N546" location="'S.28.02.01.03'!A1" display="S.28.02.01.03" xr:uid="{00000000-0004-0000-0000-00004B080000}"/>
    <hyperlink ref="N545" location="'S.28.02.01.02'!A1" display="S.28.02.01.02" xr:uid="{00000000-0004-0000-0000-00004C080000}"/>
    <hyperlink ref="N127" location="'S.08.01.01.02'!A1" display="S.08.01.01.02" xr:uid="{00000000-0004-0000-0000-00004D080000}"/>
    <hyperlink ref="N126" location="'S.08.01.01.01'!A1" display="S.08.01.01.01" xr:uid="{00000000-0004-0000-0000-00004E080000}"/>
    <hyperlink ref="N556" location="'S.31.01.01.01'!A1" display="S.31.01.01.01" xr:uid="{00000000-0004-0000-0000-00004F080000}"/>
    <hyperlink ref="N557" location="'S.31.01.01.02'!A1" display="S.31.01.01.02" xr:uid="{00000000-0004-0000-0000-000050080000}"/>
    <hyperlink ref="N390" location="'S.26.06.01.01'!A1" display="S.26.06.01.01" xr:uid="{00000000-0004-0000-0000-000051080000}"/>
    <hyperlink ref="N391" location="'S.26.06.01.02'!A1" display="S.26.06.01.02" xr:uid="{00000000-0004-0000-0000-000052080000}"/>
    <hyperlink ref="N670" location="'SR.25.01.01.04'!A1" display="SR.25.01.01.04" xr:uid="{00000000-0004-0000-0000-000053080000}"/>
    <hyperlink ref="N671" location="'SR.25.01.01.05'!A1" display="SR.25.01.01.05" xr:uid="{00000000-0004-0000-0000-000054080000}"/>
    <hyperlink ref="N667" location="'SR.25.01.01.01'!A1" display="SR.25.01.01.01" xr:uid="{00000000-0004-0000-0000-000055080000}"/>
    <hyperlink ref="N669" location="'SR.25.01.01.03'!A1" display="SR.25.01.01.03" xr:uid="{00000000-0004-0000-0000-000056080000}"/>
    <hyperlink ref="N668" location="'SR.25.01.01.02'!A1" display="SR.25.01.01.02" xr:uid="{00000000-0004-0000-0000-000057080000}"/>
    <hyperlink ref="N161" location="'S.14.03.01.01'!A1" display="S.14.03.01.01" xr:uid="{00000000-0004-0000-0000-000058080000}"/>
    <hyperlink ref="N282" location="'S.24.01.01.06'!A1" display="S.24.01.01.06" xr:uid="{00000000-0004-0000-0000-000059080000}"/>
    <hyperlink ref="N283" location="'S.24.01.01.07'!A1" display="S.24.01.01.07" xr:uid="{00000000-0004-0000-0000-00005A080000}"/>
    <hyperlink ref="N284" location="'S.24.01.01.08'!A1" display="S.24.01.01.08" xr:uid="{00000000-0004-0000-0000-00005B080000}"/>
    <hyperlink ref="N285" location="'S.24.01.01.09'!A1" display="S.24.01.01.09" xr:uid="{00000000-0004-0000-0000-00005C080000}"/>
    <hyperlink ref="N286" location="'S.24.01.01.10'!A1" display="S.24.01.01.10" xr:uid="{00000000-0004-0000-0000-00005D080000}"/>
    <hyperlink ref="N287" location="'S.24.01.01.11'!A1" display="S.24.01.01.11" xr:uid="{00000000-0004-0000-0000-00005E080000}"/>
    <hyperlink ref="N281" location="'S.24.01.01.05'!A1" display="S.24.01.01.05" xr:uid="{00000000-0004-0000-0000-00005F080000}"/>
    <hyperlink ref="N280" location="'S.24.01.01.04'!A1" display="S.24.01.01.04" xr:uid="{00000000-0004-0000-0000-000060080000}"/>
    <hyperlink ref="N279" location="'S.24.01.01.03'!A1" display="S.24.01.01.03" xr:uid="{00000000-0004-0000-0000-000061080000}"/>
    <hyperlink ref="N278" location="'S.24.01.01.02'!A1" display="S.24.01.01.02" xr:uid="{00000000-0004-0000-0000-000062080000}"/>
    <hyperlink ref="N277" location="'S.24.01.01.01'!A1" display="S.24.01.01.01" xr:uid="{00000000-0004-0000-0000-000063080000}"/>
    <hyperlink ref="N6" location="'E.01.01.16.01'!A1" display="E.01.01.16.01" xr:uid="{00000000-0004-0000-0000-000064080000}"/>
    <hyperlink ref="N216" location="'S.22.04.01.01'!A1" display="S.22.04.01.01" xr:uid="{00000000-0004-0000-0000-000065080000}"/>
    <hyperlink ref="N217" location="'S.22.04.01.02'!A1" display="S.22.04.01.02" xr:uid="{00000000-0004-0000-0000-000066080000}"/>
    <hyperlink ref="N340" location="'S.26.02.01.01'!A1" display="S.26.02.01.01" xr:uid="{00000000-0004-0000-0000-000067080000}"/>
    <hyperlink ref="N342" location="'S.26.02.01.03'!A1" display="S.26.02.01.03" xr:uid="{00000000-0004-0000-0000-000068080000}"/>
    <hyperlink ref="N341" location="'S.26.02.01.02'!A1" display="S.26.02.01.02" xr:uid="{00000000-0004-0000-0000-000069080000}"/>
    <hyperlink ref="N206" location="'S.20.01.01.01'!A1" display="S.20.01.01.01" xr:uid="{00000000-0004-0000-0000-00006A080000}"/>
    <hyperlink ref="N61" location="'S.02.02.01.02'!A1" display="S.02.02.01.02" xr:uid="{00000000-0004-0000-0000-00006B080000}"/>
    <hyperlink ref="N60" location="'S.02.02.01.01'!A1" display="S.02.02.01.01" xr:uid="{00000000-0004-0000-0000-00006C080000}"/>
    <hyperlink ref="F239" location="'S.23.01.05.02'!A1" display="S.23.01.05.02" xr:uid="{00000000-0004-0000-0000-00006D080000}"/>
    <hyperlink ref="F238" location="'S.23.01.05.01'!A1" display="S.23.01.05.01" xr:uid="{00000000-0004-0000-0000-00006E080000}"/>
    <hyperlink ref="F110" location="'S.06.02.04.01'!A1" display="S.06.02.04.01" xr:uid="{00000000-0004-0000-0000-00006F080000}"/>
    <hyperlink ref="F111" location="'S.06.02.04.02'!A1" display="S.06.02.04.02" xr:uid="{00000000-0004-0000-0000-000070080000}"/>
    <hyperlink ref="F33" location="'S.01.02.04.01'!A1" display="S.01.02.04.01" xr:uid="{00000000-0004-0000-0000-000071080000}"/>
    <hyperlink ref="F762" location="'T.99.01.01.01'!A1" display="T.99.01.01.01" xr:uid="{00000000-0004-0000-0000-000072080000}"/>
    <hyperlink ref="F94" location="'S.05.01.02.01'!A1" display="S.05.01.02.01" xr:uid="{00000000-0004-0000-0000-000073080000}"/>
    <hyperlink ref="F95" location="'S.05.01.02.02'!A1" display="S.05.01.02.02" xr:uid="{00000000-0004-0000-0000-000074080000}"/>
    <hyperlink ref="F118" location="'S.06.03.04.01'!A1" display="S.06.03.04.01" xr:uid="{00000000-0004-0000-0000-000075080000}"/>
    <hyperlink ref="F54" location="'S.02.01.02.01'!A1" display="S.02.01.02.01" xr:uid="{00000000-0004-0000-0000-000076080000}"/>
    <hyperlink ref="F130" location="'S.08.01.04.02'!A1" display="S.08.01.04.02" xr:uid="{00000000-0004-0000-0000-000077080000}"/>
    <hyperlink ref="F129" location="'S.08.01.04.01'!A1" display="S.08.01.04.01" xr:uid="{00000000-0004-0000-0000-000078080000}"/>
    <hyperlink ref="F18" location="'S.01.01.05.01'!A1" display="S.01.01.05.01" xr:uid="{00000000-0004-0000-0000-000079080000}"/>
    <hyperlink ref="D762" location="'T.99.01.01.01'!A1" display="T.99.01.01.01" xr:uid="{00000000-0004-0000-0000-00007A080000}"/>
    <hyperlink ref="D54" location="'S.02.01.02.01'!A1" display="S.02.01.02.01" xr:uid="{00000000-0004-0000-0000-00007B080000}"/>
    <hyperlink ref="D31" location="'S.01.02.01.02'!A1" display="S.01.02.01.02" xr:uid="{00000000-0004-0000-0000-00007C080000}"/>
    <hyperlink ref="D30" location="'S.01.02.01.01'!A1" display="S.01.02.01.01" xr:uid="{00000000-0004-0000-0000-00007D080000}"/>
    <hyperlink ref="D14" location="'S.01.01.02.01'!A1" display="S.01.01.02.01" xr:uid="{00000000-0004-0000-0000-00007E080000}"/>
    <hyperlink ref="D233" location="'S.23.01.02.02'!A1" display="S.23.01.02.02" xr:uid="{00000000-0004-0000-0000-00007F080000}"/>
    <hyperlink ref="D232" location="'S.23.01.02.01'!A1" display="S.23.01.02.01" xr:uid="{00000000-0004-0000-0000-000080080000}"/>
    <hyperlink ref="D174" location="'S.17.01.02.01'!A1" display="S.17.01.02.01" xr:uid="{00000000-0004-0000-0000-000081080000}"/>
    <hyperlink ref="D116" location="'S.06.03.01.01'!A1" display="S.06.03.01.01" xr:uid="{00000000-0004-0000-0000-000082080000}"/>
    <hyperlink ref="D148" location="'S.12.01.02.01'!A1" display="S.12.01.02.01" xr:uid="{00000000-0004-0000-0000-000083080000}"/>
    <hyperlink ref="D127" location="'S.08.01.01.02'!A1" display="S.08.01.01.02" xr:uid="{00000000-0004-0000-0000-000084080000}"/>
    <hyperlink ref="D126" location="'S.08.01.01.01'!A1" display="S.08.01.01.01" xr:uid="{00000000-0004-0000-0000-000085080000}"/>
    <hyperlink ref="D108" location="'S.06.02.01.02'!A1" display="S.06.02.01.02" xr:uid="{00000000-0004-0000-0000-000086080000}"/>
    <hyperlink ref="D107" location="'S.06.02.01.01'!A1" display="S.06.02.01.01" xr:uid="{00000000-0004-0000-0000-000087080000}"/>
    <hyperlink ref="D94" location="'S.05.01.02.01'!A1" display="S.05.01.02.01" xr:uid="{00000000-0004-0000-0000-000088080000}"/>
    <hyperlink ref="D95" location="'S.05.01.02.02'!A1" display="S.05.01.02.02" xr:uid="{00000000-0004-0000-0000-000089080000}"/>
    <hyperlink ref="H148" location="'S.12.01.02.01'!A1" display="S.12.01.02.01" xr:uid="{00000000-0004-0000-0000-00008A080000}"/>
    <hyperlink ref="H22" location="'S.01.01.08.01'!A1" display="S.01.01.08.01" xr:uid="{00000000-0004-0000-0000-00008B080000}"/>
    <hyperlink ref="H127" location="'S.08.01.01.02'!A1" display="S.08.01.01.02" xr:uid="{00000000-0004-0000-0000-00008C080000}"/>
    <hyperlink ref="H126" location="'S.08.01.01.01'!A1" display="S.08.01.01.01" xr:uid="{00000000-0004-0000-0000-00008D080000}"/>
    <hyperlink ref="H58" location="'S.02.01.08.01'!A1" display="S.02.01.08.01" xr:uid="{00000000-0004-0000-0000-00008E080000}"/>
    <hyperlink ref="H114" location="'S.06.02.07.02'!A1" display="S.06.02.07.02" xr:uid="{00000000-0004-0000-0000-00008F080000}"/>
    <hyperlink ref="H113" location="'S.06.02.07.01'!A1" display="S.06.02.07.01" xr:uid="{00000000-0004-0000-0000-000090080000}"/>
    <hyperlink ref="H94" location="'S.05.01.02.01'!A1" display="S.05.01.02.01" xr:uid="{00000000-0004-0000-0000-000091080000}"/>
    <hyperlink ref="H95" location="'S.05.01.02.02'!A1" display="S.05.01.02.02" xr:uid="{00000000-0004-0000-0000-000092080000}"/>
    <hyperlink ref="H762" location="'T.99.01.01.01'!A1" display="T.99.01.01.01" xr:uid="{00000000-0004-0000-0000-000093080000}"/>
    <hyperlink ref="H36" location="'S.01.02.07.02'!A1" display="S.01.02.07.02" xr:uid="{00000000-0004-0000-0000-000094080000}"/>
    <hyperlink ref="H38" location="'S.01.02.07.04'!A1" display="S.01.02.07.04" xr:uid="{00000000-0004-0000-0000-000095080000}"/>
    <hyperlink ref="H37" location="'S.01.02.07.03'!A1" display="S.01.02.07.03" xr:uid="{00000000-0004-0000-0000-000096080000}"/>
    <hyperlink ref="H35" location="'S.01.02.07.01'!A1" display="S.01.02.07.01" xr:uid="{00000000-0004-0000-0000-000097080000}"/>
    <hyperlink ref="H174" location="'S.17.01.02.01'!A1" display="S.17.01.02.01" xr:uid="{00000000-0004-0000-0000-000098080000}"/>
    <hyperlink ref="H244" location="'S.23.01.08.01'!A1" display="S.23.01.08.01" xr:uid="{00000000-0004-0000-0000-000099080000}"/>
    <hyperlink ref="H245" location="'S.23.01.08.02'!A1" display="S.23.01.08.02" xr:uid="{00000000-0004-0000-0000-00009A080000}"/>
    <hyperlink ref="H116" location="'S.06.03.01.01'!A1" display="S.06.03.01.01" xr:uid="{00000000-0004-0000-0000-00009B080000}"/>
    <hyperlink ref="C541" location="'S.28.01.01.04'!A1" display="S.28.01.01.04" xr:uid="{00000000-0004-0000-0000-00009C080000}"/>
    <hyperlink ref="C540" location="'S.28.01.01.03'!A1" display="S.28.01.01.03" xr:uid="{00000000-0004-0000-0000-00009D080000}"/>
    <hyperlink ref="C542" location="'S.28.01.01.05'!A1" display="S.28.01.01.05" xr:uid="{00000000-0004-0000-0000-00009E080000}"/>
    <hyperlink ref="C538" location="'S.28.01.01.01'!A1" display="S.28.01.01.01" xr:uid="{00000000-0004-0000-0000-00009F080000}"/>
    <hyperlink ref="C539" location="'S.28.01.01.02'!A1" display="S.28.01.01.02" xr:uid="{00000000-0004-0000-0000-0000A0080000}"/>
    <hyperlink ref="C659" location="'SR.12.01.01.01'!A1" display="SR.12.01.01.01" xr:uid="{00000000-0004-0000-0000-0000A1080000}"/>
    <hyperlink ref="C554" location="'S.30.04.01.02'!A1" display="S.30.04.01.02" xr:uid="{00000000-0004-0000-0000-0000A2080000}"/>
    <hyperlink ref="C553" location="'S.30.04.01.01'!A1" display="S.30.04.01.01" xr:uid="{00000000-0004-0000-0000-0000A3080000}"/>
    <hyperlink ref="C150" location="'S.12.02.01.01'!A1" display="S.12.02.01.01" xr:uid="{00000000-0004-0000-0000-0000A4080000}"/>
    <hyperlink ref="C151" location="'S.12.02.01.02'!A1" display="S.12.02.01.02" xr:uid="{00000000-0004-0000-0000-0000A5080000}"/>
    <hyperlink ref="C470" location="'S.26.16.01.02'!A1" display="S.26.16.01.02" xr:uid="{00000000-0004-0000-0000-0000A6080000}"/>
    <hyperlink ref="C469" location="'S.26.16.01.01'!A1" display="S.26.16.01.01" xr:uid="{00000000-0004-0000-0000-0000A7080000}"/>
    <hyperlink ref="C471" location="'S.26.16.01.03'!A1" display="S.26.16.01.03" xr:uid="{00000000-0004-0000-0000-0000A8080000}"/>
    <hyperlink ref="C420" location="'S.26.09.01.03'!A1" display="S.26.09.01.03" xr:uid="{00000000-0004-0000-0000-0000A9080000}"/>
    <hyperlink ref="C419" location="'S.26.09.01.02'!A1" display="S.26.09.01.02" xr:uid="{00000000-0004-0000-0000-0000AA080000}"/>
    <hyperlink ref="C418" location="'S.26.09.01.01'!A1" display="S.26.09.01.01" xr:uid="{00000000-0004-0000-0000-0000AB080000}"/>
    <hyperlink ref="C76" location="'S.04.02.01.02'!A1" display="S.04.02.01.02" xr:uid="{00000000-0004-0000-0000-0000AC080000}"/>
    <hyperlink ref="C75" location="'S.04.02.01.01'!A1" display="S.04.02.01.01" xr:uid="{00000000-0004-0000-0000-0000AD080000}"/>
    <hyperlink ref="C84" location="'S.04.05.01.02'!A1" display="S.04.05.01.02" xr:uid="{00000000-0004-0000-0000-0000AE080000}"/>
    <hyperlink ref="C83" location="'S.04.05.01.01'!A1" display="S.04.05.01.01" xr:uid="{00000000-0004-0000-0000-0000AF080000}"/>
    <hyperlink ref="C230" location="'S.23.01.01.02'!A1" display="S.23.01.01.02" xr:uid="{00000000-0004-0000-0000-0000B0080000}"/>
    <hyperlink ref="C229" location="'S.23.01.01.01'!A1" display="S.23.01.01.01" xr:uid="{00000000-0004-0000-0000-0000B1080000}"/>
    <hyperlink ref="C219" location="'S.22.05.01.01'!A1" display="S.22.05.01.01" xr:uid="{00000000-0004-0000-0000-0000B2080000}"/>
    <hyperlink ref="C91" location="'S.05.01.01.01'!A1" display="S.05.01.01.01" xr:uid="{00000000-0004-0000-0000-0000B3080000}"/>
    <hyperlink ref="C92" location="'S.05.01.01.02'!A1" display="S.05.01.01.02" xr:uid="{00000000-0004-0000-0000-0000B4080000}"/>
    <hyperlink ref="C693" location="'SR.26.02.01.01'!A1" display="SR.26.02.01.01" xr:uid="{00000000-0004-0000-0000-0000B5080000}"/>
    <hyperlink ref="C694" location="'SR.26.02.01.02'!A1" display="SR.26.02.01.02" xr:uid="{00000000-0004-0000-0000-0000B6080000}"/>
    <hyperlink ref="C578" location="'S.36.01.01.01'!A1" display="S.36.01.01.01" xr:uid="{00000000-0004-0000-0000-0000B7080000}"/>
    <hyperlink ref="C177" location="'S.17.03.01.02'!A1" display="S.17.03.01.02" xr:uid="{00000000-0004-0000-0000-0000B8080000}"/>
    <hyperlink ref="C176" location="'S.17.03.01.01'!A1" display="S.17.03.01.01" xr:uid="{00000000-0004-0000-0000-0000B9080000}"/>
    <hyperlink ref="C178" location="'S.17.03.01.03'!A1" display="S.17.03.01.03" xr:uid="{00000000-0004-0000-0000-0000BA080000}"/>
    <hyperlink ref="C52" location="'S.02.01.01.01'!A1" display="S.02.01.01.01" xr:uid="{00000000-0004-0000-0000-0000BB080000}"/>
    <hyperlink ref="C531" location="'S.27.02.01.01'!A1" display="S.27.02.01.01" xr:uid="{00000000-0004-0000-0000-0000BC080000}"/>
    <hyperlink ref="C532" location="'S.27.02.01.02'!A1" display="S.27.02.01.02" xr:uid="{00000000-0004-0000-0000-0000BD080000}"/>
    <hyperlink ref="C533" location="'S.27.02.01.03'!A1" display="S.27.02.01.03" xr:uid="{00000000-0004-0000-0000-0000BE080000}"/>
    <hyperlink ref="C663" location="'SR.22.02.01.01'!A1" display="SR.22.02.01.01" xr:uid="{00000000-0004-0000-0000-0000BF080000}"/>
    <hyperlink ref="C157" location="'S.14.01.01.05'!A1" display="S.14.01.01.05" xr:uid="{00000000-0004-0000-0000-0000C0080000}"/>
    <hyperlink ref="C156" location="'S.14.01.01.02'!A1" display="S.14.01.01.02" xr:uid="{00000000-0004-0000-0000-0000C1080000}"/>
    <hyperlink ref="C155" location="'S.14.01.01.01'!A1" display="S.14.01.01.01" xr:uid="{00000000-0004-0000-0000-0000C2080000}"/>
    <hyperlink ref="C455" location="'S.26.13.01.13'!A1" display="S.26.13.01.13" xr:uid="{00000000-0004-0000-0000-0000C3080000}"/>
    <hyperlink ref="C454" location="'S.26.13.01.12'!A1" display="S.26.13.01.12" xr:uid="{00000000-0004-0000-0000-0000C4080000}"/>
    <hyperlink ref="C456" location="'S.26.13.01.14'!A1" display="S.26.13.01.14" xr:uid="{00000000-0004-0000-0000-0000C5080000}"/>
    <hyperlink ref="C457" location="'S.26.13.01.15'!A1" display="S.26.13.01.15" xr:uid="{00000000-0004-0000-0000-0000C6080000}"/>
    <hyperlink ref="C443" location="'S.26.13.01.01'!A1" display="S.26.13.01.01" xr:uid="{00000000-0004-0000-0000-0000C7080000}"/>
    <hyperlink ref="C444" location="'S.26.13.01.02'!A1" display="S.26.13.01.02" xr:uid="{00000000-0004-0000-0000-0000C8080000}"/>
    <hyperlink ref="C445" location="'S.26.13.01.03'!A1" display="S.26.13.01.03" xr:uid="{00000000-0004-0000-0000-0000C9080000}"/>
    <hyperlink ref="C446" location="'S.26.13.01.04'!A1" display="S.26.13.01.04" xr:uid="{00000000-0004-0000-0000-0000CA080000}"/>
    <hyperlink ref="C447" location="'S.26.13.01.05'!A1" display="S.26.13.01.05" xr:uid="{00000000-0004-0000-0000-0000CB080000}"/>
    <hyperlink ref="C448" location="'S.26.13.01.06'!A1" display="S.26.13.01.06" xr:uid="{00000000-0004-0000-0000-0000CC080000}"/>
    <hyperlink ref="C449" location="'S.26.13.01.07'!A1" display="S.26.13.01.07" xr:uid="{00000000-0004-0000-0000-0000CD080000}"/>
    <hyperlink ref="C450" location="'S.26.13.01.08'!A1" display="S.26.13.01.08" xr:uid="{00000000-0004-0000-0000-0000CE080000}"/>
    <hyperlink ref="C451" location="'S.26.13.01.09'!A1" display="S.26.13.01.09" xr:uid="{00000000-0004-0000-0000-0000CF080000}"/>
    <hyperlink ref="C452" location="'S.26.13.01.10'!A1" display="S.26.13.01.10" xr:uid="{00000000-0004-0000-0000-0000D0080000}"/>
    <hyperlink ref="C453" location="'S.26.13.01.11'!A1" display="S.26.13.01.11" xr:uid="{00000000-0004-0000-0000-0000D1080000}"/>
    <hyperlink ref="C722" location="'SR.26.07.01.03'!A1" display="SR.26.07.01.03" xr:uid="{00000000-0004-0000-0000-0000D2080000}"/>
    <hyperlink ref="C720" location="'SR.26.07.01.01'!A1" display="SR.26.07.01.01" xr:uid="{00000000-0004-0000-0000-0000D3080000}"/>
    <hyperlink ref="C725" location="'SR.26.07.01.06'!A1" display="SR.26.07.01.06" xr:uid="{00000000-0004-0000-0000-0000D4080000}"/>
    <hyperlink ref="C724" location="'SR.26.07.01.05'!A1" display="SR.26.07.01.05" xr:uid="{00000000-0004-0000-0000-0000D5080000}"/>
    <hyperlink ref="C723" location="'SR.26.07.01.04'!A1" display="SR.26.07.01.04" xr:uid="{00000000-0004-0000-0000-0000D6080000}"/>
    <hyperlink ref="C721" location="'SR.26.07.01.02'!A1" display="SR.26.07.01.02" xr:uid="{00000000-0004-0000-0000-0000D7080000}"/>
    <hyperlink ref="C381" location="'S.26.05.01.04'!A1" display="S.26.05.01.04" xr:uid="{00000000-0004-0000-0000-0000D8080000}"/>
    <hyperlink ref="C380" location="'S.26.05.01.03'!A1" display="S.26.05.01.03" xr:uid="{00000000-0004-0000-0000-0000D9080000}"/>
    <hyperlink ref="C379" location="'S.26.05.01.02'!A1" display="S.26.05.01.02" xr:uid="{00000000-0004-0000-0000-0000DA080000}"/>
    <hyperlink ref="C378" location="'S.26.05.01.01'!A1" display="S.26.05.01.01" xr:uid="{00000000-0004-0000-0000-0000DB080000}"/>
    <hyperlink ref="C382" location="'S.26.05.01.05'!A1" display="S.26.05.01.05" xr:uid="{00000000-0004-0000-0000-0000DC080000}"/>
    <hyperlink ref="C80" location="'S.04.04.01.01'!A1" display="S.04.04.01.01" xr:uid="{00000000-0004-0000-0000-0000DD080000}"/>
    <hyperlink ref="C81" location="'S.04.04.01.02'!A1" display="S.04.04.01.02" xr:uid="{00000000-0004-0000-0000-0000DE080000}"/>
    <hyperlink ref="C329" location="'S.26.01.01.01'!A1" display="S.26.01.01.01" xr:uid="{00000000-0004-0000-0000-0000DF080000}"/>
    <hyperlink ref="C331" location="'S.26.01.01.03'!A1" display="S.26.01.01.03" xr:uid="{00000000-0004-0000-0000-0000E0080000}"/>
    <hyperlink ref="C332" location="'S.26.01.01.05'!A1" display="S.26.01.01.05" xr:uid="{00000000-0004-0000-0000-0000E1080000}"/>
    <hyperlink ref="C330" location="'S.26.01.01.02'!A1" display="S.26.01.01.02" xr:uid="{00000000-0004-0000-0000-0000E2080000}"/>
    <hyperlink ref="C170" location="'S.16.01.01.02'!A1" display="S.16.01.01.02" xr:uid="{00000000-0004-0000-0000-0000E3080000}"/>
    <hyperlink ref="C169" location="'S.16.01.01.01'!A1" display="S.16.01.01.01" xr:uid="{00000000-0004-0000-0000-0000E4080000}"/>
    <hyperlink ref="C122" location="'S.07.01.01.01'!A1" display="S.07.01.01.01" xr:uid="{00000000-0004-0000-0000-0000E5080000}"/>
    <hyperlink ref="C430" location="'S.26.10.01.05'!A1" display="S.26.10.01.05" xr:uid="{00000000-0004-0000-0000-0000E6080000}"/>
    <hyperlink ref="C431" location="'S.26.10.01.06'!A1" display="S.26.10.01.06" xr:uid="{00000000-0004-0000-0000-0000E7080000}"/>
    <hyperlink ref="C432" location="'S.26.10.01.07'!A1" display="S.26.10.01.07" xr:uid="{00000000-0004-0000-0000-0000E8080000}"/>
    <hyperlink ref="C429" location="'S.26.10.01.04'!A1" display="S.26.10.01.04" xr:uid="{00000000-0004-0000-0000-0000E9080000}"/>
    <hyperlink ref="C427" location="'S.26.10.01.02'!A1" display="S.26.10.01.02" xr:uid="{00000000-0004-0000-0000-0000EA080000}"/>
    <hyperlink ref="C428" location="'S.26.10.01.03'!A1" display="S.26.10.01.03" xr:uid="{00000000-0004-0000-0000-0000EB080000}"/>
    <hyperlink ref="C426" location="'S.26.10.01.01'!A1" display="S.26.10.01.01" xr:uid="{00000000-0004-0000-0000-0000EC080000}"/>
    <hyperlink ref="C705" location="'SR.26.04.01.05'!A1" display="SR.26.04.01.05" xr:uid="{00000000-0004-0000-0000-0000ED080000}"/>
    <hyperlink ref="C706" location="'SR.26.04.01.06'!A1" display="SR.26.04.01.06" xr:uid="{00000000-0004-0000-0000-0000EE080000}"/>
    <hyperlink ref="C707" location="'SR.26.04.01.07'!A1" display="SR.26.04.01.07" xr:uid="{00000000-0004-0000-0000-0000EF080000}"/>
    <hyperlink ref="C708" location="'SR.26.04.01.08'!A1" display="SR.26.04.01.08" xr:uid="{00000000-0004-0000-0000-0000F0080000}"/>
    <hyperlink ref="C709" location="'SR.26.04.01.09'!A1" display="SR.26.04.01.09" xr:uid="{00000000-0004-0000-0000-0000F1080000}"/>
    <hyperlink ref="C704" location="'SR.26.04.01.04'!A1" display="SR.26.04.01.04" xr:uid="{00000000-0004-0000-0000-0000F2080000}"/>
    <hyperlink ref="C703" location="'SR.26.04.01.03'!A1" display="SR.26.04.01.03" xr:uid="{00000000-0004-0000-0000-0000F3080000}"/>
    <hyperlink ref="C702" location="'SR.26.04.01.02'!A1" display="SR.26.04.01.02" xr:uid="{00000000-0004-0000-0000-0000F4080000}"/>
    <hyperlink ref="C701" location="'SR.26.04.01.01'!A1" display="SR.26.04.01.01" xr:uid="{00000000-0004-0000-0000-0000F5080000}"/>
    <hyperlink ref="C582" location="'S.36.05.01.01'!A1" display="S.36.05.01.01" xr:uid="{00000000-0004-0000-0000-0000F6080000}"/>
    <hyperlink ref="C263" location="'S.23.04.01.07'!A1" display="S.23.04.01.07" xr:uid="{00000000-0004-0000-0000-0000F7080000}"/>
    <hyperlink ref="C257" location="'S.23.04.01.01'!A1" display="S.23.04.01.01" xr:uid="{00000000-0004-0000-0000-0000F8080000}"/>
    <hyperlink ref="C262" location="'S.23.04.01.06'!A1" display="S.23.04.01.06" xr:uid="{00000000-0004-0000-0000-0000F9080000}"/>
    <hyperlink ref="C261" location="'S.23.04.01.05'!A1" display="S.23.04.01.05" xr:uid="{00000000-0004-0000-0000-0000FA080000}"/>
    <hyperlink ref="C260" location="'S.23.04.01.04'!A1" display="S.23.04.01.04" xr:uid="{00000000-0004-0000-0000-0000FB080000}"/>
    <hyperlink ref="C259" location="'S.23.04.01.03'!A1" display="S.23.04.01.03" xr:uid="{00000000-0004-0000-0000-0000FC080000}"/>
    <hyperlink ref="C258" location="'S.23.04.01.02'!A1" display="S.23.04.01.02" xr:uid="{00000000-0004-0000-0000-0000FD080000}"/>
    <hyperlink ref="C264" location="'S.23.04.01.09'!A1" display="S.23.04.01.09" xr:uid="{00000000-0004-0000-0000-0000FE080000}"/>
    <hyperlink ref="C136" location="'S.10.01.01.01'!A1" display="S.10.01.01.01" xr:uid="{00000000-0004-0000-0000-0000FF080000}"/>
    <hyperlink ref="C12" location="'S.01.01.01.01'!A1" display="S.01.01.01.01" xr:uid="{00000000-0004-0000-0000-000000090000}"/>
    <hyperlink ref="C467" location="'S.26.15.01.03'!A1" display="S.26.15.01.03" xr:uid="{00000000-0004-0000-0000-000001090000}"/>
    <hyperlink ref="C466" location="'S.26.15.01.02'!A1" display="S.26.15.01.02" xr:uid="{00000000-0004-0000-0000-000002090000}"/>
    <hyperlink ref="C465" location="'S.26.15.01.01'!A1" display="S.26.15.01.01" xr:uid="{00000000-0004-0000-0000-000003090000}"/>
    <hyperlink ref="C116" location="'S.06.03.01.01'!A1" display="S.06.03.01.01" xr:uid="{00000000-0004-0000-0000-000004090000}"/>
    <hyperlink ref="C190" location="'S.19.01.01.14'!A1" display="S.19.01.01.14" xr:uid="{00000000-0004-0000-0000-000005090000}"/>
    <hyperlink ref="C188" location="'S.19.01.01.06'!A1" display="S.19.01.01.06" xr:uid="{00000000-0004-0000-0000-000006090000}"/>
    <hyperlink ref="C187" location="'S.19.01.01.05'!A1" display="S.19.01.01.05" xr:uid="{00000000-0004-0000-0000-000007090000}"/>
    <hyperlink ref="C189" location="'S.19.01.01.13'!A1" display="S.19.01.01.13" xr:uid="{00000000-0004-0000-0000-000008090000}"/>
    <hyperlink ref="C191" location="'S.19.01.01.15'!A1" display="S.19.01.01.15" xr:uid="{00000000-0004-0000-0000-000009090000}"/>
    <hyperlink ref="C192" location="'S.19.01.01.16'!A1" display="S.19.01.01.16" xr:uid="{00000000-0004-0000-0000-00000A090000}"/>
    <hyperlink ref="C186" location="'S.19.01.01.04'!A1" display="S.19.01.01.04" xr:uid="{00000000-0004-0000-0000-00000B090000}"/>
    <hyperlink ref="C185" location="'S.19.01.01.03'!A1" display="S.19.01.01.03" xr:uid="{00000000-0004-0000-0000-00000C090000}"/>
    <hyperlink ref="C184" location="'S.19.01.01.02'!A1" display="S.19.01.01.02" xr:uid="{00000000-0004-0000-0000-00000D090000}"/>
    <hyperlink ref="C183" location="'S.19.01.01.01'!A1" display="S.19.01.01.01" xr:uid="{00000000-0004-0000-0000-00000E090000}"/>
    <hyperlink ref="C198" location="'S.19.01.01.22'!A1" display="S.19.01.01.22" xr:uid="{00000000-0004-0000-0000-00000F090000}"/>
    <hyperlink ref="C199" location="'S.19.01.01.23'!A1" display="S.19.01.01.23" xr:uid="{00000000-0004-0000-0000-000010090000}"/>
    <hyperlink ref="C197" location="'S.19.01.01.21'!A1" display="S.19.01.01.21" xr:uid="{00000000-0004-0000-0000-000011090000}"/>
    <hyperlink ref="C196" location="'S.19.01.01.20'!A1" display="S.19.01.01.20" xr:uid="{00000000-0004-0000-0000-000012090000}"/>
    <hyperlink ref="C195" location="'S.19.01.01.19'!A1" display="S.19.01.01.19" xr:uid="{00000000-0004-0000-0000-000013090000}"/>
    <hyperlink ref="C194" location="'S.19.01.01.18'!A1" display="S.19.01.01.18" xr:uid="{00000000-0004-0000-0000-000014090000}"/>
    <hyperlink ref="C193" location="'S.19.01.01.17'!A1" display="S.19.01.01.17" xr:uid="{00000000-0004-0000-0000-000015090000}"/>
    <hyperlink ref="C551" location="'S.30.03.01.01'!A1" display="S.30.03.01.01" xr:uid="{00000000-0004-0000-0000-000016090000}"/>
    <hyperlink ref="C547" location="'S.28.02.01.04'!A1" display="S.28.02.01.04" xr:uid="{00000000-0004-0000-0000-000017090000}"/>
    <hyperlink ref="C548" location="'S.28.02.01.05'!A1" display="S.28.02.01.05" xr:uid="{00000000-0004-0000-0000-000018090000}"/>
    <hyperlink ref="C549" location="'S.28.02.01.06'!A1" display="S.28.02.01.06" xr:uid="{00000000-0004-0000-0000-000019090000}"/>
    <hyperlink ref="C544" location="'S.28.02.01.01'!A1" display="S.28.02.01.01" xr:uid="{00000000-0004-0000-0000-00001A090000}"/>
    <hyperlink ref="C546" location="'S.28.02.01.03'!A1" display="S.28.02.01.03" xr:uid="{00000000-0004-0000-0000-00001B090000}"/>
    <hyperlink ref="C545" location="'S.28.02.01.02'!A1" display="S.28.02.01.02" xr:uid="{00000000-0004-0000-0000-00001C090000}"/>
    <hyperlink ref="C127" location="'S.08.01.01.02'!A1" display="S.08.01.01.02" xr:uid="{00000000-0004-0000-0000-00001D090000}"/>
    <hyperlink ref="C126" location="'S.08.01.01.01'!A1" display="S.08.01.01.01" xr:uid="{00000000-0004-0000-0000-00001E090000}"/>
    <hyperlink ref="C556" location="'S.31.01.01.01'!A1" display="S.31.01.01.01" xr:uid="{00000000-0004-0000-0000-00001F090000}"/>
    <hyperlink ref="C557" location="'S.31.01.01.02'!A1" display="S.31.01.01.02" xr:uid="{00000000-0004-0000-0000-000020090000}"/>
    <hyperlink ref="C390" location="'S.26.06.01.01'!A1" display="S.26.06.01.01" xr:uid="{00000000-0004-0000-0000-000021090000}"/>
    <hyperlink ref="C391" location="'S.26.06.01.02'!A1" display="S.26.06.01.02" xr:uid="{00000000-0004-0000-0000-000022090000}"/>
    <hyperlink ref="C670" location="'SR.25.01.01.04'!A1" display="SR.25.01.01.04" xr:uid="{00000000-0004-0000-0000-000023090000}"/>
    <hyperlink ref="C671" location="'SR.25.01.01.05'!A1" display="SR.25.01.01.05" xr:uid="{00000000-0004-0000-0000-000024090000}"/>
    <hyperlink ref="C667" location="'SR.25.01.01.01'!A1" display="SR.25.01.01.01" xr:uid="{00000000-0004-0000-0000-000025090000}"/>
    <hyperlink ref="C669" location="'SR.25.01.01.03'!A1" display="SR.25.01.01.03" xr:uid="{00000000-0004-0000-0000-000026090000}"/>
    <hyperlink ref="C668" location="'SR.25.01.01.02'!A1" display="SR.25.01.01.02" xr:uid="{00000000-0004-0000-0000-000027090000}"/>
    <hyperlink ref="C161" location="'S.14.03.01.01'!A1" display="S.14.03.01.01" xr:uid="{00000000-0004-0000-0000-000028090000}"/>
    <hyperlink ref="C282" location="'S.24.01.01.06'!A1" display="S.24.01.01.06" xr:uid="{00000000-0004-0000-0000-000029090000}"/>
    <hyperlink ref="C283" location="'S.24.01.01.07'!A1" display="S.24.01.01.07" xr:uid="{00000000-0004-0000-0000-00002A090000}"/>
    <hyperlink ref="C284" location="'S.24.01.01.08'!A1" display="S.24.01.01.08" xr:uid="{00000000-0004-0000-0000-00002B090000}"/>
    <hyperlink ref="C285" location="'S.24.01.01.09'!A1" display="S.24.01.01.09" xr:uid="{00000000-0004-0000-0000-00002C090000}"/>
    <hyperlink ref="C286" location="'S.24.01.01.10'!A1" display="S.24.01.01.10" xr:uid="{00000000-0004-0000-0000-00002D090000}"/>
    <hyperlink ref="C287" location="'S.24.01.01.11'!A1" display="S.24.01.01.11" xr:uid="{00000000-0004-0000-0000-00002E090000}"/>
    <hyperlink ref="C281" location="'S.24.01.01.05'!A1" display="S.24.01.01.05" xr:uid="{00000000-0004-0000-0000-00002F090000}"/>
    <hyperlink ref="C280" location="'S.24.01.01.04'!A1" display="S.24.01.01.04" xr:uid="{00000000-0004-0000-0000-000030090000}"/>
    <hyperlink ref="C279" location="'S.24.01.01.03'!A1" display="S.24.01.01.03" xr:uid="{00000000-0004-0000-0000-000031090000}"/>
    <hyperlink ref="C278" location="'S.24.01.01.02'!A1" display="S.24.01.01.02" xr:uid="{00000000-0004-0000-0000-000032090000}"/>
    <hyperlink ref="C277" location="'S.24.01.01.01'!A1" display="S.24.01.01.01" xr:uid="{00000000-0004-0000-0000-000033090000}"/>
    <hyperlink ref="C216" location="'S.22.04.01.01'!A1" display="S.22.04.01.01" xr:uid="{00000000-0004-0000-0000-000034090000}"/>
    <hyperlink ref="C217" location="'S.22.04.01.02'!A1" display="S.22.04.01.02" xr:uid="{00000000-0004-0000-0000-000035090000}"/>
    <hyperlink ref="C340" location="'S.26.02.01.01'!A1" display="S.26.02.01.01" xr:uid="{00000000-0004-0000-0000-000036090000}"/>
    <hyperlink ref="C342" location="'S.26.02.01.03'!A1" display="S.26.02.01.03" xr:uid="{00000000-0004-0000-0000-000037090000}"/>
    <hyperlink ref="C341" location="'S.26.02.01.02'!A1" display="S.26.02.01.02" xr:uid="{00000000-0004-0000-0000-000038090000}"/>
    <hyperlink ref="C206" location="'S.20.01.01.01'!A1" display="S.20.01.01.01" xr:uid="{00000000-0004-0000-0000-000039090000}"/>
    <hyperlink ref="C61" location="'S.02.02.01.02'!A1" display="S.02.02.01.02" xr:uid="{00000000-0004-0000-0000-00003A090000}"/>
    <hyperlink ref="C60" location="'S.02.02.01.01'!A1" display="S.02.02.01.01" xr:uid="{00000000-0004-0000-0000-00003B090000}"/>
    <hyperlink ref="C661" location="'SR.17.01.01.01'!A1" display="SR.17.01.01.01" xr:uid="{00000000-0004-0000-0000-00003C090000}"/>
    <hyperlink ref="C459" location="'S.26.14.01.01'!A1" display="S.26.14.01.01" xr:uid="{00000000-0004-0000-0000-00003D090000}"/>
    <hyperlink ref="C460" location="'S.26.14.01.02'!A1" display="S.26.14.01.02" xr:uid="{00000000-0004-0000-0000-00003E090000}"/>
    <hyperlink ref="C461" location="'S.26.14.01.03'!A1" display="S.26.14.01.03" xr:uid="{00000000-0004-0000-0000-00003F090000}"/>
    <hyperlink ref="C462" location="'S.26.14.01.04'!A1" display="S.26.14.01.04" xr:uid="{00000000-0004-0000-0000-000040090000}"/>
    <hyperlink ref="C463" location="'S.26.14.01.05'!A1" display="S.26.14.01.05" xr:uid="{00000000-0004-0000-0000-000041090000}"/>
    <hyperlink ref="C140" location="'S.11.01.01.01'!A1" display="S.11.01.01.01" xr:uid="{00000000-0004-0000-0000-000042090000}"/>
    <hyperlink ref="C141" location="'S.11.01.01.02'!A1" display="S.11.01.01.02" xr:uid="{00000000-0004-0000-0000-000043090000}"/>
    <hyperlink ref="C440" location="'S.26.12.01.02'!A1" display="S.26.12.01.02" xr:uid="{00000000-0004-0000-0000-000044090000}"/>
    <hyperlink ref="C441" location="'S.26.12.01.03'!A1" display="S.26.12.01.03" xr:uid="{00000000-0004-0000-0000-000045090000}"/>
    <hyperlink ref="C439" location="'S.26.12.01.01'!A1" display="S.26.12.01.01" xr:uid="{00000000-0004-0000-0000-000046090000}"/>
    <hyperlink ref="C108" location="'S.06.02.01.02'!A1" display="S.06.02.01.02" xr:uid="{00000000-0004-0000-0000-000047090000}"/>
    <hyperlink ref="C107" location="'S.06.02.01.01'!A1" display="S.06.02.01.01" xr:uid="{00000000-0004-0000-0000-000048090000}"/>
    <hyperlink ref="C717" location="'SR.26.06.01.01'!A1" display="SR.26.06.01.01" xr:uid="{00000000-0004-0000-0000-000049090000}"/>
    <hyperlink ref="C718" location="'SR.26.06.01.02'!A1" display="SR.26.06.01.02" xr:uid="{00000000-0004-0000-0000-00004A090000}"/>
    <hyperlink ref="C586" location="'S.36.07.01.01'!A1" display="S.36.07.01.01" xr:uid="{00000000-0004-0000-0000-00004B090000}"/>
    <hyperlink ref="C397" location="'S.26.07.01.02'!A1" display="S.26.07.01.02" xr:uid="{00000000-0004-0000-0000-00004C090000}"/>
    <hyperlink ref="C398" location="'S.26.07.01.03'!A1" display="S.26.07.01.03" xr:uid="{00000000-0004-0000-0000-00004D090000}"/>
    <hyperlink ref="C396" location="'S.26.07.01.01'!A1" display="S.26.07.01.01" xr:uid="{00000000-0004-0000-0000-00004E090000}"/>
    <hyperlink ref="C401" location="'S.26.07.01.06'!A1" display="S.26.07.01.06" xr:uid="{00000000-0004-0000-0000-00004F090000}"/>
    <hyperlink ref="C400" location="'S.26.07.01.05'!A1" display="S.26.07.01.05" xr:uid="{00000000-0004-0000-0000-000050090000}"/>
    <hyperlink ref="C399" location="'S.26.07.01.04'!A1" display="S.26.07.01.04" xr:uid="{00000000-0004-0000-0000-000051090000}"/>
    <hyperlink ref="C78" location="'S.04.03.01.01'!A1" display="S.04.03.01.01" xr:uid="{00000000-0004-0000-0000-000052090000}"/>
    <hyperlink ref="C676" location="'SR.25.05.01.01'!A1" display="SR.25.05.01.01" xr:uid="{00000000-0004-0000-0000-000053090000}"/>
    <hyperlink ref="C677" location="'SR.25.05.01.02'!A1" display="SR.25.05.01.02" xr:uid="{00000000-0004-0000-0000-000054090000}"/>
    <hyperlink ref="C153" location="'S.13.01.01.01'!A1" display="S.13.01.01.01" xr:uid="{00000000-0004-0000-0000-000055090000}"/>
    <hyperlink ref="C481" location="'S.27.01.01.09'!A1" display="S.27.01.01.09" xr:uid="{00000000-0004-0000-0000-000056090000}"/>
    <hyperlink ref="C473" location="'S.27.01.01.01'!A1" display="S.27.01.01.01" xr:uid="{00000000-0004-0000-0000-000057090000}"/>
    <hyperlink ref="C474" location="'S.27.01.01.02'!A1" display="S.27.01.01.02" xr:uid="{00000000-0004-0000-0000-000058090000}"/>
    <hyperlink ref="C475" location="'S.27.01.01.03'!A1" display="S.27.01.01.03" xr:uid="{00000000-0004-0000-0000-000059090000}"/>
    <hyperlink ref="C476" location="'S.27.01.01.04'!A1" display="S.27.01.01.04" xr:uid="{00000000-0004-0000-0000-00005A090000}"/>
    <hyperlink ref="C477" location="'S.27.01.01.05'!A1" display="S.27.01.01.05" xr:uid="{00000000-0004-0000-0000-00005B090000}"/>
    <hyperlink ref="C478" location="'S.27.01.01.06'!A1" display="S.27.01.01.06" xr:uid="{00000000-0004-0000-0000-00005C090000}"/>
    <hyperlink ref="C479" location="'S.27.01.01.07'!A1" display="S.27.01.01.07" xr:uid="{00000000-0004-0000-0000-00005D090000}"/>
    <hyperlink ref="C480" location="'S.27.01.01.08'!A1" display="S.27.01.01.08" xr:uid="{00000000-0004-0000-0000-00005E090000}"/>
    <hyperlink ref="C482" location="'S.27.01.01.10'!A1" display="S.27.01.01.10" xr:uid="{00000000-0004-0000-0000-00005F090000}"/>
    <hyperlink ref="C483" location="'S.27.01.01.11'!A1" display="S.27.01.01.11" xr:uid="{00000000-0004-0000-0000-000060090000}"/>
    <hyperlink ref="C484" location="'S.27.01.01.12'!A1" display="S.27.01.01.12" xr:uid="{00000000-0004-0000-0000-000061090000}"/>
    <hyperlink ref="C485" location="'S.27.01.01.13'!A1" display="S.27.01.01.13" xr:uid="{00000000-0004-0000-0000-000062090000}"/>
    <hyperlink ref="C486" location="'S.27.01.01.14'!A1" display="S.27.01.01.14" xr:uid="{00000000-0004-0000-0000-000063090000}"/>
    <hyperlink ref="C487" location="'S.27.01.01.15'!A1" display="S.27.01.01.15" xr:uid="{00000000-0004-0000-0000-000064090000}"/>
    <hyperlink ref="C492" location="'S.27.01.01.20'!A1" display="S.27.01.01.20" xr:uid="{00000000-0004-0000-0000-000065090000}"/>
    <hyperlink ref="C493" location="'S.27.01.01.21'!A1" display="S.27.01.01.21" xr:uid="{00000000-0004-0000-0000-000066090000}"/>
    <hyperlink ref="C494" location="'S.27.01.01.22'!A1" display="S.27.01.01.22" xr:uid="{00000000-0004-0000-0000-000067090000}"/>
    <hyperlink ref="C495" location="'S.27.01.01.23'!A1" display="S.27.01.01.23" xr:uid="{00000000-0004-0000-0000-000068090000}"/>
    <hyperlink ref="C496" location="'S.27.01.01.24'!A1" display="S.27.01.01.24" xr:uid="{00000000-0004-0000-0000-000069090000}"/>
    <hyperlink ref="C497" location="'S.27.01.01.25'!A1" display="S.27.01.01.25" xr:uid="{00000000-0004-0000-0000-00006A090000}"/>
    <hyperlink ref="C498" location="'S.27.01.01.26'!A1" display="S.27.01.01.26" xr:uid="{00000000-0004-0000-0000-00006B090000}"/>
    <hyperlink ref="C499" location="'S.27.01.01.27'!A1" display="S.27.01.01.27" xr:uid="{00000000-0004-0000-0000-00006C090000}"/>
    <hyperlink ref="C500" location="'S.27.01.01.28'!A1" display="S.27.01.01.28" xr:uid="{00000000-0004-0000-0000-00006D090000}"/>
    <hyperlink ref="C491" location="'S.27.01.01.19'!A1" display="S.27.01.01.19" xr:uid="{00000000-0004-0000-0000-00006E090000}"/>
    <hyperlink ref="C488" location="'S.27.01.01.16'!A1" display="S.27.01.01.16" xr:uid="{00000000-0004-0000-0000-00006F090000}"/>
    <hyperlink ref="C489" location="'S.27.01.01.17'!A1" display="S.27.01.01.17" xr:uid="{00000000-0004-0000-0000-000070090000}"/>
    <hyperlink ref="C490" location="'S.27.01.01.18'!A1" display="S.27.01.01.18" xr:uid="{00000000-0004-0000-0000-000071090000}"/>
    <hyperlink ref="C120" location="'S.06.04.01.01'!A1" display="S.06.04.01.01" xr:uid="{00000000-0004-0000-0000-000072090000}"/>
    <hyperlink ref="C762" location="'T.99.01.01.01'!A1" display="T.99.01.01.01" xr:uid="{00000000-0004-0000-0000-000073090000}"/>
    <hyperlink ref="C223" location="'S.22.07.01.03'!A1" display="S.22.07.01.03" xr:uid="{00000000-0004-0000-0000-000074090000}"/>
    <hyperlink ref="C221" location="'S.22.07.01.01'!A1" display="S.22.07.01.01" xr:uid="{00000000-0004-0000-0000-000075090000}"/>
    <hyperlink ref="C222" location="'S.22.07.01.02'!A1" display="S.22.07.01.02" xr:uid="{00000000-0004-0000-0000-000076090000}"/>
    <hyperlink ref="C146" location="'S.12.01.01.01'!A1" display="S.12.01.01.01" xr:uid="{00000000-0004-0000-0000-000077090000}"/>
    <hyperlink ref="C364" location="'S.26.04.01.07'!A1" display="S.26.04.01.07" xr:uid="{00000000-0004-0000-0000-000078090000}"/>
    <hyperlink ref="C365" location="'S.26.04.01.08'!A1" display="S.26.04.01.08" xr:uid="{00000000-0004-0000-0000-000079090000}"/>
    <hyperlink ref="C366" location="'S.26.04.01.09'!A1" display="S.26.04.01.09" xr:uid="{00000000-0004-0000-0000-00007A090000}"/>
    <hyperlink ref="C358" location="'S.26.04.01.01'!A1" display="S.26.04.01.01" xr:uid="{00000000-0004-0000-0000-00007B090000}"/>
    <hyperlink ref="C359" location="'S.26.04.01.02'!A1" display="S.26.04.01.02" xr:uid="{00000000-0004-0000-0000-00007C090000}"/>
    <hyperlink ref="C360" location="'S.26.04.01.03'!A1" display="S.26.04.01.03" xr:uid="{00000000-0004-0000-0000-00007D090000}"/>
    <hyperlink ref="C361" location="'S.26.04.01.04'!A1" display="S.26.04.01.04" xr:uid="{00000000-0004-0000-0000-00007E090000}"/>
    <hyperlink ref="C362" location="'S.26.04.01.05'!A1" display="S.26.04.01.05" xr:uid="{00000000-0004-0000-0000-00007F090000}"/>
    <hyperlink ref="C363" location="'S.26.04.01.06'!A1" display="S.26.04.01.06" xr:uid="{00000000-0004-0000-0000-000080090000}"/>
    <hyperlink ref="C699" location="'SR.26.03.01.04'!A1" display="SR.26.03.01.04" xr:uid="{00000000-0004-0000-0000-000081090000}"/>
    <hyperlink ref="C697" location="'SR.26.03.01.02'!A1" display="SR.26.03.01.02" xr:uid="{00000000-0004-0000-0000-000082090000}"/>
    <hyperlink ref="C696" location="'SR.26.03.01.01'!A1" display="SR.26.03.01.01" xr:uid="{00000000-0004-0000-0000-000083090000}"/>
    <hyperlink ref="C698" location="'SR.26.03.01.03'!A1" display="SR.26.03.01.03" xr:uid="{00000000-0004-0000-0000-000084090000}"/>
    <hyperlink ref="C580" location="'S.36.02.01.01'!A1" display="S.36.02.01.01" xr:uid="{00000000-0004-0000-0000-000085090000}"/>
    <hyperlink ref="C348" location="'S.26.03.01.01'!A1" display="S.26.03.01.01" xr:uid="{00000000-0004-0000-0000-000086090000}"/>
    <hyperlink ref="C349" location="'S.26.03.01.02'!A1" display="S.26.03.01.02" xr:uid="{00000000-0004-0000-0000-000087090000}"/>
    <hyperlink ref="C350" location="'S.26.03.01.03'!A1" display="S.26.03.01.03" xr:uid="{00000000-0004-0000-0000-000088090000}"/>
    <hyperlink ref="C351" location="'S.26.03.01.04'!A1" display="S.26.03.01.04" xr:uid="{00000000-0004-0000-0000-000089090000}"/>
    <hyperlink ref="C180" location="'S.18.01.01.01'!A1" display="S.18.01.01.01" xr:uid="{00000000-0004-0000-0000-00008A090000}"/>
    <hyperlink ref="C181" location="'S.18.01.01.02'!A1" display="S.18.01.01.02" xr:uid="{00000000-0004-0000-0000-00008B090000}"/>
    <hyperlink ref="C655" location="'SR.02.01.01.01'!A1" display="SR.02.01.01.01" xr:uid="{00000000-0004-0000-0000-00008C090000}"/>
    <hyperlink ref="C563" location="'S.31.02.01.02'!A1" display="S.31.02.01.02" xr:uid="{00000000-0004-0000-0000-00008D090000}"/>
    <hyperlink ref="C562" location="'S.31.02.01.01'!A1" display="S.31.02.01.01" xr:uid="{00000000-0004-0000-0000-00008E090000}"/>
    <hyperlink ref="C316" location="'S.25.05.01.05'!A1" display="S.25.05.01.05" xr:uid="{00000000-0004-0000-0000-00008F090000}"/>
    <hyperlink ref="C315" location="'S.25.05.01.04'!A1" display="S.25.05.01.04" xr:uid="{00000000-0004-0000-0000-000090090000}"/>
    <hyperlink ref="C314" location="'S.25.05.01.03'!A1" display="S.25.05.01.03" xr:uid="{00000000-0004-0000-0000-000091090000}"/>
    <hyperlink ref="C313" location="'S.25.05.01.02'!A1" display="S.25.05.01.02" xr:uid="{00000000-0004-0000-0000-000092090000}"/>
    <hyperlink ref="C312" location="'S.25.05.01.01'!A1" display="S.25.05.01.01" xr:uid="{00000000-0004-0000-0000-000093090000}"/>
    <hyperlink ref="C159" location="'S.14.02.01.01'!A1" display="S.14.02.01.01" xr:uid="{00000000-0004-0000-0000-000094090000}"/>
    <hyperlink ref="C31" location="'S.01.02.01.02'!A1" display="S.01.02.01.02" xr:uid="{00000000-0004-0000-0000-000095090000}"/>
    <hyperlink ref="C30" location="'S.01.02.01.01'!A1" display="S.01.02.01.01" xr:uid="{00000000-0004-0000-0000-000096090000}"/>
    <hyperlink ref="C69" location="'S.03.01.01.03'!A1" display="S.03.01.01.03" xr:uid="{00000000-0004-0000-0000-000097090000}"/>
    <hyperlink ref="C68" location="'S.03.01.01.02'!A1" display="S.03.01.01.02" xr:uid="{00000000-0004-0000-0000-000098090000}"/>
    <hyperlink ref="C67" location="'S.03.01.01.01'!A1" display="S.03.01.01.01" xr:uid="{00000000-0004-0000-0000-000099090000}"/>
    <hyperlink ref="C665" location="'SR.22.03.01.01'!A1" display="SR.22.03.01.01" xr:uid="{00000000-0004-0000-0000-00009A090000}"/>
    <hyperlink ref="C685" location="'SR.26.01.01.05'!A1" display="SR.26.01.01.05" xr:uid="{00000000-0004-0000-0000-00009B090000}"/>
    <hyperlink ref="C683" location="'SR.26.01.01.02'!A1" display="SR.26.01.01.02" xr:uid="{00000000-0004-0000-0000-00009C090000}"/>
    <hyperlink ref="C684" location="'SR.26.01.01.03'!A1" display="SR.26.01.01.03" xr:uid="{00000000-0004-0000-0000-00009D090000}"/>
    <hyperlink ref="C682" location="'SR.26.01.01.01'!A1" display="SR.26.01.01.01" xr:uid="{00000000-0004-0000-0000-00009E090000}"/>
    <hyperlink ref="C172" location="'S.17.01.01.01'!A1" display="S.17.01.01.01" xr:uid="{00000000-0004-0000-0000-00009F090000}"/>
    <hyperlink ref="C46" location="'S.01.03.01.01'!A1" display="S.01.03.01.01" xr:uid="{00000000-0004-0000-0000-0000A0090000}"/>
    <hyperlink ref="C47" location="'S.01.03.01.02'!A1" display="S.01.03.01.02" xr:uid="{00000000-0004-0000-0000-0000A1090000}"/>
    <hyperlink ref="C649" location="'SR.01.01.01.01'!A1" display="SR.01.01.01.01" xr:uid="{00000000-0004-0000-0000-0000A2090000}"/>
    <hyperlink ref="C603" location="'S.52.01.01.01'!A1" display="S.52.01.01.01" xr:uid="{00000000-0004-0000-0000-0000A3090000}"/>
    <hyperlink ref="C604" location="'S.52.01.01.02'!A1" display="S.52.01.01.02" xr:uid="{00000000-0004-0000-0000-0000A4090000}"/>
    <hyperlink ref="C412" location="'S.26.08.01.03'!A1" display="S.26.08.01.03" xr:uid="{00000000-0004-0000-0000-0000A5090000}"/>
    <hyperlink ref="C411" location="'S.26.08.01.02'!A1" display="S.26.08.01.02" xr:uid="{00000000-0004-0000-0000-0000A6090000}"/>
    <hyperlink ref="C410" location="'S.26.08.01.01'!A1" display="S.26.08.01.01" xr:uid="{00000000-0004-0000-0000-0000A7090000}"/>
    <hyperlink ref="C132" location="'S.09.01.01.01'!A1" display="S.09.01.01.01" xr:uid="{00000000-0004-0000-0000-0000A8090000}"/>
    <hyperlink ref="C711" location="'SR.26.05.01.01'!A1" display="SR.26.05.01.01" xr:uid="{00000000-0004-0000-0000-0000A9090000}"/>
    <hyperlink ref="C712" location="'SR.26.05.01.02'!A1" display="SR.26.05.01.02" xr:uid="{00000000-0004-0000-0000-0000AA090000}"/>
    <hyperlink ref="C713" location="'SR.26.05.01.03'!A1" display="SR.26.05.01.03" xr:uid="{00000000-0004-0000-0000-0000AB090000}"/>
    <hyperlink ref="C714" location="'SR.26.05.01.04'!A1" display="SR.26.05.01.04" xr:uid="{00000000-0004-0000-0000-0000AC090000}"/>
    <hyperlink ref="C715" location="'SR.26.05.01.05'!A1" display="SR.26.05.01.05" xr:uid="{00000000-0004-0000-0000-0000AD090000}"/>
    <hyperlink ref="C584" location="'S.36.06.01.01'!A1" display="S.36.06.01.01" xr:uid="{00000000-0004-0000-0000-0000AE090000}"/>
    <hyperlink ref="C291" location="'S.25.01.01.03'!A1" display="S.25.01.01.03" xr:uid="{00000000-0004-0000-0000-0000AF090000}"/>
    <hyperlink ref="C290" location="'S.25.01.01.02'!A1" display="S.25.01.01.02" xr:uid="{00000000-0004-0000-0000-0000B0090000}"/>
    <hyperlink ref="C289" location="'S.25.01.01.01'!A1" display="S.25.01.01.01" xr:uid="{00000000-0004-0000-0000-0000B1090000}"/>
    <hyperlink ref="C293" location="'S.25.01.01.05'!A1" display="S.25.01.01.05" xr:uid="{00000000-0004-0000-0000-0000B2090000}"/>
    <hyperlink ref="C292" location="'S.25.01.01.04'!A1" display="S.25.01.01.04" xr:uid="{00000000-0004-0000-0000-0000B3090000}"/>
    <hyperlink ref="C727" location="'SR.26.08.01.01'!A1" display="SR.26.08.01.01" xr:uid="{00000000-0004-0000-0000-0000B4090000}"/>
    <hyperlink ref="C728" location="'SR.26.08.01.02'!A1" display="SR.26.08.01.02" xr:uid="{00000000-0004-0000-0000-0000B5090000}"/>
    <hyperlink ref="C208" location="'S.22.01.01.01'!A1" display="S.22.01.01.01" xr:uid="{00000000-0004-0000-0000-0000B6090000}"/>
    <hyperlink ref="C759" location="'SR.27.01.01.27'!A1" display="SR.27.01.01.27" xr:uid="{00000000-0004-0000-0000-0000B7090000}"/>
    <hyperlink ref="C760" location="'SR.27.01.01.28'!A1" display="SR.27.01.01.28" xr:uid="{00000000-0004-0000-0000-0000B8090000}"/>
    <hyperlink ref="C751" location="'SR.27.01.01.19'!A1" display="SR.27.01.01.19" xr:uid="{00000000-0004-0000-0000-0000B9090000}"/>
    <hyperlink ref="C748" location="'SR.27.01.01.16'!A1" display="SR.27.01.01.16" xr:uid="{00000000-0004-0000-0000-0000BA090000}"/>
    <hyperlink ref="C749" location="'SR.27.01.01.17'!A1" display="SR.27.01.01.17" xr:uid="{00000000-0004-0000-0000-0000BB090000}"/>
    <hyperlink ref="C750" location="'SR.27.01.01.18'!A1" display="SR.27.01.01.18" xr:uid="{00000000-0004-0000-0000-0000BC090000}"/>
    <hyperlink ref="C754" location="'SR.27.01.01.22'!A1" display="SR.27.01.01.22" xr:uid="{00000000-0004-0000-0000-0000BD090000}"/>
    <hyperlink ref="C752" location="'SR.27.01.01.20'!A1" display="SR.27.01.01.20" xr:uid="{00000000-0004-0000-0000-0000BE090000}"/>
    <hyperlink ref="C747" location="'SR.27.01.01.15'!A1" display="SR.27.01.01.15" xr:uid="{00000000-0004-0000-0000-0000BF090000}"/>
    <hyperlink ref="C746" location="'SR.27.01.01.14'!A1" display="SR.27.01.01.14" xr:uid="{00000000-0004-0000-0000-0000C0090000}"/>
    <hyperlink ref="C736" location="'SR.27.01.01.04'!A1" display="SR.27.01.01.04" xr:uid="{00000000-0004-0000-0000-0000C1090000}"/>
    <hyperlink ref="C737" location="'SR.27.01.01.05'!A1" display="SR.27.01.01.05" xr:uid="{00000000-0004-0000-0000-0000C2090000}"/>
    <hyperlink ref="C738" location="'SR.27.01.01.06'!A1" display="SR.27.01.01.06" xr:uid="{00000000-0004-0000-0000-0000C3090000}"/>
    <hyperlink ref="C739" location="'SR.27.01.01.07'!A1" display="SR.27.01.01.07" xr:uid="{00000000-0004-0000-0000-0000C4090000}"/>
    <hyperlink ref="C740" location="'SR.27.01.01.08'!A1" display="SR.27.01.01.08" xr:uid="{00000000-0004-0000-0000-0000C5090000}"/>
    <hyperlink ref="C741" location="'SR.27.01.01.09'!A1" display="SR.27.01.01.09" xr:uid="{00000000-0004-0000-0000-0000C6090000}"/>
    <hyperlink ref="C742" location="'SR.27.01.01.10'!A1" display="SR.27.01.01.10" xr:uid="{00000000-0004-0000-0000-0000C7090000}"/>
    <hyperlink ref="C743" location="'SR.27.01.01.11'!A1" display="SR.27.01.01.11" xr:uid="{00000000-0004-0000-0000-0000C8090000}"/>
    <hyperlink ref="C744" location="'SR.27.01.01.12'!A1" display="SR.27.01.01.12" xr:uid="{00000000-0004-0000-0000-0000C9090000}"/>
    <hyperlink ref="C745" location="'SR.27.01.01.13'!A1" display="SR.27.01.01.13" xr:uid="{00000000-0004-0000-0000-0000CA090000}"/>
    <hyperlink ref="C753" location="'SR.27.01.01.21'!A1" display="SR.27.01.01.21" xr:uid="{00000000-0004-0000-0000-0000CB090000}"/>
    <hyperlink ref="C755" location="'SR.27.01.01.23'!A1" display="SR.27.01.01.23" xr:uid="{00000000-0004-0000-0000-0000CC090000}"/>
    <hyperlink ref="C756" location="'SR.27.01.01.24'!A1" display="SR.27.01.01.24" xr:uid="{00000000-0004-0000-0000-0000CD090000}"/>
    <hyperlink ref="C757" location="'SR.27.01.01.25'!A1" display="SR.27.01.01.25" xr:uid="{00000000-0004-0000-0000-0000CE090000}"/>
    <hyperlink ref="C758" location="'SR.27.01.01.26'!A1" display="SR.27.01.01.26" xr:uid="{00000000-0004-0000-0000-0000CF090000}"/>
    <hyperlink ref="C733" location="'SR.27.01.01.01'!A1" display="SR.27.01.01.01" xr:uid="{00000000-0004-0000-0000-0000D0090000}"/>
    <hyperlink ref="C734" location="'SR.27.01.01.02'!A1" display="SR.27.01.01.02" xr:uid="{00000000-0004-0000-0000-0000D1090000}"/>
    <hyperlink ref="C735" location="'SR.27.01.01.03'!A1" display="SR.27.01.01.03" xr:uid="{00000000-0004-0000-0000-0000D2090000}"/>
    <hyperlink ref="C434" location="'S.26.11.01.01'!A1" display="S.26.11.01.01" xr:uid="{00000000-0004-0000-0000-0000D3090000}"/>
    <hyperlink ref="C436" location="'S.26.11.01.03'!A1" display="S.26.11.01.03" xr:uid="{00000000-0004-0000-0000-0000D4090000}"/>
    <hyperlink ref="C437" location="'S.26.11.01.04'!A1" display="S.26.11.01.04" xr:uid="{00000000-0004-0000-0000-0000D5090000}"/>
    <hyperlink ref="C435" location="'S.26.11.01.02'!A1" display="S.26.11.01.02" xr:uid="{00000000-0004-0000-0000-0000D6090000}"/>
    <hyperlink ref="C535" location="'S.27.03.01.01'!A1" display="S.27.03.01.01" xr:uid="{00000000-0004-0000-0000-0000D7090000}"/>
    <hyperlink ref="C536" location="'S.27.03.01.02'!A1" display="S.27.03.01.02" xr:uid="{00000000-0004-0000-0000-0000D8090000}"/>
    <hyperlink ref="G180" location="'S.18.01.01.01'!A1" display="S.18.01.01.01" xr:uid="{00000000-0004-0000-0000-0000D9090000}"/>
    <hyperlink ref="G181" location="'S.18.01.01.02'!A1" display="S.18.01.01.02" xr:uid="{00000000-0004-0000-0000-0000DA090000}"/>
    <hyperlink ref="G348" location="'S.26.03.01.01'!A1" display="S.26.03.01.01" xr:uid="{00000000-0004-0000-0000-0000DB090000}"/>
    <hyperlink ref="G349" location="'S.26.03.01.02'!A1" display="S.26.03.01.02" xr:uid="{00000000-0004-0000-0000-0000DC090000}"/>
    <hyperlink ref="G350" location="'S.26.03.01.03'!A1" display="S.26.03.01.03" xr:uid="{00000000-0004-0000-0000-0000DD090000}"/>
    <hyperlink ref="G351" location="'S.26.03.01.04'!A1" display="S.26.03.01.04" xr:uid="{00000000-0004-0000-0000-0000DE090000}"/>
    <hyperlink ref="G699" location="'SR.26.03.01.04'!A1" display="SR.26.03.01.04" xr:uid="{00000000-0004-0000-0000-0000DF090000}"/>
    <hyperlink ref="G697" location="'SR.26.03.01.02'!A1" display="SR.26.03.01.02" xr:uid="{00000000-0004-0000-0000-0000E0090000}"/>
    <hyperlink ref="G696" location="'SR.26.03.01.01'!A1" display="SR.26.03.01.01" xr:uid="{00000000-0004-0000-0000-0000E1090000}"/>
    <hyperlink ref="G698" location="'SR.26.03.01.03'!A1" display="SR.26.03.01.03" xr:uid="{00000000-0004-0000-0000-0000E2090000}"/>
    <hyperlink ref="G241" location="'S.23.01.07.01'!A1" display="S.23.01.07.01" xr:uid="{00000000-0004-0000-0000-0000E3090000}"/>
    <hyperlink ref="G242" location="'S.23.01.07.02'!A1" display="S.23.01.07.02" xr:uid="{00000000-0004-0000-0000-0000E4090000}"/>
    <hyperlink ref="G364" location="'S.26.04.01.07'!A1" display="S.26.04.01.07" xr:uid="{00000000-0004-0000-0000-0000E5090000}"/>
    <hyperlink ref="G365" location="'S.26.04.01.08'!A1" display="S.26.04.01.08" xr:uid="{00000000-0004-0000-0000-0000E6090000}"/>
    <hyperlink ref="G366" location="'S.26.04.01.09'!A1" display="S.26.04.01.09" xr:uid="{00000000-0004-0000-0000-0000E7090000}"/>
    <hyperlink ref="G358" location="'S.26.04.01.01'!A1" display="S.26.04.01.01" xr:uid="{00000000-0004-0000-0000-0000E8090000}"/>
    <hyperlink ref="G359" location="'S.26.04.01.02'!A1" display="S.26.04.01.02" xr:uid="{00000000-0004-0000-0000-0000E9090000}"/>
    <hyperlink ref="G360" location="'S.26.04.01.03'!A1" display="S.26.04.01.03" xr:uid="{00000000-0004-0000-0000-0000EA090000}"/>
    <hyperlink ref="G361" location="'S.26.04.01.04'!A1" display="S.26.04.01.04" xr:uid="{00000000-0004-0000-0000-0000EB090000}"/>
    <hyperlink ref="G362" location="'S.26.04.01.05'!A1" display="S.26.04.01.05" xr:uid="{00000000-0004-0000-0000-0000EC090000}"/>
    <hyperlink ref="G363" location="'S.26.04.01.06'!A1" display="S.26.04.01.06" xr:uid="{00000000-0004-0000-0000-0000ED090000}"/>
    <hyperlink ref="G20" location="'S.01.01.07.01'!A1" display="S.01.01.07.01" xr:uid="{00000000-0004-0000-0000-0000EE090000}"/>
    <hyperlink ref="G146" location="'S.12.01.01.01'!A1" display="S.12.01.01.01" xr:uid="{00000000-0004-0000-0000-0000EF090000}"/>
    <hyperlink ref="G223" location="'S.22.07.01.03'!A1" display="S.22.07.01.03" xr:uid="{00000000-0004-0000-0000-0000F0090000}"/>
    <hyperlink ref="G221" location="'S.22.07.01.01'!A1" display="S.22.07.01.01" xr:uid="{00000000-0004-0000-0000-0000F1090000}"/>
    <hyperlink ref="G222" location="'S.22.07.01.02'!A1" display="S.22.07.01.02" xr:uid="{00000000-0004-0000-0000-0000F2090000}"/>
    <hyperlink ref="G762" location="'T.99.01.01.01'!A1" display="T.99.01.01.01" xr:uid="{00000000-0004-0000-0000-0000F3090000}"/>
    <hyperlink ref="G120" location="'S.06.04.01.01'!A1" display="S.06.04.01.01" xr:uid="{00000000-0004-0000-0000-0000F4090000}"/>
    <hyperlink ref="G481" location="'S.27.01.01.09'!A1" display="S.27.01.01.09" xr:uid="{00000000-0004-0000-0000-0000F5090000}"/>
    <hyperlink ref="G473" location="'S.27.01.01.01'!A1" display="S.27.01.01.01" xr:uid="{00000000-0004-0000-0000-0000F6090000}"/>
    <hyperlink ref="G474" location="'S.27.01.01.02'!A1" display="S.27.01.01.02" xr:uid="{00000000-0004-0000-0000-0000F7090000}"/>
    <hyperlink ref="G475" location="'S.27.01.01.03'!A1" display="S.27.01.01.03" xr:uid="{00000000-0004-0000-0000-0000F8090000}"/>
    <hyperlink ref="G476" location="'S.27.01.01.04'!A1" display="S.27.01.01.04" xr:uid="{00000000-0004-0000-0000-0000F9090000}"/>
    <hyperlink ref="G477" location="'S.27.01.01.05'!A1" display="S.27.01.01.05" xr:uid="{00000000-0004-0000-0000-0000FA090000}"/>
    <hyperlink ref="G478" location="'S.27.01.01.06'!A1" display="S.27.01.01.06" xr:uid="{00000000-0004-0000-0000-0000FB090000}"/>
    <hyperlink ref="G479" location="'S.27.01.01.07'!A1" display="S.27.01.01.07" xr:uid="{00000000-0004-0000-0000-0000FC090000}"/>
    <hyperlink ref="G480" location="'S.27.01.01.08'!A1" display="S.27.01.01.08" xr:uid="{00000000-0004-0000-0000-0000FD090000}"/>
    <hyperlink ref="G482" location="'S.27.01.01.10'!A1" display="S.27.01.01.10" xr:uid="{00000000-0004-0000-0000-0000FE090000}"/>
    <hyperlink ref="G483" location="'S.27.01.01.11'!A1" display="S.27.01.01.11" xr:uid="{00000000-0004-0000-0000-0000FF090000}"/>
    <hyperlink ref="G484" location="'S.27.01.01.12'!A1" display="S.27.01.01.12" xr:uid="{00000000-0004-0000-0000-0000000A0000}"/>
    <hyperlink ref="G485" location="'S.27.01.01.13'!A1" display="S.27.01.01.13" xr:uid="{00000000-0004-0000-0000-0000010A0000}"/>
    <hyperlink ref="G486" location="'S.27.01.01.14'!A1" display="S.27.01.01.14" xr:uid="{00000000-0004-0000-0000-0000020A0000}"/>
    <hyperlink ref="G487" location="'S.27.01.01.15'!A1" display="S.27.01.01.15" xr:uid="{00000000-0004-0000-0000-0000030A0000}"/>
    <hyperlink ref="G492" location="'S.27.01.01.20'!A1" display="S.27.01.01.20" xr:uid="{00000000-0004-0000-0000-0000040A0000}"/>
    <hyperlink ref="G493" location="'S.27.01.01.21'!A1" display="S.27.01.01.21" xr:uid="{00000000-0004-0000-0000-0000050A0000}"/>
    <hyperlink ref="G494" location="'S.27.01.01.22'!A1" display="S.27.01.01.22" xr:uid="{00000000-0004-0000-0000-0000060A0000}"/>
    <hyperlink ref="G495" location="'S.27.01.01.23'!A1" display="S.27.01.01.23" xr:uid="{00000000-0004-0000-0000-0000070A0000}"/>
    <hyperlink ref="G496" location="'S.27.01.01.24'!A1" display="S.27.01.01.24" xr:uid="{00000000-0004-0000-0000-0000080A0000}"/>
    <hyperlink ref="G497" location="'S.27.01.01.25'!A1" display="S.27.01.01.25" xr:uid="{00000000-0004-0000-0000-0000090A0000}"/>
    <hyperlink ref="G498" location="'S.27.01.01.26'!A1" display="S.27.01.01.26" xr:uid="{00000000-0004-0000-0000-00000A0A0000}"/>
    <hyperlink ref="G499" location="'S.27.01.01.27'!A1" display="S.27.01.01.27" xr:uid="{00000000-0004-0000-0000-00000B0A0000}"/>
    <hyperlink ref="G500" location="'S.27.01.01.28'!A1" display="S.27.01.01.28" xr:uid="{00000000-0004-0000-0000-00000C0A0000}"/>
    <hyperlink ref="G491" location="'S.27.01.01.19'!A1" display="S.27.01.01.19" xr:uid="{00000000-0004-0000-0000-00000D0A0000}"/>
    <hyperlink ref="G488" location="'S.27.01.01.16'!A1" display="S.27.01.01.16" xr:uid="{00000000-0004-0000-0000-00000E0A0000}"/>
    <hyperlink ref="G489" location="'S.27.01.01.17'!A1" display="S.27.01.01.17" xr:uid="{00000000-0004-0000-0000-00000F0A0000}"/>
    <hyperlink ref="G490" location="'S.27.01.01.18'!A1" display="S.27.01.01.18" xr:uid="{00000000-0004-0000-0000-0000100A0000}"/>
    <hyperlink ref="G153" location="'S.13.01.01.01'!A1" display="S.13.01.01.01" xr:uid="{00000000-0004-0000-0000-0000110A0000}"/>
    <hyperlink ref="G676" location="'SR.25.05.01.01'!A1" display="SR.25.05.01.01" xr:uid="{00000000-0004-0000-0000-0000120A0000}"/>
    <hyperlink ref="G677" location="'SR.25.05.01.02'!A1" display="SR.25.05.01.02" xr:uid="{00000000-0004-0000-0000-0000130A0000}"/>
    <hyperlink ref="G397" location="'S.26.07.01.02'!A1" display="S.26.07.01.02" xr:uid="{00000000-0004-0000-0000-0000140A0000}"/>
    <hyperlink ref="G398" location="'S.26.07.01.03'!A1" display="S.26.07.01.03" xr:uid="{00000000-0004-0000-0000-0000150A0000}"/>
    <hyperlink ref="G396" location="'S.26.07.01.01'!A1" display="S.26.07.01.01" xr:uid="{00000000-0004-0000-0000-0000160A0000}"/>
    <hyperlink ref="G401" location="'S.26.07.01.06'!A1" display="S.26.07.01.06" xr:uid="{00000000-0004-0000-0000-0000170A0000}"/>
    <hyperlink ref="G400" location="'S.26.07.01.05'!A1" display="S.26.07.01.05" xr:uid="{00000000-0004-0000-0000-0000180A0000}"/>
    <hyperlink ref="G399" location="'S.26.07.01.04'!A1" display="S.26.07.01.04" xr:uid="{00000000-0004-0000-0000-0000190A0000}"/>
    <hyperlink ref="G717" location="'SR.26.06.01.01'!A1" display="SR.26.06.01.01" xr:uid="{00000000-0004-0000-0000-00001A0A0000}"/>
    <hyperlink ref="G718" location="'SR.26.06.01.02'!A1" display="SR.26.06.01.02" xr:uid="{00000000-0004-0000-0000-00001B0A0000}"/>
    <hyperlink ref="G440" location="'S.26.12.01.02'!A1" display="S.26.12.01.02" xr:uid="{00000000-0004-0000-0000-00001C0A0000}"/>
    <hyperlink ref="G441" location="'S.26.12.01.03'!A1" display="S.26.12.01.03" xr:uid="{00000000-0004-0000-0000-00001D0A0000}"/>
    <hyperlink ref="G439" location="'S.26.12.01.01'!A1" display="S.26.12.01.01" xr:uid="{00000000-0004-0000-0000-00001E0A0000}"/>
    <hyperlink ref="G140" location="'S.11.01.01.01'!A1" display="S.11.01.01.01" xr:uid="{00000000-0004-0000-0000-00001F0A0000}"/>
    <hyperlink ref="G141" location="'S.11.01.01.02'!A1" display="S.11.01.01.02" xr:uid="{00000000-0004-0000-0000-0000200A0000}"/>
    <hyperlink ref="G459" location="'S.26.14.01.01'!A1" display="S.26.14.01.01" xr:uid="{00000000-0004-0000-0000-0000210A0000}"/>
    <hyperlink ref="G460" location="'S.26.14.01.02'!A1" display="S.26.14.01.02" xr:uid="{00000000-0004-0000-0000-0000220A0000}"/>
    <hyperlink ref="G461" location="'S.26.14.01.03'!A1" display="S.26.14.01.03" xr:uid="{00000000-0004-0000-0000-0000230A0000}"/>
    <hyperlink ref="G462" location="'S.26.14.01.04'!A1" display="S.26.14.01.04" xr:uid="{00000000-0004-0000-0000-0000240A0000}"/>
    <hyperlink ref="G463" location="'S.26.14.01.05'!A1" display="S.26.14.01.05" xr:uid="{00000000-0004-0000-0000-0000250A0000}"/>
    <hyperlink ref="G661" location="'SR.17.01.01.01'!A1" display="SR.17.01.01.01" xr:uid="{00000000-0004-0000-0000-0000260A0000}"/>
    <hyperlink ref="G61" location="'S.02.02.01.02'!A1" display="S.02.02.01.02" xr:uid="{00000000-0004-0000-0000-0000270A0000}"/>
    <hyperlink ref="G60" location="'S.02.02.01.01'!A1" display="S.02.02.01.01" xr:uid="{00000000-0004-0000-0000-0000280A0000}"/>
    <hyperlink ref="G206" location="'S.20.01.01.01'!A1" display="S.20.01.01.01" xr:uid="{00000000-0004-0000-0000-0000290A0000}"/>
    <hyperlink ref="G340" location="'S.26.02.01.01'!A1" display="S.26.02.01.01" xr:uid="{00000000-0004-0000-0000-00002A0A0000}"/>
    <hyperlink ref="G342" location="'S.26.02.01.03'!A1" display="S.26.02.01.03" xr:uid="{00000000-0004-0000-0000-00002B0A0000}"/>
    <hyperlink ref="G341" location="'S.26.02.01.02'!A1" display="S.26.02.01.02" xr:uid="{00000000-0004-0000-0000-00002C0A0000}"/>
    <hyperlink ref="G216" location="'S.22.04.01.01'!A1" display="S.22.04.01.01" xr:uid="{00000000-0004-0000-0000-00002D0A0000}"/>
    <hyperlink ref="G217" location="'S.22.04.01.02'!A1" display="S.22.04.01.02" xr:uid="{00000000-0004-0000-0000-00002E0A0000}"/>
    <hyperlink ref="G282" location="'S.24.01.01.06'!A1" display="S.24.01.01.06" xr:uid="{00000000-0004-0000-0000-00002F0A0000}"/>
    <hyperlink ref="G283" location="'S.24.01.01.07'!A1" display="S.24.01.01.07" xr:uid="{00000000-0004-0000-0000-0000300A0000}"/>
    <hyperlink ref="G284" location="'S.24.01.01.08'!A1" display="S.24.01.01.08" xr:uid="{00000000-0004-0000-0000-0000310A0000}"/>
    <hyperlink ref="G285" location="'S.24.01.01.09'!A1" display="S.24.01.01.09" xr:uid="{00000000-0004-0000-0000-0000320A0000}"/>
    <hyperlink ref="G286" location="'S.24.01.01.10'!A1" display="S.24.01.01.10" xr:uid="{00000000-0004-0000-0000-0000330A0000}"/>
    <hyperlink ref="G287" location="'S.24.01.01.11'!A1" display="S.24.01.01.11" xr:uid="{00000000-0004-0000-0000-0000340A0000}"/>
    <hyperlink ref="G281" location="'S.24.01.01.05'!A1" display="S.24.01.01.05" xr:uid="{00000000-0004-0000-0000-0000350A0000}"/>
    <hyperlink ref="G280" location="'S.24.01.01.04'!A1" display="S.24.01.01.04" xr:uid="{00000000-0004-0000-0000-0000360A0000}"/>
    <hyperlink ref="G279" location="'S.24.01.01.03'!A1" display="S.24.01.01.03" xr:uid="{00000000-0004-0000-0000-0000370A0000}"/>
    <hyperlink ref="G278" location="'S.24.01.01.02'!A1" display="S.24.01.01.02" xr:uid="{00000000-0004-0000-0000-0000380A0000}"/>
    <hyperlink ref="G277" location="'S.24.01.01.01'!A1" display="S.24.01.01.01" xr:uid="{00000000-0004-0000-0000-0000390A0000}"/>
    <hyperlink ref="G161" location="'S.14.03.01.01'!A1" display="S.14.03.01.01" xr:uid="{00000000-0004-0000-0000-00003A0A0000}"/>
    <hyperlink ref="G670" location="'SR.25.01.01.04'!A1" display="SR.25.01.01.04" xr:uid="{00000000-0004-0000-0000-00003B0A0000}"/>
    <hyperlink ref="G671" location="'SR.25.01.01.05'!A1" display="SR.25.01.01.05" xr:uid="{00000000-0004-0000-0000-00003C0A0000}"/>
    <hyperlink ref="G667" location="'SR.25.01.01.01'!A1" display="SR.25.01.01.01" xr:uid="{00000000-0004-0000-0000-00003D0A0000}"/>
    <hyperlink ref="G669" location="'SR.25.01.01.03'!A1" display="SR.25.01.01.03" xr:uid="{00000000-0004-0000-0000-00003E0A0000}"/>
    <hyperlink ref="G668" location="'SR.25.01.01.02'!A1" display="SR.25.01.01.02" xr:uid="{00000000-0004-0000-0000-00003F0A0000}"/>
    <hyperlink ref="G390" location="'S.26.06.01.01'!A1" display="S.26.06.01.01" xr:uid="{00000000-0004-0000-0000-0000400A0000}"/>
    <hyperlink ref="G391" location="'S.26.06.01.02'!A1" display="S.26.06.01.02" xr:uid="{00000000-0004-0000-0000-0000410A0000}"/>
    <hyperlink ref="G556" location="'S.31.01.01.01'!A1" display="S.31.01.01.01" xr:uid="{00000000-0004-0000-0000-0000420A0000}"/>
    <hyperlink ref="G557" location="'S.31.01.01.02'!A1" display="S.31.01.01.02" xr:uid="{00000000-0004-0000-0000-0000430A0000}"/>
    <hyperlink ref="G127" location="'S.08.01.01.02'!A1" display="S.08.01.01.02" xr:uid="{00000000-0004-0000-0000-0000440A0000}"/>
    <hyperlink ref="G126" location="'S.08.01.01.01'!A1" display="S.08.01.01.01" xr:uid="{00000000-0004-0000-0000-0000450A0000}"/>
    <hyperlink ref="G547" location="'S.28.02.01.04'!A1" display="S.28.02.01.04" xr:uid="{00000000-0004-0000-0000-0000460A0000}"/>
    <hyperlink ref="G548" location="'S.28.02.01.05'!A1" display="S.28.02.01.05" xr:uid="{00000000-0004-0000-0000-0000470A0000}"/>
    <hyperlink ref="G549" location="'S.28.02.01.06'!A1" display="S.28.02.01.06" xr:uid="{00000000-0004-0000-0000-0000480A0000}"/>
    <hyperlink ref="G544" location="'S.28.02.01.01'!A1" display="S.28.02.01.01" xr:uid="{00000000-0004-0000-0000-0000490A0000}"/>
    <hyperlink ref="G546" location="'S.28.02.01.03'!A1" display="S.28.02.01.03" xr:uid="{00000000-0004-0000-0000-00004A0A0000}"/>
    <hyperlink ref="G545" location="'S.28.02.01.02'!A1" display="S.28.02.01.02" xr:uid="{00000000-0004-0000-0000-00004B0A0000}"/>
    <hyperlink ref="G551" location="'S.30.03.01.01'!A1" display="S.30.03.01.01" xr:uid="{00000000-0004-0000-0000-00004C0A0000}"/>
    <hyperlink ref="G657" location="'SR.02.01.07.01'!A1" display="SR.02.01.07.01" xr:uid="{00000000-0004-0000-0000-00004D0A0000}"/>
    <hyperlink ref="G56" location="'S.02.01.07.01'!A1" display="S.02.01.07.01" xr:uid="{00000000-0004-0000-0000-00004E0A0000}"/>
    <hyperlink ref="G190" location="'S.19.01.01.14'!A1" display="S.19.01.01.14" xr:uid="{00000000-0004-0000-0000-00004F0A0000}"/>
    <hyperlink ref="G188" location="'S.19.01.01.06'!A1" display="S.19.01.01.06" xr:uid="{00000000-0004-0000-0000-0000500A0000}"/>
    <hyperlink ref="G187" location="'S.19.01.01.05'!A1" display="S.19.01.01.05" xr:uid="{00000000-0004-0000-0000-0000510A0000}"/>
    <hyperlink ref="G189" location="'S.19.01.01.13'!A1" display="S.19.01.01.13" xr:uid="{00000000-0004-0000-0000-0000520A0000}"/>
    <hyperlink ref="G191" location="'S.19.01.01.15'!A1" display="S.19.01.01.15" xr:uid="{00000000-0004-0000-0000-0000530A0000}"/>
    <hyperlink ref="G192" location="'S.19.01.01.16'!A1" display="S.19.01.01.16" xr:uid="{00000000-0004-0000-0000-0000540A0000}"/>
    <hyperlink ref="G186" location="'S.19.01.01.04'!A1" display="S.19.01.01.04" xr:uid="{00000000-0004-0000-0000-0000550A0000}"/>
    <hyperlink ref="G185" location="'S.19.01.01.03'!A1" display="S.19.01.01.03" xr:uid="{00000000-0004-0000-0000-0000560A0000}"/>
    <hyperlink ref="G184" location="'S.19.01.01.02'!A1" display="S.19.01.01.02" xr:uid="{00000000-0004-0000-0000-0000570A0000}"/>
    <hyperlink ref="G183" location="'S.19.01.01.01'!A1" display="S.19.01.01.01" xr:uid="{00000000-0004-0000-0000-0000580A0000}"/>
    <hyperlink ref="G198" location="'S.19.01.01.22'!A1" display="S.19.01.01.22" xr:uid="{00000000-0004-0000-0000-0000590A0000}"/>
    <hyperlink ref="G199" location="'S.19.01.01.23'!A1" display="S.19.01.01.23" xr:uid="{00000000-0004-0000-0000-00005A0A0000}"/>
    <hyperlink ref="G197" location="'S.19.01.01.21'!A1" display="S.19.01.01.21" xr:uid="{00000000-0004-0000-0000-00005B0A0000}"/>
    <hyperlink ref="G196" location="'S.19.01.01.20'!A1" display="S.19.01.01.20" xr:uid="{00000000-0004-0000-0000-00005C0A0000}"/>
    <hyperlink ref="G195" location="'S.19.01.01.19'!A1" display="S.19.01.01.19" xr:uid="{00000000-0004-0000-0000-00005D0A0000}"/>
    <hyperlink ref="G194" location="'S.19.01.01.18'!A1" display="S.19.01.01.18" xr:uid="{00000000-0004-0000-0000-00005E0A0000}"/>
    <hyperlink ref="G193" location="'S.19.01.01.17'!A1" display="S.19.01.01.17" xr:uid="{00000000-0004-0000-0000-00005F0A0000}"/>
    <hyperlink ref="G116" location="'S.06.03.01.01'!A1" display="S.06.03.01.01" xr:uid="{00000000-0004-0000-0000-0000600A0000}"/>
    <hyperlink ref="G467" location="'S.26.15.01.03'!A1" display="S.26.15.01.03" xr:uid="{00000000-0004-0000-0000-0000610A0000}"/>
    <hyperlink ref="G466" location="'S.26.15.01.02'!A1" display="S.26.15.01.02" xr:uid="{00000000-0004-0000-0000-0000620A0000}"/>
    <hyperlink ref="G465" location="'S.26.15.01.01'!A1" display="S.26.15.01.01" xr:uid="{00000000-0004-0000-0000-0000630A0000}"/>
    <hyperlink ref="G136" location="'S.10.01.01.01'!A1" display="S.10.01.01.01" xr:uid="{00000000-0004-0000-0000-0000640A0000}"/>
    <hyperlink ref="G705" location="'SR.26.04.01.05'!A1" display="SR.26.04.01.05" xr:uid="{00000000-0004-0000-0000-0000650A0000}"/>
    <hyperlink ref="G706" location="'SR.26.04.01.06'!A1" display="SR.26.04.01.06" xr:uid="{00000000-0004-0000-0000-0000660A0000}"/>
    <hyperlink ref="G707" location="'SR.26.04.01.07'!A1" display="SR.26.04.01.07" xr:uid="{00000000-0004-0000-0000-0000670A0000}"/>
    <hyperlink ref="G708" location="'SR.26.04.01.08'!A1" display="SR.26.04.01.08" xr:uid="{00000000-0004-0000-0000-0000680A0000}"/>
    <hyperlink ref="G709" location="'SR.26.04.01.09'!A1" display="SR.26.04.01.09" xr:uid="{00000000-0004-0000-0000-0000690A0000}"/>
    <hyperlink ref="G704" location="'SR.26.04.01.04'!A1" display="SR.26.04.01.04" xr:uid="{00000000-0004-0000-0000-00006A0A0000}"/>
    <hyperlink ref="G703" location="'SR.26.04.01.03'!A1" display="SR.26.04.01.03" xr:uid="{00000000-0004-0000-0000-00006B0A0000}"/>
    <hyperlink ref="G702" location="'SR.26.04.01.02'!A1" display="SR.26.04.01.02" xr:uid="{00000000-0004-0000-0000-00006C0A0000}"/>
    <hyperlink ref="G701" location="'SR.26.04.01.01'!A1" display="SR.26.04.01.01" xr:uid="{00000000-0004-0000-0000-00006D0A0000}"/>
    <hyperlink ref="G430" location="'S.26.10.01.05'!A1" display="S.26.10.01.05" xr:uid="{00000000-0004-0000-0000-00006E0A0000}"/>
    <hyperlink ref="G431" location="'S.26.10.01.06'!A1" display="S.26.10.01.06" xr:uid="{00000000-0004-0000-0000-00006F0A0000}"/>
    <hyperlink ref="G432" location="'S.26.10.01.07'!A1" display="S.26.10.01.07" xr:uid="{00000000-0004-0000-0000-0000700A0000}"/>
    <hyperlink ref="G429" location="'S.26.10.01.04'!A1" display="S.26.10.01.04" xr:uid="{00000000-0004-0000-0000-0000710A0000}"/>
    <hyperlink ref="G427" location="'S.26.10.01.02'!A1" display="S.26.10.01.02" xr:uid="{00000000-0004-0000-0000-0000720A0000}"/>
    <hyperlink ref="G428" location="'S.26.10.01.03'!A1" display="S.26.10.01.03" xr:uid="{00000000-0004-0000-0000-0000730A0000}"/>
    <hyperlink ref="G426" location="'S.26.10.01.01'!A1" display="S.26.10.01.01" xr:uid="{00000000-0004-0000-0000-0000740A0000}"/>
    <hyperlink ref="G36" location="'S.01.02.07.02'!A1" display="S.01.02.07.02" xr:uid="{00000000-0004-0000-0000-0000750A0000}"/>
    <hyperlink ref="G38" location="'S.01.02.07.04'!A1" display="S.01.02.07.04" xr:uid="{00000000-0004-0000-0000-0000760A0000}"/>
    <hyperlink ref="G37" location="'S.01.02.07.03'!A1" display="S.01.02.07.03" xr:uid="{00000000-0004-0000-0000-0000770A0000}"/>
    <hyperlink ref="G35" location="'S.01.02.07.01'!A1" display="S.01.02.07.01" xr:uid="{00000000-0004-0000-0000-0000780A0000}"/>
    <hyperlink ref="G122" location="'S.07.01.01.01'!A1" display="S.07.01.01.01" xr:uid="{00000000-0004-0000-0000-0000790A0000}"/>
    <hyperlink ref="G170" location="'S.16.01.01.02'!A1" display="S.16.01.01.02" xr:uid="{00000000-0004-0000-0000-00007A0A0000}"/>
    <hyperlink ref="G169" location="'S.16.01.01.01'!A1" display="S.16.01.01.01" xr:uid="{00000000-0004-0000-0000-00007B0A0000}"/>
    <hyperlink ref="G329" location="'S.26.01.01.01'!A1" display="S.26.01.01.01" xr:uid="{00000000-0004-0000-0000-00007C0A0000}"/>
    <hyperlink ref="G331" location="'S.26.01.01.03'!A1" display="S.26.01.01.03" xr:uid="{00000000-0004-0000-0000-00007D0A0000}"/>
    <hyperlink ref="G332" location="'S.26.01.01.05'!A1" display="S.26.01.01.05" xr:uid="{00000000-0004-0000-0000-00007E0A0000}"/>
    <hyperlink ref="G330" location="'S.26.01.01.02'!A1" display="S.26.01.01.02" xr:uid="{00000000-0004-0000-0000-00007F0A0000}"/>
    <hyperlink ref="G381" location="'S.26.05.01.04'!A1" display="S.26.05.01.04" xr:uid="{00000000-0004-0000-0000-0000800A0000}"/>
    <hyperlink ref="G380" location="'S.26.05.01.03'!A1" display="S.26.05.01.03" xr:uid="{00000000-0004-0000-0000-0000810A0000}"/>
    <hyperlink ref="G379" location="'S.26.05.01.02'!A1" display="S.26.05.01.02" xr:uid="{00000000-0004-0000-0000-0000820A0000}"/>
    <hyperlink ref="G378" location="'S.26.05.01.01'!A1" display="S.26.05.01.01" xr:uid="{00000000-0004-0000-0000-0000830A0000}"/>
    <hyperlink ref="G382" location="'S.26.05.01.05'!A1" display="S.26.05.01.05" xr:uid="{00000000-0004-0000-0000-0000840A0000}"/>
    <hyperlink ref="G722" location="'SR.26.07.01.03'!A1" display="SR.26.07.01.03" xr:uid="{00000000-0004-0000-0000-0000850A0000}"/>
    <hyperlink ref="G720" location="'SR.26.07.01.01'!A1" display="SR.26.07.01.01" xr:uid="{00000000-0004-0000-0000-0000860A0000}"/>
    <hyperlink ref="G725" location="'SR.26.07.01.06'!A1" display="SR.26.07.01.06" xr:uid="{00000000-0004-0000-0000-0000870A0000}"/>
    <hyperlink ref="G724" location="'SR.26.07.01.05'!A1" display="SR.26.07.01.05" xr:uid="{00000000-0004-0000-0000-0000880A0000}"/>
    <hyperlink ref="G723" location="'SR.26.07.01.04'!A1" display="SR.26.07.01.04" xr:uid="{00000000-0004-0000-0000-0000890A0000}"/>
    <hyperlink ref="G721" location="'SR.26.07.01.02'!A1" display="SR.26.07.01.02" xr:uid="{00000000-0004-0000-0000-00008A0A0000}"/>
    <hyperlink ref="G455" location="'S.26.13.01.13'!A1" display="S.26.13.01.13" xr:uid="{00000000-0004-0000-0000-00008B0A0000}"/>
    <hyperlink ref="G454" location="'S.26.13.01.12'!A1" display="S.26.13.01.12" xr:uid="{00000000-0004-0000-0000-00008C0A0000}"/>
    <hyperlink ref="G456" location="'S.26.13.01.14'!A1" display="S.26.13.01.14" xr:uid="{00000000-0004-0000-0000-00008D0A0000}"/>
    <hyperlink ref="G457" location="'S.26.13.01.15'!A1" display="S.26.13.01.15" xr:uid="{00000000-0004-0000-0000-00008E0A0000}"/>
    <hyperlink ref="G443" location="'S.26.13.01.01'!A1" display="S.26.13.01.01" xr:uid="{00000000-0004-0000-0000-00008F0A0000}"/>
    <hyperlink ref="G444" location="'S.26.13.01.02'!A1" display="S.26.13.01.02" xr:uid="{00000000-0004-0000-0000-0000900A0000}"/>
    <hyperlink ref="G445" location="'S.26.13.01.03'!A1" display="S.26.13.01.03" xr:uid="{00000000-0004-0000-0000-0000910A0000}"/>
    <hyperlink ref="G446" location="'S.26.13.01.04'!A1" display="S.26.13.01.04" xr:uid="{00000000-0004-0000-0000-0000920A0000}"/>
    <hyperlink ref="G447" location="'S.26.13.01.05'!A1" display="S.26.13.01.05" xr:uid="{00000000-0004-0000-0000-0000930A0000}"/>
    <hyperlink ref="G448" location="'S.26.13.01.06'!A1" display="S.26.13.01.06" xr:uid="{00000000-0004-0000-0000-0000940A0000}"/>
    <hyperlink ref="G449" location="'S.26.13.01.07'!A1" display="S.26.13.01.07" xr:uid="{00000000-0004-0000-0000-0000950A0000}"/>
    <hyperlink ref="G450" location="'S.26.13.01.08'!A1" display="S.26.13.01.08" xr:uid="{00000000-0004-0000-0000-0000960A0000}"/>
    <hyperlink ref="G451" location="'S.26.13.01.09'!A1" display="S.26.13.01.09" xr:uid="{00000000-0004-0000-0000-0000970A0000}"/>
    <hyperlink ref="G452" location="'S.26.13.01.10'!A1" display="S.26.13.01.10" xr:uid="{00000000-0004-0000-0000-0000980A0000}"/>
    <hyperlink ref="G453" location="'S.26.13.01.11'!A1" display="S.26.13.01.11" xr:uid="{00000000-0004-0000-0000-0000990A0000}"/>
    <hyperlink ref="G157" location="'S.14.01.01.05'!A1" display="S.14.01.01.05" xr:uid="{00000000-0004-0000-0000-00009A0A0000}"/>
    <hyperlink ref="G156" location="'S.14.01.01.02'!A1" display="S.14.01.01.02" xr:uid="{00000000-0004-0000-0000-00009B0A0000}"/>
    <hyperlink ref="G155" location="'S.14.01.01.01'!A1" display="S.14.01.01.01" xr:uid="{00000000-0004-0000-0000-00009C0A0000}"/>
    <hyperlink ref="G663" location="'SR.22.02.01.01'!A1" display="SR.22.02.01.01" xr:uid="{00000000-0004-0000-0000-00009D0A0000}"/>
    <hyperlink ref="G64" location="'S.02.03.07.02'!A1" display="S.02.03.07.02" xr:uid="{00000000-0004-0000-0000-00009E0A0000}"/>
    <hyperlink ref="G65" location="'S.02.03.07.03'!A1" display="S.02.03.07.03" xr:uid="{00000000-0004-0000-0000-00009F0A0000}"/>
    <hyperlink ref="G63" location="'S.02.03.07.01'!A1" display="S.02.03.07.01" xr:uid="{00000000-0004-0000-0000-0000A00A0000}"/>
    <hyperlink ref="G177" location="'S.17.03.01.02'!A1" display="S.17.03.01.02" xr:uid="{00000000-0004-0000-0000-0000A10A0000}"/>
    <hyperlink ref="G176" location="'S.17.03.01.01'!A1" display="S.17.03.01.01" xr:uid="{00000000-0004-0000-0000-0000A20A0000}"/>
    <hyperlink ref="G178" location="'S.17.03.01.03'!A1" display="S.17.03.01.03" xr:uid="{00000000-0004-0000-0000-0000A30A0000}"/>
    <hyperlink ref="G563" location="'S.31.02.01.02'!A1" display="S.31.02.01.02" xr:uid="{00000000-0004-0000-0000-0000A40A0000}"/>
    <hyperlink ref="G562" location="'S.31.02.01.01'!A1" display="S.31.02.01.01" xr:uid="{00000000-0004-0000-0000-0000A50A0000}"/>
    <hyperlink ref="G316" location="'S.25.05.01.05'!A1" display="S.25.05.01.05" xr:uid="{00000000-0004-0000-0000-0000A60A0000}"/>
    <hyperlink ref="G315" location="'S.25.05.01.04'!A1" display="S.25.05.01.04" xr:uid="{00000000-0004-0000-0000-0000A70A0000}"/>
    <hyperlink ref="G314" location="'S.25.05.01.03'!A1" display="S.25.05.01.03" xr:uid="{00000000-0004-0000-0000-0000A80A0000}"/>
    <hyperlink ref="G313" location="'S.25.05.01.02'!A1" display="S.25.05.01.02" xr:uid="{00000000-0004-0000-0000-0000A90A0000}"/>
    <hyperlink ref="G312" location="'S.25.05.01.01'!A1" display="S.25.05.01.01" xr:uid="{00000000-0004-0000-0000-0000AA0A0000}"/>
    <hyperlink ref="G159" location="'S.14.02.01.01'!A1" display="S.14.02.01.01" xr:uid="{00000000-0004-0000-0000-0000AB0A0000}"/>
    <hyperlink ref="G541" location="'S.28.01.01.04'!A1" display="S.28.01.01.04" xr:uid="{00000000-0004-0000-0000-0000AC0A0000}"/>
    <hyperlink ref="G540" location="'S.28.01.01.03'!A1" display="S.28.01.01.03" xr:uid="{00000000-0004-0000-0000-0000AD0A0000}"/>
    <hyperlink ref="G542" location="'S.28.01.01.05'!A1" display="S.28.01.01.05" xr:uid="{00000000-0004-0000-0000-0000AE0A0000}"/>
    <hyperlink ref="G538" location="'S.28.01.01.01'!A1" display="S.28.01.01.01" xr:uid="{00000000-0004-0000-0000-0000AF0A0000}"/>
    <hyperlink ref="G539" location="'S.28.01.01.02'!A1" display="S.28.01.01.02" xr:uid="{00000000-0004-0000-0000-0000B00A0000}"/>
    <hyperlink ref="G114" location="'S.06.02.07.02'!A1" display="S.06.02.07.02" xr:uid="{00000000-0004-0000-0000-0000B10A0000}"/>
    <hyperlink ref="G113" location="'S.06.02.07.01'!A1" display="S.06.02.07.01" xr:uid="{00000000-0004-0000-0000-0000B20A0000}"/>
    <hyperlink ref="G727" location="'SR.26.08.01.01'!A1" display="SR.26.08.01.01" xr:uid="{00000000-0004-0000-0000-0000B30A0000}"/>
    <hyperlink ref="G728" location="'SR.26.08.01.02'!A1" display="SR.26.08.01.02" xr:uid="{00000000-0004-0000-0000-0000B40A0000}"/>
    <hyperlink ref="G659" location="'SR.12.01.01.01'!A1" display="SR.12.01.01.01" xr:uid="{00000000-0004-0000-0000-0000B50A0000}"/>
    <hyperlink ref="G208" location="'S.22.01.01.01'!A1" display="S.22.01.01.01" xr:uid="{00000000-0004-0000-0000-0000B60A0000}"/>
    <hyperlink ref="G759" location="'SR.27.01.01.27'!A1" display="SR.27.01.01.27" xr:uid="{00000000-0004-0000-0000-0000B70A0000}"/>
    <hyperlink ref="G760" location="'SR.27.01.01.28'!A1" display="SR.27.01.01.28" xr:uid="{00000000-0004-0000-0000-0000B80A0000}"/>
    <hyperlink ref="G751" location="'SR.27.01.01.19'!A1" display="SR.27.01.01.19" xr:uid="{00000000-0004-0000-0000-0000B90A0000}"/>
    <hyperlink ref="G748" location="'SR.27.01.01.16'!A1" display="SR.27.01.01.16" xr:uid="{00000000-0004-0000-0000-0000BA0A0000}"/>
    <hyperlink ref="G749" location="'SR.27.01.01.17'!A1" display="SR.27.01.01.17" xr:uid="{00000000-0004-0000-0000-0000BB0A0000}"/>
    <hyperlink ref="G750" location="'SR.27.01.01.18'!A1" display="SR.27.01.01.18" xr:uid="{00000000-0004-0000-0000-0000BC0A0000}"/>
    <hyperlink ref="G754" location="'SR.27.01.01.22'!A1" display="SR.27.01.01.22" xr:uid="{00000000-0004-0000-0000-0000BD0A0000}"/>
    <hyperlink ref="G752" location="'SR.27.01.01.20'!A1" display="SR.27.01.01.20" xr:uid="{00000000-0004-0000-0000-0000BE0A0000}"/>
    <hyperlink ref="G747" location="'SR.27.01.01.15'!A1" display="SR.27.01.01.15" xr:uid="{00000000-0004-0000-0000-0000BF0A0000}"/>
    <hyperlink ref="G746" location="'SR.27.01.01.14'!A1" display="SR.27.01.01.14" xr:uid="{00000000-0004-0000-0000-0000C00A0000}"/>
    <hyperlink ref="G736" location="'SR.27.01.01.04'!A1" display="SR.27.01.01.04" xr:uid="{00000000-0004-0000-0000-0000C10A0000}"/>
    <hyperlink ref="G737" location="'SR.27.01.01.05'!A1" display="SR.27.01.01.05" xr:uid="{00000000-0004-0000-0000-0000C20A0000}"/>
    <hyperlink ref="G738" location="'SR.27.01.01.06'!A1" display="SR.27.01.01.06" xr:uid="{00000000-0004-0000-0000-0000C30A0000}"/>
    <hyperlink ref="G739" location="'SR.27.01.01.07'!A1" display="SR.27.01.01.07" xr:uid="{00000000-0004-0000-0000-0000C40A0000}"/>
    <hyperlink ref="G740" location="'SR.27.01.01.08'!A1" display="SR.27.01.01.08" xr:uid="{00000000-0004-0000-0000-0000C50A0000}"/>
    <hyperlink ref="G741" location="'SR.27.01.01.09'!A1" display="SR.27.01.01.09" xr:uid="{00000000-0004-0000-0000-0000C60A0000}"/>
    <hyperlink ref="G742" location="'SR.27.01.01.10'!A1" display="SR.27.01.01.10" xr:uid="{00000000-0004-0000-0000-0000C70A0000}"/>
    <hyperlink ref="G743" location="'SR.27.01.01.11'!A1" display="SR.27.01.01.11" xr:uid="{00000000-0004-0000-0000-0000C80A0000}"/>
    <hyperlink ref="G744" location="'SR.27.01.01.12'!A1" display="SR.27.01.01.12" xr:uid="{00000000-0004-0000-0000-0000C90A0000}"/>
    <hyperlink ref="G745" location="'SR.27.01.01.13'!A1" display="SR.27.01.01.13" xr:uid="{00000000-0004-0000-0000-0000CA0A0000}"/>
    <hyperlink ref="G753" location="'SR.27.01.01.21'!A1" display="SR.27.01.01.21" xr:uid="{00000000-0004-0000-0000-0000CB0A0000}"/>
    <hyperlink ref="G755" location="'SR.27.01.01.23'!A1" display="SR.27.01.01.23" xr:uid="{00000000-0004-0000-0000-0000CC0A0000}"/>
    <hyperlink ref="G756" location="'SR.27.01.01.24'!A1" display="SR.27.01.01.24" xr:uid="{00000000-0004-0000-0000-0000CD0A0000}"/>
    <hyperlink ref="G757" location="'SR.27.01.01.25'!A1" display="SR.27.01.01.25" xr:uid="{00000000-0004-0000-0000-0000CE0A0000}"/>
    <hyperlink ref="G758" location="'SR.27.01.01.26'!A1" display="SR.27.01.01.26" xr:uid="{00000000-0004-0000-0000-0000CF0A0000}"/>
    <hyperlink ref="G733" location="'SR.27.01.01.01'!A1" display="SR.27.01.01.01" xr:uid="{00000000-0004-0000-0000-0000D00A0000}"/>
    <hyperlink ref="G734" location="'SR.27.01.01.02'!A1" display="SR.27.01.01.02" xr:uid="{00000000-0004-0000-0000-0000D10A0000}"/>
    <hyperlink ref="G735" location="'SR.27.01.01.03'!A1" display="SR.27.01.01.03" xr:uid="{00000000-0004-0000-0000-0000D20A0000}"/>
    <hyperlink ref="G434" location="'S.26.11.01.01'!A1" display="S.26.11.01.01" xr:uid="{00000000-0004-0000-0000-0000D30A0000}"/>
    <hyperlink ref="G436" location="'S.26.11.01.03'!A1" display="S.26.11.01.03" xr:uid="{00000000-0004-0000-0000-0000D40A0000}"/>
    <hyperlink ref="G437" location="'S.26.11.01.04'!A1" display="S.26.11.01.04" xr:uid="{00000000-0004-0000-0000-0000D50A0000}"/>
    <hyperlink ref="G435" location="'S.26.11.01.02'!A1" display="S.26.11.01.02" xr:uid="{00000000-0004-0000-0000-0000D60A0000}"/>
    <hyperlink ref="G291" location="'S.25.01.01.03'!A1" display="S.25.01.01.03" xr:uid="{00000000-0004-0000-0000-0000D70A0000}"/>
    <hyperlink ref="G290" location="'S.25.01.01.02'!A1" display="S.25.01.01.02" xr:uid="{00000000-0004-0000-0000-0000D80A0000}"/>
    <hyperlink ref="G289" location="'S.25.01.01.01'!A1" display="S.25.01.01.01" xr:uid="{00000000-0004-0000-0000-0000D90A0000}"/>
    <hyperlink ref="G293" location="'S.25.01.01.05'!A1" display="S.25.01.01.05" xr:uid="{00000000-0004-0000-0000-0000DA0A0000}"/>
    <hyperlink ref="G292" location="'S.25.01.01.04'!A1" display="S.25.01.01.04" xr:uid="{00000000-0004-0000-0000-0000DB0A0000}"/>
    <hyperlink ref="G711" location="'SR.26.05.01.01'!A1" display="SR.26.05.01.01" xr:uid="{00000000-0004-0000-0000-0000DC0A0000}"/>
    <hyperlink ref="G712" location="'SR.26.05.01.02'!A1" display="SR.26.05.01.02" xr:uid="{00000000-0004-0000-0000-0000DD0A0000}"/>
    <hyperlink ref="G713" location="'SR.26.05.01.03'!A1" display="SR.26.05.01.03" xr:uid="{00000000-0004-0000-0000-0000DE0A0000}"/>
    <hyperlink ref="G714" location="'SR.26.05.01.04'!A1" display="SR.26.05.01.04" xr:uid="{00000000-0004-0000-0000-0000DF0A0000}"/>
    <hyperlink ref="G715" location="'SR.26.05.01.05'!A1" display="SR.26.05.01.05" xr:uid="{00000000-0004-0000-0000-0000E00A0000}"/>
    <hyperlink ref="G132" location="'S.09.01.01.01'!A1" display="S.09.01.01.01" xr:uid="{00000000-0004-0000-0000-0000E10A0000}"/>
    <hyperlink ref="G412" location="'S.26.08.01.03'!A1" display="S.26.08.01.03" xr:uid="{00000000-0004-0000-0000-0000E20A0000}"/>
    <hyperlink ref="G411" location="'S.26.08.01.02'!A1" display="S.26.08.01.02" xr:uid="{00000000-0004-0000-0000-0000E30A0000}"/>
    <hyperlink ref="G410" location="'S.26.08.01.01'!A1" display="S.26.08.01.01" xr:uid="{00000000-0004-0000-0000-0000E40A0000}"/>
    <hyperlink ref="G603" location="'S.52.01.01.01'!A1" display="S.52.01.01.01" xr:uid="{00000000-0004-0000-0000-0000E50A0000}"/>
    <hyperlink ref="G604" location="'S.52.01.01.02'!A1" display="S.52.01.01.02" xr:uid="{00000000-0004-0000-0000-0000E60A0000}"/>
    <hyperlink ref="G46" location="'S.01.03.01.01'!A1" display="S.01.03.01.01" xr:uid="{00000000-0004-0000-0000-0000E70A0000}"/>
    <hyperlink ref="G47" location="'S.01.03.01.02'!A1" display="S.01.03.01.02" xr:uid="{00000000-0004-0000-0000-0000E80A0000}"/>
    <hyperlink ref="G172" location="'S.17.01.01.01'!A1" display="S.17.01.01.01" xr:uid="{00000000-0004-0000-0000-0000E90A0000}"/>
    <hyperlink ref="G685" location="'SR.26.01.01.05'!A1" display="SR.26.01.01.05" xr:uid="{00000000-0004-0000-0000-0000EA0A0000}"/>
    <hyperlink ref="G683" location="'SR.26.01.01.02'!A1" display="SR.26.01.01.02" xr:uid="{00000000-0004-0000-0000-0000EB0A0000}"/>
    <hyperlink ref="G684" location="'SR.26.01.01.03'!A1" display="SR.26.01.01.03" xr:uid="{00000000-0004-0000-0000-0000EC0A0000}"/>
    <hyperlink ref="G682" location="'SR.26.01.01.01'!A1" display="SR.26.01.01.01" xr:uid="{00000000-0004-0000-0000-0000ED0A0000}"/>
    <hyperlink ref="G665" location="'SR.22.03.01.01'!A1" display="SR.22.03.01.01" xr:uid="{00000000-0004-0000-0000-0000EE0A0000}"/>
    <hyperlink ref="G69" location="'S.03.01.01.03'!A1" display="S.03.01.01.03" xr:uid="{00000000-0004-0000-0000-0000EF0A0000}"/>
    <hyperlink ref="G68" location="'S.03.01.01.02'!A1" display="S.03.01.01.02" xr:uid="{00000000-0004-0000-0000-0000F00A0000}"/>
    <hyperlink ref="G67" location="'S.03.01.01.01'!A1" display="S.03.01.01.01" xr:uid="{00000000-0004-0000-0000-0000F10A0000}"/>
    <hyperlink ref="G653" location="'SR.01.01.07.01'!A1" display="SR.01.01.07.01" xr:uid="{00000000-0004-0000-0000-0000F20A0000}"/>
    <hyperlink ref="G554" location="'S.30.04.01.02'!A1" display="S.30.04.01.02" xr:uid="{00000000-0004-0000-0000-0000F30A0000}"/>
    <hyperlink ref="G553" location="'S.30.04.01.01'!A1" display="S.30.04.01.01" xr:uid="{00000000-0004-0000-0000-0000F40A0000}"/>
    <hyperlink ref="G150" location="'S.12.02.01.01'!A1" display="S.12.02.01.01" xr:uid="{00000000-0004-0000-0000-0000F50A0000}"/>
    <hyperlink ref="G151" location="'S.12.02.01.02'!A1" display="S.12.02.01.02" xr:uid="{00000000-0004-0000-0000-0000F60A0000}"/>
    <hyperlink ref="G470" location="'S.26.16.01.02'!A1" display="S.26.16.01.02" xr:uid="{00000000-0004-0000-0000-0000F70A0000}"/>
    <hyperlink ref="G469" location="'S.26.16.01.01'!A1" display="S.26.16.01.01" xr:uid="{00000000-0004-0000-0000-0000F80A0000}"/>
    <hyperlink ref="G471" location="'S.26.16.01.03'!A1" display="S.26.16.01.03" xr:uid="{00000000-0004-0000-0000-0000F90A0000}"/>
    <hyperlink ref="G420" location="'S.26.09.01.03'!A1" display="S.26.09.01.03" xr:uid="{00000000-0004-0000-0000-0000FA0A0000}"/>
    <hyperlink ref="G419" location="'S.26.09.01.02'!A1" display="S.26.09.01.02" xr:uid="{00000000-0004-0000-0000-0000FB0A0000}"/>
    <hyperlink ref="G418" location="'S.26.09.01.01'!A1" display="S.26.09.01.01" xr:uid="{00000000-0004-0000-0000-0000FC0A0000}"/>
    <hyperlink ref="G693" location="'SR.26.02.01.01'!A1" display="SR.26.02.01.01" xr:uid="{00000000-0004-0000-0000-0000FD0A0000}"/>
    <hyperlink ref="G694" location="'SR.26.02.01.02'!A1" display="SR.26.02.01.02" xr:uid="{00000000-0004-0000-0000-0000FE0A0000}"/>
    <hyperlink ref="G91" location="'S.05.01.01.01'!A1" display="S.05.01.01.01" xr:uid="{00000000-0004-0000-0000-0000FF0A0000}"/>
    <hyperlink ref="G92" location="'S.05.01.01.02'!A1" display="S.05.01.01.02" xr:uid="{00000000-0004-0000-0000-0000000B0000}"/>
    <hyperlink ref="G219" location="'S.22.05.01.01'!A1" display="S.22.05.01.01" xr:uid="{00000000-0004-0000-0000-0000010B0000}"/>
  </hyperlinks>
  <pageMargins left="0.7" right="0.7" top="0.75" bottom="0.75" header="0.3" footer="0.3"/>
  <pageSetup firstPageNumber="0" orientation="portrai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0</v>
      </c>
      <c r="C1" s="31" t="s">
        <v>20</v>
      </c>
    </row>
    <row r="2" spans="1:6" x14ac:dyDescent="0.35">
      <c r="C2" s="32"/>
    </row>
    <row r="3" spans="1:6" ht="10" customHeight="1" x14ac:dyDescent="0.35">
      <c r="A3" s="3" t="s">
        <v>2</v>
      </c>
      <c r="B3" s="2"/>
    </row>
    <row r="5" spans="1:6" ht="11" customHeight="1" x14ac:dyDescent="0.35">
      <c r="B5" s="3" t="s">
        <v>3</v>
      </c>
      <c r="C5" s="3" t="s">
        <v>5</v>
      </c>
      <c r="D5" s="3" t="s">
        <v>7</v>
      </c>
      <c r="E5" s="3" t="s">
        <v>9</v>
      </c>
      <c r="F5" s="3" t="s">
        <v>11</v>
      </c>
    </row>
    <row r="6" spans="1:6" ht="15" customHeight="1" x14ac:dyDescent="0.35">
      <c r="A6" s="3" t="s">
        <v>13</v>
      </c>
      <c r="B6" s="4" t="s">
        <v>4</v>
      </c>
      <c r="C6" s="4" t="s">
        <v>6</v>
      </c>
      <c r="D6" s="4" t="s">
        <v>8</v>
      </c>
      <c r="E6" s="4" t="s">
        <v>10</v>
      </c>
      <c r="F6" s="4" t="s">
        <v>12</v>
      </c>
    </row>
    <row r="7" spans="1:6" ht="15" customHeight="1" x14ac:dyDescent="0.35">
      <c r="A7" s="2"/>
      <c r="B7" s="6"/>
      <c r="C7" s="6"/>
      <c r="D7" s="6"/>
      <c r="E7" s="6"/>
      <c r="F7" s="6"/>
    </row>
    <row r="8" spans="1:6" ht="11" customHeight="1" x14ac:dyDescent="0.35">
      <c r="A8" s="5" t="s">
        <v>14</v>
      </c>
      <c r="B8" s="5" t="s">
        <v>15</v>
      </c>
      <c r="C8" s="5" t="s">
        <v>16</v>
      </c>
      <c r="D8" s="5" t="s">
        <v>17</v>
      </c>
      <c r="E8" s="5" t="s">
        <v>18</v>
      </c>
      <c r="F8" s="5" t="s">
        <v>19</v>
      </c>
    </row>
  </sheetData>
  <mergeCells count="1">
    <mergeCell ref="C1:C2"/>
  </mergeCells>
  <dataValidations count="1">
    <dataValidation type="custom" allowBlank="1" showErrorMessage="1" errorTitle="Error" error="Data is of incorrect type!" sqref="D7:F7" xr:uid="{00000000-0002-0000-0100-000003000000}">
      <formula1>ISNUMBER(D7)</formula1>
    </dataValidation>
  </dataValidations>
  <hyperlinks>
    <hyperlink ref="A1" location="'Table of Contents'!A1" display="E.01.01.16.01 - Deposits to cedants - line-by-line reporting" xr:uid="{00000000-0004-0000-0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100-000000000000}">
          <x14:formula1>
            <xm:f>Enumerations!$A$1:$A$1</xm:f>
          </x14:formula1>
          <xm:sqref>B3</xm:sqref>
        </x14:dataValidation>
        <x14:dataValidation type="list" allowBlank="1" showErrorMessage="1" errorTitle="Error" error="Data is of incorrect type!" xr:uid="{00000000-0002-0000-0100-000001000000}">
          <x14:formula1>
            <xm:f>Enumerations!$A$2:$IX$2</xm:f>
          </x14:formula1>
          <xm:sqref>B7</xm:sqref>
        </x14:dataValidation>
        <x14:dataValidation type="list" allowBlank="1" showErrorMessage="1" errorTitle="Error" error="Data is of incorrect type!" xr:uid="{00000000-0002-0000-0100-000002000000}">
          <x14:formula1>
            <xm:f>Enumerations!$A$3:$GL$3</xm:f>
          </x14:formula1>
          <xm:sqref>C7</xm:sqref>
        </x14:dataValidation>
      </x14:dataValidations>
    </ext>
  </extLs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autoPageBreaks="0"/>
  </sheetPr>
  <dimension ref="A1:I11"/>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9" width="15" customWidth="1"/>
  </cols>
  <sheetData>
    <row r="1" spans="1:9" ht="12" customHeight="1" x14ac:dyDescent="0.35">
      <c r="A1" s="1" t="s">
        <v>473</v>
      </c>
    </row>
    <row r="3" spans="1:9" ht="11" customHeight="1" x14ac:dyDescent="0.35">
      <c r="C3" s="35" t="s">
        <v>474</v>
      </c>
      <c r="D3" s="36"/>
      <c r="E3" s="35" t="s">
        <v>477</v>
      </c>
      <c r="F3" s="36"/>
    </row>
    <row r="4" spans="1:9" ht="11" customHeight="1" x14ac:dyDescent="0.35">
      <c r="C4" s="3" t="s">
        <v>475</v>
      </c>
      <c r="D4" s="3" t="s">
        <v>476</v>
      </c>
      <c r="E4" s="3" t="s">
        <v>475</v>
      </c>
      <c r="F4" s="3" t="s">
        <v>476</v>
      </c>
      <c r="G4" s="33" t="s">
        <v>484</v>
      </c>
      <c r="H4" s="33" t="s">
        <v>485</v>
      </c>
      <c r="I4" s="33" t="s">
        <v>486</v>
      </c>
    </row>
    <row r="5" spans="1:9" ht="11" customHeight="1" x14ac:dyDescent="0.35">
      <c r="C5" s="4" t="s">
        <v>4</v>
      </c>
      <c r="D5" s="4" t="s">
        <v>6</v>
      </c>
      <c r="E5" s="4" t="s">
        <v>8</v>
      </c>
      <c r="F5" s="4" t="s">
        <v>10</v>
      </c>
      <c r="G5" s="34"/>
      <c r="H5" s="34"/>
      <c r="I5" s="34"/>
    </row>
    <row r="6" spans="1:9" ht="11" customHeight="1" x14ac:dyDescent="0.35">
      <c r="A6" s="7" t="s">
        <v>478</v>
      </c>
      <c r="B6" s="4" t="s">
        <v>479</v>
      </c>
      <c r="C6" s="6"/>
      <c r="D6" s="6"/>
      <c r="E6" s="6"/>
      <c r="F6" s="6"/>
      <c r="G6" s="5" t="s">
        <v>488</v>
      </c>
      <c r="H6" s="5" t="s">
        <v>487</v>
      </c>
      <c r="I6" s="8"/>
    </row>
    <row r="7" spans="1:9" ht="11" customHeight="1" x14ac:dyDescent="0.35">
      <c r="A7" s="7" t="s">
        <v>480</v>
      </c>
      <c r="B7" s="4" t="s">
        <v>481</v>
      </c>
      <c r="C7" s="6"/>
      <c r="D7" s="6"/>
      <c r="E7" s="6"/>
      <c r="F7" s="6"/>
      <c r="G7" s="5" t="s">
        <v>488</v>
      </c>
      <c r="H7" s="5" t="s">
        <v>489</v>
      </c>
      <c r="I7" s="5" t="s">
        <v>490</v>
      </c>
    </row>
    <row r="8" spans="1:9" ht="11" customHeight="1" x14ac:dyDescent="0.35">
      <c r="A8" s="7" t="s">
        <v>482</v>
      </c>
      <c r="B8" s="4" t="s">
        <v>483</v>
      </c>
      <c r="C8" s="6"/>
      <c r="D8" s="6"/>
      <c r="E8" s="6"/>
      <c r="F8" s="6"/>
      <c r="G8" s="5" t="s">
        <v>488</v>
      </c>
      <c r="H8" s="5" t="s">
        <v>491</v>
      </c>
      <c r="I8" s="5" t="s">
        <v>490</v>
      </c>
    </row>
    <row r="9" spans="1:9" ht="11" customHeight="1" x14ac:dyDescent="0.35">
      <c r="B9" s="5" t="s">
        <v>14</v>
      </c>
      <c r="C9" s="5" t="s">
        <v>494</v>
      </c>
      <c r="D9" s="5" t="s">
        <v>494</v>
      </c>
      <c r="E9" s="5" t="s">
        <v>498</v>
      </c>
      <c r="F9" s="5" t="s">
        <v>498</v>
      </c>
    </row>
    <row r="10" spans="1:9" ht="11" customHeight="1" x14ac:dyDescent="0.35">
      <c r="B10" s="5" t="s">
        <v>492</v>
      </c>
      <c r="C10" s="5" t="s">
        <v>496</v>
      </c>
      <c r="D10" s="5" t="s">
        <v>497</v>
      </c>
      <c r="E10" s="5" t="s">
        <v>496</v>
      </c>
      <c r="F10" s="5" t="s">
        <v>497</v>
      </c>
    </row>
    <row r="11" spans="1:9" ht="11" customHeight="1" x14ac:dyDescent="0.35">
      <c r="B11" s="5" t="s">
        <v>493</v>
      </c>
      <c r="C11" s="5" t="s">
        <v>495</v>
      </c>
      <c r="D11" s="5" t="s">
        <v>495</v>
      </c>
      <c r="E11" s="5" t="s">
        <v>495</v>
      </c>
      <c r="F11" s="5" t="s">
        <v>495</v>
      </c>
    </row>
  </sheetData>
  <mergeCells count="5">
    <mergeCell ref="G4:G5"/>
    <mergeCell ref="E3:F3"/>
    <mergeCell ref="I4:I5"/>
    <mergeCell ref="H4:H5"/>
    <mergeCell ref="C3:D3"/>
  </mergeCells>
  <dataValidations count="1">
    <dataValidation type="custom" allowBlank="1" showErrorMessage="1" errorTitle="Error" error="Data is of incorrect type!" sqref="C6:F8" xr:uid="{00000000-0002-0000-0200-000000000000}">
      <formula1>ISNUMBER(C6)</formula1>
    </dataValidation>
  </dataValidations>
  <hyperlinks>
    <hyperlink ref="A1" location="'Table of Contents'!A1" display="E.04.01.16.01 - Investment revenues and expenses (attribution to policyholders) - Home country and countries outside the materiality threshold" xr:uid="{00000000-0004-0000-0200-000000000000}"/>
  </hyperlinks>
  <pageMargins left="0.7" right="0.7" top="0.75" bottom="0.75" header="0.3" footer="0.3"/>
  <pageSetup firstPageNumber="0" orientation="portrait"/>
  <drawing r:id="rId1"/>
  <legacyDrawing r:id="rId2"/>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pageSetUpPr autoPageBreaks="0"/>
  </sheetPr>
  <dimension ref="A1:J9"/>
  <sheetViews>
    <sheetView showGridLines="0" zoomScale="80" zoomScaleNormal="80" workbookViewId="0">
      <pane xSplit="3" ySplit="5" topLeftCell="D6" activePane="bottomRight" state="frozen"/>
      <selection pane="topRight" activeCell="D1" sqref="D1"/>
      <selection pane="bottomLeft" activeCell="A6" sqref="A6"/>
      <selection pane="bottomRight"/>
    </sheetView>
  </sheetViews>
  <sheetFormatPr defaultRowHeight="14.5" x14ac:dyDescent="0.35"/>
  <cols>
    <col min="1" max="10" width="15" customWidth="1"/>
  </cols>
  <sheetData>
    <row r="1" spans="1:10" ht="12" customHeight="1" x14ac:dyDescent="0.35">
      <c r="A1" s="1" t="s">
        <v>499</v>
      </c>
    </row>
    <row r="3" spans="1:10" ht="11" customHeight="1" x14ac:dyDescent="0.35">
      <c r="D3" s="35" t="s">
        <v>474</v>
      </c>
      <c r="E3" s="36"/>
      <c r="F3" s="35" t="s">
        <v>477</v>
      </c>
      <c r="G3" s="36"/>
    </row>
    <row r="4" spans="1:10" ht="11" customHeight="1" x14ac:dyDescent="0.35">
      <c r="D4" s="3" t="s">
        <v>475</v>
      </c>
      <c r="E4" s="3" t="s">
        <v>476</v>
      </c>
      <c r="F4" s="3" t="s">
        <v>475</v>
      </c>
      <c r="G4" s="3" t="s">
        <v>476</v>
      </c>
      <c r="H4" s="33" t="s">
        <v>484</v>
      </c>
      <c r="I4" s="33" t="s">
        <v>485</v>
      </c>
      <c r="J4" s="33" t="s">
        <v>486</v>
      </c>
    </row>
    <row r="5" spans="1:10" ht="15" customHeight="1" x14ac:dyDescent="0.35">
      <c r="A5" s="3" t="s">
        <v>500</v>
      </c>
      <c r="D5" s="4" t="s">
        <v>4</v>
      </c>
      <c r="E5" s="4" t="s">
        <v>6</v>
      </c>
      <c r="F5" s="4" t="s">
        <v>8</v>
      </c>
      <c r="G5" s="4" t="s">
        <v>10</v>
      </c>
      <c r="H5" s="34"/>
      <c r="I5" s="34"/>
      <c r="J5" s="34"/>
    </row>
    <row r="6" spans="1:10" ht="11" customHeight="1" x14ac:dyDescent="0.35">
      <c r="A6" s="2"/>
      <c r="B6" s="7" t="s">
        <v>501</v>
      </c>
      <c r="C6" s="4" t="s">
        <v>502</v>
      </c>
      <c r="D6" s="6"/>
      <c r="E6" s="6"/>
      <c r="F6" s="6"/>
      <c r="G6" s="6"/>
      <c r="H6" s="5" t="s">
        <v>488</v>
      </c>
      <c r="I6" s="5" t="s">
        <v>504</v>
      </c>
      <c r="J6" s="5" t="s">
        <v>503</v>
      </c>
    </row>
    <row r="7" spans="1:10" ht="11" customHeight="1" x14ac:dyDescent="0.35">
      <c r="C7" s="5" t="s">
        <v>14</v>
      </c>
      <c r="D7" s="5" t="s">
        <v>494</v>
      </c>
      <c r="E7" s="5" t="s">
        <v>494</v>
      </c>
      <c r="F7" s="5" t="s">
        <v>498</v>
      </c>
      <c r="G7" s="5" t="s">
        <v>498</v>
      </c>
    </row>
    <row r="8" spans="1:10" ht="11" customHeight="1" x14ac:dyDescent="0.35">
      <c r="C8" s="5" t="s">
        <v>492</v>
      </c>
      <c r="D8" s="5" t="s">
        <v>496</v>
      </c>
      <c r="E8" s="5" t="s">
        <v>497</v>
      </c>
      <c r="F8" s="5" t="s">
        <v>496</v>
      </c>
      <c r="G8" s="5" t="s">
        <v>497</v>
      </c>
    </row>
    <row r="9" spans="1:10" ht="11" customHeight="1" x14ac:dyDescent="0.35">
      <c r="C9" s="5" t="s">
        <v>493</v>
      </c>
      <c r="D9" s="5" t="s">
        <v>495</v>
      </c>
      <c r="E9" s="5" t="s">
        <v>495</v>
      </c>
      <c r="F9" s="5" t="s">
        <v>495</v>
      </c>
      <c r="G9" s="5" t="s">
        <v>495</v>
      </c>
    </row>
  </sheetData>
  <mergeCells count="5">
    <mergeCell ref="D3:E3"/>
    <mergeCell ref="F3:G3"/>
    <mergeCell ref="H4:H5"/>
    <mergeCell ref="I4:I5"/>
    <mergeCell ref="J4:J5"/>
  </mergeCells>
  <dataValidations count="1">
    <dataValidation type="custom" allowBlank="1" showErrorMessage="1" errorTitle="Error" error="Data is of incorrect type!" sqref="D6:G6" xr:uid="{00000000-0002-0000-0300-000001000000}">
      <formula1>ISNUMBER(D6)</formula1>
    </dataValidation>
  </dataValidations>
  <hyperlinks>
    <hyperlink ref="A1" location="'Table of Contents'!A1" display="E.04.01.16.02 - Investment revenues and expenses (attribution to policyholders) - countries inside the materiality threshold" xr:uid="{00000000-0004-0000-0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0300-000000000000}">
          <x14:formula1>
            <xm:f>Enumerations!$A$4:$IU$4</xm:f>
          </x14:formula1>
          <xm:sqref>A6</xm:sqref>
        </x14:dataValidation>
      </x14:dataValidations>
    </ext>
  </extLs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autoPageBreaks="0"/>
  </sheetPr>
  <dimension ref="A1:F8"/>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6" width="15" customWidth="1"/>
  </cols>
  <sheetData>
    <row r="1" spans="1:6" ht="12" customHeight="1" x14ac:dyDescent="0.35">
      <c r="A1" s="1" t="s">
        <v>505</v>
      </c>
    </row>
    <row r="3" spans="1:6" ht="11" customHeight="1" x14ac:dyDescent="0.35">
      <c r="C3" s="35" t="s">
        <v>506</v>
      </c>
      <c r="D3" s="36"/>
    </row>
    <row r="4" spans="1:6" ht="11" customHeight="1" x14ac:dyDescent="0.35">
      <c r="C4" s="3" t="s">
        <v>507</v>
      </c>
      <c r="D4" s="3" t="s">
        <v>508</v>
      </c>
      <c r="E4" s="33" t="s">
        <v>492</v>
      </c>
      <c r="F4" s="33" t="s">
        <v>484</v>
      </c>
    </row>
    <row r="5" spans="1:6" ht="11" customHeight="1" x14ac:dyDescent="0.35">
      <c r="C5" s="4" t="s">
        <v>12</v>
      </c>
      <c r="D5" s="4" t="s">
        <v>509</v>
      </c>
      <c r="E5" s="34"/>
      <c r="F5" s="34"/>
    </row>
    <row r="6" spans="1:6" ht="11" customHeight="1" x14ac:dyDescent="0.35">
      <c r="A6" s="7" t="s">
        <v>510</v>
      </c>
      <c r="B6" s="4" t="s">
        <v>511</v>
      </c>
      <c r="C6" s="6"/>
      <c r="D6" s="6"/>
      <c r="E6" s="5" t="s">
        <v>512</v>
      </c>
      <c r="F6" s="5" t="s">
        <v>488</v>
      </c>
    </row>
    <row r="7" spans="1:6" ht="11" customHeight="1" x14ac:dyDescent="0.35">
      <c r="B7" s="5" t="s">
        <v>14</v>
      </c>
      <c r="C7" s="5" t="s">
        <v>494</v>
      </c>
      <c r="D7" s="5" t="s">
        <v>498</v>
      </c>
    </row>
    <row r="8" spans="1:6" ht="11" customHeight="1" x14ac:dyDescent="0.35">
      <c r="B8" s="5" t="s">
        <v>493</v>
      </c>
      <c r="C8" s="5" t="s">
        <v>495</v>
      </c>
      <c r="D8" s="5" t="s">
        <v>495</v>
      </c>
    </row>
  </sheetData>
  <mergeCells count="3">
    <mergeCell ref="F4:F5"/>
    <mergeCell ref="C3:D3"/>
    <mergeCell ref="E4:E5"/>
  </mergeCells>
  <dataValidations count="1">
    <dataValidation type="custom" allowBlank="1" showErrorMessage="1" errorTitle="Error" error="Data is of incorrect type!" sqref="C6:D6" xr:uid="{00000000-0002-0000-0400-000000000000}">
      <formula1>ISNUMBER(C6)</formula1>
    </dataValidation>
  </dataValidations>
  <hyperlinks>
    <hyperlink ref="A1" location="'Table of Contents'!A1" display="E.04.01.16.03 - Investment revenues and expenses - part of excess of assets over liabilities" xr:uid="{00000000-0004-0000-0400-000000000000}"/>
  </hyperlinks>
  <pageMargins left="0.7" right="0.7" top="0.75" bottom="0.75" header="0.3" footer="0.3"/>
  <pageSetup firstPageNumber="0" orientation="portrait"/>
  <drawing r:id="rId1"/>
  <legacyDrawing r:id="rId2"/>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pageSetUpPr autoPageBreaks="0"/>
  </sheetPr>
  <dimension ref="A1:E74"/>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513</v>
      </c>
    </row>
    <row r="3" spans="1:5" ht="11" customHeight="1" x14ac:dyDescent="0.35">
      <c r="D3" s="3" t="s">
        <v>514</v>
      </c>
      <c r="E3" s="33" t="s">
        <v>14</v>
      </c>
    </row>
    <row r="4" spans="1:5" ht="11" customHeight="1" x14ac:dyDescent="0.35">
      <c r="D4" s="4" t="s">
        <v>515</v>
      </c>
      <c r="E4" s="34"/>
    </row>
    <row r="5" spans="1:5" ht="11" customHeight="1" x14ac:dyDescent="0.35">
      <c r="A5" s="37" t="s">
        <v>516</v>
      </c>
      <c r="B5" s="7" t="s">
        <v>517</v>
      </c>
      <c r="C5" s="4" t="s">
        <v>518</v>
      </c>
      <c r="D5" s="6"/>
      <c r="E5" s="5" t="s">
        <v>657</v>
      </c>
    </row>
    <row r="6" spans="1:5" ht="11" customHeight="1" x14ac:dyDescent="0.35">
      <c r="A6" s="36"/>
      <c r="B6" s="7" t="s">
        <v>519</v>
      </c>
      <c r="C6" s="4" t="s">
        <v>520</v>
      </c>
      <c r="D6" s="6"/>
      <c r="E6" s="5" t="s">
        <v>658</v>
      </c>
    </row>
    <row r="7" spans="1:5" ht="11" customHeight="1" x14ac:dyDescent="0.35">
      <c r="A7" s="36"/>
      <c r="B7" s="7" t="s">
        <v>521</v>
      </c>
      <c r="C7" s="4" t="s">
        <v>522</v>
      </c>
      <c r="D7" s="6"/>
      <c r="E7" s="5" t="s">
        <v>659</v>
      </c>
    </row>
    <row r="8" spans="1:5" ht="11" customHeight="1" x14ac:dyDescent="0.35">
      <c r="A8" s="36"/>
      <c r="B8" s="7" t="s">
        <v>523</v>
      </c>
      <c r="C8" s="4" t="s">
        <v>524</v>
      </c>
      <c r="D8" s="6"/>
      <c r="E8" s="5" t="s">
        <v>660</v>
      </c>
    </row>
    <row r="9" spans="1:5" ht="11" customHeight="1" x14ac:dyDescent="0.35">
      <c r="A9" s="36"/>
      <c r="B9" s="7" t="s">
        <v>525</v>
      </c>
      <c r="C9" s="4" t="s">
        <v>526</v>
      </c>
      <c r="D9" s="6"/>
      <c r="E9" s="5" t="s">
        <v>661</v>
      </c>
    </row>
    <row r="10" spans="1:5" ht="11" customHeight="1" x14ac:dyDescent="0.35">
      <c r="A10" s="36"/>
      <c r="B10" s="7" t="s">
        <v>527</v>
      </c>
      <c r="C10" s="4" t="s">
        <v>528</v>
      </c>
      <c r="D10" s="6"/>
      <c r="E10" s="5" t="s">
        <v>662</v>
      </c>
    </row>
    <row r="11" spans="1:5" ht="11" customHeight="1" x14ac:dyDescent="0.35">
      <c r="A11" s="36"/>
      <c r="B11" s="7" t="s">
        <v>529</v>
      </c>
      <c r="C11" s="4" t="s">
        <v>530</v>
      </c>
      <c r="D11" s="6"/>
      <c r="E11" s="5" t="s">
        <v>663</v>
      </c>
    </row>
    <row r="12" spans="1:5" ht="11" customHeight="1" x14ac:dyDescent="0.35">
      <c r="A12" s="36"/>
      <c r="B12" s="7" t="s">
        <v>531</v>
      </c>
      <c r="C12" s="4" t="s">
        <v>532</v>
      </c>
      <c r="D12" s="6"/>
      <c r="E12" s="5" t="s">
        <v>664</v>
      </c>
    </row>
    <row r="13" spans="1:5" ht="11" customHeight="1" x14ac:dyDescent="0.35">
      <c r="A13" s="36"/>
      <c r="B13" s="7" t="s">
        <v>533</v>
      </c>
      <c r="C13" s="4" t="s">
        <v>534</v>
      </c>
      <c r="D13" s="6"/>
      <c r="E13" s="5" t="s">
        <v>665</v>
      </c>
    </row>
    <row r="14" spans="1:5" ht="11" customHeight="1" x14ac:dyDescent="0.35">
      <c r="A14" s="36"/>
      <c r="B14" s="7" t="s">
        <v>535</v>
      </c>
      <c r="C14" s="4" t="s">
        <v>536</v>
      </c>
      <c r="D14" s="6"/>
      <c r="E14" s="5" t="s">
        <v>666</v>
      </c>
    </row>
    <row r="15" spans="1:5" ht="11" customHeight="1" x14ac:dyDescent="0.35">
      <c r="A15" s="36"/>
      <c r="B15" s="7" t="s">
        <v>537</v>
      </c>
      <c r="C15" s="4" t="s">
        <v>538</v>
      </c>
      <c r="D15" s="6"/>
      <c r="E15" s="5" t="s">
        <v>667</v>
      </c>
    </row>
    <row r="16" spans="1:5" ht="11" customHeight="1" x14ac:dyDescent="0.35">
      <c r="A16" s="36"/>
      <c r="B16" s="7" t="s">
        <v>539</v>
      </c>
      <c r="C16" s="4" t="s">
        <v>540</v>
      </c>
      <c r="D16" s="6"/>
      <c r="E16" s="5" t="s">
        <v>668</v>
      </c>
    </row>
    <row r="17" spans="1:5" ht="11" customHeight="1" x14ac:dyDescent="0.35">
      <c r="A17" s="36"/>
      <c r="B17" s="7" t="s">
        <v>541</v>
      </c>
      <c r="C17" s="4" t="s">
        <v>542</v>
      </c>
      <c r="D17" s="6"/>
      <c r="E17" s="5" t="s">
        <v>669</v>
      </c>
    </row>
    <row r="18" spans="1:5" ht="11" customHeight="1" x14ac:dyDescent="0.35">
      <c r="A18" s="36"/>
      <c r="B18" s="7" t="s">
        <v>543</v>
      </c>
      <c r="C18" s="4" t="s">
        <v>544</v>
      </c>
      <c r="D18" s="6"/>
      <c r="E18" s="5" t="s">
        <v>670</v>
      </c>
    </row>
    <row r="19" spans="1:5" ht="11" customHeight="1" x14ac:dyDescent="0.35">
      <c r="A19" s="36"/>
      <c r="B19" s="7" t="s">
        <v>545</v>
      </c>
      <c r="C19" s="4" t="s">
        <v>546</v>
      </c>
      <c r="D19" s="6"/>
      <c r="E19" s="5" t="s">
        <v>671</v>
      </c>
    </row>
    <row r="20" spans="1:5" ht="11" customHeight="1" x14ac:dyDescent="0.35">
      <c r="A20" s="36"/>
      <c r="B20" s="7" t="s">
        <v>547</v>
      </c>
      <c r="C20" s="4" t="s">
        <v>548</v>
      </c>
      <c r="D20" s="6"/>
      <c r="E20" s="5" t="s">
        <v>672</v>
      </c>
    </row>
    <row r="21" spans="1:5" ht="11" customHeight="1" x14ac:dyDescent="0.35">
      <c r="A21" s="36"/>
      <c r="B21" s="7" t="s">
        <v>549</v>
      </c>
      <c r="C21" s="4" t="s">
        <v>550</v>
      </c>
      <c r="D21" s="6"/>
      <c r="E21" s="5" t="s">
        <v>673</v>
      </c>
    </row>
    <row r="22" spans="1:5" ht="11" customHeight="1" x14ac:dyDescent="0.35">
      <c r="A22" s="36"/>
      <c r="B22" s="7" t="s">
        <v>551</v>
      </c>
      <c r="C22" s="4" t="s">
        <v>552</v>
      </c>
      <c r="D22" s="6"/>
      <c r="E22" s="5" t="s">
        <v>674</v>
      </c>
    </row>
    <row r="23" spans="1:5" ht="11" customHeight="1" x14ac:dyDescent="0.35">
      <c r="A23" s="36"/>
      <c r="B23" s="7" t="s">
        <v>553</v>
      </c>
      <c r="C23" s="4" t="s">
        <v>554</v>
      </c>
      <c r="D23" s="6"/>
      <c r="E23" s="5" t="s">
        <v>675</v>
      </c>
    </row>
    <row r="24" spans="1:5" ht="11" customHeight="1" x14ac:dyDescent="0.35">
      <c r="A24" s="36"/>
      <c r="B24" s="7" t="s">
        <v>555</v>
      </c>
      <c r="C24" s="4" t="s">
        <v>556</v>
      </c>
      <c r="D24" s="6"/>
      <c r="E24" s="5" t="s">
        <v>676</v>
      </c>
    </row>
    <row r="25" spans="1:5" ht="11" customHeight="1" x14ac:dyDescent="0.35">
      <c r="A25" s="36"/>
      <c r="B25" s="7" t="s">
        <v>557</v>
      </c>
      <c r="C25" s="4" t="s">
        <v>558</v>
      </c>
      <c r="D25" s="6"/>
      <c r="E25" s="5" t="s">
        <v>677</v>
      </c>
    </row>
    <row r="26" spans="1:5" ht="11" customHeight="1" x14ac:dyDescent="0.35">
      <c r="A26" s="36"/>
      <c r="B26" s="7" t="s">
        <v>559</v>
      </c>
      <c r="C26" s="4" t="s">
        <v>560</v>
      </c>
      <c r="D26" s="6"/>
      <c r="E26" s="5" t="s">
        <v>678</v>
      </c>
    </row>
    <row r="27" spans="1:5" ht="11" customHeight="1" x14ac:dyDescent="0.35">
      <c r="A27" s="36"/>
      <c r="B27" s="7" t="s">
        <v>561</v>
      </c>
      <c r="C27" s="4" t="s">
        <v>562</v>
      </c>
      <c r="D27" s="6"/>
      <c r="E27" s="5" t="s">
        <v>679</v>
      </c>
    </row>
    <row r="28" spans="1:5" ht="11" customHeight="1" x14ac:dyDescent="0.35">
      <c r="A28" s="36"/>
      <c r="B28" s="7" t="s">
        <v>563</v>
      </c>
      <c r="C28" s="4" t="s">
        <v>564</v>
      </c>
      <c r="D28" s="6"/>
      <c r="E28" s="5" t="s">
        <v>680</v>
      </c>
    </row>
    <row r="29" spans="1:5" ht="11" customHeight="1" x14ac:dyDescent="0.35">
      <c r="A29" s="36"/>
      <c r="B29" s="7" t="s">
        <v>565</v>
      </c>
      <c r="C29" s="4" t="s">
        <v>566</v>
      </c>
      <c r="D29" s="6"/>
      <c r="E29" s="5" t="s">
        <v>681</v>
      </c>
    </row>
    <row r="30" spans="1:5" ht="11" customHeight="1" x14ac:dyDescent="0.35">
      <c r="A30" s="36"/>
      <c r="B30" s="7" t="s">
        <v>567</v>
      </c>
      <c r="C30" s="4" t="s">
        <v>568</v>
      </c>
      <c r="D30" s="6"/>
      <c r="E30" s="5" t="s">
        <v>682</v>
      </c>
    </row>
    <row r="31" spans="1:5" ht="11" customHeight="1" x14ac:dyDescent="0.35">
      <c r="A31" s="36"/>
      <c r="B31" s="7" t="s">
        <v>569</v>
      </c>
      <c r="C31" s="4" t="s">
        <v>570</v>
      </c>
      <c r="D31" s="6"/>
      <c r="E31" s="5" t="s">
        <v>683</v>
      </c>
    </row>
    <row r="32" spans="1:5" ht="11" customHeight="1" x14ac:dyDescent="0.35">
      <c r="A32" s="36"/>
      <c r="B32" s="7" t="s">
        <v>571</v>
      </c>
      <c r="C32" s="4" t="s">
        <v>572</v>
      </c>
      <c r="D32" s="6"/>
      <c r="E32" s="5" t="s">
        <v>684</v>
      </c>
    </row>
    <row r="33" spans="1:5" ht="11" customHeight="1" x14ac:dyDescent="0.35">
      <c r="A33" s="36"/>
      <c r="B33" s="7" t="s">
        <v>573</v>
      </c>
      <c r="C33" s="4" t="s">
        <v>574</v>
      </c>
      <c r="D33" s="6"/>
      <c r="E33" s="5" t="s">
        <v>685</v>
      </c>
    </row>
    <row r="34" spans="1:5" ht="11" customHeight="1" x14ac:dyDescent="0.35">
      <c r="A34" s="36"/>
      <c r="B34" s="7" t="s">
        <v>575</v>
      </c>
      <c r="C34" s="4" t="s">
        <v>576</v>
      </c>
      <c r="D34" s="6"/>
      <c r="E34" s="5" t="s">
        <v>686</v>
      </c>
    </row>
    <row r="35" spans="1:5" ht="11" customHeight="1" x14ac:dyDescent="0.35">
      <c r="A35" s="36"/>
      <c r="B35" s="7" t="s">
        <v>577</v>
      </c>
      <c r="C35" s="4" t="s">
        <v>578</v>
      </c>
      <c r="D35" s="6"/>
      <c r="E35" s="5" t="s">
        <v>687</v>
      </c>
    </row>
    <row r="36" spans="1:5" ht="11" customHeight="1" x14ac:dyDescent="0.35">
      <c r="A36" s="36"/>
      <c r="B36" s="7" t="s">
        <v>579</v>
      </c>
      <c r="C36" s="4" t="s">
        <v>580</v>
      </c>
      <c r="D36" s="6"/>
      <c r="E36" s="5" t="s">
        <v>688</v>
      </c>
    </row>
    <row r="37" spans="1:5" ht="11" customHeight="1" x14ac:dyDescent="0.35">
      <c r="A37" s="36"/>
      <c r="B37" s="7" t="s">
        <v>581</v>
      </c>
      <c r="C37" s="4" t="s">
        <v>582</v>
      </c>
      <c r="D37" s="6"/>
      <c r="E37" s="5" t="s">
        <v>689</v>
      </c>
    </row>
    <row r="38" spans="1:5" ht="11" customHeight="1" x14ac:dyDescent="0.35">
      <c r="A38" s="36"/>
      <c r="B38" s="7" t="s">
        <v>583</v>
      </c>
      <c r="C38" s="4" t="s">
        <v>584</v>
      </c>
      <c r="D38" s="6"/>
      <c r="E38" s="5" t="s">
        <v>690</v>
      </c>
    </row>
    <row r="39" spans="1:5" ht="11" customHeight="1" x14ac:dyDescent="0.35">
      <c r="A39" s="36"/>
      <c r="B39" s="7" t="s">
        <v>585</v>
      </c>
      <c r="C39" s="4" t="s">
        <v>586</v>
      </c>
      <c r="D39" s="6"/>
      <c r="E39" s="5" t="s">
        <v>691</v>
      </c>
    </row>
    <row r="40" spans="1:5" ht="11" customHeight="1" x14ac:dyDescent="0.35">
      <c r="A40" s="36"/>
      <c r="B40" s="7" t="s">
        <v>587</v>
      </c>
      <c r="C40" s="4" t="s">
        <v>588</v>
      </c>
      <c r="D40" s="6"/>
      <c r="E40" s="5" t="s">
        <v>692</v>
      </c>
    </row>
    <row r="41" spans="1:5" ht="11" customHeight="1" x14ac:dyDescent="0.35">
      <c r="A41" s="36"/>
      <c r="B41" s="7" t="s">
        <v>589</v>
      </c>
      <c r="C41" s="4" t="s">
        <v>590</v>
      </c>
      <c r="D41" s="6"/>
      <c r="E41" s="5" t="s">
        <v>693</v>
      </c>
    </row>
    <row r="42" spans="1:5" ht="11" customHeight="1" x14ac:dyDescent="0.35">
      <c r="A42" s="36"/>
      <c r="B42" s="7" t="s">
        <v>591</v>
      </c>
      <c r="C42" s="4" t="s">
        <v>592</v>
      </c>
      <c r="D42" s="6"/>
      <c r="E42" s="5" t="s">
        <v>694</v>
      </c>
    </row>
    <row r="43" spans="1:5" ht="11" customHeight="1" x14ac:dyDescent="0.35">
      <c r="A43" s="36"/>
      <c r="B43" s="7" t="s">
        <v>593</v>
      </c>
      <c r="C43" s="4" t="s">
        <v>594</v>
      </c>
      <c r="D43" s="6"/>
      <c r="E43" s="5" t="s">
        <v>695</v>
      </c>
    </row>
    <row r="44" spans="1:5" ht="11" customHeight="1" x14ac:dyDescent="0.35">
      <c r="A44" s="36"/>
      <c r="B44" s="7" t="s">
        <v>595</v>
      </c>
      <c r="C44" s="4" t="s">
        <v>596</v>
      </c>
      <c r="D44" s="6"/>
      <c r="E44" s="5" t="s">
        <v>696</v>
      </c>
    </row>
    <row r="45" spans="1:5" ht="11" customHeight="1" x14ac:dyDescent="0.35">
      <c r="A45" s="36"/>
      <c r="B45" s="7" t="s">
        <v>597</v>
      </c>
      <c r="C45" s="4" t="s">
        <v>598</v>
      </c>
      <c r="D45" s="6"/>
      <c r="E45" s="5" t="s">
        <v>697</v>
      </c>
    </row>
    <row r="46" spans="1:5" ht="11" customHeight="1" x14ac:dyDescent="0.35">
      <c r="A46" s="36"/>
      <c r="B46" s="7" t="s">
        <v>599</v>
      </c>
      <c r="C46" s="4" t="s">
        <v>600</v>
      </c>
      <c r="D46" s="6"/>
      <c r="E46" s="5" t="s">
        <v>698</v>
      </c>
    </row>
    <row r="47" spans="1:5" ht="11" customHeight="1" x14ac:dyDescent="0.35">
      <c r="A47" s="36"/>
      <c r="B47" s="7" t="s">
        <v>601</v>
      </c>
      <c r="C47" s="4" t="s">
        <v>602</v>
      </c>
      <c r="D47" s="6"/>
      <c r="E47" s="5" t="s">
        <v>699</v>
      </c>
    </row>
    <row r="48" spans="1:5" ht="11" customHeight="1" x14ac:dyDescent="0.35">
      <c r="A48" s="36"/>
      <c r="B48" s="7" t="s">
        <v>603</v>
      </c>
      <c r="C48" s="4" t="s">
        <v>604</v>
      </c>
      <c r="D48" s="6"/>
      <c r="E48" s="5" t="s">
        <v>700</v>
      </c>
    </row>
    <row r="49" spans="1:5" ht="11" customHeight="1" x14ac:dyDescent="0.35">
      <c r="A49" s="36"/>
      <c r="B49" s="7" t="s">
        <v>605</v>
      </c>
      <c r="C49" s="4" t="s">
        <v>606</v>
      </c>
      <c r="D49" s="6"/>
      <c r="E49" s="5" t="s">
        <v>701</v>
      </c>
    </row>
    <row r="50" spans="1:5" ht="11" customHeight="1" x14ac:dyDescent="0.35">
      <c r="A50" s="36"/>
      <c r="B50" s="7" t="s">
        <v>607</v>
      </c>
      <c r="C50" s="4" t="s">
        <v>608</v>
      </c>
      <c r="D50" s="6"/>
      <c r="E50" s="5" t="s">
        <v>702</v>
      </c>
    </row>
    <row r="51" spans="1:5" ht="11" customHeight="1" x14ac:dyDescent="0.35">
      <c r="A51" s="36"/>
      <c r="B51" s="7" t="s">
        <v>609</v>
      </c>
      <c r="C51" s="4" t="s">
        <v>610</v>
      </c>
      <c r="D51" s="6"/>
      <c r="E51" s="5" t="s">
        <v>703</v>
      </c>
    </row>
    <row r="52" spans="1:5" ht="11" customHeight="1" x14ac:dyDescent="0.35">
      <c r="A52" s="36"/>
      <c r="B52" s="7" t="s">
        <v>611</v>
      </c>
      <c r="C52" s="4" t="s">
        <v>612</v>
      </c>
      <c r="D52" s="6"/>
      <c r="E52" s="5" t="s">
        <v>704</v>
      </c>
    </row>
    <row r="53" spans="1:5" ht="11" customHeight="1" x14ac:dyDescent="0.35">
      <c r="A53" s="36"/>
      <c r="B53" s="7" t="s">
        <v>613</v>
      </c>
      <c r="C53" s="4" t="s">
        <v>614</v>
      </c>
      <c r="D53" s="6"/>
      <c r="E53" s="5" t="s">
        <v>705</v>
      </c>
    </row>
    <row r="54" spans="1:5" ht="11" customHeight="1" x14ac:dyDescent="0.35">
      <c r="A54" s="36"/>
      <c r="B54" s="7" t="s">
        <v>615</v>
      </c>
      <c r="C54" s="4" t="s">
        <v>616</v>
      </c>
      <c r="D54" s="6"/>
      <c r="E54" s="5" t="s">
        <v>706</v>
      </c>
    </row>
    <row r="55" spans="1:5" ht="11" customHeight="1" x14ac:dyDescent="0.35">
      <c r="A55" s="36"/>
      <c r="B55" s="7" t="s">
        <v>617</v>
      </c>
      <c r="C55" s="4" t="s">
        <v>618</v>
      </c>
      <c r="D55" s="6"/>
      <c r="E55" s="5" t="s">
        <v>707</v>
      </c>
    </row>
    <row r="56" spans="1:5" ht="11" customHeight="1" x14ac:dyDescent="0.35">
      <c r="A56" s="36"/>
      <c r="B56" s="7" t="s">
        <v>619</v>
      </c>
      <c r="C56" s="4" t="s">
        <v>620</v>
      </c>
      <c r="D56" s="6"/>
      <c r="E56" s="5" t="s">
        <v>708</v>
      </c>
    </row>
    <row r="57" spans="1:5" ht="11" customHeight="1" x14ac:dyDescent="0.35">
      <c r="A57" s="36"/>
      <c r="B57" s="7" t="s">
        <v>621</v>
      </c>
      <c r="C57" s="4" t="s">
        <v>622</v>
      </c>
      <c r="D57" s="6"/>
      <c r="E57" s="5" t="s">
        <v>709</v>
      </c>
    </row>
    <row r="58" spans="1:5" ht="11" customHeight="1" x14ac:dyDescent="0.35">
      <c r="A58" s="36"/>
      <c r="B58" s="7" t="s">
        <v>623</v>
      </c>
      <c r="C58" s="4" t="s">
        <v>624</v>
      </c>
      <c r="D58" s="6"/>
      <c r="E58" s="5" t="s">
        <v>710</v>
      </c>
    </row>
    <row r="59" spans="1:5" ht="11" customHeight="1" x14ac:dyDescent="0.35">
      <c r="A59" s="36"/>
      <c r="B59" s="7" t="s">
        <v>625</v>
      </c>
      <c r="C59" s="4" t="s">
        <v>626</v>
      </c>
      <c r="D59" s="6"/>
      <c r="E59" s="5" t="s">
        <v>711</v>
      </c>
    </row>
    <row r="60" spans="1:5" ht="11" customHeight="1" x14ac:dyDescent="0.35">
      <c r="A60" s="36"/>
      <c r="B60" s="7" t="s">
        <v>627</v>
      </c>
      <c r="C60" s="4" t="s">
        <v>628</v>
      </c>
      <c r="D60" s="6"/>
      <c r="E60" s="5" t="s">
        <v>712</v>
      </c>
    </row>
    <row r="61" spans="1:5" ht="11" customHeight="1" x14ac:dyDescent="0.35">
      <c r="A61" s="36"/>
      <c r="B61" s="7" t="s">
        <v>629</v>
      </c>
      <c r="C61" s="4" t="s">
        <v>630</v>
      </c>
      <c r="D61" s="6"/>
      <c r="E61" s="5" t="s">
        <v>713</v>
      </c>
    </row>
    <row r="62" spans="1:5" ht="11" customHeight="1" x14ac:dyDescent="0.35">
      <c r="A62" s="36"/>
      <c r="B62" s="7" t="s">
        <v>631</v>
      </c>
      <c r="C62" s="4" t="s">
        <v>632</v>
      </c>
      <c r="D62" s="6"/>
      <c r="E62" s="5" t="s">
        <v>714</v>
      </c>
    </row>
    <row r="63" spans="1:5" ht="11" customHeight="1" x14ac:dyDescent="0.35">
      <c r="A63" s="36"/>
      <c r="B63" s="7" t="s">
        <v>633</v>
      </c>
      <c r="C63" s="4" t="s">
        <v>634</v>
      </c>
      <c r="D63" s="6"/>
      <c r="E63" s="5" t="s">
        <v>715</v>
      </c>
    </row>
    <row r="64" spans="1:5" ht="11" customHeight="1" x14ac:dyDescent="0.35">
      <c r="A64" s="36"/>
      <c r="B64" s="7" t="s">
        <v>635</v>
      </c>
      <c r="C64" s="4" t="s">
        <v>636</v>
      </c>
      <c r="D64" s="6"/>
      <c r="E64" s="5" t="s">
        <v>716</v>
      </c>
    </row>
    <row r="65" spans="1:5" ht="11" customHeight="1" x14ac:dyDescent="0.35">
      <c r="A65" s="36"/>
      <c r="B65" s="7" t="s">
        <v>637</v>
      </c>
      <c r="C65" s="4" t="s">
        <v>638</v>
      </c>
      <c r="D65" s="6"/>
      <c r="E65" s="5" t="s">
        <v>717</v>
      </c>
    </row>
    <row r="66" spans="1:5" ht="11" customHeight="1" x14ac:dyDescent="0.35">
      <c r="A66" s="36"/>
      <c r="B66" s="7" t="s">
        <v>639</v>
      </c>
      <c r="C66" s="4" t="s">
        <v>640</v>
      </c>
      <c r="D66" s="6"/>
      <c r="E66" s="5" t="s">
        <v>718</v>
      </c>
    </row>
    <row r="67" spans="1:5" ht="11" customHeight="1" x14ac:dyDescent="0.35">
      <c r="A67" s="36"/>
      <c r="B67" s="7" t="s">
        <v>641</v>
      </c>
      <c r="C67" s="4" t="s">
        <v>642</v>
      </c>
      <c r="D67" s="6"/>
      <c r="E67" s="5" t="s">
        <v>719</v>
      </c>
    </row>
    <row r="68" spans="1:5" ht="11" customHeight="1" x14ac:dyDescent="0.35">
      <c r="A68" s="36"/>
      <c r="B68" s="7" t="s">
        <v>643</v>
      </c>
      <c r="C68" s="4" t="s">
        <v>644</v>
      </c>
      <c r="D68" s="6"/>
      <c r="E68" s="5" t="s">
        <v>720</v>
      </c>
    </row>
    <row r="69" spans="1:5" ht="11" customHeight="1" x14ac:dyDescent="0.35">
      <c r="A69" s="36"/>
      <c r="B69" s="7" t="s">
        <v>645</v>
      </c>
      <c r="C69" s="4" t="s">
        <v>646</v>
      </c>
      <c r="D69" s="6"/>
      <c r="E69" s="5" t="s">
        <v>721</v>
      </c>
    </row>
    <row r="70" spans="1:5" ht="11" customHeight="1" x14ac:dyDescent="0.35">
      <c r="A70" s="36"/>
      <c r="B70" s="7" t="s">
        <v>647</v>
      </c>
      <c r="C70" s="4" t="s">
        <v>648</v>
      </c>
      <c r="D70" s="6"/>
      <c r="E70" s="5" t="s">
        <v>722</v>
      </c>
    </row>
    <row r="71" spans="1:5" ht="11" customHeight="1" x14ac:dyDescent="0.35">
      <c r="A71" s="36"/>
      <c r="B71" s="7" t="s">
        <v>649</v>
      </c>
      <c r="C71" s="4" t="s">
        <v>650</v>
      </c>
      <c r="D71" s="6"/>
      <c r="E71" s="5" t="s">
        <v>723</v>
      </c>
    </row>
    <row r="72" spans="1:5" ht="11" customHeight="1" x14ac:dyDescent="0.35">
      <c r="A72" s="36"/>
      <c r="B72" s="7" t="s">
        <v>651</v>
      </c>
      <c r="C72" s="4" t="s">
        <v>652</v>
      </c>
      <c r="D72" s="6"/>
      <c r="E72" s="5" t="s">
        <v>724</v>
      </c>
    </row>
    <row r="73" spans="1:5" ht="11" customHeight="1" x14ac:dyDescent="0.35">
      <c r="A73" s="36"/>
      <c r="B73" s="7" t="s">
        <v>653</v>
      </c>
      <c r="C73" s="4" t="s">
        <v>654</v>
      </c>
      <c r="D73" s="6"/>
      <c r="E73" s="5" t="s">
        <v>725</v>
      </c>
    </row>
    <row r="74" spans="1:5" ht="11" customHeight="1" x14ac:dyDescent="0.35">
      <c r="A74" s="36"/>
      <c r="B74" s="7" t="s">
        <v>655</v>
      </c>
      <c r="C74" s="9" t="s">
        <v>656</v>
      </c>
      <c r="D74" s="6"/>
      <c r="E74" s="5" t="s">
        <v>726</v>
      </c>
    </row>
  </sheetData>
  <mergeCells count="2">
    <mergeCell ref="E3:E4"/>
    <mergeCell ref="A5:A74"/>
  </mergeCells>
  <hyperlinks>
    <hyperlink ref="A1" location="'Table of Contents'!A1" display="S.01.01.01.01 - Content of the submission" xr:uid="{00000000-0004-0000-0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0">
        <x14:dataValidation type="list" allowBlank="1" showErrorMessage="1" errorTitle="Error" error="Data is of incorrect type!" xr:uid="{00000000-0002-0000-0500-000000000000}">
          <x14:formula1>
            <xm:f>Enumerations!$A$5:$C$5</xm:f>
          </x14:formula1>
          <xm:sqref>D33</xm:sqref>
        </x14:dataValidation>
        <x14:dataValidation type="list" allowBlank="1" showErrorMessage="1" errorTitle="Error" error="Data is of incorrect type!" xr:uid="{00000000-0002-0000-0500-000001000000}">
          <x14:formula1>
            <xm:f>Enumerations!$A$6:$C$6</xm:f>
          </x14:formula1>
          <xm:sqref>D65</xm:sqref>
        </x14:dataValidation>
        <x14:dataValidation type="list" allowBlank="1" showErrorMessage="1" errorTitle="Error" error="Data is of incorrect type!" xr:uid="{00000000-0002-0000-0500-000002000000}">
          <x14:formula1>
            <xm:f>Enumerations!$A$7:$E$7</xm:f>
          </x14:formula1>
          <xm:sqref>D34</xm:sqref>
        </x14:dataValidation>
        <x14:dataValidation type="list" allowBlank="1" showErrorMessage="1" errorTitle="Error" error="Data is of incorrect type!" xr:uid="{00000000-0002-0000-0500-000003000000}">
          <x14:formula1>
            <xm:f>Enumerations!$A$8:$C$8</xm:f>
          </x14:formula1>
          <xm:sqref>D66</xm:sqref>
        </x14:dataValidation>
        <x14:dataValidation type="list" allowBlank="1" showErrorMessage="1" errorTitle="Error" error="Data is of incorrect type!" xr:uid="{00000000-0002-0000-0500-000004000000}">
          <x14:formula1>
            <xm:f>Enumerations!$A$9:$C$9</xm:f>
          </x14:formula1>
          <xm:sqref>D35</xm:sqref>
        </x14:dataValidation>
        <x14:dataValidation type="list" allowBlank="1" showErrorMessage="1" errorTitle="Error" error="Data is of incorrect type!" xr:uid="{00000000-0002-0000-0500-000005000000}">
          <x14:formula1>
            <xm:f>Enumerations!$A$10:$C$10</xm:f>
          </x14:formula1>
          <xm:sqref>D67</xm:sqref>
        </x14:dataValidation>
        <x14:dataValidation type="list" allowBlank="1" showErrorMessage="1" errorTitle="Error" error="Data is of incorrect type!" xr:uid="{00000000-0002-0000-0500-000006000000}">
          <x14:formula1>
            <xm:f>Enumerations!$A$11:$C$11</xm:f>
          </x14:formula1>
          <xm:sqref>D36</xm:sqref>
        </x14:dataValidation>
        <x14:dataValidation type="list" allowBlank="1" showErrorMessage="1" errorTitle="Error" error="Data is of incorrect type!" xr:uid="{00000000-0002-0000-0500-000007000000}">
          <x14:formula1>
            <xm:f>Enumerations!$A$12:$C$12</xm:f>
          </x14:formula1>
          <xm:sqref>D68</xm:sqref>
        </x14:dataValidation>
        <x14:dataValidation type="list" allowBlank="1" showErrorMessage="1" errorTitle="Error" error="Data is of incorrect type!" xr:uid="{00000000-0002-0000-0500-000008000000}">
          <x14:formula1>
            <xm:f>Enumerations!$A$13:$A$13</xm:f>
          </x14:formula1>
          <xm:sqref>D5</xm:sqref>
        </x14:dataValidation>
        <x14:dataValidation type="list" allowBlank="1" showErrorMessage="1" errorTitle="Error" error="Data is of incorrect type!" xr:uid="{00000000-0002-0000-0500-000009000000}">
          <x14:formula1>
            <xm:f>Enumerations!$A$14:$C$14</xm:f>
          </x14:formula1>
          <xm:sqref>D37</xm:sqref>
        </x14:dataValidation>
        <x14:dataValidation type="list" allowBlank="1" showErrorMessage="1" errorTitle="Error" error="Data is of incorrect type!" xr:uid="{00000000-0002-0000-0500-00000A000000}">
          <x14:formula1>
            <xm:f>Enumerations!$A$15:$D$15</xm:f>
          </x14:formula1>
          <xm:sqref>D69</xm:sqref>
        </x14:dataValidation>
        <x14:dataValidation type="list" allowBlank="1" showErrorMessage="1" errorTitle="Error" error="Data is of incorrect type!" xr:uid="{00000000-0002-0000-0500-00000B000000}">
          <x14:formula1>
            <xm:f>Enumerations!$A$16:$C$16</xm:f>
          </x14:formula1>
          <xm:sqref>D6</xm:sqref>
        </x14:dataValidation>
        <x14:dataValidation type="list" allowBlank="1" showErrorMessage="1" errorTitle="Error" error="Data is of incorrect type!" xr:uid="{00000000-0002-0000-0500-00000C000000}">
          <x14:formula1>
            <xm:f>Enumerations!$A$17:$C$17</xm:f>
          </x14:formula1>
          <xm:sqref>D38</xm:sqref>
        </x14:dataValidation>
        <x14:dataValidation type="list" allowBlank="1" showErrorMessage="1" errorTitle="Error" error="Data is of incorrect type!" xr:uid="{00000000-0002-0000-0500-00000D000000}">
          <x14:formula1>
            <xm:f>Enumerations!$A$18:$D$18</xm:f>
          </x14:formula1>
          <xm:sqref>D70</xm:sqref>
        </x14:dataValidation>
        <x14:dataValidation type="list" allowBlank="1" showErrorMessage="1" errorTitle="Error" error="Data is of incorrect type!" xr:uid="{00000000-0002-0000-0500-00000E000000}">
          <x14:formula1>
            <xm:f>Enumerations!$A$19:$D$19</xm:f>
          </x14:formula1>
          <xm:sqref>D7</xm:sqref>
        </x14:dataValidation>
        <x14:dataValidation type="list" allowBlank="1" showErrorMessage="1" errorTitle="Error" error="Data is of incorrect type!" xr:uid="{00000000-0002-0000-0500-00000F000000}">
          <x14:formula1>
            <xm:f>Enumerations!$A$20:$D$20</xm:f>
          </x14:formula1>
          <xm:sqref>D39</xm:sqref>
        </x14:dataValidation>
        <x14:dataValidation type="list" allowBlank="1" showErrorMessage="1" errorTitle="Error" error="Data is of incorrect type!" xr:uid="{00000000-0002-0000-0500-000010000000}">
          <x14:formula1>
            <xm:f>Enumerations!$A$21:$D$21</xm:f>
          </x14:formula1>
          <xm:sqref>D71</xm:sqref>
        </x14:dataValidation>
        <x14:dataValidation type="list" allowBlank="1" showErrorMessage="1" errorTitle="Error" error="Data is of incorrect type!" xr:uid="{00000000-0002-0000-0500-000011000000}">
          <x14:formula1>
            <xm:f>Enumerations!$A$22:$C$22</xm:f>
          </x14:formula1>
          <xm:sqref>D8</xm:sqref>
        </x14:dataValidation>
        <x14:dataValidation type="list" allowBlank="1" showErrorMessage="1" errorTitle="Error" error="Data is of incorrect type!" xr:uid="{00000000-0002-0000-0500-000012000000}">
          <x14:formula1>
            <xm:f>Enumerations!$A$23:$C$23</xm:f>
          </x14:formula1>
          <xm:sqref>D40</xm:sqref>
        </x14:dataValidation>
        <x14:dataValidation type="list" allowBlank="1" showErrorMessage="1" errorTitle="Error" error="Data is of incorrect type!" xr:uid="{00000000-0002-0000-0500-000013000000}">
          <x14:formula1>
            <xm:f>Enumerations!$A$24:$D$24</xm:f>
          </x14:formula1>
          <xm:sqref>D72</xm:sqref>
        </x14:dataValidation>
        <x14:dataValidation type="list" allowBlank="1" showErrorMessage="1" errorTitle="Error" error="Data is of incorrect type!" xr:uid="{00000000-0002-0000-0500-000014000000}">
          <x14:formula1>
            <xm:f>Enumerations!$A$25:$D$25</xm:f>
          </x14:formula1>
          <xm:sqref>D9</xm:sqref>
        </x14:dataValidation>
        <x14:dataValidation type="list" allowBlank="1" showErrorMessage="1" errorTitle="Error" error="Data is of incorrect type!" xr:uid="{00000000-0002-0000-0500-000015000000}">
          <x14:formula1>
            <xm:f>Enumerations!$A$26:$C$26</xm:f>
          </x14:formula1>
          <xm:sqref>D41</xm:sqref>
        </x14:dataValidation>
        <x14:dataValidation type="list" allowBlank="1" showErrorMessage="1" errorTitle="Error" error="Data is of incorrect type!" xr:uid="{00000000-0002-0000-0500-000016000000}">
          <x14:formula1>
            <xm:f>Enumerations!$A$27:$D$27</xm:f>
          </x14:formula1>
          <xm:sqref>D73</xm:sqref>
        </x14:dataValidation>
        <x14:dataValidation type="list" allowBlank="1" showErrorMessage="1" errorTitle="Error" error="Data is of incorrect type!" xr:uid="{00000000-0002-0000-0500-000017000000}">
          <x14:formula1>
            <xm:f>Enumerations!$A$28:$D$28</xm:f>
          </x14:formula1>
          <xm:sqref>D10</xm:sqref>
        </x14:dataValidation>
        <x14:dataValidation type="list" allowBlank="1" showErrorMessage="1" errorTitle="Error" error="Data is of incorrect type!" xr:uid="{00000000-0002-0000-0500-000018000000}">
          <x14:formula1>
            <xm:f>Enumerations!$A$29:$F$29</xm:f>
          </x14:formula1>
          <xm:sqref>D42</xm:sqref>
        </x14:dataValidation>
        <x14:dataValidation type="list" allowBlank="1" showErrorMessage="1" errorTitle="Error" error="Data is of incorrect type!" xr:uid="{00000000-0002-0000-0500-000019000000}">
          <x14:formula1>
            <xm:f>Enumerations!$A$30:$C$30</xm:f>
          </x14:formula1>
          <xm:sqref>D74</xm:sqref>
        </x14:dataValidation>
        <x14:dataValidation type="list" allowBlank="1" showErrorMessage="1" errorTitle="Error" error="Data is of incorrect type!" xr:uid="{00000000-0002-0000-0500-00001A000000}">
          <x14:formula1>
            <xm:f>Enumerations!$A$31:$C$31</xm:f>
          </x14:formula1>
          <xm:sqref>D11</xm:sqref>
        </x14:dataValidation>
        <x14:dataValidation type="list" allowBlank="1" showErrorMessage="1" errorTitle="Error" error="Data is of incorrect type!" xr:uid="{00000000-0002-0000-0500-00001B000000}">
          <x14:formula1>
            <xm:f>Enumerations!$A$32:$D$32</xm:f>
          </x14:formula1>
          <xm:sqref>D43</xm:sqref>
        </x14:dataValidation>
        <x14:dataValidation type="list" allowBlank="1" showErrorMessage="1" errorTitle="Error" error="Data is of incorrect type!" xr:uid="{00000000-0002-0000-0500-00001C000000}">
          <x14:formula1>
            <xm:f>Enumerations!$A$33:$C$33</xm:f>
          </x14:formula1>
          <xm:sqref>D12</xm:sqref>
        </x14:dataValidation>
        <x14:dataValidation type="list" allowBlank="1" showErrorMessage="1" errorTitle="Error" error="Data is of incorrect type!" xr:uid="{00000000-0002-0000-0500-00001D000000}">
          <x14:formula1>
            <xm:f>Enumerations!$A$34:$I$34</xm:f>
          </x14:formula1>
          <xm:sqref>D44</xm:sqref>
        </x14:dataValidation>
        <x14:dataValidation type="list" allowBlank="1" showErrorMessage="1" errorTitle="Error" error="Data is of incorrect type!" xr:uid="{00000000-0002-0000-0500-00001E000000}">
          <x14:formula1>
            <xm:f>Enumerations!$A$35:$D$35</xm:f>
          </x14:formula1>
          <xm:sqref>D13</xm:sqref>
        </x14:dataValidation>
        <x14:dataValidation type="list" allowBlank="1" showErrorMessage="1" errorTitle="Error" error="Data is of incorrect type!" xr:uid="{00000000-0002-0000-0500-00001F000000}">
          <x14:formula1>
            <xm:f>Enumerations!$A$36:$I$36</xm:f>
          </x14:formula1>
          <xm:sqref>D45</xm:sqref>
        </x14:dataValidation>
        <x14:dataValidation type="list" allowBlank="1" showErrorMessage="1" errorTitle="Error" error="Data is of incorrect type!" xr:uid="{00000000-0002-0000-0500-000020000000}">
          <x14:formula1>
            <xm:f>Enumerations!$A$37:$D$37</xm:f>
          </x14:formula1>
          <xm:sqref>D14</xm:sqref>
        </x14:dataValidation>
        <x14:dataValidation type="list" allowBlank="1" showErrorMessage="1" errorTitle="Error" error="Data is of incorrect type!" xr:uid="{00000000-0002-0000-0500-000021000000}">
          <x14:formula1>
            <xm:f>Enumerations!$A$38:$I$38</xm:f>
          </x14:formula1>
          <xm:sqref>D46</xm:sqref>
        </x14:dataValidation>
        <x14:dataValidation type="list" allowBlank="1" showErrorMessage="1" errorTitle="Error" error="Data is of incorrect type!" xr:uid="{00000000-0002-0000-0500-000022000000}">
          <x14:formula1>
            <xm:f>Enumerations!$A$39:$E$39</xm:f>
          </x14:formula1>
          <xm:sqref>D15</xm:sqref>
        </x14:dataValidation>
        <x14:dataValidation type="list" allowBlank="1" showErrorMessage="1" errorTitle="Error" error="Data is of incorrect type!" xr:uid="{00000000-0002-0000-0500-000023000000}">
          <x14:formula1>
            <xm:f>Enumerations!$A$40:$I$40</xm:f>
          </x14:formula1>
          <xm:sqref>D47</xm:sqref>
        </x14:dataValidation>
        <x14:dataValidation type="list" allowBlank="1" showErrorMessage="1" errorTitle="Error" error="Data is of incorrect type!" xr:uid="{00000000-0002-0000-0500-000024000000}">
          <x14:formula1>
            <xm:f>Enumerations!$A$41:$H$41</xm:f>
          </x14:formula1>
          <xm:sqref>D16</xm:sqref>
        </x14:dataValidation>
        <x14:dataValidation type="list" allowBlank="1" showErrorMessage="1" errorTitle="Error" error="Data is of incorrect type!" xr:uid="{00000000-0002-0000-0500-000025000000}">
          <x14:formula1>
            <xm:f>Enumerations!$A$42:$I$42</xm:f>
          </x14:formula1>
          <xm:sqref>D48</xm:sqref>
        </x14:dataValidation>
        <x14:dataValidation type="list" allowBlank="1" showErrorMessage="1" errorTitle="Error" error="Data is of incorrect type!" xr:uid="{00000000-0002-0000-0500-000026000000}">
          <x14:formula1>
            <xm:f>Enumerations!$A$43:$C$43</xm:f>
          </x14:formula1>
          <xm:sqref>D17</xm:sqref>
        </x14:dataValidation>
        <x14:dataValidation type="list" allowBlank="1" showErrorMessage="1" errorTitle="Error" error="Data is of incorrect type!" xr:uid="{00000000-0002-0000-0500-000027000000}">
          <x14:formula1>
            <xm:f>Enumerations!$A$44:$H$44</xm:f>
          </x14:formula1>
          <xm:sqref>D49</xm:sqref>
        </x14:dataValidation>
        <x14:dataValidation type="list" allowBlank="1" showErrorMessage="1" errorTitle="Error" error="Data is of incorrect type!" xr:uid="{00000000-0002-0000-0500-000028000000}">
          <x14:formula1>
            <xm:f>Enumerations!$A$45:$E$45</xm:f>
          </x14:formula1>
          <xm:sqref>D18</xm:sqref>
        </x14:dataValidation>
        <x14:dataValidation type="list" allowBlank="1" showErrorMessage="1" errorTitle="Error" error="Data is of incorrect type!" xr:uid="{00000000-0002-0000-0500-000029000000}">
          <x14:formula1>
            <xm:f>Enumerations!$A$46:$I$46</xm:f>
          </x14:formula1>
          <xm:sqref>D50</xm:sqref>
        </x14:dataValidation>
        <x14:dataValidation type="list" allowBlank="1" showErrorMessage="1" errorTitle="Error" error="Data is of incorrect type!" xr:uid="{00000000-0002-0000-0500-00002A000000}">
          <x14:formula1>
            <xm:f>Enumerations!$A$47:$F$47</xm:f>
          </x14:formula1>
          <xm:sqref>D19</xm:sqref>
        </x14:dataValidation>
        <x14:dataValidation type="list" allowBlank="1" showErrorMessage="1" errorTitle="Error" error="Data is of incorrect type!" xr:uid="{00000000-0002-0000-0500-00002B000000}">
          <x14:formula1>
            <xm:f>Enumerations!$A$48:$E$48</xm:f>
          </x14:formula1>
          <xm:sqref>D51</xm:sqref>
        </x14:dataValidation>
        <x14:dataValidation type="list" allowBlank="1" showErrorMessage="1" errorTitle="Error" error="Data is of incorrect type!" xr:uid="{00000000-0002-0000-0500-00002C000000}">
          <x14:formula1>
            <xm:f>Enumerations!$A$49:$B$49</xm:f>
          </x14:formula1>
          <xm:sqref>D20</xm:sqref>
        </x14:dataValidation>
        <x14:dataValidation type="list" allowBlank="1" showErrorMessage="1" errorTitle="Error" error="Data is of incorrect type!" xr:uid="{00000000-0002-0000-0500-00002D000000}">
          <x14:formula1>
            <xm:f>Enumerations!$A$50:$D$50</xm:f>
          </x14:formula1>
          <xm:sqref>D52</xm:sqref>
        </x14:dataValidation>
        <x14:dataValidation type="list" allowBlank="1" showErrorMessage="1" errorTitle="Error" error="Data is of incorrect type!" xr:uid="{00000000-0002-0000-0500-00002E000000}">
          <x14:formula1>
            <xm:f>Enumerations!$A$51:$E$51</xm:f>
          </x14:formula1>
          <xm:sqref>D21</xm:sqref>
        </x14:dataValidation>
        <x14:dataValidation type="list" allowBlank="1" showErrorMessage="1" errorTitle="Error" error="Data is of incorrect type!" xr:uid="{00000000-0002-0000-0500-00002F000000}">
          <x14:formula1>
            <xm:f>Enumerations!$A$52:$D$52</xm:f>
          </x14:formula1>
          <xm:sqref>D53</xm:sqref>
        </x14:dataValidation>
        <x14:dataValidation type="list" allowBlank="1" showErrorMessage="1" errorTitle="Error" error="Data is of incorrect type!" xr:uid="{00000000-0002-0000-0500-000030000000}">
          <x14:formula1>
            <xm:f>Enumerations!$A$53:$E$53</xm:f>
          </x14:formula1>
          <xm:sqref>D22</xm:sqref>
        </x14:dataValidation>
        <x14:dataValidation type="list" allowBlank="1" showErrorMessage="1" errorTitle="Error" error="Data is of incorrect type!" xr:uid="{00000000-0002-0000-0500-000031000000}">
          <x14:formula1>
            <xm:f>Enumerations!$A$54:$D$54</xm:f>
          </x14:formula1>
          <xm:sqref>D54</xm:sqref>
        </x14:dataValidation>
        <x14:dataValidation type="list" allowBlank="1" showErrorMessage="1" errorTitle="Error" error="Data is of incorrect type!" xr:uid="{00000000-0002-0000-0500-000032000000}">
          <x14:formula1>
            <xm:f>Enumerations!$A$55:$E$55</xm:f>
          </x14:formula1>
          <xm:sqref>D23</xm:sqref>
        </x14:dataValidation>
        <x14:dataValidation type="list" allowBlank="1" showErrorMessage="1" errorTitle="Error" error="Data is of incorrect type!" xr:uid="{00000000-0002-0000-0500-000033000000}">
          <x14:formula1>
            <xm:f>Enumerations!$A$56:$D$56</xm:f>
          </x14:formula1>
          <xm:sqref>D55</xm:sqref>
        </x14:dataValidation>
        <x14:dataValidation type="list" allowBlank="1" showErrorMessage="1" errorTitle="Error" error="Data is of incorrect type!" xr:uid="{00000000-0002-0000-0500-000034000000}">
          <x14:formula1>
            <xm:f>Enumerations!$A$57:$D$57</xm:f>
          </x14:formula1>
          <xm:sqref>D24</xm:sqref>
        </x14:dataValidation>
        <x14:dataValidation type="list" allowBlank="1" showErrorMessage="1" errorTitle="Error" error="Data is of incorrect type!" xr:uid="{00000000-0002-0000-0500-000035000000}">
          <x14:formula1>
            <xm:f>Enumerations!$A$58:$D$58</xm:f>
          </x14:formula1>
          <xm:sqref>D56</xm:sqref>
        </x14:dataValidation>
        <x14:dataValidation type="list" allowBlank="1" showErrorMessage="1" errorTitle="Error" error="Data is of incorrect type!" xr:uid="{00000000-0002-0000-0500-000036000000}">
          <x14:formula1>
            <xm:f>Enumerations!$A$59:$C$59</xm:f>
          </x14:formula1>
          <xm:sqref>D25</xm:sqref>
        </x14:dataValidation>
        <x14:dataValidation type="list" allowBlank="1" showErrorMessage="1" errorTitle="Error" error="Data is of incorrect type!" xr:uid="{00000000-0002-0000-0500-000037000000}">
          <x14:formula1>
            <xm:f>Enumerations!$A$60:$D$60</xm:f>
          </x14:formula1>
          <xm:sqref>D57</xm:sqref>
        </x14:dataValidation>
        <x14:dataValidation type="list" allowBlank="1" showErrorMessage="1" errorTitle="Error" error="Data is of incorrect type!" xr:uid="{00000000-0002-0000-0500-000038000000}">
          <x14:formula1>
            <xm:f>Enumerations!$A$61:$C$61</xm:f>
          </x14:formula1>
          <xm:sqref>D26</xm:sqref>
        </x14:dataValidation>
        <x14:dataValidation type="list" allowBlank="1" showErrorMessage="1" errorTitle="Error" error="Data is of incorrect type!" xr:uid="{00000000-0002-0000-0500-000039000000}">
          <x14:formula1>
            <xm:f>Enumerations!$A$62:$D$62</xm:f>
          </x14:formula1>
          <xm:sqref>D58</xm:sqref>
        </x14:dataValidation>
        <x14:dataValidation type="list" allowBlank="1" showErrorMessage="1" errorTitle="Error" error="Data is of incorrect type!" xr:uid="{00000000-0002-0000-0500-00003A000000}">
          <x14:formula1>
            <xm:f>Enumerations!$A$63:$C$63</xm:f>
          </x14:formula1>
          <xm:sqref>D27</xm:sqref>
        </x14:dataValidation>
        <x14:dataValidation type="list" allowBlank="1" showErrorMessage="1" errorTitle="Error" error="Data is of incorrect type!" xr:uid="{00000000-0002-0000-0500-00003B000000}">
          <x14:formula1>
            <xm:f>Enumerations!$A$64:$D$64</xm:f>
          </x14:formula1>
          <xm:sqref>D59</xm:sqref>
        </x14:dataValidation>
        <x14:dataValidation type="list" allowBlank="1" showErrorMessage="1" errorTitle="Error" error="Data is of incorrect type!" xr:uid="{00000000-0002-0000-0500-00003C000000}">
          <x14:formula1>
            <xm:f>Enumerations!$A$65:$D$65</xm:f>
          </x14:formula1>
          <xm:sqref>D28</xm:sqref>
        </x14:dataValidation>
        <x14:dataValidation type="list" allowBlank="1" showErrorMessage="1" errorTitle="Error" error="Data is of incorrect type!" xr:uid="{00000000-0002-0000-0500-00003D000000}">
          <x14:formula1>
            <xm:f>Enumerations!$A$66:$G$66</xm:f>
          </x14:formula1>
          <xm:sqref>D60</xm:sqref>
        </x14:dataValidation>
        <x14:dataValidation type="list" allowBlank="1" showErrorMessage="1" errorTitle="Error" error="Data is of incorrect type!" xr:uid="{00000000-0002-0000-0500-00003E000000}">
          <x14:formula1>
            <xm:f>Enumerations!$A$67:$C$67</xm:f>
          </x14:formula1>
          <xm:sqref>D29</xm:sqref>
        </x14:dataValidation>
        <x14:dataValidation type="list" allowBlank="1" showErrorMessage="1" errorTitle="Error" error="Data is of incorrect type!" xr:uid="{00000000-0002-0000-0500-00003F000000}">
          <x14:formula1>
            <xm:f>Enumerations!$A$68:$D$68</xm:f>
          </x14:formula1>
          <xm:sqref>D61</xm:sqref>
        </x14:dataValidation>
        <x14:dataValidation type="list" allowBlank="1" showErrorMessage="1" errorTitle="Error" error="Data is of incorrect type!" xr:uid="{00000000-0002-0000-0500-000040000000}">
          <x14:formula1>
            <xm:f>Enumerations!$A$69:$E$69</xm:f>
          </x14:formula1>
          <xm:sqref>D30</xm:sqref>
        </x14:dataValidation>
        <x14:dataValidation type="list" allowBlank="1" showErrorMessage="1" errorTitle="Error" error="Data is of incorrect type!" xr:uid="{00000000-0002-0000-0500-000041000000}">
          <x14:formula1>
            <xm:f>Enumerations!$A$70:$E$70</xm:f>
          </x14:formula1>
          <xm:sqref>D62</xm:sqref>
        </x14:dataValidation>
        <x14:dataValidation type="list" allowBlank="1" showErrorMessage="1" errorTitle="Error" error="Data is of incorrect type!" xr:uid="{00000000-0002-0000-0500-000042000000}">
          <x14:formula1>
            <xm:f>Enumerations!$A$71:$D$71</xm:f>
          </x14:formula1>
          <xm:sqref>D31</xm:sqref>
        </x14:dataValidation>
        <x14:dataValidation type="list" allowBlank="1" showErrorMessage="1" errorTitle="Error" error="Data is of incorrect type!" xr:uid="{00000000-0002-0000-0500-000043000000}">
          <x14:formula1>
            <xm:f>Enumerations!$A$72:$C$72</xm:f>
          </x14:formula1>
          <xm:sqref>D63</xm:sqref>
        </x14:dataValidation>
        <x14:dataValidation type="list" allowBlank="1" showErrorMessage="1" errorTitle="Error" error="Data is of incorrect type!" xr:uid="{00000000-0002-0000-0500-000044000000}">
          <x14:formula1>
            <xm:f>Enumerations!$A$73:$D$73</xm:f>
          </x14:formula1>
          <xm:sqref>D32</xm:sqref>
        </x14:dataValidation>
        <x14:dataValidation type="list" allowBlank="1" showErrorMessage="1" errorTitle="Error" error="Data is of incorrect type!" xr:uid="{00000000-0002-0000-0500-000045000000}">
          <x14:formula1>
            <xm:f>Enumerations!$A$74:$C$74</xm:f>
          </x14:formula1>
          <xm:sqref>D64</xm:sqref>
        </x14:dataValidation>
      </x14:dataValidations>
    </ext>
  </extLst>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pageSetUpPr autoPageBreaks="0"/>
  </sheetPr>
  <dimension ref="A1:E13"/>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783</v>
      </c>
    </row>
    <row r="3" spans="1:5" ht="11" customHeight="1" x14ac:dyDescent="0.35">
      <c r="D3" s="3" t="s">
        <v>514</v>
      </c>
      <c r="E3" s="33" t="s">
        <v>14</v>
      </c>
    </row>
    <row r="4" spans="1:5" ht="11" customHeight="1" x14ac:dyDescent="0.35">
      <c r="D4" s="4" t="s">
        <v>515</v>
      </c>
      <c r="E4" s="34"/>
    </row>
    <row r="5" spans="1:5" ht="11" customHeight="1" x14ac:dyDescent="0.35">
      <c r="A5" s="37" t="s">
        <v>516</v>
      </c>
      <c r="B5" s="7" t="s">
        <v>517</v>
      </c>
      <c r="C5" s="4" t="s">
        <v>518</v>
      </c>
      <c r="D5" s="6"/>
      <c r="E5" s="5" t="s">
        <v>657</v>
      </c>
    </row>
    <row r="6" spans="1:5" ht="11" customHeight="1" x14ac:dyDescent="0.35">
      <c r="A6" s="36"/>
      <c r="B6" s="7" t="s">
        <v>784</v>
      </c>
      <c r="C6" s="4" t="s">
        <v>522</v>
      </c>
      <c r="D6" s="6"/>
      <c r="E6" s="5" t="s">
        <v>659</v>
      </c>
    </row>
    <row r="7" spans="1:5" ht="11" customHeight="1" x14ac:dyDescent="0.35">
      <c r="A7" s="36"/>
      <c r="B7" s="7" t="s">
        <v>785</v>
      </c>
      <c r="C7" s="4" t="s">
        <v>536</v>
      </c>
      <c r="D7" s="6"/>
      <c r="E7" s="5" t="s">
        <v>666</v>
      </c>
    </row>
    <row r="8" spans="1:5" ht="11" customHeight="1" x14ac:dyDescent="0.35">
      <c r="A8" s="36"/>
      <c r="B8" s="7" t="s">
        <v>537</v>
      </c>
      <c r="C8" s="4" t="s">
        <v>538</v>
      </c>
      <c r="D8" s="6"/>
      <c r="E8" s="5" t="s">
        <v>667</v>
      </c>
    </row>
    <row r="9" spans="1:5" ht="11" customHeight="1" x14ac:dyDescent="0.35">
      <c r="A9" s="36"/>
      <c r="B9" s="7" t="s">
        <v>539</v>
      </c>
      <c r="C9" s="4" t="s">
        <v>540</v>
      </c>
      <c r="D9" s="6"/>
      <c r="E9" s="5" t="s">
        <v>668</v>
      </c>
    </row>
    <row r="10" spans="1:5" ht="11" customHeight="1" x14ac:dyDescent="0.35">
      <c r="A10" s="36"/>
      <c r="B10" s="7" t="s">
        <v>545</v>
      </c>
      <c r="C10" s="4" t="s">
        <v>546</v>
      </c>
      <c r="D10" s="6"/>
      <c r="E10" s="5" t="s">
        <v>671</v>
      </c>
    </row>
    <row r="11" spans="1:5" ht="11" customHeight="1" x14ac:dyDescent="0.35">
      <c r="A11" s="36"/>
      <c r="B11" s="7" t="s">
        <v>786</v>
      </c>
      <c r="C11" s="4" t="s">
        <v>554</v>
      </c>
      <c r="D11" s="6"/>
      <c r="E11" s="5" t="s">
        <v>675</v>
      </c>
    </row>
    <row r="12" spans="1:5" ht="11" customHeight="1" x14ac:dyDescent="0.35">
      <c r="A12" s="36"/>
      <c r="B12" s="7" t="s">
        <v>787</v>
      </c>
      <c r="C12" s="4" t="s">
        <v>568</v>
      </c>
      <c r="D12" s="6"/>
      <c r="E12" s="5" t="s">
        <v>682</v>
      </c>
    </row>
    <row r="13" spans="1:5" ht="11" customHeight="1" x14ac:dyDescent="0.35">
      <c r="A13" s="36"/>
      <c r="B13" s="7" t="s">
        <v>788</v>
      </c>
      <c r="C13" s="9" t="s">
        <v>586</v>
      </c>
      <c r="D13" s="6"/>
      <c r="E13" s="5" t="s">
        <v>691</v>
      </c>
    </row>
  </sheetData>
  <mergeCells count="2">
    <mergeCell ref="A5:A13"/>
    <mergeCell ref="E3:E4"/>
  </mergeCells>
  <hyperlinks>
    <hyperlink ref="A1" location="'Table of Contents'!A1" display="S.01.01.02.01 - Content of the submission" xr:uid="{00000000-0004-0000-0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9">
        <x14:dataValidation type="list" allowBlank="1" showErrorMessage="1" errorTitle="Error" error="Data is of incorrect type!" xr:uid="{00000000-0002-0000-0600-000000000000}">
          <x14:formula1>
            <xm:f>Enumerations!$A$75:$A$75</xm:f>
          </x14:formula1>
          <xm:sqref>D5</xm:sqref>
        </x14:dataValidation>
        <x14:dataValidation type="list" allowBlank="1" showErrorMessage="1" errorTitle="Error" error="Data is of incorrect type!" xr:uid="{00000000-0002-0000-0600-000001000000}">
          <x14:formula1>
            <xm:f>Enumerations!$A$76:$D$76</xm:f>
          </x14:formula1>
          <xm:sqref>D6</xm:sqref>
        </x14:dataValidation>
        <x14:dataValidation type="list" allowBlank="1" showErrorMessage="1" errorTitle="Error" error="Data is of incorrect type!" xr:uid="{00000000-0002-0000-0600-000002000000}">
          <x14:formula1>
            <xm:f>Enumerations!$A$77:$D$77</xm:f>
          </x14:formula1>
          <xm:sqref>D7</xm:sqref>
        </x14:dataValidation>
        <x14:dataValidation type="list" allowBlank="1" showErrorMessage="1" errorTitle="Error" error="Data is of incorrect type!" xr:uid="{00000000-0002-0000-0600-000003000000}">
          <x14:formula1>
            <xm:f>Enumerations!$A$78:$E$78</xm:f>
          </x14:formula1>
          <xm:sqref>D8</xm:sqref>
        </x14:dataValidation>
        <x14:dataValidation type="list" allowBlank="1" showErrorMessage="1" errorTitle="Error" error="Data is of incorrect type!" xr:uid="{00000000-0002-0000-0600-000004000000}">
          <x14:formula1>
            <xm:f>Enumerations!$A$79:$H$79</xm:f>
          </x14:formula1>
          <xm:sqref>D9</xm:sqref>
        </x14:dataValidation>
        <x14:dataValidation type="list" allowBlank="1" showErrorMessage="1" errorTitle="Error" error="Data is of incorrect type!" xr:uid="{00000000-0002-0000-0600-000005000000}">
          <x14:formula1>
            <xm:f>Enumerations!$A$80:$F$80</xm:f>
          </x14:formula1>
          <xm:sqref>D10</xm:sqref>
        </x14:dataValidation>
        <x14:dataValidation type="list" allowBlank="1" showErrorMessage="1" errorTitle="Error" error="Data is of incorrect type!" xr:uid="{00000000-0002-0000-0600-000006000000}">
          <x14:formula1>
            <xm:f>Enumerations!$A$81:$E$81</xm:f>
          </x14:formula1>
          <xm:sqref>D11</xm:sqref>
        </x14:dataValidation>
        <x14:dataValidation type="list" allowBlank="1" showErrorMessage="1" errorTitle="Error" error="Data is of incorrect type!" xr:uid="{00000000-0002-0000-0600-000007000000}">
          <x14:formula1>
            <xm:f>Enumerations!$A$82:$E$82</xm:f>
          </x14:formula1>
          <xm:sqref>D12</xm:sqref>
        </x14:dataValidation>
        <x14:dataValidation type="list" allowBlank="1" showErrorMessage="1" errorTitle="Error" error="Data is of incorrect type!" xr:uid="{00000000-0002-0000-0600-000008000000}">
          <x14:formula1>
            <xm:f>Enumerations!$A$83:$D$83</xm:f>
          </x14:formula1>
          <xm:sqref>D13</xm:sqref>
        </x14:dataValidation>
      </x14:dataValidations>
    </ext>
  </extLst>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8">
    <pageSetUpPr autoPageBreaks="0"/>
  </sheetPr>
  <dimension ref="A1:E54"/>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789</v>
      </c>
    </row>
    <row r="3" spans="1:5" ht="11" customHeight="1" x14ac:dyDescent="0.35">
      <c r="D3" s="3" t="s">
        <v>514</v>
      </c>
      <c r="E3" s="33" t="s">
        <v>14</v>
      </c>
    </row>
    <row r="4" spans="1:5" ht="11" customHeight="1" x14ac:dyDescent="0.35">
      <c r="D4" s="4" t="s">
        <v>515</v>
      </c>
      <c r="E4" s="34"/>
    </row>
    <row r="5" spans="1:5" ht="11" customHeight="1" x14ac:dyDescent="0.35">
      <c r="A5" s="37" t="s">
        <v>516</v>
      </c>
      <c r="B5" s="7" t="s">
        <v>790</v>
      </c>
      <c r="C5" s="4" t="s">
        <v>518</v>
      </c>
      <c r="D5" s="6"/>
      <c r="E5" s="5" t="s">
        <v>657</v>
      </c>
    </row>
    <row r="6" spans="1:5" ht="11" customHeight="1" x14ac:dyDescent="0.35">
      <c r="A6" s="36"/>
      <c r="B6" s="7" t="s">
        <v>791</v>
      </c>
      <c r="C6" s="4" t="s">
        <v>520</v>
      </c>
      <c r="D6" s="6"/>
      <c r="E6" s="5" t="s">
        <v>834</v>
      </c>
    </row>
    <row r="7" spans="1:5" ht="11" customHeight="1" x14ac:dyDescent="0.35">
      <c r="A7" s="36"/>
      <c r="B7" s="7" t="s">
        <v>521</v>
      </c>
      <c r="C7" s="4" t="s">
        <v>522</v>
      </c>
      <c r="D7" s="6"/>
      <c r="E7" s="5" t="s">
        <v>835</v>
      </c>
    </row>
    <row r="8" spans="1:5" ht="11" customHeight="1" x14ac:dyDescent="0.35">
      <c r="A8" s="36"/>
      <c r="B8" s="7" t="s">
        <v>523</v>
      </c>
      <c r="C8" s="4" t="s">
        <v>524</v>
      </c>
      <c r="D8" s="6"/>
      <c r="E8" s="5" t="s">
        <v>836</v>
      </c>
    </row>
    <row r="9" spans="1:5" ht="11" customHeight="1" x14ac:dyDescent="0.35">
      <c r="A9" s="36"/>
      <c r="B9" s="7" t="s">
        <v>792</v>
      </c>
      <c r="C9" s="4" t="s">
        <v>526</v>
      </c>
      <c r="D9" s="6"/>
      <c r="E9" s="5" t="s">
        <v>661</v>
      </c>
    </row>
    <row r="10" spans="1:5" ht="11" customHeight="1" x14ac:dyDescent="0.35">
      <c r="A10" s="36"/>
      <c r="B10" s="7" t="s">
        <v>535</v>
      </c>
      <c r="C10" s="4" t="s">
        <v>536</v>
      </c>
      <c r="D10" s="6"/>
      <c r="E10" s="5" t="s">
        <v>837</v>
      </c>
    </row>
    <row r="11" spans="1:5" ht="11" customHeight="1" x14ac:dyDescent="0.35">
      <c r="A11" s="36"/>
      <c r="B11" s="7" t="s">
        <v>793</v>
      </c>
      <c r="C11" s="4" t="s">
        <v>794</v>
      </c>
      <c r="D11" s="6"/>
      <c r="E11" s="5" t="s">
        <v>838</v>
      </c>
    </row>
    <row r="12" spans="1:5" ht="11" customHeight="1" x14ac:dyDescent="0.35">
      <c r="A12" s="36"/>
      <c r="B12" s="7" t="s">
        <v>795</v>
      </c>
      <c r="C12" s="4" t="s">
        <v>538</v>
      </c>
      <c r="D12" s="6"/>
      <c r="E12" s="5" t="s">
        <v>839</v>
      </c>
    </row>
    <row r="13" spans="1:5" ht="11" customHeight="1" x14ac:dyDescent="0.35">
      <c r="A13" s="36"/>
      <c r="B13" s="7" t="s">
        <v>796</v>
      </c>
      <c r="C13" s="4" t="s">
        <v>540</v>
      </c>
      <c r="D13" s="6"/>
      <c r="E13" s="5" t="s">
        <v>840</v>
      </c>
    </row>
    <row r="14" spans="1:5" ht="11" customHeight="1" x14ac:dyDescent="0.35">
      <c r="A14" s="36"/>
      <c r="B14" s="7" t="s">
        <v>797</v>
      </c>
      <c r="C14" s="4" t="s">
        <v>544</v>
      </c>
      <c r="D14" s="6"/>
      <c r="E14" s="5" t="s">
        <v>841</v>
      </c>
    </row>
    <row r="15" spans="1:5" ht="11" customHeight="1" x14ac:dyDescent="0.35">
      <c r="A15" s="36"/>
      <c r="B15" s="7" t="s">
        <v>798</v>
      </c>
      <c r="C15" s="4" t="s">
        <v>546</v>
      </c>
      <c r="D15" s="6"/>
      <c r="E15" s="5" t="s">
        <v>842</v>
      </c>
    </row>
    <row r="16" spans="1:5" ht="11" customHeight="1" x14ac:dyDescent="0.35">
      <c r="A16" s="36"/>
      <c r="B16" s="7" t="s">
        <v>799</v>
      </c>
      <c r="C16" s="4" t="s">
        <v>548</v>
      </c>
      <c r="D16" s="6"/>
      <c r="E16" s="5" t="s">
        <v>672</v>
      </c>
    </row>
    <row r="17" spans="1:5" ht="11" customHeight="1" x14ac:dyDescent="0.35">
      <c r="A17" s="36"/>
      <c r="B17" s="7" t="s">
        <v>800</v>
      </c>
      <c r="C17" s="4" t="s">
        <v>550</v>
      </c>
      <c r="D17" s="6"/>
      <c r="E17" s="5" t="s">
        <v>843</v>
      </c>
    </row>
    <row r="18" spans="1:5" ht="11" customHeight="1" x14ac:dyDescent="0.35">
      <c r="A18" s="36"/>
      <c r="B18" s="7" t="s">
        <v>801</v>
      </c>
      <c r="C18" s="4" t="s">
        <v>552</v>
      </c>
      <c r="D18" s="6"/>
      <c r="E18" s="5" t="s">
        <v>844</v>
      </c>
    </row>
    <row r="19" spans="1:5" ht="11" customHeight="1" x14ac:dyDescent="0.35">
      <c r="A19" s="36"/>
      <c r="B19" s="7" t="s">
        <v>802</v>
      </c>
      <c r="C19" s="4" t="s">
        <v>578</v>
      </c>
      <c r="D19" s="6"/>
      <c r="E19" s="5" t="s">
        <v>687</v>
      </c>
    </row>
    <row r="20" spans="1:5" ht="11" customHeight="1" x14ac:dyDescent="0.35">
      <c r="A20" s="36"/>
      <c r="B20" s="7" t="s">
        <v>803</v>
      </c>
      <c r="C20" s="4" t="s">
        <v>586</v>
      </c>
      <c r="D20" s="6"/>
      <c r="E20" s="5" t="s">
        <v>845</v>
      </c>
    </row>
    <row r="21" spans="1:5" ht="11" customHeight="1" x14ac:dyDescent="0.35">
      <c r="A21" s="36"/>
      <c r="B21" s="7" t="s">
        <v>804</v>
      </c>
      <c r="C21" s="4" t="s">
        <v>805</v>
      </c>
      <c r="D21" s="6"/>
      <c r="E21" s="5" t="s">
        <v>846</v>
      </c>
    </row>
    <row r="22" spans="1:5" ht="11" customHeight="1" x14ac:dyDescent="0.35">
      <c r="A22" s="36"/>
      <c r="B22" s="7" t="s">
        <v>806</v>
      </c>
      <c r="C22" s="4" t="s">
        <v>588</v>
      </c>
      <c r="D22" s="6"/>
      <c r="E22" s="5" t="s">
        <v>847</v>
      </c>
    </row>
    <row r="23" spans="1:5" ht="11" customHeight="1" x14ac:dyDescent="0.35">
      <c r="A23" s="36"/>
      <c r="B23" s="7" t="s">
        <v>807</v>
      </c>
      <c r="C23" s="4" t="s">
        <v>592</v>
      </c>
      <c r="D23" s="6"/>
      <c r="E23" s="5" t="s">
        <v>848</v>
      </c>
    </row>
    <row r="24" spans="1:5" ht="11" customHeight="1" x14ac:dyDescent="0.35">
      <c r="A24" s="36"/>
      <c r="B24" s="7" t="s">
        <v>808</v>
      </c>
      <c r="C24" s="4" t="s">
        <v>594</v>
      </c>
      <c r="D24" s="6"/>
      <c r="E24" s="5" t="s">
        <v>849</v>
      </c>
    </row>
    <row r="25" spans="1:5" ht="11" customHeight="1" x14ac:dyDescent="0.35">
      <c r="A25" s="36"/>
      <c r="B25" s="7" t="s">
        <v>809</v>
      </c>
      <c r="C25" s="4" t="s">
        <v>596</v>
      </c>
      <c r="D25" s="6"/>
      <c r="E25" s="5" t="s">
        <v>850</v>
      </c>
    </row>
    <row r="26" spans="1:5" ht="11" customHeight="1" x14ac:dyDescent="0.35">
      <c r="A26" s="36"/>
      <c r="B26" s="7" t="s">
        <v>810</v>
      </c>
      <c r="C26" s="4" t="s">
        <v>598</v>
      </c>
      <c r="D26" s="6"/>
      <c r="E26" s="5" t="s">
        <v>851</v>
      </c>
    </row>
    <row r="27" spans="1:5" ht="11" customHeight="1" x14ac:dyDescent="0.35">
      <c r="A27" s="36"/>
      <c r="B27" s="7" t="s">
        <v>811</v>
      </c>
      <c r="C27" s="4" t="s">
        <v>600</v>
      </c>
      <c r="D27" s="6"/>
      <c r="E27" s="5" t="s">
        <v>852</v>
      </c>
    </row>
    <row r="28" spans="1:5" ht="11" customHeight="1" x14ac:dyDescent="0.35">
      <c r="A28" s="36"/>
      <c r="B28" s="7" t="s">
        <v>812</v>
      </c>
      <c r="C28" s="4" t="s">
        <v>602</v>
      </c>
      <c r="D28" s="6"/>
      <c r="E28" s="5" t="s">
        <v>853</v>
      </c>
    </row>
    <row r="29" spans="1:5" ht="11" customHeight="1" x14ac:dyDescent="0.35">
      <c r="A29" s="36"/>
      <c r="B29" s="7" t="s">
        <v>813</v>
      </c>
      <c r="C29" s="4" t="s">
        <v>604</v>
      </c>
      <c r="D29" s="6"/>
      <c r="E29" s="5" t="s">
        <v>854</v>
      </c>
    </row>
    <row r="30" spans="1:5" ht="11" customHeight="1" x14ac:dyDescent="0.35">
      <c r="A30" s="36"/>
      <c r="B30" s="7" t="s">
        <v>814</v>
      </c>
      <c r="C30" s="4" t="s">
        <v>606</v>
      </c>
      <c r="D30" s="6"/>
      <c r="E30" s="5" t="s">
        <v>855</v>
      </c>
    </row>
    <row r="31" spans="1:5" ht="11" customHeight="1" x14ac:dyDescent="0.35">
      <c r="A31" s="36"/>
      <c r="B31" s="7" t="s">
        <v>815</v>
      </c>
      <c r="C31" s="4" t="s">
        <v>608</v>
      </c>
      <c r="D31" s="6"/>
      <c r="E31" s="5" t="s">
        <v>856</v>
      </c>
    </row>
    <row r="32" spans="1:5" ht="11" customHeight="1" x14ac:dyDescent="0.35">
      <c r="A32" s="36"/>
      <c r="B32" s="7" t="s">
        <v>816</v>
      </c>
      <c r="C32" s="4" t="s">
        <v>610</v>
      </c>
      <c r="D32" s="6"/>
      <c r="E32" s="5" t="s">
        <v>703</v>
      </c>
    </row>
    <row r="33" spans="1:5" ht="11" customHeight="1" x14ac:dyDescent="0.35">
      <c r="A33" s="36"/>
      <c r="B33" s="7" t="s">
        <v>817</v>
      </c>
      <c r="C33" s="4" t="s">
        <v>612</v>
      </c>
      <c r="D33" s="6"/>
      <c r="E33" s="5" t="s">
        <v>704</v>
      </c>
    </row>
    <row r="34" spans="1:5" ht="11" customHeight="1" x14ac:dyDescent="0.35">
      <c r="A34" s="36"/>
      <c r="B34" s="7" t="s">
        <v>613</v>
      </c>
      <c r="C34" s="4" t="s">
        <v>614</v>
      </c>
      <c r="D34" s="6"/>
      <c r="E34" s="5" t="s">
        <v>705</v>
      </c>
    </row>
    <row r="35" spans="1:5" ht="11" customHeight="1" x14ac:dyDescent="0.35">
      <c r="A35" s="36"/>
      <c r="B35" s="7" t="s">
        <v>818</v>
      </c>
      <c r="C35" s="4" t="s">
        <v>616</v>
      </c>
      <c r="D35" s="6"/>
      <c r="E35" s="5" t="s">
        <v>857</v>
      </c>
    </row>
    <row r="36" spans="1:5" ht="11" customHeight="1" x14ac:dyDescent="0.35">
      <c r="A36" s="36"/>
      <c r="B36" s="7" t="s">
        <v>617</v>
      </c>
      <c r="C36" s="4" t="s">
        <v>618</v>
      </c>
      <c r="D36" s="6"/>
      <c r="E36" s="5" t="s">
        <v>858</v>
      </c>
    </row>
    <row r="37" spans="1:5" ht="11" customHeight="1" x14ac:dyDescent="0.35">
      <c r="A37" s="36"/>
      <c r="B37" s="7" t="s">
        <v>619</v>
      </c>
      <c r="C37" s="4" t="s">
        <v>620</v>
      </c>
      <c r="D37" s="6"/>
      <c r="E37" s="5" t="s">
        <v>859</v>
      </c>
    </row>
    <row r="38" spans="1:5" ht="11" customHeight="1" x14ac:dyDescent="0.35">
      <c r="A38" s="36"/>
      <c r="B38" s="7" t="s">
        <v>621</v>
      </c>
      <c r="C38" s="4" t="s">
        <v>622</v>
      </c>
      <c r="D38" s="6"/>
      <c r="E38" s="5" t="s">
        <v>860</v>
      </c>
    </row>
    <row r="39" spans="1:5" ht="11" customHeight="1" x14ac:dyDescent="0.35">
      <c r="A39" s="36"/>
      <c r="B39" s="7" t="s">
        <v>623</v>
      </c>
      <c r="C39" s="4" t="s">
        <v>624</v>
      </c>
      <c r="D39" s="6"/>
      <c r="E39" s="5" t="s">
        <v>861</v>
      </c>
    </row>
    <row r="40" spans="1:5" ht="11" customHeight="1" x14ac:dyDescent="0.35">
      <c r="A40" s="36"/>
      <c r="B40" s="7" t="s">
        <v>625</v>
      </c>
      <c r="C40" s="4" t="s">
        <v>626</v>
      </c>
      <c r="D40" s="6"/>
      <c r="E40" s="5" t="s">
        <v>862</v>
      </c>
    </row>
    <row r="41" spans="1:5" ht="11" customHeight="1" x14ac:dyDescent="0.35">
      <c r="A41" s="36"/>
      <c r="B41" s="7" t="s">
        <v>819</v>
      </c>
      <c r="C41" s="4" t="s">
        <v>628</v>
      </c>
      <c r="D41" s="6"/>
      <c r="E41" s="5" t="s">
        <v>863</v>
      </c>
    </row>
    <row r="42" spans="1:5" ht="11" customHeight="1" x14ac:dyDescent="0.35">
      <c r="A42" s="36"/>
      <c r="B42" s="7" t="s">
        <v>820</v>
      </c>
      <c r="C42" s="4" t="s">
        <v>642</v>
      </c>
      <c r="D42" s="6"/>
      <c r="E42" s="5" t="s">
        <v>719</v>
      </c>
    </row>
    <row r="43" spans="1:5" ht="11" customHeight="1" x14ac:dyDescent="0.35">
      <c r="A43" s="36"/>
      <c r="B43" s="7" t="s">
        <v>821</v>
      </c>
      <c r="C43" s="4" t="s">
        <v>644</v>
      </c>
      <c r="D43" s="6"/>
      <c r="E43" s="5" t="s">
        <v>720</v>
      </c>
    </row>
    <row r="44" spans="1:5" ht="11" customHeight="1" x14ac:dyDescent="0.35">
      <c r="A44" s="36"/>
      <c r="B44" s="7" t="s">
        <v>822</v>
      </c>
      <c r="C44" s="4" t="s">
        <v>823</v>
      </c>
      <c r="D44" s="6"/>
      <c r="E44" s="5" t="s">
        <v>864</v>
      </c>
    </row>
    <row r="45" spans="1:5" ht="11" customHeight="1" x14ac:dyDescent="0.35">
      <c r="A45" s="36"/>
      <c r="B45" s="7" t="s">
        <v>824</v>
      </c>
      <c r="C45" s="4" t="s">
        <v>825</v>
      </c>
      <c r="D45" s="6"/>
      <c r="E45" s="5" t="s">
        <v>865</v>
      </c>
    </row>
    <row r="46" spans="1:5" ht="11" customHeight="1" x14ac:dyDescent="0.35">
      <c r="A46" s="36"/>
      <c r="B46" s="7" t="s">
        <v>826</v>
      </c>
      <c r="C46" s="4" t="s">
        <v>827</v>
      </c>
      <c r="D46" s="6"/>
      <c r="E46" s="5" t="s">
        <v>866</v>
      </c>
    </row>
    <row r="47" spans="1:5" ht="11" customHeight="1" x14ac:dyDescent="0.35">
      <c r="A47" s="36"/>
      <c r="B47" s="7" t="s">
        <v>828</v>
      </c>
      <c r="C47" s="4" t="s">
        <v>829</v>
      </c>
      <c r="D47" s="6"/>
      <c r="E47" s="5" t="s">
        <v>867</v>
      </c>
    </row>
    <row r="48" spans="1:5" ht="11" customHeight="1" x14ac:dyDescent="0.35">
      <c r="A48" s="36"/>
      <c r="B48" s="7" t="s">
        <v>645</v>
      </c>
      <c r="C48" s="4" t="s">
        <v>646</v>
      </c>
      <c r="D48" s="6"/>
      <c r="E48" s="5" t="s">
        <v>868</v>
      </c>
    </row>
    <row r="49" spans="1:5" ht="11" customHeight="1" x14ac:dyDescent="0.35">
      <c r="A49" s="36"/>
      <c r="B49" s="7" t="s">
        <v>647</v>
      </c>
      <c r="C49" s="4" t="s">
        <v>648</v>
      </c>
      <c r="D49" s="6"/>
      <c r="E49" s="5" t="s">
        <v>869</v>
      </c>
    </row>
    <row r="50" spans="1:5" ht="11" customHeight="1" x14ac:dyDescent="0.35">
      <c r="A50" s="36"/>
      <c r="B50" s="7" t="s">
        <v>649</v>
      </c>
      <c r="C50" s="4" t="s">
        <v>650</v>
      </c>
      <c r="D50" s="6"/>
      <c r="E50" s="5" t="s">
        <v>870</v>
      </c>
    </row>
    <row r="51" spans="1:5" ht="11" customHeight="1" x14ac:dyDescent="0.35">
      <c r="A51" s="36"/>
      <c r="B51" s="7" t="s">
        <v>651</v>
      </c>
      <c r="C51" s="4" t="s">
        <v>652</v>
      </c>
      <c r="D51" s="6"/>
      <c r="E51" s="5" t="s">
        <v>871</v>
      </c>
    </row>
    <row r="52" spans="1:5" ht="11" customHeight="1" x14ac:dyDescent="0.35">
      <c r="A52" s="36"/>
      <c r="B52" s="7" t="s">
        <v>653</v>
      </c>
      <c r="C52" s="4" t="s">
        <v>654</v>
      </c>
      <c r="D52" s="6"/>
      <c r="E52" s="5" t="s">
        <v>872</v>
      </c>
    </row>
    <row r="53" spans="1:5" ht="11" customHeight="1" x14ac:dyDescent="0.35">
      <c r="A53" s="36"/>
      <c r="B53" s="7" t="s">
        <v>830</v>
      </c>
      <c r="C53" s="4" t="s">
        <v>831</v>
      </c>
      <c r="D53" s="6"/>
      <c r="E53" s="5" t="s">
        <v>873</v>
      </c>
    </row>
    <row r="54" spans="1:5" ht="11" customHeight="1" x14ac:dyDescent="0.35">
      <c r="A54" s="36"/>
      <c r="B54" s="7" t="s">
        <v>832</v>
      </c>
      <c r="C54" s="9" t="s">
        <v>833</v>
      </c>
      <c r="D54" s="6"/>
      <c r="E54" s="5" t="s">
        <v>874</v>
      </c>
    </row>
  </sheetData>
  <mergeCells count="2">
    <mergeCell ref="A5:A54"/>
    <mergeCell ref="E3:E4"/>
  </mergeCells>
  <hyperlinks>
    <hyperlink ref="A1" location="'Table of Contents'!A1" display="S.01.01.04.01 - Content of the submission" xr:uid="{00000000-0004-0000-0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0">
        <x14:dataValidation type="list" allowBlank="1" showErrorMessage="1" errorTitle="Error" error="Data is of incorrect type!" xr:uid="{00000000-0002-0000-0700-000000000000}">
          <x14:formula1>
            <xm:f>Enumerations!$A$84:$D$84</xm:f>
          </x14:formula1>
          <xm:sqref>D33</xm:sqref>
        </x14:dataValidation>
        <x14:dataValidation type="list" allowBlank="1" showErrorMessage="1" errorTitle="Error" error="Data is of incorrect type!" xr:uid="{00000000-0002-0000-0700-000001000000}">
          <x14:formula1>
            <xm:f>Enumerations!$A$85:$D$85</xm:f>
          </x14:formula1>
          <xm:sqref>D34</xm:sqref>
        </x14:dataValidation>
        <x14:dataValidation type="list" allowBlank="1" showErrorMessage="1" errorTitle="Error" error="Data is of incorrect type!" xr:uid="{00000000-0002-0000-0700-000002000000}">
          <x14:formula1>
            <xm:f>Enumerations!$A$86:$D$86</xm:f>
          </x14:formula1>
          <xm:sqref>D35</xm:sqref>
        </x14:dataValidation>
        <x14:dataValidation type="list" allowBlank="1" showErrorMessage="1" errorTitle="Error" error="Data is of incorrect type!" xr:uid="{00000000-0002-0000-0700-000003000000}">
          <x14:formula1>
            <xm:f>Enumerations!$A$87:$D$87</xm:f>
          </x14:formula1>
          <xm:sqref>D36</xm:sqref>
        </x14:dataValidation>
        <x14:dataValidation type="list" allowBlank="1" showErrorMessage="1" errorTitle="Error" error="Data is of incorrect type!" xr:uid="{00000000-0002-0000-0700-000004000000}">
          <x14:formula1>
            <xm:f>Enumerations!$A$88:$A$88</xm:f>
          </x14:formula1>
          <xm:sqref>D5</xm:sqref>
        </x14:dataValidation>
        <x14:dataValidation type="list" allowBlank="1" showErrorMessage="1" errorTitle="Error" error="Data is of incorrect type!" xr:uid="{00000000-0002-0000-0700-000005000000}">
          <x14:formula1>
            <xm:f>Enumerations!$A$89:$D$89</xm:f>
          </x14:formula1>
          <xm:sqref>D37</xm:sqref>
        </x14:dataValidation>
        <x14:dataValidation type="list" allowBlank="1" showErrorMessage="1" errorTitle="Error" error="Data is of incorrect type!" xr:uid="{00000000-0002-0000-0700-000006000000}">
          <x14:formula1>
            <xm:f>Enumerations!$A$90:$D$90</xm:f>
          </x14:formula1>
          <xm:sqref>D6</xm:sqref>
        </x14:dataValidation>
        <x14:dataValidation type="list" allowBlank="1" showErrorMessage="1" errorTitle="Error" error="Data is of incorrect type!" xr:uid="{00000000-0002-0000-0700-000007000000}">
          <x14:formula1>
            <xm:f>Enumerations!$A$91:$D$91</xm:f>
          </x14:formula1>
          <xm:sqref>D38</xm:sqref>
        </x14:dataValidation>
        <x14:dataValidation type="list" allowBlank="1" showErrorMessage="1" errorTitle="Error" error="Data is of incorrect type!" xr:uid="{00000000-0002-0000-0700-000008000000}">
          <x14:formula1>
            <xm:f>Enumerations!$A$92:$E$92</xm:f>
          </x14:formula1>
          <xm:sqref>D7</xm:sqref>
        </x14:dataValidation>
        <x14:dataValidation type="list" allowBlank="1" showErrorMessage="1" errorTitle="Error" error="Data is of incorrect type!" xr:uid="{00000000-0002-0000-0700-000009000000}">
          <x14:formula1>
            <xm:f>Enumerations!$A$93:$D$93</xm:f>
          </x14:formula1>
          <xm:sqref>D39</xm:sqref>
        </x14:dataValidation>
        <x14:dataValidation type="list" allowBlank="1" showErrorMessage="1" errorTitle="Error" error="Data is of incorrect type!" xr:uid="{00000000-0002-0000-0700-00000A000000}">
          <x14:formula1>
            <xm:f>Enumerations!$A$94:$D$94</xm:f>
          </x14:formula1>
          <xm:sqref>D8</xm:sqref>
        </x14:dataValidation>
        <x14:dataValidation type="list" allowBlank="1" showErrorMessage="1" errorTitle="Error" error="Data is of incorrect type!" xr:uid="{00000000-0002-0000-0700-00000B000000}">
          <x14:formula1>
            <xm:f>Enumerations!$A$95:$D$95</xm:f>
          </x14:formula1>
          <xm:sqref>D40</xm:sqref>
        </x14:dataValidation>
        <x14:dataValidation type="list" allowBlank="1" showErrorMessage="1" errorTitle="Error" error="Data is of incorrect type!" xr:uid="{00000000-0002-0000-0700-00000C000000}">
          <x14:formula1>
            <xm:f>Enumerations!$A$96:$D$96</xm:f>
          </x14:formula1>
          <xm:sqref>D9</xm:sqref>
        </x14:dataValidation>
        <x14:dataValidation type="list" allowBlank="1" showErrorMessage="1" errorTitle="Error" error="Data is of incorrect type!" xr:uid="{00000000-0002-0000-0700-00000D000000}">
          <x14:formula1>
            <xm:f>Enumerations!$A$97:$H$97</xm:f>
          </x14:formula1>
          <xm:sqref>D41</xm:sqref>
        </x14:dataValidation>
        <x14:dataValidation type="list" allowBlank="1" showErrorMessage="1" errorTitle="Error" error="Data is of incorrect type!" xr:uid="{00000000-0002-0000-0700-00000E000000}">
          <x14:formula1>
            <xm:f>Enumerations!$A$98:$D$98</xm:f>
          </x14:formula1>
          <xm:sqref>D10</xm:sqref>
        </x14:dataValidation>
        <x14:dataValidation type="list" allowBlank="1" showErrorMessage="1" errorTitle="Error" error="Data is of incorrect type!" xr:uid="{00000000-0002-0000-0700-00000F000000}">
          <x14:formula1>
            <xm:f>Enumerations!$A$99:$C$99</xm:f>
          </x14:formula1>
          <xm:sqref>D42</xm:sqref>
        </x14:dataValidation>
        <x14:dataValidation type="list" allowBlank="1" showErrorMessage="1" errorTitle="Error" error="Data is of incorrect type!" xr:uid="{00000000-0002-0000-0700-000010000000}">
          <x14:formula1>
            <xm:f>Enumerations!$A$100:$C$100</xm:f>
          </x14:formula1>
          <xm:sqref>D11</xm:sqref>
        </x14:dataValidation>
        <x14:dataValidation type="list" allowBlank="1" showErrorMessage="1" errorTitle="Error" error="Data is of incorrect type!" xr:uid="{00000000-0002-0000-0700-000011000000}">
          <x14:formula1>
            <xm:f>Enumerations!$A$101:$C$101</xm:f>
          </x14:formula1>
          <xm:sqref>D43</xm:sqref>
        </x14:dataValidation>
        <x14:dataValidation type="list" allowBlank="1" showErrorMessage="1" errorTitle="Error" error="Data is of incorrect type!" xr:uid="{00000000-0002-0000-0700-000012000000}">
          <x14:formula1>
            <xm:f>Enumerations!$A$102:$E$102</xm:f>
          </x14:formula1>
          <xm:sqref>D12</xm:sqref>
        </x14:dataValidation>
        <x14:dataValidation type="list" allowBlank="1" showErrorMessage="1" errorTitle="Error" error="Data is of incorrect type!" xr:uid="{00000000-0002-0000-0700-000013000000}">
          <x14:formula1>
            <xm:f>Enumerations!$A$103:$B$103</xm:f>
          </x14:formula1>
          <xm:sqref>D44</xm:sqref>
        </x14:dataValidation>
        <x14:dataValidation type="list" allowBlank="1" showErrorMessage="1" errorTitle="Error" error="Data is of incorrect type!" xr:uid="{00000000-0002-0000-0700-000014000000}">
          <x14:formula1>
            <xm:f>Enumerations!$A$104:$H$104</xm:f>
          </x14:formula1>
          <xm:sqref>D13</xm:sqref>
        </x14:dataValidation>
        <x14:dataValidation type="list" allowBlank="1" showErrorMessage="1" errorTitle="Error" error="Data is of incorrect type!" xr:uid="{00000000-0002-0000-0700-000015000000}">
          <x14:formula1>
            <xm:f>Enumerations!$A$105:$B$105</xm:f>
          </x14:formula1>
          <xm:sqref>D45</xm:sqref>
        </x14:dataValidation>
        <x14:dataValidation type="list" allowBlank="1" showErrorMessage="1" errorTitle="Error" error="Data is of incorrect type!" xr:uid="{00000000-0002-0000-0700-000016000000}">
          <x14:formula1>
            <xm:f>Enumerations!$A$106:$E$106</xm:f>
          </x14:formula1>
          <xm:sqref>D14</xm:sqref>
        </x14:dataValidation>
        <x14:dataValidation type="list" allowBlank="1" showErrorMessage="1" errorTitle="Error" error="Data is of incorrect type!" xr:uid="{00000000-0002-0000-0700-000017000000}">
          <x14:formula1>
            <xm:f>Enumerations!$A$107:$C$107</xm:f>
          </x14:formula1>
          <xm:sqref>D46</xm:sqref>
        </x14:dataValidation>
        <x14:dataValidation type="list" allowBlank="1" showErrorMessage="1" errorTitle="Error" error="Data is of incorrect type!" xr:uid="{00000000-0002-0000-0700-000018000000}">
          <x14:formula1>
            <xm:f>Enumerations!$A$108:$F$108</xm:f>
          </x14:formula1>
          <xm:sqref>D15</xm:sqref>
        </x14:dataValidation>
        <x14:dataValidation type="list" allowBlank="1" showErrorMessage="1" errorTitle="Error" error="Data is of incorrect type!" xr:uid="{00000000-0002-0000-0700-000019000000}">
          <x14:formula1>
            <xm:f>Enumerations!$A$109:$B$109</xm:f>
          </x14:formula1>
          <xm:sqref>D47</xm:sqref>
        </x14:dataValidation>
        <x14:dataValidation type="list" allowBlank="1" showErrorMessage="1" errorTitle="Error" error="Data is of incorrect type!" xr:uid="{00000000-0002-0000-0700-00001A000000}">
          <x14:formula1>
            <xm:f>Enumerations!$A$110:$B$110</xm:f>
          </x14:formula1>
          <xm:sqref>D16</xm:sqref>
        </x14:dataValidation>
        <x14:dataValidation type="list" allowBlank="1" showErrorMessage="1" errorTitle="Error" error="Data is of incorrect type!" xr:uid="{00000000-0002-0000-0700-00001B000000}">
          <x14:formula1>
            <xm:f>Enumerations!$A$111:$C$111</xm:f>
          </x14:formula1>
          <xm:sqref>D48</xm:sqref>
        </x14:dataValidation>
        <x14:dataValidation type="list" allowBlank="1" showErrorMessage="1" errorTitle="Error" error="Data is of incorrect type!" xr:uid="{00000000-0002-0000-0700-00001C000000}">
          <x14:formula1>
            <xm:f>Enumerations!$A$112:$E$112</xm:f>
          </x14:formula1>
          <xm:sqref>D17</xm:sqref>
        </x14:dataValidation>
        <x14:dataValidation type="list" allowBlank="1" showErrorMessage="1" errorTitle="Error" error="Data is of incorrect type!" xr:uid="{00000000-0002-0000-0700-00001D000000}">
          <x14:formula1>
            <xm:f>Enumerations!$A$113:$C$113</xm:f>
          </x14:formula1>
          <xm:sqref>D49</xm:sqref>
        </x14:dataValidation>
        <x14:dataValidation type="list" allowBlank="1" showErrorMessage="1" errorTitle="Error" error="Data is of incorrect type!" xr:uid="{00000000-0002-0000-0700-00001E000000}">
          <x14:formula1>
            <xm:f>Enumerations!$A$114:$D$114</xm:f>
          </x14:formula1>
          <xm:sqref>D18</xm:sqref>
        </x14:dataValidation>
        <x14:dataValidation type="list" allowBlank="1" showErrorMessage="1" errorTitle="Error" error="Data is of incorrect type!" xr:uid="{00000000-0002-0000-0700-00001F000000}">
          <x14:formula1>
            <xm:f>Enumerations!$A$115:$C$115</xm:f>
          </x14:formula1>
          <xm:sqref>D50</xm:sqref>
        </x14:dataValidation>
        <x14:dataValidation type="list" allowBlank="1" showErrorMessage="1" errorTitle="Error" error="Data is of incorrect type!" xr:uid="{00000000-0002-0000-0700-000020000000}">
          <x14:formula1>
            <xm:f>Enumerations!$A$116:$C$116</xm:f>
          </x14:formula1>
          <xm:sqref>D19</xm:sqref>
        </x14:dataValidation>
        <x14:dataValidation type="list" allowBlank="1" showErrorMessage="1" errorTitle="Error" error="Data is of incorrect type!" xr:uid="{00000000-0002-0000-0700-000021000000}">
          <x14:formula1>
            <xm:f>Enumerations!$A$117:$C$117</xm:f>
          </x14:formula1>
          <xm:sqref>D51</xm:sqref>
        </x14:dataValidation>
        <x14:dataValidation type="list" allowBlank="1" showErrorMessage="1" errorTitle="Error" error="Data is of incorrect type!" xr:uid="{00000000-0002-0000-0700-000022000000}">
          <x14:formula1>
            <xm:f>Enumerations!$A$118:$C$118</xm:f>
          </x14:formula1>
          <xm:sqref>D20</xm:sqref>
        </x14:dataValidation>
        <x14:dataValidation type="list" allowBlank="1" showErrorMessage="1" errorTitle="Error" error="Data is of incorrect type!" xr:uid="{00000000-0002-0000-0700-000023000000}">
          <x14:formula1>
            <xm:f>Enumerations!$A$119:$C$119</xm:f>
          </x14:formula1>
          <xm:sqref>D52</xm:sqref>
        </x14:dataValidation>
        <x14:dataValidation type="list" allowBlank="1" showErrorMessage="1" errorTitle="Error" error="Data is of incorrect type!" xr:uid="{00000000-0002-0000-0700-000024000000}">
          <x14:formula1>
            <xm:f>Enumerations!$A$120:$C$120</xm:f>
          </x14:formula1>
          <xm:sqref>D21</xm:sqref>
        </x14:dataValidation>
        <x14:dataValidation type="list" allowBlank="1" showErrorMessage="1" errorTitle="Error" error="Data is of incorrect type!" xr:uid="{00000000-0002-0000-0700-000025000000}">
          <x14:formula1>
            <xm:f>Enumerations!$A$121:$C$121</xm:f>
          </x14:formula1>
          <xm:sqref>D53</xm:sqref>
        </x14:dataValidation>
        <x14:dataValidation type="list" allowBlank="1" showErrorMessage="1" errorTitle="Error" error="Data is of incorrect type!" xr:uid="{00000000-0002-0000-0700-000026000000}">
          <x14:formula1>
            <xm:f>Enumerations!$A$122:$C$122</xm:f>
          </x14:formula1>
          <xm:sqref>D22</xm:sqref>
        </x14:dataValidation>
        <x14:dataValidation type="list" allowBlank="1" showErrorMessage="1" errorTitle="Error" error="Data is of incorrect type!" xr:uid="{00000000-0002-0000-0700-000027000000}">
          <x14:formula1>
            <xm:f>Enumerations!$A$123:$B$123</xm:f>
          </x14:formula1>
          <xm:sqref>D54</xm:sqref>
        </x14:dataValidation>
        <x14:dataValidation type="list" allowBlank="1" showErrorMessage="1" errorTitle="Error" error="Data is of incorrect type!" xr:uid="{00000000-0002-0000-0700-000028000000}">
          <x14:formula1>
            <xm:f>Enumerations!$A$124:$G$124</xm:f>
          </x14:formula1>
          <xm:sqref>D23</xm:sqref>
        </x14:dataValidation>
        <x14:dataValidation type="list" allowBlank="1" showErrorMessage="1" errorTitle="Error" error="Data is of incorrect type!" xr:uid="{00000000-0002-0000-0700-000029000000}">
          <x14:formula1>
            <xm:f>Enumerations!$A$125:$E$125</xm:f>
          </x14:formula1>
          <xm:sqref>D24</xm:sqref>
        </x14:dataValidation>
        <x14:dataValidation type="list" allowBlank="1" showErrorMessage="1" errorTitle="Error" error="Data is of incorrect type!" xr:uid="{00000000-0002-0000-0700-00002A000000}">
          <x14:formula1>
            <xm:f>Enumerations!$A$126:$J$126</xm:f>
          </x14:formula1>
          <xm:sqref>D25</xm:sqref>
        </x14:dataValidation>
        <x14:dataValidation type="list" allowBlank="1" showErrorMessage="1" errorTitle="Error" error="Data is of incorrect type!" xr:uid="{00000000-0002-0000-0700-00002B000000}">
          <x14:formula1>
            <xm:f>Enumerations!$A$127:$J$127</xm:f>
          </x14:formula1>
          <xm:sqref>D26</xm:sqref>
        </x14:dataValidation>
        <x14:dataValidation type="list" allowBlank="1" showErrorMessage="1" errorTitle="Error" error="Data is of incorrect type!" xr:uid="{00000000-0002-0000-0700-00002C000000}">
          <x14:formula1>
            <xm:f>Enumerations!$A$128:$J$128</xm:f>
          </x14:formula1>
          <xm:sqref>D27</xm:sqref>
        </x14:dataValidation>
        <x14:dataValidation type="list" allowBlank="1" showErrorMessage="1" errorTitle="Error" error="Data is of incorrect type!" xr:uid="{00000000-0002-0000-0700-00002D000000}">
          <x14:formula1>
            <xm:f>Enumerations!$A$129:$J$129</xm:f>
          </x14:formula1>
          <xm:sqref>D28</xm:sqref>
        </x14:dataValidation>
        <x14:dataValidation type="list" allowBlank="1" showErrorMessage="1" errorTitle="Error" error="Data is of incorrect type!" xr:uid="{00000000-0002-0000-0700-00002E000000}">
          <x14:formula1>
            <xm:f>Enumerations!$A$130:$J$130</xm:f>
          </x14:formula1>
          <xm:sqref>D29</xm:sqref>
        </x14:dataValidation>
        <x14:dataValidation type="list" allowBlank="1" showErrorMessage="1" errorTitle="Error" error="Data is of incorrect type!" xr:uid="{00000000-0002-0000-0700-00002F000000}">
          <x14:formula1>
            <xm:f>Enumerations!$A$131:$I$131</xm:f>
          </x14:formula1>
          <xm:sqref>D30</xm:sqref>
        </x14:dataValidation>
        <x14:dataValidation type="list" allowBlank="1" showErrorMessage="1" errorTitle="Error" error="Data is of incorrect type!" xr:uid="{00000000-0002-0000-0700-000030000000}">
          <x14:formula1>
            <xm:f>Enumerations!$A$132:$J$132</xm:f>
          </x14:formula1>
          <xm:sqref>D31</xm:sqref>
        </x14:dataValidation>
        <x14:dataValidation type="list" allowBlank="1" showErrorMessage="1" errorTitle="Error" error="Data is of incorrect type!" xr:uid="{00000000-0002-0000-0700-000031000000}">
          <x14:formula1>
            <xm:f>Enumerations!$A$133:$E$133</xm:f>
          </x14:formula1>
          <xm:sqref>D32</xm:sqref>
        </x14:dataValidation>
      </x14:dataValidations>
    </ext>
  </extLst>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pageSetUpPr autoPageBreaks="0"/>
  </sheetPr>
  <dimension ref="A1:E11"/>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879</v>
      </c>
    </row>
    <row r="3" spans="1:5" ht="11" customHeight="1" x14ac:dyDescent="0.35">
      <c r="D3" s="3" t="s">
        <v>514</v>
      </c>
      <c r="E3" s="33" t="s">
        <v>14</v>
      </c>
    </row>
    <row r="4" spans="1:5" ht="11" customHeight="1" x14ac:dyDescent="0.35">
      <c r="D4" s="4" t="s">
        <v>515</v>
      </c>
      <c r="E4" s="34"/>
    </row>
    <row r="5" spans="1:5" ht="11" customHeight="1" x14ac:dyDescent="0.35">
      <c r="A5" s="37" t="s">
        <v>516</v>
      </c>
      <c r="B5" s="7" t="s">
        <v>790</v>
      </c>
      <c r="C5" s="4" t="s">
        <v>518</v>
      </c>
      <c r="D5" s="6"/>
      <c r="E5" s="5" t="s">
        <v>657</v>
      </c>
    </row>
    <row r="6" spans="1:5" ht="11" customHeight="1" x14ac:dyDescent="0.35">
      <c r="A6" s="36"/>
      <c r="B6" s="7" t="s">
        <v>784</v>
      </c>
      <c r="C6" s="4" t="s">
        <v>522</v>
      </c>
      <c r="D6" s="6"/>
      <c r="E6" s="5" t="s">
        <v>835</v>
      </c>
    </row>
    <row r="7" spans="1:5" ht="11" customHeight="1" x14ac:dyDescent="0.35">
      <c r="A7" s="36"/>
      <c r="B7" s="7" t="s">
        <v>785</v>
      </c>
      <c r="C7" s="4" t="s">
        <v>536</v>
      </c>
      <c r="D7" s="6"/>
      <c r="E7" s="5" t="s">
        <v>837</v>
      </c>
    </row>
    <row r="8" spans="1:5" ht="11" customHeight="1" x14ac:dyDescent="0.35">
      <c r="A8" s="36"/>
      <c r="B8" s="7" t="s">
        <v>795</v>
      </c>
      <c r="C8" s="4" t="s">
        <v>538</v>
      </c>
      <c r="D8" s="6"/>
      <c r="E8" s="5" t="s">
        <v>839</v>
      </c>
    </row>
    <row r="9" spans="1:5" ht="11" customHeight="1" x14ac:dyDescent="0.35">
      <c r="A9" s="36"/>
      <c r="B9" s="7" t="s">
        <v>796</v>
      </c>
      <c r="C9" s="4" t="s">
        <v>540</v>
      </c>
      <c r="D9" s="6"/>
      <c r="E9" s="5" t="s">
        <v>840</v>
      </c>
    </row>
    <row r="10" spans="1:5" ht="11" customHeight="1" x14ac:dyDescent="0.35">
      <c r="A10" s="36"/>
      <c r="B10" s="7" t="s">
        <v>798</v>
      </c>
      <c r="C10" s="4" t="s">
        <v>546</v>
      </c>
      <c r="D10" s="6"/>
      <c r="E10" s="5" t="s">
        <v>842</v>
      </c>
    </row>
    <row r="11" spans="1:5" ht="11" customHeight="1" x14ac:dyDescent="0.35">
      <c r="A11" s="36"/>
      <c r="B11" s="7" t="s">
        <v>880</v>
      </c>
      <c r="C11" s="9" t="s">
        <v>586</v>
      </c>
      <c r="D11" s="6"/>
      <c r="E11" s="5" t="s">
        <v>845</v>
      </c>
    </row>
  </sheetData>
  <mergeCells count="2">
    <mergeCell ref="A5:A11"/>
    <mergeCell ref="E3:E4"/>
  </mergeCells>
  <hyperlinks>
    <hyperlink ref="A1" location="'Table of Contents'!A1" display="S.01.01.05.01 - Content of the submission" xr:uid="{00000000-0004-0000-0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800-000000000000}">
          <x14:formula1>
            <xm:f>Enumerations!$A$134:$A$134</xm:f>
          </x14:formula1>
          <xm:sqref>D5</xm:sqref>
        </x14:dataValidation>
        <x14:dataValidation type="list" allowBlank="1" showErrorMessage="1" errorTitle="Error" error="Data is of incorrect type!" xr:uid="{00000000-0002-0000-0800-000001000000}">
          <x14:formula1>
            <xm:f>Enumerations!$A$135:$E$135</xm:f>
          </x14:formula1>
          <xm:sqref>D6</xm:sqref>
        </x14:dataValidation>
        <x14:dataValidation type="list" allowBlank="1" showErrorMessage="1" errorTitle="Error" error="Data is of incorrect type!" xr:uid="{00000000-0002-0000-0800-000002000000}">
          <x14:formula1>
            <xm:f>Enumerations!$A$136:$D$136</xm:f>
          </x14:formula1>
          <xm:sqref>D7</xm:sqref>
        </x14:dataValidation>
        <x14:dataValidation type="list" allowBlank="1" showErrorMessage="1" errorTitle="Error" error="Data is of incorrect type!" xr:uid="{00000000-0002-0000-0800-000003000000}">
          <x14:formula1>
            <xm:f>Enumerations!$A$137:$E$137</xm:f>
          </x14:formula1>
          <xm:sqref>D8</xm:sqref>
        </x14:dataValidation>
        <x14:dataValidation type="list" allowBlank="1" showErrorMessage="1" errorTitle="Error" error="Data is of incorrect type!" xr:uid="{00000000-0002-0000-0800-000004000000}">
          <x14:formula1>
            <xm:f>Enumerations!$A$138:$H$138</xm:f>
          </x14:formula1>
          <xm:sqref>D9</xm:sqref>
        </x14:dataValidation>
        <x14:dataValidation type="list" allowBlank="1" showErrorMessage="1" errorTitle="Error" error="Data is of incorrect type!" xr:uid="{00000000-0002-0000-0800-000005000000}">
          <x14:formula1>
            <xm:f>Enumerations!$A$139:$F$139</xm:f>
          </x14:formula1>
          <xm:sqref>D10</xm:sqref>
        </x14:dataValidation>
        <x14:dataValidation type="list" allowBlank="1" showErrorMessage="1" errorTitle="Error" error="Data is of incorrect type!" xr:uid="{00000000-0002-0000-0800-000006000000}">
          <x14:formula1>
            <xm:f>Enumerations!$A$140:$C$140</xm:f>
          </x14:formula1>
          <xm:sqref>D11</xm:sqref>
        </x14:dataValidation>
      </x14:dataValidations>
    </ext>
  </extLst>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10">
    <pageSetUpPr autoPageBreaks="0"/>
  </sheetPr>
  <dimension ref="A1:E63"/>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881</v>
      </c>
    </row>
    <row r="3" spans="1:5" ht="11" customHeight="1" x14ac:dyDescent="0.35">
      <c r="D3" s="3" t="s">
        <v>514</v>
      </c>
      <c r="E3" s="33" t="s">
        <v>14</v>
      </c>
    </row>
    <row r="4" spans="1:5" ht="11" customHeight="1" x14ac:dyDescent="0.35">
      <c r="D4" s="4" t="s">
        <v>515</v>
      </c>
      <c r="E4" s="34"/>
    </row>
    <row r="5" spans="1:5" ht="11" customHeight="1" x14ac:dyDescent="0.35">
      <c r="A5" s="37" t="s">
        <v>516</v>
      </c>
      <c r="B5" s="7" t="s">
        <v>882</v>
      </c>
      <c r="C5" s="4" t="s">
        <v>518</v>
      </c>
      <c r="D5" s="6"/>
      <c r="E5" s="5" t="s">
        <v>657</v>
      </c>
    </row>
    <row r="6" spans="1:5" ht="11" customHeight="1" x14ac:dyDescent="0.35">
      <c r="A6" s="36"/>
      <c r="B6" s="7" t="s">
        <v>519</v>
      </c>
      <c r="C6" s="4" t="s">
        <v>520</v>
      </c>
      <c r="D6" s="6"/>
      <c r="E6" s="5" t="s">
        <v>658</v>
      </c>
    </row>
    <row r="7" spans="1:5" ht="11" customHeight="1" x14ac:dyDescent="0.35">
      <c r="A7" s="36"/>
      <c r="B7" s="7" t="s">
        <v>883</v>
      </c>
      <c r="C7" s="4" t="s">
        <v>522</v>
      </c>
      <c r="D7" s="6"/>
      <c r="E7" s="5" t="s">
        <v>893</v>
      </c>
    </row>
    <row r="8" spans="1:5" ht="11" customHeight="1" x14ac:dyDescent="0.35">
      <c r="A8" s="36"/>
      <c r="B8" s="7" t="s">
        <v>523</v>
      </c>
      <c r="C8" s="4" t="s">
        <v>524</v>
      </c>
      <c r="D8" s="6"/>
      <c r="E8" s="5" t="s">
        <v>660</v>
      </c>
    </row>
    <row r="9" spans="1:5" ht="11" customHeight="1" x14ac:dyDescent="0.35">
      <c r="A9" s="36"/>
      <c r="B9" s="7" t="s">
        <v>884</v>
      </c>
      <c r="C9" s="4" t="s">
        <v>885</v>
      </c>
      <c r="D9" s="6"/>
      <c r="E9" s="5" t="s">
        <v>894</v>
      </c>
    </row>
    <row r="10" spans="1:5" ht="11" customHeight="1" x14ac:dyDescent="0.35">
      <c r="A10" s="36"/>
      <c r="B10" s="7" t="s">
        <v>525</v>
      </c>
      <c r="C10" s="4" t="s">
        <v>526</v>
      </c>
      <c r="D10" s="6"/>
      <c r="E10" s="5" t="s">
        <v>661</v>
      </c>
    </row>
    <row r="11" spans="1:5" ht="11" customHeight="1" x14ac:dyDescent="0.35">
      <c r="A11" s="36"/>
      <c r="B11" s="7" t="s">
        <v>535</v>
      </c>
      <c r="C11" s="4" t="s">
        <v>536</v>
      </c>
      <c r="D11" s="6"/>
      <c r="E11" s="5" t="s">
        <v>895</v>
      </c>
    </row>
    <row r="12" spans="1:5" ht="11" customHeight="1" x14ac:dyDescent="0.35">
      <c r="A12" s="36"/>
      <c r="B12" s="7" t="s">
        <v>886</v>
      </c>
      <c r="C12" s="4" t="s">
        <v>538</v>
      </c>
      <c r="D12" s="6"/>
      <c r="E12" s="5" t="s">
        <v>896</v>
      </c>
    </row>
    <row r="13" spans="1:5" ht="11" customHeight="1" x14ac:dyDescent="0.35">
      <c r="A13" s="36"/>
      <c r="B13" s="7" t="s">
        <v>539</v>
      </c>
      <c r="C13" s="4" t="s">
        <v>540</v>
      </c>
      <c r="D13" s="6"/>
      <c r="E13" s="5" t="s">
        <v>897</v>
      </c>
    </row>
    <row r="14" spans="1:5" ht="11" customHeight="1" x14ac:dyDescent="0.35">
      <c r="A14" s="36"/>
      <c r="B14" s="7" t="s">
        <v>541</v>
      </c>
      <c r="C14" s="4" t="s">
        <v>542</v>
      </c>
      <c r="D14" s="6"/>
      <c r="E14" s="5" t="s">
        <v>898</v>
      </c>
    </row>
    <row r="15" spans="1:5" ht="11" customHeight="1" x14ac:dyDescent="0.35">
      <c r="A15" s="36"/>
      <c r="B15" s="7" t="s">
        <v>543</v>
      </c>
      <c r="C15" s="4" t="s">
        <v>544</v>
      </c>
      <c r="D15" s="6"/>
      <c r="E15" s="5" t="s">
        <v>899</v>
      </c>
    </row>
    <row r="16" spans="1:5" ht="11" customHeight="1" x14ac:dyDescent="0.35">
      <c r="A16" s="36"/>
      <c r="B16" s="7" t="s">
        <v>545</v>
      </c>
      <c r="C16" s="4" t="s">
        <v>546</v>
      </c>
      <c r="D16" s="6"/>
      <c r="E16" s="5" t="s">
        <v>900</v>
      </c>
    </row>
    <row r="17" spans="1:5" ht="11" customHeight="1" x14ac:dyDescent="0.35">
      <c r="A17" s="36"/>
      <c r="B17" s="7" t="s">
        <v>547</v>
      </c>
      <c r="C17" s="4" t="s">
        <v>548</v>
      </c>
      <c r="D17" s="6"/>
      <c r="E17" s="5" t="s">
        <v>672</v>
      </c>
    </row>
    <row r="18" spans="1:5" ht="11" customHeight="1" x14ac:dyDescent="0.35">
      <c r="A18" s="36"/>
      <c r="B18" s="7" t="s">
        <v>549</v>
      </c>
      <c r="C18" s="4" t="s">
        <v>550</v>
      </c>
      <c r="D18" s="6"/>
      <c r="E18" s="5" t="s">
        <v>901</v>
      </c>
    </row>
    <row r="19" spans="1:5" ht="11" customHeight="1" x14ac:dyDescent="0.35">
      <c r="A19" s="36"/>
      <c r="B19" s="7" t="s">
        <v>551</v>
      </c>
      <c r="C19" s="4" t="s">
        <v>552</v>
      </c>
      <c r="D19" s="6"/>
      <c r="E19" s="5" t="s">
        <v>902</v>
      </c>
    </row>
    <row r="20" spans="1:5" ht="11" customHeight="1" x14ac:dyDescent="0.35">
      <c r="A20" s="36"/>
      <c r="B20" s="7" t="s">
        <v>553</v>
      </c>
      <c r="C20" s="4" t="s">
        <v>554</v>
      </c>
      <c r="D20" s="6"/>
      <c r="E20" s="5" t="s">
        <v>903</v>
      </c>
    </row>
    <row r="21" spans="1:5" ht="11" customHeight="1" x14ac:dyDescent="0.35">
      <c r="A21" s="36"/>
      <c r="B21" s="7" t="s">
        <v>887</v>
      </c>
      <c r="C21" s="4" t="s">
        <v>556</v>
      </c>
      <c r="D21" s="6"/>
      <c r="E21" s="5" t="s">
        <v>676</v>
      </c>
    </row>
    <row r="22" spans="1:5" ht="11" customHeight="1" x14ac:dyDescent="0.35">
      <c r="A22" s="36"/>
      <c r="B22" s="7" t="s">
        <v>888</v>
      </c>
      <c r="C22" s="4" t="s">
        <v>558</v>
      </c>
      <c r="D22" s="6"/>
      <c r="E22" s="5" t="s">
        <v>677</v>
      </c>
    </row>
    <row r="23" spans="1:5" ht="11" customHeight="1" x14ac:dyDescent="0.35">
      <c r="A23" s="36"/>
      <c r="B23" s="7" t="s">
        <v>559</v>
      </c>
      <c r="C23" s="4" t="s">
        <v>560</v>
      </c>
      <c r="D23" s="6"/>
      <c r="E23" s="5" t="s">
        <v>904</v>
      </c>
    </row>
    <row r="24" spans="1:5" ht="11" customHeight="1" x14ac:dyDescent="0.35">
      <c r="A24" s="36"/>
      <c r="B24" s="7" t="s">
        <v>561</v>
      </c>
      <c r="C24" s="4" t="s">
        <v>562</v>
      </c>
      <c r="D24" s="6"/>
      <c r="E24" s="5" t="s">
        <v>905</v>
      </c>
    </row>
    <row r="25" spans="1:5" ht="11" customHeight="1" x14ac:dyDescent="0.35">
      <c r="A25" s="36"/>
      <c r="B25" s="7" t="s">
        <v>563</v>
      </c>
      <c r="C25" s="4" t="s">
        <v>564</v>
      </c>
      <c r="D25" s="6"/>
      <c r="E25" s="5" t="s">
        <v>680</v>
      </c>
    </row>
    <row r="26" spans="1:5" ht="11" customHeight="1" x14ac:dyDescent="0.35">
      <c r="A26" s="36"/>
      <c r="B26" s="7" t="s">
        <v>565</v>
      </c>
      <c r="C26" s="4" t="s">
        <v>566</v>
      </c>
      <c r="D26" s="6"/>
      <c r="E26" s="5" t="s">
        <v>906</v>
      </c>
    </row>
    <row r="27" spans="1:5" ht="11" customHeight="1" x14ac:dyDescent="0.35">
      <c r="A27" s="36"/>
      <c r="B27" s="7" t="s">
        <v>567</v>
      </c>
      <c r="C27" s="4" t="s">
        <v>568</v>
      </c>
      <c r="D27" s="6"/>
      <c r="E27" s="5" t="s">
        <v>907</v>
      </c>
    </row>
    <row r="28" spans="1:5" ht="11" customHeight="1" x14ac:dyDescent="0.35">
      <c r="A28" s="36"/>
      <c r="B28" s="7" t="s">
        <v>569</v>
      </c>
      <c r="C28" s="4" t="s">
        <v>570</v>
      </c>
      <c r="D28" s="6"/>
      <c r="E28" s="5" t="s">
        <v>683</v>
      </c>
    </row>
    <row r="29" spans="1:5" ht="11" customHeight="1" x14ac:dyDescent="0.35">
      <c r="A29" s="36"/>
      <c r="B29" s="7" t="s">
        <v>571</v>
      </c>
      <c r="C29" s="4" t="s">
        <v>572</v>
      </c>
      <c r="D29" s="6"/>
      <c r="E29" s="5" t="s">
        <v>684</v>
      </c>
    </row>
    <row r="30" spans="1:5" ht="11" customHeight="1" x14ac:dyDescent="0.35">
      <c r="A30" s="36"/>
      <c r="B30" s="7" t="s">
        <v>573</v>
      </c>
      <c r="C30" s="4" t="s">
        <v>574</v>
      </c>
      <c r="D30" s="6"/>
      <c r="E30" s="5" t="s">
        <v>685</v>
      </c>
    </row>
    <row r="31" spans="1:5" ht="11" customHeight="1" x14ac:dyDescent="0.35">
      <c r="A31" s="36"/>
      <c r="B31" s="7" t="s">
        <v>575</v>
      </c>
      <c r="C31" s="4" t="s">
        <v>576</v>
      </c>
      <c r="D31" s="6"/>
      <c r="E31" s="5" t="s">
        <v>686</v>
      </c>
    </row>
    <row r="32" spans="1:5" ht="11" customHeight="1" x14ac:dyDescent="0.35">
      <c r="A32" s="36"/>
      <c r="B32" s="7" t="s">
        <v>577</v>
      </c>
      <c r="C32" s="4" t="s">
        <v>578</v>
      </c>
      <c r="D32" s="6"/>
      <c r="E32" s="5" t="s">
        <v>908</v>
      </c>
    </row>
    <row r="33" spans="1:5" ht="11" customHeight="1" x14ac:dyDescent="0.35">
      <c r="A33" s="36"/>
      <c r="B33" s="7" t="s">
        <v>579</v>
      </c>
      <c r="C33" s="4" t="s">
        <v>580</v>
      </c>
      <c r="D33" s="6"/>
      <c r="E33" s="5" t="s">
        <v>688</v>
      </c>
    </row>
    <row r="34" spans="1:5" ht="11" customHeight="1" x14ac:dyDescent="0.35">
      <c r="A34" s="36"/>
      <c r="B34" s="7" t="s">
        <v>581</v>
      </c>
      <c r="C34" s="4" t="s">
        <v>582</v>
      </c>
      <c r="D34" s="6"/>
      <c r="E34" s="5" t="s">
        <v>689</v>
      </c>
    </row>
    <row r="35" spans="1:5" ht="11" customHeight="1" x14ac:dyDescent="0.35">
      <c r="A35" s="36"/>
      <c r="B35" s="7" t="s">
        <v>889</v>
      </c>
      <c r="C35" s="4" t="s">
        <v>584</v>
      </c>
      <c r="D35" s="6"/>
      <c r="E35" s="5" t="s">
        <v>690</v>
      </c>
    </row>
    <row r="36" spans="1:5" ht="11" customHeight="1" x14ac:dyDescent="0.35">
      <c r="A36" s="36"/>
      <c r="B36" s="7" t="s">
        <v>890</v>
      </c>
      <c r="C36" s="4" t="s">
        <v>586</v>
      </c>
      <c r="D36" s="6"/>
      <c r="E36" s="5" t="s">
        <v>909</v>
      </c>
    </row>
    <row r="37" spans="1:5" ht="11" customHeight="1" x14ac:dyDescent="0.35">
      <c r="A37" s="36"/>
      <c r="B37" s="7" t="s">
        <v>589</v>
      </c>
      <c r="C37" s="4" t="s">
        <v>590</v>
      </c>
      <c r="D37" s="6"/>
      <c r="E37" s="5" t="s">
        <v>693</v>
      </c>
    </row>
    <row r="38" spans="1:5" ht="11" customHeight="1" x14ac:dyDescent="0.35">
      <c r="A38" s="36"/>
      <c r="B38" s="7" t="s">
        <v>591</v>
      </c>
      <c r="C38" s="4" t="s">
        <v>592</v>
      </c>
      <c r="D38" s="6"/>
      <c r="E38" s="5" t="s">
        <v>694</v>
      </c>
    </row>
    <row r="39" spans="1:5" ht="11" customHeight="1" x14ac:dyDescent="0.35">
      <c r="A39" s="36"/>
      <c r="B39" s="7" t="s">
        <v>593</v>
      </c>
      <c r="C39" s="4" t="s">
        <v>594</v>
      </c>
      <c r="D39" s="6"/>
      <c r="E39" s="5" t="s">
        <v>695</v>
      </c>
    </row>
    <row r="40" spans="1:5" ht="11" customHeight="1" x14ac:dyDescent="0.35">
      <c r="A40" s="36"/>
      <c r="B40" s="7" t="s">
        <v>595</v>
      </c>
      <c r="C40" s="4" t="s">
        <v>596</v>
      </c>
      <c r="D40" s="6"/>
      <c r="E40" s="5" t="s">
        <v>696</v>
      </c>
    </row>
    <row r="41" spans="1:5" ht="11" customHeight="1" x14ac:dyDescent="0.35">
      <c r="A41" s="36"/>
      <c r="B41" s="7" t="s">
        <v>597</v>
      </c>
      <c r="C41" s="4" t="s">
        <v>598</v>
      </c>
      <c r="D41" s="6"/>
      <c r="E41" s="5" t="s">
        <v>697</v>
      </c>
    </row>
    <row r="42" spans="1:5" ht="11" customHeight="1" x14ac:dyDescent="0.35">
      <c r="A42" s="36"/>
      <c r="B42" s="7" t="s">
        <v>599</v>
      </c>
      <c r="C42" s="4" t="s">
        <v>600</v>
      </c>
      <c r="D42" s="6"/>
      <c r="E42" s="5" t="s">
        <v>698</v>
      </c>
    </row>
    <row r="43" spans="1:5" ht="11" customHeight="1" x14ac:dyDescent="0.35">
      <c r="A43" s="36"/>
      <c r="B43" s="7" t="s">
        <v>601</v>
      </c>
      <c r="C43" s="4" t="s">
        <v>602</v>
      </c>
      <c r="D43" s="6"/>
      <c r="E43" s="5" t="s">
        <v>699</v>
      </c>
    </row>
    <row r="44" spans="1:5" ht="11" customHeight="1" x14ac:dyDescent="0.35">
      <c r="A44" s="36"/>
      <c r="B44" s="7" t="s">
        <v>603</v>
      </c>
      <c r="C44" s="4" t="s">
        <v>604</v>
      </c>
      <c r="D44" s="6"/>
      <c r="E44" s="5" t="s">
        <v>700</v>
      </c>
    </row>
    <row r="45" spans="1:5" ht="11" customHeight="1" x14ac:dyDescent="0.35">
      <c r="A45" s="36"/>
      <c r="B45" s="7" t="s">
        <v>605</v>
      </c>
      <c r="C45" s="4" t="s">
        <v>606</v>
      </c>
      <c r="D45" s="6"/>
      <c r="E45" s="5" t="s">
        <v>701</v>
      </c>
    </row>
    <row r="46" spans="1:5" ht="11" customHeight="1" x14ac:dyDescent="0.35">
      <c r="A46" s="36"/>
      <c r="B46" s="7" t="s">
        <v>607</v>
      </c>
      <c r="C46" s="4" t="s">
        <v>608</v>
      </c>
      <c r="D46" s="6"/>
      <c r="E46" s="5" t="s">
        <v>702</v>
      </c>
    </row>
    <row r="47" spans="1:5" ht="11" customHeight="1" x14ac:dyDescent="0.35">
      <c r="A47" s="36"/>
      <c r="B47" s="7" t="s">
        <v>609</v>
      </c>
      <c r="C47" s="4" t="s">
        <v>610</v>
      </c>
      <c r="D47" s="6"/>
      <c r="E47" s="5" t="s">
        <v>703</v>
      </c>
    </row>
    <row r="48" spans="1:5" ht="11" customHeight="1" x14ac:dyDescent="0.35">
      <c r="A48" s="36"/>
      <c r="B48" s="7" t="s">
        <v>891</v>
      </c>
      <c r="C48" s="4" t="s">
        <v>612</v>
      </c>
      <c r="D48" s="6"/>
      <c r="E48" s="5" t="s">
        <v>704</v>
      </c>
    </row>
    <row r="49" spans="1:5" ht="11" customHeight="1" x14ac:dyDescent="0.35">
      <c r="A49" s="36"/>
      <c r="B49" s="7" t="s">
        <v>613</v>
      </c>
      <c r="C49" s="4" t="s">
        <v>614</v>
      </c>
      <c r="D49" s="6"/>
      <c r="E49" s="5" t="s">
        <v>705</v>
      </c>
    </row>
    <row r="50" spans="1:5" ht="11" customHeight="1" x14ac:dyDescent="0.35">
      <c r="A50" s="36"/>
      <c r="B50" s="7" t="s">
        <v>818</v>
      </c>
      <c r="C50" s="4" t="s">
        <v>616</v>
      </c>
      <c r="D50" s="6"/>
      <c r="E50" s="5" t="s">
        <v>706</v>
      </c>
    </row>
    <row r="51" spans="1:5" ht="11" customHeight="1" x14ac:dyDescent="0.35">
      <c r="A51" s="36"/>
      <c r="B51" s="7" t="s">
        <v>617</v>
      </c>
      <c r="C51" s="4" t="s">
        <v>618</v>
      </c>
      <c r="D51" s="6"/>
      <c r="E51" s="5" t="s">
        <v>707</v>
      </c>
    </row>
    <row r="52" spans="1:5" ht="11" customHeight="1" x14ac:dyDescent="0.35">
      <c r="A52" s="36"/>
      <c r="B52" s="7" t="s">
        <v>619</v>
      </c>
      <c r="C52" s="4" t="s">
        <v>620</v>
      </c>
      <c r="D52" s="6"/>
      <c r="E52" s="5" t="s">
        <v>708</v>
      </c>
    </row>
    <row r="53" spans="1:5" ht="11" customHeight="1" x14ac:dyDescent="0.35">
      <c r="A53" s="36"/>
      <c r="B53" s="7" t="s">
        <v>621</v>
      </c>
      <c r="C53" s="4" t="s">
        <v>622</v>
      </c>
      <c r="D53" s="6"/>
      <c r="E53" s="5" t="s">
        <v>709</v>
      </c>
    </row>
    <row r="54" spans="1:5" ht="11" customHeight="1" x14ac:dyDescent="0.35">
      <c r="A54" s="36"/>
      <c r="B54" s="7" t="s">
        <v>623</v>
      </c>
      <c r="C54" s="4" t="s">
        <v>624</v>
      </c>
      <c r="D54" s="6"/>
      <c r="E54" s="5" t="s">
        <v>710</v>
      </c>
    </row>
    <row r="55" spans="1:5" ht="11" customHeight="1" x14ac:dyDescent="0.35">
      <c r="A55" s="36"/>
      <c r="B55" s="7" t="s">
        <v>625</v>
      </c>
      <c r="C55" s="4" t="s">
        <v>626</v>
      </c>
      <c r="D55" s="6"/>
      <c r="E55" s="5" t="s">
        <v>711</v>
      </c>
    </row>
    <row r="56" spans="1:5" ht="11" customHeight="1" x14ac:dyDescent="0.35">
      <c r="A56" s="36"/>
      <c r="B56" s="7" t="s">
        <v>892</v>
      </c>
      <c r="C56" s="4" t="s">
        <v>628</v>
      </c>
      <c r="D56" s="6"/>
      <c r="E56" s="5" t="s">
        <v>910</v>
      </c>
    </row>
    <row r="57" spans="1:5" ht="11" customHeight="1" x14ac:dyDescent="0.35">
      <c r="A57" s="36"/>
      <c r="B57" s="7" t="s">
        <v>633</v>
      </c>
      <c r="C57" s="4" t="s">
        <v>634</v>
      </c>
      <c r="D57" s="6"/>
      <c r="E57" s="5" t="s">
        <v>715</v>
      </c>
    </row>
    <row r="58" spans="1:5" ht="11" customHeight="1" x14ac:dyDescent="0.35">
      <c r="A58" s="36"/>
      <c r="B58" s="7" t="s">
        <v>635</v>
      </c>
      <c r="C58" s="4" t="s">
        <v>636</v>
      </c>
      <c r="D58" s="6"/>
      <c r="E58" s="5" t="s">
        <v>716</v>
      </c>
    </row>
    <row r="59" spans="1:5" ht="11" customHeight="1" x14ac:dyDescent="0.35">
      <c r="A59" s="36"/>
      <c r="B59" s="7" t="s">
        <v>637</v>
      </c>
      <c r="C59" s="4" t="s">
        <v>638</v>
      </c>
      <c r="D59" s="6"/>
      <c r="E59" s="5" t="s">
        <v>717</v>
      </c>
    </row>
    <row r="60" spans="1:5" ht="11" customHeight="1" x14ac:dyDescent="0.35">
      <c r="A60" s="36"/>
      <c r="B60" s="7" t="s">
        <v>639</v>
      </c>
      <c r="C60" s="4" t="s">
        <v>640</v>
      </c>
      <c r="D60" s="6"/>
      <c r="E60" s="5" t="s">
        <v>718</v>
      </c>
    </row>
    <row r="61" spans="1:5" ht="11" customHeight="1" x14ac:dyDescent="0.35">
      <c r="A61" s="36"/>
      <c r="B61" s="7" t="s">
        <v>641</v>
      </c>
      <c r="C61" s="4" t="s">
        <v>642</v>
      </c>
      <c r="D61" s="6"/>
      <c r="E61" s="5" t="s">
        <v>719</v>
      </c>
    </row>
    <row r="62" spans="1:5" ht="11" customHeight="1" x14ac:dyDescent="0.35">
      <c r="A62" s="36"/>
      <c r="B62" s="7" t="s">
        <v>643</v>
      </c>
      <c r="C62" s="4" t="s">
        <v>644</v>
      </c>
      <c r="D62" s="6"/>
      <c r="E62" s="5" t="s">
        <v>720</v>
      </c>
    </row>
    <row r="63" spans="1:5" ht="11" customHeight="1" x14ac:dyDescent="0.35">
      <c r="A63" s="36"/>
      <c r="B63" s="7" t="s">
        <v>655</v>
      </c>
      <c r="C63" s="9" t="s">
        <v>656</v>
      </c>
      <c r="D63" s="6"/>
      <c r="E63" s="5" t="s">
        <v>726</v>
      </c>
    </row>
  </sheetData>
  <mergeCells count="2">
    <mergeCell ref="E3:E4"/>
    <mergeCell ref="A5:A63"/>
  </mergeCells>
  <hyperlinks>
    <hyperlink ref="A1" location="'Table of Contents'!A1" display="S.01.01.07.01 - Content of the submission" xr:uid="{00000000-0004-0000-0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9">
        <x14:dataValidation type="list" allowBlank="1" showErrorMessage="1" errorTitle="Error" error="Data is of incorrect type!" xr:uid="{00000000-0002-0000-0900-000000000000}">
          <x14:formula1>
            <xm:f>Enumerations!$A$141:$C$141</xm:f>
          </x14:formula1>
          <xm:sqref>D33</xm:sqref>
        </x14:dataValidation>
        <x14:dataValidation type="list" allowBlank="1" showErrorMessage="1" errorTitle="Error" error="Data is of incorrect type!" xr:uid="{00000000-0002-0000-0900-000001000000}">
          <x14:formula1>
            <xm:f>Enumerations!$A$142:$C$142</xm:f>
          </x14:formula1>
          <xm:sqref>D34</xm:sqref>
        </x14:dataValidation>
        <x14:dataValidation type="list" allowBlank="1" showErrorMessage="1" errorTitle="Error" error="Data is of incorrect type!" xr:uid="{00000000-0002-0000-0900-000002000000}">
          <x14:formula1>
            <xm:f>Enumerations!$A$143:$C$143</xm:f>
          </x14:formula1>
          <xm:sqref>D35</xm:sqref>
        </x14:dataValidation>
        <x14:dataValidation type="list" allowBlank="1" showErrorMessage="1" errorTitle="Error" error="Data is of incorrect type!" xr:uid="{00000000-0002-0000-0900-000003000000}">
          <x14:formula1>
            <xm:f>Enumerations!$A$144:$C$144</xm:f>
          </x14:formula1>
          <xm:sqref>D36</xm:sqref>
        </x14:dataValidation>
        <x14:dataValidation type="list" allowBlank="1" showErrorMessage="1" errorTitle="Error" error="Data is of incorrect type!" xr:uid="{00000000-0002-0000-0900-000004000000}">
          <x14:formula1>
            <xm:f>Enumerations!$A$145:$A$145</xm:f>
          </x14:formula1>
          <xm:sqref>D5</xm:sqref>
        </x14:dataValidation>
        <x14:dataValidation type="list" allowBlank="1" showErrorMessage="1" errorTitle="Error" error="Data is of incorrect type!" xr:uid="{00000000-0002-0000-0900-000005000000}">
          <x14:formula1>
            <xm:f>Enumerations!$A$146:$C$146</xm:f>
          </x14:formula1>
          <xm:sqref>D37</xm:sqref>
        </x14:dataValidation>
        <x14:dataValidation type="list" allowBlank="1" showErrorMessage="1" errorTitle="Error" error="Data is of incorrect type!" xr:uid="{00000000-0002-0000-0900-000006000000}">
          <x14:formula1>
            <xm:f>Enumerations!$A$147:$C$147</xm:f>
          </x14:formula1>
          <xm:sqref>D6</xm:sqref>
        </x14:dataValidation>
        <x14:dataValidation type="list" allowBlank="1" showErrorMessage="1" errorTitle="Error" error="Data is of incorrect type!" xr:uid="{00000000-0002-0000-0900-000007000000}">
          <x14:formula1>
            <xm:f>Enumerations!$A$148:$F$148</xm:f>
          </x14:formula1>
          <xm:sqref>D38</xm:sqref>
        </x14:dataValidation>
        <x14:dataValidation type="list" allowBlank="1" showErrorMessage="1" errorTitle="Error" error="Data is of incorrect type!" xr:uid="{00000000-0002-0000-0900-000008000000}">
          <x14:formula1>
            <xm:f>Enumerations!$A$149:$C$149</xm:f>
          </x14:formula1>
          <xm:sqref>D7</xm:sqref>
        </x14:dataValidation>
        <x14:dataValidation type="list" allowBlank="1" showErrorMessage="1" errorTitle="Error" error="Data is of incorrect type!" xr:uid="{00000000-0002-0000-0900-000009000000}">
          <x14:formula1>
            <xm:f>Enumerations!$A$150:$D$150</xm:f>
          </x14:formula1>
          <xm:sqref>D39</xm:sqref>
        </x14:dataValidation>
        <x14:dataValidation type="list" allowBlank="1" showErrorMessage="1" errorTitle="Error" error="Data is of incorrect type!" xr:uid="{00000000-0002-0000-0900-00000A000000}">
          <x14:formula1>
            <xm:f>Enumerations!$A$151:$C$151</xm:f>
          </x14:formula1>
          <xm:sqref>D8</xm:sqref>
        </x14:dataValidation>
        <x14:dataValidation type="list" allowBlank="1" showErrorMessage="1" errorTitle="Error" error="Data is of incorrect type!" xr:uid="{00000000-0002-0000-0900-00000B000000}">
          <x14:formula1>
            <xm:f>Enumerations!$A$152:$I$152</xm:f>
          </x14:formula1>
          <xm:sqref>D40</xm:sqref>
        </x14:dataValidation>
        <x14:dataValidation type="list" allowBlank="1" showErrorMessage="1" errorTitle="Error" error="Data is of incorrect type!" xr:uid="{00000000-0002-0000-0900-00000C000000}">
          <x14:formula1>
            <xm:f>Enumerations!$A$153:$B$153</xm:f>
          </x14:formula1>
          <xm:sqref>D9</xm:sqref>
        </x14:dataValidation>
        <x14:dataValidation type="list" allowBlank="1" showErrorMessage="1" errorTitle="Error" error="Data is of incorrect type!" xr:uid="{00000000-0002-0000-0900-00000D000000}">
          <x14:formula1>
            <xm:f>Enumerations!$A$154:$I$154</xm:f>
          </x14:formula1>
          <xm:sqref>D41</xm:sqref>
        </x14:dataValidation>
        <x14:dataValidation type="list" allowBlank="1" showErrorMessage="1" errorTitle="Error" error="Data is of incorrect type!" xr:uid="{00000000-0002-0000-0900-00000E000000}">
          <x14:formula1>
            <xm:f>Enumerations!$A$155:$D$155</xm:f>
          </x14:formula1>
          <xm:sqref>D10</xm:sqref>
        </x14:dataValidation>
        <x14:dataValidation type="list" allowBlank="1" showErrorMessage="1" errorTitle="Error" error="Data is of incorrect type!" xr:uid="{00000000-0002-0000-0900-00000F000000}">
          <x14:formula1>
            <xm:f>Enumerations!$A$156:$I$156</xm:f>
          </x14:formula1>
          <xm:sqref>D42</xm:sqref>
        </x14:dataValidation>
        <x14:dataValidation type="list" allowBlank="1" showErrorMessage="1" errorTitle="Error" error="Data is of incorrect type!" xr:uid="{00000000-0002-0000-0900-000010000000}">
          <x14:formula1>
            <xm:f>Enumerations!$A$157:$C$157</xm:f>
          </x14:formula1>
          <xm:sqref>D11</xm:sqref>
        </x14:dataValidation>
        <x14:dataValidation type="list" allowBlank="1" showErrorMessage="1" errorTitle="Error" error="Data is of incorrect type!" xr:uid="{00000000-0002-0000-0900-000011000000}">
          <x14:formula1>
            <xm:f>Enumerations!$A$158:$I$158</xm:f>
          </x14:formula1>
          <xm:sqref>D43</xm:sqref>
        </x14:dataValidation>
        <x14:dataValidation type="list" allowBlank="1" showErrorMessage="1" errorTitle="Error" error="Data is of incorrect type!" xr:uid="{00000000-0002-0000-0900-000012000000}">
          <x14:formula1>
            <xm:f>Enumerations!$A$159:$D$159</xm:f>
          </x14:formula1>
          <xm:sqref>D12</xm:sqref>
        </x14:dataValidation>
        <x14:dataValidation type="list" allowBlank="1" showErrorMessage="1" errorTitle="Error" error="Data is of incorrect type!" xr:uid="{00000000-0002-0000-0900-000013000000}">
          <x14:formula1>
            <xm:f>Enumerations!$A$160:$I$160</xm:f>
          </x14:formula1>
          <xm:sqref>D44</xm:sqref>
        </x14:dataValidation>
        <x14:dataValidation type="list" allowBlank="1" showErrorMessage="1" errorTitle="Error" error="Data is of incorrect type!" xr:uid="{00000000-0002-0000-0900-000014000000}">
          <x14:formula1>
            <xm:f>Enumerations!$A$161:$G$161</xm:f>
          </x14:formula1>
          <xm:sqref>D13</xm:sqref>
        </x14:dataValidation>
        <x14:dataValidation type="list" allowBlank="1" showErrorMessage="1" errorTitle="Error" error="Data is of incorrect type!" xr:uid="{00000000-0002-0000-0900-000015000000}">
          <x14:formula1>
            <xm:f>Enumerations!$A$162:$H$162</xm:f>
          </x14:formula1>
          <xm:sqref>D45</xm:sqref>
        </x14:dataValidation>
        <x14:dataValidation type="list" allowBlank="1" showErrorMessage="1" errorTitle="Error" error="Data is of incorrect type!" xr:uid="{00000000-0002-0000-0900-000016000000}">
          <x14:formula1>
            <xm:f>Enumerations!$A$163:$B$163</xm:f>
          </x14:formula1>
          <xm:sqref>D14</xm:sqref>
        </x14:dataValidation>
        <x14:dataValidation type="list" allowBlank="1" showErrorMessage="1" errorTitle="Error" error="Data is of incorrect type!" xr:uid="{00000000-0002-0000-0900-000017000000}">
          <x14:formula1>
            <xm:f>Enumerations!$A$164:$I$164</xm:f>
          </x14:formula1>
          <xm:sqref>D46</xm:sqref>
        </x14:dataValidation>
        <x14:dataValidation type="list" allowBlank="1" showErrorMessage="1" errorTitle="Error" error="Data is of incorrect type!" xr:uid="{00000000-0002-0000-0900-000018000000}">
          <x14:formula1>
            <xm:f>Enumerations!$A$165:$E$165</xm:f>
          </x14:formula1>
          <xm:sqref>D15</xm:sqref>
        </x14:dataValidation>
        <x14:dataValidation type="list" allowBlank="1" showErrorMessage="1" errorTitle="Error" error="Data is of incorrect type!" xr:uid="{00000000-0002-0000-0900-000019000000}">
          <x14:formula1>
            <xm:f>Enumerations!$A$166:$E$166</xm:f>
          </x14:formula1>
          <xm:sqref>D47</xm:sqref>
        </x14:dataValidation>
        <x14:dataValidation type="list" allowBlank="1" showErrorMessage="1" errorTitle="Error" error="Data is of incorrect type!" xr:uid="{00000000-0002-0000-0900-00001A000000}">
          <x14:formula1>
            <xm:f>Enumerations!$A$167:$E$167</xm:f>
          </x14:formula1>
          <xm:sqref>D16</xm:sqref>
        </x14:dataValidation>
        <x14:dataValidation type="list" allowBlank="1" showErrorMessage="1" errorTitle="Error" error="Data is of incorrect type!" xr:uid="{00000000-0002-0000-0900-00001B000000}">
          <x14:formula1>
            <xm:f>Enumerations!$A$168:$D$168</xm:f>
          </x14:formula1>
          <xm:sqref>D48</xm:sqref>
        </x14:dataValidation>
        <x14:dataValidation type="list" allowBlank="1" showErrorMessage="1" errorTitle="Error" error="Data is of incorrect type!" xr:uid="{00000000-0002-0000-0900-00001C000000}">
          <x14:formula1>
            <xm:f>Enumerations!$A$169:$B$169</xm:f>
          </x14:formula1>
          <xm:sqref>D17</xm:sqref>
        </x14:dataValidation>
        <x14:dataValidation type="list" allowBlank="1" showErrorMessage="1" errorTitle="Error" error="Data is of incorrect type!" xr:uid="{00000000-0002-0000-0900-00001D000000}">
          <x14:formula1>
            <xm:f>Enumerations!$A$170:$D$170</xm:f>
          </x14:formula1>
          <xm:sqref>D49</xm:sqref>
        </x14:dataValidation>
        <x14:dataValidation type="list" allowBlank="1" showErrorMessage="1" errorTitle="Error" error="Data is of incorrect type!" xr:uid="{00000000-0002-0000-0900-00001E000000}">
          <x14:formula1>
            <xm:f>Enumerations!$A$171:$E$171</xm:f>
          </x14:formula1>
          <xm:sqref>D18</xm:sqref>
        </x14:dataValidation>
        <x14:dataValidation type="list" allowBlank="1" showErrorMessage="1" errorTitle="Error" error="Data is of incorrect type!" xr:uid="{00000000-0002-0000-0900-00001F000000}">
          <x14:formula1>
            <xm:f>Enumerations!$A$172:$D$172</xm:f>
          </x14:formula1>
          <xm:sqref>D50</xm:sqref>
        </x14:dataValidation>
        <x14:dataValidation type="list" allowBlank="1" showErrorMessage="1" errorTitle="Error" error="Data is of incorrect type!" xr:uid="{00000000-0002-0000-0900-000020000000}">
          <x14:formula1>
            <xm:f>Enumerations!$A$173:$E$173</xm:f>
          </x14:formula1>
          <xm:sqref>D19</xm:sqref>
        </x14:dataValidation>
        <x14:dataValidation type="list" allowBlank="1" showErrorMessage="1" errorTitle="Error" error="Data is of incorrect type!" xr:uid="{00000000-0002-0000-0900-000021000000}">
          <x14:formula1>
            <xm:f>Enumerations!$A$174:$D$174</xm:f>
          </x14:formula1>
          <xm:sqref>D51</xm:sqref>
        </x14:dataValidation>
        <x14:dataValidation type="list" allowBlank="1" showErrorMessage="1" errorTitle="Error" error="Data is of incorrect type!" xr:uid="{00000000-0002-0000-0900-000022000000}">
          <x14:formula1>
            <xm:f>Enumerations!$A$175:$D$175</xm:f>
          </x14:formula1>
          <xm:sqref>D20</xm:sqref>
        </x14:dataValidation>
        <x14:dataValidation type="list" allowBlank="1" showErrorMessage="1" errorTitle="Error" error="Data is of incorrect type!" xr:uid="{00000000-0002-0000-0900-000023000000}">
          <x14:formula1>
            <xm:f>Enumerations!$A$176:$D$176</xm:f>
          </x14:formula1>
          <xm:sqref>D52</xm:sqref>
        </x14:dataValidation>
        <x14:dataValidation type="list" allowBlank="1" showErrorMessage="1" errorTitle="Error" error="Data is of incorrect type!" xr:uid="{00000000-0002-0000-0900-000024000000}">
          <x14:formula1>
            <xm:f>Enumerations!$A$177:$D$177</xm:f>
          </x14:formula1>
          <xm:sqref>D21</xm:sqref>
        </x14:dataValidation>
        <x14:dataValidation type="list" allowBlank="1" showErrorMessage="1" errorTitle="Error" error="Data is of incorrect type!" xr:uid="{00000000-0002-0000-0900-000025000000}">
          <x14:formula1>
            <xm:f>Enumerations!$A$178:$D$178</xm:f>
          </x14:formula1>
          <xm:sqref>D53</xm:sqref>
        </x14:dataValidation>
        <x14:dataValidation type="list" allowBlank="1" showErrorMessage="1" errorTitle="Error" error="Data is of incorrect type!" xr:uid="{00000000-0002-0000-0900-000026000000}">
          <x14:formula1>
            <xm:f>Enumerations!$A$179:$C$179</xm:f>
          </x14:formula1>
          <xm:sqref>D22</xm:sqref>
        </x14:dataValidation>
        <x14:dataValidation type="list" allowBlank="1" showErrorMessage="1" errorTitle="Error" error="Data is of incorrect type!" xr:uid="{00000000-0002-0000-0900-000027000000}">
          <x14:formula1>
            <xm:f>Enumerations!$A$180:$D$180</xm:f>
          </x14:formula1>
          <xm:sqref>D54</xm:sqref>
        </x14:dataValidation>
        <x14:dataValidation type="list" allowBlank="1" showErrorMessage="1" errorTitle="Error" error="Data is of incorrect type!" xr:uid="{00000000-0002-0000-0900-000028000000}">
          <x14:formula1>
            <xm:f>Enumerations!$A$181:$C$181</xm:f>
          </x14:formula1>
          <xm:sqref>D23</xm:sqref>
        </x14:dataValidation>
        <x14:dataValidation type="list" allowBlank="1" showErrorMessage="1" errorTitle="Error" error="Data is of incorrect type!" xr:uid="{00000000-0002-0000-0900-000029000000}">
          <x14:formula1>
            <xm:f>Enumerations!$A$182:$D$182</xm:f>
          </x14:formula1>
          <xm:sqref>D55</xm:sqref>
        </x14:dataValidation>
        <x14:dataValidation type="list" allowBlank="1" showErrorMessage="1" errorTitle="Error" error="Data is of incorrect type!" xr:uid="{00000000-0002-0000-0900-00002A000000}">
          <x14:formula1>
            <xm:f>Enumerations!$A$183:$C$183</xm:f>
          </x14:formula1>
          <xm:sqref>D24</xm:sqref>
        </x14:dataValidation>
        <x14:dataValidation type="list" allowBlank="1" showErrorMessage="1" errorTitle="Error" error="Data is of incorrect type!" xr:uid="{00000000-0002-0000-0900-00002B000000}">
          <x14:formula1>
            <xm:f>Enumerations!$A$184:$F$184</xm:f>
          </x14:formula1>
          <xm:sqref>D56</xm:sqref>
        </x14:dataValidation>
        <x14:dataValidation type="list" allowBlank="1" showErrorMessage="1" errorTitle="Error" error="Data is of incorrect type!" xr:uid="{00000000-0002-0000-0900-00002C000000}">
          <x14:formula1>
            <xm:f>Enumerations!$A$185:$D$185</xm:f>
          </x14:formula1>
          <xm:sqref>D25</xm:sqref>
        </x14:dataValidation>
        <x14:dataValidation type="list" allowBlank="1" showErrorMessage="1" errorTitle="Error" error="Data is of incorrect type!" xr:uid="{00000000-0002-0000-0900-00002D000000}">
          <x14:formula1>
            <xm:f>Enumerations!$A$186:$C$186</xm:f>
          </x14:formula1>
          <xm:sqref>D57</xm:sqref>
        </x14:dataValidation>
        <x14:dataValidation type="list" allowBlank="1" showErrorMessage="1" errorTitle="Error" error="Data is of incorrect type!" xr:uid="{00000000-0002-0000-0900-00002E000000}">
          <x14:formula1>
            <xm:f>Enumerations!$A$187:$C$187</xm:f>
          </x14:formula1>
          <xm:sqref>D26</xm:sqref>
        </x14:dataValidation>
        <x14:dataValidation type="list" allowBlank="1" showErrorMessage="1" errorTitle="Error" error="Data is of incorrect type!" xr:uid="{00000000-0002-0000-0900-00002F000000}">
          <x14:formula1>
            <xm:f>Enumerations!$A$188:$C$188</xm:f>
          </x14:formula1>
          <xm:sqref>D58</xm:sqref>
        </x14:dataValidation>
        <x14:dataValidation type="list" allowBlank="1" showErrorMessage="1" errorTitle="Error" error="Data is of incorrect type!" xr:uid="{00000000-0002-0000-0900-000030000000}">
          <x14:formula1>
            <xm:f>Enumerations!$A$189:$D$189</xm:f>
          </x14:formula1>
          <xm:sqref>D27</xm:sqref>
        </x14:dataValidation>
        <x14:dataValidation type="list" allowBlank="1" showErrorMessage="1" errorTitle="Error" error="Data is of incorrect type!" xr:uid="{00000000-0002-0000-0900-000031000000}">
          <x14:formula1>
            <xm:f>Enumerations!$A$190:$C$190</xm:f>
          </x14:formula1>
          <xm:sqref>D59</xm:sqref>
        </x14:dataValidation>
        <x14:dataValidation type="list" allowBlank="1" showErrorMessage="1" errorTitle="Error" error="Data is of incorrect type!" xr:uid="{00000000-0002-0000-0900-000032000000}">
          <x14:formula1>
            <xm:f>Enumerations!$A$191:$D$191</xm:f>
          </x14:formula1>
          <xm:sqref>D28</xm:sqref>
        </x14:dataValidation>
        <x14:dataValidation type="list" allowBlank="1" showErrorMessage="1" errorTitle="Error" error="Data is of incorrect type!" xr:uid="{00000000-0002-0000-0900-000033000000}">
          <x14:formula1>
            <xm:f>Enumerations!$A$192:$C$192</xm:f>
          </x14:formula1>
          <xm:sqref>D60</xm:sqref>
        </x14:dataValidation>
        <x14:dataValidation type="list" allowBlank="1" showErrorMessage="1" errorTitle="Error" error="Data is of incorrect type!" xr:uid="{00000000-0002-0000-0900-000034000000}">
          <x14:formula1>
            <xm:f>Enumerations!$A$193:$D$193</xm:f>
          </x14:formula1>
          <xm:sqref>D29</xm:sqref>
        </x14:dataValidation>
        <x14:dataValidation type="list" allowBlank="1" showErrorMessage="1" errorTitle="Error" error="Data is of incorrect type!" xr:uid="{00000000-0002-0000-0900-000035000000}">
          <x14:formula1>
            <xm:f>Enumerations!$A$194:$C$194</xm:f>
          </x14:formula1>
          <xm:sqref>D61</xm:sqref>
        </x14:dataValidation>
        <x14:dataValidation type="list" allowBlank="1" showErrorMessage="1" errorTitle="Error" error="Data is of incorrect type!" xr:uid="{00000000-0002-0000-0900-000036000000}">
          <x14:formula1>
            <xm:f>Enumerations!$A$195:$C$195</xm:f>
          </x14:formula1>
          <xm:sqref>D30</xm:sqref>
        </x14:dataValidation>
        <x14:dataValidation type="list" allowBlank="1" showErrorMessage="1" errorTitle="Error" error="Data is of incorrect type!" xr:uid="{00000000-0002-0000-0900-000037000000}">
          <x14:formula1>
            <xm:f>Enumerations!$A$196:$C$196</xm:f>
          </x14:formula1>
          <xm:sqref>D62</xm:sqref>
        </x14:dataValidation>
        <x14:dataValidation type="list" allowBlank="1" showErrorMessage="1" errorTitle="Error" error="Data is of incorrect type!" xr:uid="{00000000-0002-0000-0900-000038000000}">
          <x14:formula1>
            <xm:f>Enumerations!$A$197:$E$197</xm:f>
          </x14:formula1>
          <xm:sqref>D31</xm:sqref>
        </x14:dataValidation>
        <x14:dataValidation type="list" allowBlank="1" showErrorMessage="1" errorTitle="Error" error="Data is of incorrect type!" xr:uid="{00000000-0002-0000-0900-000039000000}">
          <x14:formula1>
            <xm:f>Enumerations!$A$198:$C$198</xm:f>
          </x14:formula1>
          <xm:sqref>D63</xm:sqref>
        </x14:dataValidation>
        <x14:dataValidation type="list" allowBlank="1" showErrorMessage="1" errorTitle="Error" error="Data is of incorrect type!" xr:uid="{00000000-0002-0000-0900-00003A000000}">
          <x14:formula1>
            <xm:f>Enumerations!$A$199:$C$199</xm:f>
          </x14:formula1>
          <xm:sqref>D32</xm:sqref>
        </x14:dataValidation>
      </x14:dataValidations>
    </ext>
  </extLst>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pageSetUpPr autoPageBreaks="0"/>
  </sheetPr>
  <dimension ref="A1:E13"/>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912</v>
      </c>
    </row>
    <row r="3" spans="1:5" ht="11" customHeight="1" x14ac:dyDescent="0.35">
      <c r="D3" s="3" t="s">
        <v>514</v>
      </c>
      <c r="E3" s="33" t="s">
        <v>14</v>
      </c>
    </row>
    <row r="4" spans="1:5" ht="11" customHeight="1" x14ac:dyDescent="0.35">
      <c r="D4" s="4" t="s">
        <v>515</v>
      </c>
      <c r="E4" s="34"/>
    </row>
    <row r="5" spans="1:5" ht="11" customHeight="1" x14ac:dyDescent="0.35">
      <c r="A5" s="37" t="s">
        <v>516</v>
      </c>
      <c r="B5" s="7" t="s">
        <v>882</v>
      </c>
      <c r="C5" s="4" t="s">
        <v>518</v>
      </c>
      <c r="D5" s="6"/>
      <c r="E5" s="5" t="s">
        <v>657</v>
      </c>
    </row>
    <row r="6" spans="1:5" ht="11" customHeight="1" x14ac:dyDescent="0.35">
      <c r="A6" s="36"/>
      <c r="B6" s="7" t="s">
        <v>913</v>
      </c>
      <c r="C6" s="4" t="s">
        <v>522</v>
      </c>
      <c r="D6" s="6"/>
      <c r="E6" s="5" t="s">
        <v>893</v>
      </c>
    </row>
    <row r="7" spans="1:5" ht="11" customHeight="1" x14ac:dyDescent="0.35">
      <c r="A7" s="36"/>
      <c r="B7" s="7" t="s">
        <v>785</v>
      </c>
      <c r="C7" s="4" t="s">
        <v>536</v>
      </c>
      <c r="D7" s="6"/>
      <c r="E7" s="5" t="s">
        <v>895</v>
      </c>
    </row>
    <row r="8" spans="1:5" ht="11" customHeight="1" x14ac:dyDescent="0.35">
      <c r="A8" s="36"/>
      <c r="B8" s="7" t="s">
        <v>886</v>
      </c>
      <c r="C8" s="4" t="s">
        <v>538</v>
      </c>
      <c r="D8" s="6"/>
      <c r="E8" s="5" t="s">
        <v>896</v>
      </c>
    </row>
    <row r="9" spans="1:5" ht="11" customHeight="1" x14ac:dyDescent="0.35">
      <c r="A9" s="36"/>
      <c r="B9" s="7" t="s">
        <v>539</v>
      </c>
      <c r="C9" s="4" t="s">
        <v>540</v>
      </c>
      <c r="D9" s="6"/>
      <c r="E9" s="5" t="s">
        <v>897</v>
      </c>
    </row>
    <row r="10" spans="1:5" ht="11" customHeight="1" x14ac:dyDescent="0.35">
      <c r="A10" s="36"/>
      <c r="B10" s="7" t="s">
        <v>545</v>
      </c>
      <c r="C10" s="4" t="s">
        <v>546</v>
      </c>
      <c r="D10" s="6"/>
      <c r="E10" s="5" t="s">
        <v>900</v>
      </c>
    </row>
    <row r="11" spans="1:5" ht="11" customHeight="1" x14ac:dyDescent="0.35">
      <c r="A11" s="36"/>
      <c r="B11" s="7" t="s">
        <v>786</v>
      </c>
      <c r="C11" s="4" t="s">
        <v>554</v>
      </c>
      <c r="D11" s="6"/>
      <c r="E11" s="5" t="s">
        <v>903</v>
      </c>
    </row>
    <row r="12" spans="1:5" ht="11" customHeight="1" x14ac:dyDescent="0.35">
      <c r="A12" s="36"/>
      <c r="B12" s="7" t="s">
        <v>787</v>
      </c>
      <c r="C12" s="4" t="s">
        <v>568</v>
      </c>
      <c r="D12" s="6"/>
      <c r="E12" s="5" t="s">
        <v>907</v>
      </c>
    </row>
    <row r="13" spans="1:5" ht="11" customHeight="1" x14ac:dyDescent="0.35">
      <c r="A13" s="36"/>
      <c r="B13" s="7" t="s">
        <v>914</v>
      </c>
      <c r="C13" s="9" t="s">
        <v>586</v>
      </c>
      <c r="D13" s="6"/>
      <c r="E13" s="5" t="s">
        <v>909</v>
      </c>
    </row>
  </sheetData>
  <mergeCells count="2">
    <mergeCell ref="E3:E4"/>
    <mergeCell ref="A5:A13"/>
  </mergeCells>
  <hyperlinks>
    <hyperlink ref="A1" location="'Table of Contents'!A1" display="S.01.01.08.01 - Content of the submission" xr:uid="{00000000-0004-0000-0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9">
        <x14:dataValidation type="list" allowBlank="1" showErrorMessage="1" errorTitle="Error" error="Data is of incorrect type!" xr:uid="{00000000-0002-0000-0A00-000000000000}">
          <x14:formula1>
            <xm:f>Enumerations!$A$200:$A$200</xm:f>
          </x14:formula1>
          <xm:sqref>D5</xm:sqref>
        </x14:dataValidation>
        <x14:dataValidation type="list" allowBlank="1" showErrorMessage="1" errorTitle="Error" error="Data is of incorrect type!" xr:uid="{00000000-0002-0000-0A00-000001000000}">
          <x14:formula1>
            <xm:f>Enumerations!$A$201:$C$201</xm:f>
          </x14:formula1>
          <xm:sqref>D6</xm:sqref>
        </x14:dataValidation>
        <x14:dataValidation type="list" allowBlank="1" showErrorMessage="1" errorTitle="Error" error="Data is of incorrect type!" xr:uid="{00000000-0002-0000-0A00-000002000000}">
          <x14:formula1>
            <xm:f>Enumerations!$A$202:$C$202</xm:f>
          </x14:formula1>
          <xm:sqref>D7</xm:sqref>
        </x14:dataValidation>
        <x14:dataValidation type="list" allowBlank="1" showErrorMessage="1" errorTitle="Error" error="Data is of incorrect type!" xr:uid="{00000000-0002-0000-0A00-000003000000}">
          <x14:formula1>
            <xm:f>Enumerations!$A$203:$D$203</xm:f>
          </x14:formula1>
          <xm:sqref>D8</xm:sqref>
        </x14:dataValidation>
        <x14:dataValidation type="list" allowBlank="1" showErrorMessage="1" errorTitle="Error" error="Data is of incorrect type!" xr:uid="{00000000-0002-0000-0A00-000004000000}">
          <x14:formula1>
            <xm:f>Enumerations!$A$204:$G$204</xm:f>
          </x14:formula1>
          <xm:sqref>D9</xm:sqref>
        </x14:dataValidation>
        <x14:dataValidation type="list" allowBlank="1" showErrorMessage="1" errorTitle="Error" error="Data is of incorrect type!" xr:uid="{00000000-0002-0000-0A00-000005000000}">
          <x14:formula1>
            <xm:f>Enumerations!$A$205:$E$205</xm:f>
          </x14:formula1>
          <xm:sqref>D10</xm:sqref>
        </x14:dataValidation>
        <x14:dataValidation type="list" allowBlank="1" showErrorMessage="1" errorTitle="Error" error="Data is of incorrect type!" xr:uid="{00000000-0002-0000-0A00-000006000000}">
          <x14:formula1>
            <xm:f>Enumerations!$A$206:$D$206</xm:f>
          </x14:formula1>
          <xm:sqref>D11</xm:sqref>
        </x14:dataValidation>
        <x14:dataValidation type="list" allowBlank="1" showErrorMessage="1" errorTitle="Error" error="Data is of incorrect type!" xr:uid="{00000000-0002-0000-0A00-000007000000}">
          <x14:formula1>
            <xm:f>Enumerations!$A$207:$D$207</xm:f>
          </x14:formula1>
          <xm:sqref>D12</xm:sqref>
        </x14:dataValidation>
        <x14:dataValidation type="list" allowBlank="1" showErrorMessage="1" errorTitle="Error" error="Data is of incorrect type!" xr:uid="{00000000-0002-0000-0A00-000008000000}">
          <x14:formula1>
            <xm:f>Enumerations!$A$208:$C$208</xm:f>
          </x14:formula1>
          <xm:sqref>D13</xm:sqref>
        </x14:dataValidation>
      </x14:dataValidations>
    </ext>
  </extLst>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autoPageBreaks="0"/>
  </sheetPr>
  <dimension ref="A1:E11"/>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915</v>
      </c>
    </row>
    <row r="3" spans="1:5" ht="11" customHeight="1" x14ac:dyDescent="0.35">
      <c r="D3" s="3" t="s">
        <v>514</v>
      </c>
      <c r="E3" s="33" t="s">
        <v>14</v>
      </c>
    </row>
    <row r="4" spans="1:5" ht="11" customHeight="1" x14ac:dyDescent="0.35">
      <c r="D4" s="4" t="s">
        <v>515</v>
      </c>
      <c r="E4" s="34"/>
    </row>
    <row r="5" spans="1:5" ht="11" customHeight="1" x14ac:dyDescent="0.35">
      <c r="A5" s="37" t="s">
        <v>516</v>
      </c>
      <c r="B5" s="7" t="s">
        <v>916</v>
      </c>
      <c r="C5" s="4" t="s">
        <v>518</v>
      </c>
      <c r="D5" s="6"/>
      <c r="E5" s="5" t="s">
        <v>657</v>
      </c>
    </row>
    <row r="6" spans="1:5" ht="11" customHeight="1" x14ac:dyDescent="0.35">
      <c r="A6" s="36"/>
      <c r="B6" s="7" t="s">
        <v>917</v>
      </c>
      <c r="C6" s="4" t="s">
        <v>918</v>
      </c>
      <c r="D6" s="6"/>
      <c r="E6" s="5" t="s">
        <v>929</v>
      </c>
    </row>
    <row r="7" spans="1:5" ht="11" customHeight="1" x14ac:dyDescent="0.35">
      <c r="A7" s="36"/>
      <c r="B7" s="7" t="s">
        <v>919</v>
      </c>
      <c r="C7" s="4" t="s">
        <v>920</v>
      </c>
      <c r="D7" s="6"/>
      <c r="E7" s="5" t="s">
        <v>930</v>
      </c>
    </row>
    <row r="8" spans="1:5" ht="11" customHeight="1" x14ac:dyDescent="0.35">
      <c r="A8" s="36"/>
      <c r="B8" s="7" t="s">
        <v>921</v>
      </c>
      <c r="C8" s="4" t="s">
        <v>922</v>
      </c>
      <c r="D8" s="6"/>
      <c r="E8" s="5" t="s">
        <v>931</v>
      </c>
    </row>
    <row r="9" spans="1:5" ht="11" customHeight="1" x14ac:dyDescent="0.35">
      <c r="A9" s="36"/>
      <c r="B9" s="7" t="s">
        <v>923</v>
      </c>
      <c r="C9" s="4" t="s">
        <v>924</v>
      </c>
      <c r="D9" s="6"/>
      <c r="E9" s="5" t="s">
        <v>932</v>
      </c>
    </row>
    <row r="10" spans="1:5" ht="11" customHeight="1" x14ac:dyDescent="0.35">
      <c r="A10" s="36"/>
      <c r="B10" s="7" t="s">
        <v>925</v>
      </c>
      <c r="C10" s="4" t="s">
        <v>926</v>
      </c>
      <c r="D10" s="6"/>
      <c r="E10" s="5" t="s">
        <v>933</v>
      </c>
    </row>
    <row r="11" spans="1:5" ht="11" customHeight="1" x14ac:dyDescent="0.35">
      <c r="A11" s="36"/>
      <c r="B11" s="7" t="s">
        <v>927</v>
      </c>
      <c r="C11" s="9" t="s">
        <v>928</v>
      </c>
      <c r="D11" s="6"/>
      <c r="E11" s="5" t="s">
        <v>934</v>
      </c>
    </row>
  </sheetData>
  <mergeCells count="2">
    <mergeCell ref="E3:E4"/>
    <mergeCell ref="A5:A11"/>
  </mergeCells>
  <hyperlinks>
    <hyperlink ref="A1" location="'Table of Contents'!A1" display="S.01.01.11.01 - Content of the submission" xr:uid="{00000000-0004-0000-0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B00-000000000000}">
          <x14:formula1>
            <xm:f>Enumerations!$A$209:$A$209</xm:f>
          </x14:formula1>
          <xm:sqref>D5</xm:sqref>
        </x14:dataValidation>
        <x14:dataValidation type="list" allowBlank="1" showErrorMessage="1" errorTitle="Error" error="Data is of incorrect type!" xr:uid="{00000000-0002-0000-0B00-000001000000}">
          <x14:formula1>
            <xm:f>Enumerations!$A$210:$D$210</xm:f>
          </x14:formula1>
          <xm:sqref>D6</xm:sqref>
        </x14:dataValidation>
        <x14:dataValidation type="list" allowBlank="1" showErrorMessage="1" errorTitle="Error" error="Data is of incorrect type!" xr:uid="{00000000-0002-0000-0B00-000002000000}">
          <x14:formula1>
            <xm:f>Enumerations!$A$211:$D$211</xm:f>
          </x14:formula1>
          <xm:sqref>D7</xm:sqref>
        </x14:dataValidation>
        <x14:dataValidation type="list" allowBlank="1" showErrorMessage="1" errorTitle="Error" error="Data is of incorrect type!" xr:uid="{00000000-0002-0000-0B00-000003000000}">
          <x14:formula1>
            <xm:f>Enumerations!$A$212:$B$212</xm:f>
          </x14:formula1>
          <xm:sqref>D8</xm:sqref>
        </x14:dataValidation>
        <x14:dataValidation type="list" allowBlank="1" showErrorMessage="1" errorTitle="Error" error="Data is of incorrect type!" xr:uid="{00000000-0002-0000-0B00-000004000000}">
          <x14:formula1>
            <xm:f>Enumerations!$A$213:$C$213</xm:f>
          </x14:formula1>
          <xm:sqref>D9</xm:sqref>
        </x14:dataValidation>
        <x14:dataValidation type="list" allowBlank="1" showErrorMessage="1" errorTitle="Error" error="Data is of incorrect type!" xr:uid="{00000000-0002-0000-0B00-000005000000}">
          <x14:formula1>
            <xm:f>Enumerations!$A$214:$C$214</xm:f>
          </x14:formula1>
          <xm:sqref>D10</xm:sqref>
        </x14:dataValidation>
        <x14:dataValidation type="list" allowBlank="1" showErrorMessage="1" errorTitle="Error" error="Data is of incorrect type!" xr:uid="{00000000-0002-0000-0B00-000006000000}">
          <x14:formula1>
            <xm:f>Enumerations!$A$215:$C$215</xm:f>
          </x14:formula1>
          <xm:sqref>D11</xm:sqref>
        </x14:dataValidation>
      </x14:dataValidations>
    </ext>
  </extLst>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pageSetUpPr autoPageBreaks="0"/>
  </sheetPr>
  <dimension ref="A1:E15"/>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936</v>
      </c>
    </row>
    <row r="3" spans="1:5" ht="11" customHeight="1" x14ac:dyDescent="0.35">
      <c r="D3" s="3" t="s">
        <v>514</v>
      </c>
      <c r="E3" s="33" t="s">
        <v>14</v>
      </c>
    </row>
    <row r="4" spans="1:5" ht="11" customHeight="1" x14ac:dyDescent="0.35">
      <c r="D4" s="4" t="s">
        <v>515</v>
      </c>
      <c r="E4" s="34"/>
    </row>
    <row r="5" spans="1:5" ht="11" customHeight="1" x14ac:dyDescent="0.35">
      <c r="A5" s="37" t="s">
        <v>516</v>
      </c>
      <c r="B5" s="7" t="s">
        <v>790</v>
      </c>
      <c r="C5" s="4" t="s">
        <v>518</v>
      </c>
      <c r="D5" s="6"/>
      <c r="E5" s="5" t="s">
        <v>657</v>
      </c>
    </row>
    <row r="6" spans="1:5" ht="11" customHeight="1" x14ac:dyDescent="0.35">
      <c r="A6" s="36"/>
      <c r="B6" s="7" t="s">
        <v>937</v>
      </c>
      <c r="C6" s="4" t="s">
        <v>522</v>
      </c>
      <c r="D6" s="6"/>
      <c r="E6" s="5" t="s">
        <v>941</v>
      </c>
    </row>
    <row r="7" spans="1:5" ht="11" customHeight="1" x14ac:dyDescent="0.35">
      <c r="A7" s="36"/>
      <c r="B7" s="7" t="s">
        <v>938</v>
      </c>
      <c r="C7" s="4" t="s">
        <v>536</v>
      </c>
      <c r="D7" s="6"/>
      <c r="E7" s="5" t="s">
        <v>942</v>
      </c>
    </row>
    <row r="8" spans="1:5" ht="11" customHeight="1" x14ac:dyDescent="0.35">
      <c r="A8" s="36"/>
      <c r="B8" s="7" t="s">
        <v>795</v>
      </c>
      <c r="C8" s="4" t="s">
        <v>538</v>
      </c>
      <c r="D8" s="6"/>
      <c r="E8" s="5" t="s">
        <v>943</v>
      </c>
    </row>
    <row r="9" spans="1:5" ht="11" customHeight="1" x14ac:dyDescent="0.35">
      <c r="A9" s="36"/>
      <c r="B9" s="7" t="s">
        <v>917</v>
      </c>
      <c r="C9" s="4" t="s">
        <v>918</v>
      </c>
      <c r="D9" s="6"/>
      <c r="E9" s="5" t="s">
        <v>929</v>
      </c>
    </row>
    <row r="10" spans="1:5" ht="11" customHeight="1" x14ac:dyDescent="0.35">
      <c r="A10" s="36"/>
      <c r="B10" s="7" t="s">
        <v>919</v>
      </c>
      <c r="C10" s="4" t="s">
        <v>920</v>
      </c>
      <c r="D10" s="6"/>
      <c r="E10" s="5" t="s">
        <v>930</v>
      </c>
    </row>
    <row r="11" spans="1:5" ht="11" customHeight="1" x14ac:dyDescent="0.35">
      <c r="A11" s="36"/>
      <c r="B11" s="7" t="s">
        <v>939</v>
      </c>
      <c r="C11" s="4" t="s">
        <v>586</v>
      </c>
      <c r="D11" s="6"/>
      <c r="E11" s="5" t="s">
        <v>944</v>
      </c>
    </row>
    <row r="12" spans="1:5" ht="11" customHeight="1" x14ac:dyDescent="0.35">
      <c r="A12" s="36"/>
      <c r="B12" s="7" t="s">
        <v>940</v>
      </c>
      <c r="C12" s="4" t="s">
        <v>922</v>
      </c>
      <c r="D12" s="6"/>
      <c r="E12" s="5" t="s">
        <v>931</v>
      </c>
    </row>
    <row r="13" spans="1:5" ht="11" customHeight="1" x14ac:dyDescent="0.35">
      <c r="A13" s="36"/>
      <c r="B13" s="7" t="s">
        <v>923</v>
      </c>
      <c r="C13" s="4" t="s">
        <v>924</v>
      </c>
      <c r="D13" s="6"/>
      <c r="E13" s="5" t="s">
        <v>932</v>
      </c>
    </row>
    <row r="14" spans="1:5" ht="11" customHeight="1" x14ac:dyDescent="0.35">
      <c r="A14" s="36"/>
      <c r="B14" s="7" t="s">
        <v>925</v>
      </c>
      <c r="C14" s="4" t="s">
        <v>926</v>
      </c>
      <c r="D14" s="6"/>
      <c r="E14" s="5" t="s">
        <v>933</v>
      </c>
    </row>
    <row r="15" spans="1:5" ht="11" customHeight="1" x14ac:dyDescent="0.35">
      <c r="A15" s="36"/>
      <c r="B15" s="7" t="s">
        <v>927</v>
      </c>
      <c r="C15" s="9" t="s">
        <v>928</v>
      </c>
      <c r="D15" s="6"/>
      <c r="E15" s="5" t="s">
        <v>934</v>
      </c>
    </row>
  </sheetData>
  <mergeCells count="2">
    <mergeCell ref="E3:E4"/>
    <mergeCell ref="A5:A15"/>
  </mergeCells>
  <hyperlinks>
    <hyperlink ref="A1" location="'Table of Contents'!A1" display="S.01.01.13.01 - Content of the submission" xr:uid="{00000000-0004-0000-0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1">
        <x14:dataValidation type="list" allowBlank="1" showErrorMessage="1" errorTitle="Error" error="Data is of incorrect type!" xr:uid="{00000000-0002-0000-0C00-000000000000}">
          <x14:formula1>
            <xm:f>Enumerations!$A$216:$A$216</xm:f>
          </x14:formula1>
          <xm:sqref>D5</xm:sqref>
        </x14:dataValidation>
        <x14:dataValidation type="list" allowBlank="1" showErrorMessage="1" errorTitle="Error" error="Data is of incorrect type!" xr:uid="{00000000-0002-0000-0C00-000001000000}">
          <x14:formula1>
            <xm:f>Enumerations!$A$217:$D$217</xm:f>
          </x14:formula1>
          <xm:sqref>D6</xm:sqref>
        </x14:dataValidation>
        <x14:dataValidation type="list" allowBlank="1" showErrorMessage="1" errorTitle="Error" error="Data is of incorrect type!" xr:uid="{00000000-0002-0000-0C00-000002000000}">
          <x14:formula1>
            <xm:f>Enumerations!$A$218:$C$218</xm:f>
          </x14:formula1>
          <xm:sqref>D7</xm:sqref>
        </x14:dataValidation>
        <x14:dataValidation type="list" allowBlank="1" showErrorMessage="1" errorTitle="Error" error="Data is of incorrect type!" xr:uid="{00000000-0002-0000-0C00-000003000000}">
          <x14:formula1>
            <xm:f>Enumerations!$A$219:$B$219</xm:f>
          </x14:formula1>
          <xm:sqref>D8</xm:sqref>
        </x14:dataValidation>
        <x14:dataValidation type="list" allowBlank="1" showErrorMessage="1" errorTitle="Error" error="Data is of incorrect type!" xr:uid="{00000000-0002-0000-0C00-000004000000}">
          <x14:formula1>
            <xm:f>Enumerations!$A$220:$D$220</xm:f>
          </x14:formula1>
          <xm:sqref>D9</xm:sqref>
        </x14:dataValidation>
        <x14:dataValidation type="list" allowBlank="1" showErrorMessage="1" errorTitle="Error" error="Data is of incorrect type!" xr:uid="{00000000-0002-0000-0C00-000005000000}">
          <x14:formula1>
            <xm:f>Enumerations!$A$221:$D$221</xm:f>
          </x14:formula1>
          <xm:sqref>D10</xm:sqref>
        </x14:dataValidation>
        <x14:dataValidation type="list" allowBlank="1" showErrorMessage="1" errorTitle="Error" error="Data is of incorrect type!" xr:uid="{00000000-0002-0000-0C00-000006000000}">
          <x14:formula1>
            <xm:f>Enumerations!$A$222:$C$222</xm:f>
          </x14:formula1>
          <xm:sqref>D11</xm:sqref>
        </x14:dataValidation>
        <x14:dataValidation type="list" allowBlank="1" showErrorMessage="1" errorTitle="Error" error="Data is of incorrect type!" xr:uid="{00000000-0002-0000-0C00-000007000000}">
          <x14:formula1>
            <xm:f>Enumerations!$A$223:$B$223</xm:f>
          </x14:formula1>
          <xm:sqref>D12</xm:sqref>
        </x14:dataValidation>
        <x14:dataValidation type="list" allowBlank="1" showErrorMessage="1" errorTitle="Error" error="Data is of incorrect type!" xr:uid="{00000000-0002-0000-0C00-000008000000}">
          <x14:formula1>
            <xm:f>Enumerations!$A$224:$C$224</xm:f>
          </x14:formula1>
          <xm:sqref>D13</xm:sqref>
        </x14:dataValidation>
        <x14:dataValidation type="list" allowBlank="1" showErrorMessage="1" errorTitle="Error" error="Data is of incorrect type!" xr:uid="{00000000-0002-0000-0C00-000009000000}">
          <x14:formula1>
            <xm:f>Enumerations!$A$225:$C$225</xm:f>
          </x14:formula1>
          <xm:sqref>D14</xm:sqref>
        </x14:dataValidation>
        <x14:dataValidation type="list" allowBlank="1" showErrorMessage="1" errorTitle="Error" error="Data is of incorrect type!" xr:uid="{00000000-0002-0000-0C00-00000A000000}">
          <x14:formula1>
            <xm:f>Enumerations!$A$226:$C$226</xm:f>
          </x14:formula1>
          <xm:sqref>D15</xm:sqref>
        </x14:dataValidation>
      </x14:dataValidations>
    </ext>
  </extLst>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autoPageBreaks="0"/>
  </sheetPr>
  <dimension ref="A1:E11"/>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945</v>
      </c>
    </row>
    <row r="3" spans="1:5" ht="11" customHeight="1" x14ac:dyDescent="0.35">
      <c r="D3" s="3" t="s">
        <v>514</v>
      </c>
      <c r="E3" s="33" t="s">
        <v>14</v>
      </c>
    </row>
    <row r="4" spans="1:5" ht="11" customHeight="1" x14ac:dyDescent="0.35">
      <c r="D4" s="4" t="s">
        <v>515</v>
      </c>
      <c r="E4" s="34"/>
    </row>
    <row r="5" spans="1:5" ht="11" customHeight="1" x14ac:dyDescent="0.35">
      <c r="A5" s="37" t="s">
        <v>516</v>
      </c>
      <c r="B5" s="7" t="s">
        <v>946</v>
      </c>
      <c r="C5" s="4" t="s">
        <v>518</v>
      </c>
      <c r="D5" s="6"/>
      <c r="E5" s="5" t="s">
        <v>657</v>
      </c>
    </row>
    <row r="6" spans="1:5" ht="11" customHeight="1" x14ac:dyDescent="0.35">
      <c r="A6" s="36"/>
      <c r="B6" s="7" t="s">
        <v>917</v>
      </c>
      <c r="C6" s="4" t="s">
        <v>918</v>
      </c>
      <c r="D6" s="6"/>
      <c r="E6" s="5" t="s">
        <v>929</v>
      </c>
    </row>
    <row r="7" spans="1:5" ht="11" customHeight="1" x14ac:dyDescent="0.35">
      <c r="A7" s="36"/>
      <c r="B7" s="7" t="s">
        <v>919</v>
      </c>
      <c r="C7" s="4" t="s">
        <v>920</v>
      </c>
      <c r="D7" s="6"/>
      <c r="E7" s="5" t="s">
        <v>930</v>
      </c>
    </row>
    <row r="8" spans="1:5" ht="11" customHeight="1" x14ac:dyDescent="0.35">
      <c r="A8" s="36"/>
      <c r="B8" s="7" t="s">
        <v>921</v>
      </c>
      <c r="C8" s="4" t="s">
        <v>922</v>
      </c>
      <c r="D8" s="6"/>
      <c r="E8" s="5" t="s">
        <v>931</v>
      </c>
    </row>
    <row r="9" spans="1:5" ht="11" customHeight="1" x14ac:dyDescent="0.35">
      <c r="A9" s="36"/>
      <c r="B9" s="7" t="s">
        <v>923</v>
      </c>
      <c r="C9" s="4" t="s">
        <v>924</v>
      </c>
      <c r="D9" s="6"/>
      <c r="E9" s="5" t="s">
        <v>932</v>
      </c>
    </row>
    <row r="10" spans="1:5" ht="11" customHeight="1" x14ac:dyDescent="0.35">
      <c r="A10" s="36"/>
      <c r="B10" s="7" t="s">
        <v>925</v>
      </c>
      <c r="C10" s="4" t="s">
        <v>926</v>
      </c>
      <c r="D10" s="6"/>
      <c r="E10" s="5" t="s">
        <v>933</v>
      </c>
    </row>
    <row r="11" spans="1:5" ht="11" customHeight="1" x14ac:dyDescent="0.35">
      <c r="A11" s="36"/>
      <c r="B11" s="7" t="s">
        <v>927</v>
      </c>
      <c r="C11" s="9" t="s">
        <v>928</v>
      </c>
      <c r="D11" s="6"/>
      <c r="E11" s="5" t="s">
        <v>934</v>
      </c>
    </row>
  </sheetData>
  <mergeCells count="2">
    <mergeCell ref="A5:A11"/>
    <mergeCell ref="E3:E4"/>
  </mergeCells>
  <hyperlinks>
    <hyperlink ref="A1" location="'Table of Contents'!A1" display="S.01.01.15.01 - Content of the submission" xr:uid="{00000000-0004-0000-0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D00-000000000000}">
          <x14:formula1>
            <xm:f>Enumerations!$A$227:$A$227</xm:f>
          </x14:formula1>
          <xm:sqref>D5</xm:sqref>
        </x14:dataValidation>
        <x14:dataValidation type="list" allowBlank="1" showErrorMessage="1" errorTitle="Error" error="Data is of incorrect type!" xr:uid="{00000000-0002-0000-0D00-000001000000}">
          <x14:formula1>
            <xm:f>Enumerations!$A$228:$D$228</xm:f>
          </x14:formula1>
          <xm:sqref>D6</xm:sqref>
        </x14:dataValidation>
        <x14:dataValidation type="list" allowBlank="1" showErrorMessage="1" errorTitle="Error" error="Data is of incorrect type!" xr:uid="{00000000-0002-0000-0D00-000002000000}">
          <x14:formula1>
            <xm:f>Enumerations!$A$229:$D$229</xm:f>
          </x14:formula1>
          <xm:sqref>D7</xm:sqref>
        </x14:dataValidation>
        <x14:dataValidation type="list" allowBlank="1" showErrorMessage="1" errorTitle="Error" error="Data is of incorrect type!" xr:uid="{00000000-0002-0000-0D00-000003000000}">
          <x14:formula1>
            <xm:f>Enumerations!$A$230:$B$230</xm:f>
          </x14:formula1>
          <xm:sqref>D8</xm:sqref>
        </x14:dataValidation>
        <x14:dataValidation type="list" allowBlank="1" showErrorMessage="1" errorTitle="Error" error="Data is of incorrect type!" xr:uid="{00000000-0002-0000-0D00-000004000000}">
          <x14:formula1>
            <xm:f>Enumerations!$A$231:$C$231</xm:f>
          </x14:formula1>
          <xm:sqref>D9</xm:sqref>
        </x14:dataValidation>
        <x14:dataValidation type="list" allowBlank="1" showErrorMessage="1" errorTitle="Error" error="Data is of incorrect type!" xr:uid="{00000000-0002-0000-0D00-000005000000}">
          <x14:formula1>
            <xm:f>Enumerations!$A$232:$C$232</xm:f>
          </x14:formula1>
          <xm:sqref>D10</xm:sqref>
        </x14:dataValidation>
        <x14:dataValidation type="list" allowBlank="1" showErrorMessage="1" errorTitle="Error" error="Data is of incorrect type!" xr:uid="{00000000-0002-0000-0D00-000006000000}">
          <x14:formula1>
            <xm:f>Enumerations!$A$233:$C$233</xm:f>
          </x14:formula1>
          <xm:sqref>D11</xm:sqref>
        </x14:dataValidation>
      </x14:dataValidations>
    </ext>
  </extLst>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autoPageBreaks="0"/>
  </sheetPr>
  <dimension ref="A1:D38"/>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947</v>
      </c>
    </row>
    <row r="3" spans="1:4" ht="11" customHeight="1" x14ac:dyDescent="0.35">
      <c r="C3" s="3" t="s">
        <v>948</v>
      </c>
      <c r="D3" s="33" t="s">
        <v>14</v>
      </c>
    </row>
    <row r="4" spans="1:4" ht="11" customHeight="1" x14ac:dyDescent="0.35">
      <c r="C4" s="4" t="s">
        <v>515</v>
      </c>
      <c r="D4" s="34"/>
    </row>
    <row r="5" spans="1:4" ht="11" customHeight="1" x14ac:dyDescent="0.35">
      <c r="A5" s="7" t="s">
        <v>949</v>
      </c>
      <c r="B5" s="4" t="s">
        <v>518</v>
      </c>
      <c r="C5" s="6"/>
      <c r="D5" s="5" t="s">
        <v>999</v>
      </c>
    </row>
    <row r="6" spans="1:4" ht="11" customHeight="1" x14ac:dyDescent="0.35">
      <c r="A6" s="7" t="s">
        <v>950</v>
      </c>
      <c r="B6" s="4" t="s">
        <v>520</v>
      </c>
      <c r="C6" s="6"/>
      <c r="D6" s="5" t="s">
        <v>1000</v>
      </c>
    </row>
    <row r="7" spans="1:4" ht="11" customHeight="1" x14ac:dyDescent="0.35">
      <c r="A7" s="7" t="s">
        <v>951</v>
      </c>
      <c r="B7" s="4" t="s">
        <v>524</v>
      </c>
      <c r="C7" s="6"/>
      <c r="D7" s="5" t="s">
        <v>1001</v>
      </c>
    </row>
    <row r="8" spans="1:4" ht="11" customHeight="1" x14ac:dyDescent="0.35">
      <c r="A8" s="7" t="s">
        <v>952</v>
      </c>
      <c r="B8" s="4" t="s">
        <v>885</v>
      </c>
      <c r="C8" s="6"/>
      <c r="D8" s="5" t="s">
        <v>1002</v>
      </c>
    </row>
    <row r="9" spans="1:4" ht="11" customHeight="1" x14ac:dyDescent="0.35">
      <c r="A9" s="7" t="s">
        <v>953</v>
      </c>
      <c r="B9" s="4" t="s">
        <v>954</v>
      </c>
      <c r="C9" s="6"/>
      <c r="D9" s="5" t="s">
        <v>1003</v>
      </c>
    </row>
    <row r="10" spans="1:4" ht="11" customHeight="1" x14ac:dyDescent="0.35">
      <c r="A10" s="7" t="s">
        <v>955</v>
      </c>
      <c r="B10" s="4" t="s">
        <v>956</v>
      </c>
      <c r="C10" s="6"/>
      <c r="D10" s="5" t="s">
        <v>1004</v>
      </c>
    </row>
    <row r="11" spans="1:4" ht="11" customHeight="1" x14ac:dyDescent="0.35">
      <c r="A11" s="7" t="s">
        <v>957</v>
      </c>
      <c r="B11" s="4" t="s">
        <v>958</v>
      </c>
      <c r="C11" s="6"/>
      <c r="D11" s="5" t="s">
        <v>1005</v>
      </c>
    </row>
    <row r="12" spans="1:4" ht="11" customHeight="1" x14ac:dyDescent="0.35">
      <c r="A12" s="7" t="s">
        <v>959</v>
      </c>
      <c r="B12" s="4" t="s">
        <v>960</v>
      </c>
      <c r="C12" s="6"/>
      <c r="D12" s="5" t="s">
        <v>1006</v>
      </c>
    </row>
    <row r="13" spans="1:4" ht="11" customHeight="1" x14ac:dyDescent="0.35">
      <c r="A13" s="7" t="s">
        <v>961</v>
      </c>
      <c r="B13" s="4" t="s">
        <v>528</v>
      </c>
      <c r="C13" s="6"/>
      <c r="D13" s="5" t="s">
        <v>1007</v>
      </c>
    </row>
    <row r="14" spans="1:4" ht="11" customHeight="1" x14ac:dyDescent="0.35">
      <c r="A14" s="7" t="s">
        <v>962</v>
      </c>
      <c r="B14" s="4" t="s">
        <v>536</v>
      </c>
      <c r="C14" s="6"/>
      <c r="D14" s="5" t="s">
        <v>1008</v>
      </c>
    </row>
    <row r="15" spans="1:4" ht="11" customHeight="1" x14ac:dyDescent="0.35">
      <c r="A15" s="7" t="s">
        <v>963</v>
      </c>
      <c r="B15" s="4" t="s">
        <v>794</v>
      </c>
      <c r="C15" s="6"/>
      <c r="D15" s="5" t="s">
        <v>1009</v>
      </c>
    </row>
    <row r="16" spans="1:4" ht="11" customHeight="1" x14ac:dyDescent="0.35">
      <c r="A16" s="7" t="s">
        <v>964</v>
      </c>
      <c r="B16" s="4" t="s">
        <v>965</v>
      </c>
      <c r="C16" s="6"/>
      <c r="D16" s="5" t="s">
        <v>1010</v>
      </c>
    </row>
    <row r="17" spans="1:4" ht="11" customHeight="1" x14ac:dyDescent="0.35">
      <c r="A17" s="7" t="s">
        <v>966</v>
      </c>
      <c r="B17" s="4" t="s">
        <v>538</v>
      </c>
      <c r="C17" s="6"/>
      <c r="D17" s="5" t="s">
        <v>1011</v>
      </c>
    </row>
    <row r="18" spans="1:4" ht="11" customHeight="1" x14ac:dyDescent="0.35">
      <c r="A18" s="7" t="s">
        <v>967</v>
      </c>
      <c r="B18" s="4" t="s">
        <v>540</v>
      </c>
      <c r="C18" s="6"/>
      <c r="D18" s="5" t="s">
        <v>1012</v>
      </c>
    </row>
    <row r="19" spans="1:4" ht="11" customHeight="1" x14ac:dyDescent="0.35">
      <c r="A19" s="7" t="s">
        <v>968</v>
      </c>
      <c r="B19" s="4" t="s">
        <v>546</v>
      </c>
      <c r="C19" s="6"/>
      <c r="D19" s="5" t="s">
        <v>1013</v>
      </c>
    </row>
    <row r="20" spans="1:4" ht="11" customHeight="1" x14ac:dyDescent="0.35">
      <c r="A20" s="7" t="s">
        <v>969</v>
      </c>
      <c r="B20" s="4" t="s">
        <v>970</v>
      </c>
      <c r="C20" s="6"/>
      <c r="D20" s="5" t="s">
        <v>1014</v>
      </c>
    </row>
    <row r="21" spans="1:4" ht="11" customHeight="1" x14ac:dyDescent="0.35">
      <c r="A21" s="7" t="s">
        <v>971</v>
      </c>
      <c r="B21" s="4" t="s">
        <v>972</v>
      </c>
      <c r="C21" s="6"/>
      <c r="D21" s="5" t="s">
        <v>1015</v>
      </c>
    </row>
    <row r="22" spans="1:4" ht="11" customHeight="1" x14ac:dyDescent="0.35">
      <c r="A22" s="7" t="s">
        <v>973</v>
      </c>
      <c r="B22" s="4" t="s">
        <v>974</v>
      </c>
      <c r="C22" s="6"/>
      <c r="D22" s="5" t="s">
        <v>1031</v>
      </c>
    </row>
    <row r="23" spans="1:4" ht="11" customHeight="1" x14ac:dyDescent="0.35">
      <c r="A23" s="7" t="s">
        <v>975</v>
      </c>
      <c r="B23" s="4" t="s">
        <v>976</v>
      </c>
      <c r="C23" s="6"/>
      <c r="D23" s="5" t="s">
        <v>1032</v>
      </c>
    </row>
    <row r="24" spans="1:4" ht="11" customHeight="1" x14ac:dyDescent="0.35">
      <c r="A24" s="7" t="s">
        <v>977</v>
      </c>
      <c r="B24" s="4" t="s">
        <v>548</v>
      </c>
      <c r="C24" s="6"/>
      <c r="D24" s="5" t="s">
        <v>1016</v>
      </c>
    </row>
    <row r="25" spans="1:4" ht="11" customHeight="1" x14ac:dyDescent="0.35">
      <c r="A25" s="7" t="s">
        <v>978</v>
      </c>
      <c r="B25" s="4" t="s">
        <v>550</v>
      </c>
      <c r="C25" s="6"/>
      <c r="D25" s="5" t="s">
        <v>1017</v>
      </c>
    </row>
    <row r="26" spans="1:4" ht="11" customHeight="1" x14ac:dyDescent="0.35">
      <c r="A26" s="7" t="s">
        <v>979</v>
      </c>
      <c r="B26" s="4" t="s">
        <v>980</v>
      </c>
      <c r="C26" s="6"/>
      <c r="D26" s="5" t="s">
        <v>1018</v>
      </c>
    </row>
    <row r="27" spans="1:4" ht="11" customHeight="1" x14ac:dyDescent="0.35">
      <c r="A27" s="7" t="s">
        <v>981</v>
      </c>
      <c r="B27" s="4" t="s">
        <v>552</v>
      </c>
      <c r="C27" s="6"/>
      <c r="D27" s="5" t="s">
        <v>1019</v>
      </c>
    </row>
    <row r="28" spans="1:4" ht="11" customHeight="1" x14ac:dyDescent="0.35">
      <c r="A28" s="7" t="s">
        <v>982</v>
      </c>
      <c r="B28" s="4" t="s">
        <v>560</v>
      </c>
      <c r="C28" s="6"/>
      <c r="D28" s="5" t="s">
        <v>1020</v>
      </c>
    </row>
    <row r="29" spans="1:4" ht="11" customHeight="1" x14ac:dyDescent="0.35">
      <c r="A29" s="7" t="s">
        <v>983</v>
      </c>
      <c r="B29" s="4" t="s">
        <v>984</v>
      </c>
      <c r="C29" s="6"/>
      <c r="D29" s="5" t="s">
        <v>1021</v>
      </c>
    </row>
    <row r="30" spans="1:4" ht="11" customHeight="1" x14ac:dyDescent="0.35">
      <c r="A30" s="7" t="s">
        <v>985</v>
      </c>
      <c r="B30" s="4" t="s">
        <v>986</v>
      </c>
      <c r="C30" s="6"/>
      <c r="D30" s="5" t="s">
        <v>1022</v>
      </c>
    </row>
    <row r="31" spans="1:4" ht="11" customHeight="1" x14ac:dyDescent="0.35">
      <c r="A31" s="7" t="s">
        <v>987</v>
      </c>
      <c r="B31" s="4" t="s">
        <v>988</v>
      </c>
      <c r="C31" s="6"/>
      <c r="D31" s="5" t="s">
        <v>1023</v>
      </c>
    </row>
    <row r="32" spans="1:4" ht="11" customHeight="1" x14ac:dyDescent="0.35">
      <c r="A32" s="7" t="s">
        <v>989</v>
      </c>
      <c r="B32" s="4" t="s">
        <v>566</v>
      </c>
      <c r="C32" s="6"/>
      <c r="D32" s="5" t="s">
        <v>1024</v>
      </c>
    </row>
    <row r="33" spans="1:4" ht="11" customHeight="1" x14ac:dyDescent="0.35">
      <c r="A33" s="7" t="s">
        <v>990</v>
      </c>
      <c r="B33" s="4" t="s">
        <v>568</v>
      </c>
      <c r="C33" s="6"/>
      <c r="D33" s="5" t="s">
        <v>1025</v>
      </c>
    </row>
    <row r="34" spans="1:4" ht="11" customHeight="1" x14ac:dyDescent="0.35">
      <c r="A34" s="7" t="s">
        <v>991</v>
      </c>
      <c r="B34" s="4" t="s">
        <v>992</v>
      </c>
      <c r="C34" s="6"/>
      <c r="D34" s="5" t="s">
        <v>1026</v>
      </c>
    </row>
    <row r="35" spans="1:4" ht="11" customHeight="1" x14ac:dyDescent="0.35">
      <c r="A35" s="7" t="s">
        <v>993</v>
      </c>
      <c r="B35" s="4" t="s">
        <v>570</v>
      </c>
      <c r="C35" s="6"/>
      <c r="D35" s="5" t="s">
        <v>1027</v>
      </c>
    </row>
    <row r="36" spans="1:4" ht="11" customHeight="1" x14ac:dyDescent="0.35">
      <c r="A36" s="7" t="s">
        <v>994</v>
      </c>
      <c r="B36" s="4" t="s">
        <v>656</v>
      </c>
      <c r="C36" s="6"/>
      <c r="D36" s="5" t="s">
        <v>1028</v>
      </c>
    </row>
    <row r="37" spans="1:4" ht="11" customHeight="1" x14ac:dyDescent="0.35">
      <c r="A37" s="7" t="s">
        <v>995</v>
      </c>
      <c r="B37" s="4" t="s">
        <v>996</v>
      </c>
      <c r="C37" s="6"/>
      <c r="D37" s="5" t="s">
        <v>1029</v>
      </c>
    </row>
    <row r="38" spans="1:4" ht="11" customHeight="1" x14ac:dyDescent="0.35">
      <c r="A38" s="7" t="s">
        <v>997</v>
      </c>
      <c r="B38" s="9" t="s">
        <v>998</v>
      </c>
      <c r="C38" s="6"/>
      <c r="D38" s="5" t="s">
        <v>1030</v>
      </c>
    </row>
  </sheetData>
  <mergeCells count="1">
    <mergeCell ref="D3:D4"/>
  </mergeCells>
  <dataValidations count="1">
    <dataValidation type="custom" allowBlank="1" showErrorMessage="1" errorTitle="Error" error="Data is of incorrect type!" sqref="C10:C12" xr:uid="{00000000-0002-0000-0E00-000006000000}">
      <formula1>ISNUMBER(DATEVALUE(TEXT(C10, "dd/mm/yyyy")))</formula1>
    </dataValidation>
  </dataValidations>
  <hyperlinks>
    <hyperlink ref="A1" location="'Table of Contents'!A1" display="S.01.02.01.01 - Basic Information" xr:uid="{00000000-0004-0000-0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4">
        <x14:dataValidation type="list" allowBlank="1" showErrorMessage="1" errorTitle="Error" error="Data is of incorrect type!" xr:uid="{00000000-0002-0000-0E00-000000000000}">
          <x14:formula1>
            <xm:f>Enumerations!$A$234:$B$234</xm:f>
          </x14:formula1>
          <xm:sqref>C33</xm:sqref>
        </x14:dataValidation>
        <x14:dataValidation type="list" allowBlank="1" showErrorMessage="1" errorTitle="Error" error="Data is of incorrect type!" xr:uid="{00000000-0002-0000-0E00-000001000000}">
          <x14:formula1>
            <xm:f>Enumerations!$A$235:$B$235</xm:f>
          </x14:formula1>
          <xm:sqref>C34</xm:sqref>
        </x14:dataValidation>
        <x14:dataValidation type="list" allowBlank="1" showErrorMessage="1" errorTitle="Error" error="Data is of incorrect type!" xr:uid="{00000000-0002-0000-0E00-000002000000}">
          <x14:formula1>
            <xm:f>Enumerations!$A$236:$C$236</xm:f>
          </x14:formula1>
          <xm:sqref>C35</xm:sqref>
        </x14:dataValidation>
        <x14:dataValidation type="list" allowBlank="1" showErrorMessage="1" errorTitle="Error" error="Data is of incorrect type!" xr:uid="{00000000-0002-0000-0E00-000003000000}">
          <x14:formula1>
            <xm:f>Enumerations!$A$237:$E$237</xm:f>
          </x14:formula1>
          <xm:sqref>C7</xm:sqref>
        </x14:dataValidation>
        <x14:dataValidation type="list" allowBlank="1" showErrorMessage="1" errorTitle="Error" error="Data is of incorrect type!" xr:uid="{00000000-0002-0000-0E00-000004000000}">
          <x14:formula1>
            <xm:f>Enumerations!$A$238:$IU$238</xm:f>
          </x14:formula1>
          <xm:sqref>C8</xm:sqref>
        </x14:dataValidation>
        <x14:dataValidation type="list" allowBlank="1" showErrorMessage="1" errorTitle="Error" error="Data is of incorrect type!" xr:uid="{00000000-0002-0000-0E00-000005000000}">
          <x14:formula1>
            <xm:f>Enumerations!$A$239:$GB$239</xm:f>
          </x14:formula1>
          <xm:sqref>C9</xm:sqref>
        </x14:dataValidation>
        <x14:dataValidation type="list" allowBlank="1" showErrorMessage="1" errorTitle="Error" error="Data is of incorrect type!" xr:uid="{00000000-0002-0000-0E00-000009000000}">
          <x14:formula1>
            <xm:f>Enumerations!$A$240:$D$240</xm:f>
          </x14:formula1>
          <xm:sqref>C13</xm:sqref>
        </x14:dataValidation>
        <x14:dataValidation type="list" allowBlank="1" showErrorMessage="1" errorTitle="Error" error="Data is of incorrect type!" xr:uid="{00000000-0002-0000-0E00-00000A000000}">
          <x14:formula1>
            <xm:f>Enumerations!$A$241:$GL$241</xm:f>
          </x14:formula1>
          <xm:sqref>C14</xm:sqref>
        </x14:dataValidation>
        <x14:dataValidation type="list" allowBlank="1" showErrorMessage="1" errorTitle="Error" error="Data is of incorrect type!" xr:uid="{00000000-0002-0000-0E00-00000B000000}">
          <x14:formula1>
            <xm:f>Enumerations!$A$242:$B$242</xm:f>
          </x14:formula1>
          <xm:sqref>C15</xm:sqref>
        </x14:dataValidation>
        <x14:dataValidation type="list" allowBlank="1" showErrorMessage="1" errorTitle="Error" error="Data is of incorrect type!" xr:uid="{00000000-0002-0000-0E00-00000C000000}">
          <x14:formula1>
            <xm:f>Enumerations!$A$243:$C$243</xm:f>
          </x14:formula1>
          <xm:sqref>C16</xm:sqref>
        </x14:dataValidation>
        <x14:dataValidation type="list" allowBlank="1" showErrorMessage="1" errorTitle="Error" error="Data is of incorrect type!" xr:uid="{00000000-0002-0000-0E00-00000D000000}">
          <x14:formula1>
            <xm:f>Enumerations!$A$244:$B$244</xm:f>
          </x14:formula1>
          <xm:sqref>C17</xm:sqref>
        </x14:dataValidation>
        <x14:dataValidation type="list" allowBlank="1" showErrorMessage="1" errorTitle="Error" error="Data is of incorrect type!" xr:uid="{00000000-0002-0000-0E00-00000E000000}">
          <x14:formula1>
            <xm:f>Enumerations!$A$245:$B$245</xm:f>
          </x14:formula1>
          <xm:sqref>C18</xm:sqref>
        </x14:dataValidation>
        <x14:dataValidation type="list" allowBlank="1" showErrorMessage="1" errorTitle="Error" error="Data is of incorrect type!" xr:uid="{00000000-0002-0000-0E00-00000F000000}">
          <x14:formula1>
            <xm:f>Enumerations!$A$246:$B$246</xm:f>
          </x14:formula1>
          <xm:sqref>C19</xm:sqref>
        </x14:dataValidation>
        <x14:dataValidation type="list" allowBlank="1" showErrorMessage="1" errorTitle="Error" error="Data is of incorrect type!" xr:uid="{00000000-0002-0000-0E00-000010000000}">
          <x14:formula1>
            <xm:f>Enumerations!$A$247:$B$247</xm:f>
          </x14:formula1>
          <xm:sqref>C20</xm:sqref>
        </x14:dataValidation>
        <x14:dataValidation type="list" allowBlank="1" showErrorMessage="1" errorTitle="Error" error="Data is of incorrect type!" xr:uid="{00000000-0002-0000-0E00-000011000000}">
          <x14:formula1>
            <xm:f>Enumerations!$A$248:$C$248</xm:f>
          </x14:formula1>
          <xm:sqref>C21</xm:sqref>
        </x14:dataValidation>
        <x14:dataValidation type="list" allowBlank="1" showErrorMessage="1" errorTitle="Error" error="Data is of incorrect type!" xr:uid="{00000000-0002-0000-0E00-000012000000}">
          <x14:formula1>
            <xm:f>Enumerations!$A$249:$C$249</xm:f>
          </x14:formula1>
          <xm:sqref>C22</xm:sqref>
        </x14:dataValidation>
        <x14:dataValidation type="list" allowBlank="1" showErrorMessage="1" errorTitle="Error" error="Data is of incorrect type!" xr:uid="{00000000-0002-0000-0E00-000013000000}">
          <x14:formula1>
            <xm:f>Enumerations!$A$250:$C$250</xm:f>
          </x14:formula1>
          <xm:sqref>C23</xm:sqref>
        </x14:dataValidation>
        <x14:dataValidation type="list" allowBlank="1" showErrorMessage="1" errorTitle="Error" error="Data is of incorrect type!" xr:uid="{00000000-0002-0000-0E00-000014000000}">
          <x14:formula1>
            <xm:f>Enumerations!$A$251:$B$251</xm:f>
          </x14:formula1>
          <xm:sqref>C24</xm:sqref>
        </x14:dataValidation>
        <x14:dataValidation type="list" allowBlank="1" showErrorMessage="1" errorTitle="Error" error="Data is of incorrect type!" xr:uid="{00000000-0002-0000-0E00-000015000000}">
          <x14:formula1>
            <xm:f>Enumerations!$A$252:$B$252</xm:f>
          </x14:formula1>
          <xm:sqref>C25</xm:sqref>
        </x14:dataValidation>
        <x14:dataValidation type="list" allowBlank="1" showErrorMessage="1" errorTitle="Error" error="Data is of incorrect type!" xr:uid="{00000000-0002-0000-0E00-000016000000}">
          <x14:formula1>
            <xm:f>Enumerations!$A$253:$B$253</xm:f>
          </x14:formula1>
          <xm:sqref>C26</xm:sqref>
        </x14:dataValidation>
        <x14:dataValidation type="list" allowBlank="1" showErrorMessage="1" errorTitle="Error" error="Data is of incorrect type!" xr:uid="{00000000-0002-0000-0E00-000017000000}">
          <x14:formula1>
            <xm:f>Enumerations!$A$254:$B$254</xm:f>
          </x14:formula1>
          <xm:sqref>C27</xm:sqref>
        </x14:dataValidation>
        <x14:dataValidation type="list" allowBlank="1" showErrorMessage="1" errorTitle="Error" error="Data is of incorrect type!" xr:uid="{00000000-0002-0000-0E00-000018000000}">
          <x14:formula1>
            <xm:f>Enumerations!$A$255:$G$255</xm:f>
          </x14:formula1>
          <xm:sqref>C28</xm:sqref>
        </x14:dataValidation>
        <x14:dataValidation type="list" allowBlank="1" showErrorMessage="1" errorTitle="Error" error="Data is of incorrect type!" xr:uid="{00000000-0002-0000-0E00-000019000000}">
          <x14:formula1>
            <xm:f>Enumerations!$A$256:$B$256</xm:f>
          </x14:formula1>
          <xm:sqref>C31</xm:sqref>
        </x14:dataValidation>
        <x14:dataValidation type="list" allowBlank="1" showErrorMessage="1" errorTitle="Error" error="Data is of incorrect type!" xr:uid="{00000000-0002-0000-0E00-00001A000000}">
          <x14:formula1>
            <xm:f>Enumerations!$A$257:$D$257</xm:f>
          </x14:formula1>
          <xm:sqref>C32</xm:sqref>
        </x14:dataValidation>
      </x14:dataValidations>
    </ext>
  </extLst>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autoPageBreaks="0"/>
  </sheetPr>
  <dimension ref="A1:D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4" width="15" customWidth="1"/>
  </cols>
  <sheetData>
    <row r="1" spans="1:4" ht="12" customHeight="1" x14ac:dyDescent="0.35">
      <c r="A1" s="1" t="s">
        <v>1274</v>
      </c>
    </row>
    <row r="3" spans="1:4" ht="11" customHeight="1" x14ac:dyDescent="0.35">
      <c r="B3" s="3" t="s">
        <v>1275</v>
      </c>
      <c r="C3" s="3" t="s">
        <v>1277</v>
      </c>
      <c r="D3" s="3" t="s">
        <v>1279</v>
      </c>
    </row>
    <row r="4" spans="1:4" ht="15" customHeight="1" x14ac:dyDescent="0.35">
      <c r="A4" s="3" t="s">
        <v>1281</v>
      </c>
      <c r="B4" s="4" t="s">
        <v>1276</v>
      </c>
      <c r="C4" s="4" t="s">
        <v>1278</v>
      </c>
      <c r="D4" s="4" t="s">
        <v>1280</v>
      </c>
    </row>
    <row r="5" spans="1:4" ht="15" customHeight="1" x14ac:dyDescent="0.35">
      <c r="A5" s="2"/>
      <c r="B5" s="6"/>
      <c r="C5" s="6"/>
      <c r="D5" s="6"/>
    </row>
    <row r="6" spans="1:4" ht="11" customHeight="1" x14ac:dyDescent="0.35">
      <c r="A6" s="5" t="s">
        <v>14</v>
      </c>
      <c r="B6" s="5" t="s">
        <v>1282</v>
      </c>
      <c r="C6" s="5" t="s">
        <v>1283</v>
      </c>
      <c r="D6" s="5" t="s">
        <v>1284</v>
      </c>
    </row>
  </sheetData>
  <hyperlinks>
    <hyperlink ref="A1" location="'Table of Contents'!A1" display="S.01.02.01.02 - Operational risk - basic information" xr:uid="{00000000-0004-0000-0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F00-000000000000}">
          <x14:formula1>
            <xm:f>Enumerations!$A$258:$B$258</xm:f>
          </x14:formula1>
          <xm:sqref>C5</xm:sqref>
        </x14:dataValidation>
        <x14:dataValidation type="list" allowBlank="1" showErrorMessage="1" errorTitle="Error" error="Data is of incorrect type!" xr:uid="{00000000-0002-0000-0F00-000001000000}">
          <x14:formula1>
            <xm:f>Enumerations!$A$259:$B$259</xm:f>
          </x14:formula1>
          <xm:sqref>D5</xm:sqref>
        </x14:dataValidation>
      </x14:dataValidations>
    </ext>
  </extLst>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autoPageBreaks="0"/>
  </sheetPr>
  <dimension ref="A1:D37"/>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1289</v>
      </c>
    </row>
    <row r="3" spans="1:4" ht="11" customHeight="1" x14ac:dyDescent="0.35">
      <c r="C3" s="3" t="s">
        <v>948</v>
      </c>
      <c r="D3" s="33" t="s">
        <v>14</v>
      </c>
    </row>
    <row r="4" spans="1:4" ht="11" customHeight="1" x14ac:dyDescent="0.35">
      <c r="C4" s="4" t="s">
        <v>515</v>
      </c>
      <c r="D4" s="34"/>
    </row>
    <row r="5" spans="1:4" ht="11" customHeight="1" x14ac:dyDescent="0.35">
      <c r="A5" s="7" t="s">
        <v>1290</v>
      </c>
      <c r="B5" s="4" t="s">
        <v>518</v>
      </c>
      <c r="C5" s="6"/>
      <c r="D5" s="5" t="s">
        <v>1303</v>
      </c>
    </row>
    <row r="6" spans="1:4" ht="11" customHeight="1" x14ac:dyDescent="0.35">
      <c r="A6" s="7" t="s">
        <v>1291</v>
      </c>
      <c r="B6" s="4" t="s">
        <v>520</v>
      </c>
      <c r="C6" s="6"/>
      <c r="D6" s="5" t="s">
        <v>1000</v>
      </c>
    </row>
    <row r="7" spans="1:4" ht="11" customHeight="1" x14ac:dyDescent="0.35">
      <c r="A7" s="7" t="s">
        <v>1292</v>
      </c>
      <c r="B7" s="4" t="s">
        <v>1293</v>
      </c>
      <c r="C7" s="6"/>
      <c r="D7" s="5" t="s">
        <v>1304</v>
      </c>
    </row>
    <row r="8" spans="1:4" ht="11" customHeight="1" x14ac:dyDescent="0.35">
      <c r="A8" s="7" t="s">
        <v>1294</v>
      </c>
      <c r="B8" s="4" t="s">
        <v>885</v>
      </c>
      <c r="C8" s="6"/>
      <c r="D8" s="5" t="s">
        <v>1305</v>
      </c>
    </row>
    <row r="9" spans="1:4" ht="11" customHeight="1" x14ac:dyDescent="0.35">
      <c r="A9" s="7" t="s">
        <v>1295</v>
      </c>
      <c r="B9" s="4" t="s">
        <v>526</v>
      </c>
      <c r="C9" s="6"/>
      <c r="D9" s="5" t="s">
        <v>1306</v>
      </c>
    </row>
    <row r="10" spans="1:4" ht="11" customHeight="1" x14ac:dyDescent="0.35">
      <c r="A10" s="7" t="s">
        <v>953</v>
      </c>
      <c r="B10" s="4" t="s">
        <v>954</v>
      </c>
      <c r="C10" s="6"/>
      <c r="D10" s="5" t="s">
        <v>1003</v>
      </c>
    </row>
    <row r="11" spans="1:4" ht="11" customHeight="1" x14ac:dyDescent="0.35">
      <c r="A11" s="7" t="s">
        <v>955</v>
      </c>
      <c r="B11" s="4" t="s">
        <v>956</v>
      </c>
      <c r="C11" s="6"/>
      <c r="D11" s="5" t="s">
        <v>1004</v>
      </c>
    </row>
    <row r="12" spans="1:4" ht="11" customHeight="1" x14ac:dyDescent="0.35">
      <c r="A12" s="7" t="s">
        <v>957</v>
      </c>
      <c r="B12" s="4" t="s">
        <v>958</v>
      </c>
      <c r="C12" s="6"/>
      <c r="D12" s="5" t="s">
        <v>1005</v>
      </c>
    </row>
    <row r="13" spans="1:4" ht="11" customHeight="1" x14ac:dyDescent="0.35">
      <c r="A13" s="7" t="s">
        <v>959</v>
      </c>
      <c r="B13" s="4" t="s">
        <v>960</v>
      </c>
      <c r="C13" s="6"/>
      <c r="D13" s="5" t="s">
        <v>1006</v>
      </c>
    </row>
    <row r="14" spans="1:4" ht="11" customHeight="1" x14ac:dyDescent="0.35">
      <c r="A14" s="7" t="s">
        <v>961</v>
      </c>
      <c r="B14" s="4" t="s">
        <v>528</v>
      </c>
      <c r="C14" s="6"/>
      <c r="D14" s="5" t="s">
        <v>1307</v>
      </c>
    </row>
    <row r="15" spans="1:4" ht="11" customHeight="1" x14ac:dyDescent="0.35">
      <c r="A15" s="7" t="s">
        <v>962</v>
      </c>
      <c r="B15" s="4" t="s">
        <v>536</v>
      </c>
      <c r="C15" s="6"/>
      <c r="D15" s="5" t="s">
        <v>1008</v>
      </c>
    </row>
    <row r="16" spans="1:4" ht="11" customHeight="1" x14ac:dyDescent="0.35">
      <c r="A16" s="7" t="s">
        <v>963</v>
      </c>
      <c r="B16" s="4" t="s">
        <v>794</v>
      </c>
      <c r="C16" s="6"/>
      <c r="D16" s="5" t="s">
        <v>1009</v>
      </c>
    </row>
    <row r="17" spans="1:4" ht="11" customHeight="1" x14ac:dyDescent="0.35">
      <c r="A17" s="7" t="s">
        <v>1296</v>
      </c>
      <c r="B17" s="4" t="s">
        <v>965</v>
      </c>
      <c r="C17" s="6"/>
      <c r="D17" s="5" t="s">
        <v>1010</v>
      </c>
    </row>
    <row r="18" spans="1:4" ht="11" customHeight="1" x14ac:dyDescent="0.35">
      <c r="A18" s="7" t="s">
        <v>1297</v>
      </c>
      <c r="B18" s="4" t="s">
        <v>538</v>
      </c>
      <c r="C18" s="6"/>
      <c r="D18" s="5" t="s">
        <v>1308</v>
      </c>
    </row>
    <row r="19" spans="1:4" ht="11" customHeight="1" x14ac:dyDescent="0.35">
      <c r="A19" s="7" t="s">
        <v>967</v>
      </c>
      <c r="B19" s="4" t="s">
        <v>540</v>
      </c>
      <c r="C19" s="6"/>
      <c r="D19" s="5" t="s">
        <v>1012</v>
      </c>
    </row>
    <row r="20" spans="1:4" ht="11" customHeight="1" x14ac:dyDescent="0.35">
      <c r="A20" s="7" t="s">
        <v>1298</v>
      </c>
      <c r="B20" s="4" t="s">
        <v>544</v>
      </c>
      <c r="C20" s="6"/>
      <c r="D20" s="5" t="s">
        <v>1309</v>
      </c>
    </row>
    <row r="21" spans="1:4" ht="11" customHeight="1" x14ac:dyDescent="0.35">
      <c r="A21" s="7" t="s">
        <v>968</v>
      </c>
      <c r="B21" s="4" t="s">
        <v>546</v>
      </c>
      <c r="C21" s="6"/>
      <c r="D21" s="5" t="s">
        <v>1013</v>
      </c>
    </row>
    <row r="22" spans="1:4" ht="11" customHeight="1" x14ac:dyDescent="0.35">
      <c r="A22" s="7" t="s">
        <v>969</v>
      </c>
      <c r="B22" s="4" t="s">
        <v>970</v>
      </c>
      <c r="C22" s="6"/>
      <c r="D22" s="5" t="s">
        <v>1014</v>
      </c>
    </row>
    <row r="23" spans="1:4" ht="11" customHeight="1" x14ac:dyDescent="0.35">
      <c r="A23" s="7" t="s">
        <v>973</v>
      </c>
      <c r="B23" s="4" t="s">
        <v>974</v>
      </c>
      <c r="C23" s="6"/>
      <c r="D23" s="5" t="s">
        <v>1031</v>
      </c>
    </row>
    <row r="24" spans="1:4" ht="11" customHeight="1" x14ac:dyDescent="0.35">
      <c r="A24" s="7" t="s">
        <v>977</v>
      </c>
      <c r="B24" s="4" t="s">
        <v>548</v>
      </c>
      <c r="C24" s="6"/>
      <c r="D24" s="5" t="s">
        <v>1016</v>
      </c>
    </row>
    <row r="25" spans="1:4" ht="11" customHeight="1" x14ac:dyDescent="0.35">
      <c r="A25" s="7" t="s">
        <v>978</v>
      </c>
      <c r="B25" s="4" t="s">
        <v>550</v>
      </c>
      <c r="C25" s="6"/>
      <c r="D25" s="5" t="s">
        <v>1017</v>
      </c>
    </row>
    <row r="26" spans="1:4" ht="11" customHeight="1" x14ac:dyDescent="0.35">
      <c r="A26" s="7" t="s">
        <v>981</v>
      </c>
      <c r="B26" s="4" t="s">
        <v>552</v>
      </c>
      <c r="C26" s="6"/>
      <c r="D26" s="5" t="s">
        <v>1019</v>
      </c>
    </row>
    <row r="27" spans="1:4" ht="11" customHeight="1" x14ac:dyDescent="0.35">
      <c r="A27" s="7" t="s">
        <v>982</v>
      </c>
      <c r="B27" s="4" t="s">
        <v>560</v>
      </c>
      <c r="C27" s="6"/>
      <c r="D27" s="5" t="s">
        <v>1020</v>
      </c>
    </row>
    <row r="28" spans="1:4" ht="11" customHeight="1" x14ac:dyDescent="0.35">
      <c r="A28" s="7" t="s">
        <v>983</v>
      </c>
      <c r="B28" s="4" t="s">
        <v>984</v>
      </c>
      <c r="C28" s="6"/>
      <c r="D28" s="5" t="s">
        <v>1021</v>
      </c>
    </row>
    <row r="29" spans="1:4" ht="11" customHeight="1" x14ac:dyDescent="0.35">
      <c r="A29" s="7" t="s">
        <v>985</v>
      </c>
      <c r="B29" s="4" t="s">
        <v>986</v>
      </c>
      <c r="C29" s="6"/>
      <c r="D29" s="5" t="s">
        <v>1022</v>
      </c>
    </row>
    <row r="30" spans="1:4" ht="11" customHeight="1" x14ac:dyDescent="0.35">
      <c r="A30" s="7" t="s">
        <v>1299</v>
      </c>
      <c r="B30" s="4" t="s">
        <v>1300</v>
      </c>
      <c r="C30" s="6"/>
      <c r="D30" s="5" t="s">
        <v>1311</v>
      </c>
    </row>
    <row r="31" spans="1:4" ht="11" customHeight="1" x14ac:dyDescent="0.35">
      <c r="A31" s="7" t="s">
        <v>987</v>
      </c>
      <c r="B31" s="4" t="s">
        <v>988</v>
      </c>
      <c r="C31" s="6"/>
      <c r="D31" s="5" t="s">
        <v>1023</v>
      </c>
    </row>
    <row r="32" spans="1:4" ht="11" customHeight="1" x14ac:dyDescent="0.35">
      <c r="A32" s="7" t="s">
        <v>989</v>
      </c>
      <c r="B32" s="4" t="s">
        <v>566</v>
      </c>
      <c r="C32" s="6"/>
      <c r="D32" s="5" t="s">
        <v>1024</v>
      </c>
    </row>
    <row r="33" spans="1:4" ht="11" customHeight="1" x14ac:dyDescent="0.35">
      <c r="A33" s="7" t="s">
        <v>1301</v>
      </c>
      <c r="B33" s="4" t="s">
        <v>568</v>
      </c>
      <c r="C33" s="6"/>
      <c r="D33" s="5" t="s">
        <v>1025</v>
      </c>
    </row>
    <row r="34" spans="1:4" ht="11" customHeight="1" x14ac:dyDescent="0.35">
      <c r="A34" s="7" t="s">
        <v>1302</v>
      </c>
      <c r="B34" s="4" t="s">
        <v>992</v>
      </c>
      <c r="C34" s="6"/>
      <c r="D34" s="5" t="s">
        <v>1310</v>
      </c>
    </row>
    <row r="35" spans="1:4" ht="11" customHeight="1" x14ac:dyDescent="0.35">
      <c r="A35" s="7" t="s">
        <v>994</v>
      </c>
      <c r="B35" s="4" t="s">
        <v>656</v>
      </c>
      <c r="C35" s="6"/>
      <c r="D35" s="5" t="s">
        <v>1028</v>
      </c>
    </row>
    <row r="36" spans="1:4" ht="11" customHeight="1" x14ac:dyDescent="0.35">
      <c r="A36" s="7" t="s">
        <v>995</v>
      </c>
      <c r="B36" s="4" t="s">
        <v>996</v>
      </c>
      <c r="C36" s="6"/>
      <c r="D36" s="5" t="s">
        <v>1029</v>
      </c>
    </row>
    <row r="37" spans="1:4" ht="11" customHeight="1" x14ac:dyDescent="0.35">
      <c r="A37" s="7" t="s">
        <v>997</v>
      </c>
      <c r="B37" s="9" t="s">
        <v>998</v>
      </c>
      <c r="C37" s="6"/>
      <c r="D37" s="5" t="s">
        <v>1030</v>
      </c>
    </row>
  </sheetData>
  <mergeCells count="1">
    <mergeCell ref="D3:D4"/>
  </mergeCells>
  <dataValidations count="1">
    <dataValidation type="custom" allowBlank="1" showErrorMessage="1" errorTitle="Error" error="Data is of incorrect type!" sqref="C11:C13" xr:uid="{00000000-0002-0000-1000-000005000000}">
      <formula1>ISNUMBER(DATEVALUE(TEXT(C11, "dd/mm/yyyy")))</formula1>
    </dataValidation>
  </dataValidations>
  <hyperlinks>
    <hyperlink ref="A1" location="'Table of Contents'!A1" display="S.01.02.04.01 - Basic Information" xr:uid="{00000000-0004-0000-1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1">
        <x14:dataValidation type="list" allowBlank="1" showErrorMessage="1" errorTitle="Error" error="Data is of incorrect type!" xr:uid="{00000000-0002-0000-1000-000000000000}">
          <x14:formula1>
            <xm:f>Enumerations!$A$260:$B$260</xm:f>
          </x14:formula1>
          <xm:sqref>C33</xm:sqref>
        </x14:dataValidation>
        <x14:dataValidation type="list" allowBlank="1" showErrorMessage="1" errorTitle="Error" error="Data is of incorrect type!" xr:uid="{00000000-0002-0000-1000-000001000000}">
          <x14:formula1>
            <xm:f>Enumerations!$A$261:$B$261</xm:f>
          </x14:formula1>
          <xm:sqref>C34</xm:sqref>
        </x14:dataValidation>
        <x14:dataValidation type="list" allowBlank="1" showErrorMessage="1" errorTitle="Error" error="Data is of incorrect type!" xr:uid="{00000000-0002-0000-1000-000002000000}">
          <x14:formula1>
            <xm:f>Enumerations!$A$262:$IU$262</xm:f>
          </x14:formula1>
          <xm:sqref>C8</xm:sqref>
        </x14:dataValidation>
        <x14:dataValidation type="list" allowBlank="1" showErrorMessage="1" errorTitle="Error" error="Data is of incorrect type!" xr:uid="{00000000-0002-0000-1000-000003000000}">
          <x14:formula1>
            <xm:f>Enumerations!$A$263:$B$263</xm:f>
          </x14:formula1>
          <xm:sqref>C9</xm:sqref>
        </x14:dataValidation>
        <x14:dataValidation type="list" allowBlank="1" showErrorMessage="1" errorTitle="Error" error="Data is of incorrect type!" xr:uid="{00000000-0002-0000-1000-000004000000}">
          <x14:formula1>
            <xm:f>Enumerations!$A$264:$GB$264</xm:f>
          </x14:formula1>
          <xm:sqref>C10</xm:sqref>
        </x14:dataValidation>
        <x14:dataValidation type="list" allowBlank="1" showErrorMessage="1" errorTitle="Error" error="Data is of incorrect type!" xr:uid="{00000000-0002-0000-1000-000008000000}">
          <x14:formula1>
            <xm:f>Enumerations!$A$265:$C$265</xm:f>
          </x14:formula1>
          <xm:sqref>C14</xm:sqref>
        </x14:dataValidation>
        <x14:dataValidation type="list" allowBlank="1" showErrorMessage="1" errorTitle="Error" error="Data is of incorrect type!" xr:uid="{00000000-0002-0000-1000-000009000000}">
          <x14:formula1>
            <xm:f>Enumerations!$A$266:$GL$266</xm:f>
          </x14:formula1>
          <xm:sqref>C15</xm:sqref>
        </x14:dataValidation>
        <x14:dataValidation type="list" allowBlank="1" showErrorMessage="1" errorTitle="Error" error="Data is of incorrect type!" xr:uid="{00000000-0002-0000-1000-00000A000000}">
          <x14:formula1>
            <xm:f>Enumerations!$A$267:$B$267</xm:f>
          </x14:formula1>
          <xm:sqref>C16</xm:sqref>
        </x14:dataValidation>
        <x14:dataValidation type="list" allowBlank="1" showErrorMessage="1" errorTitle="Error" error="Data is of incorrect type!" xr:uid="{00000000-0002-0000-1000-00000B000000}">
          <x14:formula1>
            <xm:f>Enumerations!$A$268:$C$268</xm:f>
          </x14:formula1>
          <xm:sqref>C17</xm:sqref>
        </x14:dataValidation>
        <x14:dataValidation type="list" allowBlank="1" showErrorMessage="1" errorTitle="Error" error="Data is of incorrect type!" xr:uid="{00000000-0002-0000-1000-00000C000000}">
          <x14:formula1>
            <xm:f>Enumerations!$A$269:$B$269</xm:f>
          </x14:formula1>
          <xm:sqref>C18</xm:sqref>
        </x14:dataValidation>
        <x14:dataValidation type="list" allowBlank="1" showErrorMessage="1" errorTitle="Error" error="Data is of incorrect type!" xr:uid="{00000000-0002-0000-1000-00000D000000}">
          <x14:formula1>
            <xm:f>Enumerations!$A$270:$B$270</xm:f>
          </x14:formula1>
          <xm:sqref>C19</xm:sqref>
        </x14:dataValidation>
        <x14:dataValidation type="list" allowBlank="1" showErrorMessage="1" errorTitle="Error" error="Data is of incorrect type!" xr:uid="{00000000-0002-0000-1000-00000E000000}">
          <x14:formula1>
            <xm:f>Enumerations!$A$271:$C$271</xm:f>
          </x14:formula1>
          <xm:sqref>C20</xm:sqref>
        </x14:dataValidation>
        <x14:dataValidation type="list" allowBlank="1" showErrorMessage="1" errorTitle="Error" error="Data is of incorrect type!" xr:uid="{00000000-0002-0000-1000-00000F000000}">
          <x14:formula1>
            <xm:f>Enumerations!$A$272:$B$272</xm:f>
          </x14:formula1>
          <xm:sqref>C21</xm:sqref>
        </x14:dataValidation>
        <x14:dataValidation type="list" allowBlank="1" showErrorMessage="1" errorTitle="Error" error="Data is of incorrect type!" xr:uid="{00000000-0002-0000-1000-000010000000}">
          <x14:formula1>
            <xm:f>Enumerations!$A$273:$B$273</xm:f>
          </x14:formula1>
          <xm:sqref>C22</xm:sqref>
        </x14:dataValidation>
        <x14:dataValidation type="list" allowBlank="1" showErrorMessage="1" errorTitle="Error" error="Data is of incorrect type!" xr:uid="{00000000-0002-0000-1000-000011000000}">
          <x14:formula1>
            <xm:f>Enumerations!$A$274:$C$274</xm:f>
          </x14:formula1>
          <xm:sqref>C23</xm:sqref>
        </x14:dataValidation>
        <x14:dataValidation type="list" allowBlank="1" showErrorMessage="1" errorTitle="Error" error="Data is of incorrect type!" xr:uid="{00000000-0002-0000-1000-000012000000}">
          <x14:formula1>
            <xm:f>Enumerations!$A$275:$B$275</xm:f>
          </x14:formula1>
          <xm:sqref>C24</xm:sqref>
        </x14:dataValidation>
        <x14:dataValidation type="list" allowBlank="1" showErrorMessage="1" errorTitle="Error" error="Data is of incorrect type!" xr:uid="{00000000-0002-0000-1000-000013000000}">
          <x14:formula1>
            <xm:f>Enumerations!$A$276:$B$276</xm:f>
          </x14:formula1>
          <xm:sqref>C25</xm:sqref>
        </x14:dataValidation>
        <x14:dataValidation type="list" allowBlank="1" showErrorMessage="1" errorTitle="Error" error="Data is of incorrect type!" xr:uid="{00000000-0002-0000-1000-000014000000}">
          <x14:formula1>
            <xm:f>Enumerations!$A$277:$B$277</xm:f>
          </x14:formula1>
          <xm:sqref>C26</xm:sqref>
        </x14:dataValidation>
        <x14:dataValidation type="list" allowBlank="1" showErrorMessage="1" errorTitle="Error" error="Data is of incorrect type!" xr:uid="{00000000-0002-0000-1000-000015000000}">
          <x14:formula1>
            <xm:f>Enumerations!$A$278:$G$278</xm:f>
          </x14:formula1>
          <xm:sqref>C27</xm:sqref>
        </x14:dataValidation>
        <x14:dataValidation type="list" allowBlank="1" showErrorMessage="1" errorTitle="Error" error="Data is of incorrect type!" xr:uid="{00000000-0002-0000-1000-000016000000}">
          <x14:formula1>
            <xm:f>Enumerations!$A$279:$B$279</xm:f>
          </x14:formula1>
          <xm:sqref>C31</xm:sqref>
        </x14:dataValidation>
        <x14:dataValidation type="list" allowBlank="1" showErrorMessage="1" errorTitle="Error" error="Data is of incorrect type!" xr:uid="{00000000-0002-0000-1000-000017000000}">
          <x14:formula1>
            <xm:f>Enumerations!$A$280:$D$280</xm:f>
          </x14:formula1>
          <xm:sqref>C32</xm:sqref>
        </x14:dataValidation>
      </x14:dataValidations>
    </ext>
  </extLst>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autoPageBreaks="0"/>
  </sheetPr>
  <dimension ref="A1:D3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1319</v>
      </c>
    </row>
    <row r="3" spans="1:4" ht="11" customHeight="1" x14ac:dyDescent="0.35">
      <c r="C3" s="3" t="s">
        <v>948</v>
      </c>
      <c r="D3" s="33" t="s">
        <v>14</v>
      </c>
    </row>
    <row r="4" spans="1:4" ht="11" customHeight="1" x14ac:dyDescent="0.35">
      <c r="C4" s="4" t="s">
        <v>515</v>
      </c>
      <c r="D4" s="34"/>
    </row>
    <row r="5" spans="1:4" ht="11" customHeight="1" x14ac:dyDescent="0.35">
      <c r="A5" s="7" t="s">
        <v>1320</v>
      </c>
      <c r="B5" s="4" t="s">
        <v>518</v>
      </c>
      <c r="C5" s="6"/>
      <c r="D5" s="5" t="s">
        <v>999</v>
      </c>
    </row>
    <row r="6" spans="1:4" ht="11" customHeight="1" x14ac:dyDescent="0.35">
      <c r="A6" s="7" t="s">
        <v>1321</v>
      </c>
      <c r="B6" s="4" t="s">
        <v>520</v>
      </c>
      <c r="C6" s="6"/>
      <c r="D6" s="5" t="s">
        <v>1326</v>
      </c>
    </row>
    <row r="7" spans="1:4" ht="11" customHeight="1" x14ac:dyDescent="0.35">
      <c r="A7" s="7" t="s">
        <v>1322</v>
      </c>
      <c r="B7" s="4" t="s">
        <v>522</v>
      </c>
      <c r="C7" s="6"/>
      <c r="D7" s="5" t="s">
        <v>1327</v>
      </c>
    </row>
    <row r="8" spans="1:4" ht="11" customHeight="1" x14ac:dyDescent="0.35">
      <c r="A8" s="7" t="s">
        <v>1323</v>
      </c>
      <c r="B8" s="4" t="s">
        <v>524</v>
      </c>
      <c r="C8" s="6"/>
      <c r="D8" s="5" t="s">
        <v>1328</v>
      </c>
    </row>
    <row r="9" spans="1:4" ht="11" customHeight="1" x14ac:dyDescent="0.35">
      <c r="A9" s="7" t="s">
        <v>1324</v>
      </c>
      <c r="B9" s="4" t="s">
        <v>885</v>
      </c>
      <c r="C9" s="6"/>
      <c r="D9" s="5" t="s">
        <v>1329</v>
      </c>
    </row>
    <row r="10" spans="1:4" ht="11" customHeight="1" x14ac:dyDescent="0.35">
      <c r="A10" s="7" t="s">
        <v>953</v>
      </c>
      <c r="B10" s="4" t="s">
        <v>954</v>
      </c>
      <c r="C10" s="6"/>
      <c r="D10" s="5" t="s">
        <v>1003</v>
      </c>
    </row>
    <row r="11" spans="1:4" ht="11" customHeight="1" x14ac:dyDescent="0.35">
      <c r="A11" s="7" t="s">
        <v>955</v>
      </c>
      <c r="B11" s="4" t="s">
        <v>956</v>
      </c>
      <c r="C11" s="6"/>
      <c r="D11" s="5" t="s">
        <v>1004</v>
      </c>
    </row>
    <row r="12" spans="1:4" ht="11" customHeight="1" x14ac:dyDescent="0.35">
      <c r="A12" s="7" t="s">
        <v>957</v>
      </c>
      <c r="B12" s="4" t="s">
        <v>958</v>
      </c>
      <c r="C12" s="6"/>
      <c r="D12" s="5" t="s">
        <v>1005</v>
      </c>
    </row>
    <row r="13" spans="1:4" ht="11" customHeight="1" x14ac:dyDescent="0.35">
      <c r="A13" s="7" t="s">
        <v>959</v>
      </c>
      <c r="B13" s="4" t="s">
        <v>960</v>
      </c>
      <c r="C13" s="6"/>
      <c r="D13" s="5" t="s">
        <v>1006</v>
      </c>
    </row>
    <row r="14" spans="1:4" ht="11" customHeight="1" x14ac:dyDescent="0.35">
      <c r="A14" s="7" t="s">
        <v>961</v>
      </c>
      <c r="B14" s="4" t="s">
        <v>528</v>
      </c>
      <c r="C14" s="6"/>
      <c r="D14" s="5" t="s">
        <v>1007</v>
      </c>
    </row>
    <row r="15" spans="1:4" ht="11" customHeight="1" x14ac:dyDescent="0.35">
      <c r="A15" s="7" t="s">
        <v>962</v>
      </c>
      <c r="B15" s="4" t="s">
        <v>536</v>
      </c>
      <c r="C15" s="6"/>
      <c r="D15" s="5" t="s">
        <v>1008</v>
      </c>
    </row>
    <row r="16" spans="1:4" ht="11" customHeight="1" x14ac:dyDescent="0.35">
      <c r="A16" s="7" t="s">
        <v>963</v>
      </c>
      <c r="B16" s="4" t="s">
        <v>794</v>
      </c>
      <c r="C16" s="6"/>
      <c r="D16" s="5" t="s">
        <v>1009</v>
      </c>
    </row>
    <row r="17" spans="1:4" ht="11" customHeight="1" x14ac:dyDescent="0.35">
      <c r="A17" s="7" t="s">
        <v>964</v>
      </c>
      <c r="B17" s="4" t="s">
        <v>965</v>
      </c>
      <c r="C17" s="6"/>
      <c r="D17" s="5" t="s">
        <v>1010</v>
      </c>
    </row>
    <row r="18" spans="1:4" ht="11" customHeight="1" x14ac:dyDescent="0.35">
      <c r="A18" s="7" t="s">
        <v>966</v>
      </c>
      <c r="B18" s="4" t="s">
        <v>538</v>
      </c>
      <c r="C18" s="6"/>
      <c r="D18" s="5" t="s">
        <v>1011</v>
      </c>
    </row>
    <row r="19" spans="1:4" ht="11" customHeight="1" x14ac:dyDescent="0.35">
      <c r="A19" s="7" t="s">
        <v>967</v>
      </c>
      <c r="B19" s="4" t="s">
        <v>540</v>
      </c>
      <c r="C19" s="6"/>
      <c r="D19" s="5" t="s">
        <v>1012</v>
      </c>
    </row>
    <row r="20" spans="1:4" ht="11" customHeight="1" x14ac:dyDescent="0.35">
      <c r="A20" s="7" t="s">
        <v>968</v>
      </c>
      <c r="B20" s="4" t="s">
        <v>546</v>
      </c>
      <c r="C20" s="6"/>
      <c r="D20" s="5" t="s">
        <v>1013</v>
      </c>
    </row>
    <row r="21" spans="1:4" ht="11" customHeight="1" x14ac:dyDescent="0.35">
      <c r="A21" s="7" t="s">
        <v>969</v>
      </c>
      <c r="B21" s="4" t="s">
        <v>970</v>
      </c>
      <c r="C21" s="6"/>
      <c r="D21" s="5" t="s">
        <v>1014</v>
      </c>
    </row>
    <row r="22" spans="1:4" ht="11" customHeight="1" x14ac:dyDescent="0.35">
      <c r="A22" s="7" t="s">
        <v>971</v>
      </c>
      <c r="B22" s="4" t="s">
        <v>972</v>
      </c>
      <c r="C22" s="6"/>
      <c r="D22" s="5" t="s">
        <v>1015</v>
      </c>
    </row>
    <row r="23" spans="1:4" ht="11" customHeight="1" x14ac:dyDescent="0.35">
      <c r="A23" s="7" t="s">
        <v>973</v>
      </c>
      <c r="B23" s="4" t="s">
        <v>974</v>
      </c>
      <c r="C23" s="6"/>
      <c r="D23" s="5" t="s">
        <v>1031</v>
      </c>
    </row>
    <row r="24" spans="1:4" ht="11" customHeight="1" x14ac:dyDescent="0.35">
      <c r="A24" s="7" t="s">
        <v>975</v>
      </c>
      <c r="B24" s="4" t="s">
        <v>976</v>
      </c>
      <c r="C24" s="6"/>
      <c r="D24" s="5" t="s">
        <v>1032</v>
      </c>
    </row>
    <row r="25" spans="1:4" ht="11" customHeight="1" x14ac:dyDescent="0.35">
      <c r="A25" s="7" t="s">
        <v>977</v>
      </c>
      <c r="B25" s="4" t="s">
        <v>548</v>
      </c>
      <c r="C25" s="6"/>
      <c r="D25" s="5" t="s">
        <v>1016</v>
      </c>
    </row>
    <row r="26" spans="1:4" ht="11" customHeight="1" x14ac:dyDescent="0.35">
      <c r="A26" s="7" t="s">
        <v>978</v>
      </c>
      <c r="B26" s="4" t="s">
        <v>550</v>
      </c>
      <c r="C26" s="6"/>
      <c r="D26" s="5" t="s">
        <v>1017</v>
      </c>
    </row>
    <row r="27" spans="1:4" ht="11" customHeight="1" x14ac:dyDescent="0.35">
      <c r="A27" s="7" t="s">
        <v>979</v>
      </c>
      <c r="B27" s="4" t="s">
        <v>980</v>
      </c>
      <c r="C27" s="6"/>
      <c r="D27" s="5" t="s">
        <v>1018</v>
      </c>
    </row>
    <row r="28" spans="1:4" ht="11" customHeight="1" x14ac:dyDescent="0.35">
      <c r="A28" s="7" t="s">
        <v>981</v>
      </c>
      <c r="B28" s="4" t="s">
        <v>552</v>
      </c>
      <c r="C28" s="6"/>
      <c r="D28" s="5" t="s">
        <v>1019</v>
      </c>
    </row>
    <row r="29" spans="1:4" ht="11" customHeight="1" x14ac:dyDescent="0.35">
      <c r="A29" s="7" t="s">
        <v>1325</v>
      </c>
      <c r="B29" s="4" t="s">
        <v>554</v>
      </c>
      <c r="C29" s="6"/>
      <c r="D29" s="5" t="s">
        <v>1330</v>
      </c>
    </row>
    <row r="30" spans="1:4" ht="11" customHeight="1" x14ac:dyDescent="0.35">
      <c r="A30" s="7" t="s">
        <v>987</v>
      </c>
      <c r="B30" s="4" t="s">
        <v>988</v>
      </c>
      <c r="C30" s="6"/>
      <c r="D30" s="5" t="s">
        <v>1023</v>
      </c>
    </row>
    <row r="31" spans="1:4" ht="11" customHeight="1" x14ac:dyDescent="0.35">
      <c r="A31" s="7" t="s">
        <v>989</v>
      </c>
      <c r="B31" s="4" t="s">
        <v>566</v>
      </c>
      <c r="C31" s="6"/>
      <c r="D31" s="5" t="s">
        <v>1024</v>
      </c>
    </row>
    <row r="32" spans="1:4" ht="11" customHeight="1" x14ac:dyDescent="0.35">
      <c r="A32" s="7" t="s">
        <v>993</v>
      </c>
      <c r="B32" s="4" t="s">
        <v>570</v>
      </c>
      <c r="C32" s="6"/>
      <c r="D32" s="5" t="s">
        <v>1027</v>
      </c>
    </row>
    <row r="33" spans="1:4" ht="11" customHeight="1" x14ac:dyDescent="0.35">
      <c r="A33" s="7" t="s">
        <v>994</v>
      </c>
      <c r="B33" s="4" t="s">
        <v>656</v>
      </c>
      <c r="C33" s="6"/>
      <c r="D33" s="5" t="s">
        <v>1028</v>
      </c>
    </row>
    <row r="34" spans="1:4" ht="11" customHeight="1" x14ac:dyDescent="0.35">
      <c r="A34" s="7" t="s">
        <v>995</v>
      </c>
      <c r="B34" s="4" t="s">
        <v>996</v>
      </c>
      <c r="C34" s="6"/>
      <c r="D34" s="5" t="s">
        <v>1029</v>
      </c>
    </row>
    <row r="35" spans="1:4" ht="11" customHeight="1" x14ac:dyDescent="0.35">
      <c r="A35" s="7" t="s">
        <v>997</v>
      </c>
      <c r="B35" s="9" t="s">
        <v>998</v>
      </c>
      <c r="C35" s="6"/>
      <c r="D35" s="5" t="s">
        <v>1030</v>
      </c>
    </row>
  </sheetData>
  <mergeCells count="1">
    <mergeCell ref="D3:D4"/>
  </mergeCells>
  <dataValidations count="1">
    <dataValidation type="custom" allowBlank="1" showErrorMessage="1" errorTitle="Error" error="Data is of incorrect type!" sqref="C11:C13" xr:uid="{00000000-0002-0000-1100-000003000000}">
      <formula1>ISNUMBER(DATEVALUE(TEXT(C11, "dd/mm/yyyy")))</formula1>
    </dataValidation>
  </dataValidations>
  <hyperlinks>
    <hyperlink ref="A1" location="'Table of Contents'!A1" display="S.01.02.07.01 - Basic Information" xr:uid="{00000000-0004-0000-1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2">
        <x14:dataValidation type="list" allowBlank="1" showErrorMessage="1" errorTitle="Error" error="Data is of incorrect type!" xr:uid="{00000000-0002-0000-1100-000000000000}">
          <x14:formula1>
            <xm:f>Enumerations!$A$281:$IU$281</xm:f>
          </x14:formula1>
          <xm:sqref>C6</xm:sqref>
        </x14:dataValidation>
        <x14:dataValidation type="list" allowBlank="1" showErrorMessage="1" errorTitle="Error" error="Data is of incorrect type!" xr:uid="{00000000-0002-0000-1100-000001000000}">
          <x14:formula1>
            <xm:f>Enumerations!$A$282:$IU$282</xm:f>
          </x14:formula1>
          <xm:sqref>C8</xm:sqref>
        </x14:dataValidation>
        <x14:dataValidation type="list" allowBlank="1" showErrorMessage="1" errorTitle="Error" error="Data is of incorrect type!" xr:uid="{00000000-0002-0000-1100-000002000000}">
          <x14:formula1>
            <xm:f>Enumerations!$A$283:$GB$283</xm:f>
          </x14:formula1>
          <xm:sqref>C10</xm:sqref>
        </x14:dataValidation>
        <x14:dataValidation type="list" allowBlank="1" showErrorMessage="1" errorTitle="Error" error="Data is of incorrect type!" xr:uid="{00000000-0002-0000-1100-000006000000}">
          <x14:formula1>
            <xm:f>Enumerations!$A$284:$D$284</xm:f>
          </x14:formula1>
          <xm:sqref>C14</xm:sqref>
        </x14:dataValidation>
        <x14:dataValidation type="list" allowBlank="1" showErrorMessage="1" errorTitle="Error" error="Data is of incorrect type!" xr:uid="{00000000-0002-0000-1100-000007000000}">
          <x14:formula1>
            <xm:f>Enumerations!$A$285:$GL$285</xm:f>
          </x14:formula1>
          <xm:sqref>C15</xm:sqref>
        </x14:dataValidation>
        <x14:dataValidation type="list" allowBlank="1" showErrorMessage="1" errorTitle="Error" error="Data is of incorrect type!" xr:uid="{00000000-0002-0000-1100-000008000000}">
          <x14:formula1>
            <xm:f>Enumerations!$A$286:$B$286</xm:f>
          </x14:formula1>
          <xm:sqref>C16</xm:sqref>
        </x14:dataValidation>
        <x14:dataValidation type="list" allowBlank="1" showErrorMessage="1" errorTitle="Error" error="Data is of incorrect type!" xr:uid="{00000000-0002-0000-1100-000009000000}">
          <x14:formula1>
            <xm:f>Enumerations!$A$287:$C$287</xm:f>
          </x14:formula1>
          <xm:sqref>C17</xm:sqref>
        </x14:dataValidation>
        <x14:dataValidation type="list" allowBlank="1" showErrorMessage="1" errorTitle="Error" error="Data is of incorrect type!" xr:uid="{00000000-0002-0000-1100-00000A000000}">
          <x14:formula1>
            <xm:f>Enumerations!$A$288:$B$288</xm:f>
          </x14:formula1>
          <xm:sqref>C18</xm:sqref>
        </x14:dataValidation>
        <x14:dataValidation type="list" allowBlank="1" showErrorMessage="1" errorTitle="Error" error="Data is of incorrect type!" xr:uid="{00000000-0002-0000-1100-00000B000000}">
          <x14:formula1>
            <xm:f>Enumerations!$A$289:$B$289</xm:f>
          </x14:formula1>
          <xm:sqref>C19</xm:sqref>
        </x14:dataValidation>
        <x14:dataValidation type="list" allowBlank="1" showErrorMessage="1" errorTitle="Error" error="Data is of incorrect type!" xr:uid="{00000000-0002-0000-1100-00000C000000}">
          <x14:formula1>
            <xm:f>Enumerations!$A$290:$B$290</xm:f>
          </x14:formula1>
          <xm:sqref>C20</xm:sqref>
        </x14:dataValidation>
        <x14:dataValidation type="list" allowBlank="1" showErrorMessage="1" errorTitle="Error" error="Data is of incorrect type!" xr:uid="{00000000-0002-0000-1100-00000D000000}">
          <x14:formula1>
            <xm:f>Enumerations!$A$291:$B$291</xm:f>
          </x14:formula1>
          <xm:sqref>C21</xm:sqref>
        </x14:dataValidation>
        <x14:dataValidation type="list" allowBlank="1" showErrorMessage="1" errorTitle="Error" error="Data is of incorrect type!" xr:uid="{00000000-0002-0000-1100-00000E000000}">
          <x14:formula1>
            <xm:f>Enumerations!$A$292:$C$292</xm:f>
          </x14:formula1>
          <xm:sqref>C22</xm:sqref>
        </x14:dataValidation>
        <x14:dataValidation type="list" allowBlank="1" showErrorMessage="1" errorTitle="Error" error="Data is of incorrect type!" xr:uid="{00000000-0002-0000-1100-00000F000000}">
          <x14:formula1>
            <xm:f>Enumerations!$A$293:$C$293</xm:f>
          </x14:formula1>
          <xm:sqref>C23</xm:sqref>
        </x14:dataValidation>
        <x14:dataValidation type="list" allowBlank="1" showErrorMessage="1" errorTitle="Error" error="Data is of incorrect type!" xr:uid="{00000000-0002-0000-1100-000010000000}">
          <x14:formula1>
            <xm:f>Enumerations!$A$294:$C$294</xm:f>
          </x14:formula1>
          <xm:sqref>C24</xm:sqref>
        </x14:dataValidation>
        <x14:dataValidation type="list" allowBlank="1" showErrorMessage="1" errorTitle="Error" error="Data is of incorrect type!" xr:uid="{00000000-0002-0000-1100-000011000000}">
          <x14:formula1>
            <xm:f>Enumerations!$A$295:$B$295</xm:f>
          </x14:formula1>
          <xm:sqref>C25</xm:sqref>
        </x14:dataValidation>
        <x14:dataValidation type="list" allowBlank="1" showErrorMessage="1" errorTitle="Error" error="Data is of incorrect type!" xr:uid="{00000000-0002-0000-1100-000012000000}">
          <x14:formula1>
            <xm:f>Enumerations!$A$296:$B$296</xm:f>
          </x14:formula1>
          <xm:sqref>C26</xm:sqref>
        </x14:dataValidation>
        <x14:dataValidation type="list" allowBlank="1" showErrorMessage="1" errorTitle="Error" error="Data is of incorrect type!" xr:uid="{00000000-0002-0000-1100-000013000000}">
          <x14:formula1>
            <xm:f>Enumerations!$A$297:$B$297</xm:f>
          </x14:formula1>
          <xm:sqref>C27</xm:sqref>
        </x14:dataValidation>
        <x14:dataValidation type="list" allowBlank="1" showErrorMessage="1" errorTitle="Error" error="Data is of incorrect type!" xr:uid="{00000000-0002-0000-1100-000014000000}">
          <x14:formula1>
            <xm:f>Enumerations!$A$298:$B$298</xm:f>
          </x14:formula1>
          <xm:sqref>C28</xm:sqref>
        </x14:dataValidation>
        <x14:dataValidation type="list" allowBlank="1" showErrorMessage="1" errorTitle="Error" error="Data is of incorrect type!" xr:uid="{00000000-0002-0000-1100-000015000000}">
          <x14:formula1>
            <xm:f>Enumerations!$A$299:$D$299</xm:f>
          </x14:formula1>
          <xm:sqref>C29</xm:sqref>
        </x14:dataValidation>
        <x14:dataValidation type="list" allowBlank="1" showErrorMessage="1" errorTitle="Error" error="Data is of incorrect type!" xr:uid="{00000000-0002-0000-1100-000016000000}">
          <x14:formula1>
            <xm:f>Enumerations!$A$300:$B$300</xm:f>
          </x14:formula1>
          <xm:sqref>C30</xm:sqref>
        </x14:dataValidation>
        <x14:dataValidation type="list" allowBlank="1" showErrorMessage="1" errorTitle="Error" error="Data is of incorrect type!" xr:uid="{00000000-0002-0000-1100-000017000000}">
          <x14:formula1>
            <xm:f>Enumerations!$A$301:$D$301</xm:f>
          </x14:formula1>
          <xm:sqref>C31</xm:sqref>
        </x14:dataValidation>
        <x14:dataValidation type="list" allowBlank="1" showErrorMessage="1" errorTitle="Error" error="Data is of incorrect type!" xr:uid="{00000000-0002-0000-1100-000018000000}">
          <x14:formula1>
            <xm:f>Enumerations!$A$302:$C$302</xm:f>
          </x14:formula1>
          <xm:sqref>C32</xm:sqref>
        </x14:dataValidation>
      </x14:dataValidations>
    </ext>
  </extLst>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19">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1331</v>
      </c>
    </row>
    <row r="3" spans="1:4" ht="11" customHeight="1" x14ac:dyDescent="0.35">
      <c r="C3" s="3" t="s">
        <v>948</v>
      </c>
      <c r="D3" s="33" t="s">
        <v>14</v>
      </c>
    </row>
    <row r="4" spans="1:4" ht="11" customHeight="1" x14ac:dyDescent="0.35">
      <c r="C4" s="4" t="s">
        <v>1332</v>
      </c>
      <c r="D4" s="34"/>
    </row>
    <row r="5" spans="1:4" ht="11" customHeight="1" x14ac:dyDescent="0.35">
      <c r="A5" s="7" t="s">
        <v>1333</v>
      </c>
      <c r="B5" s="9" t="s">
        <v>556</v>
      </c>
      <c r="C5" s="6"/>
      <c r="D5" s="5" t="s">
        <v>1334</v>
      </c>
    </row>
  </sheetData>
  <mergeCells count="1">
    <mergeCell ref="D3:D4"/>
  </mergeCells>
  <hyperlinks>
    <hyperlink ref="A1" location="'Table of Contents'!A1" display="S.01.02.07.02 - Article 167" xr:uid="{00000000-0004-0000-1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1200-000000000000}">
          <x14:formula1>
            <xm:f>Enumerations!$A$303:$B$303</xm:f>
          </x14:formula1>
          <xm:sqref>C5</xm:sqref>
        </x14:dataValidation>
      </x14:dataValidations>
    </ext>
  </extLst>
</worksheet>
</file>

<file path=xl/worksheets/sheet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0">
    <pageSetUpPr autoPageBreaks="0"/>
  </sheetPr>
  <dimension ref="A1:B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2" width="15" customWidth="1"/>
  </cols>
  <sheetData>
    <row r="1" spans="1:2" ht="12" customHeight="1" x14ac:dyDescent="0.35">
      <c r="A1" s="1" t="s">
        <v>1337</v>
      </c>
    </row>
    <row r="3" spans="1:2" ht="11" customHeight="1" x14ac:dyDescent="0.35">
      <c r="B3" s="3" t="s">
        <v>1338</v>
      </c>
    </row>
    <row r="4" spans="1:2" ht="15" customHeight="1" x14ac:dyDescent="0.35">
      <c r="A4" s="3" t="s">
        <v>1340</v>
      </c>
      <c r="B4" s="4" t="s">
        <v>1339</v>
      </c>
    </row>
    <row r="5" spans="1:2" ht="15" customHeight="1" x14ac:dyDescent="0.35">
      <c r="A5" s="2"/>
      <c r="B5" s="6"/>
    </row>
    <row r="6" spans="1:2" ht="11" customHeight="1" x14ac:dyDescent="0.35">
      <c r="A6" s="5" t="s">
        <v>14</v>
      </c>
      <c r="B6" s="5" t="s">
        <v>1327</v>
      </c>
    </row>
  </sheetData>
  <hyperlinks>
    <hyperlink ref="A1" location="'Table of Contents'!A1" display="S.01.02.07.03 - Branches included under Article 167" xr:uid="{00000000-0004-0000-1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1300-000000000000}">
          <x14:formula1>
            <xm:f>Enumerations!$A$304:$AC$304</xm:f>
          </x14:formula1>
          <xm:sqref>A5</xm:sqref>
        </x14:dataValidation>
      </x14:dataValidations>
    </ext>
  </extLst>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21">
    <pageSetUpPr autoPageBreaks="0"/>
  </sheetPr>
  <dimension ref="A1:D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4" width="15" customWidth="1"/>
  </cols>
  <sheetData>
    <row r="1" spans="1:4" ht="12" customHeight="1" x14ac:dyDescent="0.35">
      <c r="A1" s="1" t="s">
        <v>1341</v>
      </c>
    </row>
    <row r="3" spans="1:4" ht="11" customHeight="1" x14ac:dyDescent="0.35">
      <c r="B3" s="3" t="s">
        <v>1275</v>
      </c>
      <c r="C3" s="3" t="s">
        <v>1277</v>
      </c>
      <c r="D3" s="3" t="s">
        <v>1279</v>
      </c>
    </row>
    <row r="4" spans="1:4" ht="15" customHeight="1" x14ac:dyDescent="0.35">
      <c r="A4" s="3" t="s">
        <v>1281</v>
      </c>
      <c r="B4" s="4" t="s">
        <v>1276</v>
      </c>
      <c r="C4" s="4" t="s">
        <v>1278</v>
      </c>
      <c r="D4" s="4" t="s">
        <v>1280</v>
      </c>
    </row>
    <row r="5" spans="1:4" ht="15" customHeight="1" x14ac:dyDescent="0.35">
      <c r="A5" s="2"/>
      <c r="B5" s="6"/>
      <c r="C5" s="6"/>
      <c r="D5" s="6"/>
    </row>
    <row r="6" spans="1:4" ht="11" customHeight="1" x14ac:dyDescent="0.35">
      <c r="A6" s="5" t="s">
        <v>14</v>
      </c>
      <c r="B6" s="5" t="s">
        <v>1282</v>
      </c>
      <c r="C6" s="5" t="s">
        <v>1283</v>
      </c>
      <c r="D6" s="5" t="s">
        <v>1284</v>
      </c>
    </row>
  </sheetData>
  <hyperlinks>
    <hyperlink ref="A1" location="'Table of Contents'!A1" display="S.01.02.07.04 - Operational risk - basic information" xr:uid="{00000000-0004-0000-1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400-000000000000}">
          <x14:formula1>
            <xm:f>Enumerations!$A$305:$B$305</xm:f>
          </x14:formula1>
          <xm:sqref>C5</xm:sqref>
        </x14:dataValidation>
        <x14:dataValidation type="list" allowBlank="1" showErrorMessage="1" errorTitle="Error" error="Data is of incorrect type!" xr:uid="{00000000-0002-0000-1400-000001000000}">
          <x14:formula1>
            <xm:f>Enumerations!$A$306:$B$306</xm:f>
          </x14:formula1>
          <xm:sqref>D5</xm:sqref>
        </x14:dataValidation>
      </x14:dataValidations>
    </ext>
  </extLst>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2">
    <pageSetUpPr autoPageBreaks="0"/>
  </sheetPr>
  <dimension ref="A1:D32"/>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1342</v>
      </c>
    </row>
    <row r="3" spans="1:4" ht="11" customHeight="1" x14ac:dyDescent="0.35">
      <c r="C3" s="3" t="s">
        <v>948</v>
      </c>
      <c r="D3" s="33" t="s">
        <v>14</v>
      </c>
    </row>
    <row r="4" spans="1:4" ht="11" customHeight="1" x14ac:dyDescent="0.35">
      <c r="C4" s="4" t="s">
        <v>515</v>
      </c>
      <c r="D4" s="34"/>
    </row>
    <row r="5" spans="1:4" ht="11" customHeight="1" x14ac:dyDescent="0.35">
      <c r="A5" s="7" t="s">
        <v>949</v>
      </c>
      <c r="B5" s="4" t="s">
        <v>518</v>
      </c>
      <c r="C5" s="6"/>
      <c r="D5" s="5" t="s">
        <v>999</v>
      </c>
    </row>
    <row r="6" spans="1:4" ht="11" customHeight="1" x14ac:dyDescent="0.35">
      <c r="A6" s="7" t="s">
        <v>950</v>
      </c>
      <c r="B6" s="4" t="s">
        <v>520</v>
      </c>
      <c r="C6" s="6"/>
      <c r="D6" s="5" t="s">
        <v>1000</v>
      </c>
    </row>
    <row r="7" spans="1:4" ht="11" customHeight="1" x14ac:dyDescent="0.35">
      <c r="A7" s="7" t="s">
        <v>951</v>
      </c>
      <c r="B7" s="4" t="s">
        <v>524</v>
      </c>
      <c r="C7" s="6"/>
      <c r="D7" s="5" t="s">
        <v>1001</v>
      </c>
    </row>
    <row r="8" spans="1:4" ht="11" customHeight="1" x14ac:dyDescent="0.35">
      <c r="A8" s="7" t="s">
        <v>952</v>
      </c>
      <c r="B8" s="4" t="s">
        <v>885</v>
      </c>
      <c r="C8" s="6"/>
      <c r="D8" s="5" t="s">
        <v>1002</v>
      </c>
    </row>
    <row r="9" spans="1:4" ht="11" customHeight="1" x14ac:dyDescent="0.35">
      <c r="A9" s="7" t="s">
        <v>953</v>
      </c>
      <c r="B9" s="4" t="s">
        <v>954</v>
      </c>
      <c r="C9" s="6"/>
      <c r="D9" s="5" t="s">
        <v>1003</v>
      </c>
    </row>
    <row r="10" spans="1:4" ht="11" customHeight="1" x14ac:dyDescent="0.35">
      <c r="A10" s="7" t="s">
        <v>955</v>
      </c>
      <c r="B10" s="4" t="s">
        <v>956</v>
      </c>
      <c r="C10" s="6"/>
      <c r="D10" s="5" t="s">
        <v>1004</v>
      </c>
    </row>
    <row r="11" spans="1:4" ht="11" customHeight="1" x14ac:dyDescent="0.35">
      <c r="A11" s="7" t="s">
        <v>957</v>
      </c>
      <c r="B11" s="4" t="s">
        <v>958</v>
      </c>
      <c r="C11" s="6"/>
      <c r="D11" s="5" t="s">
        <v>1005</v>
      </c>
    </row>
    <row r="12" spans="1:4" ht="11" customHeight="1" x14ac:dyDescent="0.35">
      <c r="A12" s="7" t="s">
        <v>959</v>
      </c>
      <c r="B12" s="4" t="s">
        <v>960</v>
      </c>
      <c r="C12" s="6"/>
      <c r="D12" s="5" t="s">
        <v>1006</v>
      </c>
    </row>
    <row r="13" spans="1:4" ht="11" customHeight="1" x14ac:dyDescent="0.35">
      <c r="A13" s="7" t="s">
        <v>961</v>
      </c>
      <c r="B13" s="4" t="s">
        <v>528</v>
      </c>
      <c r="C13" s="6"/>
      <c r="D13" s="5" t="s">
        <v>1007</v>
      </c>
    </row>
    <row r="14" spans="1:4" ht="11" customHeight="1" x14ac:dyDescent="0.35">
      <c r="A14" s="7" t="s">
        <v>962</v>
      </c>
      <c r="B14" s="4" t="s">
        <v>536</v>
      </c>
      <c r="C14" s="6"/>
      <c r="D14" s="5" t="s">
        <v>1008</v>
      </c>
    </row>
    <row r="15" spans="1:4" ht="11" customHeight="1" x14ac:dyDescent="0.35">
      <c r="A15" s="7" t="s">
        <v>963</v>
      </c>
      <c r="B15" s="4" t="s">
        <v>794</v>
      </c>
      <c r="C15" s="6"/>
      <c r="D15" s="5" t="s">
        <v>1009</v>
      </c>
    </row>
    <row r="16" spans="1:4" ht="11" customHeight="1" x14ac:dyDescent="0.35">
      <c r="A16" s="7" t="s">
        <v>964</v>
      </c>
      <c r="B16" s="4" t="s">
        <v>965</v>
      </c>
      <c r="C16" s="6"/>
      <c r="D16" s="5" t="s">
        <v>1010</v>
      </c>
    </row>
    <row r="17" spans="1:4" ht="11" customHeight="1" x14ac:dyDescent="0.35">
      <c r="A17" s="7" t="s">
        <v>966</v>
      </c>
      <c r="B17" s="4" t="s">
        <v>538</v>
      </c>
      <c r="C17" s="6"/>
      <c r="D17" s="5" t="s">
        <v>1011</v>
      </c>
    </row>
    <row r="18" spans="1:4" ht="11" customHeight="1" x14ac:dyDescent="0.35">
      <c r="A18" s="7" t="s">
        <v>967</v>
      </c>
      <c r="B18" s="4" t="s">
        <v>540</v>
      </c>
      <c r="C18" s="6"/>
      <c r="D18" s="5" t="s">
        <v>1012</v>
      </c>
    </row>
    <row r="19" spans="1:4" ht="11" customHeight="1" x14ac:dyDescent="0.35">
      <c r="A19" s="7" t="s">
        <v>968</v>
      </c>
      <c r="B19" s="4" t="s">
        <v>546</v>
      </c>
      <c r="C19" s="6"/>
      <c r="D19" s="5" t="s">
        <v>1013</v>
      </c>
    </row>
    <row r="20" spans="1:4" ht="11" customHeight="1" x14ac:dyDescent="0.35">
      <c r="A20" s="7" t="s">
        <v>969</v>
      </c>
      <c r="B20" s="4" t="s">
        <v>970</v>
      </c>
      <c r="C20" s="6"/>
      <c r="D20" s="5" t="s">
        <v>1014</v>
      </c>
    </row>
    <row r="21" spans="1:4" ht="11" customHeight="1" x14ac:dyDescent="0.35">
      <c r="A21" s="7" t="s">
        <v>977</v>
      </c>
      <c r="B21" s="4" t="s">
        <v>548</v>
      </c>
      <c r="C21" s="6"/>
      <c r="D21" s="5" t="s">
        <v>1016</v>
      </c>
    </row>
    <row r="22" spans="1:4" ht="11" customHeight="1" x14ac:dyDescent="0.35">
      <c r="A22" s="7" t="s">
        <v>978</v>
      </c>
      <c r="B22" s="4" t="s">
        <v>550</v>
      </c>
      <c r="C22" s="6"/>
      <c r="D22" s="5" t="s">
        <v>1017</v>
      </c>
    </row>
    <row r="23" spans="1:4" ht="11" customHeight="1" x14ac:dyDescent="0.35">
      <c r="A23" s="7" t="s">
        <v>981</v>
      </c>
      <c r="B23" s="4" t="s">
        <v>552</v>
      </c>
      <c r="C23" s="6"/>
      <c r="D23" s="5" t="s">
        <v>1019</v>
      </c>
    </row>
    <row r="24" spans="1:4" ht="11" customHeight="1" x14ac:dyDescent="0.35">
      <c r="A24" s="7" t="s">
        <v>982</v>
      </c>
      <c r="B24" s="4" t="s">
        <v>560</v>
      </c>
      <c r="C24" s="6"/>
      <c r="D24" s="5" t="s">
        <v>1020</v>
      </c>
    </row>
    <row r="25" spans="1:4" ht="11" customHeight="1" x14ac:dyDescent="0.35">
      <c r="A25" s="7" t="s">
        <v>983</v>
      </c>
      <c r="B25" s="4" t="s">
        <v>984</v>
      </c>
      <c r="C25" s="6"/>
      <c r="D25" s="5" t="s">
        <v>1021</v>
      </c>
    </row>
    <row r="26" spans="1:4" ht="11" customHeight="1" x14ac:dyDescent="0.35">
      <c r="A26" s="7" t="s">
        <v>985</v>
      </c>
      <c r="B26" s="4" t="s">
        <v>986</v>
      </c>
      <c r="C26" s="6"/>
      <c r="D26" s="5" t="s">
        <v>1022</v>
      </c>
    </row>
    <row r="27" spans="1:4" ht="11" customHeight="1" x14ac:dyDescent="0.35">
      <c r="A27" s="7" t="s">
        <v>987</v>
      </c>
      <c r="B27" s="4" t="s">
        <v>988</v>
      </c>
      <c r="C27" s="6"/>
      <c r="D27" s="5" t="s">
        <v>1023</v>
      </c>
    </row>
    <row r="28" spans="1:4" ht="11" customHeight="1" x14ac:dyDescent="0.35">
      <c r="A28" s="7" t="s">
        <v>989</v>
      </c>
      <c r="B28" s="4" t="s">
        <v>566</v>
      </c>
      <c r="C28" s="6"/>
      <c r="D28" s="5" t="s">
        <v>1024</v>
      </c>
    </row>
    <row r="29" spans="1:4" ht="11" customHeight="1" x14ac:dyDescent="0.35">
      <c r="A29" s="7" t="s">
        <v>1301</v>
      </c>
      <c r="B29" s="4" t="s">
        <v>568</v>
      </c>
      <c r="C29" s="6"/>
      <c r="D29" s="5" t="s">
        <v>1025</v>
      </c>
    </row>
    <row r="30" spans="1:4" ht="11" customHeight="1" x14ac:dyDescent="0.35">
      <c r="A30" s="7" t="s">
        <v>994</v>
      </c>
      <c r="B30" s="4" t="s">
        <v>656</v>
      </c>
      <c r="C30" s="6"/>
      <c r="D30" s="5" t="s">
        <v>1028</v>
      </c>
    </row>
    <row r="31" spans="1:4" ht="11" customHeight="1" x14ac:dyDescent="0.35">
      <c r="A31" s="7" t="s">
        <v>995</v>
      </c>
      <c r="B31" s="4" t="s">
        <v>996</v>
      </c>
      <c r="C31" s="6"/>
      <c r="D31" s="5" t="s">
        <v>1029</v>
      </c>
    </row>
    <row r="32" spans="1:4" ht="11" customHeight="1" x14ac:dyDescent="0.35">
      <c r="A32" s="7" t="s">
        <v>997</v>
      </c>
      <c r="B32" s="9" t="s">
        <v>998</v>
      </c>
      <c r="C32" s="6"/>
      <c r="D32" s="5" t="s">
        <v>1030</v>
      </c>
    </row>
  </sheetData>
  <mergeCells count="1">
    <mergeCell ref="D3:D4"/>
  </mergeCells>
  <dataValidations count="1">
    <dataValidation type="custom" allowBlank="1" showErrorMessage="1" errorTitle="Error" error="Data is of incorrect type!" sqref="C10:C12" xr:uid="{00000000-0002-0000-1500-000003000000}">
      <formula1>ISNUMBER(DATEVALUE(TEXT(C10, "dd/mm/yyyy")))</formula1>
    </dataValidation>
  </dataValidations>
  <hyperlinks>
    <hyperlink ref="A1" location="'Table of Contents'!A1" display="S.01.02.11.01 - Basic Information" xr:uid="{00000000-0004-0000-1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8">
        <x14:dataValidation type="list" allowBlank="1" showErrorMessage="1" errorTitle="Error" error="Data is of incorrect type!" xr:uid="{00000000-0002-0000-1500-000000000000}">
          <x14:formula1>
            <xm:f>Enumerations!$A$307:$E$307</xm:f>
          </x14:formula1>
          <xm:sqref>C7</xm:sqref>
        </x14:dataValidation>
        <x14:dataValidation type="list" allowBlank="1" showErrorMessage="1" errorTitle="Error" error="Data is of incorrect type!" xr:uid="{00000000-0002-0000-1500-000001000000}">
          <x14:formula1>
            <xm:f>Enumerations!$A$308:$IU$308</xm:f>
          </x14:formula1>
          <xm:sqref>C8</xm:sqref>
        </x14:dataValidation>
        <x14:dataValidation type="list" allowBlank="1" showErrorMessage="1" errorTitle="Error" error="Data is of incorrect type!" xr:uid="{00000000-0002-0000-1500-000002000000}">
          <x14:formula1>
            <xm:f>Enumerations!$A$309:$GB$309</xm:f>
          </x14:formula1>
          <xm:sqref>C9</xm:sqref>
        </x14:dataValidation>
        <x14:dataValidation type="list" allowBlank="1" showErrorMessage="1" errorTitle="Error" error="Data is of incorrect type!" xr:uid="{00000000-0002-0000-1500-000006000000}">
          <x14:formula1>
            <xm:f>Enumerations!$A$310:$D$310</xm:f>
          </x14:formula1>
          <xm:sqref>C13</xm:sqref>
        </x14:dataValidation>
        <x14:dataValidation type="list" allowBlank="1" showErrorMessage="1" errorTitle="Error" error="Data is of incorrect type!" xr:uid="{00000000-0002-0000-1500-000007000000}">
          <x14:formula1>
            <xm:f>Enumerations!$A$311:$GL$311</xm:f>
          </x14:formula1>
          <xm:sqref>C14</xm:sqref>
        </x14:dataValidation>
        <x14:dataValidation type="list" allowBlank="1" showErrorMessage="1" errorTitle="Error" error="Data is of incorrect type!" xr:uid="{00000000-0002-0000-1500-000008000000}">
          <x14:formula1>
            <xm:f>Enumerations!$A$312:$B$312</xm:f>
          </x14:formula1>
          <xm:sqref>C15</xm:sqref>
        </x14:dataValidation>
        <x14:dataValidation type="list" allowBlank="1" showErrorMessage="1" errorTitle="Error" error="Data is of incorrect type!" xr:uid="{00000000-0002-0000-1500-000009000000}">
          <x14:formula1>
            <xm:f>Enumerations!$A$313:$C$313</xm:f>
          </x14:formula1>
          <xm:sqref>C16</xm:sqref>
        </x14:dataValidation>
        <x14:dataValidation type="list" allowBlank="1" showErrorMessage="1" errorTitle="Error" error="Data is of incorrect type!" xr:uid="{00000000-0002-0000-1500-00000A000000}">
          <x14:formula1>
            <xm:f>Enumerations!$A$314:$B$314</xm:f>
          </x14:formula1>
          <xm:sqref>C17</xm:sqref>
        </x14:dataValidation>
        <x14:dataValidation type="list" allowBlank="1" showErrorMessage="1" errorTitle="Error" error="Data is of incorrect type!" xr:uid="{00000000-0002-0000-1500-00000B000000}">
          <x14:formula1>
            <xm:f>Enumerations!$A$315:$B$315</xm:f>
          </x14:formula1>
          <xm:sqref>C18</xm:sqref>
        </x14:dataValidation>
        <x14:dataValidation type="list" allowBlank="1" showErrorMessage="1" errorTitle="Error" error="Data is of incorrect type!" xr:uid="{00000000-0002-0000-1500-00000C000000}">
          <x14:formula1>
            <xm:f>Enumerations!$A$316:$B$316</xm:f>
          </x14:formula1>
          <xm:sqref>C19</xm:sqref>
        </x14:dataValidation>
        <x14:dataValidation type="list" allowBlank="1" showErrorMessage="1" errorTitle="Error" error="Data is of incorrect type!" xr:uid="{00000000-0002-0000-1500-00000D000000}">
          <x14:formula1>
            <xm:f>Enumerations!$A$317:$B$317</xm:f>
          </x14:formula1>
          <xm:sqref>C20</xm:sqref>
        </x14:dataValidation>
        <x14:dataValidation type="list" allowBlank="1" showErrorMessage="1" errorTitle="Error" error="Data is of incorrect type!" xr:uid="{00000000-0002-0000-1500-00000E000000}">
          <x14:formula1>
            <xm:f>Enumerations!$A$318:$B$318</xm:f>
          </x14:formula1>
          <xm:sqref>C21</xm:sqref>
        </x14:dataValidation>
        <x14:dataValidation type="list" allowBlank="1" showErrorMessage="1" errorTitle="Error" error="Data is of incorrect type!" xr:uid="{00000000-0002-0000-1500-00000F000000}">
          <x14:formula1>
            <xm:f>Enumerations!$A$319:$B$319</xm:f>
          </x14:formula1>
          <xm:sqref>C22</xm:sqref>
        </x14:dataValidation>
        <x14:dataValidation type="list" allowBlank="1" showErrorMessage="1" errorTitle="Error" error="Data is of incorrect type!" xr:uid="{00000000-0002-0000-1500-000010000000}">
          <x14:formula1>
            <xm:f>Enumerations!$A$320:$B$320</xm:f>
          </x14:formula1>
          <xm:sqref>C23</xm:sqref>
        </x14:dataValidation>
        <x14:dataValidation type="list" allowBlank="1" showErrorMessage="1" errorTitle="Error" error="Data is of incorrect type!" xr:uid="{00000000-0002-0000-1500-000011000000}">
          <x14:formula1>
            <xm:f>Enumerations!$A$321:$G$321</xm:f>
          </x14:formula1>
          <xm:sqref>C24</xm:sqref>
        </x14:dataValidation>
        <x14:dataValidation type="list" allowBlank="1" showErrorMessage="1" errorTitle="Error" error="Data is of incorrect type!" xr:uid="{00000000-0002-0000-1500-000012000000}">
          <x14:formula1>
            <xm:f>Enumerations!$A$322:$B$322</xm:f>
          </x14:formula1>
          <xm:sqref>C27</xm:sqref>
        </x14:dataValidation>
        <x14:dataValidation type="list" allowBlank="1" showErrorMessage="1" errorTitle="Error" error="Data is of incorrect type!" xr:uid="{00000000-0002-0000-1500-000013000000}">
          <x14:formula1>
            <xm:f>Enumerations!$A$323:$D$323</xm:f>
          </x14:formula1>
          <xm:sqref>C28</xm:sqref>
        </x14:dataValidation>
        <x14:dataValidation type="list" allowBlank="1" showErrorMessage="1" errorTitle="Error" error="Data is of incorrect type!" xr:uid="{00000000-0002-0000-1500-000014000000}">
          <x14:formula1>
            <xm:f>Enumerations!$A$324:$B$324</xm:f>
          </x14:formula1>
          <xm:sqref>C29</xm:sqref>
        </x14:dataValidation>
      </x14:dataValidations>
    </ext>
  </extLst>
</worksheet>
</file>

<file path=xl/worksheets/sheet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3">
    <pageSetUpPr autoPageBreaks="0"/>
  </sheetPr>
  <dimension ref="A1:D30"/>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1343</v>
      </c>
    </row>
    <row r="3" spans="1:4" ht="11" customHeight="1" x14ac:dyDescent="0.35">
      <c r="C3" s="3" t="s">
        <v>948</v>
      </c>
      <c r="D3" s="33" t="s">
        <v>14</v>
      </c>
    </row>
    <row r="4" spans="1:4" ht="11" customHeight="1" x14ac:dyDescent="0.35">
      <c r="C4" s="4" t="s">
        <v>515</v>
      </c>
      <c r="D4" s="34"/>
    </row>
    <row r="5" spans="1:4" ht="11" customHeight="1" x14ac:dyDescent="0.35">
      <c r="A5" s="7" t="s">
        <v>1320</v>
      </c>
      <c r="B5" s="4" t="s">
        <v>518</v>
      </c>
      <c r="C5" s="6"/>
      <c r="D5" s="5" t="s">
        <v>999</v>
      </c>
    </row>
    <row r="6" spans="1:4" ht="11" customHeight="1" x14ac:dyDescent="0.35">
      <c r="A6" s="7" t="s">
        <v>1321</v>
      </c>
      <c r="B6" s="4" t="s">
        <v>520</v>
      </c>
      <c r="C6" s="6"/>
      <c r="D6" s="5" t="s">
        <v>1326</v>
      </c>
    </row>
    <row r="7" spans="1:4" ht="11" customHeight="1" x14ac:dyDescent="0.35">
      <c r="A7" s="7" t="s">
        <v>1322</v>
      </c>
      <c r="B7" s="4" t="s">
        <v>522</v>
      </c>
      <c r="C7" s="6"/>
      <c r="D7" s="5" t="s">
        <v>1327</v>
      </c>
    </row>
    <row r="8" spans="1:4" ht="11" customHeight="1" x14ac:dyDescent="0.35">
      <c r="A8" s="7" t="s">
        <v>1323</v>
      </c>
      <c r="B8" s="4" t="s">
        <v>524</v>
      </c>
      <c r="C8" s="6"/>
      <c r="D8" s="5" t="s">
        <v>1328</v>
      </c>
    </row>
    <row r="9" spans="1:4" ht="11" customHeight="1" x14ac:dyDescent="0.35">
      <c r="A9" s="7" t="s">
        <v>1324</v>
      </c>
      <c r="B9" s="4" t="s">
        <v>885</v>
      </c>
      <c r="C9" s="6"/>
      <c r="D9" s="5" t="s">
        <v>1329</v>
      </c>
    </row>
    <row r="10" spans="1:4" ht="11" customHeight="1" x14ac:dyDescent="0.35">
      <c r="A10" s="7" t="s">
        <v>953</v>
      </c>
      <c r="B10" s="4" t="s">
        <v>954</v>
      </c>
      <c r="C10" s="6"/>
      <c r="D10" s="5" t="s">
        <v>1003</v>
      </c>
    </row>
    <row r="11" spans="1:4" ht="11" customHeight="1" x14ac:dyDescent="0.35">
      <c r="A11" s="7" t="s">
        <v>955</v>
      </c>
      <c r="B11" s="4" t="s">
        <v>956</v>
      </c>
      <c r="C11" s="6"/>
      <c r="D11" s="5" t="s">
        <v>1004</v>
      </c>
    </row>
    <row r="12" spans="1:4" ht="11" customHeight="1" x14ac:dyDescent="0.35">
      <c r="A12" s="7" t="s">
        <v>957</v>
      </c>
      <c r="B12" s="4" t="s">
        <v>958</v>
      </c>
      <c r="C12" s="6"/>
      <c r="D12" s="5" t="s">
        <v>1005</v>
      </c>
    </row>
    <row r="13" spans="1:4" ht="11" customHeight="1" x14ac:dyDescent="0.35">
      <c r="A13" s="7" t="s">
        <v>959</v>
      </c>
      <c r="B13" s="4" t="s">
        <v>960</v>
      </c>
      <c r="C13" s="6"/>
      <c r="D13" s="5" t="s">
        <v>1006</v>
      </c>
    </row>
    <row r="14" spans="1:4" ht="11" customHeight="1" x14ac:dyDescent="0.35">
      <c r="A14" s="7" t="s">
        <v>961</v>
      </c>
      <c r="B14" s="4" t="s">
        <v>528</v>
      </c>
      <c r="C14" s="6"/>
      <c r="D14" s="5" t="s">
        <v>1007</v>
      </c>
    </row>
    <row r="15" spans="1:4" ht="11" customHeight="1" x14ac:dyDescent="0.35">
      <c r="A15" s="7" t="s">
        <v>962</v>
      </c>
      <c r="B15" s="4" t="s">
        <v>536</v>
      </c>
      <c r="C15" s="6"/>
      <c r="D15" s="5" t="s">
        <v>1008</v>
      </c>
    </row>
    <row r="16" spans="1:4" ht="11" customHeight="1" x14ac:dyDescent="0.35">
      <c r="A16" s="7" t="s">
        <v>963</v>
      </c>
      <c r="B16" s="4" t="s">
        <v>794</v>
      </c>
      <c r="C16" s="6"/>
      <c r="D16" s="5" t="s">
        <v>1009</v>
      </c>
    </row>
    <row r="17" spans="1:4" ht="11" customHeight="1" x14ac:dyDescent="0.35">
      <c r="A17" s="7" t="s">
        <v>964</v>
      </c>
      <c r="B17" s="4" t="s">
        <v>965</v>
      </c>
      <c r="C17" s="6"/>
      <c r="D17" s="5" t="s">
        <v>1010</v>
      </c>
    </row>
    <row r="18" spans="1:4" ht="11" customHeight="1" x14ac:dyDescent="0.35">
      <c r="A18" s="7" t="s">
        <v>966</v>
      </c>
      <c r="B18" s="4" t="s">
        <v>538</v>
      </c>
      <c r="C18" s="6"/>
      <c r="D18" s="5" t="s">
        <v>1011</v>
      </c>
    </row>
    <row r="19" spans="1:4" ht="11" customHeight="1" x14ac:dyDescent="0.35">
      <c r="A19" s="7" t="s">
        <v>967</v>
      </c>
      <c r="B19" s="4" t="s">
        <v>540</v>
      </c>
      <c r="C19" s="6"/>
      <c r="D19" s="5" t="s">
        <v>1012</v>
      </c>
    </row>
    <row r="20" spans="1:4" ht="11" customHeight="1" x14ac:dyDescent="0.35">
      <c r="A20" s="7" t="s">
        <v>968</v>
      </c>
      <c r="B20" s="4" t="s">
        <v>546</v>
      </c>
      <c r="C20" s="6"/>
      <c r="D20" s="5" t="s">
        <v>1013</v>
      </c>
    </row>
    <row r="21" spans="1:4" ht="11" customHeight="1" x14ac:dyDescent="0.35">
      <c r="A21" s="7" t="s">
        <v>969</v>
      </c>
      <c r="B21" s="4" t="s">
        <v>970</v>
      </c>
      <c r="C21" s="6"/>
      <c r="D21" s="5" t="s">
        <v>1014</v>
      </c>
    </row>
    <row r="22" spans="1:4" ht="11" customHeight="1" x14ac:dyDescent="0.35">
      <c r="A22" s="7" t="s">
        <v>977</v>
      </c>
      <c r="B22" s="4" t="s">
        <v>548</v>
      </c>
      <c r="C22" s="6"/>
      <c r="D22" s="5" t="s">
        <v>1016</v>
      </c>
    </row>
    <row r="23" spans="1:4" ht="11" customHeight="1" x14ac:dyDescent="0.35">
      <c r="A23" s="7" t="s">
        <v>978</v>
      </c>
      <c r="B23" s="4" t="s">
        <v>550</v>
      </c>
      <c r="C23" s="6"/>
      <c r="D23" s="5" t="s">
        <v>1017</v>
      </c>
    </row>
    <row r="24" spans="1:4" ht="11" customHeight="1" x14ac:dyDescent="0.35">
      <c r="A24" s="7" t="s">
        <v>981</v>
      </c>
      <c r="B24" s="4" t="s">
        <v>552</v>
      </c>
      <c r="C24" s="6"/>
      <c r="D24" s="5" t="s">
        <v>1019</v>
      </c>
    </row>
    <row r="25" spans="1:4" ht="11" customHeight="1" x14ac:dyDescent="0.35">
      <c r="A25" s="7" t="s">
        <v>1325</v>
      </c>
      <c r="B25" s="4" t="s">
        <v>554</v>
      </c>
      <c r="C25" s="6"/>
      <c r="D25" s="5" t="s">
        <v>1330</v>
      </c>
    </row>
    <row r="26" spans="1:4" ht="11" customHeight="1" x14ac:dyDescent="0.35">
      <c r="A26" s="7" t="s">
        <v>987</v>
      </c>
      <c r="B26" s="4" t="s">
        <v>988</v>
      </c>
      <c r="C26" s="6"/>
      <c r="D26" s="5" t="s">
        <v>1023</v>
      </c>
    </row>
    <row r="27" spans="1:4" ht="11" customHeight="1" x14ac:dyDescent="0.35">
      <c r="A27" s="7" t="s">
        <v>989</v>
      </c>
      <c r="B27" s="4" t="s">
        <v>566</v>
      </c>
      <c r="C27" s="6"/>
      <c r="D27" s="5" t="s">
        <v>1024</v>
      </c>
    </row>
    <row r="28" spans="1:4" ht="11" customHeight="1" x14ac:dyDescent="0.35">
      <c r="A28" s="7" t="s">
        <v>994</v>
      </c>
      <c r="B28" s="4" t="s">
        <v>656</v>
      </c>
      <c r="C28" s="6"/>
      <c r="D28" s="5" t="s">
        <v>1028</v>
      </c>
    </row>
    <row r="29" spans="1:4" ht="11" customHeight="1" x14ac:dyDescent="0.35">
      <c r="A29" s="7" t="s">
        <v>995</v>
      </c>
      <c r="B29" s="4" t="s">
        <v>996</v>
      </c>
      <c r="C29" s="6"/>
      <c r="D29" s="5" t="s">
        <v>1029</v>
      </c>
    </row>
    <row r="30" spans="1:4" ht="11" customHeight="1" x14ac:dyDescent="0.35">
      <c r="A30" s="7" t="s">
        <v>997</v>
      </c>
      <c r="B30" s="9" t="s">
        <v>998</v>
      </c>
      <c r="C30" s="6"/>
      <c r="D30" s="5" t="s">
        <v>1030</v>
      </c>
    </row>
  </sheetData>
  <mergeCells count="1">
    <mergeCell ref="D3:D4"/>
  </mergeCells>
  <dataValidations count="1">
    <dataValidation type="custom" allowBlank="1" showErrorMessage="1" errorTitle="Error" error="Data is of incorrect type!" sqref="C11:C13" xr:uid="{00000000-0002-0000-1600-000003000000}">
      <formula1>ISNUMBER(DATEVALUE(TEXT(C11, "dd/mm/yyyy")))</formula1>
    </dataValidation>
  </dataValidations>
  <hyperlinks>
    <hyperlink ref="A1" location="'Table of Contents'!A1" display="S.01.02.15.01 - Basic Information" xr:uid="{00000000-0004-0000-1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7">
        <x14:dataValidation type="list" allowBlank="1" showErrorMessage="1" errorTitle="Error" error="Data is of incorrect type!" xr:uid="{00000000-0002-0000-1600-000000000000}">
          <x14:formula1>
            <xm:f>Enumerations!$A$325:$IU$325</xm:f>
          </x14:formula1>
          <xm:sqref>C6</xm:sqref>
        </x14:dataValidation>
        <x14:dataValidation type="list" allowBlank="1" showErrorMessage="1" errorTitle="Error" error="Data is of incorrect type!" xr:uid="{00000000-0002-0000-1600-000001000000}">
          <x14:formula1>
            <xm:f>Enumerations!$A$326:$IU$326</xm:f>
          </x14:formula1>
          <xm:sqref>C8</xm:sqref>
        </x14:dataValidation>
        <x14:dataValidation type="list" allowBlank="1" showErrorMessage="1" errorTitle="Error" error="Data is of incorrect type!" xr:uid="{00000000-0002-0000-1600-000002000000}">
          <x14:formula1>
            <xm:f>Enumerations!$A$327:$GB$327</xm:f>
          </x14:formula1>
          <xm:sqref>C10</xm:sqref>
        </x14:dataValidation>
        <x14:dataValidation type="list" allowBlank="1" showErrorMessage="1" errorTitle="Error" error="Data is of incorrect type!" xr:uid="{00000000-0002-0000-1600-000006000000}">
          <x14:formula1>
            <xm:f>Enumerations!$A$328:$D$328</xm:f>
          </x14:formula1>
          <xm:sqref>C14</xm:sqref>
        </x14:dataValidation>
        <x14:dataValidation type="list" allowBlank="1" showErrorMessage="1" errorTitle="Error" error="Data is of incorrect type!" xr:uid="{00000000-0002-0000-1600-000007000000}">
          <x14:formula1>
            <xm:f>Enumerations!$A$329:$GL$329</xm:f>
          </x14:formula1>
          <xm:sqref>C15</xm:sqref>
        </x14:dataValidation>
        <x14:dataValidation type="list" allowBlank="1" showErrorMessage="1" errorTitle="Error" error="Data is of incorrect type!" xr:uid="{00000000-0002-0000-1600-000008000000}">
          <x14:formula1>
            <xm:f>Enumerations!$A$330:$B$330</xm:f>
          </x14:formula1>
          <xm:sqref>C16</xm:sqref>
        </x14:dataValidation>
        <x14:dataValidation type="list" allowBlank="1" showErrorMessage="1" errorTitle="Error" error="Data is of incorrect type!" xr:uid="{00000000-0002-0000-1600-000009000000}">
          <x14:formula1>
            <xm:f>Enumerations!$A$331:$C$331</xm:f>
          </x14:formula1>
          <xm:sqref>C17</xm:sqref>
        </x14:dataValidation>
        <x14:dataValidation type="list" allowBlank="1" showErrorMessage="1" errorTitle="Error" error="Data is of incorrect type!" xr:uid="{00000000-0002-0000-1600-00000A000000}">
          <x14:formula1>
            <xm:f>Enumerations!$A$332:$B$332</xm:f>
          </x14:formula1>
          <xm:sqref>C18</xm:sqref>
        </x14:dataValidation>
        <x14:dataValidation type="list" allowBlank="1" showErrorMessage="1" errorTitle="Error" error="Data is of incorrect type!" xr:uid="{00000000-0002-0000-1600-00000B000000}">
          <x14:formula1>
            <xm:f>Enumerations!$A$333:$B$333</xm:f>
          </x14:formula1>
          <xm:sqref>C19</xm:sqref>
        </x14:dataValidation>
        <x14:dataValidation type="list" allowBlank="1" showErrorMessage="1" errorTitle="Error" error="Data is of incorrect type!" xr:uid="{00000000-0002-0000-1600-00000C000000}">
          <x14:formula1>
            <xm:f>Enumerations!$A$334:$B$334</xm:f>
          </x14:formula1>
          <xm:sqref>C20</xm:sqref>
        </x14:dataValidation>
        <x14:dataValidation type="list" allowBlank="1" showErrorMessage="1" errorTitle="Error" error="Data is of incorrect type!" xr:uid="{00000000-0002-0000-1600-00000D000000}">
          <x14:formula1>
            <xm:f>Enumerations!$A$335:$B$335</xm:f>
          </x14:formula1>
          <xm:sqref>C21</xm:sqref>
        </x14:dataValidation>
        <x14:dataValidation type="list" allowBlank="1" showErrorMessage="1" errorTitle="Error" error="Data is of incorrect type!" xr:uid="{00000000-0002-0000-1600-00000E000000}">
          <x14:formula1>
            <xm:f>Enumerations!$A$336:$B$336</xm:f>
          </x14:formula1>
          <xm:sqref>C22</xm:sqref>
        </x14:dataValidation>
        <x14:dataValidation type="list" allowBlank="1" showErrorMessage="1" errorTitle="Error" error="Data is of incorrect type!" xr:uid="{00000000-0002-0000-1600-00000F000000}">
          <x14:formula1>
            <xm:f>Enumerations!$A$337:$B$337</xm:f>
          </x14:formula1>
          <xm:sqref>C23</xm:sqref>
        </x14:dataValidation>
        <x14:dataValidation type="list" allowBlank="1" showErrorMessage="1" errorTitle="Error" error="Data is of incorrect type!" xr:uid="{00000000-0002-0000-1600-000010000000}">
          <x14:formula1>
            <xm:f>Enumerations!$A$338:$B$338</xm:f>
          </x14:formula1>
          <xm:sqref>C24</xm:sqref>
        </x14:dataValidation>
        <x14:dataValidation type="list" allowBlank="1" showErrorMessage="1" errorTitle="Error" error="Data is of incorrect type!" xr:uid="{00000000-0002-0000-1600-000011000000}">
          <x14:formula1>
            <xm:f>Enumerations!$A$339:$D$339</xm:f>
          </x14:formula1>
          <xm:sqref>C25</xm:sqref>
        </x14:dataValidation>
        <x14:dataValidation type="list" allowBlank="1" showErrorMessage="1" errorTitle="Error" error="Data is of incorrect type!" xr:uid="{00000000-0002-0000-1600-000012000000}">
          <x14:formula1>
            <xm:f>Enumerations!$A$340:$B$340</xm:f>
          </x14:formula1>
          <xm:sqref>C26</xm:sqref>
        </x14:dataValidation>
        <x14:dataValidation type="list" allowBlank="1" showErrorMessage="1" errorTitle="Error" error="Data is of incorrect type!" xr:uid="{00000000-0002-0000-1600-000013000000}">
          <x14:formula1>
            <xm:f>Enumerations!$A$341:$D$341</xm:f>
          </x14:formula1>
          <xm:sqref>C27</xm:sqref>
        </x14:dataValidation>
      </x14:dataValidations>
    </ext>
  </extLst>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1344</v>
      </c>
    </row>
    <row r="3" spans="1:4" ht="11" customHeight="1" x14ac:dyDescent="0.35">
      <c r="C3" s="3" t="s">
        <v>948</v>
      </c>
      <c r="D3" s="33" t="s">
        <v>14</v>
      </c>
    </row>
    <row r="4" spans="1:4" ht="11" customHeight="1" x14ac:dyDescent="0.35">
      <c r="C4" s="4" t="s">
        <v>1332</v>
      </c>
      <c r="D4" s="34"/>
    </row>
    <row r="5" spans="1:4" ht="11" customHeight="1" x14ac:dyDescent="0.35">
      <c r="A5" s="7" t="s">
        <v>1333</v>
      </c>
      <c r="B5" s="9" t="s">
        <v>556</v>
      </c>
      <c r="C5" s="6"/>
      <c r="D5" s="5" t="s">
        <v>1334</v>
      </c>
    </row>
  </sheetData>
  <mergeCells count="1">
    <mergeCell ref="D3:D4"/>
  </mergeCells>
  <hyperlinks>
    <hyperlink ref="A1" location="'Table of Contents'!A1" display="S.01.02.15.02 - Article 167" xr:uid="{00000000-0004-0000-1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1700-000000000000}">
          <x14:formula1>
            <xm:f>Enumerations!$A$342:$B$342</xm:f>
          </x14:formula1>
          <xm:sqref>C5</xm:sqref>
        </x14:dataValidation>
      </x14:dataValidations>
    </ext>
  </extLst>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pageSetUpPr autoPageBreaks="0"/>
  </sheetPr>
  <dimension ref="A1:B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2" width="15" customWidth="1"/>
  </cols>
  <sheetData>
    <row r="1" spans="1:2" ht="12" customHeight="1" x14ac:dyDescent="0.35">
      <c r="A1" s="1" t="s">
        <v>1345</v>
      </c>
    </row>
    <row r="3" spans="1:2" ht="11" customHeight="1" x14ac:dyDescent="0.35">
      <c r="B3" s="3" t="s">
        <v>1338</v>
      </c>
    </row>
    <row r="4" spans="1:2" ht="15" customHeight="1" x14ac:dyDescent="0.35">
      <c r="A4" s="3" t="s">
        <v>1340</v>
      </c>
      <c r="B4" s="4" t="s">
        <v>1339</v>
      </c>
    </row>
    <row r="5" spans="1:2" ht="15" customHeight="1" x14ac:dyDescent="0.35">
      <c r="A5" s="2"/>
      <c r="B5" s="6"/>
    </row>
    <row r="6" spans="1:2" ht="11" customHeight="1" x14ac:dyDescent="0.35">
      <c r="A6" s="5" t="s">
        <v>14</v>
      </c>
      <c r="B6" s="5" t="s">
        <v>1327</v>
      </c>
    </row>
  </sheetData>
  <hyperlinks>
    <hyperlink ref="A1" location="'Table of Contents'!A1" display="S.01.02.15.03 - Branches included under Article 167" xr:uid="{00000000-0004-0000-1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1800-000000000000}">
          <x14:formula1>
            <xm:f>Enumerations!$A$343:$AC$343</xm:f>
          </x14:formula1>
          <xm:sqref>A5</xm:sqref>
        </x14:dataValidation>
      </x14:dataValidations>
    </ext>
  </extLst>
</worksheet>
</file>

<file path=xl/worksheets/sheet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pageSetUpPr autoPageBreaks="0"/>
  </sheetPr>
  <dimension ref="A1:F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6" width="15" customWidth="1"/>
  </cols>
  <sheetData>
    <row r="1" spans="1:6" ht="12" customHeight="1" x14ac:dyDescent="0.35">
      <c r="A1" s="1" t="s">
        <v>1346</v>
      </c>
    </row>
    <row r="3" spans="1:6" ht="11" customHeight="1" x14ac:dyDescent="0.35">
      <c r="B3" s="3" t="s">
        <v>1347</v>
      </c>
      <c r="C3" s="3" t="s">
        <v>1349</v>
      </c>
      <c r="D3" s="3" t="s">
        <v>1350</v>
      </c>
      <c r="E3" s="3" t="s">
        <v>1351</v>
      </c>
      <c r="F3" s="3" t="s">
        <v>1352</v>
      </c>
    </row>
    <row r="4" spans="1:6" ht="15" customHeight="1" x14ac:dyDescent="0.35">
      <c r="A4" s="3" t="s">
        <v>1354</v>
      </c>
      <c r="B4" s="4" t="s">
        <v>1348</v>
      </c>
      <c r="C4" s="4" t="s">
        <v>1276</v>
      </c>
      <c r="D4" s="4" t="s">
        <v>1278</v>
      </c>
      <c r="E4" s="4" t="s">
        <v>1280</v>
      </c>
      <c r="F4" s="4" t="s">
        <v>1353</v>
      </c>
    </row>
    <row r="5" spans="1:6" ht="15" customHeight="1" x14ac:dyDescent="0.35">
      <c r="A5" s="2"/>
      <c r="B5" s="6"/>
      <c r="C5" s="6"/>
      <c r="D5" s="6"/>
      <c r="E5" s="6"/>
      <c r="F5" s="6"/>
    </row>
    <row r="6" spans="1:6" ht="11" customHeight="1" x14ac:dyDescent="0.35">
      <c r="A6" s="5" t="s">
        <v>14</v>
      </c>
      <c r="B6" s="5" t="s">
        <v>1355</v>
      </c>
      <c r="C6" s="5" t="s">
        <v>1356</v>
      </c>
      <c r="D6" s="5" t="s">
        <v>1357</v>
      </c>
      <c r="E6" s="5" t="s">
        <v>1358</v>
      </c>
      <c r="F6" s="5" t="s">
        <v>1359</v>
      </c>
    </row>
  </sheetData>
  <hyperlinks>
    <hyperlink ref="A1" location="'Table of Contents'!A1" display="S.01.03.01.01 - List of all RFF/MAP (overlaps allowed)" xr:uid="{00000000-0004-0000-1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1900-000000000000}">
          <x14:formula1>
            <xm:f>Enumerations!$A$344:$C$344</xm:f>
          </x14:formula1>
          <xm:sqref>C5</xm:sqref>
        </x14:dataValidation>
        <x14:dataValidation type="list" allowBlank="1" showErrorMessage="1" errorTitle="Error" error="Data is of incorrect type!" xr:uid="{00000000-0002-0000-1900-000001000000}">
          <x14:formula1>
            <xm:f>Enumerations!$A$345:$B$345</xm:f>
          </x14:formula1>
          <xm:sqref>D5</xm:sqref>
        </x14:dataValidation>
        <x14:dataValidation type="list" allowBlank="1" showErrorMessage="1" errorTitle="Error" error="Data is of incorrect type!" xr:uid="{00000000-0002-0000-1900-000002000000}">
          <x14:formula1>
            <xm:f>Enumerations!$A$346:$B$346</xm:f>
          </x14:formula1>
          <xm:sqref>E5</xm:sqref>
        </x14:dataValidation>
        <x14:dataValidation type="list" allowBlank="1" showErrorMessage="1" errorTitle="Error" error="Data is of incorrect type!" xr:uid="{00000000-0002-0000-1900-000003000000}">
          <x14:formula1>
            <xm:f>Enumerations!$A$347:$C$347</xm:f>
          </x14:formula1>
          <xm:sqref>F5</xm:sqref>
        </x14:dataValidation>
      </x14:dataValidations>
    </ext>
  </extLst>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Sheet27">
    <pageSetUpPr autoPageBreaks="0"/>
  </sheetPr>
  <dimension ref="A1:C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3" width="15" customWidth="1"/>
  </cols>
  <sheetData>
    <row r="1" spans="1:3" ht="12" customHeight="1" x14ac:dyDescent="0.35">
      <c r="A1" s="1" t="s">
        <v>1368</v>
      </c>
    </row>
    <row r="3" spans="1:3" ht="11" customHeight="1" x14ac:dyDescent="0.35">
      <c r="C3" s="3" t="s">
        <v>1369</v>
      </c>
    </row>
    <row r="4" spans="1:3" ht="15" customHeight="1" x14ac:dyDescent="0.35">
      <c r="A4" s="3" t="s">
        <v>1371</v>
      </c>
      <c r="B4" s="3" t="s">
        <v>1372</v>
      </c>
      <c r="C4" s="4" t="s">
        <v>1370</v>
      </c>
    </row>
    <row r="5" spans="1:3" ht="15" customHeight="1" x14ac:dyDescent="0.35">
      <c r="A5" s="2"/>
      <c r="B5" s="2"/>
      <c r="C5" s="6"/>
    </row>
    <row r="6" spans="1:3" ht="11" customHeight="1" x14ac:dyDescent="0.35">
      <c r="B6" s="5" t="s">
        <v>14</v>
      </c>
      <c r="C6" s="5" t="s">
        <v>1373</v>
      </c>
    </row>
  </sheetData>
  <hyperlinks>
    <hyperlink ref="A1" location="'Table of Contents'!A1" display="S.01.03.01.02 - List of RFF/MAP with sub RFF/MAP" xr:uid="{00000000-0004-0000-1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1A00-000000000000}">
          <x14:formula1>
            <xm:f>Enumerations!$A$348:$B$348</xm:f>
          </x14:formula1>
          <xm:sqref>C5</xm:sqref>
        </x14:dataValidation>
      </x14:dataValidations>
    </ext>
  </extLst>
</worksheet>
</file>

<file path=xl/worksheets/sheet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Sheet28">
    <pageSetUpPr autoPageBreaks="0"/>
  </sheetPr>
  <dimension ref="A1:H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8" width="15" customWidth="1"/>
  </cols>
  <sheetData>
    <row r="1" spans="1:8" ht="12" customHeight="1" x14ac:dyDescent="0.35">
      <c r="A1" s="1" t="s">
        <v>1374</v>
      </c>
    </row>
    <row r="3" spans="1:8" ht="11" customHeight="1" x14ac:dyDescent="0.35">
      <c r="C3" s="3" t="s">
        <v>1375</v>
      </c>
      <c r="D3" s="3" t="s">
        <v>1347</v>
      </c>
      <c r="E3" s="3" t="s">
        <v>1349</v>
      </c>
      <c r="F3" s="3" t="s">
        <v>1350</v>
      </c>
      <c r="G3" s="3" t="s">
        <v>1351</v>
      </c>
      <c r="H3" s="3" t="s">
        <v>1352</v>
      </c>
    </row>
    <row r="4" spans="1:8" ht="15" customHeight="1" x14ac:dyDescent="0.35">
      <c r="A4" s="3" t="s">
        <v>1376</v>
      </c>
      <c r="B4" s="3" t="s">
        <v>1354</v>
      </c>
      <c r="C4" s="4" t="s">
        <v>515</v>
      </c>
      <c r="D4" s="4" t="s">
        <v>1348</v>
      </c>
      <c r="E4" s="4" t="s">
        <v>1276</v>
      </c>
      <c r="F4" s="4" t="s">
        <v>1278</v>
      </c>
      <c r="G4" s="4" t="s">
        <v>1280</v>
      </c>
      <c r="H4" s="4" t="s">
        <v>1353</v>
      </c>
    </row>
    <row r="5" spans="1:8" ht="15" customHeight="1" x14ac:dyDescent="0.35">
      <c r="A5" s="2"/>
      <c r="B5" s="2"/>
      <c r="C5" s="6"/>
      <c r="D5" s="6"/>
      <c r="E5" s="6"/>
      <c r="F5" s="6"/>
      <c r="G5" s="6"/>
      <c r="H5" s="6"/>
    </row>
    <row r="6" spans="1:8" ht="11" customHeight="1" x14ac:dyDescent="0.35">
      <c r="B6" s="5" t="s">
        <v>14</v>
      </c>
      <c r="C6" s="5" t="s">
        <v>999</v>
      </c>
      <c r="D6" s="5" t="s">
        <v>1355</v>
      </c>
      <c r="E6" s="5" t="s">
        <v>1356</v>
      </c>
      <c r="F6" s="5" t="s">
        <v>1357</v>
      </c>
      <c r="G6" s="5" t="s">
        <v>1358</v>
      </c>
      <c r="H6" s="5" t="s">
        <v>1359</v>
      </c>
    </row>
  </sheetData>
  <hyperlinks>
    <hyperlink ref="A1" location="'Table of Contents'!A1" display="S.01.03.04.01 - List of all RFF/MAP (overlaps allowed)" xr:uid="{00000000-0004-0000-1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1B00-000000000000}">
          <x14:formula1>
            <xm:f>Enumerations!$A$349:$C$349</xm:f>
          </x14:formula1>
          <xm:sqref>E5</xm:sqref>
        </x14:dataValidation>
        <x14:dataValidation type="list" allowBlank="1" showErrorMessage="1" errorTitle="Error" error="Data is of incorrect type!" xr:uid="{00000000-0002-0000-1B00-000001000000}">
          <x14:formula1>
            <xm:f>Enumerations!$A$350:$B$350</xm:f>
          </x14:formula1>
          <xm:sqref>F5</xm:sqref>
        </x14:dataValidation>
        <x14:dataValidation type="list" allowBlank="1" showErrorMessage="1" errorTitle="Error" error="Data is of incorrect type!" xr:uid="{00000000-0002-0000-1B00-000002000000}">
          <x14:formula1>
            <xm:f>Enumerations!$A$351:$B$351</xm:f>
          </x14:formula1>
          <xm:sqref>G5</xm:sqref>
        </x14:dataValidation>
        <x14:dataValidation type="list" allowBlank="1" showErrorMessage="1" errorTitle="Error" error="Data is of incorrect type!" xr:uid="{00000000-0002-0000-1B00-000003000000}">
          <x14:formula1>
            <xm:f>Enumerations!$A$352:$C$352</xm:f>
          </x14:formula1>
          <xm:sqref>H5</xm:sqref>
        </x14:dataValidation>
      </x14:dataValidations>
    </ext>
  </extLst>
</worksheet>
</file>

<file path=xl/worksheets/sheet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Sheet29">
    <pageSetUpPr autoPageBreaks="0"/>
  </sheetPr>
  <dimension ref="A1:C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3" width="15" customWidth="1"/>
  </cols>
  <sheetData>
    <row r="1" spans="1:3" ht="12" customHeight="1" x14ac:dyDescent="0.35">
      <c r="A1" s="1" t="s">
        <v>1377</v>
      </c>
    </row>
    <row r="3" spans="1:3" ht="11" customHeight="1" x14ac:dyDescent="0.35">
      <c r="C3" s="3" t="s">
        <v>1369</v>
      </c>
    </row>
    <row r="4" spans="1:3" ht="15" customHeight="1" x14ac:dyDescent="0.35">
      <c r="A4" s="3" t="s">
        <v>1378</v>
      </c>
      <c r="B4" s="3" t="s">
        <v>1372</v>
      </c>
      <c r="C4" s="4" t="s">
        <v>1370</v>
      </c>
    </row>
    <row r="5" spans="1:3" ht="15" customHeight="1" x14ac:dyDescent="0.35">
      <c r="A5" s="2"/>
      <c r="B5" s="2"/>
      <c r="C5" s="6"/>
    </row>
    <row r="6" spans="1:3" ht="11" customHeight="1" x14ac:dyDescent="0.35">
      <c r="B6" s="5" t="s">
        <v>14</v>
      </c>
      <c r="C6" s="5" t="s">
        <v>1373</v>
      </c>
    </row>
  </sheetData>
  <hyperlinks>
    <hyperlink ref="A1" location="'Table of Contents'!A1" display="S.01.03.04.02 - List of RFF/MAP with sub RFF/MAP" xr:uid="{00000000-0004-0000-1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1C00-000000000000}">
          <x14:formula1>
            <xm:f>Enumerations!$A$353:$B$353</xm:f>
          </x14:formula1>
          <xm:sqref>C5</xm:sqref>
        </x14:dataValidation>
      </x14:dataValidations>
    </ext>
  </extLst>
</worksheet>
</file>

<file path=xl/worksheets/sheet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Sheet30">
    <pageSetUpPr autoPageBreaks="0"/>
  </sheetPr>
  <dimension ref="A1:K88"/>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1" width="15" customWidth="1"/>
  </cols>
  <sheetData>
    <row r="1" spans="1:11" ht="12" customHeight="1" x14ac:dyDescent="0.35">
      <c r="A1" s="1" t="s">
        <v>1379</v>
      </c>
    </row>
    <row r="3" spans="1:11" ht="11" customHeight="1" x14ac:dyDescent="0.35">
      <c r="F3" s="3" t="s">
        <v>1380</v>
      </c>
      <c r="G3" s="3" t="s">
        <v>1381</v>
      </c>
      <c r="H3" s="33" t="s">
        <v>14</v>
      </c>
      <c r="I3" s="33" t="s">
        <v>492</v>
      </c>
      <c r="J3" s="33" t="s">
        <v>1475</v>
      </c>
      <c r="K3" s="33" t="s">
        <v>1476</v>
      </c>
    </row>
    <row r="4" spans="1:11" ht="11" customHeight="1" x14ac:dyDescent="0.35">
      <c r="F4" s="4" t="s">
        <v>515</v>
      </c>
      <c r="G4" s="4" t="s">
        <v>1332</v>
      </c>
      <c r="H4" s="34"/>
      <c r="I4" s="34"/>
      <c r="J4" s="34"/>
      <c r="K4" s="34"/>
    </row>
    <row r="5" spans="1:11" ht="11" customHeight="1" x14ac:dyDescent="0.35">
      <c r="A5" s="37" t="s">
        <v>1382</v>
      </c>
      <c r="B5" s="37" t="s">
        <v>1383</v>
      </c>
      <c r="C5" s="36"/>
      <c r="D5" s="36"/>
      <c r="E5" s="4" t="s">
        <v>518</v>
      </c>
      <c r="F5" s="12"/>
      <c r="G5" s="6"/>
      <c r="H5" s="5" t="s">
        <v>1477</v>
      </c>
      <c r="I5" s="8"/>
      <c r="J5" s="8"/>
      <c r="K5" s="8"/>
    </row>
    <row r="6" spans="1:11" ht="11" customHeight="1" x14ac:dyDescent="0.35">
      <c r="A6" s="36"/>
      <c r="B6" s="37" t="s">
        <v>1384</v>
      </c>
      <c r="C6" s="36"/>
      <c r="D6" s="36"/>
      <c r="E6" s="4" t="s">
        <v>520</v>
      </c>
      <c r="F6" s="12"/>
      <c r="G6" s="6"/>
      <c r="H6" s="5" t="s">
        <v>1478</v>
      </c>
      <c r="I6" s="8"/>
      <c r="J6" s="8"/>
      <c r="K6" s="8"/>
    </row>
    <row r="7" spans="1:11" ht="11" customHeight="1" x14ac:dyDescent="0.35">
      <c r="A7" s="36"/>
      <c r="B7" s="37" t="s">
        <v>1385</v>
      </c>
      <c r="C7" s="36"/>
      <c r="D7" s="36"/>
      <c r="E7" s="4" t="s">
        <v>522</v>
      </c>
      <c r="F7" s="6"/>
      <c r="G7" s="6"/>
      <c r="H7" s="5" t="s">
        <v>1479</v>
      </c>
      <c r="I7" s="8"/>
      <c r="J7" s="8"/>
      <c r="K7" s="8"/>
    </row>
    <row r="8" spans="1:11" ht="11" customHeight="1" x14ac:dyDescent="0.35">
      <c r="A8" s="36"/>
      <c r="B8" s="37" t="s">
        <v>1386</v>
      </c>
      <c r="C8" s="36"/>
      <c r="D8" s="36"/>
      <c r="E8" s="4" t="s">
        <v>524</v>
      </c>
      <c r="F8" s="6"/>
      <c r="G8" s="6"/>
      <c r="H8" s="5" t="s">
        <v>1480</v>
      </c>
      <c r="I8" s="8"/>
      <c r="J8" s="8"/>
      <c r="K8" s="8"/>
    </row>
    <row r="9" spans="1:11" ht="11" customHeight="1" x14ac:dyDescent="0.35">
      <c r="A9" s="36"/>
      <c r="B9" s="37" t="s">
        <v>1387</v>
      </c>
      <c r="C9" s="36"/>
      <c r="D9" s="36"/>
      <c r="E9" s="4" t="s">
        <v>885</v>
      </c>
      <c r="F9" s="6"/>
      <c r="G9" s="6"/>
      <c r="H9" s="5" t="s">
        <v>1481</v>
      </c>
      <c r="I9" s="8"/>
      <c r="J9" s="8"/>
      <c r="K9" s="8"/>
    </row>
    <row r="10" spans="1:11" ht="11" customHeight="1" x14ac:dyDescent="0.35">
      <c r="A10" s="36"/>
      <c r="B10" s="37" t="s">
        <v>1388</v>
      </c>
      <c r="C10" s="36"/>
      <c r="D10" s="36"/>
      <c r="E10" s="4" t="s">
        <v>526</v>
      </c>
      <c r="F10" s="6"/>
      <c r="G10" s="6"/>
      <c r="H10" s="5" t="s">
        <v>1482</v>
      </c>
      <c r="I10" s="8"/>
      <c r="J10" s="8"/>
      <c r="K10" s="8"/>
    </row>
    <row r="11" spans="1:11" ht="11" customHeight="1" x14ac:dyDescent="0.35">
      <c r="A11" s="36"/>
      <c r="B11" s="38" t="s">
        <v>1389</v>
      </c>
      <c r="C11" s="39"/>
      <c r="D11" s="39"/>
      <c r="E11" s="4" t="s">
        <v>954</v>
      </c>
      <c r="F11" s="6"/>
      <c r="G11" s="6"/>
      <c r="H11" s="5" t="s">
        <v>1510</v>
      </c>
      <c r="I11" s="5" t="s">
        <v>496</v>
      </c>
      <c r="J11" s="8"/>
      <c r="K11" s="8"/>
    </row>
    <row r="12" spans="1:11" ht="11" customHeight="1" x14ac:dyDescent="0.35">
      <c r="A12" s="36"/>
      <c r="B12" s="36"/>
      <c r="C12" s="37" t="s">
        <v>1390</v>
      </c>
      <c r="D12" s="36"/>
      <c r="E12" s="4" t="s">
        <v>956</v>
      </c>
      <c r="F12" s="6"/>
      <c r="G12" s="6"/>
      <c r="H12" s="5" t="s">
        <v>1511</v>
      </c>
      <c r="I12" s="5" t="s">
        <v>496</v>
      </c>
      <c r="J12" s="8"/>
      <c r="K12" s="8"/>
    </row>
    <row r="13" spans="1:11" ht="11" customHeight="1" x14ac:dyDescent="0.35">
      <c r="A13" s="36"/>
      <c r="B13" s="36"/>
      <c r="C13" s="37" t="s">
        <v>1391</v>
      </c>
      <c r="D13" s="36"/>
      <c r="E13" s="4" t="s">
        <v>960</v>
      </c>
      <c r="F13" s="6"/>
      <c r="G13" s="6"/>
      <c r="H13" s="5" t="s">
        <v>1512</v>
      </c>
      <c r="I13" s="5" t="s">
        <v>496</v>
      </c>
      <c r="J13" s="8"/>
      <c r="K13" s="8"/>
    </row>
    <row r="14" spans="1:11" ht="11" customHeight="1" x14ac:dyDescent="0.35">
      <c r="A14" s="36"/>
      <c r="B14" s="36"/>
      <c r="C14" s="38" t="s">
        <v>1392</v>
      </c>
      <c r="D14" s="10"/>
      <c r="E14" s="4" t="s">
        <v>528</v>
      </c>
      <c r="F14" s="6"/>
      <c r="G14" s="6"/>
      <c r="H14" s="5" t="s">
        <v>1513</v>
      </c>
      <c r="I14" s="5" t="s">
        <v>496</v>
      </c>
      <c r="J14" s="8"/>
      <c r="K14" s="8"/>
    </row>
    <row r="15" spans="1:11" ht="11" customHeight="1" x14ac:dyDescent="0.35">
      <c r="A15" s="36"/>
      <c r="B15" s="36"/>
      <c r="C15" s="36"/>
      <c r="D15" s="7" t="s">
        <v>1393</v>
      </c>
      <c r="E15" s="4" t="s">
        <v>536</v>
      </c>
      <c r="F15" s="6"/>
      <c r="G15" s="6"/>
      <c r="H15" s="5" t="s">
        <v>1514</v>
      </c>
      <c r="I15" s="5" t="s">
        <v>496</v>
      </c>
      <c r="J15" s="8"/>
      <c r="K15" s="8"/>
    </row>
    <row r="16" spans="1:11" ht="11" customHeight="1" x14ac:dyDescent="0.35">
      <c r="A16" s="36"/>
      <c r="B16" s="36"/>
      <c r="C16" s="36"/>
      <c r="D16" s="7" t="s">
        <v>1394</v>
      </c>
      <c r="E16" s="4" t="s">
        <v>794</v>
      </c>
      <c r="F16" s="6"/>
      <c r="G16" s="6"/>
      <c r="H16" s="5" t="s">
        <v>1515</v>
      </c>
      <c r="I16" s="5" t="s">
        <v>496</v>
      </c>
      <c r="J16" s="8"/>
      <c r="K16" s="8"/>
    </row>
    <row r="17" spans="1:11" ht="11" customHeight="1" x14ac:dyDescent="0.35">
      <c r="A17" s="36"/>
      <c r="B17" s="36"/>
      <c r="C17" s="38" t="s">
        <v>1395</v>
      </c>
      <c r="D17" s="10"/>
      <c r="E17" s="4" t="s">
        <v>965</v>
      </c>
      <c r="F17" s="6"/>
      <c r="G17" s="6"/>
      <c r="H17" s="5" t="s">
        <v>1516</v>
      </c>
      <c r="I17" s="5" t="s">
        <v>496</v>
      </c>
      <c r="J17" s="8"/>
      <c r="K17" s="8"/>
    </row>
    <row r="18" spans="1:11" ht="11" customHeight="1" x14ac:dyDescent="0.35">
      <c r="A18" s="36"/>
      <c r="B18" s="36"/>
      <c r="C18" s="36"/>
      <c r="D18" s="7" t="s">
        <v>1396</v>
      </c>
      <c r="E18" s="4" t="s">
        <v>538</v>
      </c>
      <c r="F18" s="6"/>
      <c r="G18" s="6"/>
      <c r="H18" s="5" t="s">
        <v>1517</v>
      </c>
      <c r="I18" s="5" t="s">
        <v>496</v>
      </c>
      <c r="J18" s="8"/>
      <c r="K18" s="8"/>
    </row>
    <row r="19" spans="1:11" ht="11" customHeight="1" x14ac:dyDescent="0.35">
      <c r="A19" s="36"/>
      <c r="B19" s="36"/>
      <c r="C19" s="36"/>
      <c r="D19" s="7" t="s">
        <v>1397</v>
      </c>
      <c r="E19" s="4" t="s">
        <v>540</v>
      </c>
      <c r="F19" s="6"/>
      <c r="G19" s="6"/>
      <c r="H19" s="5" t="s">
        <v>1518</v>
      </c>
      <c r="I19" s="5" t="s">
        <v>496</v>
      </c>
      <c r="J19" s="8"/>
      <c r="K19" s="8"/>
    </row>
    <row r="20" spans="1:11" ht="11" customHeight="1" x14ac:dyDescent="0.35">
      <c r="A20" s="36"/>
      <c r="B20" s="36"/>
      <c r="C20" s="36"/>
      <c r="D20" s="7" t="s">
        <v>1398</v>
      </c>
      <c r="E20" s="4" t="s">
        <v>544</v>
      </c>
      <c r="F20" s="6"/>
      <c r="G20" s="6"/>
      <c r="H20" s="5" t="s">
        <v>1519</v>
      </c>
      <c r="I20" s="5" t="s">
        <v>496</v>
      </c>
      <c r="J20" s="8"/>
      <c r="K20" s="8"/>
    </row>
    <row r="21" spans="1:11" ht="11" customHeight="1" x14ac:dyDescent="0.35">
      <c r="A21" s="36"/>
      <c r="B21" s="36"/>
      <c r="C21" s="36"/>
      <c r="D21" s="7" t="s">
        <v>1399</v>
      </c>
      <c r="E21" s="4" t="s">
        <v>546</v>
      </c>
      <c r="F21" s="6"/>
      <c r="G21" s="6"/>
      <c r="H21" s="5" t="s">
        <v>1520</v>
      </c>
      <c r="I21" s="5" t="s">
        <v>496</v>
      </c>
      <c r="J21" s="8"/>
      <c r="K21" s="8"/>
    </row>
    <row r="22" spans="1:11" ht="11" customHeight="1" x14ac:dyDescent="0.35">
      <c r="A22" s="36"/>
      <c r="B22" s="36"/>
      <c r="C22" s="37" t="s">
        <v>1400</v>
      </c>
      <c r="D22" s="36"/>
      <c r="E22" s="4" t="s">
        <v>970</v>
      </c>
      <c r="F22" s="6"/>
      <c r="G22" s="6"/>
      <c r="H22" s="5" t="s">
        <v>1521</v>
      </c>
      <c r="I22" s="5" t="s">
        <v>496</v>
      </c>
      <c r="J22" s="8"/>
      <c r="K22" s="8"/>
    </row>
    <row r="23" spans="1:11" ht="11" customHeight="1" x14ac:dyDescent="0.35">
      <c r="A23" s="36"/>
      <c r="B23" s="36"/>
      <c r="C23" s="37" t="s">
        <v>1401</v>
      </c>
      <c r="D23" s="36"/>
      <c r="E23" s="4" t="s">
        <v>548</v>
      </c>
      <c r="F23" s="6"/>
      <c r="G23" s="6"/>
      <c r="H23" s="5" t="s">
        <v>1522</v>
      </c>
      <c r="I23" s="5" t="s">
        <v>496</v>
      </c>
      <c r="J23" s="8"/>
      <c r="K23" s="8"/>
    </row>
    <row r="24" spans="1:11" ht="11" customHeight="1" x14ac:dyDescent="0.35">
      <c r="A24" s="36"/>
      <c r="B24" s="36"/>
      <c r="C24" s="37" t="s">
        <v>1402</v>
      </c>
      <c r="D24" s="36"/>
      <c r="E24" s="4" t="s">
        <v>550</v>
      </c>
      <c r="F24" s="6"/>
      <c r="G24" s="6"/>
      <c r="H24" s="5" t="s">
        <v>1523</v>
      </c>
      <c r="I24" s="5" t="s">
        <v>496</v>
      </c>
      <c r="J24" s="8"/>
      <c r="K24" s="8"/>
    </row>
    <row r="25" spans="1:11" ht="11" customHeight="1" x14ac:dyDescent="0.35">
      <c r="A25" s="36"/>
      <c r="B25" s="36"/>
      <c r="C25" s="37" t="s">
        <v>1403</v>
      </c>
      <c r="D25" s="36"/>
      <c r="E25" s="4" t="s">
        <v>552</v>
      </c>
      <c r="F25" s="6"/>
      <c r="G25" s="6"/>
      <c r="H25" s="5" t="s">
        <v>1524</v>
      </c>
      <c r="I25" s="5" t="s">
        <v>496</v>
      </c>
      <c r="J25" s="8"/>
      <c r="K25" s="8"/>
    </row>
    <row r="26" spans="1:11" ht="11" customHeight="1" x14ac:dyDescent="0.35">
      <c r="A26" s="36"/>
      <c r="B26" s="37" t="s">
        <v>1404</v>
      </c>
      <c r="C26" s="36"/>
      <c r="D26" s="36"/>
      <c r="E26" s="4" t="s">
        <v>554</v>
      </c>
      <c r="F26" s="6"/>
      <c r="G26" s="6"/>
      <c r="H26" s="5" t="s">
        <v>1510</v>
      </c>
      <c r="I26" s="5" t="s">
        <v>497</v>
      </c>
      <c r="J26" s="8"/>
      <c r="K26" s="8"/>
    </row>
    <row r="27" spans="1:11" ht="11" customHeight="1" x14ac:dyDescent="0.35">
      <c r="A27" s="36"/>
      <c r="B27" s="38" t="s">
        <v>1405</v>
      </c>
      <c r="C27" s="39"/>
      <c r="D27" s="39"/>
      <c r="E27" s="4" t="s">
        <v>556</v>
      </c>
      <c r="F27" s="6"/>
      <c r="G27" s="6"/>
      <c r="H27" s="5" t="s">
        <v>1525</v>
      </c>
      <c r="I27" s="5" t="s">
        <v>496</v>
      </c>
      <c r="J27" s="8"/>
      <c r="K27" s="8"/>
    </row>
    <row r="28" spans="1:11" ht="11" customHeight="1" x14ac:dyDescent="0.35">
      <c r="A28" s="36"/>
      <c r="B28" s="36"/>
      <c r="C28" s="37" t="s">
        <v>1406</v>
      </c>
      <c r="D28" s="36"/>
      <c r="E28" s="4" t="s">
        <v>558</v>
      </c>
      <c r="F28" s="6"/>
      <c r="G28" s="6"/>
      <c r="H28" s="5" t="s">
        <v>1526</v>
      </c>
      <c r="I28" s="5" t="s">
        <v>496</v>
      </c>
      <c r="J28" s="8"/>
      <c r="K28" s="8"/>
    </row>
    <row r="29" spans="1:11" ht="11" customHeight="1" x14ac:dyDescent="0.35">
      <c r="A29" s="36"/>
      <c r="B29" s="36"/>
      <c r="C29" s="37" t="s">
        <v>1407</v>
      </c>
      <c r="D29" s="36"/>
      <c r="E29" s="4" t="s">
        <v>560</v>
      </c>
      <c r="F29" s="6"/>
      <c r="G29" s="6"/>
      <c r="H29" s="5" t="s">
        <v>1527</v>
      </c>
      <c r="I29" s="5" t="s">
        <v>496</v>
      </c>
      <c r="J29" s="8"/>
      <c r="K29" s="8"/>
    </row>
    <row r="30" spans="1:11" ht="11" customHeight="1" x14ac:dyDescent="0.35">
      <c r="A30" s="36"/>
      <c r="B30" s="36"/>
      <c r="C30" s="37" t="s">
        <v>1408</v>
      </c>
      <c r="D30" s="36"/>
      <c r="E30" s="4" t="s">
        <v>986</v>
      </c>
      <c r="F30" s="6"/>
      <c r="G30" s="6"/>
      <c r="H30" s="5" t="s">
        <v>1528</v>
      </c>
      <c r="I30" s="5" t="s">
        <v>496</v>
      </c>
      <c r="J30" s="8"/>
      <c r="K30" s="8"/>
    </row>
    <row r="31" spans="1:11" ht="11" customHeight="1" x14ac:dyDescent="0.35">
      <c r="A31" s="36"/>
      <c r="B31" s="38" t="s">
        <v>1409</v>
      </c>
      <c r="C31" s="39"/>
      <c r="D31" s="39"/>
      <c r="E31" s="4" t="s">
        <v>988</v>
      </c>
      <c r="F31" s="6"/>
      <c r="G31" s="6"/>
      <c r="H31" s="5" t="s">
        <v>1483</v>
      </c>
      <c r="I31" s="8"/>
      <c r="J31" s="8"/>
      <c r="K31" s="8"/>
    </row>
    <row r="32" spans="1:11" ht="11" customHeight="1" x14ac:dyDescent="0.35">
      <c r="A32" s="36"/>
      <c r="B32" s="36"/>
      <c r="C32" s="38" t="s">
        <v>1410</v>
      </c>
      <c r="D32" s="10"/>
      <c r="E32" s="4" t="s">
        <v>566</v>
      </c>
      <c r="F32" s="6"/>
      <c r="G32" s="6"/>
      <c r="H32" s="5" t="s">
        <v>1483</v>
      </c>
      <c r="I32" s="5" t="s">
        <v>1529</v>
      </c>
      <c r="J32" s="8"/>
      <c r="K32" s="8"/>
    </row>
    <row r="33" spans="1:11" ht="11" customHeight="1" x14ac:dyDescent="0.35">
      <c r="A33" s="36"/>
      <c r="B33" s="36"/>
      <c r="C33" s="36"/>
      <c r="D33" s="7" t="s">
        <v>1411</v>
      </c>
      <c r="E33" s="4" t="s">
        <v>568</v>
      </c>
      <c r="F33" s="6"/>
      <c r="G33" s="6"/>
      <c r="H33" s="5" t="s">
        <v>1483</v>
      </c>
      <c r="I33" s="5" t="s">
        <v>1530</v>
      </c>
      <c r="J33" s="8"/>
      <c r="K33" s="8"/>
    </row>
    <row r="34" spans="1:11" ht="11" customHeight="1" x14ac:dyDescent="0.35">
      <c r="A34" s="36"/>
      <c r="B34" s="36"/>
      <c r="C34" s="36"/>
      <c r="D34" s="7" t="s">
        <v>1412</v>
      </c>
      <c r="E34" s="4" t="s">
        <v>570</v>
      </c>
      <c r="F34" s="6"/>
      <c r="G34" s="6"/>
      <c r="H34" s="5" t="s">
        <v>1483</v>
      </c>
      <c r="I34" s="5" t="s">
        <v>1531</v>
      </c>
      <c r="J34" s="8"/>
      <c r="K34" s="8"/>
    </row>
    <row r="35" spans="1:11" ht="11" customHeight="1" x14ac:dyDescent="0.35">
      <c r="A35" s="36"/>
      <c r="B35" s="36"/>
      <c r="C35" s="38" t="s">
        <v>1413</v>
      </c>
      <c r="D35" s="10"/>
      <c r="E35" s="4" t="s">
        <v>572</v>
      </c>
      <c r="F35" s="6"/>
      <c r="G35" s="6"/>
      <c r="H35" s="5" t="s">
        <v>1483</v>
      </c>
      <c r="I35" s="5" t="s">
        <v>1532</v>
      </c>
      <c r="J35" s="8"/>
      <c r="K35" s="8"/>
    </row>
    <row r="36" spans="1:11" ht="11" customHeight="1" x14ac:dyDescent="0.35">
      <c r="A36" s="36"/>
      <c r="B36" s="36"/>
      <c r="C36" s="36"/>
      <c r="D36" s="7" t="s">
        <v>1414</v>
      </c>
      <c r="E36" s="4" t="s">
        <v>574</v>
      </c>
      <c r="F36" s="6"/>
      <c r="G36" s="6"/>
      <c r="H36" s="5" t="s">
        <v>1483</v>
      </c>
      <c r="I36" s="5" t="s">
        <v>1533</v>
      </c>
      <c r="J36" s="8"/>
      <c r="K36" s="8"/>
    </row>
    <row r="37" spans="1:11" ht="11" customHeight="1" x14ac:dyDescent="0.35">
      <c r="A37" s="36"/>
      <c r="B37" s="36"/>
      <c r="C37" s="36"/>
      <c r="D37" s="7" t="s">
        <v>1415</v>
      </c>
      <c r="E37" s="4" t="s">
        <v>576</v>
      </c>
      <c r="F37" s="6"/>
      <c r="G37" s="6"/>
      <c r="H37" s="5" t="s">
        <v>1483</v>
      </c>
      <c r="I37" s="5" t="s">
        <v>1534</v>
      </c>
      <c r="J37" s="8"/>
      <c r="K37" s="8"/>
    </row>
    <row r="38" spans="1:11" ht="11" customHeight="1" x14ac:dyDescent="0.35">
      <c r="A38" s="36"/>
      <c r="B38" s="36"/>
      <c r="C38" s="37" t="s">
        <v>1416</v>
      </c>
      <c r="D38" s="36"/>
      <c r="E38" s="4" t="s">
        <v>1417</v>
      </c>
      <c r="F38" s="6"/>
      <c r="G38" s="6"/>
      <c r="H38" s="5" t="s">
        <v>1483</v>
      </c>
      <c r="I38" s="5" t="s">
        <v>497</v>
      </c>
      <c r="J38" s="8"/>
      <c r="K38" s="8"/>
    </row>
    <row r="39" spans="1:11" ht="11" customHeight="1" x14ac:dyDescent="0.35">
      <c r="A39" s="36"/>
      <c r="B39" s="37" t="s">
        <v>1418</v>
      </c>
      <c r="C39" s="36"/>
      <c r="D39" s="36"/>
      <c r="E39" s="4" t="s">
        <v>1419</v>
      </c>
      <c r="F39" s="6"/>
      <c r="G39" s="6"/>
      <c r="H39" s="5" t="s">
        <v>1535</v>
      </c>
      <c r="I39" s="8"/>
      <c r="J39" s="5" t="s">
        <v>1536</v>
      </c>
      <c r="K39" s="8"/>
    </row>
    <row r="40" spans="1:11" ht="11" customHeight="1" x14ac:dyDescent="0.35">
      <c r="A40" s="36"/>
      <c r="B40" s="37" t="s">
        <v>1420</v>
      </c>
      <c r="C40" s="36"/>
      <c r="D40" s="36"/>
      <c r="E40" s="4" t="s">
        <v>1421</v>
      </c>
      <c r="F40" s="6"/>
      <c r="G40" s="6"/>
      <c r="H40" s="5" t="s">
        <v>1484</v>
      </c>
      <c r="I40" s="8"/>
      <c r="J40" s="8"/>
      <c r="K40" s="8"/>
    </row>
    <row r="41" spans="1:11" ht="11" customHeight="1" x14ac:dyDescent="0.35">
      <c r="A41" s="36"/>
      <c r="B41" s="37" t="s">
        <v>1422</v>
      </c>
      <c r="C41" s="36"/>
      <c r="D41" s="36"/>
      <c r="E41" s="4" t="s">
        <v>578</v>
      </c>
      <c r="F41" s="6"/>
      <c r="G41" s="6"/>
      <c r="H41" s="5" t="s">
        <v>1485</v>
      </c>
      <c r="I41" s="8"/>
      <c r="J41" s="8"/>
      <c r="K41" s="8"/>
    </row>
    <row r="42" spans="1:11" ht="11" customHeight="1" x14ac:dyDescent="0.35">
      <c r="A42" s="36"/>
      <c r="B42" s="37" t="s">
        <v>1423</v>
      </c>
      <c r="C42" s="36"/>
      <c r="D42" s="36"/>
      <c r="E42" s="4" t="s">
        <v>580</v>
      </c>
      <c r="F42" s="6"/>
      <c r="G42" s="6"/>
      <c r="H42" s="5" t="s">
        <v>1486</v>
      </c>
      <c r="I42" s="8"/>
      <c r="J42" s="8"/>
      <c r="K42" s="8"/>
    </row>
    <row r="43" spans="1:11" ht="11" customHeight="1" x14ac:dyDescent="0.35">
      <c r="A43" s="36"/>
      <c r="B43" s="37" t="s">
        <v>1424</v>
      </c>
      <c r="C43" s="36"/>
      <c r="D43" s="36"/>
      <c r="E43" s="4" t="s">
        <v>582</v>
      </c>
      <c r="F43" s="6"/>
      <c r="G43" s="6"/>
      <c r="H43" s="5" t="s">
        <v>1487</v>
      </c>
      <c r="I43" s="8"/>
      <c r="J43" s="8"/>
      <c r="K43" s="8"/>
    </row>
    <row r="44" spans="1:11" ht="11" customHeight="1" x14ac:dyDescent="0.35">
      <c r="A44" s="36"/>
      <c r="B44" s="37" t="s">
        <v>1425</v>
      </c>
      <c r="C44" s="36"/>
      <c r="D44" s="36"/>
      <c r="E44" s="4" t="s">
        <v>584</v>
      </c>
      <c r="F44" s="6"/>
      <c r="G44" s="6"/>
      <c r="H44" s="5" t="s">
        <v>1488</v>
      </c>
      <c r="I44" s="8"/>
      <c r="J44" s="8"/>
      <c r="K44" s="8"/>
    </row>
    <row r="45" spans="1:11" ht="11" customHeight="1" x14ac:dyDescent="0.35">
      <c r="A45" s="36"/>
      <c r="B45" s="37" t="s">
        <v>1426</v>
      </c>
      <c r="C45" s="36"/>
      <c r="D45" s="36"/>
      <c r="E45" s="4" t="s">
        <v>586</v>
      </c>
      <c r="F45" s="6"/>
      <c r="G45" s="6"/>
      <c r="H45" s="5" t="s">
        <v>1489</v>
      </c>
      <c r="I45" s="8"/>
      <c r="J45" s="8"/>
      <c r="K45" s="8"/>
    </row>
    <row r="46" spans="1:11" ht="11" customHeight="1" x14ac:dyDescent="0.35">
      <c r="A46" s="36"/>
      <c r="B46" s="37" t="s">
        <v>1427</v>
      </c>
      <c r="C46" s="36"/>
      <c r="D46" s="36"/>
      <c r="E46" s="4" t="s">
        <v>805</v>
      </c>
      <c r="F46" s="6"/>
      <c r="G46" s="6"/>
      <c r="H46" s="5" t="s">
        <v>1490</v>
      </c>
      <c r="I46" s="8"/>
      <c r="J46" s="8"/>
      <c r="K46" s="8"/>
    </row>
    <row r="47" spans="1:11" ht="11" customHeight="1" x14ac:dyDescent="0.35">
      <c r="A47" s="36"/>
      <c r="B47" s="37" t="s">
        <v>1428</v>
      </c>
      <c r="C47" s="36"/>
      <c r="D47" s="36"/>
      <c r="E47" s="4" t="s">
        <v>596</v>
      </c>
      <c r="F47" s="6"/>
      <c r="G47" s="6"/>
      <c r="H47" s="5" t="s">
        <v>1491</v>
      </c>
      <c r="I47" s="8"/>
      <c r="J47" s="8"/>
      <c r="K47" s="8"/>
    </row>
    <row r="48" spans="1:11" ht="11" customHeight="1" x14ac:dyDescent="0.35">
      <c r="A48" s="37" t="s">
        <v>1429</v>
      </c>
      <c r="B48" s="38" t="s">
        <v>1430</v>
      </c>
      <c r="C48" s="39"/>
      <c r="D48" s="39"/>
      <c r="E48" s="4" t="s">
        <v>598</v>
      </c>
      <c r="F48" s="6"/>
      <c r="G48" s="6"/>
      <c r="H48" s="5" t="s">
        <v>1537</v>
      </c>
      <c r="I48" s="5" t="s">
        <v>1529</v>
      </c>
      <c r="J48" s="8"/>
      <c r="K48" s="8"/>
    </row>
    <row r="49" spans="1:11" ht="11" customHeight="1" x14ac:dyDescent="0.35">
      <c r="A49" s="36"/>
      <c r="B49" s="36"/>
      <c r="C49" s="38" t="s">
        <v>1431</v>
      </c>
      <c r="D49" s="10"/>
      <c r="E49" s="4" t="s">
        <v>600</v>
      </c>
      <c r="F49" s="6"/>
      <c r="G49" s="6"/>
      <c r="H49" s="5" t="s">
        <v>1537</v>
      </c>
      <c r="I49" s="5" t="s">
        <v>1530</v>
      </c>
      <c r="J49" s="8"/>
      <c r="K49" s="8"/>
    </row>
    <row r="50" spans="1:11" ht="11" customHeight="1" x14ac:dyDescent="0.35">
      <c r="A50" s="36"/>
      <c r="B50" s="36"/>
      <c r="C50" s="36"/>
      <c r="D50" s="7" t="s">
        <v>1432</v>
      </c>
      <c r="E50" s="4" t="s">
        <v>602</v>
      </c>
      <c r="F50" s="6"/>
      <c r="G50" s="12"/>
      <c r="H50" s="5" t="s">
        <v>1537</v>
      </c>
      <c r="I50" s="5" t="s">
        <v>1530</v>
      </c>
      <c r="J50" s="8"/>
      <c r="K50" s="5" t="s">
        <v>1541</v>
      </c>
    </row>
    <row r="51" spans="1:11" ht="11" customHeight="1" x14ac:dyDescent="0.35">
      <c r="A51" s="36"/>
      <c r="B51" s="36"/>
      <c r="C51" s="36"/>
      <c r="D51" s="7" t="s">
        <v>1433</v>
      </c>
      <c r="E51" s="4" t="s">
        <v>604</v>
      </c>
      <c r="F51" s="6"/>
      <c r="G51" s="12"/>
      <c r="H51" s="5" t="s">
        <v>1537</v>
      </c>
      <c r="I51" s="5" t="s">
        <v>1530</v>
      </c>
      <c r="J51" s="8"/>
      <c r="K51" s="5" t="s">
        <v>1542</v>
      </c>
    </row>
    <row r="52" spans="1:11" ht="11" customHeight="1" x14ac:dyDescent="0.35">
      <c r="A52" s="36"/>
      <c r="B52" s="36"/>
      <c r="C52" s="36"/>
      <c r="D52" s="7" t="s">
        <v>1434</v>
      </c>
      <c r="E52" s="4" t="s">
        <v>606</v>
      </c>
      <c r="F52" s="6"/>
      <c r="G52" s="12"/>
      <c r="H52" s="5" t="s">
        <v>1537</v>
      </c>
      <c r="I52" s="5" t="s">
        <v>1530</v>
      </c>
      <c r="J52" s="8"/>
      <c r="K52" s="5" t="s">
        <v>1543</v>
      </c>
    </row>
    <row r="53" spans="1:11" ht="11" customHeight="1" x14ac:dyDescent="0.35">
      <c r="A53" s="36"/>
      <c r="B53" s="36"/>
      <c r="C53" s="38" t="s">
        <v>1435</v>
      </c>
      <c r="D53" s="10"/>
      <c r="E53" s="4" t="s">
        <v>608</v>
      </c>
      <c r="F53" s="6"/>
      <c r="G53" s="6"/>
      <c r="H53" s="5" t="s">
        <v>1537</v>
      </c>
      <c r="I53" s="5" t="s">
        <v>1531</v>
      </c>
      <c r="J53" s="8"/>
      <c r="K53" s="8"/>
    </row>
    <row r="54" spans="1:11" ht="11" customHeight="1" x14ac:dyDescent="0.35">
      <c r="A54" s="36"/>
      <c r="B54" s="36"/>
      <c r="C54" s="36"/>
      <c r="D54" s="7" t="s">
        <v>1432</v>
      </c>
      <c r="E54" s="4" t="s">
        <v>628</v>
      </c>
      <c r="F54" s="6"/>
      <c r="G54" s="12"/>
      <c r="H54" s="5" t="s">
        <v>1537</v>
      </c>
      <c r="I54" s="5" t="s">
        <v>1531</v>
      </c>
      <c r="J54" s="8"/>
      <c r="K54" s="5" t="s">
        <v>1541</v>
      </c>
    </row>
    <row r="55" spans="1:11" ht="11" customHeight="1" x14ac:dyDescent="0.35">
      <c r="A55" s="36"/>
      <c r="B55" s="36"/>
      <c r="C55" s="36"/>
      <c r="D55" s="7" t="s">
        <v>1433</v>
      </c>
      <c r="E55" s="4" t="s">
        <v>634</v>
      </c>
      <c r="F55" s="6"/>
      <c r="G55" s="12"/>
      <c r="H55" s="5" t="s">
        <v>1537</v>
      </c>
      <c r="I55" s="5" t="s">
        <v>1531</v>
      </c>
      <c r="J55" s="8"/>
      <c r="K55" s="5" t="s">
        <v>1542</v>
      </c>
    </row>
    <row r="56" spans="1:11" ht="11" customHeight="1" x14ac:dyDescent="0.35">
      <c r="A56" s="36"/>
      <c r="B56" s="36"/>
      <c r="C56" s="36"/>
      <c r="D56" s="7" t="s">
        <v>1434</v>
      </c>
      <c r="E56" s="4" t="s">
        <v>636</v>
      </c>
      <c r="F56" s="6"/>
      <c r="G56" s="12"/>
      <c r="H56" s="5" t="s">
        <v>1537</v>
      </c>
      <c r="I56" s="5" t="s">
        <v>1531</v>
      </c>
      <c r="J56" s="8"/>
      <c r="K56" s="5" t="s">
        <v>1543</v>
      </c>
    </row>
    <row r="57" spans="1:11" ht="11" customHeight="1" x14ac:dyDescent="0.35">
      <c r="A57" s="36"/>
      <c r="B57" s="38" t="s">
        <v>1436</v>
      </c>
      <c r="C57" s="39"/>
      <c r="D57" s="39"/>
      <c r="E57" s="4" t="s">
        <v>1437</v>
      </c>
      <c r="F57" s="6"/>
      <c r="G57" s="6"/>
      <c r="H57" s="5" t="s">
        <v>1537</v>
      </c>
      <c r="I57" s="5" t="s">
        <v>1538</v>
      </c>
      <c r="J57" s="8"/>
      <c r="K57" s="8"/>
    </row>
    <row r="58" spans="1:11" ht="11" customHeight="1" x14ac:dyDescent="0.35">
      <c r="A58" s="36"/>
      <c r="B58" s="36"/>
      <c r="C58" s="38" t="s">
        <v>1438</v>
      </c>
      <c r="D58" s="10"/>
      <c r="E58" s="4" t="s">
        <v>1439</v>
      </c>
      <c r="F58" s="6"/>
      <c r="G58" s="6"/>
      <c r="H58" s="5" t="s">
        <v>1537</v>
      </c>
      <c r="I58" s="5" t="s">
        <v>1539</v>
      </c>
      <c r="J58" s="8"/>
      <c r="K58" s="8"/>
    </row>
    <row r="59" spans="1:11" ht="11" customHeight="1" x14ac:dyDescent="0.35">
      <c r="A59" s="36"/>
      <c r="B59" s="36"/>
      <c r="C59" s="36"/>
      <c r="D59" s="7" t="s">
        <v>1432</v>
      </c>
      <c r="E59" s="4" t="s">
        <v>1440</v>
      </c>
      <c r="F59" s="6"/>
      <c r="G59" s="12"/>
      <c r="H59" s="5" t="s">
        <v>1537</v>
      </c>
      <c r="I59" s="5" t="s">
        <v>1539</v>
      </c>
      <c r="J59" s="8"/>
      <c r="K59" s="5" t="s">
        <v>1541</v>
      </c>
    </row>
    <row r="60" spans="1:11" ht="11" customHeight="1" x14ac:dyDescent="0.35">
      <c r="A60" s="36"/>
      <c r="B60" s="36"/>
      <c r="C60" s="36"/>
      <c r="D60" s="7" t="s">
        <v>1433</v>
      </c>
      <c r="E60" s="4" t="s">
        <v>1441</v>
      </c>
      <c r="F60" s="6"/>
      <c r="G60" s="12"/>
      <c r="H60" s="5" t="s">
        <v>1537</v>
      </c>
      <c r="I60" s="5" t="s">
        <v>1539</v>
      </c>
      <c r="J60" s="8"/>
      <c r="K60" s="5" t="s">
        <v>1542</v>
      </c>
    </row>
    <row r="61" spans="1:11" ht="11" customHeight="1" x14ac:dyDescent="0.35">
      <c r="A61" s="36"/>
      <c r="B61" s="36"/>
      <c r="C61" s="36"/>
      <c r="D61" s="7" t="s">
        <v>1434</v>
      </c>
      <c r="E61" s="4" t="s">
        <v>1442</v>
      </c>
      <c r="F61" s="6"/>
      <c r="G61" s="12"/>
      <c r="H61" s="5" t="s">
        <v>1537</v>
      </c>
      <c r="I61" s="5" t="s">
        <v>1539</v>
      </c>
      <c r="J61" s="8"/>
      <c r="K61" s="5" t="s">
        <v>1543</v>
      </c>
    </row>
    <row r="62" spans="1:11" ht="11" customHeight="1" x14ac:dyDescent="0.35">
      <c r="A62" s="36"/>
      <c r="B62" s="36"/>
      <c r="C62" s="38" t="s">
        <v>1443</v>
      </c>
      <c r="D62" s="10"/>
      <c r="E62" s="4" t="s">
        <v>1444</v>
      </c>
      <c r="F62" s="6"/>
      <c r="G62" s="6"/>
      <c r="H62" s="5" t="s">
        <v>1537</v>
      </c>
      <c r="I62" s="5" t="s">
        <v>1540</v>
      </c>
      <c r="J62" s="8"/>
      <c r="K62" s="8"/>
    </row>
    <row r="63" spans="1:11" ht="11" customHeight="1" x14ac:dyDescent="0.35">
      <c r="A63" s="36"/>
      <c r="B63" s="36"/>
      <c r="C63" s="36"/>
      <c r="D63" s="7" t="s">
        <v>1432</v>
      </c>
      <c r="E63" s="4" t="s">
        <v>638</v>
      </c>
      <c r="F63" s="6"/>
      <c r="G63" s="12"/>
      <c r="H63" s="5" t="s">
        <v>1537</v>
      </c>
      <c r="I63" s="5" t="s">
        <v>1540</v>
      </c>
      <c r="J63" s="8"/>
      <c r="K63" s="5" t="s">
        <v>1541</v>
      </c>
    </row>
    <row r="64" spans="1:11" ht="11" customHeight="1" x14ac:dyDescent="0.35">
      <c r="A64" s="36"/>
      <c r="B64" s="36"/>
      <c r="C64" s="36"/>
      <c r="D64" s="7" t="s">
        <v>1433</v>
      </c>
      <c r="E64" s="4" t="s">
        <v>640</v>
      </c>
      <c r="F64" s="6"/>
      <c r="G64" s="12"/>
      <c r="H64" s="5" t="s">
        <v>1537</v>
      </c>
      <c r="I64" s="5" t="s">
        <v>1540</v>
      </c>
      <c r="J64" s="8"/>
      <c r="K64" s="5" t="s">
        <v>1542</v>
      </c>
    </row>
    <row r="65" spans="1:11" ht="11" customHeight="1" x14ac:dyDescent="0.35">
      <c r="A65" s="36"/>
      <c r="B65" s="36"/>
      <c r="C65" s="36"/>
      <c r="D65" s="7" t="s">
        <v>1434</v>
      </c>
      <c r="E65" s="4" t="s">
        <v>642</v>
      </c>
      <c r="F65" s="6"/>
      <c r="G65" s="12"/>
      <c r="H65" s="5" t="s">
        <v>1537</v>
      </c>
      <c r="I65" s="5" t="s">
        <v>1540</v>
      </c>
      <c r="J65" s="8"/>
      <c r="K65" s="5" t="s">
        <v>1543</v>
      </c>
    </row>
    <row r="66" spans="1:11" ht="11" customHeight="1" x14ac:dyDescent="0.35">
      <c r="A66" s="36"/>
      <c r="B66" s="38" t="s">
        <v>1445</v>
      </c>
      <c r="C66" s="39"/>
      <c r="D66" s="39"/>
      <c r="E66" s="4" t="s">
        <v>644</v>
      </c>
      <c r="F66" s="6"/>
      <c r="G66" s="6"/>
      <c r="H66" s="5" t="s">
        <v>1537</v>
      </c>
      <c r="I66" s="5" t="s">
        <v>497</v>
      </c>
      <c r="J66" s="8"/>
      <c r="K66" s="8"/>
    </row>
    <row r="67" spans="1:11" ht="11" customHeight="1" x14ac:dyDescent="0.35">
      <c r="A67" s="36"/>
      <c r="B67" s="36"/>
      <c r="C67" s="37" t="s">
        <v>1432</v>
      </c>
      <c r="D67" s="36"/>
      <c r="E67" s="4" t="s">
        <v>823</v>
      </c>
      <c r="F67" s="6"/>
      <c r="G67" s="12"/>
      <c r="H67" s="5" t="s">
        <v>1537</v>
      </c>
      <c r="I67" s="5" t="s">
        <v>497</v>
      </c>
      <c r="J67" s="8"/>
      <c r="K67" s="5" t="s">
        <v>1541</v>
      </c>
    </row>
    <row r="68" spans="1:11" ht="11" customHeight="1" x14ac:dyDescent="0.35">
      <c r="A68" s="36"/>
      <c r="B68" s="36"/>
      <c r="C68" s="37" t="s">
        <v>1433</v>
      </c>
      <c r="D68" s="36"/>
      <c r="E68" s="4" t="s">
        <v>825</v>
      </c>
      <c r="F68" s="6"/>
      <c r="G68" s="12"/>
      <c r="H68" s="5" t="s">
        <v>1537</v>
      </c>
      <c r="I68" s="5" t="s">
        <v>497</v>
      </c>
      <c r="J68" s="8"/>
      <c r="K68" s="5" t="s">
        <v>1542</v>
      </c>
    </row>
    <row r="69" spans="1:11" ht="11" customHeight="1" x14ac:dyDescent="0.35">
      <c r="A69" s="36"/>
      <c r="B69" s="36"/>
      <c r="C69" s="37" t="s">
        <v>1434</v>
      </c>
      <c r="D69" s="36"/>
      <c r="E69" s="4" t="s">
        <v>827</v>
      </c>
      <c r="F69" s="6"/>
      <c r="G69" s="12"/>
      <c r="H69" s="5" t="s">
        <v>1537</v>
      </c>
      <c r="I69" s="5" t="s">
        <v>497</v>
      </c>
      <c r="J69" s="8"/>
      <c r="K69" s="5" t="s">
        <v>1543</v>
      </c>
    </row>
    <row r="70" spans="1:11" ht="11" customHeight="1" x14ac:dyDescent="0.35">
      <c r="A70" s="36"/>
      <c r="B70" s="37" t="s">
        <v>1446</v>
      </c>
      <c r="C70" s="36"/>
      <c r="D70" s="36"/>
      <c r="E70" s="4" t="s">
        <v>829</v>
      </c>
      <c r="F70" s="12"/>
      <c r="G70" s="6"/>
      <c r="H70" s="5" t="s">
        <v>1492</v>
      </c>
      <c r="I70" s="8"/>
      <c r="J70" s="8"/>
      <c r="K70" s="8"/>
    </row>
    <row r="71" spans="1:11" ht="11" customHeight="1" x14ac:dyDescent="0.35">
      <c r="A71" s="36"/>
      <c r="B71" s="37" t="s">
        <v>1447</v>
      </c>
      <c r="C71" s="36"/>
      <c r="D71" s="36"/>
      <c r="E71" s="4" t="s">
        <v>646</v>
      </c>
      <c r="F71" s="6"/>
      <c r="G71" s="6"/>
      <c r="H71" s="5" t="s">
        <v>1493</v>
      </c>
      <c r="I71" s="8"/>
      <c r="J71" s="8"/>
      <c r="K71" s="8"/>
    </row>
    <row r="72" spans="1:11" ht="11" customHeight="1" x14ac:dyDescent="0.35">
      <c r="A72" s="36"/>
      <c r="B72" s="37" t="s">
        <v>1448</v>
      </c>
      <c r="C72" s="36"/>
      <c r="D72" s="36"/>
      <c r="E72" s="4" t="s">
        <v>648</v>
      </c>
      <c r="F72" s="6"/>
      <c r="G72" s="6"/>
      <c r="H72" s="5" t="s">
        <v>1494</v>
      </c>
      <c r="I72" s="8"/>
      <c r="J72" s="8"/>
      <c r="K72" s="8"/>
    </row>
    <row r="73" spans="1:11" ht="11" customHeight="1" x14ac:dyDescent="0.35">
      <c r="A73" s="36"/>
      <c r="B73" s="37" t="s">
        <v>1449</v>
      </c>
      <c r="C73" s="36"/>
      <c r="D73" s="36"/>
      <c r="E73" s="4" t="s">
        <v>650</v>
      </c>
      <c r="F73" s="6"/>
      <c r="G73" s="6"/>
      <c r="H73" s="5" t="s">
        <v>1495</v>
      </c>
      <c r="I73" s="8"/>
      <c r="J73" s="8"/>
      <c r="K73" s="8"/>
    </row>
    <row r="74" spans="1:11" ht="11" customHeight="1" x14ac:dyDescent="0.35">
      <c r="A74" s="36"/>
      <c r="B74" s="37" t="s">
        <v>1450</v>
      </c>
      <c r="C74" s="36"/>
      <c r="D74" s="36"/>
      <c r="E74" s="4" t="s">
        <v>652</v>
      </c>
      <c r="F74" s="6"/>
      <c r="G74" s="6"/>
      <c r="H74" s="5" t="s">
        <v>1496</v>
      </c>
      <c r="I74" s="8"/>
      <c r="J74" s="8"/>
      <c r="K74" s="8"/>
    </row>
    <row r="75" spans="1:11" ht="11" customHeight="1" x14ac:dyDescent="0.35">
      <c r="A75" s="36"/>
      <c r="B75" s="37" t="s">
        <v>1451</v>
      </c>
      <c r="C75" s="36"/>
      <c r="D75" s="36"/>
      <c r="E75" s="4" t="s">
        <v>831</v>
      </c>
      <c r="F75" s="6"/>
      <c r="G75" s="6"/>
      <c r="H75" s="5" t="s">
        <v>1497</v>
      </c>
      <c r="I75" s="8"/>
      <c r="J75" s="8"/>
      <c r="K75" s="8"/>
    </row>
    <row r="76" spans="1:11" ht="11" customHeight="1" x14ac:dyDescent="0.35">
      <c r="A76" s="36"/>
      <c r="B76" s="37" t="s">
        <v>1401</v>
      </c>
      <c r="C76" s="36"/>
      <c r="D76" s="36"/>
      <c r="E76" s="4" t="s">
        <v>1452</v>
      </c>
      <c r="F76" s="6"/>
      <c r="G76" s="6"/>
      <c r="H76" s="5" t="s">
        <v>1498</v>
      </c>
      <c r="I76" s="8"/>
      <c r="J76" s="8"/>
      <c r="K76" s="8"/>
    </row>
    <row r="77" spans="1:11" ht="11" customHeight="1" x14ac:dyDescent="0.35">
      <c r="A77" s="36"/>
      <c r="B77" s="37" t="s">
        <v>1453</v>
      </c>
      <c r="C77" s="36"/>
      <c r="D77" s="36"/>
      <c r="E77" s="4" t="s">
        <v>1454</v>
      </c>
      <c r="F77" s="6"/>
      <c r="G77" s="6"/>
      <c r="H77" s="5" t="s">
        <v>1499</v>
      </c>
      <c r="I77" s="8"/>
      <c r="J77" s="8"/>
      <c r="K77" s="8"/>
    </row>
    <row r="78" spans="1:11" ht="11" customHeight="1" x14ac:dyDescent="0.35">
      <c r="A78" s="36"/>
      <c r="B78" s="37" t="s">
        <v>1455</v>
      </c>
      <c r="C78" s="36"/>
      <c r="D78" s="36"/>
      <c r="E78" s="4" t="s">
        <v>1456</v>
      </c>
      <c r="F78" s="6"/>
      <c r="G78" s="6"/>
      <c r="H78" s="5" t="s">
        <v>1500</v>
      </c>
      <c r="I78" s="8"/>
      <c r="J78" s="8"/>
      <c r="K78" s="8"/>
    </row>
    <row r="79" spans="1:11" ht="11" customHeight="1" x14ac:dyDescent="0.35">
      <c r="A79" s="36"/>
      <c r="B79" s="37" t="s">
        <v>1457</v>
      </c>
      <c r="C79" s="36"/>
      <c r="D79" s="36"/>
      <c r="E79" s="4" t="s">
        <v>1458</v>
      </c>
      <c r="F79" s="6"/>
      <c r="G79" s="6"/>
      <c r="H79" s="5" t="s">
        <v>1501</v>
      </c>
      <c r="I79" s="8"/>
      <c r="J79" s="8"/>
      <c r="K79" s="8"/>
    </row>
    <row r="80" spans="1:11" ht="11" customHeight="1" x14ac:dyDescent="0.35">
      <c r="A80" s="36"/>
      <c r="B80" s="37" t="s">
        <v>1459</v>
      </c>
      <c r="C80" s="36"/>
      <c r="D80" s="36"/>
      <c r="E80" s="4" t="s">
        <v>1460</v>
      </c>
      <c r="F80" s="6"/>
      <c r="G80" s="6"/>
      <c r="H80" s="5" t="s">
        <v>1502</v>
      </c>
      <c r="I80" s="8"/>
      <c r="J80" s="8"/>
      <c r="K80" s="8"/>
    </row>
    <row r="81" spans="1:11" ht="11" customHeight="1" x14ac:dyDescent="0.35">
      <c r="A81" s="36"/>
      <c r="B81" s="37" t="s">
        <v>1461</v>
      </c>
      <c r="C81" s="36"/>
      <c r="D81" s="36"/>
      <c r="E81" s="4" t="s">
        <v>1462</v>
      </c>
      <c r="F81" s="6"/>
      <c r="G81" s="6"/>
      <c r="H81" s="5" t="s">
        <v>1503</v>
      </c>
      <c r="I81" s="8"/>
      <c r="J81" s="8"/>
      <c r="K81" s="8"/>
    </row>
    <row r="82" spans="1:11" ht="11" customHeight="1" x14ac:dyDescent="0.35">
      <c r="A82" s="36"/>
      <c r="B82" s="38" t="s">
        <v>1463</v>
      </c>
      <c r="C82" s="39"/>
      <c r="D82" s="39"/>
      <c r="E82" s="4" t="s">
        <v>1464</v>
      </c>
      <c r="F82" s="6"/>
      <c r="G82" s="6"/>
      <c r="H82" s="5" t="s">
        <v>1504</v>
      </c>
      <c r="I82" s="8"/>
      <c r="J82" s="8"/>
      <c r="K82" s="8"/>
    </row>
    <row r="83" spans="1:11" ht="11" customHeight="1" x14ac:dyDescent="0.35">
      <c r="A83" s="36"/>
      <c r="B83" s="36"/>
      <c r="C83" s="37" t="s">
        <v>1465</v>
      </c>
      <c r="D83" s="36"/>
      <c r="E83" s="4" t="s">
        <v>1466</v>
      </c>
      <c r="F83" s="6"/>
      <c r="G83" s="6"/>
      <c r="H83" s="5" t="s">
        <v>1505</v>
      </c>
      <c r="I83" s="8"/>
      <c r="J83" s="8"/>
      <c r="K83" s="8"/>
    </row>
    <row r="84" spans="1:11" ht="11" customHeight="1" x14ac:dyDescent="0.35">
      <c r="A84" s="36"/>
      <c r="B84" s="36"/>
      <c r="C84" s="37" t="s">
        <v>1467</v>
      </c>
      <c r="D84" s="36"/>
      <c r="E84" s="4" t="s">
        <v>1468</v>
      </c>
      <c r="F84" s="6"/>
      <c r="G84" s="6"/>
      <c r="H84" s="5" t="s">
        <v>1506</v>
      </c>
      <c r="I84" s="8"/>
      <c r="J84" s="8"/>
      <c r="K84" s="8"/>
    </row>
    <row r="85" spans="1:11" ht="11" customHeight="1" x14ac:dyDescent="0.35">
      <c r="A85" s="36"/>
      <c r="B85" s="37" t="s">
        <v>1469</v>
      </c>
      <c r="C85" s="36"/>
      <c r="D85" s="36"/>
      <c r="E85" s="4" t="s">
        <v>1470</v>
      </c>
      <c r="F85" s="6"/>
      <c r="G85" s="6"/>
      <c r="H85" s="5" t="s">
        <v>1507</v>
      </c>
      <c r="I85" s="8"/>
      <c r="J85" s="8"/>
      <c r="K85" s="8"/>
    </row>
    <row r="86" spans="1:11" ht="11" customHeight="1" x14ac:dyDescent="0.35">
      <c r="A86" s="36"/>
      <c r="B86" s="37" t="s">
        <v>1471</v>
      </c>
      <c r="C86" s="36"/>
      <c r="D86" s="36"/>
      <c r="E86" s="4" t="s">
        <v>1472</v>
      </c>
      <c r="F86" s="6"/>
      <c r="G86" s="6"/>
      <c r="H86" s="5" t="s">
        <v>1508</v>
      </c>
      <c r="I86" s="8"/>
      <c r="J86" s="8"/>
      <c r="K86" s="8"/>
    </row>
    <row r="87" spans="1:11" ht="11" customHeight="1" x14ac:dyDescent="0.35">
      <c r="A87" s="37" t="s">
        <v>1473</v>
      </c>
      <c r="B87" s="36"/>
      <c r="C87" s="36"/>
      <c r="D87" s="36"/>
      <c r="E87" s="4" t="s">
        <v>1474</v>
      </c>
      <c r="F87" s="6"/>
      <c r="G87" s="6"/>
      <c r="H87" s="5" t="s">
        <v>1509</v>
      </c>
      <c r="I87" s="8"/>
      <c r="J87" s="8"/>
      <c r="K87" s="8"/>
    </row>
    <row r="88" spans="1:11" ht="11" customHeight="1" x14ac:dyDescent="0.35">
      <c r="E88" s="5" t="s">
        <v>493</v>
      </c>
      <c r="F88" s="5" t="s">
        <v>495</v>
      </c>
      <c r="G88" s="5" t="s">
        <v>1544</v>
      </c>
    </row>
  </sheetData>
  <mergeCells count="74">
    <mergeCell ref="A87:D87"/>
    <mergeCell ref="C11:D11"/>
    <mergeCell ref="C49:C52"/>
    <mergeCell ref="C62:C65"/>
    <mergeCell ref="A5:A47"/>
    <mergeCell ref="C53:C56"/>
    <mergeCell ref="B41:D41"/>
    <mergeCell ref="C35:C37"/>
    <mergeCell ref="B42:D42"/>
    <mergeCell ref="B40:D40"/>
    <mergeCell ref="C58:C61"/>
    <mergeCell ref="C83:D83"/>
    <mergeCell ref="B39:D39"/>
    <mergeCell ref="C82:D82"/>
    <mergeCell ref="A48:A86"/>
    <mergeCell ref="B71:D71"/>
    <mergeCell ref="K3:K4"/>
    <mergeCell ref="B57:B65"/>
    <mergeCell ref="C14:C16"/>
    <mergeCell ref="B82:B84"/>
    <mergeCell ref="C84:D84"/>
    <mergeCell ref="C32:C34"/>
    <mergeCell ref="B75:D75"/>
    <mergeCell ref="B76:D76"/>
    <mergeCell ref="B80:D80"/>
    <mergeCell ref="B79:D79"/>
    <mergeCell ref="B81:D81"/>
    <mergeCell ref="B74:D74"/>
    <mergeCell ref="C48:D48"/>
    <mergeCell ref="B73:D73"/>
    <mergeCell ref="B72:D72"/>
    <mergeCell ref="B70:D70"/>
    <mergeCell ref="B85:D85"/>
    <mergeCell ref="B86:D86"/>
    <mergeCell ref="B9:D9"/>
    <mergeCell ref="C29:D29"/>
    <mergeCell ref="B66:B69"/>
    <mergeCell ref="C28:D28"/>
    <mergeCell ref="B10:D10"/>
    <mergeCell ref="C31:D31"/>
    <mergeCell ref="C30:D30"/>
    <mergeCell ref="B77:D77"/>
    <mergeCell ref="B78:D78"/>
    <mergeCell ref="C38:D38"/>
    <mergeCell ref="B26:D26"/>
    <mergeCell ref="C68:D68"/>
    <mergeCell ref="B47:D47"/>
    <mergeCell ref="C69:D69"/>
    <mergeCell ref="H3:H4"/>
    <mergeCell ref="C12:D12"/>
    <mergeCell ref="C24:D24"/>
    <mergeCell ref="C27:D27"/>
    <mergeCell ref="J3:J4"/>
    <mergeCell ref="C25:D25"/>
    <mergeCell ref="C23:D23"/>
    <mergeCell ref="C22:D22"/>
    <mergeCell ref="B5:D5"/>
    <mergeCell ref="B6:D6"/>
    <mergeCell ref="B7:D7"/>
    <mergeCell ref="B8:D8"/>
    <mergeCell ref="I3:I4"/>
    <mergeCell ref="B27:B30"/>
    <mergeCell ref="C13:D13"/>
    <mergeCell ref="C17:C21"/>
    <mergeCell ref="B48:B56"/>
    <mergeCell ref="C67:D67"/>
    <mergeCell ref="C66:D66"/>
    <mergeCell ref="B31:B38"/>
    <mergeCell ref="C57:D57"/>
    <mergeCell ref="B11:B25"/>
    <mergeCell ref="B43:D43"/>
    <mergeCell ref="B46:D46"/>
    <mergeCell ref="B44:D44"/>
    <mergeCell ref="B45:D45"/>
  </mergeCells>
  <dataValidations count="1">
    <dataValidation type="custom" allowBlank="1" showErrorMessage="1" errorTitle="Error" error="Data is of incorrect type!" sqref="F5:G87" xr:uid="{00000000-0002-0000-1D00-000000000000}">
      <formula1>ISNUMBER(F5)</formula1>
    </dataValidation>
  </dataValidations>
  <hyperlinks>
    <hyperlink ref="A1" location="'Table of Contents'!A1" display="S.02.01.01.01 - Balance sheet" xr:uid="{00000000-0004-0000-1D00-000000000000}"/>
  </hyperlinks>
  <pageMargins left="0.7" right="0.7" top="0.75" bottom="0.75" header="0.3" footer="0.3"/>
  <pageSetup firstPageNumber="0" orientation="portrait"/>
  <drawing r:id="rId1"/>
  <legacyDrawing r:id="rId2"/>
</worksheet>
</file>

<file path=xl/worksheets/sheet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codeName="Sheet31">
    <pageSetUpPr autoPageBreaks="0"/>
  </sheetPr>
  <dimension ref="A1:J88"/>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0" width="15" customWidth="1"/>
  </cols>
  <sheetData>
    <row r="1" spans="1:10" ht="12" customHeight="1" x14ac:dyDescent="0.35">
      <c r="A1" s="1" t="s">
        <v>1545</v>
      </c>
    </row>
    <row r="3" spans="1:10" ht="11" customHeight="1" x14ac:dyDescent="0.35">
      <c r="F3" s="3" t="s">
        <v>1380</v>
      </c>
      <c r="G3" s="33" t="s">
        <v>14</v>
      </c>
      <c r="H3" s="33" t="s">
        <v>492</v>
      </c>
      <c r="I3" s="33" t="s">
        <v>1475</v>
      </c>
      <c r="J3" s="33" t="s">
        <v>1476</v>
      </c>
    </row>
    <row r="4" spans="1:10" ht="11" customHeight="1" x14ac:dyDescent="0.35">
      <c r="F4" s="4" t="s">
        <v>515</v>
      </c>
      <c r="G4" s="34"/>
      <c r="H4" s="34"/>
      <c r="I4" s="34"/>
      <c r="J4" s="34"/>
    </row>
    <row r="5" spans="1:10" ht="11" customHeight="1" x14ac:dyDescent="0.35">
      <c r="A5" s="37" t="s">
        <v>1382</v>
      </c>
      <c r="B5" s="37" t="s">
        <v>1383</v>
      </c>
      <c r="C5" s="36"/>
      <c r="D5" s="36"/>
      <c r="E5" s="4" t="s">
        <v>518</v>
      </c>
      <c r="F5" s="12"/>
      <c r="G5" s="5" t="s">
        <v>1477</v>
      </c>
      <c r="H5" s="8"/>
      <c r="I5" s="8"/>
      <c r="J5" s="8"/>
    </row>
    <row r="6" spans="1:10" ht="11" customHeight="1" x14ac:dyDescent="0.35">
      <c r="A6" s="36"/>
      <c r="B6" s="37" t="s">
        <v>1384</v>
      </c>
      <c r="C6" s="36"/>
      <c r="D6" s="36"/>
      <c r="E6" s="4" t="s">
        <v>520</v>
      </c>
      <c r="F6" s="12"/>
      <c r="G6" s="5" t="s">
        <v>1478</v>
      </c>
      <c r="H6" s="8"/>
      <c r="I6" s="8"/>
      <c r="J6" s="8"/>
    </row>
    <row r="7" spans="1:10" ht="11" customHeight="1" x14ac:dyDescent="0.35">
      <c r="A7" s="36"/>
      <c r="B7" s="37" t="s">
        <v>1385</v>
      </c>
      <c r="C7" s="36"/>
      <c r="D7" s="36"/>
      <c r="E7" s="4" t="s">
        <v>522</v>
      </c>
      <c r="F7" s="6"/>
      <c r="G7" s="5" t="s">
        <v>1479</v>
      </c>
      <c r="H7" s="8"/>
      <c r="I7" s="8"/>
      <c r="J7" s="8"/>
    </row>
    <row r="8" spans="1:10" ht="11" customHeight="1" x14ac:dyDescent="0.35">
      <c r="A8" s="36"/>
      <c r="B8" s="37" t="s">
        <v>1386</v>
      </c>
      <c r="C8" s="36"/>
      <c r="D8" s="36"/>
      <c r="E8" s="4" t="s">
        <v>524</v>
      </c>
      <c r="F8" s="6"/>
      <c r="G8" s="5" t="s">
        <v>1480</v>
      </c>
      <c r="H8" s="8"/>
      <c r="I8" s="8"/>
      <c r="J8" s="8"/>
    </row>
    <row r="9" spans="1:10" ht="11" customHeight="1" x14ac:dyDescent="0.35">
      <c r="A9" s="36"/>
      <c r="B9" s="37" t="s">
        <v>1387</v>
      </c>
      <c r="C9" s="36"/>
      <c r="D9" s="36"/>
      <c r="E9" s="4" t="s">
        <v>885</v>
      </c>
      <c r="F9" s="6"/>
      <c r="G9" s="5" t="s">
        <v>1481</v>
      </c>
      <c r="H9" s="8"/>
      <c r="I9" s="8"/>
      <c r="J9" s="8"/>
    </row>
    <row r="10" spans="1:10" ht="11" customHeight="1" x14ac:dyDescent="0.35">
      <c r="A10" s="36"/>
      <c r="B10" s="37" t="s">
        <v>1388</v>
      </c>
      <c r="C10" s="36"/>
      <c r="D10" s="36"/>
      <c r="E10" s="4" t="s">
        <v>526</v>
      </c>
      <c r="F10" s="6"/>
      <c r="G10" s="5" t="s">
        <v>1482</v>
      </c>
      <c r="H10" s="8"/>
      <c r="I10" s="8"/>
      <c r="J10" s="8"/>
    </row>
    <row r="11" spans="1:10" ht="11" customHeight="1" x14ac:dyDescent="0.35">
      <c r="A11" s="36"/>
      <c r="B11" s="38" t="s">
        <v>1389</v>
      </c>
      <c r="C11" s="39"/>
      <c r="D11" s="39"/>
      <c r="E11" s="4" t="s">
        <v>954</v>
      </c>
      <c r="F11" s="6"/>
      <c r="G11" s="5" t="s">
        <v>1510</v>
      </c>
      <c r="H11" s="5" t="s">
        <v>496</v>
      </c>
      <c r="I11" s="8"/>
      <c r="J11" s="8"/>
    </row>
    <row r="12" spans="1:10" ht="11" customHeight="1" x14ac:dyDescent="0.35">
      <c r="A12" s="36"/>
      <c r="B12" s="36"/>
      <c r="C12" s="37" t="s">
        <v>1390</v>
      </c>
      <c r="D12" s="36"/>
      <c r="E12" s="4" t="s">
        <v>956</v>
      </c>
      <c r="F12" s="6"/>
      <c r="G12" s="5" t="s">
        <v>1511</v>
      </c>
      <c r="H12" s="5" t="s">
        <v>496</v>
      </c>
      <c r="I12" s="8"/>
      <c r="J12" s="8"/>
    </row>
    <row r="13" spans="1:10" ht="11" customHeight="1" x14ac:dyDescent="0.35">
      <c r="A13" s="36"/>
      <c r="B13" s="36"/>
      <c r="C13" s="37" t="s">
        <v>1391</v>
      </c>
      <c r="D13" s="36"/>
      <c r="E13" s="4" t="s">
        <v>960</v>
      </c>
      <c r="F13" s="6"/>
      <c r="G13" s="5" t="s">
        <v>1512</v>
      </c>
      <c r="H13" s="5" t="s">
        <v>496</v>
      </c>
      <c r="I13" s="8"/>
      <c r="J13" s="8"/>
    </row>
    <row r="14" spans="1:10" ht="11" customHeight="1" x14ac:dyDescent="0.35">
      <c r="A14" s="36"/>
      <c r="B14" s="36"/>
      <c r="C14" s="38" t="s">
        <v>1392</v>
      </c>
      <c r="D14" s="10"/>
      <c r="E14" s="4" t="s">
        <v>528</v>
      </c>
      <c r="F14" s="6"/>
      <c r="G14" s="5" t="s">
        <v>1513</v>
      </c>
      <c r="H14" s="5" t="s">
        <v>496</v>
      </c>
      <c r="I14" s="8"/>
      <c r="J14" s="8"/>
    </row>
    <row r="15" spans="1:10" ht="11" customHeight="1" x14ac:dyDescent="0.35">
      <c r="A15" s="36"/>
      <c r="B15" s="36"/>
      <c r="C15" s="36"/>
      <c r="D15" s="7" t="s">
        <v>1393</v>
      </c>
      <c r="E15" s="4" t="s">
        <v>536</v>
      </c>
      <c r="F15" s="6"/>
      <c r="G15" s="5" t="s">
        <v>1514</v>
      </c>
      <c r="H15" s="5" t="s">
        <v>496</v>
      </c>
      <c r="I15" s="8"/>
      <c r="J15" s="8"/>
    </row>
    <row r="16" spans="1:10" ht="11" customHeight="1" x14ac:dyDescent="0.35">
      <c r="A16" s="36"/>
      <c r="B16" s="36"/>
      <c r="C16" s="36"/>
      <c r="D16" s="7" t="s">
        <v>1394</v>
      </c>
      <c r="E16" s="4" t="s">
        <v>794</v>
      </c>
      <c r="F16" s="6"/>
      <c r="G16" s="5" t="s">
        <v>1515</v>
      </c>
      <c r="H16" s="5" t="s">
        <v>496</v>
      </c>
      <c r="I16" s="8"/>
      <c r="J16" s="8"/>
    </row>
    <row r="17" spans="1:10" ht="11" customHeight="1" x14ac:dyDescent="0.35">
      <c r="A17" s="36"/>
      <c r="B17" s="36"/>
      <c r="C17" s="38" t="s">
        <v>1395</v>
      </c>
      <c r="D17" s="10"/>
      <c r="E17" s="4" t="s">
        <v>965</v>
      </c>
      <c r="F17" s="6"/>
      <c r="G17" s="5" t="s">
        <v>1516</v>
      </c>
      <c r="H17" s="5" t="s">
        <v>496</v>
      </c>
      <c r="I17" s="8"/>
      <c r="J17" s="8"/>
    </row>
    <row r="18" spans="1:10" ht="11" customHeight="1" x14ac:dyDescent="0.35">
      <c r="A18" s="36"/>
      <c r="B18" s="36"/>
      <c r="C18" s="36"/>
      <c r="D18" s="7" t="s">
        <v>1396</v>
      </c>
      <c r="E18" s="4" t="s">
        <v>538</v>
      </c>
      <c r="F18" s="6"/>
      <c r="G18" s="5" t="s">
        <v>1517</v>
      </c>
      <c r="H18" s="5" t="s">
        <v>496</v>
      </c>
      <c r="I18" s="8"/>
      <c r="J18" s="8"/>
    </row>
    <row r="19" spans="1:10" ht="11" customHeight="1" x14ac:dyDescent="0.35">
      <c r="A19" s="36"/>
      <c r="B19" s="36"/>
      <c r="C19" s="36"/>
      <c r="D19" s="7" t="s">
        <v>1397</v>
      </c>
      <c r="E19" s="4" t="s">
        <v>540</v>
      </c>
      <c r="F19" s="6"/>
      <c r="G19" s="5" t="s">
        <v>1518</v>
      </c>
      <c r="H19" s="5" t="s">
        <v>496</v>
      </c>
      <c r="I19" s="8"/>
      <c r="J19" s="8"/>
    </row>
    <row r="20" spans="1:10" ht="11" customHeight="1" x14ac:dyDescent="0.35">
      <c r="A20" s="36"/>
      <c r="B20" s="36"/>
      <c r="C20" s="36"/>
      <c r="D20" s="7" t="s">
        <v>1398</v>
      </c>
      <c r="E20" s="4" t="s">
        <v>544</v>
      </c>
      <c r="F20" s="6"/>
      <c r="G20" s="5" t="s">
        <v>1519</v>
      </c>
      <c r="H20" s="5" t="s">
        <v>496</v>
      </c>
      <c r="I20" s="8"/>
      <c r="J20" s="8"/>
    </row>
    <row r="21" spans="1:10" ht="11" customHeight="1" x14ac:dyDescent="0.35">
      <c r="A21" s="36"/>
      <c r="B21" s="36"/>
      <c r="C21" s="36"/>
      <c r="D21" s="7" t="s">
        <v>1399</v>
      </c>
      <c r="E21" s="4" t="s">
        <v>546</v>
      </c>
      <c r="F21" s="6"/>
      <c r="G21" s="5" t="s">
        <v>1520</v>
      </c>
      <c r="H21" s="5" t="s">
        <v>496</v>
      </c>
      <c r="I21" s="8"/>
      <c r="J21" s="8"/>
    </row>
    <row r="22" spans="1:10" ht="11" customHeight="1" x14ac:dyDescent="0.35">
      <c r="A22" s="36"/>
      <c r="B22" s="36"/>
      <c r="C22" s="37" t="s">
        <v>1400</v>
      </c>
      <c r="D22" s="36"/>
      <c r="E22" s="4" t="s">
        <v>970</v>
      </c>
      <c r="F22" s="6"/>
      <c r="G22" s="5" t="s">
        <v>1521</v>
      </c>
      <c r="H22" s="5" t="s">
        <v>496</v>
      </c>
      <c r="I22" s="8"/>
      <c r="J22" s="8"/>
    </row>
    <row r="23" spans="1:10" ht="11" customHeight="1" x14ac:dyDescent="0.35">
      <c r="A23" s="36"/>
      <c r="B23" s="36"/>
      <c r="C23" s="37" t="s">
        <v>1401</v>
      </c>
      <c r="D23" s="36"/>
      <c r="E23" s="4" t="s">
        <v>548</v>
      </c>
      <c r="F23" s="6"/>
      <c r="G23" s="5" t="s">
        <v>1522</v>
      </c>
      <c r="H23" s="5" t="s">
        <v>496</v>
      </c>
      <c r="I23" s="8"/>
      <c r="J23" s="8"/>
    </row>
    <row r="24" spans="1:10" ht="11" customHeight="1" x14ac:dyDescent="0.35">
      <c r="A24" s="36"/>
      <c r="B24" s="36"/>
      <c r="C24" s="37" t="s">
        <v>1402</v>
      </c>
      <c r="D24" s="36"/>
      <c r="E24" s="4" t="s">
        <v>550</v>
      </c>
      <c r="F24" s="6"/>
      <c r="G24" s="5" t="s">
        <v>1523</v>
      </c>
      <c r="H24" s="5" t="s">
        <v>496</v>
      </c>
      <c r="I24" s="8"/>
      <c r="J24" s="8"/>
    </row>
    <row r="25" spans="1:10" ht="11" customHeight="1" x14ac:dyDescent="0.35">
      <c r="A25" s="36"/>
      <c r="B25" s="36"/>
      <c r="C25" s="37" t="s">
        <v>1403</v>
      </c>
      <c r="D25" s="36"/>
      <c r="E25" s="4" t="s">
        <v>552</v>
      </c>
      <c r="F25" s="6"/>
      <c r="G25" s="5" t="s">
        <v>1524</v>
      </c>
      <c r="H25" s="5" t="s">
        <v>496</v>
      </c>
      <c r="I25" s="8"/>
      <c r="J25" s="8"/>
    </row>
    <row r="26" spans="1:10" ht="11" customHeight="1" x14ac:dyDescent="0.35">
      <c r="A26" s="36"/>
      <c r="B26" s="37" t="s">
        <v>1404</v>
      </c>
      <c r="C26" s="36"/>
      <c r="D26" s="36"/>
      <c r="E26" s="4" t="s">
        <v>554</v>
      </c>
      <c r="F26" s="6"/>
      <c r="G26" s="5" t="s">
        <v>1510</v>
      </c>
      <c r="H26" s="5" t="s">
        <v>497</v>
      </c>
      <c r="I26" s="8"/>
      <c r="J26" s="8"/>
    </row>
    <row r="27" spans="1:10" ht="11" customHeight="1" x14ac:dyDescent="0.35">
      <c r="A27" s="36"/>
      <c r="B27" s="38" t="s">
        <v>1405</v>
      </c>
      <c r="C27" s="39"/>
      <c r="D27" s="39"/>
      <c r="E27" s="4" t="s">
        <v>556</v>
      </c>
      <c r="F27" s="6"/>
      <c r="G27" s="5" t="s">
        <v>1525</v>
      </c>
      <c r="H27" s="5" t="s">
        <v>496</v>
      </c>
      <c r="I27" s="8"/>
      <c r="J27" s="8"/>
    </row>
    <row r="28" spans="1:10" ht="11" customHeight="1" x14ac:dyDescent="0.35">
      <c r="A28" s="36"/>
      <c r="B28" s="36"/>
      <c r="C28" s="37" t="s">
        <v>1406</v>
      </c>
      <c r="D28" s="36"/>
      <c r="E28" s="4" t="s">
        <v>558</v>
      </c>
      <c r="F28" s="6"/>
      <c r="G28" s="5" t="s">
        <v>1526</v>
      </c>
      <c r="H28" s="5" t="s">
        <v>496</v>
      </c>
      <c r="I28" s="8"/>
      <c r="J28" s="8"/>
    </row>
    <row r="29" spans="1:10" ht="11" customHeight="1" x14ac:dyDescent="0.35">
      <c r="A29" s="36"/>
      <c r="B29" s="36"/>
      <c r="C29" s="37" t="s">
        <v>1407</v>
      </c>
      <c r="D29" s="36"/>
      <c r="E29" s="4" t="s">
        <v>560</v>
      </c>
      <c r="F29" s="6"/>
      <c r="G29" s="5" t="s">
        <v>1527</v>
      </c>
      <c r="H29" s="5" t="s">
        <v>496</v>
      </c>
      <c r="I29" s="8"/>
      <c r="J29" s="8"/>
    </row>
    <row r="30" spans="1:10" ht="11" customHeight="1" x14ac:dyDescent="0.35">
      <c r="A30" s="36"/>
      <c r="B30" s="36"/>
      <c r="C30" s="37" t="s">
        <v>1408</v>
      </c>
      <c r="D30" s="36"/>
      <c r="E30" s="4" t="s">
        <v>986</v>
      </c>
      <c r="F30" s="6"/>
      <c r="G30" s="5" t="s">
        <v>1528</v>
      </c>
      <c r="H30" s="5" t="s">
        <v>496</v>
      </c>
      <c r="I30" s="8"/>
      <c r="J30" s="8"/>
    </row>
    <row r="31" spans="1:10" ht="11" customHeight="1" x14ac:dyDescent="0.35">
      <c r="A31" s="36"/>
      <c r="B31" s="38" t="s">
        <v>1409</v>
      </c>
      <c r="C31" s="39"/>
      <c r="D31" s="39"/>
      <c r="E31" s="4" t="s">
        <v>988</v>
      </c>
      <c r="F31" s="6"/>
      <c r="G31" s="5" t="s">
        <v>1483</v>
      </c>
      <c r="H31" s="8"/>
      <c r="I31" s="8"/>
      <c r="J31" s="8"/>
    </row>
    <row r="32" spans="1:10" ht="11" customHeight="1" x14ac:dyDescent="0.35">
      <c r="A32" s="36"/>
      <c r="B32" s="36"/>
      <c r="C32" s="38" t="s">
        <v>1410</v>
      </c>
      <c r="D32" s="10"/>
      <c r="E32" s="4" t="s">
        <v>566</v>
      </c>
      <c r="F32" s="6"/>
      <c r="G32" s="5" t="s">
        <v>1483</v>
      </c>
      <c r="H32" s="5" t="s">
        <v>1529</v>
      </c>
      <c r="I32" s="8"/>
      <c r="J32" s="8"/>
    </row>
    <row r="33" spans="1:10" ht="11" customHeight="1" x14ac:dyDescent="0.35">
      <c r="A33" s="36"/>
      <c r="B33" s="36"/>
      <c r="C33" s="36"/>
      <c r="D33" s="7" t="s">
        <v>1411</v>
      </c>
      <c r="E33" s="4" t="s">
        <v>568</v>
      </c>
      <c r="F33" s="6"/>
      <c r="G33" s="5" t="s">
        <v>1483</v>
      </c>
      <c r="H33" s="5" t="s">
        <v>1530</v>
      </c>
      <c r="I33" s="8"/>
      <c r="J33" s="8"/>
    </row>
    <row r="34" spans="1:10" ht="11" customHeight="1" x14ac:dyDescent="0.35">
      <c r="A34" s="36"/>
      <c r="B34" s="36"/>
      <c r="C34" s="36"/>
      <c r="D34" s="7" t="s">
        <v>1412</v>
      </c>
      <c r="E34" s="4" t="s">
        <v>570</v>
      </c>
      <c r="F34" s="6"/>
      <c r="G34" s="5" t="s">
        <v>1483</v>
      </c>
      <c r="H34" s="5" t="s">
        <v>1531</v>
      </c>
      <c r="I34" s="8"/>
      <c r="J34" s="8"/>
    </row>
    <row r="35" spans="1:10" ht="11" customHeight="1" x14ac:dyDescent="0.35">
      <c r="A35" s="36"/>
      <c r="B35" s="36"/>
      <c r="C35" s="38" t="s">
        <v>1413</v>
      </c>
      <c r="D35" s="10"/>
      <c r="E35" s="4" t="s">
        <v>572</v>
      </c>
      <c r="F35" s="6"/>
      <c r="G35" s="5" t="s">
        <v>1483</v>
      </c>
      <c r="H35" s="5" t="s">
        <v>1532</v>
      </c>
      <c r="I35" s="8"/>
      <c r="J35" s="8"/>
    </row>
    <row r="36" spans="1:10" ht="11" customHeight="1" x14ac:dyDescent="0.35">
      <c r="A36" s="36"/>
      <c r="B36" s="36"/>
      <c r="C36" s="36"/>
      <c r="D36" s="7" t="s">
        <v>1414</v>
      </c>
      <c r="E36" s="4" t="s">
        <v>574</v>
      </c>
      <c r="F36" s="6"/>
      <c r="G36" s="5" t="s">
        <v>1483</v>
      </c>
      <c r="H36" s="5" t="s">
        <v>1533</v>
      </c>
      <c r="I36" s="8"/>
      <c r="J36" s="8"/>
    </row>
    <row r="37" spans="1:10" ht="11" customHeight="1" x14ac:dyDescent="0.35">
      <c r="A37" s="36"/>
      <c r="B37" s="36"/>
      <c r="C37" s="36"/>
      <c r="D37" s="7" t="s">
        <v>1415</v>
      </c>
      <c r="E37" s="4" t="s">
        <v>576</v>
      </c>
      <c r="F37" s="6"/>
      <c r="G37" s="5" t="s">
        <v>1483</v>
      </c>
      <c r="H37" s="5" t="s">
        <v>1534</v>
      </c>
      <c r="I37" s="8"/>
      <c r="J37" s="8"/>
    </row>
    <row r="38" spans="1:10" ht="11" customHeight="1" x14ac:dyDescent="0.35">
      <c r="A38" s="36"/>
      <c r="B38" s="36"/>
      <c r="C38" s="37" t="s">
        <v>1416</v>
      </c>
      <c r="D38" s="36"/>
      <c r="E38" s="4" t="s">
        <v>1417</v>
      </c>
      <c r="F38" s="6"/>
      <c r="G38" s="5" t="s">
        <v>1483</v>
      </c>
      <c r="H38" s="5" t="s">
        <v>497</v>
      </c>
      <c r="I38" s="8"/>
      <c r="J38" s="8"/>
    </row>
    <row r="39" spans="1:10" ht="11" customHeight="1" x14ac:dyDescent="0.35">
      <c r="A39" s="36"/>
      <c r="B39" s="37" t="s">
        <v>1418</v>
      </c>
      <c r="C39" s="36"/>
      <c r="D39" s="36"/>
      <c r="E39" s="4" t="s">
        <v>1419</v>
      </c>
      <c r="F39" s="6"/>
      <c r="G39" s="5" t="s">
        <v>1535</v>
      </c>
      <c r="H39" s="8"/>
      <c r="I39" s="5" t="s">
        <v>1536</v>
      </c>
      <c r="J39" s="8"/>
    </row>
    <row r="40" spans="1:10" ht="11" customHeight="1" x14ac:dyDescent="0.35">
      <c r="A40" s="36"/>
      <c r="B40" s="37" t="s">
        <v>1420</v>
      </c>
      <c r="C40" s="36"/>
      <c r="D40" s="36"/>
      <c r="E40" s="4" t="s">
        <v>1421</v>
      </c>
      <c r="F40" s="6"/>
      <c r="G40" s="5" t="s">
        <v>1484</v>
      </c>
      <c r="H40" s="8"/>
      <c r="I40" s="8"/>
      <c r="J40" s="8"/>
    </row>
    <row r="41" spans="1:10" ht="11" customHeight="1" x14ac:dyDescent="0.35">
      <c r="A41" s="36"/>
      <c r="B41" s="37" t="s">
        <v>1422</v>
      </c>
      <c r="C41" s="36"/>
      <c r="D41" s="36"/>
      <c r="E41" s="4" t="s">
        <v>578</v>
      </c>
      <c r="F41" s="6"/>
      <c r="G41" s="5" t="s">
        <v>1485</v>
      </c>
      <c r="H41" s="8"/>
      <c r="I41" s="8"/>
      <c r="J41" s="8"/>
    </row>
    <row r="42" spans="1:10" ht="11" customHeight="1" x14ac:dyDescent="0.35">
      <c r="A42" s="36"/>
      <c r="B42" s="37" t="s">
        <v>1423</v>
      </c>
      <c r="C42" s="36"/>
      <c r="D42" s="36"/>
      <c r="E42" s="4" t="s">
        <v>580</v>
      </c>
      <c r="F42" s="6"/>
      <c r="G42" s="5" t="s">
        <v>1486</v>
      </c>
      <c r="H42" s="8"/>
      <c r="I42" s="8"/>
      <c r="J42" s="8"/>
    </row>
    <row r="43" spans="1:10" ht="11" customHeight="1" x14ac:dyDescent="0.35">
      <c r="A43" s="36"/>
      <c r="B43" s="37" t="s">
        <v>1424</v>
      </c>
      <c r="C43" s="36"/>
      <c r="D43" s="36"/>
      <c r="E43" s="4" t="s">
        <v>582</v>
      </c>
      <c r="F43" s="6"/>
      <c r="G43" s="5" t="s">
        <v>1487</v>
      </c>
      <c r="H43" s="8"/>
      <c r="I43" s="8"/>
      <c r="J43" s="8"/>
    </row>
    <row r="44" spans="1:10" ht="11" customHeight="1" x14ac:dyDescent="0.35">
      <c r="A44" s="36"/>
      <c r="B44" s="37" t="s">
        <v>1425</v>
      </c>
      <c r="C44" s="36"/>
      <c r="D44" s="36"/>
      <c r="E44" s="4" t="s">
        <v>584</v>
      </c>
      <c r="F44" s="6"/>
      <c r="G44" s="5" t="s">
        <v>1488</v>
      </c>
      <c r="H44" s="8"/>
      <c r="I44" s="8"/>
      <c r="J44" s="8"/>
    </row>
    <row r="45" spans="1:10" ht="11" customHeight="1" x14ac:dyDescent="0.35">
      <c r="A45" s="36"/>
      <c r="B45" s="37" t="s">
        <v>1426</v>
      </c>
      <c r="C45" s="36"/>
      <c r="D45" s="36"/>
      <c r="E45" s="4" t="s">
        <v>586</v>
      </c>
      <c r="F45" s="6"/>
      <c r="G45" s="5" t="s">
        <v>1489</v>
      </c>
      <c r="H45" s="8"/>
      <c r="I45" s="8"/>
      <c r="J45" s="8"/>
    </row>
    <row r="46" spans="1:10" ht="11" customHeight="1" x14ac:dyDescent="0.35">
      <c r="A46" s="36"/>
      <c r="B46" s="37" t="s">
        <v>1427</v>
      </c>
      <c r="C46" s="36"/>
      <c r="D46" s="36"/>
      <c r="E46" s="4" t="s">
        <v>805</v>
      </c>
      <c r="F46" s="6"/>
      <c r="G46" s="5" t="s">
        <v>1490</v>
      </c>
      <c r="H46" s="8"/>
      <c r="I46" s="8"/>
      <c r="J46" s="8"/>
    </row>
    <row r="47" spans="1:10" ht="11" customHeight="1" x14ac:dyDescent="0.35">
      <c r="A47" s="36"/>
      <c r="B47" s="37" t="s">
        <v>1428</v>
      </c>
      <c r="C47" s="36"/>
      <c r="D47" s="36"/>
      <c r="E47" s="4" t="s">
        <v>596</v>
      </c>
      <c r="F47" s="6"/>
      <c r="G47" s="5" t="s">
        <v>1491</v>
      </c>
      <c r="H47" s="8"/>
      <c r="I47" s="8"/>
      <c r="J47" s="8"/>
    </row>
    <row r="48" spans="1:10" ht="11" customHeight="1" x14ac:dyDescent="0.35">
      <c r="A48" s="37" t="s">
        <v>1429</v>
      </c>
      <c r="B48" s="38" t="s">
        <v>1430</v>
      </c>
      <c r="C48" s="39"/>
      <c r="D48" s="39"/>
      <c r="E48" s="4" t="s">
        <v>598</v>
      </c>
      <c r="F48" s="6"/>
      <c r="G48" s="5" t="s">
        <v>1537</v>
      </c>
      <c r="H48" s="5" t="s">
        <v>1529</v>
      </c>
      <c r="I48" s="8"/>
      <c r="J48" s="8"/>
    </row>
    <row r="49" spans="1:10" ht="11" customHeight="1" x14ac:dyDescent="0.35">
      <c r="A49" s="36"/>
      <c r="B49" s="36"/>
      <c r="C49" s="38" t="s">
        <v>1431</v>
      </c>
      <c r="D49" s="10"/>
      <c r="E49" s="4" t="s">
        <v>600</v>
      </c>
      <c r="F49" s="6"/>
      <c r="G49" s="5" t="s">
        <v>1537</v>
      </c>
      <c r="H49" s="5" t="s">
        <v>1530</v>
      </c>
      <c r="I49" s="8"/>
      <c r="J49" s="8"/>
    </row>
    <row r="50" spans="1:10" ht="11" customHeight="1" x14ac:dyDescent="0.35">
      <c r="A50" s="36"/>
      <c r="B50" s="36"/>
      <c r="C50" s="36"/>
      <c r="D50" s="7" t="s">
        <v>1432</v>
      </c>
      <c r="E50" s="4" t="s">
        <v>602</v>
      </c>
      <c r="F50" s="6"/>
      <c r="G50" s="5" t="s">
        <v>1537</v>
      </c>
      <c r="H50" s="5" t="s">
        <v>1530</v>
      </c>
      <c r="I50" s="8"/>
      <c r="J50" s="5" t="s">
        <v>1541</v>
      </c>
    </row>
    <row r="51" spans="1:10" ht="11" customHeight="1" x14ac:dyDescent="0.35">
      <c r="A51" s="36"/>
      <c r="B51" s="36"/>
      <c r="C51" s="36"/>
      <c r="D51" s="7" t="s">
        <v>1433</v>
      </c>
      <c r="E51" s="4" t="s">
        <v>604</v>
      </c>
      <c r="F51" s="6"/>
      <c r="G51" s="5" t="s">
        <v>1537</v>
      </c>
      <c r="H51" s="5" t="s">
        <v>1530</v>
      </c>
      <c r="I51" s="8"/>
      <c r="J51" s="5" t="s">
        <v>1542</v>
      </c>
    </row>
    <row r="52" spans="1:10" ht="11" customHeight="1" x14ac:dyDescent="0.35">
      <c r="A52" s="36"/>
      <c r="B52" s="36"/>
      <c r="C52" s="36"/>
      <c r="D52" s="7" t="s">
        <v>1434</v>
      </c>
      <c r="E52" s="4" t="s">
        <v>606</v>
      </c>
      <c r="F52" s="6"/>
      <c r="G52" s="5" t="s">
        <v>1537</v>
      </c>
      <c r="H52" s="5" t="s">
        <v>1530</v>
      </c>
      <c r="I52" s="8"/>
      <c r="J52" s="5" t="s">
        <v>1543</v>
      </c>
    </row>
    <row r="53" spans="1:10" ht="11" customHeight="1" x14ac:dyDescent="0.35">
      <c r="A53" s="36"/>
      <c r="B53" s="36"/>
      <c r="C53" s="38" t="s">
        <v>1435</v>
      </c>
      <c r="D53" s="10"/>
      <c r="E53" s="4" t="s">
        <v>608</v>
      </c>
      <c r="F53" s="6"/>
      <c r="G53" s="5" t="s">
        <v>1537</v>
      </c>
      <c r="H53" s="5" t="s">
        <v>1531</v>
      </c>
      <c r="I53" s="8"/>
      <c r="J53" s="8"/>
    </row>
    <row r="54" spans="1:10" ht="11" customHeight="1" x14ac:dyDescent="0.35">
      <c r="A54" s="36"/>
      <c r="B54" s="36"/>
      <c r="C54" s="36"/>
      <c r="D54" s="7" t="s">
        <v>1432</v>
      </c>
      <c r="E54" s="4" t="s">
        <v>628</v>
      </c>
      <c r="F54" s="6"/>
      <c r="G54" s="5" t="s">
        <v>1537</v>
      </c>
      <c r="H54" s="5" t="s">
        <v>1531</v>
      </c>
      <c r="I54" s="8"/>
      <c r="J54" s="5" t="s">
        <v>1541</v>
      </c>
    </row>
    <row r="55" spans="1:10" ht="11" customHeight="1" x14ac:dyDescent="0.35">
      <c r="A55" s="36"/>
      <c r="B55" s="36"/>
      <c r="C55" s="36"/>
      <c r="D55" s="7" t="s">
        <v>1433</v>
      </c>
      <c r="E55" s="4" t="s">
        <v>634</v>
      </c>
      <c r="F55" s="6"/>
      <c r="G55" s="5" t="s">
        <v>1537</v>
      </c>
      <c r="H55" s="5" t="s">
        <v>1531</v>
      </c>
      <c r="I55" s="8"/>
      <c r="J55" s="5" t="s">
        <v>1542</v>
      </c>
    </row>
    <row r="56" spans="1:10" ht="11" customHeight="1" x14ac:dyDescent="0.35">
      <c r="A56" s="36"/>
      <c r="B56" s="36"/>
      <c r="C56" s="36"/>
      <c r="D56" s="7" t="s">
        <v>1434</v>
      </c>
      <c r="E56" s="4" t="s">
        <v>636</v>
      </c>
      <c r="F56" s="6"/>
      <c r="G56" s="5" t="s">
        <v>1537</v>
      </c>
      <c r="H56" s="5" t="s">
        <v>1531</v>
      </c>
      <c r="I56" s="8"/>
      <c r="J56" s="5" t="s">
        <v>1543</v>
      </c>
    </row>
    <row r="57" spans="1:10" ht="11" customHeight="1" x14ac:dyDescent="0.35">
      <c r="A57" s="36"/>
      <c r="B57" s="38" t="s">
        <v>1436</v>
      </c>
      <c r="C57" s="39"/>
      <c r="D57" s="39"/>
      <c r="E57" s="4" t="s">
        <v>1437</v>
      </c>
      <c r="F57" s="6"/>
      <c r="G57" s="5" t="s">
        <v>1537</v>
      </c>
      <c r="H57" s="5" t="s">
        <v>1538</v>
      </c>
      <c r="I57" s="8"/>
      <c r="J57" s="8"/>
    </row>
    <row r="58" spans="1:10" ht="11" customHeight="1" x14ac:dyDescent="0.35">
      <c r="A58" s="36"/>
      <c r="B58" s="36"/>
      <c r="C58" s="38" t="s">
        <v>1438</v>
      </c>
      <c r="D58" s="10"/>
      <c r="E58" s="4" t="s">
        <v>1439</v>
      </c>
      <c r="F58" s="6"/>
      <c r="G58" s="5" t="s">
        <v>1537</v>
      </c>
      <c r="H58" s="5" t="s">
        <v>1539</v>
      </c>
      <c r="I58" s="8"/>
      <c r="J58" s="8"/>
    </row>
    <row r="59" spans="1:10" ht="11" customHeight="1" x14ac:dyDescent="0.35">
      <c r="A59" s="36"/>
      <c r="B59" s="36"/>
      <c r="C59" s="36"/>
      <c r="D59" s="7" t="s">
        <v>1432</v>
      </c>
      <c r="E59" s="4" t="s">
        <v>1440</v>
      </c>
      <c r="F59" s="6"/>
      <c r="G59" s="5" t="s">
        <v>1537</v>
      </c>
      <c r="H59" s="5" t="s">
        <v>1539</v>
      </c>
      <c r="I59" s="8"/>
      <c r="J59" s="5" t="s">
        <v>1541</v>
      </c>
    </row>
    <row r="60" spans="1:10" ht="11" customHeight="1" x14ac:dyDescent="0.35">
      <c r="A60" s="36"/>
      <c r="B60" s="36"/>
      <c r="C60" s="36"/>
      <c r="D60" s="7" t="s">
        <v>1433</v>
      </c>
      <c r="E60" s="4" t="s">
        <v>1441</v>
      </c>
      <c r="F60" s="6"/>
      <c r="G60" s="5" t="s">
        <v>1537</v>
      </c>
      <c r="H60" s="5" t="s">
        <v>1539</v>
      </c>
      <c r="I60" s="8"/>
      <c r="J60" s="5" t="s">
        <v>1542</v>
      </c>
    </row>
    <row r="61" spans="1:10" ht="11" customHeight="1" x14ac:dyDescent="0.35">
      <c r="A61" s="36"/>
      <c r="B61" s="36"/>
      <c r="C61" s="36"/>
      <c r="D61" s="7" t="s">
        <v>1434</v>
      </c>
      <c r="E61" s="4" t="s">
        <v>1442</v>
      </c>
      <c r="F61" s="6"/>
      <c r="G61" s="5" t="s">
        <v>1537</v>
      </c>
      <c r="H61" s="5" t="s">
        <v>1539</v>
      </c>
      <c r="I61" s="8"/>
      <c r="J61" s="5" t="s">
        <v>1543</v>
      </c>
    </row>
    <row r="62" spans="1:10" ht="11" customHeight="1" x14ac:dyDescent="0.35">
      <c r="A62" s="36"/>
      <c r="B62" s="36"/>
      <c r="C62" s="38" t="s">
        <v>1443</v>
      </c>
      <c r="D62" s="10"/>
      <c r="E62" s="4" t="s">
        <v>1444</v>
      </c>
      <c r="F62" s="6"/>
      <c r="G62" s="5" t="s">
        <v>1537</v>
      </c>
      <c r="H62" s="5" t="s">
        <v>1540</v>
      </c>
      <c r="I62" s="8"/>
      <c r="J62" s="8"/>
    </row>
    <row r="63" spans="1:10" ht="11" customHeight="1" x14ac:dyDescent="0.35">
      <c r="A63" s="36"/>
      <c r="B63" s="36"/>
      <c r="C63" s="36"/>
      <c r="D63" s="7" t="s">
        <v>1432</v>
      </c>
      <c r="E63" s="4" t="s">
        <v>638</v>
      </c>
      <c r="F63" s="6"/>
      <c r="G63" s="5" t="s">
        <v>1537</v>
      </c>
      <c r="H63" s="5" t="s">
        <v>1540</v>
      </c>
      <c r="I63" s="8"/>
      <c r="J63" s="5" t="s">
        <v>1541</v>
      </c>
    </row>
    <row r="64" spans="1:10" ht="11" customHeight="1" x14ac:dyDescent="0.35">
      <c r="A64" s="36"/>
      <c r="B64" s="36"/>
      <c r="C64" s="36"/>
      <c r="D64" s="7" t="s">
        <v>1433</v>
      </c>
      <c r="E64" s="4" t="s">
        <v>640</v>
      </c>
      <c r="F64" s="6"/>
      <c r="G64" s="5" t="s">
        <v>1537</v>
      </c>
      <c r="H64" s="5" t="s">
        <v>1540</v>
      </c>
      <c r="I64" s="8"/>
      <c r="J64" s="5" t="s">
        <v>1542</v>
      </c>
    </row>
    <row r="65" spans="1:10" ht="11" customHeight="1" x14ac:dyDescent="0.35">
      <c r="A65" s="36"/>
      <c r="B65" s="36"/>
      <c r="C65" s="36"/>
      <c r="D65" s="7" t="s">
        <v>1434</v>
      </c>
      <c r="E65" s="4" t="s">
        <v>642</v>
      </c>
      <c r="F65" s="6"/>
      <c r="G65" s="5" t="s">
        <v>1537</v>
      </c>
      <c r="H65" s="5" t="s">
        <v>1540</v>
      </c>
      <c r="I65" s="8"/>
      <c r="J65" s="5" t="s">
        <v>1543</v>
      </c>
    </row>
    <row r="66" spans="1:10" ht="11" customHeight="1" x14ac:dyDescent="0.35">
      <c r="A66" s="36"/>
      <c r="B66" s="38" t="s">
        <v>1445</v>
      </c>
      <c r="C66" s="39"/>
      <c r="D66" s="39"/>
      <c r="E66" s="4" t="s">
        <v>644</v>
      </c>
      <c r="F66" s="6"/>
      <c r="G66" s="5" t="s">
        <v>1537</v>
      </c>
      <c r="H66" s="5" t="s">
        <v>497</v>
      </c>
      <c r="I66" s="8"/>
      <c r="J66" s="8"/>
    </row>
    <row r="67" spans="1:10" ht="11" customHeight="1" x14ac:dyDescent="0.35">
      <c r="A67" s="36"/>
      <c r="B67" s="36"/>
      <c r="C67" s="37" t="s">
        <v>1432</v>
      </c>
      <c r="D67" s="36"/>
      <c r="E67" s="4" t="s">
        <v>823</v>
      </c>
      <c r="F67" s="6"/>
      <c r="G67" s="5" t="s">
        <v>1537</v>
      </c>
      <c r="H67" s="5" t="s">
        <v>497</v>
      </c>
      <c r="I67" s="8"/>
      <c r="J67" s="5" t="s">
        <v>1541</v>
      </c>
    </row>
    <row r="68" spans="1:10" ht="11" customHeight="1" x14ac:dyDescent="0.35">
      <c r="A68" s="36"/>
      <c r="B68" s="36"/>
      <c r="C68" s="37" t="s">
        <v>1433</v>
      </c>
      <c r="D68" s="36"/>
      <c r="E68" s="4" t="s">
        <v>825</v>
      </c>
      <c r="F68" s="6"/>
      <c r="G68" s="5" t="s">
        <v>1537</v>
      </c>
      <c r="H68" s="5" t="s">
        <v>497</v>
      </c>
      <c r="I68" s="8"/>
      <c r="J68" s="5" t="s">
        <v>1542</v>
      </c>
    </row>
    <row r="69" spans="1:10" ht="11" customHeight="1" x14ac:dyDescent="0.35">
      <c r="A69" s="36"/>
      <c r="B69" s="36"/>
      <c r="C69" s="37" t="s">
        <v>1434</v>
      </c>
      <c r="D69" s="36"/>
      <c r="E69" s="4" t="s">
        <v>827</v>
      </c>
      <c r="F69" s="6"/>
      <c r="G69" s="5" t="s">
        <v>1537</v>
      </c>
      <c r="H69" s="5" t="s">
        <v>497</v>
      </c>
      <c r="I69" s="8"/>
      <c r="J69" s="5" t="s">
        <v>1543</v>
      </c>
    </row>
    <row r="70" spans="1:10" ht="11" customHeight="1" x14ac:dyDescent="0.35">
      <c r="A70" s="36"/>
      <c r="B70" s="37" t="s">
        <v>1446</v>
      </c>
      <c r="C70" s="36"/>
      <c r="D70" s="36"/>
      <c r="E70" s="4" t="s">
        <v>829</v>
      </c>
      <c r="F70" s="12"/>
      <c r="G70" s="5" t="s">
        <v>1492</v>
      </c>
      <c r="H70" s="8"/>
      <c r="I70" s="8"/>
      <c r="J70" s="8"/>
    </row>
    <row r="71" spans="1:10" ht="11" customHeight="1" x14ac:dyDescent="0.35">
      <c r="A71" s="36"/>
      <c r="B71" s="37" t="s">
        <v>1447</v>
      </c>
      <c r="C71" s="36"/>
      <c r="D71" s="36"/>
      <c r="E71" s="4" t="s">
        <v>646</v>
      </c>
      <c r="F71" s="6"/>
      <c r="G71" s="5" t="s">
        <v>1493</v>
      </c>
      <c r="H71" s="8"/>
      <c r="I71" s="8"/>
      <c r="J71" s="8"/>
    </row>
    <row r="72" spans="1:10" ht="11" customHeight="1" x14ac:dyDescent="0.35">
      <c r="A72" s="36"/>
      <c r="B72" s="37" t="s">
        <v>1448</v>
      </c>
      <c r="C72" s="36"/>
      <c r="D72" s="36"/>
      <c r="E72" s="4" t="s">
        <v>648</v>
      </c>
      <c r="F72" s="6"/>
      <c r="G72" s="5" t="s">
        <v>1494</v>
      </c>
      <c r="H72" s="8"/>
      <c r="I72" s="8"/>
      <c r="J72" s="8"/>
    </row>
    <row r="73" spans="1:10" ht="11" customHeight="1" x14ac:dyDescent="0.35">
      <c r="A73" s="36"/>
      <c r="B73" s="37" t="s">
        <v>1449</v>
      </c>
      <c r="C73" s="36"/>
      <c r="D73" s="36"/>
      <c r="E73" s="4" t="s">
        <v>650</v>
      </c>
      <c r="F73" s="6"/>
      <c r="G73" s="5" t="s">
        <v>1495</v>
      </c>
      <c r="H73" s="8"/>
      <c r="I73" s="8"/>
      <c r="J73" s="8"/>
    </row>
    <row r="74" spans="1:10" ht="11" customHeight="1" x14ac:dyDescent="0.35">
      <c r="A74" s="36"/>
      <c r="B74" s="37" t="s">
        <v>1450</v>
      </c>
      <c r="C74" s="36"/>
      <c r="D74" s="36"/>
      <c r="E74" s="4" t="s">
        <v>652</v>
      </c>
      <c r="F74" s="6"/>
      <c r="G74" s="5" t="s">
        <v>1496</v>
      </c>
      <c r="H74" s="8"/>
      <c r="I74" s="8"/>
      <c r="J74" s="8"/>
    </row>
    <row r="75" spans="1:10" ht="11" customHeight="1" x14ac:dyDescent="0.35">
      <c r="A75" s="36"/>
      <c r="B75" s="37" t="s">
        <v>1451</v>
      </c>
      <c r="C75" s="36"/>
      <c r="D75" s="36"/>
      <c r="E75" s="4" t="s">
        <v>831</v>
      </c>
      <c r="F75" s="6"/>
      <c r="G75" s="5" t="s">
        <v>1497</v>
      </c>
      <c r="H75" s="8"/>
      <c r="I75" s="8"/>
      <c r="J75" s="8"/>
    </row>
    <row r="76" spans="1:10" ht="11" customHeight="1" x14ac:dyDescent="0.35">
      <c r="A76" s="36"/>
      <c r="B76" s="37" t="s">
        <v>1401</v>
      </c>
      <c r="C76" s="36"/>
      <c r="D76" s="36"/>
      <c r="E76" s="4" t="s">
        <v>1452</v>
      </c>
      <c r="F76" s="6"/>
      <c r="G76" s="5" t="s">
        <v>1498</v>
      </c>
      <c r="H76" s="8"/>
      <c r="I76" s="8"/>
      <c r="J76" s="8"/>
    </row>
    <row r="77" spans="1:10" ht="11" customHeight="1" x14ac:dyDescent="0.35">
      <c r="A77" s="36"/>
      <c r="B77" s="37" t="s">
        <v>1453</v>
      </c>
      <c r="C77" s="36"/>
      <c r="D77" s="36"/>
      <c r="E77" s="4" t="s">
        <v>1454</v>
      </c>
      <c r="F77" s="6"/>
      <c r="G77" s="5" t="s">
        <v>1499</v>
      </c>
      <c r="H77" s="8"/>
      <c r="I77" s="8"/>
      <c r="J77" s="8"/>
    </row>
    <row r="78" spans="1:10" ht="11" customHeight="1" x14ac:dyDescent="0.35">
      <c r="A78" s="36"/>
      <c r="B78" s="37" t="s">
        <v>1455</v>
      </c>
      <c r="C78" s="36"/>
      <c r="D78" s="36"/>
      <c r="E78" s="4" t="s">
        <v>1456</v>
      </c>
      <c r="F78" s="6"/>
      <c r="G78" s="5" t="s">
        <v>1500</v>
      </c>
      <c r="H78" s="8"/>
      <c r="I78" s="8"/>
      <c r="J78" s="8"/>
    </row>
    <row r="79" spans="1:10" ht="11" customHeight="1" x14ac:dyDescent="0.35">
      <c r="A79" s="36"/>
      <c r="B79" s="37" t="s">
        <v>1457</v>
      </c>
      <c r="C79" s="36"/>
      <c r="D79" s="36"/>
      <c r="E79" s="4" t="s">
        <v>1458</v>
      </c>
      <c r="F79" s="6"/>
      <c r="G79" s="5" t="s">
        <v>1501</v>
      </c>
      <c r="H79" s="8"/>
      <c r="I79" s="8"/>
      <c r="J79" s="8"/>
    </row>
    <row r="80" spans="1:10" ht="11" customHeight="1" x14ac:dyDescent="0.35">
      <c r="A80" s="36"/>
      <c r="B80" s="37" t="s">
        <v>1459</v>
      </c>
      <c r="C80" s="36"/>
      <c r="D80" s="36"/>
      <c r="E80" s="4" t="s">
        <v>1460</v>
      </c>
      <c r="F80" s="6"/>
      <c r="G80" s="5" t="s">
        <v>1502</v>
      </c>
      <c r="H80" s="8"/>
      <c r="I80" s="8"/>
      <c r="J80" s="8"/>
    </row>
    <row r="81" spans="1:10" ht="11" customHeight="1" x14ac:dyDescent="0.35">
      <c r="A81" s="36"/>
      <c r="B81" s="37" t="s">
        <v>1461</v>
      </c>
      <c r="C81" s="36"/>
      <c r="D81" s="36"/>
      <c r="E81" s="4" t="s">
        <v>1462</v>
      </c>
      <c r="F81" s="6"/>
      <c r="G81" s="5" t="s">
        <v>1503</v>
      </c>
      <c r="H81" s="8"/>
      <c r="I81" s="8"/>
      <c r="J81" s="8"/>
    </row>
    <row r="82" spans="1:10" ht="11" customHeight="1" x14ac:dyDescent="0.35">
      <c r="A82" s="36"/>
      <c r="B82" s="38" t="s">
        <v>1463</v>
      </c>
      <c r="C82" s="39"/>
      <c r="D82" s="39"/>
      <c r="E82" s="4" t="s">
        <v>1464</v>
      </c>
      <c r="F82" s="6"/>
      <c r="G82" s="5" t="s">
        <v>1504</v>
      </c>
      <c r="H82" s="8"/>
      <c r="I82" s="8"/>
      <c r="J82" s="8"/>
    </row>
    <row r="83" spans="1:10" ht="11" customHeight="1" x14ac:dyDescent="0.35">
      <c r="A83" s="36"/>
      <c r="B83" s="36"/>
      <c r="C83" s="37" t="s">
        <v>1465</v>
      </c>
      <c r="D83" s="36"/>
      <c r="E83" s="4" t="s">
        <v>1466</v>
      </c>
      <c r="F83" s="6"/>
      <c r="G83" s="5" t="s">
        <v>1505</v>
      </c>
      <c r="H83" s="8"/>
      <c r="I83" s="8"/>
      <c r="J83" s="8"/>
    </row>
    <row r="84" spans="1:10" ht="11" customHeight="1" x14ac:dyDescent="0.35">
      <c r="A84" s="36"/>
      <c r="B84" s="36"/>
      <c r="C84" s="37" t="s">
        <v>1467</v>
      </c>
      <c r="D84" s="36"/>
      <c r="E84" s="4" t="s">
        <v>1468</v>
      </c>
      <c r="F84" s="6"/>
      <c r="G84" s="5" t="s">
        <v>1506</v>
      </c>
      <c r="H84" s="8"/>
      <c r="I84" s="8"/>
      <c r="J84" s="8"/>
    </row>
    <row r="85" spans="1:10" ht="11" customHeight="1" x14ac:dyDescent="0.35">
      <c r="A85" s="36"/>
      <c r="B85" s="37" t="s">
        <v>1469</v>
      </c>
      <c r="C85" s="36"/>
      <c r="D85" s="36"/>
      <c r="E85" s="4" t="s">
        <v>1470</v>
      </c>
      <c r="F85" s="6"/>
      <c r="G85" s="5" t="s">
        <v>1507</v>
      </c>
      <c r="H85" s="8"/>
      <c r="I85" s="8"/>
      <c r="J85" s="8"/>
    </row>
    <row r="86" spans="1:10" ht="11" customHeight="1" x14ac:dyDescent="0.35">
      <c r="A86" s="36"/>
      <c r="B86" s="37" t="s">
        <v>1471</v>
      </c>
      <c r="C86" s="36"/>
      <c r="D86" s="36"/>
      <c r="E86" s="4" t="s">
        <v>1472</v>
      </c>
      <c r="F86" s="6"/>
      <c r="G86" s="5" t="s">
        <v>1508</v>
      </c>
      <c r="H86" s="8"/>
      <c r="I86" s="8"/>
      <c r="J86" s="8"/>
    </row>
    <row r="87" spans="1:10" ht="11" customHeight="1" x14ac:dyDescent="0.35">
      <c r="A87" s="37" t="s">
        <v>1473</v>
      </c>
      <c r="B87" s="36"/>
      <c r="C87" s="36"/>
      <c r="D87" s="36"/>
      <c r="E87" s="4" t="s">
        <v>1474</v>
      </c>
      <c r="F87" s="6"/>
      <c r="G87" s="5" t="s">
        <v>1509</v>
      </c>
      <c r="H87" s="8"/>
      <c r="I87" s="8"/>
      <c r="J87" s="8"/>
    </row>
    <row r="88" spans="1:10" ht="11" customHeight="1" x14ac:dyDescent="0.35">
      <c r="E88" s="5" t="s">
        <v>493</v>
      </c>
      <c r="F88" s="5" t="s">
        <v>495</v>
      </c>
    </row>
  </sheetData>
  <mergeCells count="74">
    <mergeCell ref="I3:I4"/>
    <mergeCell ref="B7:D7"/>
    <mergeCell ref="B8:D8"/>
    <mergeCell ref="B6:D6"/>
    <mergeCell ref="G3:G4"/>
    <mergeCell ref="B5:D5"/>
    <mergeCell ref="A5:A47"/>
    <mergeCell ref="C32:C34"/>
    <mergeCell ref="A48:A86"/>
    <mergeCell ref="B75:D75"/>
    <mergeCell ref="B9:D9"/>
    <mergeCell ref="B10:D10"/>
    <mergeCell ref="C49:C52"/>
    <mergeCell ref="C38:D38"/>
    <mergeCell ref="C67:D67"/>
    <mergeCell ref="B86:D86"/>
    <mergeCell ref="C66:D66"/>
    <mergeCell ref="B85:D85"/>
    <mergeCell ref="B66:B69"/>
    <mergeCell ref="C14:C16"/>
    <mergeCell ref="C57:D57"/>
    <mergeCell ref="C83:D83"/>
    <mergeCell ref="A87:D87"/>
    <mergeCell ref="B57:B65"/>
    <mergeCell ref="C11:D11"/>
    <mergeCell ref="C35:C37"/>
    <mergeCell ref="J3:J4"/>
    <mergeCell ref="H3:H4"/>
    <mergeCell ref="C84:D84"/>
    <mergeCell ref="B82:B84"/>
    <mergeCell ref="B27:B30"/>
    <mergeCell ref="C13:D13"/>
    <mergeCell ref="C12:D12"/>
    <mergeCell ref="B48:B56"/>
    <mergeCell ref="B74:D74"/>
    <mergeCell ref="C48:D48"/>
    <mergeCell ref="B26:D26"/>
    <mergeCell ref="B81:D81"/>
    <mergeCell ref="B76:D76"/>
    <mergeCell ref="C69:D69"/>
    <mergeCell ref="C28:D28"/>
    <mergeCell ref="B40:D40"/>
    <mergeCell ref="C30:D30"/>
    <mergeCell ref="C29:D29"/>
    <mergeCell ref="B39:D39"/>
    <mergeCell ref="C82:D82"/>
    <mergeCell ref="B41:D41"/>
    <mergeCell ref="C68:D68"/>
    <mergeCell ref="C31:D31"/>
    <mergeCell ref="C62:C65"/>
    <mergeCell ref="B47:D47"/>
    <mergeCell ref="C58:C61"/>
    <mergeCell ref="C53:C56"/>
    <mergeCell ref="B79:D79"/>
    <mergeCell ref="B70:D70"/>
    <mergeCell ref="B80:D80"/>
    <mergeCell ref="B78:D78"/>
    <mergeCell ref="B71:D71"/>
    <mergeCell ref="B72:D72"/>
    <mergeCell ref="B77:D77"/>
    <mergeCell ref="B73:D73"/>
    <mergeCell ref="C17:C21"/>
    <mergeCell ref="B45:D45"/>
    <mergeCell ref="C27:D27"/>
    <mergeCell ref="B46:D46"/>
    <mergeCell ref="B11:B25"/>
    <mergeCell ref="C23:D23"/>
    <mergeCell ref="C22:D22"/>
    <mergeCell ref="B31:B38"/>
    <mergeCell ref="C25:D25"/>
    <mergeCell ref="B43:D43"/>
    <mergeCell ref="C24:D24"/>
    <mergeCell ref="B44:D44"/>
    <mergeCell ref="B42:D42"/>
  </mergeCells>
  <dataValidations count="1">
    <dataValidation type="custom" allowBlank="1" showErrorMessage="1" errorTitle="Error" error="Data is of incorrect type!" sqref="F5:F87" xr:uid="{00000000-0002-0000-1E00-000000000000}">
      <formula1>ISNUMBER(F5)</formula1>
    </dataValidation>
  </dataValidations>
  <hyperlinks>
    <hyperlink ref="A1" location="'Table of Contents'!A1" display="S.02.01.02.01 - Balance sheet" xr:uid="{00000000-0004-0000-1E00-000000000000}"/>
  </hyperlinks>
  <pageMargins left="0.7" right="0.7" top="0.75" bottom="0.75" header="0.3" footer="0.3"/>
  <pageSetup firstPageNumber="0" orientation="portrait"/>
  <drawing r:id="rId1"/>
  <legacyDrawing r:id="rId2"/>
</worksheet>
</file>

<file path=xl/worksheets/sheet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codeName="Sheet32">
    <pageSetUpPr autoPageBreaks="0"/>
  </sheetPr>
  <dimension ref="A1:K86"/>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1" width="15" customWidth="1"/>
  </cols>
  <sheetData>
    <row r="1" spans="1:11" ht="12" customHeight="1" x14ac:dyDescent="0.35">
      <c r="A1" s="1" t="s">
        <v>1546</v>
      </c>
    </row>
    <row r="3" spans="1:11" ht="11" customHeight="1" x14ac:dyDescent="0.35">
      <c r="F3" s="3" t="s">
        <v>1380</v>
      </c>
      <c r="G3" s="3" t="s">
        <v>1547</v>
      </c>
      <c r="H3" s="33" t="s">
        <v>14</v>
      </c>
      <c r="I3" s="33" t="s">
        <v>492</v>
      </c>
      <c r="J3" s="33" t="s">
        <v>1475</v>
      </c>
      <c r="K3" s="33" t="s">
        <v>1476</v>
      </c>
    </row>
    <row r="4" spans="1:11" ht="11" customHeight="1" x14ac:dyDescent="0.35">
      <c r="F4" s="4" t="s">
        <v>515</v>
      </c>
      <c r="G4" s="4" t="s">
        <v>1332</v>
      </c>
      <c r="H4" s="34"/>
      <c r="I4" s="34"/>
      <c r="J4" s="34"/>
      <c r="K4" s="34"/>
    </row>
    <row r="5" spans="1:11" ht="11" customHeight="1" x14ac:dyDescent="0.35">
      <c r="A5" s="37" t="s">
        <v>1382</v>
      </c>
      <c r="B5" s="37" t="s">
        <v>1383</v>
      </c>
      <c r="C5" s="36"/>
      <c r="D5" s="36"/>
      <c r="E5" s="4" t="s">
        <v>518</v>
      </c>
      <c r="F5" s="12"/>
      <c r="G5" s="6"/>
      <c r="H5" s="5" t="s">
        <v>1477</v>
      </c>
      <c r="I5" s="8"/>
      <c r="J5" s="8"/>
      <c r="K5" s="8"/>
    </row>
    <row r="6" spans="1:11" ht="11" customHeight="1" x14ac:dyDescent="0.35">
      <c r="A6" s="36"/>
      <c r="B6" s="37" t="s">
        <v>1384</v>
      </c>
      <c r="C6" s="36"/>
      <c r="D6" s="36"/>
      <c r="E6" s="4" t="s">
        <v>520</v>
      </c>
      <c r="F6" s="12"/>
      <c r="G6" s="6"/>
      <c r="H6" s="5" t="s">
        <v>1478</v>
      </c>
      <c r="I6" s="8"/>
      <c r="J6" s="8"/>
      <c r="K6" s="8"/>
    </row>
    <row r="7" spans="1:11" ht="11" customHeight="1" x14ac:dyDescent="0.35">
      <c r="A7" s="36"/>
      <c r="B7" s="37" t="s">
        <v>1385</v>
      </c>
      <c r="C7" s="36"/>
      <c r="D7" s="36"/>
      <c r="E7" s="4" t="s">
        <v>522</v>
      </c>
      <c r="F7" s="6"/>
      <c r="G7" s="6"/>
      <c r="H7" s="5" t="s">
        <v>1479</v>
      </c>
      <c r="I7" s="8"/>
      <c r="J7" s="8"/>
      <c r="K7" s="8"/>
    </row>
    <row r="8" spans="1:11" ht="11" customHeight="1" x14ac:dyDescent="0.35">
      <c r="A8" s="36"/>
      <c r="B8" s="37" t="s">
        <v>1386</v>
      </c>
      <c r="C8" s="36"/>
      <c r="D8" s="36"/>
      <c r="E8" s="4" t="s">
        <v>524</v>
      </c>
      <c r="F8" s="6"/>
      <c r="G8" s="6"/>
      <c r="H8" s="5" t="s">
        <v>1480</v>
      </c>
      <c r="I8" s="8"/>
      <c r="J8" s="8"/>
      <c r="K8" s="8"/>
    </row>
    <row r="9" spans="1:11" ht="11" customHeight="1" x14ac:dyDescent="0.35">
      <c r="A9" s="36"/>
      <c r="B9" s="37" t="s">
        <v>1387</v>
      </c>
      <c r="C9" s="36"/>
      <c r="D9" s="36"/>
      <c r="E9" s="4" t="s">
        <v>885</v>
      </c>
      <c r="F9" s="6"/>
      <c r="G9" s="6"/>
      <c r="H9" s="5" t="s">
        <v>1481</v>
      </c>
      <c r="I9" s="8"/>
      <c r="J9" s="8"/>
      <c r="K9" s="8"/>
    </row>
    <row r="10" spans="1:11" ht="11" customHeight="1" x14ac:dyDescent="0.35">
      <c r="A10" s="36"/>
      <c r="B10" s="37" t="s">
        <v>1388</v>
      </c>
      <c r="C10" s="36"/>
      <c r="D10" s="36"/>
      <c r="E10" s="4" t="s">
        <v>526</v>
      </c>
      <c r="F10" s="6"/>
      <c r="G10" s="6"/>
      <c r="H10" s="5" t="s">
        <v>1482</v>
      </c>
      <c r="I10" s="8"/>
      <c r="J10" s="8"/>
      <c r="K10" s="8"/>
    </row>
    <row r="11" spans="1:11" ht="11" customHeight="1" x14ac:dyDescent="0.35">
      <c r="A11" s="36"/>
      <c r="B11" s="38" t="s">
        <v>1389</v>
      </c>
      <c r="C11" s="39"/>
      <c r="D11" s="39"/>
      <c r="E11" s="4" t="s">
        <v>954</v>
      </c>
      <c r="F11" s="6"/>
      <c r="G11" s="6"/>
      <c r="H11" s="5" t="s">
        <v>1510</v>
      </c>
      <c r="I11" s="5" t="s">
        <v>496</v>
      </c>
      <c r="J11" s="8"/>
      <c r="K11" s="8"/>
    </row>
    <row r="12" spans="1:11" ht="11" customHeight="1" x14ac:dyDescent="0.35">
      <c r="A12" s="36"/>
      <c r="B12" s="36"/>
      <c r="C12" s="37" t="s">
        <v>1390</v>
      </c>
      <c r="D12" s="36"/>
      <c r="E12" s="4" t="s">
        <v>956</v>
      </c>
      <c r="F12" s="6"/>
      <c r="G12" s="6"/>
      <c r="H12" s="5" t="s">
        <v>1511</v>
      </c>
      <c r="I12" s="5" t="s">
        <v>496</v>
      </c>
      <c r="J12" s="8"/>
      <c r="K12" s="8"/>
    </row>
    <row r="13" spans="1:11" ht="11" customHeight="1" x14ac:dyDescent="0.35">
      <c r="A13" s="36"/>
      <c r="B13" s="36"/>
      <c r="C13" s="37" t="s">
        <v>1391</v>
      </c>
      <c r="D13" s="36"/>
      <c r="E13" s="4" t="s">
        <v>960</v>
      </c>
      <c r="F13" s="6"/>
      <c r="G13" s="6"/>
      <c r="H13" s="5" t="s">
        <v>1512</v>
      </c>
      <c r="I13" s="5" t="s">
        <v>496</v>
      </c>
      <c r="J13" s="8"/>
      <c r="K13" s="8"/>
    </row>
    <row r="14" spans="1:11" ht="11" customHeight="1" x14ac:dyDescent="0.35">
      <c r="A14" s="36"/>
      <c r="B14" s="36"/>
      <c r="C14" s="38" t="s">
        <v>1392</v>
      </c>
      <c r="D14" s="10"/>
      <c r="E14" s="4" t="s">
        <v>528</v>
      </c>
      <c r="F14" s="6"/>
      <c r="G14" s="6"/>
      <c r="H14" s="5" t="s">
        <v>1513</v>
      </c>
      <c r="I14" s="5" t="s">
        <v>496</v>
      </c>
      <c r="J14" s="8"/>
      <c r="K14" s="8"/>
    </row>
    <row r="15" spans="1:11" ht="11" customHeight="1" x14ac:dyDescent="0.35">
      <c r="A15" s="36"/>
      <c r="B15" s="36"/>
      <c r="C15" s="36"/>
      <c r="D15" s="7" t="s">
        <v>1393</v>
      </c>
      <c r="E15" s="4" t="s">
        <v>536</v>
      </c>
      <c r="F15" s="6"/>
      <c r="G15" s="6"/>
      <c r="H15" s="5" t="s">
        <v>1514</v>
      </c>
      <c r="I15" s="5" t="s">
        <v>496</v>
      </c>
      <c r="J15" s="8"/>
      <c r="K15" s="8"/>
    </row>
    <row r="16" spans="1:11" ht="11" customHeight="1" x14ac:dyDescent="0.35">
      <c r="A16" s="36"/>
      <c r="B16" s="36"/>
      <c r="C16" s="36"/>
      <c r="D16" s="7" t="s">
        <v>1394</v>
      </c>
      <c r="E16" s="4" t="s">
        <v>794</v>
      </c>
      <c r="F16" s="6"/>
      <c r="G16" s="6"/>
      <c r="H16" s="5" t="s">
        <v>1515</v>
      </c>
      <c r="I16" s="5" t="s">
        <v>496</v>
      </c>
      <c r="J16" s="8"/>
      <c r="K16" s="8"/>
    </row>
    <row r="17" spans="1:11" ht="11" customHeight="1" x14ac:dyDescent="0.35">
      <c r="A17" s="36"/>
      <c r="B17" s="36"/>
      <c r="C17" s="38" t="s">
        <v>1395</v>
      </c>
      <c r="D17" s="10"/>
      <c r="E17" s="4" t="s">
        <v>965</v>
      </c>
      <c r="F17" s="6"/>
      <c r="G17" s="6"/>
      <c r="H17" s="5" t="s">
        <v>1516</v>
      </c>
      <c r="I17" s="5" t="s">
        <v>496</v>
      </c>
      <c r="J17" s="8"/>
      <c r="K17" s="8"/>
    </row>
    <row r="18" spans="1:11" ht="11" customHeight="1" x14ac:dyDescent="0.35">
      <c r="A18" s="36"/>
      <c r="B18" s="36"/>
      <c r="C18" s="36"/>
      <c r="D18" s="7" t="s">
        <v>1396</v>
      </c>
      <c r="E18" s="4" t="s">
        <v>538</v>
      </c>
      <c r="F18" s="6"/>
      <c r="G18" s="6"/>
      <c r="H18" s="5" t="s">
        <v>1517</v>
      </c>
      <c r="I18" s="5" t="s">
        <v>496</v>
      </c>
      <c r="J18" s="8"/>
      <c r="K18" s="8"/>
    </row>
    <row r="19" spans="1:11" ht="11" customHeight="1" x14ac:dyDescent="0.35">
      <c r="A19" s="36"/>
      <c r="B19" s="36"/>
      <c r="C19" s="36"/>
      <c r="D19" s="7" t="s">
        <v>1397</v>
      </c>
      <c r="E19" s="4" t="s">
        <v>540</v>
      </c>
      <c r="F19" s="6"/>
      <c r="G19" s="6"/>
      <c r="H19" s="5" t="s">
        <v>1518</v>
      </c>
      <c r="I19" s="5" t="s">
        <v>496</v>
      </c>
      <c r="J19" s="8"/>
      <c r="K19" s="8"/>
    </row>
    <row r="20" spans="1:11" ht="11" customHeight="1" x14ac:dyDescent="0.35">
      <c r="A20" s="36"/>
      <c r="B20" s="36"/>
      <c r="C20" s="36"/>
      <c r="D20" s="7" t="s">
        <v>1398</v>
      </c>
      <c r="E20" s="4" t="s">
        <v>544</v>
      </c>
      <c r="F20" s="6"/>
      <c r="G20" s="6"/>
      <c r="H20" s="5" t="s">
        <v>1519</v>
      </c>
      <c r="I20" s="5" t="s">
        <v>496</v>
      </c>
      <c r="J20" s="8"/>
      <c r="K20" s="8"/>
    </row>
    <row r="21" spans="1:11" ht="11" customHeight="1" x14ac:dyDescent="0.35">
      <c r="A21" s="36"/>
      <c r="B21" s="36"/>
      <c r="C21" s="36"/>
      <c r="D21" s="7" t="s">
        <v>1399</v>
      </c>
      <c r="E21" s="4" t="s">
        <v>546</v>
      </c>
      <c r="F21" s="6"/>
      <c r="G21" s="6"/>
      <c r="H21" s="5" t="s">
        <v>1520</v>
      </c>
      <c r="I21" s="5" t="s">
        <v>496</v>
      </c>
      <c r="J21" s="8"/>
      <c r="K21" s="8"/>
    </row>
    <row r="22" spans="1:11" ht="11" customHeight="1" x14ac:dyDescent="0.35">
      <c r="A22" s="36"/>
      <c r="B22" s="36"/>
      <c r="C22" s="37" t="s">
        <v>1400</v>
      </c>
      <c r="D22" s="36"/>
      <c r="E22" s="4" t="s">
        <v>970</v>
      </c>
      <c r="F22" s="6"/>
      <c r="G22" s="6"/>
      <c r="H22" s="5" t="s">
        <v>1521</v>
      </c>
      <c r="I22" s="5" t="s">
        <v>496</v>
      </c>
      <c r="J22" s="8"/>
      <c r="K22" s="8"/>
    </row>
    <row r="23" spans="1:11" ht="11" customHeight="1" x14ac:dyDescent="0.35">
      <c r="A23" s="36"/>
      <c r="B23" s="36"/>
      <c r="C23" s="37" t="s">
        <v>1401</v>
      </c>
      <c r="D23" s="36"/>
      <c r="E23" s="4" t="s">
        <v>548</v>
      </c>
      <c r="F23" s="6"/>
      <c r="G23" s="6"/>
      <c r="H23" s="5" t="s">
        <v>1522</v>
      </c>
      <c r="I23" s="5" t="s">
        <v>496</v>
      </c>
      <c r="J23" s="8"/>
      <c r="K23" s="8"/>
    </row>
    <row r="24" spans="1:11" ht="11" customHeight="1" x14ac:dyDescent="0.35">
      <c r="A24" s="36"/>
      <c r="B24" s="36"/>
      <c r="C24" s="37" t="s">
        <v>1402</v>
      </c>
      <c r="D24" s="36"/>
      <c r="E24" s="4" t="s">
        <v>550</v>
      </c>
      <c r="F24" s="6"/>
      <c r="G24" s="6"/>
      <c r="H24" s="5" t="s">
        <v>1523</v>
      </c>
      <c r="I24" s="5" t="s">
        <v>496</v>
      </c>
      <c r="J24" s="8"/>
      <c r="K24" s="8"/>
    </row>
    <row r="25" spans="1:11" ht="11" customHeight="1" x14ac:dyDescent="0.35">
      <c r="A25" s="36"/>
      <c r="B25" s="36"/>
      <c r="C25" s="37" t="s">
        <v>1403</v>
      </c>
      <c r="D25" s="36"/>
      <c r="E25" s="4" t="s">
        <v>552</v>
      </c>
      <c r="F25" s="6"/>
      <c r="G25" s="6"/>
      <c r="H25" s="5" t="s">
        <v>1524</v>
      </c>
      <c r="I25" s="5" t="s">
        <v>496</v>
      </c>
      <c r="J25" s="8"/>
      <c r="K25" s="8"/>
    </row>
    <row r="26" spans="1:11" ht="11" customHeight="1" x14ac:dyDescent="0.35">
      <c r="A26" s="36"/>
      <c r="B26" s="37" t="s">
        <v>1404</v>
      </c>
      <c r="C26" s="36"/>
      <c r="D26" s="36"/>
      <c r="E26" s="4" t="s">
        <v>554</v>
      </c>
      <c r="F26" s="6"/>
      <c r="G26" s="6"/>
      <c r="H26" s="5" t="s">
        <v>1510</v>
      </c>
      <c r="I26" s="5" t="s">
        <v>497</v>
      </c>
      <c r="J26" s="8"/>
      <c r="K26" s="8"/>
    </row>
    <row r="27" spans="1:11" ht="11" customHeight="1" x14ac:dyDescent="0.35">
      <c r="A27" s="36"/>
      <c r="B27" s="38" t="s">
        <v>1405</v>
      </c>
      <c r="C27" s="39"/>
      <c r="D27" s="39"/>
      <c r="E27" s="4" t="s">
        <v>556</v>
      </c>
      <c r="F27" s="6"/>
      <c r="G27" s="6"/>
      <c r="H27" s="5" t="s">
        <v>1525</v>
      </c>
      <c r="I27" s="5" t="s">
        <v>496</v>
      </c>
      <c r="J27" s="8"/>
      <c r="K27" s="8"/>
    </row>
    <row r="28" spans="1:11" ht="11" customHeight="1" x14ac:dyDescent="0.35">
      <c r="A28" s="36"/>
      <c r="B28" s="36"/>
      <c r="C28" s="37" t="s">
        <v>1406</v>
      </c>
      <c r="D28" s="36"/>
      <c r="E28" s="4" t="s">
        <v>558</v>
      </c>
      <c r="F28" s="6"/>
      <c r="G28" s="6"/>
      <c r="H28" s="5" t="s">
        <v>1526</v>
      </c>
      <c r="I28" s="5" t="s">
        <v>496</v>
      </c>
      <c r="J28" s="8"/>
      <c r="K28" s="8"/>
    </row>
    <row r="29" spans="1:11" ht="11" customHeight="1" x14ac:dyDescent="0.35">
      <c r="A29" s="36"/>
      <c r="B29" s="36"/>
      <c r="C29" s="37" t="s">
        <v>1407</v>
      </c>
      <c r="D29" s="36"/>
      <c r="E29" s="4" t="s">
        <v>560</v>
      </c>
      <c r="F29" s="6"/>
      <c r="G29" s="6"/>
      <c r="H29" s="5" t="s">
        <v>1527</v>
      </c>
      <c r="I29" s="5" t="s">
        <v>496</v>
      </c>
      <c r="J29" s="8"/>
      <c r="K29" s="8"/>
    </row>
    <row r="30" spans="1:11" ht="11" customHeight="1" x14ac:dyDescent="0.35">
      <c r="A30" s="36"/>
      <c r="B30" s="36"/>
      <c r="C30" s="37" t="s">
        <v>1408</v>
      </c>
      <c r="D30" s="36"/>
      <c r="E30" s="4" t="s">
        <v>986</v>
      </c>
      <c r="F30" s="6"/>
      <c r="G30" s="6"/>
      <c r="H30" s="5" t="s">
        <v>1528</v>
      </c>
      <c r="I30" s="5" t="s">
        <v>496</v>
      </c>
      <c r="J30" s="8"/>
      <c r="K30" s="8"/>
    </row>
    <row r="31" spans="1:11" ht="11" customHeight="1" x14ac:dyDescent="0.35">
      <c r="A31" s="36"/>
      <c r="B31" s="38" t="s">
        <v>1409</v>
      </c>
      <c r="C31" s="39"/>
      <c r="D31" s="39"/>
      <c r="E31" s="4" t="s">
        <v>988</v>
      </c>
      <c r="F31" s="6"/>
      <c r="G31" s="6"/>
      <c r="H31" s="5" t="s">
        <v>1483</v>
      </c>
      <c r="I31" s="8"/>
      <c r="J31" s="8"/>
      <c r="K31" s="8"/>
    </row>
    <row r="32" spans="1:11" ht="11" customHeight="1" x14ac:dyDescent="0.35">
      <c r="A32" s="36"/>
      <c r="B32" s="36"/>
      <c r="C32" s="38" t="s">
        <v>1410</v>
      </c>
      <c r="D32" s="10"/>
      <c r="E32" s="4" t="s">
        <v>566</v>
      </c>
      <c r="F32" s="6"/>
      <c r="G32" s="6"/>
      <c r="H32" s="5" t="s">
        <v>1483</v>
      </c>
      <c r="I32" s="5" t="s">
        <v>1529</v>
      </c>
      <c r="J32" s="8"/>
      <c r="K32" s="8"/>
    </row>
    <row r="33" spans="1:11" ht="11" customHeight="1" x14ac:dyDescent="0.35">
      <c r="A33" s="36"/>
      <c r="B33" s="36"/>
      <c r="C33" s="36"/>
      <c r="D33" s="7" t="s">
        <v>1411</v>
      </c>
      <c r="E33" s="4" t="s">
        <v>568</v>
      </c>
      <c r="F33" s="6"/>
      <c r="G33" s="6"/>
      <c r="H33" s="5" t="s">
        <v>1483</v>
      </c>
      <c r="I33" s="5" t="s">
        <v>1530</v>
      </c>
      <c r="J33" s="8"/>
      <c r="K33" s="8"/>
    </row>
    <row r="34" spans="1:11" ht="11" customHeight="1" x14ac:dyDescent="0.35">
      <c r="A34" s="36"/>
      <c r="B34" s="36"/>
      <c r="C34" s="36"/>
      <c r="D34" s="7" t="s">
        <v>1412</v>
      </c>
      <c r="E34" s="4" t="s">
        <v>570</v>
      </c>
      <c r="F34" s="6"/>
      <c r="G34" s="6"/>
      <c r="H34" s="5" t="s">
        <v>1483</v>
      </c>
      <c r="I34" s="5" t="s">
        <v>1531</v>
      </c>
      <c r="J34" s="8"/>
      <c r="K34" s="8"/>
    </row>
    <row r="35" spans="1:11" ht="11" customHeight="1" x14ac:dyDescent="0.35">
      <c r="A35" s="36"/>
      <c r="B35" s="36"/>
      <c r="C35" s="38" t="s">
        <v>1413</v>
      </c>
      <c r="D35" s="10"/>
      <c r="E35" s="4" t="s">
        <v>572</v>
      </c>
      <c r="F35" s="6"/>
      <c r="G35" s="6"/>
      <c r="H35" s="5" t="s">
        <v>1483</v>
      </c>
      <c r="I35" s="5" t="s">
        <v>1532</v>
      </c>
      <c r="J35" s="8"/>
      <c r="K35" s="8"/>
    </row>
    <row r="36" spans="1:11" ht="11" customHeight="1" x14ac:dyDescent="0.35">
      <c r="A36" s="36"/>
      <c r="B36" s="36"/>
      <c r="C36" s="36"/>
      <c r="D36" s="7" t="s">
        <v>1414</v>
      </c>
      <c r="E36" s="4" t="s">
        <v>574</v>
      </c>
      <c r="F36" s="6"/>
      <c r="G36" s="6"/>
      <c r="H36" s="5" t="s">
        <v>1483</v>
      </c>
      <c r="I36" s="5" t="s">
        <v>1533</v>
      </c>
      <c r="J36" s="8"/>
      <c r="K36" s="8"/>
    </row>
    <row r="37" spans="1:11" ht="11" customHeight="1" x14ac:dyDescent="0.35">
      <c r="A37" s="36"/>
      <c r="B37" s="36"/>
      <c r="C37" s="36"/>
      <c r="D37" s="7" t="s">
        <v>1415</v>
      </c>
      <c r="E37" s="4" t="s">
        <v>576</v>
      </c>
      <c r="F37" s="6"/>
      <c r="G37" s="6"/>
      <c r="H37" s="5" t="s">
        <v>1483</v>
      </c>
      <c r="I37" s="5" t="s">
        <v>1534</v>
      </c>
      <c r="J37" s="8"/>
      <c r="K37" s="8"/>
    </row>
    <row r="38" spans="1:11" ht="11" customHeight="1" x14ac:dyDescent="0.35">
      <c r="A38" s="36"/>
      <c r="B38" s="36"/>
      <c r="C38" s="37" t="s">
        <v>1416</v>
      </c>
      <c r="D38" s="36"/>
      <c r="E38" s="4" t="s">
        <v>1417</v>
      </c>
      <c r="F38" s="6"/>
      <c r="G38" s="6"/>
      <c r="H38" s="5" t="s">
        <v>1483</v>
      </c>
      <c r="I38" s="5" t="s">
        <v>497</v>
      </c>
      <c r="J38" s="8"/>
      <c r="K38" s="8"/>
    </row>
    <row r="39" spans="1:11" ht="11" customHeight="1" x14ac:dyDescent="0.35">
      <c r="A39" s="36"/>
      <c r="B39" s="37" t="s">
        <v>1418</v>
      </c>
      <c r="C39" s="36"/>
      <c r="D39" s="36"/>
      <c r="E39" s="4" t="s">
        <v>1419</v>
      </c>
      <c r="F39" s="6"/>
      <c r="G39" s="6"/>
      <c r="H39" s="5" t="s">
        <v>1535</v>
      </c>
      <c r="I39" s="8"/>
      <c r="J39" s="5" t="s">
        <v>1536</v>
      </c>
      <c r="K39" s="8"/>
    </row>
    <row r="40" spans="1:11" ht="11" customHeight="1" x14ac:dyDescent="0.35">
      <c r="A40" s="36"/>
      <c r="B40" s="37" t="s">
        <v>1420</v>
      </c>
      <c r="C40" s="36"/>
      <c r="D40" s="36"/>
      <c r="E40" s="4" t="s">
        <v>1421</v>
      </c>
      <c r="F40" s="6"/>
      <c r="G40" s="6"/>
      <c r="H40" s="5" t="s">
        <v>1484</v>
      </c>
      <c r="I40" s="8"/>
      <c r="J40" s="8"/>
      <c r="K40" s="8"/>
    </row>
    <row r="41" spans="1:11" ht="11" customHeight="1" x14ac:dyDescent="0.35">
      <c r="A41" s="36"/>
      <c r="B41" s="37" t="s">
        <v>1422</v>
      </c>
      <c r="C41" s="36"/>
      <c r="D41" s="36"/>
      <c r="E41" s="4" t="s">
        <v>578</v>
      </c>
      <c r="F41" s="6"/>
      <c r="G41" s="6"/>
      <c r="H41" s="5" t="s">
        <v>1485</v>
      </c>
      <c r="I41" s="8"/>
      <c r="J41" s="8"/>
      <c r="K41" s="8"/>
    </row>
    <row r="42" spans="1:11" ht="11" customHeight="1" x14ac:dyDescent="0.35">
      <c r="A42" s="36"/>
      <c r="B42" s="37" t="s">
        <v>1423</v>
      </c>
      <c r="C42" s="36"/>
      <c r="D42" s="36"/>
      <c r="E42" s="4" t="s">
        <v>580</v>
      </c>
      <c r="F42" s="6"/>
      <c r="G42" s="6"/>
      <c r="H42" s="5" t="s">
        <v>1486</v>
      </c>
      <c r="I42" s="8"/>
      <c r="J42" s="8"/>
      <c r="K42" s="8"/>
    </row>
    <row r="43" spans="1:11" ht="11" customHeight="1" x14ac:dyDescent="0.35">
      <c r="A43" s="36"/>
      <c r="B43" s="37" t="s">
        <v>1426</v>
      </c>
      <c r="C43" s="36"/>
      <c r="D43" s="36"/>
      <c r="E43" s="4" t="s">
        <v>586</v>
      </c>
      <c r="F43" s="6"/>
      <c r="G43" s="6"/>
      <c r="H43" s="5" t="s">
        <v>1489</v>
      </c>
      <c r="I43" s="8"/>
      <c r="J43" s="8"/>
      <c r="K43" s="8"/>
    </row>
    <row r="44" spans="1:11" ht="11" customHeight="1" x14ac:dyDescent="0.35">
      <c r="A44" s="36"/>
      <c r="B44" s="37" t="s">
        <v>1427</v>
      </c>
      <c r="C44" s="36"/>
      <c r="D44" s="36"/>
      <c r="E44" s="4" t="s">
        <v>805</v>
      </c>
      <c r="F44" s="6"/>
      <c r="G44" s="6"/>
      <c r="H44" s="5" t="s">
        <v>1490</v>
      </c>
      <c r="I44" s="8"/>
      <c r="J44" s="8"/>
      <c r="K44" s="8"/>
    </row>
    <row r="45" spans="1:11" ht="11" customHeight="1" x14ac:dyDescent="0.35">
      <c r="A45" s="36"/>
      <c r="B45" s="37" t="s">
        <v>1428</v>
      </c>
      <c r="C45" s="36"/>
      <c r="D45" s="36"/>
      <c r="E45" s="4" t="s">
        <v>596</v>
      </c>
      <c r="F45" s="6"/>
      <c r="G45" s="6"/>
      <c r="H45" s="5" t="s">
        <v>1491</v>
      </c>
      <c r="I45" s="8"/>
      <c r="J45" s="8"/>
      <c r="K45" s="8"/>
    </row>
    <row r="46" spans="1:11" ht="11" customHeight="1" x14ac:dyDescent="0.35">
      <c r="A46" s="37" t="s">
        <v>1429</v>
      </c>
      <c r="B46" s="38" t="s">
        <v>1430</v>
      </c>
      <c r="C46" s="39"/>
      <c r="D46" s="39"/>
      <c r="E46" s="4" t="s">
        <v>598</v>
      </c>
      <c r="F46" s="6"/>
      <c r="G46" s="6"/>
      <c r="H46" s="5" t="s">
        <v>1537</v>
      </c>
      <c r="I46" s="5" t="s">
        <v>1529</v>
      </c>
      <c r="J46" s="8"/>
      <c r="K46" s="8"/>
    </row>
    <row r="47" spans="1:11" ht="11" customHeight="1" x14ac:dyDescent="0.35">
      <c r="A47" s="36"/>
      <c r="B47" s="36"/>
      <c r="C47" s="38" t="s">
        <v>1431</v>
      </c>
      <c r="D47" s="10"/>
      <c r="E47" s="4" t="s">
        <v>600</v>
      </c>
      <c r="F47" s="6"/>
      <c r="G47" s="6"/>
      <c r="H47" s="5" t="s">
        <v>1537</v>
      </c>
      <c r="I47" s="5" t="s">
        <v>1530</v>
      </c>
      <c r="J47" s="8"/>
      <c r="K47" s="8"/>
    </row>
    <row r="48" spans="1:11" ht="11" customHeight="1" x14ac:dyDescent="0.35">
      <c r="A48" s="36"/>
      <c r="B48" s="36"/>
      <c r="C48" s="36"/>
      <c r="D48" s="7" t="s">
        <v>1432</v>
      </c>
      <c r="E48" s="4" t="s">
        <v>602</v>
      </c>
      <c r="F48" s="6"/>
      <c r="G48" s="12"/>
      <c r="H48" s="5" t="s">
        <v>1537</v>
      </c>
      <c r="I48" s="5" t="s">
        <v>1530</v>
      </c>
      <c r="J48" s="8"/>
      <c r="K48" s="5" t="s">
        <v>1541</v>
      </c>
    </row>
    <row r="49" spans="1:11" ht="11" customHeight="1" x14ac:dyDescent="0.35">
      <c r="A49" s="36"/>
      <c r="B49" s="36"/>
      <c r="C49" s="36"/>
      <c r="D49" s="7" t="s">
        <v>1433</v>
      </c>
      <c r="E49" s="4" t="s">
        <v>604</v>
      </c>
      <c r="F49" s="6"/>
      <c r="G49" s="12"/>
      <c r="H49" s="5" t="s">
        <v>1537</v>
      </c>
      <c r="I49" s="5" t="s">
        <v>1530</v>
      </c>
      <c r="J49" s="8"/>
      <c r="K49" s="5" t="s">
        <v>1542</v>
      </c>
    </row>
    <row r="50" spans="1:11" ht="11" customHeight="1" x14ac:dyDescent="0.35">
      <c r="A50" s="36"/>
      <c r="B50" s="36"/>
      <c r="C50" s="36"/>
      <c r="D50" s="7" t="s">
        <v>1434</v>
      </c>
      <c r="E50" s="4" t="s">
        <v>606</v>
      </c>
      <c r="F50" s="6"/>
      <c r="G50" s="12"/>
      <c r="H50" s="5" t="s">
        <v>1537</v>
      </c>
      <c r="I50" s="5" t="s">
        <v>1530</v>
      </c>
      <c r="J50" s="8"/>
      <c r="K50" s="5" t="s">
        <v>1543</v>
      </c>
    </row>
    <row r="51" spans="1:11" ht="11" customHeight="1" x14ac:dyDescent="0.35">
      <c r="A51" s="36"/>
      <c r="B51" s="36"/>
      <c r="C51" s="38" t="s">
        <v>1435</v>
      </c>
      <c r="D51" s="10"/>
      <c r="E51" s="4" t="s">
        <v>608</v>
      </c>
      <c r="F51" s="6"/>
      <c r="G51" s="6"/>
      <c r="H51" s="5" t="s">
        <v>1537</v>
      </c>
      <c r="I51" s="5" t="s">
        <v>1531</v>
      </c>
      <c r="J51" s="8"/>
      <c r="K51" s="8"/>
    </row>
    <row r="52" spans="1:11" ht="11" customHeight="1" x14ac:dyDescent="0.35">
      <c r="A52" s="36"/>
      <c r="B52" s="36"/>
      <c r="C52" s="36"/>
      <c r="D52" s="7" t="s">
        <v>1432</v>
      </c>
      <c r="E52" s="4" t="s">
        <v>628</v>
      </c>
      <c r="F52" s="6"/>
      <c r="G52" s="12"/>
      <c r="H52" s="5" t="s">
        <v>1537</v>
      </c>
      <c r="I52" s="5" t="s">
        <v>1531</v>
      </c>
      <c r="J52" s="8"/>
      <c r="K52" s="5" t="s">
        <v>1541</v>
      </c>
    </row>
    <row r="53" spans="1:11" ht="11" customHeight="1" x14ac:dyDescent="0.35">
      <c r="A53" s="36"/>
      <c r="B53" s="36"/>
      <c r="C53" s="36"/>
      <c r="D53" s="7" t="s">
        <v>1433</v>
      </c>
      <c r="E53" s="4" t="s">
        <v>634</v>
      </c>
      <c r="F53" s="6"/>
      <c r="G53" s="12"/>
      <c r="H53" s="5" t="s">
        <v>1537</v>
      </c>
      <c r="I53" s="5" t="s">
        <v>1531</v>
      </c>
      <c r="J53" s="8"/>
      <c r="K53" s="5" t="s">
        <v>1542</v>
      </c>
    </row>
    <row r="54" spans="1:11" ht="11" customHeight="1" x14ac:dyDescent="0.35">
      <c r="A54" s="36"/>
      <c r="B54" s="36"/>
      <c r="C54" s="36"/>
      <c r="D54" s="7" t="s">
        <v>1434</v>
      </c>
      <c r="E54" s="4" t="s">
        <v>636</v>
      </c>
      <c r="F54" s="6"/>
      <c r="G54" s="12"/>
      <c r="H54" s="5" t="s">
        <v>1537</v>
      </c>
      <c r="I54" s="5" t="s">
        <v>1531</v>
      </c>
      <c r="J54" s="8"/>
      <c r="K54" s="5" t="s">
        <v>1543</v>
      </c>
    </row>
    <row r="55" spans="1:11" ht="11" customHeight="1" x14ac:dyDescent="0.35">
      <c r="A55" s="36"/>
      <c r="B55" s="38" t="s">
        <v>1436</v>
      </c>
      <c r="C55" s="39"/>
      <c r="D55" s="39"/>
      <c r="E55" s="4" t="s">
        <v>1437</v>
      </c>
      <c r="F55" s="6"/>
      <c r="G55" s="6"/>
      <c r="H55" s="5" t="s">
        <v>1537</v>
      </c>
      <c r="I55" s="5" t="s">
        <v>1538</v>
      </c>
      <c r="J55" s="8"/>
      <c r="K55" s="8"/>
    </row>
    <row r="56" spans="1:11" ht="11" customHeight="1" x14ac:dyDescent="0.35">
      <c r="A56" s="36"/>
      <c r="B56" s="36"/>
      <c r="C56" s="38" t="s">
        <v>1438</v>
      </c>
      <c r="D56" s="10"/>
      <c r="E56" s="4" t="s">
        <v>1439</v>
      </c>
      <c r="F56" s="6"/>
      <c r="G56" s="6"/>
      <c r="H56" s="5" t="s">
        <v>1537</v>
      </c>
      <c r="I56" s="5" t="s">
        <v>1539</v>
      </c>
      <c r="J56" s="8"/>
      <c r="K56" s="8"/>
    </row>
    <row r="57" spans="1:11" ht="11" customHeight="1" x14ac:dyDescent="0.35">
      <c r="A57" s="36"/>
      <c r="B57" s="36"/>
      <c r="C57" s="36"/>
      <c r="D57" s="7" t="s">
        <v>1432</v>
      </c>
      <c r="E57" s="4" t="s">
        <v>1440</v>
      </c>
      <c r="F57" s="6"/>
      <c r="G57" s="12"/>
      <c r="H57" s="5" t="s">
        <v>1537</v>
      </c>
      <c r="I57" s="5" t="s">
        <v>1539</v>
      </c>
      <c r="J57" s="8"/>
      <c r="K57" s="5" t="s">
        <v>1541</v>
      </c>
    </row>
    <row r="58" spans="1:11" ht="11" customHeight="1" x14ac:dyDescent="0.35">
      <c r="A58" s="36"/>
      <c r="B58" s="36"/>
      <c r="C58" s="36"/>
      <c r="D58" s="7" t="s">
        <v>1433</v>
      </c>
      <c r="E58" s="4" t="s">
        <v>1441</v>
      </c>
      <c r="F58" s="6"/>
      <c r="G58" s="12"/>
      <c r="H58" s="5" t="s">
        <v>1537</v>
      </c>
      <c r="I58" s="5" t="s">
        <v>1539</v>
      </c>
      <c r="J58" s="8"/>
      <c r="K58" s="5" t="s">
        <v>1542</v>
      </c>
    </row>
    <row r="59" spans="1:11" ht="11" customHeight="1" x14ac:dyDescent="0.35">
      <c r="A59" s="36"/>
      <c r="B59" s="36"/>
      <c r="C59" s="36"/>
      <c r="D59" s="7" t="s">
        <v>1434</v>
      </c>
      <c r="E59" s="4" t="s">
        <v>1442</v>
      </c>
      <c r="F59" s="6"/>
      <c r="G59" s="12"/>
      <c r="H59" s="5" t="s">
        <v>1537</v>
      </c>
      <c r="I59" s="5" t="s">
        <v>1539</v>
      </c>
      <c r="J59" s="8"/>
      <c r="K59" s="5" t="s">
        <v>1543</v>
      </c>
    </row>
    <row r="60" spans="1:11" ht="11" customHeight="1" x14ac:dyDescent="0.35">
      <c r="A60" s="36"/>
      <c r="B60" s="36"/>
      <c r="C60" s="38" t="s">
        <v>1443</v>
      </c>
      <c r="D60" s="10"/>
      <c r="E60" s="4" t="s">
        <v>1444</v>
      </c>
      <c r="F60" s="6"/>
      <c r="G60" s="6"/>
      <c r="H60" s="5" t="s">
        <v>1537</v>
      </c>
      <c r="I60" s="5" t="s">
        <v>1540</v>
      </c>
      <c r="J60" s="8"/>
      <c r="K60" s="8"/>
    </row>
    <row r="61" spans="1:11" ht="11" customHeight="1" x14ac:dyDescent="0.35">
      <c r="A61" s="36"/>
      <c r="B61" s="36"/>
      <c r="C61" s="36"/>
      <c r="D61" s="7" t="s">
        <v>1432</v>
      </c>
      <c r="E61" s="4" t="s">
        <v>638</v>
      </c>
      <c r="F61" s="6"/>
      <c r="G61" s="12"/>
      <c r="H61" s="5" t="s">
        <v>1537</v>
      </c>
      <c r="I61" s="5" t="s">
        <v>1540</v>
      </c>
      <c r="J61" s="8"/>
      <c r="K61" s="5" t="s">
        <v>1541</v>
      </c>
    </row>
    <row r="62" spans="1:11" ht="11" customHeight="1" x14ac:dyDescent="0.35">
      <c r="A62" s="36"/>
      <c r="B62" s="36"/>
      <c r="C62" s="36"/>
      <c r="D62" s="7" t="s">
        <v>1433</v>
      </c>
      <c r="E62" s="4" t="s">
        <v>640</v>
      </c>
      <c r="F62" s="6"/>
      <c r="G62" s="12"/>
      <c r="H62" s="5" t="s">
        <v>1537</v>
      </c>
      <c r="I62" s="5" t="s">
        <v>1540</v>
      </c>
      <c r="J62" s="8"/>
      <c r="K62" s="5" t="s">
        <v>1542</v>
      </c>
    </row>
    <row r="63" spans="1:11" ht="11" customHeight="1" x14ac:dyDescent="0.35">
      <c r="A63" s="36"/>
      <c r="B63" s="36"/>
      <c r="C63" s="36"/>
      <c r="D63" s="7" t="s">
        <v>1434</v>
      </c>
      <c r="E63" s="4" t="s">
        <v>642</v>
      </c>
      <c r="F63" s="6"/>
      <c r="G63" s="12"/>
      <c r="H63" s="5" t="s">
        <v>1537</v>
      </c>
      <c r="I63" s="5" t="s">
        <v>1540</v>
      </c>
      <c r="J63" s="8"/>
      <c r="K63" s="5" t="s">
        <v>1543</v>
      </c>
    </row>
    <row r="64" spans="1:11" ht="11" customHeight="1" x14ac:dyDescent="0.35">
      <c r="A64" s="36"/>
      <c r="B64" s="38" t="s">
        <v>1445</v>
      </c>
      <c r="C64" s="39"/>
      <c r="D64" s="39"/>
      <c r="E64" s="4" t="s">
        <v>644</v>
      </c>
      <c r="F64" s="6"/>
      <c r="G64" s="6"/>
      <c r="H64" s="5" t="s">
        <v>1537</v>
      </c>
      <c r="I64" s="5" t="s">
        <v>497</v>
      </c>
      <c r="J64" s="8"/>
      <c r="K64" s="8"/>
    </row>
    <row r="65" spans="1:11" ht="11" customHeight="1" x14ac:dyDescent="0.35">
      <c r="A65" s="36"/>
      <c r="B65" s="36"/>
      <c r="C65" s="37" t="s">
        <v>1432</v>
      </c>
      <c r="D65" s="36"/>
      <c r="E65" s="4" t="s">
        <v>823</v>
      </c>
      <c r="F65" s="6"/>
      <c r="G65" s="12"/>
      <c r="H65" s="5" t="s">
        <v>1537</v>
      </c>
      <c r="I65" s="5" t="s">
        <v>497</v>
      </c>
      <c r="J65" s="8"/>
      <c r="K65" s="5" t="s">
        <v>1541</v>
      </c>
    </row>
    <row r="66" spans="1:11" ht="11" customHeight="1" x14ac:dyDescent="0.35">
      <c r="A66" s="36"/>
      <c r="B66" s="36"/>
      <c r="C66" s="37" t="s">
        <v>1433</v>
      </c>
      <c r="D66" s="36"/>
      <c r="E66" s="4" t="s">
        <v>825</v>
      </c>
      <c r="F66" s="6"/>
      <c r="G66" s="12"/>
      <c r="H66" s="5" t="s">
        <v>1537</v>
      </c>
      <c r="I66" s="5" t="s">
        <v>497</v>
      </c>
      <c r="J66" s="8"/>
      <c r="K66" s="5" t="s">
        <v>1542</v>
      </c>
    </row>
    <row r="67" spans="1:11" ht="11" customHeight="1" x14ac:dyDescent="0.35">
      <c r="A67" s="36"/>
      <c r="B67" s="36"/>
      <c r="C67" s="37" t="s">
        <v>1434</v>
      </c>
      <c r="D67" s="36"/>
      <c r="E67" s="4" t="s">
        <v>827</v>
      </c>
      <c r="F67" s="6"/>
      <c r="G67" s="12"/>
      <c r="H67" s="5" t="s">
        <v>1537</v>
      </c>
      <c r="I67" s="5" t="s">
        <v>497</v>
      </c>
      <c r="J67" s="8"/>
      <c r="K67" s="5" t="s">
        <v>1543</v>
      </c>
    </row>
    <row r="68" spans="1:11" ht="11" customHeight="1" x14ac:dyDescent="0.35">
      <c r="A68" s="36"/>
      <c r="B68" s="37" t="s">
        <v>1446</v>
      </c>
      <c r="C68" s="36"/>
      <c r="D68" s="36"/>
      <c r="E68" s="4" t="s">
        <v>829</v>
      </c>
      <c r="F68" s="12"/>
      <c r="G68" s="6"/>
      <c r="H68" s="5" t="s">
        <v>1492</v>
      </c>
      <c r="I68" s="8"/>
      <c r="J68" s="8"/>
      <c r="K68" s="8"/>
    </row>
    <row r="69" spans="1:11" ht="11" customHeight="1" x14ac:dyDescent="0.35">
      <c r="A69" s="36"/>
      <c r="B69" s="37" t="s">
        <v>1447</v>
      </c>
      <c r="C69" s="36"/>
      <c r="D69" s="36"/>
      <c r="E69" s="4" t="s">
        <v>646</v>
      </c>
      <c r="F69" s="6"/>
      <c r="G69" s="6"/>
      <c r="H69" s="5" t="s">
        <v>1493</v>
      </c>
      <c r="I69" s="8"/>
      <c r="J69" s="8"/>
      <c r="K69" s="8"/>
    </row>
    <row r="70" spans="1:11" ht="11" customHeight="1" x14ac:dyDescent="0.35">
      <c r="A70" s="36"/>
      <c r="B70" s="37" t="s">
        <v>1448</v>
      </c>
      <c r="C70" s="36"/>
      <c r="D70" s="36"/>
      <c r="E70" s="4" t="s">
        <v>648</v>
      </c>
      <c r="F70" s="6"/>
      <c r="G70" s="6"/>
      <c r="H70" s="5" t="s">
        <v>1494</v>
      </c>
      <c r="I70" s="8"/>
      <c r="J70" s="8"/>
      <c r="K70" s="8"/>
    </row>
    <row r="71" spans="1:11" ht="11" customHeight="1" x14ac:dyDescent="0.35">
      <c r="A71" s="36"/>
      <c r="B71" s="37" t="s">
        <v>1449</v>
      </c>
      <c r="C71" s="36"/>
      <c r="D71" s="36"/>
      <c r="E71" s="4" t="s">
        <v>650</v>
      </c>
      <c r="F71" s="6"/>
      <c r="G71" s="6"/>
      <c r="H71" s="5" t="s">
        <v>1495</v>
      </c>
      <c r="I71" s="8"/>
      <c r="J71" s="8"/>
      <c r="K71" s="8"/>
    </row>
    <row r="72" spans="1:11" ht="11" customHeight="1" x14ac:dyDescent="0.35">
      <c r="A72" s="36"/>
      <c r="B72" s="37" t="s">
        <v>1450</v>
      </c>
      <c r="C72" s="36"/>
      <c r="D72" s="36"/>
      <c r="E72" s="4" t="s">
        <v>652</v>
      </c>
      <c r="F72" s="6"/>
      <c r="G72" s="6"/>
      <c r="H72" s="5" t="s">
        <v>1496</v>
      </c>
      <c r="I72" s="8"/>
      <c r="J72" s="8"/>
      <c r="K72" s="8"/>
    </row>
    <row r="73" spans="1:11" ht="11" customHeight="1" x14ac:dyDescent="0.35">
      <c r="A73" s="36"/>
      <c r="B73" s="37" t="s">
        <v>1451</v>
      </c>
      <c r="C73" s="36"/>
      <c r="D73" s="36"/>
      <c r="E73" s="4" t="s">
        <v>831</v>
      </c>
      <c r="F73" s="6"/>
      <c r="G73" s="6"/>
      <c r="H73" s="5" t="s">
        <v>1497</v>
      </c>
      <c r="I73" s="8"/>
      <c r="J73" s="8"/>
      <c r="K73" s="8"/>
    </row>
    <row r="74" spans="1:11" ht="11" customHeight="1" x14ac:dyDescent="0.35">
      <c r="A74" s="36"/>
      <c r="B74" s="37" t="s">
        <v>1401</v>
      </c>
      <c r="C74" s="36"/>
      <c r="D74" s="36"/>
      <c r="E74" s="4" t="s">
        <v>1452</v>
      </c>
      <c r="F74" s="6"/>
      <c r="G74" s="6"/>
      <c r="H74" s="5" t="s">
        <v>1498</v>
      </c>
      <c r="I74" s="8"/>
      <c r="J74" s="8"/>
      <c r="K74" s="8"/>
    </row>
    <row r="75" spans="1:11" ht="11" customHeight="1" x14ac:dyDescent="0.35">
      <c r="A75" s="36"/>
      <c r="B75" s="37" t="s">
        <v>1453</v>
      </c>
      <c r="C75" s="36"/>
      <c r="D75" s="36"/>
      <c r="E75" s="4" t="s">
        <v>1454</v>
      </c>
      <c r="F75" s="6"/>
      <c r="G75" s="6"/>
      <c r="H75" s="5" t="s">
        <v>1499</v>
      </c>
      <c r="I75" s="8"/>
      <c r="J75" s="8"/>
      <c r="K75" s="8"/>
    </row>
    <row r="76" spans="1:11" ht="11" customHeight="1" x14ac:dyDescent="0.35">
      <c r="A76" s="36"/>
      <c r="B76" s="37" t="s">
        <v>1455</v>
      </c>
      <c r="C76" s="36"/>
      <c r="D76" s="36"/>
      <c r="E76" s="4" t="s">
        <v>1456</v>
      </c>
      <c r="F76" s="6"/>
      <c r="G76" s="6"/>
      <c r="H76" s="5" t="s">
        <v>1500</v>
      </c>
      <c r="I76" s="8"/>
      <c r="J76" s="8"/>
      <c r="K76" s="8"/>
    </row>
    <row r="77" spans="1:11" ht="11" customHeight="1" x14ac:dyDescent="0.35">
      <c r="A77" s="36"/>
      <c r="B77" s="37" t="s">
        <v>1457</v>
      </c>
      <c r="C77" s="36"/>
      <c r="D77" s="36"/>
      <c r="E77" s="4" t="s">
        <v>1458</v>
      </c>
      <c r="F77" s="6"/>
      <c r="G77" s="6"/>
      <c r="H77" s="5" t="s">
        <v>1501</v>
      </c>
      <c r="I77" s="8"/>
      <c r="J77" s="8"/>
      <c r="K77" s="8"/>
    </row>
    <row r="78" spans="1:11" ht="11" customHeight="1" x14ac:dyDescent="0.35">
      <c r="A78" s="36"/>
      <c r="B78" s="37" t="s">
        <v>1459</v>
      </c>
      <c r="C78" s="36"/>
      <c r="D78" s="36"/>
      <c r="E78" s="4" t="s">
        <v>1460</v>
      </c>
      <c r="F78" s="6"/>
      <c r="G78" s="6"/>
      <c r="H78" s="5" t="s">
        <v>1502</v>
      </c>
      <c r="I78" s="8"/>
      <c r="J78" s="8"/>
      <c r="K78" s="8"/>
    </row>
    <row r="79" spans="1:11" ht="11" customHeight="1" x14ac:dyDescent="0.35">
      <c r="A79" s="36"/>
      <c r="B79" s="37" t="s">
        <v>1461</v>
      </c>
      <c r="C79" s="36"/>
      <c r="D79" s="36"/>
      <c r="E79" s="4" t="s">
        <v>1462</v>
      </c>
      <c r="F79" s="6"/>
      <c r="G79" s="6"/>
      <c r="H79" s="5" t="s">
        <v>1503</v>
      </c>
      <c r="I79" s="8"/>
      <c r="J79" s="8"/>
      <c r="K79" s="8"/>
    </row>
    <row r="80" spans="1:11" ht="11" customHeight="1" x14ac:dyDescent="0.35">
      <c r="A80" s="36"/>
      <c r="B80" s="38" t="s">
        <v>1463</v>
      </c>
      <c r="C80" s="39"/>
      <c r="D80" s="39"/>
      <c r="E80" s="4" t="s">
        <v>1464</v>
      </c>
      <c r="F80" s="6"/>
      <c r="G80" s="6"/>
      <c r="H80" s="5" t="s">
        <v>1504</v>
      </c>
      <c r="I80" s="8"/>
      <c r="J80" s="8"/>
      <c r="K80" s="8"/>
    </row>
    <row r="81" spans="1:11" ht="11" customHeight="1" x14ac:dyDescent="0.35">
      <c r="A81" s="36"/>
      <c r="B81" s="36"/>
      <c r="C81" s="37" t="s">
        <v>1465</v>
      </c>
      <c r="D81" s="36"/>
      <c r="E81" s="4" t="s">
        <v>1466</v>
      </c>
      <c r="F81" s="6"/>
      <c r="G81" s="6"/>
      <c r="H81" s="5" t="s">
        <v>1505</v>
      </c>
      <c r="I81" s="8"/>
      <c r="J81" s="8"/>
      <c r="K81" s="8"/>
    </row>
    <row r="82" spans="1:11" ht="11" customHeight="1" x14ac:dyDescent="0.35">
      <c r="A82" s="36"/>
      <c r="B82" s="36"/>
      <c r="C82" s="37" t="s">
        <v>1467</v>
      </c>
      <c r="D82" s="36"/>
      <c r="E82" s="4" t="s">
        <v>1468</v>
      </c>
      <c r="F82" s="6"/>
      <c r="G82" s="6"/>
      <c r="H82" s="5" t="s">
        <v>1506</v>
      </c>
      <c r="I82" s="8"/>
      <c r="J82" s="8"/>
      <c r="K82" s="8"/>
    </row>
    <row r="83" spans="1:11" ht="11" customHeight="1" x14ac:dyDescent="0.35">
      <c r="A83" s="36"/>
      <c r="B83" s="37" t="s">
        <v>1469</v>
      </c>
      <c r="C83" s="36"/>
      <c r="D83" s="36"/>
      <c r="E83" s="4" t="s">
        <v>1470</v>
      </c>
      <c r="F83" s="6"/>
      <c r="G83" s="6"/>
      <c r="H83" s="5" t="s">
        <v>1507</v>
      </c>
      <c r="I83" s="8"/>
      <c r="J83" s="8"/>
      <c r="K83" s="8"/>
    </row>
    <row r="84" spans="1:11" ht="11" customHeight="1" x14ac:dyDescent="0.35">
      <c r="A84" s="36"/>
      <c r="B84" s="37" t="s">
        <v>1471</v>
      </c>
      <c r="C84" s="36"/>
      <c r="D84" s="36"/>
      <c r="E84" s="4" t="s">
        <v>1472</v>
      </c>
      <c r="F84" s="6"/>
      <c r="G84" s="6"/>
      <c r="H84" s="5" t="s">
        <v>1508</v>
      </c>
      <c r="I84" s="8"/>
      <c r="J84" s="8"/>
      <c r="K84" s="8"/>
    </row>
    <row r="85" spans="1:11" ht="11" customHeight="1" x14ac:dyDescent="0.35">
      <c r="A85" s="37" t="s">
        <v>1473</v>
      </c>
      <c r="B85" s="36"/>
      <c r="C85" s="36"/>
      <c r="D85" s="36"/>
      <c r="E85" s="4" t="s">
        <v>1474</v>
      </c>
      <c r="F85" s="6"/>
      <c r="G85" s="6"/>
      <c r="H85" s="5" t="s">
        <v>1509</v>
      </c>
      <c r="I85" s="8"/>
      <c r="J85" s="8"/>
      <c r="K85" s="8"/>
    </row>
    <row r="86" spans="1:11" ht="11" customHeight="1" x14ac:dyDescent="0.35">
      <c r="E86" s="5" t="s">
        <v>493</v>
      </c>
      <c r="F86" s="5" t="s">
        <v>495</v>
      </c>
      <c r="G86" s="5" t="s">
        <v>1544</v>
      </c>
    </row>
  </sheetData>
  <mergeCells count="72">
    <mergeCell ref="I3:I4"/>
    <mergeCell ref="C64:D64"/>
    <mergeCell ref="C65:D65"/>
    <mergeCell ref="C51:C54"/>
    <mergeCell ref="C67:D67"/>
    <mergeCell ref="C47:C50"/>
    <mergeCell ref="C66:D66"/>
    <mergeCell ref="B26:D26"/>
    <mergeCell ref="B5:D5"/>
    <mergeCell ref="C30:D30"/>
    <mergeCell ref="B55:B63"/>
    <mergeCell ref="C14:C16"/>
    <mergeCell ref="A5:A45"/>
    <mergeCell ref="C23:D23"/>
    <mergeCell ref="A46:A84"/>
    <mergeCell ref="C22:D22"/>
    <mergeCell ref="C28:D28"/>
    <mergeCell ref="C29:D29"/>
    <mergeCell ref="B69:D69"/>
    <mergeCell ref="B68:D68"/>
    <mergeCell ref="C27:D27"/>
    <mergeCell ref="B84:D84"/>
    <mergeCell ref="C32:C34"/>
    <mergeCell ref="B83:D83"/>
    <mergeCell ref="C55:D55"/>
    <mergeCell ref="B79:D79"/>
    <mergeCell ref="C35:C37"/>
    <mergeCell ref="B78:D78"/>
    <mergeCell ref="A85:D85"/>
    <mergeCell ref="B7:D7"/>
    <mergeCell ref="B6:D6"/>
    <mergeCell ref="C17:C21"/>
    <mergeCell ref="B71:D71"/>
    <mergeCell ref="B70:D70"/>
    <mergeCell ref="B72:D72"/>
    <mergeCell ref="B27:B30"/>
    <mergeCell ref="B11:B25"/>
    <mergeCell ref="B73:D73"/>
    <mergeCell ref="B31:B38"/>
    <mergeCell ref="B74:D74"/>
    <mergeCell ref="B75:D75"/>
    <mergeCell ref="C25:D25"/>
    <mergeCell ref="B77:D77"/>
    <mergeCell ref="B76:D76"/>
    <mergeCell ref="K3:K4"/>
    <mergeCell ref="C38:D38"/>
    <mergeCell ref="B10:D10"/>
    <mergeCell ref="B46:B54"/>
    <mergeCell ref="C60:C63"/>
    <mergeCell ref="B9:D9"/>
    <mergeCell ref="B8:D8"/>
    <mergeCell ref="H3:H4"/>
    <mergeCell ref="C24:D24"/>
    <mergeCell ref="J3:J4"/>
    <mergeCell ref="C12:D12"/>
    <mergeCell ref="C13:D13"/>
    <mergeCell ref="B39:D39"/>
    <mergeCell ref="B40:D40"/>
    <mergeCell ref="C11:D11"/>
    <mergeCell ref="C46:D46"/>
    <mergeCell ref="B80:B82"/>
    <mergeCell ref="C82:D82"/>
    <mergeCell ref="C31:D31"/>
    <mergeCell ref="C80:D80"/>
    <mergeCell ref="C81:D81"/>
    <mergeCell ref="B64:B67"/>
    <mergeCell ref="C56:C59"/>
    <mergeCell ref="B45:D45"/>
    <mergeCell ref="B44:D44"/>
    <mergeCell ref="B43:D43"/>
    <mergeCell ref="B42:D42"/>
    <mergeCell ref="B41:D41"/>
  </mergeCells>
  <dataValidations count="1">
    <dataValidation type="custom" allowBlank="1" showErrorMessage="1" errorTitle="Error" error="Data is of incorrect type!" sqref="F5:G85" xr:uid="{00000000-0002-0000-1F00-000000000000}">
      <formula1>ISNUMBER(F5)</formula1>
    </dataValidation>
  </dataValidations>
  <hyperlinks>
    <hyperlink ref="A1" location="'Table of Contents'!A1" display="S.02.01.07.01 - Balance sheet" xr:uid="{00000000-0004-0000-1F00-000000000000}"/>
  </hyperlinks>
  <pageMargins left="0.7" right="0.7" top="0.75" bottom="0.75" header="0.3" footer="0.3"/>
  <pageSetup firstPageNumber="0" orientation="portrait"/>
  <drawing r:id="rId1"/>
  <legacyDrawing r:id="rId2"/>
</worksheet>
</file>

<file path=xl/worksheets/sheet3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codeName="Sheet33">
    <pageSetUpPr autoPageBreaks="0"/>
  </sheetPr>
  <dimension ref="A1:J86"/>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0" width="15" customWidth="1"/>
  </cols>
  <sheetData>
    <row r="1" spans="1:10" ht="12" customHeight="1" x14ac:dyDescent="0.35">
      <c r="A1" s="1" t="s">
        <v>1548</v>
      </c>
    </row>
    <row r="3" spans="1:10" ht="11" customHeight="1" x14ac:dyDescent="0.35">
      <c r="F3" s="3" t="s">
        <v>1380</v>
      </c>
      <c r="G3" s="33" t="s">
        <v>14</v>
      </c>
      <c r="H3" s="33" t="s">
        <v>492</v>
      </c>
      <c r="I3" s="33" t="s">
        <v>1475</v>
      </c>
      <c r="J3" s="33" t="s">
        <v>1476</v>
      </c>
    </row>
    <row r="4" spans="1:10" ht="11" customHeight="1" x14ac:dyDescent="0.35">
      <c r="F4" s="4" t="s">
        <v>515</v>
      </c>
      <c r="G4" s="34"/>
      <c r="H4" s="34"/>
      <c r="I4" s="34"/>
      <c r="J4" s="34"/>
    </row>
    <row r="5" spans="1:10" ht="11" customHeight="1" x14ac:dyDescent="0.35">
      <c r="A5" s="37" t="s">
        <v>1382</v>
      </c>
      <c r="B5" s="37" t="s">
        <v>1383</v>
      </c>
      <c r="C5" s="36"/>
      <c r="D5" s="36"/>
      <c r="E5" s="4" t="s">
        <v>518</v>
      </c>
      <c r="F5" s="12"/>
      <c r="G5" s="5" t="s">
        <v>1477</v>
      </c>
      <c r="H5" s="8"/>
      <c r="I5" s="8"/>
      <c r="J5" s="8"/>
    </row>
    <row r="6" spans="1:10" ht="11" customHeight="1" x14ac:dyDescent="0.35">
      <c r="A6" s="36"/>
      <c r="B6" s="37" t="s">
        <v>1384</v>
      </c>
      <c r="C6" s="36"/>
      <c r="D6" s="36"/>
      <c r="E6" s="4" t="s">
        <v>520</v>
      </c>
      <c r="F6" s="12"/>
      <c r="G6" s="5" t="s">
        <v>1478</v>
      </c>
      <c r="H6" s="8"/>
      <c r="I6" s="8"/>
      <c r="J6" s="8"/>
    </row>
    <row r="7" spans="1:10" ht="11" customHeight="1" x14ac:dyDescent="0.35">
      <c r="A7" s="36"/>
      <c r="B7" s="37" t="s">
        <v>1385</v>
      </c>
      <c r="C7" s="36"/>
      <c r="D7" s="36"/>
      <c r="E7" s="4" t="s">
        <v>522</v>
      </c>
      <c r="F7" s="6"/>
      <c r="G7" s="5" t="s">
        <v>1479</v>
      </c>
      <c r="H7" s="8"/>
      <c r="I7" s="8"/>
      <c r="J7" s="8"/>
    </row>
    <row r="8" spans="1:10" ht="11" customHeight="1" x14ac:dyDescent="0.35">
      <c r="A8" s="36"/>
      <c r="B8" s="37" t="s">
        <v>1386</v>
      </c>
      <c r="C8" s="36"/>
      <c r="D8" s="36"/>
      <c r="E8" s="4" t="s">
        <v>524</v>
      </c>
      <c r="F8" s="6"/>
      <c r="G8" s="5" t="s">
        <v>1480</v>
      </c>
      <c r="H8" s="8"/>
      <c r="I8" s="8"/>
      <c r="J8" s="8"/>
    </row>
    <row r="9" spans="1:10" ht="11" customHeight="1" x14ac:dyDescent="0.35">
      <c r="A9" s="36"/>
      <c r="B9" s="37" t="s">
        <v>1387</v>
      </c>
      <c r="C9" s="36"/>
      <c r="D9" s="36"/>
      <c r="E9" s="4" t="s">
        <v>885</v>
      </c>
      <c r="F9" s="6"/>
      <c r="G9" s="5" t="s">
        <v>1481</v>
      </c>
      <c r="H9" s="8"/>
      <c r="I9" s="8"/>
      <c r="J9" s="8"/>
    </row>
    <row r="10" spans="1:10" ht="11" customHeight="1" x14ac:dyDescent="0.35">
      <c r="A10" s="36"/>
      <c r="B10" s="37" t="s">
        <v>1388</v>
      </c>
      <c r="C10" s="36"/>
      <c r="D10" s="36"/>
      <c r="E10" s="4" t="s">
        <v>526</v>
      </c>
      <c r="F10" s="6"/>
      <c r="G10" s="5" t="s">
        <v>1482</v>
      </c>
      <c r="H10" s="8"/>
      <c r="I10" s="8"/>
      <c r="J10" s="8"/>
    </row>
    <row r="11" spans="1:10" ht="11" customHeight="1" x14ac:dyDescent="0.35">
      <c r="A11" s="36"/>
      <c r="B11" s="38" t="s">
        <v>1389</v>
      </c>
      <c r="C11" s="39"/>
      <c r="D11" s="39"/>
      <c r="E11" s="4" t="s">
        <v>954</v>
      </c>
      <c r="F11" s="6"/>
      <c r="G11" s="5" t="s">
        <v>1510</v>
      </c>
      <c r="H11" s="5" t="s">
        <v>496</v>
      </c>
      <c r="I11" s="8"/>
      <c r="J11" s="8"/>
    </row>
    <row r="12" spans="1:10" ht="11" customHeight="1" x14ac:dyDescent="0.35">
      <c r="A12" s="36"/>
      <c r="B12" s="36"/>
      <c r="C12" s="37" t="s">
        <v>1390</v>
      </c>
      <c r="D12" s="36"/>
      <c r="E12" s="4" t="s">
        <v>956</v>
      </c>
      <c r="F12" s="6"/>
      <c r="G12" s="5" t="s">
        <v>1511</v>
      </c>
      <c r="H12" s="5" t="s">
        <v>496</v>
      </c>
      <c r="I12" s="8"/>
      <c r="J12" s="8"/>
    </row>
    <row r="13" spans="1:10" ht="11" customHeight="1" x14ac:dyDescent="0.35">
      <c r="A13" s="36"/>
      <c r="B13" s="36"/>
      <c r="C13" s="37" t="s">
        <v>1391</v>
      </c>
      <c r="D13" s="36"/>
      <c r="E13" s="4" t="s">
        <v>960</v>
      </c>
      <c r="F13" s="6"/>
      <c r="G13" s="5" t="s">
        <v>1512</v>
      </c>
      <c r="H13" s="5" t="s">
        <v>496</v>
      </c>
      <c r="I13" s="8"/>
      <c r="J13" s="8"/>
    </row>
    <row r="14" spans="1:10" ht="11" customHeight="1" x14ac:dyDescent="0.35">
      <c r="A14" s="36"/>
      <c r="B14" s="36"/>
      <c r="C14" s="38" t="s">
        <v>1392</v>
      </c>
      <c r="D14" s="10"/>
      <c r="E14" s="4" t="s">
        <v>528</v>
      </c>
      <c r="F14" s="6"/>
      <c r="G14" s="5" t="s">
        <v>1513</v>
      </c>
      <c r="H14" s="5" t="s">
        <v>496</v>
      </c>
      <c r="I14" s="8"/>
      <c r="J14" s="8"/>
    </row>
    <row r="15" spans="1:10" ht="11" customHeight="1" x14ac:dyDescent="0.35">
      <c r="A15" s="36"/>
      <c r="B15" s="36"/>
      <c r="C15" s="36"/>
      <c r="D15" s="7" t="s">
        <v>1393</v>
      </c>
      <c r="E15" s="4" t="s">
        <v>536</v>
      </c>
      <c r="F15" s="6"/>
      <c r="G15" s="5" t="s">
        <v>1514</v>
      </c>
      <c r="H15" s="5" t="s">
        <v>496</v>
      </c>
      <c r="I15" s="8"/>
      <c r="J15" s="8"/>
    </row>
    <row r="16" spans="1:10" ht="11" customHeight="1" x14ac:dyDescent="0.35">
      <c r="A16" s="36"/>
      <c r="B16" s="36"/>
      <c r="C16" s="36"/>
      <c r="D16" s="7" t="s">
        <v>1394</v>
      </c>
      <c r="E16" s="4" t="s">
        <v>794</v>
      </c>
      <c r="F16" s="6"/>
      <c r="G16" s="5" t="s">
        <v>1515</v>
      </c>
      <c r="H16" s="5" t="s">
        <v>496</v>
      </c>
      <c r="I16" s="8"/>
      <c r="J16" s="8"/>
    </row>
    <row r="17" spans="1:10" ht="11" customHeight="1" x14ac:dyDescent="0.35">
      <c r="A17" s="36"/>
      <c r="B17" s="36"/>
      <c r="C17" s="38" t="s">
        <v>1395</v>
      </c>
      <c r="D17" s="10"/>
      <c r="E17" s="4" t="s">
        <v>965</v>
      </c>
      <c r="F17" s="6"/>
      <c r="G17" s="5" t="s">
        <v>1516</v>
      </c>
      <c r="H17" s="5" t="s">
        <v>496</v>
      </c>
      <c r="I17" s="8"/>
      <c r="J17" s="8"/>
    </row>
    <row r="18" spans="1:10" ht="11" customHeight="1" x14ac:dyDescent="0.35">
      <c r="A18" s="36"/>
      <c r="B18" s="36"/>
      <c r="C18" s="36"/>
      <c r="D18" s="7" t="s">
        <v>1396</v>
      </c>
      <c r="E18" s="4" t="s">
        <v>538</v>
      </c>
      <c r="F18" s="6"/>
      <c r="G18" s="5" t="s">
        <v>1517</v>
      </c>
      <c r="H18" s="5" t="s">
        <v>496</v>
      </c>
      <c r="I18" s="8"/>
      <c r="J18" s="8"/>
    </row>
    <row r="19" spans="1:10" ht="11" customHeight="1" x14ac:dyDescent="0.35">
      <c r="A19" s="36"/>
      <c r="B19" s="36"/>
      <c r="C19" s="36"/>
      <c r="D19" s="7" t="s">
        <v>1397</v>
      </c>
      <c r="E19" s="4" t="s">
        <v>540</v>
      </c>
      <c r="F19" s="6"/>
      <c r="G19" s="5" t="s">
        <v>1518</v>
      </c>
      <c r="H19" s="5" t="s">
        <v>496</v>
      </c>
      <c r="I19" s="8"/>
      <c r="J19" s="8"/>
    </row>
    <row r="20" spans="1:10" ht="11" customHeight="1" x14ac:dyDescent="0.35">
      <c r="A20" s="36"/>
      <c r="B20" s="36"/>
      <c r="C20" s="36"/>
      <c r="D20" s="7" t="s">
        <v>1398</v>
      </c>
      <c r="E20" s="4" t="s">
        <v>544</v>
      </c>
      <c r="F20" s="6"/>
      <c r="G20" s="5" t="s">
        <v>1519</v>
      </c>
      <c r="H20" s="5" t="s">
        <v>496</v>
      </c>
      <c r="I20" s="8"/>
      <c r="J20" s="8"/>
    </row>
    <row r="21" spans="1:10" ht="11" customHeight="1" x14ac:dyDescent="0.35">
      <c r="A21" s="36"/>
      <c r="B21" s="36"/>
      <c r="C21" s="36"/>
      <c r="D21" s="7" t="s">
        <v>1399</v>
      </c>
      <c r="E21" s="4" t="s">
        <v>546</v>
      </c>
      <c r="F21" s="6"/>
      <c r="G21" s="5" t="s">
        <v>1520</v>
      </c>
      <c r="H21" s="5" t="s">
        <v>496</v>
      </c>
      <c r="I21" s="8"/>
      <c r="J21" s="8"/>
    </row>
    <row r="22" spans="1:10" ht="11" customHeight="1" x14ac:dyDescent="0.35">
      <c r="A22" s="36"/>
      <c r="B22" s="36"/>
      <c r="C22" s="37" t="s">
        <v>1400</v>
      </c>
      <c r="D22" s="36"/>
      <c r="E22" s="4" t="s">
        <v>970</v>
      </c>
      <c r="F22" s="6"/>
      <c r="G22" s="5" t="s">
        <v>1521</v>
      </c>
      <c r="H22" s="5" t="s">
        <v>496</v>
      </c>
      <c r="I22" s="8"/>
      <c r="J22" s="8"/>
    </row>
    <row r="23" spans="1:10" ht="11" customHeight="1" x14ac:dyDescent="0.35">
      <c r="A23" s="36"/>
      <c r="B23" s="36"/>
      <c r="C23" s="37" t="s">
        <v>1401</v>
      </c>
      <c r="D23" s="36"/>
      <c r="E23" s="4" t="s">
        <v>548</v>
      </c>
      <c r="F23" s="6"/>
      <c r="G23" s="5" t="s">
        <v>1522</v>
      </c>
      <c r="H23" s="5" t="s">
        <v>496</v>
      </c>
      <c r="I23" s="8"/>
      <c r="J23" s="8"/>
    </row>
    <row r="24" spans="1:10" ht="11" customHeight="1" x14ac:dyDescent="0.35">
      <c r="A24" s="36"/>
      <c r="B24" s="36"/>
      <c r="C24" s="37" t="s">
        <v>1402</v>
      </c>
      <c r="D24" s="36"/>
      <c r="E24" s="4" t="s">
        <v>550</v>
      </c>
      <c r="F24" s="6"/>
      <c r="G24" s="5" t="s">
        <v>1523</v>
      </c>
      <c r="H24" s="5" t="s">
        <v>496</v>
      </c>
      <c r="I24" s="8"/>
      <c r="J24" s="8"/>
    </row>
    <row r="25" spans="1:10" ht="11" customHeight="1" x14ac:dyDescent="0.35">
      <c r="A25" s="36"/>
      <c r="B25" s="36"/>
      <c r="C25" s="37" t="s">
        <v>1403</v>
      </c>
      <c r="D25" s="36"/>
      <c r="E25" s="4" t="s">
        <v>552</v>
      </c>
      <c r="F25" s="6"/>
      <c r="G25" s="5" t="s">
        <v>1524</v>
      </c>
      <c r="H25" s="5" t="s">
        <v>496</v>
      </c>
      <c r="I25" s="8"/>
      <c r="J25" s="8"/>
    </row>
    <row r="26" spans="1:10" ht="11" customHeight="1" x14ac:dyDescent="0.35">
      <c r="A26" s="36"/>
      <c r="B26" s="37" t="s">
        <v>1404</v>
      </c>
      <c r="C26" s="36"/>
      <c r="D26" s="36"/>
      <c r="E26" s="4" t="s">
        <v>554</v>
      </c>
      <c r="F26" s="6"/>
      <c r="G26" s="5" t="s">
        <v>1510</v>
      </c>
      <c r="H26" s="5" t="s">
        <v>497</v>
      </c>
      <c r="I26" s="8"/>
      <c r="J26" s="8"/>
    </row>
    <row r="27" spans="1:10" ht="11" customHeight="1" x14ac:dyDescent="0.35">
      <c r="A27" s="36"/>
      <c r="B27" s="38" t="s">
        <v>1405</v>
      </c>
      <c r="C27" s="39"/>
      <c r="D27" s="39"/>
      <c r="E27" s="4" t="s">
        <v>556</v>
      </c>
      <c r="F27" s="6"/>
      <c r="G27" s="5" t="s">
        <v>1525</v>
      </c>
      <c r="H27" s="5" t="s">
        <v>496</v>
      </c>
      <c r="I27" s="8"/>
      <c r="J27" s="8"/>
    </row>
    <row r="28" spans="1:10" ht="11" customHeight="1" x14ac:dyDescent="0.35">
      <c r="A28" s="36"/>
      <c r="B28" s="36"/>
      <c r="C28" s="37" t="s">
        <v>1406</v>
      </c>
      <c r="D28" s="36"/>
      <c r="E28" s="4" t="s">
        <v>558</v>
      </c>
      <c r="F28" s="6"/>
      <c r="G28" s="5" t="s">
        <v>1526</v>
      </c>
      <c r="H28" s="5" t="s">
        <v>496</v>
      </c>
      <c r="I28" s="8"/>
      <c r="J28" s="8"/>
    </row>
    <row r="29" spans="1:10" ht="11" customHeight="1" x14ac:dyDescent="0.35">
      <c r="A29" s="36"/>
      <c r="B29" s="36"/>
      <c r="C29" s="37" t="s">
        <v>1407</v>
      </c>
      <c r="D29" s="36"/>
      <c r="E29" s="4" t="s">
        <v>560</v>
      </c>
      <c r="F29" s="6"/>
      <c r="G29" s="5" t="s">
        <v>1527</v>
      </c>
      <c r="H29" s="5" t="s">
        <v>496</v>
      </c>
      <c r="I29" s="8"/>
      <c r="J29" s="8"/>
    </row>
    <row r="30" spans="1:10" ht="11" customHeight="1" x14ac:dyDescent="0.35">
      <c r="A30" s="36"/>
      <c r="B30" s="36"/>
      <c r="C30" s="37" t="s">
        <v>1408</v>
      </c>
      <c r="D30" s="36"/>
      <c r="E30" s="4" t="s">
        <v>986</v>
      </c>
      <c r="F30" s="6"/>
      <c r="G30" s="5" t="s">
        <v>1528</v>
      </c>
      <c r="H30" s="5" t="s">
        <v>496</v>
      </c>
      <c r="I30" s="8"/>
      <c r="J30" s="8"/>
    </row>
    <row r="31" spans="1:10" ht="11" customHeight="1" x14ac:dyDescent="0.35">
      <c r="A31" s="36"/>
      <c r="B31" s="38" t="s">
        <v>1409</v>
      </c>
      <c r="C31" s="39"/>
      <c r="D31" s="39"/>
      <c r="E31" s="4" t="s">
        <v>988</v>
      </c>
      <c r="F31" s="6"/>
      <c r="G31" s="5" t="s">
        <v>1483</v>
      </c>
      <c r="H31" s="8"/>
      <c r="I31" s="8"/>
      <c r="J31" s="8"/>
    </row>
    <row r="32" spans="1:10" ht="11" customHeight="1" x14ac:dyDescent="0.35">
      <c r="A32" s="36"/>
      <c r="B32" s="36"/>
      <c r="C32" s="38" t="s">
        <v>1410</v>
      </c>
      <c r="D32" s="10"/>
      <c r="E32" s="4" t="s">
        <v>566</v>
      </c>
      <c r="F32" s="6"/>
      <c r="G32" s="5" t="s">
        <v>1483</v>
      </c>
      <c r="H32" s="5" t="s">
        <v>1529</v>
      </c>
      <c r="I32" s="8"/>
      <c r="J32" s="8"/>
    </row>
    <row r="33" spans="1:10" ht="11" customHeight="1" x14ac:dyDescent="0.35">
      <c r="A33" s="36"/>
      <c r="B33" s="36"/>
      <c r="C33" s="36"/>
      <c r="D33" s="7" t="s">
        <v>1411</v>
      </c>
      <c r="E33" s="4" t="s">
        <v>568</v>
      </c>
      <c r="F33" s="6"/>
      <c r="G33" s="5" t="s">
        <v>1483</v>
      </c>
      <c r="H33" s="5" t="s">
        <v>1530</v>
      </c>
      <c r="I33" s="8"/>
      <c r="J33" s="8"/>
    </row>
    <row r="34" spans="1:10" ht="11" customHeight="1" x14ac:dyDescent="0.35">
      <c r="A34" s="36"/>
      <c r="B34" s="36"/>
      <c r="C34" s="36"/>
      <c r="D34" s="7" t="s">
        <v>1412</v>
      </c>
      <c r="E34" s="4" t="s">
        <v>570</v>
      </c>
      <c r="F34" s="6"/>
      <c r="G34" s="5" t="s">
        <v>1483</v>
      </c>
      <c r="H34" s="5" t="s">
        <v>1531</v>
      </c>
      <c r="I34" s="8"/>
      <c r="J34" s="8"/>
    </row>
    <row r="35" spans="1:10" ht="11" customHeight="1" x14ac:dyDescent="0.35">
      <c r="A35" s="36"/>
      <c r="B35" s="36"/>
      <c r="C35" s="38" t="s">
        <v>1413</v>
      </c>
      <c r="D35" s="10"/>
      <c r="E35" s="4" t="s">
        <v>572</v>
      </c>
      <c r="F35" s="6"/>
      <c r="G35" s="5" t="s">
        <v>1483</v>
      </c>
      <c r="H35" s="5" t="s">
        <v>1532</v>
      </c>
      <c r="I35" s="8"/>
      <c r="J35" s="8"/>
    </row>
    <row r="36" spans="1:10" ht="11" customHeight="1" x14ac:dyDescent="0.35">
      <c r="A36" s="36"/>
      <c r="B36" s="36"/>
      <c r="C36" s="36"/>
      <c r="D36" s="7" t="s">
        <v>1414</v>
      </c>
      <c r="E36" s="4" t="s">
        <v>574</v>
      </c>
      <c r="F36" s="6"/>
      <c r="G36" s="5" t="s">
        <v>1483</v>
      </c>
      <c r="H36" s="5" t="s">
        <v>1533</v>
      </c>
      <c r="I36" s="8"/>
      <c r="J36" s="8"/>
    </row>
    <row r="37" spans="1:10" ht="11" customHeight="1" x14ac:dyDescent="0.35">
      <c r="A37" s="36"/>
      <c r="B37" s="36"/>
      <c r="C37" s="36"/>
      <c r="D37" s="7" t="s">
        <v>1415</v>
      </c>
      <c r="E37" s="4" t="s">
        <v>576</v>
      </c>
      <c r="F37" s="6"/>
      <c r="G37" s="5" t="s">
        <v>1483</v>
      </c>
      <c r="H37" s="5" t="s">
        <v>1534</v>
      </c>
      <c r="I37" s="8"/>
      <c r="J37" s="8"/>
    </row>
    <row r="38" spans="1:10" ht="11" customHeight="1" x14ac:dyDescent="0.35">
      <c r="A38" s="36"/>
      <c r="B38" s="36"/>
      <c r="C38" s="37" t="s">
        <v>1416</v>
      </c>
      <c r="D38" s="36"/>
      <c r="E38" s="4" t="s">
        <v>1417</v>
      </c>
      <c r="F38" s="6"/>
      <c r="G38" s="5" t="s">
        <v>1483</v>
      </c>
      <c r="H38" s="5" t="s">
        <v>497</v>
      </c>
      <c r="I38" s="8"/>
      <c r="J38" s="8"/>
    </row>
    <row r="39" spans="1:10" ht="11" customHeight="1" x14ac:dyDescent="0.35">
      <c r="A39" s="36"/>
      <c r="B39" s="37" t="s">
        <v>1418</v>
      </c>
      <c r="C39" s="36"/>
      <c r="D39" s="36"/>
      <c r="E39" s="4" t="s">
        <v>1419</v>
      </c>
      <c r="F39" s="6"/>
      <c r="G39" s="5" t="s">
        <v>1535</v>
      </c>
      <c r="H39" s="8"/>
      <c r="I39" s="5" t="s">
        <v>1536</v>
      </c>
      <c r="J39" s="8"/>
    </row>
    <row r="40" spans="1:10" ht="11" customHeight="1" x14ac:dyDescent="0.35">
      <c r="A40" s="36"/>
      <c r="B40" s="37" t="s">
        <v>1420</v>
      </c>
      <c r="C40" s="36"/>
      <c r="D40" s="36"/>
      <c r="E40" s="4" t="s">
        <v>1421</v>
      </c>
      <c r="F40" s="6"/>
      <c r="G40" s="5" t="s">
        <v>1484</v>
      </c>
      <c r="H40" s="8"/>
      <c r="I40" s="8"/>
      <c r="J40" s="8"/>
    </row>
    <row r="41" spans="1:10" ht="11" customHeight="1" x14ac:dyDescent="0.35">
      <c r="A41" s="36"/>
      <c r="B41" s="37" t="s">
        <v>1422</v>
      </c>
      <c r="C41" s="36"/>
      <c r="D41" s="36"/>
      <c r="E41" s="4" t="s">
        <v>578</v>
      </c>
      <c r="F41" s="6"/>
      <c r="G41" s="5" t="s">
        <v>1485</v>
      </c>
      <c r="H41" s="8"/>
      <c r="I41" s="8"/>
      <c r="J41" s="8"/>
    </row>
    <row r="42" spans="1:10" ht="11" customHeight="1" x14ac:dyDescent="0.35">
      <c r="A42" s="36"/>
      <c r="B42" s="37" t="s">
        <v>1423</v>
      </c>
      <c r="C42" s="36"/>
      <c r="D42" s="36"/>
      <c r="E42" s="4" t="s">
        <v>580</v>
      </c>
      <c r="F42" s="6"/>
      <c r="G42" s="5" t="s">
        <v>1486</v>
      </c>
      <c r="H42" s="8"/>
      <c r="I42" s="8"/>
      <c r="J42" s="8"/>
    </row>
    <row r="43" spans="1:10" ht="11" customHeight="1" x14ac:dyDescent="0.35">
      <c r="A43" s="36"/>
      <c r="B43" s="37" t="s">
        <v>1426</v>
      </c>
      <c r="C43" s="36"/>
      <c r="D43" s="36"/>
      <c r="E43" s="4" t="s">
        <v>586</v>
      </c>
      <c r="F43" s="6"/>
      <c r="G43" s="5" t="s">
        <v>1489</v>
      </c>
      <c r="H43" s="8"/>
      <c r="I43" s="8"/>
      <c r="J43" s="8"/>
    </row>
    <row r="44" spans="1:10" ht="11" customHeight="1" x14ac:dyDescent="0.35">
      <c r="A44" s="36"/>
      <c r="B44" s="37" t="s">
        <v>1427</v>
      </c>
      <c r="C44" s="36"/>
      <c r="D44" s="36"/>
      <c r="E44" s="4" t="s">
        <v>805</v>
      </c>
      <c r="F44" s="6"/>
      <c r="G44" s="5" t="s">
        <v>1490</v>
      </c>
      <c r="H44" s="8"/>
      <c r="I44" s="8"/>
      <c r="J44" s="8"/>
    </row>
    <row r="45" spans="1:10" ht="11" customHeight="1" x14ac:dyDescent="0.35">
      <c r="A45" s="36"/>
      <c r="B45" s="37" t="s">
        <v>1428</v>
      </c>
      <c r="C45" s="36"/>
      <c r="D45" s="36"/>
      <c r="E45" s="4" t="s">
        <v>596</v>
      </c>
      <c r="F45" s="6"/>
      <c r="G45" s="5" t="s">
        <v>1491</v>
      </c>
      <c r="H45" s="8"/>
      <c r="I45" s="8"/>
      <c r="J45" s="8"/>
    </row>
    <row r="46" spans="1:10" ht="11" customHeight="1" x14ac:dyDescent="0.35">
      <c r="A46" s="37" t="s">
        <v>1429</v>
      </c>
      <c r="B46" s="38" t="s">
        <v>1430</v>
      </c>
      <c r="C46" s="39"/>
      <c r="D46" s="39"/>
      <c r="E46" s="4" t="s">
        <v>598</v>
      </c>
      <c r="F46" s="6"/>
      <c r="G46" s="5" t="s">
        <v>1537</v>
      </c>
      <c r="H46" s="5" t="s">
        <v>1529</v>
      </c>
      <c r="I46" s="8"/>
      <c r="J46" s="8"/>
    </row>
    <row r="47" spans="1:10" ht="11" customHeight="1" x14ac:dyDescent="0.35">
      <c r="A47" s="36"/>
      <c r="B47" s="36"/>
      <c r="C47" s="38" t="s">
        <v>1431</v>
      </c>
      <c r="D47" s="10"/>
      <c r="E47" s="4" t="s">
        <v>600</v>
      </c>
      <c r="F47" s="6"/>
      <c r="G47" s="5" t="s">
        <v>1537</v>
      </c>
      <c r="H47" s="5" t="s">
        <v>1530</v>
      </c>
      <c r="I47" s="8"/>
      <c r="J47" s="8"/>
    </row>
    <row r="48" spans="1:10" ht="11" customHeight="1" x14ac:dyDescent="0.35">
      <c r="A48" s="36"/>
      <c r="B48" s="36"/>
      <c r="C48" s="36"/>
      <c r="D48" s="7" t="s">
        <v>1432</v>
      </c>
      <c r="E48" s="4" t="s">
        <v>602</v>
      </c>
      <c r="F48" s="6"/>
      <c r="G48" s="5" t="s">
        <v>1537</v>
      </c>
      <c r="H48" s="5" t="s">
        <v>1530</v>
      </c>
      <c r="I48" s="8"/>
      <c r="J48" s="5" t="s">
        <v>1541</v>
      </c>
    </row>
    <row r="49" spans="1:10" ht="11" customHeight="1" x14ac:dyDescent="0.35">
      <c r="A49" s="36"/>
      <c r="B49" s="36"/>
      <c r="C49" s="36"/>
      <c r="D49" s="7" t="s">
        <v>1433</v>
      </c>
      <c r="E49" s="4" t="s">
        <v>604</v>
      </c>
      <c r="F49" s="6"/>
      <c r="G49" s="5" t="s">
        <v>1537</v>
      </c>
      <c r="H49" s="5" t="s">
        <v>1530</v>
      </c>
      <c r="I49" s="8"/>
      <c r="J49" s="5" t="s">
        <v>1542</v>
      </c>
    </row>
    <row r="50" spans="1:10" ht="11" customHeight="1" x14ac:dyDescent="0.35">
      <c r="A50" s="36"/>
      <c r="B50" s="36"/>
      <c r="C50" s="36"/>
      <c r="D50" s="7" t="s">
        <v>1434</v>
      </c>
      <c r="E50" s="4" t="s">
        <v>606</v>
      </c>
      <c r="F50" s="6"/>
      <c r="G50" s="5" t="s">
        <v>1537</v>
      </c>
      <c r="H50" s="5" t="s">
        <v>1530</v>
      </c>
      <c r="I50" s="8"/>
      <c r="J50" s="5" t="s">
        <v>1543</v>
      </c>
    </row>
    <row r="51" spans="1:10" ht="11" customHeight="1" x14ac:dyDescent="0.35">
      <c r="A51" s="36"/>
      <c r="B51" s="36"/>
      <c r="C51" s="38" t="s">
        <v>1435</v>
      </c>
      <c r="D51" s="10"/>
      <c r="E51" s="4" t="s">
        <v>608</v>
      </c>
      <c r="F51" s="6"/>
      <c r="G51" s="5" t="s">
        <v>1537</v>
      </c>
      <c r="H51" s="5" t="s">
        <v>1531</v>
      </c>
      <c r="I51" s="8"/>
      <c r="J51" s="8"/>
    </row>
    <row r="52" spans="1:10" ht="11" customHeight="1" x14ac:dyDescent="0.35">
      <c r="A52" s="36"/>
      <c r="B52" s="36"/>
      <c r="C52" s="36"/>
      <c r="D52" s="7" t="s">
        <v>1432</v>
      </c>
      <c r="E52" s="4" t="s">
        <v>628</v>
      </c>
      <c r="F52" s="6"/>
      <c r="G52" s="5" t="s">
        <v>1537</v>
      </c>
      <c r="H52" s="5" t="s">
        <v>1531</v>
      </c>
      <c r="I52" s="8"/>
      <c r="J52" s="5" t="s">
        <v>1541</v>
      </c>
    </row>
    <row r="53" spans="1:10" ht="11" customHeight="1" x14ac:dyDescent="0.35">
      <c r="A53" s="36"/>
      <c r="B53" s="36"/>
      <c r="C53" s="36"/>
      <c r="D53" s="7" t="s">
        <v>1433</v>
      </c>
      <c r="E53" s="4" t="s">
        <v>634</v>
      </c>
      <c r="F53" s="6"/>
      <c r="G53" s="5" t="s">
        <v>1537</v>
      </c>
      <c r="H53" s="5" t="s">
        <v>1531</v>
      </c>
      <c r="I53" s="8"/>
      <c r="J53" s="5" t="s">
        <v>1542</v>
      </c>
    </row>
    <row r="54" spans="1:10" ht="11" customHeight="1" x14ac:dyDescent="0.35">
      <c r="A54" s="36"/>
      <c r="B54" s="36"/>
      <c r="C54" s="36"/>
      <c r="D54" s="7" t="s">
        <v>1434</v>
      </c>
      <c r="E54" s="4" t="s">
        <v>636</v>
      </c>
      <c r="F54" s="6"/>
      <c r="G54" s="5" t="s">
        <v>1537</v>
      </c>
      <c r="H54" s="5" t="s">
        <v>1531</v>
      </c>
      <c r="I54" s="8"/>
      <c r="J54" s="5" t="s">
        <v>1543</v>
      </c>
    </row>
    <row r="55" spans="1:10" ht="11" customHeight="1" x14ac:dyDescent="0.35">
      <c r="A55" s="36"/>
      <c r="B55" s="38" t="s">
        <v>1436</v>
      </c>
      <c r="C55" s="39"/>
      <c r="D55" s="39"/>
      <c r="E55" s="4" t="s">
        <v>1437</v>
      </c>
      <c r="F55" s="6"/>
      <c r="G55" s="5" t="s">
        <v>1537</v>
      </c>
      <c r="H55" s="5" t="s">
        <v>1538</v>
      </c>
      <c r="I55" s="8"/>
      <c r="J55" s="8"/>
    </row>
    <row r="56" spans="1:10" ht="11" customHeight="1" x14ac:dyDescent="0.35">
      <c r="A56" s="36"/>
      <c r="B56" s="36"/>
      <c r="C56" s="38" t="s">
        <v>1438</v>
      </c>
      <c r="D56" s="10"/>
      <c r="E56" s="4" t="s">
        <v>1439</v>
      </c>
      <c r="F56" s="6"/>
      <c r="G56" s="5" t="s">
        <v>1537</v>
      </c>
      <c r="H56" s="5" t="s">
        <v>1539</v>
      </c>
      <c r="I56" s="8"/>
      <c r="J56" s="8"/>
    </row>
    <row r="57" spans="1:10" ht="11" customHeight="1" x14ac:dyDescent="0.35">
      <c r="A57" s="36"/>
      <c r="B57" s="36"/>
      <c r="C57" s="36"/>
      <c r="D57" s="7" t="s">
        <v>1432</v>
      </c>
      <c r="E57" s="4" t="s">
        <v>1440</v>
      </c>
      <c r="F57" s="6"/>
      <c r="G57" s="5" t="s">
        <v>1537</v>
      </c>
      <c r="H57" s="5" t="s">
        <v>1539</v>
      </c>
      <c r="I57" s="8"/>
      <c r="J57" s="5" t="s">
        <v>1541</v>
      </c>
    </row>
    <row r="58" spans="1:10" ht="11" customHeight="1" x14ac:dyDescent="0.35">
      <c r="A58" s="36"/>
      <c r="B58" s="36"/>
      <c r="C58" s="36"/>
      <c r="D58" s="7" t="s">
        <v>1433</v>
      </c>
      <c r="E58" s="4" t="s">
        <v>1441</v>
      </c>
      <c r="F58" s="6"/>
      <c r="G58" s="5" t="s">
        <v>1537</v>
      </c>
      <c r="H58" s="5" t="s">
        <v>1539</v>
      </c>
      <c r="I58" s="8"/>
      <c r="J58" s="5" t="s">
        <v>1542</v>
      </c>
    </row>
    <row r="59" spans="1:10" ht="11" customHeight="1" x14ac:dyDescent="0.35">
      <c r="A59" s="36"/>
      <c r="B59" s="36"/>
      <c r="C59" s="36"/>
      <c r="D59" s="7" t="s">
        <v>1434</v>
      </c>
      <c r="E59" s="4" t="s">
        <v>1442</v>
      </c>
      <c r="F59" s="6"/>
      <c r="G59" s="5" t="s">
        <v>1537</v>
      </c>
      <c r="H59" s="5" t="s">
        <v>1539</v>
      </c>
      <c r="I59" s="8"/>
      <c r="J59" s="5" t="s">
        <v>1543</v>
      </c>
    </row>
    <row r="60" spans="1:10" ht="11" customHeight="1" x14ac:dyDescent="0.35">
      <c r="A60" s="36"/>
      <c r="B60" s="36"/>
      <c r="C60" s="38" t="s">
        <v>1443</v>
      </c>
      <c r="D60" s="10"/>
      <c r="E60" s="4" t="s">
        <v>1444</v>
      </c>
      <c r="F60" s="6"/>
      <c r="G60" s="5" t="s">
        <v>1537</v>
      </c>
      <c r="H60" s="5" t="s">
        <v>1540</v>
      </c>
      <c r="I60" s="8"/>
      <c r="J60" s="8"/>
    </row>
    <row r="61" spans="1:10" ht="11" customHeight="1" x14ac:dyDescent="0.35">
      <c r="A61" s="36"/>
      <c r="B61" s="36"/>
      <c r="C61" s="36"/>
      <c r="D61" s="7" t="s">
        <v>1432</v>
      </c>
      <c r="E61" s="4" t="s">
        <v>638</v>
      </c>
      <c r="F61" s="6"/>
      <c r="G61" s="5" t="s">
        <v>1537</v>
      </c>
      <c r="H61" s="5" t="s">
        <v>1540</v>
      </c>
      <c r="I61" s="8"/>
      <c r="J61" s="5" t="s">
        <v>1541</v>
      </c>
    </row>
    <row r="62" spans="1:10" ht="11" customHeight="1" x14ac:dyDescent="0.35">
      <c r="A62" s="36"/>
      <c r="B62" s="36"/>
      <c r="C62" s="36"/>
      <c r="D62" s="7" t="s">
        <v>1433</v>
      </c>
      <c r="E62" s="4" t="s">
        <v>640</v>
      </c>
      <c r="F62" s="6"/>
      <c r="G62" s="5" t="s">
        <v>1537</v>
      </c>
      <c r="H62" s="5" t="s">
        <v>1540</v>
      </c>
      <c r="I62" s="8"/>
      <c r="J62" s="5" t="s">
        <v>1542</v>
      </c>
    </row>
    <row r="63" spans="1:10" ht="11" customHeight="1" x14ac:dyDescent="0.35">
      <c r="A63" s="36"/>
      <c r="B63" s="36"/>
      <c r="C63" s="36"/>
      <c r="D63" s="7" t="s">
        <v>1434</v>
      </c>
      <c r="E63" s="4" t="s">
        <v>642</v>
      </c>
      <c r="F63" s="6"/>
      <c r="G63" s="5" t="s">
        <v>1537</v>
      </c>
      <c r="H63" s="5" t="s">
        <v>1540</v>
      </c>
      <c r="I63" s="8"/>
      <c r="J63" s="5" t="s">
        <v>1543</v>
      </c>
    </row>
    <row r="64" spans="1:10" ht="11" customHeight="1" x14ac:dyDescent="0.35">
      <c r="A64" s="36"/>
      <c r="B64" s="38" t="s">
        <v>1445</v>
      </c>
      <c r="C64" s="39"/>
      <c r="D64" s="39"/>
      <c r="E64" s="4" t="s">
        <v>644</v>
      </c>
      <c r="F64" s="6"/>
      <c r="G64" s="5" t="s">
        <v>1537</v>
      </c>
      <c r="H64" s="5" t="s">
        <v>497</v>
      </c>
      <c r="I64" s="8"/>
      <c r="J64" s="8"/>
    </row>
    <row r="65" spans="1:10" ht="11" customHeight="1" x14ac:dyDescent="0.35">
      <c r="A65" s="36"/>
      <c r="B65" s="36"/>
      <c r="C65" s="37" t="s">
        <v>1432</v>
      </c>
      <c r="D65" s="36"/>
      <c r="E65" s="4" t="s">
        <v>823</v>
      </c>
      <c r="F65" s="6"/>
      <c r="G65" s="5" t="s">
        <v>1537</v>
      </c>
      <c r="H65" s="5" t="s">
        <v>497</v>
      </c>
      <c r="I65" s="8"/>
      <c r="J65" s="5" t="s">
        <v>1541</v>
      </c>
    </row>
    <row r="66" spans="1:10" ht="11" customHeight="1" x14ac:dyDescent="0.35">
      <c r="A66" s="36"/>
      <c r="B66" s="36"/>
      <c r="C66" s="37" t="s">
        <v>1433</v>
      </c>
      <c r="D66" s="36"/>
      <c r="E66" s="4" t="s">
        <v>825</v>
      </c>
      <c r="F66" s="6"/>
      <c r="G66" s="5" t="s">
        <v>1537</v>
      </c>
      <c r="H66" s="5" t="s">
        <v>497</v>
      </c>
      <c r="I66" s="8"/>
      <c r="J66" s="5" t="s">
        <v>1542</v>
      </c>
    </row>
    <row r="67" spans="1:10" ht="11" customHeight="1" x14ac:dyDescent="0.35">
      <c r="A67" s="36"/>
      <c r="B67" s="36"/>
      <c r="C67" s="37" t="s">
        <v>1434</v>
      </c>
      <c r="D67" s="36"/>
      <c r="E67" s="4" t="s">
        <v>827</v>
      </c>
      <c r="F67" s="6"/>
      <c r="G67" s="5" t="s">
        <v>1537</v>
      </c>
      <c r="H67" s="5" t="s">
        <v>497</v>
      </c>
      <c r="I67" s="8"/>
      <c r="J67" s="5" t="s">
        <v>1543</v>
      </c>
    </row>
    <row r="68" spans="1:10" ht="11" customHeight="1" x14ac:dyDescent="0.35">
      <c r="A68" s="36"/>
      <c r="B68" s="37" t="s">
        <v>1446</v>
      </c>
      <c r="C68" s="36"/>
      <c r="D68" s="36"/>
      <c r="E68" s="4" t="s">
        <v>829</v>
      </c>
      <c r="F68" s="12"/>
      <c r="G68" s="5" t="s">
        <v>1492</v>
      </c>
      <c r="H68" s="8"/>
      <c r="I68" s="8"/>
      <c r="J68" s="8"/>
    </row>
    <row r="69" spans="1:10" ht="11" customHeight="1" x14ac:dyDescent="0.35">
      <c r="A69" s="36"/>
      <c r="B69" s="37" t="s">
        <v>1447</v>
      </c>
      <c r="C69" s="36"/>
      <c r="D69" s="36"/>
      <c r="E69" s="4" t="s">
        <v>646</v>
      </c>
      <c r="F69" s="6"/>
      <c r="G69" s="5" t="s">
        <v>1493</v>
      </c>
      <c r="H69" s="8"/>
      <c r="I69" s="8"/>
      <c r="J69" s="8"/>
    </row>
    <row r="70" spans="1:10" ht="11" customHeight="1" x14ac:dyDescent="0.35">
      <c r="A70" s="36"/>
      <c r="B70" s="37" t="s">
        <v>1448</v>
      </c>
      <c r="C70" s="36"/>
      <c r="D70" s="36"/>
      <c r="E70" s="4" t="s">
        <v>648</v>
      </c>
      <c r="F70" s="6"/>
      <c r="G70" s="5" t="s">
        <v>1494</v>
      </c>
      <c r="H70" s="8"/>
      <c r="I70" s="8"/>
      <c r="J70" s="8"/>
    </row>
    <row r="71" spans="1:10" ht="11" customHeight="1" x14ac:dyDescent="0.35">
      <c r="A71" s="36"/>
      <c r="B71" s="37" t="s">
        <v>1449</v>
      </c>
      <c r="C71" s="36"/>
      <c r="D71" s="36"/>
      <c r="E71" s="4" t="s">
        <v>650</v>
      </c>
      <c r="F71" s="6"/>
      <c r="G71" s="5" t="s">
        <v>1495</v>
      </c>
      <c r="H71" s="8"/>
      <c r="I71" s="8"/>
      <c r="J71" s="8"/>
    </row>
    <row r="72" spans="1:10" ht="11" customHeight="1" x14ac:dyDescent="0.35">
      <c r="A72" s="36"/>
      <c r="B72" s="37" t="s">
        <v>1450</v>
      </c>
      <c r="C72" s="36"/>
      <c r="D72" s="36"/>
      <c r="E72" s="4" t="s">
        <v>652</v>
      </c>
      <c r="F72" s="6"/>
      <c r="G72" s="5" t="s">
        <v>1496</v>
      </c>
      <c r="H72" s="8"/>
      <c r="I72" s="8"/>
      <c r="J72" s="8"/>
    </row>
    <row r="73" spans="1:10" ht="11" customHeight="1" x14ac:dyDescent="0.35">
      <c r="A73" s="36"/>
      <c r="B73" s="37" t="s">
        <v>1451</v>
      </c>
      <c r="C73" s="36"/>
      <c r="D73" s="36"/>
      <c r="E73" s="4" t="s">
        <v>831</v>
      </c>
      <c r="F73" s="6"/>
      <c r="G73" s="5" t="s">
        <v>1497</v>
      </c>
      <c r="H73" s="8"/>
      <c r="I73" s="8"/>
      <c r="J73" s="8"/>
    </row>
    <row r="74" spans="1:10" ht="11" customHeight="1" x14ac:dyDescent="0.35">
      <c r="A74" s="36"/>
      <c r="B74" s="37" t="s">
        <v>1401</v>
      </c>
      <c r="C74" s="36"/>
      <c r="D74" s="36"/>
      <c r="E74" s="4" t="s">
        <v>1452</v>
      </c>
      <c r="F74" s="6"/>
      <c r="G74" s="5" t="s">
        <v>1498</v>
      </c>
      <c r="H74" s="8"/>
      <c r="I74" s="8"/>
      <c r="J74" s="8"/>
    </row>
    <row r="75" spans="1:10" ht="11" customHeight="1" x14ac:dyDescent="0.35">
      <c r="A75" s="36"/>
      <c r="B75" s="37" t="s">
        <v>1453</v>
      </c>
      <c r="C75" s="36"/>
      <c r="D75" s="36"/>
      <c r="E75" s="4" t="s">
        <v>1454</v>
      </c>
      <c r="F75" s="6"/>
      <c r="G75" s="5" t="s">
        <v>1499</v>
      </c>
      <c r="H75" s="8"/>
      <c r="I75" s="8"/>
      <c r="J75" s="8"/>
    </row>
    <row r="76" spans="1:10" ht="11" customHeight="1" x14ac:dyDescent="0.35">
      <c r="A76" s="36"/>
      <c r="B76" s="37" t="s">
        <v>1455</v>
      </c>
      <c r="C76" s="36"/>
      <c r="D76" s="36"/>
      <c r="E76" s="4" t="s">
        <v>1456</v>
      </c>
      <c r="F76" s="6"/>
      <c r="G76" s="5" t="s">
        <v>1500</v>
      </c>
      <c r="H76" s="8"/>
      <c r="I76" s="8"/>
      <c r="J76" s="8"/>
    </row>
    <row r="77" spans="1:10" ht="11" customHeight="1" x14ac:dyDescent="0.35">
      <c r="A77" s="36"/>
      <c r="B77" s="37" t="s">
        <v>1457</v>
      </c>
      <c r="C77" s="36"/>
      <c r="D77" s="36"/>
      <c r="E77" s="4" t="s">
        <v>1458</v>
      </c>
      <c r="F77" s="6"/>
      <c r="G77" s="5" t="s">
        <v>1501</v>
      </c>
      <c r="H77" s="8"/>
      <c r="I77" s="8"/>
      <c r="J77" s="8"/>
    </row>
    <row r="78" spans="1:10" ht="11" customHeight="1" x14ac:dyDescent="0.35">
      <c r="A78" s="36"/>
      <c r="B78" s="37" t="s">
        <v>1459</v>
      </c>
      <c r="C78" s="36"/>
      <c r="D78" s="36"/>
      <c r="E78" s="4" t="s">
        <v>1460</v>
      </c>
      <c r="F78" s="6"/>
      <c r="G78" s="5" t="s">
        <v>1502</v>
      </c>
      <c r="H78" s="8"/>
      <c r="I78" s="8"/>
      <c r="J78" s="8"/>
    </row>
    <row r="79" spans="1:10" ht="11" customHeight="1" x14ac:dyDescent="0.35">
      <c r="A79" s="36"/>
      <c r="B79" s="37" t="s">
        <v>1461</v>
      </c>
      <c r="C79" s="36"/>
      <c r="D79" s="36"/>
      <c r="E79" s="4" t="s">
        <v>1462</v>
      </c>
      <c r="F79" s="6"/>
      <c r="G79" s="5" t="s">
        <v>1503</v>
      </c>
      <c r="H79" s="8"/>
      <c r="I79" s="8"/>
      <c r="J79" s="8"/>
    </row>
    <row r="80" spans="1:10" ht="11" customHeight="1" x14ac:dyDescent="0.35">
      <c r="A80" s="36"/>
      <c r="B80" s="38" t="s">
        <v>1463</v>
      </c>
      <c r="C80" s="39"/>
      <c r="D80" s="39"/>
      <c r="E80" s="4" t="s">
        <v>1464</v>
      </c>
      <c r="F80" s="6"/>
      <c r="G80" s="5" t="s">
        <v>1504</v>
      </c>
      <c r="H80" s="8"/>
      <c r="I80" s="8"/>
      <c r="J80" s="8"/>
    </row>
    <row r="81" spans="1:10" ht="11" customHeight="1" x14ac:dyDescent="0.35">
      <c r="A81" s="36"/>
      <c r="B81" s="36"/>
      <c r="C81" s="37" t="s">
        <v>1465</v>
      </c>
      <c r="D81" s="36"/>
      <c r="E81" s="4" t="s">
        <v>1466</v>
      </c>
      <c r="F81" s="6"/>
      <c r="G81" s="5" t="s">
        <v>1505</v>
      </c>
      <c r="H81" s="8"/>
      <c r="I81" s="8"/>
      <c r="J81" s="8"/>
    </row>
    <row r="82" spans="1:10" ht="11" customHeight="1" x14ac:dyDescent="0.35">
      <c r="A82" s="36"/>
      <c r="B82" s="36"/>
      <c r="C82" s="37" t="s">
        <v>1467</v>
      </c>
      <c r="D82" s="36"/>
      <c r="E82" s="4" t="s">
        <v>1468</v>
      </c>
      <c r="F82" s="6"/>
      <c r="G82" s="5" t="s">
        <v>1506</v>
      </c>
      <c r="H82" s="8"/>
      <c r="I82" s="8"/>
      <c r="J82" s="8"/>
    </row>
    <row r="83" spans="1:10" ht="11" customHeight="1" x14ac:dyDescent="0.35">
      <c r="A83" s="36"/>
      <c r="B83" s="37" t="s">
        <v>1469</v>
      </c>
      <c r="C83" s="36"/>
      <c r="D83" s="36"/>
      <c r="E83" s="4" t="s">
        <v>1470</v>
      </c>
      <c r="F83" s="6"/>
      <c r="G83" s="5" t="s">
        <v>1507</v>
      </c>
      <c r="H83" s="8"/>
      <c r="I83" s="8"/>
      <c r="J83" s="8"/>
    </row>
    <row r="84" spans="1:10" ht="11" customHeight="1" x14ac:dyDescent="0.35">
      <c r="A84" s="36"/>
      <c r="B84" s="37" t="s">
        <v>1471</v>
      </c>
      <c r="C84" s="36"/>
      <c r="D84" s="36"/>
      <c r="E84" s="4" t="s">
        <v>1472</v>
      </c>
      <c r="F84" s="6"/>
      <c r="G84" s="5" t="s">
        <v>1508</v>
      </c>
      <c r="H84" s="8"/>
      <c r="I84" s="8"/>
      <c r="J84" s="8"/>
    </row>
    <row r="85" spans="1:10" ht="11" customHeight="1" x14ac:dyDescent="0.35">
      <c r="A85" s="37" t="s">
        <v>1473</v>
      </c>
      <c r="B85" s="36"/>
      <c r="C85" s="36"/>
      <c r="D85" s="36"/>
      <c r="E85" s="4" t="s">
        <v>1474</v>
      </c>
      <c r="F85" s="6"/>
      <c r="G85" s="5" t="s">
        <v>1509</v>
      </c>
      <c r="H85" s="8"/>
      <c r="I85" s="8"/>
      <c r="J85" s="8"/>
    </row>
    <row r="86" spans="1:10" ht="11" customHeight="1" x14ac:dyDescent="0.35">
      <c r="E86" s="5" t="s">
        <v>493</v>
      </c>
      <c r="F86" s="5" t="s">
        <v>495</v>
      </c>
    </row>
  </sheetData>
  <mergeCells count="72">
    <mergeCell ref="A46:A84"/>
    <mergeCell ref="I3:I4"/>
    <mergeCell ref="B8:D8"/>
    <mergeCell ref="B7:D7"/>
    <mergeCell ref="B10:D10"/>
    <mergeCell ref="B9:D9"/>
    <mergeCell ref="B83:D83"/>
    <mergeCell ref="B5:D5"/>
    <mergeCell ref="B6:D6"/>
    <mergeCell ref="B84:D84"/>
    <mergeCell ref="C46:D46"/>
    <mergeCell ref="H3:H4"/>
    <mergeCell ref="B40:D40"/>
    <mergeCell ref="B11:B25"/>
    <mergeCell ref="C38:D38"/>
    <mergeCell ref="C65:D65"/>
    <mergeCell ref="A85:D85"/>
    <mergeCell ref="B45:D45"/>
    <mergeCell ref="C28:D28"/>
    <mergeCell ref="C80:D80"/>
    <mergeCell ref="C27:D27"/>
    <mergeCell ref="C29:D29"/>
    <mergeCell ref="B80:B82"/>
    <mergeCell ref="C81:D81"/>
    <mergeCell ref="C30:D30"/>
    <mergeCell ref="C82:D82"/>
    <mergeCell ref="C31:D31"/>
    <mergeCell ref="B46:B54"/>
    <mergeCell ref="A5:A45"/>
    <mergeCell ref="C22:D22"/>
    <mergeCell ref="B31:B38"/>
    <mergeCell ref="B55:B63"/>
    <mergeCell ref="J3:J4"/>
    <mergeCell ref="C11:D11"/>
    <mergeCell ref="C12:D12"/>
    <mergeCell ref="C35:C37"/>
    <mergeCell ref="C13:D13"/>
    <mergeCell ref="C17:C21"/>
    <mergeCell ref="C23:D23"/>
    <mergeCell ref="C24:D24"/>
    <mergeCell ref="C25:D25"/>
    <mergeCell ref="C14:C16"/>
    <mergeCell ref="G3:G4"/>
    <mergeCell ref="B26:D26"/>
    <mergeCell ref="B27:B30"/>
    <mergeCell ref="C32:C34"/>
    <mergeCell ref="B39:D39"/>
    <mergeCell ref="C56:C59"/>
    <mergeCell ref="C60:C63"/>
    <mergeCell ref="B44:D44"/>
    <mergeCell ref="B43:D43"/>
    <mergeCell ref="C55:D55"/>
    <mergeCell ref="B41:D41"/>
    <mergeCell ref="B42:D42"/>
    <mergeCell ref="C51:C54"/>
    <mergeCell ref="B73:D73"/>
    <mergeCell ref="B74:D74"/>
    <mergeCell ref="C47:C50"/>
    <mergeCell ref="B72:D72"/>
    <mergeCell ref="B71:D71"/>
    <mergeCell ref="C64:D64"/>
    <mergeCell ref="B70:D70"/>
    <mergeCell ref="B69:D69"/>
    <mergeCell ref="B68:D68"/>
    <mergeCell ref="B64:B67"/>
    <mergeCell ref="C66:D66"/>
    <mergeCell ref="C67:D67"/>
    <mergeCell ref="B79:D79"/>
    <mergeCell ref="B77:D77"/>
    <mergeCell ref="B75:D75"/>
    <mergeCell ref="B78:D78"/>
    <mergeCell ref="B76:D76"/>
  </mergeCells>
  <dataValidations count="1">
    <dataValidation type="custom" allowBlank="1" showErrorMessage="1" errorTitle="Error" error="Data is of incorrect type!" sqref="F5:F85" xr:uid="{00000000-0002-0000-2000-000000000000}">
      <formula1>ISNUMBER(F5)</formula1>
    </dataValidation>
  </dataValidations>
  <hyperlinks>
    <hyperlink ref="A1" location="'Table of Contents'!A1" display="S.02.01.08.01 - Balance sheet" xr:uid="{00000000-0004-0000-2000-000000000000}"/>
  </hyperlinks>
  <pageMargins left="0.7" right="0.7" top="0.75" bottom="0.75" header="0.3" footer="0.3"/>
  <pageSetup firstPageNumber="0" orientation="portrait"/>
  <drawing r:id="rId1"/>
  <legacyDrawing r:id="rId2"/>
</worksheet>
</file>

<file path=xl/worksheets/sheet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codeName="Sheet34">
    <pageSetUpPr autoPageBreaks="0"/>
  </sheetPr>
  <dimension ref="A1:H16"/>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8" width="15" customWidth="1"/>
  </cols>
  <sheetData>
    <row r="1" spans="1:8" ht="11" customHeight="1" x14ac:dyDescent="0.35">
      <c r="A1" s="1" t="s">
        <v>1549</v>
      </c>
      <c r="C1" s="31" t="s">
        <v>20</v>
      </c>
    </row>
    <row r="2" spans="1:8" x14ac:dyDescent="0.35">
      <c r="C2" s="32"/>
    </row>
    <row r="3" spans="1:8" ht="10" customHeight="1" x14ac:dyDescent="0.35">
      <c r="A3" s="3" t="s">
        <v>2</v>
      </c>
      <c r="B3" s="2"/>
    </row>
    <row r="5" spans="1:8" ht="11" customHeight="1" x14ac:dyDescent="0.35">
      <c r="D5" s="3" t="s">
        <v>1551</v>
      </c>
      <c r="E5" s="3" t="s">
        <v>1552</v>
      </c>
      <c r="F5" s="3" t="s">
        <v>1553</v>
      </c>
      <c r="G5" s="33" t="s">
        <v>14</v>
      </c>
      <c r="H5" s="33" t="s">
        <v>492</v>
      </c>
    </row>
    <row r="6" spans="1:8" ht="11" customHeight="1" x14ac:dyDescent="0.35">
      <c r="D6" s="4" t="s">
        <v>1332</v>
      </c>
      <c r="E6" s="4" t="s">
        <v>1339</v>
      </c>
      <c r="F6" s="4" t="s">
        <v>1554</v>
      </c>
      <c r="G6" s="34"/>
      <c r="H6" s="34"/>
    </row>
    <row r="7" spans="1:8" ht="11" customHeight="1" x14ac:dyDescent="0.35">
      <c r="A7" s="37" t="s">
        <v>1429</v>
      </c>
      <c r="B7" s="7" t="s">
        <v>1555</v>
      </c>
      <c r="C7" s="4" t="s">
        <v>536</v>
      </c>
      <c r="D7" s="6"/>
      <c r="E7" s="6"/>
      <c r="F7" s="6"/>
      <c r="G7" s="5" t="s">
        <v>1537</v>
      </c>
      <c r="H7" s="5" t="s">
        <v>496</v>
      </c>
    </row>
    <row r="8" spans="1:8" ht="11" customHeight="1" x14ac:dyDescent="0.35">
      <c r="A8" s="36"/>
      <c r="B8" s="7" t="s">
        <v>1556</v>
      </c>
      <c r="C8" s="4" t="s">
        <v>794</v>
      </c>
      <c r="D8" s="6"/>
      <c r="E8" s="6"/>
      <c r="F8" s="6"/>
      <c r="G8" s="5" t="s">
        <v>1537</v>
      </c>
      <c r="H8" s="5" t="s">
        <v>497</v>
      </c>
    </row>
    <row r="9" spans="1:8" ht="11" customHeight="1" x14ac:dyDescent="0.35">
      <c r="A9" s="36"/>
      <c r="B9" s="7" t="s">
        <v>1557</v>
      </c>
      <c r="C9" s="4" t="s">
        <v>965</v>
      </c>
      <c r="D9" s="6"/>
      <c r="E9" s="6"/>
      <c r="F9" s="6"/>
      <c r="G9" s="5" t="s">
        <v>1560</v>
      </c>
      <c r="H9" s="8"/>
    </row>
    <row r="10" spans="1:8" ht="11" customHeight="1" x14ac:dyDescent="0.35">
      <c r="A10" s="36"/>
      <c r="B10" s="7" t="s">
        <v>1401</v>
      </c>
      <c r="C10" s="4" t="s">
        <v>538</v>
      </c>
      <c r="D10" s="6"/>
      <c r="E10" s="6"/>
      <c r="F10" s="6"/>
      <c r="G10" s="5" t="s">
        <v>1498</v>
      </c>
      <c r="H10" s="8"/>
    </row>
    <row r="11" spans="1:8" ht="11" customHeight="1" x14ac:dyDescent="0.35">
      <c r="A11" s="36"/>
      <c r="B11" s="7" t="s">
        <v>1558</v>
      </c>
      <c r="C11" s="4" t="s">
        <v>540</v>
      </c>
      <c r="D11" s="6"/>
      <c r="E11" s="6"/>
      <c r="F11" s="6"/>
      <c r="G11" s="5" t="s">
        <v>1561</v>
      </c>
      <c r="H11" s="8"/>
    </row>
    <row r="12" spans="1:8" ht="11" customHeight="1" x14ac:dyDescent="0.35">
      <c r="A12" s="36"/>
      <c r="B12" s="7" t="s">
        <v>1447</v>
      </c>
      <c r="C12" s="4" t="s">
        <v>544</v>
      </c>
      <c r="D12" s="6"/>
      <c r="E12" s="6"/>
      <c r="F12" s="6"/>
      <c r="G12" s="5" t="s">
        <v>1493</v>
      </c>
      <c r="H12" s="8"/>
    </row>
    <row r="13" spans="1:8" ht="11" customHeight="1" x14ac:dyDescent="0.35">
      <c r="A13" s="36"/>
      <c r="B13" s="7" t="s">
        <v>1559</v>
      </c>
      <c r="C13" s="4" t="s">
        <v>546</v>
      </c>
      <c r="D13" s="6"/>
      <c r="E13" s="6"/>
      <c r="F13" s="6"/>
      <c r="G13" s="5" t="s">
        <v>1562</v>
      </c>
      <c r="H13" s="8"/>
    </row>
    <row r="14" spans="1:8" ht="11" customHeight="1" x14ac:dyDescent="0.35">
      <c r="A14" s="36"/>
      <c r="B14" s="7" t="s">
        <v>1471</v>
      </c>
      <c r="C14" s="4" t="s">
        <v>550</v>
      </c>
      <c r="D14" s="6"/>
      <c r="E14" s="6"/>
      <c r="F14" s="6"/>
      <c r="G14" s="5" t="s">
        <v>1508</v>
      </c>
      <c r="H14" s="8"/>
    </row>
    <row r="15" spans="1:8" ht="11" customHeight="1" x14ac:dyDescent="0.35">
      <c r="C15" s="5" t="s">
        <v>486</v>
      </c>
      <c r="D15" s="8"/>
      <c r="E15" s="8"/>
      <c r="F15" s="5" t="s">
        <v>490</v>
      </c>
    </row>
    <row r="16" spans="1:8" ht="11" customHeight="1" x14ac:dyDescent="0.35">
      <c r="C16" s="5" t="s">
        <v>1563</v>
      </c>
      <c r="D16" s="8"/>
      <c r="E16" s="5" t="s">
        <v>1564</v>
      </c>
      <c r="F16" s="5" t="s">
        <v>1565</v>
      </c>
    </row>
  </sheetData>
  <mergeCells count="4">
    <mergeCell ref="A7:A14"/>
    <mergeCell ref="H5:H6"/>
    <mergeCell ref="C1:C2"/>
    <mergeCell ref="G5:G6"/>
  </mergeCells>
  <dataValidations count="1">
    <dataValidation type="custom" allowBlank="1" showErrorMessage="1" errorTitle="Error" error="Data is of incorrect type!" sqref="D7:F14" xr:uid="{00000000-0002-0000-2100-000001000000}">
      <formula1>ISNUMBER(D7)</formula1>
    </dataValidation>
  </dataValidations>
  <hyperlinks>
    <hyperlink ref="A1" location="'Table of Contents'!A1" display="S.02.02.01.01 - All currencies" xr:uid="{00000000-0004-0000-2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100-000000000000}">
          <x14:formula1>
            <xm:f>Enumerations!$A$354:$A$354</xm:f>
          </x14:formula1>
          <xm:sqref>B3</xm:sqref>
        </x14:dataValidation>
      </x14:dataValidations>
    </ext>
  </extLst>
</worksheet>
</file>

<file path=xl/worksheets/sheet3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codeName="Sheet35">
    <pageSetUpPr autoPageBreaks="0"/>
  </sheetPr>
  <dimension ref="A1:F17"/>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6" width="15" customWidth="1"/>
  </cols>
  <sheetData>
    <row r="1" spans="1:6" ht="11" customHeight="1" x14ac:dyDescent="0.35">
      <c r="A1" s="1" t="s">
        <v>1566</v>
      </c>
      <c r="C1" s="31" t="s">
        <v>20</v>
      </c>
    </row>
    <row r="2" spans="1:6" x14ac:dyDescent="0.35">
      <c r="C2" s="32"/>
    </row>
    <row r="3" spans="1:6" ht="10" customHeight="1" x14ac:dyDescent="0.35">
      <c r="A3" s="3" t="s">
        <v>2</v>
      </c>
      <c r="B3" s="2"/>
    </row>
    <row r="5" spans="1:6" ht="15" customHeight="1" x14ac:dyDescent="0.35">
      <c r="D5" s="3"/>
    </row>
    <row r="6" spans="1:6" ht="11" customHeight="1" x14ac:dyDescent="0.35">
      <c r="D6" s="3" t="s">
        <v>1567</v>
      </c>
      <c r="E6" s="33" t="s">
        <v>14</v>
      </c>
      <c r="F6" s="33" t="s">
        <v>492</v>
      </c>
    </row>
    <row r="7" spans="1:6" ht="11" customHeight="1" x14ac:dyDescent="0.35">
      <c r="D7" s="4" t="s">
        <v>1348</v>
      </c>
      <c r="E7" s="34"/>
      <c r="F7" s="34"/>
    </row>
    <row r="8" spans="1:6" ht="11" customHeight="1" x14ac:dyDescent="0.35">
      <c r="A8" s="37" t="s">
        <v>1429</v>
      </c>
      <c r="B8" s="7" t="s">
        <v>1555</v>
      </c>
      <c r="C8" s="4" t="s">
        <v>536</v>
      </c>
      <c r="D8" s="6"/>
      <c r="E8" s="5" t="s">
        <v>1537</v>
      </c>
      <c r="F8" s="5" t="s">
        <v>496</v>
      </c>
    </row>
    <row r="9" spans="1:6" ht="11" customHeight="1" x14ac:dyDescent="0.35">
      <c r="A9" s="36"/>
      <c r="B9" s="7" t="s">
        <v>1556</v>
      </c>
      <c r="C9" s="4" t="s">
        <v>794</v>
      </c>
      <c r="D9" s="6"/>
      <c r="E9" s="5" t="s">
        <v>1537</v>
      </c>
      <c r="F9" s="5" t="s">
        <v>497</v>
      </c>
    </row>
    <row r="10" spans="1:6" ht="11" customHeight="1" x14ac:dyDescent="0.35">
      <c r="A10" s="36"/>
      <c r="B10" s="7" t="s">
        <v>1557</v>
      </c>
      <c r="C10" s="4" t="s">
        <v>965</v>
      </c>
      <c r="D10" s="6"/>
      <c r="E10" s="5" t="s">
        <v>1560</v>
      </c>
      <c r="F10" s="8"/>
    </row>
    <row r="11" spans="1:6" ht="11" customHeight="1" x14ac:dyDescent="0.35">
      <c r="A11" s="36"/>
      <c r="B11" s="7" t="s">
        <v>1401</v>
      </c>
      <c r="C11" s="4" t="s">
        <v>538</v>
      </c>
      <c r="D11" s="6"/>
      <c r="E11" s="5" t="s">
        <v>1498</v>
      </c>
      <c r="F11" s="8"/>
    </row>
    <row r="12" spans="1:6" ht="11" customHeight="1" x14ac:dyDescent="0.35">
      <c r="A12" s="36"/>
      <c r="B12" s="7" t="s">
        <v>1558</v>
      </c>
      <c r="C12" s="4" t="s">
        <v>540</v>
      </c>
      <c r="D12" s="6"/>
      <c r="E12" s="5" t="s">
        <v>1561</v>
      </c>
      <c r="F12" s="8"/>
    </row>
    <row r="13" spans="1:6" ht="11" customHeight="1" x14ac:dyDescent="0.35">
      <c r="A13" s="36"/>
      <c r="B13" s="7" t="s">
        <v>1447</v>
      </c>
      <c r="C13" s="4" t="s">
        <v>544</v>
      </c>
      <c r="D13" s="6"/>
      <c r="E13" s="5" t="s">
        <v>1493</v>
      </c>
      <c r="F13" s="8"/>
    </row>
    <row r="14" spans="1:6" ht="11" customHeight="1" x14ac:dyDescent="0.35">
      <c r="A14" s="36"/>
      <c r="B14" s="7" t="s">
        <v>1559</v>
      </c>
      <c r="C14" s="4" t="s">
        <v>546</v>
      </c>
      <c r="D14" s="6"/>
      <c r="E14" s="5" t="s">
        <v>1562</v>
      </c>
      <c r="F14" s="8"/>
    </row>
    <row r="15" spans="1:6" ht="11" customHeight="1" x14ac:dyDescent="0.35">
      <c r="A15" s="36"/>
      <c r="B15" s="7" t="s">
        <v>1471</v>
      </c>
      <c r="C15" s="4" t="s">
        <v>550</v>
      </c>
      <c r="D15" s="6"/>
      <c r="E15" s="5" t="s">
        <v>1508</v>
      </c>
      <c r="F15" s="8"/>
    </row>
    <row r="16" spans="1:6" ht="11" customHeight="1" x14ac:dyDescent="0.35">
      <c r="C16" s="5" t="s">
        <v>486</v>
      </c>
      <c r="D16" s="5" t="s">
        <v>503</v>
      </c>
    </row>
    <row r="17" spans="3:4" ht="11" customHeight="1" x14ac:dyDescent="0.35">
      <c r="C17" s="5" t="s">
        <v>1563</v>
      </c>
      <c r="D17" s="5" t="s">
        <v>1565</v>
      </c>
    </row>
  </sheetData>
  <mergeCells count="4">
    <mergeCell ref="A8:A15"/>
    <mergeCell ref="C1:C2"/>
    <mergeCell ref="F6:F7"/>
    <mergeCell ref="E6:E7"/>
  </mergeCells>
  <dataValidations count="1">
    <dataValidation type="custom" allowBlank="1" showErrorMessage="1" errorTitle="Error" error="Data is of incorrect type!" sqref="D8:D15" xr:uid="{00000000-0002-0000-2200-000002000000}">
      <formula1>ISNUMBER(D8)</formula1>
    </dataValidation>
  </dataValidations>
  <hyperlinks>
    <hyperlink ref="A1" location="'Table of Contents'!A1" display="S.02.02.01.02 - Material currencies" xr:uid="{00000000-0004-0000-2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200-000000000000}">
          <x14:formula1>
            <xm:f>Enumerations!$A$355:$A$355</xm:f>
          </x14:formula1>
          <xm:sqref>B3</xm:sqref>
        </x14:dataValidation>
        <x14:dataValidation type="list" allowBlank="1" showErrorMessage="1" errorTitle="Error" error="Data is of incorrect type!" xr:uid="{00000000-0002-0000-2200-000001000000}">
          <x14:formula1>
            <xm:f>Enumerations!$A$356:$GL$356</xm:f>
          </x14:formula1>
          <xm:sqref>D6</xm:sqref>
        </x14:dataValidation>
      </x14:dataValidations>
    </ext>
  </extLst>
</worksheet>
</file>

<file path=xl/worksheets/sheet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codeName="Sheet36">
    <pageSetUpPr autoPageBreaks="0"/>
  </sheetPr>
  <dimension ref="A1:E7"/>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5" width="15" customWidth="1"/>
  </cols>
  <sheetData>
    <row r="1" spans="1:5" ht="11" customHeight="1" x14ac:dyDescent="0.35">
      <c r="A1" s="1" t="s">
        <v>1568</v>
      </c>
      <c r="C1" s="31" t="s">
        <v>20</v>
      </c>
    </row>
    <row r="2" spans="1:5" x14ac:dyDescent="0.35">
      <c r="C2" s="32"/>
    </row>
    <row r="3" spans="1:5" ht="10" customHeight="1" x14ac:dyDescent="0.35">
      <c r="A3" s="3" t="s">
        <v>2</v>
      </c>
      <c r="B3" s="2"/>
    </row>
    <row r="5" spans="1:5" ht="11" customHeight="1" x14ac:dyDescent="0.35">
      <c r="C5" s="3" t="s">
        <v>1570</v>
      </c>
      <c r="D5" s="33" t="s">
        <v>14</v>
      </c>
      <c r="E5" s="33" t="s">
        <v>1572</v>
      </c>
    </row>
    <row r="6" spans="1:5" ht="11" customHeight="1" x14ac:dyDescent="0.35">
      <c r="C6" s="4" t="s">
        <v>515</v>
      </c>
      <c r="D6" s="34"/>
      <c r="E6" s="34"/>
    </row>
    <row r="7" spans="1:5" ht="11" customHeight="1" x14ac:dyDescent="0.35">
      <c r="A7" s="7" t="s">
        <v>1571</v>
      </c>
      <c r="B7" s="9" t="s">
        <v>518</v>
      </c>
      <c r="C7" s="6"/>
      <c r="D7" s="5" t="s">
        <v>1491</v>
      </c>
      <c r="E7" s="5" t="s">
        <v>1573</v>
      </c>
    </row>
  </sheetData>
  <mergeCells count="3">
    <mergeCell ref="D5:D6"/>
    <mergeCell ref="E5:E6"/>
    <mergeCell ref="C1:C2"/>
  </mergeCells>
  <dataValidations count="1">
    <dataValidation type="custom" allowBlank="1" showErrorMessage="1" errorTitle="Error" error="Data is of incorrect type!" sqref="C7" xr:uid="{00000000-0002-0000-2300-000001000000}">
      <formula1>ISNUMBER(C7)</formula1>
    </dataValidation>
  </dataValidations>
  <hyperlinks>
    <hyperlink ref="A1" location="'Table of Contents'!A1" display="S.02.03.07.01 - Net value of encumbered assets" xr:uid="{00000000-0004-0000-2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300-000000000000}">
          <x14:formula1>
            <xm:f>Enumerations!$A$357:$A$357</xm:f>
          </x14:formula1>
          <xm:sqref>B3</xm:sqref>
        </x14:dataValidation>
      </x14:dataValidations>
    </ext>
  </extLst>
</worksheet>
</file>

<file path=xl/worksheets/sheet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codeName="Sheet37">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1574</v>
      </c>
      <c r="C1" s="31" t="s">
        <v>20</v>
      </c>
    </row>
    <row r="2" spans="1:6" x14ac:dyDescent="0.35">
      <c r="C2" s="32"/>
    </row>
    <row r="3" spans="1:6" ht="10" customHeight="1" x14ac:dyDescent="0.35">
      <c r="A3" s="3" t="s">
        <v>2</v>
      </c>
      <c r="B3" s="2"/>
    </row>
    <row r="5" spans="1:6" ht="11" customHeight="1" x14ac:dyDescent="0.35">
      <c r="B5" s="3" t="s">
        <v>1576</v>
      </c>
      <c r="C5" s="3" t="s">
        <v>1577</v>
      </c>
      <c r="D5" s="3" t="s">
        <v>1578</v>
      </c>
      <c r="E5" s="3" t="s">
        <v>1570</v>
      </c>
      <c r="F5" s="3" t="s">
        <v>1579</v>
      </c>
    </row>
    <row r="6" spans="1:6" ht="15" customHeight="1" x14ac:dyDescent="0.35">
      <c r="A6" s="3" t="s">
        <v>1580</v>
      </c>
      <c r="B6" s="4" t="s">
        <v>1554</v>
      </c>
      <c r="C6" s="4" t="s">
        <v>1348</v>
      </c>
      <c r="D6" s="4" t="s">
        <v>1276</v>
      </c>
      <c r="E6" s="4" t="s">
        <v>1278</v>
      </c>
      <c r="F6" s="4" t="s">
        <v>1280</v>
      </c>
    </row>
    <row r="7" spans="1:6" ht="15" customHeight="1" x14ac:dyDescent="0.35">
      <c r="A7" s="2"/>
      <c r="B7" s="6"/>
      <c r="C7" s="6"/>
      <c r="D7" s="6"/>
      <c r="E7" s="6"/>
      <c r="F7" s="6"/>
    </row>
    <row r="8" spans="1:6" ht="11" customHeight="1" x14ac:dyDescent="0.35">
      <c r="A8" s="5" t="s">
        <v>14</v>
      </c>
      <c r="B8" s="5" t="s">
        <v>1581</v>
      </c>
      <c r="C8" s="5" t="s">
        <v>17</v>
      </c>
      <c r="D8" s="5" t="s">
        <v>1582</v>
      </c>
      <c r="E8" s="5" t="s">
        <v>1583</v>
      </c>
      <c r="F8" s="5" t="s">
        <v>1584</v>
      </c>
    </row>
  </sheetData>
  <mergeCells count="1">
    <mergeCell ref="C1:C2"/>
  </mergeCells>
  <dataValidations count="1">
    <dataValidation type="custom" allowBlank="1" showErrorMessage="1" errorTitle="Error" error="Data is of incorrect type!" sqref="C7:E7" xr:uid="{00000000-0002-0000-2400-000001000000}">
      <formula1>ISNUMBER(C7)</formula1>
    </dataValidation>
  </dataValidations>
  <hyperlinks>
    <hyperlink ref="A1" location="'Table of Contents'!A1" display="S.02.03.07.02 - List of encumbered assets" xr:uid="{00000000-0004-0000-2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400-000000000000}">
          <x14:formula1>
            <xm:f>Enumerations!$A$358:$A$358</xm:f>
          </x14:formula1>
          <xm:sqref>B3</xm:sqref>
        </x14:dataValidation>
      </x14:dataValidations>
    </ext>
  </extLst>
</worksheet>
</file>

<file path=xl/worksheets/sheet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codeName="Sheet38">
    <pageSetUpPr autoPageBreaks="0"/>
  </sheetPr>
  <dimension ref="A1:E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5" width="15" customWidth="1"/>
  </cols>
  <sheetData>
    <row r="1" spans="1:5" ht="12" customHeight="1" x14ac:dyDescent="0.35">
      <c r="A1" s="1" t="s">
        <v>1585</v>
      </c>
    </row>
    <row r="3" spans="1:5" ht="11" customHeight="1" x14ac:dyDescent="0.35">
      <c r="B3" s="3" t="s">
        <v>1586</v>
      </c>
      <c r="C3" s="3" t="s">
        <v>1587</v>
      </c>
      <c r="D3" s="3" t="s">
        <v>1589</v>
      </c>
      <c r="E3" s="3" t="s">
        <v>1591</v>
      </c>
    </row>
    <row r="4" spans="1:5" ht="15" customHeight="1" x14ac:dyDescent="0.35">
      <c r="A4" s="3" t="s">
        <v>1592</v>
      </c>
      <c r="B4" s="4" t="s">
        <v>1353</v>
      </c>
      <c r="C4" s="4" t="s">
        <v>1588</v>
      </c>
      <c r="D4" s="4" t="s">
        <v>1590</v>
      </c>
      <c r="E4" s="4" t="s">
        <v>1370</v>
      </c>
    </row>
    <row r="5" spans="1:5" ht="15" customHeight="1" x14ac:dyDescent="0.35">
      <c r="A5" s="2"/>
      <c r="B5" s="6"/>
      <c r="C5" s="6"/>
      <c r="D5" s="6"/>
      <c r="E5" s="6"/>
    </row>
    <row r="6" spans="1:5" ht="11" customHeight="1" x14ac:dyDescent="0.35">
      <c r="A6" s="5" t="s">
        <v>14</v>
      </c>
      <c r="B6" s="5" t="s">
        <v>1593</v>
      </c>
      <c r="C6" s="5" t="s">
        <v>1594</v>
      </c>
      <c r="D6" s="5" t="s">
        <v>1595</v>
      </c>
      <c r="E6" s="5" t="s">
        <v>1596</v>
      </c>
    </row>
  </sheetData>
  <dataValidations count="1">
    <dataValidation type="custom" allowBlank="1" showErrorMessage="1" errorTitle="Error" error="Data is of incorrect type!" sqref="C5:E5" xr:uid="{00000000-0002-0000-2500-000000000000}">
      <formula1>ISNUMBER(C5)</formula1>
    </dataValidation>
  </dataValidations>
  <hyperlinks>
    <hyperlink ref="A1" location="'Table of Contents'!A1" display="S.02.03.07.03 - List of preferential claims - payable from branch available assets in priority to insurance claims" xr:uid="{00000000-0004-0000-2500-000000000000}"/>
  </hyperlinks>
  <pageMargins left="0.7" right="0.7" top="0.75" bottom="0.75" header="0.3" footer="0.3"/>
  <pageSetup firstPageNumber="0" orientation="portrait"/>
  <drawing r:id="rId1"/>
  <legacyDrawing r:id="rId2"/>
</worksheet>
</file>

<file path=xl/worksheets/sheet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codeName="Sheet39">
    <pageSetUpPr autoPageBreaks="0"/>
  </sheetPr>
  <dimension ref="A1:H24"/>
  <sheetViews>
    <sheetView showGridLines="0" zoomScale="80" zoomScaleNormal="80" workbookViewId="0">
      <pane xSplit="4" ySplit="4" topLeftCell="E5" activePane="bottomRight" state="frozen"/>
      <selection pane="topRight" activeCell="E1" sqref="E1"/>
      <selection pane="bottomLeft" activeCell="A5" sqref="A5"/>
      <selection pane="bottomRight"/>
    </sheetView>
  </sheetViews>
  <sheetFormatPr defaultRowHeight="14.5" x14ac:dyDescent="0.35"/>
  <cols>
    <col min="1" max="8" width="15" customWidth="1"/>
  </cols>
  <sheetData>
    <row r="1" spans="1:8" ht="12" customHeight="1" x14ac:dyDescent="0.35">
      <c r="A1" s="1" t="s">
        <v>1597</v>
      </c>
    </row>
    <row r="3" spans="1:8" ht="11" customHeight="1" x14ac:dyDescent="0.35">
      <c r="E3" s="3" t="s">
        <v>1598</v>
      </c>
      <c r="F3" s="3" t="s">
        <v>1599</v>
      </c>
      <c r="G3" s="33" t="s">
        <v>14</v>
      </c>
      <c r="H3" s="33" t="s">
        <v>1475</v>
      </c>
    </row>
    <row r="4" spans="1:8" ht="11" customHeight="1" x14ac:dyDescent="0.35">
      <c r="E4" s="4" t="s">
        <v>515</v>
      </c>
      <c r="F4" s="4" t="s">
        <v>1332</v>
      </c>
      <c r="G4" s="34"/>
      <c r="H4" s="34"/>
    </row>
    <row r="5" spans="1:8" ht="11" customHeight="1" x14ac:dyDescent="0.35">
      <c r="A5" s="38" t="s">
        <v>1600</v>
      </c>
      <c r="B5" s="39"/>
      <c r="C5" s="39"/>
      <c r="D5" s="4" t="s">
        <v>518</v>
      </c>
      <c r="E5" s="6"/>
      <c r="F5" s="6"/>
      <c r="G5" s="5" t="s">
        <v>1620</v>
      </c>
      <c r="H5" s="8"/>
    </row>
    <row r="6" spans="1:8" ht="11" customHeight="1" x14ac:dyDescent="0.35">
      <c r="A6" s="36"/>
      <c r="B6" s="37" t="s">
        <v>1601</v>
      </c>
      <c r="C6" s="36"/>
      <c r="D6" s="4" t="s">
        <v>520</v>
      </c>
      <c r="E6" s="6"/>
      <c r="F6" s="6"/>
      <c r="G6" s="5" t="s">
        <v>1621</v>
      </c>
      <c r="H6" s="8"/>
    </row>
    <row r="7" spans="1:8" ht="11" customHeight="1" x14ac:dyDescent="0.35">
      <c r="A7" s="38" t="s">
        <v>1602</v>
      </c>
      <c r="B7" s="39"/>
      <c r="C7" s="39"/>
      <c r="D7" s="4" t="s">
        <v>522</v>
      </c>
      <c r="E7" s="6"/>
      <c r="F7" s="6"/>
      <c r="G7" s="5" t="s">
        <v>1622</v>
      </c>
      <c r="H7" s="8"/>
    </row>
    <row r="8" spans="1:8" ht="11" customHeight="1" x14ac:dyDescent="0.35">
      <c r="A8" s="36"/>
      <c r="B8" s="37" t="s">
        <v>1603</v>
      </c>
      <c r="C8" s="36"/>
      <c r="D8" s="4" t="s">
        <v>524</v>
      </c>
      <c r="E8" s="6"/>
      <c r="F8" s="6"/>
      <c r="G8" s="5" t="s">
        <v>1623</v>
      </c>
      <c r="H8" s="8"/>
    </row>
    <row r="9" spans="1:8" ht="11" customHeight="1" x14ac:dyDescent="0.35">
      <c r="A9" s="37" t="s">
        <v>1604</v>
      </c>
      <c r="B9" s="37" t="s">
        <v>1605</v>
      </c>
      <c r="C9" s="36"/>
      <c r="D9" s="4" t="s">
        <v>528</v>
      </c>
      <c r="E9" s="12"/>
      <c r="F9" s="6"/>
      <c r="G9" s="5" t="s">
        <v>1624</v>
      </c>
      <c r="H9" s="8"/>
    </row>
    <row r="10" spans="1:8" ht="11" customHeight="1" x14ac:dyDescent="0.35">
      <c r="A10" s="36"/>
      <c r="B10" s="37" t="s">
        <v>1606</v>
      </c>
      <c r="C10" s="36"/>
      <c r="D10" s="4" t="s">
        <v>536</v>
      </c>
      <c r="E10" s="12"/>
      <c r="F10" s="6"/>
      <c r="G10" s="5" t="s">
        <v>1625</v>
      </c>
      <c r="H10" s="8"/>
    </row>
    <row r="11" spans="1:8" ht="11" customHeight="1" x14ac:dyDescent="0.35">
      <c r="A11" s="36"/>
      <c r="B11" s="37" t="s">
        <v>1607</v>
      </c>
      <c r="C11" s="36"/>
      <c r="D11" s="4" t="s">
        <v>794</v>
      </c>
      <c r="E11" s="12"/>
      <c r="F11" s="6"/>
      <c r="G11" s="5" t="s">
        <v>1626</v>
      </c>
      <c r="H11" s="8"/>
    </row>
    <row r="12" spans="1:8" ht="11" customHeight="1" x14ac:dyDescent="0.35">
      <c r="A12" s="36"/>
      <c r="B12" s="37" t="s">
        <v>1608</v>
      </c>
      <c r="C12" s="36"/>
      <c r="D12" s="4" t="s">
        <v>965</v>
      </c>
      <c r="E12" s="12"/>
      <c r="F12" s="6"/>
      <c r="G12" s="5" t="s">
        <v>1627</v>
      </c>
      <c r="H12" s="8"/>
    </row>
    <row r="13" spans="1:8" ht="11" customHeight="1" x14ac:dyDescent="0.35">
      <c r="A13" s="36"/>
      <c r="B13" s="37" t="s">
        <v>1609</v>
      </c>
      <c r="C13" s="36"/>
      <c r="D13" s="4" t="s">
        <v>550</v>
      </c>
      <c r="E13" s="12"/>
      <c r="F13" s="6"/>
      <c r="G13" s="5" t="s">
        <v>1628</v>
      </c>
      <c r="H13" s="8"/>
    </row>
    <row r="14" spans="1:8" ht="11" customHeight="1" x14ac:dyDescent="0.35">
      <c r="A14" s="37" t="s">
        <v>1610</v>
      </c>
      <c r="B14" s="37" t="s">
        <v>1611</v>
      </c>
      <c r="C14" s="36"/>
      <c r="D14" s="4" t="s">
        <v>552</v>
      </c>
      <c r="E14" s="12"/>
      <c r="F14" s="6"/>
      <c r="G14" s="5" t="s">
        <v>1629</v>
      </c>
      <c r="H14" s="8"/>
    </row>
    <row r="15" spans="1:8" ht="11" customHeight="1" x14ac:dyDescent="0.35">
      <c r="A15" s="36"/>
      <c r="B15" s="37" t="s">
        <v>1612</v>
      </c>
      <c r="C15" s="36"/>
      <c r="D15" s="4" t="s">
        <v>554</v>
      </c>
      <c r="E15" s="12"/>
      <c r="F15" s="6"/>
      <c r="G15" s="5" t="s">
        <v>1630</v>
      </c>
      <c r="H15" s="8"/>
    </row>
    <row r="16" spans="1:8" ht="11" customHeight="1" x14ac:dyDescent="0.35">
      <c r="A16" s="36"/>
      <c r="B16" s="37" t="s">
        <v>1613</v>
      </c>
      <c r="C16" s="36"/>
      <c r="D16" s="4" t="s">
        <v>556</v>
      </c>
      <c r="E16" s="12"/>
      <c r="F16" s="6"/>
      <c r="G16" s="5" t="s">
        <v>1637</v>
      </c>
      <c r="H16" s="5" t="s">
        <v>1536</v>
      </c>
    </row>
    <row r="17" spans="1:8" ht="11" customHeight="1" x14ac:dyDescent="0.35">
      <c r="A17" s="36"/>
      <c r="B17" s="37" t="s">
        <v>1614</v>
      </c>
      <c r="C17" s="36"/>
      <c r="D17" s="4" t="s">
        <v>558</v>
      </c>
      <c r="E17" s="12"/>
      <c r="F17" s="6"/>
      <c r="G17" s="5" t="s">
        <v>1631</v>
      </c>
      <c r="H17" s="8"/>
    </row>
    <row r="18" spans="1:8" ht="11" customHeight="1" x14ac:dyDescent="0.35">
      <c r="A18" s="36"/>
      <c r="B18" s="37" t="s">
        <v>1615</v>
      </c>
      <c r="C18" s="36"/>
      <c r="D18" s="4" t="s">
        <v>570</v>
      </c>
      <c r="E18" s="12"/>
      <c r="F18" s="6"/>
      <c r="G18" s="5" t="s">
        <v>1632</v>
      </c>
      <c r="H18" s="8"/>
    </row>
    <row r="19" spans="1:8" ht="11" customHeight="1" x14ac:dyDescent="0.35">
      <c r="A19" s="37" t="s">
        <v>1447</v>
      </c>
      <c r="B19" s="38" t="s">
        <v>1616</v>
      </c>
      <c r="C19" s="10"/>
      <c r="D19" s="4" t="s">
        <v>572</v>
      </c>
      <c r="E19" s="6"/>
      <c r="F19" s="6"/>
      <c r="G19" s="5" t="s">
        <v>1633</v>
      </c>
      <c r="H19" s="8"/>
    </row>
    <row r="20" spans="1:8" ht="11" customHeight="1" x14ac:dyDescent="0.35">
      <c r="A20" s="36"/>
      <c r="B20" s="36"/>
      <c r="C20" s="7" t="s">
        <v>1617</v>
      </c>
      <c r="D20" s="4" t="s">
        <v>574</v>
      </c>
      <c r="E20" s="6"/>
      <c r="F20" s="12"/>
      <c r="G20" s="5" t="s">
        <v>1634</v>
      </c>
      <c r="H20" s="8"/>
    </row>
    <row r="21" spans="1:8" ht="11" customHeight="1" x14ac:dyDescent="0.35">
      <c r="A21" s="36"/>
      <c r="B21" s="37" t="s">
        <v>1618</v>
      </c>
      <c r="C21" s="36"/>
      <c r="D21" s="4" t="s">
        <v>576</v>
      </c>
      <c r="E21" s="6"/>
      <c r="F21" s="6"/>
      <c r="G21" s="5" t="s">
        <v>1635</v>
      </c>
      <c r="H21" s="8"/>
    </row>
    <row r="22" spans="1:8" ht="11" customHeight="1" x14ac:dyDescent="0.35">
      <c r="A22" s="36"/>
      <c r="B22" s="37" t="s">
        <v>1619</v>
      </c>
      <c r="C22" s="36"/>
      <c r="D22" s="4" t="s">
        <v>584</v>
      </c>
      <c r="E22" s="6"/>
      <c r="F22" s="12"/>
      <c r="G22" s="5" t="s">
        <v>1636</v>
      </c>
      <c r="H22" s="8"/>
    </row>
    <row r="23" spans="1:8" ht="11" customHeight="1" x14ac:dyDescent="0.35">
      <c r="D23" s="5" t="s">
        <v>1572</v>
      </c>
      <c r="E23" s="5" t="s">
        <v>1638</v>
      </c>
      <c r="F23" s="8"/>
    </row>
    <row r="24" spans="1:8" ht="11" customHeight="1" x14ac:dyDescent="0.35">
      <c r="D24" s="5" t="s">
        <v>493</v>
      </c>
      <c r="E24" s="5" t="s">
        <v>495</v>
      </c>
      <c r="F24" s="5" t="s">
        <v>495</v>
      </c>
    </row>
  </sheetData>
  <mergeCells count="24">
    <mergeCell ref="A5:A6"/>
    <mergeCell ref="B7:C7"/>
    <mergeCell ref="B6:C6"/>
    <mergeCell ref="A14:A18"/>
    <mergeCell ref="B19:B20"/>
    <mergeCell ref="B8:C8"/>
    <mergeCell ref="A19:A22"/>
    <mergeCell ref="A7:A8"/>
    <mergeCell ref="B9:C9"/>
    <mergeCell ref="B22:C22"/>
    <mergeCell ref="B21:C21"/>
    <mergeCell ref="A9:A13"/>
    <mergeCell ref="G3:G4"/>
    <mergeCell ref="B17:C17"/>
    <mergeCell ref="H3:H4"/>
    <mergeCell ref="B5:C5"/>
    <mergeCell ref="B18:C18"/>
    <mergeCell ref="B15:C15"/>
    <mergeCell ref="B14:C14"/>
    <mergeCell ref="B16:C16"/>
    <mergeCell ref="B11:C11"/>
    <mergeCell ref="B10:C10"/>
    <mergeCell ref="B13:C13"/>
    <mergeCell ref="B12:C12"/>
  </mergeCells>
  <dataValidations count="1">
    <dataValidation type="custom" allowBlank="1" showErrorMessage="1" errorTitle="Error" error="Data is of incorrect type!" sqref="E5:F22" xr:uid="{00000000-0002-0000-2600-000000000000}">
      <formula1>ISNUMBER(E5)</formula1>
    </dataValidation>
  </dataValidations>
  <hyperlinks>
    <hyperlink ref="A1" location="'Table of Contents'!A1" display="S.03.01.01.01 - Value of guarantee / collateral / contingent liabilities" xr:uid="{00000000-0004-0000-2600-000000000000}"/>
  </hyperlinks>
  <pageMargins left="0.7" right="0.7" top="0.75" bottom="0.75" header="0.3" footer="0.3"/>
  <pageSetup firstPageNumber="0" orientation="portrait"/>
  <drawing r:id="rId1"/>
  <legacyDrawing r:id="rId2"/>
</worksheet>
</file>

<file path=xl/worksheets/sheet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codeName="Sheet40">
    <pageSetUpPr autoPageBreaks="0"/>
  </sheetPr>
  <dimension ref="A1:G1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7" width="15" customWidth="1"/>
  </cols>
  <sheetData>
    <row r="1" spans="1:7" ht="12" customHeight="1" x14ac:dyDescent="0.35">
      <c r="A1" s="1" t="s">
        <v>1639</v>
      </c>
    </row>
    <row r="3" spans="1:7" ht="11" customHeight="1" x14ac:dyDescent="0.35">
      <c r="D3" s="3" t="s">
        <v>1640</v>
      </c>
      <c r="E3" s="3" t="s">
        <v>1641</v>
      </c>
      <c r="F3" s="33" t="s">
        <v>14</v>
      </c>
      <c r="G3" s="33" t="s">
        <v>1475</v>
      </c>
    </row>
    <row r="4" spans="1:7" ht="11" customHeight="1" x14ac:dyDescent="0.35">
      <c r="D4" s="4" t="s">
        <v>1339</v>
      </c>
      <c r="E4" s="4" t="s">
        <v>1554</v>
      </c>
      <c r="F4" s="34"/>
      <c r="G4" s="34"/>
    </row>
    <row r="5" spans="1:7" ht="11" customHeight="1" x14ac:dyDescent="0.35">
      <c r="A5" s="37" t="s">
        <v>1604</v>
      </c>
      <c r="B5" s="7" t="s">
        <v>1605</v>
      </c>
      <c r="C5" s="4" t="s">
        <v>528</v>
      </c>
      <c r="D5" s="6"/>
      <c r="E5" s="12"/>
      <c r="F5" s="5" t="s">
        <v>1642</v>
      </c>
      <c r="G5" s="8"/>
    </row>
    <row r="6" spans="1:7" ht="11" customHeight="1" x14ac:dyDescent="0.35">
      <c r="A6" s="36"/>
      <c r="B6" s="7" t="s">
        <v>1606</v>
      </c>
      <c r="C6" s="4" t="s">
        <v>536</v>
      </c>
      <c r="D6" s="6"/>
      <c r="E6" s="12"/>
      <c r="F6" s="5" t="s">
        <v>1643</v>
      </c>
      <c r="G6" s="8"/>
    </row>
    <row r="7" spans="1:7" ht="11" customHeight="1" x14ac:dyDescent="0.35">
      <c r="A7" s="36"/>
      <c r="B7" s="7" t="s">
        <v>1607</v>
      </c>
      <c r="C7" s="4" t="s">
        <v>794</v>
      </c>
      <c r="D7" s="6"/>
      <c r="E7" s="12"/>
      <c r="F7" s="5" t="s">
        <v>1644</v>
      </c>
      <c r="G7" s="8"/>
    </row>
    <row r="8" spans="1:7" ht="11" customHeight="1" x14ac:dyDescent="0.35">
      <c r="A8" s="36"/>
      <c r="B8" s="7" t="s">
        <v>1608</v>
      </c>
      <c r="C8" s="4" t="s">
        <v>965</v>
      </c>
      <c r="D8" s="6"/>
      <c r="E8" s="12"/>
      <c r="F8" s="5" t="s">
        <v>1645</v>
      </c>
      <c r="G8" s="8"/>
    </row>
    <row r="9" spans="1:7" ht="11" customHeight="1" x14ac:dyDescent="0.35">
      <c r="A9" s="36"/>
      <c r="B9" s="7" t="s">
        <v>1609</v>
      </c>
      <c r="C9" s="4" t="s">
        <v>550</v>
      </c>
      <c r="D9" s="6"/>
      <c r="E9" s="12"/>
      <c r="F9" s="5" t="s">
        <v>1646</v>
      </c>
      <c r="G9" s="8"/>
    </row>
    <row r="10" spans="1:7" ht="11" customHeight="1" x14ac:dyDescent="0.35">
      <c r="A10" s="37" t="s">
        <v>1610</v>
      </c>
      <c r="B10" s="7" t="s">
        <v>1611</v>
      </c>
      <c r="C10" s="4" t="s">
        <v>552</v>
      </c>
      <c r="D10" s="12"/>
      <c r="E10" s="6"/>
      <c r="F10" s="5" t="s">
        <v>1647</v>
      </c>
      <c r="G10" s="8"/>
    </row>
    <row r="11" spans="1:7" ht="11" customHeight="1" x14ac:dyDescent="0.35">
      <c r="A11" s="36"/>
      <c r="B11" s="7" t="s">
        <v>1612</v>
      </c>
      <c r="C11" s="4" t="s">
        <v>554</v>
      </c>
      <c r="D11" s="12"/>
      <c r="E11" s="6"/>
      <c r="F11" s="5" t="s">
        <v>1648</v>
      </c>
      <c r="G11" s="8"/>
    </row>
    <row r="12" spans="1:7" ht="11" customHeight="1" x14ac:dyDescent="0.35">
      <c r="A12" s="36"/>
      <c r="B12" s="7" t="s">
        <v>1613</v>
      </c>
      <c r="C12" s="4" t="s">
        <v>556</v>
      </c>
      <c r="D12" s="12"/>
      <c r="E12" s="6"/>
      <c r="F12" s="5" t="s">
        <v>1651</v>
      </c>
      <c r="G12" s="5" t="s">
        <v>1536</v>
      </c>
    </row>
    <row r="13" spans="1:7" ht="11" customHeight="1" x14ac:dyDescent="0.35">
      <c r="A13" s="36"/>
      <c r="B13" s="7" t="s">
        <v>1614</v>
      </c>
      <c r="C13" s="4" t="s">
        <v>558</v>
      </c>
      <c r="D13" s="12"/>
      <c r="E13" s="6"/>
      <c r="F13" s="5" t="s">
        <v>1649</v>
      </c>
      <c r="G13" s="8"/>
    </row>
    <row r="14" spans="1:7" ht="11" customHeight="1" x14ac:dyDescent="0.35">
      <c r="A14" s="36"/>
      <c r="B14" s="7" t="s">
        <v>1615</v>
      </c>
      <c r="C14" s="4" t="s">
        <v>570</v>
      </c>
      <c r="D14" s="12"/>
      <c r="E14" s="6"/>
      <c r="F14" s="5" t="s">
        <v>1650</v>
      </c>
      <c r="G14" s="8"/>
    </row>
    <row r="15" spans="1:7" ht="11" customHeight="1" x14ac:dyDescent="0.35">
      <c r="C15" s="5" t="s">
        <v>1572</v>
      </c>
      <c r="D15" s="5" t="s">
        <v>1652</v>
      </c>
      <c r="E15" s="5" t="s">
        <v>1653</v>
      </c>
    </row>
    <row r="16" spans="1:7" ht="11" customHeight="1" x14ac:dyDescent="0.35">
      <c r="C16" s="5" t="s">
        <v>493</v>
      </c>
      <c r="D16" s="5" t="s">
        <v>495</v>
      </c>
      <c r="E16" s="5" t="s">
        <v>495</v>
      </c>
    </row>
  </sheetData>
  <mergeCells count="4">
    <mergeCell ref="F3:F4"/>
    <mergeCell ref="A5:A9"/>
    <mergeCell ref="G3:G4"/>
    <mergeCell ref="A10:A14"/>
  </mergeCells>
  <dataValidations count="1">
    <dataValidation type="custom" allowBlank="1" showErrorMessage="1" errorTitle="Error" error="Data is of incorrect type!" sqref="D5:E14" xr:uid="{00000000-0002-0000-2700-000000000000}">
      <formula1>ISNUMBER(D5)</formula1>
    </dataValidation>
  </dataValidations>
  <hyperlinks>
    <hyperlink ref="A1" location="'Table of Contents'!A1" display="S.03.01.01.02 - Value of guaranteed assets and liabilities" xr:uid="{00000000-0004-0000-2700-000000000000}"/>
  </hyperlinks>
  <pageMargins left="0.7" right="0.7" top="0.75" bottom="0.75" header="0.3" footer="0.3"/>
  <pageSetup firstPageNumber="0" orientation="portrait"/>
  <drawing r:id="rId1"/>
  <legacyDrawing r:id="rId2"/>
</worksheet>
</file>

<file path=xl/worksheets/sheet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codeName="Sheet41">
    <pageSetUpPr autoPageBreaks="0"/>
  </sheetPr>
  <dimension ref="A1:E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1654</v>
      </c>
    </row>
    <row r="3" spans="1:5" ht="11" customHeight="1" x14ac:dyDescent="0.35">
      <c r="D3" s="3" t="s">
        <v>1655</v>
      </c>
      <c r="E3" s="33" t="s">
        <v>14</v>
      </c>
    </row>
    <row r="4" spans="1:5" ht="11" customHeight="1" x14ac:dyDescent="0.35">
      <c r="D4" s="4" t="s">
        <v>1348</v>
      </c>
      <c r="E4" s="34"/>
    </row>
    <row r="5" spans="1:5" ht="11" customHeight="1" x14ac:dyDescent="0.35">
      <c r="A5" s="37" t="s">
        <v>1656</v>
      </c>
      <c r="B5" s="7" t="s">
        <v>1657</v>
      </c>
      <c r="C5" s="4" t="s">
        <v>598</v>
      </c>
      <c r="D5" s="6"/>
      <c r="E5" s="5" t="s">
        <v>1659</v>
      </c>
    </row>
    <row r="6" spans="1:5" ht="11" customHeight="1" x14ac:dyDescent="0.35">
      <c r="A6" s="36"/>
      <c r="B6" s="7" t="s">
        <v>1658</v>
      </c>
      <c r="C6" s="9" t="s">
        <v>600</v>
      </c>
      <c r="D6" s="6"/>
      <c r="E6" s="5" t="s">
        <v>1660</v>
      </c>
    </row>
  </sheetData>
  <mergeCells count="2">
    <mergeCell ref="A5:A6"/>
    <mergeCell ref="E3:E4"/>
  </mergeCells>
  <hyperlinks>
    <hyperlink ref="A1" location="'Table of Contents'!A1" display="S.03.01.01.03 - Information about the unlimited guarantees" xr:uid="{00000000-0004-0000-2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800-000000000000}">
          <x14:formula1>
            <xm:f>Enumerations!$A$359:$D$359</xm:f>
          </x14:formula1>
          <xm:sqref>D5</xm:sqref>
        </x14:dataValidation>
        <x14:dataValidation type="list" allowBlank="1" showErrorMessage="1" errorTitle="Error" error="Data is of incorrect type!" xr:uid="{00000000-0002-0000-2800-000001000000}">
          <x14:formula1>
            <xm:f>Enumerations!$A$360:$D$360</xm:f>
          </x14:formula1>
          <xm:sqref>D6</xm:sqref>
        </x14:dataValidation>
      </x14:dataValidations>
    </ext>
  </extLst>
</worksheet>
</file>

<file path=xl/worksheets/sheet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codeName="Sheet42">
    <pageSetUpPr autoPageBreaks="0"/>
  </sheetPr>
  <dimension ref="A1:G21"/>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7" width="15" customWidth="1"/>
  </cols>
  <sheetData>
    <row r="1" spans="1:7" ht="12" customHeight="1" x14ac:dyDescent="0.35">
      <c r="A1" s="1" t="s">
        <v>1668</v>
      </c>
    </row>
    <row r="3" spans="1:7" ht="11" customHeight="1" x14ac:dyDescent="0.35">
      <c r="D3" s="3" t="s">
        <v>1598</v>
      </c>
      <c r="E3" s="3" t="s">
        <v>1599</v>
      </c>
      <c r="F3" s="33" t="s">
        <v>14</v>
      </c>
      <c r="G3" s="33" t="s">
        <v>1475</v>
      </c>
    </row>
    <row r="4" spans="1:7" ht="11" customHeight="1" x14ac:dyDescent="0.35">
      <c r="D4" s="4" t="s">
        <v>515</v>
      </c>
      <c r="E4" s="4" t="s">
        <v>1332</v>
      </c>
      <c r="F4" s="34"/>
      <c r="G4" s="34"/>
    </row>
    <row r="5" spans="1:7" ht="11" customHeight="1" x14ac:dyDescent="0.35">
      <c r="A5" s="37" t="s">
        <v>1669</v>
      </c>
      <c r="B5" s="36"/>
      <c r="C5" s="4" t="s">
        <v>518</v>
      </c>
      <c r="D5" s="6"/>
      <c r="E5" s="6"/>
      <c r="F5" s="5" t="s">
        <v>1620</v>
      </c>
      <c r="G5" s="8"/>
    </row>
    <row r="6" spans="1:7" ht="11" customHeight="1" x14ac:dyDescent="0.35">
      <c r="A6" s="37" t="s">
        <v>1670</v>
      </c>
      <c r="B6" s="36"/>
      <c r="C6" s="4" t="s">
        <v>522</v>
      </c>
      <c r="D6" s="6"/>
      <c r="E6" s="6"/>
      <c r="F6" s="5" t="s">
        <v>1622</v>
      </c>
      <c r="G6" s="8"/>
    </row>
    <row r="7" spans="1:7" ht="11" customHeight="1" x14ac:dyDescent="0.35">
      <c r="A7" s="37" t="s">
        <v>1604</v>
      </c>
      <c r="B7" s="7" t="s">
        <v>1605</v>
      </c>
      <c r="C7" s="4" t="s">
        <v>528</v>
      </c>
      <c r="D7" s="12"/>
      <c r="E7" s="6"/>
      <c r="F7" s="5" t="s">
        <v>1624</v>
      </c>
      <c r="G7" s="8"/>
    </row>
    <row r="8" spans="1:7" ht="11" customHeight="1" x14ac:dyDescent="0.35">
      <c r="A8" s="36"/>
      <c r="B8" s="7" t="s">
        <v>1606</v>
      </c>
      <c r="C8" s="4" t="s">
        <v>536</v>
      </c>
      <c r="D8" s="12"/>
      <c r="E8" s="6"/>
      <c r="F8" s="5" t="s">
        <v>1625</v>
      </c>
      <c r="G8" s="8"/>
    </row>
    <row r="9" spans="1:7" ht="11" customHeight="1" x14ac:dyDescent="0.35">
      <c r="A9" s="36"/>
      <c r="B9" s="7" t="s">
        <v>1607</v>
      </c>
      <c r="C9" s="4" t="s">
        <v>794</v>
      </c>
      <c r="D9" s="12"/>
      <c r="E9" s="6"/>
      <c r="F9" s="5" t="s">
        <v>1626</v>
      </c>
      <c r="G9" s="8"/>
    </row>
    <row r="10" spans="1:7" ht="11" customHeight="1" x14ac:dyDescent="0.35">
      <c r="A10" s="36"/>
      <c r="B10" s="7" t="s">
        <v>1608</v>
      </c>
      <c r="C10" s="4" t="s">
        <v>965</v>
      </c>
      <c r="D10" s="12"/>
      <c r="E10" s="6"/>
      <c r="F10" s="5" t="s">
        <v>1627</v>
      </c>
      <c r="G10" s="8"/>
    </row>
    <row r="11" spans="1:7" ht="11" customHeight="1" x14ac:dyDescent="0.35">
      <c r="A11" s="36"/>
      <c r="B11" s="7" t="s">
        <v>1609</v>
      </c>
      <c r="C11" s="4" t="s">
        <v>550</v>
      </c>
      <c r="D11" s="12"/>
      <c r="E11" s="6"/>
      <c r="F11" s="5" t="s">
        <v>1628</v>
      </c>
      <c r="G11" s="8"/>
    </row>
    <row r="12" spans="1:7" ht="11" customHeight="1" x14ac:dyDescent="0.35">
      <c r="A12" s="37" t="s">
        <v>1610</v>
      </c>
      <c r="B12" s="7" t="s">
        <v>1611</v>
      </c>
      <c r="C12" s="4" t="s">
        <v>552</v>
      </c>
      <c r="D12" s="12"/>
      <c r="E12" s="6"/>
      <c r="F12" s="5" t="s">
        <v>1629</v>
      </c>
      <c r="G12" s="8"/>
    </row>
    <row r="13" spans="1:7" ht="11" customHeight="1" x14ac:dyDescent="0.35">
      <c r="A13" s="36"/>
      <c r="B13" s="7" t="s">
        <v>1612</v>
      </c>
      <c r="C13" s="4" t="s">
        <v>554</v>
      </c>
      <c r="D13" s="12"/>
      <c r="E13" s="6"/>
      <c r="F13" s="5" t="s">
        <v>1630</v>
      </c>
      <c r="G13" s="8"/>
    </row>
    <row r="14" spans="1:7" ht="11" customHeight="1" x14ac:dyDescent="0.35">
      <c r="A14" s="36"/>
      <c r="B14" s="7" t="s">
        <v>1613</v>
      </c>
      <c r="C14" s="4" t="s">
        <v>556</v>
      </c>
      <c r="D14" s="12"/>
      <c r="E14" s="6"/>
      <c r="F14" s="5" t="s">
        <v>1637</v>
      </c>
      <c r="G14" s="5" t="s">
        <v>1536</v>
      </c>
    </row>
    <row r="15" spans="1:7" ht="11" customHeight="1" x14ac:dyDescent="0.35">
      <c r="A15" s="36"/>
      <c r="B15" s="7" t="s">
        <v>1614</v>
      </c>
      <c r="C15" s="4" t="s">
        <v>558</v>
      </c>
      <c r="D15" s="12"/>
      <c r="E15" s="6"/>
      <c r="F15" s="5" t="s">
        <v>1631</v>
      </c>
      <c r="G15" s="8"/>
    </row>
    <row r="16" spans="1:7" ht="11" customHeight="1" x14ac:dyDescent="0.35">
      <c r="A16" s="36"/>
      <c r="B16" s="7" t="s">
        <v>1615</v>
      </c>
      <c r="C16" s="4" t="s">
        <v>570</v>
      </c>
      <c r="D16" s="12"/>
      <c r="E16" s="6"/>
      <c r="F16" s="5" t="s">
        <v>1632</v>
      </c>
      <c r="G16" s="8"/>
    </row>
    <row r="17" spans="1:7" ht="11" customHeight="1" x14ac:dyDescent="0.35">
      <c r="A17" s="37" t="s">
        <v>1447</v>
      </c>
      <c r="B17" s="7" t="s">
        <v>1616</v>
      </c>
      <c r="C17" s="4" t="s">
        <v>572</v>
      </c>
      <c r="D17" s="6"/>
      <c r="E17" s="6"/>
      <c r="F17" s="5" t="s">
        <v>1633</v>
      </c>
      <c r="G17" s="8"/>
    </row>
    <row r="18" spans="1:7" ht="11" customHeight="1" x14ac:dyDescent="0.35">
      <c r="A18" s="36"/>
      <c r="B18" s="7" t="s">
        <v>1618</v>
      </c>
      <c r="C18" s="4" t="s">
        <v>576</v>
      </c>
      <c r="D18" s="6"/>
      <c r="E18" s="6"/>
      <c r="F18" s="5" t="s">
        <v>1635</v>
      </c>
      <c r="G18" s="8"/>
    </row>
    <row r="19" spans="1:7" ht="11" customHeight="1" x14ac:dyDescent="0.35">
      <c r="A19" s="36"/>
      <c r="B19" s="7" t="s">
        <v>1619</v>
      </c>
      <c r="C19" s="4" t="s">
        <v>584</v>
      </c>
      <c r="D19" s="6"/>
      <c r="E19" s="12"/>
      <c r="F19" s="5" t="s">
        <v>1636</v>
      </c>
      <c r="G19" s="8"/>
    </row>
    <row r="20" spans="1:7" ht="11" customHeight="1" x14ac:dyDescent="0.35">
      <c r="C20" s="5" t="s">
        <v>1572</v>
      </c>
      <c r="D20" s="5" t="s">
        <v>1638</v>
      </c>
      <c r="E20" s="8"/>
    </row>
    <row r="21" spans="1:7" ht="11" customHeight="1" x14ac:dyDescent="0.35">
      <c r="C21" s="5" t="s">
        <v>493</v>
      </c>
      <c r="D21" s="5" t="s">
        <v>495</v>
      </c>
      <c r="E21" s="5" t="s">
        <v>495</v>
      </c>
    </row>
  </sheetData>
  <mergeCells count="7">
    <mergeCell ref="A17:A19"/>
    <mergeCell ref="G3:G4"/>
    <mergeCell ref="A6:B6"/>
    <mergeCell ref="A5:B5"/>
    <mergeCell ref="A12:A16"/>
    <mergeCell ref="F3:F4"/>
    <mergeCell ref="A7:A11"/>
  </mergeCells>
  <dataValidations count="1">
    <dataValidation type="custom" allowBlank="1" showErrorMessage="1" errorTitle="Error" error="Data is of incorrect type!" sqref="D5:E19" xr:uid="{00000000-0002-0000-2900-000000000000}">
      <formula1>ISNUMBER(D5)</formula1>
    </dataValidation>
  </dataValidations>
  <hyperlinks>
    <hyperlink ref="A1" location="'Table of Contents'!A1" display="S.03.01.04.01 - Value of guarantee / collateral / contingent liabilities" xr:uid="{00000000-0004-0000-2900-000000000000}"/>
  </hyperlinks>
  <pageMargins left="0.7" right="0.7" top="0.75" bottom="0.75" header="0.3" footer="0.3"/>
  <pageSetup firstPageNumber="0" orientation="portrait"/>
  <drawing r:id="rId1"/>
  <legacyDrawing r:id="rId2"/>
</worksheet>
</file>

<file path=xl/worksheets/sheet4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codeName="Sheet43">
    <pageSetUpPr autoPageBreaks="0"/>
  </sheetPr>
  <dimension ref="A1:G1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7" width="15" customWidth="1"/>
  </cols>
  <sheetData>
    <row r="1" spans="1:7" ht="12" customHeight="1" x14ac:dyDescent="0.35">
      <c r="A1" s="1" t="s">
        <v>1671</v>
      </c>
    </row>
    <row r="3" spans="1:7" ht="11" customHeight="1" x14ac:dyDescent="0.35">
      <c r="D3" s="3" t="s">
        <v>1640</v>
      </c>
      <c r="E3" s="3" t="s">
        <v>1641</v>
      </c>
      <c r="F3" s="33" t="s">
        <v>14</v>
      </c>
      <c r="G3" s="33" t="s">
        <v>1475</v>
      </c>
    </row>
    <row r="4" spans="1:7" ht="11" customHeight="1" x14ac:dyDescent="0.35">
      <c r="D4" s="4" t="s">
        <v>1339</v>
      </c>
      <c r="E4" s="4" t="s">
        <v>1554</v>
      </c>
      <c r="F4" s="34"/>
      <c r="G4" s="34"/>
    </row>
    <row r="5" spans="1:7" ht="11" customHeight="1" x14ac:dyDescent="0.35">
      <c r="A5" s="37" t="s">
        <v>1604</v>
      </c>
      <c r="B5" s="7" t="s">
        <v>1605</v>
      </c>
      <c r="C5" s="4" t="s">
        <v>528</v>
      </c>
      <c r="D5" s="6"/>
      <c r="E5" s="12"/>
      <c r="F5" s="5" t="s">
        <v>1642</v>
      </c>
      <c r="G5" s="8"/>
    </row>
    <row r="6" spans="1:7" ht="11" customHeight="1" x14ac:dyDescent="0.35">
      <c r="A6" s="36"/>
      <c r="B6" s="7" t="s">
        <v>1606</v>
      </c>
      <c r="C6" s="4" t="s">
        <v>536</v>
      </c>
      <c r="D6" s="6"/>
      <c r="E6" s="12"/>
      <c r="F6" s="5" t="s">
        <v>1643</v>
      </c>
      <c r="G6" s="8"/>
    </row>
    <row r="7" spans="1:7" ht="11" customHeight="1" x14ac:dyDescent="0.35">
      <c r="A7" s="36"/>
      <c r="B7" s="7" t="s">
        <v>1607</v>
      </c>
      <c r="C7" s="4" t="s">
        <v>794</v>
      </c>
      <c r="D7" s="6"/>
      <c r="E7" s="12"/>
      <c r="F7" s="5" t="s">
        <v>1644</v>
      </c>
      <c r="G7" s="8"/>
    </row>
    <row r="8" spans="1:7" ht="11" customHeight="1" x14ac:dyDescent="0.35">
      <c r="A8" s="36"/>
      <c r="B8" s="7" t="s">
        <v>1608</v>
      </c>
      <c r="C8" s="4" t="s">
        <v>965</v>
      </c>
      <c r="D8" s="6"/>
      <c r="E8" s="12"/>
      <c r="F8" s="5" t="s">
        <v>1645</v>
      </c>
      <c r="G8" s="8"/>
    </row>
    <row r="9" spans="1:7" ht="11" customHeight="1" x14ac:dyDescent="0.35">
      <c r="A9" s="36"/>
      <c r="B9" s="7" t="s">
        <v>1609</v>
      </c>
      <c r="C9" s="4" t="s">
        <v>550</v>
      </c>
      <c r="D9" s="6"/>
      <c r="E9" s="12"/>
      <c r="F9" s="5" t="s">
        <v>1646</v>
      </c>
      <c r="G9" s="8"/>
    </row>
    <row r="10" spans="1:7" ht="11" customHeight="1" x14ac:dyDescent="0.35">
      <c r="A10" s="37" t="s">
        <v>1610</v>
      </c>
      <c r="B10" s="7" t="s">
        <v>1611</v>
      </c>
      <c r="C10" s="4" t="s">
        <v>552</v>
      </c>
      <c r="D10" s="12"/>
      <c r="E10" s="6"/>
      <c r="F10" s="5" t="s">
        <v>1647</v>
      </c>
      <c r="G10" s="8"/>
    </row>
    <row r="11" spans="1:7" ht="11" customHeight="1" x14ac:dyDescent="0.35">
      <c r="A11" s="36"/>
      <c r="B11" s="7" t="s">
        <v>1612</v>
      </c>
      <c r="C11" s="4" t="s">
        <v>554</v>
      </c>
      <c r="D11" s="12"/>
      <c r="E11" s="6"/>
      <c r="F11" s="5" t="s">
        <v>1648</v>
      </c>
      <c r="G11" s="8"/>
    </row>
    <row r="12" spans="1:7" ht="11" customHeight="1" x14ac:dyDescent="0.35">
      <c r="A12" s="36"/>
      <c r="B12" s="7" t="s">
        <v>1613</v>
      </c>
      <c r="C12" s="4" t="s">
        <v>556</v>
      </c>
      <c r="D12" s="12"/>
      <c r="E12" s="6"/>
      <c r="F12" s="5" t="s">
        <v>1651</v>
      </c>
      <c r="G12" s="5" t="s">
        <v>1536</v>
      </c>
    </row>
    <row r="13" spans="1:7" ht="11" customHeight="1" x14ac:dyDescent="0.35">
      <c r="A13" s="36"/>
      <c r="B13" s="7" t="s">
        <v>1614</v>
      </c>
      <c r="C13" s="4" t="s">
        <v>558</v>
      </c>
      <c r="D13" s="12"/>
      <c r="E13" s="6"/>
      <c r="F13" s="5" t="s">
        <v>1649</v>
      </c>
      <c r="G13" s="8"/>
    </row>
    <row r="14" spans="1:7" ht="11" customHeight="1" x14ac:dyDescent="0.35">
      <c r="A14" s="36"/>
      <c r="B14" s="7" t="s">
        <v>1615</v>
      </c>
      <c r="C14" s="4" t="s">
        <v>570</v>
      </c>
      <c r="D14" s="12"/>
      <c r="E14" s="6"/>
      <c r="F14" s="5" t="s">
        <v>1650</v>
      </c>
      <c r="G14" s="8"/>
    </row>
    <row r="15" spans="1:7" ht="11" customHeight="1" x14ac:dyDescent="0.35">
      <c r="C15" s="5" t="s">
        <v>1572</v>
      </c>
      <c r="D15" s="5" t="s">
        <v>1652</v>
      </c>
      <c r="E15" s="5" t="s">
        <v>1653</v>
      </c>
    </row>
    <row r="16" spans="1:7" ht="11" customHeight="1" x14ac:dyDescent="0.35">
      <c r="C16" s="5" t="s">
        <v>493</v>
      </c>
      <c r="D16" s="5" t="s">
        <v>1672</v>
      </c>
      <c r="E16" s="5" t="s">
        <v>1672</v>
      </c>
    </row>
  </sheetData>
  <mergeCells count="4">
    <mergeCell ref="A5:A9"/>
    <mergeCell ref="F3:F4"/>
    <mergeCell ref="A10:A14"/>
    <mergeCell ref="G3:G4"/>
  </mergeCells>
  <dataValidations count="1">
    <dataValidation type="custom" allowBlank="1" showErrorMessage="1" errorTitle="Error" error="Data is of incorrect type!" sqref="D5:E14" xr:uid="{00000000-0002-0000-2A00-000000000000}">
      <formula1>ISNUMBER(D5)</formula1>
    </dataValidation>
  </dataValidations>
  <hyperlinks>
    <hyperlink ref="A1" location="'Table of Contents'!A1" display="S.03.01.04.02 - Value of guaranteed assets and liabilities" xr:uid="{00000000-0004-0000-2A00-000000000000}"/>
  </hyperlinks>
  <pageMargins left="0.7" right="0.7" top="0.75" bottom="0.75" header="0.3" footer="0.3"/>
  <pageSetup firstPageNumber="0" orientation="portrait"/>
  <drawing r:id="rId1"/>
  <legacyDrawing r:id="rId2"/>
</worksheet>
</file>

<file path=xl/worksheets/sheet4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codeName="Sheet44">
    <pageSetUpPr autoPageBreaks="0"/>
  </sheetPr>
  <dimension ref="A1:E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1673</v>
      </c>
    </row>
    <row r="3" spans="1:5" ht="11" customHeight="1" x14ac:dyDescent="0.35">
      <c r="D3" s="3" t="s">
        <v>1655</v>
      </c>
      <c r="E3" s="33" t="s">
        <v>14</v>
      </c>
    </row>
    <row r="4" spans="1:5" ht="11" customHeight="1" x14ac:dyDescent="0.35">
      <c r="D4" s="4" t="s">
        <v>1348</v>
      </c>
      <c r="E4" s="34"/>
    </row>
    <row r="5" spans="1:5" ht="11" customHeight="1" x14ac:dyDescent="0.35">
      <c r="A5" s="37" t="s">
        <v>1656</v>
      </c>
      <c r="B5" s="7" t="s">
        <v>1657</v>
      </c>
      <c r="C5" s="4" t="s">
        <v>598</v>
      </c>
      <c r="D5" s="6"/>
      <c r="E5" s="5" t="s">
        <v>1659</v>
      </c>
    </row>
    <row r="6" spans="1:5" ht="11" customHeight="1" x14ac:dyDescent="0.35">
      <c r="A6" s="36"/>
      <c r="B6" s="7" t="s">
        <v>1658</v>
      </c>
      <c r="C6" s="9" t="s">
        <v>600</v>
      </c>
      <c r="D6" s="6"/>
      <c r="E6" s="5" t="s">
        <v>1660</v>
      </c>
    </row>
  </sheetData>
  <mergeCells count="2">
    <mergeCell ref="E3:E4"/>
    <mergeCell ref="A5:A6"/>
  </mergeCells>
  <hyperlinks>
    <hyperlink ref="A1" location="'Table of Contents'!A1" display="S.03.01.04.03 - Information about the unlimited guarantees" xr:uid="{00000000-0004-0000-2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B00-000000000000}">
          <x14:formula1>
            <xm:f>Enumerations!$A$361:$D$361</xm:f>
          </x14:formula1>
          <xm:sqref>D5</xm:sqref>
        </x14:dataValidation>
        <x14:dataValidation type="list" allowBlank="1" showErrorMessage="1" errorTitle="Error" error="Data is of incorrect type!" xr:uid="{00000000-0002-0000-2B00-000001000000}">
          <x14:formula1>
            <xm:f>Enumerations!$A$362:$D$362</xm:f>
          </x14:formula1>
          <xm:sqref>D6</xm:sqref>
        </x14:dataValidation>
      </x14:dataValidations>
    </ext>
  </extLst>
</worksheet>
</file>

<file path=xl/worksheets/sheet4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codeName="Sheet45">
    <pageSetUpPr autoPageBreaks="0"/>
  </sheetPr>
  <dimension ref="A1:F9"/>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6" width="15" customWidth="1"/>
  </cols>
  <sheetData>
    <row r="1" spans="1:6" ht="12" customHeight="1" x14ac:dyDescent="0.35">
      <c r="A1" s="1" t="s">
        <v>1674</v>
      </c>
    </row>
    <row r="3" spans="1:6" ht="11" customHeight="1" x14ac:dyDescent="0.35">
      <c r="C3" s="3" t="s">
        <v>1675</v>
      </c>
    </row>
    <row r="4" spans="1:6" ht="11" customHeight="1" x14ac:dyDescent="0.35">
      <c r="C4" s="3" t="s">
        <v>1676</v>
      </c>
      <c r="D4" s="33" t="s">
        <v>14</v>
      </c>
      <c r="E4" s="33" t="s">
        <v>1572</v>
      </c>
      <c r="F4" s="33" t="s">
        <v>493</v>
      </c>
    </row>
    <row r="5" spans="1:6" ht="11" customHeight="1" x14ac:dyDescent="0.35">
      <c r="C5" s="4" t="s">
        <v>515</v>
      </c>
      <c r="D5" s="34"/>
      <c r="E5" s="34"/>
      <c r="F5" s="34"/>
    </row>
    <row r="6" spans="1:6" ht="11" customHeight="1" x14ac:dyDescent="0.35">
      <c r="A6" s="7" t="s">
        <v>1677</v>
      </c>
      <c r="B6" s="4" t="s">
        <v>520</v>
      </c>
      <c r="C6" s="6"/>
      <c r="D6" s="5" t="s">
        <v>1679</v>
      </c>
      <c r="E6" s="8"/>
      <c r="F6" s="8"/>
    </row>
    <row r="7" spans="1:6" ht="11" customHeight="1" x14ac:dyDescent="0.35">
      <c r="A7" s="7" t="s">
        <v>1678</v>
      </c>
      <c r="B7" s="4" t="s">
        <v>522</v>
      </c>
      <c r="C7" s="6"/>
      <c r="D7" s="5" t="s">
        <v>1680</v>
      </c>
      <c r="E7" s="5" t="s">
        <v>1681</v>
      </c>
      <c r="F7" s="5" t="s">
        <v>1544</v>
      </c>
    </row>
    <row r="8" spans="1:6" ht="11" customHeight="1" x14ac:dyDescent="0.35">
      <c r="B8" s="5" t="s">
        <v>1682</v>
      </c>
      <c r="C8" s="5" t="s">
        <v>1684</v>
      </c>
    </row>
    <row r="9" spans="1:6" ht="11" customHeight="1" x14ac:dyDescent="0.35">
      <c r="B9" s="5" t="s">
        <v>1683</v>
      </c>
      <c r="C9" s="5" t="s">
        <v>1685</v>
      </c>
    </row>
  </sheetData>
  <mergeCells count="3">
    <mergeCell ref="F4:F5"/>
    <mergeCell ref="D4:D5"/>
    <mergeCell ref="E4:E5"/>
  </mergeCells>
  <dataValidations count="1">
    <dataValidation type="custom" allowBlank="1" showErrorMessage="1" errorTitle="Error" error="Data is of incorrect type!" sqref="C6:C7" xr:uid="{00000000-0002-0000-2C00-000000000000}">
      <formula1>ISNUMBER(C6)</formula1>
    </dataValidation>
  </dataValidations>
  <hyperlinks>
    <hyperlink ref="A1" location="'Table of Contents'!A1" display="S.04.02.01.01 - Information on class 10 in Part A of Annex I of Solvency II Directive, excluding carrier's liability. Part 1" xr:uid="{00000000-0004-0000-2C00-000000000000}"/>
  </hyperlinks>
  <pageMargins left="0.7" right="0.7" top="0.75" bottom="0.75" header="0.3" footer="0.3"/>
  <pageSetup firstPageNumber="0" orientation="portrait"/>
  <drawing r:id="rId1"/>
  <legacyDrawing r:id="rId2"/>
</worksheet>
</file>

<file path=xl/worksheets/sheet4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codeName="Sheet46">
    <pageSetUpPr autoPageBreaks="0"/>
  </sheetPr>
  <dimension ref="A1:G11"/>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7" width="15" customWidth="1"/>
  </cols>
  <sheetData>
    <row r="1" spans="1:7" ht="12" customHeight="1" x14ac:dyDescent="0.35">
      <c r="A1" s="1" t="s">
        <v>1686</v>
      </c>
    </row>
    <row r="3" spans="1:7" ht="15" customHeight="1" x14ac:dyDescent="0.35">
      <c r="C3" s="35"/>
      <c r="D3" s="36"/>
    </row>
    <row r="4" spans="1:7" ht="11" customHeight="1" x14ac:dyDescent="0.35">
      <c r="C4" s="35" t="s">
        <v>1687</v>
      </c>
      <c r="D4" s="36"/>
    </row>
    <row r="5" spans="1:7" ht="11" customHeight="1" x14ac:dyDescent="0.35">
      <c r="C5" s="3" t="s">
        <v>1688</v>
      </c>
      <c r="D5" s="3" t="s">
        <v>1676</v>
      </c>
      <c r="E5" s="33" t="s">
        <v>14</v>
      </c>
      <c r="F5" s="33" t="s">
        <v>1572</v>
      </c>
      <c r="G5" s="33" t="s">
        <v>493</v>
      </c>
    </row>
    <row r="6" spans="1:7" ht="11" customHeight="1" x14ac:dyDescent="0.35">
      <c r="C6" s="4" t="s">
        <v>1332</v>
      </c>
      <c r="D6" s="4" t="s">
        <v>1339</v>
      </c>
      <c r="E6" s="34"/>
      <c r="F6" s="34"/>
      <c r="G6" s="34"/>
    </row>
    <row r="7" spans="1:7" ht="11" customHeight="1" x14ac:dyDescent="0.35">
      <c r="A7" s="7" t="s">
        <v>1677</v>
      </c>
      <c r="B7" s="4" t="s">
        <v>520</v>
      </c>
      <c r="C7" s="6"/>
      <c r="D7" s="6"/>
      <c r="E7" s="5" t="s">
        <v>1679</v>
      </c>
      <c r="F7" s="8"/>
      <c r="G7" s="8"/>
    </row>
    <row r="8" spans="1:7" ht="11" customHeight="1" x14ac:dyDescent="0.35">
      <c r="A8" s="7" t="s">
        <v>1678</v>
      </c>
      <c r="B8" s="4" t="s">
        <v>522</v>
      </c>
      <c r="C8" s="6"/>
      <c r="D8" s="6"/>
      <c r="E8" s="5" t="s">
        <v>1680</v>
      </c>
      <c r="F8" s="5" t="s">
        <v>1681</v>
      </c>
      <c r="G8" s="5" t="s">
        <v>1544</v>
      </c>
    </row>
    <row r="9" spans="1:7" ht="11" customHeight="1" x14ac:dyDescent="0.35">
      <c r="B9" s="5" t="s">
        <v>1682</v>
      </c>
      <c r="C9" s="5" t="s">
        <v>1692</v>
      </c>
      <c r="D9" s="5" t="s">
        <v>1694</v>
      </c>
    </row>
    <row r="10" spans="1:7" ht="11" customHeight="1" x14ac:dyDescent="0.35">
      <c r="B10" s="5" t="s">
        <v>1689</v>
      </c>
      <c r="C10" s="5" t="s">
        <v>1690</v>
      </c>
      <c r="D10" s="5" t="s">
        <v>1690</v>
      </c>
    </row>
    <row r="11" spans="1:7" ht="11" customHeight="1" x14ac:dyDescent="0.35">
      <c r="B11" s="5" t="s">
        <v>1683</v>
      </c>
      <c r="C11" s="5" t="s">
        <v>1691</v>
      </c>
      <c r="D11" s="5" t="s">
        <v>1693</v>
      </c>
    </row>
  </sheetData>
  <mergeCells count="5">
    <mergeCell ref="F5:F6"/>
    <mergeCell ref="G5:G6"/>
    <mergeCell ref="C4:D4"/>
    <mergeCell ref="E5:E6"/>
    <mergeCell ref="C3:D3"/>
  </mergeCells>
  <dataValidations count="1">
    <dataValidation type="custom" allowBlank="1" showErrorMessage="1" errorTitle="Error" error="Data is of incorrect type!" sqref="C7:D8" xr:uid="{00000000-0002-0000-2D00-000001000000}">
      <formula1>ISNUMBER(C7)</formula1>
    </dataValidation>
  </dataValidations>
  <hyperlinks>
    <hyperlink ref="A1" location="'Table of Contents'!A1" display="S.04.02.01.02 - Information on class 10 in Part A of Annex I of Solvency II Directive, excluding carrier's liability. Part 2" xr:uid="{00000000-0004-0000-2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D00-000000000000}">
          <x14:formula1>
            <xm:f>Enumerations!$A$363:$AD$363</xm:f>
          </x14:formula1>
          <xm:sqref>C4</xm:sqref>
        </x14:dataValidation>
      </x14:dataValidations>
    </ext>
  </extLst>
</worksheet>
</file>

<file path=xl/worksheets/sheet4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codeName="Sheet47">
    <pageSetUpPr autoPageBreaks="0"/>
  </sheetPr>
  <dimension ref="A1:D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4" width="15" customWidth="1"/>
  </cols>
  <sheetData>
    <row r="1" spans="1:4" ht="12" customHeight="1" x14ac:dyDescent="0.35">
      <c r="A1" s="1" t="s">
        <v>1695</v>
      </c>
    </row>
    <row r="3" spans="1:4" ht="11" customHeight="1" x14ac:dyDescent="0.35">
      <c r="B3" s="3" t="s">
        <v>1696</v>
      </c>
      <c r="C3" s="3" t="s">
        <v>1697</v>
      </c>
      <c r="D3" s="3" t="s">
        <v>1698</v>
      </c>
    </row>
    <row r="4" spans="1:4" ht="15" customHeight="1" x14ac:dyDescent="0.35">
      <c r="A4" s="3" t="s">
        <v>1699</v>
      </c>
      <c r="B4" s="4" t="s">
        <v>1332</v>
      </c>
      <c r="C4" s="4" t="s">
        <v>1339</v>
      </c>
      <c r="D4" s="4" t="s">
        <v>1554</v>
      </c>
    </row>
    <row r="5" spans="1:4" ht="15" customHeight="1" x14ac:dyDescent="0.35">
      <c r="A5" s="2"/>
      <c r="B5" s="6"/>
      <c r="C5" s="6"/>
      <c r="D5" s="6"/>
    </row>
    <row r="6" spans="1:4" ht="11" customHeight="1" x14ac:dyDescent="0.35">
      <c r="A6" s="5" t="s">
        <v>14</v>
      </c>
      <c r="B6" s="5" t="s">
        <v>1700</v>
      </c>
      <c r="C6" s="5" t="s">
        <v>1701</v>
      </c>
      <c r="D6" s="5" t="s">
        <v>1702</v>
      </c>
    </row>
  </sheetData>
  <hyperlinks>
    <hyperlink ref="A1" location="'Table of Contents'!A1" display="S.04.03.01.01 - List of underwriting entities" xr:uid="{00000000-0004-0000-2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2E00-000000000000}">
          <x14:formula1>
            <xm:f>Enumerations!$A$364:$B$364</xm:f>
          </x14:formula1>
          <xm:sqref>B5</xm:sqref>
        </x14:dataValidation>
        <x14:dataValidation type="list" allowBlank="1" showErrorMessage="1" errorTitle="Error" error="Data is of incorrect type!" xr:uid="{00000000-0002-0000-2E00-000001000000}">
          <x14:formula1>
            <xm:f>Enumerations!$A$365:$B$365</xm:f>
          </x14:formula1>
          <xm:sqref>C5</xm:sqref>
        </x14:dataValidation>
        <x14:dataValidation type="list" allowBlank="1" showErrorMessage="1" errorTitle="Error" error="Data is of incorrect type!" xr:uid="{00000000-0002-0000-2E00-000002000000}">
          <x14:formula1>
            <xm:f>Enumerations!$A$366:$IU$366</xm:f>
          </x14:formula1>
          <xm:sqref>D5</xm:sqref>
        </x14:dataValidation>
      </x14:dataValidations>
    </ext>
  </extLst>
</worksheet>
</file>

<file path=xl/worksheets/sheet4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codeName="Sheet48">
    <pageSetUpPr autoPageBreaks="0"/>
  </sheetPr>
  <dimension ref="A1:I14"/>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9" width="15" customWidth="1"/>
  </cols>
  <sheetData>
    <row r="1" spans="1:9" ht="11" customHeight="1" x14ac:dyDescent="0.35">
      <c r="A1" s="1" t="s">
        <v>1706</v>
      </c>
      <c r="C1" s="33" t="s">
        <v>20</v>
      </c>
      <c r="D1" s="33" t="s">
        <v>492</v>
      </c>
      <c r="E1" s="33" t="s">
        <v>1761</v>
      </c>
    </row>
    <row r="2" spans="1:9" x14ac:dyDescent="0.35">
      <c r="C2" s="34"/>
      <c r="D2" s="34"/>
      <c r="E2" s="34"/>
    </row>
    <row r="3" spans="1:9" ht="10" customHeight="1" x14ac:dyDescent="0.35">
      <c r="A3" s="3" t="s">
        <v>2</v>
      </c>
      <c r="B3" s="2"/>
      <c r="C3" s="8"/>
      <c r="D3" s="8"/>
      <c r="E3" s="8"/>
    </row>
    <row r="4" spans="1:9" ht="11" customHeight="1" x14ac:dyDescent="0.35">
      <c r="A4" s="3" t="s">
        <v>1742</v>
      </c>
      <c r="B4" s="2"/>
      <c r="C4" s="8"/>
      <c r="D4" s="5" t="s">
        <v>1762</v>
      </c>
      <c r="E4" s="8"/>
    </row>
    <row r="5" spans="1:9" ht="11" customHeight="1" x14ac:dyDescent="0.35">
      <c r="A5" s="3" t="s">
        <v>1743</v>
      </c>
      <c r="B5" s="2"/>
      <c r="C5" s="8"/>
      <c r="D5" s="8"/>
      <c r="E5" s="5" t="s">
        <v>1761</v>
      </c>
    </row>
    <row r="7" spans="1:9" ht="11" customHeight="1" x14ac:dyDescent="0.35">
      <c r="D7" s="3" t="s">
        <v>1744</v>
      </c>
      <c r="E7" s="3" t="s">
        <v>1745</v>
      </c>
      <c r="F7" s="33" t="s">
        <v>14</v>
      </c>
      <c r="G7" s="33" t="s">
        <v>484</v>
      </c>
      <c r="H7" s="33" t="s">
        <v>1750</v>
      </c>
      <c r="I7" s="33" t="s">
        <v>1751</v>
      </c>
    </row>
    <row r="8" spans="1:9" ht="11" customHeight="1" x14ac:dyDescent="0.35">
      <c r="D8" s="4" t="s">
        <v>515</v>
      </c>
      <c r="E8" s="4" t="s">
        <v>1332</v>
      </c>
      <c r="F8" s="34"/>
      <c r="G8" s="34"/>
      <c r="H8" s="34"/>
      <c r="I8" s="34"/>
    </row>
    <row r="9" spans="1:9" ht="11" customHeight="1" x14ac:dyDescent="0.35">
      <c r="A9" s="37" t="s">
        <v>1746</v>
      </c>
      <c r="B9" s="36"/>
      <c r="C9" s="4" t="s">
        <v>520</v>
      </c>
      <c r="D9" s="6"/>
      <c r="E9" s="6"/>
      <c r="F9" s="5" t="s">
        <v>1754</v>
      </c>
      <c r="G9" s="5" t="s">
        <v>488</v>
      </c>
      <c r="H9" s="5" t="s">
        <v>1755</v>
      </c>
      <c r="I9" s="8"/>
    </row>
    <row r="10" spans="1:9" ht="11" customHeight="1" x14ac:dyDescent="0.35">
      <c r="A10" s="37" t="s">
        <v>1747</v>
      </c>
      <c r="B10" s="36"/>
      <c r="C10" s="4" t="s">
        <v>522</v>
      </c>
      <c r="D10" s="6"/>
      <c r="E10" s="6"/>
      <c r="F10" s="5" t="s">
        <v>1752</v>
      </c>
      <c r="G10" s="5" t="s">
        <v>488</v>
      </c>
      <c r="H10" s="8"/>
      <c r="I10" s="8"/>
    </row>
    <row r="11" spans="1:9" ht="11" customHeight="1" x14ac:dyDescent="0.35">
      <c r="A11" s="38" t="s">
        <v>1748</v>
      </c>
      <c r="B11" s="10"/>
      <c r="C11" s="4" t="s">
        <v>524</v>
      </c>
      <c r="D11" s="6"/>
      <c r="E11" s="6"/>
      <c r="F11" s="5" t="s">
        <v>1753</v>
      </c>
      <c r="G11" s="5" t="s">
        <v>488</v>
      </c>
      <c r="H11" s="8"/>
      <c r="I11" s="8"/>
    </row>
    <row r="12" spans="1:9" ht="11" customHeight="1" x14ac:dyDescent="0.35">
      <c r="A12" s="36"/>
      <c r="B12" s="7" t="s">
        <v>1749</v>
      </c>
      <c r="C12" s="4" t="s">
        <v>885</v>
      </c>
      <c r="D12" s="6"/>
      <c r="E12" s="6"/>
      <c r="F12" s="5" t="s">
        <v>1753</v>
      </c>
      <c r="G12" s="5" t="s">
        <v>488</v>
      </c>
      <c r="H12" s="8"/>
      <c r="I12" s="5" t="s">
        <v>1756</v>
      </c>
    </row>
    <row r="13" spans="1:9" ht="11" customHeight="1" x14ac:dyDescent="0.35">
      <c r="C13" s="5" t="s">
        <v>1682</v>
      </c>
      <c r="D13" s="5" t="s">
        <v>1758</v>
      </c>
      <c r="E13" s="5" t="s">
        <v>1759</v>
      </c>
    </row>
    <row r="14" spans="1:9" ht="11" customHeight="1" x14ac:dyDescent="0.35">
      <c r="C14" s="5" t="s">
        <v>1683</v>
      </c>
      <c r="D14" s="5" t="s">
        <v>1757</v>
      </c>
      <c r="E14" s="5" t="s">
        <v>1760</v>
      </c>
    </row>
  </sheetData>
  <mergeCells count="10">
    <mergeCell ref="A11:A12"/>
    <mergeCell ref="E1:E2"/>
    <mergeCell ref="D1:D2"/>
    <mergeCell ref="I7:I8"/>
    <mergeCell ref="A9:B9"/>
    <mergeCell ref="H7:H8"/>
    <mergeCell ref="A10:B10"/>
    <mergeCell ref="C1:C2"/>
    <mergeCell ref="G7:G8"/>
    <mergeCell ref="F7:F8"/>
  </mergeCells>
  <dataValidations count="1">
    <dataValidation type="custom" allowBlank="1" showErrorMessage="1" errorTitle="Error" error="Data is of incorrect type!" sqref="D9:E12" xr:uid="{00000000-0002-0000-2F00-000002000000}">
      <formula1>ISNUMBER(D9)</formula1>
    </dataValidation>
  </dataValidations>
  <hyperlinks>
    <hyperlink ref="A1" location="'Table of Contents'!A1" display="S.04.04.01.01 - By Underwriting entity" xr:uid="{00000000-0004-0000-2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F00-000000000000}">
          <x14:formula1>
            <xm:f>Enumerations!$A$367:$A$367</xm:f>
          </x14:formula1>
          <xm:sqref>B3</xm:sqref>
        </x14:dataValidation>
        <x14:dataValidation type="list" allowBlank="1" showErrorMessage="1" errorTitle="Error" error="Data is of incorrect type!" xr:uid="{00000000-0002-0000-2F00-000001000000}">
          <x14:formula1>
            <xm:f>Enumerations!$A$368:$AJ$368</xm:f>
          </x14:formula1>
          <xm:sqref>B4</xm:sqref>
        </x14:dataValidation>
      </x14:dataValidations>
    </ext>
  </extLst>
</worksheet>
</file>

<file path=xl/worksheets/sheet4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sheetPr codeName="Sheet49">
    <pageSetUpPr autoPageBreaks="0"/>
  </sheetPr>
  <dimension ref="A1:H14"/>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8" width="15" customWidth="1"/>
  </cols>
  <sheetData>
    <row r="1" spans="1:8" ht="11" customHeight="1" x14ac:dyDescent="0.35">
      <c r="A1" s="1" t="s">
        <v>1763</v>
      </c>
      <c r="C1" s="33" t="s">
        <v>20</v>
      </c>
      <c r="D1" s="33" t="s">
        <v>492</v>
      </c>
      <c r="E1" s="33" t="s">
        <v>1761</v>
      </c>
    </row>
    <row r="2" spans="1:8" x14ac:dyDescent="0.35">
      <c r="C2" s="34"/>
      <c r="D2" s="34"/>
      <c r="E2" s="34"/>
    </row>
    <row r="3" spans="1:8" ht="10" customHeight="1" x14ac:dyDescent="0.35">
      <c r="A3" s="3" t="s">
        <v>2</v>
      </c>
      <c r="B3" s="2"/>
      <c r="C3" s="8"/>
      <c r="D3" s="8"/>
      <c r="E3" s="8"/>
    </row>
    <row r="4" spans="1:8" ht="11" customHeight="1" x14ac:dyDescent="0.35">
      <c r="A4" s="3" t="s">
        <v>1742</v>
      </c>
      <c r="B4" s="2"/>
      <c r="C4" s="8"/>
      <c r="D4" s="5" t="s">
        <v>1762</v>
      </c>
      <c r="E4" s="8"/>
    </row>
    <row r="5" spans="1:8" ht="11" customHeight="1" x14ac:dyDescent="0.35">
      <c r="A5" s="3" t="s">
        <v>1743</v>
      </c>
      <c r="B5" s="2"/>
      <c r="C5" s="8"/>
      <c r="D5" s="8"/>
      <c r="E5" s="5" t="s">
        <v>1761</v>
      </c>
    </row>
    <row r="7" spans="1:8" ht="15" customHeight="1" x14ac:dyDescent="0.35">
      <c r="D7" s="3"/>
    </row>
    <row r="8" spans="1:8" ht="11" customHeight="1" x14ac:dyDescent="0.35">
      <c r="D8" s="3" t="s">
        <v>1764</v>
      </c>
      <c r="E8" s="33" t="s">
        <v>14</v>
      </c>
      <c r="F8" s="33" t="s">
        <v>484</v>
      </c>
      <c r="G8" s="33" t="s">
        <v>1750</v>
      </c>
      <c r="H8" s="33" t="s">
        <v>1751</v>
      </c>
    </row>
    <row r="9" spans="1:8" ht="11" customHeight="1" x14ac:dyDescent="0.35">
      <c r="D9" s="4" t="s">
        <v>1339</v>
      </c>
      <c r="E9" s="34"/>
      <c r="F9" s="34"/>
      <c r="G9" s="34"/>
      <c r="H9" s="34"/>
    </row>
    <row r="10" spans="1:8" ht="11" customHeight="1" x14ac:dyDescent="0.35">
      <c r="A10" s="37" t="s">
        <v>1746</v>
      </c>
      <c r="B10" s="36"/>
      <c r="C10" s="4" t="s">
        <v>520</v>
      </c>
      <c r="D10" s="6"/>
      <c r="E10" s="5" t="s">
        <v>1754</v>
      </c>
      <c r="F10" s="5" t="s">
        <v>488</v>
      </c>
      <c r="G10" s="5" t="s">
        <v>1755</v>
      </c>
      <c r="H10" s="8"/>
    </row>
    <row r="11" spans="1:8" ht="11" customHeight="1" x14ac:dyDescent="0.35">
      <c r="A11" s="37" t="s">
        <v>1747</v>
      </c>
      <c r="B11" s="36"/>
      <c r="C11" s="4" t="s">
        <v>522</v>
      </c>
      <c r="D11" s="6"/>
      <c r="E11" s="5" t="s">
        <v>1752</v>
      </c>
      <c r="F11" s="5" t="s">
        <v>488</v>
      </c>
      <c r="G11" s="8"/>
      <c r="H11" s="8"/>
    </row>
    <row r="12" spans="1:8" ht="11" customHeight="1" x14ac:dyDescent="0.35">
      <c r="A12" s="38" t="s">
        <v>1748</v>
      </c>
      <c r="B12" s="10"/>
      <c r="C12" s="4" t="s">
        <v>524</v>
      </c>
      <c r="D12" s="6"/>
      <c r="E12" s="5" t="s">
        <v>1753</v>
      </c>
      <c r="F12" s="5" t="s">
        <v>488</v>
      </c>
      <c r="G12" s="8"/>
      <c r="H12" s="8"/>
    </row>
    <row r="13" spans="1:8" ht="11" customHeight="1" x14ac:dyDescent="0.35">
      <c r="A13" s="36"/>
      <c r="B13" s="7" t="s">
        <v>1749</v>
      </c>
      <c r="C13" s="4" t="s">
        <v>885</v>
      </c>
      <c r="D13" s="6"/>
      <c r="E13" s="5" t="s">
        <v>1753</v>
      </c>
      <c r="F13" s="5" t="s">
        <v>488</v>
      </c>
      <c r="G13" s="8"/>
      <c r="H13" s="5" t="s">
        <v>1756</v>
      </c>
    </row>
    <row r="14" spans="1:8" ht="11" customHeight="1" x14ac:dyDescent="0.35">
      <c r="C14" s="5" t="s">
        <v>1683</v>
      </c>
      <c r="D14" s="5" t="s">
        <v>1760</v>
      </c>
    </row>
  </sheetData>
  <mergeCells count="10">
    <mergeCell ref="H8:H9"/>
    <mergeCell ref="G8:G9"/>
    <mergeCell ref="A11:B11"/>
    <mergeCell ref="A10:B10"/>
    <mergeCell ref="C1:C2"/>
    <mergeCell ref="A12:A13"/>
    <mergeCell ref="D1:D2"/>
    <mergeCell ref="E1:E2"/>
    <mergeCell ref="F8:F9"/>
    <mergeCell ref="E8:E9"/>
  </mergeCells>
  <dataValidations count="1">
    <dataValidation type="custom" allowBlank="1" showErrorMessage="1" errorTitle="Error" error="Data is of incorrect type!" sqref="D10:D13" xr:uid="{00000000-0002-0000-3000-000003000000}">
      <formula1>ISNUMBER(D10)</formula1>
    </dataValidation>
  </dataValidations>
  <hyperlinks>
    <hyperlink ref="A1" location="'Table of Contents'!A1" display="S.04.04.01.02 - By underwriting entity and by EEA country (host country for FPS)" xr:uid="{00000000-0004-0000-3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3000-000000000000}">
          <x14:formula1>
            <xm:f>Enumerations!$A$369:$A$369</xm:f>
          </x14:formula1>
          <xm:sqref>B3</xm:sqref>
        </x14:dataValidation>
        <x14:dataValidation type="list" allowBlank="1" showErrorMessage="1" errorTitle="Error" error="Data is of incorrect type!" xr:uid="{00000000-0002-0000-3000-000001000000}">
          <x14:formula1>
            <xm:f>Enumerations!$A$370:$AJ$370</xm:f>
          </x14:formula1>
          <xm:sqref>B4</xm:sqref>
        </x14:dataValidation>
        <x14:dataValidation type="list" allowBlank="1" showErrorMessage="1" errorTitle="Error" error="Data is of incorrect type!" xr:uid="{00000000-0002-0000-3000-000002000000}">
          <x14:formula1>
            <xm:f>Enumerations!$A$371:$AD$371</xm:f>
          </x14:formula1>
          <xm:sqref>D8</xm:sqref>
        </x14:dataValidation>
      </x14:dataValidations>
    </ext>
  </extLst>
</worksheet>
</file>

<file path=xl/worksheets/sheet5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codeName="Sheet50">
    <pageSetUpPr autoPageBreaks="0"/>
  </sheetPr>
  <dimension ref="A1:F12"/>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6" width="15" customWidth="1"/>
  </cols>
  <sheetData>
    <row r="1" spans="1:6" ht="11" customHeight="1" x14ac:dyDescent="0.35">
      <c r="A1" s="1" t="s">
        <v>1765</v>
      </c>
      <c r="C1" s="33" t="s">
        <v>20</v>
      </c>
      <c r="D1" s="33" t="s">
        <v>492</v>
      </c>
      <c r="E1" s="33" t="s">
        <v>1761</v>
      </c>
    </row>
    <row r="2" spans="1:6" x14ac:dyDescent="0.35">
      <c r="C2" s="34"/>
      <c r="D2" s="34"/>
      <c r="E2" s="34"/>
    </row>
    <row r="3" spans="1:6" ht="10" customHeight="1" x14ac:dyDescent="0.35">
      <c r="A3" s="3" t="s">
        <v>2</v>
      </c>
      <c r="B3" s="2"/>
      <c r="C3" s="8"/>
      <c r="D3" s="8"/>
      <c r="E3" s="8"/>
    </row>
    <row r="4" spans="1:6" ht="11" customHeight="1" x14ac:dyDescent="0.35">
      <c r="A4" s="3" t="s">
        <v>1742</v>
      </c>
      <c r="B4" s="2"/>
      <c r="C4" s="8"/>
      <c r="D4" s="5" t="s">
        <v>1762</v>
      </c>
      <c r="E4" s="8"/>
    </row>
    <row r="5" spans="1:6" ht="11" customHeight="1" x14ac:dyDescent="0.35">
      <c r="A5" s="3" t="s">
        <v>1743</v>
      </c>
      <c r="B5" s="2"/>
      <c r="C5" s="8"/>
      <c r="D5" s="8"/>
      <c r="E5" s="5" t="s">
        <v>1761</v>
      </c>
    </row>
    <row r="7" spans="1:6" ht="11" customHeight="1" x14ac:dyDescent="0.35">
      <c r="C7" s="3" t="s">
        <v>1766</v>
      </c>
      <c r="D7" s="33" t="s">
        <v>14</v>
      </c>
      <c r="E7" s="33" t="s">
        <v>484</v>
      </c>
      <c r="F7" s="33" t="s">
        <v>1750</v>
      </c>
    </row>
    <row r="8" spans="1:6" ht="11" customHeight="1" x14ac:dyDescent="0.35">
      <c r="C8" s="4" t="s">
        <v>515</v>
      </c>
      <c r="D8" s="34"/>
      <c r="E8" s="34"/>
      <c r="F8" s="34"/>
    </row>
    <row r="9" spans="1:6" ht="11" customHeight="1" x14ac:dyDescent="0.35">
      <c r="A9" s="7" t="s">
        <v>1746</v>
      </c>
      <c r="B9" s="4" t="s">
        <v>520</v>
      </c>
      <c r="C9" s="6"/>
      <c r="D9" s="5" t="s">
        <v>1754</v>
      </c>
      <c r="E9" s="5" t="s">
        <v>488</v>
      </c>
      <c r="F9" s="5" t="s">
        <v>1755</v>
      </c>
    </row>
    <row r="10" spans="1:6" ht="11" customHeight="1" x14ac:dyDescent="0.35">
      <c r="A10" s="7" t="s">
        <v>1767</v>
      </c>
      <c r="B10" s="4" t="s">
        <v>522</v>
      </c>
      <c r="C10" s="6"/>
      <c r="D10" s="5" t="s">
        <v>1754</v>
      </c>
      <c r="E10" s="5" t="s">
        <v>488</v>
      </c>
      <c r="F10" s="5" t="s">
        <v>1770</v>
      </c>
    </row>
    <row r="11" spans="1:6" ht="11" customHeight="1" x14ac:dyDescent="0.35">
      <c r="A11" s="7" t="s">
        <v>1747</v>
      </c>
      <c r="B11" s="4" t="s">
        <v>524</v>
      </c>
      <c r="C11" s="6"/>
      <c r="D11" s="5" t="s">
        <v>1752</v>
      </c>
      <c r="E11" s="5" t="s">
        <v>488</v>
      </c>
      <c r="F11" s="8"/>
    </row>
    <row r="12" spans="1:6" ht="11" customHeight="1" x14ac:dyDescent="0.35">
      <c r="A12" s="7" t="s">
        <v>1768</v>
      </c>
      <c r="B12" s="9" t="s">
        <v>885</v>
      </c>
      <c r="C12" s="6"/>
      <c r="D12" s="5" t="s">
        <v>1769</v>
      </c>
      <c r="E12" s="5" t="s">
        <v>488</v>
      </c>
      <c r="F12" s="8"/>
    </row>
  </sheetData>
  <mergeCells count="6">
    <mergeCell ref="C1:C2"/>
    <mergeCell ref="F7:F8"/>
    <mergeCell ref="E7:E8"/>
    <mergeCell ref="D7:D8"/>
    <mergeCell ref="D1:D2"/>
    <mergeCell ref="E1:E2"/>
  </mergeCells>
  <dataValidations count="1">
    <dataValidation type="custom" allowBlank="1" showErrorMessage="1" errorTitle="Error" error="Data is of incorrect type!" sqref="C9:C12" xr:uid="{00000000-0002-0000-3100-000002000000}">
      <formula1>ISNUMBER(C9)</formula1>
    </dataValidation>
  </dataValidations>
  <hyperlinks>
    <hyperlink ref="A1" location="'Table of Contents'!A1" display="S.04.05.01.01 - Total underwriting entity activity" xr:uid="{00000000-0004-0000-3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3100-000000000000}">
          <x14:formula1>
            <xm:f>Enumerations!$A$372:$A$372</xm:f>
          </x14:formula1>
          <xm:sqref>B3</xm:sqref>
        </x14:dataValidation>
        <x14:dataValidation type="list" allowBlank="1" showErrorMessage="1" errorTitle="Error" error="Data is of incorrect type!" xr:uid="{00000000-0002-0000-3100-000001000000}">
          <x14:formula1>
            <xm:f>Enumerations!$A$373:$AJ$373</xm:f>
          </x14:formula1>
          <xm:sqref>B4</xm:sqref>
        </x14:dataValidation>
      </x14:dataValidations>
    </ext>
  </extLst>
</worksheet>
</file>

<file path=xl/worksheets/sheet5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codeName="Sheet51">
    <pageSetUpPr autoPageBreaks="0"/>
  </sheetPr>
  <dimension ref="A1:F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1771</v>
      </c>
      <c r="C1" s="33" t="s">
        <v>20</v>
      </c>
      <c r="D1" s="33" t="s">
        <v>492</v>
      </c>
      <c r="E1" s="33" t="s">
        <v>1761</v>
      </c>
    </row>
    <row r="2" spans="1:6" x14ac:dyDescent="0.35">
      <c r="C2" s="34"/>
      <c r="D2" s="34"/>
      <c r="E2" s="34"/>
    </row>
    <row r="3" spans="1:6" ht="10" customHeight="1" x14ac:dyDescent="0.35">
      <c r="A3" s="3" t="s">
        <v>2</v>
      </c>
      <c r="B3" s="2"/>
      <c r="C3" s="8"/>
      <c r="D3" s="8"/>
      <c r="E3" s="8"/>
    </row>
    <row r="4" spans="1:6" ht="11" customHeight="1" x14ac:dyDescent="0.35">
      <c r="A4" s="3" t="s">
        <v>1742</v>
      </c>
      <c r="B4" s="2"/>
      <c r="C4" s="8"/>
      <c r="D4" s="5" t="s">
        <v>1762</v>
      </c>
      <c r="E4" s="8"/>
    </row>
    <row r="5" spans="1:6" ht="11" customHeight="1" x14ac:dyDescent="0.35">
      <c r="A5" s="3" t="s">
        <v>1743</v>
      </c>
      <c r="B5" s="2"/>
      <c r="C5" s="8"/>
      <c r="D5" s="8"/>
      <c r="E5" s="5" t="s">
        <v>1761</v>
      </c>
    </row>
    <row r="7" spans="1:6" ht="15" customHeight="1" x14ac:dyDescent="0.35">
      <c r="C7" s="3"/>
    </row>
    <row r="8" spans="1:6" ht="11" customHeight="1" x14ac:dyDescent="0.35">
      <c r="C8" s="3" t="s">
        <v>1773</v>
      </c>
      <c r="D8" s="33" t="s">
        <v>14</v>
      </c>
      <c r="E8" s="33" t="s">
        <v>484</v>
      </c>
      <c r="F8" s="33" t="s">
        <v>1750</v>
      </c>
    </row>
    <row r="9" spans="1:6" ht="11" customHeight="1" x14ac:dyDescent="0.35">
      <c r="C9" s="4" t="s">
        <v>1332</v>
      </c>
      <c r="D9" s="34"/>
      <c r="E9" s="34"/>
      <c r="F9" s="34"/>
    </row>
    <row r="10" spans="1:6" ht="11" customHeight="1" x14ac:dyDescent="0.35">
      <c r="A10" s="7" t="s">
        <v>1746</v>
      </c>
      <c r="B10" s="4" t="s">
        <v>520</v>
      </c>
      <c r="C10" s="6"/>
      <c r="D10" s="5" t="s">
        <v>1754</v>
      </c>
      <c r="E10" s="5" t="s">
        <v>488</v>
      </c>
      <c r="F10" s="5" t="s">
        <v>1755</v>
      </c>
    </row>
    <row r="11" spans="1:6" ht="11" customHeight="1" x14ac:dyDescent="0.35">
      <c r="A11" s="7" t="s">
        <v>1767</v>
      </c>
      <c r="B11" s="4" t="s">
        <v>522</v>
      </c>
      <c r="C11" s="6"/>
      <c r="D11" s="5" t="s">
        <v>1754</v>
      </c>
      <c r="E11" s="5" t="s">
        <v>488</v>
      </c>
      <c r="F11" s="5" t="s">
        <v>1770</v>
      </c>
    </row>
    <row r="12" spans="1:6" ht="11" customHeight="1" x14ac:dyDescent="0.35">
      <c r="A12" s="7" t="s">
        <v>1747</v>
      </c>
      <c r="B12" s="4" t="s">
        <v>524</v>
      </c>
      <c r="C12" s="6"/>
      <c r="D12" s="5" t="s">
        <v>1752</v>
      </c>
      <c r="E12" s="5" t="s">
        <v>488</v>
      </c>
      <c r="F12" s="8"/>
    </row>
    <row r="13" spans="1:6" ht="11" customHeight="1" x14ac:dyDescent="0.35">
      <c r="A13" s="7" t="s">
        <v>1768</v>
      </c>
      <c r="B13" s="9" t="s">
        <v>885</v>
      </c>
      <c r="C13" s="6"/>
      <c r="D13" s="5" t="s">
        <v>1769</v>
      </c>
      <c r="E13" s="5" t="s">
        <v>488</v>
      </c>
      <c r="F13" s="8"/>
    </row>
  </sheetData>
  <mergeCells count="6">
    <mergeCell ref="E1:E2"/>
    <mergeCell ref="F8:F9"/>
    <mergeCell ref="C1:C2"/>
    <mergeCell ref="D1:D2"/>
    <mergeCell ref="D8:D9"/>
    <mergeCell ref="E8:E9"/>
  </mergeCells>
  <dataValidations count="1">
    <dataValidation type="custom" allowBlank="1" showErrorMessage="1" errorTitle="Error" error="Data is of incorrect type!" sqref="C10:C13" xr:uid="{00000000-0002-0000-3200-000003000000}">
      <formula1>ISNUMBER(C10)</formula1>
    </dataValidation>
  </dataValidations>
  <hyperlinks>
    <hyperlink ref="A1" location="'Table of Contents'!A1" display="S.04.05.01.02 - Activity by country - location of risk" xr:uid="{00000000-0004-0000-3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3200-000000000000}">
          <x14:formula1>
            <xm:f>Enumerations!$A$374:$A$374</xm:f>
          </x14:formula1>
          <xm:sqref>B3</xm:sqref>
        </x14:dataValidation>
        <x14:dataValidation type="list" allowBlank="1" showErrorMessage="1" errorTitle="Error" error="Data is of incorrect type!" xr:uid="{00000000-0002-0000-3200-000001000000}">
          <x14:formula1>
            <xm:f>Enumerations!$A$375:$AJ$375</xm:f>
          </x14:formula1>
          <xm:sqref>B4</xm:sqref>
        </x14:dataValidation>
        <x14:dataValidation type="list" allowBlank="1" showErrorMessage="1" errorTitle="Error" error="Data is of incorrect type!" xr:uid="{00000000-0002-0000-3200-000002000000}">
          <x14:formula1>
            <xm:f>Enumerations!$A$376:$IT$376</xm:f>
          </x14:formula1>
          <xm:sqref>C8</xm:sqref>
        </x14:dataValidation>
      </x14:dataValidations>
    </ext>
  </extLst>
</worksheet>
</file>

<file path=xl/worksheets/sheet5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sheetPr codeName="Sheet52">
    <pageSetUpPr autoPageBreaks="0"/>
  </sheetPr>
  <dimension ref="A1:H14"/>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8" width="15" customWidth="1"/>
  </cols>
  <sheetData>
    <row r="1" spans="1:8" ht="11" customHeight="1" x14ac:dyDescent="0.35">
      <c r="A1" s="1" t="s">
        <v>1774</v>
      </c>
      <c r="C1" s="31" t="s">
        <v>20</v>
      </c>
    </row>
    <row r="2" spans="1:8" x14ac:dyDescent="0.35">
      <c r="C2" s="32"/>
    </row>
    <row r="3" spans="1:8" ht="10" customHeight="1" x14ac:dyDescent="0.35">
      <c r="A3" s="3" t="s">
        <v>2</v>
      </c>
      <c r="B3" s="2"/>
    </row>
    <row r="5" spans="1:8" ht="11" customHeight="1" x14ac:dyDescent="0.35">
      <c r="D5" s="3" t="s">
        <v>478</v>
      </c>
      <c r="E5" s="33" t="s">
        <v>14</v>
      </c>
      <c r="F5" s="33" t="s">
        <v>484</v>
      </c>
      <c r="G5" s="33" t="s">
        <v>1750</v>
      </c>
      <c r="H5" s="33" t="s">
        <v>1475</v>
      </c>
    </row>
    <row r="6" spans="1:8" ht="11" customHeight="1" x14ac:dyDescent="0.35">
      <c r="D6" s="4" t="s">
        <v>515</v>
      </c>
      <c r="E6" s="34"/>
      <c r="F6" s="34"/>
      <c r="G6" s="34"/>
      <c r="H6" s="34"/>
    </row>
    <row r="7" spans="1:8" ht="11" customHeight="1" x14ac:dyDescent="0.35">
      <c r="A7" s="37" t="s">
        <v>1746</v>
      </c>
      <c r="B7" s="7" t="s">
        <v>1775</v>
      </c>
      <c r="C7" s="4" t="s">
        <v>520</v>
      </c>
      <c r="D7" s="6"/>
      <c r="E7" s="5" t="s">
        <v>1754</v>
      </c>
      <c r="F7" s="5" t="s">
        <v>488</v>
      </c>
      <c r="G7" s="5" t="s">
        <v>1755</v>
      </c>
      <c r="H7" s="5" t="s">
        <v>1785</v>
      </c>
    </row>
    <row r="8" spans="1:8" ht="11" customHeight="1" x14ac:dyDescent="0.35">
      <c r="A8" s="36"/>
      <c r="B8" s="7" t="s">
        <v>1776</v>
      </c>
      <c r="C8" s="4" t="s">
        <v>1777</v>
      </c>
      <c r="D8" s="6"/>
      <c r="E8" s="5" t="s">
        <v>1754</v>
      </c>
      <c r="F8" s="5" t="s">
        <v>488</v>
      </c>
      <c r="G8" s="5" t="s">
        <v>1755</v>
      </c>
      <c r="H8" s="5" t="s">
        <v>1786</v>
      </c>
    </row>
    <row r="9" spans="1:8" ht="11" customHeight="1" x14ac:dyDescent="0.35">
      <c r="A9" s="36"/>
      <c r="B9" s="7" t="s">
        <v>1778</v>
      </c>
      <c r="C9" s="4" t="s">
        <v>1779</v>
      </c>
      <c r="D9" s="6"/>
      <c r="E9" s="5" t="s">
        <v>1754</v>
      </c>
      <c r="F9" s="5" t="s">
        <v>488</v>
      </c>
      <c r="G9" s="5" t="s">
        <v>1755</v>
      </c>
      <c r="H9" s="5" t="s">
        <v>1787</v>
      </c>
    </row>
    <row r="10" spans="1:8" ht="11" customHeight="1" x14ac:dyDescent="0.35">
      <c r="A10" s="37" t="s">
        <v>1747</v>
      </c>
      <c r="B10" s="7" t="s">
        <v>1780</v>
      </c>
      <c r="C10" s="4" t="s">
        <v>524</v>
      </c>
      <c r="D10" s="6"/>
      <c r="E10" s="5" t="s">
        <v>1752</v>
      </c>
      <c r="F10" s="5" t="s">
        <v>488</v>
      </c>
      <c r="G10" s="8"/>
      <c r="H10" s="5" t="s">
        <v>1785</v>
      </c>
    </row>
    <row r="11" spans="1:8" ht="11" customHeight="1" x14ac:dyDescent="0.35">
      <c r="A11" s="36"/>
      <c r="B11" s="7" t="s">
        <v>1781</v>
      </c>
      <c r="C11" s="4" t="s">
        <v>1782</v>
      </c>
      <c r="D11" s="6"/>
      <c r="E11" s="5" t="s">
        <v>1752</v>
      </c>
      <c r="F11" s="5" t="s">
        <v>488</v>
      </c>
      <c r="G11" s="8"/>
      <c r="H11" s="5" t="s">
        <v>1786</v>
      </c>
    </row>
    <row r="12" spans="1:8" ht="11" customHeight="1" x14ac:dyDescent="0.35">
      <c r="A12" s="36"/>
      <c r="B12" s="7" t="s">
        <v>1783</v>
      </c>
      <c r="C12" s="4" t="s">
        <v>1784</v>
      </c>
      <c r="D12" s="6"/>
      <c r="E12" s="5" t="s">
        <v>1752</v>
      </c>
      <c r="F12" s="5" t="s">
        <v>488</v>
      </c>
      <c r="G12" s="8"/>
      <c r="H12" s="5" t="s">
        <v>1787</v>
      </c>
    </row>
    <row r="13" spans="1:8" ht="11" customHeight="1" x14ac:dyDescent="0.35">
      <c r="C13" s="5" t="s">
        <v>492</v>
      </c>
      <c r="D13" s="5" t="s">
        <v>1529</v>
      </c>
    </row>
    <row r="14" spans="1:8" ht="11" customHeight="1" x14ac:dyDescent="0.35">
      <c r="C14" s="5" t="s">
        <v>1788</v>
      </c>
      <c r="D14" s="5" t="s">
        <v>487</v>
      </c>
    </row>
  </sheetData>
  <mergeCells count="7">
    <mergeCell ref="H5:H6"/>
    <mergeCell ref="C1:C2"/>
    <mergeCell ref="G5:G6"/>
    <mergeCell ref="A10:A12"/>
    <mergeCell ref="A7:A9"/>
    <mergeCell ref="F5:F6"/>
    <mergeCell ref="E5:E6"/>
  </mergeCells>
  <dataValidations count="1">
    <dataValidation type="custom" allowBlank="1" showErrorMessage="1" errorTitle="Error" error="Data is of incorrect type!" sqref="D7:D12" xr:uid="{00000000-0002-0000-3300-000001000000}">
      <formula1>ISNUMBER(D7)</formula1>
    </dataValidation>
  </dataValidations>
  <hyperlinks>
    <hyperlink ref="A1" location="'Table of Contents'!A1" display="S.04.05.21.01 - Home country: Non-life insurance and reinsurance obligations" xr:uid="{00000000-0004-0000-3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300-000000000000}">
          <x14:formula1>
            <xm:f>Enumerations!$A$377:$A$377</xm:f>
          </x14:formula1>
          <xm:sqref>B3</xm:sqref>
        </x14:dataValidation>
      </x14:dataValidations>
    </ext>
  </extLst>
</worksheet>
</file>

<file path=xl/worksheets/sheet5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sheetPr codeName="Sheet53">
    <pageSetUpPr autoPageBreaks="0"/>
  </sheetPr>
  <dimension ref="A1:H16"/>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8" width="15" customWidth="1"/>
  </cols>
  <sheetData>
    <row r="1" spans="1:8" ht="11" customHeight="1" x14ac:dyDescent="0.35">
      <c r="A1" s="1" t="s">
        <v>1789</v>
      </c>
      <c r="C1" s="31" t="s">
        <v>20</v>
      </c>
    </row>
    <row r="2" spans="1:8" x14ac:dyDescent="0.35">
      <c r="C2" s="32"/>
    </row>
    <row r="3" spans="1:8" ht="10" customHeight="1" x14ac:dyDescent="0.35">
      <c r="A3" s="3" t="s">
        <v>2</v>
      </c>
      <c r="B3" s="2"/>
    </row>
    <row r="5" spans="1:8" ht="15" customHeight="1" x14ac:dyDescent="0.35">
      <c r="D5" s="3"/>
    </row>
    <row r="6" spans="1:8" ht="11" customHeight="1" x14ac:dyDescent="0.35">
      <c r="D6" s="3" t="s">
        <v>1790</v>
      </c>
      <c r="E6" s="33" t="s">
        <v>14</v>
      </c>
      <c r="F6" s="33" t="s">
        <v>484</v>
      </c>
      <c r="G6" s="33" t="s">
        <v>1750</v>
      </c>
      <c r="H6" s="33" t="s">
        <v>1475</v>
      </c>
    </row>
    <row r="7" spans="1:8" ht="11" customHeight="1" x14ac:dyDescent="0.35">
      <c r="D7" s="4" t="s">
        <v>1332</v>
      </c>
      <c r="E7" s="34"/>
      <c r="F7" s="34"/>
      <c r="G7" s="34"/>
      <c r="H7" s="34"/>
    </row>
    <row r="8" spans="1:8" ht="11" customHeight="1" x14ac:dyDescent="0.35">
      <c r="A8" s="37" t="s">
        <v>1746</v>
      </c>
      <c r="B8" s="7" t="s">
        <v>1775</v>
      </c>
      <c r="C8" s="4" t="s">
        <v>520</v>
      </c>
      <c r="D8" s="6"/>
      <c r="E8" s="5" t="s">
        <v>1754</v>
      </c>
      <c r="F8" s="5" t="s">
        <v>488</v>
      </c>
      <c r="G8" s="5" t="s">
        <v>1755</v>
      </c>
      <c r="H8" s="5" t="s">
        <v>1785</v>
      </c>
    </row>
    <row r="9" spans="1:8" ht="11" customHeight="1" x14ac:dyDescent="0.35">
      <c r="A9" s="36"/>
      <c r="B9" s="7" t="s">
        <v>1776</v>
      </c>
      <c r="C9" s="4" t="s">
        <v>1777</v>
      </c>
      <c r="D9" s="6"/>
      <c r="E9" s="5" t="s">
        <v>1754</v>
      </c>
      <c r="F9" s="5" t="s">
        <v>488</v>
      </c>
      <c r="G9" s="5" t="s">
        <v>1755</v>
      </c>
      <c r="H9" s="5" t="s">
        <v>1786</v>
      </c>
    </row>
    <row r="10" spans="1:8" ht="11" customHeight="1" x14ac:dyDescent="0.35">
      <c r="A10" s="36"/>
      <c r="B10" s="7" t="s">
        <v>1778</v>
      </c>
      <c r="C10" s="4" t="s">
        <v>1779</v>
      </c>
      <c r="D10" s="6"/>
      <c r="E10" s="5" t="s">
        <v>1754</v>
      </c>
      <c r="F10" s="5" t="s">
        <v>488</v>
      </c>
      <c r="G10" s="5" t="s">
        <v>1755</v>
      </c>
      <c r="H10" s="5" t="s">
        <v>1787</v>
      </c>
    </row>
    <row r="11" spans="1:8" ht="11" customHeight="1" x14ac:dyDescent="0.35">
      <c r="A11" s="37" t="s">
        <v>1747</v>
      </c>
      <c r="B11" s="7" t="s">
        <v>1780</v>
      </c>
      <c r="C11" s="4" t="s">
        <v>524</v>
      </c>
      <c r="D11" s="6"/>
      <c r="E11" s="5" t="s">
        <v>1752</v>
      </c>
      <c r="F11" s="5" t="s">
        <v>488</v>
      </c>
      <c r="G11" s="8"/>
      <c r="H11" s="5" t="s">
        <v>1785</v>
      </c>
    </row>
    <row r="12" spans="1:8" ht="11" customHeight="1" x14ac:dyDescent="0.35">
      <c r="A12" s="36"/>
      <c r="B12" s="7" t="s">
        <v>1781</v>
      </c>
      <c r="C12" s="4" t="s">
        <v>1782</v>
      </c>
      <c r="D12" s="6"/>
      <c r="E12" s="5" t="s">
        <v>1752</v>
      </c>
      <c r="F12" s="5" t="s">
        <v>488</v>
      </c>
      <c r="G12" s="8"/>
      <c r="H12" s="5" t="s">
        <v>1786</v>
      </c>
    </row>
    <row r="13" spans="1:8" ht="11" customHeight="1" x14ac:dyDescent="0.35">
      <c r="A13" s="36"/>
      <c r="B13" s="7" t="s">
        <v>1783</v>
      </c>
      <c r="C13" s="4" t="s">
        <v>1784</v>
      </c>
      <c r="D13" s="6"/>
      <c r="E13" s="5" t="s">
        <v>1752</v>
      </c>
      <c r="F13" s="5" t="s">
        <v>488</v>
      </c>
      <c r="G13" s="8"/>
      <c r="H13" s="5" t="s">
        <v>1787</v>
      </c>
    </row>
    <row r="14" spans="1:8" ht="11" customHeight="1" x14ac:dyDescent="0.35">
      <c r="C14" s="5" t="s">
        <v>1791</v>
      </c>
      <c r="D14" s="5" t="s">
        <v>1792</v>
      </c>
    </row>
    <row r="15" spans="1:8" ht="11" customHeight="1" x14ac:dyDescent="0.35">
      <c r="C15" s="5" t="s">
        <v>492</v>
      </c>
      <c r="D15" s="5" t="s">
        <v>1529</v>
      </c>
    </row>
    <row r="16" spans="1:8" ht="11" customHeight="1" x14ac:dyDescent="0.35">
      <c r="C16" s="5" t="s">
        <v>1788</v>
      </c>
      <c r="D16" s="5" t="s">
        <v>504</v>
      </c>
    </row>
  </sheetData>
  <mergeCells count="7">
    <mergeCell ref="C1:C2"/>
    <mergeCell ref="H6:H7"/>
    <mergeCell ref="A11:A13"/>
    <mergeCell ref="E6:E7"/>
    <mergeCell ref="F6:F7"/>
    <mergeCell ref="A8:A10"/>
    <mergeCell ref="G6:G7"/>
  </mergeCells>
  <dataValidations count="1">
    <dataValidation type="custom" allowBlank="1" showErrorMessage="1" errorTitle="Error" error="Data is of incorrect type!" sqref="D8:D13" xr:uid="{00000000-0002-0000-3400-000002000000}">
      <formula1>ISNUMBER(D8)</formula1>
    </dataValidation>
  </dataValidations>
  <hyperlinks>
    <hyperlink ref="A1" location="'Table of Contents'!A1" display="S.04.05.21.02 - Top 5 countries (by amount of gross premiums written): Non-life insurance and reinsurance obligations" xr:uid="{00000000-0004-0000-3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3400-000000000000}">
          <x14:formula1>
            <xm:f>Enumerations!$A$378:$A$378</xm:f>
          </x14:formula1>
          <xm:sqref>B3</xm:sqref>
        </x14:dataValidation>
        <x14:dataValidation type="list" allowBlank="1" showErrorMessage="1" errorTitle="Error" error="Data is of incorrect type!" xr:uid="{00000000-0002-0000-3400-000001000000}">
          <x14:formula1>
            <xm:f>Enumerations!$A$379:$IT$379</xm:f>
          </x14:formula1>
          <xm:sqref>D6</xm:sqref>
        </x14:dataValidation>
      </x14:dataValidations>
    </ext>
  </extLst>
</worksheet>
</file>

<file path=xl/worksheets/sheet5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codeName="Sheet54">
    <pageSetUpPr autoPageBreaks="0"/>
  </sheetPr>
  <dimension ref="A1:F10"/>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1793</v>
      </c>
      <c r="C1" s="31" t="s">
        <v>20</v>
      </c>
    </row>
    <row r="2" spans="1:6" x14ac:dyDescent="0.35">
      <c r="C2" s="32"/>
    </row>
    <row r="3" spans="1:6" ht="10" customHeight="1" x14ac:dyDescent="0.35">
      <c r="A3" s="3" t="s">
        <v>2</v>
      </c>
      <c r="B3" s="2"/>
    </row>
    <row r="5" spans="1:6" ht="11" customHeight="1" x14ac:dyDescent="0.35">
      <c r="C5" s="3" t="s">
        <v>478</v>
      </c>
      <c r="D5" s="33" t="s">
        <v>14</v>
      </c>
      <c r="E5" s="33" t="s">
        <v>484</v>
      </c>
      <c r="F5" s="33" t="s">
        <v>1750</v>
      </c>
    </row>
    <row r="6" spans="1:6" ht="11" customHeight="1" x14ac:dyDescent="0.35">
      <c r="C6" s="4" t="s">
        <v>1339</v>
      </c>
      <c r="D6" s="34"/>
      <c r="E6" s="34"/>
      <c r="F6" s="34"/>
    </row>
    <row r="7" spans="1:6" ht="11" customHeight="1" x14ac:dyDescent="0.35">
      <c r="A7" s="7" t="s">
        <v>1794</v>
      </c>
      <c r="B7" s="4" t="s">
        <v>1795</v>
      </c>
      <c r="C7" s="6"/>
      <c r="D7" s="5" t="s">
        <v>1754</v>
      </c>
      <c r="E7" s="5" t="s">
        <v>488</v>
      </c>
      <c r="F7" s="5" t="s">
        <v>1755</v>
      </c>
    </row>
    <row r="8" spans="1:6" ht="11" customHeight="1" x14ac:dyDescent="0.35">
      <c r="A8" s="7" t="s">
        <v>1796</v>
      </c>
      <c r="B8" s="4" t="s">
        <v>1797</v>
      </c>
      <c r="C8" s="6"/>
      <c r="D8" s="5" t="s">
        <v>1752</v>
      </c>
      <c r="E8" s="5" t="s">
        <v>488</v>
      </c>
      <c r="F8" s="8"/>
    </row>
    <row r="9" spans="1:6" ht="11" customHeight="1" x14ac:dyDescent="0.35">
      <c r="B9" s="5" t="s">
        <v>492</v>
      </c>
      <c r="C9" s="5" t="s">
        <v>1798</v>
      </c>
    </row>
    <row r="10" spans="1:6" ht="11" customHeight="1" x14ac:dyDescent="0.35">
      <c r="B10" s="5" t="s">
        <v>1788</v>
      </c>
      <c r="C10" s="5" t="s">
        <v>487</v>
      </c>
    </row>
  </sheetData>
  <mergeCells count="4">
    <mergeCell ref="D5:D6"/>
    <mergeCell ref="F5:F6"/>
    <mergeCell ref="E5:E6"/>
    <mergeCell ref="C1:C2"/>
  </mergeCells>
  <dataValidations count="1">
    <dataValidation type="custom" allowBlank="1" showErrorMessage="1" errorTitle="Error" error="Data is of incorrect type!" sqref="C7:C8" xr:uid="{00000000-0002-0000-3500-000001000000}">
      <formula1>ISNUMBER(C7)</formula1>
    </dataValidation>
  </dataValidations>
  <hyperlinks>
    <hyperlink ref="A1" location="'Table of Contents'!A1" display="S.04.05.21.03 - Home country: Life insurance and reinsurance obligations" xr:uid="{00000000-0004-0000-3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500-000000000000}">
          <x14:formula1>
            <xm:f>Enumerations!$A$380:$A$380</xm:f>
          </x14:formula1>
          <xm:sqref>B3</xm:sqref>
        </x14:dataValidation>
      </x14:dataValidations>
    </ext>
  </extLst>
</worksheet>
</file>

<file path=xl/worksheets/sheet5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codeName="Sheet55">
    <pageSetUpPr autoPageBreaks="0"/>
  </sheetPr>
  <dimension ref="A1:F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1799</v>
      </c>
      <c r="C1" s="31" t="s">
        <v>20</v>
      </c>
    </row>
    <row r="2" spans="1:6" x14ac:dyDescent="0.35">
      <c r="C2" s="32"/>
    </row>
    <row r="3" spans="1:6" ht="10" customHeight="1" x14ac:dyDescent="0.35">
      <c r="A3" s="3" t="s">
        <v>2</v>
      </c>
      <c r="B3" s="2"/>
    </row>
    <row r="5" spans="1:6" ht="15" customHeight="1" x14ac:dyDescent="0.35">
      <c r="C5" s="3"/>
    </row>
    <row r="6" spans="1:6" ht="11" customHeight="1" x14ac:dyDescent="0.35">
      <c r="C6" s="3" t="s">
        <v>1800</v>
      </c>
      <c r="D6" s="33" t="s">
        <v>14</v>
      </c>
      <c r="E6" s="33" t="s">
        <v>484</v>
      </c>
      <c r="F6" s="33" t="s">
        <v>1750</v>
      </c>
    </row>
    <row r="7" spans="1:6" ht="11" customHeight="1" x14ac:dyDescent="0.35">
      <c r="C7" s="4" t="s">
        <v>1554</v>
      </c>
      <c r="D7" s="34"/>
      <c r="E7" s="34"/>
      <c r="F7" s="34"/>
    </row>
    <row r="8" spans="1:6" ht="11" customHeight="1" x14ac:dyDescent="0.35">
      <c r="A8" s="7" t="s">
        <v>1794</v>
      </c>
      <c r="B8" s="4" t="s">
        <v>1795</v>
      </c>
      <c r="C8" s="6"/>
      <c r="D8" s="5" t="s">
        <v>1754</v>
      </c>
      <c r="E8" s="5" t="s">
        <v>488</v>
      </c>
      <c r="F8" s="5" t="s">
        <v>1755</v>
      </c>
    </row>
    <row r="9" spans="1:6" ht="11" customHeight="1" x14ac:dyDescent="0.35">
      <c r="A9" s="7" t="s">
        <v>1796</v>
      </c>
      <c r="B9" s="4" t="s">
        <v>1797</v>
      </c>
      <c r="C9" s="6"/>
      <c r="D9" s="5" t="s">
        <v>1752</v>
      </c>
      <c r="E9" s="5" t="s">
        <v>488</v>
      </c>
      <c r="F9" s="8"/>
    </row>
    <row r="10" spans="1:6" ht="11" customHeight="1" x14ac:dyDescent="0.35">
      <c r="B10" s="5" t="s">
        <v>1791</v>
      </c>
      <c r="C10" s="5" t="s">
        <v>1792</v>
      </c>
    </row>
    <row r="11" spans="1:6" ht="11" customHeight="1" x14ac:dyDescent="0.35">
      <c r="B11" s="5" t="s">
        <v>492</v>
      </c>
      <c r="C11" s="5" t="s">
        <v>1798</v>
      </c>
    </row>
    <row r="12" spans="1:6" ht="11" customHeight="1" x14ac:dyDescent="0.35">
      <c r="B12" s="5" t="s">
        <v>1788</v>
      </c>
      <c r="C12" s="5" t="s">
        <v>504</v>
      </c>
    </row>
  </sheetData>
  <mergeCells count="4">
    <mergeCell ref="F6:F7"/>
    <mergeCell ref="C1:C2"/>
    <mergeCell ref="D6:D7"/>
    <mergeCell ref="E6:E7"/>
  </mergeCells>
  <dataValidations count="1">
    <dataValidation type="custom" allowBlank="1" showErrorMessage="1" errorTitle="Error" error="Data is of incorrect type!" sqref="C8:C9" xr:uid="{00000000-0002-0000-3600-000002000000}">
      <formula1>ISNUMBER(C8)</formula1>
    </dataValidation>
  </dataValidations>
  <hyperlinks>
    <hyperlink ref="A1" location="'Table of Contents'!A1" display="S.04.05.21.04 - Top 5 countries (by amount of gross premiums written): Life insurance and reinsurance obligations" xr:uid="{00000000-0004-0000-3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3600-000000000000}">
          <x14:formula1>
            <xm:f>Enumerations!$A$381:$A$381</xm:f>
          </x14:formula1>
          <xm:sqref>B3</xm:sqref>
        </x14:dataValidation>
        <x14:dataValidation type="list" allowBlank="1" showErrorMessage="1" errorTitle="Error" error="Data is of incorrect type!" xr:uid="{00000000-0002-0000-3600-000001000000}">
          <x14:formula1>
            <xm:f>Enumerations!$A$382:$IT$382</xm:f>
          </x14:formula1>
          <xm:sqref>C6</xm:sqref>
        </x14:dataValidation>
      </x14:dataValidations>
    </ext>
  </extLst>
</worksheet>
</file>

<file path=xl/worksheets/sheet5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sheetPr codeName="Sheet56">
    <pageSetUpPr autoPageBreaks="0"/>
  </sheetPr>
  <dimension ref="A1:X51"/>
  <sheetViews>
    <sheetView showGridLines="0" zoomScale="80" zoomScaleNormal="80" workbookViewId="0">
      <pane xSplit="4" ySplit="7" topLeftCell="J8" activePane="bottomRight" state="frozen"/>
      <selection pane="topRight" activeCell="E1" sqref="E1"/>
      <selection pane="bottomLeft" activeCell="A8" sqref="A8"/>
      <selection pane="bottomRight"/>
    </sheetView>
  </sheetViews>
  <sheetFormatPr defaultRowHeight="14.5" x14ac:dyDescent="0.35"/>
  <cols>
    <col min="1" max="24" width="15" customWidth="1"/>
  </cols>
  <sheetData>
    <row r="1" spans="1:24" ht="11" customHeight="1" x14ac:dyDescent="0.35">
      <c r="A1" s="1" t="s">
        <v>1801</v>
      </c>
      <c r="C1" s="31" t="s">
        <v>20</v>
      </c>
    </row>
    <row r="2" spans="1:24" x14ac:dyDescent="0.35">
      <c r="C2" s="32"/>
    </row>
    <row r="3" spans="1:24" ht="10" customHeight="1" x14ac:dyDescent="0.35">
      <c r="A3" s="3" t="s">
        <v>2</v>
      </c>
      <c r="B3" s="2"/>
    </row>
    <row r="5" spans="1:24" ht="11" customHeight="1" x14ac:dyDescent="0.35">
      <c r="E5" s="35" t="s">
        <v>1803</v>
      </c>
      <c r="F5" s="36"/>
      <c r="G5" s="36"/>
      <c r="H5" s="36"/>
      <c r="I5" s="36"/>
      <c r="J5" s="36"/>
      <c r="K5" s="36"/>
      <c r="L5" s="36"/>
      <c r="M5" s="36"/>
      <c r="N5" s="36"/>
      <c r="O5" s="36"/>
      <c r="P5" s="36"/>
      <c r="Q5" s="35" t="s">
        <v>1816</v>
      </c>
      <c r="R5" s="36"/>
      <c r="S5" s="36"/>
      <c r="T5" s="36"/>
      <c r="U5" s="35" t="s">
        <v>1825</v>
      </c>
    </row>
    <row r="6" spans="1:24" ht="11" customHeight="1" x14ac:dyDescent="0.35">
      <c r="E6" s="3" t="s">
        <v>1804</v>
      </c>
      <c r="F6" s="3" t="s">
        <v>1805</v>
      </c>
      <c r="G6" s="3" t="s">
        <v>1806</v>
      </c>
      <c r="H6" s="3" t="s">
        <v>1807</v>
      </c>
      <c r="I6" s="3" t="s">
        <v>1808</v>
      </c>
      <c r="J6" s="3" t="s">
        <v>1809</v>
      </c>
      <c r="K6" s="3" t="s">
        <v>1810</v>
      </c>
      <c r="L6" s="3" t="s">
        <v>1811</v>
      </c>
      <c r="M6" s="3" t="s">
        <v>1812</v>
      </c>
      <c r="N6" s="3" t="s">
        <v>1813</v>
      </c>
      <c r="O6" s="3" t="s">
        <v>1814</v>
      </c>
      <c r="P6" s="3" t="s">
        <v>1815</v>
      </c>
      <c r="Q6" s="3" t="s">
        <v>1817</v>
      </c>
      <c r="R6" s="3" t="s">
        <v>1819</v>
      </c>
      <c r="S6" s="3" t="s">
        <v>1821</v>
      </c>
      <c r="T6" s="3" t="s">
        <v>1823</v>
      </c>
      <c r="U6" s="36"/>
      <c r="V6" s="33" t="s">
        <v>14</v>
      </c>
      <c r="W6" s="33" t="s">
        <v>1750</v>
      </c>
      <c r="X6" s="33" t="s">
        <v>1475</v>
      </c>
    </row>
    <row r="7" spans="1:24" ht="11" customHeight="1" x14ac:dyDescent="0.35">
      <c r="E7" s="4" t="s">
        <v>515</v>
      </c>
      <c r="F7" s="4" t="s">
        <v>1332</v>
      </c>
      <c r="G7" s="4" t="s">
        <v>1339</v>
      </c>
      <c r="H7" s="4" t="s">
        <v>1554</v>
      </c>
      <c r="I7" s="4" t="s">
        <v>1348</v>
      </c>
      <c r="J7" s="4" t="s">
        <v>1276</v>
      </c>
      <c r="K7" s="4" t="s">
        <v>1278</v>
      </c>
      <c r="L7" s="4" t="s">
        <v>1280</v>
      </c>
      <c r="M7" s="4" t="s">
        <v>1353</v>
      </c>
      <c r="N7" s="4" t="s">
        <v>1588</v>
      </c>
      <c r="O7" s="4" t="s">
        <v>1590</v>
      </c>
      <c r="P7" s="4" t="s">
        <v>1370</v>
      </c>
      <c r="Q7" s="4" t="s">
        <v>1818</v>
      </c>
      <c r="R7" s="4" t="s">
        <v>1820</v>
      </c>
      <c r="S7" s="4" t="s">
        <v>1822</v>
      </c>
      <c r="T7" s="4" t="s">
        <v>1824</v>
      </c>
      <c r="U7" s="4" t="s">
        <v>1826</v>
      </c>
      <c r="V7" s="34"/>
      <c r="W7" s="34"/>
      <c r="X7" s="34"/>
    </row>
    <row r="8" spans="1:24" ht="11" customHeight="1" x14ac:dyDescent="0.35">
      <c r="A8" s="37" t="s">
        <v>1827</v>
      </c>
      <c r="B8" s="37" t="s">
        <v>1828</v>
      </c>
      <c r="C8" s="36"/>
      <c r="D8" s="4" t="s">
        <v>536</v>
      </c>
      <c r="E8" s="6"/>
      <c r="F8" s="6"/>
      <c r="G8" s="6"/>
      <c r="H8" s="6"/>
      <c r="I8" s="6"/>
      <c r="J8" s="6"/>
      <c r="K8" s="6"/>
      <c r="L8" s="6"/>
      <c r="M8" s="6"/>
      <c r="N8" s="6"/>
      <c r="O8" s="6"/>
      <c r="P8" s="6"/>
      <c r="Q8" s="12"/>
      <c r="R8" s="12"/>
      <c r="S8" s="12"/>
      <c r="T8" s="12"/>
      <c r="U8" s="6"/>
      <c r="V8" s="5" t="s">
        <v>1754</v>
      </c>
      <c r="W8" s="5" t="s">
        <v>1755</v>
      </c>
      <c r="X8" s="5" t="s">
        <v>1785</v>
      </c>
    </row>
    <row r="9" spans="1:24" ht="11" customHeight="1" x14ac:dyDescent="0.35">
      <c r="A9" s="36"/>
      <c r="B9" s="37" t="s">
        <v>1829</v>
      </c>
      <c r="C9" s="36"/>
      <c r="D9" s="4" t="s">
        <v>794</v>
      </c>
      <c r="E9" s="6"/>
      <c r="F9" s="6"/>
      <c r="G9" s="6"/>
      <c r="H9" s="6"/>
      <c r="I9" s="6"/>
      <c r="J9" s="6"/>
      <c r="K9" s="6"/>
      <c r="L9" s="6"/>
      <c r="M9" s="6"/>
      <c r="N9" s="6"/>
      <c r="O9" s="6"/>
      <c r="P9" s="6"/>
      <c r="Q9" s="12"/>
      <c r="R9" s="12"/>
      <c r="S9" s="12"/>
      <c r="T9" s="12"/>
      <c r="U9" s="6"/>
      <c r="V9" s="5" t="s">
        <v>1754</v>
      </c>
      <c r="W9" s="5" t="s">
        <v>1755</v>
      </c>
      <c r="X9" s="5" t="s">
        <v>1786</v>
      </c>
    </row>
    <row r="10" spans="1:24" ht="11" customHeight="1" x14ac:dyDescent="0.35">
      <c r="A10" s="36"/>
      <c r="B10" s="37" t="s">
        <v>1830</v>
      </c>
      <c r="C10" s="36"/>
      <c r="D10" s="4" t="s">
        <v>965</v>
      </c>
      <c r="E10" s="12"/>
      <c r="F10" s="12"/>
      <c r="G10" s="12"/>
      <c r="H10" s="12"/>
      <c r="I10" s="12"/>
      <c r="J10" s="12"/>
      <c r="K10" s="12"/>
      <c r="L10" s="12"/>
      <c r="M10" s="12"/>
      <c r="N10" s="12"/>
      <c r="O10" s="12"/>
      <c r="P10" s="12"/>
      <c r="Q10" s="6"/>
      <c r="R10" s="6"/>
      <c r="S10" s="6"/>
      <c r="T10" s="6"/>
      <c r="U10" s="6"/>
      <c r="V10" s="5" t="s">
        <v>1754</v>
      </c>
      <c r="W10" s="5" t="s">
        <v>1755</v>
      </c>
      <c r="X10" s="5" t="s">
        <v>1787</v>
      </c>
    </row>
    <row r="11" spans="1:24" ht="11" customHeight="1" x14ac:dyDescent="0.35">
      <c r="A11" s="36"/>
      <c r="B11" s="37" t="s">
        <v>1831</v>
      </c>
      <c r="C11" s="36"/>
      <c r="D11" s="4" t="s">
        <v>538</v>
      </c>
      <c r="E11" s="6"/>
      <c r="F11" s="6"/>
      <c r="G11" s="6"/>
      <c r="H11" s="6"/>
      <c r="I11" s="6"/>
      <c r="J11" s="6"/>
      <c r="K11" s="6"/>
      <c r="L11" s="6"/>
      <c r="M11" s="6"/>
      <c r="N11" s="6"/>
      <c r="O11" s="6"/>
      <c r="P11" s="6"/>
      <c r="Q11" s="6"/>
      <c r="R11" s="6"/>
      <c r="S11" s="6"/>
      <c r="T11" s="6"/>
      <c r="U11" s="6"/>
      <c r="V11" s="5" t="s">
        <v>1867</v>
      </c>
      <c r="W11" s="5" t="s">
        <v>1755</v>
      </c>
      <c r="X11" s="8"/>
    </row>
    <row r="12" spans="1:24" ht="11" customHeight="1" x14ac:dyDescent="0.35">
      <c r="A12" s="36"/>
      <c r="B12" s="37" t="s">
        <v>1832</v>
      </c>
      <c r="C12" s="36"/>
      <c r="D12" s="4" t="s">
        <v>550</v>
      </c>
      <c r="E12" s="6"/>
      <c r="F12" s="6"/>
      <c r="G12" s="6"/>
      <c r="H12" s="6"/>
      <c r="I12" s="6"/>
      <c r="J12" s="6"/>
      <c r="K12" s="6"/>
      <c r="L12" s="6"/>
      <c r="M12" s="6"/>
      <c r="N12" s="6"/>
      <c r="O12" s="6"/>
      <c r="P12" s="6"/>
      <c r="Q12" s="6"/>
      <c r="R12" s="6"/>
      <c r="S12" s="6"/>
      <c r="T12" s="6"/>
      <c r="U12" s="6"/>
      <c r="V12" s="5" t="s">
        <v>1868</v>
      </c>
      <c r="W12" s="5" t="s">
        <v>1755</v>
      </c>
      <c r="X12" s="8"/>
    </row>
    <row r="13" spans="1:24" ht="11" customHeight="1" x14ac:dyDescent="0.35">
      <c r="A13" s="37" t="s">
        <v>1833</v>
      </c>
      <c r="B13" s="37" t="s">
        <v>1828</v>
      </c>
      <c r="C13" s="36"/>
      <c r="D13" s="4" t="s">
        <v>552</v>
      </c>
      <c r="E13" s="6"/>
      <c r="F13" s="6"/>
      <c r="G13" s="6"/>
      <c r="H13" s="6"/>
      <c r="I13" s="6"/>
      <c r="J13" s="6"/>
      <c r="K13" s="6"/>
      <c r="L13" s="6"/>
      <c r="M13" s="6"/>
      <c r="N13" s="6"/>
      <c r="O13" s="6"/>
      <c r="P13" s="6"/>
      <c r="Q13" s="12"/>
      <c r="R13" s="12"/>
      <c r="S13" s="12"/>
      <c r="T13" s="12"/>
      <c r="U13" s="6"/>
      <c r="V13" s="5" t="s">
        <v>1754</v>
      </c>
      <c r="W13" s="5" t="s">
        <v>1770</v>
      </c>
      <c r="X13" s="5" t="s">
        <v>1785</v>
      </c>
    </row>
    <row r="14" spans="1:24" ht="11" customHeight="1" x14ac:dyDescent="0.35">
      <c r="A14" s="36"/>
      <c r="B14" s="37" t="s">
        <v>1829</v>
      </c>
      <c r="C14" s="36"/>
      <c r="D14" s="4" t="s">
        <v>554</v>
      </c>
      <c r="E14" s="6"/>
      <c r="F14" s="6"/>
      <c r="G14" s="6"/>
      <c r="H14" s="6"/>
      <c r="I14" s="6"/>
      <c r="J14" s="6"/>
      <c r="K14" s="6"/>
      <c r="L14" s="6"/>
      <c r="M14" s="6"/>
      <c r="N14" s="6"/>
      <c r="O14" s="6"/>
      <c r="P14" s="6"/>
      <c r="Q14" s="12"/>
      <c r="R14" s="12"/>
      <c r="S14" s="12"/>
      <c r="T14" s="12"/>
      <c r="U14" s="6"/>
      <c r="V14" s="5" t="s">
        <v>1754</v>
      </c>
      <c r="W14" s="5" t="s">
        <v>1770</v>
      </c>
      <c r="X14" s="5" t="s">
        <v>1786</v>
      </c>
    </row>
    <row r="15" spans="1:24" ht="11" customHeight="1" x14ac:dyDescent="0.35">
      <c r="A15" s="36"/>
      <c r="B15" s="37" t="s">
        <v>1830</v>
      </c>
      <c r="C15" s="36"/>
      <c r="D15" s="4" t="s">
        <v>556</v>
      </c>
      <c r="E15" s="12"/>
      <c r="F15" s="12"/>
      <c r="G15" s="12"/>
      <c r="H15" s="12"/>
      <c r="I15" s="12"/>
      <c r="J15" s="12"/>
      <c r="K15" s="12"/>
      <c r="L15" s="12"/>
      <c r="M15" s="12"/>
      <c r="N15" s="12"/>
      <c r="O15" s="12"/>
      <c r="P15" s="12"/>
      <c r="Q15" s="6"/>
      <c r="R15" s="6"/>
      <c r="S15" s="6"/>
      <c r="T15" s="6"/>
      <c r="U15" s="6"/>
      <c r="V15" s="5" t="s">
        <v>1754</v>
      </c>
      <c r="W15" s="5" t="s">
        <v>1770</v>
      </c>
      <c r="X15" s="5" t="s">
        <v>1787</v>
      </c>
    </row>
    <row r="16" spans="1:24" ht="11" customHeight="1" x14ac:dyDescent="0.35">
      <c r="A16" s="36"/>
      <c r="B16" s="37" t="s">
        <v>1831</v>
      </c>
      <c r="C16" s="36"/>
      <c r="D16" s="4" t="s">
        <v>558</v>
      </c>
      <c r="E16" s="6"/>
      <c r="F16" s="6"/>
      <c r="G16" s="6"/>
      <c r="H16" s="6"/>
      <c r="I16" s="6"/>
      <c r="J16" s="6"/>
      <c r="K16" s="6"/>
      <c r="L16" s="6"/>
      <c r="M16" s="6"/>
      <c r="N16" s="6"/>
      <c r="O16" s="6"/>
      <c r="P16" s="6"/>
      <c r="Q16" s="6"/>
      <c r="R16" s="6"/>
      <c r="S16" s="6"/>
      <c r="T16" s="6"/>
      <c r="U16" s="6"/>
      <c r="V16" s="5" t="s">
        <v>1867</v>
      </c>
      <c r="W16" s="5" t="s">
        <v>1770</v>
      </c>
      <c r="X16" s="8"/>
    </row>
    <row r="17" spans="1:24" ht="11" customHeight="1" x14ac:dyDescent="0.35">
      <c r="A17" s="36"/>
      <c r="B17" s="37" t="s">
        <v>1832</v>
      </c>
      <c r="C17" s="36"/>
      <c r="D17" s="4" t="s">
        <v>570</v>
      </c>
      <c r="E17" s="6"/>
      <c r="F17" s="6"/>
      <c r="G17" s="6"/>
      <c r="H17" s="6"/>
      <c r="I17" s="6"/>
      <c r="J17" s="6"/>
      <c r="K17" s="6"/>
      <c r="L17" s="6"/>
      <c r="M17" s="6"/>
      <c r="N17" s="6"/>
      <c r="O17" s="6"/>
      <c r="P17" s="6"/>
      <c r="Q17" s="6"/>
      <c r="R17" s="6"/>
      <c r="S17" s="6"/>
      <c r="T17" s="6"/>
      <c r="U17" s="6"/>
      <c r="V17" s="5" t="s">
        <v>1868</v>
      </c>
      <c r="W17" s="5" t="s">
        <v>1770</v>
      </c>
      <c r="X17" s="8"/>
    </row>
    <row r="18" spans="1:24" ht="11" customHeight="1" x14ac:dyDescent="0.35">
      <c r="A18" s="37" t="s">
        <v>1834</v>
      </c>
      <c r="B18" s="37" t="s">
        <v>1828</v>
      </c>
      <c r="C18" s="36"/>
      <c r="D18" s="4" t="s">
        <v>572</v>
      </c>
      <c r="E18" s="6"/>
      <c r="F18" s="6"/>
      <c r="G18" s="6"/>
      <c r="H18" s="6"/>
      <c r="I18" s="6"/>
      <c r="J18" s="6"/>
      <c r="K18" s="6"/>
      <c r="L18" s="6"/>
      <c r="M18" s="6"/>
      <c r="N18" s="6"/>
      <c r="O18" s="6"/>
      <c r="P18" s="6"/>
      <c r="Q18" s="12"/>
      <c r="R18" s="12"/>
      <c r="S18" s="12"/>
      <c r="T18" s="12"/>
      <c r="U18" s="6"/>
      <c r="V18" s="5" t="s">
        <v>1869</v>
      </c>
      <c r="W18" s="8"/>
      <c r="X18" s="5" t="s">
        <v>1785</v>
      </c>
    </row>
    <row r="19" spans="1:24" ht="11" customHeight="1" x14ac:dyDescent="0.35">
      <c r="A19" s="36"/>
      <c r="B19" s="37" t="s">
        <v>1829</v>
      </c>
      <c r="C19" s="36"/>
      <c r="D19" s="4" t="s">
        <v>574</v>
      </c>
      <c r="E19" s="6"/>
      <c r="F19" s="6"/>
      <c r="G19" s="6"/>
      <c r="H19" s="6"/>
      <c r="I19" s="6"/>
      <c r="J19" s="6"/>
      <c r="K19" s="6"/>
      <c r="L19" s="6"/>
      <c r="M19" s="6"/>
      <c r="N19" s="6"/>
      <c r="O19" s="6"/>
      <c r="P19" s="6"/>
      <c r="Q19" s="12"/>
      <c r="R19" s="12"/>
      <c r="S19" s="12"/>
      <c r="T19" s="12"/>
      <c r="U19" s="6"/>
      <c r="V19" s="5" t="s">
        <v>1869</v>
      </c>
      <c r="W19" s="8"/>
      <c r="X19" s="5" t="s">
        <v>1786</v>
      </c>
    </row>
    <row r="20" spans="1:24" ht="11" customHeight="1" x14ac:dyDescent="0.35">
      <c r="A20" s="36"/>
      <c r="B20" s="37" t="s">
        <v>1830</v>
      </c>
      <c r="C20" s="36"/>
      <c r="D20" s="4" t="s">
        <v>576</v>
      </c>
      <c r="E20" s="12"/>
      <c r="F20" s="12"/>
      <c r="G20" s="12"/>
      <c r="H20" s="12"/>
      <c r="I20" s="12"/>
      <c r="J20" s="12"/>
      <c r="K20" s="12"/>
      <c r="L20" s="12"/>
      <c r="M20" s="12"/>
      <c r="N20" s="12"/>
      <c r="O20" s="12"/>
      <c r="P20" s="12"/>
      <c r="Q20" s="6"/>
      <c r="R20" s="6"/>
      <c r="S20" s="6"/>
      <c r="T20" s="6"/>
      <c r="U20" s="6"/>
      <c r="V20" s="5" t="s">
        <v>1869</v>
      </c>
      <c r="W20" s="8"/>
      <c r="X20" s="5" t="s">
        <v>1787</v>
      </c>
    </row>
    <row r="21" spans="1:24" ht="11" customHeight="1" x14ac:dyDescent="0.35">
      <c r="A21" s="36"/>
      <c r="B21" s="37" t="s">
        <v>1831</v>
      </c>
      <c r="C21" s="36"/>
      <c r="D21" s="4" t="s">
        <v>1417</v>
      </c>
      <c r="E21" s="6"/>
      <c r="F21" s="6"/>
      <c r="G21" s="6"/>
      <c r="H21" s="6"/>
      <c r="I21" s="6"/>
      <c r="J21" s="6"/>
      <c r="K21" s="6"/>
      <c r="L21" s="6"/>
      <c r="M21" s="6"/>
      <c r="N21" s="6"/>
      <c r="O21" s="6"/>
      <c r="P21" s="6"/>
      <c r="Q21" s="6"/>
      <c r="R21" s="6"/>
      <c r="S21" s="6"/>
      <c r="T21" s="6"/>
      <c r="U21" s="6"/>
      <c r="V21" s="5" t="s">
        <v>1852</v>
      </c>
      <c r="W21" s="8"/>
      <c r="X21" s="8"/>
    </row>
    <row r="22" spans="1:24" ht="11" customHeight="1" x14ac:dyDescent="0.35">
      <c r="A22" s="36"/>
      <c r="B22" s="37" t="s">
        <v>1832</v>
      </c>
      <c r="C22" s="36"/>
      <c r="D22" s="4" t="s">
        <v>584</v>
      </c>
      <c r="E22" s="6"/>
      <c r="F22" s="6"/>
      <c r="G22" s="6"/>
      <c r="H22" s="6"/>
      <c r="I22" s="6"/>
      <c r="J22" s="6"/>
      <c r="K22" s="6"/>
      <c r="L22" s="6"/>
      <c r="M22" s="6"/>
      <c r="N22" s="6"/>
      <c r="O22" s="6"/>
      <c r="P22" s="6"/>
      <c r="Q22" s="6"/>
      <c r="R22" s="6"/>
      <c r="S22" s="6"/>
      <c r="T22" s="6"/>
      <c r="U22" s="6"/>
      <c r="V22" s="5" t="s">
        <v>1853</v>
      </c>
      <c r="W22" s="8"/>
      <c r="X22" s="8"/>
    </row>
    <row r="23" spans="1:24" ht="11" customHeight="1" x14ac:dyDescent="0.35">
      <c r="A23" s="38" t="s">
        <v>1835</v>
      </c>
      <c r="B23" s="39"/>
      <c r="C23" s="39"/>
      <c r="D23" s="4" t="s">
        <v>606</v>
      </c>
      <c r="E23" s="6"/>
      <c r="F23" s="6"/>
      <c r="G23" s="6"/>
      <c r="H23" s="6"/>
      <c r="I23" s="6"/>
      <c r="J23" s="6"/>
      <c r="K23" s="6"/>
      <c r="L23" s="6"/>
      <c r="M23" s="6"/>
      <c r="N23" s="6"/>
      <c r="O23" s="6"/>
      <c r="P23" s="6"/>
      <c r="Q23" s="6"/>
      <c r="R23" s="6"/>
      <c r="S23" s="6"/>
      <c r="T23" s="6"/>
      <c r="U23" s="6"/>
      <c r="V23" s="5" t="s">
        <v>1854</v>
      </c>
      <c r="W23" s="8"/>
      <c r="X23" s="8"/>
    </row>
    <row r="24" spans="1:24" ht="11" customHeight="1" x14ac:dyDescent="0.35">
      <c r="A24" s="36"/>
      <c r="B24" s="37" t="s">
        <v>1836</v>
      </c>
      <c r="C24" s="7" t="s">
        <v>1828</v>
      </c>
      <c r="D24" s="4" t="s">
        <v>1439</v>
      </c>
      <c r="E24" s="6"/>
      <c r="F24" s="6"/>
      <c r="G24" s="6"/>
      <c r="H24" s="6"/>
      <c r="I24" s="6"/>
      <c r="J24" s="6"/>
      <c r="K24" s="6"/>
      <c r="L24" s="6"/>
      <c r="M24" s="6"/>
      <c r="N24" s="6"/>
      <c r="O24" s="6"/>
      <c r="P24" s="6"/>
      <c r="Q24" s="12"/>
      <c r="R24" s="12"/>
      <c r="S24" s="12"/>
      <c r="T24" s="12"/>
      <c r="U24" s="6"/>
      <c r="V24" s="5" t="s">
        <v>1870</v>
      </c>
      <c r="W24" s="8"/>
      <c r="X24" s="5" t="s">
        <v>1785</v>
      </c>
    </row>
    <row r="25" spans="1:24" ht="11" customHeight="1" x14ac:dyDescent="0.35">
      <c r="A25" s="36"/>
      <c r="B25" s="36"/>
      <c r="C25" s="7" t="s">
        <v>1829</v>
      </c>
      <c r="D25" s="4" t="s">
        <v>1440</v>
      </c>
      <c r="E25" s="6"/>
      <c r="F25" s="6"/>
      <c r="G25" s="6"/>
      <c r="H25" s="6"/>
      <c r="I25" s="6"/>
      <c r="J25" s="6"/>
      <c r="K25" s="6"/>
      <c r="L25" s="6"/>
      <c r="M25" s="6"/>
      <c r="N25" s="6"/>
      <c r="O25" s="6"/>
      <c r="P25" s="6"/>
      <c r="Q25" s="12"/>
      <c r="R25" s="12"/>
      <c r="S25" s="12"/>
      <c r="T25" s="12"/>
      <c r="U25" s="6"/>
      <c r="V25" s="5" t="s">
        <v>1870</v>
      </c>
      <c r="W25" s="8"/>
      <c r="X25" s="5" t="s">
        <v>1786</v>
      </c>
    </row>
    <row r="26" spans="1:24" ht="11" customHeight="1" x14ac:dyDescent="0.35">
      <c r="A26" s="36"/>
      <c r="B26" s="36"/>
      <c r="C26" s="7" t="s">
        <v>1830</v>
      </c>
      <c r="D26" s="4" t="s">
        <v>1441</v>
      </c>
      <c r="E26" s="12"/>
      <c r="F26" s="12"/>
      <c r="G26" s="12"/>
      <c r="H26" s="12"/>
      <c r="I26" s="12"/>
      <c r="J26" s="12"/>
      <c r="K26" s="12"/>
      <c r="L26" s="12"/>
      <c r="M26" s="12"/>
      <c r="N26" s="12"/>
      <c r="O26" s="12"/>
      <c r="P26" s="12"/>
      <c r="Q26" s="6"/>
      <c r="R26" s="6"/>
      <c r="S26" s="6"/>
      <c r="T26" s="6"/>
      <c r="U26" s="6"/>
      <c r="V26" s="5" t="s">
        <v>1870</v>
      </c>
      <c r="W26" s="8"/>
      <c r="X26" s="5" t="s">
        <v>1787</v>
      </c>
    </row>
    <row r="27" spans="1:24" ht="11" customHeight="1" x14ac:dyDescent="0.35">
      <c r="A27" s="36"/>
      <c r="B27" s="36"/>
      <c r="C27" s="7" t="s">
        <v>1831</v>
      </c>
      <c r="D27" s="4" t="s">
        <v>1442</v>
      </c>
      <c r="E27" s="6"/>
      <c r="F27" s="6"/>
      <c r="G27" s="6"/>
      <c r="H27" s="6"/>
      <c r="I27" s="6"/>
      <c r="J27" s="6"/>
      <c r="K27" s="6"/>
      <c r="L27" s="6"/>
      <c r="M27" s="6"/>
      <c r="N27" s="6"/>
      <c r="O27" s="6"/>
      <c r="P27" s="6"/>
      <c r="Q27" s="6"/>
      <c r="R27" s="6"/>
      <c r="S27" s="6"/>
      <c r="T27" s="6"/>
      <c r="U27" s="6"/>
      <c r="V27" s="5" t="s">
        <v>1855</v>
      </c>
      <c r="W27" s="8"/>
      <c r="X27" s="8"/>
    </row>
    <row r="28" spans="1:24" ht="11" customHeight="1" x14ac:dyDescent="0.35">
      <c r="A28" s="36"/>
      <c r="B28" s="36"/>
      <c r="C28" s="7" t="s">
        <v>1832</v>
      </c>
      <c r="D28" s="4" t="s">
        <v>823</v>
      </c>
      <c r="E28" s="6"/>
      <c r="F28" s="6"/>
      <c r="G28" s="6"/>
      <c r="H28" s="6"/>
      <c r="I28" s="6"/>
      <c r="J28" s="6"/>
      <c r="K28" s="6"/>
      <c r="L28" s="6"/>
      <c r="M28" s="6"/>
      <c r="N28" s="6"/>
      <c r="O28" s="6"/>
      <c r="P28" s="6"/>
      <c r="Q28" s="6"/>
      <c r="R28" s="6"/>
      <c r="S28" s="6"/>
      <c r="T28" s="6"/>
      <c r="U28" s="6"/>
      <c r="V28" s="5" t="s">
        <v>1856</v>
      </c>
      <c r="W28" s="8"/>
      <c r="X28" s="8"/>
    </row>
    <row r="29" spans="1:24" ht="11" customHeight="1" x14ac:dyDescent="0.35">
      <c r="A29" s="36"/>
      <c r="B29" s="37" t="s">
        <v>1837</v>
      </c>
      <c r="C29" s="7" t="s">
        <v>1828</v>
      </c>
      <c r="D29" s="4" t="s">
        <v>825</v>
      </c>
      <c r="E29" s="6"/>
      <c r="F29" s="6"/>
      <c r="G29" s="6"/>
      <c r="H29" s="6"/>
      <c r="I29" s="6"/>
      <c r="J29" s="6"/>
      <c r="K29" s="6"/>
      <c r="L29" s="6"/>
      <c r="M29" s="6"/>
      <c r="N29" s="6"/>
      <c r="O29" s="6"/>
      <c r="P29" s="6"/>
      <c r="Q29" s="12"/>
      <c r="R29" s="12"/>
      <c r="S29" s="12"/>
      <c r="T29" s="12"/>
      <c r="U29" s="6"/>
      <c r="V29" s="5" t="s">
        <v>1871</v>
      </c>
      <c r="W29" s="8"/>
      <c r="X29" s="5" t="s">
        <v>1785</v>
      </c>
    </row>
    <row r="30" spans="1:24" ht="11" customHeight="1" x14ac:dyDescent="0.35">
      <c r="A30" s="36"/>
      <c r="B30" s="36"/>
      <c r="C30" s="7" t="s">
        <v>1829</v>
      </c>
      <c r="D30" s="4" t="s">
        <v>827</v>
      </c>
      <c r="E30" s="6"/>
      <c r="F30" s="6"/>
      <c r="G30" s="6"/>
      <c r="H30" s="6"/>
      <c r="I30" s="6"/>
      <c r="J30" s="6"/>
      <c r="K30" s="6"/>
      <c r="L30" s="6"/>
      <c r="M30" s="6"/>
      <c r="N30" s="6"/>
      <c r="O30" s="6"/>
      <c r="P30" s="6"/>
      <c r="Q30" s="12"/>
      <c r="R30" s="12"/>
      <c r="S30" s="12"/>
      <c r="T30" s="12"/>
      <c r="U30" s="6"/>
      <c r="V30" s="5" t="s">
        <v>1871</v>
      </c>
      <c r="W30" s="8"/>
      <c r="X30" s="5" t="s">
        <v>1786</v>
      </c>
    </row>
    <row r="31" spans="1:24" ht="11" customHeight="1" x14ac:dyDescent="0.35">
      <c r="A31" s="36"/>
      <c r="B31" s="36"/>
      <c r="C31" s="7" t="s">
        <v>1830</v>
      </c>
      <c r="D31" s="4" t="s">
        <v>829</v>
      </c>
      <c r="E31" s="12"/>
      <c r="F31" s="12"/>
      <c r="G31" s="12"/>
      <c r="H31" s="12"/>
      <c r="I31" s="12"/>
      <c r="J31" s="12"/>
      <c r="K31" s="12"/>
      <c r="L31" s="12"/>
      <c r="M31" s="12"/>
      <c r="N31" s="12"/>
      <c r="O31" s="12"/>
      <c r="P31" s="12"/>
      <c r="Q31" s="6"/>
      <c r="R31" s="6"/>
      <c r="S31" s="6"/>
      <c r="T31" s="6"/>
      <c r="U31" s="6"/>
      <c r="V31" s="5" t="s">
        <v>1871</v>
      </c>
      <c r="W31" s="8"/>
      <c r="X31" s="5" t="s">
        <v>1787</v>
      </c>
    </row>
    <row r="32" spans="1:24" ht="11" customHeight="1" x14ac:dyDescent="0.35">
      <c r="A32" s="36"/>
      <c r="B32" s="36"/>
      <c r="C32" s="7" t="s">
        <v>1831</v>
      </c>
      <c r="D32" s="4" t="s">
        <v>646</v>
      </c>
      <c r="E32" s="6"/>
      <c r="F32" s="6"/>
      <c r="G32" s="6"/>
      <c r="H32" s="6"/>
      <c r="I32" s="6"/>
      <c r="J32" s="6"/>
      <c r="K32" s="6"/>
      <c r="L32" s="6"/>
      <c r="M32" s="6"/>
      <c r="N32" s="6"/>
      <c r="O32" s="6"/>
      <c r="P32" s="6"/>
      <c r="Q32" s="6"/>
      <c r="R32" s="6"/>
      <c r="S32" s="6"/>
      <c r="T32" s="6"/>
      <c r="U32" s="6"/>
      <c r="V32" s="5" t="s">
        <v>1857</v>
      </c>
      <c r="W32" s="8"/>
      <c r="X32" s="8"/>
    </row>
    <row r="33" spans="1:24" ht="11" customHeight="1" x14ac:dyDescent="0.35">
      <c r="A33" s="36"/>
      <c r="B33" s="36"/>
      <c r="C33" s="7" t="s">
        <v>1832</v>
      </c>
      <c r="D33" s="4" t="s">
        <v>1454</v>
      </c>
      <c r="E33" s="6"/>
      <c r="F33" s="6"/>
      <c r="G33" s="6"/>
      <c r="H33" s="6"/>
      <c r="I33" s="6"/>
      <c r="J33" s="6"/>
      <c r="K33" s="6"/>
      <c r="L33" s="6"/>
      <c r="M33" s="6"/>
      <c r="N33" s="6"/>
      <c r="O33" s="6"/>
      <c r="P33" s="6"/>
      <c r="Q33" s="6"/>
      <c r="R33" s="6"/>
      <c r="S33" s="6"/>
      <c r="T33" s="6"/>
      <c r="U33" s="6"/>
      <c r="V33" s="5" t="s">
        <v>1858</v>
      </c>
      <c r="W33" s="8"/>
      <c r="X33" s="8"/>
    </row>
    <row r="34" spans="1:24" ht="11" customHeight="1" x14ac:dyDescent="0.35">
      <c r="A34" s="36"/>
      <c r="B34" s="37" t="s">
        <v>1838</v>
      </c>
      <c r="C34" s="7" t="s">
        <v>1828</v>
      </c>
      <c r="D34" s="4" t="s">
        <v>1456</v>
      </c>
      <c r="E34" s="6"/>
      <c r="F34" s="6"/>
      <c r="G34" s="6"/>
      <c r="H34" s="6"/>
      <c r="I34" s="6"/>
      <c r="J34" s="6"/>
      <c r="K34" s="6"/>
      <c r="L34" s="6"/>
      <c r="M34" s="6"/>
      <c r="N34" s="6"/>
      <c r="O34" s="6"/>
      <c r="P34" s="6"/>
      <c r="Q34" s="12"/>
      <c r="R34" s="12"/>
      <c r="S34" s="12"/>
      <c r="T34" s="12"/>
      <c r="U34" s="6"/>
      <c r="V34" s="5" t="s">
        <v>1872</v>
      </c>
      <c r="W34" s="8"/>
      <c r="X34" s="5" t="s">
        <v>1785</v>
      </c>
    </row>
    <row r="35" spans="1:24" ht="11" customHeight="1" x14ac:dyDescent="0.35">
      <c r="A35" s="36"/>
      <c r="B35" s="36"/>
      <c r="C35" s="7" t="s">
        <v>1829</v>
      </c>
      <c r="D35" s="4" t="s">
        <v>1458</v>
      </c>
      <c r="E35" s="6"/>
      <c r="F35" s="6"/>
      <c r="G35" s="6"/>
      <c r="H35" s="6"/>
      <c r="I35" s="6"/>
      <c r="J35" s="6"/>
      <c r="K35" s="6"/>
      <c r="L35" s="6"/>
      <c r="M35" s="6"/>
      <c r="N35" s="6"/>
      <c r="O35" s="6"/>
      <c r="P35" s="6"/>
      <c r="Q35" s="12"/>
      <c r="R35" s="12"/>
      <c r="S35" s="12"/>
      <c r="T35" s="12"/>
      <c r="U35" s="6"/>
      <c r="V35" s="5" t="s">
        <v>1872</v>
      </c>
      <c r="W35" s="8"/>
      <c r="X35" s="5" t="s">
        <v>1786</v>
      </c>
    </row>
    <row r="36" spans="1:24" ht="11" customHeight="1" x14ac:dyDescent="0.35">
      <c r="A36" s="36"/>
      <c r="B36" s="36"/>
      <c r="C36" s="7" t="s">
        <v>1830</v>
      </c>
      <c r="D36" s="4" t="s">
        <v>1460</v>
      </c>
      <c r="E36" s="12"/>
      <c r="F36" s="12"/>
      <c r="G36" s="12"/>
      <c r="H36" s="12"/>
      <c r="I36" s="12"/>
      <c r="J36" s="12"/>
      <c r="K36" s="12"/>
      <c r="L36" s="12"/>
      <c r="M36" s="12"/>
      <c r="N36" s="12"/>
      <c r="O36" s="12"/>
      <c r="P36" s="12"/>
      <c r="Q36" s="6"/>
      <c r="R36" s="6"/>
      <c r="S36" s="6"/>
      <c r="T36" s="6"/>
      <c r="U36" s="6"/>
      <c r="V36" s="5" t="s">
        <v>1872</v>
      </c>
      <c r="W36" s="8"/>
      <c r="X36" s="5" t="s">
        <v>1787</v>
      </c>
    </row>
    <row r="37" spans="1:24" ht="11" customHeight="1" x14ac:dyDescent="0.35">
      <c r="A37" s="36"/>
      <c r="B37" s="36"/>
      <c r="C37" s="7" t="s">
        <v>1831</v>
      </c>
      <c r="D37" s="4" t="s">
        <v>1462</v>
      </c>
      <c r="E37" s="6"/>
      <c r="F37" s="6"/>
      <c r="G37" s="6"/>
      <c r="H37" s="6"/>
      <c r="I37" s="6"/>
      <c r="J37" s="6"/>
      <c r="K37" s="6"/>
      <c r="L37" s="6"/>
      <c r="M37" s="6"/>
      <c r="N37" s="6"/>
      <c r="O37" s="6"/>
      <c r="P37" s="6"/>
      <c r="Q37" s="6"/>
      <c r="R37" s="6"/>
      <c r="S37" s="6"/>
      <c r="T37" s="6"/>
      <c r="U37" s="6"/>
      <c r="V37" s="5" t="s">
        <v>1859</v>
      </c>
      <c r="W37" s="8"/>
      <c r="X37" s="8"/>
    </row>
    <row r="38" spans="1:24" ht="11" customHeight="1" x14ac:dyDescent="0.35">
      <c r="A38" s="36"/>
      <c r="B38" s="36"/>
      <c r="C38" s="7" t="s">
        <v>1832</v>
      </c>
      <c r="D38" s="4" t="s">
        <v>1472</v>
      </c>
      <c r="E38" s="6"/>
      <c r="F38" s="6"/>
      <c r="G38" s="6"/>
      <c r="H38" s="6"/>
      <c r="I38" s="6"/>
      <c r="J38" s="6"/>
      <c r="K38" s="6"/>
      <c r="L38" s="6"/>
      <c r="M38" s="6"/>
      <c r="N38" s="6"/>
      <c r="O38" s="6"/>
      <c r="P38" s="6"/>
      <c r="Q38" s="6"/>
      <c r="R38" s="6"/>
      <c r="S38" s="6"/>
      <c r="T38" s="6"/>
      <c r="U38" s="6"/>
      <c r="V38" s="5" t="s">
        <v>1860</v>
      </c>
      <c r="W38" s="8"/>
      <c r="X38" s="8"/>
    </row>
    <row r="39" spans="1:24" ht="11" customHeight="1" x14ac:dyDescent="0.35">
      <c r="A39" s="36"/>
      <c r="B39" s="37" t="s">
        <v>1839</v>
      </c>
      <c r="C39" s="7" t="s">
        <v>1828</v>
      </c>
      <c r="D39" s="4" t="s">
        <v>1840</v>
      </c>
      <c r="E39" s="6"/>
      <c r="F39" s="6"/>
      <c r="G39" s="6"/>
      <c r="H39" s="6"/>
      <c r="I39" s="6"/>
      <c r="J39" s="6"/>
      <c r="K39" s="6"/>
      <c r="L39" s="6"/>
      <c r="M39" s="6"/>
      <c r="N39" s="6"/>
      <c r="O39" s="6"/>
      <c r="P39" s="6"/>
      <c r="Q39" s="12"/>
      <c r="R39" s="12"/>
      <c r="S39" s="12"/>
      <c r="T39" s="12"/>
      <c r="U39" s="6"/>
      <c r="V39" s="5" t="s">
        <v>1753</v>
      </c>
      <c r="W39" s="8"/>
      <c r="X39" s="5" t="s">
        <v>1785</v>
      </c>
    </row>
    <row r="40" spans="1:24" ht="11" customHeight="1" x14ac:dyDescent="0.35">
      <c r="A40" s="36"/>
      <c r="B40" s="36"/>
      <c r="C40" s="7" t="s">
        <v>1829</v>
      </c>
      <c r="D40" s="4" t="s">
        <v>1841</v>
      </c>
      <c r="E40" s="6"/>
      <c r="F40" s="6"/>
      <c r="G40" s="6"/>
      <c r="H40" s="6"/>
      <c r="I40" s="6"/>
      <c r="J40" s="6"/>
      <c r="K40" s="6"/>
      <c r="L40" s="6"/>
      <c r="M40" s="6"/>
      <c r="N40" s="6"/>
      <c r="O40" s="6"/>
      <c r="P40" s="6"/>
      <c r="Q40" s="12"/>
      <c r="R40" s="12"/>
      <c r="S40" s="12"/>
      <c r="T40" s="12"/>
      <c r="U40" s="6"/>
      <c r="V40" s="5" t="s">
        <v>1753</v>
      </c>
      <c r="W40" s="8"/>
      <c r="X40" s="5" t="s">
        <v>1786</v>
      </c>
    </row>
    <row r="41" spans="1:24" ht="11" customHeight="1" x14ac:dyDescent="0.35">
      <c r="A41" s="36"/>
      <c r="B41" s="36"/>
      <c r="C41" s="7" t="s">
        <v>1830</v>
      </c>
      <c r="D41" s="4" t="s">
        <v>1842</v>
      </c>
      <c r="E41" s="12"/>
      <c r="F41" s="12"/>
      <c r="G41" s="12"/>
      <c r="H41" s="12"/>
      <c r="I41" s="12"/>
      <c r="J41" s="12"/>
      <c r="K41" s="12"/>
      <c r="L41" s="12"/>
      <c r="M41" s="12"/>
      <c r="N41" s="12"/>
      <c r="O41" s="12"/>
      <c r="P41" s="12"/>
      <c r="Q41" s="6"/>
      <c r="R41" s="6"/>
      <c r="S41" s="6"/>
      <c r="T41" s="6"/>
      <c r="U41" s="6"/>
      <c r="V41" s="5" t="s">
        <v>1753</v>
      </c>
      <c r="W41" s="8"/>
      <c r="X41" s="5" t="s">
        <v>1787</v>
      </c>
    </row>
    <row r="42" spans="1:24" ht="11" customHeight="1" x14ac:dyDescent="0.35">
      <c r="A42" s="36"/>
      <c r="B42" s="36"/>
      <c r="C42" s="7" t="s">
        <v>1831</v>
      </c>
      <c r="D42" s="4" t="s">
        <v>1843</v>
      </c>
      <c r="E42" s="6"/>
      <c r="F42" s="6"/>
      <c r="G42" s="6"/>
      <c r="H42" s="6"/>
      <c r="I42" s="6"/>
      <c r="J42" s="6"/>
      <c r="K42" s="6"/>
      <c r="L42" s="6"/>
      <c r="M42" s="6"/>
      <c r="N42" s="6"/>
      <c r="O42" s="6"/>
      <c r="P42" s="6"/>
      <c r="Q42" s="6"/>
      <c r="R42" s="6"/>
      <c r="S42" s="6"/>
      <c r="T42" s="6"/>
      <c r="U42" s="6"/>
      <c r="V42" s="5" t="s">
        <v>1861</v>
      </c>
      <c r="W42" s="8"/>
      <c r="X42" s="8"/>
    </row>
    <row r="43" spans="1:24" ht="11" customHeight="1" x14ac:dyDescent="0.35">
      <c r="A43" s="36"/>
      <c r="B43" s="36"/>
      <c r="C43" s="7" t="s">
        <v>1832</v>
      </c>
      <c r="D43" s="4" t="s">
        <v>1474</v>
      </c>
      <c r="E43" s="6"/>
      <c r="F43" s="6"/>
      <c r="G43" s="6"/>
      <c r="H43" s="6"/>
      <c r="I43" s="6"/>
      <c r="J43" s="6"/>
      <c r="K43" s="6"/>
      <c r="L43" s="6"/>
      <c r="M43" s="6"/>
      <c r="N43" s="6"/>
      <c r="O43" s="6"/>
      <c r="P43" s="6"/>
      <c r="Q43" s="6"/>
      <c r="R43" s="6"/>
      <c r="S43" s="6"/>
      <c r="T43" s="6"/>
      <c r="U43" s="6"/>
      <c r="V43" s="5" t="s">
        <v>1862</v>
      </c>
      <c r="W43" s="8"/>
      <c r="X43" s="8"/>
    </row>
    <row r="44" spans="1:24" ht="11" customHeight="1" x14ac:dyDescent="0.35">
      <c r="A44" s="36"/>
      <c r="B44" s="37" t="s">
        <v>1844</v>
      </c>
      <c r="C44" s="7" t="s">
        <v>1828</v>
      </c>
      <c r="D44" s="4" t="s">
        <v>1845</v>
      </c>
      <c r="E44" s="6"/>
      <c r="F44" s="6"/>
      <c r="G44" s="6"/>
      <c r="H44" s="6"/>
      <c r="I44" s="6"/>
      <c r="J44" s="6"/>
      <c r="K44" s="6"/>
      <c r="L44" s="6"/>
      <c r="M44" s="6"/>
      <c r="N44" s="6"/>
      <c r="O44" s="6"/>
      <c r="P44" s="6"/>
      <c r="Q44" s="12"/>
      <c r="R44" s="12"/>
      <c r="S44" s="12"/>
      <c r="T44" s="12"/>
      <c r="U44" s="6"/>
      <c r="V44" s="5" t="s">
        <v>1873</v>
      </c>
      <c r="W44" s="8"/>
      <c r="X44" s="5" t="s">
        <v>1785</v>
      </c>
    </row>
    <row r="45" spans="1:24" ht="11" customHeight="1" x14ac:dyDescent="0.35">
      <c r="A45" s="36"/>
      <c r="B45" s="36"/>
      <c r="C45" s="7" t="s">
        <v>1829</v>
      </c>
      <c r="D45" s="4" t="s">
        <v>1795</v>
      </c>
      <c r="E45" s="6"/>
      <c r="F45" s="6"/>
      <c r="G45" s="6"/>
      <c r="H45" s="6"/>
      <c r="I45" s="6"/>
      <c r="J45" s="6"/>
      <c r="K45" s="6"/>
      <c r="L45" s="6"/>
      <c r="M45" s="6"/>
      <c r="N45" s="6"/>
      <c r="O45" s="6"/>
      <c r="P45" s="6"/>
      <c r="Q45" s="12"/>
      <c r="R45" s="12"/>
      <c r="S45" s="12"/>
      <c r="T45" s="12"/>
      <c r="U45" s="6"/>
      <c r="V45" s="5" t="s">
        <v>1873</v>
      </c>
      <c r="W45" s="8"/>
      <c r="X45" s="5" t="s">
        <v>1786</v>
      </c>
    </row>
    <row r="46" spans="1:24" ht="11" customHeight="1" x14ac:dyDescent="0.35">
      <c r="A46" s="36"/>
      <c r="B46" s="36"/>
      <c r="C46" s="7" t="s">
        <v>1830</v>
      </c>
      <c r="D46" s="4" t="s">
        <v>1846</v>
      </c>
      <c r="E46" s="12"/>
      <c r="F46" s="12"/>
      <c r="G46" s="12"/>
      <c r="H46" s="12"/>
      <c r="I46" s="12"/>
      <c r="J46" s="12"/>
      <c r="K46" s="12"/>
      <c r="L46" s="12"/>
      <c r="M46" s="12"/>
      <c r="N46" s="12"/>
      <c r="O46" s="12"/>
      <c r="P46" s="12"/>
      <c r="Q46" s="6"/>
      <c r="R46" s="6"/>
      <c r="S46" s="6"/>
      <c r="T46" s="6"/>
      <c r="U46" s="6"/>
      <c r="V46" s="5" t="s">
        <v>1873</v>
      </c>
      <c r="W46" s="8"/>
      <c r="X46" s="5" t="s">
        <v>1787</v>
      </c>
    </row>
    <row r="47" spans="1:24" ht="11" customHeight="1" x14ac:dyDescent="0.35">
      <c r="A47" s="36"/>
      <c r="B47" s="36"/>
      <c r="C47" s="7" t="s">
        <v>1831</v>
      </c>
      <c r="D47" s="4" t="s">
        <v>1797</v>
      </c>
      <c r="E47" s="6"/>
      <c r="F47" s="6"/>
      <c r="G47" s="6"/>
      <c r="H47" s="6"/>
      <c r="I47" s="6"/>
      <c r="J47" s="6"/>
      <c r="K47" s="6"/>
      <c r="L47" s="6"/>
      <c r="M47" s="6"/>
      <c r="N47" s="6"/>
      <c r="O47" s="6"/>
      <c r="P47" s="6"/>
      <c r="Q47" s="6"/>
      <c r="R47" s="6"/>
      <c r="S47" s="6"/>
      <c r="T47" s="6"/>
      <c r="U47" s="6"/>
      <c r="V47" s="5" t="s">
        <v>1863</v>
      </c>
      <c r="W47" s="8"/>
      <c r="X47" s="8"/>
    </row>
    <row r="48" spans="1:24" ht="11" customHeight="1" x14ac:dyDescent="0.35">
      <c r="A48" s="36"/>
      <c r="B48" s="36"/>
      <c r="C48" s="7" t="s">
        <v>1832</v>
      </c>
      <c r="D48" s="4" t="s">
        <v>1847</v>
      </c>
      <c r="E48" s="6"/>
      <c r="F48" s="6"/>
      <c r="G48" s="6"/>
      <c r="H48" s="6"/>
      <c r="I48" s="6"/>
      <c r="J48" s="6"/>
      <c r="K48" s="6"/>
      <c r="L48" s="6"/>
      <c r="M48" s="6"/>
      <c r="N48" s="6"/>
      <c r="O48" s="6"/>
      <c r="P48" s="6"/>
      <c r="Q48" s="6"/>
      <c r="R48" s="6"/>
      <c r="S48" s="6"/>
      <c r="T48" s="6"/>
      <c r="U48" s="6"/>
      <c r="V48" s="5" t="s">
        <v>1864</v>
      </c>
      <c r="W48" s="8"/>
      <c r="X48" s="8"/>
    </row>
    <row r="49" spans="1:24" ht="11" customHeight="1" x14ac:dyDescent="0.35">
      <c r="A49" s="37" t="s">
        <v>1848</v>
      </c>
      <c r="B49" s="36"/>
      <c r="C49" s="36"/>
      <c r="D49" s="4" t="s">
        <v>1849</v>
      </c>
      <c r="E49" s="12"/>
      <c r="F49" s="12"/>
      <c r="G49" s="12"/>
      <c r="H49" s="12"/>
      <c r="I49" s="12"/>
      <c r="J49" s="12"/>
      <c r="K49" s="12"/>
      <c r="L49" s="12"/>
      <c r="M49" s="12"/>
      <c r="N49" s="12"/>
      <c r="O49" s="12"/>
      <c r="P49" s="12"/>
      <c r="Q49" s="12"/>
      <c r="R49" s="12"/>
      <c r="S49" s="12"/>
      <c r="T49" s="12"/>
      <c r="U49" s="6"/>
      <c r="V49" s="5" t="s">
        <v>1865</v>
      </c>
      <c r="W49" s="8"/>
      <c r="X49" s="8"/>
    </row>
    <row r="50" spans="1:24" ht="11" customHeight="1" x14ac:dyDescent="0.35">
      <c r="A50" s="37" t="s">
        <v>1850</v>
      </c>
      <c r="B50" s="36"/>
      <c r="C50" s="36"/>
      <c r="D50" s="4" t="s">
        <v>1851</v>
      </c>
      <c r="E50" s="12"/>
      <c r="F50" s="12"/>
      <c r="G50" s="12"/>
      <c r="H50" s="12"/>
      <c r="I50" s="12"/>
      <c r="J50" s="12"/>
      <c r="K50" s="12"/>
      <c r="L50" s="12"/>
      <c r="M50" s="12"/>
      <c r="N50" s="12"/>
      <c r="O50" s="12"/>
      <c r="P50" s="12"/>
      <c r="Q50" s="12"/>
      <c r="R50" s="12"/>
      <c r="S50" s="12"/>
      <c r="T50" s="12"/>
      <c r="U50" s="6"/>
      <c r="V50" s="5" t="s">
        <v>1866</v>
      </c>
      <c r="W50" s="8"/>
      <c r="X50" s="8"/>
    </row>
    <row r="51" spans="1:24" ht="11" customHeight="1" x14ac:dyDescent="0.35">
      <c r="D51" s="5" t="s">
        <v>492</v>
      </c>
      <c r="E51" s="5" t="s">
        <v>1874</v>
      </c>
      <c r="F51" s="5" t="s">
        <v>1875</v>
      </c>
      <c r="G51" s="5" t="s">
        <v>1876</v>
      </c>
      <c r="H51" s="5" t="s">
        <v>1877</v>
      </c>
      <c r="I51" s="5" t="s">
        <v>1878</v>
      </c>
      <c r="J51" s="5" t="s">
        <v>1879</v>
      </c>
      <c r="K51" s="5" t="s">
        <v>1880</v>
      </c>
      <c r="L51" s="5" t="s">
        <v>1881</v>
      </c>
      <c r="M51" s="5" t="s">
        <v>1882</v>
      </c>
      <c r="N51" s="5" t="s">
        <v>1883</v>
      </c>
      <c r="O51" s="5" t="s">
        <v>1884</v>
      </c>
      <c r="P51" s="5" t="s">
        <v>1885</v>
      </c>
      <c r="Q51" s="5" t="s">
        <v>1732</v>
      </c>
      <c r="R51" s="5" t="s">
        <v>1733</v>
      </c>
      <c r="S51" s="5" t="s">
        <v>1734</v>
      </c>
      <c r="T51" s="5" t="s">
        <v>1735</v>
      </c>
      <c r="U51" s="5" t="s">
        <v>1529</v>
      </c>
    </row>
  </sheetData>
  <mergeCells count="34">
    <mergeCell ref="A50:C50"/>
    <mergeCell ref="B8:C8"/>
    <mergeCell ref="A49:C49"/>
    <mergeCell ref="C1:C2"/>
    <mergeCell ref="A18:A22"/>
    <mergeCell ref="B20:C20"/>
    <mergeCell ref="A23:A48"/>
    <mergeCell ref="B21:C21"/>
    <mergeCell ref="B39:B43"/>
    <mergeCell ref="A13:A17"/>
    <mergeCell ref="B18:C18"/>
    <mergeCell ref="B19:C19"/>
    <mergeCell ref="A8:A12"/>
    <mergeCell ref="B10:C10"/>
    <mergeCell ref="B11:C11"/>
    <mergeCell ref="B12:C12"/>
    <mergeCell ref="B44:B48"/>
    <mergeCell ref="B9:C9"/>
    <mergeCell ref="B34:B38"/>
    <mergeCell ref="B22:C22"/>
    <mergeCell ref="B23:C23"/>
    <mergeCell ref="B24:B28"/>
    <mergeCell ref="B17:C17"/>
    <mergeCell ref="V6:V7"/>
    <mergeCell ref="B29:B33"/>
    <mergeCell ref="W6:W7"/>
    <mergeCell ref="U5:U6"/>
    <mergeCell ref="X6:X7"/>
    <mergeCell ref="E5:P5"/>
    <mergeCell ref="Q5:T5"/>
    <mergeCell ref="B16:C16"/>
    <mergeCell ref="B15:C15"/>
    <mergeCell ref="B14:C14"/>
    <mergeCell ref="B13:C13"/>
  </mergeCells>
  <dataValidations count="1">
    <dataValidation type="custom" allowBlank="1" showErrorMessage="1" errorTitle="Error" error="Data is of incorrect type!" sqref="E8:U50" xr:uid="{00000000-0002-0000-3700-000001000000}">
      <formula1>ISNUMBER(E8)</formula1>
    </dataValidation>
  </dataValidations>
  <hyperlinks>
    <hyperlink ref="A1" location="'Table of Contents'!A1" display="S.05.01.01.01 - Non-Life (direct business/accepted proportional reinsurance and accepted non-proportional reinsurance)" xr:uid="{00000000-0004-0000-3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700-000000000000}">
          <x14:formula1>
            <xm:f>Enumerations!$A$383:$A$383</xm:f>
          </x14:formula1>
          <xm:sqref>B3</xm:sqref>
        </x14:dataValidation>
      </x14:dataValidations>
    </ext>
  </extLst>
</worksheet>
</file>

<file path=xl/worksheets/sheet5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sheetPr codeName="Sheet57">
    <pageSetUpPr autoPageBreaks="0"/>
  </sheetPr>
  <dimension ref="A1:O37"/>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5" width="15" customWidth="1"/>
  </cols>
  <sheetData>
    <row r="1" spans="1:15" ht="11" customHeight="1" x14ac:dyDescent="0.35">
      <c r="A1" s="1" t="s">
        <v>1886</v>
      </c>
      <c r="C1" s="31" t="s">
        <v>20</v>
      </c>
    </row>
    <row r="2" spans="1:15" x14ac:dyDescent="0.35">
      <c r="C2" s="32"/>
    </row>
    <row r="3" spans="1:15" ht="10" customHeight="1" x14ac:dyDescent="0.35">
      <c r="A3" s="3" t="s">
        <v>2</v>
      </c>
      <c r="B3" s="2"/>
    </row>
    <row r="5" spans="1:15" ht="11" customHeight="1" x14ac:dyDescent="0.35">
      <c r="E5" s="35" t="s">
        <v>1888</v>
      </c>
      <c r="F5" s="36"/>
      <c r="G5" s="36"/>
      <c r="H5" s="36"/>
      <c r="I5" s="36"/>
      <c r="J5" s="36"/>
      <c r="K5" s="35" t="s">
        <v>1901</v>
      </c>
      <c r="L5" s="36"/>
      <c r="M5" s="35" t="s">
        <v>1825</v>
      </c>
    </row>
    <row r="6" spans="1:15" ht="11" customHeight="1" x14ac:dyDescent="0.35">
      <c r="E6" s="3" t="s">
        <v>1889</v>
      </c>
      <c r="F6" s="3" t="s">
        <v>1891</v>
      </c>
      <c r="G6" s="3" t="s">
        <v>1893</v>
      </c>
      <c r="H6" s="3" t="s">
        <v>1895</v>
      </c>
      <c r="I6" s="3" t="s">
        <v>1897</v>
      </c>
      <c r="J6" s="3" t="s">
        <v>1899</v>
      </c>
      <c r="K6" s="3" t="s">
        <v>1902</v>
      </c>
      <c r="L6" s="3" t="s">
        <v>1904</v>
      </c>
      <c r="M6" s="36"/>
      <c r="N6" s="33" t="s">
        <v>14</v>
      </c>
      <c r="O6" s="33" t="s">
        <v>1750</v>
      </c>
    </row>
    <row r="7" spans="1:15" ht="11" customHeight="1" x14ac:dyDescent="0.35">
      <c r="E7" s="4" t="s">
        <v>1890</v>
      </c>
      <c r="F7" s="4" t="s">
        <v>1892</v>
      </c>
      <c r="G7" s="4" t="s">
        <v>1894</v>
      </c>
      <c r="H7" s="4" t="s">
        <v>1896</v>
      </c>
      <c r="I7" s="4" t="s">
        <v>1898</v>
      </c>
      <c r="J7" s="4" t="s">
        <v>1900</v>
      </c>
      <c r="K7" s="4" t="s">
        <v>1903</v>
      </c>
      <c r="L7" s="4" t="s">
        <v>1905</v>
      </c>
      <c r="M7" s="4" t="s">
        <v>1906</v>
      </c>
      <c r="N7" s="34"/>
      <c r="O7" s="34"/>
    </row>
    <row r="8" spans="1:15" ht="11" customHeight="1" x14ac:dyDescent="0.35">
      <c r="A8" s="37" t="s">
        <v>1827</v>
      </c>
      <c r="B8" s="37" t="s">
        <v>1907</v>
      </c>
      <c r="C8" s="36"/>
      <c r="D8" s="4" t="s">
        <v>1908</v>
      </c>
      <c r="E8" s="6"/>
      <c r="F8" s="6"/>
      <c r="G8" s="6"/>
      <c r="H8" s="6"/>
      <c r="I8" s="6"/>
      <c r="J8" s="6"/>
      <c r="K8" s="6"/>
      <c r="L8" s="6"/>
      <c r="M8" s="6"/>
      <c r="N8" s="5" t="s">
        <v>1754</v>
      </c>
      <c r="O8" s="5" t="s">
        <v>1755</v>
      </c>
    </row>
    <row r="9" spans="1:15" ht="11" customHeight="1" x14ac:dyDescent="0.35">
      <c r="A9" s="36"/>
      <c r="B9" s="37" t="s">
        <v>1831</v>
      </c>
      <c r="C9" s="36"/>
      <c r="D9" s="4" t="s">
        <v>1909</v>
      </c>
      <c r="E9" s="6"/>
      <c r="F9" s="6"/>
      <c r="G9" s="6"/>
      <c r="H9" s="6"/>
      <c r="I9" s="6"/>
      <c r="J9" s="6"/>
      <c r="K9" s="6"/>
      <c r="L9" s="6"/>
      <c r="M9" s="6"/>
      <c r="N9" s="5" t="s">
        <v>1867</v>
      </c>
      <c r="O9" s="5" t="s">
        <v>1755</v>
      </c>
    </row>
    <row r="10" spans="1:15" ht="11" customHeight="1" x14ac:dyDescent="0.35">
      <c r="A10" s="36"/>
      <c r="B10" s="37" t="s">
        <v>1832</v>
      </c>
      <c r="C10" s="36"/>
      <c r="D10" s="4" t="s">
        <v>1910</v>
      </c>
      <c r="E10" s="6"/>
      <c r="F10" s="6"/>
      <c r="G10" s="6"/>
      <c r="H10" s="6"/>
      <c r="I10" s="6"/>
      <c r="J10" s="6"/>
      <c r="K10" s="6"/>
      <c r="L10" s="6"/>
      <c r="M10" s="6"/>
      <c r="N10" s="5" t="s">
        <v>1868</v>
      </c>
      <c r="O10" s="5" t="s">
        <v>1755</v>
      </c>
    </row>
    <row r="11" spans="1:15" ht="11" customHeight="1" x14ac:dyDescent="0.35">
      <c r="A11" s="37" t="s">
        <v>1833</v>
      </c>
      <c r="B11" s="37" t="s">
        <v>1907</v>
      </c>
      <c r="C11" s="36"/>
      <c r="D11" s="4" t="s">
        <v>1911</v>
      </c>
      <c r="E11" s="6"/>
      <c r="F11" s="6"/>
      <c r="G11" s="6"/>
      <c r="H11" s="6"/>
      <c r="I11" s="6"/>
      <c r="J11" s="6"/>
      <c r="K11" s="6"/>
      <c r="L11" s="6"/>
      <c r="M11" s="6"/>
      <c r="N11" s="5" t="s">
        <v>1754</v>
      </c>
      <c r="O11" s="5" t="s">
        <v>1770</v>
      </c>
    </row>
    <row r="12" spans="1:15" ht="11" customHeight="1" x14ac:dyDescent="0.35">
      <c r="A12" s="36"/>
      <c r="B12" s="37" t="s">
        <v>1831</v>
      </c>
      <c r="C12" s="36"/>
      <c r="D12" s="4" t="s">
        <v>1912</v>
      </c>
      <c r="E12" s="6"/>
      <c r="F12" s="6"/>
      <c r="G12" s="6"/>
      <c r="H12" s="6"/>
      <c r="I12" s="6"/>
      <c r="J12" s="6"/>
      <c r="K12" s="6"/>
      <c r="L12" s="6"/>
      <c r="M12" s="6"/>
      <c r="N12" s="5" t="s">
        <v>1867</v>
      </c>
      <c r="O12" s="5" t="s">
        <v>1770</v>
      </c>
    </row>
    <row r="13" spans="1:15" ht="11" customHeight="1" x14ac:dyDescent="0.35">
      <c r="A13" s="36"/>
      <c r="B13" s="37" t="s">
        <v>1832</v>
      </c>
      <c r="C13" s="36"/>
      <c r="D13" s="4" t="s">
        <v>1913</v>
      </c>
      <c r="E13" s="6"/>
      <c r="F13" s="6"/>
      <c r="G13" s="6"/>
      <c r="H13" s="6"/>
      <c r="I13" s="6"/>
      <c r="J13" s="6"/>
      <c r="K13" s="6"/>
      <c r="L13" s="6"/>
      <c r="M13" s="6"/>
      <c r="N13" s="5" t="s">
        <v>1868</v>
      </c>
      <c r="O13" s="5" t="s">
        <v>1770</v>
      </c>
    </row>
    <row r="14" spans="1:15" ht="11" customHeight="1" x14ac:dyDescent="0.35">
      <c r="A14" s="37" t="s">
        <v>1834</v>
      </c>
      <c r="B14" s="37" t="s">
        <v>1907</v>
      </c>
      <c r="C14" s="36"/>
      <c r="D14" s="4" t="s">
        <v>1914</v>
      </c>
      <c r="E14" s="6"/>
      <c r="F14" s="6"/>
      <c r="G14" s="6"/>
      <c r="H14" s="6"/>
      <c r="I14" s="6"/>
      <c r="J14" s="6"/>
      <c r="K14" s="6"/>
      <c r="L14" s="6"/>
      <c r="M14" s="6"/>
      <c r="N14" s="5" t="s">
        <v>1752</v>
      </c>
      <c r="O14" s="8"/>
    </row>
    <row r="15" spans="1:15" ht="11" customHeight="1" x14ac:dyDescent="0.35">
      <c r="A15" s="36"/>
      <c r="B15" s="37" t="s">
        <v>1831</v>
      </c>
      <c r="C15" s="36"/>
      <c r="D15" s="4" t="s">
        <v>1915</v>
      </c>
      <c r="E15" s="6"/>
      <c r="F15" s="6"/>
      <c r="G15" s="6"/>
      <c r="H15" s="6"/>
      <c r="I15" s="6"/>
      <c r="J15" s="6"/>
      <c r="K15" s="6"/>
      <c r="L15" s="6"/>
      <c r="M15" s="6"/>
      <c r="N15" s="5" t="s">
        <v>1937</v>
      </c>
      <c r="O15" s="8"/>
    </row>
    <row r="16" spans="1:15" ht="11" customHeight="1" x14ac:dyDescent="0.35">
      <c r="A16" s="36"/>
      <c r="B16" s="37" t="s">
        <v>1832</v>
      </c>
      <c r="C16" s="36"/>
      <c r="D16" s="4" t="s">
        <v>1916</v>
      </c>
      <c r="E16" s="6"/>
      <c r="F16" s="6"/>
      <c r="G16" s="6"/>
      <c r="H16" s="6"/>
      <c r="I16" s="6"/>
      <c r="J16" s="6"/>
      <c r="K16" s="6"/>
      <c r="L16" s="6"/>
      <c r="M16" s="6"/>
      <c r="N16" s="5" t="s">
        <v>1938</v>
      </c>
      <c r="O16" s="8"/>
    </row>
    <row r="17" spans="1:15" ht="11" customHeight="1" x14ac:dyDescent="0.35">
      <c r="A17" s="38" t="s">
        <v>1835</v>
      </c>
      <c r="B17" s="39"/>
      <c r="C17" s="39"/>
      <c r="D17" s="4" t="s">
        <v>1917</v>
      </c>
      <c r="E17" s="6"/>
      <c r="F17" s="6"/>
      <c r="G17" s="6"/>
      <c r="H17" s="6"/>
      <c r="I17" s="6"/>
      <c r="J17" s="6"/>
      <c r="K17" s="6"/>
      <c r="L17" s="6"/>
      <c r="M17" s="6"/>
      <c r="N17" s="5" t="s">
        <v>1854</v>
      </c>
      <c r="O17" s="8"/>
    </row>
    <row r="18" spans="1:15" ht="11" customHeight="1" x14ac:dyDescent="0.35">
      <c r="A18" s="36"/>
      <c r="B18" s="37" t="s">
        <v>1836</v>
      </c>
      <c r="C18" s="7" t="s">
        <v>1907</v>
      </c>
      <c r="D18" s="4" t="s">
        <v>1918</v>
      </c>
      <c r="E18" s="6"/>
      <c r="F18" s="6"/>
      <c r="G18" s="6"/>
      <c r="H18" s="6"/>
      <c r="I18" s="6"/>
      <c r="J18" s="6"/>
      <c r="K18" s="6"/>
      <c r="L18" s="6"/>
      <c r="M18" s="6"/>
      <c r="N18" s="5" t="s">
        <v>1870</v>
      </c>
      <c r="O18" s="8"/>
    </row>
    <row r="19" spans="1:15" ht="11" customHeight="1" x14ac:dyDescent="0.35">
      <c r="A19" s="36"/>
      <c r="B19" s="36"/>
      <c r="C19" s="7" t="s">
        <v>1831</v>
      </c>
      <c r="D19" s="4" t="s">
        <v>1919</v>
      </c>
      <c r="E19" s="6"/>
      <c r="F19" s="6"/>
      <c r="G19" s="6"/>
      <c r="H19" s="6"/>
      <c r="I19" s="6"/>
      <c r="J19" s="6"/>
      <c r="K19" s="6"/>
      <c r="L19" s="6"/>
      <c r="M19" s="6"/>
      <c r="N19" s="5" t="s">
        <v>1855</v>
      </c>
      <c r="O19" s="8"/>
    </row>
    <row r="20" spans="1:15" ht="11" customHeight="1" x14ac:dyDescent="0.35">
      <c r="A20" s="36"/>
      <c r="B20" s="36"/>
      <c r="C20" s="7" t="s">
        <v>1832</v>
      </c>
      <c r="D20" s="4" t="s">
        <v>1920</v>
      </c>
      <c r="E20" s="6"/>
      <c r="F20" s="6"/>
      <c r="G20" s="6"/>
      <c r="H20" s="6"/>
      <c r="I20" s="6"/>
      <c r="J20" s="6"/>
      <c r="K20" s="6"/>
      <c r="L20" s="6"/>
      <c r="M20" s="6"/>
      <c r="N20" s="5" t="s">
        <v>1856</v>
      </c>
      <c r="O20" s="8"/>
    </row>
    <row r="21" spans="1:15" ht="11" customHeight="1" x14ac:dyDescent="0.35">
      <c r="A21" s="36"/>
      <c r="B21" s="37" t="s">
        <v>1837</v>
      </c>
      <c r="C21" s="7" t="s">
        <v>1907</v>
      </c>
      <c r="D21" s="4" t="s">
        <v>1921</v>
      </c>
      <c r="E21" s="6"/>
      <c r="F21" s="6"/>
      <c r="G21" s="6"/>
      <c r="H21" s="6"/>
      <c r="I21" s="6"/>
      <c r="J21" s="6"/>
      <c r="K21" s="6"/>
      <c r="L21" s="6"/>
      <c r="M21" s="6"/>
      <c r="N21" s="5" t="s">
        <v>1871</v>
      </c>
      <c r="O21" s="8"/>
    </row>
    <row r="22" spans="1:15" ht="11" customHeight="1" x14ac:dyDescent="0.35">
      <c r="A22" s="36"/>
      <c r="B22" s="36"/>
      <c r="C22" s="7" t="s">
        <v>1831</v>
      </c>
      <c r="D22" s="4" t="s">
        <v>1922</v>
      </c>
      <c r="E22" s="6"/>
      <c r="F22" s="6"/>
      <c r="G22" s="6"/>
      <c r="H22" s="6"/>
      <c r="I22" s="6"/>
      <c r="J22" s="6"/>
      <c r="K22" s="6"/>
      <c r="L22" s="6"/>
      <c r="M22" s="6"/>
      <c r="N22" s="5" t="s">
        <v>1857</v>
      </c>
      <c r="O22" s="8"/>
    </row>
    <row r="23" spans="1:15" ht="11" customHeight="1" x14ac:dyDescent="0.35">
      <c r="A23" s="36"/>
      <c r="B23" s="36"/>
      <c r="C23" s="7" t="s">
        <v>1832</v>
      </c>
      <c r="D23" s="4" t="s">
        <v>1923</v>
      </c>
      <c r="E23" s="6"/>
      <c r="F23" s="6"/>
      <c r="G23" s="6"/>
      <c r="H23" s="6"/>
      <c r="I23" s="6"/>
      <c r="J23" s="6"/>
      <c r="K23" s="6"/>
      <c r="L23" s="6"/>
      <c r="M23" s="6"/>
      <c r="N23" s="5" t="s">
        <v>1858</v>
      </c>
      <c r="O23" s="8"/>
    </row>
    <row r="24" spans="1:15" ht="11" customHeight="1" x14ac:dyDescent="0.35">
      <c r="A24" s="36"/>
      <c r="B24" s="37" t="s">
        <v>1838</v>
      </c>
      <c r="C24" s="7" t="s">
        <v>1907</v>
      </c>
      <c r="D24" s="4" t="s">
        <v>1924</v>
      </c>
      <c r="E24" s="6"/>
      <c r="F24" s="6"/>
      <c r="G24" s="6"/>
      <c r="H24" s="6"/>
      <c r="I24" s="6"/>
      <c r="J24" s="6"/>
      <c r="K24" s="6"/>
      <c r="L24" s="6"/>
      <c r="M24" s="6"/>
      <c r="N24" s="5" t="s">
        <v>1872</v>
      </c>
      <c r="O24" s="8"/>
    </row>
    <row r="25" spans="1:15" ht="11" customHeight="1" x14ac:dyDescent="0.35">
      <c r="A25" s="36"/>
      <c r="B25" s="36"/>
      <c r="C25" s="7" t="s">
        <v>1831</v>
      </c>
      <c r="D25" s="4" t="s">
        <v>1925</v>
      </c>
      <c r="E25" s="6"/>
      <c r="F25" s="6"/>
      <c r="G25" s="6"/>
      <c r="H25" s="6"/>
      <c r="I25" s="6"/>
      <c r="J25" s="6"/>
      <c r="K25" s="6"/>
      <c r="L25" s="6"/>
      <c r="M25" s="6"/>
      <c r="N25" s="5" t="s">
        <v>1859</v>
      </c>
      <c r="O25" s="8"/>
    </row>
    <row r="26" spans="1:15" ht="11" customHeight="1" x14ac:dyDescent="0.35">
      <c r="A26" s="36"/>
      <c r="B26" s="36"/>
      <c r="C26" s="7" t="s">
        <v>1832</v>
      </c>
      <c r="D26" s="4" t="s">
        <v>1926</v>
      </c>
      <c r="E26" s="6"/>
      <c r="F26" s="6"/>
      <c r="G26" s="6"/>
      <c r="H26" s="6"/>
      <c r="I26" s="6"/>
      <c r="J26" s="6"/>
      <c r="K26" s="6"/>
      <c r="L26" s="6"/>
      <c r="M26" s="6"/>
      <c r="N26" s="5" t="s">
        <v>1860</v>
      </c>
      <c r="O26" s="8"/>
    </row>
    <row r="27" spans="1:15" ht="11" customHeight="1" x14ac:dyDescent="0.35">
      <c r="A27" s="36"/>
      <c r="B27" s="37" t="s">
        <v>1839</v>
      </c>
      <c r="C27" s="7" t="s">
        <v>1907</v>
      </c>
      <c r="D27" s="4" t="s">
        <v>1927</v>
      </c>
      <c r="E27" s="6"/>
      <c r="F27" s="6"/>
      <c r="G27" s="6"/>
      <c r="H27" s="6"/>
      <c r="I27" s="6"/>
      <c r="J27" s="6"/>
      <c r="K27" s="6"/>
      <c r="L27" s="6"/>
      <c r="M27" s="6"/>
      <c r="N27" s="5" t="s">
        <v>1753</v>
      </c>
      <c r="O27" s="8"/>
    </row>
    <row r="28" spans="1:15" ht="11" customHeight="1" x14ac:dyDescent="0.35">
      <c r="A28" s="36"/>
      <c r="B28" s="36"/>
      <c r="C28" s="7" t="s">
        <v>1831</v>
      </c>
      <c r="D28" s="4" t="s">
        <v>1928</v>
      </c>
      <c r="E28" s="6"/>
      <c r="F28" s="6"/>
      <c r="G28" s="6"/>
      <c r="H28" s="6"/>
      <c r="I28" s="6"/>
      <c r="J28" s="6"/>
      <c r="K28" s="6"/>
      <c r="L28" s="6"/>
      <c r="M28" s="6"/>
      <c r="N28" s="5" t="s">
        <v>1861</v>
      </c>
      <c r="O28" s="8"/>
    </row>
    <row r="29" spans="1:15" ht="11" customHeight="1" x14ac:dyDescent="0.35">
      <c r="A29" s="36"/>
      <c r="B29" s="36"/>
      <c r="C29" s="7" t="s">
        <v>1832</v>
      </c>
      <c r="D29" s="4" t="s">
        <v>1929</v>
      </c>
      <c r="E29" s="6"/>
      <c r="F29" s="6"/>
      <c r="G29" s="6"/>
      <c r="H29" s="6"/>
      <c r="I29" s="6"/>
      <c r="J29" s="6"/>
      <c r="K29" s="6"/>
      <c r="L29" s="6"/>
      <c r="M29" s="6"/>
      <c r="N29" s="5" t="s">
        <v>1862</v>
      </c>
      <c r="O29" s="8"/>
    </row>
    <row r="30" spans="1:15" ht="11" customHeight="1" x14ac:dyDescent="0.35">
      <c r="A30" s="36"/>
      <c r="B30" s="37" t="s">
        <v>1844</v>
      </c>
      <c r="C30" s="7" t="s">
        <v>1907</v>
      </c>
      <c r="D30" s="4" t="s">
        <v>1930</v>
      </c>
      <c r="E30" s="6"/>
      <c r="F30" s="6"/>
      <c r="G30" s="6"/>
      <c r="H30" s="6"/>
      <c r="I30" s="6"/>
      <c r="J30" s="6"/>
      <c r="K30" s="6"/>
      <c r="L30" s="6"/>
      <c r="M30" s="6"/>
      <c r="N30" s="5" t="s">
        <v>1873</v>
      </c>
      <c r="O30" s="8"/>
    </row>
    <row r="31" spans="1:15" ht="11" customHeight="1" x14ac:dyDescent="0.35">
      <c r="A31" s="36"/>
      <c r="B31" s="36"/>
      <c r="C31" s="7" t="s">
        <v>1831</v>
      </c>
      <c r="D31" s="4" t="s">
        <v>1931</v>
      </c>
      <c r="E31" s="6"/>
      <c r="F31" s="6"/>
      <c r="G31" s="6"/>
      <c r="H31" s="6"/>
      <c r="I31" s="6"/>
      <c r="J31" s="6"/>
      <c r="K31" s="6"/>
      <c r="L31" s="6"/>
      <c r="M31" s="6"/>
      <c r="N31" s="5" t="s">
        <v>1863</v>
      </c>
      <c r="O31" s="8"/>
    </row>
    <row r="32" spans="1:15" ht="11" customHeight="1" x14ac:dyDescent="0.35">
      <c r="A32" s="36"/>
      <c r="B32" s="36"/>
      <c r="C32" s="7" t="s">
        <v>1832</v>
      </c>
      <c r="D32" s="4" t="s">
        <v>1932</v>
      </c>
      <c r="E32" s="6"/>
      <c r="F32" s="6"/>
      <c r="G32" s="6"/>
      <c r="H32" s="6"/>
      <c r="I32" s="6"/>
      <c r="J32" s="6"/>
      <c r="K32" s="6"/>
      <c r="L32" s="6"/>
      <c r="M32" s="6"/>
      <c r="N32" s="5" t="s">
        <v>1864</v>
      </c>
      <c r="O32" s="8"/>
    </row>
    <row r="33" spans="1:15" ht="11" customHeight="1" x14ac:dyDescent="0.35">
      <c r="A33" s="37" t="s">
        <v>1848</v>
      </c>
      <c r="B33" s="36"/>
      <c r="C33" s="36"/>
      <c r="D33" s="4" t="s">
        <v>1933</v>
      </c>
      <c r="E33" s="12"/>
      <c r="F33" s="12"/>
      <c r="G33" s="12"/>
      <c r="H33" s="12"/>
      <c r="I33" s="12"/>
      <c r="J33" s="12"/>
      <c r="K33" s="12"/>
      <c r="L33" s="12"/>
      <c r="M33" s="6"/>
      <c r="N33" s="5" t="s">
        <v>1865</v>
      </c>
      <c r="O33" s="8"/>
    </row>
    <row r="34" spans="1:15" ht="11" customHeight="1" x14ac:dyDescent="0.35">
      <c r="A34" s="37" t="s">
        <v>1850</v>
      </c>
      <c r="B34" s="36"/>
      <c r="C34" s="36"/>
      <c r="D34" s="4" t="s">
        <v>1934</v>
      </c>
      <c r="E34" s="12"/>
      <c r="F34" s="12"/>
      <c r="G34" s="12"/>
      <c r="H34" s="12"/>
      <c r="I34" s="12"/>
      <c r="J34" s="12"/>
      <c r="K34" s="12"/>
      <c r="L34" s="12"/>
      <c r="M34" s="6"/>
      <c r="N34" s="5" t="s">
        <v>1866</v>
      </c>
      <c r="O34" s="8"/>
    </row>
    <row r="35" spans="1:15" ht="11" customHeight="1" x14ac:dyDescent="0.35">
      <c r="A35" s="37" t="s">
        <v>1935</v>
      </c>
      <c r="B35" s="36"/>
      <c r="C35" s="36"/>
      <c r="D35" s="4" t="s">
        <v>1936</v>
      </c>
      <c r="E35" s="6"/>
      <c r="F35" s="6"/>
      <c r="G35" s="6"/>
      <c r="H35" s="6"/>
      <c r="I35" s="6"/>
      <c r="J35" s="6"/>
      <c r="K35" s="6"/>
      <c r="L35" s="6"/>
      <c r="M35" s="6"/>
      <c r="N35" s="5" t="s">
        <v>1939</v>
      </c>
      <c r="O35" s="8"/>
    </row>
    <row r="36" spans="1:15" ht="11" customHeight="1" x14ac:dyDescent="0.35">
      <c r="D36" s="5" t="s">
        <v>492</v>
      </c>
      <c r="E36" s="5" t="s">
        <v>1533</v>
      </c>
      <c r="F36" s="5" t="s">
        <v>1736</v>
      </c>
      <c r="G36" s="5" t="s">
        <v>497</v>
      </c>
      <c r="H36" s="5" t="s">
        <v>1737</v>
      </c>
      <c r="I36" s="5" t="s">
        <v>1738</v>
      </c>
      <c r="J36" s="5" t="s">
        <v>1739</v>
      </c>
      <c r="K36" s="5" t="s">
        <v>1539</v>
      </c>
      <c r="L36" s="5" t="s">
        <v>1940</v>
      </c>
      <c r="M36" s="5" t="s">
        <v>1798</v>
      </c>
    </row>
    <row r="37" spans="1:15" ht="11" customHeight="1" x14ac:dyDescent="0.35">
      <c r="D37" s="5" t="s">
        <v>1475</v>
      </c>
      <c r="E37" s="5" t="s">
        <v>1785</v>
      </c>
      <c r="F37" s="5" t="s">
        <v>1785</v>
      </c>
      <c r="G37" s="5" t="s">
        <v>1785</v>
      </c>
      <c r="H37" s="5" t="s">
        <v>1785</v>
      </c>
      <c r="I37" s="5" t="s">
        <v>1785</v>
      </c>
      <c r="J37" s="5" t="s">
        <v>1785</v>
      </c>
      <c r="K37" s="5" t="s">
        <v>1536</v>
      </c>
      <c r="L37" s="5" t="s">
        <v>1536</v>
      </c>
      <c r="M37" s="8"/>
    </row>
  </sheetData>
  <mergeCells count="28">
    <mergeCell ref="O6:O7"/>
    <mergeCell ref="B10:C10"/>
    <mergeCell ref="B11:C11"/>
    <mergeCell ref="M5:M6"/>
    <mergeCell ref="A8:A10"/>
    <mergeCell ref="N6:N7"/>
    <mergeCell ref="B8:C8"/>
    <mergeCell ref="A34:C34"/>
    <mergeCell ref="A35:C35"/>
    <mergeCell ref="K5:L5"/>
    <mergeCell ref="A33:C33"/>
    <mergeCell ref="B24:B26"/>
    <mergeCell ref="B27:B29"/>
    <mergeCell ref="B30:B32"/>
    <mergeCell ref="E5:J5"/>
    <mergeCell ref="B9:C9"/>
    <mergeCell ref="B12:C12"/>
    <mergeCell ref="A17:A32"/>
    <mergeCell ref="A11:A13"/>
    <mergeCell ref="B18:B20"/>
    <mergeCell ref="A14:A16"/>
    <mergeCell ref="B17:C17"/>
    <mergeCell ref="B21:B23"/>
    <mergeCell ref="B16:C16"/>
    <mergeCell ref="B15:C15"/>
    <mergeCell ref="B14:C14"/>
    <mergeCell ref="C1:C2"/>
    <mergeCell ref="B13:C13"/>
  </mergeCells>
  <dataValidations count="1">
    <dataValidation type="custom" allowBlank="1" showErrorMessage="1" errorTitle="Error" error="Data is of incorrect type!" sqref="E8:M35" xr:uid="{00000000-0002-0000-3800-000001000000}">
      <formula1>ISNUMBER(E8)</formula1>
    </dataValidation>
  </dataValidations>
  <hyperlinks>
    <hyperlink ref="A1" location="'Table of Contents'!A1" display="S.05.01.01.02 - Life" xr:uid="{00000000-0004-0000-3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800-000000000000}">
          <x14:formula1>
            <xm:f>Enumerations!$A$384:$A$384</xm:f>
          </x14:formula1>
          <xm:sqref>B3</xm:sqref>
        </x14:dataValidation>
      </x14:dataValidations>
    </ext>
  </extLst>
</worksheet>
</file>

<file path=xl/worksheets/sheet5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0-000000000000}">
  <sheetPr codeName="Sheet58">
    <pageSetUpPr autoPageBreaks="0"/>
  </sheetPr>
  <dimension ref="A1:W26"/>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23" width="15" customWidth="1"/>
  </cols>
  <sheetData>
    <row r="1" spans="1:23" ht="11" customHeight="1" x14ac:dyDescent="0.35">
      <c r="A1" s="1" t="s">
        <v>1941</v>
      </c>
      <c r="C1" s="31" t="s">
        <v>20</v>
      </c>
    </row>
    <row r="2" spans="1:23" x14ac:dyDescent="0.35">
      <c r="C2" s="32"/>
    </row>
    <row r="3" spans="1:23" ht="10" customHeight="1" x14ac:dyDescent="0.35">
      <c r="A3" s="3" t="s">
        <v>2</v>
      </c>
      <c r="B3" s="2"/>
    </row>
    <row r="5" spans="1:23" ht="11" customHeight="1" x14ac:dyDescent="0.35">
      <c r="D5" s="35" t="s">
        <v>1803</v>
      </c>
      <c r="E5" s="36"/>
      <c r="F5" s="36"/>
      <c r="G5" s="36"/>
      <c r="H5" s="36"/>
      <c r="I5" s="36"/>
      <c r="J5" s="36"/>
      <c r="K5" s="36"/>
      <c r="L5" s="36"/>
      <c r="M5" s="36"/>
      <c r="N5" s="36"/>
      <c r="O5" s="36"/>
      <c r="P5" s="35" t="s">
        <v>1816</v>
      </c>
      <c r="Q5" s="36"/>
      <c r="R5" s="36"/>
      <c r="S5" s="36"/>
      <c r="T5" s="35" t="s">
        <v>1825</v>
      </c>
    </row>
    <row r="6" spans="1:23" ht="11" customHeight="1" x14ac:dyDescent="0.35">
      <c r="D6" s="3" t="s">
        <v>1804</v>
      </c>
      <c r="E6" s="3" t="s">
        <v>1805</v>
      </c>
      <c r="F6" s="3" t="s">
        <v>1806</v>
      </c>
      <c r="G6" s="3" t="s">
        <v>1807</v>
      </c>
      <c r="H6" s="3" t="s">
        <v>1808</v>
      </c>
      <c r="I6" s="3" t="s">
        <v>1809</v>
      </c>
      <c r="J6" s="3" t="s">
        <v>1810</v>
      </c>
      <c r="K6" s="3" t="s">
        <v>1811</v>
      </c>
      <c r="L6" s="3" t="s">
        <v>1812</v>
      </c>
      <c r="M6" s="3" t="s">
        <v>1813</v>
      </c>
      <c r="N6" s="3" t="s">
        <v>1814</v>
      </c>
      <c r="O6" s="3" t="s">
        <v>1815</v>
      </c>
      <c r="P6" s="3" t="s">
        <v>1817</v>
      </c>
      <c r="Q6" s="3" t="s">
        <v>1819</v>
      </c>
      <c r="R6" s="3" t="s">
        <v>1821</v>
      </c>
      <c r="S6" s="3" t="s">
        <v>1823</v>
      </c>
      <c r="T6" s="36"/>
      <c r="U6" s="33" t="s">
        <v>14</v>
      </c>
      <c r="V6" s="33" t="s">
        <v>1750</v>
      </c>
      <c r="W6" s="33" t="s">
        <v>1475</v>
      </c>
    </row>
    <row r="7" spans="1:23" ht="11" customHeight="1" x14ac:dyDescent="0.35">
      <c r="D7" s="4" t="s">
        <v>515</v>
      </c>
      <c r="E7" s="4" t="s">
        <v>1332</v>
      </c>
      <c r="F7" s="4" t="s">
        <v>1339</v>
      </c>
      <c r="G7" s="4" t="s">
        <v>1554</v>
      </c>
      <c r="H7" s="4" t="s">
        <v>1348</v>
      </c>
      <c r="I7" s="4" t="s">
        <v>1276</v>
      </c>
      <c r="J7" s="4" t="s">
        <v>1278</v>
      </c>
      <c r="K7" s="4" t="s">
        <v>1280</v>
      </c>
      <c r="L7" s="4" t="s">
        <v>1353</v>
      </c>
      <c r="M7" s="4" t="s">
        <v>1588</v>
      </c>
      <c r="N7" s="4" t="s">
        <v>1590</v>
      </c>
      <c r="O7" s="4" t="s">
        <v>1370</v>
      </c>
      <c r="P7" s="4" t="s">
        <v>1818</v>
      </c>
      <c r="Q7" s="4" t="s">
        <v>1820</v>
      </c>
      <c r="R7" s="4" t="s">
        <v>1822</v>
      </c>
      <c r="S7" s="4" t="s">
        <v>1824</v>
      </c>
      <c r="T7" s="4" t="s">
        <v>1826</v>
      </c>
      <c r="U7" s="34"/>
      <c r="V7" s="34"/>
      <c r="W7" s="34"/>
    </row>
    <row r="8" spans="1:23" ht="11" customHeight="1" x14ac:dyDescent="0.35">
      <c r="A8" s="37" t="s">
        <v>1827</v>
      </c>
      <c r="B8" s="7" t="s">
        <v>1828</v>
      </c>
      <c r="C8" s="4" t="s">
        <v>536</v>
      </c>
      <c r="D8" s="6"/>
      <c r="E8" s="6"/>
      <c r="F8" s="6"/>
      <c r="G8" s="6"/>
      <c r="H8" s="6"/>
      <c r="I8" s="6"/>
      <c r="J8" s="6"/>
      <c r="K8" s="6"/>
      <c r="L8" s="6"/>
      <c r="M8" s="6"/>
      <c r="N8" s="6"/>
      <c r="O8" s="6"/>
      <c r="P8" s="12"/>
      <c r="Q8" s="12"/>
      <c r="R8" s="12"/>
      <c r="S8" s="12"/>
      <c r="T8" s="6"/>
      <c r="U8" s="5" t="s">
        <v>1754</v>
      </c>
      <c r="V8" s="5" t="s">
        <v>1755</v>
      </c>
      <c r="W8" s="5" t="s">
        <v>1785</v>
      </c>
    </row>
    <row r="9" spans="1:23" ht="11" customHeight="1" x14ac:dyDescent="0.35">
      <c r="A9" s="36"/>
      <c r="B9" s="7" t="s">
        <v>1829</v>
      </c>
      <c r="C9" s="4" t="s">
        <v>794</v>
      </c>
      <c r="D9" s="6"/>
      <c r="E9" s="6"/>
      <c r="F9" s="6"/>
      <c r="G9" s="6"/>
      <c r="H9" s="6"/>
      <c r="I9" s="6"/>
      <c r="J9" s="6"/>
      <c r="K9" s="6"/>
      <c r="L9" s="6"/>
      <c r="M9" s="6"/>
      <c r="N9" s="6"/>
      <c r="O9" s="6"/>
      <c r="P9" s="12"/>
      <c r="Q9" s="12"/>
      <c r="R9" s="12"/>
      <c r="S9" s="12"/>
      <c r="T9" s="6"/>
      <c r="U9" s="5" t="s">
        <v>1754</v>
      </c>
      <c r="V9" s="5" t="s">
        <v>1755</v>
      </c>
      <c r="W9" s="5" t="s">
        <v>1786</v>
      </c>
    </row>
    <row r="10" spans="1:23" ht="11" customHeight="1" x14ac:dyDescent="0.35">
      <c r="A10" s="36"/>
      <c r="B10" s="7" t="s">
        <v>1830</v>
      </c>
      <c r="C10" s="4" t="s">
        <v>965</v>
      </c>
      <c r="D10" s="12"/>
      <c r="E10" s="12"/>
      <c r="F10" s="12"/>
      <c r="G10" s="12"/>
      <c r="H10" s="12"/>
      <c r="I10" s="12"/>
      <c r="J10" s="12"/>
      <c r="K10" s="12"/>
      <c r="L10" s="12"/>
      <c r="M10" s="12"/>
      <c r="N10" s="12"/>
      <c r="O10" s="12"/>
      <c r="P10" s="6"/>
      <c r="Q10" s="6"/>
      <c r="R10" s="6"/>
      <c r="S10" s="6"/>
      <c r="T10" s="6"/>
      <c r="U10" s="5" t="s">
        <v>1754</v>
      </c>
      <c r="V10" s="5" t="s">
        <v>1755</v>
      </c>
      <c r="W10" s="5" t="s">
        <v>1787</v>
      </c>
    </row>
    <row r="11" spans="1:23" ht="11" customHeight="1" x14ac:dyDescent="0.35">
      <c r="A11" s="36"/>
      <c r="B11" s="7" t="s">
        <v>1831</v>
      </c>
      <c r="C11" s="4" t="s">
        <v>538</v>
      </c>
      <c r="D11" s="6"/>
      <c r="E11" s="6"/>
      <c r="F11" s="6"/>
      <c r="G11" s="6"/>
      <c r="H11" s="6"/>
      <c r="I11" s="6"/>
      <c r="J11" s="6"/>
      <c r="K11" s="6"/>
      <c r="L11" s="6"/>
      <c r="M11" s="6"/>
      <c r="N11" s="6"/>
      <c r="O11" s="6"/>
      <c r="P11" s="6"/>
      <c r="Q11" s="6"/>
      <c r="R11" s="6"/>
      <c r="S11" s="6"/>
      <c r="T11" s="6"/>
      <c r="U11" s="5" t="s">
        <v>1867</v>
      </c>
      <c r="V11" s="5" t="s">
        <v>1755</v>
      </c>
      <c r="W11" s="8"/>
    </row>
    <row r="12" spans="1:23" ht="11" customHeight="1" x14ac:dyDescent="0.35">
      <c r="A12" s="36"/>
      <c r="B12" s="7" t="s">
        <v>1832</v>
      </c>
      <c r="C12" s="4" t="s">
        <v>550</v>
      </c>
      <c r="D12" s="6"/>
      <c r="E12" s="6"/>
      <c r="F12" s="6"/>
      <c r="G12" s="6"/>
      <c r="H12" s="6"/>
      <c r="I12" s="6"/>
      <c r="J12" s="6"/>
      <c r="K12" s="6"/>
      <c r="L12" s="6"/>
      <c r="M12" s="6"/>
      <c r="N12" s="6"/>
      <c r="O12" s="6"/>
      <c r="P12" s="6"/>
      <c r="Q12" s="6"/>
      <c r="R12" s="6"/>
      <c r="S12" s="6"/>
      <c r="T12" s="6"/>
      <c r="U12" s="5" t="s">
        <v>1868</v>
      </c>
      <c r="V12" s="5" t="s">
        <v>1755</v>
      </c>
      <c r="W12" s="8"/>
    </row>
    <row r="13" spans="1:23" ht="11" customHeight="1" x14ac:dyDescent="0.35">
      <c r="A13" s="37" t="s">
        <v>1833</v>
      </c>
      <c r="B13" s="7" t="s">
        <v>1828</v>
      </c>
      <c r="C13" s="4" t="s">
        <v>552</v>
      </c>
      <c r="D13" s="6"/>
      <c r="E13" s="6"/>
      <c r="F13" s="6"/>
      <c r="G13" s="6"/>
      <c r="H13" s="6"/>
      <c r="I13" s="6"/>
      <c r="J13" s="6"/>
      <c r="K13" s="6"/>
      <c r="L13" s="6"/>
      <c r="M13" s="6"/>
      <c r="N13" s="6"/>
      <c r="O13" s="6"/>
      <c r="P13" s="12"/>
      <c r="Q13" s="12"/>
      <c r="R13" s="12"/>
      <c r="S13" s="12"/>
      <c r="T13" s="6"/>
      <c r="U13" s="5" t="s">
        <v>1754</v>
      </c>
      <c r="V13" s="5" t="s">
        <v>1770</v>
      </c>
      <c r="W13" s="5" t="s">
        <v>1785</v>
      </c>
    </row>
    <row r="14" spans="1:23" ht="11" customHeight="1" x14ac:dyDescent="0.35">
      <c r="A14" s="36"/>
      <c r="B14" s="7" t="s">
        <v>1829</v>
      </c>
      <c r="C14" s="4" t="s">
        <v>554</v>
      </c>
      <c r="D14" s="6"/>
      <c r="E14" s="6"/>
      <c r="F14" s="6"/>
      <c r="G14" s="6"/>
      <c r="H14" s="6"/>
      <c r="I14" s="6"/>
      <c r="J14" s="6"/>
      <c r="K14" s="6"/>
      <c r="L14" s="6"/>
      <c r="M14" s="6"/>
      <c r="N14" s="6"/>
      <c r="O14" s="6"/>
      <c r="P14" s="12"/>
      <c r="Q14" s="12"/>
      <c r="R14" s="12"/>
      <c r="S14" s="12"/>
      <c r="T14" s="6"/>
      <c r="U14" s="5" t="s">
        <v>1754</v>
      </c>
      <c r="V14" s="5" t="s">
        <v>1770</v>
      </c>
      <c r="W14" s="5" t="s">
        <v>1786</v>
      </c>
    </row>
    <row r="15" spans="1:23" ht="11" customHeight="1" x14ac:dyDescent="0.35">
      <c r="A15" s="36"/>
      <c r="B15" s="7" t="s">
        <v>1830</v>
      </c>
      <c r="C15" s="4" t="s">
        <v>556</v>
      </c>
      <c r="D15" s="12"/>
      <c r="E15" s="12"/>
      <c r="F15" s="12"/>
      <c r="G15" s="12"/>
      <c r="H15" s="12"/>
      <c r="I15" s="12"/>
      <c r="J15" s="12"/>
      <c r="K15" s="12"/>
      <c r="L15" s="12"/>
      <c r="M15" s="12"/>
      <c r="N15" s="12"/>
      <c r="O15" s="12"/>
      <c r="P15" s="6"/>
      <c r="Q15" s="6"/>
      <c r="R15" s="6"/>
      <c r="S15" s="6"/>
      <c r="T15" s="6"/>
      <c r="U15" s="5" t="s">
        <v>1754</v>
      </c>
      <c r="V15" s="5" t="s">
        <v>1770</v>
      </c>
      <c r="W15" s="5" t="s">
        <v>1787</v>
      </c>
    </row>
    <row r="16" spans="1:23" ht="11" customHeight="1" x14ac:dyDescent="0.35">
      <c r="A16" s="36"/>
      <c r="B16" s="7" t="s">
        <v>1831</v>
      </c>
      <c r="C16" s="4" t="s">
        <v>558</v>
      </c>
      <c r="D16" s="6"/>
      <c r="E16" s="6"/>
      <c r="F16" s="6"/>
      <c r="G16" s="6"/>
      <c r="H16" s="6"/>
      <c r="I16" s="6"/>
      <c r="J16" s="6"/>
      <c r="K16" s="6"/>
      <c r="L16" s="6"/>
      <c r="M16" s="6"/>
      <c r="N16" s="6"/>
      <c r="O16" s="6"/>
      <c r="P16" s="6"/>
      <c r="Q16" s="6"/>
      <c r="R16" s="6"/>
      <c r="S16" s="6"/>
      <c r="T16" s="6"/>
      <c r="U16" s="5" t="s">
        <v>1867</v>
      </c>
      <c r="V16" s="5" t="s">
        <v>1770</v>
      </c>
      <c r="W16" s="8"/>
    </row>
    <row r="17" spans="1:23" ht="11" customHeight="1" x14ac:dyDescent="0.35">
      <c r="A17" s="36"/>
      <c r="B17" s="7" t="s">
        <v>1832</v>
      </c>
      <c r="C17" s="4" t="s">
        <v>570</v>
      </c>
      <c r="D17" s="6"/>
      <c r="E17" s="6"/>
      <c r="F17" s="6"/>
      <c r="G17" s="6"/>
      <c r="H17" s="6"/>
      <c r="I17" s="6"/>
      <c r="J17" s="6"/>
      <c r="K17" s="6"/>
      <c r="L17" s="6"/>
      <c r="M17" s="6"/>
      <c r="N17" s="6"/>
      <c r="O17" s="6"/>
      <c r="P17" s="6"/>
      <c r="Q17" s="6"/>
      <c r="R17" s="6"/>
      <c r="S17" s="6"/>
      <c r="T17" s="6"/>
      <c r="U17" s="5" t="s">
        <v>1868</v>
      </c>
      <c r="V17" s="5" t="s">
        <v>1770</v>
      </c>
      <c r="W17" s="8"/>
    </row>
    <row r="18" spans="1:23" ht="11" customHeight="1" x14ac:dyDescent="0.35">
      <c r="A18" s="37" t="s">
        <v>1834</v>
      </c>
      <c r="B18" s="7" t="s">
        <v>1828</v>
      </c>
      <c r="C18" s="4" t="s">
        <v>572</v>
      </c>
      <c r="D18" s="6"/>
      <c r="E18" s="6"/>
      <c r="F18" s="6"/>
      <c r="G18" s="6"/>
      <c r="H18" s="6"/>
      <c r="I18" s="6"/>
      <c r="J18" s="6"/>
      <c r="K18" s="6"/>
      <c r="L18" s="6"/>
      <c r="M18" s="6"/>
      <c r="N18" s="6"/>
      <c r="O18" s="6"/>
      <c r="P18" s="12"/>
      <c r="Q18" s="12"/>
      <c r="R18" s="12"/>
      <c r="S18" s="12"/>
      <c r="T18" s="6"/>
      <c r="U18" s="5" t="s">
        <v>1869</v>
      </c>
      <c r="V18" s="8"/>
      <c r="W18" s="5" t="s">
        <v>1785</v>
      </c>
    </row>
    <row r="19" spans="1:23" ht="11" customHeight="1" x14ac:dyDescent="0.35">
      <c r="A19" s="36"/>
      <c r="B19" s="7" t="s">
        <v>1829</v>
      </c>
      <c r="C19" s="4" t="s">
        <v>574</v>
      </c>
      <c r="D19" s="6"/>
      <c r="E19" s="6"/>
      <c r="F19" s="6"/>
      <c r="G19" s="6"/>
      <c r="H19" s="6"/>
      <c r="I19" s="6"/>
      <c r="J19" s="6"/>
      <c r="K19" s="6"/>
      <c r="L19" s="6"/>
      <c r="M19" s="6"/>
      <c r="N19" s="6"/>
      <c r="O19" s="6"/>
      <c r="P19" s="12"/>
      <c r="Q19" s="12"/>
      <c r="R19" s="12"/>
      <c r="S19" s="12"/>
      <c r="T19" s="6"/>
      <c r="U19" s="5" t="s">
        <v>1869</v>
      </c>
      <c r="V19" s="8"/>
      <c r="W19" s="5" t="s">
        <v>1786</v>
      </c>
    </row>
    <row r="20" spans="1:23" ht="11" customHeight="1" x14ac:dyDescent="0.35">
      <c r="A20" s="36"/>
      <c r="B20" s="7" t="s">
        <v>1830</v>
      </c>
      <c r="C20" s="4" t="s">
        <v>576</v>
      </c>
      <c r="D20" s="12"/>
      <c r="E20" s="12"/>
      <c r="F20" s="12"/>
      <c r="G20" s="12"/>
      <c r="H20" s="12"/>
      <c r="I20" s="12"/>
      <c r="J20" s="12"/>
      <c r="K20" s="12"/>
      <c r="L20" s="12"/>
      <c r="M20" s="12"/>
      <c r="N20" s="12"/>
      <c r="O20" s="12"/>
      <c r="P20" s="6"/>
      <c r="Q20" s="6"/>
      <c r="R20" s="6"/>
      <c r="S20" s="6"/>
      <c r="T20" s="6"/>
      <c r="U20" s="5" t="s">
        <v>1869</v>
      </c>
      <c r="V20" s="8"/>
      <c r="W20" s="5" t="s">
        <v>1787</v>
      </c>
    </row>
    <row r="21" spans="1:23" ht="11" customHeight="1" x14ac:dyDescent="0.35">
      <c r="A21" s="36"/>
      <c r="B21" s="7" t="s">
        <v>1831</v>
      </c>
      <c r="C21" s="4" t="s">
        <v>1417</v>
      </c>
      <c r="D21" s="6"/>
      <c r="E21" s="6"/>
      <c r="F21" s="6"/>
      <c r="G21" s="6"/>
      <c r="H21" s="6"/>
      <c r="I21" s="6"/>
      <c r="J21" s="6"/>
      <c r="K21" s="6"/>
      <c r="L21" s="6"/>
      <c r="M21" s="6"/>
      <c r="N21" s="6"/>
      <c r="O21" s="6"/>
      <c r="P21" s="6"/>
      <c r="Q21" s="6"/>
      <c r="R21" s="6"/>
      <c r="S21" s="6"/>
      <c r="T21" s="6"/>
      <c r="U21" s="5" t="s">
        <v>1852</v>
      </c>
      <c r="V21" s="8"/>
      <c r="W21" s="8"/>
    </row>
    <row r="22" spans="1:23" ht="11" customHeight="1" x14ac:dyDescent="0.35">
      <c r="A22" s="36"/>
      <c r="B22" s="7" t="s">
        <v>1832</v>
      </c>
      <c r="C22" s="4" t="s">
        <v>584</v>
      </c>
      <c r="D22" s="6"/>
      <c r="E22" s="6"/>
      <c r="F22" s="6"/>
      <c r="G22" s="6"/>
      <c r="H22" s="6"/>
      <c r="I22" s="6"/>
      <c r="J22" s="6"/>
      <c r="K22" s="6"/>
      <c r="L22" s="6"/>
      <c r="M22" s="6"/>
      <c r="N22" s="6"/>
      <c r="O22" s="6"/>
      <c r="P22" s="6"/>
      <c r="Q22" s="6"/>
      <c r="R22" s="6"/>
      <c r="S22" s="6"/>
      <c r="T22" s="6"/>
      <c r="U22" s="5" t="s">
        <v>1853</v>
      </c>
      <c r="V22" s="8"/>
      <c r="W22" s="8"/>
    </row>
    <row r="23" spans="1:23" ht="11" customHeight="1" x14ac:dyDescent="0.35">
      <c r="A23" s="37" t="s">
        <v>1835</v>
      </c>
      <c r="B23" s="36"/>
      <c r="C23" s="4" t="s">
        <v>606</v>
      </c>
      <c r="D23" s="6"/>
      <c r="E23" s="6"/>
      <c r="F23" s="6"/>
      <c r="G23" s="6"/>
      <c r="H23" s="6"/>
      <c r="I23" s="6"/>
      <c r="J23" s="6"/>
      <c r="K23" s="6"/>
      <c r="L23" s="6"/>
      <c r="M23" s="6"/>
      <c r="N23" s="6"/>
      <c r="O23" s="6"/>
      <c r="P23" s="6"/>
      <c r="Q23" s="6"/>
      <c r="R23" s="6"/>
      <c r="S23" s="6"/>
      <c r="T23" s="6"/>
      <c r="U23" s="5" t="s">
        <v>1854</v>
      </c>
      <c r="V23" s="8"/>
      <c r="W23" s="8"/>
    </row>
    <row r="24" spans="1:23" ht="11" customHeight="1" x14ac:dyDescent="0.35">
      <c r="A24" s="37" t="s">
        <v>1848</v>
      </c>
      <c r="B24" s="36"/>
      <c r="C24" s="4" t="s">
        <v>1849</v>
      </c>
      <c r="D24" s="12"/>
      <c r="E24" s="12"/>
      <c r="F24" s="12"/>
      <c r="G24" s="12"/>
      <c r="H24" s="12"/>
      <c r="I24" s="12"/>
      <c r="J24" s="12"/>
      <c r="K24" s="12"/>
      <c r="L24" s="12"/>
      <c r="M24" s="12"/>
      <c r="N24" s="12"/>
      <c r="O24" s="12"/>
      <c r="P24" s="12"/>
      <c r="Q24" s="12"/>
      <c r="R24" s="12"/>
      <c r="S24" s="12"/>
      <c r="T24" s="6"/>
      <c r="U24" s="5" t="s">
        <v>1865</v>
      </c>
      <c r="V24" s="8"/>
      <c r="W24" s="8"/>
    </row>
    <row r="25" spans="1:23" ht="11" customHeight="1" x14ac:dyDescent="0.35">
      <c r="A25" s="37" t="s">
        <v>1850</v>
      </c>
      <c r="B25" s="36"/>
      <c r="C25" s="4" t="s">
        <v>1851</v>
      </c>
      <c r="D25" s="12"/>
      <c r="E25" s="12"/>
      <c r="F25" s="12"/>
      <c r="G25" s="12"/>
      <c r="H25" s="12"/>
      <c r="I25" s="12"/>
      <c r="J25" s="12"/>
      <c r="K25" s="12"/>
      <c r="L25" s="12"/>
      <c r="M25" s="12"/>
      <c r="N25" s="12"/>
      <c r="O25" s="12"/>
      <c r="P25" s="12"/>
      <c r="Q25" s="12"/>
      <c r="R25" s="12"/>
      <c r="S25" s="12"/>
      <c r="T25" s="6"/>
      <c r="U25" s="5" t="s">
        <v>1866</v>
      </c>
      <c r="V25" s="8"/>
      <c r="W25" s="8"/>
    </row>
    <row r="26" spans="1:23" ht="11" customHeight="1" x14ac:dyDescent="0.35">
      <c r="C26" s="5" t="s">
        <v>492</v>
      </c>
      <c r="D26" s="5" t="s">
        <v>1874</v>
      </c>
      <c r="E26" s="5" t="s">
        <v>1875</v>
      </c>
      <c r="F26" s="5" t="s">
        <v>1876</v>
      </c>
      <c r="G26" s="5" t="s">
        <v>1877</v>
      </c>
      <c r="H26" s="5" t="s">
        <v>1878</v>
      </c>
      <c r="I26" s="5" t="s">
        <v>1879</v>
      </c>
      <c r="J26" s="5" t="s">
        <v>1880</v>
      </c>
      <c r="K26" s="5" t="s">
        <v>1881</v>
      </c>
      <c r="L26" s="5" t="s">
        <v>1882</v>
      </c>
      <c r="M26" s="5" t="s">
        <v>1883</v>
      </c>
      <c r="N26" s="5" t="s">
        <v>1884</v>
      </c>
      <c r="O26" s="5" t="s">
        <v>1885</v>
      </c>
      <c r="P26" s="5" t="s">
        <v>1732</v>
      </c>
      <c r="Q26" s="5" t="s">
        <v>1733</v>
      </c>
      <c r="R26" s="5" t="s">
        <v>1734</v>
      </c>
      <c r="S26" s="5" t="s">
        <v>1735</v>
      </c>
      <c r="T26" s="5" t="s">
        <v>1529</v>
      </c>
    </row>
  </sheetData>
  <mergeCells count="13">
    <mergeCell ref="W6:W7"/>
    <mergeCell ref="C1:C2"/>
    <mergeCell ref="V6:V7"/>
    <mergeCell ref="U6:U7"/>
    <mergeCell ref="T5:T6"/>
    <mergeCell ref="P5:S5"/>
    <mergeCell ref="A8:A12"/>
    <mergeCell ref="A23:B23"/>
    <mergeCell ref="A24:B24"/>
    <mergeCell ref="A25:B25"/>
    <mergeCell ref="D5:O5"/>
    <mergeCell ref="A18:A22"/>
    <mergeCell ref="A13:A17"/>
  </mergeCells>
  <dataValidations count="1">
    <dataValidation type="custom" allowBlank="1" showErrorMessage="1" errorTitle="Error" error="Data is of incorrect type!" sqref="D8:T25" xr:uid="{00000000-0002-0000-3900-000001000000}">
      <formula1>ISNUMBER(D8)</formula1>
    </dataValidation>
  </dataValidations>
  <hyperlinks>
    <hyperlink ref="A1" location="'Table of Contents'!A1" display="S.05.01.02.01 - Non-Life (direct business/accepted proportional reinsurance and accepted non-proportional reinsurance)" xr:uid="{00000000-0004-0000-3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900-000000000000}">
          <x14:formula1>
            <xm:f>Enumerations!$A$385:$A$385</xm:f>
          </x14:formula1>
          <xm:sqref>B3</xm:sqref>
        </x14:dataValidation>
      </x14:dataValidations>
    </ext>
  </extLst>
</worksheet>
</file>

<file path=xl/worksheets/sheet5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0-000000000000}">
  <sheetPr codeName="Sheet59">
    <pageSetUpPr autoPageBreaks="0"/>
  </sheetPr>
  <dimension ref="A1:N22"/>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4" width="15" customWidth="1"/>
  </cols>
  <sheetData>
    <row r="1" spans="1:14" ht="11" customHeight="1" x14ac:dyDescent="0.35">
      <c r="A1" s="1" t="s">
        <v>1942</v>
      </c>
      <c r="C1" s="31" t="s">
        <v>20</v>
      </c>
    </row>
    <row r="2" spans="1:14" x14ac:dyDescent="0.35">
      <c r="C2" s="32"/>
    </row>
    <row r="3" spans="1:14" ht="10" customHeight="1" x14ac:dyDescent="0.35">
      <c r="A3" s="3" t="s">
        <v>2</v>
      </c>
      <c r="B3" s="2"/>
    </row>
    <row r="5" spans="1:14" ht="11" customHeight="1" x14ac:dyDescent="0.35">
      <c r="D5" s="35" t="s">
        <v>1888</v>
      </c>
      <c r="E5" s="36"/>
      <c r="F5" s="36"/>
      <c r="G5" s="36"/>
      <c r="H5" s="36"/>
      <c r="I5" s="36"/>
      <c r="J5" s="35" t="s">
        <v>1901</v>
      </c>
      <c r="K5" s="36"/>
      <c r="L5" s="35" t="s">
        <v>1825</v>
      </c>
    </row>
    <row r="6" spans="1:14" ht="11" customHeight="1" x14ac:dyDescent="0.35">
      <c r="D6" s="3" t="s">
        <v>1889</v>
      </c>
      <c r="E6" s="3" t="s">
        <v>1891</v>
      </c>
      <c r="F6" s="3" t="s">
        <v>1893</v>
      </c>
      <c r="G6" s="3" t="s">
        <v>1895</v>
      </c>
      <c r="H6" s="3" t="s">
        <v>1897</v>
      </c>
      <c r="I6" s="3" t="s">
        <v>1899</v>
      </c>
      <c r="J6" s="3" t="s">
        <v>1902</v>
      </c>
      <c r="K6" s="3" t="s">
        <v>1904</v>
      </c>
      <c r="L6" s="36"/>
      <c r="M6" s="33" t="s">
        <v>14</v>
      </c>
      <c r="N6" s="33" t="s">
        <v>1750</v>
      </c>
    </row>
    <row r="7" spans="1:14" ht="11" customHeight="1" x14ac:dyDescent="0.35">
      <c r="D7" s="4" t="s">
        <v>1890</v>
      </c>
      <c r="E7" s="4" t="s">
        <v>1892</v>
      </c>
      <c r="F7" s="4" t="s">
        <v>1894</v>
      </c>
      <c r="G7" s="4" t="s">
        <v>1896</v>
      </c>
      <c r="H7" s="4" t="s">
        <v>1898</v>
      </c>
      <c r="I7" s="4" t="s">
        <v>1900</v>
      </c>
      <c r="J7" s="4" t="s">
        <v>1903</v>
      </c>
      <c r="K7" s="4" t="s">
        <v>1905</v>
      </c>
      <c r="L7" s="4" t="s">
        <v>1906</v>
      </c>
      <c r="M7" s="34"/>
      <c r="N7" s="34"/>
    </row>
    <row r="8" spans="1:14" ht="11" customHeight="1" x14ac:dyDescent="0.35">
      <c r="A8" s="37" t="s">
        <v>1827</v>
      </c>
      <c r="B8" s="7" t="s">
        <v>1907</v>
      </c>
      <c r="C8" s="4" t="s">
        <v>1908</v>
      </c>
      <c r="D8" s="6"/>
      <c r="E8" s="6"/>
      <c r="F8" s="6"/>
      <c r="G8" s="6"/>
      <c r="H8" s="6"/>
      <c r="I8" s="6"/>
      <c r="J8" s="6"/>
      <c r="K8" s="6"/>
      <c r="L8" s="6"/>
      <c r="M8" s="5" t="s">
        <v>1754</v>
      </c>
      <c r="N8" s="5" t="s">
        <v>1755</v>
      </c>
    </row>
    <row r="9" spans="1:14" ht="11" customHeight="1" x14ac:dyDescent="0.35">
      <c r="A9" s="36"/>
      <c r="B9" s="7" t="s">
        <v>1831</v>
      </c>
      <c r="C9" s="4" t="s">
        <v>1909</v>
      </c>
      <c r="D9" s="6"/>
      <c r="E9" s="6"/>
      <c r="F9" s="6"/>
      <c r="G9" s="6"/>
      <c r="H9" s="6"/>
      <c r="I9" s="6"/>
      <c r="J9" s="6"/>
      <c r="K9" s="6"/>
      <c r="L9" s="6"/>
      <c r="M9" s="5" t="s">
        <v>1867</v>
      </c>
      <c r="N9" s="5" t="s">
        <v>1755</v>
      </c>
    </row>
    <row r="10" spans="1:14" ht="11" customHeight="1" x14ac:dyDescent="0.35">
      <c r="A10" s="36"/>
      <c r="B10" s="7" t="s">
        <v>1832</v>
      </c>
      <c r="C10" s="4" t="s">
        <v>1910</v>
      </c>
      <c r="D10" s="6"/>
      <c r="E10" s="6"/>
      <c r="F10" s="6"/>
      <c r="G10" s="6"/>
      <c r="H10" s="6"/>
      <c r="I10" s="6"/>
      <c r="J10" s="6"/>
      <c r="K10" s="6"/>
      <c r="L10" s="6"/>
      <c r="M10" s="5" t="s">
        <v>1868</v>
      </c>
      <c r="N10" s="5" t="s">
        <v>1755</v>
      </c>
    </row>
    <row r="11" spans="1:14" ht="11" customHeight="1" x14ac:dyDescent="0.35">
      <c r="A11" s="37" t="s">
        <v>1833</v>
      </c>
      <c r="B11" s="7" t="s">
        <v>1907</v>
      </c>
      <c r="C11" s="4" t="s">
        <v>1911</v>
      </c>
      <c r="D11" s="6"/>
      <c r="E11" s="6"/>
      <c r="F11" s="6"/>
      <c r="G11" s="6"/>
      <c r="H11" s="6"/>
      <c r="I11" s="6"/>
      <c r="J11" s="6"/>
      <c r="K11" s="6"/>
      <c r="L11" s="6"/>
      <c r="M11" s="5" t="s">
        <v>1754</v>
      </c>
      <c r="N11" s="5" t="s">
        <v>1770</v>
      </c>
    </row>
    <row r="12" spans="1:14" ht="11" customHeight="1" x14ac:dyDescent="0.35">
      <c r="A12" s="36"/>
      <c r="B12" s="7" t="s">
        <v>1831</v>
      </c>
      <c r="C12" s="4" t="s">
        <v>1912</v>
      </c>
      <c r="D12" s="6"/>
      <c r="E12" s="6"/>
      <c r="F12" s="6"/>
      <c r="G12" s="6"/>
      <c r="H12" s="6"/>
      <c r="I12" s="6"/>
      <c r="J12" s="6"/>
      <c r="K12" s="6"/>
      <c r="L12" s="6"/>
      <c r="M12" s="5" t="s">
        <v>1867</v>
      </c>
      <c r="N12" s="5" t="s">
        <v>1770</v>
      </c>
    </row>
    <row r="13" spans="1:14" ht="11" customHeight="1" x14ac:dyDescent="0.35">
      <c r="A13" s="36"/>
      <c r="B13" s="7" t="s">
        <v>1832</v>
      </c>
      <c r="C13" s="4" t="s">
        <v>1913</v>
      </c>
      <c r="D13" s="6"/>
      <c r="E13" s="6"/>
      <c r="F13" s="6"/>
      <c r="G13" s="6"/>
      <c r="H13" s="6"/>
      <c r="I13" s="6"/>
      <c r="J13" s="6"/>
      <c r="K13" s="6"/>
      <c r="L13" s="6"/>
      <c r="M13" s="5" t="s">
        <v>1868</v>
      </c>
      <c r="N13" s="5" t="s">
        <v>1770</v>
      </c>
    </row>
    <row r="14" spans="1:14" ht="11" customHeight="1" x14ac:dyDescent="0.35">
      <c r="A14" s="37" t="s">
        <v>1834</v>
      </c>
      <c r="B14" s="7" t="s">
        <v>1907</v>
      </c>
      <c r="C14" s="4" t="s">
        <v>1914</v>
      </c>
      <c r="D14" s="6"/>
      <c r="E14" s="6"/>
      <c r="F14" s="6"/>
      <c r="G14" s="6"/>
      <c r="H14" s="6"/>
      <c r="I14" s="6"/>
      <c r="J14" s="6"/>
      <c r="K14" s="6"/>
      <c r="L14" s="6"/>
      <c r="M14" s="5" t="s">
        <v>1752</v>
      </c>
      <c r="N14" s="8"/>
    </row>
    <row r="15" spans="1:14" ht="11" customHeight="1" x14ac:dyDescent="0.35">
      <c r="A15" s="36"/>
      <c r="B15" s="7" t="s">
        <v>1831</v>
      </c>
      <c r="C15" s="4" t="s">
        <v>1915</v>
      </c>
      <c r="D15" s="6"/>
      <c r="E15" s="6"/>
      <c r="F15" s="6"/>
      <c r="G15" s="6"/>
      <c r="H15" s="6"/>
      <c r="I15" s="6"/>
      <c r="J15" s="6"/>
      <c r="K15" s="6"/>
      <c r="L15" s="6"/>
      <c r="M15" s="5" t="s">
        <v>1937</v>
      </c>
      <c r="N15" s="8"/>
    </row>
    <row r="16" spans="1:14" ht="11" customHeight="1" x14ac:dyDescent="0.35">
      <c r="A16" s="36"/>
      <c r="B16" s="7" t="s">
        <v>1832</v>
      </c>
      <c r="C16" s="4" t="s">
        <v>1916</v>
      </c>
      <c r="D16" s="6"/>
      <c r="E16" s="6"/>
      <c r="F16" s="6"/>
      <c r="G16" s="6"/>
      <c r="H16" s="6"/>
      <c r="I16" s="6"/>
      <c r="J16" s="6"/>
      <c r="K16" s="6"/>
      <c r="L16" s="6"/>
      <c r="M16" s="5" t="s">
        <v>1938</v>
      </c>
      <c r="N16" s="8"/>
    </row>
    <row r="17" spans="1:14" ht="11" customHeight="1" x14ac:dyDescent="0.35">
      <c r="A17" s="37" t="s">
        <v>1835</v>
      </c>
      <c r="B17" s="36"/>
      <c r="C17" s="4" t="s">
        <v>1917</v>
      </c>
      <c r="D17" s="6"/>
      <c r="E17" s="6"/>
      <c r="F17" s="6"/>
      <c r="G17" s="6"/>
      <c r="H17" s="6"/>
      <c r="I17" s="6"/>
      <c r="J17" s="6"/>
      <c r="K17" s="6"/>
      <c r="L17" s="6"/>
      <c r="M17" s="5" t="s">
        <v>1854</v>
      </c>
      <c r="N17" s="8"/>
    </row>
    <row r="18" spans="1:14" ht="11" customHeight="1" x14ac:dyDescent="0.35">
      <c r="A18" s="37" t="s">
        <v>1848</v>
      </c>
      <c r="B18" s="36"/>
      <c r="C18" s="4" t="s">
        <v>1933</v>
      </c>
      <c r="D18" s="12"/>
      <c r="E18" s="12"/>
      <c r="F18" s="12"/>
      <c r="G18" s="12"/>
      <c r="H18" s="12"/>
      <c r="I18" s="12"/>
      <c r="J18" s="12"/>
      <c r="K18" s="12"/>
      <c r="L18" s="6"/>
      <c r="M18" s="5" t="s">
        <v>1865</v>
      </c>
      <c r="N18" s="8"/>
    </row>
    <row r="19" spans="1:14" ht="11" customHeight="1" x14ac:dyDescent="0.35">
      <c r="A19" s="37" t="s">
        <v>1850</v>
      </c>
      <c r="B19" s="36"/>
      <c r="C19" s="4" t="s">
        <v>1934</v>
      </c>
      <c r="D19" s="12"/>
      <c r="E19" s="12"/>
      <c r="F19" s="12"/>
      <c r="G19" s="12"/>
      <c r="H19" s="12"/>
      <c r="I19" s="12"/>
      <c r="J19" s="12"/>
      <c r="K19" s="12"/>
      <c r="L19" s="6"/>
      <c r="M19" s="5" t="s">
        <v>1866</v>
      </c>
      <c r="N19" s="8"/>
    </row>
    <row r="20" spans="1:14" ht="11" customHeight="1" x14ac:dyDescent="0.35">
      <c r="A20" s="37" t="s">
        <v>1935</v>
      </c>
      <c r="B20" s="36"/>
      <c r="C20" s="4" t="s">
        <v>1936</v>
      </c>
      <c r="D20" s="6"/>
      <c r="E20" s="6"/>
      <c r="F20" s="6"/>
      <c r="G20" s="6"/>
      <c r="H20" s="6"/>
      <c r="I20" s="6"/>
      <c r="J20" s="6"/>
      <c r="K20" s="6"/>
      <c r="L20" s="6"/>
      <c r="M20" s="5" t="s">
        <v>1939</v>
      </c>
      <c r="N20" s="8"/>
    </row>
    <row r="21" spans="1:14" ht="11" customHeight="1" x14ac:dyDescent="0.35">
      <c r="C21" s="5" t="s">
        <v>492</v>
      </c>
      <c r="D21" s="5" t="s">
        <v>1533</v>
      </c>
      <c r="E21" s="5" t="s">
        <v>1736</v>
      </c>
      <c r="F21" s="5" t="s">
        <v>497</v>
      </c>
      <c r="G21" s="5" t="s">
        <v>1737</v>
      </c>
      <c r="H21" s="5" t="s">
        <v>1738</v>
      </c>
      <c r="I21" s="5" t="s">
        <v>1739</v>
      </c>
      <c r="J21" s="5" t="s">
        <v>1539</v>
      </c>
      <c r="K21" s="5" t="s">
        <v>1940</v>
      </c>
      <c r="L21" s="5" t="s">
        <v>1798</v>
      </c>
    </row>
    <row r="22" spans="1:14" ht="11" customHeight="1" x14ac:dyDescent="0.35">
      <c r="C22" s="5" t="s">
        <v>1475</v>
      </c>
      <c r="D22" s="5" t="s">
        <v>1785</v>
      </c>
      <c r="E22" s="5" t="s">
        <v>1785</v>
      </c>
      <c r="F22" s="5" t="s">
        <v>1785</v>
      </c>
      <c r="G22" s="5" t="s">
        <v>1785</v>
      </c>
      <c r="H22" s="5" t="s">
        <v>1785</v>
      </c>
      <c r="I22" s="5" t="s">
        <v>1785</v>
      </c>
      <c r="J22" s="5" t="s">
        <v>1536</v>
      </c>
      <c r="K22" s="5" t="s">
        <v>1536</v>
      </c>
      <c r="L22" s="8"/>
    </row>
  </sheetData>
  <mergeCells count="13">
    <mergeCell ref="N6:N7"/>
    <mergeCell ref="A19:B19"/>
    <mergeCell ref="C1:C2"/>
    <mergeCell ref="A20:B20"/>
    <mergeCell ref="D5:I5"/>
    <mergeCell ref="A18:B18"/>
    <mergeCell ref="A17:B17"/>
    <mergeCell ref="A8:A10"/>
    <mergeCell ref="M6:M7"/>
    <mergeCell ref="L5:L6"/>
    <mergeCell ref="A11:A13"/>
    <mergeCell ref="J5:K5"/>
    <mergeCell ref="A14:A16"/>
  </mergeCells>
  <dataValidations count="1">
    <dataValidation type="custom" allowBlank="1" showErrorMessage="1" errorTitle="Error" error="Data is of incorrect type!" sqref="D8:L20" xr:uid="{00000000-0002-0000-3A00-000001000000}">
      <formula1>ISNUMBER(D8)</formula1>
    </dataValidation>
  </dataValidations>
  <hyperlinks>
    <hyperlink ref="A1" location="'Table of Contents'!A1" display="S.05.01.02.02 - Life" xr:uid="{00000000-0004-0000-3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A00-000000000000}">
          <x14:formula1>
            <xm:f>Enumerations!$A$386:$A$386</xm:f>
          </x14:formula1>
          <xm:sqref>B3</xm:sqref>
        </x14:dataValidation>
      </x14:dataValidations>
    </ext>
  </extLst>
</worksheet>
</file>

<file path=xl/worksheets/sheet6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0-000000000000}">
  <sheetPr codeName="Sheet60">
    <pageSetUpPr autoPageBreaks="0"/>
  </sheetPr>
  <dimension ref="A1:W17"/>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23" width="15" customWidth="1"/>
  </cols>
  <sheetData>
    <row r="1" spans="1:23" ht="11" customHeight="1" x14ac:dyDescent="0.35">
      <c r="A1" s="1" t="s">
        <v>1943</v>
      </c>
      <c r="C1" s="31" t="s">
        <v>20</v>
      </c>
    </row>
    <row r="2" spans="1:23" x14ac:dyDescent="0.35">
      <c r="C2" s="32"/>
    </row>
    <row r="3" spans="1:23" ht="10" customHeight="1" x14ac:dyDescent="0.35">
      <c r="A3" s="3" t="s">
        <v>2</v>
      </c>
      <c r="B3" s="2"/>
    </row>
    <row r="5" spans="1:23" ht="11" customHeight="1" x14ac:dyDescent="0.35">
      <c r="D5" s="35" t="s">
        <v>1803</v>
      </c>
      <c r="E5" s="36"/>
      <c r="F5" s="36"/>
      <c r="G5" s="36"/>
      <c r="H5" s="36"/>
      <c r="I5" s="36"/>
      <c r="J5" s="36"/>
      <c r="K5" s="36"/>
      <c r="L5" s="36"/>
      <c r="M5" s="36"/>
      <c r="N5" s="36"/>
      <c r="O5" s="36"/>
      <c r="P5" s="35" t="s">
        <v>1944</v>
      </c>
      <c r="Q5" s="36"/>
      <c r="R5" s="36"/>
      <c r="S5" s="36"/>
      <c r="T5" s="35" t="s">
        <v>1825</v>
      </c>
    </row>
    <row r="6" spans="1:23" ht="11" customHeight="1" x14ac:dyDescent="0.35">
      <c r="D6" s="3" t="s">
        <v>1804</v>
      </c>
      <c r="E6" s="3" t="s">
        <v>1805</v>
      </c>
      <c r="F6" s="3" t="s">
        <v>1806</v>
      </c>
      <c r="G6" s="3" t="s">
        <v>1807</v>
      </c>
      <c r="H6" s="3" t="s">
        <v>1808</v>
      </c>
      <c r="I6" s="3" t="s">
        <v>1809</v>
      </c>
      <c r="J6" s="3" t="s">
        <v>1810</v>
      </c>
      <c r="K6" s="3" t="s">
        <v>1811</v>
      </c>
      <c r="L6" s="3" t="s">
        <v>1812</v>
      </c>
      <c r="M6" s="3" t="s">
        <v>1813</v>
      </c>
      <c r="N6" s="3" t="s">
        <v>1814</v>
      </c>
      <c r="O6" s="3" t="s">
        <v>1815</v>
      </c>
      <c r="P6" s="3" t="s">
        <v>1817</v>
      </c>
      <c r="Q6" s="3" t="s">
        <v>1819</v>
      </c>
      <c r="R6" s="3" t="s">
        <v>1821</v>
      </c>
      <c r="S6" s="3" t="s">
        <v>1823</v>
      </c>
      <c r="T6" s="36"/>
      <c r="U6" s="33" t="s">
        <v>14</v>
      </c>
      <c r="V6" s="33" t="s">
        <v>1750</v>
      </c>
      <c r="W6" s="33" t="s">
        <v>1475</v>
      </c>
    </row>
    <row r="7" spans="1:23" ht="11" customHeight="1" x14ac:dyDescent="0.35">
      <c r="D7" s="4" t="s">
        <v>515</v>
      </c>
      <c r="E7" s="4" t="s">
        <v>1332</v>
      </c>
      <c r="F7" s="4" t="s">
        <v>1339</v>
      </c>
      <c r="G7" s="4" t="s">
        <v>1554</v>
      </c>
      <c r="H7" s="4" t="s">
        <v>1348</v>
      </c>
      <c r="I7" s="4" t="s">
        <v>1276</v>
      </c>
      <c r="J7" s="4" t="s">
        <v>1278</v>
      </c>
      <c r="K7" s="4" t="s">
        <v>1280</v>
      </c>
      <c r="L7" s="4" t="s">
        <v>1353</v>
      </c>
      <c r="M7" s="4" t="s">
        <v>1588</v>
      </c>
      <c r="N7" s="4" t="s">
        <v>1590</v>
      </c>
      <c r="O7" s="4" t="s">
        <v>1370</v>
      </c>
      <c r="P7" s="4" t="s">
        <v>1818</v>
      </c>
      <c r="Q7" s="4" t="s">
        <v>1820</v>
      </c>
      <c r="R7" s="4" t="s">
        <v>1822</v>
      </c>
      <c r="S7" s="4" t="s">
        <v>1824</v>
      </c>
      <c r="T7" s="4" t="s">
        <v>1826</v>
      </c>
      <c r="U7" s="34"/>
      <c r="V7" s="34"/>
      <c r="W7" s="34"/>
    </row>
    <row r="8" spans="1:23" ht="11" customHeight="1" x14ac:dyDescent="0.35">
      <c r="A8" s="37" t="s">
        <v>1827</v>
      </c>
      <c r="B8" s="7" t="s">
        <v>1828</v>
      </c>
      <c r="C8" s="4" t="s">
        <v>536</v>
      </c>
      <c r="D8" s="6"/>
      <c r="E8" s="6"/>
      <c r="F8" s="6"/>
      <c r="G8" s="6"/>
      <c r="H8" s="6"/>
      <c r="I8" s="6"/>
      <c r="J8" s="6"/>
      <c r="K8" s="6"/>
      <c r="L8" s="6"/>
      <c r="M8" s="6"/>
      <c r="N8" s="6"/>
      <c r="O8" s="6"/>
      <c r="P8" s="12"/>
      <c r="Q8" s="12"/>
      <c r="R8" s="12"/>
      <c r="S8" s="12"/>
      <c r="T8" s="6"/>
      <c r="U8" s="5" t="s">
        <v>1754</v>
      </c>
      <c r="V8" s="5" t="s">
        <v>1755</v>
      </c>
      <c r="W8" s="5" t="s">
        <v>1785</v>
      </c>
    </row>
    <row r="9" spans="1:23" ht="11" customHeight="1" x14ac:dyDescent="0.35">
      <c r="A9" s="36"/>
      <c r="B9" s="7" t="s">
        <v>1829</v>
      </c>
      <c r="C9" s="4" t="s">
        <v>794</v>
      </c>
      <c r="D9" s="6"/>
      <c r="E9" s="6"/>
      <c r="F9" s="6"/>
      <c r="G9" s="6"/>
      <c r="H9" s="6"/>
      <c r="I9" s="6"/>
      <c r="J9" s="6"/>
      <c r="K9" s="6"/>
      <c r="L9" s="6"/>
      <c r="M9" s="6"/>
      <c r="N9" s="6"/>
      <c r="O9" s="6"/>
      <c r="P9" s="12"/>
      <c r="Q9" s="12"/>
      <c r="R9" s="12"/>
      <c r="S9" s="12"/>
      <c r="T9" s="6"/>
      <c r="U9" s="5" t="s">
        <v>1754</v>
      </c>
      <c r="V9" s="5" t="s">
        <v>1755</v>
      </c>
      <c r="W9" s="5" t="s">
        <v>1786</v>
      </c>
    </row>
    <row r="10" spans="1:23" ht="11" customHeight="1" x14ac:dyDescent="0.35">
      <c r="A10" s="36"/>
      <c r="B10" s="7" t="s">
        <v>1830</v>
      </c>
      <c r="C10" s="4" t="s">
        <v>965</v>
      </c>
      <c r="D10" s="12"/>
      <c r="E10" s="12"/>
      <c r="F10" s="12"/>
      <c r="G10" s="12"/>
      <c r="H10" s="12"/>
      <c r="I10" s="12"/>
      <c r="J10" s="12"/>
      <c r="K10" s="12"/>
      <c r="L10" s="12"/>
      <c r="M10" s="12"/>
      <c r="N10" s="12"/>
      <c r="O10" s="12"/>
      <c r="P10" s="6"/>
      <c r="Q10" s="6"/>
      <c r="R10" s="6"/>
      <c r="S10" s="6"/>
      <c r="T10" s="6"/>
      <c r="U10" s="5" t="s">
        <v>1754</v>
      </c>
      <c r="V10" s="5" t="s">
        <v>1755</v>
      </c>
      <c r="W10" s="5" t="s">
        <v>1787</v>
      </c>
    </row>
    <row r="11" spans="1:23" ht="11" customHeight="1" x14ac:dyDescent="0.35">
      <c r="A11" s="36"/>
      <c r="B11" s="7" t="s">
        <v>1832</v>
      </c>
      <c r="C11" s="4" t="s">
        <v>550</v>
      </c>
      <c r="D11" s="6"/>
      <c r="E11" s="6"/>
      <c r="F11" s="6"/>
      <c r="G11" s="6"/>
      <c r="H11" s="6"/>
      <c r="I11" s="6"/>
      <c r="J11" s="6"/>
      <c r="K11" s="6"/>
      <c r="L11" s="6"/>
      <c r="M11" s="6"/>
      <c r="N11" s="6"/>
      <c r="O11" s="6"/>
      <c r="P11" s="6"/>
      <c r="Q11" s="6"/>
      <c r="R11" s="6"/>
      <c r="S11" s="6"/>
      <c r="T11" s="6"/>
      <c r="U11" s="5" t="s">
        <v>1868</v>
      </c>
      <c r="V11" s="5" t="s">
        <v>1755</v>
      </c>
      <c r="W11" s="8"/>
    </row>
    <row r="12" spans="1:23" ht="11" customHeight="1" x14ac:dyDescent="0.35">
      <c r="A12" s="7" t="s">
        <v>1833</v>
      </c>
      <c r="B12" s="7" t="s">
        <v>1832</v>
      </c>
      <c r="C12" s="4" t="s">
        <v>570</v>
      </c>
      <c r="D12" s="6"/>
      <c r="E12" s="6"/>
      <c r="F12" s="6"/>
      <c r="G12" s="6"/>
      <c r="H12" s="6"/>
      <c r="I12" s="6"/>
      <c r="J12" s="6"/>
      <c r="K12" s="6"/>
      <c r="L12" s="6"/>
      <c r="M12" s="6"/>
      <c r="N12" s="6"/>
      <c r="O12" s="6"/>
      <c r="P12" s="6"/>
      <c r="Q12" s="6"/>
      <c r="R12" s="6"/>
      <c r="S12" s="6"/>
      <c r="T12" s="6"/>
      <c r="U12" s="5" t="s">
        <v>1868</v>
      </c>
      <c r="V12" s="5" t="s">
        <v>1770</v>
      </c>
      <c r="W12" s="8"/>
    </row>
    <row r="13" spans="1:23" ht="11" customHeight="1" x14ac:dyDescent="0.35">
      <c r="A13" s="7" t="s">
        <v>1834</v>
      </c>
      <c r="B13" s="7" t="s">
        <v>1832</v>
      </c>
      <c r="C13" s="4" t="s">
        <v>584</v>
      </c>
      <c r="D13" s="6"/>
      <c r="E13" s="6"/>
      <c r="F13" s="6"/>
      <c r="G13" s="6"/>
      <c r="H13" s="6"/>
      <c r="I13" s="6"/>
      <c r="J13" s="6"/>
      <c r="K13" s="6"/>
      <c r="L13" s="6"/>
      <c r="M13" s="6"/>
      <c r="N13" s="6"/>
      <c r="O13" s="6"/>
      <c r="P13" s="6"/>
      <c r="Q13" s="6"/>
      <c r="R13" s="6"/>
      <c r="S13" s="6"/>
      <c r="T13" s="6"/>
      <c r="U13" s="5" t="s">
        <v>1853</v>
      </c>
      <c r="V13" s="8"/>
      <c r="W13" s="8"/>
    </row>
    <row r="14" spans="1:23" ht="11" customHeight="1" x14ac:dyDescent="0.35">
      <c r="A14" s="37" t="s">
        <v>1835</v>
      </c>
      <c r="B14" s="36"/>
      <c r="C14" s="4" t="s">
        <v>606</v>
      </c>
      <c r="D14" s="6"/>
      <c r="E14" s="6"/>
      <c r="F14" s="6"/>
      <c r="G14" s="6"/>
      <c r="H14" s="6"/>
      <c r="I14" s="6"/>
      <c r="J14" s="6"/>
      <c r="K14" s="6"/>
      <c r="L14" s="6"/>
      <c r="M14" s="6"/>
      <c r="N14" s="6"/>
      <c r="O14" s="6"/>
      <c r="P14" s="6"/>
      <c r="Q14" s="6"/>
      <c r="R14" s="6"/>
      <c r="S14" s="6"/>
      <c r="T14" s="6"/>
      <c r="U14" s="5" t="s">
        <v>1854</v>
      </c>
      <c r="V14" s="8"/>
      <c r="W14" s="8"/>
    </row>
    <row r="15" spans="1:23" ht="11" customHeight="1" x14ac:dyDescent="0.35">
      <c r="A15" s="37" t="s">
        <v>1848</v>
      </c>
      <c r="B15" s="36"/>
      <c r="C15" s="4" t="s">
        <v>1849</v>
      </c>
      <c r="D15" s="12"/>
      <c r="E15" s="12"/>
      <c r="F15" s="12"/>
      <c r="G15" s="12"/>
      <c r="H15" s="12"/>
      <c r="I15" s="12"/>
      <c r="J15" s="12"/>
      <c r="K15" s="12"/>
      <c r="L15" s="12"/>
      <c r="M15" s="12"/>
      <c r="N15" s="12"/>
      <c r="O15" s="12"/>
      <c r="P15" s="12"/>
      <c r="Q15" s="12"/>
      <c r="R15" s="12"/>
      <c r="S15" s="12"/>
      <c r="T15" s="6"/>
      <c r="U15" s="5" t="s">
        <v>1865</v>
      </c>
      <c r="V15" s="8"/>
      <c r="W15" s="8"/>
    </row>
    <row r="16" spans="1:23" ht="11" customHeight="1" x14ac:dyDescent="0.35">
      <c r="A16" s="37" t="s">
        <v>1850</v>
      </c>
      <c r="B16" s="36"/>
      <c r="C16" s="4" t="s">
        <v>1851</v>
      </c>
      <c r="D16" s="12"/>
      <c r="E16" s="12"/>
      <c r="F16" s="12"/>
      <c r="G16" s="12"/>
      <c r="H16" s="12"/>
      <c r="I16" s="12"/>
      <c r="J16" s="12"/>
      <c r="K16" s="12"/>
      <c r="L16" s="12"/>
      <c r="M16" s="12"/>
      <c r="N16" s="12"/>
      <c r="O16" s="12"/>
      <c r="P16" s="12"/>
      <c r="Q16" s="12"/>
      <c r="R16" s="12"/>
      <c r="S16" s="12"/>
      <c r="T16" s="6"/>
      <c r="U16" s="5" t="s">
        <v>1866</v>
      </c>
      <c r="V16" s="8"/>
      <c r="W16" s="8"/>
    </row>
    <row r="17" spans="3:20" ht="11" customHeight="1" x14ac:dyDescent="0.35">
      <c r="C17" s="5" t="s">
        <v>492</v>
      </c>
      <c r="D17" s="5" t="s">
        <v>1874</v>
      </c>
      <c r="E17" s="5" t="s">
        <v>1875</v>
      </c>
      <c r="F17" s="5" t="s">
        <v>1876</v>
      </c>
      <c r="G17" s="5" t="s">
        <v>1877</v>
      </c>
      <c r="H17" s="5" t="s">
        <v>1878</v>
      </c>
      <c r="I17" s="5" t="s">
        <v>1879</v>
      </c>
      <c r="J17" s="5" t="s">
        <v>1880</v>
      </c>
      <c r="K17" s="5" t="s">
        <v>1881</v>
      </c>
      <c r="L17" s="5" t="s">
        <v>1882</v>
      </c>
      <c r="M17" s="5" t="s">
        <v>1883</v>
      </c>
      <c r="N17" s="5" t="s">
        <v>1884</v>
      </c>
      <c r="O17" s="5" t="s">
        <v>1885</v>
      </c>
      <c r="P17" s="5" t="s">
        <v>1732</v>
      </c>
      <c r="Q17" s="5" t="s">
        <v>1733</v>
      </c>
      <c r="R17" s="5" t="s">
        <v>1734</v>
      </c>
      <c r="S17" s="5" t="s">
        <v>1735</v>
      </c>
      <c r="T17" s="5" t="s">
        <v>1529</v>
      </c>
    </row>
  </sheetData>
  <mergeCells count="11">
    <mergeCell ref="C1:C2"/>
    <mergeCell ref="V6:V7"/>
    <mergeCell ref="T5:T6"/>
    <mergeCell ref="U6:U7"/>
    <mergeCell ref="A14:B14"/>
    <mergeCell ref="A15:B15"/>
    <mergeCell ref="W6:W7"/>
    <mergeCell ref="A16:B16"/>
    <mergeCell ref="D5:O5"/>
    <mergeCell ref="P5:S5"/>
    <mergeCell ref="A8:A11"/>
  </mergeCells>
  <dataValidations count="1">
    <dataValidation type="custom" allowBlank="1" showErrorMessage="1" errorTitle="Error" error="Data is of incorrect type!" sqref="D8:T16" xr:uid="{00000000-0002-0000-3B00-000001000000}">
      <formula1>ISNUMBER(D8)</formula1>
    </dataValidation>
  </dataValidations>
  <hyperlinks>
    <hyperlink ref="A1" location="'Table of Contents'!A1" display="S.05.01.13.01 - Non-Life (direct business/accepted proportional reinsurance and accepted non-proportional reinsurance)" xr:uid="{00000000-0004-0000-3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B00-000000000000}">
          <x14:formula1>
            <xm:f>Enumerations!$A$387:$A$387</xm:f>
          </x14:formula1>
          <xm:sqref>B3</xm:sqref>
        </x14:dataValidation>
      </x14:dataValidations>
    </ext>
  </extLst>
</worksheet>
</file>

<file path=xl/worksheets/sheet6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0-000000000000}">
  <sheetPr codeName="Sheet61">
    <pageSetUpPr autoPageBreaks="0"/>
  </sheetPr>
  <dimension ref="A1:N16"/>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4" width="15" customWidth="1"/>
  </cols>
  <sheetData>
    <row r="1" spans="1:14" ht="11" customHeight="1" x14ac:dyDescent="0.35">
      <c r="A1" s="1" t="s">
        <v>1945</v>
      </c>
      <c r="C1" s="31" t="s">
        <v>20</v>
      </c>
    </row>
    <row r="2" spans="1:14" x14ac:dyDescent="0.35">
      <c r="C2" s="32"/>
    </row>
    <row r="3" spans="1:14" ht="10" customHeight="1" x14ac:dyDescent="0.35">
      <c r="A3" s="3" t="s">
        <v>2</v>
      </c>
      <c r="B3" s="2"/>
    </row>
    <row r="5" spans="1:14" ht="11" customHeight="1" x14ac:dyDescent="0.35">
      <c r="D5" s="35" t="s">
        <v>1888</v>
      </c>
      <c r="E5" s="36"/>
      <c r="F5" s="36"/>
      <c r="G5" s="36"/>
      <c r="H5" s="36"/>
      <c r="I5" s="36"/>
      <c r="J5" s="35" t="s">
        <v>1901</v>
      </c>
      <c r="K5" s="36"/>
      <c r="L5" s="35" t="s">
        <v>1825</v>
      </c>
    </row>
    <row r="6" spans="1:14" ht="11" customHeight="1" x14ac:dyDescent="0.35">
      <c r="D6" s="3" t="s">
        <v>1889</v>
      </c>
      <c r="E6" s="3" t="s">
        <v>1891</v>
      </c>
      <c r="F6" s="3" t="s">
        <v>1893</v>
      </c>
      <c r="G6" s="3" t="s">
        <v>1895</v>
      </c>
      <c r="H6" s="3" t="s">
        <v>1897</v>
      </c>
      <c r="I6" s="3" t="s">
        <v>1899</v>
      </c>
      <c r="J6" s="3" t="s">
        <v>1902</v>
      </c>
      <c r="K6" s="3" t="s">
        <v>1904</v>
      </c>
      <c r="L6" s="36"/>
      <c r="M6" s="33" t="s">
        <v>14</v>
      </c>
      <c r="N6" s="33" t="s">
        <v>1750</v>
      </c>
    </row>
    <row r="7" spans="1:14" ht="11" customHeight="1" x14ac:dyDescent="0.35">
      <c r="D7" s="4" t="s">
        <v>1890</v>
      </c>
      <c r="E7" s="4" t="s">
        <v>1892</v>
      </c>
      <c r="F7" s="4" t="s">
        <v>1894</v>
      </c>
      <c r="G7" s="4" t="s">
        <v>1896</v>
      </c>
      <c r="H7" s="4" t="s">
        <v>1898</v>
      </c>
      <c r="I7" s="4" t="s">
        <v>1900</v>
      </c>
      <c r="J7" s="4" t="s">
        <v>1903</v>
      </c>
      <c r="K7" s="4" t="s">
        <v>1905</v>
      </c>
      <c r="L7" s="4" t="s">
        <v>1906</v>
      </c>
      <c r="M7" s="34"/>
      <c r="N7" s="34"/>
    </row>
    <row r="8" spans="1:14" ht="11" customHeight="1" x14ac:dyDescent="0.35">
      <c r="A8" s="37" t="s">
        <v>1827</v>
      </c>
      <c r="B8" s="7" t="s">
        <v>1907</v>
      </c>
      <c r="C8" s="4" t="s">
        <v>1908</v>
      </c>
      <c r="D8" s="6"/>
      <c r="E8" s="6"/>
      <c r="F8" s="6"/>
      <c r="G8" s="6"/>
      <c r="H8" s="6"/>
      <c r="I8" s="6"/>
      <c r="J8" s="6"/>
      <c r="K8" s="6"/>
      <c r="L8" s="6"/>
      <c r="M8" s="5" t="s">
        <v>1754</v>
      </c>
      <c r="N8" s="5" t="s">
        <v>1755</v>
      </c>
    </row>
    <row r="9" spans="1:14" ht="11" customHeight="1" x14ac:dyDescent="0.35">
      <c r="A9" s="36"/>
      <c r="B9" s="7" t="s">
        <v>1832</v>
      </c>
      <c r="C9" s="4" t="s">
        <v>1910</v>
      </c>
      <c r="D9" s="6"/>
      <c r="E9" s="6"/>
      <c r="F9" s="6"/>
      <c r="G9" s="6"/>
      <c r="H9" s="6"/>
      <c r="I9" s="6"/>
      <c r="J9" s="6"/>
      <c r="K9" s="6"/>
      <c r="L9" s="6"/>
      <c r="M9" s="5" t="s">
        <v>1868</v>
      </c>
      <c r="N9" s="5" t="s">
        <v>1755</v>
      </c>
    </row>
    <row r="10" spans="1:14" ht="11" customHeight="1" x14ac:dyDescent="0.35">
      <c r="A10" s="7" t="s">
        <v>1833</v>
      </c>
      <c r="B10" s="7" t="s">
        <v>1832</v>
      </c>
      <c r="C10" s="4" t="s">
        <v>1913</v>
      </c>
      <c r="D10" s="6"/>
      <c r="E10" s="6"/>
      <c r="F10" s="6"/>
      <c r="G10" s="6"/>
      <c r="H10" s="6"/>
      <c r="I10" s="6"/>
      <c r="J10" s="6"/>
      <c r="K10" s="6"/>
      <c r="L10" s="6"/>
      <c r="M10" s="5" t="s">
        <v>1868</v>
      </c>
      <c r="N10" s="5" t="s">
        <v>1770</v>
      </c>
    </row>
    <row r="11" spans="1:14" ht="11" customHeight="1" x14ac:dyDescent="0.35">
      <c r="A11" s="7" t="s">
        <v>1834</v>
      </c>
      <c r="B11" s="7" t="s">
        <v>1832</v>
      </c>
      <c r="C11" s="4" t="s">
        <v>1916</v>
      </c>
      <c r="D11" s="6"/>
      <c r="E11" s="6"/>
      <c r="F11" s="6"/>
      <c r="G11" s="6"/>
      <c r="H11" s="6"/>
      <c r="I11" s="6"/>
      <c r="J11" s="6"/>
      <c r="K11" s="6"/>
      <c r="L11" s="6"/>
      <c r="M11" s="5" t="s">
        <v>1938</v>
      </c>
      <c r="N11" s="8"/>
    </row>
    <row r="12" spans="1:14" ht="11" customHeight="1" x14ac:dyDescent="0.35">
      <c r="A12" s="37" t="s">
        <v>1835</v>
      </c>
      <c r="B12" s="36"/>
      <c r="C12" s="4" t="s">
        <v>1917</v>
      </c>
      <c r="D12" s="6"/>
      <c r="E12" s="6"/>
      <c r="F12" s="6"/>
      <c r="G12" s="6"/>
      <c r="H12" s="6"/>
      <c r="I12" s="6"/>
      <c r="J12" s="6"/>
      <c r="K12" s="6"/>
      <c r="L12" s="6"/>
      <c r="M12" s="5" t="s">
        <v>1854</v>
      </c>
      <c r="N12" s="8"/>
    </row>
    <row r="13" spans="1:14" ht="11" customHeight="1" x14ac:dyDescent="0.35">
      <c r="A13" s="37" t="s">
        <v>1848</v>
      </c>
      <c r="B13" s="36"/>
      <c r="C13" s="4" t="s">
        <v>1933</v>
      </c>
      <c r="D13" s="12"/>
      <c r="E13" s="12"/>
      <c r="F13" s="12"/>
      <c r="G13" s="12"/>
      <c r="H13" s="12"/>
      <c r="I13" s="12"/>
      <c r="J13" s="12"/>
      <c r="K13" s="12"/>
      <c r="L13" s="6"/>
      <c r="M13" s="5" t="s">
        <v>1865</v>
      </c>
      <c r="N13" s="8"/>
    </row>
    <row r="14" spans="1:14" ht="11" customHeight="1" x14ac:dyDescent="0.35">
      <c r="A14" s="37" t="s">
        <v>1850</v>
      </c>
      <c r="B14" s="36"/>
      <c r="C14" s="4" t="s">
        <v>1934</v>
      </c>
      <c r="D14" s="12"/>
      <c r="E14" s="12"/>
      <c r="F14" s="12"/>
      <c r="G14" s="12"/>
      <c r="H14" s="12"/>
      <c r="I14" s="12"/>
      <c r="J14" s="12"/>
      <c r="K14" s="12"/>
      <c r="L14" s="6"/>
      <c r="M14" s="5" t="s">
        <v>1866</v>
      </c>
      <c r="N14" s="8"/>
    </row>
    <row r="15" spans="1:14" ht="11" customHeight="1" x14ac:dyDescent="0.35">
      <c r="C15" s="5" t="s">
        <v>492</v>
      </c>
      <c r="D15" s="5" t="s">
        <v>1533</v>
      </c>
      <c r="E15" s="5" t="s">
        <v>1736</v>
      </c>
      <c r="F15" s="5" t="s">
        <v>497</v>
      </c>
      <c r="G15" s="5" t="s">
        <v>1737</v>
      </c>
      <c r="H15" s="5" t="s">
        <v>1738</v>
      </c>
      <c r="I15" s="5" t="s">
        <v>1739</v>
      </c>
      <c r="J15" s="5" t="s">
        <v>1539</v>
      </c>
      <c r="K15" s="5" t="s">
        <v>1940</v>
      </c>
      <c r="L15" s="5" t="s">
        <v>1798</v>
      </c>
    </row>
    <row r="16" spans="1:14" ht="11" customHeight="1" x14ac:dyDescent="0.35">
      <c r="C16" s="5" t="s">
        <v>1475</v>
      </c>
      <c r="D16" s="5" t="s">
        <v>1785</v>
      </c>
      <c r="E16" s="5" t="s">
        <v>1785</v>
      </c>
      <c r="F16" s="5" t="s">
        <v>1785</v>
      </c>
      <c r="G16" s="5" t="s">
        <v>1785</v>
      </c>
      <c r="H16" s="5" t="s">
        <v>1785</v>
      </c>
      <c r="I16" s="5" t="s">
        <v>1785</v>
      </c>
      <c r="J16" s="5" t="s">
        <v>1536</v>
      </c>
      <c r="K16" s="5" t="s">
        <v>1536</v>
      </c>
      <c r="L16" s="8"/>
    </row>
  </sheetData>
  <mergeCells count="10">
    <mergeCell ref="A14:B14"/>
    <mergeCell ref="A12:B12"/>
    <mergeCell ref="A13:B13"/>
    <mergeCell ref="D5:I5"/>
    <mergeCell ref="A8:A9"/>
    <mergeCell ref="C1:C2"/>
    <mergeCell ref="N6:N7"/>
    <mergeCell ref="M6:M7"/>
    <mergeCell ref="L5:L6"/>
    <mergeCell ref="J5:K5"/>
  </mergeCells>
  <dataValidations count="1">
    <dataValidation type="custom" allowBlank="1" showErrorMessage="1" errorTitle="Error" error="Data is of incorrect type!" sqref="D8:L14" xr:uid="{00000000-0002-0000-3C00-000001000000}">
      <formula1>ISNUMBER(D8)</formula1>
    </dataValidation>
  </dataValidations>
  <hyperlinks>
    <hyperlink ref="A1" location="'Table of Contents'!A1" display="S.05.01.13.02 - Life" xr:uid="{00000000-0004-0000-3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C00-000000000000}">
          <x14:formula1>
            <xm:f>Enumerations!$A$388:$A$388</xm:f>
          </x14:formula1>
          <xm:sqref>B3</xm:sqref>
        </x14:dataValidation>
      </x14:dataValidations>
    </ext>
  </extLst>
</worksheet>
</file>

<file path=xl/worksheets/sheet6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0-000000000000}">
  <sheetPr codeName="Sheet62">
    <pageSetUpPr autoPageBreaks="0"/>
  </sheetPr>
  <dimension ref="A1:G26"/>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7" width="15" customWidth="1"/>
  </cols>
  <sheetData>
    <row r="1" spans="1:7" ht="11" customHeight="1" x14ac:dyDescent="0.35">
      <c r="A1" s="1" t="s">
        <v>1946</v>
      </c>
      <c r="C1" s="31" t="s">
        <v>20</v>
      </c>
    </row>
    <row r="2" spans="1:7" x14ac:dyDescent="0.35">
      <c r="C2" s="32"/>
    </row>
    <row r="3" spans="1:7" ht="10" customHeight="1" x14ac:dyDescent="0.35">
      <c r="A3" s="3" t="s">
        <v>2</v>
      </c>
      <c r="B3" s="2"/>
    </row>
    <row r="5" spans="1:7" ht="11" customHeight="1" x14ac:dyDescent="0.35">
      <c r="D5" s="3" t="s">
        <v>478</v>
      </c>
      <c r="E5" s="33" t="s">
        <v>14</v>
      </c>
      <c r="F5" s="33" t="s">
        <v>1750</v>
      </c>
      <c r="G5" s="33" t="s">
        <v>1475</v>
      </c>
    </row>
    <row r="6" spans="1:7" ht="11" customHeight="1" x14ac:dyDescent="0.35">
      <c r="D6" s="4" t="s">
        <v>1280</v>
      </c>
      <c r="E6" s="34"/>
      <c r="F6" s="34"/>
      <c r="G6" s="34"/>
    </row>
    <row r="7" spans="1:7" ht="11" customHeight="1" x14ac:dyDescent="0.35">
      <c r="A7" s="37" t="s">
        <v>1827</v>
      </c>
      <c r="B7" s="7" t="s">
        <v>1828</v>
      </c>
      <c r="C7" s="4" t="s">
        <v>536</v>
      </c>
      <c r="D7" s="6"/>
      <c r="E7" s="5" t="s">
        <v>1754</v>
      </c>
      <c r="F7" s="5" t="s">
        <v>1755</v>
      </c>
      <c r="G7" s="5" t="s">
        <v>1785</v>
      </c>
    </row>
    <row r="8" spans="1:7" ht="11" customHeight="1" x14ac:dyDescent="0.35">
      <c r="A8" s="36"/>
      <c r="B8" s="7" t="s">
        <v>1829</v>
      </c>
      <c r="C8" s="4" t="s">
        <v>794</v>
      </c>
      <c r="D8" s="6"/>
      <c r="E8" s="5" t="s">
        <v>1754</v>
      </c>
      <c r="F8" s="5" t="s">
        <v>1755</v>
      </c>
      <c r="G8" s="5" t="s">
        <v>1786</v>
      </c>
    </row>
    <row r="9" spans="1:7" ht="11" customHeight="1" x14ac:dyDescent="0.35">
      <c r="A9" s="36"/>
      <c r="B9" s="7" t="s">
        <v>1830</v>
      </c>
      <c r="C9" s="4" t="s">
        <v>965</v>
      </c>
      <c r="D9" s="6"/>
      <c r="E9" s="5" t="s">
        <v>1754</v>
      </c>
      <c r="F9" s="5" t="s">
        <v>1755</v>
      </c>
      <c r="G9" s="5" t="s">
        <v>1787</v>
      </c>
    </row>
    <row r="10" spans="1:7" ht="11" customHeight="1" x14ac:dyDescent="0.35">
      <c r="A10" s="36"/>
      <c r="B10" s="7" t="s">
        <v>1831</v>
      </c>
      <c r="C10" s="4" t="s">
        <v>538</v>
      </c>
      <c r="D10" s="6"/>
      <c r="E10" s="5" t="s">
        <v>1867</v>
      </c>
      <c r="F10" s="5" t="s">
        <v>1755</v>
      </c>
      <c r="G10" s="8"/>
    </row>
    <row r="11" spans="1:7" ht="11" customHeight="1" x14ac:dyDescent="0.35">
      <c r="A11" s="36"/>
      <c r="B11" s="7" t="s">
        <v>1832</v>
      </c>
      <c r="C11" s="4" t="s">
        <v>550</v>
      </c>
      <c r="D11" s="6"/>
      <c r="E11" s="5" t="s">
        <v>1868</v>
      </c>
      <c r="F11" s="5" t="s">
        <v>1755</v>
      </c>
      <c r="G11" s="8"/>
    </row>
    <row r="12" spans="1:7" ht="11" customHeight="1" x14ac:dyDescent="0.35">
      <c r="A12" s="37" t="s">
        <v>1833</v>
      </c>
      <c r="B12" s="7" t="s">
        <v>1828</v>
      </c>
      <c r="C12" s="4" t="s">
        <v>552</v>
      </c>
      <c r="D12" s="6"/>
      <c r="E12" s="5" t="s">
        <v>1754</v>
      </c>
      <c r="F12" s="5" t="s">
        <v>1770</v>
      </c>
      <c r="G12" s="5" t="s">
        <v>1785</v>
      </c>
    </row>
    <row r="13" spans="1:7" ht="11" customHeight="1" x14ac:dyDescent="0.35">
      <c r="A13" s="36"/>
      <c r="B13" s="7" t="s">
        <v>1829</v>
      </c>
      <c r="C13" s="4" t="s">
        <v>554</v>
      </c>
      <c r="D13" s="6"/>
      <c r="E13" s="5" t="s">
        <v>1754</v>
      </c>
      <c r="F13" s="5" t="s">
        <v>1770</v>
      </c>
      <c r="G13" s="5" t="s">
        <v>1786</v>
      </c>
    </row>
    <row r="14" spans="1:7" ht="11" customHeight="1" x14ac:dyDescent="0.35">
      <c r="A14" s="36"/>
      <c r="B14" s="7" t="s">
        <v>1830</v>
      </c>
      <c r="C14" s="4" t="s">
        <v>556</v>
      </c>
      <c r="D14" s="6"/>
      <c r="E14" s="5" t="s">
        <v>1754</v>
      </c>
      <c r="F14" s="5" t="s">
        <v>1770</v>
      </c>
      <c r="G14" s="5" t="s">
        <v>1787</v>
      </c>
    </row>
    <row r="15" spans="1:7" ht="11" customHeight="1" x14ac:dyDescent="0.35">
      <c r="A15" s="36"/>
      <c r="B15" s="7" t="s">
        <v>1831</v>
      </c>
      <c r="C15" s="4" t="s">
        <v>558</v>
      </c>
      <c r="D15" s="6"/>
      <c r="E15" s="5" t="s">
        <v>1867</v>
      </c>
      <c r="F15" s="5" t="s">
        <v>1770</v>
      </c>
      <c r="G15" s="8"/>
    </row>
    <row r="16" spans="1:7" ht="11" customHeight="1" x14ac:dyDescent="0.35">
      <c r="A16" s="36"/>
      <c r="B16" s="7" t="s">
        <v>1832</v>
      </c>
      <c r="C16" s="4" t="s">
        <v>570</v>
      </c>
      <c r="D16" s="6"/>
      <c r="E16" s="5" t="s">
        <v>1868</v>
      </c>
      <c r="F16" s="5" t="s">
        <v>1770</v>
      </c>
      <c r="G16" s="8"/>
    </row>
    <row r="17" spans="1:7" ht="11" customHeight="1" x14ac:dyDescent="0.35">
      <c r="A17" s="37" t="s">
        <v>1834</v>
      </c>
      <c r="B17" s="7" t="s">
        <v>1828</v>
      </c>
      <c r="C17" s="4" t="s">
        <v>572</v>
      </c>
      <c r="D17" s="6"/>
      <c r="E17" s="5" t="s">
        <v>1869</v>
      </c>
      <c r="F17" s="8"/>
      <c r="G17" s="5" t="s">
        <v>1785</v>
      </c>
    </row>
    <row r="18" spans="1:7" ht="11" customHeight="1" x14ac:dyDescent="0.35">
      <c r="A18" s="36"/>
      <c r="B18" s="7" t="s">
        <v>1829</v>
      </c>
      <c r="C18" s="4" t="s">
        <v>574</v>
      </c>
      <c r="D18" s="6"/>
      <c r="E18" s="5" t="s">
        <v>1869</v>
      </c>
      <c r="F18" s="8"/>
      <c r="G18" s="5" t="s">
        <v>1786</v>
      </c>
    </row>
    <row r="19" spans="1:7" ht="11" customHeight="1" x14ac:dyDescent="0.35">
      <c r="A19" s="36"/>
      <c r="B19" s="7" t="s">
        <v>1830</v>
      </c>
      <c r="C19" s="4" t="s">
        <v>576</v>
      </c>
      <c r="D19" s="6"/>
      <c r="E19" s="5" t="s">
        <v>1869</v>
      </c>
      <c r="F19" s="8"/>
      <c r="G19" s="5" t="s">
        <v>1787</v>
      </c>
    </row>
    <row r="20" spans="1:7" ht="11" customHeight="1" x14ac:dyDescent="0.35">
      <c r="A20" s="36"/>
      <c r="B20" s="7" t="s">
        <v>1831</v>
      </c>
      <c r="C20" s="4" t="s">
        <v>1417</v>
      </c>
      <c r="D20" s="6"/>
      <c r="E20" s="5" t="s">
        <v>1852</v>
      </c>
      <c r="F20" s="8"/>
      <c r="G20" s="8"/>
    </row>
    <row r="21" spans="1:7" ht="11" customHeight="1" x14ac:dyDescent="0.35">
      <c r="A21" s="36"/>
      <c r="B21" s="7" t="s">
        <v>1832</v>
      </c>
      <c r="C21" s="4" t="s">
        <v>584</v>
      </c>
      <c r="D21" s="6"/>
      <c r="E21" s="5" t="s">
        <v>1853</v>
      </c>
      <c r="F21" s="8"/>
      <c r="G21" s="8"/>
    </row>
    <row r="22" spans="1:7" ht="11" customHeight="1" x14ac:dyDescent="0.35">
      <c r="A22" s="37" t="s">
        <v>1835</v>
      </c>
      <c r="B22" s="36"/>
      <c r="C22" s="4" t="s">
        <v>606</v>
      </c>
      <c r="D22" s="6"/>
      <c r="E22" s="5" t="s">
        <v>1854</v>
      </c>
      <c r="F22" s="8"/>
      <c r="G22" s="8"/>
    </row>
    <row r="23" spans="1:7" ht="11" customHeight="1" x14ac:dyDescent="0.35">
      <c r="A23" s="37" t="s">
        <v>1848</v>
      </c>
      <c r="B23" s="36"/>
      <c r="C23" s="4" t="s">
        <v>1849</v>
      </c>
      <c r="D23" s="12"/>
      <c r="E23" s="5" t="s">
        <v>1865</v>
      </c>
      <c r="F23" s="8"/>
      <c r="G23" s="8"/>
    </row>
    <row r="24" spans="1:7" ht="11" customHeight="1" x14ac:dyDescent="0.35">
      <c r="A24" s="37" t="s">
        <v>1850</v>
      </c>
      <c r="B24" s="36"/>
      <c r="C24" s="4" t="s">
        <v>1851</v>
      </c>
      <c r="D24" s="12"/>
      <c r="E24" s="5" t="s">
        <v>1866</v>
      </c>
      <c r="F24" s="8"/>
      <c r="G24" s="8"/>
    </row>
    <row r="25" spans="1:7" ht="11" customHeight="1" x14ac:dyDescent="0.35">
      <c r="C25" s="5" t="s">
        <v>492</v>
      </c>
      <c r="D25" s="5" t="s">
        <v>1529</v>
      </c>
    </row>
    <row r="26" spans="1:7" ht="11" customHeight="1" x14ac:dyDescent="0.35">
      <c r="C26" s="5" t="s">
        <v>1788</v>
      </c>
      <c r="D26" s="5" t="s">
        <v>487</v>
      </c>
    </row>
  </sheetData>
  <mergeCells count="10">
    <mergeCell ref="C1:C2"/>
    <mergeCell ref="A22:B22"/>
    <mergeCell ref="E5:E6"/>
    <mergeCell ref="A24:B24"/>
    <mergeCell ref="A17:A21"/>
    <mergeCell ref="F5:F6"/>
    <mergeCell ref="A7:A11"/>
    <mergeCell ref="A12:A16"/>
    <mergeCell ref="G5:G6"/>
    <mergeCell ref="A23:B23"/>
  </mergeCells>
  <dataValidations count="1">
    <dataValidation type="custom" allowBlank="1" showErrorMessage="1" errorTitle="Error" error="Data is of incorrect type!" sqref="D7:D24" xr:uid="{00000000-0002-0000-3D00-000001000000}">
      <formula1>ISNUMBER(D7)</formula1>
    </dataValidation>
  </dataValidations>
  <hyperlinks>
    <hyperlink ref="A1" location="'Table of Contents'!A1" display="S.05.02.04.01 - Home Country - non-life obligations" xr:uid="{00000000-0004-0000-3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D00-000000000000}">
          <x14:formula1>
            <xm:f>Enumerations!$A$389:$A$389</xm:f>
          </x14:formula1>
          <xm:sqref>B3</xm:sqref>
        </x14:dataValidation>
      </x14:dataValidations>
    </ext>
  </extLst>
</worksheet>
</file>

<file path=xl/worksheets/sheet6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0-000000000000}">
  <sheetPr codeName="Sheet63">
    <pageSetUpPr autoPageBreaks="0"/>
  </sheetPr>
  <dimension ref="A1:G28"/>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7" width="15" customWidth="1"/>
  </cols>
  <sheetData>
    <row r="1" spans="1:7" ht="11" customHeight="1" x14ac:dyDescent="0.35">
      <c r="A1" s="1" t="s">
        <v>1947</v>
      </c>
      <c r="C1" s="31" t="s">
        <v>20</v>
      </c>
    </row>
    <row r="2" spans="1:7" x14ac:dyDescent="0.35">
      <c r="C2" s="32"/>
    </row>
    <row r="3" spans="1:7" ht="10" customHeight="1" x14ac:dyDescent="0.35">
      <c r="A3" s="3" t="s">
        <v>2</v>
      </c>
      <c r="B3" s="2"/>
    </row>
    <row r="5" spans="1:7" ht="15" customHeight="1" x14ac:dyDescent="0.35">
      <c r="D5" s="3"/>
    </row>
    <row r="6" spans="1:7" ht="11" customHeight="1" x14ac:dyDescent="0.35">
      <c r="D6" s="3" t="s">
        <v>1948</v>
      </c>
      <c r="E6" s="33" t="s">
        <v>14</v>
      </c>
      <c r="F6" s="33" t="s">
        <v>1750</v>
      </c>
      <c r="G6" s="33" t="s">
        <v>1475</v>
      </c>
    </row>
    <row r="7" spans="1:7" ht="11" customHeight="1" x14ac:dyDescent="0.35">
      <c r="D7" s="4" t="s">
        <v>1353</v>
      </c>
      <c r="E7" s="34"/>
      <c r="F7" s="34"/>
      <c r="G7" s="34"/>
    </row>
    <row r="8" spans="1:7" ht="11" customHeight="1" x14ac:dyDescent="0.35">
      <c r="A8" s="37" t="s">
        <v>1827</v>
      </c>
      <c r="B8" s="7" t="s">
        <v>1828</v>
      </c>
      <c r="C8" s="4" t="s">
        <v>536</v>
      </c>
      <c r="D8" s="6"/>
      <c r="E8" s="5" t="s">
        <v>1754</v>
      </c>
      <c r="F8" s="5" t="s">
        <v>1755</v>
      </c>
      <c r="G8" s="5" t="s">
        <v>1785</v>
      </c>
    </row>
    <row r="9" spans="1:7" ht="11" customHeight="1" x14ac:dyDescent="0.35">
      <c r="A9" s="36"/>
      <c r="B9" s="7" t="s">
        <v>1829</v>
      </c>
      <c r="C9" s="4" t="s">
        <v>794</v>
      </c>
      <c r="D9" s="6"/>
      <c r="E9" s="5" t="s">
        <v>1754</v>
      </c>
      <c r="F9" s="5" t="s">
        <v>1755</v>
      </c>
      <c r="G9" s="5" t="s">
        <v>1786</v>
      </c>
    </row>
    <row r="10" spans="1:7" ht="11" customHeight="1" x14ac:dyDescent="0.35">
      <c r="A10" s="36"/>
      <c r="B10" s="7" t="s">
        <v>1830</v>
      </c>
      <c r="C10" s="4" t="s">
        <v>965</v>
      </c>
      <c r="D10" s="6"/>
      <c r="E10" s="5" t="s">
        <v>1754</v>
      </c>
      <c r="F10" s="5" t="s">
        <v>1755</v>
      </c>
      <c r="G10" s="5" t="s">
        <v>1787</v>
      </c>
    </row>
    <row r="11" spans="1:7" ht="11" customHeight="1" x14ac:dyDescent="0.35">
      <c r="A11" s="36"/>
      <c r="B11" s="7" t="s">
        <v>1831</v>
      </c>
      <c r="C11" s="4" t="s">
        <v>538</v>
      </c>
      <c r="D11" s="6"/>
      <c r="E11" s="5" t="s">
        <v>1867</v>
      </c>
      <c r="F11" s="5" t="s">
        <v>1755</v>
      </c>
      <c r="G11" s="8"/>
    </row>
    <row r="12" spans="1:7" ht="11" customHeight="1" x14ac:dyDescent="0.35">
      <c r="A12" s="36"/>
      <c r="B12" s="7" t="s">
        <v>1832</v>
      </c>
      <c r="C12" s="4" t="s">
        <v>550</v>
      </c>
      <c r="D12" s="6"/>
      <c r="E12" s="5" t="s">
        <v>1868</v>
      </c>
      <c r="F12" s="5" t="s">
        <v>1755</v>
      </c>
      <c r="G12" s="8"/>
    </row>
    <row r="13" spans="1:7" ht="11" customHeight="1" x14ac:dyDescent="0.35">
      <c r="A13" s="37" t="s">
        <v>1833</v>
      </c>
      <c r="B13" s="7" t="s">
        <v>1828</v>
      </c>
      <c r="C13" s="4" t="s">
        <v>552</v>
      </c>
      <c r="D13" s="6"/>
      <c r="E13" s="5" t="s">
        <v>1754</v>
      </c>
      <c r="F13" s="5" t="s">
        <v>1770</v>
      </c>
      <c r="G13" s="5" t="s">
        <v>1785</v>
      </c>
    </row>
    <row r="14" spans="1:7" ht="11" customHeight="1" x14ac:dyDescent="0.35">
      <c r="A14" s="36"/>
      <c r="B14" s="7" t="s">
        <v>1829</v>
      </c>
      <c r="C14" s="4" t="s">
        <v>554</v>
      </c>
      <c r="D14" s="6"/>
      <c r="E14" s="5" t="s">
        <v>1754</v>
      </c>
      <c r="F14" s="5" t="s">
        <v>1770</v>
      </c>
      <c r="G14" s="5" t="s">
        <v>1786</v>
      </c>
    </row>
    <row r="15" spans="1:7" ht="11" customHeight="1" x14ac:dyDescent="0.35">
      <c r="A15" s="36"/>
      <c r="B15" s="7" t="s">
        <v>1830</v>
      </c>
      <c r="C15" s="4" t="s">
        <v>556</v>
      </c>
      <c r="D15" s="6"/>
      <c r="E15" s="5" t="s">
        <v>1754</v>
      </c>
      <c r="F15" s="5" t="s">
        <v>1770</v>
      </c>
      <c r="G15" s="5" t="s">
        <v>1787</v>
      </c>
    </row>
    <row r="16" spans="1:7" ht="11" customHeight="1" x14ac:dyDescent="0.35">
      <c r="A16" s="36"/>
      <c r="B16" s="7" t="s">
        <v>1831</v>
      </c>
      <c r="C16" s="4" t="s">
        <v>558</v>
      </c>
      <c r="D16" s="6"/>
      <c r="E16" s="5" t="s">
        <v>1867</v>
      </c>
      <c r="F16" s="5" t="s">
        <v>1770</v>
      </c>
      <c r="G16" s="8"/>
    </row>
    <row r="17" spans="1:7" ht="11" customHeight="1" x14ac:dyDescent="0.35">
      <c r="A17" s="36"/>
      <c r="B17" s="7" t="s">
        <v>1832</v>
      </c>
      <c r="C17" s="4" t="s">
        <v>570</v>
      </c>
      <c r="D17" s="6"/>
      <c r="E17" s="5" t="s">
        <v>1868</v>
      </c>
      <c r="F17" s="5" t="s">
        <v>1770</v>
      </c>
      <c r="G17" s="8"/>
    </row>
    <row r="18" spans="1:7" ht="11" customHeight="1" x14ac:dyDescent="0.35">
      <c r="A18" s="37" t="s">
        <v>1834</v>
      </c>
      <c r="B18" s="7" t="s">
        <v>1828</v>
      </c>
      <c r="C18" s="4" t="s">
        <v>572</v>
      </c>
      <c r="D18" s="6"/>
      <c r="E18" s="5" t="s">
        <v>1869</v>
      </c>
      <c r="F18" s="8"/>
      <c r="G18" s="5" t="s">
        <v>1785</v>
      </c>
    </row>
    <row r="19" spans="1:7" ht="11" customHeight="1" x14ac:dyDescent="0.35">
      <c r="A19" s="36"/>
      <c r="B19" s="7" t="s">
        <v>1829</v>
      </c>
      <c r="C19" s="4" t="s">
        <v>574</v>
      </c>
      <c r="D19" s="6"/>
      <c r="E19" s="5" t="s">
        <v>1869</v>
      </c>
      <c r="F19" s="8"/>
      <c r="G19" s="5" t="s">
        <v>1786</v>
      </c>
    </row>
    <row r="20" spans="1:7" ht="11" customHeight="1" x14ac:dyDescent="0.35">
      <c r="A20" s="36"/>
      <c r="B20" s="7" t="s">
        <v>1830</v>
      </c>
      <c r="C20" s="4" t="s">
        <v>576</v>
      </c>
      <c r="D20" s="6"/>
      <c r="E20" s="5" t="s">
        <v>1869</v>
      </c>
      <c r="F20" s="8"/>
      <c r="G20" s="5" t="s">
        <v>1787</v>
      </c>
    </row>
    <row r="21" spans="1:7" ht="11" customHeight="1" x14ac:dyDescent="0.35">
      <c r="A21" s="36"/>
      <c r="B21" s="7" t="s">
        <v>1831</v>
      </c>
      <c r="C21" s="4" t="s">
        <v>1417</v>
      </c>
      <c r="D21" s="6"/>
      <c r="E21" s="5" t="s">
        <v>1852</v>
      </c>
      <c r="F21" s="8"/>
      <c r="G21" s="8"/>
    </row>
    <row r="22" spans="1:7" ht="11" customHeight="1" x14ac:dyDescent="0.35">
      <c r="A22" s="36"/>
      <c r="B22" s="7" t="s">
        <v>1832</v>
      </c>
      <c r="C22" s="4" t="s">
        <v>584</v>
      </c>
      <c r="D22" s="6"/>
      <c r="E22" s="5" t="s">
        <v>1853</v>
      </c>
      <c r="F22" s="8"/>
      <c r="G22" s="8"/>
    </row>
    <row r="23" spans="1:7" ht="11" customHeight="1" x14ac:dyDescent="0.35">
      <c r="A23" s="37" t="s">
        <v>1835</v>
      </c>
      <c r="B23" s="36"/>
      <c r="C23" s="4" t="s">
        <v>606</v>
      </c>
      <c r="D23" s="6"/>
      <c r="E23" s="5" t="s">
        <v>1854</v>
      </c>
      <c r="F23" s="8"/>
      <c r="G23" s="8"/>
    </row>
    <row r="24" spans="1:7" ht="11" customHeight="1" x14ac:dyDescent="0.35">
      <c r="A24" s="37" t="s">
        <v>1848</v>
      </c>
      <c r="B24" s="36"/>
      <c r="C24" s="4" t="s">
        <v>1849</v>
      </c>
      <c r="D24" s="12"/>
      <c r="E24" s="5" t="s">
        <v>1865</v>
      </c>
      <c r="F24" s="8"/>
      <c r="G24" s="8"/>
    </row>
    <row r="25" spans="1:7" ht="11" customHeight="1" x14ac:dyDescent="0.35">
      <c r="A25" s="37" t="s">
        <v>1850</v>
      </c>
      <c r="B25" s="36"/>
      <c r="C25" s="4" t="s">
        <v>1851</v>
      </c>
      <c r="D25" s="12"/>
      <c r="E25" s="5" t="s">
        <v>1866</v>
      </c>
      <c r="F25" s="8"/>
      <c r="G25" s="8"/>
    </row>
    <row r="26" spans="1:7" ht="11" customHeight="1" x14ac:dyDescent="0.35">
      <c r="C26" s="5" t="s">
        <v>1791</v>
      </c>
      <c r="D26" s="5" t="s">
        <v>1792</v>
      </c>
    </row>
    <row r="27" spans="1:7" ht="11" customHeight="1" x14ac:dyDescent="0.35">
      <c r="C27" s="5" t="s">
        <v>492</v>
      </c>
      <c r="D27" s="5" t="s">
        <v>1529</v>
      </c>
    </row>
    <row r="28" spans="1:7" ht="11" customHeight="1" x14ac:dyDescent="0.35">
      <c r="C28" s="5" t="s">
        <v>1788</v>
      </c>
      <c r="D28" s="5" t="s">
        <v>504</v>
      </c>
    </row>
  </sheetData>
  <mergeCells count="10">
    <mergeCell ref="F6:F7"/>
    <mergeCell ref="G6:G7"/>
    <mergeCell ref="A13:A17"/>
    <mergeCell ref="C1:C2"/>
    <mergeCell ref="A25:B25"/>
    <mergeCell ref="A24:B24"/>
    <mergeCell ref="A18:A22"/>
    <mergeCell ref="A8:A12"/>
    <mergeCell ref="A23:B23"/>
    <mergeCell ref="E6:E7"/>
  </mergeCells>
  <dataValidations count="1">
    <dataValidation type="custom" allowBlank="1" showErrorMessage="1" errorTitle="Error" error="Data is of incorrect type!" sqref="D8:D25" xr:uid="{00000000-0002-0000-3E00-000002000000}">
      <formula1>ISNUMBER(D8)</formula1>
    </dataValidation>
  </dataValidations>
  <hyperlinks>
    <hyperlink ref="A1" location="'Table of Contents'!A1" display="S.05.02.04.02 - Top 5 countries (by amount of gross premiums written) - non-life obligations" xr:uid="{00000000-0004-0000-3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3E00-000000000000}">
          <x14:formula1>
            <xm:f>Enumerations!$A$390:$A$390</xm:f>
          </x14:formula1>
          <xm:sqref>B3</xm:sqref>
        </x14:dataValidation>
        <x14:dataValidation type="list" allowBlank="1" showErrorMessage="1" errorTitle="Error" error="Data is of incorrect type!" xr:uid="{00000000-0002-0000-3E00-000001000000}">
          <x14:formula1>
            <xm:f>Enumerations!$A$391:$IU$391</xm:f>
          </x14:formula1>
          <xm:sqref>D6</xm:sqref>
        </x14:dataValidation>
      </x14:dataValidations>
    </ext>
  </extLst>
</worksheet>
</file>

<file path=xl/worksheets/sheet6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0-000000000000}">
  <sheetPr codeName="Sheet64">
    <pageSetUpPr autoPageBreaks="0"/>
  </sheetPr>
  <dimension ref="A1:G26"/>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7" width="15" customWidth="1"/>
  </cols>
  <sheetData>
    <row r="1" spans="1:7" ht="11" customHeight="1" x14ac:dyDescent="0.35">
      <c r="A1" s="1" t="s">
        <v>1949</v>
      </c>
      <c r="C1" s="31" t="s">
        <v>20</v>
      </c>
    </row>
    <row r="2" spans="1:7" x14ac:dyDescent="0.35">
      <c r="C2" s="32"/>
    </row>
    <row r="3" spans="1:7" ht="10" customHeight="1" x14ac:dyDescent="0.35">
      <c r="A3" s="3" t="s">
        <v>2</v>
      </c>
      <c r="B3" s="2"/>
    </row>
    <row r="5" spans="1:7" ht="11" customHeight="1" x14ac:dyDescent="0.35">
      <c r="D5" s="3" t="s">
        <v>1950</v>
      </c>
      <c r="E5" s="33" t="s">
        <v>14</v>
      </c>
      <c r="F5" s="33" t="s">
        <v>1750</v>
      </c>
      <c r="G5" s="33" t="s">
        <v>1475</v>
      </c>
    </row>
    <row r="6" spans="1:7" ht="11" customHeight="1" x14ac:dyDescent="0.35">
      <c r="D6" s="4" t="s">
        <v>1820</v>
      </c>
      <c r="E6" s="34"/>
      <c r="F6" s="34"/>
      <c r="G6" s="34"/>
    </row>
    <row r="7" spans="1:7" ht="11" customHeight="1" x14ac:dyDescent="0.35">
      <c r="A7" s="37" t="s">
        <v>1827</v>
      </c>
      <c r="B7" s="7" t="s">
        <v>1828</v>
      </c>
      <c r="C7" s="4" t="s">
        <v>536</v>
      </c>
      <c r="D7" s="6"/>
      <c r="E7" s="5" t="s">
        <v>1754</v>
      </c>
      <c r="F7" s="5" t="s">
        <v>1755</v>
      </c>
      <c r="G7" s="5" t="s">
        <v>1785</v>
      </c>
    </row>
    <row r="8" spans="1:7" ht="11" customHeight="1" x14ac:dyDescent="0.35">
      <c r="A8" s="36"/>
      <c r="B8" s="7" t="s">
        <v>1829</v>
      </c>
      <c r="C8" s="4" t="s">
        <v>794</v>
      </c>
      <c r="D8" s="6"/>
      <c r="E8" s="5" t="s">
        <v>1754</v>
      </c>
      <c r="F8" s="5" t="s">
        <v>1755</v>
      </c>
      <c r="G8" s="5" t="s">
        <v>1786</v>
      </c>
    </row>
    <row r="9" spans="1:7" ht="11" customHeight="1" x14ac:dyDescent="0.35">
      <c r="A9" s="36"/>
      <c r="B9" s="7" t="s">
        <v>1830</v>
      </c>
      <c r="C9" s="4" t="s">
        <v>965</v>
      </c>
      <c r="D9" s="6"/>
      <c r="E9" s="5" t="s">
        <v>1754</v>
      </c>
      <c r="F9" s="5" t="s">
        <v>1755</v>
      </c>
      <c r="G9" s="5" t="s">
        <v>1787</v>
      </c>
    </row>
    <row r="10" spans="1:7" ht="11" customHeight="1" x14ac:dyDescent="0.35">
      <c r="A10" s="36"/>
      <c r="B10" s="7" t="s">
        <v>1831</v>
      </c>
      <c r="C10" s="4" t="s">
        <v>538</v>
      </c>
      <c r="D10" s="6"/>
      <c r="E10" s="5" t="s">
        <v>1867</v>
      </c>
      <c r="F10" s="5" t="s">
        <v>1755</v>
      </c>
      <c r="G10" s="8"/>
    </row>
    <row r="11" spans="1:7" ht="11" customHeight="1" x14ac:dyDescent="0.35">
      <c r="A11" s="36"/>
      <c r="B11" s="7" t="s">
        <v>1832</v>
      </c>
      <c r="C11" s="4" t="s">
        <v>550</v>
      </c>
      <c r="D11" s="6"/>
      <c r="E11" s="5" t="s">
        <v>1868</v>
      </c>
      <c r="F11" s="5" t="s">
        <v>1755</v>
      </c>
      <c r="G11" s="8"/>
    </row>
    <row r="12" spans="1:7" ht="11" customHeight="1" x14ac:dyDescent="0.35">
      <c r="A12" s="37" t="s">
        <v>1833</v>
      </c>
      <c r="B12" s="7" t="s">
        <v>1828</v>
      </c>
      <c r="C12" s="4" t="s">
        <v>552</v>
      </c>
      <c r="D12" s="6"/>
      <c r="E12" s="5" t="s">
        <v>1754</v>
      </c>
      <c r="F12" s="5" t="s">
        <v>1770</v>
      </c>
      <c r="G12" s="5" t="s">
        <v>1785</v>
      </c>
    </row>
    <row r="13" spans="1:7" ht="11" customHeight="1" x14ac:dyDescent="0.35">
      <c r="A13" s="36"/>
      <c r="B13" s="7" t="s">
        <v>1829</v>
      </c>
      <c r="C13" s="4" t="s">
        <v>554</v>
      </c>
      <c r="D13" s="6"/>
      <c r="E13" s="5" t="s">
        <v>1754</v>
      </c>
      <c r="F13" s="5" t="s">
        <v>1770</v>
      </c>
      <c r="G13" s="5" t="s">
        <v>1786</v>
      </c>
    </row>
    <row r="14" spans="1:7" ht="11" customHeight="1" x14ac:dyDescent="0.35">
      <c r="A14" s="36"/>
      <c r="B14" s="7" t="s">
        <v>1830</v>
      </c>
      <c r="C14" s="4" t="s">
        <v>556</v>
      </c>
      <c r="D14" s="6"/>
      <c r="E14" s="5" t="s">
        <v>1754</v>
      </c>
      <c r="F14" s="5" t="s">
        <v>1770</v>
      </c>
      <c r="G14" s="5" t="s">
        <v>1787</v>
      </c>
    </row>
    <row r="15" spans="1:7" ht="11" customHeight="1" x14ac:dyDescent="0.35">
      <c r="A15" s="36"/>
      <c r="B15" s="7" t="s">
        <v>1831</v>
      </c>
      <c r="C15" s="4" t="s">
        <v>558</v>
      </c>
      <c r="D15" s="6"/>
      <c r="E15" s="5" t="s">
        <v>1867</v>
      </c>
      <c r="F15" s="5" t="s">
        <v>1770</v>
      </c>
      <c r="G15" s="8"/>
    </row>
    <row r="16" spans="1:7" ht="11" customHeight="1" x14ac:dyDescent="0.35">
      <c r="A16" s="36"/>
      <c r="B16" s="7" t="s">
        <v>1832</v>
      </c>
      <c r="C16" s="4" t="s">
        <v>570</v>
      </c>
      <c r="D16" s="6"/>
      <c r="E16" s="5" t="s">
        <v>1868</v>
      </c>
      <c r="F16" s="5" t="s">
        <v>1770</v>
      </c>
      <c r="G16" s="8"/>
    </row>
    <row r="17" spans="1:7" ht="11" customHeight="1" x14ac:dyDescent="0.35">
      <c r="A17" s="37" t="s">
        <v>1834</v>
      </c>
      <c r="B17" s="7" t="s">
        <v>1828</v>
      </c>
      <c r="C17" s="4" t="s">
        <v>572</v>
      </c>
      <c r="D17" s="6"/>
      <c r="E17" s="5" t="s">
        <v>1869</v>
      </c>
      <c r="F17" s="8"/>
      <c r="G17" s="5" t="s">
        <v>1785</v>
      </c>
    </row>
    <row r="18" spans="1:7" ht="11" customHeight="1" x14ac:dyDescent="0.35">
      <c r="A18" s="36"/>
      <c r="B18" s="7" t="s">
        <v>1829</v>
      </c>
      <c r="C18" s="4" t="s">
        <v>574</v>
      </c>
      <c r="D18" s="6"/>
      <c r="E18" s="5" t="s">
        <v>1869</v>
      </c>
      <c r="F18" s="8"/>
      <c r="G18" s="5" t="s">
        <v>1786</v>
      </c>
    </row>
    <row r="19" spans="1:7" ht="11" customHeight="1" x14ac:dyDescent="0.35">
      <c r="A19" s="36"/>
      <c r="B19" s="7" t="s">
        <v>1830</v>
      </c>
      <c r="C19" s="4" t="s">
        <v>576</v>
      </c>
      <c r="D19" s="6"/>
      <c r="E19" s="5" t="s">
        <v>1869</v>
      </c>
      <c r="F19" s="8"/>
      <c r="G19" s="5" t="s">
        <v>1787</v>
      </c>
    </row>
    <row r="20" spans="1:7" ht="11" customHeight="1" x14ac:dyDescent="0.35">
      <c r="A20" s="36"/>
      <c r="B20" s="7" t="s">
        <v>1831</v>
      </c>
      <c r="C20" s="4" t="s">
        <v>1417</v>
      </c>
      <c r="D20" s="6"/>
      <c r="E20" s="5" t="s">
        <v>1852</v>
      </c>
      <c r="F20" s="8"/>
      <c r="G20" s="8"/>
    </row>
    <row r="21" spans="1:7" ht="11" customHeight="1" x14ac:dyDescent="0.35">
      <c r="A21" s="36"/>
      <c r="B21" s="7" t="s">
        <v>1832</v>
      </c>
      <c r="C21" s="4" t="s">
        <v>584</v>
      </c>
      <c r="D21" s="6"/>
      <c r="E21" s="5" t="s">
        <v>1853</v>
      </c>
      <c r="F21" s="8"/>
      <c r="G21" s="8"/>
    </row>
    <row r="22" spans="1:7" ht="11" customHeight="1" x14ac:dyDescent="0.35">
      <c r="A22" s="37" t="s">
        <v>1835</v>
      </c>
      <c r="B22" s="36"/>
      <c r="C22" s="4" t="s">
        <v>606</v>
      </c>
      <c r="D22" s="6"/>
      <c r="E22" s="5" t="s">
        <v>1854</v>
      </c>
      <c r="F22" s="8"/>
      <c r="G22" s="8"/>
    </row>
    <row r="23" spans="1:7" ht="11" customHeight="1" x14ac:dyDescent="0.35">
      <c r="A23" s="37" t="s">
        <v>1848</v>
      </c>
      <c r="B23" s="36"/>
      <c r="C23" s="4" t="s">
        <v>1849</v>
      </c>
      <c r="D23" s="6"/>
      <c r="E23" s="5" t="s">
        <v>1865</v>
      </c>
      <c r="F23" s="8"/>
      <c r="G23" s="8"/>
    </row>
    <row r="24" spans="1:7" ht="11" customHeight="1" x14ac:dyDescent="0.35">
      <c r="A24" s="37" t="s">
        <v>1850</v>
      </c>
      <c r="B24" s="36"/>
      <c r="C24" s="4" t="s">
        <v>1851</v>
      </c>
      <c r="D24" s="6"/>
      <c r="E24" s="5" t="s">
        <v>1866</v>
      </c>
      <c r="F24" s="8"/>
      <c r="G24" s="8"/>
    </row>
    <row r="25" spans="1:7" ht="11" customHeight="1" x14ac:dyDescent="0.35">
      <c r="C25" s="5" t="s">
        <v>1791</v>
      </c>
      <c r="D25" s="5" t="s">
        <v>1951</v>
      </c>
    </row>
    <row r="26" spans="1:7" ht="11" customHeight="1" x14ac:dyDescent="0.35">
      <c r="C26" s="5" t="s">
        <v>492</v>
      </c>
      <c r="D26" s="5" t="s">
        <v>1529</v>
      </c>
    </row>
  </sheetData>
  <mergeCells count="10">
    <mergeCell ref="A22:B22"/>
    <mergeCell ref="E5:E6"/>
    <mergeCell ref="A24:B24"/>
    <mergeCell ref="A23:B23"/>
    <mergeCell ref="A7:A11"/>
    <mergeCell ref="C1:C2"/>
    <mergeCell ref="G5:G6"/>
    <mergeCell ref="A12:A16"/>
    <mergeCell ref="A17:A21"/>
    <mergeCell ref="F5:F6"/>
  </mergeCells>
  <dataValidations count="1">
    <dataValidation type="custom" allowBlank="1" showErrorMessage="1" errorTitle="Error" error="Data is of incorrect type!" sqref="D7:D24" xr:uid="{00000000-0002-0000-3F00-000001000000}">
      <formula1>ISNUMBER(D7)</formula1>
    </dataValidation>
  </dataValidations>
  <hyperlinks>
    <hyperlink ref="A1" location="'Table of Contents'!A1" display="S.05.02.04.03 - Total Top 5 and home country - non-life obligations" xr:uid="{00000000-0004-0000-3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F00-000000000000}">
          <x14:formula1>
            <xm:f>Enumerations!$A$392:$A$392</xm:f>
          </x14:formula1>
          <xm:sqref>B3</xm:sqref>
        </x14:dataValidation>
      </x14:dataValidations>
    </ext>
  </extLst>
</worksheet>
</file>

<file path=xl/worksheets/sheet6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0-000000000000}">
  <sheetPr codeName="Sheet65">
    <pageSetUpPr autoPageBreaks="0"/>
  </sheetPr>
  <dimension ref="A1:F21"/>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6" width="15" customWidth="1"/>
  </cols>
  <sheetData>
    <row r="1" spans="1:6" ht="11" customHeight="1" x14ac:dyDescent="0.35">
      <c r="A1" s="1" t="s">
        <v>1952</v>
      </c>
      <c r="C1" s="31" t="s">
        <v>20</v>
      </c>
    </row>
    <row r="2" spans="1:6" x14ac:dyDescent="0.35">
      <c r="C2" s="32"/>
    </row>
    <row r="3" spans="1:6" ht="10" customHeight="1" x14ac:dyDescent="0.35">
      <c r="A3" s="3" t="s">
        <v>2</v>
      </c>
      <c r="B3" s="2"/>
    </row>
    <row r="5" spans="1:6" ht="11" customHeight="1" x14ac:dyDescent="0.35">
      <c r="D5" s="3" t="s">
        <v>478</v>
      </c>
      <c r="E5" s="33" t="s">
        <v>14</v>
      </c>
      <c r="F5" s="33" t="s">
        <v>1750</v>
      </c>
    </row>
    <row r="6" spans="1:6" ht="11" customHeight="1" x14ac:dyDescent="0.35">
      <c r="D6" s="4" t="s">
        <v>1892</v>
      </c>
      <c r="E6" s="34"/>
      <c r="F6" s="34"/>
    </row>
    <row r="7" spans="1:6" ht="11" customHeight="1" x14ac:dyDescent="0.35">
      <c r="A7" s="37" t="s">
        <v>1827</v>
      </c>
      <c r="B7" s="7" t="s">
        <v>1907</v>
      </c>
      <c r="C7" s="4" t="s">
        <v>1908</v>
      </c>
      <c r="D7" s="6"/>
      <c r="E7" s="5" t="s">
        <v>1754</v>
      </c>
      <c r="F7" s="5" t="s">
        <v>1755</v>
      </c>
    </row>
    <row r="8" spans="1:6" ht="11" customHeight="1" x14ac:dyDescent="0.35">
      <c r="A8" s="36"/>
      <c r="B8" s="7" t="s">
        <v>1831</v>
      </c>
      <c r="C8" s="4" t="s">
        <v>1909</v>
      </c>
      <c r="D8" s="6"/>
      <c r="E8" s="5" t="s">
        <v>1867</v>
      </c>
      <c r="F8" s="5" t="s">
        <v>1755</v>
      </c>
    </row>
    <row r="9" spans="1:6" ht="11" customHeight="1" x14ac:dyDescent="0.35">
      <c r="A9" s="36"/>
      <c r="B9" s="7" t="s">
        <v>1832</v>
      </c>
      <c r="C9" s="4" t="s">
        <v>1910</v>
      </c>
      <c r="D9" s="6"/>
      <c r="E9" s="5" t="s">
        <v>1868</v>
      </c>
      <c r="F9" s="5" t="s">
        <v>1755</v>
      </c>
    </row>
    <row r="10" spans="1:6" ht="11" customHeight="1" x14ac:dyDescent="0.35">
      <c r="A10" s="37" t="s">
        <v>1833</v>
      </c>
      <c r="B10" s="7" t="s">
        <v>1907</v>
      </c>
      <c r="C10" s="4" t="s">
        <v>1911</v>
      </c>
      <c r="D10" s="6"/>
      <c r="E10" s="5" t="s">
        <v>1754</v>
      </c>
      <c r="F10" s="5" t="s">
        <v>1770</v>
      </c>
    </row>
    <row r="11" spans="1:6" ht="11" customHeight="1" x14ac:dyDescent="0.35">
      <c r="A11" s="36"/>
      <c r="B11" s="7" t="s">
        <v>1831</v>
      </c>
      <c r="C11" s="4" t="s">
        <v>1912</v>
      </c>
      <c r="D11" s="6"/>
      <c r="E11" s="5" t="s">
        <v>1867</v>
      </c>
      <c r="F11" s="5" t="s">
        <v>1770</v>
      </c>
    </row>
    <row r="12" spans="1:6" ht="11" customHeight="1" x14ac:dyDescent="0.35">
      <c r="A12" s="36"/>
      <c r="B12" s="7" t="s">
        <v>1832</v>
      </c>
      <c r="C12" s="4" t="s">
        <v>1913</v>
      </c>
      <c r="D12" s="6"/>
      <c r="E12" s="5" t="s">
        <v>1868</v>
      </c>
      <c r="F12" s="5" t="s">
        <v>1770</v>
      </c>
    </row>
    <row r="13" spans="1:6" ht="11" customHeight="1" x14ac:dyDescent="0.35">
      <c r="A13" s="37" t="s">
        <v>1834</v>
      </c>
      <c r="B13" s="7" t="s">
        <v>1907</v>
      </c>
      <c r="C13" s="4" t="s">
        <v>1914</v>
      </c>
      <c r="D13" s="6"/>
      <c r="E13" s="5" t="s">
        <v>1752</v>
      </c>
      <c r="F13" s="8"/>
    </row>
    <row r="14" spans="1:6" ht="11" customHeight="1" x14ac:dyDescent="0.35">
      <c r="A14" s="36"/>
      <c r="B14" s="7" t="s">
        <v>1831</v>
      </c>
      <c r="C14" s="4" t="s">
        <v>1915</v>
      </c>
      <c r="D14" s="6"/>
      <c r="E14" s="5" t="s">
        <v>1937</v>
      </c>
      <c r="F14" s="8"/>
    </row>
    <row r="15" spans="1:6" ht="11" customHeight="1" x14ac:dyDescent="0.35">
      <c r="A15" s="36"/>
      <c r="B15" s="7" t="s">
        <v>1832</v>
      </c>
      <c r="C15" s="4" t="s">
        <v>1916</v>
      </c>
      <c r="D15" s="6"/>
      <c r="E15" s="5" t="s">
        <v>1938</v>
      </c>
      <c r="F15" s="8"/>
    </row>
    <row r="16" spans="1:6" ht="11" customHeight="1" x14ac:dyDescent="0.35">
      <c r="A16" s="37" t="s">
        <v>1835</v>
      </c>
      <c r="B16" s="36"/>
      <c r="C16" s="4" t="s">
        <v>1917</v>
      </c>
      <c r="D16" s="6"/>
      <c r="E16" s="5" t="s">
        <v>1854</v>
      </c>
      <c r="F16" s="8"/>
    </row>
    <row r="17" spans="1:6" ht="11" customHeight="1" x14ac:dyDescent="0.35">
      <c r="A17" s="37" t="s">
        <v>1848</v>
      </c>
      <c r="B17" s="36"/>
      <c r="C17" s="4" t="s">
        <v>1933</v>
      </c>
      <c r="D17" s="12"/>
      <c r="E17" s="5" t="s">
        <v>1865</v>
      </c>
      <c r="F17" s="8"/>
    </row>
    <row r="18" spans="1:6" ht="11" customHeight="1" x14ac:dyDescent="0.35">
      <c r="A18" s="37" t="s">
        <v>1850</v>
      </c>
      <c r="B18" s="36"/>
      <c r="C18" s="4" t="s">
        <v>1934</v>
      </c>
      <c r="D18" s="12"/>
      <c r="E18" s="5" t="s">
        <v>1866</v>
      </c>
      <c r="F18" s="8"/>
    </row>
    <row r="19" spans="1:6" ht="11" customHeight="1" x14ac:dyDescent="0.35">
      <c r="A19" s="37" t="s">
        <v>1935</v>
      </c>
      <c r="B19" s="36"/>
      <c r="C19" s="4" t="s">
        <v>1936</v>
      </c>
      <c r="D19" s="6"/>
      <c r="E19" s="5" t="s">
        <v>1939</v>
      </c>
      <c r="F19" s="8"/>
    </row>
    <row r="20" spans="1:6" ht="11" customHeight="1" x14ac:dyDescent="0.35">
      <c r="C20" s="5" t="s">
        <v>492</v>
      </c>
      <c r="D20" s="5" t="s">
        <v>1798</v>
      </c>
    </row>
    <row r="21" spans="1:6" ht="11" customHeight="1" x14ac:dyDescent="0.35">
      <c r="C21" s="5" t="s">
        <v>1788</v>
      </c>
      <c r="D21" s="5" t="s">
        <v>487</v>
      </c>
    </row>
  </sheetData>
  <mergeCells count="10">
    <mergeCell ref="A19:B19"/>
    <mergeCell ref="A10:A12"/>
    <mergeCell ref="A18:B18"/>
    <mergeCell ref="A17:B17"/>
    <mergeCell ref="A7:A9"/>
    <mergeCell ref="F5:F6"/>
    <mergeCell ref="A13:A15"/>
    <mergeCell ref="E5:E6"/>
    <mergeCell ref="A16:B16"/>
    <mergeCell ref="C1:C2"/>
  </mergeCells>
  <dataValidations count="1">
    <dataValidation type="custom" allowBlank="1" showErrorMessage="1" errorTitle="Error" error="Data is of incorrect type!" sqref="D7:D19" xr:uid="{00000000-0002-0000-4000-000001000000}">
      <formula1>ISNUMBER(D7)</formula1>
    </dataValidation>
  </dataValidations>
  <hyperlinks>
    <hyperlink ref="A1" location="'Table of Contents'!A1" display="S.05.02.04.04 - Home Country - life obligations" xr:uid="{00000000-0004-0000-4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4000-000000000000}">
          <x14:formula1>
            <xm:f>Enumerations!$A$393:$A$393</xm:f>
          </x14:formula1>
          <xm:sqref>B3</xm:sqref>
        </x14:dataValidation>
      </x14:dataValidations>
    </ext>
  </extLst>
</worksheet>
</file>

<file path=xl/worksheets/sheet6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0-000000000000}">
  <sheetPr codeName="Sheet66">
    <pageSetUpPr autoPageBreaks="0"/>
  </sheetPr>
  <dimension ref="A1:F23"/>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6" width="15" customWidth="1"/>
  </cols>
  <sheetData>
    <row r="1" spans="1:6" ht="11" customHeight="1" x14ac:dyDescent="0.35">
      <c r="A1" s="1" t="s">
        <v>1953</v>
      </c>
      <c r="C1" s="31" t="s">
        <v>20</v>
      </c>
    </row>
    <row r="2" spans="1:6" x14ac:dyDescent="0.35">
      <c r="C2" s="32"/>
    </row>
    <row r="3" spans="1:6" ht="10" customHeight="1" x14ac:dyDescent="0.35">
      <c r="A3" s="3" t="s">
        <v>2</v>
      </c>
      <c r="B3" s="2"/>
    </row>
    <row r="5" spans="1:6" ht="15" customHeight="1" x14ac:dyDescent="0.35">
      <c r="D5" s="3"/>
    </row>
    <row r="6" spans="1:6" ht="11" customHeight="1" x14ac:dyDescent="0.35">
      <c r="D6" s="3" t="s">
        <v>1954</v>
      </c>
      <c r="E6" s="33" t="s">
        <v>14</v>
      </c>
      <c r="F6" s="33" t="s">
        <v>1750</v>
      </c>
    </row>
    <row r="7" spans="1:6" ht="11" customHeight="1" x14ac:dyDescent="0.35">
      <c r="D7" s="4" t="s">
        <v>1894</v>
      </c>
      <c r="E7" s="34"/>
      <c r="F7" s="34"/>
    </row>
    <row r="8" spans="1:6" ht="11" customHeight="1" x14ac:dyDescent="0.35">
      <c r="A8" s="37" t="s">
        <v>1827</v>
      </c>
      <c r="B8" s="7" t="s">
        <v>1907</v>
      </c>
      <c r="C8" s="4" t="s">
        <v>1908</v>
      </c>
      <c r="D8" s="6"/>
      <c r="E8" s="5" t="s">
        <v>1754</v>
      </c>
      <c r="F8" s="5" t="s">
        <v>1755</v>
      </c>
    </row>
    <row r="9" spans="1:6" ht="11" customHeight="1" x14ac:dyDescent="0.35">
      <c r="A9" s="36"/>
      <c r="B9" s="7" t="s">
        <v>1831</v>
      </c>
      <c r="C9" s="4" t="s">
        <v>1909</v>
      </c>
      <c r="D9" s="6"/>
      <c r="E9" s="5" t="s">
        <v>1867</v>
      </c>
      <c r="F9" s="5" t="s">
        <v>1755</v>
      </c>
    </row>
    <row r="10" spans="1:6" ht="11" customHeight="1" x14ac:dyDescent="0.35">
      <c r="A10" s="36"/>
      <c r="B10" s="7" t="s">
        <v>1832</v>
      </c>
      <c r="C10" s="4" t="s">
        <v>1910</v>
      </c>
      <c r="D10" s="6"/>
      <c r="E10" s="5" t="s">
        <v>1868</v>
      </c>
      <c r="F10" s="5" t="s">
        <v>1755</v>
      </c>
    </row>
    <row r="11" spans="1:6" ht="11" customHeight="1" x14ac:dyDescent="0.35">
      <c r="A11" s="37" t="s">
        <v>1833</v>
      </c>
      <c r="B11" s="7" t="s">
        <v>1907</v>
      </c>
      <c r="C11" s="4" t="s">
        <v>1911</v>
      </c>
      <c r="D11" s="6"/>
      <c r="E11" s="5" t="s">
        <v>1754</v>
      </c>
      <c r="F11" s="5" t="s">
        <v>1770</v>
      </c>
    </row>
    <row r="12" spans="1:6" ht="11" customHeight="1" x14ac:dyDescent="0.35">
      <c r="A12" s="36"/>
      <c r="B12" s="7" t="s">
        <v>1831</v>
      </c>
      <c r="C12" s="4" t="s">
        <v>1912</v>
      </c>
      <c r="D12" s="6"/>
      <c r="E12" s="5" t="s">
        <v>1867</v>
      </c>
      <c r="F12" s="5" t="s">
        <v>1770</v>
      </c>
    </row>
    <row r="13" spans="1:6" ht="11" customHeight="1" x14ac:dyDescent="0.35">
      <c r="A13" s="36"/>
      <c r="B13" s="7" t="s">
        <v>1832</v>
      </c>
      <c r="C13" s="4" t="s">
        <v>1913</v>
      </c>
      <c r="D13" s="6"/>
      <c r="E13" s="5" t="s">
        <v>1868</v>
      </c>
      <c r="F13" s="5" t="s">
        <v>1770</v>
      </c>
    </row>
    <row r="14" spans="1:6" ht="11" customHeight="1" x14ac:dyDescent="0.35">
      <c r="A14" s="37" t="s">
        <v>1834</v>
      </c>
      <c r="B14" s="7" t="s">
        <v>1907</v>
      </c>
      <c r="C14" s="4" t="s">
        <v>1914</v>
      </c>
      <c r="D14" s="6"/>
      <c r="E14" s="5" t="s">
        <v>1752</v>
      </c>
      <c r="F14" s="8"/>
    </row>
    <row r="15" spans="1:6" ht="11" customHeight="1" x14ac:dyDescent="0.35">
      <c r="A15" s="36"/>
      <c r="B15" s="7" t="s">
        <v>1831</v>
      </c>
      <c r="C15" s="4" t="s">
        <v>1915</v>
      </c>
      <c r="D15" s="6"/>
      <c r="E15" s="5" t="s">
        <v>1937</v>
      </c>
      <c r="F15" s="8"/>
    </row>
    <row r="16" spans="1:6" ht="11" customHeight="1" x14ac:dyDescent="0.35">
      <c r="A16" s="36"/>
      <c r="B16" s="7" t="s">
        <v>1832</v>
      </c>
      <c r="C16" s="4" t="s">
        <v>1916</v>
      </c>
      <c r="D16" s="6"/>
      <c r="E16" s="5" t="s">
        <v>1938</v>
      </c>
      <c r="F16" s="8"/>
    </row>
    <row r="17" spans="1:6" ht="11" customHeight="1" x14ac:dyDescent="0.35">
      <c r="A17" s="37" t="s">
        <v>1835</v>
      </c>
      <c r="B17" s="36"/>
      <c r="C17" s="4" t="s">
        <v>1917</v>
      </c>
      <c r="D17" s="6"/>
      <c r="E17" s="5" t="s">
        <v>1854</v>
      </c>
      <c r="F17" s="8"/>
    </row>
    <row r="18" spans="1:6" ht="11" customHeight="1" x14ac:dyDescent="0.35">
      <c r="A18" s="37" t="s">
        <v>1848</v>
      </c>
      <c r="B18" s="36"/>
      <c r="C18" s="4" t="s">
        <v>1933</v>
      </c>
      <c r="D18" s="12"/>
      <c r="E18" s="5" t="s">
        <v>1865</v>
      </c>
      <c r="F18" s="8"/>
    </row>
    <row r="19" spans="1:6" ht="11" customHeight="1" x14ac:dyDescent="0.35">
      <c r="A19" s="37" t="s">
        <v>1850</v>
      </c>
      <c r="B19" s="36"/>
      <c r="C19" s="4" t="s">
        <v>1934</v>
      </c>
      <c r="D19" s="12"/>
      <c r="E19" s="5" t="s">
        <v>1866</v>
      </c>
      <c r="F19" s="8"/>
    </row>
    <row r="20" spans="1:6" ht="11" customHeight="1" x14ac:dyDescent="0.35">
      <c r="A20" s="37" t="s">
        <v>1935</v>
      </c>
      <c r="B20" s="36"/>
      <c r="C20" s="4" t="s">
        <v>1936</v>
      </c>
      <c r="D20" s="6"/>
      <c r="E20" s="5" t="s">
        <v>1939</v>
      </c>
      <c r="F20" s="8"/>
    </row>
    <row r="21" spans="1:6" ht="11" customHeight="1" x14ac:dyDescent="0.35">
      <c r="C21" s="5" t="s">
        <v>1791</v>
      </c>
      <c r="D21" s="5" t="s">
        <v>1792</v>
      </c>
    </row>
    <row r="22" spans="1:6" ht="11" customHeight="1" x14ac:dyDescent="0.35">
      <c r="C22" s="5" t="s">
        <v>492</v>
      </c>
      <c r="D22" s="5" t="s">
        <v>1798</v>
      </c>
    </row>
    <row r="23" spans="1:6" ht="11" customHeight="1" x14ac:dyDescent="0.35">
      <c r="C23" s="5" t="s">
        <v>1788</v>
      </c>
      <c r="D23" s="5" t="s">
        <v>504</v>
      </c>
    </row>
  </sheetData>
  <mergeCells count="10">
    <mergeCell ref="A19:B19"/>
    <mergeCell ref="A20:B20"/>
    <mergeCell ref="C1:C2"/>
    <mergeCell ref="A17:B17"/>
    <mergeCell ref="A18:B18"/>
    <mergeCell ref="F6:F7"/>
    <mergeCell ref="A14:A16"/>
    <mergeCell ref="A8:A10"/>
    <mergeCell ref="E6:E7"/>
    <mergeCell ref="A11:A13"/>
  </mergeCells>
  <dataValidations count="1">
    <dataValidation type="custom" allowBlank="1" showErrorMessage="1" errorTitle="Error" error="Data is of incorrect type!" sqref="D8:D20" xr:uid="{00000000-0002-0000-4100-000002000000}">
      <formula1>ISNUMBER(D8)</formula1>
    </dataValidation>
  </dataValidations>
  <hyperlinks>
    <hyperlink ref="A1" location="'Table of Contents'!A1" display="S.05.02.04.05 - Top 5 countries (by amount of gross premiums written) - life obligations" xr:uid="{00000000-0004-0000-4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4100-000000000000}">
          <x14:formula1>
            <xm:f>Enumerations!$A$394:$A$394</xm:f>
          </x14:formula1>
          <xm:sqref>B3</xm:sqref>
        </x14:dataValidation>
        <x14:dataValidation type="list" allowBlank="1" showErrorMessage="1" errorTitle="Error" error="Data is of incorrect type!" xr:uid="{00000000-0002-0000-4100-000001000000}">
          <x14:formula1>
            <xm:f>Enumerations!$A$395:$IU$395</xm:f>
          </x14:formula1>
          <xm:sqref>D6</xm:sqref>
        </x14:dataValidation>
      </x14:dataValidations>
    </ext>
  </extLst>
</worksheet>
</file>

<file path=xl/worksheets/sheet6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0-000000000000}">
  <sheetPr codeName="Sheet67">
    <pageSetUpPr autoPageBreaks="0"/>
  </sheetPr>
  <dimension ref="A1:F21"/>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6" width="15" customWidth="1"/>
  </cols>
  <sheetData>
    <row r="1" spans="1:6" ht="11" customHeight="1" x14ac:dyDescent="0.35">
      <c r="A1" s="1" t="s">
        <v>1955</v>
      </c>
      <c r="C1" s="31" t="s">
        <v>20</v>
      </c>
    </row>
    <row r="2" spans="1:6" x14ac:dyDescent="0.35">
      <c r="C2" s="32"/>
    </row>
    <row r="3" spans="1:6" ht="10" customHeight="1" x14ac:dyDescent="0.35">
      <c r="A3" s="3" t="s">
        <v>2</v>
      </c>
      <c r="B3" s="2"/>
    </row>
    <row r="5" spans="1:6" ht="11" customHeight="1" x14ac:dyDescent="0.35">
      <c r="D5" s="3" t="s">
        <v>1950</v>
      </c>
      <c r="E5" s="33" t="s">
        <v>14</v>
      </c>
      <c r="F5" s="33" t="s">
        <v>1750</v>
      </c>
    </row>
    <row r="6" spans="1:6" ht="11" customHeight="1" x14ac:dyDescent="0.35">
      <c r="D6" s="4" t="s">
        <v>1905</v>
      </c>
      <c r="E6" s="34"/>
      <c r="F6" s="34"/>
    </row>
    <row r="7" spans="1:6" ht="11" customHeight="1" x14ac:dyDescent="0.35">
      <c r="A7" s="37" t="s">
        <v>1827</v>
      </c>
      <c r="B7" s="7" t="s">
        <v>1907</v>
      </c>
      <c r="C7" s="4" t="s">
        <v>1908</v>
      </c>
      <c r="D7" s="6"/>
      <c r="E7" s="5" t="s">
        <v>1754</v>
      </c>
      <c r="F7" s="5" t="s">
        <v>1755</v>
      </c>
    </row>
    <row r="8" spans="1:6" ht="11" customHeight="1" x14ac:dyDescent="0.35">
      <c r="A8" s="36"/>
      <c r="B8" s="7" t="s">
        <v>1831</v>
      </c>
      <c r="C8" s="4" t="s">
        <v>1909</v>
      </c>
      <c r="D8" s="6"/>
      <c r="E8" s="5" t="s">
        <v>1867</v>
      </c>
      <c r="F8" s="5" t="s">
        <v>1755</v>
      </c>
    </row>
    <row r="9" spans="1:6" ht="11" customHeight="1" x14ac:dyDescent="0.35">
      <c r="A9" s="36"/>
      <c r="B9" s="7" t="s">
        <v>1832</v>
      </c>
      <c r="C9" s="4" t="s">
        <v>1910</v>
      </c>
      <c r="D9" s="6"/>
      <c r="E9" s="5" t="s">
        <v>1868</v>
      </c>
      <c r="F9" s="5" t="s">
        <v>1755</v>
      </c>
    </row>
    <row r="10" spans="1:6" ht="11" customHeight="1" x14ac:dyDescent="0.35">
      <c r="A10" s="37" t="s">
        <v>1833</v>
      </c>
      <c r="B10" s="7" t="s">
        <v>1907</v>
      </c>
      <c r="C10" s="4" t="s">
        <v>1911</v>
      </c>
      <c r="D10" s="6"/>
      <c r="E10" s="5" t="s">
        <v>1754</v>
      </c>
      <c r="F10" s="5" t="s">
        <v>1770</v>
      </c>
    </row>
    <row r="11" spans="1:6" ht="11" customHeight="1" x14ac:dyDescent="0.35">
      <c r="A11" s="36"/>
      <c r="B11" s="7" t="s">
        <v>1831</v>
      </c>
      <c r="C11" s="4" t="s">
        <v>1912</v>
      </c>
      <c r="D11" s="6"/>
      <c r="E11" s="5" t="s">
        <v>1867</v>
      </c>
      <c r="F11" s="5" t="s">
        <v>1770</v>
      </c>
    </row>
    <row r="12" spans="1:6" ht="11" customHeight="1" x14ac:dyDescent="0.35">
      <c r="A12" s="36"/>
      <c r="B12" s="7" t="s">
        <v>1832</v>
      </c>
      <c r="C12" s="4" t="s">
        <v>1913</v>
      </c>
      <c r="D12" s="6"/>
      <c r="E12" s="5" t="s">
        <v>1868</v>
      </c>
      <c r="F12" s="5" t="s">
        <v>1770</v>
      </c>
    </row>
    <row r="13" spans="1:6" ht="11" customHeight="1" x14ac:dyDescent="0.35">
      <c r="A13" s="37" t="s">
        <v>1834</v>
      </c>
      <c r="B13" s="7" t="s">
        <v>1907</v>
      </c>
      <c r="C13" s="4" t="s">
        <v>1914</v>
      </c>
      <c r="D13" s="6"/>
      <c r="E13" s="5" t="s">
        <v>1752</v>
      </c>
      <c r="F13" s="8"/>
    </row>
    <row r="14" spans="1:6" ht="11" customHeight="1" x14ac:dyDescent="0.35">
      <c r="A14" s="36"/>
      <c r="B14" s="7" t="s">
        <v>1831</v>
      </c>
      <c r="C14" s="4" t="s">
        <v>1915</v>
      </c>
      <c r="D14" s="6"/>
      <c r="E14" s="5" t="s">
        <v>1937</v>
      </c>
      <c r="F14" s="8"/>
    </row>
    <row r="15" spans="1:6" ht="11" customHeight="1" x14ac:dyDescent="0.35">
      <c r="A15" s="36"/>
      <c r="B15" s="7" t="s">
        <v>1832</v>
      </c>
      <c r="C15" s="4" t="s">
        <v>1916</v>
      </c>
      <c r="D15" s="6"/>
      <c r="E15" s="5" t="s">
        <v>1938</v>
      </c>
      <c r="F15" s="8"/>
    </row>
    <row r="16" spans="1:6" ht="11" customHeight="1" x14ac:dyDescent="0.35">
      <c r="A16" s="37" t="s">
        <v>1835</v>
      </c>
      <c r="B16" s="36"/>
      <c r="C16" s="4" t="s">
        <v>1917</v>
      </c>
      <c r="D16" s="6"/>
      <c r="E16" s="5" t="s">
        <v>1854</v>
      </c>
      <c r="F16" s="8"/>
    </row>
    <row r="17" spans="1:6" ht="11" customHeight="1" x14ac:dyDescent="0.35">
      <c r="A17" s="37" t="s">
        <v>1848</v>
      </c>
      <c r="B17" s="36"/>
      <c r="C17" s="4" t="s">
        <v>1933</v>
      </c>
      <c r="D17" s="6"/>
      <c r="E17" s="5" t="s">
        <v>1865</v>
      </c>
      <c r="F17" s="8"/>
    </row>
    <row r="18" spans="1:6" ht="11" customHeight="1" x14ac:dyDescent="0.35">
      <c r="A18" s="37" t="s">
        <v>1850</v>
      </c>
      <c r="B18" s="36"/>
      <c r="C18" s="4" t="s">
        <v>1934</v>
      </c>
      <c r="D18" s="6"/>
      <c r="E18" s="5" t="s">
        <v>1866</v>
      </c>
      <c r="F18" s="8"/>
    </row>
    <row r="19" spans="1:6" ht="11" customHeight="1" x14ac:dyDescent="0.35">
      <c r="A19" s="37" t="s">
        <v>1935</v>
      </c>
      <c r="B19" s="36"/>
      <c r="C19" s="4" t="s">
        <v>1936</v>
      </c>
      <c r="D19" s="6"/>
      <c r="E19" s="5" t="s">
        <v>1939</v>
      </c>
      <c r="F19" s="8"/>
    </row>
    <row r="20" spans="1:6" ht="11" customHeight="1" x14ac:dyDescent="0.35">
      <c r="C20" s="5" t="s">
        <v>1791</v>
      </c>
      <c r="D20" s="5" t="s">
        <v>1951</v>
      </c>
    </row>
    <row r="21" spans="1:6" ht="11" customHeight="1" x14ac:dyDescent="0.35">
      <c r="C21" s="5" t="s">
        <v>492</v>
      </c>
      <c r="D21" s="5" t="s">
        <v>1798</v>
      </c>
    </row>
  </sheetData>
  <mergeCells count="10">
    <mergeCell ref="A18:B18"/>
    <mergeCell ref="A16:B16"/>
    <mergeCell ref="A19:B19"/>
    <mergeCell ref="A17:B17"/>
    <mergeCell ref="A13:A15"/>
    <mergeCell ref="F5:F6"/>
    <mergeCell ref="C1:C2"/>
    <mergeCell ref="A7:A9"/>
    <mergeCell ref="A10:A12"/>
    <mergeCell ref="E5:E6"/>
  </mergeCells>
  <dataValidations count="1">
    <dataValidation type="custom" allowBlank="1" showErrorMessage="1" errorTitle="Error" error="Data is of incorrect type!" sqref="D7:D19" xr:uid="{00000000-0002-0000-4200-000001000000}">
      <formula1>ISNUMBER(D7)</formula1>
    </dataValidation>
  </dataValidations>
  <hyperlinks>
    <hyperlink ref="A1" location="'Table of Contents'!A1" display="S.05.02.04.06 - Total Top 5 and home country - life obligations" xr:uid="{00000000-0004-0000-4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4200-000000000000}">
          <x14:formula1>
            <xm:f>Enumerations!$A$396:$A$396</xm:f>
          </x14:formula1>
          <xm:sqref>B3</xm:sqref>
        </x14:dataValidation>
      </x14:dataValidations>
    </ext>
  </extLst>
</worksheet>
</file>

<file path=xl/worksheets/sheet6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0-000000000000}">
  <sheetPr codeName="Sheet68">
    <pageSetUpPr autoPageBreaks="0"/>
  </sheetPr>
  <dimension ref="A1:Q8"/>
  <sheetViews>
    <sheetView showGridLines="0" zoomScale="80" zoomScaleNormal="80" workbookViewId="0">
      <pane xSplit="6" ySplit="6" topLeftCell="G7" activePane="bottomRight" state="frozen"/>
      <selection pane="topRight" activeCell="G1" sqref="G1"/>
      <selection pane="bottomLeft" activeCell="A7" sqref="A7"/>
      <selection pane="bottomRight"/>
    </sheetView>
  </sheetViews>
  <sheetFormatPr defaultRowHeight="14.5" x14ac:dyDescent="0.35"/>
  <cols>
    <col min="1" max="17" width="15" customWidth="1"/>
  </cols>
  <sheetData>
    <row r="1" spans="1:17" ht="11" customHeight="1" x14ac:dyDescent="0.35">
      <c r="A1" s="1" t="s">
        <v>1956</v>
      </c>
      <c r="C1" s="31" t="s">
        <v>20</v>
      </c>
    </row>
    <row r="2" spans="1:17" x14ac:dyDescent="0.35">
      <c r="C2" s="32"/>
    </row>
    <row r="3" spans="1:17" ht="10" customHeight="1" x14ac:dyDescent="0.35">
      <c r="A3" s="3" t="s">
        <v>2</v>
      </c>
      <c r="B3" s="2"/>
    </row>
    <row r="5" spans="1:17" ht="11" customHeight="1" x14ac:dyDescent="0.35">
      <c r="G5" s="3" t="s">
        <v>1957</v>
      </c>
      <c r="H5" s="3" t="s">
        <v>1958</v>
      </c>
      <c r="I5" s="3" t="s">
        <v>1959</v>
      </c>
      <c r="J5" s="3" t="s">
        <v>1960</v>
      </c>
      <c r="K5" s="3" t="s">
        <v>1961</v>
      </c>
      <c r="L5" s="3" t="s">
        <v>11</v>
      </c>
      <c r="M5" s="3" t="s">
        <v>1962</v>
      </c>
      <c r="N5" s="3" t="s">
        <v>1964</v>
      </c>
      <c r="O5" s="3" t="s">
        <v>1965</v>
      </c>
      <c r="P5" s="3" t="s">
        <v>7</v>
      </c>
      <c r="Q5" s="3" t="s">
        <v>9</v>
      </c>
    </row>
    <row r="6" spans="1:17" ht="15" customHeight="1" x14ac:dyDescent="0.35">
      <c r="A6" s="3" t="s">
        <v>1968</v>
      </c>
      <c r="B6" s="3" t="s">
        <v>1969</v>
      </c>
      <c r="C6" s="3" t="s">
        <v>1970</v>
      </c>
      <c r="D6" s="3" t="s">
        <v>1971</v>
      </c>
      <c r="E6" s="3" t="s">
        <v>1972</v>
      </c>
      <c r="F6" s="3" t="s">
        <v>1973</v>
      </c>
      <c r="G6" s="4" t="s">
        <v>1276</v>
      </c>
      <c r="H6" s="4" t="s">
        <v>1353</v>
      </c>
      <c r="I6" s="4" t="s">
        <v>1588</v>
      </c>
      <c r="J6" s="4" t="s">
        <v>1590</v>
      </c>
      <c r="K6" s="4" t="s">
        <v>1818</v>
      </c>
      <c r="L6" s="4" t="s">
        <v>1820</v>
      </c>
      <c r="M6" s="4" t="s">
        <v>1963</v>
      </c>
      <c r="N6" s="4" t="s">
        <v>1822</v>
      </c>
      <c r="O6" s="4" t="s">
        <v>1824</v>
      </c>
      <c r="P6" s="4" t="s">
        <v>1966</v>
      </c>
      <c r="Q6" s="4" t="s">
        <v>1967</v>
      </c>
    </row>
    <row r="7" spans="1:17" ht="15" customHeight="1" x14ac:dyDescent="0.35">
      <c r="A7" s="2"/>
      <c r="B7" s="2"/>
      <c r="C7" s="2"/>
      <c r="D7" s="2"/>
      <c r="E7" s="2"/>
      <c r="F7" s="2"/>
      <c r="G7" s="6"/>
      <c r="H7" s="6"/>
      <c r="I7" s="6"/>
      <c r="J7" s="6"/>
      <c r="K7" s="6"/>
      <c r="L7" s="6"/>
      <c r="M7" s="6"/>
      <c r="N7" s="6"/>
      <c r="O7" s="6"/>
      <c r="P7" s="6"/>
      <c r="Q7" s="6"/>
    </row>
    <row r="8" spans="1:17" ht="11" customHeight="1" x14ac:dyDescent="0.35">
      <c r="F8" s="5" t="s">
        <v>14</v>
      </c>
      <c r="G8" s="5" t="s">
        <v>1978</v>
      </c>
      <c r="H8" s="5" t="s">
        <v>1979</v>
      </c>
      <c r="I8" s="5" t="s">
        <v>1980</v>
      </c>
      <c r="J8" s="5" t="s">
        <v>1981</v>
      </c>
      <c r="K8" s="5" t="s">
        <v>1982</v>
      </c>
      <c r="L8" s="5" t="s">
        <v>19</v>
      </c>
      <c r="M8" s="5" t="s">
        <v>1983</v>
      </c>
      <c r="N8" s="5" t="s">
        <v>1984</v>
      </c>
      <c r="O8" s="5" t="s">
        <v>1985</v>
      </c>
      <c r="P8" s="5" t="s">
        <v>17</v>
      </c>
      <c r="Q8" s="5" t="s">
        <v>18</v>
      </c>
    </row>
  </sheetData>
  <mergeCells count="1">
    <mergeCell ref="C1:C2"/>
  </mergeCells>
  <dataValidations count="1">
    <dataValidation type="custom" allowBlank="1" showErrorMessage="1" errorTitle="Error" error="Data is of incorrect type!" sqref="O7:Q7 K7:L7" xr:uid="{00000000-0002-0000-4300-000006000000}">
      <formula1>ISNUMBER(K7)</formula1>
    </dataValidation>
  </dataValidations>
  <hyperlinks>
    <hyperlink ref="A1" location="'Table of Contents'!A1" display="S.06.02.01.01 - Information on positions held" xr:uid="{00000000-0004-0000-4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4300-000000000000}">
          <x14:formula1>
            <xm:f>Enumerations!$A$397:$A$397</xm:f>
          </x14:formula1>
          <xm:sqref>B3</xm:sqref>
        </x14:dataValidation>
        <x14:dataValidation type="list" allowBlank="1" showErrorMessage="1" errorTitle="Error" error="Data is of incorrect type!" xr:uid="{00000000-0002-0000-4300-000001000000}">
          <x14:formula1>
            <xm:f>Enumerations!$A$398:$D$398</xm:f>
          </x14:formula1>
          <xm:sqref>F7</xm:sqref>
        </x14:dataValidation>
        <x14:dataValidation type="list" allowBlank="1" showErrorMessage="1" errorTitle="Error" error="Data is of incorrect type!" xr:uid="{00000000-0002-0000-4300-000002000000}">
          <x14:formula1>
            <xm:f>Enumerations!$A$399:$F$399</xm:f>
          </x14:formula1>
          <xm:sqref>G7</xm:sqref>
        </x14:dataValidation>
        <x14:dataValidation type="list" allowBlank="1" showErrorMessage="1" errorTitle="Error" error="Data is of incorrect type!" xr:uid="{00000000-0002-0000-4300-000003000000}">
          <x14:formula1>
            <xm:f>Enumerations!$A$400:$B$400</xm:f>
          </x14:formula1>
          <xm:sqref>H7</xm:sqref>
        </x14:dataValidation>
        <x14:dataValidation type="list" allowBlank="1" showErrorMessage="1" errorTitle="Error" error="Data is of incorrect type!" xr:uid="{00000000-0002-0000-4300-000004000000}">
          <x14:formula1>
            <xm:f>Enumerations!$A$401:$E$401</xm:f>
          </x14:formula1>
          <xm:sqref>I7</xm:sqref>
        </x14:dataValidation>
        <x14:dataValidation type="list" allowBlank="1" showErrorMessage="1" errorTitle="Error" error="Data is of incorrect type!" xr:uid="{00000000-0002-0000-4300-000005000000}">
          <x14:formula1>
            <xm:f>Enumerations!$A$402:$IV$402</xm:f>
          </x14:formula1>
          <xm:sqref>J7</xm:sqref>
        </x14:dataValidation>
        <x14:dataValidation type="list" allowBlank="1" showErrorMessage="1" errorTitle="Error" error="Data is of incorrect type!" xr:uid="{00000000-0002-0000-4300-000008000000}">
          <x14:formula1>
            <xm:f>Enumerations!$A$403:$C$403</xm:f>
          </x14:formula1>
          <xm:sqref>M7</xm:sqref>
        </x14:dataValidation>
        <x14:dataValidation type="list" allowBlank="1" showErrorMessage="1" errorTitle="Error" error="Data is of incorrect type!" xr:uid="{00000000-0002-0000-4300-000009000000}">
          <x14:formula1>
            <xm:f>Enumerations!$A$404:$F$404</xm:f>
          </x14:formula1>
          <xm:sqref>N7</xm:sqref>
        </x14:dataValidation>
      </x14:dataValidations>
    </ext>
  </extLst>
</worksheet>
</file>

<file path=xl/worksheets/sheet6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0-000000000000}">
  <sheetPr codeName="Sheet69">
    <pageSetUpPr autoPageBreaks="0"/>
  </sheetPr>
  <dimension ref="A1:AA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27" width="15" customWidth="1"/>
  </cols>
  <sheetData>
    <row r="1" spans="1:27" ht="11" customHeight="1" x14ac:dyDescent="0.35">
      <c r="A1" s="1" t="s">
        <v>2005</v>
      </c>
      <c r="C1" s="31" t="s">
        <v>20</v>
      </c>
    </row>
    <row r="2" spans="1:27" x14ac:dyDescent="0.35">
      <c r="C2" s="32"/>
    </row>
    <row r="3" spans="1:27" ht="10" customHeight="1" x14ac:dyDescent="0.35">
      <c r="A3" s="3" t="s">
        <v>2</v>
      </c>
      <c r="B3" s="2"/>
    </row>
    <row r="5" spans="1:27" ht="11" customHeight="1" x14ac:dyDescent="0.35">
      <c r="B5" s="3" t="s">
        <v>2006</v>
      </c>
      <c r="C5" s="3" t="s">
        <v>2008</v>
      </c>
      <c r="D5" s="3" t="s">
        <v>2009</v>
      </c>
      <c r="E5" s="3" t="s">
        <v>2010</v>
      </c>
      <c r="F5" s="3" t="s">
        <v>2011</v>
      </c>
      <c r="G5" s="3" t="s">
        <v>2012</v>
      </c>
      <c r="H5" s="3" t="s">
        <v>2013</v>
      </c>
      <c r="I5" s="3" t="s">
        <v>5</v>
      </c>
      <c r="J5" s="3" t="s">
        <v>2014</v>
      </c>
      <c r="K5" s="3" t="s">
        <v>2016</v>
      </c>
      <c r="L5" s="3" t="s">
        <v>2018</v>
      </c>
      <c r="M5" s="3" t="s">
        <v>2020</v>
      </c>
      <c r="N5" s="3" t="s">
        <v>2022</v>
      </c>
      <c r="O5" s="3" t="s">
        <v>2024</v>
      </c>
      <c r="P5" s="3" t="s">
        <v>2026</v>
      </c>
      <c r="Q5" s="3" t="s">
        <v>2028</v>
      </c>
      <c r="R5" s="3" t="s">
        <v>2030</v>
      </c>
      <c r="S5" s="3" t="s">
        <v>1391</v>
      </c>
      <c r="T5" s="3" t="s">
        <v>2032</v>
      </c>
      <c r="U5" s="3" t="s">
        <v>2034</v>
      </c>
      <c r="V5" s="3" t="s">
        <v>2036</v>
      </c>
      <c r="W5" s="3" t="s">
        <v>2038</v>
      </c>
      <c r="X5" s="3" t="s">
        <v>2040</v>
      </c>
      <c r="Y5" s="3" t="s">
        <v>2042</v>
      </c>
      <c r="Z5" s="3" t="s">
        <v>2044</v>
      </c>
      <c r="AA5" s="3" t="s">
        <v>2046</v>
      </c>
    </row>
    <row r="6" spans="1:27" ht="15" customHeight="1" x14ac:dyDescent="0.35">
      <c r="A6" s="3" t="s">
        <v>2048</v>
      </c>
      <c r="B6" s="4" t="s">
        <v>2007</v>
      </c>
      <c r="C6" s="4" t="s">
        <v>1826</v>
      </c>
      <c r="D6" s="4" t="s">
        <v>1890</v>
      </c>
      <c r="E6" s="4" t="s">
        <v>1894</v>
      </c>
      <c r="F6" s="4" t="s">
        <v>1896</v>
      </c>
      <c r="G6" s="4" t="s">
        <v>1898</v>
      </c>
      <c r="H6" s="4" t="s">
        <v>1903</v>
      </c>
      <c r="I6" s="4" t="s">
        <v>1905</v>
      </c>
      <c r="J6" s="4" t="s">
        <v>2015</v>
      </c>
      <c r="K6" s="4" t="s">
        <v>2017</v>
      </c>
      <c r="L6" s="4" t="s">
        <v>2019</v>
      </c>
      <c r="M6" s="4" t="s">
        <v>2021</v>
      </c>
      <c r="N6" s="4" t="s">
        <v>2023</v>
      </c>
      <c r="O6" s="4" t="s">
        <v>2025</v>
      </c>
      <c r="P6" s="4" t="s">
        <v>2027</v>
      </c>
      <c r="Q6" s="4" t="s">
        <v>2029</v>
      </c>
      <c r="R6" s="4" t="s">
        <v>1906</v>
      </c>
      <c r="S6" s="4" t="s">
        <v>2031</v>
      </c>
      <c r="T6" s="4" t="s">
        <v>2033</v>
      </c>
      <c r="U6" s="4" t="s">
        <v>2035</v>
      </c>
      <c r="V6" s="4" t="s">
        <v>2037</v>
      </c>
      <c r="W6" s="4" t="s">
        <v>2039</v>
      </c>
      <c r="X6" s="4" t="s">
        <v>2041</v>
      </c>
      <c r="Y6" s="4" t="s">
        <v>2043</v>
      </c>
      <c r="Z6" s="4" t="s">
        <v>2045</v>
      </c>
      <c r="AA6" s="4" t="s">
        <v>2047</v>
      </c>
    </row>
    <row r="7" spans="1:27" ht="15" customHeight="1" x14ac:dyDescent="0.35">
      <c r="A7" s="2"/>
      <c r="B7" s="6"/>
      <c r="C7" s="6"/>
      <c r="D7" s="6"/>
      <c r="E7" s="6"/>
      <c r="F7" s="6"/>
      <c r="G7" s="6"/>
      <c r="H7" s="6"/>
      <c r="I7" s="6"/>
      <c r="J7" s="6"/>
      <c r="K7" s="6"/>
      <c r="L7" s="6"/>
      <c r="M7" s="6"/>
      <c r="N7" s="6"/>
      <c r="O7" s="6"/>
      <c r="P7" s="6"/>
      <c r="Q7" s="6"/>
      <c r="R7" s="6"/>
      <c r="S7" s="6"/>
      <c r="T7" s="6"/>
      <c r="U7" s="6"/>
      <c r="V7" s="6"/>
      <c r="W7" s="6"/>
      <c r="X7" s="6"/>
      <c r="Y7" s="6"/>
      <c r="Z7" s="6"/>
      <c r="AA7" s="6"/>
    </row>
    <row r="8" spans="1:27" ht="11" customHeight="1" x14ac:dyDescent="0.35">
      <c r="A8" s="5" t="s">
        <v>14</v>
      </c>
      <c r="B8" s="5" t="s">
        <v>2049</v>
      </c>
      <c r="C8" s="5" t="s">
        <v>2050</v>
      </c>
      <c r="D8" s="5" t="s">
        <v>2051</v>
      </c>
      <c r="E8" s="5" t="s">
        <v>2052</v>
      </c>
      <c r="F8" s="5" t="s">
        <v>2053</v>
      </c>
      <c r="G8" s="5" t="s">
        <v>2054</v>
      </c>
      <c r="H8" s="5" t="s">
        <v>15</v>
      </c>
      <c r="I8" s="5" t="s">
        <v>16</v>
      </c>
      <c r="J8" s="5" t="s">
        <v>2055</v>
      </c>
      <c r="K8" s="5" t="s">
        <v>2056</v>
      </c>
      <c r="L8" s="5" t="s">
        <v>2057</v>
      </c>
      <c r="M8" s="5" t="s">
        <v>2058</v>
      </c>
      <c r="N8" s="5" t="s">
        <v>2059</v>
      </c>
      <c r="O8" s="5" t="s">
        <v>2060</v>
      </c>
      <c r="P8" s="5" t="s">
        <v>2061</v>
      </c>
      <c r="Q8" s="5" t="s">
        <v>2072</v>
      </c>
      <c r="R8" s="5" t="s">
        <v>2062</v>
      </c>
      <c r="S8" s="5" t="s">
        <v>2063</v>
      </c>
      <c r="T8" s="5" t="s">
        <v>2064</v>
      </c>
      <c r="U8" s="5" t="s">
        <v>2065</v>
      </c>
      <c r="V8" s="5" t="s">
        <v>2066</v>
      </c>
      <c r="W8" s="5" t="s">
        <v>2067</v>
      </c>
      <c r="X8" s="5" t="s">
        <v>2068</v>
      </c>
      <c r="Y8" s="5" t="s">
        <v>2069</v>
      </c>
      <c r="Z8" s="5" t="s">
        <v>2070</v>
      </c>
      <c r="AA8" s="5" t="s">
        <v>2071</v>
      </c>
    </row>
  </sheetData>
  <mergeCells count="1">
    <mergeCell ref="C1:C2"/>
  </mergeCells>
  <dataValidations count="2">
    <dataValidation type="custom" allowBlank="1" showErrorMessage="1" errorTitle="Error" error="Data is of incorrect type!" sqref="X7:Z7" xr:uid="{00000000-0002-0000-4400-00000F000000}">
      <formula1>ISNUMBER(X7)</formula1>
    </dataValidation>
    <dataValidation type="custom" allowBlank="1" showErrorMessage="1" errorTitle="Error" error="Data is of incorrect type!" sqref="AA7" xr:uid="{00000000-0002-0000-4400-000012000000}">
      <formula1>ISNUMBER(DATEVALUE(TEXT(AA7, "dd/mm/yyyy")))</formula1>
    </dataValidation>
  </dataValidations>
  <hyperlinks>
    <hyperlink ref="A1" location="'Table of Contents'!A1" display="S.06.02.01.02 - Information on assets" xr:uid="{00000000-0004-0000-4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5">
        <x14:dataValidation type="list" allowBlank="1" showErrorMessage="1" errorTitle="Error" error="Data is of incorrect type!" xr:uid="{00000000-0002-0000-4400-000000000000}">
          <x14:formula1>
            <xm:f>Enumerations!$A$405:$A$405</xm:f>
          </x14:formula1>
          <xm:sqref>B3</xm:sqref>
        </x14:dataValidation>
        <x14:dataValidation type="list" allowBlank="1" showErrorMessage="1" errorTitle="Error" error="Data is of incorrect type!" xr:uid="{00000000-0002-0000-4400-000001000000}">
          <x14:formula1>
            <xm:f>Enumerations!$A$406:$ANI$406</xm:f>
          </x14:formula1>
          <xm:sqref>E7</xm:sqref>
        </x14:dataValidation>
        <x14:dataValidation type="list" allowBlank="1" showErrorMessage="1" errorTitle="Error" error="Data is of incorrect type!" xr:uid="{00000000-0002-0000-4400-000002000000}">
          <x14:formula1>
            <xm:f>Enumerations!$A$407:$IX$407</xm:f>
          </x14:formula1>
          <xm:sqref>H7</xm:sqref>
        </x14:dataValidation>
        <x14:dataValidation type="list" allowBlank="1" showErrorMessage="1" errorTitle="Error" error="Data is of incorrect type!" xr:uid="{00000000-0002-0000-4400-000003000000}">
          <x14:formula1>
            <xm:f>Enumerations!$A$408:$GL$408</xm:f>
          </x14:formula1>
          <xm:sqref>I7</xm:sqref>
        </x14:dataValidation>
        <x14:dataValidation type="list" allowBlank="1" showErrorMessage="1" errorTitle="Error" error="Data is of incorrect type!" xr:uid="{00000000-0002-0000-4400-000004000000}">
          <x14:formula1>
            <xm:f>Enumerations!$A$409:$E$409</xm:f>
          </x14:formula1>
          <xm:sqref>K7</xm:sqref>
        </x14:dataValidation>
        <x14:dataValidation type="list" allowBlank="1" showErrorMessage="1" errorTitle="Error" error="Data is of incorrect type!" xr:uid="{00000000-0002-0000-4400-000005000000}">
          <x14:formula1>
            <xm:f>Enumerations!$A$410:$C$410</xm:f>
          </x14:formula1>
          <xm:sqref>L7</xm:sqref>
        </x14:dataValidation>
        <x14:dataValidation type="list" allowBlank="1" showErrorMessage="1" errorTitle="Error" error="Data is of incorrect type!" xr:uid="{00000000-0002-0000-4400-000006000000}">
          <x14:formula1>
            <xm:f>Enumerations!$A$411:$C$411</xm:f>
          </x14:formula1>
          <xm:sqref>M7</xm:sqref>
        </x14:dataValidation>
        <x14:dataValidation type="list" allowBlank="1" showErrorMessage="1" errorTitle="Error" error="Data is of incorrect type!" xr:uid="{00000000-0002-0000-4400-000007000000}">
          <x14:formula1>
            <xm:f>Enumerations!$A$412:$F$412</xm:f>
          </x14:formula1>
          <xm:sqref>N7</xm:sqref>
        </x14:dataValidation>
        <x14:dataValidation type="list" allowBlank="1" showErrorMessage="1" errorTitle="Error" error="Data is of incorrect type!" xr:uid="{00000000-0002-0000-4400-000008000000}">
          <x14:formula1>
            <xm:f>Enumerations!$A$413:$G$413</xm:f>
          </x14:formula1>
          <xm:sqref>O7</xm:sqref>
        </x14:dataValidation>
        <x14:dataValidation type="list" allowBlank="1" showErrorMessage="1" errorTitle="Error" error="Data is of incorrect type!" xr:uid="{00000000-0002-0000-4400-000009000000}">
          <x14:formula1>
            <xm:f>Enumerations!$A$414:$C$414</xm:f>
          </x14:formula1>
          <xm:sqref>P7</xm:sqref>
        </x14:dataValidation>
        <x14:dataValidation type="list" allowBlank="1" showErrorMessage="1" errorTitle="Error" error="Data is of incorrect type!" xr:uid="{00000000-0002-0000-4400-00000A000000}">
          <x14:formula1>
            <xm:f>Enumerations!$A$415:$B$415</xm:f>
          </x14:formula1>
          <xm:sqref>Q7</xm:sqref>
        </x14:dataValidation>
        <x14:dataValidation type="list" allowBlank="1" showErrorMessage="1" errorTitle="Error" error="Data is of incorrect type!" xr:uid="{00000000-0002-0000-4400-00000B000000}">
          <x14:formula1>
            <xm:f>Enumerations!$A$416:$J$416</xm:f>
          </x14:formula1>
          <xm:sqref>R7</xm:sqref>
        </x14:dataValidation>
        <x14:dataValidation type="list" allowBlank="1" showErrorMessage="1" errorTitle="Error" error="Data is of incorrect type!" xr:uid="{00000000-0002-0000-4400-00000C000000}">
          <x14:formula1>
            <xm:f>Enumerations!$A$417:$C$417</xm:f>
          </x14:formula1>
          <xm:sqref>S7</xm:sqref>
        </x14:dataValidation>
        <x14:dataValidation type="list" allowBlank="1" showErrorMessage="1" errorTitle="Error" error="Data is of incorrect type!" xr:uid="{00000000-0002-0000-4400-00000D000000}">
          <x14:formula1>
            <xm:f>Enumerations!$A$418:$AD$418</xm:f>
          </x14:formula1>
          <xm:sqref>U7</xm:sqref>
        </x14:dataValidation>
        <x14:dataValidation type="list" allowBlank="1" showErrorMessage="1" errorTitle="Error" error="Data is of incorrect type!" xr:uid="{00000000-0002-0000-4400-00000E000000}">
          <x14:formula1>
            <xm:f>Enumerations!$A$419:$K$419</xm:f>
          </x14:formula1>
          <xm:sqref>V7</xm:sqref>
        </x14:dataValidation>
      </x14:dataValidations>
    </ext>
  </extLst>
</worksheet>
</file>

<file path=xl/worksheets/sheet7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0-000000000000}">
  <sheetPr codeName="Sheet70">
    <pageSetUpPr autoPageBreaks="0"/>
  </sheetPr>
  <dimension ref="A1:Q8"/>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7" width="15" customWidth="1"/>
  </cols>
  <sheetData>
    <row r="1" spans="1:17" ht="11" customHeight="1" x14ac:dyDescent="0.35">
      <c r="A1" s="1" t="s">
        <v>3201</v>
      </c>
      <c r="C1" s="31" t="s">
        <v>20</v>
      </c>
    </row>
    <row r="2" spans="1:17" x14ac:dyDescent="0.35">
      <c r="C2" s="32"/>
    </row>
    <row r="3" spans="1:17" ht="10" customHeight="1" x14ac:dyDescent="0.35">
      <c r="A3" s="3" t="s">
        <v>2</v>
      </c>
      <c r="B3" s="2"/>
    </row>
    <row r="5" spans="1:17" ht="11" customHeight="1" x14ac:dyDescent="0.35">
      <c r="F5" s="3" t="s">
        <v>1375</v>
      </c>
      <c r="G5" s="3" t="s">
        <v>1957</v>
      </c>
      <c r="H5" s="3" t="s">
        <v>1958</v>
      </c>
      <c r="I5" s="3" t="s">
        <v>1959</v>
      </c>
      <c r="J5" s="3" t="s">
        <v>1960</v>
      </c>
      <c r="K5" s="3" t="s">
        <v>1961</v>
      </c>
      <c r="L5" s="3" t="s">
        <v>11</v>
      </c>
      <c r="M5" s="3" t="s">
        <v>1962</v>
      </c>
      <c r="N5" s="3" t="s">
        <v>1964</v>
      </c>
      <c r="O5" s="3" t="s">
        <v>1965</v>
      </c>
      <c r="P5" s="3" t="s">
        <v>7</v>
      </c>
      <c r="Q5" s="3" t="s">
        <v>9</v>
      </c>
    </row>
    <row r="6" spans="1:17" ht="15" customHeight="1" x14ac:dyDescent="0.35">
      <c r="A6" s="3" t="s">
        <v>1968</v>
      </c>
      <c r="B6" s="3" t="s">
        <v>3202</v>
      </c>
      <c r="C6" s="3" t="s">
        <v>3203</v>
      </c>
      <c r="D6" s="3" t="s">
        <v>1969</v>
      </c>
      <c r="E6" s="3" t="s">
        <v>1971</v>
      </c>
      <c r="F6" s="4" t="s">
        <v>515</v>
      </c>
      <c r="G6" s="4" t="s">
        <v>1276</v>
      </c>
      <c r="H6" s="4" t="s">
        <v>1353</v>
      </c>
      <c r="I6" s="4" t="s">
        <v>1588</v>
      </c>
      <c r="J6" s="4" t="s">
        <v>1590</v>
      </c>
      <c r="K6" s="4" t="s">
        <v>1818</v>
      </c>
      <c r="L6" s="4" t="s">
        <v>1820</v>
      </c>
      <c r="M6" s="4" t="s">
        <v>1963</v>
      </c>
      <c r="N6" s="4" t="s">
        <v>1822</v>
      </c>
      <c r="O6" s="4" t="s">
        <v>1824</v>
      </c>
      <c r="P6" s="4" t="s">
        <v>1966</v>
      </c>
      <c r="Q6" s="4" t="s">
        <v>1967</v>
      </c>
    </row>
    <row r="7" spans="1:17" ht="15" customHeight="1" x14ac:dyDescent="0.35">
      <c r="A7" s="2"/>
      <c r="B7" s="2"/>
      <c r="C7" s="2"/>
      <c r="D7" s="2"/>
      <c r="E7" s="2"/>
      <c r="F7" s="6"/>
      <c r="G7" s="6"/>
      <c r="H7" s="6"/>
      <c r="I7" s="6"/>
      <c r="J7" s="6"/>
      <c r="K7" s="6"/>
      <c r="L7" s="6"/>
      <c r="M7" s="6"/>
      <c r="N7" s="6"/>
      <c r="O7" s="6"/>
      <c r="P7" s="6"/>
      <c r="Q7" s="6"/>
    </row>
    <row r="8" spans="1:17" ht="11" customHeight="1" x14ac:dyDescent="0.35">
      <c r="E8" s="5" t="s">
        <v>14</v>
      </c>
      <c r="F8" s="5" t="s">
        <v>999</v>
      </c>
      <c r="G8" s="5" t="s">
        <v>1978</v>
      </c>
      <c r="H8" s="5" t="s">
        <v>1979</v>
      </c>
      <c r="I8" s="5" t="s">
        <v>1980</v>
      </c>
      <c r="J8" s="5" t="s">
        <v>1981</v>
      </c>
      <c r="K8" s="5" t="s">
        <v>1982</v>
      </c>
      <c r="L8" s="5" t="s">
        <v>19</v>
      </c>
      <c r="M8" s="5" t="s">
        <v>1983</v>
      </c>
      <c r="N8" s="5" t="s">
        <v>1984</v>
      </c>
      <c r="O8" s="5" t="s">
        <v>1985</v>
      </c>
      <c r="P8" s="5" t="s">
        <v>17</v>
      </c>
      <c r="Q8" s="5" t="s">
        <v>18</v>
      </c>
    </row>
  </sheetData>
  <mergeCells count="1">
    <mergeCell ref="C1:C2"/>
  </mergeCells>
  <dataValidations count="1">
    <dataValidation type="custom" allowBlank="1" showErrorMessage="1" errorTitle="Error" error="Data is of incorrect type!" sqref="O7:Q7 K7:L7" xr:uid="{00000000-0002-0000-4500-000005000000}">
      <formula1>ISNUMBER(K7)</formula1>
    </dataValidation>
  </dataValidations>
  <hyperlinks>
    <hyperlink ref="A1" location="'Table of Contents'!A1" display="S.06.02.04.01 - Information on positions held" xr:uid="{00000000-0004-0000-4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4500-000000000000}">
          <x14:formula1>
            <xm:f>Enumerations!$A$420:$A$420</xm:f>
          </x14:formula1>
          <xm:sqref>B3</xm:sqref>
        </x14:dataValidation>
        <x14:dataValidation type="list" allowBlank="1" showErrorMessage="1" errorTitle="Error" error="Data is of incorrect type!" xr:uid="{00000000-0002-0000-4500-000001000000}">
          <x14:formula1>
            <xm:f>Enumerations!$A$421:$F$421</xm:f>
          </x14:formula1>
          <xm:sqref>G7</xm:sqref>
        </x14:dataValidation>
        <x14:dataValidation type="list" allowBlank="1" showErrorMessage="1" errorTitle="Error" error="Data is of incorrect type!" xr:uid="{00000000-0002-0000-4500-000002000000}">
          <x14:formula1>
            <xm:f>Enumerations!$A$422:$B$422</xm:f>
          </x14:formula1>
          <xm:sqref>H7</xm:sqref>
        </x14:dataValidation>
        <x14:dataValidation type="list" allowBlank="1" showErrorMessage="1" errorTitle="Error" error="Data is of incorrect type!" xr:uid="{00000000-0002-0000-4500-000003000000}">
          <x14:formula1>
            <xm:f>Enumerations!$A$423:$E$423</xm:f>
          </x14:formula1>
          <xm:sqref>I7</xm:sqref>
        </x14:dataValidation>
        <x14:dataValidation type="list" allowBlank="1" showErrorMessage="1" errorTitle="Error" error="Data is of incorrect type!" xr:uid="{00000000-0002-0000-4500-000004000000}">
          <x14:formula1>
            <xm:f>Enumerations!$A$424:$IV$424</xm:f>
          </x14:formula1>
          <xm:sqref>J7</xm:sqref>
        </x14:dataValidation>
        <x14:dataValidation type="list" allowBlank="1" showErrorMessage="1" errorTitle="Error" error="Data is of incorrect type!" xr:uid="{00000000-0002-0000-4500-000007000000}">
          <x14:formula1>
            <xm:f>Enumerations!$A$425:$C$425</xm:f>
          </x14:formula1>
          <xm:sqref>M7</xm:sqref>
        </x14:dataValidation>
        <x14:dataValidation type="list" allowBlank="1" showErrorMessage="1" errorTitle="Error" error="Data is of incorrect type!" xr:uid="{00000000-0002-0000-4500-000008000000}">
          <x14:formula1>
            <xm:f>Enumerations!$A$426:$F$426</xm:f>
          </x14:formula1>
          <xm:sqref>N7</xm:sqref>
        </x14:dataValidation>
      </x14:dataValidations>
    </ext>
  </extLst>
</worksheet>
</file>

<file path=xl/worksheets/sheet7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0-000000000000}">
  <sheetPr codeName="Sheet71">
    <pageSetUpPr autoPageBreaks="0"/>
  </sheetPr>
  <dimension ref="A1:Z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26" width="15" customWidth="1"/>
  </cols>
  <sheetData>
    <row r="1" spans="1:26" ht="11" customHeight="1" x14ac:dyDescent="0.35">
      <c r="A1" s="1" t="s">
        <v>3204</v>
      </c>
      <c r="C1" s="31" t="s">
        <v>20</v>
      </c>
    </row>
    <row r="2" spans="1:26" x14ac:dyDescent="0.35">
      <c r="C2" s="32"/>
    </row>
    <row r="3" spans="1:26" ht="10" customHeight="1" x14ac:dyDescent="0.35">
      <c r="A3" s="3" t="s">
        <v>2</v>
      </c>
      <c r="B3" s="2"/>
    </row>
    <row r="5" spans="1:26" ht="11" customHeight="1" x14ac:dyDescent="0.35">
      <c r="B5" s="3" t="s">
        <v>2006</v>
      </c>
      <c r="C5" s="3" t="s">
        <v>2008</v>
      </c>
      <c r="D5" s="3" t="s">
        <v>2009</v>
      </c>
      <c r="E5" s="3" t="s">
        <v>2010</v>
      </c>
      <c r="F5" s="3" t="s">
        <v>2011</v>
      </c>
      <c r="G5" s="3" t="s">
        <v>2012</v>
      </c>
      <c r="H5" s="3" t="s">
        <v>2013</v>
      </c>
      <c r="I5" s="3" t="s">
        <v>5</v>
      </c>
      <c r="J5" s="3" t="s">
        <v>2014</v>
      </c>
      <c r="K5" s="3" t="s">
        <v>2018</v>
      </c>
      <c r="L5" s="3" t="s">
        <v>2020</v>
      </c>
      <c r="M5" s="3" t="s">
        <v>2022</v>
      </c>
      <c r="N5" s="3" t="s">
        <v>2024</v>
      </c>
      <c r="O5" s="3" t="s">
        <v>2026</v>
      </c>
      <c r="P5" s="3" t="s">
        <v>2028</v>
      </c>
      <c r="Q5" s="3" t="s">
        <v>2030</v>
      </c>
      <c r="R5" s="3" t="s">
        <v>1391</v>
      </c>
      <c r="S5" s="3" t="s">
        <v>2032</v>
      </c>
      <c r="T5" s="3" t="s">
        <v>2034</v>
      </c>
      <c r="U5" s="3" t="s">
        <v>2036</v>
      </c>
      <c r="V5" s="3" t="s">
        <v>2038</v>
      </c>
      <c r="W5" s="3" t="s">
        <v>2040</v>
      </c>
      <c r="X5" s="3" t="s">
        <v>2042</v>
      </c>
      <c r="Y5" s="3" t="s">
        <v>2044</v>
      </c>
      <c r="Z5" s="3" t="s">
        <v>2046</v>
      </c>
    </row>
    <row r="6" spans="1:26" ht="15" customHeight="1" x14ac:dyDescent="0.35">
      <c r="A6" s="3" t="s">
        <v>2048</v>
      </c>
      <c r="B6" s="4" t="s">
        <v>2007</v>
      </c>
      <c r="C6" s="4" t="s">
        <v>1826</v>
      </c>
      <c r="D6" s="4" t="s">
        <v>1890</v>
      </c>
      <c r="E6" s="4" t="s">
        <v>1894</v>
      </c>
      <c r="F6" s="4" t="s">
        <v>1896</v>
      </c>
      <c r="G6" s="4" t="s">
        <v>1898</v>
      </c>
      <c r="H6" s="4" t="s">
        <v>1903</v>
      </c>
      <c r="I6" s="4" t="s">
        <v>1905</v>
      </c>
      <c r="J6" s="4" t="s">
        <v>2015</v>
      </c>
      <c r="K6" s="4" t="s">
        <v>2019</v>
      </c>
      <c r="L6" s="4" t="s">
        <v>2021</v>
      </c>
      <c r="M6" s="4" t="s">
        <v>2023</v>
      </c>
      <c r="N6" s="4" t="s">
        <v>2025</v>
      </c>
      <c r="O6" s="4" t="s">
        <v>2027</v>
      </c>
      <c r="P6" s="4" t="s">
        <v>2029</v>
      </c>
      <c r="Q6" s="4" t="s">
        <v>1906</v>
      </c>
      <c r="R6" s="4" t="s">
        <v>2031</v>
      </c>
      <c r="S6" s="4" t="s">
        <v>2033</v>
      </c>
      <c r="T6" s="4" t="s">
        <v>2035</v>
      </c>
      <c r="U6" s="4" t="s">
        <v>2037</v>
      </c>
      <c r="V6" s="4" t="s">
        <v>2039</v>
      </c>
      <c r="W6" s="4" t="s">
        <v>2041</v>
      </c>
      <c r="X6" s="4" t="s">
        <v>2043</v>
      </c>
      <c r="Y6" s="4" t="s">
        <v>2045</v>
      </c>
      <c r="Z6" s="4" t="s">
        <v>2047</v>
      </c>
    </row>
    <row r="7" spans="1:26" ht="15" customHeight="1" x14ac:dyDescent="0.35">
      <c r="A7" s="2"/>
      <c r="B7" s="6"/>
      <c r="C7" s="6"/>
      <c r="D7" s="6"/>
      <c r="E7" s="6"/>
      <c r="F7" s="6"/>
      <c r="G7" s="6"/>
      <c r="H7" s="6"/>
      <c r="I7" s="6"/>
      <c r="J7" s="6"/>
      <c r="K7" s="6"/>
      <c r="L7" s="6"/>
      <c r="M7" s="6"/>
      <c r="N7" s="6"/>
      <c r="O7" s="6"/>
      <c r="P7" s="6"/>
      <c r="Q7" s="6"/>
      <c r="R7" s="6"/>
      <c r="S7" s="6"/>
      <c r="T7" s="6"/>
      <c r="U7" s="6"/>
      <c r="V7" s="6"/>
      <c r="W7" s="6"/>
      <c r="X7" s="6"/>
      <c r="Y7" s="6"/>
      <c r="Z7" s="6"/>
    </row>
    <row r="8" spans="1:26" ht="11" customHeight="1" x14ac:dyDescent="0.35">
      <c r="A8" s="5" t="s">
        <v>14</v>
      </c>
      <c r="B8" s="5" t="s">
        <v>2049</v>
      </c>
      <c r="C8" s="5" t="s">
        <v>2050</v>
      </c>
      <c r="D8" s="5" t="s">
        <v>2051</v>
      </c>
      <c r="E8" s="5" t="s">
        <v>2052</v>
      </c>
      <c r="F8" s="5" t="s">
        <v>2053</v>
      </c>
      <c r="G8" s="5" t="s">
        <v>2054</v>
      </c>
      <c r="H8" s="5" t="s">
        <v>15</v>
      </c>
      <c r="I8" s="5" t="s">
        <v>16</v>
      </c>
      <c r="J8" s="5" t="s">
        <v>2055</v>
      </c>
      <c r="K8" s="5" t="s">
        <v>2057</v>
      </c>
      <c r="L8" s="5" t="s">
        <v>2058</v>
      </c>
      <c r="M8" s="5" t="s">
        <v>2059</v>
      </c>
      <c r="N8" s="5" t="s">
        <v>2060</v>
      </c>
      <c r="O8" s="5" t="s">
        <v>2061</v>
      </c>
      <c r="P8" s="5" t="s">
        <v>2072</v>
      </c>
      <c r="Q8" s="5" t="s">
        <v>2062</v>
      </c>
      <c r="R8" s="5" t="s">
        <v>3205</v>
      </c>
      <c r="S8" s="5" t="s">
        <v>2064</v>
      </c>
      <c r="T8" s="5" t="s">
        <v>3206</v>
      </c>
      <c r="U8" s="5" t="s">
        <v>2066</v>
      </c>
      <c r="V8" s="5" t="s">
        <v>2067</v>
      </c>
      <c r="W8" s="5" t="s">
        <v>2068</v>
      </c>
      <c r="X8" s="5" t="s">
        <v>2069</v>
      </c>
      <c r="Y8" s="5" t="s">
        <v>2070</v>
      </c>
      <c r="Z8" s="5" t="s">
        <v>2071</v>
      </c>
    </row>
  </sheetData>
  <mergeCells count="1">
    <mergeCell ref="C1:C2"/>
  </mergeCells>
  <dataValidations count="2">
    <dataValidation type="custom" allowBlank="1" showErrorMessage="1" errorTitle="Error" error="Data is of incorrect type!" sqref="W7:Y7" xr:uid="{00000000-0002-0000-4600-00000E000000}">
      <formula1>ISNUMBER(W7)</formula1>
    </dataValidation>
    <dataValidation type="custom" allowBlank="1" showErrorMessage="1" errorTitle="Error" error="Data is of incorrect type!" sqref="Z7" xr:uid="{00000000-0002-0000-4600-000011000000}">
      <formula1>ISNUMBER(DATEVALUE(TEXT(Z7, "dd/mm/yyyy")))</formula1>
    </dataValidation>
  </dataValidations>
  <hyperlinks>
    <hyperlink ref="A1" location="'Table of Contents'!A1" display="S.06.02.04.02 - Information on assets" xr:uid="{00000000-0004-0000-4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4">
        <x14:dataValidation type="list" allowBlank="1" showErrorMessage="1" errorTitle="Error" error="Data is of incorrect type!" xr:uid="{00000000-0002-0000-4600-000000000000}">
          <x14:formula1>
            <xm:f>Enumerations!$A$427:$A$427</xm:f>
          </x14:formula1>
          <xm:sqref>B3</xm:sqref>
        </x14:dataValidation>
        <x14:dataValidation type="list" allowBlank="1" showErrorMessage="1" errorTitle="Error" error="Data is of incorrect type!" xr:uid="{00000000-0002-0000-4600-000001000000}">
          <x14:formula1>
            <xm:f>Enumerations!$A$428:$ANI$428</xm:f>
          </x14:formula1>
          <xm:sqref>E7</xm:sqref>
        </x14:dataValidation>
        <x14:dataValidation type="list" allowBlank="1" showErrorMessage="1" errorTitle="Error" error="Data is of incorrect type!" xr:uid="{00000000-0002-0000-4600-000002000000}">
          <x14:formula1>
            <xm:f>Enumerations!$A$429:$IX$429</xm:f>
          </x14:formula1>
          <xm:sqref>H7</xm:sqref>
        </x14:dataValidation>
        <x14:dataValidation type="list" allowBlank="1" showErrorMessage="1" errorTitle="Error" error="Data is of incorrect type!" xr:uid="{00000000-0002-0000-4600-000003000000}">
          <x14:formula1>
            <xm:f>Enumerations!$A$430:$GL$430</xm:f>
          </x14:formula1>
          <xm:sqref>I7</xm:sqref>
        </x14:dataValidation>
        <x14:dataValidation type="list" allowBlank="1" showErrorMessage="1" errorTitle="Error" error="Data is of incorrect type!" xr:uid="{00000000-0002-0000-4600-000004000000}">
          <x14:formula1>
            <xm:f>Enumerations!$A$431:$C$431</xm:f>
          </x14:formula1>
          <xm:sqref>K7</xm:sqref>
        </x14:dataValidation>
        <x14:dataValidation type="list" allowBlank="1" showErrorMessage="1" errorTitle="Error" error="Data is of incorrect type!" xr:uid="{00000000-0002-0000-4600-000005000000}">
          <x14:formula1>
            <xm:f>Enumerations!$A$432:$C$432</xm:f>
          </x14:formula1>
          <xm:sqref>L7</xm:sqref>
        </x14:dataValidation>
        <x14:dataValidation type="list" allowBlank="1" showErrorMessage="1" errorTitle="Error" error="Data is of incorrect type!" xr:uid="{00000000-0002-0000-4600-000006000000}">
          <x14:formula1>
            <xm:f>Enumerations!$A$433:$F$433</xm:f>
          </x14:formula1>
          <xm:sqref>M7</xm:sqref>
        </x14:dataValidation>
        <x14:dataValidation type="list" allowBlank="1" showErrorMessage="1" errorTitle="Error" error="Data is of incorrect type!" xr:uid="{00000000-0002-0000-4600-000007000000}">
          <x14:formula1>
            <xm:f>Enumerations!$A$434:$G$434</xm:f>
          </x14:formula1>
          <xm:sqref>N7</xm:sqref>
        </x14:dataValidation>
        <x14:dataValidation type="list" allowBlank="1" showErrorMessage="1" errorTitle="Error" error="Data is of incorrect type!" xr:uid="{00000000-0002-0000-4600-000008000000}">
          <x14:formula1>
            <xm:f>Enumerations!$A$435:$C$435</xm:f>
          </x14:formula1>
          <xm:sqref>O7</xm:sqref>
        </x14:dataValidation>
        <x14:dataValidation type="list" allowBlank="1" showErrorMessage="1" errorTitle="Error" error="Data is of incorrect type!" xr:uid="{00000000-0002-0000-4600-000009000000}">
          <x14:formula1>
            <xm:f>Enumerations!$A$436:$B$436</xm:f>
          </x14:formula1>
          <xm:sqref>P7</xm:sqref>
        </x14:dataValidation>
        <x14:dataValidation type="list" allowBlank="1" showErrorMessage="1" errorTitle="Error" error="Data is of incorrect type!" xr:uid="{00000000-0002-0000-4600-00000A000000}">
          <x14:formula1>
            <xm:f>Enumerations!$A$437:$J$437</xm:f>
          </x14:formula1>
          <xm:sqref>Q7</xm:sqref>
        </x14:dataValidation>
        <x14:dataValidation type="list" allowBlank="1" showErrorMessage="1" errorTitle="Error" error="Data is of incorrect type!" xr:uid="{00000000-0002-0000-4600-00000B000000}">
          <x14:formula1>
            <xm:f>Enumerations!$A$438:$H$438</xm:f>
          </x14:formula1>
          <xm:sqref>R7</xm:sqref>
        </x14:dataValidation>
        <x14:dataValidation type="list" allowBlank="1" showErrorMessage="1" errorTitle="Error" error="Data is of incorrect type!" xr:uid="{00000000-0002-0000-4600-00000C000000}">
          <x14:formula1>
            <xm:f>Enumerations!$A$439:$AE$439</xm:f>
          </x14:formula1>
          <xm:sqref>T7</xm:sqref>
        </x14:dataValidation>
        <x14:dataValidation type="list" allowBlank="1" showErrorMessage="1" errorTitle="Error" error="Data is of incorrect type!" xr:uid="{00000000-0002-0000-4600-00000D000000}">
          <x14:formula1>
            <xm:f>Enumerations!$A$440:$K$440</xm:f>
          </x14:formula1>
          <xm:sqref>U7</xm:sqref>
        </x14:dataValidation>
      </x14:dataValidations>
    </ext>
  </extLst>
</worksheet>
</file>

<file path=xl/worksheets/sheet7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0-000000000000}">
  <sheetPr codeName="Sheet72">
    <pageSetUpPr autoPageBreaks="0"/>
  </sheetPr>
  <dimension ref="A1:S8"/>
  <sheetViews>
    <sheetView showGridLines="0" zoomScale="80" zoomScaleNormal="80" workbookViewId="0">
      <pane xSplit="6" ySplit="6" topLeftCell="G7" activePane="bottomRight" state="frozen"/>
      <selection pane="topRight" activeCell="G1" sqref="G1"/>
      <selection pane="bottomLeft" activeCell="A7" sqref="A7"/>
      <selection pane="bottomRight"/>
    </sheetView>
  </sheetViews>
  <sheetFormatPr defaultRowHeight="14.5" x14ac:dyDescent="0.35"/>
  <cols>
    <col min="1" max="19" width="15" customWidth="1"/>
  </cols>
  <sheetData>
    <row r="1" spans="1:19" ht="11" customHeight="1" x14ac:dyDescent="0.35">
      <c r="A1" s="1" t="s">
        <v>3215</v>
      </c>
      <c r="C1" s="31" t="s">
        <v>20</v>
      </c>
    </row>
    <row r="2" spans="1:19" x14ac:dyDescent="0.35">
      <c r="C2" s="32"/>
    </row>
    <row r="3" spans="1:19" ht="10" customHeight="1" x14ac:dyDescent="0.35">
      <c r="A3" s="3" t="s">
        <v>2</v>
      </c>
      <c r="B3" s="2"/>
    </row>
    <row r="5" spans="1:19" ht="11" customHeight="1" x14ac:dyDescent="0.35">
      <c r="G5" s="3" t="s">
        <v>1957</v>
      </c>
      <c r="H5" s="3" t="s">
        <v>1958</v>
      </c>
      <c r="I5" s="3" t="s">
        <v>1959</v>
      </c>
      <c r="J5" s="3" t="s">
        <v>1960</v>
      </c>
      <c r="K5" s="3" t="s">
        <v>1961</v>
      </c>
      <c r="L5" s="3" t="s">
        <v>11</v>
      </c>
      <c r="M5" s="3" t="s">
        <v>1962</v>
      </c>
      <c r="N5" s="3" t="s">
        <v>1964</v>
      </c>
      <c r="O5" s="3" t="s">
        <v>1965</v>
      </c>
      <c r="P5" s="3" t="s">
        <v>7</v>
      </c>
      <c r="Q5" s="3" t="s">
        <v>9</v>
      </c>
      <c r="R5" s="3" t="s">
        <v>3216</v>
      </c>
      <c r="S5" s="3" t="s">
        <v>3218</v>
      </c>
    </row>
    <row r="6" spans="1:19" ht="15" customHeight="1" x14ac:dyDescent="0.35">
      <c r="A6" s="3" t="s">
        <v>1968</v>
      </c>
      <c r="B6" s="3" t="s">
        <v>3220</v>
      </c>
      <c r="C6" s="3" t="s">
        <v>1969</v>
      </c>
      <c r="D6" s="3" t="s">
        <v>1971</v>
      </c>
      <c r="E6" s="3" t="s">
        <v>1972</v>
      </c>
      <c r="F6" s="3" t="s">
        <v>1973</v>
      </c>
      <c r="G6" s="4" t="s">
        <v>1276</v>
      </c>
      <c r="H6" s="4" t="s">
        <v>1353</v>
      </c>
      <c r="I6" s="4" t="s">
        <v>1588</v>
      </c>
      <c r="J6" s="4" t="s">
        <v>1590</v>
      </c>
      <c r="K6" s="4" t="s">
        <v>1818</v>
      </c>
      <c r="L6" s="4" t="s">
        <v>1820</v>
      </c>
      <c r="M6" s="4" t="s">
        <v>1963</v>
      </c>
      <c r="N6" s="4" t="s">
        <v>1822</v>
      </c>
      <c r="O6" s="4" t="s">
        <v>1824</v>
      </c>
      <c r="P6" s="4" t="s">
        <v>1966</v>
      </c>
      <c r="Q6" s="4" t="s">
        <v>1967</v>
      </c>
      <c r="R6" s="4" t="s">
        <v>3217</v>
      </c>
      <c r="S6" s="4" t="s">
        <v>3219</v>
      </c>
    </row>
    <row r="7" spans="1:19" ht="15" customHeight="1" x14ac:dyDescent="0.35">
      <c r="A7" s="2"/>
      <c r="B7" s="2"/>
      <c r="C7" s="2"/>
      <c r="D7" s="2"/>
      <c r="E7" s="2"/>
      <c r="F7" s="2"/>
      <c r="G7" s="6"/>
      <c r="H7" s="6"/>
      <c r="I7" s="6"/>
      <c r="J7" s="6"/>
      <c r="K7" s="6"/>
      <c r="L7" s="6"/>
      <c r="M7" s="6"/>
      <c r="N7" s="6"/>
      <c r="O7" s="6"/>
      <c r="P7" s="6"/>
      <c r="Q7" s="6"/>
      <c r="R7" s="6"/>
      <c r="S7" s="6"/>
    </row>
    <row r="8" spans="1:19" ht="11" customHeight="1" x14ac:dyDescent="0.35">
      <c r="F8" s="5" t="s">
        <v>14</v>
      </c>
      <c r="G8" s="5" t="s">
        <v>1978</v>
      </c>
      <c r="H8" s="5" t="s">
        <v>1979</v>
      </c>
      <c r="I8" s="5" t="s">
        <v>1980</v>
      </c>
      <c r="J8" s="5" t="s">
        <v>1981</v>
      </c>
      <c r="K8" s="5" t="s">
        <v>1982</v>
      </c>
      <c r="L8" s="5" t="s">
        <v>19</v>
      </c>
      <c r="M8" s="5" t="s">
        <v>1983</v>
      </c>
      <c r="N8" s="5" t="s">
        <v>1984</v>
      </c>
      <c r="O8" s="5" t="s">
        <v>1985</v>
      </c>
      <c r="P8" s="5" t="s">
        <v>17</v>
      </c>
      <c r="Q8" s="5" t="s">
        <v>18</v>
      </c>
      <c r="R8" s="5" t="s">
        <v>3221</v>
      </c>
      <c r="S8" s="5" t="s">
        <v>3222</v>
      </c>
    </row>
  </sheetData>
  <mergeCells count="1">
    <mergeCell ref="C1:C2"/>
  </mergeCells>
  <dataValidations count="1">
    <dataValidation type="custom" allowBlank="1" showErrorMessage="1" errorTitle="Error" error="Data is of incorrect type!" sqref="O7:Q7 K7:L7" xr:uid="{00000000-0002-0000-4700-000006000000}">
      <formula1>ISNUMBER(K7)</formula1>
    </dataValidation>
  </dataValidations>
  <hyperlinks>
    <hyperlink ref="A1" location="'Table of Contents'!A1" display="S.06.02.07.01 - Information on positions held" xr:uid="{00000000-0004-0000-4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0">
        <x14:dataValidation type="list" allowBlank="1" showErrorMessage="1" errorTitle="Error" error="Data is of incorrect type!" xr:uid="{00000000-0002-0000-4700-000000000000}">
          <x14:formula1>
            <xm:f>Enumerations!$A$441:$A$441</xm:f>
          </x14:formula1>
          <xm:sqref>B3</xm:sqref>
        </x14:dataValidation>
        <x14:dataValidation type="list" allowBlank="1" showErrorMessage="1" errorTitle="Error" error="Data is of incorrect type!" xr:uid="{00000000-0002-0000-4700-000001000000}">
          <x14:formula1>
            <xm:f>Enumerations!$A$442:$D$442</xm:f>
          </x14:formula1>
          <xm:sqref>F7</xm:sqref>
        </x14:dataValidation>
        <x14:dataValidation type="list" allowBlank="1" showErrorMessage="1" errorTitle="Error" error="Data is of incorrect type!" xr:uid="{00000000-0002-0000-4700-000002000000}">
          <x14:formula1>
            <xm:f>Enumerations!$A$443:$F$443</xm:f>
          </x14:formula1>
          <xm:sqref>G7</xm:sqref>
        </x14:dataValidation>
        <x14:dataValidation type="list" allowBlank="1" showErrorMessage="1" errorTitle="Error" error="Data is of incorrect type!" xr:uid="{00000000-0002-0000-4700-000003000000}">
          <x14:formula1>
            <xm:f>Enumerations!$A$444:$B$444</xm:f>
          </x14:formula1>
          <xm:sqref>H7</xm:sqref>
        </x14:dataValidation>
        <x14:dataValidation type="list" allowBlank="1" showErrorMessage="1" errorTitle="Error" error="Data is of incorrect type!" xr:uid="{00000000-0002-0000-4700-000004000000}">
          <x14:formula1>
            <xm:f>Enumerations!$A$445:$E$445</xm:f>
          </x14:formula1>
          <xm:sqref>I7</xm:sqref>
        </x14:dataValidation>
        <x14:dataValidation type="list" allowBlank="1" showErrorMessage="1" errorTitle="Error" error="Data is of incorrect type!" xr:uid="{00000000-0002-0000-4700-000005000000}">
          <x14:formula1>
            <xm:f>Enumerations!$A$446:$IV$446</xm:f>
          </x14:formula1>
          <xm:sqref>J7</xm:sqref>
        </x14:dataValidation>
        <x14:dataValidation type="list" allowBlank="1" showErrorMessage="1" errorTitle="Error" error="Data is of incorrect type!" xr:uid="{00000000-0002-0000-4700-000008000000}">
          <x14:formula1>
            <xm:f>Enumerations!$A$447:$C$447</xm:f>
          </x14:formula1>
          <xm:sqref>M7</xm:sqref>
        </x14:dataValidation>
        <x14:dataValidation type="list" allowBlank="1" showErrorMessage="1" errorTitle="Error" error="Data is of incorrect type!" xr:uid="{00000000-0002-0000-4700-000009000000}">
          <x14:formula1>
            <xm:f>Enumerations!$A$448:$F$448</xm:f>
          </x14:formula1>
          <xm:sqref>N7</xm:sqref>
        </x14:dataValidation>
        <x14:dataValidation type="list" allowBlank="1" showErrorMessage="1" errorTitle="Error" error="Data is of incorrect type!" xr:uid="{00000000-0002-0000-4700-00000D000000}">
          <x14:formula1>
            <xm:f>Enumerations!$A$449:$B$449</xm:f>
          </x14:formula1>
          <xm:sqref>R7</xm:sqref>
        </x14:dataValidation>
        <x14:dataValidation type="list" allowBlank="1" showErrorMessage="1" errorTitle="Error" error="Data is of incorrect type!" xr:uid="{00000000-0002-0000-4700-00000E000000}">
          <x14:formula1>
            <xm:f>Enumerations!$A$450:$B$450</xm:f>
          </x14:formula1>
          <xm:sqref>S7</xm:sqref>
        </x14:dataValidation>
      </x14:dataValidations>
    </ext>
  </extLst>
</worksheet>
</file>

<file path=xl/worksheets/sheet7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0-000000000000}">
  <sheetPr codeName="Sheet73">
    <pageSetUpPr autoPageBreaks="0"/>
  </sheetPr>
  <dimension ref="A1:AA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27" width="15" customWidth="1"/>
  </cols>
  <sheetData>
    <row r="1" spans="1:27" ht="11" customHeight="1" x14ac:dyDescent="0.35">
      <c r="A1" s="1" t="s">
        <v>3227</v>
      </c>
      <c r="C1" s="31" t="s">
        <v>20</v>
      </c>
    </row>
    <row r="2" spans="1:27" x14ac:dyDescent="0.35">
      <c r="C2" s="32"/>
    </row>
    <row r="3" spans="1:27" ht="10" customHeight="1" x14ac:dyDescent="0.35">
      <c r="A3" s="3" t="s">
        <v>2</v>
      </c>
      <c r="B3" s="2"/>
    </row>
    <row r="5" spans="1:27" ht="11" customHeight="1" x14ac:dyDescent="0.35">
      <c r="B5" s="3" t="s">
        <v>2006</v>
      </c>
      <c r="C5" s="3" t="s">
        <v>2008</v>
      </c>
      <c r="D5" s="3" t="s">
        <v>2009</v>
      </c>
      <c r="E5" s="3" t="s">
        <v>2010</v>
      </c>
      <c r="F5" s="3" t="s">
        <v>2011</v>
      </c>
      <c r="G5" s="3" t="s">
        <v>2012</v>
      </c>
      <c r="H5" s="3" t="s">
        <v>2013</v>
      </c>
      <c r="I5" s="3" t="s">
        <v>5</v>
      </c>
      <c r="J5" s="3" t="s">
        <v>2014</v>
      </c>
      <c r="K5" s="3" t="s">
        <v>2016</v>
      </c>
      <c r="L5" s="3" t="s">
        <v>2018</v>
      </c>
      <c r="M5" s="3" t="s">
        <v>2020</v>
      </c>
      <c r="N5" s="3" t="s">
        <v>2022</v>
      </c>
      <c r="O5" s="3" t="s">
        <v>2024</v>
      </c>
      <c r="P5" s="3" t="s">
        <v>2026</v>
      </c>
      <c r="Q5" s="3" t="s">
        <v>2028</v>
      </c>
      <c r="R5" s="3" t="s">
        <v>2030</v>
      </c>
      <c r="S5" s="3" t="s">
        <v>1391</v>
      </c>
      <c r="T5" s="3" t="s">
        <v>2032</v>
      </c>
      <c r="U5" s="3" t="s">
        <v>2034</v>
      </c>
      <c r="V5" s="3" t="s">
        <v>2036</v>
      </c>
      <c r="W5" s="3" t="s">
        <v>2038</v>
      </c>
      <c r="X5" s="3" t="s">
        <v>2040</v>
      </c>
      <c r="Y5" s="3" t="s">
        <v>2042</v>
      </c>
      <c r="Z5" s="3" t="s">
        <v>2044</v>
      </c>
      <c r="AA5" s="3" t="s">
        <v>2046</v>
      </c>
    </row>
    <row r="6" spans="1:27" ht="15" customHeight="1" x14ac:dyDescent="0.35">
      <c r="A6" s="3" t="s">
        <v>2048</v>
      </c>
      <c r="B6" s="4" t="s">
        <v>2007</v>
      </c>
      <c r="C6" s="4" t="s">
        <v>1826</v>
      </c>
      <c r="D6" s="4" t="s">
        <v>1890</v>
      </c>
      <c r="E6" s="4" t="s">
        <v>1894</v>
      </c>
      <c r="F6" s="4" t="s">
        <v>1896</v>
      </c>
      <c r="G6" s="4" t="s">
        <v>1898</v>
      </c>
      <c r="H6" s="4" t="s">
        <v>1903</v>
      </c>
      <c r="I6" s="4" t="s">
        <v>1905</v>
      </c>
      <c r="J6" s="4" t="s">
        <v>2015</v>
      </c>
      <c r="K6" s="4" t="s">
        <v>2017</v>
      </c>
      <c r="L6" s="4" t="s">
        <v>2019</v>
      </c>
      <c r="M6" s="4" t="s">
        <v>2021</v>
      </c>
      <c r="N6" s="4" t="s">
        <v>2023</v>
      </c>
      <c r="O6" s="4" t="s">
        <v>2025</v>
      </c>
      <c r="P6" s="4" t="s">
        <v>2027</v>
      </c>
      <c r="Q6" s="4" t="s">
        <v>2029</v>
      </c>
      <c r="R6" s="4" t="s">
        <v>1906</v>
      </c>
      <c r="S6" s="4" t="s">
        <v>2031</v>
      </c>
      <c r="T6" s="4" t="s">
        <v>2033</v>
      </c>
      <c r="U6" s="4" t="s">
        <v>2035</v>
      </c>
      <c r="V6" s="4" t="s">
        <v>2037</v>
      </c>
      <c r="W6" s="4" t="s">
        <v>2039</v>
      </c>
      <c r="X6" s="4" t="s">
        <v>2041</v>
      </c>
      <c r="Y6" s="4" t="s">
        <v>2043</v>
      </c>
      <c r="Z6" s="4" t="s">
        <v>2045</v>
      </c>
      <c r="AA6" s="4" t="s">
        <v>2047</v>
      </c>
    </row>
    <row r="7" spans="1:27" ht="15" customHeight="1" x14ac:dyDescent="0.35">
      <c r="A7" s="2"/>
      <c r="B7" s="6"/>
      <c r="C7" s="6"/>
      <c r="D7" s="6"/>
      <c r="E7" s="6"/>
      <c r="F7" s="6"/>
      <c r="G7" s="6"/>
      <c r="H7" s="6"/>
      <c r="I7" s="6"/>
      <c r="J7" s="6"/>
      <c r="K7" s="6"/>
      <c r="L7" s="6"/>
      <c r="M7" s="6"/>
      <c r="N7" s="6"/>
      <c r="O7" s="6"/>
      <c r="P7" s="6"/>
      <c r="Q7" s="6"/>
      <c r="R7" s="6"/>
      <c r="S7" s="6"/>
      <c r="T7" s="6"/>
      <c r="U7" s="6"/>
      <c r="V7" s="6"/>
      <c r="W7" s="6"/>
      <c r="X7" s="6"/>
      <c r="Y7" s="6"/>
      <c r="Z7" s="6"/>
      <c r="AA7" s="6"/>
    </row>
    <row r="8" spans="1:27" ht="11" customHeight="1" x14ac:dyDescent="0.35">
      <c r="A8" s="5" t="s">
        <v>14</v>
      </c>
      <c r="B8" s="5" t="s">
        <v>2049</v>
      </c>
      <c r="C8" s="5" t="s">
        <v>2050</v>
      </c>
      <c r="D8" s="5" t="s">
        <v>2051</v>
      </c>
      <c r="E8" s="5" t="s">
        <v>2052</v>
      </c>
      <c r="F8" s="5" t="s">
        <v>2053</v>
      </c>
      <c r="G8" s="5" t="s">
        <v>2054</v>
      </c>
      <c r="H8" s="5" t="s">
        <v>15</v>
      </c>
      <c r="I8" s="5" t="s">
        <v>16</v>
      </c>
      <c r="J8" s="5" t="s">
        <v>2055</v>
      </c>
      <c r="K8" s="5" t="s">
        <v>2056</v>
      </c>
      <c r="L8" s="5" t="s">
        <v>2057</v>
      </c>
      <c r="M8" s="5" t="s">
        <v>2058</v>
      </c>
      <c r="N8" s="5" t="s">
        <v>2059</v>
      </c>
      <c r="O8" s="5" t="s">
        <v>2060</v>
      </c>
      <c r="P8" s="5" t="s">
        <v>2061</v>
      </c>
      <c r="Q8" s="5" t="s">
        <v>2072</v>
      </c>
      <c r="R8" s="5" t="s">
        <v>2062</v>
      </c>
      <c r="S8" s="5" t="s">
        <v>2063</v>
      </c>
      <c r="T8" s="5" t="s">
        <v>2064</v>
      </c>
      <c r="U8" s="5" t="s">
        <v>2065</v>
      </c>
      <c r="V8" s="5" t="s">
        <v>2066</v>
      </c>
      <c r="W8" s="5" t="s">
        <v>2067</v>
      </c>
      <c r="X8" s="5" t="s">
        <v>2068</v>
      </c>
      <c r="Y8" s="5" t="s">
        <v>2069</v>
      </c>
      <c r="Z8" s="5" t="s">
        <v>2070</v>
      </c>
      <c r="AA8" s="5" t="s">
        <v>2071</v>
      </c>
    </row>
  </sheetData>
  <mergeCells count="1">
    <mergeCell ref="C1:C2"/>
  </mergeCells>
  <dataValidations count="2">
    <dataValidation type="custom" allowBlank="1" showErrorMessage="1" errorTitle="Error" error="Data is of incorrect type!" sqref="X7:Z7" xr:uid="{00000000-0002-0000-4800-00000F000000}">
      <formula1>ISNUMBER(X7)</formula1>
    </dataValidation>
    <dataValidation type="custom" allowBlank="1" showErrorMessage="1" errorTitle="Error" error="Data is of incorrect type!" sqref="AA7" xr:uid="{00000000-0002-0000-4800-000012000000}">
      <formula1>ISNUMBER(DATEVALUE(TEXT(AA7, "dd/mm/yyyy")))</formula1>
    </dataValidation>
  </dataValidations>
  <hyperlinks>
    <hyperlink ref="A1" location="'Table of Contents'!A1" display="S.06.02.07.02 - Information on assets" xr:uid="{00000000-0004-0000-4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5">
        <x14:dataValidation type="list" allowBlank="1" showErrorMessage="1" errorTitle="Error" error="Data is of incorrect type!" xr:uid="{00000000-0002-0000-4800-000000000000}">
          <x14:formula1>
            <xm:f>Enumerations!$A$451:$A$451</xm:f>
          </x14:formula1>
          <xm:sqref>B3</xm:sqref>
        </x14:dataValidation>
        <x14:dataValidation type="list" allowBlank="1" showErrorMessage="1" errorTitle="Error" error="Data is of incorrect type!" xr:uid="{00000000-0002-0000-4800-000001000000}">
          <x14:formula1>
            <xm:f>Enumerations!$A$452:$ANI$452</xm:f>
          </x14:formula1>
          <xm:sqref>E7</xm:sqref>
        </x14:dataValidation>
        <x14:dataValidation type="list" allowBlank="1" showErrorMessage="1" errorTitle="Error" error="Data is of incorrect type!" xr:uid="{00000000-0002-0000-4800-000002000000}">
          <x14:formula1>
            <xm:f>Enumerations!$A$453:$IX$453</xm:f>
          </x14:formula1>
          <xm:sqref>H7</xm:sqref>
        </x14:dataValidation>
        <x14:dataValidation type="list" allowBlank="1" showErrorMessage="1" errorTitle="Error" error="Data is of incorrect type!" xr:uid="{00000000-0002-0000-4800-000003000000}">
          <x14:formula1>
            <xm:f>Enumerations!$A$454:$GL$454</xm:f>
          </x14:formula1>
          <xm:sqref>I7</xm:sqref>
        </x14:dataValidation>
        <x14:dataValidation type="list" allowBlank="1" showErrorMessage="1" errorTitle="Error" error="Data is of incorrect type!" xr:uid="{00000000-0002-0000-4800-000004000000}">
          <x14:formula1>
            <xm:f>Enumerations!$A$455:$E$455</xm:f>
          </x14:formula1>
          <xm:sqref>K7</xm:sqref>
        </x14:dataValidation>
        <x14:dataValidation type="list" allowBlank="1" showErrorMessage="1" errorTitle="Error" error="Data is of incorrect type!" xr:uid="{00000000-0002-0000-4800-000005000000}">
          <x14:formula1>
            <xm:f>Enumerations!$A$456:$C$456</xm:f>
          </x14:formula1>
          <xm:sqref>L7</xm:sqref>
        </x14:dataValidation>
        <x14:dataValidation type="list" allowBlank="1" showErrorMessage="1" errorTitle="Error" error="Data is of incorrect type!" xr:uid="{00000000-0002-0000-4800-000006000000}">
          <x14:formula1>
            <xm:f>Enumerations!$A$457:$C$457</xm:f>
          </x14:formula1>
          <xm:sqref>M7</xm:sqref>
        </x14:dataValidation>
        <x14:dataValidation type="list" allowBlank="1" showErrorMessage="1" errorTitle="Error" error="Data is of incorrect type!" xr:uid="{00000000-0002-0000-4800-000007000000}">
          <x14:formula1>
            <xm:f>Enumerations!$A$458:$F$458</xm:f>
          </x14:formula1>
          <xm:sqref>N7</xm:sqref>
        </x14:dataValidation>
        <x14:dataValidation type="list" allowBlank="1" showErrorMessage="1" errorTitle="Error" error="Data is of incorrect type!" xr:uid="{00000000-0002-0000-4800-000008000000}">
          <x14:formula1>
            <xm:f>Enumerations!$A$459:$G$459</xm:f>
          </x14:formula1>
          <xm:sqref>O7</xm:sqref>
        </x14:dataValidation>
        <x14:dataValidation type="list" allowBlank="1" showErrorMessage="1" errorTitle="Error" error="Data is of incorrect type!" xr:uid="{00000000-0002-0000-4800-000009000000}">
          <x14:formula1>
            <xm:f>Enumerations!$A$460:$C$460</xm:f>
          </x14:formula1>
          <xm:sqref>P7</xm:sqref>
        </x14:dataValidation>
        <x14:dataValidation type="list" allowBlank="1" showErrorMessage="1" errorTitle="Error" error="Data is of incorrect type!" xr:uid="{00000000-0002-0000-4800-00000A000000}">
          <x14:formula1>
            <xm:f>Enumerations!$A$461:$B$461</xm:f>
          </x14:formula1>
          <xm:sqref>Q7</xm:sqref>
        </x14:dataValidation>
        <x14:dataValidation type="list" allowBlank="1" showErrorMessage="1" errorTitle="Error" error="Data is of incorrect type!" xr:uid="{00000000-0002-0000-4800-00000B000000}">
          <x14:formula1>
            <xm:f>Enumerations!$A$462:$J$462</xm:f>
          </x14:formula1>
          <xm:sqref>R7</xm:sqref>
        </x14:dataValidation>
        <x14:dataValidation type="list" allowBlank="1" showErrorMessage="1" errorTitle="Error" error="Data is of incorrect type!" xr:uid="{00000000-0002-0000-4800-00000C000000}">
          <x14:formula1>
            <xm:f>Enumerations!$A$463:$C$463</xm:f>
          </x14:formula1>
          <xm:sqref>S7</xm:sqref>
        </x14:dataValidation>
        <x14:dataValidation type="list" allowBlank="1" showErrorMessage="1" errorTitle="Error" error="Data is of incorrect type!" xr:uid="{00000000-0002-0000-4800-00000D000000}">
          <x14:formula1>
            <xm:f>Enumerations!$A$464:$AD$464</xm:f>
          </x14:formula1>
          <xm:sqref>U7</xm:sqref>
        </x14:dataValidation>
        <x14:dataValidation type="list" allowBlank="1" showErrorMessage="1" errorTitle="Error" error="Data is of incorrect type!" xr:uid="{00000000-0002-0000-4800-00000E000000}">
          <x14:formula1>
            <xm:f>Enumerations!$A$465:$K$465</xm:f>
          </x14:formula1>
          <xm:sqref>V7</xm:sqref>
        </x14:dataValidation>
      </x14:dataValidations>
    </ext>
  </extLst>
</worksheet>
</file>

<file path=xl/worksheets/sheet7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0-000000000000}">
  <sheetPr codeName="Sheet74">
    <pageSetUpPr autoPageBreaks="0"/>
  </sheetPr>
  <dimension ref="A1:F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3228</v>
      </c>
      <c r="C1" s="31" t="s">
        <v>20</v>
      </c>
    </row>
    <row r="2" spans="1:6" x14ac:dyDescent="0.35">
      <c r="C2" s="32"/>
    </row>
    <row r="3" spans="1:6" ht="10" customHeight="1" x14ac:dyDescent="0.35">
      <c r="A3" s="3" t="s">
        <v>2</v>
      </c>
      <c r="B3" s="2"/>
    </row>
    <row r="5" spans="1:6" ht="11" customHeight="1" x14ac:dyDescent="0.35">
      <c r="C5" s="3" t="s">
        <v>3229</v>
      </c>
      <c r="D5" s="3" t="s">
        <v>3230</v>
      </c>
      <c r="E5" s="3" t="s">
        <v>5</v>
      </c>
      <c r="F5" s="3" t="s">
        <v>3231</v>
      </c>
    </row>
    <row r="6" spans="1:6" ht="15" customHeight="1" x14ac:dyDescent="0.35">
      <c r="A6" s="3" t="s">
        <v>3232</v>
      </c>
      <c r="B6" s="3" t="s">
        <v>3233</v>
      </c>
      <c r="C6" s="4" t="s">
        <v>1339</v>
      </c>
      <c r="D6" s="4" t="s">
        <v>1554</v>
      </c>
      <c r="E6" s="4" t="s">
        <v>1348</v>
      </c>
      <c r="F6" s="4" t="s">
        <v>1276</v>
      </c>
    </row>
    <row r="7" spans="1:6" ht="15" customHeight="1" x14ac:dyDescent="0.35">
      <c r="A7" s="2"/>
      <c r="B7" s="2"/>
      <c r="C7" s="6"/>
      <c r="D7" s="6"/>
      <c r="E7" s="6"/>
      <c r="F7" s="6"/>
    </row>
    <row r="8" spans="1:6" ht="11" customHeight="1" x14ac:dyDescent="0.35">
      <c r="B8" s="5" t="s">
        <v>14</v>
      </c>
      <c r="C8" s="5" t="s">
        <v>3234</v>
      </c>
      <c r="D8" s="5" t="s">
        <v>3235</v>
      </c>
      <c r="E8" s="5" t="s">
        <v>3236</v>
      </c>
      <c r="F8" s="5" t="s">
        <v>3237</v>
      </c>
    </row>
  </sheetData>
  <mergeCells count="1">
    <mergeCell ref="C1:C2"/>
  </mergeCells>
  <dataValidations count="1">
    <dataValidation type="custom" allowBlank="1" showErrorMessage="1" errorTitle="Error" error="Data is of incorrect type!" sqref="F7" xr:uid="{00000000-0002-0000-4900-000004000000}">
      <formula1>ISNUMBER(F7)</formula1>
    </dataValidation>
  </dataValidations>
  <hyperlinks>
    <hyperlink ref="A1" location="'Table of Contents'!A1" display="S.06.03.01.01 - Collective investment undertakings - look-through approach" xr:uid="{00000000-0004-0000-4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4900-000000000000}">
          <x14:formula1>
            <xm:f>Enumerations!$A$466:$A$466</xm:f>
          </x14:formula1>
          <xm:sqref>B3</xm:sqref>
        </x14:dataValidation>
        <x14:dataValidation type="list" allowBlank="1" showErrorMessage="1" errorTitle="Error" error="Data is of incorrect type!" xr:uid="{00000000-0002-0000-4900-000001000000}">
          <x14:formula1>
            <xm:f>Enumerations!$A$467:$R$467</xm:f>
          </x14:formula1>
          <xm:sqref>C7</xm:sqref>
        </x14:dataValidation>
        <x14:dataValidation type="list" allowBlank="1" showErrorMessage="1" errorTitle="Error" error="Data is of incorrect type!" xr:uid="{00000000-0002-0000-4900-000002000000}">
          <x14:formula1>
            <xm:f>Enumerations!$A$468:$IW$468</xm:f>
          </x14:formula1>
          <xm:sqref>D7</xm:sqref>
        </x14:dataValidation>
        <x14:dataValidation type="list" allowBlank="1" showErrorMessage="1" errorTitle="Error" error="Data is of incorrect type!" xr:uid="{00000000-0002-0000-4900-000003000000}">
          <x14:formula1>
            <xm:f>Enumerations!$A$469:$C$469</xm:f>
          </x14:formula1>
          <xm:sqref>E7</xm:sqref>
        </x14:dataValidation>
      </x14:dataValidations>
    </ext>
  </extLst>
</worksheet>
</file>

<file path=xl/worksheets/sheet7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0-000000000000}">
  <sheetPr codeName="Sheet75">
    <pageSetUpPr autoPageBreaks="0"/>
  </sheetPr>
  <dimension ref="A1:F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3260</v>
      </c>
      <c r="C1" s="31" t="s">
        <v>20</v>
      </c>
    </row>
    <row r="2" spans="1:6" x14ac:dyDescent="0.35">
      <c r="C2" s="32"/>
    </row>
    <row r="3" spans="1:6" ht="10" customHeight="1" x14ac:dyDescent="0.35">
      <c r="A3" s="3" t="s">
        <v>2</v>
      </c>
      <c r="B3" s="2"/>
    </row>
    <row r="5" spans="1:6" ht="11" customHeight="1" x14ac:dyDescent="0.35">
      <c r="C5" s="3" t="s">
        <v>3229</v>
      </c>
      <c r="D5" s="3" t="s">
        <v>3230</v>
      </c>
      <c r="E5" s="3" t="s">
        <v>5</v>
      </c>
      <c r="F5" s="3" t="s">
        <v>3231</v>
      </c>
    </row>
    <row r="6" spans="1:6" ht="15" customHeight="1" x14ac:dyDescent="0.35">
      <c r="A6" s="3" t="s">
        <v>3232</v>
      </c>
      <c r="B6" s="3" t="s">
        <v>3233</v>
      </c>
      <c r="C6" s="4" t="s">
        <v>1339</v>
      </c>
      <c r="D6" s="4" t="s">
        <v>1554</v>
      </c>
      <c r="E6" s="4" t="s">
        <v>1348</v>
      </c>
      <c r="F6" s="4" t="s">
        <v>1276</v>
      </c>
    </row>
    <row r="7" spans="1:6" ht="15" customHeight="1" x14ac:dyDescent="0.35">
      <c r="A7" s="2"/>
      <c r="B7" s="2"/>
      <c r="C7" s="6"/>
      <c r="D7" s="6"/>
      <c r="E7" s="6"/>
      <c r="F7" s="6"/>
    </row>
    <row r="8" spans="1:6" ht="11" customHeight="1" x14ac:dyDescent="0.35">
      <c r="B8" s="5" t="s">
        <v>14</v>
      </c>
      <c r="C8" s="5" t="s">
        <v>3234</v>
      </c>
      <c r="D8" s="5" t="s">
        <v>3235</v>
      </c>
      <c r="E8" s="5" t="s">
        <v>3236</v>
      </c>
      <c r="F8" s="5" t="s">
        <v>3237</v>
      </c>
    </row>
  </sheetData>
  <mergeCells count="1">
    <mergeCell ref="C1:C2"/>
  </mergeCells>
  <dataValidations count="1">
    <dataValidation type="custom" allowBlank="1" showErrorMessage="1" errorTitle="Error" error="Data is of incorrect type!" sqref="F7" xr:uid="{00000000-0002-0000-4A00-000004000000}">
      <formula1>ISNUMBER(F7)</formula1>
    </dataValidation>
  </dataValidations>
  <hyperlinks>
    <hyperlink ref="A1" location="'Table of Contents'!A1" display="S.06.03.04.01 - Collective investment undertakings - look-through approach" xr:uid="{00000000-0004-0000-4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4A00-000000000000}">
          <x14:formula1>
            <xm:f>Enumerations!$A$470:$A$470</xm:f>
          </x14:formula1>
          <xm:sqref>B3</xm:sqref>
        </x14:dataValidation>
        <x14:dataValidation type="list" allowBlank="1" showErrorMessage="1" errorTitle="Error" error="Data is of incorrect type!" xr:uid="{00000000-0002-0000-4A00-000001000000}">
          <x14:formula1>
            <xm:f>Enumerations!$A$471:$R$471</xm:f>
          </x14:formula1>
          <xm:sqref>C7</xm:sqref>
        </x14:dataValidation>
        <x14:dataValidation type="list" allowBlank="1" showErrorMessage="1" errorTitle="Error" error="Data is of incorrect type!" xr:uid="{00000000-0002-0000-4A00-000002000000}">
          <x14:formula1>
            <xm:f>Enumerations!$A$472:$IW$472</xm:f>
          </x14:formula1>
          <xm:sqref>D7</xm:sqref>
        </x14:dataValidation>
        <x14:dataValidation type="list" allowBlank="1" showErrorMessage="1" errorTitle="Error" error="Data is of incorrect type!" xr:uid="{00000000-0002-0000-4A00-000003000000}">
          <x14:formula1>
            <xm:f>Enumerations!$A$473:$C$473</xm:f>
          </x14:formula1>
          <xm:sqref>E7</xm:sqref>
        </x14:dataValidation>
      </x14:dataValidations>
    </ext>
  </extLst>
</worksheet>
</file>

<file path=xl/worksheets/sheet7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0-000000000000}">
  <sheetPr codeName="Sheet76">
    <pageSetUpPr autoPageBreaks="0"/>
  </sheetPr>
  <dimension ref="A1:E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5" width="15" customWidth="1"/>
  </cols>
  <sheetData>
    <row r="1" spans="1:5" ht="12" customHeight="1" x14ac:dyDescent="0.35">
      <c r="A1" s="1" t="s">
        <v>3261</v>
      </c>
    </row>
    <row r="3" spans="1:5" ht="11" customHeight="1" x14ac:dyDescent="0.35">
      <c r="C3" s="3" t="s">
        <v>948</v>
      </c>
      <c r="D3" s="33" t="s">
        <v>14</v>
      </c>
      <c r="E3" s="33" t="s">
        <v>493</v>
      </c>
    </row>
    <row r="4" spans="1:5" ht="11" customHeight="1" x14ac:dyDescent="0.35">
      <c r="C4" s="4" t="s">
        <v>515</v>
      </c>
      <c r="D4" s="34"/>
      <c r="E4" s="34"/>
    </row>
    <row r="5" spans="1:5" ht="11" customHeight="1" x14ac:dyDescent="0.35">
      <c r="A5" s="7" t="s">
        <v>3262</v>
      </c>
      <c r="B5" s="4" t="s">
        <v>518</v>
      </c>
      <c r="C5" s="6"/>
      <c r="D5" s="5" t="s">
        <v>3264</v>
      </c>
      <c r="E5" s="5" t="s">
        <v>495</v>
      </c>
    </row>
    <row r="6" spans="1:5" ht="11" customHeight="1" x14ac:dyDescent="0.35">
      <c r="A6" s="7" t="s">
        <v>3263</v>
      </c>
      <c r="B6" s="9" t="s">
        <v>520</v>
      </c>
      <c r="C6" s="6"/>
      <c r="D6" s="5" t="s">
        <v>3265</v>
      </c>
      <c r="E6" s="5" t="s">
        <v>495</v>
      </c>
    </row>
  </sheetData>
  <mergeCells count="2">
    <mergeCell ref="E3:E4"/>
    <mergeCell ref="D3:D4"/>
  </mergeCells>
  <dataValidations count="1">
    <dataValidation type="custom" allowBlank="1" showErrorMessage="1" errorTitle="Error" error="Data is of incorrect type!" sqref="C5:C6" xr:uid="{00000000-0002-0000-4B00-000000000000}">
      <formula1>ISNUMBER(C5)</formula1>
    </dataValidation>
  </dataValidations>
  <hyperlinks>
    <hyperlink ref="A1" location="'Table of Contents'!A1" display="S.06.04.01.01 - Climate change-related risks to investments" xr:uid="{00000000-0004-0000-4B00-000000000000}"/>
  </hyperlinks>
  <pageMargins left="0.7" right="0.7" top="0.75" bottom="0.75" header="0.3" footer="0.3"/>
  <pageSetup firstPageNumber="0" orientation="portrait"/>
  <drawing r:id="rId1"/>
  <legacyDrawing r:id="rId2"/>
</worksheet>
</file>

<file path=xl/worksheets/sheet7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0-000000000000}">
  <sheetPr codeName="Sheet77">
    <pageSetUpPr autoPageBreaks="0"/>
  </sheetPr>
  <dimension ref="A1:P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16" width="15" customWidth="1"/>
  </cols>
  <sheetData>
    <row r="1" spans="1:16" ht="11" customHeight="1" x14ac:dyDescent="0.35">
      <c r="A1" s="1" t="s">
        <v>3266</v>
      </c>
      <c r="C1" s="31" t="s">
        <v>20</v>
      </c>
    </row>
    <row r="2" spans="1:16" x14ac:dyDescent="0.35">
      <c r="C2" s="32"/>
    </row>
    <row r="3" spans="1:16" ht="10" customHeight="1" x14ac:dyDescent="0.35">
      <c r="A3" s="3" t="s">
        <v>2</v>
      </c>
      <c r="B3" s="2"/>
    </row>
    <row r="5" spans="1:16" ht="11" customHeight="1" x14ac:dyDescent="0.35">
      <c r="C5" s="3" t="s">
        <v>3268</v>
      </c>
      <c r="D5" s="3" t="s">
        <v>3269</v>
      </c>
      <c r="E5" s="3" t="s">
        <v>3270</v>
      </c>
      <c r="F5" s="3" t="s">
        <v>3271</v>
      </c>
      <c r="G5" s="3" t="s">
        <v>3272</v>
      </c>
      <c r="H5" s="3" t="s">
        <v>3273</v>
      </c>
      <c r="I5" s="3" t="s">
        <v>3274</v>
      </c>
      <c r="J5" s="3" t="s">
        <v>3275</v>
      </c>
      <c r="K5" s="3" t="s">
        <v>3276</v>
      </c>
      <c r="L5" s="3" t="s">
        <v>3277</v>
      </c>
      <c r="M5" s="3" t="s">
        <v>3278</v>
      </c>
      <c r="N5" s="3" t="s">
        <v>3279</v>
      </c>
      <c r="O5" s="3" t="s">
        <v>3280</v>
      </c>
      <c r="P5" s="3" t="s">
        <v>3281</v>
      </c>
    </row>
    <row r="6" spans="1:16" ht="15" customHeight="1" x14ac:dyDescent="0.35">
      <c r="A6" s="3" t="s">
        <v>3282</v>
      </c>
      <c r="B6" s="3" t="s">
        <v>2048</v>
      </c>
      <c r="C6" s="4" t="s">
        <v>1276</v>
      </c>
      <c r="D6" s="4" t="s">
        <v>1278</v>
      </c>
      <c r="E6" s="4" t="s">
        <v>1280</v>
      </c>
      <c r="F6" s="4" t="s">
        <v>1353</v>
      </c>
      <c r="G6" s="4" t="s">
        <v>1588</v>
      </c>
      <c r="H6" s="4" t="s">
        <v>1590</v>
      </c>
      <c r="I6" s="4" t="s">
        <v>1370</v>
      </c>
      <c r="J6" s="4" t="s">
        <v>1818</v>
      </c>
      <c r="K6" s="4" t="s">
        <v>1820</v>
      </c>
      <c r="L6" s="4" t="s">
        <v>1822</v>
      </c>
      <c r="M6" s="4" t="s">
        <v>1824</v>
      </c>
      <c r="N6" s="4" t="s">
        <v>1966</v>
      </c>
      <c r="O6" s="4" t="s">
        <v>1967</v>
      </c>
      <c r="P6" s="4" t="s">
        <v>2007</v>
      </c>
    </row>
    <row r="7" spans="1:16" ht="15" customHeight="1" x14ac:dyDescent="0.35">
      <c r="A7" s="2"/>
      <c r="B7" s="2"/>
      <c r="C7" s="6"/>
      <c r="D7" s="6"/>
      <c r="E7" s="6"/>
      <c r="F7" s="6"/>
      <c r="G7" s="6"/>
      <c r="H7" s="6"/>
      <c r="I7" s="6"/>
      <c r="J7" s="6"/>
      <c r="K7" s="6"/>
      <c r="L7" s="6"/>
      <c r="M7" s="6"/>
      <c r="N7" s="6"/>
      <c r="O7" s="6"/>
      <c r="P7" s="6"/>
    </row>
    <row r="8" spans="1:16" ht="11" customHeight="1" x14ac:dyDescent="0.35">
      <c r="B8" s="5" t="s">
        <v>14</v>
      </c>
      <c r="C8" s="5" t="s">
        <v>3283</v>
      </c>
      <c r="D8" s="5" t="s">
        <v>3284</v>
      </c>
      <c r="E8" s="5" t="s">
        <v>3285</v>
      </c>
      <c r="F8" s="5" t="s">
        <v>3286</v>
      </c>
      <c r="G8" s="5" t="s">
        <v>3287</v>
      </c>
      <c r="H8" s="5" t="s">
        <v>3288</v>
      </c>
      <c r="I8" s="5" t="s">
        <v>3289</v>
      </c>
      <c r="J8" s="5" t="s">
        <v>3290</v>
      </c>
      <c r="K8" s="5" t="s">
        <v>3291</v>
      </c>
      <c r="L8" s="5" t="s">
        <v>3292</v>
      </c>
      <c r="M8" s="5" t="s">
        <v>3293</v>
      </c>
      <c r="N8" s="5" t="s">
        <v>3294</v>
      </c>
      <c r="O8" s="5" t="s">
        <v>3295</v>
      </c>
      <c r="P8" s="5" t="s">
        <v>3296</v>
      </c>
    </row>
  </sheetData>
  <mergeCells count="1">
    <mergeCell ref="C1:C2"/>
  </mergeCells>
  <dataValidations count="1">
    <dataValidation type="custom" allowBlank="1" showErrorMessage="1" errorTitle="Error" error="Data is of incorrect type!" sqref="J7 N7:P7 L7" xr:uid="{00000000-0002-0000-4C00-000008000000}">
      <formula1>ISNUMBER(J7)</formula1>
    </dataValidation>
  </dataValidations>
  <hyperlinks>
    <hyperlink ref="A1" location="'Table of Contents'!A1" display="S.07.01.01.01 - Structured products" xr:uid="{00000000-0004-0000-4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9">
        <x14:dataValidation type="list" allowBlank="1" showErrorMessage="1" errorTitle="Error" error="Data is of incorrect type!" xr:uid="{00000000-0002-0000-4C00-000000000000}">
          <x14:formula1>
            <xm:f>Enumerations!$A$474:$A$474</xm:f>
          </x14:formula1>
          <xm:sqref>B3</xm:sqref>
        </x14:dataValidation>
        <x14:dataValidation type="list" allowBlank="1" showErrorMessage="1" errorTitle="Error" error="Data is of incorrect type!" xr:uid="{00000000-0002-0000-4C00-000001000000}">
          <x14:formula1>
            <xm:f>Enumerations!$A$475:$K$475</xm:f>
          </x14:formula1>
          <xm:sqref>C7</xm:sqref>
        </x14:dataValidation>
        <x14:dataValidation type="list" allowBlank="1" showErrorMessage="1" errorTitle="Error" error="Data is of incorrect type!" xr:uid="{00000000-0002-0000-4C00-000002000000}">
          <x14:formula1>
            <xm:f>Enumerations!$A$476:$O$476</xm:f>
          </x14:formula1>
          <xm:sqref>D7</xm:sqref>
        </x14:dataValidation>
        <x14:dataValidation type="list" allowBlank="1" showErrorMessage="1" errorTitle="Error" error="Data is of incorrect type!" xr:uid="{00000000-0002-0000-4C00-000003000000}">
          <x14:formula1>
            <xm:f>Enumerations!$A$477:$C$477</xm:f>
          </x14:formula1>
          <xm:sqref>E7</xm:sqref>
        </x14:dataValidation>
        <x14:dataValidation type="list" allowBlank="1" showErrorMessage="1" errorTitle="Error" error="Data is of incorrect type!" xr:uid="{00000000-0002-0000-4C00-000004000000}">
          <x14:formula1>
            <xm:f>Enumerations!$A$478:$G$478</xm:f>
          </x14:formula1>
          <xm:sqref>F7</xm:sqref>
        </x14:dataValidation>
        <x14:dataValidation type="list" allowBlank="1" showErrorMessage="1" errorTitle="Error" error="Data is of incorrect type!" xr:uid="{00000000-0002-0000-4C00-000005000000}">
          <x14:formula1>
            <xm:f>Enumerations!$A$479:$F$479</xm:f>
          </x14:formula1>
          <xm:sqref>G7</xm:sqref>
        </x14:dataValidation>
        <x14:dataValidation type="list" allowBlank="1" showErrorMessage="1" errorTitle="Error" error="Data is of incorrect type!" xr:uid="{00000000-0002-0000-4C00-000006000000}">
          <x14:formula1>
            <xm:f>Enumerations!$A$480:$B$480</xm:f>
          </x14:formula1>
          <xm:sqref>H7</xm:sqref>
        </x14:dataValidation>
        <x14:dataValidation type="list" allowBlank="1" showErrorMessage="1" errorTitle="Error" error="Data is of incorrect type!" xr:uid="{00000000-0002-0000-4C00-000007000000}">
          <x14:formula1>
            <xm:f>Enumerations!$A$481:$B$481</xm:f>
          </x14:formula1>
          <xm:sqref>I7</xm:sqref>
        </x14:dataValidation>
        <x14:dataValidation type="list" allowBlank="1" showErrorMessage="1" errorTitle="Error" error="Data is of incorrect type!" xr:uid="{00000000-0002-0000-4C00-000009000000}">
          <x14:formula1>
            <xm:f>Enumerations!$A$482:$C$482</xm:f>
          </x14:formula1>
          <xm:sqref>K7</xm:sqref>
        </x14:dataValidation>
      </x14:dataValidations>
    </ext>
  </extLst>
</worksheet>
</file>

<file path=xl/worksheets/sheet7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0-000000000000}">
  <sheetPr codeName="Sheet78">
    <pageSetUpPr autoPageBreaks="0"/>
  </sheetPr>
  <dimension ref="A1:R8"/>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8" width="15" customWidth="1"/>
  </cols>
  <sheetData>
    <row r="1" spans="1:18" ht="11" customHeight="1" x14ac:dyDescent="0.35">
      <c r="A1" s="1" t="s">
        <v>3337</v>
      </c>
      <c r="C1" s="31" t="s">
        <v>20</v>
      </c>
    </row>
    <row r="2" spans="1:18" x14ac:dyDescent="0.35">
      <c r="C2" s="32"/>
    </row>
    <row r="3" spans="1:18" ht="10" customHeight="1" x14ac:dyDescent="0.35">
      <c r="A3" s="3" t="s">
        <v>2</v>
      </c>
      <c r="B3" s="2"/>
    </row>
    <row r="5" spans="1:18" ht="11" customHeight="1" x14ac:dyDescent="0.35">
      <c r="D5" s="3" t="s">
        <v>1375</v>
      </c>
      <c r="E5" s="3" t="s">
        <v>3268</v>
      </c>
      <c r="F5" s="3" t="s">
        <v>3269</v>
      </c>
      <c r="G5" s="3" t="s">
        <v>3270</v>
      </c>
      <c r="H5" s="3" t="s">
        <v>3271</v>
      </c>
      <c r="I5" s="3" t="s">
        <v>3272</v>
      </c>
      <c r="J5" s="3" t="s">
        <v>3273</v>
      </c>
      <c r="K5" s="3" t="s">
        <v>3274</v>
      </c>
      <c r="L5" s="3" t="s">
        <v>3275</v>
      </c>
      <c r="M5" s="3" t="s">
        <v>3276</v>
      </c>
      <c r="N5" s="3" t="s">
        <v>3277</v>
      </c>
      <c r="O5" s="3" t="s">
        <v>3278</v>
      </c>
      <c r="P5" s="3" t="s">
        <v>3279</v>
      </c>
      <c r="Q5" s="3" t="s">
        <v>3280</v>
      </c>
      <c r="R5" s="3" t="s">
        <v>3281</v>
      </c>
    </row>
    <row r="6" spans="1:18" ht="15" customHeight="1" x14ac:dyDescent="0.35">
      <c r="A6" s="3" t="s">
        <v>3282</v>
      </c>
      <c r="B6" s="3" t="s">
        <v>3202</v>
      </c>
      <c r="C6" s="3" t="s">
        <v>2048</v>
      </c>
      <c r="D6" s="4" t="s">
        <v>515</v>
      </c>
      <c r="E6" s="4" t="s">
        <v>1276</v>
      </c>
      <c r="F6" s="4" t="s">
        <v>1278</v>
      </c>
      <c r="G6" s="4" t="s">
        <v>1280</v>
      </c>
      <c r="H6" s="4" t="s">
        <v>1353</v>
      </c>
      <c r="I6" s="4" t="s">
        <v>1588</v>
      </c>
      <c r="J6" s="4" t="s">
        <v>1590</v>
      </c>
      <c r="K6" s="4" t="s">
        <v>1370</v>
      </c>
      <c r="L6" s="4" t="s">
        <v>1818</v>
      </c>
      <c r="M6" s="4" t="s">
        <v>1820</v>
      </c>
      <c r="N6" s="4" t="s">
        <v>1822</v>
      </c>
      <c r="O6" s="4" t="s">
        <v>1824</v>
      </c>
      <c r="P6" s="4" t="s">
        <v>1966</v>
      </c>
      <c r="Q6" s="4" t="s">
        <v>1967</v>
      </c>
      <c r="R6" s="4" t="s">
        <v>2007</v>
      </c>
    </row>
    <row r="7" spans="1:18" ht="15" customHeight="1" x14ac:dyDescent="0.35">
      <c r="A7" s="2"/>
      <c r="B7" s="2"/>
      <c r="C7" s="2"/>
      <c r="D7" s="6"/>
      <c r="E7" s="6"/>
      <c r="F7" s="6"/>
      <c r="G7" s="6"/>
      <c r="H7" s="6"/>
      <c r="I7" s="6"/>
      <c r="J7" s="6"/>
      <c r="K7" s="6"/>
      <c r="L7" s="6"/>
      <c r="M7" s="6"/>
      <c r="N7" s="6"/>
      <c r="O7" s="6"/>
      <c r="P7" s="6"/>
      <c r="Q7" s="6"/>
      <c r="R7" s="6"/>
    </row>
    <row r="8" spans="1:18" ht="11" customHeight="1" x14ac:dyDescent="0.35">
      <c r="C8" s="5" t="s">
        <v>14</v>
      </c>
      <c r="D8" s="5" t="s">
        <v>999</v>
      </c>
      <c r="E8" s="5" t="s">
        <v>3283</v>
      </c>
      <c r="F8" s="5" t="s">
        <v>3284</v>
      </c>
      <c r="G8" s="5" t="s">
        <v>3285</v>
      </c>
      <c r="H8" s="5" t="s">
        <v>3286</v>
      </c>
      <c r="I8" s="5" t="s">
        <v>3287</v>
      </c>
      <c r="J8" s="5" t="s">
        <v>3288</v>
      </c>
      <c r="K8" s="5" t="s">
        <v>3289</v>
      </c>
      <c r="L8" s="5" t="s">
        <v>3290</v>
      </c>
      <c r="M8" s="5" t="s">
        <v>3291</v>
      </c>
      <c r="N8" s="5" t="s">
        <v>3292</v>
      </c>
      <c r="O8" s="5" t="s">
        <v>3293</v>
      </c>
      <c r="P8" s="5" t="s">
        <v>3294</v>
      </c>
      <c r="Q8" s="5" t="s">
        <v>3295</v>
      </c>
      <c r="R8" s="5" t="s">
        <v>3296</v>
      </c>
    </row>
  </sheetData>
  <mergeCells count="1">
    <mergeCell ref="C1:C2"/>
  </mergeCells>
  <dataValidations count="1">
    <dataValidation type="custom" allowBlank="1" showErrorMessage="1" errorTitle="Error" error="Data is of incorrect type!" sqref="L7 P7:R7 N7" xr:uid="{00000000-0002-0000-4D00-000008000000}">
      <formula1>ISNUMBER(L7)</formula1>
    </dataValidation>
  </dataValidations>
  <hyperlinks>
    <hyperlink ref="A1" location="'Table of Contents'!A1" display="S.07.01.04.01 - Structured products" xr:uid="{00000000-0004-0000-4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9">
        <x14:dataValidation type="list" allowBlank="1" showErrorMessage="1" errorTitle="Error" error="Data is of incorrect type!" xr:uid="{00000000-0002-0000-4D00-000000000000}">
          <x14:formula1>
            <xm:f>Enumerations!$A$483:$A$483</xm:f>
          </x14:formula1>
          <xm:sqref>B3</xm:sqref>
        </x14:dataValidation>
        <x14:dataValidation type="list" allowBlank="1" showErrorMessage="1" errorTitle="Error" error="Data is of incorrect type!" xr:uid="{00000000-0002-0000-4D00-000001000000}">
          <x14:formula1>
            <xm:f>Enumerations!$A$484:$K$484</xm:f>
          </x14:formula1>
          <xm:sqref>E7</xm:sqref>
        </x14:dataValidation>
        <x14:dataValidation type="list" allowBlank="1" showErrorMessage="1" errorTitle="Error" error="Data is of incorrect type!" xr:uid="{00000000-0002-0000-4D00-000002000000}">
          <x14:formula1>
            <xm:f>Enumerations!$A$485:$O$485</xm:f>
          </x14:formula1>
          <xm:sqref>F7</xm:sqref>
        </x14:dataValidation>
        <x14:dataValidation type="list" allowBlank="1" showErrorMessage="1" errorTitle="Error" error="Data is of incorrect type!" xr:uid="{00000000-0002-0000-4D00-000003000000}">
          <x14:formula1>
            <xm:f>Enumerations!$A$486:$C$486</xm:f>
          </x14:formula1>
          <xm:sqref>G7</xm:sqref>
        </x14:dataValidation>
        <x14:dataValidation type="list" allowBlank="1" showErrorMessage="1" errorTitle="Error" error="Data is of incorrect type!" xr:uid="{00000000-0002-0000-4D00-000004000000}">
          <x14:formula1>
            <xm:f>Enumerations!$A$487:$G$487</xm:f>
          </x14:formula1>
          <xm:sqref>H7</xm:sqref>
        </x14:dataValidation>
        <x14:dataValidation type="list" allowBlank="1" showErrorMessage="1" errorTitle="Error" error="Data is of incorrect type!" xr:uid="{00000000-0002-0000-4D00-000005000000}">
          <x14:formula1>
            <xm:f>Enumerations!$A$488:$F$488</xm:f>
          </x14:formula1>
          <xm:sqref>I7</xm:sqref>
        </x14:dataValidation>
        <x14:dataValidation type="list" allowBlank="1" showErrorMessage="1" errorTitle="Error" error="Data is of incorrect type!" xr:uid="{00000000-0002-0000-4D00-000006000000}">
          <x14:formula1>
            <xm:f>Enumerations!$A$489:$B$489</xm:f>
          </x14:formula1>
          <xm:sqref>J7</xm:sqref>
        </x14:dataValidation>
        <x14:dataValidation type="list" allowBlank="1" showErrorMessage="1" errorTitle="Error" error="Data is of incorrect type!" xr:uid="{00000000-0002-0000-4D00-000007000000}">
          <x14:formula1>
            <xm:f>Enumerations!$A$490:$B$490</xm:f>
          </x14:formula1>
          <xm:sqref>K7</xm:sqref>
        </x14:dataValidation>
        <x14:dataValidation type="list" allowBlank="1" showErrorMessage="1" errorTitle="Error" error="Data is of incorrect type!" xr:uid="{00000000-0002-0000-4D00-000009000000}">
          <x14:formula1>
            <xm:f>Enumerations!$A$491:$C$491</xm:f>
          </x14:formula1>
          <xm:sqref>M7</xm:sqref>
        </x14:dataValidation>
      </x14:dataValidations>
    </ext>
  </extLst>
</worksheet>
</file>

<file path=xl/worksheets/sheet7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0-000000000000}">
  <sheetPr codeName="Sheet79">
    <pageSetUpPr autoPageBreaks="0"/>
  </sheetPr>
  <dimension ref="A1:W8"/>
  <sheetViews>
    <sheetView showGridLines="0" zoomScale="80" zoomScaleNormal="80" workbookViewId="0">
      <pane xSplit="6" ySplit="6" topLeftCell="G7" activePane="bottomRight" state="frozen"/>
      <selection pane="topRight" activeCell="G1" sqref="G1"/>
      <selection pane="bottomLeft" activeCell="A7" sqref="A7"/>
      <selection pane="bottomRight"/>
    </sheetView>
  </sheetViews>
  <sheetFormatPr defaultRowHeight="14.5" x14ac:dyDescent="0.35"/>
  <cols>
    <col min="1" max="23" width="15" customWidth="1"/>
  </cols>
  <sheetData>
    <row r="1" spans="1:23" ht="11" customHeight="1" x14ac:dyDescent="0.35">
      <c r="A1" s="1" t="s">
        <v>3338</v>
      </c>
      <c r="C1" s="31" t="s">
        <v>20</v>
      </c>
    </row>
    <row r="2" spans="1:23" x14ac:dyDescent="0.35">
      <c r="C2" s="32"/>
    </row>
    <row r="3" spans="1:23" ht="10" customHeight="1" x14ac:dyDescent="0.35">
      <c r="A3" s="3" t="s">
        <v>2</v>
      </c>
      <c r="B3" s="2"/>
    </row>
    <row r="5" spans="1:23" ht="11" customHeight="1" x14ac:dyDescent="0.35">
      <c r="G5" s="3" t="s">
        <v>3340</v>
      </c>
      <c r="H5" s="3" t="s">
        <v>1957</v>
      </c>
      <c r="I5" s="3" t="s">
        <v>3342</v>
      </c>
      <c r="J5" s="3" t="s">
        <v>3343</v>
      </c>
      <c r="K5" s="3" t="s">
        <v>3344</v>
      </c>
      <c r="L5" s="3" t="s">
        <v>3346</v>
      </c>
      <c r="M5" s="3" t="s">
        <v>3347</v>
      </c>
      <c r="N5" s="3" t="s">
        <v>3348</v>
      </c>
      <c r="O5" s="3" t="s">
        <v>3349</v>
      </c>
      <c r="P5" s="3" t="s">
        <v>3350</v>
      </c>
      <c r="Q5" s="3" t="s">
        <v>3351</v>
      </c>
      <c r="R5" s="3" t="s">
        <v>3352</v>
      </c>
      <c r="S5" s="3" t="s">
        <v>3353</v>
      </c>
      <c r="T5" s="3" t="s">
        <v>3354</v>
      </c>
      <c r="U5" s="3" t="s">
        <v>2040</v>
      </c>
      <c r="V5" s="3" t="s">
        <v>1380</v>
      </c>
      <c r="W5" s="3" t="s">
        <v>1964</v>
      </c>
    </row>
    <row r="6" spans="1:23" ht="15" customHeight="1" x14ac:dyDescent="0.35">
      <c r="A6" s="3" t="s">
        <v>3355</v>
      </c>
      <c r="B6" s="3" t="s">
        <v>3356</v>
      </c>
      <c r="C6" s="3" t="s">
        <v>1969</v>
      </c>
      <c r="D6" s="3" t="s">
        <v>3357</v>
      </c>
      <c r="E6" s="3" t="s">
        <v>1972</v>
      </c>
      <c r="F6" s="3" t="s">
        <v>1973</v>
      </c>
      <c r="G6" s="4" t="s">
        <v>3341</v>
      </c>
      <c r="H6" s="4" t="s">
        <v>1276</v>
      </c>
      <c r="I6" s="4" t="s">
        <v>1280</v>
      </c>
      <c r="J6" s="4" t="s">
        <v>1590</v>
      </c>
      <c r="K6" s="4" t="s">
        <v>3345</v>
      </c>
      <c r="L6" s="4" t="s">
        <v>1820</v>
      </c>
      <c r="M6" s="4" t="s">
        <v>1822</v>
      </c>
      <c r="N6" s="4" t="s">
        <v>1824</v>
      </c>
      <c r="O6" s="4" t="s">
        <v>1966</v>
      </c>
      <c r="P6" s="4" t="s">
        <v>1967</v>
      </c>
      <c r="Q6" s="4" t="s">
        <v>2007</v>
      </c>
      <c r="R6" s="4" t="s">
        <v>1826</v>
      </c>
      <c r="S6" s="4" t="s">
        <v>1890</v>
      </c>
      <c r="T6" s="4" t="s">
        <v>1892</v>
      </c>
      <c r="U6" s="4" t="s">
        <v>1894</v>
      </c>
      <c r="V6" s="4" t="s">
        <v>1896</v>
      </c>
      <c r="W6" s="4" t="s">
        <v>1898</v>
      </c>
    </row>
    <row r="7" spans="1:23" ht="15" customHeight="1" x14ac:dyDescent="0.35">
      <c r="A7" s="2"/>
      <c r="B7" s="2"/>
      <c r="C7" s="2"/>
      <c r="D7" s="2"/>
      <c r="E7" s="2"/>
      <c r="F7" s="2"/>
      <c r="G7" s="6"/>
      <c r="H7" s="6"/>
      <c r="I7" s="6"/>
      <c r="J7" s="6"/>
      <c r="K7" s="6"/>
      <c r="L7" s="6"/>
      <c r="M7" s="6"/>
      <c r="N7" s="6"/>
      <c r="O7" s="6"/>
      <c r="P7" s="6"/>
      <c r="Q7" s="6"/>
      <c r="R7" s="6"/>
      <c r="S7" s="6"/>
      <c r="T7" s="6"/>
      <c r="U7" s="6"/>
      <c r="V7" s="6"/>
      <c r="W7" s="6"/>
    </row>
    <row r="8" spans="1:23" ht="11" customHeight="1" x14ac:dyDescent="0.35">
      <c r="F8" s="5" t="s">
        <v>14</v>
      </c>
      <c r="G8" s="5" t="s">
        <v>3358</v>
      </c>
      <c r="H8" s="5" t="s">
        <v>1978</v>
      </c>
      <c r="I8" s="5" t="s">
        <v>1979</v>
      </c>
      <c r="J8" s="5" t="s">
        <v>3359</v>
      </c>
      <c r="K8" s="5" t="s">
        <v>3360</v>
      </c>
      <c r="L8" s="5" t="s">
        <v>3361</v>
      </c>
      <c r="M8" s="5" t="s">
        <v>3362</v>
      </c>
      <c r="N8" s="5" t="s">
        <v>3363</v>
      </c>
      <c r="O8" s="5" t="s">
        <v>3364</v>
      </c>
      <c r="P8" s="5" t="s">
        <v>3365</v>
      </c>
      <c r="Q8" s="5" t="s">
        <v>3366</v>
      </c>
      <c r="R8" s="5" t="s">
        <v>3367</v>
      </c>
      <c r="S8" s="5" t="s">
        <v>3368</v>
      </c>
      <c r="T8" s="5" t="s">
        <v>3369</v>
      </c>
      <c r="U8" s="5" t="s">
        <v>2068</v>
      </c>
      <c r="V8" s="5" t="s">
        <v>3370</v>
      </c>
      <c r="W8" s="5" t="s">
        <v>3371</v>
      </c>
    </row>
  </sheetData>
  <mergeCells count="1">
    <mergeCell ref="C1:C2"/>
  </mergeCells>
  <dataValidations count="2">
    <dataValidation type="custom" allowBlank="1" showErrorMessage="1" errorTitle="Error" error="Data is of incorrect type!" sqref="K7 U7:V7 M7:S7" xr:uid="{00000000-0002-0000-4E00-000005000000}">
      <formula1>ISNUMBER(K7)</formula1>
    </dataValidation>
    <dataValidation type="custom" allowBlank="1" showErrorMessage="1" errorTitle="Error" error="Data is of incorrect type!" sqref="T7" xr:uid="{00000000-0002-0000-4E00-00000E000000}">
      <formula1>ISNUMBER(DATEVALUE(TEXT(T7, "dd/mm/yyyy")))</formula1>
    </dataValidation>
  </dataValidations>
  <hyperlinks>
    <hyperlink ref="A1" location="'Table of Contents'!A1" display="S.08.01.01.01 - Information on positions held" xr:uid="{00000000-0004-0000-4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4E00-000000000000}">
          <x14:formula1>
            <xm:f>Enumerations!$A$492:$A$492</xm:f>
          </x14:formula1>
          <xm:sqref>B3</xm:sqref>
        </x14:dataValidation>
        <x14:dataValidation type="list" allowBlank="1" showErrorMessage="1" errorTitle="Error" error="Data is of incorrect type!" xr:uid="{00000000-0002-0000-4E00-000001000000}">
          <x14:formula1>
            <xm:f>Enumerations!$A$493:$D$493</xm:f>
          </x14:formula1>
          <xm:sqref>F7</xm:sqref>
        </x14:dataValidation>
        <x14:dataValidation type="list" allowBlank="1" showErrorMessage="1" errorTitle="Error" error="Data is of incorrect type!" xr:uid="{00000000-0002-0000-4E00-000002000000}">
          <x14:formula1>
            <xm:f>Enumerations!$A$494:$F$494</xm:f>
          </x14:formula1>
          <xm:sqref>H7</xm:sqref>
        </x14:dataValidation>
        <x14:dataValidation type="list" allowBlank="1" showErrorMessage="1" errorTitle="Error" error="Data is of incorrect type!" xr:uid="{00000000-0002-0000-4E00-000003000000}">
          <x14:formula1>
            <xm:f>Enumerations!$A$495:$B$495</xm:f>
          </x14:formula1>
          <xm:sqref>I7</xm:sqref>
        </x14:dataValidation>
        <x14:dataValidation type="list" allowBlank="1" showErrorMessage="1" errorTitle="Error" error="Data is of incorrect type!" xr:uid="{00000000-0002-0000-4E00-000004000000}">
          <x14:formula1>
            <xm:f>Enumerations!$A$496:$D$496</xm:f>
          </x14:formula1>
          <xm:sqref>J7</xm:sqref>
        </x14:dataValidation>
        <x14:dataValidation type="list" allowBlank="1" showErrorMessage="1" errorTitle="Error" error="Data is of incorrect type!" xr:uid="{00000000-0002-0000-4E00-000006000000}">
          <x14:formula1>
            <xm:f>Enumerations!$A$497:$F$497</xm:f>
          </x14:formula1>
          <xm:sqref>L7</xm:sqref>
        </x14:dataValidation>
        <x14:dataValidation type="list" allowBlank="1" showErrorMessage="1" errorTitle="Error" error="Data is of incorrect type!" xr:uid="{00000000-0002-0000-4E00-000011000000}">
          <x14:formula1>
            <xm:f>Enumerations!$A$498:$D$498</xm:f>
          </x14:formula1>
          <xm:sqref>W7</xm:sqref>
        </x14:dataValidation>
      </x14:dataValidations>
    </ext>
  </extLst>
</worksheet>
</file>

<file path=xl/worksheets/sheet8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0-000000000000}">
  <sheetPr codeName="Sheet80">
    <pageSetUpPr autoPageBreaks="0"/>
  </sheetPr>
  <dimension ref="A1:R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18" width="15" customWidth="1"/>
  </cols>
  <sheetData>
    <row r="1" spans="1:18" ht="11" customHeight="1" x14ac:dyDescent="0.35">
      <c r="A1" s="1" t="s">
        <v>3384</v>
      </c>
      <c r="C1" s="31" t="s">
        <v>20</v>
      </c>
    </row>
    <row r="2" spans="1:18" x14ac:dyDescent="0.35">
      <c r="C2" s="32"/>
    </row>
    <row r="3" spans="1:18" ht="10" customHeight="1" x14ac:dyDescent="0.35">
      <c r="A3" s="3" t="s">
        <v>2</v>
      </c>
      <c r="B3" s="2"/>
    </row>
    <row r="5" spans="1:18" ht="11" customHeight="1" x14ac:dyDescent="0.35">
      <c r="B5" s="3" t="s">
        <v>3385</v>
      </c>
      <c r="C5" s="3" t="s">
        <v>3386</v>
      </c>
      <c r="D5" s="3" t="s">
        <v>2032</v>
      </c>
      <c r="E5" s="3" t="s">
        <v>2034</v>
      </c>
      <c r="F5" s="3" t="s">
        <v>2036</v>
      </c>
      <c r="G5" s="3" t="s">
        <v>2038</v>
      </c>
      <c r="H5" s="3" t="s">
        <v>3387</v>
      </c>
      <c r="I5" s="3" t="s">
        <v>3388</v>
      </c>
      <c r="J5" s="3" t="s">
        <v>3389</v>
      </c>
      <c r="K5" s="3" t="s">
        <v>5</v>
      </c>
      <c r="L5" s="3" t="s">
        <v>3390</v>
      </c>
      <c r="M5" s="3" t="s">
        <v>2014</v>
      </c>
      <c r="N5" s="3" t="s">
        <v>3392</v>
      </c>
      <c r="O5" s="3" t="s">
        <v>3393</v>
      </c>
      <c r="P5" s="3" t="s">
        <v>2046</v>
      </c>
      <c r="Q5" s="3" t="s">
        <v>3395</v>
      </c>
      <c r="R5" s="3" t="s">
        <v>3397</v>
      </c>
    </row>
    <row r="6" spans="1:18" ht="15" customHeight="1" x14ac:dyDescent="0.35">
      <c r="A6" s="3" t="s">
        <v>3399</v>
      </c>
      <c r="B6" s="4" t="s">
        <v>1900</v>
      </c>
      <c r="C6" s="4" t="s">
        <v>1903</v>
      </c>
      <c r="D6" s="4" t="s">
        <v>2015</v>
      </c>
      <c r="E6" s="4" t="s">
        <v>1906</v>
      </c>
      <c r="F6" s="4" t="s">
        <v>2031</v>
      </c>
      <c r="G6" s="4" t="s">
        <v>2033</v>
      </c>
      <c r="H6" s="4" t="s">
        <v>2035</v>
      </c>
      <c r="I6" s="4" t="s">
        <v>2037</v>
      </c>
      <c r="J6" s="4" t="s">
        <v>2041</v>
      </c>
      <c r="K6" s="4" t="s">
        <v>2043</v>
      </c>
      <c r="L6" s="4" t="s">
        <v>3391</v>
      </c>
      <c r="M6" s="4" t="s">
        <v>2045</v>
      </c>
      <c r="N6" s="4" t="s">
        <v>2047</v>
      </c>
      <c r="O6" s="4" t="s">
        <v>3217</v>
      </c>
      <c r="P6" s="4" t="s">
        <v>3394</v>
      </c>
      <c r="Q6" s="4" t="s">
        <v>3396</v>
      </c>
      <c r="R6" s="4" t="s">
        <v>3398</v>
      </c>
    </row>
    <row r="7" spans="1:18" ht="15" customHeight="1" x14ac:dyDescent="0.35">
      <c r="A7" s="2"/>
      <c r="B7" s="6"/>
      <c r="C7" s="6"/>
      <c r="D7" s="6"/>
      <c r="E7" s="6"/>
      <c r="F7" s="6"/>
      <c r="G7" s="6"/>
      <c r="H7" s="6"/>
      <c r="I7" s="6"/>
      <c r="J7" s="6"/>
      <c r="K7" s="6"/>
      <c r="L7" s="6"/>
      <c r="M7" s="6"/>
      <c r="N7" s="6"/>
      <c r="O7" s="6"/>
      <c r="P7" s="6"/>
      <c r="Q7" s="6"/>
      <c r="R7" s="6"/>
    </row>
    <row r="8" spans="1:18" ht="11" customHeight="1" x14ac:dyDescent="0.35">
      <c r="A8" s="5" t="s">
        <v>14</v>
      </c>
      <c r="B8" s="5" t="s">
        <v>3400</v>
      </c>
      <c r="C8" s="5" t="s">
        <v>3401</v>
      </c>
      <c r="D8" s="5" t="s">
        <v>2064</v>
      </c>
      <c r="E8" s="5" t="s">
        <v>3402</v>
      </c>
      <c r="F8" s="5" t="s">
        <v>3403</v>
      </c>
      <c r="G8" s="5" t="s">
        <v>2067</v>
      </c>
      <c r="H8" s="5" t="s">
        <v>3404</v>
      </c>
      <c r="I8" s="5" t="s">
        <v>3405</v>
      </c>
      <c r="J8" s="5" t="s">
        <v>3406</v>
      </c>
      <c r="K8" s="5" t="s">
        <v>16</v>
      </c>
      <c r="L8" s="5" t="s">
        <v>3407</v>
      </c>
      <c r="M8" s="5" t="s">
        <v>2055</v>
      </c>
      <c r="N8" s="5" t="s">
        <v>3408</v>
      </c>
      <c r="O8" s="5" t="s">
        <v>3409</v>
      </c>
      <c r="P8" s="5" t="s">
        <v>2071</v>
      </c>
      <c r="Q8" s="5" t="s">
        <v>3410</v>
      </c>
      <c r="R8" s="5" t="s">
        <v>3411</v>
      </c>
    </row>
  </sheetData>
  <mergeCells count="1">
    <mergeCell ref="C1:C2"/>
  </mergeCells>
  <dataValidations count="1">
    <dataValidation type="custom" allowBlank="1" showErrorMessage="1" errorTitle="Error" error="Data is of incorrect type!" sqref="P7" xr:uid="{00000000-0002-0000-4F00-000006000000}">
      <formula1>ISNUMBER(DATEVALUE(TEXT(P7, "dd/mm/yyyy")))</formula1>
    </dataValidation>
  </dataValidations>
  <hyperlinks>
    <hyperlink ref="A1" location="'Table of Contents'!A1" display="S.08.01.01.02 - Information on derivatives" xr:uid="{00000000-0004-0000-4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4F00-000000000000}">
          <x14:formula1>
            <xm:f>Enumerations!$A$499:$A$499</xm:f>
          </x14:formula1>
          <xm:sqref>B3</xm:sqref>
        </x14:dataValidation>
        <x14:dataValidation type="list" allowBlank="1" showErrorMessage="1" errorTitle="Error" error="Data is of incorrect type!" xr:uid="{00000000-0002-0000-4F00-000001000000}">
          <x14:formula1>
            <xm:f>Enumerations!$A$500:$AC$500</xm:f>
          </x14:formula1>
          <xm:sqref>E7</xm:sqref>
        </x14:dataValidation>
        <x14:dataValidation type="list" allowBlank="1" showErrorMessage="1" errorTitle="Error" error="Data is of incorrect type!" xr:uid="{00000000-0002-0000-4F00-000002000000}">
          <x14:formula1>
            <xm:f>Enumerations!$A$501:$H$501</xm:f>
          </x14:formula1>
          <xm:sqref>F7</xm:sqref>
        </x14:dataValidation>
        <x14:dataValidation type="list" allowBlank="1" showErrorMessage="1" errorTitle="Error" error="Data is of incorrect type!" xr:uid="{00000000-0002-0000-4F00-000003000000}">
          <x14:formula1>
            <xm:f>Enumerations!$A$502:$GL$502</xm:f>
          </x14:formula1>
          <xm:sqref>K7</xm:sqref>
        </x14:dataValidation>
        <x14:dataValidation type="list" allowBlank="1" showErrorMessage="1" errorTitle="Error" error="Data is of incorrect type!" xr:uid="{00000000-0002-0000-4F00-000004000000}">
          <x14:formula1>
            <xm:f>Enumerations!$A$503:$GL$503</xm:f>
          </x14:formula1>
          <xm:sqref>L7</xm:sqref>
        </x14:dataValidation>
        <x14:dataValidation type="list" allowBlank="1" showErrorMessage="1" errorTitle="Error" error="Data is of incorrect type!" xr:uid="{00000000-0002-0000-4F00-000005000000}">
          <x14:formula1>
            <xm:f>Enumerations!$A$504:$G$504</xm:f>
          </x14:formula1>
          <xm:sqref>O7</xm:sqref>
        </x14:dataValidation>
      </x14:dataValidations>
    </ext>
  </extLst>
</worksheet>
</file>

<file path=xl/worksheets/sheet8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0-000000000000}">
  <sheetPr codeName="Sheet81">
    <pageSetUpPr autoPageBreaks="0"/>
  </sheetPr>
  <dimension ref="A1:W8"/>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23" width="15" customWidth="1"/>
  </cols>
  <sheetData>
    <row r="1" spans="1:23" ht="11" customHeight="1" x14ac:dyDescent="0.35">
      <c r="A1" s="1" t="s">
        <v>3419</v>
      </c>
      <c r="C1" s="31" t="s">
        <v>20</v>
      </c>
    </row>
    <row r="2" spans="1:23" x14ac:dyDescent="0.35">
      <c r="C2" s="32"/>
    </row>
    <row r="3" spans="1:23" ht="10" customHeight="1" x14ac:dyDescent="0.35">
      <c r="A3" s="3" t="s">
        <v>2</v>
      </c>
      <c r="B3" s="2"/>
    </row>
    <row r="5" spans="1:23" ht="11" customHeight="1" x14ac:dyDescent="0.35">
      <c r="F5" s="3" t="s">
        <v>1375</v>
      </c>
      <c r="G5" s="3" t="s">
        <v>3340</v>
      </c>
      <c r="H5" s="3" t="s">
        <v>1957</v>
      </c>
      <c r="I5" s="3" t="s">
        <v>3342</v>
      </c>
      <c r="J5" s="3" t="s">
        <v>3343</v>
      </c>
      <c r="K5" s="3" t="s">
        <v>3344</v>
      </c>
      <c r="L5" s="3" t="s">
        <v>3346</v>
      </c>
      <c r="M5" s="3" t="s">
        <v>3347</v>
      </c>
      <c r="N5" s="3" t="s">
        <v>3348</v>
      </c>
      <c r="O5" s="3" t="s">
        <v>3349</v>
      </c>
      <c r="P5" s="3" t="s">
        <v>3350</v>
      </c>
      <c r="Q5" s="3" t="s">
        <v>3351</v>
      </c>
      <c r="R5" s="3" t="s">
        <v>3352</v>
      </c>
      <c r="S5" s="3" t="s">
        <v>3353</v>
      </c>
      <c r="T5" s="3" t="s">
        <v>3354</v>
      </c>
      <c r="U5" s="3" t="s">
        <v>2040</v>
      </c>
      <c r="V5" s="3" t="s">
        <v>1380</v>
      </c>
      <c r="W5" s="3" t="s">
        <v>1964</v>
      </c>
    </row>
    <row r="6" spans="1:23" ht="15" customHeight="1" x14ac:dyDescent="0.35">
      <c r="A6" s="3" t="s">
        <v>3355</v>
      </c>
      <c r="B6" s="3" t="s">
        <v>3202</v>
      </c>
      <c r="C6" s="3" t="s">
        <v>3420</v>
      </c>
      <c r="D6" s="3" t="s">
        <v>1969</v>
      </c>
      <c r="E6" s="3" t="s">
        <v>3357</v>
      </c>
      <c r="F6" s="4" t="s">
        <v>515</v>
      </c>
      <c r="G6" s="4" t="s">
        <v>3341</v>
      </c>
      <c r="H6" s="4" t="s">
        <v>1276</v>
      </c>
      <c r="I6" s="4" t="s">
        <v>1280</v>
      </c>
      <c r="J6" s="4" t="s">
        <v>1590</v>
      </c>
      <c r="K6" s="4" t="s">
        <v>3345</v>
      </c>
      <c r="L6" s="4" t="s">
        <v>1820</v>
      </c>
      <c r="M6" s="4" t="s">
        <v>1822</v>
      </c>
      <c r="N6" s="4" t="s">
        <v>1824</v>
      </c>
      <c r="O6" s="4" t="s">
        <v>1966</v>
      </c>
      <c r="P6" s="4" t="s">
        <v>1967</v>
      </c>
      <c r="Q6" s="4" t="s">
        <v>2007</v>
      </c>
      <c r="R6" s="4" t="s">
        <v>1826</v>
      </c>
      <c r="S6" s="4" t="s">
        <v>1890</v>
      </c>
      <c r="T6" s="4" t="s">
        <v>1892</v>
      </c>
      <c r="U6" s="4" t="s">
        <v>1894</v>
      </c>
      <c r="V6" s="4" t="s">
        <v>1896</v>
      </c>
      <c r="W6" s="4" t="s">
        <v>1898</v>
      </c>
    </row>
    <row r="7" spans="1:23" ht="15" customHeight="1" x14ac:dyDescent="0.35">
      <c r="A7" s="2"/>
      <c r="B7" s="2"/>
      <c r="C7" s="2"/>
      <c r="D7" s="2"/>
      <c r="E7" s="2"/>
      <c r="F7" s="6"/>
      <c r="G7" s="6"/>
      <c r="H7" s="6"/>
      <c r="I7" s="6"/>
      <c r="J7" s="6"/>
      <c r="K7" s="6"/>
      <c r="L7" s="6"/>
      <c r="M7" s="6"/>
      <c r="N7" s="6"/>
      <c r="O7" s="6"/>
      <c r="P7" s="6"/>
      <c r="Q7" s="6"/>
      <c r="R7" s="6"/>
      <c r="S7" s="6"/>
      <c r="T7" s="6"/>
      <c r="U7" s="6"/>
      <c r="V7" s="6"/>
      <c r="W7" s="6"/>
    </row>
    <row r="8" spans="1:23" ht="11" customHeight="1" x14ac:dyDescent="0.35">
      <c r="E8" s="5" t="s">
        <v>14</v>
      </c>
      <c r="F8" s="5" t="s">
        <v>999</v>
      </c>
      <c r="G8" s="5" t="s">
        <v>3358</v>
      </c>
      <c r="H8" s="5" t="s">
        <v>1978</v>
      </c>
      <c r="I8" s="5" t="s">
        <v>1979</v>
      </c>
      <c r="J8" s="5" t="s">
        <v>3359</v>
      </c>
      <c r="K8" s="5" t="s">
        <v>3360</v>
      </c>
      <c r="L8" s="5" t="s">
        <v>3361</v>
      </c>
      <c r="M8" s="5" t="s">
        <v>3362</v>
      </c>
      <c r="N8" s="5" t="s">
        <v>3363</v>
      </c>
      <c r="O8" s="5" t="s">
        <v>3364</v>
      </c>
      <c r="P8" s="5" t="s">
        <v>3365</v>
      </c>
      <c r="Q8" s="5" t="s">
        <v>3366</v>
      </c>
      <c r="R8" s="5" t="s">
        <v>3367</v>
      </c>
      <c r="S8" s="5" t="s">
        <v>3368</v>
      </c>
      <c r="T8" s="5" t="s">
        <v>3369</v>
      </c>
      <c r="U8" s="5" t="s">
        <v>2068</v>
      </c>
      <c r="V8" s="5" t="s">
        <v>3370</v>
      </c>
      <c r="W8" s="5" t="s">
        <v>3371</v>
      </c>
    </row>
  </sheetData>
  <mergeCells count="1">
    <mergeCell ref="C1:C2"/>
  </mergeCells>
  <dataValidations count="2">
    <dataValidation type="custom" allowBlank="1" showErrorMessage="1" errorTitle="Error" error="Data is of incorrect type!" sqref="K7 U7:V7 M7:S7" xr:uid="{00000000-0002-0000-5000-000004000000}">
      <formula1>ISNUMBER(K7)</formula1>
    </dataValidation>
    <dataValidation type="custom" allowBlank="1" showErrorMessage="1" errorTitle="Error" error="Data is of incorrect type!" sqref="T7" xr:uid="{00000000-0002-0000-5000-00000D000000}">
      <formula1>ISNUMBER(DATEVALUE(TEXT(T7, "dd/mm/yyyy")))</formula1>
    </dataValidation>
  </dataValidations>
  <hyperlinks>
    <hyperlink ref="A1" location="'Table of Contents'!A1" display="S.08.01.04.01 - Information on positions held" xr:uid="{00000000-0004-0000-5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5000-000000000000}">
          <x14:formula1>
            <xm:f>Enumerations!$A$505:$A$505</xm:f>
          </x14:formula1>
          <xm:sqref>B3</xm:sqref>
        </x14:dataValidation>
        <x14:dataValidation type="list" allowBlank="1" showErrorMessage="1" errorTitle="Error" error="Data is of incorrect type!" xr:uid="{00000000-0002-0000-5000-000001000000}">
          <x14:formula1>
            <xm:f>Enumerations!$A$506:$F$506</xm:f>
          </x14:formula1>
          <xm:sqref>H7</xm:sqref>
        </x14:dataValidation>
        <x14:dataValidation type="list" allowBlank="1" showErrorMessage="1" errorTitle="Error" error="Data is of incorrect type!" xr:uid="{00000000-0002-0000-5000-000002000000}">
          <x14:formula1>
            <xm:f>Enumerations!$A$507:$B$507</xm:f>
          </x14:formula1>
          <xm:sqref>I7</xm:sqref>
        </x14:dataValidation>
        <x14:dataValidation type="list" allowBlank="1" showErrorMessage="1" errorTitle="Error" error="Data is of incorrect type!" xr:uid="{00000000-0002-0000-5000-000003000000}">
          <x14:formula1>
            <xm:f>Enumerations!$A$508:$D$508</xm:f>
          </x14:formula1>
          <xm:sqref>J7</xm:sqref>
        </x14:dataValidation>
        <x14:dataValidation type="list" allowBlank="1" showErrorMessage="1" errorTitle="Error" error="Data is of incorrect type!" xr:uid="{00000000-0002-0000-5000-000005000000}">
          <x14:formula1>
            <xm:f>Enumerations!$A$509:$F$509</xm:f>
          </x14:formula1>
          <xm:sqref>L7</xm:sqref>
        </x14:dataValidation>
        <x14:dataValidation type="list" allowBlank="1" showErrorMessage="1" errorTitle="Error" error="Data is of incorrect type!" xr:uid="{00000000-0002-0000-5000-000010000000}">
          <x14:formula1>
            <xm:f>Enumerations!$A$510:$D$510</xm:f>
          </x14:formula1>
          <xm:sqref>W7</xm:sqref>
        </x14:dataValidation>
      </x14:dataValidations>
    </ext>
  </extLst>
</worksheet>
</file>

<file path=xl/worksheets/sheet8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0-000000000000}">
  <sheetPr codeName="Sheet82">
    <pageSetUpPr autoPageBreaks="0"/>
  </sheetPr>
  <dimension ref="A1:R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18" width="15" customWidth="1"/>
  </cols>
  <sheetData>
    <row r="1" spans="1:18" ht="11" customHeight="1" x14ac:dyDescent="0.35">
      <c r="A1" s="1" t="s">
        <v>3421</v>
      </c>
      <c r="C1" s="31" t="s">
        <v>20</v>
      </c>
    </row>
    <row r="2" spans="1:18" x14ac:dyDescent="0.35">
      <c r="C2" s="32"/>
    </row>
    <row r="3" spans="1:18" ht="10" customHeight="1" x14ac:dyDescent="0.35">
      <c r="A3" s="3" t="s">
        <v>2</v>
      </c>
      <c r="B3" s="2"/>
    </row>
    <row r="5" spans="1:18" ht="11" customHeight="1" x14ac:dyDescent="0.35">
      <c r="B5" s="3" t="s">
        <v>3385</v>
      </c>
      <c r="C5" s="3" t="s">
        <v>3386</v>
      </c>
      <c r="D5" s="3" t="s">
        <v>2032</v>
      </c>
      <c r="E5" s="3" t="s">
        <v>2034</v>
      </c>
      <c r="F5" s="3" t="s">
        <v>2036</v>
      </c>
      <c r="G5" s="3" t="s">
        <v>2038</v>
      </c>
      <c r="H5" s="3" t="s">
        <v>3387</v>
      </c>
      <c r="I5" s="3" t="s">
        <v>3388</v>
      </c>
      <c r="J5" s="3" t="s">
        <v>3389</v>
      </c>
      <c r="K5" s="3" t="s">
        <v>5</v>
      </c>
      <c r="L5" s="3" t="s">
        <v>3390</v>
      </c>
      <c r="M5" s="3" t="s">
        <v>2014</v>
      </c>
      <c r="N5" s="3" t="s">
        <v>3392</v>
      </c>
      <c r="O5" s="3" t="s">
        <v>3393</v>
      </c>
      <c r="P5" s="3" t="s">
        <v>2046</v>
      </c>
      <c r="Q5" s="3" t="s">
        <v>3395</v>
      </c>
      <c r="R5" s="3" t="s">
        <v>3397</v>
      </c>
    </row>
    <row r="6" spans="1:18" ht="15" customHeight="1" x14ac:dyDescent="0.35">
      <c r="A6" s="3" t="s">
        <v>3399</v>
      </c>
      <c r="B6" s="4" t="s">
        <v>1900</v>
      </c>
      <c r="C6" s="4" t="s">
        <v>1903</v>
      </c>
      <c r="D6" s="4" t="s">
        <v>2015</v>
      </c>
      <c r="E6" s="4" t="s">
        <v>1906</v>
      </c>
      <c r="F6" s="4" t="s">
        <v>2031</v>
      </c>
      <c r="G6" s="4" t="s">
        <v>2033</v>
      </c>
      <c r="H6" s="4" t="s">
        <v>2035</v>
      </c>
      <c r="I6" s="4" t="s">
        <v>2037</v>
      </c>
      <c r="J6" s="4" t="s">
        <v>2041</v>
      </c>
      <c r="K6" s="4" t="s">
        <v>2043</v>
      </c>
      <c r="L6" s="4" t="s">
        <v>3391</v>
      </c>
      <c r="M6" s="4" t="s">
        <v>2045</v>
      </c>
      <c r="N6" s="4" t="s">
        <v>2047</v>
      </c>
      <c r="O6" s="4" t="s">
        <v>3217</v>
      </c>
      <c r="P6" s="4" t="s">
        <v>3394</v>
      </c>
      <c r="Q6" s="4" t="s">
        <v>3396</v>
      </c>
      <c r="R6" s="4" t="s">
        <v>3398</v>
      </c>
    </row>
    <row r="7" spans="1:18" ht="15" customHeight="1" x14ac:dyDescent="0.35">
      <c r="A7" s="2"/>
      <c r="B7" s="6"/>
      <c r="C7" s="6"/>
      <c r="D7" s="6"/>
      <c r="E7" s="6"/>
      <c r="F7" s="6"/>
      <c r="G7" s="6"/>
      <c r="H7" s="6"/>
      <c r="I7" s="6"/>
      <c r="J7" s="6"/>
      <c r="K7" s="6"/>
      <c r="L7" s="6"/>
      <c r="M7" s="6"/>
      <c r="N7" s="6"/>
      <c r="O7" s="6"/>
      <c r="P7" s="6"/>
      <c r="Q7" s="6"/>
      <c r="R7" s="6"/>
    </row>
    <row r="8" spans="1:18" ht="11" customHeight="1" x14ac:dyDescent="0.35">
      <c r="A8" s="5" t="s">
        <v>14</v>
      </c>
      <c r="B8" s="5" t="s">
        <v>3400</v>
      </c>
      <c r="C8" s="5" t="s">
        <v>3401</v>
      </c>
      <c r="D8" s="5" t="s">
        <v>2064</v>
      </c>
      <c r="E8" s="5" t="s">
        <v>3422</v>
      </c>
      <c r="F8" s="5" t="s">
        <v>3403</v>
      </c>
      <c r="G8" s="5" t="s">
        <v>2067</v>
      </c>
      <c r="H8" s="5" t="s">
        <v>3404</v>
      </c>
      <c r="I8" s="5" t="s">
        <v>3405</v>
      </c>
      <c r="J8" s="5" t="s">
        <v>3406</v>
      </c>
      <c r="K8" s="5" t="s">
        <v>16</v>
      </c>
      <c r="L8" s="5" t="s">
        <v>3407</v>
      </c>
      <c r="M8" s="5" t="s">
        <v>2055</v>
      </c>
      <c r="N8" s="5" t="s">
        <v>3408</v>
      </c>
      <c r="O8" s="5" t="s">
        <v>3409</v>
      </c>
      <c r="P8" s="5" t="s">
        <v>2071</v>
      </c>
      <c r="Q8" s="5" t="s">
        <v>3410</v>
      </c>
      <c r="R8" s="5" t="s">
        <v>3411</v>
      </c>
    </row>
  </sheetData>
  <mergeCells count="1">
    <mergeCell ref="C1:C2"/>
  </mergeCells>
  <dataValidations count="1">
    <dataValidation type="custom" allowBlank="1" showErrorMessage="1" errorTitle="Error" error="Data is of incorrect type!" sqref="P7" xr:uid="{00000000-0002-0000-5100-000006000000}">
      <formula1>ISNUMBER(DATEVALUE(TEXT(P7, "dd/mm/yyyy")))</formula1>
    </dataValidation>
  </dataValidations>
  <hyperlinks>
    <hyperlink ref="A1" location="'Table of Contents'!A1" display="S.08.01.04.02 - Information on derivatives" xr:uid="{00000000-0004-0000-5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5100-000000000000}">
          <x14:formula1>
            <xm:f>Enumerations!$A$511:$A$511</xm:f>
          </x14:formula1>
          <xm:sqref>B3</xm:sqref>
        </x14:dataValidation>
        <x14:dataValidation type="list" allowBlank="1" showErrorMessage="1" errorTitle="Error" error="Data is of incorrect type!" xr:uid="{00000000-0002-0000-5100-000001000000}">
          <x14:formula1>
            <xm:f>Enumerations!$A$512:$AD$512</xm:f>
          </x14:formula1>
          <xm:sqref>E7</xm:sqref>
        </x14:dataValidation>
        <x14:dataValidation type="list" allowBlank="1" showErrorMessage="1" errorTitle="Error" error="Data is of incorrect type!" xr:uid="{00000000-0002-0000-5100-000002000000}">
          <x14:formula1>
            <xm:f>Enumerations!$A$513:$H$513</xm:f>
          </x14:formula1>
          <xm:sqref>F7</xm:sqref>
        </x14:dataValidation>
        <x14:dataValidation type="list" allowBlank="1" showErrorMessage="1" errorTitle="Error" error="Data is of incorrect type!" xr:uid="{00000000-0002-0000-5100-000003000000}">
          <x14:formula1>
            <xm:f>Enumerations!$A$514:$GL$514</xm:f>
          </x14:formula1>
          <xm:sqref>K7</xm:sqref>
        </x14:dataValidation>
        <x14:dataValidation type="list" allowBlank="1" showErrorMessage="1" errorTitle="Error" error="Data is of incorrect type!" xr:uid="{00000000-0002-0000-5100-000004000000}">
          <x14:formula1>
            <xm:f>Enumerations!$A$515:$GL$515</xm:f>
          </x14:formula1>
          <xm:sqref>L7</xm:sqref>
        </x14:dataValidation>
        <x14:dataValidation type="list" allowBlank="1" showErrorMessage="1" errorTitle="Error" error="Data is of incorrect type!" xr:uid="{00000000-0002-0000-5100-000005000000}">
          <x14:formula1>
            <xm:f>Enumerations!$A$516:$G$516</xm:f>
          </x14:formula1>
          <xm:sqref>O7</xm:sqref>
        </x14:dataValidation>
      </x14:dataValidations>
    </ext>
  </extLst>
</worksheet>
</file>

<file path=xl/worksheets/sheet8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0-000000000000}">
  <sheetPr codeName="Sheet83">
    <pageSetUpPr autoPageBreaks="0"/>
  </sheetPr>
  <dimension ref="A1:I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9" width="15" customWidth="1"/>
  </cols>
  <sheetData>
    <row r="1" spans="1:9" ht="12" customHeight="1" x14ac:dyDescent="0.35">
      <c r="A1" s="1" t="s">
        <v>3423</v>
      </c>
    </row>
    <row r="3" spans="1:9" ht="11" customHeight="1" x14ac:dyDescent="0.35">
      <c r="B3" s="3" t="s">
        <v>3424</v>
      </c>
      <c r="C3" s="3" t="s">
        <v>1957</v>
      </c>
      <c r="D3" s="3" t="s">
        <v>3425</v>
      </c>
      <c r="E3" s="3" t="s">
        <v>3426</v>
      </c>
      <c r="F3" s="3" t="s">
        <v>3427</v>
      </c>
      <c r="G3" s="3" t="s">
        <v>3428</v>
      </c>
      <c r="H3" s="3" t="s">
        <v>3429</v>
      </c>
      <c r="I3" s="3" t="s">
        <v>3430</v>
      </c>
    </row>
    <row r="4" spans="1:9" ht="15" customHeight="1" x14ac:dyDescent="0.35">
      <c r="A4" s="3" t="s">
        <v>1968</v>
      </c>
      <c r="B4" s="4" t="s">
        <v>1554</v>
      </c>
      <c r="C4" s="4" t="s">
        <v>1348</v>
      </c>
      <c r="D4" s="4" t="s">
        <v>1276</v>
      </c>
      <c r="E4" s="4" t="s">
        <v>1278</v>
      </c>
      <c r="F4" s="4" t="s">
        <v>1280</v>
      </c>
      <c r="G4" s="4" t="s">
        <v>1353</v>
      </c>
      <c r="H4" s="4" t="s">
        <v>1588</v>
      </c>
      <c r="I4" s="4" t="s">
        <v>1590</v>
      </c>
    </row>
    <row r="5" spans="1:9" ht="15" customHeight="1" x14ac:dyDescent="0.35">
      <c r="A5" s="2"/>
      <c r="B5" s="6"/>
      <c r="C5" s="6"/>
      <c r="D5" s="6"/>
      <c r="E5" s="6"/>
      <c r="F5" s="6"/>
      <c r="G5" s="6"/>
      <c r="H5" s="6"/>
      <c r="I5" s="6"/>
    </row>
    <row r="6" spans="1:9" ht="11" customHeight="1" x14ac:dyDescent="0.35">
      <c r="A6" s="5" t="s">
        <v>14</v>
      </c>
      <c r="B6" s="5" t="s">
        <v>3431</v>
      </c>
      <c r="C6" s="5" t="s">
        <v>1978</v>
      </c>
      <c r="D6" s="5" t="s">
        <v>1979</v>
      </c>
      <c r="E6" s="5" t="s">
        <v>3432</v>
      </c>
      <c r="F6" s="5" t="s">
        <v>3433</v>
      </c>
      <c r="G6" s="5" t="s">
        <v>3434</v>
      </c>
      <c r="H6" s="5" t="s">
        <v>3435</v>
      </c>
      <c r="I6" s="5" t="s">
        <v>3436</v>
      </c>
    </row>
  </sheetData>
  <dataValidations count="1">
    <dataValidation type="custom" allowBlank="1" showErrorMessage="1" errorTitle="Error" error="Data is of incorrect type!" sqref="E5:I5" xr:uid="{00000000-0002-0000-5200-000003000000}">
      <formula1>ISNUMBER(E5)</formula1>
    </dataValidation>
  </dataValidations>
  <hyperlinks>
    <hyperlink ref="A1" location="'Table of Contents'!A1" display="S.09.01.01.01 - Information on gains/income and losses in the period" xr:uid="{00000000-0004-0000-5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5200-000000000000}">
          <x14:formula1>
            <xm:f>Enumerations!$A$517:$P$517</xm:f>
          </x14:formula1>
          <xm:sqref>B5</xm:sqref>
        </x14:dataValidation>
        <x14:dataValidation type="list" allowBlank="1" showErrorMessage="1" errorTitle="Error" error="Data is of incorrect type!" xr:uid="{00000000-0002-0000-5200-000001000000}">
          <x14:formula1>
            <xm:f>Enumerations!$A$518:$F$518</xm:f>
          </x14:formula1>
          <xm:sqref>C5</xm:sqref>
        </x14:dataValidation>
        <x14:dataValidation type="list" allowBlank="1" showErrorMessage="1" errorTitle="Error" error="Data is of incorrect type!" xr:uid="{00000000-0002-0000-5200-000002000000}">
          <x14:formula1>
            <xm:f>Enumerations!$A$519:$B$519</xm:f>
          </x14:formula1>
          <xm:sqref>D5</xm:sqref>
        </x14:dataValidation>
      </x14:dataValidations>
    </ext>
  </extLst>
</worksheet>
</file>

<file path=xl/worksheets/sheet8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0-000000000000}">
  <sheetPr codeName="Sheet84">
    <pageSetUpPr autoPageBreaks="0"/>
  </sheetPr>
  <dimension ref="A1:K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1" width="15" customWidth="1"/>
  </cols>
  <sheetData>
    <row r="1" spans="1:11" ht="12" customHeight="1" x14ac:dyDescent="0.35">
      <c r="A1" s="1" t="s">
        <v>3437</v>
      </c>
    </row>
    <row r="3" spans="1:11" ht="11" customHeight="1" x14ac:dyDescent="0.35">
      <c r="C3" s="3" t="s">
        <v>1375</v>
      </c>
      <c r="D3" s="3" t="s">
        <v>3424</v>
      </c>
      <c r="E3" s="3" t="s">
        <v>1957</v>
      </c>
      <c r="F3" s="3" t="s">
        <v>3425</v>
      </c>
      <c r="G3" s="3" t="s">
        <v>3426</v>
      </c>
      <c r="H3" s="3" t="s">
        <v>3427</v>
      </c>
      <c r="I3" s="3" t="s">
        <v>3428</v>
      </c>
      <c r="J3" s="3" t="s">
        <v>3429</v>
      </c>
      <c r="K3" s="3" t="s">
        <v>3430</v>
      </c>
    </row>
    <row r="4" spans="1:11" ht="15" customHeight="1" x14ac:dyDescent="0.35">
      <c r="A4" s="3" t="s">
        <v>1968</v>
      </c>
      <c r="B4" s="3" t="s">
        <v>3202</v>
      </c>
      <c r="C4" s="4" t="s">
        <v>515</v>
      </c>
      <c r="D4" s="4" t="s">
        <v>1554</v>
      </c>
      <c r="E4" s="4" t="s">
        <v>1348</v>
      </c>
      <c r="F4" s="4" t="s">
        <v>1276</v>
      </c>
      <c r="G4" s="4" t="s">
        <v>1278</v>
      </c>
      <c r="H4" s="4" t="s">
        <v>1280</v>
      </c>
      <c r="I4" s="4" t="s">
        <v>1353</v>
      </c>
      <c r="J4" s="4" t="s">
        <v>1588</v>
      </c>
      <c r="K4" s="4" t="s">
        <v>1590</v>
      </c>
    </row>
    <row r="5" spans="1:11" ht="15" customHeight="1" x14ac:dyDescent="0.35">
      <c r="A5" s="2"/>
      <c r="B5" s="2"/>
      <c r="C5" s="6"/>
      <c r="D5" s="6"/>
      <c r="E5" s="6"/>
      <c r="F5" s="6"/>
      <c r="G5" s="6"/>
      <c r="H5" s="6"/>
      <c r="I5" s="6"/>
      <c r="J5" s="6"/>
      <c r="K5" s="6"/>
    </row>
    <row r="6" spans="1:11" ht="11" customHeight="1" x14ac:dyDescent="0.35">
      <c r="B6" s="5" t="s">
        <v>14</v>
      </c>
      <c r="C6" s="5" t="s">
        <v>999</v>
      </c>
      <c r="D6" s="5" t="s">
        <v>3431</v>
      </c>
      <c r="E6" s="5" t="s">
        <v>1978</v>
      </c>
      <c r="F6" s="5" t="s">
        <v>1979</v>
      </c>
      <c r="G6" s="5" t="s">
        <v>3432</v>
      </c>
      <c r="H6" s="5" t="s">
        <v>3433</v>
      </c>
      <c r="I6" s="5" t="s">
        <v>3434</v>
      </c>
      <c r="J6" s="5" t="s">
        <v>3435</v>
      </c>
      <c r="K6" s="5" t="s">
        <v>3436</v>
      </c>
    </row>
  </sheetData>
  <dataValidations count="1">
    <dataValidation type="custom" allowBlank="1" showErrorMessage="1" errorTitle="Error" error="Data is of incorrect type!" sqref="G5:K5" xr:uid="{00000000-0002-0000-5300-000003000000}">
      <formula1>ISNUMBER(G5)</formula1>
    </dataValidation>
  </dataValidations>
  <hyperlinks>
    <hyperlink ref="A1" location="'Table of Contents'!A1" display="S.09.01.04.01 - Information on gains/income and losses in the period" xr:uid="{00000000-0004-0000-5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5300-000000000000}">
          <x14:formula1>
            <xm:f>Enumerations!$A$520:$P$520</xm:f>
          </x14:formula1>
          <xm:sqref>D5</xm:sqref>
        </x14:dataValidation>
        <x14:dataValidation type="list" allowBlank="1" showErrorMessage="1" errorTitle="Error" error="Data is of incorrect type!" xr:uid="{00000000-0002-0000-5300-000001000000}">
          <x14:formula1>
            <xm:f>Enumerations!$A$521:$F$521</xm:f>
          </x14:formula1>
          <xm:sqref>E5</xm:sqref>
        </x14:dataValidation>
        <x14:dataValidation type="list" allowBlank="1" showErrorMessage="1" errorTitle="Error" error="Data is of incorrect type!" xr:uid="{00000000-0002-0000-5300-000002000000}">
          <x14:formula1>
            <xm:f>Enumerations!$A$522:$B$522</xm:f>
          </x14:formula1>
          <xm:sqref>F5</xm:sqref>
        </x14:dataValidation>
      </x14:dataValidations>
    </ext>
  </extLst>
</worksheet>
</file>

<file path=xl/worksheets/sheet8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0-000000000000}">
  <sheetPr codeName="Sheet85">
    <pageSetUpPr autoPageBreaks="0"/>
  </sheetPr>
  <dimension ref="A1:N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4" width="15" customWidth="1"/>
  </cols>
  <sheetData>
    <row r="1" spans="1:14" ht="12" customHeight="1" x14ac:dyDescent="0.35">
      <c r="A1" s="1" t="s">
        <v>3438</v>
      </c>
    </row>
    <row r="3" spans="1:14" ht="11" customHeight="1" x14ac:dyDescent="0.35">
      <c r="C3" s="3" t="s">
        <v>1957</v>
      </c>
      <c r="D3" s="3" t="s">
        <v>3424</v>
      </c>
      <c r="E3" s="3" t="s">
        <v>3385</v>
      </c>
      <c r="F3" s="3" t="s">
        <v>3439</v>
      </c>
      <c r="G3" s="3" t="s">
        <v>3440</v>
      </c>
      <c r="H3" s="3" t="s">
        <v>3441</v>
      </c>
      <c r="I3" s="3" t="s">
        <v>3442</v>
      </c>
      <c r="J3" s="3" t="s">
        <v>3443</v>
      </c>
      <c r="K3" s="3" t="s">
        <v>3444</v>
      </c>
      <c r="L3" s="3" t="s">
        <v>3445</v>
      </c>
      <c r="M3" s="3" t="s">
        <v>2046</v>
      </c>
      <c r="N3" s="3" t="s">
        <v>3446</v>
      </c>
    </row>
    <row r="4" spans="1:14" ht="15" customHeight="1" x14ac:dyDescent="0.35">
      <c r="A4" s="3" t="s">
        <v>3447</v>
      </c>
      <c r="B4" s="3" t="s">
        <v>3448</v>
      </c>
      <c r="C4" s="4" t="s">
        <v>1554</v>
      </c>
      <c r="D4" s="4" t="s">
        <v>1276</v>
      </c>
      <c r="E4" s="4" t="s">
        <v>1278</v>
      </c>
      <c r="F4" s="4" t="s">
        <v>1280</v>
      </c>
      <c r="G4" s="4" t="s">
        <v>1588</v>
      </c>
      <c r="H4" s="4" t="s">
        <v>1590</v>
      </c>
      <c r="I4" s="4" t="s">
        <v>1370</v>
      </c>
      <c r="J4" s="4" t="s">
        <v>1818</v>
      </c>
      <c r="K4" s="4" t="s">
        <v>1820</v>
      </c>
      <c r="L4" s="4" t="s">
        <v>1822</v>
      </c>
      <c r="M4" s="4" t="s">
        <v>1824</v>
      </c>
      <c r="N4" s="4" t="s">
        <v>1966</v>
      </c>
    </row>
    <row r="5" spans="1:14" ht="15" customHeight="1" x14ac:dyDescent="0.35">
      <c r="A5" s="2"/>
      <c r="B5" s="2"/>
      <c r="C5" s="6"/>
      <c r="D5" s="6"/>
      <c r="E5" s="6"/>
      <c r="F5" s="6"/>
      <c r="G5" s="6"/>
      <c r="H5" s="6"/>
      <c r="I5" s="6"/>
      <c r="J5" s="6"/>
      <c r="K5" s="6"/>
      <c r="L5" s="6"/>
      <c r="M5" s="6"/>
      <c r="N5" s="6"/>
    </row>
    <row r="6" spans="1:14" ht="11" customHeight="1" x14ac:dyDescent="0.35">
      <c r="B6" s="5" t="s">
        <v>14</v>
      </c>
      <c r="C6" s="5" t="s">
        <v>1978</v>
      </c>
      <c r="D6" s="5" t="s">
        <v>3431</v>
      </c>
      <c r="E6" s="5" t="s">
        <v>3400</v>
      </c>
      <c r="F6" s="5" t="s">
        <v>3401</v>
      </c>
      <c r="G6" s="5" t="s">
        <v>3283</v>
      </c>
      <c r="H6" s="5" t="s">
        <v>1979</v>
      </c>
      <c r="I6" s="5" t="s">
        <v>3449</v>
      </c>
      <c r="J6" s="5" t="s">
        <v>3450</v>
      </c>
      <c r="K6" s="5" t="s">
        <v>3451</v>
      </c>
      <c r="L6" s="5" t="s">
        <v>3452</v>
      </c>
      <c r="M6" s="5" t="s">
        <v>3453</v>
      </c>
      <c r="N6" s="5" t="s">
        <v>3454</v>
      </c>
    </row>
  </sheetData>
  <dataValidations count="2">
    <dataValidation type="custom" allowBlank="1" showErrorMessage="1" errorTitle="Error" error="Data is of incorrect type!" sqref="N5 J5:K5" xr:uid="{00000000-0002-0000-5400-000005000000}">
      <formula1>ISNUMBER(J5)</formula1>
    </dataValidation>
    <dataValidation type="custom" allowBlank="1" showErrorMessage="1" errorTitle="Error" error="Data is of incorrect type!" sqref="L5:M5" xr:uid="{00000000-0002-0000-5400-000007000000}">
      <formula1>ISNUMBER(DATEVALUE(TEXT(L5, "dd/mm/yyyy")))</formula1>
    </dataValidation>
  </dataValidations>
  <hyperlinks>
    <hyperlink ref="A1" location="'Table of Contents'!A1" display="S.10.01.01.01 - Securities lending and repos" xr:uid="{00000000-0004-0000-5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5400-000000000000}">
          <x14:formula1>
            <xm:f>Enumerations!$A$523:$F$523</xm:f>
          </x14:formula1>
          <xm:sqref>C5</xm:sqref>
        </x14:dataValidation>
        <x14:dataValidation type="list" allowBlank="1" showErrorMessage="1" errorTitle="Error" error="Data is of incorrect type!" xr:uid="{00000000-0002-0000-5400-000001000000}">
          <x14:formula1>
            <xm:f>Enumerations!$A$524:$P$524</xm:f>
          </x14:formula1>
          <xm:sqref>D5</xm:sqref>
        </x14:dataValidation>
        <x14:dataValidation type="list" allowBlank="1" showErrorMessage="1" errorTitle="Error" error="Data is of incorrect type!" xr:uid="{00000000-0002-0000-5400-000002000000}">
          <x14:formula1>
            <xm:f>Enumerations!$A$525:$K$525</xm:f>
          </x14:formula1>
          <xm:sqref>G5</xm:sqref>
        </x14:dataValidation>
        <x14:dataValidation type="list" allowBlank="1" showErrorMessage="1" errorTitle="Error" error="Data is of incorrect type!" xr:uid="{00000000-0002-0000-5400-000003000000}">
          <x14:formula1>
            <xm:f>Enumerations!$A$526:$B$526</xm:f>
          </x14:formula1>
          <xm:sqref>H5</xm:sqref>
        </x14:dataValidation>
        <x14:dataValidation type="list" allowBlank="1" showErrorMessage="1" errorTitle="Error" error="Data is of incorrect type!" xr:uid="{00000000-0002-0000-5400-000004000000}">
          <x14:formula1>
            <xm:f>Enumerations!$A$527:$D$527</xm:f>
          </x14:formula1>
          <xm:sqref>I5</xm:sqref>
        </x14:dataValidation>
      </x14:dataValidations>
    </ext>
  </extLst>
</worksheet>
</file>

<file path=xl/worksheets/sheet8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0-000000000000}">
  <sheetPr codeName="Sheet86">
    <pageSetUpPr autoPageBreaks="0"/>
  </sheetPr>
  <dimension ref="A1:P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16" width="15" customWidth="1"/>
  </cols>
  <sheetData>
    <row r="1" spans="1:16" ht="12" customHeight="1" x14ac:dyDescent="0.35">
      <c r="A1" s="1" t="s">
        <v>3459</v>
      </c>
    </row>
    <row r="3" spans="1:16" ht="11" customHeight="1" x14ac:dyDescent="0.35">
      <c r="D3" s="3" t="s">
        <v>1375</v>
      </c>
      <c r="E3" s="3" t="s">
        <v>1957</v>
      </c>
      <c r="F3" s="3" t="s">
        <v>3424</v>
      </c>
      <c r="G3" s="3" t="s">
        <v>3385</v>
      </c>
      <c r="H3" s="3" t="s">
        <v>3439</v>
      </c>
      <c r="I3" s="3" t="s">
        <v>3440</v>
      </c>
      <c r="J3" s="3" t="s">
        <v>3441</v>
      </c>
      <c r="K3" s="3" t="s">
        <v>3442</v>
      </c>
      <c r="L3" s="3" t="s">
        <v>3443</v>
      </c>
      <c r="M3" s="3" t="s">
        <v>3444</v>
      </c>
      <c r="N3" s="3" t="s">
        <v>3445</v>
      </c>
      <c r="O3" s="3" t="s">
        <v>2046</v>
      </c>
      <c r="P3" s="3" t="s">
        <v>3446</v>
      </c>
    </row>
    <row r="4" spans="1:16" ht="15" customHeight="1" x14ac:dyDescent="0.35">
      <c r="A4" s="3" t="s">
        <v>3447</v>
      </c>
      <c r="B4" s="3" t="s">
        <v>3202</v>
      </c>
      <c r="C4" s="3" t="s">
        <v>3448</v>
      </c>
      <c r="D4" s="4" t="s">
        <v>515</v>
      </c>
      <c r="E4" s="4" t="s">
        <v>1554</v>
      </c>
      <c r="F4" s="4" t="s">
        <v>1276</v>
      </c>
      <c r="G4" s="4" t="s">
        <v>1278</v>
      </c>
      <c r="H4" s="4" t="s">
        <v>1280</v>
      </c>
      <c r="I4" s="4" t="s">
        <v>1588</v>
      </c>
      <c r="J4" s="4" t="s">
        <v>1590</v>
      </c>
      <c r="K4" s="4" t="s">
        <v>1370</v>
      </c>
      <c r="L4" s="4" t="s">
        <v>1818</v>
      </c>
      <c r="M4" s="4" t="s">
        <v>1820</v>
      </c>
      <c r="N4" s="4" t="s">
        <v>1822</v>
      </c>
      <c r="O4" s="4" t="s">
        <v>1824</v>
      </c>
      <c r="P4" s="4" t="s">
        <v>1966</v>
      </c>
    </row>
    <row r="5" spans="1:16" ht="15" customHeight="1" x14ac:dyDescent="0.35">
      <c r="A5" s="2"/>
      <c r="B5" s="2"/>
      <c r="C5" s="2"/>
      <c r="D5" s="6"/>
      <c r="E5" s="6"/>
      <c r="F5" s="6"/>
      <c r="G5" s="6"/>
      <c r="H5" s="6"/>
      <c r="I5" s="6"/>
      <c r="J5" s="6"/>
      <c r="K5" s="6"/>
      <c r="L5" s="6"/>
      <c r="M5" s="6"/>
      <c r="N5" s="6"/>
      <c r="O5" s="6"/>
      <c r="P5" s="6"/>
    </row>
    <row r="6" spans="1:16" ht="11" customHeight="1" x14ac:dyDescent="0.35">
      <c r="C6" s="5" t="s">
        <v>14</v>
      </c>
      <c r="D6" s="5" t="s">
        <v>999</v>
      </c>
      <c r="E6" s="5" t="s">
        <v>1978</v>
      </c>
      <c r="F6" s="5" t="s">
        <v>3431</v>
      </c>
      <c r="G6" s="5" t="s">
        <v>3400</v>
      </c>
      <c r="H6" s="5" t="s">
        <v>3401</v>
      </c>
      <c r="I6" s="5" t="s">
        <v>3283</v>
      </c>
      <c r="J6" s="5" t="s">
        <v>1979</v>
      </c>
      <c r="K6" s="5" t="s">
        <v>3449</v>
      </c>
      <c r="L6" s="5" t="s">
        <v>3450</v>
      </c>
      <c r="M6" s="5" t="s">
        <v>3451</v>
      </c>
      <c r="N6" s="5" t="s">
        <v>3452</v>
      </c>
      <c r="O6" s="5" t="s">
        <v>3453</v>
      </c>
      <c r="P6" s="5" t="s">
        <v>3454</v>
      </c>
    </row>
  </sheetData>
  <dataValidations count="2">
    <dataValidation type="custom" allowBlank="1" showErrorMessage="1" errorTitle="Error" error="Data is of incorrect type!" sqref="P5 L5:M5" xr:uid="{00000000-0002-0000-5500-000005000000}">
      <formula1>ISNUMBER(L5)</formula1>
    </dataValidation>
    <dataValidation type="custom" allowBlank="1" showErrorMessage="1" errorTitle="Error" error="Data is of incorrect type!" sqref="N5:O5" xr:uid="{00000000-0002-0000-5500-000007000000}">
      <formula1>ISNUMBER(DATEVALUE(TEXT(N5, "dd/mm/yyyy")))</formula1>
    </dataValidation>
  </dataValidations>
  <hyperlinks>
    <hyperlink ref="A1" location="'Table of Contents'!A1" display="S.10.01.04.01 - Securities lending and repos" xr:uid="{00000000-0004-0000-5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5500-000000000000}">
          <x14:formula1>
            <xm:f>Enumerations!$A$528:$F$528</xm:f>
          </x14:formula1>
          <xm:sqref>E5</xm:sqref>
        </x14:dataValidation>
        <x14:dataValidation type="list" allowBlank="1" showErrorMessage="1" errorTitle="Error" error="Data is of incorrect type!" xr:uid="{00000000-0002-0000-5500-000001000000}">
          <x14:formula1>
            <xm:f>Enumerations!$A$529:$P$529</xm:f>
          </x14:formula1>
          <xm:sqref>F5</xm:sqref>
        </x14:dataValidation>
        <x14:dataValidation type="list" allowBlank="1" showErrorMessage="1" errorTitle="Error" error="Data is of incorrect type!" xr:uid="{00000000-0002-0000-5500-000002000000}">
          <x14:formula1>
            <xm:f>Enumerations!$A$530:$K$530</xm:f>
          </x14:formula1>
          <xm:sqref>I5</xm:sqref>
        </x14:dataValidation>
        <x14:dataValidation type="list" allowBlank="1" showErrorMessage="1" errorTitle="Error" error="Data is of incorrect type!" xr:uid="{00000000-0002-0000-5500-000003000000}">
          <x14:formula1>
            <xm:f>Enumerations!$A$531:$B$531</xm:f>
          </x14:formula1>
          <xm:sqref>J5</xm:sqref>
        </x14:dataValidation>
        <x14:dataValidation type="list" allowBlank="1" showErrorMessage="1" errorTitle="Error" error="Data is of incorrect type!" xr:uid="{00000000-0002-0000-5500-000004000000}">
          <x14:formula1>
            <xm:f>Enumerations!$A$532:$D$532</xm:f>
          </x14:formula1>
          <xm:sqref>K5</xm:sqref>
        </x14:dataValidation>
      </x14:dataValidations>
    </ext>
  </extLst>
</worksheet>
</file>

<file path=xl/worksheets/sheet8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0-000000000000}">
  <sheetPr codeName="Sheet87">
    <pageSetUpPr autoPageBreaks="0"/>
  </sheetPr>
  <dimension ref="A1:K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11" width="15" customWidth="1"/>
  </cols>
  <sheetData>
    <row r="1" spans="1:11" ht="11" customHeight="1" x14ac:dyDescent="0.35">
      <c r="A1" s="1" t="s">
        <v>3460</v>
      </c>
      <c r="C1" s="31" t="s">
        <v>20</v>
      </c>
    </row>
    <row r="2" spans="1:11" x14ac:dyDescent="0.35">
      <c r="C2" s="32"/>
    </row>
    <row r="3" spans="1:11" ht="10" customHeight="1" x14ac:dyDescent="0.35">
      <c r="A3" s="3" t="s">
        <v>2</v>
      </c>
      <c r="B3" s="2"/>
    </row>
    <row r="5" spans="1:11" ht="11" customHeight="1" x14ac:dyDescent="0.35">
      <c r="C5" s="35" t="s">
        <v>3462</v>
      </c>
      <c r="D5" s="36"/>
      <c r="E5" s="36"/>
      <c r="F5" s="36"/>
      <c r="G5" s="36"/>
      <c r="H5" s="36"/>
      <c r="I5" s="36"/>
      <c r="J5" s="36"/>
      <c r="K5" s="3" t="s">
        <v>3465</v>
      </c>
    </row>
    <row r="6" spans="1:11" ht="11" customHeight="1" x14ac:dyDescent="0.35">
      <c r="C6" s="3" t="s">
        <v>3463</v>
      </c>
      <c r="D6" s="3" t="s">
        <v>3464</v>
      </c>
      <c r="E6" s="3" t="s">
        <v>1960</v>
      </c>
      <c r="F6" s="3" t="s">
        <v>1961</v>
      </c>
      <c r="G6" s="3" t="s">
        <v>11</v>
      </c>
      <c r="H6" s="3" t="s">
        <v>1964</v>
      </c>
      <c r="I6" s="3" t="s">
        <v>3231</v>
      </c>
      <c r="J6" s="3" t="s">
        <v>9</v>
      </c>
      <c r="K6" s="3" t="s">
        <v>3466</v>
      </c>
    </row>
    <row r="7" spans="1:11" ht="15" customHeight="1" x14ac:dyDescent="0.35">
      <c r="A7" s="3" t="s">
        <v>3467</v>
      </c>
      <c r="B7" s="3" t="s">
        <v>3468</v>
      </c>
      <c r="C7" s="4" t="s">
        <v>1276</v>
      </c>
      <c r="D7" s="4" t="s">
        <v>1278</v>
      </c>
      <c r="E7" s="4" t="s">
        <v>1280</v>
      </c>
      <c r="F7" s="4" t="s">
        <v>1353</v>
      </c>
      <c r="G7" s="4" t="s">
        <v>1588</v>
      </c>
      <c r="H7" s="4" t="s">
        <v>1590</v>
      </c>
      <c r="I7" s="4" t="s">
        <v>1370</v>
      </c>
      <c r="J7" s="4" t="s">
        <v>1818</v>
      </c>
      <c r="K7" s="4" t="s">
        <v>1820</v>
      </c>
    </row>
    <row r="8" spans="1:11" ht="15" customHeight="1" x14ac:dyDescent="0.35">
      <c r="A8" s="2"/>
      <c r="B8" s="2"/>
      <c r="C8" s="6"/>
      <c r="D8" s="6"/>
      <c r="E8" s="6"/>
      <c r="F8" s="6"/>
      <c r="G8" s="6"/>
      <c r="H8" s="6"/>
      <c r="I8" s="6"/>
      <c r="J8" s="6"/>
      <c r="K8" s="6"/>
    </row>
    <row r="9" spans="1:11" ht="11" customHeight="1" x14ac:dyDescent="0.35">
      <c r="B9" s="5" t="s">
        <v>14</v>
      </c>
      <c r="C9" s="5" t="s">
        <v>3469</v>
      </c>
      <c r="D9" s="5" t="s">
        <v>3470</v>
      </c>
      <c r="E9" s="5" t="s">
        <v>3471</v>
      </c>
      <c r="F9" s="5" t="s">
        <v>3472</v>
      </c>
      <c r="G9" s="5" t="s">
        <v>3473</v>
      </c>
      <c r="H9" s="5" t="s">
        <v>1984</v>
      </c>
      <c r="I9" s="5" t="s">
        <v>3474</v>
      </c>
      <c r="J9" s="5" t="s">
        <v>3475</v>
      </c>
      <c r="K9" s="5" t="s">
        <v>3476</v>
      </c>
    </row>
  </sheetData>
  <mergeCells count="2">
    <mergeCell ref="C5:J5"/>
    <mergeCell ref="C1:C2"/>
  </mergeCells>
  <dataValidations count="1">
    <dataValidation type="custom" allowBlank="1" showErrorMessage="1" errorTitle="Error" error="Data is of incorrect type!" sqref="I8:J8 F8:G8" xr:uid="{00000000-0002-0000-5600-000002000000}">
      <formula1>ISNUMBER(F8)</formula1>
    </dataValidation>
  </dataValidations>
  <hyperlinks>
    <hyperlink ref="A1" location="'Table of Contents'!A1" display="S.11.01.01.01 - Information on positions held" xr:uid="{00000000-0004-0000-5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5600-000000000000}">
          <x14:formula1>
            <xm:f>Enumerations!$A$533:$A$533</xm:f>
          </x14:formula1>
          <xm:sqref>B3</xm:sqref>
        </x14:dataValidation>
        <x14:dataValidation type="list" allowBlank="1" showErrorMessage="1" errorTitle="Error" error="Data is of incorrect type!" xr:uid="{00000000-0002-0000-5600-000001000000}">
          <x14:formula1>
            <xm:f>Enumerations!$A$534:$IU$534</xm:f>
          </x14:formula1>
          <xm:sqref>E8</xm:sqref>
        </x14:dataValidation>
        <x14:dataValidation type="list" allowBlank="1" showErrorMessage="1" errorTitle="Error" error="Data is of incorrect type!" xr:uid="{00000000-0002-0000-5600-000004000000}">
          <x14:formula1>
            <xm:f>Enumerations!$A$535:$F$535</xm:f>
          </x14:formula1>
          <xm:sqref>H8</xm:sqref>
        </x14:dataValidation>
        <x14:dataValidation type="list" allowBlank="1" showErrorMessage="1" errorTitle="Error" error="Data is of incorrect type!" xr:uid="{00000000-0002-0000-5600-000007000000}">
          <x14:formula1>
            <xm:f>Enumerations!$A$536:$K$536</xm:f>
          </x14:formula1>
          <xm:sqref>K8</xm:sqref>
        </x14:dataValidation>
      </x14:dataValidations>
    </ext>
  </extLst>
</worksheet>
</file>

<file path=xl/worksheets/sheet8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0-000000000000}">
  <sheetPr codeName="Sheet88">
    <pageSetUpPr autoPageBreaks="0"/>
  </sheetPr>
  <dimension ref="A1:M9"/>
  <sheetViews>
    <sheetView showGridLines="0" zoomScale="80" zoomScaleNormal="80" workbookViewId="0">
      <pane xSplit="1" ySplit="7" topLeftCell="B8" activePane="bottomRight" state="frozen"/>
      <selection pane="topRight" activeCell="B1" sqref="B1"/>
      <selection pane="bottomLeft" activeCell="A8" sqref="A8"/>
      <selection pane="bottomRight"/>
    </sheetView>
  </sheetViews>
  <sheetFormatPr defaultRowHeight="14.5" x14ac:dyDescent="0.35"/>
  <cols>
    <col min="1" max="13" width="15" customWidth="1"/>
  </cols>
  <sheetData>
    <row r="1" spans="1:13" ht="11" customHeight="1" x14ac:dyDescent="0.35">
      <c r="A1" s="1" t="s">
        <v>3479</v>
      </c>
      <c r="C1" s="31" t="s">
        <v>20</v>
      </c>
    </row>
    <row r="2" spans="1:13" x14ac:dyDescent="0.35">
      <c r="C2" s="32"/>
    </row>
    <row r="3" spans="1:13" ht="10" customHeight="1" x14ac:dyDescent="0.35">
      <c r="A3" s="3" t="s">
        <v>2</v>
      </c>
      <c r="B3" s="2"/>
    </row>
    <row r="5" spans="1:13" ht="11" customHeight="1" x14ac:dyDescent="0.35">
      <c r="B5" s="35" t="s">
        <v>3462</v>
      </c>
      <c r="C5" s="36"/>
      <c r="D5" s="36"/>
      <c r="E5" s="36"/>
      <c r="F5" s="36"/>
      <c r="G5" s="36"/>
      <c r="H5" s="36"/>
      <c r="I5" s="36"/>
      <c r="J5" s="36"/>
      <c r="K5" s="36"/>
      <c r="L5" s="36"/>
      <c r="M5" s="36"/>
    </row>
    <row r="6" spans="1:13" ht="11" customHeight="1" x14ac:dyDescent="0.35">
      <c r="B6" s="3" t="s">
        <v>2006</v>
      </c>
      <c r="C6" s="3" t="s">
        <v>2008</v>
      </c>
      <c r="D6" s="3" t="s">
        <v>2009</v>
      </c>
      <c r="E6" s="3" t="s">
        <v>2010</v>
      </c>
      <c r="F6" s="3" t="s">
        <v>3480</v>
      </c>
      <c r="G6" s="3" t="s">
        <v>2012</v>
      </c>
      <c r="H6" s="3" t="s">
        <v>2013</v>
      </c>
      <c r="I6" s="3" t="s">
        <v>5</v>
      </c>
      <c r="J6" s="3" t="s">
        <v>2014</v>
      </c>
      <c r="K6" s="3" t="s">
        <v>3481</v>
      </c>
      <c r="L6" s="3" t="s">
        <v>2044</v>
      </c>
      <c r="M6" s="3" t="s">
        <v>2046</v>
      </c>
    </row>
    <row r="7" spans="1:13" ht="15" customHeight="1" x14ac:dyDescent="0.35">
      <c r="A7" s="3" t="s">
        <v>2048</v>
      </c>
      <c r="B7" s="4" t="s">
        <v>1822</v>
      </c>
      <c r="C7" s="4" t="s">
        <v>1824</v>
      </c>
      <c r="D7" s="4" t="s">
        <v>1966</v>
      </c>
      <c r="E7" s="4" t="s">
        <v>2007</v>
      </c>
      <c r="F7" s="4" t="s">
        <v>1826</v>
      </c>
      <c r="G7" s="4" t="s">
        <v>1890</v>
      </c>
      <c r="H7" s="4" t="s">
        <v>1894</v>
      </c>
      <c r="I7" s="4" t="s">
        <v>1896</v>
      </c>
      <c r="J7" s="4" t="s">
        <v>1898</v>
      </c>
      <c r="K7" s="4" t="s">
        <v>1900</v>
      </c>
      <c r="L7" s="4" t="s">
        <v>1903</v>
      </c>
      <c r="M7" s="4" t="s">
        <v>1905</v>
      </c>
    </row>
    <row r="8" spans="1:13" ht="15" customHeight="1" x14ac:dyDescent="0.35">
      <c r="A8" s="2"/>
      <c r="B8" s="6"/>
      <c r="C8" s="6"/>
      <c r="D8" s="6"/>
      <c r="E8" s="6"/>
      <c r="F8" s="6"/>
      <c r="G8" s="6"/>
      <c r="H8" s="6"/>
      <c r="I8" s="6"/>
      <c r="J8" s="6"/>
      <c r="K8" s="6"/>
      <c r="L8" s="6"/>
      <c r="M8" s="6"/>
    </row>
    <row r="9" spans="1:13" ht="11" customHeight="1" x14ac:dyDescent="0.35">
      <c r="A9" s="5" t="s">
        <v>14</v>
      </c>
      <c r="B9" s="5" t="s">
        <v>2049</v>
      </c>
      <c r="C9" s="5" t="s">
        <v>2050</v>
      </c>
      <c r="D9" s="5" t="s">
        <v>2051</v>
      </c>
      <c r="E9" s="5" t="s">
        <v>2052</v>
      </c>
      <c r="F9" s="5" t="s">
        <v>2053</v>
      </c>
      <c r="G9" s="5" t="s">
        <v>2054</v>
      </c>
      <c r="H9" s="5" t="s">
        <v>3482</v>
      </c>
      <c r="I9" s="5" t="s">
        <v>16</v>
      </c>
      <c r="J9" s="5" t="s">
        <v>2055</v>
      </c>
      <c r="K9" s="5" t="s">
        <v>3483</v>
      </c>
      <c r="L9" s="5" t="s">
        <v>2070</v>
      </c>
      <c r="M9" s="5" t="s">
        <v>2071</v>
      </c>
    </row>
  </sheetData>
  <mergeCells count="2">
    <mergeCell ref="B5:M5"/>
    <mergeCell ref="C1:C2"/>
  </mergeCells>
  <dataValidations count="2">
    <dataValidation type="custom" allowBlank="1" showErrorMessage="1" errorTitle="Error" error="Data is of incorrect type!" sqref="K8:L8" xr:uid="{00000000-0002-0000-5700-000004000000}">
      <formula1>ISNUMBER(K8)</formula1>
    </dataValidation>
    <dataValidation type="custom" allowBlank="1" showErrorMessage="1" errorTitle="Error" error="Data is of incorrect type!" sqref="M8" xr:uid="{00000000-0002-0000-5700-000006000000}">
      <formula1>ISNUMBER(DATEVALUE(TEXT(M8, "dd/mm/yyyy")))</formula1>
    </dataValidation>
  </dataValidations>
  <hyperlinks>
    <hyperlink ref="A1" location="'Table of Contents'!A1" display="S.11.01.01.02 - Information on assets" xr:uid="{00000000-0004-0000-5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5700-000000000000}">
          <x14:formula1>
            <xm:f>Enumerations!$A$537:$A$537</xm:f>
          </x14:formula1>
          <xm:sqref>B3</xm:sqref>
        </x14:dataValidation>
        <x14:dataValidation type="list" allowBlank="1" showErrorMessage="1" errorTitle="Error" error="Data is of incorrect type!" xr:uid="{00000000-0002-0000-5700-000001000000}">
          <x14:formula1>
            <xm:f>Enumerations!$A$538:$ANI$538</xm:f>
          </x14:formula1>
          <xm:sqref>E8</xm:sqref>
        </x14:dataValidation>
        <x14:dataValidation type="list" allowBlank="1" showErrorMessage="1" errorTitle="Error" error="Data is of incorrect type!" xr:uid="{00000000-0002-0000-5700-000002000000}">
          <x14:formula1>
            <xm:f>Enumerations!$A$539:$IW$539</xm:f>
          </x14:formula1>
          <xm:sqref>H8</xm:sqref>
        </x14:dataValidation>
        <x14:dataValidation type="list" allowBlank="1" showErrorMessage="1" errorTitle="Error" error="Data is of incorrect type!" xr:uid="{00000000-0002-0000-5700-000003000000}">
          <x14:formula1>
            <xm:f>Enumerations!$A$540:$GL$540</xm:f>
          </x14:formula1>
          <xm:sqref>I8</xm:sqref>
        </x14:dataValidation>
      </x14:dataValidations>
    </ext>
  </extLst>
</worksheet>
</file>

<file path=xl/worksheets/sheet8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0-000000000000}">
  <sheetPr codeName="Sheet89">
    <pageSetUpPr autoPageBreaks="0"/>
  </sheetPr>
  <dimension ref="A1:M9"/>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3" width="15" customWidth="1"/>
  </cols>
  <sheetData>
    <row r="1" spans="1:13" ht="11" customHeight="1" x14ac:dyDescent="0.35">
      <c r="A1" s="1" t="s">
        <v>3484</v>
      </c>
      <c r="C1" s="31" t="s">
        <v>20</v>
      </c>
    </row>
    <row r="2" spans="1:13" x14ac:dyDescent="0.35">
      <c r="C2" s="32"/>
    </row>
    <row r="3" spans="1:13" ht="10" customHeight="1" x14ac:dyDescent="0.35">
      <c r="A3" s="3" t="s">
        <v>2</v>
      </c>
      <c r="B3" s="2"/>
    </row>
    <row r="5" spans="1:13" ht="11" customHeight="1" x14ac:dyDescent="0.35">
      <c r="D5" s="35" t="s">
        <v>3462</v>
      </c>
      <c r="E5" s="36"/>
      <c r="F5" s="36"/>
      <c r="G5" s="36"/>
      <c r="H5" s="36"/>
      <c r="I5" s="36"/>
      <c r="J5" s="36"/>
      <c r="K5" s="36"/>
      <c r="L5" s="36"/>
      <c r="M5" s="3" t="s">
        <v>3465</v>
      </c>
    </row>
    <row r="6" spans="1:13" ht="11" customHeight="1" x14ac:dyDescent="0.35">
      <c r="D6" s="3" t="s">
        <v>1375</v>
      </c>
      <c r="E6" s="3" t="s">
        <v>3463</v>
      </c>
      <c r="F6" s="3" t="s">
        <v>3464</v>
      </c>
      <c r="G6" s="3" t="s">
        <v>1960</v>
      </c>
      <c r="H6" s="3" t="s">
        <v>1961</v>
      </c>
      <c r="I6" s="3" t="s">
        <v>11</v>
      </c>
      <c r="J6" s="3" t="s">
        <v>1964</v>
      </c>
      <c r="K6" s="3" t="s">
        <v>3231</v>
      </c>
      <c r="L6" s="3" t="s">
        <v>9</v>
      </c>
      <c r="M6" s="3" t="s">
        <v>3466</v>
      </c>
    </row>
    <row r="7" spans="1:13" ht="15" customHeight="1" x14ac:dyDescent="0.35">
      <c r="A7" s="3" t="s">
        <v>3467</v>
      </c>
      <c r="B7" s="3" t="s">
        <v>3202</v>
      </c>
      <c r="C7" s="3" t="s">
        <v>3485</v>
      </c>
      <c r="D7" s="4" t="s">
        <v>515</v>
      </c>
      <c r="E7" s="4" t="s">
        <v>1276</v>
      </c>
      <c r="F7" s="4" t="s">
        <v>1278</v>
      </c>
      <c r="G7" s="4" t="s">
        <v>1280</v>
      </c>
      <c r="H7" s="4" t="s">
        <v>1353</v>
      </c>
      <c r="I7" s="4" t="s">
        <v>1588</v>
      </c>
      <c r="J7" s="4" t="s">
        <v>1590</v>
      </c>
      <c r="K7" s="4" t="s">
        <v>1370</v>
      </c>
      <c r="L7" s="4" t="s">
        <v>1818</v>
      </c>
      <c r="M7" s="4" t="s">
        <v>1820</v>
      </c>
    </row>
    <row r="8" spans="1:13" ht="15" customHeight="1" x14ac:dyDescent="0.35">
      <c r="A8" s="2"/>
      <c r="B8" s="2"/>
      <c r="C8" s="2"/>
      <c r="D8" s="6"/>
      <c r="E8" s="6"/>
      <c r="F8" s="6"/>
      <c r="G8" s="6"/>
      <c r="H8" s="6"/>
      <c r="I8" s="6"/>
      <c r="J8" s="6"/>
      <c r="K8" s="6"/>
      <c r="L8" s="6"/>
      <c r="M8" s="6"/>
    </row>
    <row r="9" spans="1:13" ht="11" customHeight="1" x14ac:dyDescent="0.35">
      <c r="C9" s="5" t="s">
        <v>14</v>
      </c>
      <c r="D9" s="5" t="s">
        <v>999</v>
      </c>
      <c r="E9" s="5" t="s">
        <v>3469</v>
      </c>
      <c r="F9" s="5" t="s">
        <v>3470</v>
      </c>
      <c r="G9" s="5" t="s">
        <v>3471</v>
      </c>
      <c r="H9" s="5" t="s">
        <v>3472</v>
      </c>
      <c r="I9" s="5" t="s">
        <v>3473</v>
      </c>
      <c r="J9" s="5" t="s">
        <v>1984</v>
      </c>
      <c r="K9" s="5" t="s">
        <v>3474</v>
      </c>
      <c r="L9" s="5" t="s">
        <v>3475</v>
      </c>
      <c r="M9" s="5" t="s">
        <v>3476</v>
      </c>
    </row>
  </sheetData>
  <mergeCells count="2">
    <mergeCell ref="C1:C2"/>
    <mergeCell ref="D5:L5"/>
  </mergeCells>
  <dataValidations count="1">
    <dataValidation type="custom" allowBlank="1" showErrorMessage="1" errorTitle="Error" error="Data is of incorrect type!" sqref="K8:L8 H8:I8" xr:uid="{00000000-0002-0000-5800-000002000000}">
      <formula1>ISNUMBER(H8)</formula1>
    </dataValidation>
  </dataValidations>
  <hyperlinks>
    <hyperlink ref="A1" location="'Table of Contents'!A1" display="S.11.01.04.01 - Information on positions held" xr:uid="{00000000-0004-0000-5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5800-000000000000}">
          <x14:formula1>
            <xm:f>Enumerations!$A$541:$A$541</xm:f>
          </x14:formula1>
          <xm:sqref>B3</xm:sqref>
        </x14:dataValidation>
        <x14:dataValidation type="list" allowBlank="1" showErrorMessage="1" errorTitle="Error" error="Data is of incorrect type!" xr:uid="{00000000-0002-0000-5800-000001000000}">
          <x14:formula1>
            <xm:f>Enumerations!$A$542:$IU$542</xm:f>
          </x14:formula1>
          <xm:sqref>G8</xm:sqref>
        </x14:dataValidation>
        <x14:dataValidation type="list" allowBlank="1" showErrorMessage="1" errorTitle="Error" error="Data is of incorrect type!" xr:uid="{00000000-0002-0000-5800-000004000000}">
          <x14:formula1>
            <xm:f>Enumerations!$A$543:$F$543</xm:f>
          </x14:formula1>
          <xm:sqref>J8</xm:sqref>
        </x14:dataValidation>
        <x14:dataValidation type="list" allowBlank="1" showErrorMessage="1" errorTitle="Error" error="Data is of incorrect type!" xr:uid="{00000000-0002-0000-5800-000007000000}">
          <x14:formula1>
            <xm:f>Enumerations!$A$544:$K$544</xm:f>
          </x14:formula1>
          <xm:sqref>M8</xm:sqref>
        </x14:dataValidation>
      </x14:dataValidations>
    </ext>
  </extLst>
</worksheet>
</file>

<file path=xl/worksheets/sheet9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0-000000000000}">
  <sheetPr codeName="Sheet90">
    <pageSetUpPr autoPageBreaks="0"/>
  </sheetPr>
  <dimension ref="A1:M9"/>
  <sheetViews>
    <sheetView showGridLines="0" zoomScale="80" zoomScaleNormal="80" workbookViewId="0">
      <pane xSplit="1" ySplit="7" topLeftCell="B8" activePane="bottomRight" state="frozen"/>
      <selection pane="topRight" activeCell="B1" sqref="B1"/>
      <selection pane="bottomLeft" activeCell="A8" sqref="A8"/>
      <selection pane="bottomRight"/>
    </sheetView>
  </sheetViews>
  <sheetFormatPr defaultRowHeight="14.5" x14ac:dyDescent="0.35"/>
  <cols>
    <col min="1" max="13" width="15" customWidth="1"/>
  </cols>
  <sheetData>
    <row r="1" spans="1:13" ht="11" customHeight="1" x14ac:dyDescent="0.35">
      <c r="A1" s="1" t="s">
        <v>3486</v>
      </c>
      <c r="C1" s="31" t="s">
        <v>20</v>
      </c>
    </row>
    <row r="2" spans="1:13" x14ac:dyDescent="0.35">
      <c r="C2" s="32"/>
    </row>
    <row r="3" spans="1:13" ht="10" customHeight="1" x14ac:dyDescent="0.35">
      <c r="A3" s="3" t="s">
        <v>2</v>
      </c>
      <c r="B3" s="2"/>
    </row>
    <row r="5" spans="1:13" ht="11" customHeight="1" x14ac:dyDescent="0.35">
      <c r="B5" s="35" t="s">
        <v>3462</v>
      </c>
      <c r="C5" s="36"/>
      <c r="D5" s="36"/>
      <c r="E5" s="36"/>
      <c r="F5" s="36"/>
      <c r="G5" s="36"/>
      <c r="H5" s="36"/>
      <c r="I5" s="36"/>
      <c r="J5" s="36"/>
      <c r="K5" s="36"/>
      <c r="L5" s="36"/>
      <c r="M5" s="36"/>
    </row>
    <row r="6" spans="1:13" ht="11" customHeight="1" x14ac:dyDescent="0.35">
      <c r="B6" s="3" t="s">
        <v>2006</v>
      </c>
      <c r="C6" s="3" t="s">
        <v>2008</v>
      </c>
      <c r="D6" s="3" t="s">
        <v>2009</v>
      </c>
      <c r="E6" s="3" t="s">
        <v>2010</v>
      </c>
      <c r="F6" s="3" t="s">
        <v>3480</v>
      </c>
      <c r="G6" s="3" t="s">
        <v>2012</v>
      </c>
      <c r="H6" s="3" t="s">
        <v>2013</v>
      </c>
      <c r="I6" s="3" t="s">
        <v>5</v>
      </c>
      <c r="J6" s="3" t="s">
        <v>2014</v>
      </c>
      <c r="K6" s="3" t="s">
        <v>3481</v>
      </c>
      <c r="L6" s="3" t="s">
        <v>2044</v>
      </c>
      <c r="M6" s="3" t="s">
        <v>2046</v>
      </c>
    </row>
    <row r="7" spans="1:13" ht="15" customHeight="1" x14ac:dyDescent="0.35">
      <c r="A7" s="3" t="s">
        <v>2048</v>
      </c>
      <c r="B7" s="4" t="s">
        <v>1822</v>
      </c>
      <c r="C7" s="4" t="s">
        <v>1824</v>
      </c>
      <c r="D7" s="4" t="s">
        <v>1966</v>
      </c>
      <c r="E7" s="4" t="s">
        <v>2007</v>
      </c>
      <c r="F7" s="4" t="s">
        <v>1826</v>
      </c>
      <c r="G7" s="4" t="s">
        <v>1890</v>
      </c>
      <c r="H7" s="4" t="s">
        <v>1894</v>
      </c>
      <c r="I7" s="4" t="s">
        <v>1896</v>
      </c>
      <c r="J7" s="4" t="s">
        <v>1898</v>
      </c>
      <c r="K7" s="4" t="s">
        <v>1900</v>
      </c>
      <c r="L7" s="4" t="s">
        <v>1903</v>
      </c>
      <c r="M7" s="4" t="s">
        <v>1905</v>
      </c>
    </row>
    <row r="8" spans="1:13" ht="15" customHeight="1" x14ac:dyDescent="0.35">
      <c r="A8" s="2"/>
      <c r="B8" s="6"/>
      <c r="C8" s="6"/>
      <c r="D8" s="6"/>
      <c r="E8" s="6"/>
      <c r="F8" s="6"/>
      <c r="G8" s="6"/>
      <c r="H8" s="6"/>
      <c r="I8" s="6"/>
      <c r="J8" s="6"/>
      <c r="K8" s="6"/>
      <c r="L8" s="6"/>
      <c r="M8" s="6"/>
    </row>
    <row r="9" spans="1:13" ht="11" customHeight="1" x14ac:dyDescent="0.35">
      <c r="A9" s="5" t="s">
        <v>14</v>
      </c>
      <c r="B9" s="5" t="s">
        <v>2049</v>
      </c>
      <c r="C9" s="5" t="s">
        <v>2050</v>
      </c>
      <c r="D9" s="5" t="s">
        <v>2051</v>
      </c>
      <c r="E9" s="5" t="s">
        <v>2052</v>
      </c>
      <c r="F9" s="5" t="s">
        <v>2053</v>
      </c>
      <c r="G9" s="5" t="s">
        <v>2054</v>
      </c>
      <c r="H9" s="5" t="s">
        <v>3482</v>
      </c>
      <c r="I9" s="5" t="s">
        <v>16</v>
      </c>
      <c r="J9" s="5" t="s">
        <v>2055</v>
      </c>
      <c r="K9" s="5" t="s">
        <v>3483</v>
      </c>
      <c r="L9" s="5" t="s">
        <v>2070</v>
      </c>
      <c r="M9" s="5" t="s">
        <v>2071</v>
      </c>
    </row>
  </sheetData>
  <mergeCells count="2">
    <mergeCell ref="B5:M5"/>
    <mergeCell ref="C1:C2"/>
  </mergeCells>
  <dataValidations count="2">
    <dataValidation type="custom" allowBlank="1" showErrorMessage="1" errorTitle="Error" error="Data is of incorrect type!" sqref="K8:L8" xr:uid="{00000000-0002-0000-5900-000004000000}">
      <formula1>ISNUMBER(K8)</formula1>
    </dataValidation>
    <dataValidation type="custom" allowBlank="1" showErrorMessage="1" errorTitle="Error" error="Data is of incorrect type!" sqref="M8" xr:uid="{00000000-0002-0000-5900-000006000000}">
      <formula1>ISNUMBER(DATEVALUE(TEXT(M8, "dd/mm/yyyy")))</formula1>
    </dataValidation>
  </dataValidations>
  <hyperlinks>
    <hyperlink ref="A1" location="'Table of Contents'!A1" display="S.11.01.04.02 - Information on assets" xr:uid="{00000000-0004-0000-5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5900-000000000000}">
          <x14:formula1>
            <xm:f>Enumerations!$A$545:$A$545</xm:f>
          </x14:formula1>
          <xm:sqref>B3</xm:sqref>
        </x14:dataValidation>
        <x14:dataValidation type="list" allowBlank="1" showErrorMessage="1" errorTitle="Error" error="Data is of incorrect type!" xr:uid="{00000000-0002-0000-5900-000001000000}">
          <x14:formula1>
            <xm:f>Enumerations!$A$546:$ANI$546</xm:f>
          </x14:formula1>
          <xm:sqref>E8</xm:sqref>
        </x14:dataValidation>
        <x14:dataValidation type="list" allowBlank="1" showErrorMessage="1" errorTitle="Error" error="Data is of incorrect type!" xr:uid="{00000000-0002-0000-5900-000002000000}">
          <x14:formula1>
            <xm:f>Enumerations!$A$547:$IW$547</xm:f>
          </x14:formula1>
          <xm:sqref>H8</xm:sqref>
        </x14:dataValidation>
        <x14:dataValidation type="list" allowBlank="1" showErrorMessage="1" errorTitle="Error" error="Data is of incorrect type!" xr:uid="{00000000-0002-0000-5900-000003000000}">
          <x14:formula1>
            <xm:f>Enumerations!$A$548:$GL$548</xm:f>
          </x14:formula1>
          <xm:sqref>I8</xm:sqref>
        </x14:dataValidation>
      </x14:dataValidations>
    </ext>
  </extLst>
</worksheet>
</file>

<file path=xl/worksheets/sheet9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0-000000000000}">
  <sheetPr codeName="Sheet91">
    <pageSetUpPr autoPageBreaks="0"/>
  </sheetPr>
  <dimension ref="A1:AD39"/>
  <sheetViews>
    <sheetView showGridLines="0" zoomScale="80" zoomScaleNormal="80" workbookViewId="0">
      <pane xSplit="5" ySplit="5" topLeftCell="U6" activePane="bottomRight" state="frozen"/>
      <selection pane="topRight" activeCell="F1" sqref="F1"/>
      <selection pane="bottomLeft" activeCell="A6" sqref="A6"/>
      <selection pane="bottomRight"/>
    </sheetView>
  </sheetViews>
  <sheetFormatPr defaultRowHeight="14.5" x14ac:dyDescent="0.35"/>
  <cols>
    <col min="1" max="30" width="15" customWidth="1"/>
  </cols>
  <sheetData>
    <row r="1" spans="1:30" ht="12" customHeight="1" x14ac:dyDescent="0.35">
      <c r="A1" s="1" t="s">
        <v>3487</v>
      </c>
    </row>
    <row r="3" spans="1:30" ht="11" customHeight="1" x14ac:dyDescent="0.35">
      <c r="F3" s="35" t="s">
        <v>1891</v>
      </c>
      <c r="G3" s="40" t="s">
        <v>1893</v>
      </c>
      <c r="H3" s="36"/>
      <c r="I3" s="36"/>
      <c r="J3" s="40" t="s">
        <v>1895</v>
      </c>
      <c r="K3" s="36"/>
      <c r="L3" s="36"/>
      <c r="M3" s="35" t="s">
        <v>3490</v>
      </c>
      <c r="N3" s="40" t="s">
        <v>3491</v>
      </c>
      <c r="O3" s="36"/>
      <c r="P3" s="36"/>
      <c r="Q3" s="36"/>
      <c r="R3" s="36"/>
      <c r="S3" s="35" t="s">
        <v>3493</v>
      </c>
      <c r="T3" s="40" t="s">
        <v>3494</v>
      </c>
      <c r="U3" s="36"/>
      <c r="V3" s="36"/>
      <c r="W3" s="35" t="s">
        <v>1897</v>
      </c>
      <c r="X3" s="35" t="s">
        <v>3495</v>
      </c>
      <c r="Y3" s="35" t="s">
        <v>3496</v>
      </c>
    </row>
    <row r="4" spans="1:30" ht="11" customHeight="1" x14ac:dyDescent="0.35">
      <c r="F4" s="36"/>
      <c r="G4" s="13"/>
      <c r="H4" s="3" t="s">
        <v>3488</v>
      </c>
      <c r="I4" s="3" t="s">
        <v>3489</v>
      </c>
      <c r="J4" s="13"/>
      <c r="K4" s="3" t="s">
        <v>3488</v>
      </c>
      <c r="L4" s="3" t="s">
        <v>3489</v>
      </c>
      <c r="M4" s="36"/>
      <c r="N4" s="13"/>
      <c r="O4" s="3" t="s">
        <v>1891</v>
      </c>
      <c r="P4" s="3" t="s">
        <v>1893</v>
      </c>
      <c r="Q4" s="3" t="s">
        <v>1895</v>
      </c>
      <c r="R4" s="3" t="s">
        <v>3492</v>
      </c>
      <c r="S4" s="36"/>
      <c r="T4" s="13"/>
      <c r="U4" s="3" t="s">
        <v>3488</v>
      </c>
      <c r="V4" s="3" t="s">
        <v>3489</v>
      </c>
      <c r="W4" s="36"/>
      <c r="X4" s="36"/>
      <c r="Y4" s="36"/>
      <c r="Z4" s="33" t="s">
        <v>14</v>
      </c>
      <c r="AA4" s="33" t="s">
        <v>3531</v>
      </c>
      <c r="AB4" s="33" t="s">
        <v>1572</v>
      </c>
      <c r="AC4" s="33" t="s">
        <v>493</v>
      </c>
      <c r="AD4" s="33" t="s">
        <v>1476</v>
      </c>
    </row>
    <row r="5" spans="1:30" ht="11" customHeight="1" x14ac:dyDescent="0.35">
      <c r="F5" s="4" t="s">
        <v>1332</v>
      </c>
      <c r="G5" s="4" t="s">
        <v>1339</v>
      </c>
      <c r="H5" s="4" t="s">
        <v>1554</v>
      </c>
      <c r="I5" s="4" t="s">
        <v>1348</v>
      </c>
      <c r="J5" s="4" t="s">
        <v>1276</v>
      </c>
      <c r="K5" s="4" t="s">
        <v>1278</v>
      </c>
      <c r="L5" s="4" t="s">
        <v>1280</v>
      </c>
      <c r="M5" s="4" t="s">
        <v>1353</v>
      </c>
      <c r="N5" s="4" t="s">
        <v>1588</v>
      </c>
      <c r="O5" s="4" t="s">
        <v>1590</v>
      </c>
      <c r="P5" s="4" t="s">
        <v>1370</v>
      </c>
      <c r="Q5" s="4" t="s">
        <v>1818</v>
      </c>
      <c r="R5" s="4" t="s">
        <v>1820</v>
      </c>
      <c r="S5" s="4" t="s">
        <v>1822</v>
      </c>
      <c r="T5" s="4" t="s">
        <v>1824</v>
      </c>
      <c r="U5" s="4" t="s">
        <v>1966</v>
      </c>
      <c r="V5" s="4" t="s">
        <v>1967</v>
      </c>
      <c r="W5" s="4" t="s">
        <v>2007</v>
      </c>
      <c r="X5" s="4" t="s">
        <v>1826</v>
      </c>
      <c r="Y5" s="4" t="s">
        <v>1890</v>
      </c>
      <c r="Z5" s="34"/>
      <c r="AA5" s="34"/>
      <c r="AB5" s="34"/>
      <c r="AC5" s="34"/>
      <c r="AD5" s="34"/>
    </row>
    <row r="6" spans="1:30" ht="11" customHeight="1" x14ac:dyDescent="0.35">
      <c r="A6" s="37" t="s">
        <v>1432</v>
      </c>
      <c r="B6" s="36"/>
      <c r="C6" s="36"/>
      <c r="D6" s="36"/>
      <c r="E6" s="4" t="s">
        <v>518</v>
      </c>
      <c r="F6" s="6"/>
      <c r="G6" s="6"/>
      <c r="H6" s="12"/>
      <c r="I6" s="12"/>
      <c r="J6" s="6"/>
      <c r="K6" s="12"/>
      <c r="L6" s="12"/>
      <c r="M6" s="6"/>
      <c r="N6" s="6"/>
      <c r="O6" s="6"/>
      <c r="P6" s="6"/>
      <c r="Q6" s="6"/>
      <c r="R6" s="6"/>
      <c r="S6" s="6"/>
      <c r="T6" s="6"/>
      <c r="U6" s="12"/>
      <c r="V6" s="12"/>
      <c r="W6" s="6"/>
      <c r="X6" s="6"/>
      <c r="Y6" s="6"/>
      <c r="Z6" s="5" t="s">
        <v>3538</v>
      </c>
      <c r="AA6" s="8"/>
      <c r="AB6" s="8"/>
      <c r="AC6" s="5" t="s">
        <v>495</v>
      </c>
      <c r="AD6" s="5" t="s">
        <v>1541</v>
      </c>
    </row>
    <row r="7" spans="1:30" ht="11" customHeight="1" x14ac:dyDescent="0.35">
      <c r="A7" s="37" t="s">
        <v>3497</v>
      </c>
      <c r="B7" s="36"/>
      <c r="C7" s="36"/>
      <c r="D7" s="36"/>
      <c r="E7" s="4" t="s">
        <v>520</v>
      </c>
      <c r="F7" s="6"/>
      <c r="G7" s="6"/>
      <c r="H7" s="12"/>
      <c r="I7" s="12"/>
      <c r="J7" s="6"/>
      <c r="K7" s="12"/>
      <c r="L7" s="12"/>
      <c r="M7" s="6"/>
      <c r="N7" s="6"/>
      <c r="O7" s="6"/>
      <c r="P7" s="6"/>
      <c r="Q7" s="6"/>
      <c r="R7" s="6"/>
      <c r="S7" s="6"/>
      <c r="T7" s="6"/>
      <c r="U7" s="12"/>
      <c r="V7" s="12"/>
      <c r="W7" s="6"/>
      <c r="X7" s="6"/>
      <c r="Y7" s="6"/>
      <c r="Z7" s="5" t="s">
        <v>3539</v>
      </c>
      <c r="AA7" s="8"/>
      <c r="AB7" s="8"/>
      <c r="AC7" s="5" t="s">
        <v>495</v>
      </c>
      <c r="AD7" s="5" t="s">
        <v>1541</v>
      </c>
    </row>
    <row r="8" spans="1:30" ht="11" customHeight="1" x14ac:dyDescent="0.35">
      <c r="A8" s="37" t="s">
        <v>3498</v>
      </c>
      <c r="B8" s="37" t="s">
        <v>1433</v>
      </c>
      <c r="C8" s="37" t="s">
        <v>3499</v>
      </c>
      <c r="D8" s="36"/>
      <c r="E8" s="4" t="s">
        <v>522</v>
      </c>
      <c r="F8" s="6"/>
      <c r="G8" s="12"/>
      <c r="H8" s="6"/>
      <c r="I8" s="6"/>
      <c r="J8" s="12"/>
      <c r="K8" s="6"/>
      <c r="L8" s="6"/>
      <c r="M8" s="6"/>
      <c r="N8" s="6"/>
      <c r="O8" s="6"/>
      <c r="P8" s="6"/>
      <c r="Q8" s="6"/>
      <c r="R8" s="6"/>
      <c r="S8" s="6"/>
      <c r="T8" s="12"/>
      <c r="U8" s="6"/>
      <c r="V8" s="6"/>
      <c r="W8" s="6"/>
      <c r="X8" s="6"/>
      <c r="Y8" s="6"/>
      <c r="Z8" s="5" t="s">
        <v>3538</v>
      </c>
      <c r="AA8" s="8"/>
      <c r="AB8" s="8"/>
      <c r="AC8" s="5" t="s">
        <v>495</v>
      </c>
      <c r="AD8" s="5" t="s">
        <v>1542</v>
      </c>
    </row>
    <row r="9" spans="1:30" ht="11" customHeight="1" x14ac:dyDescent="0.35">
      <c r="A9" s="36"/>
      <c r="B9" s="36"/>
      <c r="C9" s="38" t="s">
        <v>3500</v>
      </c>
      <c r="D9" s="10"/>
      <c r="E9" s="4" t="s">
        <v>524</v>
      </c>
      <c r="F9" s="6"/>
      <c r="G9" s="12"/>
      <c r="H9" s="6"/>
      <c r="I9" s="6"/>
      <c r="J9" s="12"/>
      <c r="K9" s="6"/>
      <c r="L9" s="6"/>
      <c r="M9" s="6"/>
      <c r="N9" s="6"/>
      <c r="O9" s="12"/>
      <c r="P9" s="12"/>
      <c r="Q9" s="12"/>
      <c r="R9" s="12"/>
      <c r="S9" s="6"/>
      <c r="T9" s="12"/>
      <c r="U9" s="6"/>
      <c r="V9" s="6"/>
      <c r="W9" s="6"/>
      <c r="X9" s="6"/>
      <c r="Y9" s="6"/>
      <c r="Z9" s="5" t="s">
        <v>3540</v>
      </c>
      <c r="AA9" s="8"/>
      <c r="AB9" s="8"/>
      <c r="AC9" s="5" t="s">
        <v>495</v>
      </c>
      <c r="AD9" s="5" t="s">
        <v>1542</v>
      </c>
    </row>
    <row r="10" spans="1:30" ht="11" customHeight="1" x14ac:dyDescent="0.35">
      <c r="A10" s="36"/>
      <c r="B10" s="36"/>
      <c r="C10" s="36"/>
      <c r="D10" s="7" t="s">
        <v>3501</v>
      </c>
      <c r="E10" s="4" t="s">
        <v>885</v>
      </c>
      <c r="F10" s="6"/>
      <c r="G10" s="12"/>
      <c r="H10" s="6"/>
      <c r="I10" s="6"/>
      <c r="J10" s="12"/>
      <c r="K10" s="6"/>
      <c r="L10" s="6"/>
      <c r="M10" s="6"/>
      <c r="N10" s="6"/>
      <c r="O10" s="12"/>
      <c r="P10" s="12"/>
      <c r="Q10" s="12"/>
      <c r="R10" s="12"/>
      <c r="S10" s="6"/>
      <c r="T10" s="12"/>
      <c r="U10" s="6"/>
      <c r="V10" s="6"/>
      <c r="W10" s="6"/>
      <c r="X10" s="6"/>
      <c r="Y10" s="6"/>
      <c r="Z10" s="5" t="s">
        <v>3541</v>
      </c>
      <c r="AA10" s="8"/>
      <c r="AB10" s="8"/>
      <c r="AC10" s="5" t="s">
        <v>495</v>
      </c>
      <c r="AD10" s="5" t="s">
        <v>1542</v>
      </c>
    </row>
    <row r="11" spans="1:30" ht="11" customHeight="1" x14ac:dyDescent="0.35">
      <c r="A11" s="36"/>
      <c r="B11" s="36"/>
      <c r="C11" s="36"/>
      <c r="D11" s="7" t="s">
        <v>3502</v>
      </c>
      <c r="E11" s="4" t="s">
        <v>526</v>
      </c>
      <c r="F11" s="6"/>
      <c r="G11" s="12"/>
      <c r="H11" s="6"/>
      <c r="I11" s="6"/>
      <c r="J11" s="12"/>
      <c r="K11" s="6"/>
      <c r="L11" s="6"/>
      <c r="M11" s="6"/>
      <c r="N11" s="6"/>
      <c r="O11" s="12"/>
      <c r="P11" s="12"/>
      <c r="Q11" s="12"/>
      <c r="R11" s="12"/>
      <c r="S11" s="6"/>
      <c r="T11" s="12"/>
      <c r="U11" s="6"/>
      <c r="V11" s="6"/>
      <c r="W11" s="6"/>
      <c r="X11" s="6"/>
      <c r="Y11" s="6"/>
      <c r="Z11" s="5" t="s">
        <v>3542</v>
      </c>
      <c r="AA11" s="8"/>
      <c r="AB11" s="8"/>
      <c r="AC11" s="5" t="s">
        <v>495</v>
      </c>
      <c r="AD11" s="5" t="s">
        <v>1542</v>
      </c>
    </row>
    <row r="12" spans="1:30" ht="11" customHeight="1" x14ac:dyDescent="0.35">
      <c r="A12" s="36"/>
      <c r="B12" s="36"/>
      <c r="C12" s="36"/>
      <c r="D12" s="7" t="s">
        <v>3503</v>
      </c>
      <c r="E12" s="4" t="s">
        <v>954</v>
      </c>
      <c r="F12" s="6"/>
      <c r="G12" s="12"/>
      <c r="H12" s="6"/>
      <c r="I12" s="6"/>
      <c r="J12" s="12"/>
      <c r="K12" s="6"/>
      <c r="L12" s="6"/>
      <c r="M12" s="6"/>
      <c r="N12" s="6"/>
      <c r="O12" s="12"/>
      <c r="P12" s="12"/>
      <c r="Q12" s="12"/>
      <c r="R12" s="12"/>
      <c r="S12" s="6"/>
      <c r="T12" s="12"/>
      <c r="U12" s="6"/>
      <c r="V12" s="6"/>
      <c r="W12" s="6"/>
      <c r="X12" s="6"/>
      <c r="Y12" s="6"/>
      <c r="Z12" s="5" t="s">
        <v>3543</v>
      </c>
      <c r="AA12" s="8"/>
      <c r="AB12" s="8"/>
      <c r="AC12" s="5" t="s">
        <v>495</v>
      </c>
      <c r="AD12" s="5" t="s">
        <v>1542</v>
      </c>
    </row>
    <row r="13" spans="1:30" ht="11" customHeight="1" x14ac:dyDescent="0.35">
      <c r="A13" s="36"/>
      <c r="B13" s="36"/>
      <c r="C13" s="37" t="s">
        <v>3504</v>
      </c>
      <c r="D13" s="36"/>
      <c r="E13" s="4" t="s">
        <v>956</v>
      </c>
      <c r="F13" s="6"/>
      <c r="G13" s="12"/>
      <c r="H13" s="6"/>
      <c r="I13" s="6"/>
      <c r="J13" s="12"/>
      <c r="K13" s="6"/>
      <c r="L13" s="6"/>
      <c r="M13" s="6"/>
      <c r="N13" s="6"/>
      <c r="O13" s="6"/>
      <c r="P13" s="6"/>
      <c r="Q13" s="6"/>
      <c r="R13" s="6"/>
      <c r="S13" s="6"/>
      <c r="T13" s="12"/>
      <c r="U13" s="6"/>
      <c r="V13" s="6"/>
      <c r="W13" s="6"/>
      <c r="X13" s="6"/>
      <c r="Y13" s="6"/>
      <c r="Z13" s="5" t="s">
        <v>3539</v>
      </c>
      <c r="AA13" s="8"/>
      <c r="AB13" s="8"/>
      <c r="AC13" s="5" t="s">
        <v>495</v>
      </c>
      <c r="AD13" s="5" t="s">
        <v>1542</v>
      </c>
    </row>
    <row r="14" spans="1:30" ht="11" customHeight="1" x14ac:dyDescent="0.35">
      <c r="A14" s="36"/>
      <c r="B14" s="36"/>
      <c r="C14" s="37" t="s">
        <v>3505</v>
      </c>
      <c r="D14" s="36"/>
      <c r="E14" s="4" t="s">
        <v>960</v>
      </c>
      <c r="F14" s="6"/>
      <c r="G14" s="12"/>
      <c r="H14" s="6"/>
      <c r="I14" s="6"/>
      <c r="J14" s="12"/>
      <c r="K14" s="6"/>
      <c r="L14" s="6"/>
      <c r="M14" s="6"/>
      <c r="N14" s="6"/>
      <c r="O14" s="12"/>
      <c r="P14" s="12"/>
      <c r="Q14" s="12"/>
      <c r="R14" s="12"/>
      <c r="S14" s="6"/>
      <c r="T14" s="12"/>
      <c r="U14" s="6"/>
      <c r="V14" s="6"/>
      <c r="W14" s="6"/>
      <c r="X14" s="6"/>
      <c r="Y14" s="6"/>
      <c r="Z14" s="5" t="s">
        <v>3544</v>
      </c>
      <c r="AA14" s="8"/>
      <c r="AB14" s="8"/>
      <c r="AC14" s="5" t="s">
        <v>495</v>
      </c>
      <c r="AD14" s="5" t="s">
        <v>1542</v>
      </c>
    </row>
    <row r="15" spans="1:30" ht="11" customHeight="1" x14ac:dyDescent="0.35">
      <c r="A15" s="36"/>
      <c r="B15" s="37" t="s">
        <v>3506</v>
      </c>
      <c r="C15" s="36"/>
      <c r="D15" s="36"/>
      <c r="E15" s="4" t="s">
        <v>528</v>
      </c>
      <c r="F15" s="6"/>
      <c r="G15" s="6"/>
      <c r="H15" s="12"/>
      <c r="I15" s="12"/>
      <c r="J15" s="6"/>
      <c r="K15" s="12"/>
      <c r="L15" s="12"/>
      <c r="M15" s="6"/>
      <c r="N15" s="6"/>
      <c r="O15" s="6"/>
      <c r="P15" s="6"/>
      <c r="Q15" s="6"/>
      <c r="R15" s="6"/>
      <c r="S15" s="6"/>
      <c r="T15" s="6"/>
      <c r="U15" s="12"/>
      <c r="V15" s="12"/>
      <c r="W15" s="6"/>
      <c r="X15" s="6"/>
      <c r="Y15" s="6"/>
      <c r="Z15" s="5" t="s">
        <v>3544</v>
      </c>
      <c r="AA15" s="8"/>
      <c r="AB15" s="8"/>
      <c r="AC15" s="5" t="s">
        <v>495</v>
      </c>
      <c r="AD15" s="5" t="s">
        <v>1543</v>
      </c>
    </row>
    <row r="16" spans="1:30" ht="11" customHeight="1" x14ac:dyDescent="0.35">
      <c r="A16" s="37" t="s">
        <v>3507</v>
      </c>
      <c r="B16" s="37" t="s">
        <v>3508</v>
      </c>
      <c r="C16" s="36"/>
      <c r="D16" s="36"/>
      <c r="E16" s="4" t="s">
        <v>536</v>
      </c>
      <c r="F16" s="6"/>
      <c r="G16" s="6"/>
      <c r="H16" s="12"/>
      <c r="I16" s="12"/>
      <c r="J16" s="6"/>
      <c r="K16" s="12"/>
      <c r="L16" s="12"/>
      <c r="M16" s="6"/>
      <c r="N16" s="6"/>
      <c r="O16" s="12"/>
      <c r="P16" s="12"/>
      <c r="Q16" s="12"/>
      <c r="R16" s="12"/>
      <c r="S16" s="6"/>
      <c r="T16" s="6"/>
      <c r="U16" s="12"/>
      <c r="V16" s="12"/>
      <c r="W16" s="6"/>
      <c r="X16" s="6"/>
      <c r="Y16" s="6"/>
      <c r="Z16" s="5" t="s">
        <v>3545</v>
      </c>
      <c r="AA16" s="8"/>
      <c r="AB16" s="8"/>
      <c r="AC16" s="5" t="s">
        <v>495</v>
      </c>
      <c r="AD16" s="5" t="s">
        <v>1541</v>
      </c>
    </row>
    <row r="17" spans="1:30" ht="11" customHeight="1" x14ac:dyDescent="0.35">
      <c r="A17" s="36"/>
      <c r="B17" s="37" t="s">
        <v>3509</v>
      </c>
      <c r="C17" s="36"/>
      <c r="D17" s="36"/>
      <c r="E17" s="4" t="s">
        <v>794</v>
      </c>
      <c r="F17" s="6"/>
      <c r="G17" s="12"/>
      <c r="H17" s="6"/>
      <c r="I17" s="6"/>
      <c r="J17" s="12"/>
      <c r="K17" s="6"/>
      <c r="L17" s="6"/>
      <c r="M17" s="6"/>
      <c r="N17" s="6"/>
      <c r="O17" s="12"/>
      <c r="P17" s="12"/>
      <c r="Q17" s="12"/>
      <c r="R17" s="12"/>
      <c r="S17" s="6"/>
      <c r="T17" s="12"/>
      <c r="U17" s="6"/>
      <c r="V17" s="6"/>
      <c r="W17" s="6"/>
      <c r="X17" s="6"/>
      <c r="Y17" s="6"/>
      <c r="Z17" s="5" t="s">
        <v>3545</v>
      </c>
      <c r="AA17" s="8"/>
      <c r="AB17" s="8"/>
      <c r="AC17" s="5" t="s">
        <v>495</v>
      </c>
      <c r="AD17" s="5" t="s">
        <v>1542</v>
      </c>
    </row>
    <row r="18" spans="1:30" ht="11" customHeight="1" x14ac:dyDescent="0.35">
      <c r="A18" s="36"/>
      <c r="B18" s="37" t="s">
        <v>1434</v>
      </c>
      <c r="C18" s="36"/>
      <c r="D18" s="36"/>
      <c r="E18" s="4" t="s">
        <v>965</v>
      </c>
      <c r="F18" s="6"/>
      <c r="G18" s="6"/>
      <c r="H18" s="12"/>
      <c r="I18" s="12"/>
      <c r="J18" s="6"/>
      <c r="K18" s="12"/>
      <c r="L18" s="12"/>
      <c r="M18" s="6"/>
      <c r="N18" s="6"/>
      <c r="O18" s="12"/>
      <c r="P18" s="12"/>
      <c r="Q18" s="12"/>
      <c r="R18" s="12"/>
      <c r="S18" s="6"/>
      <c r="T18" s="6"/>
      <c r="U18" s="12"/>
      <c r="V18" s="12"/>
      <c r="W18" s="6"/>
      <c r="X18" s="6"/>
      <c r="Y18" s="6"/>
      <c r="Z18" s="5" t="s">
        <v>3545</v>
      </c>
      <c r="AA18" s="8"/>
      <c r="AB18" s="8"/>
      <c r="AC18" s="5" t="s">
        <v>495</v>
      </c>
      <c r="AD18" s="5" t="s">
        <v>1543</v>
      </c>
    </row>
    <row r="19" spans="1:30" ht="11" customHeight="1" x14ac:dyDescent="0.35">
      <c r="A19" s="37" t="s">
        <v>3510</v>
      </c>
      <c r="B19" s="36"/>
      <c r="C19" s="36"/>
      <c r="D19" s="36"/>
      <c r="E19" s="4" t="s">
        <v>550</v>
      </c>
      <c r="F19" s="6"/>
      <c r="G19" s="6"/>
      <c r="H19" s="12"/>
      <c r="I19" s="12"/>
      <c r="J19" s="6"/>
      <c r="K19" s="12"/>
      <c r="L19" s="12"/>
      <c r="M19" s="6"/>
      <c r="N19" s="6"/>
      <c r="O19" s="12"/>
      <c r="P19" s="12"/>
      <c r="Q19" s="12"/>
      <c r="R19" s="12"/>
      <c r="S19" s="6"/>
      <c r="T19" s="6"/>
      <c r="U19" s="12"/>
      <c r="V19" s="12"/>
      <c r="W19" s="6"/>
      <c r="X19" s="6"/>
      <c r="Y19" s="6"/>
      <c r="Z19" s="5" t="s">
        <v>1537</v>
      </c>
      <c r="AA19" s="8"/>
      <c r="AB19" s="8"/>
      <c r="AC19" s="5" t="s">
        <v>495</v>
      </c>
      <c r="AD19" s="8"/>
    </row>
    <row r="20" spans="1:30" ht="11" customHeight="1" x14ac:dyDescent="0.35">
      <c r="A20" s="37" t="s">
        <v>3511</v>
      </c>
      <c r="B20" s="36"/>
      <c r="C20" s="36"/>
      <c r="D20" s="36"/>
      <c r="E20" s="4" t="s">
        <v>552</v>
      </c>
      <c r="F20" s="6"/>
      <c r="G20" s="6"/>
      <c r="H20" s="12"/>
      <c r="I20" s="12"/>
      <c r="J20" s="6"/>
      <c r="K20" s="12"/>
      <c r="L20" s="12"/>
      <c r="M20" s="6"/>
      <c r="N20" s="6"/>
      <c r="O20" s="6"/>
      <c r="P20" s="6"/>
      <c r="Q20" s="6"/>
      <c r="R20" s="6"/>
      <c r="S20" s="6"/>
      <c r="T20" s="6"/>
      <c r="U20" s="12"/>
      <c r="V20" s="12"/>
      <c r="W20" s="6"/>
      <c r="X20" s="6"/>
      <c r="Y20" s="6"/>
      <c r="Z20" s="5" t="s">
        <v>3533</v>
      </c>
      <c r="AA20" s="8"/>
      <c r="AB20" s="8"/>
      <c r="AC20" s="5" t="s">
        <v>495</v>
      </c>
      <c r="AD20" s="8"/>
    </row>
    <row r="21" spans="1:30" ht="11" customHeight="1" x14ac:dyDescent="0.35">
      <c r="A21" s="37" t="s">
        <v>3512</v>
      </c>
      <c r="B21" s="36"/>
      <c r="C21" s="36"/>
      <c r="D21" s="36"/>
      <c r="E21" s="4" t="s">
        <v>554</v>
      </c>
      <c r="F21" s="6"/>
      <c r="G21" s="6"/>
      <c r="H21" s="12"/>
      <c r="I21" s="12"/>
      <c r="J21" s="6"/>
      <c r="K21" s="12"/>
      <c r="L21" s="12"/>
      <c r="M21" s="6"/>
      <c r="N21" s="6"/>
      <c r="O21" s="12"/>
      <c r="P21" s="12"/>
      <c r="Q21" s="12"/>
      <c r="R21" s="12"/>
      <c r="S21" s="6"/>
      <c r="T21" s="6"/>
      <c r="U21" s="12"/>
      <c r="V21" s="12"/>
      <c r="W21" s="6"/>
      <c r="X21" s="12"/>
      <c r="Y21" s="6"/>
      <c r="Z21" s="5" t="s">
        <v>3538</v>
      </c>
      <c r="AA21" s="5" t="s">
        <v>3556</v>
      </c>
      <c r="AB21" s="8"/>
      <c r="AC21" s="5" t="s">
        <v>495</v>
      </c>
      <c r="AD21" s="5" t="s">
        <v>1542</v>
      </c>
    </row>
    <row r="22" spans="1:30" ht="11" customHeight="1" x14ac:dyDescent="0.35">
      <c r="A22" s="37" t="s">
        <v>3513</v>
      </c>
      <c r="B22" s="37" t="s">
        <v>3514</v>
      </c>
      <c r="C22" s="38" t="s">
        <v>3515</v>
      </c>
      <c r="D22" s="10"/>
      <c r="E22" s="4" t="s">
        <v>556</v>
      </c>
      <c r="F22" s="12"/>
      <c r="G22" s="6"/>
      <c r="H22" s="12"/>
      <c r="I22" s="12"/>
      <c r="J22" s="6"/>
      <c r="K22" s="12"/>
      <c r="L22" s="12"/>
      <c r="M22" s="6"/>
      <c r="N22" s="12"/>
      <c r="O22" s="12"/>
      <c r="P22" s="12"/>
      <c r="Q22" s="12"/>
      <c r="R22" s="12"/>
      <c r="S22" s="6"/>
      <c r="T22" s="6"/>
      <c r="U22" s="12"/>
      <c r="V22" s="12"/>
      <c r="W22" s="6"/>
      <c r="X22" s="6"/>
      <c r="Y22" s="6"/>
      <c r="Z22" s="5" t="s">
        <v>3546</v>
      </c>
      <c r="AA22" s="8"/>
      <c r="AB22" s="8"/>
      <c r="AC22" s="5" t="s">
        <v>495</v>
      </c>
      <c r="AD22" s="5" t="s">
        <v>1542</v>
      </c>
    </row>
    <row r="23" spans="1:30" ht="11" customHeight="1" x14ac:dyDescent="0.35">
      <c r="A23" s="36"/>
      <c r="B23" s="36"/>
      <c r="C23" s="36"/>
      <c r="D23" s="7" t="s">
        <v>3516</v>
      </c>
      <c r="E23" s="4" t="s">
        <v>558</v>
      </c>
      <c r="F23" s="6"/>
      <c r="G23" s="12"/>
      <c r="H23" s="12"/>
      <c r="I23" s="12"/>
      <c r="J23" s="12"/>
      <c r="K23" s="12"/>
      <c r="L23" s="12"/>
      <c r="M23" s="12"/>
      <c r="N23" s="6"/>
      <c r="O23" s="12"/>
      <c r="P23" s="12"/>
      <c r="Q23" s="12"/>
      <c r="R23" s="12"/>
      <c r="S23" s="6"/>
      <c r="T23" s="12"/>
      <c r="U23" s="12"/>
      <c r="V23" s="12"/>
      <c r="W23" s="12"/>
      <c r="X23" s="12"/>
      <c r="Y23" s="12"/>
      <c r="Z23" s="5" t="s">
        <v>3547</v>
      </c>
      <c r="AA23" s="8"/>
      <c r="AB23" s="8"/>
      <c r="AC23" s="5" t="s">
        <v>495</v>
      </c>
      <c r="AD23" s="5" t="s">
        <v>1542</v>
      </c>
    </row>
    <row r="24" spans="1:30" ht="11" customHeight="1" x14ac:dyDescent="0.35">
      <c r="A24" s="36"/>
      <c r="B24" s="36"/>
      <c r="C24" s="36"/>
      <c r="D24" s="7" t="s">
        <v>3517</v>
      </c>
      <c r="E24" s="4" t="s">
        <v>560</v>
      </c>
      <c r="F24" s="6"/>
      <c r="G24" s="12"/>
      <c r="H24" s="12"/>
      <c r="I24" s="12"/>
      <c r="J24" s="12"/>
      <c r="K24" s="12"/>
      <c r="L24" s="12"/>
      <c r="M24" s="12"/>
      <c r="N24" s="6"/>
      <c r="O24" s="12"/>
      <c r="P24" s="12"/>
      <c r="Q24" s="12"/>
      <c r="R24" s="12"/>
      <c r="S24" s="6"/>
      <c r="T24" s="12"/>
      <c r="U24" s="12"/>
      <c r="V24" s="12"/>
      <c r="W24" s="12"/>
      <c r="X24" s="12"/>
      <c r="Y24" s="12"/>
      <c r="Z24" s="5" t="s">
        <v>3548</v>
      </c>
      <c r="AA24" s="8"/>
      <c r="AB24" s="8"/>
      <c r="AC24" s="5" t="s">
        <v>495</v>
      </c>
      <c r="AD24" s="5" t="s">
        <v>1542</v>
      </c>
    </row>
    <row r="25" spans="1:30" ht="11" customHeight="1" x14ac:dyDescent="0.35">
      <c r="A25" s="36"/>
      <c r="B25" s="36"/>
      <c r="C25" s="37" t="s">
        <v>3518</v>
      </c>
      <c r="D25" s="36"/>
      <c r="E25" s="4" t="s">
        <v>986</v>
      </c>
      <c r="F25" s="6"/>
      <c r="G25" s="6"/>
      <c r="H25" s="12"/>
      <c r="I25" s="12"/>
      <c r="J25" s="6"/>
      <c r="K25" s="12"/>
      <c r="L25" s="12"/>
      <c r="M25" s="6"/>
      <c r="N25" s="6"/>
      <c r="O25" s="12"/>
      <c r="P25" s="12"/>
      <c r="Q25" s="12"/>
      <c r="R25" s="12"/>
      <c r="S25" s="6"/>
      <c r="T25" s="6"/>
      <c r="U25" s="12"/>
      <c r="V25" s="12"/>
      <c r="W25" s="6"/>
      <c r="X25" s="6"/>
      <c r="Y25" s="6"/>
      <c r="Z25" s="5" t="s">
        <v>3549</v>
      </c>
      <c r="AA25" s="8"/>
      <c r="AB25" s="8"/>
      <c r="AC25" s="5" t="s">
        <v>495</v>
      </c>
      <c r="AD25" s="5" t="s">
        <v>1542</v>
      </c>
    </row>
    <row r="26" spans="1:30" ht="11" customHeight="1" x14ac:dyDescent="0.35">
      <c r="A26" s="36"/>
      <c r="B26" s="37" t="s">
        <v>3519</v>
      </c>
      <c r="C26" s="37" t="s">
        <v>3520</v>
      </c>
      <c r="D26" s="36"/>
      <c r="E26" s="4" t="s">
        <v>988</v>
      </c>
      <c r="F26" s="6"/>
      <c r="G26" s="6"/>
      <c r="H26" s="12"/>
      <c r="I26" s="12"/>
      <c r="J26" s="6"/>
      <c r="K26" s="12"/>
      <c r="L26" s="12"/>
      <c r="M26" s="6"/>
      <c r="N26" s="6"/>
      <c r="O26" s="12"/>
      <c r="P26" s="12"/>
      <c r="Q26" s="12"/>
      <c r="R26" s="12"/>
      <c r="S26" s="6"/>
      <c r="T26" s="6"/>
      <c r="U26" s="12"/>
      <c r="V26" s="12"/>
      <c r="W26" s="6"/>
      <c r="X26" s="6"/>
      <c r="Y26" s="6"/>
      <c r="Z26" s="5" t="s">
        <v>3550</v>
      </c>
      <c r="AA26" s="8"/>
      <c r="AB26" s="8"/>
      <c r="AC26" s="5" t="s">
        <v>495</v>
      </c>
      <c r="AD26" s="5" t="s">
        <v>1542</v>
      </c>
    </row>
    <row r="27" spans="1:30" ht="11" customHeight="1" x14ac:dyDescent="0.35">
      <c r="A27" s="36"/>
      <c r="B27" s="36"/>
      <c r="C27" s="37" t="s">
        <v>3521</v>
      </c>
      <c r="D27" s="36"/>
      <c r="E27" s="4" t="s">
        <v>566</v>
      </c>
      <c r="F27" s="6"/>
      <c r="G27" s="6"/>
      <c r="H27" s="12"/>
      <c r="I27" s="12"/>
      <c r="J27" s="6"/>
      <c r="K27" s="12"/>
      <c r="L27" s="12"/>
      <c r="M27" s="6"/>
      <c r="N27" s="6"/>
      <c r="O27" s="12"/>
      <c r="P27" s="12"/>
      <c r="Q27" s="12"/>
      <c r="R27" s="12"/>
      <c r="S27" s="6"/>
      <c r="T27" s="6"/>
      <c r="U27" s="12"/>
      <c r="V27" s="12"/>
      <c r="W27" s="6"/>
      <c r="X27" s="6"/>
      <c r="Y27" s="6"/>
      <c r="Z27" s="5" t="s">
        <v>3551</v>
      </c>
      <c r="AA27" s="8"/>
      <c r="AB27" s="8"/>
      <c r="AC27" s="5" t="s">
        <v>495</v>
      </c>
      <c r="AD27" s="5" t="s">
        <v>1542</v>
      </c>
    </row>
    <row r="28" spans="1:30" ht="11" customHeight="1" x14ac:dyDescent="0.35">
      <c r="A28" s="37" t="s">
        <v>3522</v>
      </c>
      <c r="B28" s="36"/>
      <c r="C28" s="36"/>
      <c r="D28" s="36"/>
      <c r="E28" s="4" t="s">
        <v>568</v>
      </c>
      <c r="F28" s="6"/>
      <c r="G28" s="6"/>
      <c r="H28" s="12"/>
      <c r="I28" s="12"/>
      <c r="J28" s="6"/>
      <c r="K28" s="12"/>
      <c r="L28" s="12"/>
      <c r="M28" s="6"/>
      <c r="N28" s="6"/>
      <c r="O28" s="12"/>
      <c r="P28" s="12"/>
      <c r="Q28" s="12"/>
      <c r="R28" s="12"/>
      <c r="S28" s="12"/>
      <c r="T28" s="6"/>
      <c r="U28" s="12"/>
      <c r="V28" s="12"/>
      <c r="W28" s="6"/>
      <c r="X28" s="6"/>
      <c r="Y28" s="12"/>
      <c r="Z28" s="5" t="s">
        <v>3532</v>
      </c>
      <c r="AA28" s="8"/>
      <c r="AB28" s="8"/>
      <c r="AC28" s="8"/>
      <c r="AD28" s="8"/>
    </row>
    <row r="29" spans="1:30" ht="11" customHeight="1" x14ac:dyDescent="0.35">
      <c r="A29" s="37" t="s">
        <v>3523</v>
      </c>
      <c r="B29" s="36"/>
      <c r="C29" s="36"/>
      <c r="D29" s="36"/>
      <c r="E29" s="4" t="s">
        <v>570</v>
      </c>
      <c r="F29" s="6"/>
      <c r="G29" s="6"/>
      <c r="H29" s="12"/>
      <c r="I29" s="12"/>
      <c r="J29" s="6"/>
      <c r="K29" s="12"/>
      <c r="L29" s="12"/>
      <c r="M29" s="6"/>
      <c r="N29" s="12"/>
      <c r="O29" s="12"/>
      <c r="P29" s="12"/>
      <c r="Q29" s="12"/>
      <c r="R29" s="12"/>
      <c r="S29" s="6"/>
      <c r="T29" s="6"/>
      <c r="U29" s="12"/>
      <c r="V29" s="12"/>
      <c r="W29" s="6"/>
      <c r="X29" s="12"/>
      <c r="Y29" s="6"/>
      <c r="Z29" s="5" t="s">
        <v>1508</v>
      </c>
      <c r="AA29" s="8"/>
      <c r="AB29" s="5" t="s">
        <v>3552</v>
      </c>
      <c r="AC29" s="5" t="s">
        <v>495</v>
      </c>
      <c r="AD29" s="8"/>
    </row>
    <row r="30" spans="1:30" ht="11" customHeight="1" x14ac:dyDescent="0.35">
      <c r="A30" s="37" t="s">
        <v>3524</v>
      </c>
      <c r="B30" s="36"/>
      <c r="C30" s="36"/>
      <c r="D30" s="36"/>
      <c r="E30" s="4" t="s">
        <v>572</v>
      </c>
      <c r="F30" s="6"/>
      <c r="G30" s="6"/>
      <c r="H30" s="12"/>
      <c r="I30" s="12"/>
      <c r="J30" s="6"/>
      <c r="K30" s="12"/>
      <c r="L30" s="12"/>
      <c r="M30" s="6"/>
      <c r="N30" s="6"/>
      <c r="O30" s="12"/>
      <c r="P30" s="12"/>
      <c r="Q30" s="12"/>
      <c r="R30" s="12"/>
      <c r="S30" s="6"/>
      <c r="T30" s="6"/>
      <c r="U30" s="12"/>
      <c r="V30" s="12"/>
      <c r="W30" s="6"/>
      <c r="X30" s="6"/>
      <c r="Y30" s="6"/>
      <c r="Z30" s="5" t="s">
        <v>3553</v>
      </c>
      <c r="AA30" s="8"/>
      <c r="AB30" s="8"/>
      <c r="AC30" s="5" t="s">
        <v>495</v>
      </c>
      <c r="AD30" s="5" t="s">
        <v>1542</v>
      </c>
    </row>
    <row r="31" spans="1:30" ht="11" customHeight="1" x14ac:dyDescent="0.35">
      <c r="A31" s="37" t="s">
        <v>3525</v>
      </c>
      <c r="B31" s="36"/>
      <c r="C31" s="36"/>
      <c r="D31" s="36"/>
      <c r="E31" s="4" t="s">
        <v>574</v>
      </c>
      <c r="F31" s="6"/>
      <c r="G31" s="6"/>
      <c r="H31" s="12"/>
      <c r="I31" s="12"/>
      <c r="J31" s="6"/>
      <c r="K31" s="12"/>
      <c r="L31" s="12"/>
      <c r="M31" s="6"/>
      <c r="N31" s="6"/>
      <c r="O31" s="12"/>
      <c r="P31" s="12"/>
      <c r="Q31" s="12"/>
      <c r="R31" s="12"/>
      <c r="S31" s="6"/>
      <c r="T31" s="6"/>
      <c r="U31" s="12"/>
      <c r="V31" s="12"/>
      <c r="W31" s="6"/>
      <c r="X31" s="6"/>
      <c r="Y31" s="6"/>
      <c r="Z31" s="5" t="s">
        <v>3534</v>
      </c>
      <c r="AA31" s="8"/>
      <c r="AB31" s="8"/>
      <c r="AC31" s="5" t="s">
        <v>495</v>
      </c>
      <c r="AD31" s="8"/>
    </row>
    <row r="32" spans="1:30" ht="11" customHeight="1" x14ac:dyDescent="0.35">
      <c r="A32" s="37" t="s">
        <v>3526</v>
      </c>
      <c r="B32" s="36"/>
      <c r="C32" s="36"/>
      <c r="D32" s="36"/>
      <c r="E32" s="4" t="s">
        <v>576</v>
      </c>
      <c r="F32" s="6"/>
      <c r="G32" s="6"/>
      <c r="H32" s="12"/>
      <c r="I32" s="12"/>
      <c r="J32" s="6"/>
      <c r="K32" s="12"/>
      <c r="L32" s="12"/>
      <c r="M32" s="6"/>
      <c r="N32" s="6"/>
      <c r="O32" s="12"/>
      <c r="P32" s="12"/>
      <c r="Q32" s="12"/>
      <c r="R32" s="12"/>
      <c r="S32" s="6"/>
      <c r="T32" s="6"/>
      <c r="U32" s="12"/>
      <c r="V32" s="12"/>
      <c r="W32" s="6"/>
      <c r="X32" s="6"/>
      <c r="Y32" s="6"/>
      <c r="Z32" s="5" t="s">
        <v>3554</v>
      </c>
      <c r="AA32" s="8"/>
      <c r="AB32" s="8"/>
      <c r="AC32" s="5" t="s">
        <v>495</v>
      </c>
      <c r="AD32" s="5" t="s">
        <v>1542</v>
      </c>
    </row>
    <row r="33" spans="1:30" ht="11" customHeight="1" x14ac:dyDescent="0.35">
      <c r="A33" s="37" t="s">
        <v>3527</v>
      </c>
      <c r="B33" s="36"/>
      <c r="C33" s="36"/>
      <c r="D33" s="36"/>
      <c r="E33" s="4" t="s">
        <v>1417</v>
      </c>
      <c r="F33" s="6"/>
      <c r="G33" s="6"/>
      <c r="H33" s="12"/>
      <c r="I33" s="12"/>
      <c r="J33" s="6"/>
      <c r="K33" s="12"/>
      <c r="L33" s="12"/>
      <c r="M33" s="6"/>
      <c r="N33" s="6"/>
      <c r="O33" s="12"/>
      <c r="P33" s="12"/>
      <c r="Q33" s="12"/>
      <c r="R33" s="12"/>
      <c r="S33" s="6"/>
      <c r="T33" s="6"/>
      <c r="U33" s="12"/>
      <c r="V33" s="12"/>
      <c r="W33" s="6"/>
      <c r="X33" s="6"/>
      <c r="Y33" s="6"/>
      <c r="Z33" s="5" t="s">
        <v>3535</v>
      </c>
      <c r="AA33" s="8"/>
      <c r="AB33" s="8"/>
      <c r="AC33" s="5" t="s">
        <v>495</v>
      </c>
      <c r="AD33" s="8"/>
    </row>
    <row r="34" spans="1:30" ht="11" customHeight="1" x14ac:dyDescent="0.35">
      <c r="A34" s="37" t="s">
        <v>3528</v>
      </c>
      <c r="B34" s="36"/>
      <c r="C34" s="36"/>
      <c r="D34" s="36"/>
      <c r="E34" s="4" t="s">
        <v>1419</v>
      </c>
      <c r="F34" s="6"/>
      <c r="G34" s="6"/>
      <c r="H34" s="12"/>
      <c r="I34" s="12"/>
      <c r="J34" s="6"/>
      <c r="K34" s="12"/>
      <c r="L34" s="12"/>
      <c r="M34" s="6"/>
      <c r="N34" s="6"/>
      <c r="O34" s="12"/>
      <c r="P34" s="12"/>
      <c r="Q34" s="12"/>
      <c r="R34" s="12"/>
      <c r="S34" s="6"/>
      <c r="T34" s="6"/>
      <c r="U34" s="12"/>
      <c r="V34" s="12"/>
      <c r="W34" s="6"/>
      <c r="X34" s="6"/>
      <c r="Y34" s="6"/>
      <c r="Z34" s="5" t="s">
        <v>3555</v>
      </c>
      <c r="AA34" s="8"/>
      <c r="AB34" s="8"/>
      <c r="AC34" s="5" t="s">
        <v>495</v>
      </c>
      <c r="AD34" s="5" t="s">
        <v>1542</v>
      </c>
    </row>
    <row r="35" spans="1:30" ht="11" customHeight="1" x14ac:dyDescent="0.35">
      <c r="A35" s="37" t="s">
        <v>3529</v>
      </c>
      <c r="B35" s="36"/>
      <c r="C35" s="36"/>
      <c r="D35" s="36"/>
      <c r="E35" s="4" t="s">
        <v>1421</v>
      </c>
      <c r="F35" s="6"/>
      <c r="G35" s="6"/>
      <c r="H35" s="12"/>
      <c r="I35" s="12"/>
      <c r="J35" s="6"/>
      <c r="K35" s="12"/>
      <c r="L35" s="12"/>
      <c r="M35" s="6"/>
      <c r="N35" s="6"/>
      <c r="O35" s="12"/>
      <c r="P35" s="12"/>
      <c r="Q35" s="12"/>
      <c r="R35" s="12"/>
      <c r="S35" s="6"/>
      <c r="T35" s="6"/>
      <c r="U35" s="12"/>
      <c r="V35" s="12"/>
      <c r="W35" s="6"/>
      <c r="X35" s="6"/>
      <c r="Y35" s="6"/>
      <c r="Z35" s="5" t="s">
        <v>3536</v>
      </c>
      <c r="AA35" s="8"/>
      <c r="AB35" s="8"/>
      <c r="AC35" s="5" t="s">
        <v>495</v>
      </c>
      <c r="AD35" s="8"/>
    </row>
    <row r="36" spans="1:30" ht="11" customHeight="1" x14ac:dyDescent="0.35">
      <c r="A36" s="37" t="s">
        <v>3530</v>
      </c>
      <c r="B36" s="36"/>
      <c r="C36" s="36"/>
      <c r="D36" s="36"/>
      <c r="E36" s="4" t="s">
        <v>578</v>
      </c>
      <c r="F36" s="6"/>
      <c r="G36" s="6"/>
      <c r="H36" s="12"/>
      <c r="I36" s="12"/>
      <c r="J36" s="6"/>
      <c r="K36" s="12"/>
      <c r="L36" s="12"/>
      <c r="M36" s="6"/>
      <c r="N36" s="6"/>
      <c r="O36" s="12"/>
      <c r="P36" s="12"/>
      <c r="Q36" s="12"/>
      <c r="R36" s="12"/>
      <c r="S36" s="6"/>
      <c r="T36" s="6"/>
      <c r="U36" s="12"/>
      <c r="V36" s="12"/>
      <c r="W36" s="6"/>
      <c r="X36" s="6"/>
      <c r="Y36" s="6"/>
      <c r="Z36" s="5" t="s">
        <v>3537</v>
      </c>
      <c r="AA36" s="8"/>
      <c r="AB36" s="8"/>
      <c r="AC36" s="5" t="s">
        <v>495</v>
      </c>
      <c r="AD36" s="8"/>
    </row>
    <row r="37" spans="1:30" ht="11" customHeight="1" x14ac:dyDescent="0.35">
      <c r="E37" s="5" t="s">
        <v>492</v>
      </c>
      <c r="F37" s="5" t="s">
        <v>1736</v>
      </c>
      <c r="G37" s="5" t="s">
        <v>497</v>
      </c>
      <c r="H37" s="5" t="s">
        <v>497</v>
      </c>
      <c r="I37" s="5" t="s">
        <v>497</v>
      </c>
      <c r="J37" s="5" t="s">
        <v>1737</v>
      </c>
      <c r="K37" s="5" t="s">
        <v>1737</v>
      </c>
      <c r="L37" s="5" t="s">
        <v>1737</v>
      </c>
      <c r="M37" s="5" t="s">
        <v>1739</v>
      </c>
      <c r="N37" s="5" t="s">
        <v>1940</v>
      </c>
      <c r="O37" s="5" t="s">
        <v>1736</v>
      </c>
      <c r="P37" s="5" t="s">
        <v>497</v>
      </c>
      <c r="Q37" s="5" t="s">
        <v>1737</v>
      </c>
      <c r="R37" s="5" t="s">
        <v>1739</v>
      </c>
      <c r="S37" s="5" t="s">
        <v>1940</v>
      </c>
      <c r="T37" s="5" t="s">
        <v>1533</v>
      </c>
      <c r="U37" s="5" t="s">
        <v>1533</v>
      </c>
      <c r="V37" s="5" t="s">
        <v>1533</v>
      </c>
      <c r="W37" s="5" t="s">
        <v>1738</v>
      </c>
      <c r="X37" s="5" t="s">
        <v>1539</v>
      </c>
      <c r="Y37" s="5" t="s">
        <v>1539</v>
      </c>
    </row>
    <row r="38" spans="1:30" ht="11" customHeight="1" x14ac:dyDescent="0.35">
      <c r="E38" s="5" t="s">
        <v>3557</v>
      </c>
      <c r="F38" s="8"/>
      <c r="G38" s="8"/>
      <c r="H38" s="5" t="s">
        <v>3558</v>
      </c>
      <c r="I38" s="5" t="s">
        <v>3559</v>
      </c>
      <c r="J38" s="8"/>
      <c r="K38" s="5" t="s">
        <v>3558</v>
      </c>
      <c r="L38" s="5" t="s">
        <v>3559</v>
      </c>
      <c r="M38" s="8"/>
      <c r="N38" s="8"/>
      <c r="O38" s="8"/>
      <c r="P38" s="8"/>
      <c r="Q38" s="8"/>
      <c r="R38" s="8"/>
      <c r="S38" s="8"/>
      <c r="T38" s="8"/>
      <c r="U38" s="5" t="s">
        <v>3558</v>
      </c>
      <c r="V38" s="5" t="s">
        <v>3559</v>
      </c>
      <c r="W38" s="8"/>
      <c r="X38" s="8"/>
      <c r="Y38" s="8"/>
    </row>
    <row r="39" spans="1:30" ht="11" customHeight="1" x14ac:dyDescent="0.35">
      <c r="E39" s="5" t="s">
        <v>1475</v>
      </c>
      <c r="F39" s="5" t="s">
        <v>1785</v>
      </c>
      <c r="G39" s="5" t="s">
        <v>1785</v>
      </c>
      <c r="H39" s="5" t="s">
        <v>1785</v>
      </c>
      <c r="I39" s="5" t="s">
        <v>1785</v>
      </c>
      <c r="J39" s="5" t="s">
        <v>1785</v>
      </c>
      <c r="K39" s="5" t="s">
        <v>1785</v>
      </c>
      <c r="L39" s="5" t="s">
        <v>1785</v>
      </c>
      <c r="M39" s="5" t="s">
        <v>1785</v>
      </c>
      <c r="N39" s="5" t="s">
        <v>1536</v>
      </c>
      <c r="O39" s="5" t="s">
        <v>1536</v>
      </c>
      <c r="P39" s="5" t="s">
        <v>1536</v>
      </c>
      <c r="Q39" s="5" t="s">
        <v>1536</v>
      </c>
      <c r="R39" s="5" t="s">
        <v>1536</v>
      </c>
      <c r="S39" s="8"/>
      <c r="T39" s="5" t="s">
        <v>1785</v>
      </c>
      <c r="U39" s="5" t="s">
        <v>1785</v>
      </c>
      <c r="V39" s="5" t="s">
        <v>1785</v>
      </c>
      <c r="W39" s="5" t="s">
        <v>1785</v>
      </c>
      <c r="X39" s="5" t="s">
        <v>1536</v>
      </c>
      <c r="Y39" s="8"/>
    </row>
  </sheetData>
  <mergeCells count="47">
    <mergeCell ref="X3:X4"/>
    <mergeCell ref="B18:D18"/>
    <mergeCell ref="A19:D19"/>
    <mergeCell ref="W3:W4"/>
    <mergeCell ref="B17:D17"/>
    <mergeCell ref="B16:D16"/>
    <mergeCell ref="B15:D15"/>
    <mergeCell ref="S3:S4"/>
    <mergeCell ref="C14:D14"/>
    <mergeCell ref="A7:D7"/>
    <mergeCell ref="C8:D8"/>
    <mergeCell ref="A6:D6"/>
    <mergeCell ref="C13:D13"/>
    <mergeCell ref="M3:M4"/>
    <mergeCell ref="F3:F4"/>
    <mergeCell ref="T3:V3"/>
    <mergeCell ref="AD4:AD5"/>
    <mergeCell ref="A29:D29"/>
    <mergeCell ref="C9:C12"/>
    <mergeCell ref="AB4:AB5"/>
    <mergeCell ref="C22:C24"/>
    <mergeCell ref="AC4:AC5"/>
    <mergeCell ref="Y3:Y4"/>
    <mergeCell ref="Z4:Z5"/>
    <mergeCell ref="A8:A15"/>
    <mergeCell ref="J3:L3"/>
    <mergeCell ref="C26:D26"/>
    <mergeCell ref="AA4:AA5"/>
    <mergeCell ref="C25:D25"/>
    <mergeCell ref="A20:D20"/>
    <mergeCell ref="A21:D21"/>
    <mergeCell ref="G3:I3"/>
    <mergeCell ref="N3:R3"/>
    <mergeCell ref="A28:D28"/>
    <mergeCell ref="A31:D31"/>
    <mergeCell ref="A16:A18"/>
    <mergeCell ref="A22:A27"/>
    <mergeCell ref="B26:B27"/>
    <mergeCell ref="A36:D36"/>
    <mergeCell ref="B8:B14"/>
    <mergeCell ref="B22:B25"/>
    <mergeCell ref="A35:D35"/>
    <mergeCell ref="A34:D34"/>
    <mergeCell ref="A30:D30"/>
    <mergeCell ref="C27:D27"/>
    <mergeCell ref="A33:D33"/>
    <mergeCell ref="A32:D32"/>
  </mergeCells>
  <dataValidations count="1">
    <dataValidation type="custom" allowBlank="1" showErrorMessage="1" errorTitle="Error" error="Data is of incorrect type!" sqref="F6:Y36" xr:uid="{00000000-0002-0000-5A00-000000000000}">
      <formula1>ISNUMBER(F6)</formula1>
    </dataValidation>
  </dataValidations>
  <hyperlinks>
    <hyperlink ref="A1" location="'Table of Contents'!A1" display="S.12.01.01.01 - Life and Health SLT Technical Provisions" xr:uid="{00000000-0004-0000-5A00-000000000000}"/>
  </hyperlinks>
  <pageMargins left="0.7" right="0.7" top="0.75" bottom="0.75" header="0.3" footer="0.3"/>
  <pageSetup firstPageNumber="0" orientation="portrait"/>
  <drawing r:id="rId1"/>
  <legacyDrawing r:id="rId2"/>
</worksheet>
</file>

<file path=xl/worksheets/sheet9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0-000000000000}">
  <sheetPr codeName="Sheet92">
    <pageSetUpPr autoPageBreaks="0"/>
  </sheetPr>
  <dimension ref="A1:W15"/>
  <sheetViews>
    <sheetView showGridLines="0" zoomScale="80" zoomScaleNormal="80" workbookViewId="0">
      <pane xSplit="4" ySplit="5" topLeftCell="E6" activePane="bottomRight" state="frozen"/>
      <selection pane="topRight" activeCell="E1" sqref="E1"/>
      <selection pane="bottomLeft" activeCell="A6" sqref="A6"/>
      <selection pane="bottomRight"/>
    </sheetView>
  </sheetViews>
  <sheetFormatPr defaultRowHeight="14.5" x14ac:dyDescent="0.35"/>
  <cols>
    <col min="1" max="23" width="15" customWidth="1"/>
  </cols>
  <sheetData>
    <row r="1" spans="1:23" ht="12" customHeight="1" x14ac:dyDescent="0.35">
      <c r="A1" s="1" t="s">
        <v>3560</v>
      </c>
    </row>
    <row r="3" spans="1:23" ht="11" customHeight="1" x14ac:dyDescent="0.35">
      <c r="E3" s="35" t="s">
        <v>1891</v>
      </c>
      <c r="F3" s="40" t="s">
        <v>1893</v>
      </c>
      <c r="G3" s="36"/>
      <c r="H3" s="36"/>
      <c r="I3" s="40" t="s">
        <v>1895</v>
      </c>
      <c r="J3" s="36"/>
      <c r="K3" s="36"/>
      <c r="L3" s="35" t="s">
        <v>3490</v>
      </c>
      <c r="M3" s="35" t="s">
        <v>3491</v>
      </c>
      <c r="N3" s="35" t="s">
        <v>3493</v>
      </c>
      <c r="O3" s="40" t="s">
        <v>3494</v>
      </c>
      <c r="P3" s="36"/>
      <c r="Q3" s="36"/>
      <c r="R3" s="35" t="s">
        <v>1897</v>
      </c>
      <c r="S3" s="35" t="s">
        <v>3495</v>
      </c>
      <c r="T3" s="35" t="s">
        <v>3496</v>
      </c>
    </row>
    <row r="4" spans="1:23" ht="11" customHeight="1" x14ac:dyDescent="0.35">
      <c r="E4" s="36"/>
      <c r="F4" s="13"/>
      <c r="G4" s="3" t="s">
        <v>3488</v>
      </c>
      <c r="H4" s="3" t="s">
        <v>3489</v>
      </c>
      <c r="I4" s="13"/>
      <c r="J4" s="3" t="s">
        <v>3488</v>
      </c>
      <c r="K4" s="3" t="s">
        <v>3489</v>
      </c>
      <c r="L4" s="36"/>
      <c r="M4" s="36"/>
      <c r="N4" s="36"/>
      <c r="O4" s="13"/>
      <c r="P4" s="3" t="s">
        <v>3488</v>
      </c>
      <c r="Q4" s="3" t="s">
        <v>3489</v>
      </c>
      <c r="R4" s="36"/>
      <c r="S4" s="36"/>
      <c r="T4" s="36"/>
      <c r="U4" s="33" t="s">
        <v>14</v>
      </c>
      <c r="V4" s="33" t="s">
        <v>493</v>
      </c>
      <c r="W4" s="33" t="s">
        <v>1476</v>
      </c>
    </row>
    <row r="5" spans="1:23" ht="11" customHeight="1" x14ac:dyDescent="0.35">
      <c r="E5" s="4" t="s">
        <v>1332</v>
      </c>
      <c r="F5" s="4" t="s">
        <v>1339</v>
      </c>
      <c r="G5" s="4" t="s">
        <v>1554</v>
      </c>
      <c r="H5" s="4" t="s">
        <v>1348</v>
      </c>
      <c r="I5" s="4" t="s">
        <v>1276</v>
      </c>
      <c r="J5" s="4" t="s">
        <v>1278</v>
      </c>
      <c r="K5" s="4" t="s">
        <v>1280</v>
      </c>
      <c r="L5" s="4" t="s">
        <v>1353</v>
      </c>
      <c r="M5" s="4" t="s">
        <v>1588</v>
      </c>
      <c r="N5" s="4" t="s">
        <v>1822</v>
      </c>
      <c r="O5" s="4" t="s">
        <v>1824</v>
      </c>
      <c r="P5" s="4" t="s">
        <v>1966</v>
      </c>
      <c r="Q5" s="4" t="s">
        <v>1967</v>
      </c>
      <c r="R5" s="4" t="s">
        <v>2007</v>
      </c>
      <c r="S5" s="4" t="s">
        <v>1826</v>
      </c>
      <c r="T5" s="4" t="s">
        <v>1890</v>
      </c>
      <c r="U5" s="34"/>
      <c r="V5" s="34"/>
      <c r="W5" s="34"/>
    </row>
    <row r="6" spans="1:23" ht="11" customHeight="1" x14ac:dyDescent="0.35">
      <c r="A6" s="37" t="s">
        <v>1432</v>
      </c>
      <c r="B6" s="36"/>
      <c r="C6" s="36"/>
      <c r="D6" s="4" t="s">
        <v>518</v>
      </c>
      <c r="E6" s="6"/>
      <c r="F6" s="6"/>
      <c r="G6" s="12"/>
      <c r="H6" s="12"/>
      <c r="I6" s="6"/>
      <c r="J6" s="12"/>
      <c r="K6" s="12"/>
      <c r="L6" s="6"/>
      <c r="M6" s="6"/>
      <c r="N6" s="6"/>
      <c r="O6" s="6"/>
      <c r="P6" s="12"/>
      <c r="Q6" s="12"/>
      <c r="R6" s="6"/>
      <c r="S6" s="6"/>
      <c r="T6" s="6"/>
      <c r="U6" s="5" t="s">
        <v>3538</v>
      </c>
      <c r="V6" s="5" t="s">
        <v>495</v>
      </c>
      <c r="W6" s="5" t="s">
        <v>1541</v>
      </c>
    </row>
    <row r="7" spans="1:23" ht="11" customHeight="1" x14ac:dyDescent="0.35">
      <c r="A7" s="37" t="s">
        <v>3497</v>
      </c>
      <c r="B7" s="36"/>
      <c r="C7" s="36"/>
      <c r="D7" s="4" t="s">
        <v>520</v>
      </c>
      <c r="E7" s="6"/>
      <c r="F7" s="6"/>
      <c r="G7" s="12"/>
      <c r="H7" s="12"/>
      <c r="I7" s="6"/>
      <c r="J7" s="12"/>
      <c r="K7" s="12"/>
      <c r="L7" s="6"/>
      <c r="M7" s="6"/>
      <c r="N7" s="6"/>
      <c r="O7" s="6"/>
      <c r="P7" s="12"/>
      <c r="Q7" s="12"/>
      <c r="R7" s="6"/>
      <c r="S7" s="6"/>
      <c r="T7" s="6"/>
      <c r="U7" s="5" t="s">
        <v>3539</v>
      </c>
      <c r="V7" s="5" t="s">
        <v>495</v>
      </c>
      <c r="W7" s="5" t="s">
        <v>1541</v>
      </c>
    </row>
    <row r="8" spans="1:23" ht="11" customHeight="1" x14ac:dyDescent="0.35">
      <c r="A8" s="37" t="s">
        <v>3498</v>
      </c>
      <c r="B8" s="37" t="s">
        <v>1433</v>
      </c>
      <c r="C8" s="7" t="s">
        <v>3499</v>
      </c>
      <c r="D8" s="4" t="s">
        <v>522</v>
      </c>
      <c r="E8" s="6"/>
      <c r="F8" s="12"/>
      <c r="G8" s="6"/>
      <c r="H8" s="6"/>
      <c r="I8" s="12"/>
      <c r="J8" s="6"/>
      <c r="K8" s="6"/>
      <c r="L8" s="6"/>
      <c r="M8" s="6"/>
      <c r="N8" s="6"/>
      <c r="O8" s="12"/>
      <c r="P8" s="6"/>
      <c r="Q8" s="6"/>
      <c r="R8" s="6"/>
      <c r="S8" s="6"/>
      <c r="T8" s="6"/>
      <c r="U8" s="5" t="s">
        <v>3538</v>
      </c>
      <c r="V8" s="5" t="s">
        <v>495</v>
      </c>
      <c r="W8" s="5" t="s">
        <v>1542</v>
      </c>
    </row>
    <row r="9" spans="1:23" ht="11" customHeight="1" x14ac:dyDescent="0.35">
      <c r="A9" s="36"/>
      <c r="B9" s="36"/>
      <c r="C9" s="7" t="s">
        <v>3504</v>
      </c>
      <c r="D9" s="4" t="s">
        <v>956</v>
      </c>
      <c r="E9" s="6"/>
      <c r="F9" s="12"/>
      <c r="G9" s="6"/>
      <c r="H9" s="6"/>
      <c r="I9" s="12"/>
      <c r="J9" s="6"/>
      <c r="K9" s="6"/>
      <c r="L9" s="6"/>
      <c r="M9" s="6"/>
      <c r="N9" s="6"/>
      <c r="O9" s="12"/>
      <c r="P9" s="6"/>
      <c r="Q9" s="6"/>
      <c r="R9" s="6"/>
      <c r="S9" s="6"/>
      <c r="T9" s="6"/>
      <c r="U9" s="5" t="s">
        <v>3539</v>
      </c>
      <c r="V9" s="5" t="s">
        <v>495</v>
      </c>
      <c r="W9" s="5" t="s">
        <v>1542</v>
      </c>
    </row>
    <row r="10" spans="1:23" ht="11" customHeight="1" x14ac:dyDescent="0.35">
      <c r="A10" s="36"/>
      <c r="B10" s="36"/>
      <c r="C10" s="7" t="s">
        <v>3561</v>
      </c>
      <c r="D10" s="4" t="s">
        <v>960</v>
      </c>
      <c r="E10" s="6"/>
      <c r="F10" s="12"/>
      <c r="G10" s="6"/>
      <c r="H10" s="6"/>
      <c r="I10" s="12"/>
      <c r="J10" s="6"/>
      <c r="K10" s="6"/>
      <c r="L10" s="6"/>
      <c r="M10" s="6"/>
      <c r="N10" s="6"/>
      <c r="O10" s="12"/>
      <c r="P10" s="6"/>
      <c r="Q10" s="6"/>
      <c r="R10" s="6"/>
      <c r="S10" s="6"/>
      <c r="T10" s="6"/>
      <c r="U10" s="5" t="s">
        <v>3544</v>
      </c>
      <c r="V10" s="5" t="s">
        <v>495</v>
      </c>
      <c r="W10" s="5" t="s">
        <v>1542</v>
      </c>
    </row>
    <row r="11" spans="1:23" ht="11" customHeight="1" x14ac:dyDescent="0.35">
      <c r="A11" s="36"/>
      <c r="B11" s="37" t="s">
        <v>3506</v>
      </c>
      <c r="C11" s="36"/>
      <c r="D11" s="4" t="s">
        <v>528</v>
      </c>
      <c r="E11" s="6"/>
      <c r="F11" s="6"/>
      <c r="G11" s="12"/>
      <c r="H11" s="12"/>
      <c r="I11" s="6"/>
      <c r="J11" s="12"/>
      <c r="K11" s="12"/>
      <c r="L11" s="6"/>
      <c r="M11" s="6"/>
      <c r="N11" s="6"/>
      <c r="O11" s="6"/>
      <c r="P11" s="12"/>
      <c r="Q11" s="12"/>
      <c r="R11" s="6"/>
      <c r="S11" s="6"/>
      <c r="T11" s="6"/>
      <c r="U11" s="5" t="s">
        <v>3544</v>
      </c>
      <c r="V11" s="5" t="s">
        <v>495</v>
      </c>
      <c r="W11" s="5" t="s">
        <v>1543</v>
      </c>
    </row>
    <row r="12" spans="1:23" ht="11" customHeight="1" x14ac:dyDescent="0.35">
      <c r="A12" s="37" t="s">
        <v>3510</v>
      </c>
      <c r="B12" s="36"/>
      <c r="C12" s="36"/>
      <c r="D12" s="4" t="s">
        <v>550</v>
      </c>
      <c r="E12" s="6"/>
      <c r="F12" s="6"/>
      <c r="G12" s="12"/>
      <c r="H12" s="12"/>
      <c r="I12" s="6"/>
      <c r="J12" s="12"/>
      <c r="K12" s="12"/>
      <c r="L12" s="6"/>
      <c r="M12" s="6"/>
      <c r="N12" s="6"/>
      <c r="O12" s="6"/>
      <c r="P12" s="12"/>
      <c r="Q12" s="12"/>
      <c r="R12" s="6"/>
      <c r="S12" s="6"/>
      <c r="T12" s="6"/>
      <c r="U12" s="5" t="s">
        <v>1537</v>
      </c>
      <c r="V12" s="5" t="s">
        <v>495</v>
      </c>
      <c r="W12" s="8"/>
    </row>
    <row r="13" spans="1:23" ht="11" customHeight="1" x14ac:dyDescent="0.35">
      <c r="D13" s="5" t="s">
        <v>492</v>
      </c>
      <c r="E13" s="5" t="s">
        <v>1736</v>
      </c>
      <c r="F13" s="5" t="s">
        <v>497</v>
      </c>
      <c r="G13" s="5" t="s">
        <v>497</v>
      </c>
      <c r="H13" s="5" t="s">
        <v>497</v>
      </c>
      <c r="I13" s="5" t="s">
        <v>1737</v>
      </c>
      <c r="J13" s="5" t="s">
        <v>1737</v>
      </c>
      <c r="K13" s="5" t="s">
        <v>1737</v>
      </c>
      <c r="L13" s="5" t="s">
        <v>1739</v>
      </c>
      <c r="M13" s="5" t="s">
        <v>1940</v>
      </c>
      <c r="N13" s="5" t="s">
        <v>1940</v>
      </c>
      <c r="O13" s="5" t="s">
        <v>1533</v>
      </c>
      <c r="P13" s="5" t="s">
        <v>1533</v>
      </c>
      <c r="Q13" s="5" t="s">
        <v>1533</v>
      </c>
      <c r="R13" s="5" t="s">
        <v>1738</v>
      </c>
      <c r="S13" s="5" t="s">
        <v>1539</v>
      </c>
      <c r="T13" s="5" t="s">
        <v>1539</v>
      </c>
    </row>
    <row r="14" spans="1:23" ht="11" customHeight="1" x14ac:dyDescent="0.35">
      <c r="D14" s="5" t="s">
        <v>3557</v>
      </c>
      <c r="E14" s="8"/>
      <c r="F14" s="8"/>
      <c r="G14" s="5" t="s">
        <v>3558</v>
      </c>
      <c r="H14" s="5" t="s">
        <v>3559</v>
      </c>
      <c r="I14" s="8"/>
      <c r="J14" s="5" t="s">
        <v>3558</v>
      </c>
      <c r="K14" s="5" t="s">
        <v>3559</v>
      </c>
      <c r="L14" s="8"/>
      <c r="M14" s="8"/>
      <c r="N14" s="8"/>
      <c r="O14" s="8"/>
      <c r="P14" s="5" t="s">
        <v>3558</v>
      </c>
      <c r="Q14" s="5" t="s">
        <v>3559</v>
      </c>
      <c r="R14" s="8"/>
      <c r="S14" s="8"/>
      <c r="T14" s="8"/>
    </row>
    <row r="15" spans="1:23" ht="11" customHeight="1" x14ac:dyDescent="0.35">
      <c r="D15" s="5" t="s">
        <v>1475</v>
      </c>
      <c r="E15" s="5" t="s">
        <v>1785</v>
      </c>
      <c r="F15" s="5" t="s">
        <v>1785</v>
      </c>
      <c r="G15" s="5" t="s">
        <v>1785</v>
      </c>
      <c r="H15" s="5" t="s">
        <v>1785</v>
      </c>
      <c r="I15" s="5" t="s">
        <v>1785</v>
      </c>
      <c r="J15" s="5" t="s">
        <v>1785</v>
      </c>
      <c r="K15" s="5" t="s">
        <v>1785</v>
      </c>
      <c r="L15" s="5" t="s">
        <v>1785</v>
      </c>
      <c r="M15" s="5" t="s">
        <v>1536</v>
      </c>
      <c r="N15" s="8"/>
      <c r="O15" s="5" t="s">
        <v>1785</v>
      </c>
      <c r="P15" s="5" t="s">
        <v>1785</v>
      </c>
      <c r="Q15" s="5" t="s">
        <v>1785</v>
      </c>
      <c r="R15" s="5" t="s">
        <v>1785</v>
      </c>
      <c r="S15" s="5" t="s">
        <v>1536</v>
      </c>
      <c r="T15" s="8"/>
    </row>
  </sheetData>
  <mergeCells count="19">
    <mergeCell ref="E3:E4"/>
    <mergeCell ref="A12:C12"/>
    <mergeCell ref="A6:C6"/>
    <mergeCell ref="B11:C11"/>
    <mergeCell ref="N3:N4"/>
    <mergeCell ref="A8:A11"/>
    <mergeCell ref="M3:M4"/>
    <mergeCell ref="B8:B10"/>
    <mergeCell ref="L3:L4"/>
    <mergeCell ref="I3:K3"/>
    <mergeCell ref="A7:C7"/>
    <mergeCell ref="F3:H3"/>
    <mergeCell ref="S3:S4"/>
    <mergeCell ref="R3:R4"/>
    <mergeCell ref="O3:Q3"/>
    <mergeCell ref="W4:W5"/>
    <mergeCell ref="V4:V5"/>
    <mergeCell ref="U4:U5"/>
    <mergeCell ref="T3:T4"/>
  </mergeCells>
  <dataValidations count="1">
    <dataValidation type="custom" allowBlank="1" showErrorMessage="1" errorTitle="Error" error="Data is of incorrect type!" sqref="E6:T12" xr:uid="{00000000-0002-0000-5B00-000000000000}">
      <formula1>ISNUMBER(E6)</formula1>
    </dataValidation>
  </dataValidations>
  <hyperlinks>
    <hyperlink ref="A1" location="'Table of Contents'!A1" display="S.12.01.02.01 - Life and Health SLT Technical Provisions" xr:uid="{00000000-0004-0000-5B00-000000000000}"/>
  </hyperlinks>
  <pageMargins left="0.7" right="0.7" top="0.75" bottom="0.75" header="0.3" footer="0.3"/>
  <pageSetup firstPageNumber="0" orientation="portrait"/>
  <drawing r:id="rId1"/>
  <legacyDrawing r:id="rId2"/>
</worksheet>
</file>

<file path=xl/worksheets/sheet9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0-000000000000}">
  <sheetPr codeName="Sheet93">
    <pageSetUpPr autoPageBreaks="0"/>
  </sheetPr>
  <dimension ref="A1:O9"/>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5" width="15" customWidth="1"/>
  </cols>
  <sheetData>
    <row r="1" spans="1:15" ht="12" customHeight="1" x14ac:dyDescent="0.35">
      <c r="A1" s="1" t="s">
        <v>3562</v>
      </c>
    </row>
    <row r="3" spans="1:15" ht="11" customHeight="1" x14ac:dyDescent="0.35">
      <c r="C3" s="3" t="s">
        <v>1891</v>
      </c>
      <c r="D3" s="3" t="s">
        <v>1893</v>
      </c>
      <c r="E3" s="3" t="s">
        <v>1895</v>
      </c>
      <c r="F3" s="3" t="s">
        <v>3490</v>
      </c>
      <c r="G3" s="3" t="s">
        <v>3491</v>
      </c>
      <c r="H3" s="3" t="s">
        <v>3494</v>
      </c>
      <c r="I3" s="3" t="s">
        <v>1897</v>
      </c>
      <c r="J3" s="3" t="s">
        <v>3495</v>
      </c>
      <c r="K3" s="33" t="s">
        <v>14</v>
      </c>
      <c r="L3" s="33" t="s">
        <v>1788</v>
      </c>
      <c r="M3" s="33" t="s">
        <v>486</v>
      </c>
      <c r="N3" s="33" t="s">
        <v>493</v>
      </c>
      <c r="O3" s="33" t="s">
        <v>1476</v>
      </c>
    </row>
    <row r="4" spans="1:15" ht="11" customHeight="1" x14ac:dyDescent="0.35">
      <c r="C4" s="4" t="s">
        <v>1332</v>
      </c>
      <c r="D4" s="4" t="s">
        <v>1339</v>
      </c>
      <c r="E4" s="4" t="s">
        <v>1276</v>
      </c>
      <c r="F4" s="4" t="s">
        <v>1353</v>
      </c>
      <c r="G4" s="4" t="s">
        <v>1588</v>
      </c>
      <c r="H4" s="4" t="s">
        <v>1824</v>
      </c>
      <c r="I4" s="4" t="s">
        <v>2007</v>
      </c>
      <c r="J4" s="4" t="s">
        <v>1826</v>
      </c>
      <c r="K4" s="34"/>
      <c r="L4" s="34"/>
      <c r="M4" s="34"/>
      <c r="N4" s="34"/>
      <c r="O4" s="34"/>
    </row>
    <row r="5" spans="1:15" ht="11" customHeight="1" x14ac:dyDescent="0.35">
      <c r="A5" s="7" t="s">
        <v>478</v>
      </c>
      <c r="B5" s="4" t="s">
        <v>518</v>
      </c>
      <c r="C5" s="6"/>
      <c r="D5" s="6"/>
      <c r="E5" s="6"/>
      <c r="F5" s="6"/>
      <c r="G5" s="6"/>
      <c r="H5" s="6"/>
      <c r="I5" s="6"/>
      <c r="J5" s="6"/>
      <c r="K5" s="5" t="s">
        <v>1537</v>
      </c>
      <c r="L5" s="5" t="s">
        <v>487</v>
      </c>
      <c r="M5" s="8"/>
      <c r="N5" s="5" t="s">
        <v>495</v>
      </c>
      <c r="O5" s="5" t="s">
        <v>3563</v>
      </c>
    </row>
    <row r="6" spans="1:15" ht="11" customHeight="1" x14ac:dyDescent="0.35">
      <c r="A6" s="7" t="s">
        <v>480</v>
      </c>
      <c r="B6" s="4" t="s">
        <v>520</v>
      </c>
      <c r="C6" s="6"/>
      <c r="D6" s="6"/>
      <c r="E6" s="6"/>
      <c r="F6" s="6"/>
      <c r="G6" s="6"/>
      <c r="H6" s="6"/>
      <c r="I6" s="6"/>
      <c r="J6" s="6"/>
      <c r="K6" s="5" t="s">
        <v>1537</v>
      </c>
      <c r="L6" s="5" t="s">
        <v>1684</v>
      </c>
      <c r="M6" s="5" t="s">
        <v>490</v>
      </c>
      <c r="N6" s="5" t="s">
        <v>495</v>
      </c>
      <c r="O6" s="5" t="s">
        <v>3563</v>
      </c>
    </row>
    <row r="7" spans="1:15" ht="11" customHeight="1" x14ac:dyDescent="0.35">
      <c r="A7" s="7" t="s">
        <v>482</v>
      </c>
      <c r="B7" s="4" t="s">
        <v>522</v>
      </c>
      <c r="C7" s="6"/>
      <c r="D7" s="6"/>
      <c r="E7" s="6"/>
      <c r="F7" s="6"/>
      <c r="G7" s="6"/>
      <c r="H7" s="6"/>
      <c r="I7" s="6"/>
      <c r="J7" s="6"/>
      <c r="K7" s="5" t="s">
        <v>1537</v>
      </c>
      <c r="L7" s="5" t="s">
        <v>1705</v>
      </c>
      <c r="M7" s="5" t="s">
        <v>490</v>
      </c>
      <c r="N7" s="5" t="s">
        <v>495</v>
      </c>
      <c r="O7" s="5" t="s">
        <v>3563</v>
      </c>
    </row>
    <row r="8" spans="1:15" ht="11" customHeight="1" x14ac:dyDescent="0.35">
      <c r="B8" s="5" t="s">
        <v>492</v>
      </c>
      <c r="C8" s="5" t="s">
        <v>1736</v>
      </c>
      <c r="D8" s="5" t="s">
        <v>497</v>
      </c>
      <c r="E8" s="5" t="s">
        <v>1737</v>
      </c>
      <c r="F8" s="5" t="s">
        <v>1739</v>
      </c>
      <c r="G8" s="5" t="s">
        <v>1940</v>
      </c>
      <c r="H8" s="5" t="s">
        <v>1533</v>
      </c>
      <c r="I8" s="5" t="s">
        <v>1738</v>
      </c>
      <c r="J8" s="5" t="s">
        <v>1539</v>
      </c>
    </row>
    <row r="9" spans="1:15" ht="11" customHeight="1" x14ac:dyDescent="0.35">
      <c r="B9" s="5" t="s">
        <v>1475</v>
      </c>
      <c r="C9" s="5" t="s">
        <v>1785</v>
      </c>
      <c r="D9" s="5" t="s">
        <v>1785</v>
      </c>
      <c r="E9" s="5" t="s">
        <v>1785</v>
      </c>
      <c r="F9" s="5" t="s">
        <v>1785</v>
      </c>
      <c r="G9" s="5" t="s">
        <v>1536</v>
      </c>
      <c r="H9" s="5" t="s">
        <v>1785</v>
      </c>
      <c r="I9" s="5" t="s">
        <v>1785</v>
      </c>
      <c r="J9" s="5" t="s">
        <v>1536</v>
      </c>
    </row>
  </sheetData>
  <mergeCells count="5">
    <mergeCell ref="L3:L4"/>
    <mergeCell ref="K3:K4"/>
    <mergeCell ref="N3:N4"/>
    <mergeCell ref="M3:M4"/>
    <mergeCell ref="O3:O4"/>
  </mergeCells>
  <dataValidations count="1">
    <dataValidation type="custom" allowBlank="1" showErrorMessage="1" errorTitle="Error" error="Data is of incorrect type!" sqref="C5:J7" xr:uid="{00000000-0002-0000-5C00-000000000000}">
      <formula1>ISNUMBER(C5)</formula1>
    </dataValidation>
  </dataValidations>
  <hyperlinks>
    <hyperlink ref="A1" location="'Table of Contents'!A1" display="S.12.02.01.01 - Gross TP calculated as a whole and Gross BE for different countries - Home country and countries outside the materiality threshold" xr:uid="{00000000-0004-0000-5C00-000000000000}"/>
  </hyperlinks>
  <pageMargins left="0.7" right="0.7" top="0.75" bottom="0.75" header="0.3" footer="0.3"/>
  <pageSetup firstPageNumber="0" orientation="portrait"/>
  <drawing r:id="rId1"/>
  <legacyDrawing r:id="rId2"/>
</worksheet>
</file>

<file path=xl/worksheets/sheet9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0-000000000000}">
  <sheetPr codeName="Sheet94">
    <pageSetUpPr autoPageBreaks="0"/>
  </sheetPr>
  <dimension ref="A1:P7"/>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16" width="15" customWidth="1"/>
  </cols>
  <sheetData>
    <row r="1" spans="1:16" ht="12" customHeight="1" x14ac:dyDescent="0.35">
      <c r="A1" s="1" t="s">
        <v>3564</v>
      </c>
    </row>
    <row r="3" spans="1:16" ht="11" customHeight="1" x14ac:dyDescent="0.35">
      <c r="D3" s="3" t="s">
        <v>1891</v>
      </c>
      <c r="E3" s="3" t="s">
        <v>1893</v>
      </c>
      <c r="F3" s="3" t="s">
        <v>1895</v>
      </c>
      <c r="G3" s="3" t="s">
        <v>3490</v>
      </c>
      <c r="H3" s="3" t="s">
        <v>3491</v>
      </c>
      <c r="I3" s="3" t="s">
        <v>3494</v>
      </c>
      <c r="J3" s="3" t="s">
        <v>1897</v>
      </c>
      <c r="K3" s="3" t="s">
        <v>3495</v>
      </c>
      <c r="L3" s="33" t="s">
        <v>14</v>
      </c>
      <c r="M3" s="33" t="s">
        <v>1788</v>
      </c>
      <c r="N3" s="33" t="s">
        <v>486</v>
      </c>
      <c r="O3" s="33" t="s">
        <v>493</v>
      </c>
      <c r="P3" s="33" t="s">
        <v>1476</v>
      </c>
    </row>
    <row r="4" spans="1:16" ht="15" customHeight="1" x14ac:dyDescent="0.35">
      <c r="A4" s="3" t="s">
        <v>3565</v>
      </c>
      <c r="D4" s="4" t="s">
        <v>1332</v>
      </c>
      <c r="E4" s="4" t="s">
        <v>1339</v>
      </c>
      <c r="F4" s="4" t="s">
        <v>1276</v>
      </c>
      <c r="G4" s="4" t="s">
        <v>1353</v>
      </c>
      <c r="H4" s="4" t="s">
        <v>1588</v>
      </c>
      <c r="I4" s="4" t="s">
        <v>1824</v>
      </c>
      <c r="J4" s="4" t="s">
        <v>2007</v>
      </c>
      <c r="K4" s="4" t="s">
        <v>1826</v>
      </c>
      <c r="L4" s="34"/>
      <c r="M4" s="34"/>
      <c r="N4" s="34"/>
      <c r="O4" s="34"/>
      <c r="P4" s="34"/>
    </row>
    <row r="5" spans="1:16" ht="11" customHeight="1" x14ac:dyDescent="0.35">
      <c r="A5" s="2"/>
      <c r="B5" s="7" t="s">
        <v>501</v>
      </c>
      <c r="C5" s="4" t="s">
        <v>524</v>
      </c>
      <c r="D5" s="6"/>
      <c r="E5" s="6"/>
      <c r="F5" s="6"/>
      <c r="G5" s="6"/>
      <c r="H5" s="6"/>
      <c r="I5" s="6"/>
      <c r="J5" s="6"/>
      <c r="K5" s="6"/>
      <c r="L5" s="5" t="s">
        <v>1537</v>
      </c>
      <c r="M5" s="5" t="s">
        <v>504</v>
      </c>
      <c r="N5" s="5" t="s">
        <v>503</v>
      </c>
      <c r="O5" s="5" t="s">
        <v>495</v>
      </c>
      <c r="P5" s="5" t="s">
        <v>3563</v>
      </c>
    </row>
    <row r="6" spans="1:16" ht="11" customHeight="1" x14ac:dyDescent="0.35">
      <c r="C6" s="5" t="s">
        <v>492</v>
      </c>
      <c r="D6" s="5" t="s">
        <v>1736</v>
      </c>
      <c r="E6" s="5" t="s">
        <v>497</v>
      </c>
      <c r="F6" s="5" t="s">
        <v>1737</v>
      </c>
      <c r="G6" s="5" t="s">
        <v>1739</v>
      </c>
      <c r="H6" s="5" t="s">
        <v>1940</v>
      </c>
      <c r="I6" s="5" t="s">
        <v>1533</v>
      </c>
      <c r="J6" s="5" t="s">
        <v>1738</v>
      </c>
      <c r="K6" s="5" t="s">
        <v>1539</v>
      </c>
    </row>
    <row r="7" spans="1:16" ht="11" customHeight="1" x14ac:dyDescent="0.35">
      <c r="C7" s="5" t="s">
        <v>1475</v>
      </c>
      <c r="D7" s="5" t="s">
        <v>1785</v>
      </c>
      <c r="E7" s="5" t="s">
        <v>1785</v>
      </c>
      <c r="F7" s="5" t="s">
        <v>1785</v>
      </c>
      <c r="G7" s="5" t="s">
        <v>1785</v>
      </c>
      <c r="H7" s="5" t="s">
        <v>1536</v>
      </c>
      <c r="I7" s="5" t="s">
        <v>1785</v>
      </c>
      <c r="J7" s="5" t="s">
        <v>1785</v>
      </c>
      <c r="K7" s="5" t="s">
        <v>1536</v>
      </c>
    </row>
  </sheetData>
  <mergeCells count="5">
    <mergeCell ref="L3:L4"/>
    <mergeCell ref="P3:P4"/>
    <mergeCell ref="O3:O4"/>
    <mergeCell ref="N3:N4"/>
    <mergeCell ref="M3:M4"/>
  </mergeCells>
  <dataValidations count="1">
    <dataValidation type="custom" allowBlank="1" showErrorMessage="1" errorTitle="Error" error="Data is of incorrect type!" sqref="D5:K5" xr:uid="{00000000-0002-0000-5D00-000001000000}">
      <formula1>ISNUMBER(D5)</formula1>
    </dataValidation>
  </dataValidations>
  <hyperlinks>
    <hyperlink ref="A1" location="'Table of Contents'!A1" display="S.12.02.01.02 - Gross TP calculated as a whole and Gross BE for different countries - Countries in the materiality threshold" xr:uid="{00000000-0004-0000-5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5D00-000000000000}">
          <x14:formula1>
            <xm:f>Enumerations!$A$549:$IU$549</xm:f>
          </x14:formula1>
          <xm:sqref>A5</xm:sqref>
        </x14:dataValidation>
      </x14:dataValidations>
    </ext>
  </extLst>
</worksheet>
</file>

<file path=xl/worksheets/sheet9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0-000000000000}">
  <sheetPr codeName="Sheet95">
    <pageSetUpPr autoPageBreaks="0"/>
  </sheetPr>
  <dimension ref="A1:AU44"/>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47" width="15" customWidth="1"/>
  </cols>
  <sheetData>
    <row r="1" spans="1:47" ht="12" customHeight="1" x14ac:dyDescent="0.35">
      <c r="A1" s="1" t="s">
        <v>3566</v>
      </c>
    </row>
    <row r="3" spans="1:47" ht="11" customHeight="1" x14ac:dyDescent="0.35">
      <c r="D3" s="35" t="s">
        <v>1891</v>
      </c>
      <c r="E3" s="36"/>
      <c r="F3" s="36"/>
      <c r="G3" s="36"/>
      <c r="H3" s="36"/>
      <c r="I3" s="36"/>
      <c r="J3" s="35" t="s">
        <v>3571</v>
      </c>
      <c r="K3" s="36"/>
      <c r="L3" s="36"/>
      <c r="M3" s="36"/>
      <c r="N3" s="36"/>
      <c r="O3" s="36"/>
      <c r="P3" s="35" t="s">
        <v>1895</v>
      </c>
      <c r="Q3" s="36"/>
      <c r="R3" s="36"/>
      <c r="S3" s="36"/>
      <c r="T3" s="36"/>
      <c r="U3" s="36"/>
      <c r="V3" s="35" t="s">
        <v>3578</v>
      </c>
      <c r="W3" s="36"/>
      <c r="X3" s="36"/>
      <c r="Y3" s="36"/>
      <c r="Z3" s="36"/>
      <c r="AA3" s="36"/>
      <c r="AB3" s="35" t="s">
        <v>3491</v>
      </c>
      <c r="AC3" s="36"/>
      <c r="AD3" s="36"/>
      <c r="AE3" s="36"/>
      <c r="AF3" s="36"/>
      <c r="AG3" s="36"/>
      <c r="AH3" s="35" t="s">
        <v>1889</v>
      </c>
      <c r="AI3" s="36"/>
      <c r="AJ3" s="36"/>
      <c r="AK3" s="36"/>
      <c r="AL3" s="36"/>
      <c r="AM3" s="36"/>
      <c r="AN3" s="35" t="s">
        <v>1902</v>
      </c>
      <c r="AO3" s="36"/>
      <c r="AP3" s="36"/>
      <c r="AQ3" s="36"/>
      <c r="AR3" s="36"/>
      <c r="AS3" s="36"/>
      <c r="AT3" s="35" t="s">
        <v>3569</v>
      </c>
    </row>
    <row r="4" spans="1:47" ht="11" customHeight="1" x14ac:dyDescent="0.35">
      <c r="D4" s="35" t="s">
        <v>3514</v>
      </c>
      <c r="E4" s="36"/>
      <c r="F4" s="36"/>
      <c r="G4" s="35" t="s">
        <v>3519</v>
      </c>
      <c r="H4" s="36"/>
      <c r="I4" s="35" t="s">
        <v>3569</v>
      </c>
      <c r="J4" s="35" t="s">
        <v>3514</v>
      </c>
      <c r="K4" s="36"/>
      <c r="L4" s="36"/>
      <c r="M4" s="35" t="s">
        <v>3519</v>
      </c>
      <c r="N4" s="36"/>
      <c r="O4" s="35" t="s">
        <v>3569</v>
      </c>
      <c r="P4" s="35" t="s">
        <v>3514</v>
      </c>
      <c r="Q4" s="36"/>
      <c r="R4" s="36"/>
      <c r="S4" s="35" t="s">
        <v>3519</v>
      </c>
      <c r="T4" s="36"/>
      <c r="U4" s="35" t="s">
        <v>3569</v>
      </c>
      <c r="V4" s="35" t="s">
        <v>3514</v>
      </c>
      <c r="W4" s="36"/>
      <c r="X4" s="36"/>
      <c r="Y4" s="35" t="s">
        <v>3519</v>
      </c>
      <c r="Z4" s="36"/>
      <c r="AA4" s="35" t="s">
        <v>3569</v>
      </c>
      <c r="AB4" s="35" t="s">
        <v>3514</v>
      </c>
      <c r="AC4" s="36"/>
      <c r="AD4" s="36"/>
      <c r="AE4" s="35" t="s">
        <v>3519</v>
      </c>
      <c r="AF4" s="36"/>
      <c r="AG4" s="35" t="s">
        <v>3569</v>
      </c>
      <c r="AH4" s="35" t="s">
        <v>3514</v>
      </c>
      <c r="AI4" s="36"/>
      <c r="AJ4" s="36"/>
      <c r="AK4" s="35" t="s">
        <v>3519</v>
      </c>
      <c r="AL4" s="36"/>
      <c r="AM4" s="35" t="s">
        <v>3569</v>
      </c>
      <c r="AN4" s="35" t="s">
        <v>3514</v>
      </c>
      <c r="AO4" s="36"/>
      <c r="AP4" s="36"/>
      <c r="AQ4" s="35" t="s">
        <v>3519</v>
      </c>
      <c r="AR4" s="36"/>
      <c r="AS4" s="35" t="s">
        <v>3569</v>
      </c>
      <c r="AT4" s="36"/>
    </row>
    <row r="5" spans="1:47" ht="11" customHeight="1" x14ac:dyDescent="0.35">
      <c r="D5" s="3" t="s">
        <v>3516</v>
      </c>
      <c r="E5" s="3" t="s">
        <v>3517</v>
      </c>
      <c r="F5" s="3" t="s">
        <v>3518</v>
      </c>
      <c r="G5" s="3" t="s">
        <v>3520</v>
      </c>
      <c r="H5" s="3" t="s">
        <v>3521</v>
      </c>
      <c r="I5" s="36"/>
      <c r="J5" s="3" t="s">
        <v>3516</v>
      </c>
      <c r="K5" s="3" t="s">
        <v>3517</v>
      </c>
      <c r="L5" s="3" t="s">
        <v>3518</v>
      </c>
      <c r="M5" s="3" t="s">
        <v>3520</v>
      </c>
      <c r="N5" s="3" t="s">
        <v>3521</v>
      </c>
      <c r="O5" s="36"/>
      <c r="P5" s="3" t="s">
        <v>3516</v>
      </c>
      <c r="Q5" s="3" t="s">
        <v>3517</v>
      </c>
      <c r="R5" s="3" t="s">
        <v>3518</v>
      </c>
      <c r="S5" s="3" t="s">
        <v>3520</v>
      </c>
      <c r="T5" s="3" t="s">
        <v>3521</v>
      </c>
      <c r="U5" s="36"/>
      <c r="V5" s="3" t="s">
        <v>3516</v>
      </c>
      <c r="W5" s="3" t="s">
        <v>3517</v>
      </c>
      <c r="X5" s="3" t="s">
        <v>3518</v>
      </c>
      <c r="Y5" s="3" t="s">
        <v>3520</v>
      </c>
      <c r="Z5" s="3" t="s">
        <v>3521</v>
      </c>
      <c r="AA5" s="36"/>
      <c r="AB5" s="3" t="s">
        <v>3516</v>
      </c>
      <c r="AC5" s="3" t="s">
        <v>3517</v>
      </c>
      <c r="AD5" s="3" t="s">
        <v>3518</v>
      </c>
      <c r="AE5" s="3" t="s">
        <v>3520</v>
      </c>
      <c r="AF5" s="3" t="s">
        <v>3521</v>
      </c>
      <c r="AG5" s="36"/>
      <c r="AH5" s="3" t="s">
        <v>3516</v>
      </c>
      <c r="AI5" s="3" t="s">
        <v>3517</v>
      </c>
      <c r="AJ5" s="3" t="s">
        <v>3518</v>
      </c>
      <c r="AK5" s="3" t="s">
        <v>3520</v>
      </c>
      <c r="AL5" s="3" t="s">
        <v>3521</v>
      </c>
      <c r="AM5" s="36"/>
      <c r="AN5" s="3" t="s">
        <v>3516</v>
      </c>
      <c r="AO5" s="3" t="s">
        <v>3517</v>
      </c>
      <c r="AP5" s="3" t="s">
        <v>3518</v>
      </c>
      <c r="AQ5" s="3" t="s">
        <v>3520</v>
      </c>
      <c r="AR5" s="3" t="s">
        <v>3521</v>
      </c>
      <c r="AS5" s="36"/>
      <c r="AT5" s="36"/>
      <c r="AU5" s="33" t="s">
        <v>3624</v>
      </c>
    </row>
    <row r="6" spans="1:47" ht="11" customHeight="1" x14ac:dyDescent="0.35">
      <c r="D6" s="4" t="s">
        <v>3567</v>
      </c>
      <c r="E6" s="4" t="s">
        <v>3568</v>
      </c>
      <c r="F6" s="4" t="s">
        <v>1332</v>
      </c>
      <c r="G6" s="4" t="s">
        <v>1339</v>
      </c>
      <c r="H6" s="4" t="s">
        <v>1554</v>
      </c>
      <c r="I6" s="4" t="s">
        <v>3570</v>
      </c>
      <c r="J6" s="4" t="s">
        <v>3572</v>
      </c>
      <c r="K6" s="4" t="s">
        <v>3573</v>
      </c>
      <c r="L6" s="4" t="s">
        <v>1276</v>
      </c>
      <c r="M6" s="4" t="s">
        <v>1278</v>
      </c>
      <c r="N6" s="4" t="s">
        <v>1280</v>
      </c>
      <c r="O6" s="4" t="s">
        <v>3574</v>
      </c>
      <c r="P6" s="4" t="s">
        <v>3575</v>
      </c>
      <c r="Q6" s="4" t="s">
        <v>3576</v>
      </c>
      <c r="R6" s="4" t="s">
        <v>1588</v>
      </c>
      <c r="S6" s="4" t="s">
        <v>1590</v>
      </c>
      <c r="T6" s="4" t="s">
        <v>1370</v>
      </c>
      <c r="U6" s="4" t="s">
        <v>3577</v>
      </c>
      <c r="V6" s="4" t="s">
        <v>3345</v>
      </c>
      <c r="W6" s="4" t="s">
        <v>3579</v>
      </c>
      <c r="X6" s="4" t="s">
        <v>1820</v>
      </c>
      <c r="Y6" s="4" t="s">
        <v>1822</v>
      </c>
      <c r="Z6" s="4" t="s">
        <v>1824</v>
      </c>
      <c r="AA6" s="4" t="s">
        <v>3580</v>
      </c>
      <c r="AB6" s="4" t="s">
        <v>3581</v>
      </c>
      <c r="AC6" s="4" t="s">
        <v>3582</v>
      </c>
      <c r="AD6" s="4" t="s">
        <v>1967</v>
      </c>
      <c r="AE6" s="4" t="s">
        <v>2007</v>
      </c>
      <c r="AF6" s="4" t="s">
        <v>1826</v>
      </c>
      <c r="AG6" s="4" t="s">
        <v>3583</v>
      </c>
      <c r="AH6" s="4" t="s">
        <v>3584</v>
      </c>
      <c r="AI6" s="4" t="s">
        <v>3585</v>
      </c>
      <c r="AJ6" s="4" t="s">
        <v>1892</v>
      </c>
      <c r="AK6" s="4" t="s">
        <v>1894</v>
      </c>
      <c r="AL6" s="4" t="s">
        <v>1896</v>
      </c>
      <c r="AM6" s="4" t="s">
        <v>3586</v>
      </c>
      <c r="AN6" s="4" t="s">
        <v>3587</v>
      </c>
      <c r="AO6" s="4" t="s">
        <v>3588</v>
      </c>
      <c r="AP6" s="4" t="s">
        <v>1900</v>
      </c>
      <c r="AQ6" s="4" t="s">
        <v>1903</v>
      </c>
      <c r="AR6" s="4" t="s">
        <v>1905</v>
      </c>
      <c r="AS6" s="4" t="s">
        <v>3589</v>
      </c>
      <c r="AT6" s="4" t="s">
        <v>2015</v>
      </c>
      <c r="AU6" s="34"/>
    </row>
    <row r="7" spans="1:47" ht="11" customHeight="1" x14ac:dyDescent="0.35">
      <c r="A7" s="37" t="s">
        <v>3590</v>
      </c>
      <c r="B7" s="7" t="s">
        <v>3591</v>
      </c>
      <c r="C7" s="4" t="s">
        <v>518</v>
      </c>
      <c r="D7" s="6"/>
      <c r="E7" s="6"/>
      <c r="F7" s="6"/>
      <c r="G7" s="6"/>
      <c r="H7" s="6"/>
      <c r="I7" s="6"/>
      <c r="J7" s="6"/>
      <c r="K7" s="6"/>
      <c r="L7" s="6"/>
      <c r="M7" s="6"/>
      <c r="N7" s="6"/>
      <c r="O7" s="6"/>
      <c r="P7" s="6"/>
      <c r="Q7" s="6"/>
      <c r="R7" s="6"/>
      <c r="S7" s="6"/>
      <c r="T7" s="6"/>
      <c r="U7" s="6"/>
      <c r="V7" s="6"/>
      <c r="W7" s="6"/>
      <c r="X7" s="6"/>
      <c r="Y7" s="6"/>
      <c r="Z7" s="6"/>
      <c r="AA7" s="6"/>
      <c r="AB7" s="6"/>
      <c r="AC7" s="6"/>
      <c r="AD7" s="6"/>
      <c r="AE7" s="6"/>
      <c r="AF7" s="6"/>
      <c r="AG7" s="6"/>
      <c r="AH7" s="6"/>
      <c r="AI7" s="6"/>
      <c r="AJ7" s="6"/>
      <c r="AK7" s="6"/>
      <c r="AL7" s="6"/>
      <c r="AM7" s="6"/>
      <c r="AN7" s="6"/>
      <c r="AO7" s="6"/>
      <c r="AP7" s="6"/>
      <c r="AQ7" s="6"/>
      <c r="AR7" s="6"/>
      <c r="AS7" s="6"/>
      <c r="AT7" s="6"/>
      <c r="AU7" s="5" t="s">
        <v>3625</v>
      </c>
    </row>
    <row r="8" spans="1:47" ht="11" customHeight="1" x14ac:dyDescent="0.35">
      <c r="A8" s="36"/>
      <c r="B8" s="7" t="s">
        <v>3592</v>
      </c>
      <c r="C8" s="4" t="s">
        <v>520</v>
      </c>
      <c r="D8" s="6"/>
      <c r="E8" s="6"/>
      <c r="F8" s="6"/>
      <c r="G8" s="6"/>
      <c r="H8" s="6"/>
      <c r="I8" s="6"/>
      <c r="J8" s="6"/>
      <c r="K8" s="6"/>
      <c r="L8" s="6"/>
      <c r="M8" s="6"/>
      <c r="N8" s="6"/>
      <c r="O8" s="6"/>
      <c r="P8" s="6"/>
      <c r="Q8" s="6"/>
      <c r="R8" s="6"/>
      <c r="S8" s="6"/>
      <c r="T8" s="6"/>
      <c r="U8" s="6"/>
      <c r="V8" s="6"/>
      <c r="W8" s="6"/>
      <c r="X8" s="6"/>
      <c r="Y8" s="6"/>
      <c r="Z8" s="6"/>
      <c r="AA8" s="6"/>
      <c r="AB8" s="6"/>
      <c r="AC8" s="6"/>
      <c r="AD8" s="6"/>
      <c r="AE8" s="6"/>
      <c r="AF8" s="6"/>
      <c r="AG8" s="6"/>
      <c r="AH8" s="6"/>
      <c r="AI8" s="6"/>
      <c r="AJ8" s="6"/>
      <c r="AK8" s="6"/>
      <c r="AL8" s="6"/>
      <c r="AM8" s="6"/>
      <c r="AN8" s="6"/>
      <c r="AO8" s="6"/>
      <c r="AP8" s="6"/>
      <c r="AQ8" s="6"/>
      <c r="AR8" s="6"/>
      <c r="AS8" s="6"/>
      <c r="AT8" s="6"/>
      <c r="AU8" s="5" t="s">
        <v>3626</v>
      </c>
    </row>
    <row r="9" spans="1:47" ht="11" customHeight="1" x14ac:dyDescent="0.35">
      <c r="A9" s="36"/>
      <c r="B9" s="7" t="s">
        <v>3593</v>
      </c>
      <c r="C9" s="4" t="s">
        <v>522</v>
      </c>
      <c r="D9" s="6"/>
      <c r="E9" s="6"/>
      <c r="F9" s="6"/>
      <c r="G9" s="6"/>
      <c r="H9" s="6"/>
      <c r="I9" s="6"/>
      <c r="J9" s="6"/>
      <c r="K9" s="6"/>
      <c r="L9" s="6"/>
      <c r="M9" s="6"/>
      <c r="N9" s="6"/>
      <c r="O9" s="6"/>
      <c r="P9" s="6"/>
      <c r="Q9" s="6"/>
      <c r="R9" s="6"/>
      <c r="S9" s="6"/>
      <c r="T9" s="6"/>
      <c r="U9" s="6"/>
      <c r="V9" s="6"/>
      <c r="W9" s="6"/>
      <c r="X9" s="6"/>
      <c r="Y9" s="6"/>
      <c r="Z9" s="6"/>
      <c r="AA9" s="6"/>
      <c r="AB9" s="6"/>
      <c r="AC9" s="6"/>
      <c r="AD9" s="6"/>
      <c r="AE9" s="6"/>
      <c r="AF9" s="6"/>
      <c r="AG9" s="6"/>
      <c r="AH9" s="6"/>
      <c r="AI9" s="6"/>
      <c r="AJ9" s="6"/>
      <c r="AK9" s="6"/>
      <c r="AL9" s="6"/>
      <c r="AM9" s="6"/>
      <c r="AN9" s="6"/>
      <c r="AO9" s="6"/>
      <c r="AP9" s="6"/>
      <c r="AQ9" s="6"/>
      <c r="AR9" s="6"/>
      <c r="AS9" s="6"/>
      <c r="AT9" s="6"/>
      <c r="AU9" s="5" t="s">
        <v>3627</v>
      </c>
    </row>
    <row r="10" spans="1:47" ht="11" customHeight="1" x14ac:dyDescent="0.35">
      <c r="A10" s="36"/>
      <c r="B10" s="7" t="s">
        <v>3594</v>
      </c>
      <c r="C10" s="4" t="s">
        <v>524</v>
      </c>
      <c r="D10" s="6"/>
      <c r="E10" s="6"/>
      <c r="F10" s="6"/>
      <c r="G10" s="6"/>
      <c r="H10" s="6"/>
      <c r="I10" s="6"/>
      <c r="J10" s="6"/>
      <c r="K10" s="6"/>
      <c r="L10" s="6"/>
      <c r="M10" s="6"/>
      <c r="N10" s="6"/>
      <c r="O10" s="6"/>
      <c r="P10" s="6"/>
      <c r="Q10" s="6"/>
      <c r="R10" s="6"/>
      <c r="S10" s="6"/>
      <c r="T10" s="6"/>
      <c r="U10" s="6"/>
      <c r="V10" s="6"/>
      <c r="W10" s="6"/>
      <c r="X10" s="6"/>
      <c r="Y10" s="6"/>
      <c r="Z10" s="6"/>
      <c r="AA10" s="6"/>
      <c r="AB10" s="6"/>
      <c r="AC10" s="6"/>
      <c r="AD10" s="6"/>
      <c r="AE10" s="6"/>
      <c r="AF10" s="6"/>
      <c r="AG10" s="6"/>
      <c r="AH10" s="6"/>
      <c r="AI10" s="6"/>
      <c r="AJ10" s="6"/>
      <c r="AK10" s="6"/>
      <c r="AL10" s="6"/>
      <c r="AM10" s="6"/>
      <c r="AN10" s="6"/>
      <c r="AO10" s="6"/>
      <c r="AP10" s="6"/>
      <c r="AQ10" s="6"/>
      <c r="AR10" s="6"/>
      <c r="AS10" s="6"/>
      <c r="AT10" s="6"/>
      <c r="AU10" s="5" t="s">
        <v>3628</v>
      </c>
    </row>
    <row r="11" spans="1:47" ht="11" customHeight="1" x14ac:dyDescent="0.35">
      <c r="A11" s="36"/>
      <c r="B11" s="7" t="s">
        <v>3595</v>
      </c>
      <c r="C11" s="4" t="s">
        <v>885</v>
      </c>
      <c r="D11" s="6"/>
      <c r="E11" s="6"/>
      <c r="F11" s="6"/>
      <c r="G11" s="6"/>
      <c r="H11" s="6"/>
      <c r="I11" s="6"/>
      <c r="J11" s="6"/>
      <c r="K11" s="6"/>
      <c r="L11" s="6"/>
      <c r="M11" s="6"/>
      <c r="N11" s="6"/>
      <c r="O11" s="6"/>
      <c r="P11" s="6"/>
      <c r="Q11" s="6"/>
      <c r="R11" s="6"/>
      <c r="S11" s="6"/>
      <c r="T11" s="6"/>
      <c r="U11" s="6"/>
      <c r="V11" s="6"/>
      <c r="W11" s="6"/>
      <c r="X11" s="6"/>
      <c r="Y11" s="6"/>
      <c r="Z11" s="6"/>
      <c r="AA11" s="6"/>
      <c r="AB11" s="6"/>
      <c r="AC11" s="6"/>
      <c r="AD11" s="6"/>
      <c r="AE11" s="6"/>
      <c r="AF11" s="6"/>
      <c r="AG11" s="6"/>
      <c r="AH11" s="6"/>
      <c r="AI11" s="6"/>
      <c r="AJ11" s="6"/>
      <c r="AK11" s="6"/>
      <c r="AL11" s="6"/>
      <c r="AM11" s="6"/>
      <c r="AN11" s="6"/>
      <c r="AO11" s="6"/>
      <c r="AP11" s="6"/>
      <c r="AQ11" s="6"/>
      <c r="AR11" s="6"/>
      <c r="AS11" s="6"/>
      <c r="AT11" s="6"/>
      <c r="AU11" s="5" t="s">
        <v>3629</v>
      </c>
    </row>
    <row r="12" spans="1:47" ht="11" customHeight="1" x14ac:dyDescent="0.35">
      <c r="A12" s="36"/>
      <c r="B12" s="7" t="s">
        <v>3596</v>
      </c>
      <c r="C12" s="4" t="s">
        <v>526</v>
      </c>
      <c r="D12" s="6"/>
      <c r="E12" s="6"/>
      <c r="F12" s="6"/>
      <c r="G12" s="6"/>
      <c r="H12" s="6"/>
      <c r="I12" s="6"/>
      <c r="J12" s="6"/>
      <c r="K12" s="6"/>
      <c r="L12" s="6"/>
      <c r="M12" s="6"/>
      <c r="N12" s="6"/>
      <c r="O12" s="6"/>
      <c r="P12" s="6"/>
      <c r="Q12" s="6"/>
      <c r="R12" s="6"/>
      <c r="S12" s="6"/>
      <c r="T12" s="6"/>
      <c r="U12" s="6"/>
      <c r="V12" s="6"/>
      <c r="W12" s="6"/>
      <c r="X12" s="6"/>
      <c r="Y12" s="6"/>
      <c r="Z12" s="6"/>
      <c r="AA12" s="6"/>
      <c r="AB12" s="6"/>
      <c r="AC12" s="6"/>
      <c r="AD12" s="6"/>
      <c r="AE12" s="6"/>
      <c r="AF12" s="6"/>
      <c r="AG12" s="6"/>
      <c r="AH12" s="6"/>
      <c r="AI12" s="6"/>
      <c r="AJ12" s="6"/>
      <c r="AK12" s="6"/>
      <c r="AL12" s="6"/>
      <c r="AM12" s="6"/>
      <c r="AN12" s="6"/>
      <c r="AO12" s="6"/>
      <c r="AP12" s="6"/>
      <c r="AQ12" s="6"/>
      <c r="AR12" s="6"/>
      <c r="AS12" s="6"/>
      <c r="AT12" s="6"/>
      <c r="AU12" s="5" t="s">
        <v>3630</v>
      </c>
    </row>
    <row r="13" spans="1:47" ht="11" customHeight="1" x14ac:dyDescent="0.35">
      <c r="A13" s="36"/>
      <c r="B13" s="7" t="s">
        <v>3597</v>
      </c>
      <c r="C13" s="4" t="s">
        <v>954</v>
      </c>
      <c r="D13" s="6"/>
      <c r="E13" s="6"/>
      <c r="F13" s="6"/>
      <c r="G13" s="6"/>
      <c r="H13" s="6"/>
      <c r="I13" s="6"/>
      <c r="J13" s="6"/>
      <c r="K13" s="6"/>
      <c r="L13" s="6"/>
      <c r="M13" s="6"/>
      <c r="N13" s="6"/>
      <c r="O13" s="6"/>
      <c r="P13" s="6"/>
      <c r="Q13" s="6"/>
      <c r="R13" s="6"/>
      <c r="S13" s="6"/>
      <c r="T13" s="6"/>
      <c r="U13" s="6"/>
      <c r="V13" s="6"/>
      <c r="W13" s="6"/>
      <c r="X13" s="6"/>
      <c r="Y13" s="6"/>
      <c r="Z13" s="6"/>
      <c r="AA13" s="6"/>
      <c r="AB13" s="6"/>
      <c r="AC13" s="6"/>
      <c r="AD13" s="6"/>
      <c r="AE13" s="6"/>
      <c r="AF13" s="6"/>
      <c r="AG13" s="6"/>
      <c r="AH13" s="6"/>
      <c r="AI13" s="6"/>
      <c r="AJ13" s="6"/>
      <c r="AK13" s="6"/>
      <c r="AL13" s="6"/>
      <c r="AM13" s="6"/>
      <c r="AN13" s="6"/>
      <c r="AO13" s="6"/>
      <c r="AP13" s="6"/>
      <c r="AQ13" s="6"/>
      <c r="AR13" s="6"/>
      <c r="AS13" s="6"/>
      <c r="AT13" s="6"/>
      <c r="AU13" s="5" t="s">
        <v>3631</v>
      </c>
    </row>
    <row r="14" spans="1:47" ht="11" customHeight="1" x14ac:dyDescent="0.35">
      <c r="A14" s="36"/>
      <c r="B14" s="7" t="s">
        <v>3598</v>
      </c>
      <c r="C14" s="4" t="s">
        <v>956</v>
      </c>
      <c r="D14" s="6"/>
      <c r="E14" s="6"/>
      <c r="F14" s="6"/>
      <c r="G14" s="6"/>
      <c r="H14" s="6"/>
      <c r="I14" s="6"/>
      <c r="J14" s="6"/>
      <c r="K14" s="6"/>
      <c r="L14" s="6"/>
      <c r="M14" s="6"/>
      <c r="N14" s="6"/>
      <c r="O14" s="6"/>
      <c r="P14" s="6"/>
      <c r="Q14" s="6"/>
      <c r="R14" s="6"/>
      <c r="S14" s="6"/>
      <c r="T14" s="6"/>
      <c r="U14" s="6"/>
      <c r="V14" s="6"/>
      <c r="W14" s="6"/>
      <c r="X14" s="6"/>
      <c r="Y14" s="6"/>
      <c r="Z14" s="6"/>
      <c r="AA14" s="6"/>
      <c r="AB14" s="6"/>
      <c r="AC14" s="6"/>
      <c r="AD14" s="6"/>
      <c r="AE14" s="6"/>
      <c r="AF14" s="6"/>
      <c r="AG14" s="6"/>
      <c r="AH14" s="6"/>
      <c r="AI14" s="6"/>
      <c r="AJ14" s="6"/>
      <c r="AK14" s="6"/>
      <c r="AL14" s="6"/>
      <c r="AM14" s="6"/>
      <c r="AN14" s="6"/>
      <c r="AO14" s="6"/>
      <c r="AP14" s="6"/>
      <c r="AQ14" s="6"/>
      <c r="AR14" s="6"/>
      <c r="AS14" s="6"/>
      <c r="AT14" s="6"/>
      <c r="AU14" s="5" t="s">
        <v>3632</v>
      </c>
    </row>
    <row r="15" spans="1:47" ht="11" customHeight="1" x14ac:dyDescent="0.35">
      <c r="A15" s="36"/>
      <c r="B15" s="7" t="s">
        <v>3599</v>
      </c>
      <c r="C15" s="4" t="s">
        <v>960</v>
      </c>
      <c r="D15" s="6"/>
      <c r="E15" s="6"/>
      <c r="F15" s="6"/>
      <c r="G15" s="6"/>
      <c r="H15" s="6"/>
      <c r="I15" s="6"/>
      <c r="J15" s="6"/>
      <c r="K15" s="6"/>
      <c r="L15" s="6"/>
      <c r="M15" s="6"/>
      <c r="N15" s="6"/>
      <c r="O15" s="6"/>
      <c r="P15" s="6"/>
      <c r="Q15" s="6"/>
      <c r="R15" s="6"/>
      <c r="S15" s="6"/>
      <c r="T15" s="6"/>
      <c r="U15" s="6"/>
      <c r="V15" s="6"/>
      <c r="W15" s="6"/>
      <c r="X15" s="6"/>
      <c r="Y15" s="6"/>
      <c r="Z15" s="6"/>
      <c r="AA15" s="6"/>
      <c r="AB15" s="6"/>
      <c r="AC15" s="6"/>
      <c r="AD15" s="6"/>
      <c r="AE15" s="6"/>
      <c r="AF15" s="6"/>
      <c r="AG15" s="6"/>
      <c r="AH15" s="6"/>
      <c r="AI15" s="6"/>
      <c r="AJ15" s="6"/>
      <c r="AK15" s="6"/>
      <c r="AL15" s="6"/>
      <c r="AM15" s="6"/>
      <c r="AN15" s="6"/>
      <c r="AO15" s="6"/>
      <c r="AP15" s="6"/>
      <c r="AQ15" s="6"/>
      <c r="AR15" s="6"/>
      <c r="AS15" s="6"/>
      <c r="AT15" s="6"/>
      <c r="AU15" s="5" t="s">
        <v>3633</v>
      </c>
    </row>
    <row r="16" spans="1:47" ht="11" customHeight="1" x14ac:dyDescent="0.35">
      <c r="A16" s="36"/>
      <c r="B16" s="7" t="s">
        <v>3600</v>
      </c>
      <c r="C16" s="4" t="s">
        <v>528</v>
      </c>
      <c r="D16" s="6"/>
      <c r="E16" s="6"/>
      <c r="F16" s="6"/>
      <c r="G16" s="6"/>
      <c r="H16" s="6"/>
      <c r="I16" s="6"/>
      <c r="J16" s="6"/>
      <c r="K16" s="6"/>
      <c r="L16" s="6"/>
      <c r="M16" s="6"/>
      <c r="N16" s="6"/>
      <c r="O16" s="6"/>
      <c r="P16" s="6"/>
      <c r="Q16" s="6"/>
      <c r="R16" s="6"/>
      <c r="S16" s="6"/>
      <c r="T16" s="6"/>
      <c r="U16" s="6"/>
      <c r="V16" s="6"/>
      <c r="W16" s="6"/>
      <c r="X16" s="6"/>
      <c r="Y16" s="6"/>
      <c r="Z16" s="6"/>
      <c r="AA16" s="6"/>
      <c r="AB16" s="6"/>
      <c r="AC16" s="6"/>
      <c r="AD16" s="6"/>
      <c r="AE16" s="6"/>
      <c r="AF16" s="6"/>
      <c r="AG16" s="6"/>
      <c r="AH16" s="6"/>
      <c r="AI16" s="6"/>
      <c r="AJ16" s="6"/>
      <c r="AK16" s="6"/>
      <c r="AL16" s="6"/>
      <c r="AM16" s="6"/>
      <c r="AN16" s="6"/>
      <c r="AO16" s="6"/>
      <c r="AP16" s="6"/>
      <c r="AQ16" s="6"/>
      <c r="AR16" s="6"/>
      <c r="AS16" s="6"/>
      <c r="AT16" s="6"/>
      <c r="AU16" s="5" t="s">
        <v>3634</v>
      </c>
    </row>
    <row r="17" spans="1:47" ht="11" customHeight="1" x14ac:dyDescent="0.35">
      <c r="A17" s="36"/>
      <c r="B17" s="7" t="s">
        <v>3601</v>
      </c>
      <c r="C17" s="4" t="s">
        <v>536</v>
      </c>
      <c r="D17" s="6"/>
      <c r="E17" s="6"/>
      <c r="F17" s="6"/>
      <c r="G17" s="6"/>
      <c r="H17" s="6"/>
      <c r="I17" s="6"/>
      <c r="J17" s="6"/>
      <c r="K17" s="6"/>
      <c r="L17" s="6"/>
      <c r="M17" s="6"/>
      <c r="N17" s="6"/>
      <c r="O17" s="6"/>
      <c r="P17" s="6"/>
      <c r="Q17" s="6"/>
      <c r="R17" s="6"/>
      <c r="S17" s="6"/>
      <c r="T17" s="6"/>
      <c r="U17" s="6"/>
      <c r="V17" s="6"/>
      <c r="W17" s="6"/>
      <c r="X17" s="6"/>
      <c r="Y17" s="6"/>
      <c r="Z17" s="6"/>
      <c r="AA17" s="6"/>
      <c r="AB17" s="6"/>
      <c r="AC17" s="6"/>
      <c r="AD17" s="6"/>
      <c r="AE17" s="6"/>
      <c r="AF17" s="6"/>
      <c r="AG17" s="6"/>
      <c r="AH17" s="6"/>
      <c r="AI17" s="6"/>
      <c r="AJ17" s="6"/>
      <c r="AK17" s="6"/>
      <c r="AL17" s="6"/>
      <c r="AM17" s="6"/>
      <c r="AN17" s="6"/>
      <c r="AO17" s="6"/>
      <c r="AP17" s="6"/>
      <c r="AQ17" s="6"/>
      <c r="AR17" s="6"/>
      <c r="AS17" s="6"/>
      <c r="AT17" s="6"/>
      <c r="AU17" s="5" t="s">
        <v>3635</v>
      </c>
    </row>
    <row r="18" spans="1:47" ht="11" customHeight="1" x14ac:dyDescent="0.35">
      <c r="A18" s="36"/>
      <c r="B18" s="7" t="s">
        <v>3602</v>
      </c>
      <c r="C18" s="4" t="s">
        <v>794</v>
      </c>
      <c r="D18" s="6"/>
      <c r="E18" s="6"/>
      <c r="F18" s="6"/>
      <c r="G18" s="6"/>
      <c r="H18" s="6"/>
      <c r="I18" s="6"/>
      <c r="J18" s="6"/>
      <c r="K18" s="6"/>
      <c r="L18" s="6"/>
      <c r="M18" s="6"/>
      <c r="N18" s="6"/>
      <c r="O18" s="6"/>
      <c r="P18" s="6"/>
      <c r="Q18" s="6"/>
      <c r="R18" s="6"/>
      <c r="S18" s="6"/>
      <c r="T18" s="6"/>
      <c r="U18" s="6"/>
      <c r="V18" s="6"/>
      <c r="W18" s="6"/>
      <c r="X18" s="6"/>
      <c r="Y18" s="6"/>
      <c r="Z18" s="6"/>
      <c r="AA18" s="6"/>
      <c r="AB18" s="6"/>
      <c r="AC18" s="6"/>
      <c r="AD18" s="6"/>
      <c r="AE18" s="6"/>
      <c r="AF18" s="6"/>
      <c r="AG18" s="6"/>
      <c r="AH18" s="6"/>
      <c r="AI18" s="6"/>
      <c r="AJ18" s="6"/>
      <c r="AK18" s="6"/>
      <c r="AL18" s="6"/>
      <c r="AM18" s="6"/>
      <c r="AN18" s="6"/>
      <c r="AO18" s="6"/>
      <c r="AP18" s="6"/>
      <c r="AQ18" s="6"/>
      <c r="AR18" s="6"/>
      <c r="AS18" s="6"/>
      <c r="AT18" s="6"/>
      <c r="AU18" s="5" t="s">
        <v>3636</v>
      </c>
    </row>
    <row r="19" spans="1:47" ht="11" customHeight="1" x14ac:dyDescent="0.35">
      <c r="A19" s="36"/>
      <c r="B19" s="7" t="s">
        <v>3603</v>
      </c>
      <c r="C19" s="4" t="s">
        <v>965</v>
      </c>
      <c r="D19" s="6"/>
      <c r="E19" s="6"/>
      <c r="F19" s="6"/>
      <c r="G19" s="6"/>
      <c r="H19" s="6"/>
      <c r="I19" s="6"/>
      <c r="J19" s="6"/>
      <c r="K19" s="6"/>
      <c r="L19" s="6"/>
      <c r="M19" s="6"/>
      <c r="N19" s="6"/>
      <c r="O19" s="6"/>
      <c r="P19" s="6"/>
      <c r="Q19" s="6"/>
      <c r="R19" s="6"/>
      <c r="S19" s="6"/>
      <c r="T19" s="6"/>
      <c r="U19" s="6"/>
      <c r="V19" s="6"/>
      <c r="W19" s="6"/>
      <c r="X19" s="6"/>
      <c r="Y19" s="6"/>
      <c r="Z19" s="6"/>
      <c r="AA19" s="6"/>
      <c r="AB19" s="6"/>
      <c r="AC19" s="6"/>
      <c r="AD19" s="6"/>
      <c r="AE19" s="6"/>
      <c r="AF19" s="6"/>
      <c r="AG19" s="6"/>
      <c r="AH19" s="6"/>
      <c r="AI19" s="6"/>
      <c r="AJ19" s="6"/>
      <c r="AK19" s="6"/>
      <c r="AL19" s="6"/>
      <c r="AM19" s="6"/>
      <c r="AN19" s="6"/>
      <c r="AO19" s="6"/>
      <c r="AP19" s="6"/>
      <c r="AQ19" s="6"/>
      <c r="AR19" s="6"/>
      <c r="AS19" s="6"/>
      <c r="AT19" s="6"/>
      <c r="AU19" s="5" t="s">
        <v>3637</v>
      </c>
    </row>
    <row r="20" spans="1:47" ht="11" customHeight="1" x14ac:dyDescent="0.35">
      <c r="A20" s="36"/>
      <c r="B20" s="7" t="s">
        <v>3604</v>
      </c>
      <c r="C20" s="4" t="s">
        <v>538</v>
      </c>
      <c r="D20" s="6"/>
      <c r="E20" s="6"/>
      <c r="F20" s="6"/>
      <c r="G20" s="6"/>
      <c r="H20" s="6"/>
      <c r="I20" s="6"/>
      <c r="J20" s="6"/>
      <c r="K20" s="6"/>
      <c r="L20" s="6"/>
      <c r="M20" s="6"/>
      <c r="N20" s="6"/>
      <c r="O20" s="6"/>
      <c r="P20" s="6"/>
      <c r="Q20" s="6"/>
      <c r="R20" s="6"/>
      <c r="S20" s="6"/>
      <c r="T20" s="6"/>
      <c r="U20" s="6"/>
      <c r="V20" s="6"/>
      <c r="W20" s="6"/>
      <c r="X20" s="6"/>
      <c r="Y20" s="6"/>
      <c r="Z20" s="6"/>
      <c r="AA20" s="6"/>
      <c r="AB20" s="6"/>
      <c r="AC20" s="6"/>
      <c r="AD20" s="6"/>
      <c r="AE20" s="6"/>
      <c r="AF20" s="6"/>
      <c r="AG20" s="6"/>
      <c r="AH20" s="6"/>
      <c r="AI20" s="6"/>
      <c r="AJ20" s="6"/>
      <c r="AK20" s="6"/>
      <c r="AL20" s="6"/>
      <c r="AM20" s="6"/>
      <c r="AN20" s="6"/>
      <c r="AO20" s="6"/>
      <c r="AP20" s="6"/>
      <c r="AQ20" s="6"/>
      <c r="AR20" s="6"/>
      <c r="AS20" s="6"/>
      <c r="AT20" s="6"/>
      <c r="AU20" s="5" t="s">
        <v>3638</v>
      </c>
    </row>
    <row r="21" spans="1:47" ht="11" customHeight="1" x14ac:dyDescent="0.35">
      <c r="A21" s="36"/>
      <c r="B21" s="7" t="s">
        <v>3605</v>
      </c>
      <c r="C21" s="4" t="s">
        <v>540</v>
      </c>
      <c r="D21" s="6"/>
      <c r="E21" s="6"/>
      <c r="F21" s="6"/>
      <c r="G21" s="6"/>
      <c r="H21" s="6"/>
      <c r="I21" s="6"/>
      <c r="J21" s="6"/>
      <c r="K21" s="6"/>
      <c r="L21" s="6"/>
      <c r="M21" s="6"/>
      <c r="N21" s="6"/>
      <c r="O21" s="6"/>
      <c r="P21" s="6"/>
      <c r="Q21" s="6"/>
      <c r="R21" s="6"/>
      <c r="S21" s="6"/>
      <c r="T21" s="6"/>
      <c r="U21" s="6"/>
      <c r="V21" s="6"/>
      <c r="W21" s="6"/>
      <c r="X21" s="6"/>
      <c r="Y21" s="6"/>
      <c r="Z21" s="6"/>
      <c r="AA21" s="6"/>
      <c r="AB21" s="6"/>
      <c r="AC21" s="6"/>
      <c r="AD21" s="6"/>
      <c r="AE21" s="6"/>
      <c r="AF21" s="6"/>
      <c r="AG21" s="6"/>
      <c r="AH21" s="6"/>
      <c r="AI21" s="6"/>
      <c r="AJ21" s="6"/>
      <c r="AK21" s="6"/>
      <c r="AL21" s="6"/>
      <c r="AM21" s="6"/>
      <c r="AN21" s="6"/>
      <c r="AO21" s="6"/>
      <c r="AP21" s="6"/>
      <c r="AQ21" s="6"/>
      <c r="AR21" s="6"/>
      <c r="AS21" s="6"/>
      <c r="AT21" s="6"/>
      <c r="AU21" s="5" t="s">
        <v>3639</v>
      </c>
    </row>
    <row r="22" spans="1:47" ht="11" customHeight="1" x14ac:dyDescent="0.35">
      <c r="A22" s="36"/>
      <c r="B22" s="7" t="s">
        <v>3606</v>
      </c>
      <c r="C22" s="4" t="s">
        <v>544</v>
      </c>
      <c r="D22" s="6"/>
      <c r="E22" s="6"/>
      <c r="F22" s="6"/>
      <c r="G22" s="6"/>
      <c r="H22" s="6"/>
      <c r="I22" s="6"/>
      <c r="J22" s="6"/>
      <c r="K22" s="6"/>
      <c r="L22" s="6"/>
      <c r="M22" s="6"/>
      <c r="N22" s="6"/>
      <c r="O22" s="6"/>
      <c r="P22" s="6"/>
      <c r="Q22" s="6"/>
      <c r="R22" s="6"/>
      <c r="S22" s="6"/>
      <c r="T22" s="6"/>
      <c r="U22" s="6"/>
      <c r="V22" s="6"/>
      <c r="W22" s="6"/>
      <c r="X22" s="6"/>
      <c r="Y22" s="6"/>
      <c r="Z22" s="6"/>
      <c r="AA22" s="6"/>
      <c r="AB22" s="6"/>
      <c r="AC22" s="6"/>
      <c r="AD22" s="6"/>
      <c r="AE22" s="6"/>
      <c r="AF22" s="6"/>
      <c r="AG22" s="6"/>
      <c r="AH22" s="6"/>
      <c r="AI22" s="6"/>
      <c r="AJ22" s="6"/>
      <c r="AK22" s="6"/>
      <c r="AL22" s="6"/>
      <c r="AM22" s="6"/>
      <c r="AN22" s="6"/>
      <c r="AO22" s="6"/>
      <c r="AP22" s="6"/>
      <c r="AQ22" s="6"/>
      <c r="AR22" s="6"/>
      <c r="AS22" s="6"/>
      <c r="AT22" s="6"/>
      <c r="AU22" s="5" t="s">
        <v>3640</v>
      </c>
    </row>
    <row r="23" spans="1:47" ht="11" customHeight="1" x14ac:dyDescent="0.35">
      <c r="A23" s="36"/>
      <c r="B23" s="7" t="s">
        <v>3607</v>
      </c>
      <c r="C23" s="4" t="s">
        <v>546</v>
      </c>
      <c r="D23" s="6"/>
      <c r="E23" s="6"/>
      <c r="F23" s="6"/>
      <c r="G23" s="6"/>
      <c r="H23" s="6"/>
      <c r="I23" s="6"/>
      <c r="J23" s="6"/>
      <c r="K23" s="6"/>
      <c r="L23" s="6"/>
      <c r="M23" s="6"/>
      <c r="N23" s="6"/>
      <c r="O23" s="6"/>
      <c r="P23" s="6"/>
      <c r="Q23" s="6"/>
      <c r="R23" s="6"/>
      <c r="S23" s="6"/>
      <c r="T23" s="6"/>
      <c r="U23" s="6"/>
      <c r="V23" s="6"/>
      <c r="W23" s="6"/>
      <c r="X23" s="6"/>
      <c r="Y23" s="6"/>
      <c r="Z23" s="6"/>
      <c r="AA23" s="6"/>
      <c r="AB23" s="6"/>
      <c r="AC23" s="6"/>
      <c r="AD23" s="6"/>
      <c r="AE23" s="6"/>
      <c r="AF23" s="6"/>
      <c r="AG23" s="6"/>
      <c r="AH23" s="6"/>
      <c r="AI23" s="6"/>
      <c r="AJ23" s="6"/>
      <c r="AK23" s="6"/>
      <c r="AL23" s="6"/>
      <c r="AM23" s="6"/>
      <c r="AN23" s="6"/>
      <c r="AO23" s="6"/>
      <c r="AP23" s="6"/>
      <c r="AQ23" s="6"/>
      <c r="AR23" s="6"/>
      <c r="AS23" s="6"/>
      <c r="AT23" s="6"/>
      <c r="AU23" s="5" t="s">
        <v>3641</v>
      </c>
    </row>
    <row r="24" spans="1:47" ht="11" customHeight="1" x14ac:dyDescent="0.35">
      <c r="A24" s="36"/>
      <c r="B24" s="7" t="s">
        <v>3608</v>
      </c>
      <c r="C24" s="4" t="s">
        <v>970</v>
      </c>
      <c r="D24" s="6"/>
      <c r="E24" s="6"/>
      <c r="F24" s="6"/>
      <c r="G24" s="6"/>
      <c r="H24" s="6"/>
      <c r="I24" s="6"/>
      <c r="J24" s="6"/>
      <c r="K24" s="6"/>
      <c r="L24" s="6"/>
      <c r="M24" s="6"/>
      <c r="N24" s="6"/>
      <c r="O24" s="6"/>
      <c r="P24" s="6"/>
      <c r="Q24" s="6"/>
      <c r="R24" s="6"/>
      <c r="S24" s="6"/>
      <c r="T24" s="6"/>
      <c r="U24" s="6"/>
      <c r="V24" s="6"/>
      <c r="W24" s="6"/>
      <c r="X24" s="6"/>
      <c r="Y24" s="6"/>
      <c r="Z24" s="6"/>
      <c r="AA24" s="6"/>
      <c r="AB24" s="6"/>
      <c r="AC24" s="6"/>
      <c r="AD24" s="6"/>
      <c r="AE24" s="6"/>
      <c r="AF24" s="6"/>
      <c r="AG24" s="6"/>
      <c r="AH24" s="6"/>
      <c r="AI24" s="6"/>
      <c r="AJ24" s="6"/>
      <c r="AK24" s="6"/>
      <c r="AL24" s="6"/>
      <c r="AM24" s="6"/>
      <c r="AN24" s="6"/>
      <c r="AO24" s="6"/>
      <c r="AP24" s="6"/>
      <c r="AQ24" s="6"/>
      <c r="AR24" s="6"/>
      <c r="AS24" s="6"/>
      <c r="AT24" s="6"/>
      <c r="AU24" s="5" t="s">
        <v>3642</v>
      </c>
    </row>
    <row r="25" spans="1:47" ht="11" customHeight="1" x14ac:dyDescent="0.35">
      <c r="A25" s="36"/>
      <c r="B25" s="7" t="s">
        <v>3609</v>
      </c>
      <c r="C25" s="4" t="s">
        <v>548</v>
      </c>
      <c r="D25" s="6"/>
      <c r="E25" s="6"/>
      <c r="F25" s="6"/>
      <c r="G25" s="6"/>
      <c r="H25" s="6"/>
      <c r="I25" s="6"/>
      <c r="J25" s="6"/>
      <c r="K25" s="6"/>
      <c r="L25" s="6"/>
      <c r="M25" s="6"/>
      <c r="N25" s="6"/>
      <c r="O25" s="6"/>
      <c r="P25" s="6"/>
      <c r="Q25" s="6"/>
      <c r="R25" s="6"/>
      <c r="S25" s="6"/>
      <c r="T25" s="6"/>
      <c r="U25" s="6"/>
      <c r="V25" s="6"/>
      <c r="W25" s="6"/>
      <c r="X25" s="6"/>
      <c r="Y25" s="6"/>
      <c r="Z25" s="6"/>
      <c r="AA25" s="6"/>
      <c r="AB25" s="6"/>
      <c r="AC25" s="6"/>
      <c r="AD25" s="6"/>
      <c r="AE25" s="6"/>
      <c r="AF25" s="6"/>
      <c r="AG25" s="6"/>
      <c r="AH25" s="6"/>
      <c r="AI25" s="6"/>
      <c r="AJ25" s="6"/>
      <c r="AK25" s="6"/>
      <c r="AL25" s="6"/>
      <c r="AM25" s="6"/>
      <c r="AN25" s="6"/>
      <c r="AO25" s="6"/>
      <c r="AP25" s="6"/>
      <c r="AQ25" s="6"/>
      <c r="AR25" s="6"/>
      <c r="AS25" s="6"/>
      <c r="AT25" s="6"/>
      <c r="AU25" s="5" t="s">
        <v>3643</v>
      </c>
    </row>
    <row r="26" spans="1:47" ht="11" customHeight="1" x14ac:dyDescent="0.35">
      <c r="A26" s="36"/>
      <c r="B26" s="7" t="s">
        <v>3610</v>
      </c>
      <c r="C26" s="4" t="s">
        <v>550</v>
      </c>
      <c r="D26" s="6"/>
      <c r="E26" s="6"/>
      <c r="F26" s="6"/>
      <c r="G26" s="6"/>
      <c r="H26" s="6"/>
      <c r="I26" s="6"/>
      <c r="J26" s="6"/>
      <c r="K26" s="6"/>
      <c r="L26" s="6"/>
      <c r="M26" s="6"/>
      <c r="N26" s="6"/>
      <c r="O26" s="6"/>
      <c r="P26" s="6"/>
      <c r="Q26" s="6"/>
      <c r="R26" s="6"/>
      <c r="S26" s="6"/>
      <c r="T26" s="6"/>
      <c r="U26" s="6"/>
      <c r="V26" s="6"/>
      <c r="W26" s="6"/>
      <c r="X26" s="6"/>
      <c r="Y26" s="6"/>
      <c r="Z26" s="6"/>
      <c r="AA26" s="6"/>
      <c r="AB26" s="6"/>
      <c r="AC26" s="6"/>
      <c r="AD26" s="6"/>
      <c r="AE26" s="6"/>
      <c r="AF26" s="6"/>
      <c r="AG26" s="6"/>
      <c r="AH26" s="6"/>
      <c r="AI26" s="6"/>
      <c r="AJ26" s="6"/>
      <c r="AK26" s="6"/>
      <c r="AL26" s="6"/>
      <c r="AM26" s="6"/>
      <c r="AN26" s="6"/>
      <c r="AO26" s="6"/>
      <c r="AP26" s="6"/>
      <c r="AQ26" s="6"/>
      <c r="AR26" s="6"/>
      <c r="AS26" s="6"/>
      <c r="AT26" s="6"/>
      <c r="AU26" s="5" t="s">
        <v>3644</v>
      </c>
    </row>
    <row r="27" spans="1:47" ht="11" customHeight="1" x14ac:dyDescent="0.35">
      <c r="A27" s="36"/>
      <c r="B27" s="7" t="s">
        <v>3611</v>
      </c>
      <c r="C27" s="4" t="s">
        <v>552</v>
      </c>
      <c r="D27" s="6"/>
      <c r="E27" s="6"/>
      <c r="F27" s="6"/>
      <c r="G27" s="6"/>
      <c r="H27" s="6"/>
      <c r="I27" s="6"/>
      <c r="J27" s="6"/>
      <c r="K27" s="6"/>
      <c r="L27" s="6"/>
      <c r="M27" s="6"/>
      <c r="N27" s="6"/>
      <c r="O27" s="6"/>
      <c r="P27" s="6"/>
      <c r="Q27" s="6"/>
      <c r="R27" s="6"/>
      <c r="S27" s="6"/>
      <c r="T27" s="6"/>
      <c r="U27" s="6"/>
      <c r="V27" s="6"/>
      <c r="W27" s="6"/>
      <c r="X27" s="6"/>
      <c r="Y27" s="6"/>
      <c r="Z27" s="6"/>
      <c r="AA27" s="6"/>
      <c r="AB27" s="6"/>
      <c r="AC27" s="6"/>
      <c r="AD27" s="6"/>
      <c r="AE27" s="6"/>
      <c r="AF27" s="6"/>
      <c r="AG27" s="6"/>
      <c r="AH27" s="6"/>
      <c r="AI27" s="6"/>
      <c r="AJ27" s="6"/>
      <c r="AK27" s="6"/>
      <c r="AL27" s="6"/>
      <c r="AM27" s="6"/>
      <c r="AN27" s="6"/>
      <c r="AO27" s="6"/>
      <c r="AP27" s="6"/>
      <c r="AQ27" s="6"/>
      <c r="AR27" s="6"/>
      <c r="AS27" s="6"/>
      <c r="AT27" s="6"/>
      <c r="AU27" s="5" t="s">
        <v>3645</v>
      </c>
    </row>
    <row r="28" spans="1:47" ht="11" customHeight="1" x14ac:dyDescent="0.35">
      <c r="A28" s="36"/>
      <c r="B28" s="7" t="s">
        <v>3612</v>
      </c>
      <c r="C28" s="4" t="s">
        <v>554</v>
      </c>
      <c r="D28" s="6"/>
      <c r="E28" s="6"/>
      <c r="F28" s="6"/>
      <c r="G28" s="6"/>
      <c r="H28" s="6"/>
      <c r="I28" s="6"/>
      <c r="J28" s="6"/>
      <c r="K28" s="6"/>
      <c r="L28" s="6"/>
      <c r="M28" s="6"/>
      <c r="N28" s="6"/>
      <c r="O28" s="6"/>
      <c r="P28" s="6"/>
      <c r="Q28" s="6"/>
      <c r="R28" s="6"/>
      <c r="S28" s="6"/>
      <c r="T28" s="6"/>
      <c r="U28" s="6"/>
      <c r="V28" s="6"/>
      <c r="W28" s="6"/>
      <c r="X28" s="6"/>
      <c r="Y28" s="6"/>
      <c r="Z28" s="6"/>
      <c r="AA28" s="6"/>
      <c r="AB28" s="6"/>
      <c r="AC28" s="6"/>
      <c r="AD28" s="6"/>
      <c r="AE28" s="6"/>
      <c r="AF28" s="6"/>
      <c r="AG28" s="6"/>
      <c r="AH28" s="6"/>
      <c r="AI28" s="6"/>
      <c r="AJ28" s="6"/>
      <c r="AK28" s="6"/>
      <c r="AL28" s="6"/>
      <c r="AM28" s="6"/>
      <c r="AN28" s="6"/>
      <c r="AO28" s="6"/>
      <c r="AP28" s="6"/>
      <c r="AQ28" s="6"/>
      <c r="AR28" s="6"/>
      <c r="AS28" s="6"/>
      <c r="AT28" s="6"/>
      <c r="AU28" s="5" t="s">
        <v>3646</v>
      </c>
    </row>
    <row r="29" spans="1:47" ht="11" customHeight="1" x14ac:dyDescent="0.35">
      <c r="A29" s="36"/>
      <c r="B29" s="7" t="s">
        <v>3613</v>
      </c>
      <c r="C29" s="4" t="s">
        <v>556</v>
      </c>
      <c r="D29" s="6"/>
      <c r="E29" s="6"/>
      <c r="F29" s="6"/>
      <c r="G29" s="6"/>
      <c r="H29" s="6"/>
      <c r="I29" s="6"/>
      <c r="J29" s="6"/>
      <c r="K29" s="6"/>
      <c r="L29" s="6"/>
      <c r="M29" s="6"/>
      <c r="N29" s="6"/>
      <c r="O29" s="6"/>
      <c r="P29" s="6"/>
      <c r="Q29" s="6"/>
      <c r="R29" s="6"/>
      <c r="S29" s="6"/>
      <c r="T29" s="6"/>
      <c r="U29" s="6"/>
      <c r="V29" s="6"/>
      <c r="W29" s="6"/>
      <c r="X29" s="6"/>
      <c r="Y29" s="6"/>
      <c r="Z29" s="6"/>
      <c r="AA29" s="6"/>
      <c r="AB29" s="6"/>
      <c r="AC29" s="6"/>
      <c r="AD29" s="6"/>
      <c r="AE29" s="6"/>
      <c r="AF29" s="6"/>
      <c r="AG29" s="6"/>
      <c r="AH29" s="6"/>
      <c r="AI29" s="6"/>
      <c r="AJ29" s="6"/>
      <c r="AK29" s="6"/>
      <c r="AL29" s="6"/>
      <c r="AM29" s="6"/>
      <c r="AN29" s="6"/>
      <c r="AO29" s="6"/>
      <c r="AP29" s="6"/>
      <c r="AQ29" s="6"/>
      <c r="AR29" s="6"/>
      <c r="AS29" s="6"/>
      <c r="AT29" s="6"/>
      <c r="AU29" s="5" t="s">
        <v>3647</v>
      </c>
    </row>
    <row r="30" spans="1:47" ht="11" customHeight="1" x14ac:dyDescent="0.35">
      <c r="A30" s="36"/>
      <c r="B30" s="7" t="s">
        <v>3614</v>
      </c>
      <c r="C30" s="4" t="s">
        <v>558</v>
      </c>
      <c r="D30" s="6"/>
      <c r="E30" s="6"/>
      <c r="F30" s="6"/>
      <c r="G30" s="6"/>
      <c r="H30" s="6"/>
      <c r="I30" s="6"/>
      <c r="J30" s="6"/>
      <c r="K30" s="6"/>
      <c r="L30" s="6"/>
      <c r="M30" s="6"/>
      <c r="N30" s="6"/>
      <c r="O30" s="6"/>
      <c r="P30" s="6"/>
      <c r="Q30" s="6"/>
      <c r="R30" s="6"/>
      <c r="S30" s="6"/>
      <c r="T30" s="6"/>
      <c r="U30" s="6"/>
      <c r="V30" s="6"/>
      <c r="W30" s="6"/>
      <c r="X30" s="6"/>
      <c r="Y30" s="6"/>
      <c r="Z30" s="6"/>
      <c r="AA30" s="6"/>
      <c r="AB30" s="6"/>
      <c r="AC30" s="6"/>
      <c r="AD30" s="6"/>
      <c r="AE30" s="6"/>
      <c r="AF30" s="6"/>
      <c r="AG30" s="6"/>
      <c r="AH30" s="6"/>
      <c r="AI30" s="6"/>
      <c r="AJ30" s="6"/>
      <c r="AK30" s="6"/>
      <c r="AL30" s="6"/>
      <c r="AM30" s="6"/>
      <c r="AN30" s="6"/>
      <c r="AO30" s="6"/>
      <c r="AP30" s="6"/>
      <c r="AQ30" s="6"/>
      <c r="AR30" s="6"/>
      <c r="AS30" s="6"/>
      <c r="AT30" s="6"/>
      <c r="AU30" s="5" t="s">
        <v>3648</v>
      </c>
    </row>
    <row r="31" spans="1:47" ht="11" customHeight="1" x14ac:dyDescent="0.35">
      <c r="A31" s="36"/>
      <c r="B31" s="7" t="s">
        <v>3615</v>
      </c>
      <c r="C31" s="4" t="s">
        <v>560</v>
      </c>
      <c r="D31" s="6"/>
      <c r="E31" s="6"/>
      <c r="F31" s="6"/>
      <c r="G31" s="6"/>
      <c r="H31" s="6"/>
      <c r="I31" s="6"/>
      <c r="J31" s="6"/>
      <c r="K31" s="6"/>
      <c r="L31" s="6"/>
      <c r="M31" s="6"/>
      <c r="N31" s="6"/>
      <c r="O31" s="6"/>
      <c r="P31" s="6"/>
      <c r="Q31" s="6"/>
      <c r="R31" s="6"/>
      <c r="S31" s="6"/>
      <c r="T31" s="6"/>
      <c r="U31" s="6"/>
      <c r="V31" s="6"/>
      <c r="W31" s="6"/>
      <c r="X31" s="6"/>
      <c r="Y31" s="6"/>
      <c r="Z31" s="6"/>
      <c r="AA31" s="6"/>
      <c r="AB31" s="6"/>
      <c r="AC31" s="6"/>
      <c r="AD31" s="6"/>
      <c r="AE31" s="6"/>
      <c r="AF31" s="6"/>
      <c r="AG31" s="6"/>
      <c r="AH31" s="6"/>
      <c r="AI31" s="6"/>
      <c r="AJ31" s="6"/>
      <c r="AK31" s="6"/>
      <c r="AL31" s="6"/>
      <c r="AM31" s="6"/>
      <c r="AN31" s="6"/>
      <c r="AO31" s="6"/>
      <c r="AP31" s="6"/>
      <c r="AQ31" s="6"/>
      <c r="AR31" s="6"/>
      <c r="AS31" s="6"/>
      <c r="AT31" s="6"/>
      <c r="AU31" s="5" t="s">
        <v>3649</v>
      </c>
    </row>
    <row r="32" spans="1:47" ht="11" customHeight="1" x14ac:dyDescent="0.35">
      <c r="A32" s="36"/>
      <c r="B32" s="7" t="s">
        <v>3616</v>
      </c>
      <c r="C32" s="4" t="s">
        <v>986</v>
      </c>
      <c r="D32" s="6"/>
      <c r="E32" s="6"/>
      <c r="F32" s="6"/>
      <c r="G32" s="6"/>
      <c r="H32" s="6"/>
      <c r="I32" s="6"/>
      <c r="J32" s="6"/>
      <c r="K32" s="6"/>
      <c r="L32" s="6"/>
      <c r="M32" s="6"/>
      <c r="N32" s="6"/>
      <c r="O32" s="6"/>
      <c r="P32" s="6"/>
      <c r="Q32" s="6"/>
      <c r="R32" s="6"/>
      <c r="S32" s="6"/>
      <c r="T32" s="6"/>
      <c r="U32" s="6"/>
      <c r="V32" s="6"/>
      <c r="W32" s="6"/>
      <c r="X32" s="6"/>
      <c r="Y32" s="6"/>
      <c r="Z32" s="6"/>
      <c r="AA32" s="6"/>
      <c r="AB32" s="6"/>
      <c r="AC32" s="6"/>
      <c r="AD32" s="6"/>
      <c r="AE32" s="6"/>
      <c r="AF32" s="6"/>
      <c r="AG32" s="6"/>
      <c r="AH32" s="6"/>
      <c r="AI32" s="6"/>
      <c r="AJ32" s="6"/>
      <c r="AK32" s="6"/>
      <c r="AL32" s="6"/>
      <c r="AM32" s="6"/>
      <c r="AN32" s="6"/>
      <c r="AO32" s="6"/>
      <c r="AP32" s="6"/>
      <c r="AQ32" s="6"/>
      <c r="AR32" s="6"/>
      <c r="AS32" s="6"/>
      <c r="AT32" s="6"/>
      <c r="AU32" s="5" t="s">
        <v>3650</v>
      </c>
    </row>
    <row r="33" spans="1:47" ht="11" customHeight="1" x14ac:dyDescent="0.35">
      <c r="A33" s="36"/>
      <c r="B33" s="7" t="s">
        <v>3617</v>
      </c>
      <c r="C33" s="4" t="s">
        <v>988</v>
      </c>
      <c r="D33" s="6"/>
      <c r="E33" s="6"/>
      <c r="F33" s="6"/>
      <c r="G33" s="6"/>
      <c r="H33" s="6"/>
      <c r="I33" s="6"/>
      <c r="J33" s="6"/>
      <c r="K33" s="6"/>
      <c r="L33" s="6"/>
      <c r="M33" s="6"/>
      <c r="N33" s="6"/>
      <c r="O33" s="6"/>
      <c r="P33" s="6"/>
      <c r="Q33" s="6"/>
      <c r="R33" s="6"/>
      <c r="S33" s="6"/>
      <c r="T33" s="6"/>
      <c r="U33" s="6"/>
      <c r="V33" s="6"/>
      <c r="W33" s="6"/>
      <c r="X33" s="6"/>
      <c r="Y33" s="6"/>
      <c r="Z33" s="6"/>
      <c r="AA33" s="6"/>
      <c r="AB33" s="6"/>
      <c r="AC33" s="6"/>
      <c r="AD33" s="6"/>
      <c r="AE33" s="6"/>
      <c r="AF33" s="6"/>
      <c r="AG33" s="6"/>
      <c r="AH33" s="6"/>
      <c r="AI33" s="6"/>
      <c r="AJ33" s="6"/>
      <c r="AK33" s="6"/>
      <c r="AL33" s="6"/>
      <c r="AM33" s="6"/>
      <c r="AN33" s="6"/>
      <c r="AO33" s="6"/>
      <c r="AP33" s="6"/>
      <c r="AQ33" s="6"/>
      <c r="AR33" s="6"/>
      <c r="AS33" s="6"/>
      <c r="AT33" s="6"/>
      <c r="AU33" s="5" t="s">
        <v>3651</v>
      </c>
    </row>
    <row r="34" spans="1:47" ht="11" customHeight="1" x14ac:dyDescent="0.35">
      <c r="A34" s="36"/>
      <c r="B34" s="7" t="s">
        <v>3618</v>
      </c>
      <c r="C34" s="4" t="s">
        <v>566</v>
      </c>
      <c r="D34" s="6"/>
      <c r="E34" s="6"/>
      <c r="F34" s="6"/>
      <c r="G34" s="6"/>
      <c r="H34" s="6"/>
      <c r="I34" s="6"/>
      <c r="J34" s="6"/>
      <c r="K34" s="6"/>
      <c r="L34" s="6"/>
      <c r="M34" s="6"/>
      <c r="N34" s="6"/>
      <c r="O34" s="6"/>
      <c r="P34" s="6"/>
      <c r="Q34" s="6"/>
      <c r="R34" s="6"/>
      <c r="S34" s="6"/>
      <c r="T34" s="6"/>
      <c r="U34" s="6"/>
      <c r="V34" s="6"/>
      <c r="W34" s="6"/>
      <c r="X34" s="6"/>
      <c r="Y34" s="6"/>
      <c r="Z34" s="6"/>
      <c r="AA34" s="6"/>
      <c r="AB34" s="6"/>
      <c r="AC34" s="6"/>
      <c r="AD34" s="6"/>
      <c r="AE34" s="6"/>
      <c r="AF34" s="6"/>
      <c r="AG34" s="6"/>
      <c r="AH34" s="6"/>
      <c r="AI34" s="6"/>
      <c r="AJ34" s="6"/>
      <c r="AK34" s="6"/>
      <c r="AL34" s="6"/>
      <c r="AM34" s="6"/>
      <c r="AN34" s="6"/>
      <c r="AO34" s="6"/>
      <c r="AP34" s="6"/>
      <c r="AQ34" s="6"/>
      <c r="AR34" s="6"/>
      <c r="AS34" s="6"/>
      <c r="AT34" s="6"/>
      <c r="AU34" s="5" t="s">
        <v>3652</v>
      </c>
    </row>
    <row r="35" spans="1:47" ht="11" customHeight="1" x14ac:dyDescent="0.35">
      <c r="A35" s="36"/>
      <c r="B35" s="7" t="s">
        <v>3619</v>
      </c>
      <c r="C35" s="4" t="s">
        <v>568</v>
      </c>
      <c r="D35" s="6"/>
      <c r="E35" s="6"/>
      <c r="F35" s="6"/>
      <c r="G35" s="6"/>
      <c r="H35" s="6"/>
      <c r="I35" s="6"/>
      <c r="J35" s="6"/>
      <c r="K35" s="6"/>
      <c r="L35" s="6"/>
      <c r="M35" s="6"/>
      <c r="N35" s="6"/>
      <c r="O35" s="6"/>
      <c r="P35" s="6"/>
      <c r="Q35" s="6"/>
      <c r="R35" s="6"/>
      <c r="S35" s="6"/>
      <c r="T35" s="6"/>
      <c r="U35" s="6"/>
      <c r="V35" s="6"/>
      <c r="W35" s="6"/>
      <c r="X35" s="6"/>
      <c r="Y35" s="6"/>
      <c r="Z35" s="6"/>
      <c r="AA35" s="6"/>
      <c r="AB35" s="6"/>
      <c r="AC35" s="6"/>
      <c r="AD35" s="6"/>
      <c r="AE35" s="6"/>
      <c r="AF35" s="6"/>
      <c r="AG35" s="6"/>
      <c r="AH35" s="6"/>
      <c r="AI35" s="6"/>
      <c r="AJ35" s="6"/>
      <c r="AK35" s="6"/>
      <c r="AL35" s="6"/>
      <c r="AM35" s="6"/>
      <c r="AN35" s="6"/>
      <c r="AO35" s="6"/>
      <c r="AP35" s="6"/>
      <c r="AQ35" s="6"/>
      <c r="AR35" s="6"/>
      <c r="AS35" s="6"/>
      <c r="AT35" s="6"/>
      <c r="AU35" s="5" t="s">
        <v>3653</v>
      </c>
    </row>
    <row r="36" spans="1:47" ht="11" customHeight="1" x14ac:dyDescent="0.35">
      <c r="A36" s="36"/>
      <c r="B36" s="7" t="s">
        <v>3620</v>
      </c>
      <c r="C36" s="4" t="s">
        <v>570</v>
      </c>
      <c r="D36" s="6"/>
      <c r="E36" s="6"/>
      <c r="F36" s="6"/>
      <c r="G36" s="6"/>
      <c r="H36" s="6"/>
      <c r="I36" s="6"/>
      <c r="J36" s="6"/>
      <c r="K36" s="6"/>
      <c r="L36" s="6"/>
      <c r="M36" s="6"/>
      <c r="N36" s="6"/>
      <c r="O36" s="6"/>
      <c r="P36" s="6"/>
      <c r="Q36" s="6"/>
      <c r="R36" s="6"/>
      <c r="S36" s="6"/>
      <c r="T36" s="6"/>
      <c r="U36" s="6"/>
      <c r="V36" s="6"/>
      <c r="W36" s="6"/>
      <c r="X36" s="6"/>
      <c r="Y36" s="6"/>
      <c r="Z36" s="6"/>
      <c r="AA36" s="6"/>
      <c r="AB36" s="6"/>
      <c r="AC36" s="6"/>
      <c r="AD36" s="6"/>
      <c r="AE36" s="6"/>
      <c r="AF36" s="6"/>
      <c r="AG36" s="6"/>
      <c r="AH36" s="6"/>
      <c r="AI36" s="6"/>
      <c r="AJ36" s="6"/>
      <c r="AK36" s="6"/>
      <c r="AL36" s="6"/>
      <c r="AM36" s="6"/>
      <c r="AN36" s="6"/>
      <c r="AO36" s="6"/>
      <c r="AP36" s="6"/>
      <c r="AQ36" s="6"/>
      <c r="AR36" s="6"/>
      <c r="AS36" s="6"/>
      <c r="AT36" s="6"/>
      <c r="AU36" s="5" t="s">
        <v>3654</v>
      </c>
    </row>
    <row r="37" spans="1:47" ht="11" customHeight="1" x14ac:dyDescent="0.35">
      <c r="A37" s="36"/>
      <c r="B37" s="7" t="s">
        <v>3621</v>
      </c>
      <c r="C37" s="4" t="s">
        <v>572</v>
      </c>
      <c r="D37" s="6"/>
      <c r="E37" s="6"/>
      <c r="F37" s="6"/>
      <c r="G37" s="6"/>
      <c r="H37" s="6"/>
      <c r="I37" s="6"/>
      <c r="J37" s="6"/>
      <c r="K37" s="6"/>
      <c r="L37" s="6"/>
      <c r="M37" s="6"/>
      <c r="N37" s="6"/>
      <c r="O37" s="6"/>
      <c r="P37" s="6"/>
      <c r="Q37" s="6"/>
      <c r="R37" s="6"/>
      <c r="S37" s="6"/>
      <c r="T37" s="6"/>
      <c r="U37" s="6"/>
      <c r="V37" s="6"/>
      <c r="W37" s="6"/>
      <c r="X37" s="6"/>
      <c r="Y37" s="6"/>
      <c r="Z37" s="6"/>
      <c r="AA37" s="6"/>
      <c r="AB37" s="6"/>
      <c r="AC37" s="6"/>
      <c r="AD37" s="6"/>
      <c r="AE37" s="6"/>
      <c r="AF37" s="6"/>
      <c r="AG37" s="6"/>
      <c r="AH37" s="6"/>
      <c r="AI37" s="6"/>
      <c r="AJ37" s="6"/>
      <c r="AK37" s="6"/>
      <c r="AL37" s="6"/>
      <c r="AM37" s="6"/>
      <c r="AN37" s="6"/>
      <c r="AO37" s="6"/>
      <c r="AP37" s="6"/>
      <c r="AQ37" s="6"/>
      <c r="AR37" s="6"/>
      <c r="AS37" s="6"/>
      <c r="AT37" s="6"/>
      <c r="AU37" s="5" t="s">
        <v>3655</v>
      </c>
    </row>
    <row r="38" spans="1:47" ht="11" customHeight="1" x14ac:dyDescent="0.35">
      <c r="A38" s="36"/>
      <c r="B38" s="7" t="s">
        <v>3622</v>
      </c>
      <c r="C38" s="4" t="s">
        <v>574</v>
      </c>
      <c r="D38" s="6"/>
      <c r="E38" s="6"/>
      <c r="F38" s="6"/>
      <c r="G38" s="6"/>
      <c r="H38" s="6"/>
      <c r="I38" s="6"/>
      <c r="J38" s="6"/>
      <c r="K38" s="6"/>
      <c r="L38" s="6"/>
      <c r="M38" s="6"/>
      <c r="N38" s="6"/>
      <c r="O38" s="6"/>
      <c r="P38" s="6"/>
      <c r="Q38" s="6"/>
      <c r="R38" s="6"/>
      <c r="S38" s="6"/>
      <c r="T38" s="6"/>
      <c r="U38" s="6"/>
      <c r="V38" s="6"/>
      <c r="W38" s="6"/>
      <c r="X38" s="6"/>
      <c r="Y38" s="6"/>
      <c r="Z38" s="6"/>
      <c r="AA38" s="6"/>
      <c r="AB38" s="6"/>
      <c r="AC38" s="6"/>
      <c r="AD38" s="6"/>
      <c r="AE38" s="6"/>
      <c r="AF38" s="6"/>
      <c r="AG38" s="6"/>
      <c r="AH38" s="6"/>
      <c r="AI38" s="6"/>
      <c r="AJ38" s="6"/>
      <c r="AK38" s="6"/>
      <c r="AL38" s="6"/>
      <c r="AM38" s="6"/>
      <c r="AN38" s="6"/>
      <c r="AO38" s="6"/>
      <c r="AP38" s="6"/>
      <c r="AQ38" s="6"/>
      <c r="AR38" s="6"/>
      <c r="AS38" s="6"/>
      <c r="AT38" s="6"/>
      <c r="AU38" s="5" t="s">
        <v>3656</v>
      </c>
    </row>
    <row r="39" spans="1:47" ht="11" customHeight="1" x14ac:dyDescent="0.35">
      <c r="A39" s="36"/>
      <c r="B39" s="7" t="s">
        <v>3623</v>
      </c>
      <c r="C39" s="4" t="s">
        <v>576</v>
      </c>
      <c r="D39" s="6"/>
      <c r="E39" s="6"/>
      <c r="F39" s="6"/>
      <c r="G39" s="6"/>
      <c r="H39" s="6"/>
      <c r="I39" s="6"/>
      <c r="J39" s="6"/>
      <c r="K39" s="6"/>
      <c r="L39" s="6"/>
      <c r="M39" s="6"/>
      <c r="N39" s="6"/>
      <c r="O39" s="6"/>
      <c r="P39" s="6"/>
      <c r="Q39" s="6"/>
      <c r="R39" s="6"/>
      <c r="S39" s="6"/>
      <c r="T39" s="6"/>
      <c r="U39" s="6"/>
      <c r="V39" s="6"/>
      <c r="W39" s="6"/>
      <c r="X39" s="6"/>
      <c r="Y39" s="6"/>
      <c r="Z39" s="6"/>
      <c r="AA39" s="6"/>
      <c r="AB39" s="6"/>
      <c r="AC39" s="6"/>
      <c r="AD39" s="6"/>
      <c r="AE39" s="6"/>
      <c r="AF39" s="6"/>
      <c r="AG39" s="6"/>
      <c r="AH39" s="6"/>
      <c r="AI39" s="6"/>
      <c r="AJ39" s="6"/>
      <c r="AK39" s="6"/>
      <c r="AL39" s="6"/>
      <c r="AM39" s="6"/>
      <c r="AN39" s="6"/>
      <c r="AO39" s="6"/>
      <c r="AP39" s="6"/>
      <c r="AQ39" s="6"/>
      <c r="AR39" s="6"/>
      <c r="AS39" s="6"/>
      <c r="AT39" s="6"/>
      <c r="AU39" s="5" t="s">
        <v>3657</v>
      </c>
    </row>
    <row r="40" spans="1:47" ht="11" customHeight="1" x14ac:dyDescent="0.35">
      <c r="C40" s="5" t="s">
        <v>14</v>
      </c>
      <c r="D40" s="5" t="s">
        <v>3660</v>
      </c>
      <c r="E40" s="5" t="s">
        <v>3661</v>
      </c>
      <c r="F40" s="5" t="s">
        <v>3662</v>
      </c>
      <c r="G40" s="5" t="s">
        <v>3663</v>
      </c>
      <c r="H40" s="5" t="s">
        <v>3664</v>
      </c>
      <c r="I40" s="5" t="s">
        <v>3658</v>
      </c>
      <c r="J40" s="5" t="s">
        <v>3660</v>
      </c>
      <c r="K40" s="5" t="s">
        <v>3661</v>
      </c>
      <c r="L40" s="5" t="s">
        <v>3662</v>
      </c>
      <c r="M40" s="5" t="s">
        <v>3663</v>
      </c>
      <c r="N40" s="5" t="s">
        <v>3664</v>
      </c>
      <c r="O40" s="5" t="s">
        <v>3658</v>
      </c>
      <c r="P40" s="5" t="s">
        <v>3660</v>
      </c>
      <c r="Q40" s="5" t="s">
        <v>3661</v>
      </c>
      <c r="R40" s="5" t="s">
        <v>3662</v>
      </c>
      <c r="S40" s="5" t="s">
        <v>3663</v>
      </c>
      <c r="T40" s="5" t="s">
        <v>3664</v>
      </c>
      <c r="U40" s="5" t="s">
        <v>3658</v>
      </c>
      <c r="V40" s="5" t="s">
        <v>3660</v>
      </c>
      <c r="W40" s="5" t="s">
        <v>3661</v>
      </c>
      <c r="X40" s="5" t="s">
        <v>3662</v>
      </c>
      <c r="Y40" s="5" t="s">
        <v>3663</v>
      </c>
      <c r="Z40" s="5" t="s">
        <v>3664</v>
      </c>
      <c r="AA40" s="5" t="s">
        <v>3658</v>
      </c>
      <c r="AB40" s="5" t="s">
        <v>3660</v>
      </c>
      <c r="AC40" s="5" t="s">
        <v>3661</v>
      </c>
      <c r="AD40" s="5" t="s">
        <v>3662</v>
      </c>
      <c r="AE40" s="5" t="s">
        <v>3663</v>
      </c>
      <c r="AF40" s="5" t="s">
        <v>3664</v>
      </c>
      <c r="AG40" s="5" t="s">
        <v>3658</v>
      </c>
      <c r="AH40" s="5" t="s">
        <v>3660</v>
      </c>
      <c r="AI40" s="5" t="s">
        <v>3661</v>
      </c>
      <c r="AJ40" s="5" t="s">
        <v>3662</v>
      </c>
      <c r="AK40" s="5" t="s">
        <v>3663</v>
      </c>
      <c r="AL40" s="5" t="s">
        <v>3664</v>
      </c>
      <c r="AM40" s="5" t="s">
        <v>3658</v>
      </c>
      <c r="AN40" s="5" t="s">
        <v>3660</v>
      </c>
      <c r="AO40" s="5" t="s">
        <v>3661</v>
      </c>
      <c r="AP40" s="5" t="s">
        <v>3662</v>
      </c>
      <c r="AQ40" s="5" t="s">
        <v>3663</v>
      </c>
      <c r="AR40" s="5" t="s">
        <v>3664</v>
      </c>
      <c r="AS40" s="5" t="s">
        <v>3658</v>
      </c>
      <c r="AT40" s="5" t="s">
        <v>3658</v>
      </c>
    </row>
    <row r="41" spans="1:47" ht="11" customHeight="1" x14ac:dyDescent="0.35">
      <c r="C41" s="5" t="s">
        <v>492</v>
      </c>
      <c r="D41" s="5" t="s">
        <v>1736</v>
      </c>
      <c r="E41" s="5" t="s">
        <v>1736</v>
      </c>
      <c r="F41" s="5" t="s">
        <v>1736</v>
      </c>
      <c r="G41" s="5" t="s">
        <v>1736</v>
      </c>
      <c r="H41" s="5" t="s">
        <v>1736</v>
      </c>
      <c r="I41" s="5" t="s">
        <v>1736</v>
      </c>
      <c r="J41" s="5" t="s">
        <v>497</v>
      </c>
      <c r="K41" s="5" t="s">
        <v>497</v>
      </c>
      <c r="L41" s="5" t="s">
        <v>497</v>
      </c>
      <c r="M41" s="5" t="s">
        <v>497</v>
      </c>
      <c r="N41" s="5" t="s">
        <v>497</v>
      </c>
      <c r="O41" s="5" t="s">
        <v>497</v>
      </c>
      <c r="P41" s="5" t="s">
        <v>1737</v>
      </c>
      <c r="Q41" s="5" t="s">
        <v>1737</v>
      </c>
      <c r="R41" s="5" t="s">
        <v>1737</v>
      </c>
      <c r="S41" s="5" t="s">
        <v>1737</v>
      </c>
      <c r="T41" s="5" t="s">
        <v>1737</v>
      </c>
      <c r="U41" s="5" t="s">
        <v>1737</v>
      </c>
      <c r="V41" s="5" t="s">
        <v>3659</v>
      </c>
      <c r="W41" s="5" t="s">
        <v>3659</v>
      </c>
      <c r="X41" s="5" t="s">
        <v>3659</v>
      </c>
      <c r="Y41" s="5" t="s">
        <v>3659</v>
      </c>
      <c r="Z41" s="5" t="s">
        <v>3659</v>
      </c>
      <c r="AA41" s="5" t="s">
        <v>3659</v>
      </c>
      <c r="AB41" s="5" t="s">
        <v>1940</v>
      </c>
      <c r="AC41" s="5" t="s">
        <v>1940</v>
      </c>
      <c r="AD41" s="5" t="s">
        <v>1940</v>
      </c>
      <c r="AE41" s="5" t="s">
        <v>1940</v>
      </c>
      <c r="AF41" s="5" t="s">
        <v>1940</v>
      </c>
      <c r="AG41" s="5" t="s">
        <v>1940</v>
      </c>
      <c r="AH41" s="5" t="s">
        <v>1533</v>
      </c>
      <c r="AI41" s="5" t="s">
        <v>1533</v>
      </c>
      <c r="AJ41" s="5" t="s">
        <v>1533</v>
      </c>
      <c r="AK41" s="5" t="s">
        <v>1533</v>
      </c>
      <c r="AL41" s="5" t="s">
        <v>1533</v>
      </c>
      <c r="AM41" s="5" t="s">
        <v>1533</v>
      </c>
      <c r="AN41" s="5" t="s">
        <v>1539</v>
      </c>
      <c r="AO41" s="5" t="s">
        <v>1539</v>
      </c>
      <c r="AP41" s="5" t="s">
        <v>1539</v>
      </c>
      <c r="AQ41" s="5" t="s">
        <v>1539</v>
      </c>
      <c r="AR41" s="5" t="s">
        <v>1539</v>
      </c>
      <c r="AS41" s="5" t="s">
        <v>1539</v>
      </c>
      <c r="AT41" s="5" t="s">
        <v>1798</v>
      </c>
    </row>
    <row r="42" spans="1:47" ht="11" customHeight="1" x14ac:dyDescent="0.35">
      <c r="C42" s="5" t="s">
        <v>1475</v>
      </c>
      <c r="D42" s="5" t="s">
        <v>1785</v>
      </c>
      <c r="E42" s="5" t="s">
        <v>1785</v>
      </c>
      <c r="F42" s="5" t="s">
        <v>1785</v>
      </c>
      <c r="G42" s="5" t="s">
        <v>1785</v>
      </c>
      <c r="H42" s="5" t="s">
        <v>1785</v>
      </c>
      <c r="I42" s="8"/>
      <c r="J42" s="5" t="s">
        <v>1785</v>
      </c>
      <c r="K42" s="5" t="s">
        <v>1785</v>
      </c>
      <c r="L42" s="5" t="s">
        <v>1785</v>
      </c>
      <c r="M42" s="5" t="s">
        <v>1785</v>
      </c>
      <c r="N42" s="5" t="s">
        <v>1785</v>
      </c>
      <c r="O42" s="8"/>
      <c r="P42" s="5" t="s">
        <v>1785</v>
      </c>
      <c r="Q42" s="5" t="s">
        <v>1785</v>
      </c>
      <c r="R42" s="5" t="s">
        <v>1785</v>
      </c>
      <c r="S42" s="5" t="s">
        <v>1785</v>
      </c>
      <c r="T42" s="5" t="s">
        <v>1785</v>
      </c>
      <c r="U42" s="8"/>
      <c r="V42" s="5" t="s">
        <v>1785</v>
      </c>
      <c r="W42" s="5" t="s">
        <v>1785</v>
      </c>
      <c r="X42" s="5" t="s">
        <v>1785</v>
      </c>
      <c r="Y42" s="5" t="s">
        <v>1785</v>
      </c>
      <c r="Z42" s="5" t="s">
        <v>1785</v>
      </c>
      <c r="AA42" s="8"/>
      <c r="AB42" s="5" t="s">
        <v>1536</v>
      </c>
      <c r="AC42" s="5" t="s">
        <v>1536</v>
      </c>
      <c r="AD42" s="5" t="s">
        <v>1536</v>
      </c>
      <c r="AE42" s="5" t="s">
        <v>1536</v>
      </c>
      <c r="AF42" s="5" t="s">
        <v>1536</v>
      </c>
      <c r="AG42" s="8"/>
      <c r="AH42" s="5" t="s">
        <v>1785</v>
      </c>
      <c r="AI42" s="5" t="s">
        <v>1785</v>
      </c>
      <c r="AJ42" s="5" t="s">
        <v>1785</v>
      </c>
      <c r="AK42" s="5" t="s">
        <v>1785</v>
      </c>
      <c r="AL42" s="5" t="s">
        <v>1785</v>
      </c>
      <c r="AM42" s="8"/>
      <c r="AN42" s="5" t="s">
        <v>1536</v>
      </c>
      <c r="AO42" s="5" t="s">
        <v>1536</v>
      </c>
      <c r="AP42" s="5" t="s">
        <v>1536</v>
      </c>
      <c r="AQ42" s="5" t="s">
        <v>1536</v>
      </c>
      <c r="AR42" s="5" t="s">
        <v>1536</v>
      </c>
      <c r="AS42" s="8"/>
      <c r="AT42" s="8"/>
    </row>
    <row r="43" spans="1:47" ht="11" customHeight="1" x14ac:dyDescent="0.35">
      <c r="C43" s="5" t="s">
        <v>493</v>
      </c>
      <c r="D43" s="5" t="s">
        <v>495</v>
      </c>
      <c r="E43" s="5" t="s">
        <v>495</v>
      </c>
      <c r="F43" s="5" t="s">
        <v>495</v>
      </c>
      <c r="G43" s="5" t="s">
        <v>495</v>
      </c>
      <c r="H43" s="5" t="s">
        <v>495</v>
      </c>
      <c r="I43" s="5" t="s">
        <v>495</v>
      </c>
      <c r="J43" s="5" t="s">
        <v>495</v>
      </c>
      <c r="K43" s="5" t="s">
        <v>495</v>
      </c>
      <c r="L43" s="5" t="s">
        <v>495</v>
      </c>
      <c r="M43" s="5" t="s">
        <v>495</v>
      </c>
      <c r="N43" s="5" t="s">
        <v>495</v>
      </c>
      <c r="O43" s="5" t="s">
        <v>495</v>
      </c>
      <c r="P43" s="5" t="s">
        <v>495</v>
      </c>
      <c r="Q43" s="5" t="s">
        <v>495</v>
      </c>
      <c r="R43" s="5" t="s">
        <v>495</v>
      </c>
      <c r="S43" s="5" t="s">
        <v>495</v>
      </c>
      <c r="T43" s="5" t="s">
        <v>495</v>
      </c>
      <c r="U43" s="5" t="s">
        <v>495</v>
      </c>
      <c r="V43" s="5" t="s">
        <v>495</v>
      </c>
      <c r="W43" s="5" t="s">
        <v>495</v>
      </c>
      <c r="X43" s="5" t="s">
        <v>495</v>
      </c>
      <c r="Y43" s="5" t="s">
        <v>495</v>
      </c>
      <c r="Z43" s="5" t="s">
        <v>495</v>
      </c>
      <c r="AA43" s="5" t="s">
        <v>495</v>
      </c>
      <c r="AB43" s="5" t="s">
        <v>495</v>
      </c>
      <c r="AC43" s="5" t="s">
        <v>495</v>
      </c>
      <c r="AD43" s="5" t="s">
        <v>495</v>
      </c>
      <c r="AE43" s="5" t="s">
        <v>495</v>
      </c>
      <c r="AF43" s="5" t="s">
        <v>495</v>
      </c>
      <c r="AG43" s="5" t="s">
        <v>495</v>
      </c>
      <c r="AH43" s="5" t="s">
        <v>495</v>
      </c>
      <c r="AI43" s="5" t="s">
        <v>495</v>
      </c>
      <c r="AJ43" s="5" t="s">
        <v>495</v>
      </c>
      <c r="AK43" s="5" t="s">
        <v>495</v>
      </c>
      <c r="AL43" s="5" t="s">
        <v>495</v>
      </c>
      <c r="AM43" s="5" t="s">
        <v>495</v>
      </c>
      <c r="AN43" s="5" t="s">
        <v>495</v>
      </c>
      <c r="AO43" s="5" t="s">
        <v>495</v>
      </c>
      <c r="AP43" s="5" t="s">
        <v>495</v>
      </c>
      <c r="AQ43" s="5" t="s">
        <v>495</v>
      </c>
      <c r="AR43" s="5" t="s">
        <v>495</v>
      </c>
      <c r="AS43" s="5" t="s">
        <v>495</v>
      </c>
      <c r="AT43" s="5" t="s">
        <v>495</v>
      </c>
    </row>
    <row r="44" spans="1:47" ht="11" customHeight="1" x14ac:dyDescent="0.35">
      <c r="C44" s="5" t="s">
        <v>1476</v>
      </c>
      <c r="D44" s="5" t="s">
        <v>1542</v>
      </c>
      <c r="E44" s="5" t="s">
        <v>1542</v>
      </c>
      <c r="F44" s="5" t="s">
        <v>1542</v>
      </c>
      <c r="G44" s="5" t="s">
        <v>1542</v>
      </c>
      <c r="H44" s="5" t="s">
        <v>1542</v>
      </c>
      <c r="I44" s="5" t="s">
        <v>1542</v>
      </c>
      <c r="J44" s="5" t="s">
        <v>1542</v>
      </c>
      <c r="K44" s="5" t="s">
        <v>1542</v>
      </c>
      <c r="L44" s="5" t="s">
        <v>1542</v>
      </c>
      <c r="M44" s="5" t="s">
        <v>1542</v>
      </c>
      <c r="N44" s="5" t="s">
        <v>1542</v>
      </c>
      <c r="O44" s="5" t="s">
        <v>1542</v>
      </c>
      <c r="P44" s="5" t="s">
        <v>1542</v>
      </c>
      <c r="Q44" s="5" t="s">
        <v>1542</v>
      </c>
      <c r="R44" s="5" t="s">
        <v>1542</v>
      </c>
      <c r="S44" s="5" t="s">
        <v>1542</v>
      </c>
      <c r="T44" s="5" t="s">
        <v>1542</v>
      </c>
      <c r="U44" s="5" t="s">
        <v>1542</v>
      </c>
      <c r="V44" s="5" t="s">
        <v>1542</v>
      </c>
      <c r="W44" s="5" t="s">
        <v>1542</v>
      </c>
      <c r="X44" s="5" t="s">
        <v>1542</v>
      </c>
      <c r="Y44" s="5" t="s">
        <v>1542</v>
      </c>
      <c r="Z44" s="5" t="s">
        <v>1542</v>
      </c>
      <c r="AA44" s="5" t="s">
        <v>1542</v>
      </c>
      <c r="AB44" s="5" t="s">
        <v>1542</v>
      </c>
      <c r="AC44" s="5" t="s">
        <v>1542</v>
      </c>
      <c r="AD44" s="5" t="s">
        <v>1542</v>
      </c>
      <c r="AE44" s="5" t="s">
        <v>1542</v>
      </c>
      <c r="AF44" s="5" t="s">
        <v>1542</v>
      </c>
      <c r="AG44" s="5" t="s">
        <v>1542</v>
      </c>
      <c r="AH44" s="5" t="s">
        <v>1542</v>
      </c>
      <c r="AI44" s="5" t="s">
        <v>1542</v>
      </c>
      <c r="AJ44" s="5" t="s">
        <v>1542</v>
      </c>
      <c r="AK44" s="5" t="s">
        <v>1542</v>
      </c>
      <c r="AL44" s="5" t="s">
        <v>1542</v>
      </c>
      <c r="AM44" s="5" t="s">
        <v>1542</v>
      </c>
      <c r="AN44" s="5" t="s">
        <v>1542</v>
      </c>
      <c r="AO44" s="5" t="s">
        <v>1542</v>
      </c>
      <c r="AP44" s="5" t="s">
        <v>1542</v>
      </c>
      <c r="AQ44" s="5" t="s">
        <v>1542</v>
      </c>
      <c r="AR44" s="5" t="s">
        <v>1542</v>
      </c>
      <c r="AS44" s="5" t="s">
        <v>1542</v>
      </c>
      <c r="AT44" s="5" t="s">
        <v>1542</v>
      </c>
    </row>
  </sheetData>
  <mergeCells count="31">
    <mergeCell ref="A7:A39"/>
    <mergeCell ref="D3:I3"/>
    <mergeCell ref="G4:H4"/>
    <mergeCell ref="AT3:AT5"/>
    <mergeCell ref="J3:O3"/>
    <mergeCell ref="M4:N4"/>
    <mergeCell ref="AN4:AP4"/>
    <mergeCell ref="AN3:AS3"/>
    <mergeCell ref="AK4:AL4"/>
    <mergeCell ref="AB3:AG3"/>
    <mergeCell ref="AE4:AF4"/>
    <mergeCell ref="AH3:AM3"/>
    <mergeCell ref="D4:F4"/>
    <mergeCell ref="U4:U5"/>
    <mergeCell ref="AH4:AJ4"/>
    <mergeCell ref="AS4:AS5"/>
    <mergeCell ref="V3:AA3"/>
    <mergeCell ref="Y4:Z4"/>
    <mergeCell ref="AU5:AU6"/>
    <mergeCell ref="I4:I5"/>
    <mergeCell ref="O4:O5"/>
    <mergeCell ref="AB4:AD4"/>
    <mergeCell ref="P4:R4"/>
    <mergeCell ref="AM4:AM5"/>
    <mergeCell ref="V4:X4"/>
    <mergeCell ref="AG4:AG5"/>
    <mergeCell ref="P3:U3"/>
    <mergeCell ref="S4:T4"/>
    <mergeCell ref="J4:L4"/>
    <mergeCell ref="AQ4:AR4"/>
    <mergeCell ref="AA4:AA5"/>
  </mergeCells>
  <dataValidations count="1">
    <dataValidation type="custom" allowBlank="1" showErrorMessage="1" errorTitle="Error" error="Data is of incorrect type!" sqref="D7:AT39" xr:uid="{00000000-0002-0000-5E00-000000000000}">
      <formula1>ISNUMBER(D7)</formula1>
    </dataValidation>
  </dataValidations>
  <hyperlinks>
    <hyperlink ref="A1" location="'Table of Contents'!A1" display="S.13.01.01.01 - Projection of future gross cash flows (Best Estimate - life)" xr:uid="{00000000-0004-0000-5E00-000000000000}"/>
  </hyperlinks>
  <pageMargins left="0.7" right="0.7" top="0.75" bottom="0.75" header="0.3" footer="0.3"/>
  <pageSetup firstPageNumber="0" orientation="portrait"/>
  <drawing r:id="rId1"/>
  <legacyDrawing r:id="rId2"/>
</worksheet>
</file>

<file path=xl/worksheets/sheet9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0-000000000000}">
  <sheetPr codeName="Sheet96">
    <pageSetUpPr autoPageBreaks="0"/>
  </sheetPr>
  <dimension ref="A1:I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9" width="15" customWidth="1"/>
  </cols>
  <sheetData>
    <row r="1" spans="1:9" ht="12" customHeight="1" x14ac:dyDescent="0.35">
      <c r="A1" s="1" t="s">
        <v>3665</v>
      </c>
    </row>
    <row r="3" spans="1:9" ht="11" customHeight="1" x14ac:dyDescent="0.35">
      <c r="B3" s="35" t="s">
        <v>3666</v>
      </c>
      <c r="C3" s="35" t="s">
        <v>3667</v>
      </c>
      <c r="D3" s="40" t="s">
        <v>3668</v>
      </c>
      <c r="E3" s="36"/>
      <c r="F3" s="35" t="s">
        <v>3670</v>
      </c>
      <c r="G3" s="35" t="s">
        <v>3671</v>
      </c>
      <c r="H3" s="35" t="s">
        <v>3672</v>
      </c>
      <c r="I3" s="35" t="s">
        <v>3674</v>
      </c>
    </row>
    <row r="4" spans="1:9" ht="11" customHeight="1" x14ac:dyDescent="0.35">
      <c r="B4" s="36"/>
      <c r="C4" s="36"/>
      <c r="D4" s="13"/>
      <c r="E4" s="3" t="s">
        <v>3669</v>
      </c>
      <c r="F4" s="36"/>
      <c r="G4" s="36"/>
      <c r="H4" s="36"/>
      <c r="I4" s="36"/>
    </row>
    <row r="5" spans="1:9" ht="15" customHeight="1" x14ac:dyDescent="0.35">
      <c r="A5" s="3" t="s">
        <v>3675</v>
      </c>
      <c r="B5" s="4" t="s">
        <v>3568</v>
      </c>
      <c r="C5" s="4" t="s">
        <v>1339</v>
      </c>
      <c r="D5" s="4" t="s">
        <v>1554</v>
      </c>
      <c r="E5" s="4" t="s">
        <v>3341</v>
      </c>
      <c r="F5" s="4" t="s">
        <v>1348</v>
      </c>
      <c r="G5" s="4" t="s">
        <v>3572</v>
      </c>
      <c r="H5" s="4" t="s">
        <v>3673</v>
      </c>
      <c r="I5" s="4" t="s">
        <v>1280</v>
      </c>
    </row>
    <row r="6" spans="1:9" ht="15" customHeight="1" x14ac:dyDescent="0.35">
      <c r="A6" s="2"/>
      <c r="B6" s="6"/>
      <c r="C6" s="6"/>
      <c r="D6" s="6"/>
      <c r="E6" s="6"/>
      <c r="F6" s="6"/>
      <c r="G6" s="6"/>
      <c r="H6" s="6"/>
      <c r="I6" s="6"/>
    </row>
    <row r="7" spans="1:9" ht="11" customHeight="1" x14ac:dyDescent="0.35">
      <c r="A7" s="5" t="s">
        <v>14</v>
      </c>
      <c r="B7" s="5" t="s">
        <v>3683</v>
      </c>
      <c r="C7" s="5" t="s">
        <v>3676</v>
      </c>
      <c r="D7" s="5" t="s">
        <v>3677</v>
      </c>
      <c r="E7" s="5" t="s">
        <v>3678</v>
      </c>
      <c r="F7" s="5" t="s">
        <v>3679</v>
      </c>
      <c r="G7" s="5" t="s">
        <v>3680</v>
      </c>
      <c r="H7" s="5" t="s">
        <v>3681</v>
      </c>
      <c r="I7" s="5" t="s">
        <v>3682</v>
      </c>
    </row>
  </sheetData>
  <mergeCells count="7">
    <mergeCell ref="I3:I4"/>
    <mergeCell ref="B3:B4"/>
    <mergeCell ref="G3:G4"/>
    <mergeCell ref="H3:H4"/>
    <mergeCell ref="D3:E3"/>
    <mergeCell ref="F3:F4"/>
    <mergeCell ref="C3:C4"/>
  </mergeCells>
  <dataValidations count="1">
    <dataValidation type="custom" allowBlank="1" showErrorMessage="1" errorTitle="Error" error="Data is of incorrect type!" sqref="D6:H6" xr:uid="{00000000-0002-0000-5F00-000001000000}">
      <formula1>MOD(D6,1)=0</formula1>
    </dataValidation>
  </dataValidations>
  <hyperlinks>
    <hyperlink ref="A1" location="'Table of Contents'!A1" display="S.14.01.01.01 - Portfolio" xr:uid="{00000000-0004-0000-5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5F00-000000000000}">
          <x14:formula1>
            <xm:f>Enumerations!$A$550:$F$550</xm:f>
          </x14:formula1>
          <xm:sqref>C6</xm:sqref>
        </x14:dataValidation>
      </x14:dataValidations>
    </ext>
  </extLst>
</worksheet>
</file>

<file path=xl/worksheets/sheet9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0-000000000000}">
  <sheetPr codeName="Sheet97">
    <pageSetUpPr autoPageBreaks="0"/>
  </sheetPr>
  <dimension ref="A1:G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7" width="15" customWidth="1"/>
  </cols>
  <sheetData>
    <row r="1" spans="1:7" ht="12" customHeight="1" x14ac:dyDescent="0.35">
      <c r="A1" s="1" t="s">
        <v>3684</v>
      </c>
    </row>
    <row r="3" spans="1:7" ht="11" customHeight="1" x14ac:dyDescent="0.35">
      <c r="B3" s="3" t="s">
        <v>3685</v>
      </c>
      <c r="C3" s="3" t="s">
        <v>3687</v>
      </c>
      <c r="D3" s="3" t="s">
        <v>3689</v>
      </c>
      <c r="E3" s="3" t="s">
        <v>3690</v>
      </c>
      <c r="F3" s="3" t="s">
        <v>1277</v>
      </c>
      <c r="G3" s="3" t="s">
        <v>3691</v>
      </c>
    </row>
    <row r="4" spans="1:7" ht="15" customHeight="1" x14ac:dyDescent="0.35">
      <c r="A4" s="3" t="s">
        <v>3693</v>
      </c>
      <c r="B4" s="4" t="s">
        <v>3686</v>
      </c>
      <c r="C4" s="4" t="s">
        <v>3688</v>
      </c>
      <c r="D4" s="4" t="s">
        <v>1590</v>
      </c>
      <c r="E4" s="4" t="s">
        <v>1370</v>
      </c>
      <c r="F4" s="4" t="s">
        <v>1818</v>
      </c>
      <c r="G4" s="4" t="s">
        <v>3692</v>
      </c>
    </row>
    <row r="5" spans="1:7" ht="15" customHeight="1" x14ac:dyDescent="0.35">
      <c r="A5" s="2"/>
      <c r="B5" s="6"/>
      <c r="C5" s="6"/>
      <c r="D5" s="6"/>
      <c r="E5" s="6"/>
      <c r="F5" s="6"/>
      <c r="G5" s="6"/>
    </row>
    <row r="6" spans="1:7" ht="11" customHeight="1" x14ac:dyDescent="0.35">
      <c r="A6" s="5" t="s">
        <v>14</v>
      </c>
      <c r="B6" s="5" t="s">
        <v>3694</v>
      </c>
      <c r="C6" s="5" t="s">
        <v>3695</v>
      </c>
      <c r="D6" s="5" t="s">
        <v>3696</v>
      </c>
      <c r="E6" s="5" t="s">
        <v>3697</v>
      </c>
      <c r="F6" s="5" t="s">
        <v>1283</v>
      </c>
      <c r="G6" s="5" t="s">
        <v>3698</v>
      </c>
    </row>
  </sheetData>
  <hyperlinks>
    <hyperlink ref="A1" location="'Table of Contents'!A1" display="S.14.01.01.02 - Characteristics of product" xr:uid="{00000000-0004-0000-6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6000-000000000000}">
          <x14:formula1>
            <xm:f>Enumerations!$A$551:$E$551</xm:f>
          </x14:formula1>
          <xm:sqref>B5</xm:sqref>
        </x14:dataValidation>
        <x14:dataValidation type="list" allowBlank="1" showErrorMessage="1" errorTitle="Error" error="Data is of incorrect type!" xr:uid="{00000000-0002-0000-6000-000001000000}">
          <x14:formula1>
            <xm:f>Enumerations!$A$552:$G$552</xm:f>
          </x14:formula1>
          <xm:sqref>C5</xm:sqref>
        </x14:dataValidation>
        <x14:dataValidation type="list" allowBlank="1" showErrorMessage="1" errorTitle="Error" error="Data is of incorrect type!" xr:uid="{00000000-0002-0000-6000-000002000000}">
          <x14:formula1>
            <xm:f>Enumerations!$A$553:$B$553</xm:f>
          </x14:formula1>
          <xm:sqref>F5</xm:sqref>
        </x14:dataValidation>
        <x14:dataValidation type="list" allowBlank="1" showErrorMessage="1" errorTitle="Error" error="Data is of incorrect type!" xr:uid="{00000000-0002-0000-6000-000003000000}">
          <x14:formula1>
            <xm:f>Enumerations!$A$554:$B$554</xm:f>
          </x14:formula1>
          <xm:sqref>G5</xm:sqref>
        </x14:dataValidation>
      </x14:dataValidations>
    </ext>
  </extLst>
</worksheet>
</file>

<file path=xl/worksheets/sheet9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0-000000000000}">
  <sheetPr codeName="Sheet98">
    <pageSetUpPr autoPageBreaks="0"/>
  </sheetPr>
  <dimension ref="A1:Q7"/>
  <sheetViews>
    <sheetView showGridLines="0" zoomScale="80" zoomScaleNormal="80" workbookViewId="0">
      <pane xSplit="3" ySplit="5" topLeftCell="D6" activePane="bottomRight" state="frozen"/>
      <selection pane="topRight" activeCell="D1" sqref="D1"/>
      <selection pane="bottomLeft" activeCell="A6" sqref="A6"/>
      <selection pane="bottomRight"/>
    </sheetView>
  </sheetViews>
  <sheetFormatPr defaultRowHeight="14.5" x14ac:dyDescent="0.35"/>
  <cols>
    <col min="1" max="17" width="15" customWidth="1"/>
  </cols>
  <sheetData>
    <row r="1" spans="1:17" ht="12" customHeight="1" x14ac:dyDescent="0.35">
      <c r="A1" s="1" t="s">
        <v>3709</v>
      </c>
    </row>
    <row r="3" spans="1:17" ht="11" customHeight="1" x14ac:dyDescent="0.35">
      <c r="D3" s="40" t="s">
        <v>3710</v>
      </c>
      <c r="E3" s="36"/>
      <c r="F3" s="36"/>
      <c r="G3" s="36"/>
      <c r="H3" s="35" t="s">
        <v>3717</v>
      </c>
      <c r="I3" s="35" t="s">
        <v>3718</v>
      </c>
      <c r="J3" s="35" t="s">
        <v>3720</v>
      </c>
      <c r="K3" s="35" t="s">
        <v>3722</v>
      </c>
      <c r="L3" s="35" t="s">
        <v>3724</v>
      </c>
      <c r="M3" s="35" t="s">
        <v>3725</v>
      </c>
      <c r="N3" s="35" t="s">
        <v>3523</v>
      </c>
      <c r="O3" s="35" t="s">
        <v>3726</v>
      </c>
      <c r="P3" s="36"/>
      <c r="Q3" s="35" t="s">
        <v>3730</v>
      </c>
    </row>
    <row r="4" spans="1:17" ht="11" customHeight="1" x14ac:dyDescent="0.35">
      <c r="D4" s="13"/>
      <c r="E4" s="3" t="s">
        <v>3711</v>
      </c>
      <c r="F4" s="3" t="s">
        <v>3713</v>
      </c>
      <c r="G4" s="3" t="s">
        <v>3715</v>
      </c>
      <c r="H4" s="36"/>
      <c r="I4" s="36"/>
      <c r="J4" s="36"/>
      <c r="K4" s="36"/>
      <c r="L4" s="36"/>
      <c r="M4" s="36"/>
      <c r="N4" s="36"/>
      <c r="O4" s="3" t="s">
        <v>3727</v>
      </c>
      <c r="P4" s="3" t="s">
        <v>3728</v>
      </c>
      <c r="Q4" s="36"/>
    </row>
    <row r="5" spans="1:17" ht="15" customHeight="1" x14ac:dyDescent="0.35">
      <c r="A5" s="3" t="s">
        <v>1968</v>
      </c>
      <c r="B5" s="3" t="s">
        <v>3731</v>
      </c>
      <c r="C5" s="3" t="s">
        <v>3732</v>
      </c>
      <c r="D5" s="4" t="s">
        <v>1276</v>
      </c>
      <c r="E5" s="4" t="s">
        <v>3712</v>
      </c>
      <c r="F5" s="4" t="s">
        <v>3714</v>
      </c>
      <c r="G5" s="4" t="s">
        <v>3716</v>
      </c>
      <c r="H5" s="4" t="s">
        <v>1278</v>
      </c>
      <c r="I5" s="4" t="s">
        <v>3719</v>
      </c>
      <c r="J5" s="4" t="s">
        <v>3721</v>
      </c>
      <c r="K5" s="4" t="s">
        <v>3723</v>
      </c>
      <c r="L5" s="4" t="s">
        <v>1967</v>
      </c>
      <c r="M5" s="4" t="s">
        <v>2007</v>
      </c>
      <c r="N5" s="4" t="s">
        <v>1826</v>
      </c>
      <c r="O5" s="4" t="s">
        <v>1900</v>
      </c>
      <c r="P5" s="4" t="s">
        <v>3729</v>
      </c>
      <c r="Q5" s="4" t="s">
        <v>1905</v>
      </c>
    </row>
    <row r="6" spans="1:17" ht="15" customHeight="1" x14ac:dyDescent="0.35">
      <c r="A6" s="2"/>
      <c r="B6" s="2"/>
      <c r="C6" s="2"/>
      <c r="D6" s="6"/>
      <c r="E6" s="6"/>
      <c r="F6" s="6"/>
      <c r="G6" s="6"/>
      <c r="H6" s="6"/>
      <c r="I6" s="6"/>
      <c r="J6" s="6"/>
      <c r="K6" s="6"/>
      <c r="L6" s="6"/>
      <c r="M6" s="6"/>
      <c r="N6" s="6"/>
      <c r="O6" s="6"/>
      <c r="P6" s="6"/>
      <c r="Q6" s="6"/>
    </row>
    <row r="7" spans="1:17" ht="11" customHeight="1" x14ac:dyDescent="0.35">
      <c r="C7" s="5" t="s">
        <v>14</v>
      </c>
      <c r="D7" s="5" t="s">
        <v>3733</v>
      </c>
      <c r="E7" s="5" t="s">
        <v>3734</v>
      </c>
      <c r="F7" s="5" t="s">
        <v>3735</v>
      </c>
      <c r="G7" s="5" t="s">
        <v>3736</v>
      </c>
      <c r="H7" s="5" t="s">
        <v>3737</v>
      </c>
      <c r="I7" s="5" t="s">
        <v>3738</v>
      </c>
      <c r="J7" s="5" t="s">
        <v>3739</v>
      </c>
      <c r="K7" s="5" t="s">
        <v>3740</v>
      </c>
      <c r="L7" s="5" t="s">
        <v>3741</v>
      </c>
      <c r="M7" s="5" t="s">
        <v>3742</v>
      </c>
      <c r="N7" s="5" t="s">
        <v>3743</v>
      </c>
      <c r="O7" s="5" t="s">
        <v>3744</v>
      </c>
      <c r="P7" s="5" t="s">
        <v>3745</v>
      </c>
      <c r="Q7" s="5" t="s">
        <v>3746</v>
      </c>
    </row>
  </sheetData>
  <mergeCells count="10">
    <mergeCell ref="D3:G3"/>
    <mergeCell ref="N3:N4"/>
    <mergeCell ref="H3:H4"/>
    <mergeCell ref="O3:P3"/>
    <mergeCell ref="I3:I4"/>
    <mergeCell ref="Q3:Q4"/>
    <mergeCell ref="J3:J4"/>
    <mergeCell ref="K3:K4"/>
    <mergeCell ref="L3:L4"/>
    <mergeCell ref="M3:M4"/>
  </mergeCells>
  <dataValidations count="1">
    <dataValidation type="custom" allowBlank="1" showErrorMessage="1" errorTitle="Error" error="Data is of incorrect type!" sqref="D6:Q6" xr:uid="{00000000-0002-0000-6100-000000000000}">
      <formula1>ISNUMBER(D6)</formula1>
    </dataValidation>
  </dataValidations>
  <hyperlinks>
    <hyperlink ref="A1" location="'Table of Contents'!A1" display="S.14.01.01.05 - Portfolio product" xr:uid="{00000000-0004-0000-6100-000000000000}"/>
  </hyperlinks>
  <pageMargins left="0.7" right="0.7" top="0.75" bottom="0.75" header="0.3" footer="0.3"/>
  <pageSetup firstPageNumber="0" orientation="portrait"/>
  <drawing r:id="rId1"/>
  <legacyDrawing r:id="rId2"/>
</worksheet>
</file>

<file path=xl/worksheets/sheet9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0-000000000000}">
  <sheetPr codeName="Sheet99">
    <pageSetUpPr autoPageBreaks="0"/>
  </sheetPr>
  <dimension ref="A1:M7"/>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13" width="15" customWidth="1"/>
  </cols>
  <sheetData>
    <row r="1" spans="1:13" ht="12" customHeight="1" x14ac:dyDescent="0.35">
      <c r="A1" s="1" t="s">
        <v>3747</v>
      </c>
    </row>
    <row r="3" spans="1:13" ht="11" customHeight="1" x14ac:dyDescent="0.35">
      <c r="C3" s="35" t="s">
        <v>3748</v>
      </c>
      <c r="D3" s="35" t="s">
        <v>3749</v>
      </c>
      <c r="E3" s="35" t="s">
        <v>3668</v>
      </c>
      <c r="F3" s="35" t="s">
        <v>3670</v>
      </c>
      <c r="G3" s="35" t="s">
        <v>3750</v>
      </c>
      <c r="H3" s="35" t="s">
        <v>3751</v>
      </c>
      <c r="I3" s="35" t="s">
        <v>3752</v>
      </c>
      <c r="J3" s="35" t="s">
        <v>3718</v>
      </c>
      <c r="K3" s="35" t="s">
        <v>3753</v>
      </c>
      <c r="L3" s="35" t="s">
        <v>3754</v>
      </c>
      <c r="M3" s="36"/>
    </row>
    <row r="4" spans="1:13" ht="11" customHeight="1" x14ac:dyDescent="0.35">
      <c r="C4" s="36"/>
      <c r="D4" s="36"/>
      <c r="E4" s="36"/>
      <c r="F4" s="36"/>
      <c r="G4" s="36"/>
      <c r="H4" s="36"/>
      <c r="I4" s="36"/>
      <c r="J4" s="36"/>
      <c r="K4" s="36"/>
      <c r="L4" s="3" t="s">
        <v>3672</v>
      </c>
      <c r="M4" s="3" t="s">
        <v>3755</v>
      </c>
    </row>
    <row r="5" spans="1:13" ht="15" customHeight="1" x14ac:dyDescent="0.35">
      <c r="A5" s="3" t="s">
        <v>3756</v>
      </c>
      <c r="B5" s="3" t="s">
        <v>3757</v>
      </c>
      <c r="C5" s="4" t="s">
        <v>1339</v>
      </c>
      <c r="D5" s="4" t="s">
        <v>1554</v>
      </c>
      <c r="E5" s="4" t="s">
        <v>1348</v>
      </c>
      <c r="F5" s="4" t="s">
        <v>1276</v>
      </c>
      <c r="G5" s="4" t="s">
        <v>1278</v>
      </c>
      <c r="H5" s="4" t="s">
        <v>1280</v>
      </c>
      <c r="I5" s="4" t="s">
        <v>1353</v>
      </c>
      <c r="J5" s="4" t="s">
        <v>1588</v>
      </c>
      <c r="K5" s="4" t="s">
        <v>1590</v>
      </c>
      <c r="L5" s="4" t="s">
        <v>1818</v>
      </c>
      <c r="M5" s="4" t="s">
        <v>1820</v>
      </c>
    </row>
    <row r="6" spans="1:13" ht="15" customHeight="1" x14ac:dyDescent="0.35">
      <c r="A6" s="2"/>
      <c r="B6" s="2"/>
      <c r="C6" s="6"/>
      <c r="D6" s="6"/>
      <c r="E6" s="6"/>
      <c r="F6" s="6"/>
      <c r="G6" s="6"/>
      <c r="H6" s="6"/>
      <c r="I6" s="6"/>
      <c r="J6" s="6"/>
      <c r="K6" s="6"/>
      <c r="L6" s="6"/>
      <c r="M6" s="6"/>
    </row>
    <row r="7" spans="1:13" ht="11" customHeight="1" x14ac:dyDescent="0.35">
      <c r="B7" s="5" t="s">
        <v>14</v>
      </c>
      <c r="C7" s="5" t="s">
        <v>3762</v>
      </c>
      <c r="D7" s="5" t="s">
        <v>3763</v>
      </c>
      <c r="E7" s="5" t="s">
        <v>3677</v>
      </c>
      <c r="F7" s="5" t="s">
        <v>3764</v>
      </c>
      <c r="G7" s="5" t="s">
        <v>3734</v>
      </c>
      <c r="H7" s="5" t="s">
        <v>3735</v>
      </c>
      <c r="I7" s="5" t="s">
        <v>3736</v>
      </c>
      <c r="J7" s="5" t="s">
        <v>3765</v>
      </c>
      <c r="K7" s="5" t="s">
        <v>3766</v>
      </c>
      <c r="L7" s="5" t="s">
        <v>3681</v>
      </c>
      <c r="M7" s="5" t="s">
        <v>3767</v>
      </c>
    </row>
  </sheetData>
  <mergeCells count="10">
    <mergeCell ref="L3:M3"/>
    <mergeCell ref="G3:G4"/>
    <mergeCell ref="J3:J4"/>
    <mergeCell ref="K3:K4"/>
    <mergeCell ref="I3:I4"/>
    <mergeCell ref="D3:D4"/>
    <mergeCell ref="C3:C4"/>
    <mergeCell ref="F3:F4"/>
    <mergeCell ref="E3:E4"/>
    <mergeCell ref="H3:H4"/>
  </mergeCells>
  <dataValidations count="2">
    <dataValidation type="custom" allowBlank="1" showErrorMessage="1" errorTitle="Error" error="Data is of incorrect type!" sqref="C6 G6:K6" xr:uid="{00000000-0002-0000-6200-000002000000}">
      <formula1>ISNUMBER(C6)</formula1>
    </dataValidation>
    <dataValidation type="custom" allowBlank="1" showErrorMessage="1" errorTitle="Error" error="Data is of incorrect type!" sqref="L6:M6 E6:F6" xr:uid="{00000000-0002-0000-6200-000004000000}">
      <formula1>MOD(E6,1)=0</formula1>
    </dataValidation>
  </dataValidations>
  <hyperlinks>
    <hyperlink ref="A1" location="'Table of Contents'!A1" display="S.14.02.01.01 - Portfolio" xr:uid="{00000000-0004-0000-6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6200-000000000000}">
          <x14:formula1>
            <xm:f>Enumerations!$A$555:$L$555</xm:f>
          </x14:formula1>
          <xm:sqref>A6</xm:sqref>
        </x14:dataValidation>
        <x14:dataValidation type="list" allowBlank="1" showErrorMessage="1" errorTitle="Error" error="Data is of incorrect type!" xr:uid="{00000000-0002-0000-6200-000001000000}">
          <x14:formula1>
            <xm:f>Enumerations!$A$556:$E$556</xm:f>
          </x14:formula1>
          <xm:sqref>B6</xm:sqref>
        </x14:dataValidation>
        <x14:dataValidation type="list" allowBlank="1" showErrorMessage="1" errorTitle="Error" error="Data is of incorrect type!" xr:uid="{00000000-0002-0000-6200-000003000000}">
          <x14:formula1>
            <xm:f>Enumerations!$A$557:$C$557</xm:f>
          </x14:formula1>
          <xm:sqref>D6</xm:sqref>
        </x14:dataValidation>
      </x14:dataValidations>
    </ext>
  </extLst>
</worksheet>
</file>

<file path=xl/worksheets/sheet10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0-000000000000}">
  <sheetPr codeName="Sheet100">
    <pageSetUpPr autoPageBreaks="0"/>
  </sheetPr>
  <dimension ref="A1:O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15" width="15" customWidth="1"/>
  </cols>
  <sheetData>
    <row r="1" spans="1:15" ht="12" customHeight="1" x14ac:dyDescent="0.35">
      <c r="A1" s="1" t="s">
        <v>3770</v>
      </c>
    </row>
    <row r="3" spans="1:15" ht="11" customHeight="1" x14ac:dyDescent="0.35">
      <c r="B3" s="3" t="s">
        <v>3771</v>
      </c>
      <c r="C3" s="3" t="s">
        <v>3772</v>
      </c>
      <c r="D3" s="3" t="s">
        <v>3773</v>
      </c>
      <c r="E3" s="3" t="s">
        <v>3774</v>
      </c>
      <c r="F3" s="3" t="s">
        <v>3775</v>
      </c>
      <c r="G3" s="3" t="s">
        <v>3776</v>
      </c>
      <c r="H3" s="3" t="s">
        <v>3777</v>
      </c>
      <c r="I3" s="3" t="s">
        <v>3778</v>
      </c>
      <c r="J3" s="3" t="s">
        <v>3779</v>
      </c>
      <c r="K3" s="3" t="s">
        <v>3780</v>
      </c>
      <c r="L3" s="3" t="s">
        <v>3781</v>
      </c>
      <c r="M3" s="3" t="s">
        <v>3782</v>
      </c>
      <c r="N3" s="3" t="s">
        <v>3783</v>
      </c>
      <c r="O3" s="3" t="s">
        <v>3784</v>
      </c>
    </row>
    <row r="4" spans="1:15" ht="15" customHeight="1" x14ac:dyDescent="0.35">
      <c r="A4" s="3" t="s">
        <v>3785</v>
      </c>
      <c r="B4" s="4" t="s">
        <v>515</v>
      </c>
      <c r="C4" s="4" t="s">
        <v>1332</v>
      </c>
      <c r="D4" s="4" t="s">
        <v>1339</v>
      </c>
      <c r="E4" s="4" t="s">
        <v>1554</v>
      </c>
      <c r="F4" s="4" t="s">
        <v>1348</v>
      </c>
      <c r="G4" s="4" t="s">
        <v>1276</v>
      </c>
      <c r="H4" s="4" t="s">
        <v>1278</v>
      </c>
      <c r="I4" s="4" t="s">
        <v>1280</v>
      </c>
      <c r="J4" s="4" t="s">
        <v>1353</v>
      </c>
      <c r="K4" s="4" t="s">
        <v>1588</v>
      </c>
      <c r="L4" s="4" t="s">
        <v>1590</v>
      </c>
      <c r="M4" s="4" t="s">
        <v>1370</v>
      </c>
      <c r="N4" s="4" t="s">
        <v>1818</v>
      </c>
      <c r="O4" s="4" t="s">
        <v>1820</v>
      </c>
    </row>
    <row r="5" spans="1:15" ht="15" customHeight="1" x14ac:dyDescent="0.35">
      <c r="A5" s="2"/>
      <c r="B5" s="6"/>
      <c r="C5" s="6"/>
      <c r="D5" s="6"/>
      <c r="E5" s="6"/>
      <c r="F5" s="6"/>
      <c r="G5" s="6"/>
      <c r="H5" s="6"/>
      <c r="I5" s="6"/>
      <c r="J5" s="6"/>
      <c r="K5" s="6"/>
      <c r="L5" s="6"/>
      <c r="M5" s="6"/>
      <c r="N5" s="6"/>
      <c r="O5" s="6"/>
    </row>
    <row r="6" spans="1:15" ht="11" customHeight="1" x14ac:dyDescent="0.35">
      <c r="A6" s="5" t="s">
        <v>14</v>
      </c>
      <c r="B6" s="5" t="s">
        <v>3786</v>
      </c>
      <c r="C6" s="5" t="s">
        <v>3787</v>
      </c>
      <c r="D6" s="5" t="s">
        <v>3788</v>
      </c>
      <c r="E6" s="5" t="s">
        <v>3789</v>
      </c>
      <c r="F6" s="5" t="s">
        <v>3790</v>
      </c>
      <c r="G6" s="5" t="s">
        <v>3791</v>
      </c>
      <c r="H6" s="5" t="s">
        <v>3792</v>
      </c>
      <c r="I6" s="5" t="s">
        <v>3793</v>
      </c>
      <c r="J6" s="5" t="s">
        <v>3794</v>
      </c>
      <c r="K6" s="5" t="s">
        <v>3795</v>
      </c>
      <c r="L6" s="5" t="s">
        <v>3796</v>
      </c>
      <c r="M6" s="5" t="s">
        <v>3737</v>
      </c>
      <c r="N6" s="5" t="s">
        <v>3797</v>
      </c>
      <c r="O6" s="5" t="s">
        <v>3798</v>
      </c>
    </row>
  </sheetData>
  <dataValidations count="2">
    <dataValidation type="custom" allowBlank="1" showErrorMessage="1" errorTitle="Error" error="Data is of incorrect type!" sqref="O5 M5 I5:K5" xr:uid="{00000000-0002-0000-6300-000003000000}">
      <formula1>ISNUMBER(I5)</formula1>
    </dataValidation>
    <dataValidation type="custom" allowBlank="1" showErrorMessage="1" errorTitle="Error" error="Data is of incorrect type!" sqref="L5 N5" xr:uid="{00000000-0002-0000-6300-000006000000}">
      <formula1>MOD(L5,1)=0</formula1>
    </dataValidation>
  </dataValidations>
  <hyperlinks>
    <hyperlink ref="A1" location="'Table of Contents'!A1" display="S.14.03.01.01 - Cyber underwriting risk - risk identification" xr:uid="{00000000-0004-0000-6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6300-000000000000}">
          <x14:formula1>
            <xm:f>Enumerations!$A$558:$C$558</xm:f>
          </x14:formula1>
          <xm:sqref>C5</xm:sqref>
        </x14:dataValidation>
        <x14:dataValidation type="list" allowBlank="1" showErrorMessage="1" errorTitle="Error" error="Data is of incorrect type!" xr:uid="{00000000-0002-0000-6300-000001000000}">
          <x14:formula1>
            <xm:f>Enumerations!$A$559:$C$559</xm:f>
          </x14:formula1>
          <xm:sqref>E5</xm:sqref>
        </x14:dataValidation>
        <x14:dataValidation type="list" allowBlank="1" showErrorMessage="1" errorTitle="Error" error="Data is of incorrect type!" xr:uid="{00000000-0002-0000-6300-000002000000}">
          <x14:formula1>
            <xm:f>Enumerations!$A$560:$AB$560</xm:f>
          </x14:formula1>
          <xm:sqref>F5</xm:sqref>
        </x14:dataValidation>
      </x14:dataValidations>
    </ext>
  </extLst>
</worksheet>
</file>

<file path=xl/worksheets/sheet10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0-000000000000}">
  <sheetPr codeName="Sheet101">
    <pageSetUpPr autoPageBreaks="0"/>
  </sheetPr>
  <dimension ref="A1:C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3" width="15" customWidth="1"/>
  </cols>
  <sheetData>
    <row r="1" spans="1:3" ht="12" customHeight="1" x14ac:dyDescent="0.35">
      <c r="A1" s="1" t="s">
        <v>3805</v>
      </c>
    </row>
    <row r="3" spans="1:3" ht="11" customHeight="1" x14ac:dyDescent="0.35">
      <c r="B3" s="3" t="s">
        <v>1958</v>
      </c>
      <c r="C3" s="3" t="s">
        <v>3674</v>
      </c>
    </row>
    <row r="4" spans="1:3" ht="15" customHeight="1" x14ac:dyDescent="0.35">
      <c r="A4" s="3" t="s">
        <v>3806</v>
      </c>
      <c r="B4" s="4" t="s">
        <v>2031</v>
      </c>
      <c r="C4" s="4" t="s">
        <v>1280</v>
      </c>
    </row>
    <row r="5" spans="1:3" ht="15" customHeight="1" x14ac:dyDescent="0.35">
      <c r="A5" s="2"/>
      <c r="B5" s="6"/>
      <c r="C5" s="6"/>
    </row>
    <row r="6" spans="1:3" ht="11" customHeight="1" x14ac:dyDescent="0.35">
      <c r="A6" s="5" t="s">
        <v>14</v>
      </c>
      <c r="B6" s="5" t="s">
        <v>1979</v>
      </c>
      <c r="C6" s="5" t="s">
        <v>3682</v>
      </c>
    </row>
  </sheetData>
  <hyperlinks>
    <hyperlink ref="A1" location="'Table of Contents'!A1" display="S.14.04.11.01 - Portfolio" xr:uid="{00000000-0004-0000-6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400-000000000000}">
          <x14:formula1>
            <xm:f>Enumerations!$A$561:$B$561</xm:f>
          </x14:formula1>
          <xm:sqref>B5</xm:sqref>
        </x14:dataValidation>
      </x14:dataValidations>
    </ext>
  </extLst>
</worksheet>
</file>

<file path=xl/worksheets/sheet10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0-000000000000}">
  <sheetPr codeName="Sheet102">
    <pageSetUpPr autoPageBreaks="0"/>
  </sheetPr>
  <dimension ref="A1:J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10" width="15" customWidth="1"/>
  </cols>
  <sheetData>
    <row r="1" spans="1:10" ht="12" customHeight="1" x14ac:dyDescent="0.35">
      <c r="A1" s="1" t="s">
        <v>3807</v>
      </c>
    </row>
    <row r="3" spans="1:10" ht="11" customHeight="1" x14ac:dyDescent="0.35">
      <c r="D3" s="3" t="s">
        <v>3808</v>
      </c>
      <c r="E3" s="3" t="s">
        <v>3809</v>
      </c>
      <c r="F3" s="3" t="s">
        <v>1836</v>
      </c>
      <c r="G3" s="3" t="s">
        <v>1433</v>
      </c>
      <c r="H3" s="3" t="s">
        <v>1935</v>
      </c>
      <c r="I3" s="3" t="s">
        <v>3811</v>
      </c>
      <c r="J3" s="3" t="s">
        <v>3812</v>
      </c>
    </row>
    <row r="4" spans="1:10" ht="15" customHeight="1" x14ac:dyDescent="0.35">
      <c r="A4" s="3" t="s">
        <v>3813</v>
      </c>
      <c r="B4" s="3" t="s">
        <v>3814</v>
      </c>
      <c r="C4" s="3" t="s">
        <v>3815</v>
      </c>
      <c r="D4" s="4" t="s">
        <v>1278</v>
      </c>
      <c r="E4" s="4" t="s">
        <v>2015</v>
      </c>
      <c r="F4" s="4" t="s">
        <v>3810</v>
      </c>
      <c r="G4" s="4" t="s">
        <v>1967</v>
      </c>
      <c r="H4" s="4" t="s">
        <v>1826</v>
      </c>
      <c r="I4" s="4" t="s">
        <v>1903</v>
      </c>
      <c r="J4" s="4" t="s">
        <v>1906</v>
      </c>
    </row>
    <row r="5" spans="1:10" ht="15" customHeight="1" x14ac:dyDescent="0.35">
      <c r="A5" s="2"/>
      <c r="B5" s="2"/>
      <c r="C5" s="2"/>
      <c r="D5" s="6"/>
      <c r="E5" s="6"/>
      <c r="F5" s="6"/>
      <c r="G5" s="6"/>
      <c r="H5" s="6"/>
      <c r="I5" s="6"/>
      <c r="J5" s="6"/>
    </row>
    <row r="6" spans="1:10" ht="11" customHeight="1" x14ac:dyDescent="0.35">
      <c r="C6" s="5" t="s">
        <v>14</v>
      </c>
      <c r="D6" s="5" t="s">
        <v>3737</v>
      </c>
      <c r="E6" s="5" t="s">
        <v>3816</v>
      </c>
      <c r="F6" s="5" t="s">
        <v>3817</v>
      </c>
      <c r="G6" s="5" t="s">
        <v>3818</v>
      </c>
      <c r="H6" s="5" t="s">
        <v>3743</v>
      </c>
      <c r="I6" s="5" t="s">
        <v>3819</v>
      </c>
      <c r="J6" s="5" t="s">
        <v>3820</v>
      </c>
    </row>
  </sheetData>
  <dataValidations count="1">
    <dataValidation type="custom" allowBlank="1" showErrorMessage="1" errorTitle="Error" error="Data is of incorrect type!" sqref="J5 D5:H5" xr:uid="{00000000-0002-0000-6500-000000000000}">
      <formula1>ISNUMBER(D5)</formula1>
    </dataValidation>
  </dataValidations>
  <hyperlinks>
    <hyperlink ref="A1" location="'Table of Contents'!A1" display="S.14.04.11.02 - Portfolio detail" xr:uid="{00000000-0004-0000-6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500-000005000000}">
          <x14:formula1>
            <xm:f>Enumerations!$A$562:$J$562</xm:f>
          </x14:formula1>
          <xm:sqref>I5</xm:sqref>
        </x14:dataValidation>
      </x14:dataValidations>
    </ext>
  </extLst>
</worksheet>
</file>

<file path=xl/worksheets/sheet10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600-000000000000}">
  <sheetPr codeName="Sheet103">
    <pageSetUpPr autoPageBreaks="0"/>
  </sheetPr>
  <dimension ref="A1:B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2" width="15" customWidth="1"/>
  </cols>
  <sheetData>
    <row r="1" spans="1:2" ht="12" customHeight="1" x14ac:dyDescent="0.35">
      <c r="A1" s="1" t="s">
        <v>3831</v>
      </c>
    </row>
    <row r="3" spans="1:2" ht="11" customHeight="1" x14ac:dyDescent="0.35">
      <c r="B3" s="3" t="s">
        <v>3674</v>
      </c>
    </row>
    <row r="4" spans="1:2" ht="15" customHeight="1" x14ac:dyDescent="0.35">
      <c r="A4" s="3" t="s">
        <v>3832</v>
      </c>
      <c r="B4" s="4" t="s">
        <v>1280</v>
      </c>
    </row>
    <row r="5" spans="1:2" ht="15" customHeight="1" x14ac:dyDescent="0.35">
      <c r="A5" s="2"/>
      <c r="B5" s="6"/>
    </row>
    <row r="6" spans="1:2" ht="11" customHeight="1" x14ac:dyDescent="0.35">
      <c r="A6" s="5" t="s">
        <v>14</v>
      </c>
      <c r="B6" s="5" t="s">
        <v>3682</v>
      </c>
    </row>
  </sheetData>
  <hyperlinks>
    <hyperlink ref="A1" location="'Table of Contents'!A1" display="S.14.05.11.01 - Portfolio" xr:uid="{00000000-0004-0000-6600-000000000000}"/>
  </hyperlinks>
  <pageMargins left="0.7" right="0.7" top="0.75" bottom="0.75" header="0.3" footer="0.3"/>
  <pageSetup firstPageNumber="0" orientation="portrait"/>
  <drawing r:id="rId1"/>
  <legacyDrawing r:id="rId2"/>
</worksheet>
</file>

<file path=xl/worksheets/sheet10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700-000000000000}">
  <sheetPr codeName="Sheet104">
    <pageSetUpPr autoPageBreaks="0"/>
  </sheetPr>
  <dimension ref="A1:H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8" width="15" customWidth="1"/>
  </cols>
  <sheetData>
    <row r="1" spans="1:8" ht="12" customHeight="1" x14ac:dyDescent="0.35">
      <c r="A1" s="1" t="s">
        <v>3833</v>
      </c>
    </row>
    <row r="3" spans="1:8" ht="11" customHeight="1" x14ac:dyDescent="0.35">
      <c r="D3" s="3" t="s">
        <v>3808</v>
      </c>
      <c r="E3" s="3" t="s">
        <v>3809</v>
      </c>
      <c r="F3" s="3" t="s">
        <v>1433</v>
      </c>
      <c r="G3" s="3" t="s">
        <v>3812</v>
      </c>
      <c r="H3" s="3" t="s">
        <v>3834</v>
      </c>
    </row>
    <row r="4" spans="1:8" ht="15" customHeight="1" x14ac:dyDescent="0.35">
      <c r="A4" s="3" t="s">
        <v>3813</v>
      </c>
      <c r="B4" s="3" t="s">
        <v>3815</v>
      </c>
      <c r="C4" s="3" t="s">
        <v>3814</v>
      </c>
      <c r="D4" s="4" t="s">
        <v>1278</v>
      </c>
      <c r="E4" s="4" t="s">
        <v>2015</v>
      </c>
      <c r="F4" s="4" t="s">
        <v>1967</v>
      </c>
      <c r="G4" s="4" t="s">
        <v>1906</v>
      </c>
      <c r="H4" s="4" t="s">
        <v>2031</v>
      </c>
    </row>
    <row r="5" spans="1:8" ht="15" customHeight="1" x14ac:dyDescent="0.35">
      <c r="A5" s="2"/>
      <c r="B5" s="2"/>
      <c r="C5" s="2"/>
      <c r="D5" s="6"/>
      <c r="E5" s="6"/>
      <c r="F5" s="6"/>
      <c r="G5" s="6"/>
      <c r="H5" s="6"/>
    </row>
    <row r="6" spans="1:8" ht="11" customHeight="1" x14ac:dyDescent="0.35">
      <c r="C6" s="5" t="s">
        <v>14</v>
      </c>
      <c r="D6" s="5" t="s">
        <v>3737</v>
      </c>
      <c r="E6" s="5" t="s">
        <v>3816</v>
      </c>
      <c r="F6" s="5" t="s">
        <v>3818</v>
      </c>
      <c r="G6" s="5" t="s">
        <v>3820</v>
      </c>
      <c r="H6" s="5" t="s">
        <v>3835</v>
      </c>
    </row>
  </sheetData>
  <dataValidations count="1">
    <dataValidation type="custom" allowBlank="1" showErrorMessage="1" errorTitle="Error" error="Data is of incorrect type!" sqref="D5:H5" xr:uid="{00000000-0002-0000-6700-000000000000}">
      <formula1>ISNUMBER(D5)</formula1>
    </dataValidation>
  </dataValidations>
  <hyperlinks>
    <hyperlink ref="A1" location="'Table of Contents'!A1" display="S.14.05.11.02 - Portfolio detail" xr:uid="{00000000-0004-0000-6700-000000000000}"/>
  </hyperlinks>
  <pageMargins left="0.7" right="0.7" top="0.75" bottom="0.75" header="0.3" footer="0.3"/>
  <pageSetup firstPageNumber="0" orientation="portrait"/>
  <drawing r:id="rId1"/>
  <legacyDrawing r:id="rId2"/>
</worksheet>
</file>

<file path=xl/worksheets/sheet10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800-000000000000}">
  <sheetPr codeName="Sheet105">
    <pageSetUpPr autoPageBreaks="0"/>
  </sheetPr>
  <dimension ref="A1:E12"/>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5" width="15" customWidth="1"/>
  </cols>
  <sheetData>
    <row r="1" spans="1:5" ht="11" customHeight="1" x14ac:dyDescent="0.35">
      <c r="A1" s="1" t="s">
        <v>3836</v>
      </c>
      <c r="C1" s="33" t="s">
        <v>20</v>
      </c>
      <c r="D1" s="33" t="s">
        <v>3852</v>
      </c>
      <c r="E1" s="33" t="s">
        <v>3853</v>
      </c>
    </row>
    <row r="2" spans="1:5" x14ac:dyDescent="0.35">
      <c r="C2" s="34"/>
      <c r="D2" s="34"/>
      <c r="E2" s="34"/>
    </row>
    <row r="3" spans="1:5" ht="10" customHeight="1" x14ac:dyDescent="0.35">
      <c r="A3" s="3" t="s">
        <v>2</v>
      </c>
      <c r="B3" s="2"/>
      <c r="C3" s="8"/>
      <c r="D3" s="8"/>
      <c r="E3" s="8"/>
    </row>
    <row r="4" spans="1:5" ht="11" customHeight="1" x14ac:dyDescent="0.35">
      <c r="A4" s="3" t="s">
        <v>3838</v>
      </c>
      <c r="B4" s="2"/>
      <c r="C4" s="8"/>
      <c r="D4" s="8"/>
      <c r="E4" s="5" t="s">
        <v>3854</v>
      </c>
    </row>
    <row r="5" spans="1:5" ht="11" customHeight="1" x14ac:dyDescent="0.35">
      <c r="A5" s="3" t="s">
        <v>3841</v>
      </c>
      <c r="B5" s="2"/>
      <c r="C5" s="8"/>
      <c r="D5" s="5" t="s">
        <v>3855</v>
      </c>
      <c r="E5" s="8"/>
    </row>
    <row r="7" spans="1:5" ht="11" customHeight="1" x14ac:dyDescent="0.35">
      <c r="C7" s="3" t="s">
        <v>3842</v>
      </c>
      <c r="D7" s="33" t="s">
        <v>14</v>
      </c>
      <c r="E7" s="33" t="s">
        <v>1572</v>
      </c>
    </row>
    <row r="8" spans="1:5" ht="11" customHeight="1" x14ac:dyDescent="0.35">
      <c r="C8" s="4" t="s">
        <v>515</v>
      </c>
      <c r="D8" s="34"/>
      <c r="E8" s="34"/>
    </row>
    <row r="9" spans="1:5" ht="11" customHeight="1" x14ac:dyDescent="0.35">
      <c r="A9" s="7" t="s">
        <v>3843</v>
      </c>
      <c r="B9" s="4" t="s">
        <v>518</v>
      </c>
      <c r="C9" s="6"/>
      <c r="D9" s="5" t="s">
        <v>3846</v>
      </c>
      <c r="E9" s="5" t="s">
        <v>3847</v>
      </c>
    </row>
    <row r="10" spans="1:5" ht="11" customHeight="1" x14ac:dyDescent="0.35">
      <c r="A10" s="7" t="s">
        <v>3844</v>
      </c>
      <c r="B10" s="4" t="s">
        <v>520</v>
      </c>
      <c r="C10" s="6"/>
      <c r="D10" s="5" t="s">
        <v>3848</v>
      </c>
      <c r="E10" s="5" t="s">
        <v>3847</v>
      </c>
    </row>
    <row r="11" spans="1:5" ht="11" customHeight="1" x14ac:dyDescent="0.35">
      <c r="A11" s="7" t="s">
        <v>3845</v>
      </c>
      <c r="B11" s="4" t="s">
        <v>522</v>
      </c>
      <c r="C11" s="6"/>
      <c r="D11" s="5" t="s">
        <v>3849</v>
      </c>
      <c r="E11" s="5" t="s">
        <v>3847</v>
      </c>
    </row>
    <row r="12" spans="1:5" ht="11" customHeight="1" x14ac:dyDescent="0.35">
      <c r="B12" s="5" t="s">
        <v>3850</v>
      </c>
      <c r="C12" s="5" t="s">
        <v>3851</v>
      </c>
    </row>
  </sheetData>
  <mergeCells count="5">
    <mergeCell ref="D7:D8"/>
    <mergeCell ref="E7:E8"/>
    <mergeCell ref="C1:C2"/>
    <mergeCell ref="D1:D2"/>
    <mergeCell ref="E1:E2"/>
  </mergeCells>
  <dataValidations count="1">
    <dataValidation type="custom" allowBlank="1" showErrorMessage="1" errorTitle="Error" error="Data is of incorrect type!" sqref="C9:C11" xr:uid="{00000000-0002-0000-6800-000003000000}">
      <formula1>ISNUMBER(C9)</formula1>
    </dataValidation>
  </dataValidations>
  <hyperlinks>
    <hyperlink ref="A1" location="'Table of Contents'!A1" display="S.16.01.01.01 - Information on year N:" xr:uid="{00000000-0004-0000-6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6800-000000000000}">
          <x14:formula1>
            <xm:f>Enumerations!$A$563:$A$563</xm:f>
          </x14:formula1>
          <xm:sqref>B3</xm:sqref>
        </x14:dataValidation>
        <x14:dataValidation type="list" allowBlank="1" showErrorMessage="1" errorTitle="Error" error="Data is of incorrect type!" xr:uid="{00000000-0002-0000-6800-000001000000}">
          <x14:formula1>
            <xm:f>Enumerations!$A$564:$P$564</xm:f>
          </x14:formula1>
          <xm:sqref>B4</xm:sqref>
        </x14:dataValidation>
        <x14:dataValidation type="list" allowBlank="1" showErrorMessage="1" errorTitle="Error" error="Data is of incorrect type!" xr:uid="{00000000-0002-0000-6800-000002000000}">
          <x14:formula1>
            <xm:f>Enumerations!$A$565:$B$565</xm:f>
          </x14:formula1>
          <xm:sqref>B5</xm:sqref>
        </x14:dataValidation>
      </x14:dataValidations>
    </ext>
  </extLst>
</worksheet>
</file>

<file path=xl/worksheets/sheet10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0-000000000000}">
  <sheetPr codeName="Sheet106">
    <pageSetUpPr autoPageBreaks="0"/>
  </sheetPr>
  <dimension ref="A1:K31"/>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1" width="15" customWidth="1"/>
  </cols>
  <sheetData>
    <row r="1" spans="1:11" ht="11" customHeight="1" x14ac:dyDescent="0.35">
      <c r="A1" s="1" t="s">
        <v>3856</v>
      </c>
      <c r="C1" s="33" t="s">
        <v>20</v>
      </c>
      <c r="D1" s="33" t="s">
        <v>3852</v>
      </c>
      <c r="E1" s="33" t="s">
        <v>3853</v>
      </c>
    </row>
    <row r="2" spans="1:11" x14ac:dyDescent="0.35">
      <c r="C2" s="34"/>
      <c r="D2" s="34"/>
      <c r="E2" s="34"/>
    </row>
    <row r="3" spans="1:11" ht="10" customHeight="1" x14ac:dyDescent="0.35">
      <c r="A3" s="3" t="s">
        <v>2</v>
      </c>
      <c r="B3" s="2"/>
      <c r="C3" s="8"/>
      <c r="D3" s="8"/>
      <c r="E3" s="8"/>
    </row>
    <row r="4" spans="1:11" ht="11" customHeight="1" x14ac:dyDescent="0.35">
      <c r="A4" s="3" t="s">
        <v>3838</v>
      </c>
      <c r="B4" s="2"/>
      <c r="C4" s="8"/>
      <c r="D4" s="8"/>
      <c r="E4" s="5" t="s">
        <v>3854</v>
      </c>
    </row>
    <row r="5" spans="1:11" ht="11" customHeight="1" x14ac:dyDescent="0.35">
      <c r="A5" s="3" t="s">
        <v>3841</v>
      </c>
      <c r="B5" s="2"/>
      <c r="C5" s="8"/>
      <c r="D5" s="5" t="s">
        <v>3855</v>
      </c>
      <c r="E5" s="8"/>
    </row>
    <row r="7" spans="1:11" ht="11" customHeight="1" x14ac:dyDescent="0.35">
      <c r="D7" s="3" t="s">
        <v>3858</v>
      </c>
      <c r="E7" s="3" t="s">
        <v>3859</v>
      </c>
      <c r="F7" s="3" t="s">
        <v>3860</v>
      </c>
      <c r="G7" s="3" t="s">
        <v>3861</v>
      </c>
      <c r="H7" s="3" t="s">
        <v>3862</v>
      </c>
      <c r="I7" s="3" t="s">
        <v>3863</v>
      </c>
      <c r="J7" s="3" t="s">
        <v>3864</v>
      </c>
      <c r="K7" s="33" t="s">
        <v>3850</v>
      </c>
    </row>
    <row r="8" spans="1:11" ht="11" customHeight="1" x14ac:dyDescent="0.35">
      <c r="D8" s="4" t="s">
        <v>1332</v>
      </c>
      <c r="E8" s="4" t="s">
        <v>1339</v>
      </c>
      <c r="F8" s="4" t="s">
        <v>1554</v>
      </c>
      <c r="G8" s="4" t="s">
        <v>1348</v>
      </c>
      <c r="H8" s="4" t="s">
        <v>1276</v>
      </c>
      <c r="I8" s="4" t="s">
        <v>1278</v>
      </c>
      <c r="J8" s="4" t="s">
        <v>1280</v>
      </c>
      <c r="K8" s="34"/>
    </row>
    <row r="9" spans="1:11" ht="11" customHeight="1" x14ac:dyDescent="0.35">
      <c r="A9" s="38" t="s">
        <v>3865</v>
      </c>
      <c r="B9" s="10"/>
      <c r="C9" s="4" t="s">
        <v>524</v>
      </c>
      <c r="D9" s="6"/>
      <c r="E9" s="6"/>
      <c r="F9" s="6"/>
      <c r="G9" s="6"/>
      <c r="H9" s="6"/>
      <c r="I9" s="6"/>
      <c r="J9" s="6"/>
      <c r="K9" s="5" t="s">
        <v>3881</v>
      </c>
    </row>
    <row r="10" spans="1:11" ht="11" customHeight="1" x14ac:dyDescent="0.35">
      <c r="A10" s="36"/>
      <c r="B10" s="7" t="s">
        <v>3866</v>
      </c>
      <c r="C10" s="4" t="s">
        <v>885</v>
      </c>
      <c r="D10" s="6"/>
      <c r="E10" s="6"/>
      <c r="F10" s="6"/>
      <c r="G10" s="6"/>
      <c r="H10" s="6"/>
      <c r="I10" s="6"/>
      <c r="J10" s="6"/>
      <c r="K10" s="5" t="s">
        <v>3882</v>
      </c>
    </row>
    <row r="11" spans="1:11" ht="11" customHeight="1" x14ac:dyDescent="0.35">
      <c r="A11" s="36"/>
      <c r="B11" s="7" t="s">
        <v>3867</v>
      </c>
      <c r="C11" s="4" t="s">
        <v>526</v>
      </c>
      <c r="D11" s="6"/>
      <c r="E11" s="6"/>
      <c r="F11" s="6"/>
      <c r="G11" s="6"/>
      <c r="H11" s="6"/>
      <c r="I11" s="6"/>
      <c r="J11" s="6"/>
      <c r="K11" s="5" t="s">
        <v>3883</v>
      </c>
    </row>
    <row r="12" spans="1:11" ht="11" customHeight="1" x14ac:dyDescent="0.35">
      <c r="A12" s="36"/>
      <c r="B12" s="7" t="s">
        <v>3868</v>
      </c>
      <c r="C12" s="4" t="s">
        <v>954</v>
      </c>
      <c r="D12" s="6"/>
      <c r="E12" s="6"/>
      <c r="F12" s="6"/>
      <c r="G12" s="6"/>
      <c r="H12" s="6"/>
      <c r="I12" s="6"/>
      <c r="J12" s="6"/>
      <c r="K12" s="5" t="s">
        <v>3884</v>
      </c>
    </row>
    <row r="13" spans="1:11" ht="11" customHeight="1" x14ac:dyDescent="0.35">
      <c r="A13" s="36"/>
      <c r="B13" s="7" t="s">
        <v>3869</v>
      </c>
      <c r="C13" s="4" t="s">
        <v>956</v>
      </c>
      <c r="D13" s="6"/>
      <c r="E13" s="6"/>
      <c r="F13" s="6"/>
      <c r="G13" s="6"/>
      <c r="H13" s="6"/>
      <c r="I13" s="6"/>
      <c r="J13" s="6"/>
      <c r="K13" s="5" t="s">
        <v>3885</v>
      </c>
    </row>
    <row r="14" spans="1:11" ht="11" customHeight="1" x14ac:dyDescent="0.35">
      <c r="A14" s="36"/>
      <c r="B14" s="7" t="s">
        <v>3870</v>
      </c>
      <c r="C14" s="4" t="s">
        <v>960</v>
      </c>
      <c r="D14" s="6"/>
      <c r="E14" s="6"/>
      <c r="F14" s="6"/>
      <c r="G14" s="6"/>
      <c r="H14" s="6"/>
      <c r="I14" s="6"/>
      <c r="J14" s="6"/>
      <c r="K14" s="5" t="s">
        <v>3886</v>
      </c>
    </row>
    <row r="15" spans="1:11" ht="11" customHeight="1" x14ac:dyDescent="0.35">
      <c r="A15" s="36"/>
      <c r="B15" s="7" t="s">
        <v>3871</v>
      </c>
      <c r="C15" s="4" t="s">
        <v>528</v>
      </c>
      <c r="D15" s="6"/>
      <c r="E15" s="6"/>
      <c r="F15" s="6"/>
      <c r="G15" s="6"/>
      <c r="H15" s="6"/>
      <c r="I15" s="6"/>
      <c r="J15" s="6"/>
      <c r="K15" s="5" t="s">
        <v>3887</v>
      </c>
    </row>
    <row r="16" spans="1:11" ht="11" customHeight="1" x14ac:dyDescent="0.35">
      <c r="A16" s="36"/>
      <c r="B16" s="7" t="s">
        <v>3872</v>
      </c>
      <c r="C16" s="4" t="s">
        <v>536</v>
      </c>
      <c r="D16" s="6"/>
      <c r="E16" s="6"/>
      <c r="F16" s="6"/>
      <c r="G16" s="6"/>
      <c r="H16" s="6"/>
      <c r="I16" s="6"/>
      <c r="J16" s="6"/>
      <c r="K16" s="5" t="s">
        <v>3888</v>
      </c>
    </row>
    <row r="17" spans="1:11" ht="11" customHeight="1" x14ac:dyDescent="0.35">
      <c r="A17" s="36"/>
      <c r="B17" s="7" t="s">
        <v>3873</v>
      </c>
      <c r="C17" s="4" t="s">
        <v>794</v>
      </c>
      <c r="D17" s="6"/>
      <c r="E17" s="6"/>
      <c r="F17" s="6"/>
      <c r="G17" s="6"/>
      <c r="H17" s="6"/>
      <c r="I17" s="6"/>
      <c r="J17" s="6"/>
      <c r="K17" s="5" t="s">
        <v>3889</v>
      </c>
    </row>
    <row r="18" spans="1:11" ht="11" customHeight="1" x14ac:dyDescent="0.35">
      <c r="A18" s="36"/>
      <c r="B18" s="7" t="s">
        <v>3874</v>
      </c>
      <c r="C18" s="4" t="s">
        <v>965</v>
      </c>
      <c r="D18" s="6"/>
      <c r="E18" s="6"/>
      <c r="F18" s="6"/>
      <c r="G18" s="6"/>
      <c r="H18" s="6"/>
      <c r="I18" s="6"/>
      <c r="J18" s="6"/>
      <c r="K18" s="5" t="s">
        <v>3890</v>
      </c>
    </row>
    <row r="19" spans="1:11" ht="11" customHeight="1" x14ac:dyDescent="0.35">
      <c r="A19" s="36"/>
      <c r="B19" s="7" t="s">
        <v>3875</v>
      </c>
      <c r="C19" s="4" t="s">
        <v>538</v>
      </c>
      <c r="D19" s="6"/>
      <c r="E19" s="6"/>
      <c r="F19" s="6"/>
      <c r="G19" s="6"/>
      <c r="H19" s="6"/>
      <c r="I19" s="6"/>
      <c r="J19" s="6"/>
      <c r="K19" s="5" t="s">
        <v>3891</v>
      </c>
    </row>
    <row r="20" spans="1:11" ht="11" customHeight="1" x14ac:dyDescent="0.35">
      <c r="A20" s="36"/>
      <c r="B20" s="7" t="s">
        <v>3876</v>
      </c>
      <c r="C20" s="4" t="s">
        <v>540</v>
      </c>
      <c r="D20" s="6"/>
      <c r="E20" s="6"/>
      <c r="F20" s="6"/>
      <c r="G20" s="6"/>
      <c r="H20" s="6"/>
      <c r="I20" s="6"/>
      <c r="J20" s="6"/>
      <c r="K20" s="5" t="s">
        <v>3892</v>
      </c>
    </row>
    <row r="21" spans="1:11" ht="11" customHeight="1" x14ac:dyDescent="0.35">
      <c r="A21" s="36"/>
      <c r="B21" s="7" t="s">
        <v>3877</v>
      </c>
      <c r="C21" s="4" t="s">
        <v>544</v>
      </c>
      <c r="D21" s="6"/>
      <c r="E21" s="6"/>
      <c r="F21" s="6"/>
      <c r="G21" s="6"/>
      <c r="H21" s="6"/>
      <c r="I21" s="6"/>
      <c r="J21" s="6"/>
      <c r="K21" s="5" t="s">
        <v>3893</v>
      </c>
    </row>
    <row r="22" spans="1:11" ht="11" customHeight="1" x14ac:dyDescent="0.35">
      <c r="A22" s="36"/>
      <c r="B22" s="7" t="s">
        <v>3878</v>
      </c>
      <c r="C22" s="4" t="s">
        <v>546</v>
      </c>
      <c r="D22" s="6"/>
      <c r="E22" s="6"/>
      <c r="F22" s="6"/>
      <c r="G22" s="6"/>
      <c r="H22" s="6"/>
      <c r="I22" s="6"/>
      <c r="J22" s="6"/>
      <c r="K22" s="5" t="s">
        <v>3894</v>
      </c>
    </row>
    <row r="23" spans="1:11" ht="11" customHeight="1" x14ac:dyDescent="0.35">
      <c r="A23" s="36"/>
      <c r="B23" s="7" t="s">
        <v>3879</v>
      </c>
      <c r="C23" s="4" t="s">
        <v>970</v>
      </c>
      <c r="D23" s="6"/>
      <c r="E23" s="6"/>
      <c r="F23" s="6"/>
      <c r="G23" s="6"/>
      <c r="H23" s="6"/>
      <c r="I23" s="6"/>
      <c r="J23" s="6"/>
      <c r="K23" s="5" t="s">
        <v>3895</v>
      </c>
    </row>
    <row r="24" spans="1:11" ht="11" customHeight="1" x14ac:dyDescent="0.35">
      <c r="A24" s="36"/>
      <c r="B24" s="7" t="s">
        <v>3880</v>
      </c>
      <c r="C24" s="4" t="s">
        <v>548</v>
      </c>
      <c r="D24" s="6"/>
      <c r="E24" s="6"/>
      <c r="F24" s="6"/>
      <c r="G24" s="6"/>
      <c r="H24" s="6"/>
      <c r="I24" s="6"/>
      <c r="J24" s="6"/>
      <c r="K24" s="5" t="s">
        <v>3851</v>
      </c>
    </row>
    <row r="25" spans="1:11" ht="11" customHeight="1" x14ac:dyDescent="0.35">
      <c r="A25" s="37" t="s">
        <v>1825</v>
      </c>
      <c r="B25" s="36"/>
      <c r="C25" s="4" t="s">
        <v>550</v>
      </c>
      <c r="D25" s="6"/>
      <c r="E25" s="6"/>
      <c r="F25" s="6"/>
      <c r="G25" s="6"/>
      <c r="H25" s="6"/>
      <c r="I25" s="6"/>
      <c r="J25" s="6"/>
      <c r="K25" s="8"/>
    </row>
    <row r="26" spans="1:11" ht="11" customHeight="1" x14ac:dyDescent="0.35">
      <c r="C26" s="5" t="s">
        <v>14</v>
      </c>
      <c r="D26" s="5" t="s">
        <v>3898</v>
      </c>
      <c r="E26" s="5" t="s">
        <v>3900</v>
      </c>
      <c r="F26" s="5" t="s">
        <v>3901</v>
      </c>
      <c r="G26" s="5" t="s">
        <v>3898</v>
      </c>
      <c r="H26" s="5" t="s">
        <v>3897</v>
      </c>
      <c r="I26" s="5" t="s">
        <v>3902</v>
      </c>
      <c r="J26" s="5" t="s">
        <v>3898</v>
      </c>
    </row>
    <row r="27" spans="1:11" ht="11" customHeight="1" x14ac:dyDescent="0.35">
      <c r="C27" s="5" t="s">
        <v>484</v>
      </c>
      <c r="D27" s="8"/>
      <c r="E27" s="5" t="s">
        <v>488</v>
      </c>
      <c r="F27" s="5" t="s">
        <v>488</v>
      </c>
      <c r="G27" s="8"/>
      <c r="H27" s="8"/>
      <c r="I27" s="8"/>
      <c r="J27" s="8"/>
    </row>
    <row r="28" spans="1:11" ht="11" customHeight="1" x14ac:dyDescent="0.35">
      <c r="C28" s="5" t="s">
        <v>1572</v>
      </c>
      <c r="D28" s="8"/>
      <c r="E28" s="8"/>
      <c r="F28" s="8"/>
      <c r="G28" s="8"/>
      <c r="H28" s="8"/>
      <c r="I28" s="8"/>
      <c r="J28" s="5" t="s">
        <v>3903</v>
      </c>
    </row>
    <row r="29" spans="1:11" ht="11" customHeight="1" x14ac:dyDescent="0.35">
      <c r="C29" s="5" t="s">
        <v>3896</v>
      </c>
      <c r="D29" s="5" t="s">
        <v>3899</v>
      </c>
      <c r="E29" s="8"/>
      <c r="F29" s="8"/>
      <c r="G29" s="8"/>
      <c r="H29" s="8"/>
      <c r="I29" s="8"/>
      <c r="J29" s="8"/>
    </row>
    <row r="30" spans="1:11" ht="11" customHeight="1" x14ac:dyDescent="0.35">
      <c r="C30" s="5" t="s">
        <v>493</v>
      </c>
      <c r="D30" s="5" t="s">
        <v>495</v>
      </c>
      <c r="E30" s="5" t="s">
        <v>495</v>
      </c>
      <c r="F30" s="5" t="s">
        <v>495</v>
      </c>
      <c r="G30" s="5" t="s">
        <v>495</v>
      </c>
      <c r="H30" s="8"/>
      <c r="I30" s="5" t="s">
        <v>495</v>
      </c>
      <c r="J30" s="5" t="s">
        <v>495</v>
      </c>
    </row>
    <row r="31" spans="1:11" ht="11" customHeight="1" x14ac:dyDescent="0.35">
      <c r="C31" s="5" t="s">
        <v>1476</v>
      </c>
      <c r="D31" s="8"/>
      <c r="E31" s="8"/>
      <c r="F31" s="8"/>
      <c r="G31" s="8"/>
      <c r="H31" s="8"/>
      <c r="I31" s="5" t="s">
        <v>1542</v>
      </c>
      <c r="J31" s="8"/>
    </row>
  </sheetData>
  <mergeCells count="6">
    <mergeCell ref="E1:E2"/>
    <mergeCell ref="A25:B25"/>
    <mergeCell ref="K7:K8"/>
    <mergeCell ref="A9:A24"/>
    <mergeCell ref="D1:D2"/>
    <mergeCell ref="C1:C2"/>
  </mergeCells>
  <dataValidations count="2">
    <dataValidation type="custom" allowBlank="1" showErrorMessage="1" errorTitle="Error" error="Data is of incorrect type!" sqref="I9:J25 D9:G25" xr:uid="{00000000-0002-0000-6900-000003000000}">
      <formula1>ISNUMBER(D9)</formula1>
    </dataValidation>
    <dataValidation type="custom" allowBlank="1" showErrorMessage="1" errorTitle="Error" error="Data is of incorrect type!" sqref="H9:H25" xr:uid="{00000000-0002-0000-6900-000007000000}">
      <formula1>MOD(H9,1)=0</formula1>
    </dataValidation>
  </dataValidations>
  <hyperlinks>
    <hyperlink ref="A1" location="'Table of Contents'!A1" display="S.16.01.01.02 - Annuities information" xr:uid="{00000000-0004-0000-6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6900-000000000000}">
          <x14:formula1>
            <xm:f>Enumerations!$A$566:$A$566</xm:f>
          </x14:formula1>
          <xm:sqref>B3</xm:sqref>
        </x14:dataValidation>
        <x14:dataValidation type="list" allowBlank="1" showErrorMessage="1" errorTitle="Error" error="Data is of incorrect type!" xr:uid="{00000000-0002-0000-6900-000001000000}">
          <x14:formula1>
            <xm:f>Enumerations!$A$567:$P$567</xm:f>
          </x14:formula1>
          <xm:sqref>B4</xm:sqref>
        </x14:dataValidation>
        <x14:dataValidation type="list" allowBlank="1" showErrorMessage="1" errorTitle="Error" error="Data is of incorrect type!" xr:uid="{00000000-0002-0000-6900-000002000000}">
          <x14:formula1>
            <xm:f>Enumerations!$A$568:$B$568</xm:f>
          </x14:formula1>
          <xm:sqref>B5</xm:sqref>
        </x14:dataValidation>
      </x14:dataValidations>
    </ext>
  </extLst>
</worksheet>
</file>

<file path=xl/worksheets/sheet10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0-000000000000}">
  <sheetPr codeName="Sheet107">
    <pageSetUpPr autoPageBreaks="0"/>
  </sheetPr>
  <dimension ref="A1:AA56"/>
  <sheetViews>
    <sheetView showGridLines="0" zoomScale="80" zoomScaleNormal="80" workbookViewId="0">
      <pane xSplit="6" ySplit="5" topLeftCell="G6" activePane="bottomRight" state="frozen"/>
      <selection pane="topRight" activeCell="G1" sqref="G1"/>
      <selection pane="bottomLeft" activeCell="A6" sqref="A6"/>
      <selection pane="bottomRight"/>
    </sheetView>
  </sheetViews>
  <sheetFormatPr defaultRowHeight="14.5" x14ac:dyDescent="0.35"/>
  <cols>
    <col min="1" max="27" width="15" customWidth="1"/>
  </cols>
  <sheetData>
    <row r="1" spans="1:27" ht="12" customHeight="1" x14ac:dyDescent="0.35">
      <c r="A1" s="1" t="s">
        <v>3904</v>
      </c>
    </row>
    <row r="3" spans="1:27" ht="11" customHeight="1" x14ac:dyDescent="0.35">
      <c r="G3" s="35" t="s">
        <v>3905</v>
      </c>
      <c r="H3" s="36"/>
      <c r="I3" s="36"/>
      <c r="J3" s="36"/>
      <c r="K3" s="36"/>
      <c r="L3" s="36"/>
      <c r="M3" s="36"/>
      <c r="N3" s="36"/>
      <c r="O3" s="36"/>
      <c r="P3" s="36"/>
      <c r="Q3" s="36"/>
      <c r="R3" s="36"/>
      <c r="S3" s="35" t="s">
        <v>3906</v>
      </c>
      <c r="T3" s="36"/>
      <c r="U3" s="36"/>
      <c r="V3" s="36"/>
      <c r="W3" s="35" t="s">
        <v>3911</v>
      </c>
    </row>
    <row r="4" spans="1:27" ht="11" customHeight="1" x14ac:dyDescent="0.35">
      <c r="G4" s="3" t="s">
        <v>1804</v>
      </c>
      <c r="H4" s="3" t="s">
        <v>1805</v>
      </c>
      <c r="I4" s="3" t="s">
        <v>1806</v>
      </c>
      <c r="J4" s="3" t="s">
        <v>1807</v>
      </c>
      <c r="K4" s="3" t="s">
        <v>1808</v>
      </c>
      <c r="L4" s="3" t="s">
        <v>1809</v>
      </c>
      <c r="M4" s="3" t="s">
        <v>1810</v>
      </c>
      <c r="N4" s="3" t="s">
        <v>1811</v>
      </c>
      <c r="O4" s="3" t="s">
        <v>1812</v>
      </c>
      <c r="P4" s="3" t="s">
        <v>1813</v>
      </c>
      <c r="Q4" s="3" t="s">
        <v>1814</v>
      </c>
      <c r="R4" s="3" t="s">
        <v>1815</v>
      </c>
      <c r="S4" s="3" t="s">
        <v>3907</v>
      </c>
      <c r="T4" s="3" t="s">
        <v>3908</v>
      </c>
      <c r="U4" s="3" t="s">
        <v>3909</v>
      </c>
      <c r="V4" s="3" t="s">
        <v>3910</v>
      </c>
      <c r="W4" s="36"/>
      <c r="X4" s="33" t="s">
        <v>14</v>
      </c>
      <c r="Y4" s="33" t="s">
        <v>1475</v>
      </c>
      <c r="Z4" s="33" t="s">
        <v>493</v>
      </c>
      <c r="AA4" s="33" t="s">
        <v>1476</v>
      </c>
    </row>
    <row r="5" spans="1:27" ht="11" customHeight="1" x14ac:dyDescent="0.35">
      <c r="G5" s="4" t="s">
        <v>1332</v>
      </c>
      <c r="H5" s="4" t="s">
        <v>1339</v>
      </c>
      <c r="I5" s="4" t="s">
        <v>1554</v>
      </c>
      <c r="J5" s="4" t="s">
        <v>1348</v>
      </c>
      <c r="K5" s="4" t="s">
        <v>1276</v>
      </c>
      <c r="L5" s="4" t="s">
        <v>1278</v>
      </c>
      <c r="M5" s="4" t="s">
        <v>1280</v>
      </c>
      <c r="N5" s="4" t="s">
        <v>1353</v>
      </c>
      <c r="O5" s="4" t="s">
        <v>1588</v>
      </c>
      <c r="P5" s="4" t="s">
        <v>1590</v>
      </c>
      <c r="Q5" s="4" t="s">
        <v>1370</v>
      </c>
      <c r="R5" s="4" t="s">
        <v>1818</v>
      </c>
      <c r="S5" s="4" t="s">
        <v>1820</v>
      </c>
      <c r="T5" s="4" t="s">
        <v>1822</v>
      </c>
      <c r="U5" s="4" t="s">
        <v>1824</v>
      </c>
      <c r="V5" s="4" t="s">
        <v>1966</v>
      </c>
      <c r="W5" s="4" t="s">
        <v>1967</v>
      </c>
      <c r="X5" s="34"/>
      <c r="Y5" s="34"/>
      <c r="Z5" s="34"/>
      <c r="AA5" s="34"/>
    </row>
    <row r="6" spans="1:27" ht="11" customHeight="1" x14ac:dyDescent="0.35">
      <c r="A6" s="38" t="s">
        <v>1432</v>
      </c>
      <c r="B6" s="39"/>
      <c r="C6" s="39"/>
      <c r="D6" s="39"/>
      <c r="E6" s="39"/>
      <c r="F6" s="4" t="s">
        <v>518</v>
      </c>
      <c r="G6" s="6"/>
      <c r="H6" s="6"/>
      <c r="I6" s="6"/>
      <c r="J6" s="6"/>
      <c r="K6" s="6"/>
      <c r="L6" s="6"/>
      <c r="M6" s="6"/>
      <c r="N6" s="6"/>
      <c r="O6" s="6"/>
      <c r="P6" s="6"/>
      <c r="Q6" s="6"/>
      <c r="R6" s="6"/>
      <c r="S6" s="6"/>
      <c r="T6" s="6"/>
      <c r="U6" s="6"/>
      <c r="V6" s="6"/>
      <c r="W6" s="6"/>
      <c r="X6" s="5" t="s">
        <v>3538</v>
      </c>
      <c r="Y6" s="8"/>
      <c r="Z6" s="5" t="s">
        <v>495</v>
      </c>
      <c r="AA6" s="5" t="s">
        <v>1541</v>
      </c>
    </row>
    <row r="7" spans="1:27" ht="11" customHeight="1" x14ac:dyDescent="0.35">
      <c r="A7" s="36"/>
      <c r="B7" s="37" t="s">
        <v>3912</v>
      </c>
      <c r="C7" s="36"/>
      <c r="D7" s="36"/>
      <c r="E7" s="36"/>
      <c r="F7" s="4" t="s">
        <v>520</v>
      </c>
      <c r="G7" s="6"/>
      <c r="H7" s="6"/>
      <c r="I7" s="6"/>
      <c r="J7" s="6"/>
      <c r="K7" s="6"/>
      <c r="L7" s="6"/>
      <c r="M7" s="6"/>
      <c r="N7" s="6"/>
      <c r="O7" s="6"/>
      <c r="P7" s="6"/>
      <c r="Q7" s="6"/>
      <c r="R7" s="6"/>
      <c r="S7" s="12"/>
      <c r="T7" s="12"/>
      <c r="U7" s="12"/>
      <c r="V7" s="12"/>
      <c r="W7" s="6"/>
      <c r="X7" s="5" t="s">
        <v>3538</v>
      </c>
      <c r="Y7" s="5" t="s">
        <v>1785</v>
      </c>
      <c r="Z7" s="5" t="s">
        <v>495</v>
      </c>
      <c r="AA7" s="5" t="s">
        <v>1541</v>
      </c>
    </row>
    <row r="8" spans="1:27" ht="11" customHeight="1" x14ac:dyDescent="0.35">
      <c r="A8" s="36"/>
      <c r="B8" s="37" t="s">
        <v>3913</v>
      </c>
      <c r="C8" s="36"/>
      <c r="D8" s="36"/>
      <c r="E8" s="36"/>
      <c r="F8" s="4" t="s">
        <v>522</v>
      </c>
      <c r="G8" s="6"/>
      <c r="H8" s="6"/>
      <c r="I8" s="6"/>
      <c r="J8" s="6"/>
      <c r="K8" s="6"/>
      <c r="L8" s="6"/>
      <c r="M8" s="6"/>
      <c r="N8" s="6"/>
      <c r="O8" s="6"/>
      <c r="P8" s="6"/>
      <c r="Q8" s="6"/>
      <c r="R8" s="6"/>
      <c r="S8" s="12"/>
      <c r="T8" s="12"/>
      <c r="U8" s="12"/>
      <c r="V8" s="12"/>
      <c r="W8" s="6"/>
      <c r="X8" s="5" t="s">
        <v>3538</v>
      </c>
      <c r="Y8" s="5" t="s">
        <v>1786</v>
      </c>
      <c r="Z8" s="5" t="s">
        <v>495</v>
      </c>
      <c r="AA8" s="5" t="s">
        <v>1541</v>
      </c>
    </row>
    <row r="9" spans="1:27" ht="11" customHeight="1" x14ac:dyDescent="0.35">
      <c r="A9" s="36"/>
      <c r="B9" s="37" t="s">
        <v>3906</v>
      </c>
      <c r="C9" s="36"/>
      <c r="D9" s="36"/>
      <c r="E9" s="36"/>
      <c r="F9" s="4" t="s">
        <v>524</v>
      </c>
      <c r="G9" s="12"/>
      <c r="H9" s="12"/>
      <c r="I9" s="12"/>
      <c r="J9" s="12"/>
      <c r="K9" s="12"/>
      <c r="L9" s="12"/>
      <c r="M9" s="12"/>
      <c r="N9" s="12"/>
      <c r="O9" s="12"/>
      <c r="P9" s="12"/>
      <c r="Q9" s="12"/>
      <c r="R9" s="12"/>
      <c r="S9" s="6"/>
      <c r="T9" s="6"/>
      <c r="U9" s="6"/>
      <c r="V9" s="6"/>
      <c r="W9" s="6"/>
      <c r="X9" s="5" t="s">
        <v>3538</v>
      </c>
      <c r="Y9" s="5" t="s">
        <v>1787</v>
      </c>
      <c r="Z9" s="5" t="s">
        <v>495</v>
      </c>
      <c r="AA9" s="5" t="s">
        <v>1541</v>
      </c>
    </row>
    <row r="10" spans="1:27" ht="11" customHeight="1" x14ac:dyDescent="0.35">
      <c r="A10" s="37" t="s">
        <v>3497</v>
      </c>
      <c r="B10" s="36"/>
      <c r="C10" s="36"/>
      <c r="D10" s="36"/>
      <c r="E10" s="36"/>
      <c r="F10" s="4" t="s">
        <v>885</v>
      </c>
      <c r="G10" s="6"/>
      <c r="H10" s="6"/>
      <c r="I10" s="6"/>
      <c r="J10" s="6"/>
      <c r="K10" s="6"/>
      <c r="L10" s="6"/>
      <c r="M10" s="6"/>
      <c r="N10" s="6"/>
      <c r="O10" s="6"/>
      <c r="P10" s="6"/>
      <c r="Q10" s="6"/>
      <c r="R10" s="6"/>
      <c r="S10" s="6"/>
      <c r="T10" s="6"/>
      <c r="U10" s="6"/>
      <c r="V10" s="6"/>
      <c r="W10" s="6"/>
      <c r="X10" s="5" t="s">
        <v>3539</v>
      </c>
      <c r="Y10" s="8"/>
      <c r="Z10" s="5" t="s">
        <v>495</v>
      </c>
      <c r="AA10" s="5" t="s">
        <v>1541</v>
      </c>
    </row>
    <row r="11" spans="1:27" ht="11" customHeight="1" x14ac:dyDescent="0.35">
      <c r="A11" s="37" t="s">
        <v>3498</v>
      </c>
      <c r="B11" s="37" t="s">
        <v>3509</v>
      </c>
      <c r="C11" s="37" t="s">
        <v>3914</v>
      </c>
      <c r="D11" s="38" t="s">
        <v>3915</v>
      </c>
      <c r="E11" s="10"/>
      <c r="F11" s="4" t="s">
        <v>526</v>
      </c>
      <c r="G11" s="6"/>
      <c r="H11" s="6"/>
      <c r="I11" s="6"/>
      <c r="J11" s="6"/>
      <c r="K11" s="6"/>
      <c r="L11" s="6"/>
      <c r="M11" s="6"/>
      <c r="N11" s="6"/>
      <c r="O11" s="6"/>
      <c r="P11" s="6"/>
      <c r="Q11" s="6"/>
      <c r="R11" s="6"/>
      <c r="S11" s="6"/>
      <c r="T11" s="6"/>
      <c r="U11" s="6"/>
      <c r="V11" s="6"/>
      <c r="W11" s="6"/>
      <c r="X11" s="5" t="s">
        <v>3943</v>
      </c>
      <c r="Y11" s="8"/>
      <c r="Z11" s="5" t="s">
        <v>495</v>
      </c>
      <c r="AA11" s="5" t="s">
        <v>1542</v>
      </c>
    </row>
    <row r="12" spans="1:27" ht="11" customHeight="1" x14ac:dyDescent="0.35">
      <c r="A12" s="36"/>
      <c r="B12" s="36"/>
      <c r="C12" s="36"/>
      <c r="D12" s="36"/>
      <c r="E12" s="7" t="s">
        <v>3916</v>
      </c>
      <c r="F12" s="4" t="s">
        <v>954</v>
      </c>
      <c r="G12" s="6"/>
      <c r="H12" s="6"/>
      <c r="I12" s="6"/>
      <c r="J12" s="6"/>
      <c r="K12" s="6"/>
      <c r="L12" s="6"/>
      <c r="M12" s="6"/>
      <c r="N12" s="6"/>
      <c r="O12" s="6"/>
      <c r="P12" s="6"/>
      <c r="Q12" s="6"/>
      <c r="R12" s="6"/>
      <c r="S12" s="12"/>
      <c r="T12" s="12"/>
      <c r="U12" s="12"/>
      <c r="V12" s="12"/>
      <c r="W12" s="6"/>
      <c r="X12" s="5" t="s">
        <v>3943</v>
      </c>
      <c r="Y12" s="5" t="s">
        <v>1785</v>
      </c>
      <c r="Z12" s="5" t="s">
        <v>495</v>
      </c>
      <c r="AA12" s="5" t="s">
        <v>1542</v>
      </c>
    </row>
    <row r="13" spans="1:27" ht="11" customHeight="1" x14ac:dyDescent="0.35">
      <c r="A13" s="36"/>
      <c r="B13" s="36"/>
      <c r="C13" s="36"/>
      <c r="D13" s="36"/>
      <c r="E13" s="7" t="s">
        <v>3917</v>
      </c>
      <c r="F13" s="4" t="s">
        <v>956</v>
      </c>
      <c r="G13" s="6"/>
      <c r="H13" s="6"/>
      <c r="I13" s="6"/>
      <c r="J13" s="6"/>
      <c r="K13" s="6"/>
      <c r="L13" s="6"/>
      <c r="M13" s="6"/>
      <c r="N13" s="6"/>
      <c r="O13" s="6"/>
      <c r="P13" s="6"/>
      <c r="Q13" s="6"/>
      <c r="R13" s="6"/>
      <c r="S13" s="12"/>
      <c r="T13" s="12"/>
      <c r="U13" s="12"/>
      <c r="V13" s="12"/>
      <c r="W13" s="6"/>
      <c r="X13" s="5" t="s">
        <v>3943</v>
      </c>
      <c r="Y13" s="5" t="s">
        <v>1786</v>
      </c>
      <c r="Z13" s="5" t="s">
        <v>495</v>
      </c>
      <c r="AA13" s="5" t="s">
        <v>1542</v>
      </c>
    </row>
    <row r="14" spans="1:27" ht="11" customHeight="1" x14ac:dyDescent="0.35">
      <c r="A14" s="36"/>
      <c r="B14" s="36"/>
      <c r="C14" s="36"/>
      <c r="D14" s="36"/>
      <c r="E14" s="7" t="s">
        <v>3918</v>
      </c>
      <c r="F14" s="4" t="s">
        <v>960</v>
      </c>
      <c r="G14" s="12"/>
      <c r="H14" s="12"/>
      <c r="I14" s="12"/>
      <c r="J14" s="12"/>
      <c r="K14" s="12"/>
      <c r="L14" s="12"/>
      <c r="M14" s="12"/>
      <c r="N14" s="12"/>
      <c r="O14" s="12"/>
      <c r="P14" s="12"/>
      <c r="Q14" s="12"/>
      <c r="R14" s="12"/>
      <c r="S14" s="6"/>
      <c r="T14" s="6"/>
      <c r="U14" s="6"/>
      <c r="V14" s="6"/>
      <c r="W14" s="6"/>
      <c r="X14" s="5" t="s">
        <v>3943</v>
      </c>
      <c r="Y14" s="5" t="s">
        <v>1787</v>
      </c>
      <c r="Z14" s="5" t="s">
        <v>495</v>
      </c>
      <c r="AA14" s="5" t="s">
        <v>1542</v>
      </c>
    </row>
    <row r="15" spans="1:27" ht="11" customHeight="1" x14ac:dyDescent="0.35">
      <c r="A15" s="36"/>
      <c r="B15" s="36"/>
      <c r="C15" s="36"/>
      <c r="D15" s="38" t="s">
        <v>3919</v>
      </c>
      <c r="E15" s="10"/>
      <c r="F15" s="4" t="s">
        <v>528</v>
      </c>
      <c r="G15" s="6"/>
      <c r="H15" s="6"/>
      <c r="I15" s="6"/>
      <c r="J15" s="6"/>
      <c r="K15" s="6"/>
      <c r="L15" s="6"/>
      <c r="M15" s="6"/>
      <c r="N15" s="6"/>
      <c r="O15" s="6"/>
      <c r="P15" s="6"/>
      <c r="Q15" s="6"/>
      <c r="R15" s="6"/>
      <c r="S15" s="6"/>
      <c r="T15" s="6"/>
      <c r="U15" s="6"/>
      <c r="V15" s="6"/>
      <c r="W15" s="6"/>
      <c r="X15" s="5" t="s">
        <v>3944</v>
      </c>
      <c r="Y15" s="8"/>
      <c r="Z15" s="5" t="s">
        <v>495</v>
      </c>
      <c r="AA15" s="5" t="s">
        <v>1542</v>
      </c>
    </row>
    <row r="16" spans="1:27" ht="11" customHeight="1" x14ac:dyDescent="0.35">
      <c r="A16" s="36"/>
      <c r="B16" s="36"/>
      <c r="C16" s="36"/>
      <c r="D16" s="36"/>
      <c r="E16" s="7" t="s">
        <v>3920</v>
      </c>
      <c r="F16" s="4" t="s">
        <v>536</v>
      </c>
      <c r="G16" s="6"/>
      <c r="H16" s="6"/>
      <c r="I16" s="6"/>
      <c r="J16" s="6"/>
      <c r="K16" s="6"/>
      <c r="L16" s="6"/>
      <c r="M16" s="6"/>
      <c r="N16" s="6"/>
      <c r="O16" s="6"/>
      <c r="P16" s="6"/>
      <c r="Q16" s="6"/>
      <c r="R16" s="6"/>
      <c r="S16" s="6"/>
      <c r="T16" s="6"/>
      <c r="U16" s="6"/>
      <c r="V16" s="6"/>
      <c r="W16" s="6"/>
      <c r="X16" s="5" t="s">
        <v>3945</v>
      </c>
      <c r="Y16" s="8"/>
      <c r="Z16" s="5" t="s">
        <v>495</v>
      </c>
      <c r="AA16" s="5" t="s">
        <v>1542</v>
      </c>
    </row>
    <row r="17" spans="1:27" ht="11" customHeight="1" x14ac:dyDescent="0.35">
      <c r="A17" s="36"/>
      <c r="B17" s="36"/>
      <c r="C17" s="36"/>
      <c r="D17" s="36"/>
      <c r="E17" s="7" t="s">
        <v>3502</v>
      </c>
      <c r="F17" s="4" t="s">
        <v>794</v>
      </c>
      <c r="G17" s="6"/>
      <c r="H17" s="6"/>
      <c r="I17" s="6"/>
      <c r="J17" s="6"/>
      <c r="K17" s="6"/>
      <c r="L17" s="6"/>
      <c r="M17" s="6"/>
      <c r="N17" s="6"/>
      <c r="O17" s="6"/>
      <c r="P17" s="6"/>
      <c r="Q17" s="6"/>
      <c r="R17" s="6"/>
      <c r="S17" s="6"/>
      <c r="T17" s="6"/>
      <c r="U17" s="6"/>
      <c r="V17" s="6"/>
      <c r="W17" s="6"/>
      <c r="X17" s="5" t="s">
        <v>3946</v>
      </c>
      <c r="Y17" s="8"/>
      <c r="Z17" s="5" t="s">
        <v>495</v>
      </c>
      <c r="AA17" s="5" t="s">
        <v>1542</v>
      </c>
    </row>
    <row r="18" spans="1:27" ht="11" customHeight="1" x14ac:dyDescent="0.35">
      <c r="A18" s="36"/>
      <c r="B18" s="36"/>
      <c r="C18" s="36"/>
      <c r="D18" s="36"/>
      <c r="E18" s="7" t="s">
        <v>3921</v>
      </c>
      <c r="F18" s="4" t="s">
        <v>965</v>
      </c>
      <c r="G18" s="6"/>
      <c r="H18" s="6"/>
      <c r="I18" s="6"/>
      <c r="J18" s="6"/>
      <c r="K18" s="6"/>
      <c r="L18" s="6"/>
      <c r="M18" s="6"/>
      <c r="N18" s="6"/>
      <c r="O18" s="6"/>
      <c r="P18" s="6"/>
      <c r="Q18" s="6"/>
      <c r="R18" s="6"/>
      <c r="S18" s="6"/>
      <c r="T18" s="6"/>
      <c r="U18" s="6"/>
      <c r="V18" s="6"/>
      <c r="W18" s="6"/>
      <c r="X18" s="5" t="s">
        <v>3947</v>
      </c>
      <c r="Y18" s="8"/>
      <c r="Z18" s="5" t="s">
        <v>495</v>
      </c>
      <c r="AA18" s="5" t="s">
        <v>1542</v>
      </c>
    </row>
    <row r="19" spans="1:27" ht="11" customHeight="1" x14ac:dyDescent="0.35">
      <c r="A19" s="36"/>
      <c r="B19" s="36"/>
      <c r="C19" s="36"/>
      <c r="D19" s="37" t="s">
        <v>3922</v>
      </c>
      <c r="E19" s="36"/>
      <c r="F19" s="4" t="s">
        <v>538</v>
      </c>
      <c r="G19" s="6"/>
      <c r="H19" s="6"/>
      <c r="I19" s="6"/>
      <c r="J19" s="6"/>
      <c r="K19" s="6"/>
      <c r="L19" s="6"/>
      <c r="M19" s="6"/>
      <c r="N19" s="6"/>
      <c r="O19" s="6"/>
      <c r="P19" s="6"/>
      <c r="Q19" s="6"/>
      <c r="R19" s="6"/>
      <c r="S19" s="6"/>
      <c r="T19" s="6"/>
      <c r="U19" s="6"/>
      <c r="V19" s="6"/>
      <c r="W19" s="6"/>
      <c r="X19" s="5" t="s">
        <v>3948</v>
      </c>
      <c r="Y19" s="8"/>
      <c r="Z19" s="5" t="s">
        <v>495</v>
      </c>
      <c r="AA19" s="5" t="s">
        <v>1542</v>
      </c>
    </row>
    <row r="20" spans="1:27" ht="11" customHeight="1" x14ac:dyDescent="0.35">
      <c r="A20" s="36"/>
      <c r="B20" s="36"/>
      <c r="C20" s="36"/>
      <c r="D20" s="37" t="s">
        <v>3923</v>
      </c>
      <c r="E20" s="36"/>
      <c r="F20" s="4" t="s">
        <v>540</v>
      </c>
      <c r="G20" s="6"/>
      <c r="H20" s="6"/>
      <c r="I20" s="6"/>
      <c r="J20" s="6"/>
      <c r="K20" s="6"/>
      <c r="L20" s="6"/>
      <c r="M20" s="6"/>
      <c r="N20" s="6"/>
      <c r="O20" s="6"/>
      <c r="P20" s="6"/>
      <c r="Q20" s="6"/>
      <c r="R20" s="6"/>
      <c r="S20" s="6"/>
      <c r="T20" s="6"/>
      <c r="U20" s="6"/>
      <c r="V20" s="6"/>
      <c r="W20" s="6"/>
      <c r="X20" s="5" t="s">
        <v>3949</v>
      </c>
      <c r="Y20" s="8"/>
      <c r="Z20" s="5" t="s">
        <v>495</v>
      </c>
      <c r="AA20" s="5" t="s">
        <v>1542</v>
      </c>
    </row>
    <row r="21" spans="1:27" ht="11" customHeight="1" x14ac:dyDescent="0.35">
      <c r="A21" s="36"/>
      <c r="B21" s="36"/>
      <c r="C21" s="37" t="s">
        <v>3924</v>
      </c>
      <c r="D21" s="38" t="s">
        <v>3915</v>
      </c>
      <c r="E21" s="10"/>
      <c r="F21" s="4" t="s">
        <v>544</v>
      </c>
      <c r="G21" s="6"/>
      <c r="H21" s="6"/>
      <c r="I21" s="6"/>
      <c r="J21" s="6"/>
      <c r="K21" s="6"/>
      <c r="L21" s="6"/>
      <c r="M21" s="6"/>
      <c r="N21" s="6"/>
      <c r="O21" s="6"/>
      <c r="P21" s="6"/>
      <c r="Q21" s="6"/>
      <c r="R21" s="6"/>
      <c r="S21" s="6"/>
      <c r="T21" s="6"/>
      <c r="U21" s="6"/>
      <c r="V21" s="6"/>
      <c r="W21" s="6"/>
      <c r="X21" s="5" t="s">
        <v>3950</v>
      </c>
      <c r="Y21" s="8"/>
      <c r="Z21" s="5" t="s">
        <v>495</v>
      </c>
      <c r="AA21" s="5" t="s">
        <v>1542</v>
      </c>
    </row>
    <row r="22" spans="1:27" ht="11" customHeight="1" x14ac:dyDescent="0.35">
      <c r="A22" s="36"/>
      <c r="B22" s="36"/>
      <c r="C22" s="36"/>
      <c r="D22" s="36"/>
      <c r="E22" s="7" t="s">
        <v>3916</v>
      </c>
      <c r="F22" s="4" t="s">
        <v>546</v>
      </c>
      <c r="G22" s="6"/>
      <c r="H22" s="6"/>
      <c r="I22" s="6"/>
      <c r="J22" s="6"/>
      <c r="K22" s="6"/>
      <c r="L22" s="6"/>
      <c r="M22" s="6"/>
      <c r="N22" s="6"/>
      <c r="O22" s="6"/>
      <c r="P22" s="6"/>
      <c r="Q22" s="6"/>
      <c r="R22" s="6"/>
      <c r="S22" s="12"/>
      <c r="T22" s="12"/>
      <c r="U22" s="12"/>
      <c r="V22" s="12"/>
      <c r="W22" s="6"/>
      <c r="X22" s="5" t="s">
        <v>3950</v>
      </c>
      <c r="Y22" s="5" t="s">
        <v>1785</v>
      </c>
      <c r="Z22" s="5" t="s">
        <v>495</v>
      </c>
      <c r="AA22" s="5" t="s">
        <v>1542</v>
      </c>
    </row>
    <row r="23" spans="1:27" ht="11" customHeight="1" x14ac:dyDescent="0.35">
      <c r="A23" s="36"/>
      <c r="B23" s="36"/>
      <c r="C23" s="36"/>
      <c r="D23" s="36"/>
      <c r="E23" s="7" t="s">
        <v>3917</v>
      </c>
      <c r="F23" s="4" t="s">
        <v>970</v>
      </c>
      <c r="G23" s="6"/>
      <c r="H23" s="6"/>
      <c r="I23" s="6"/>
      <c r="J23" s="6"/>
      <c r="K23" s="6"/>
      <c r="L23" s="6"/>
      <c r="M23" s="6"/>
      <c r="N23" s="6"/>
      <c r="O23" s="6"/>
      <c r="P23" s="6"/>
      <c r="Q23" s="6"/>
      <c r="R23" s="6"/>
      <c r="S23" s="12"/>
      <c r="T23" s="12"/>
      <c r="U23" s="12"/>
      <c r="V23" s="12"/>
      <c r="W23" s="6"/>
      <c r="X23" s="5" t="s">
        <v>3950</v>
      </c>
      <c r="Y23" s="5" t="s">
        <v>1786</v>
      </c>
      <c r="Z23" s="5" t="s">
        <v>495</v>
      </c>
      <c r="AA23" s="5" t="s">
        <v>1542</v>
      </c>
    </row>
    <row r="24" spans="1:27" ht="11" customHeight="1" x14ac:dyDescent="0.35">
      <c r="A24" s="36"/>
      <c r="B24" s="36"/>
      <c r="C24" s="36"/>
      <c r="D24" s="36"/>
      <c r="E24" s="7" t="s">
        <v>3918</v>
      </c>
      <c r="F24" s="4" t="s">
        <v>548</v>
      </c>
      <c r="G24" s="12"/>
      <c r="H24" s="12"/>
      <c r="I24" s="12"/>
      <c r="J24" s="12"/>
      <c r="K24" s="12"/>
      <c r="L24" s="12"/>
      <c r="M24" s="12"/>
      <c r="N24" s="12"/>
      <c r="O24" s="12"/>
      <c r="P24" s="12"/>
      <c r="Q24" s="12"/>
      <c r="R24" s="12"/>
      <c r="S24" s="6"/>
      <c r="T24" s="6"/>
      <c r="U24" s="6"/>
      <c r="V24" s="6"/>
      <c r="W24" s="6"/>
      <c r="X24" s="5" t="s">
        <v>3950</v>
      </c>
      <c r="Y24" s="5" t="s">
        <v>1787</v>
      </c>
      <c r="Z24" s="5" t="s">
        <v>495</v>
      </c>
      <c r="AA24" s="5" t="s">
        <v>1542</v>
      </c>
    </row>
    <row r="25" spans="1:27" ht="11" customHeight="1" x14ac:dyDescent="0.35">
      <c r="A25" s="36"/>
      <c r="B25" s="36"/>
      <c r="C25" s="36"/>
      <c r="D25" s="38" t="s">
        <v>3919</v>
      </c>
      <c r="E25" s="10"/>
      <c r="F25" s="4" t="s">
        <v>550</v>
      </c>
      <c r="G25" s="6"/>
      <c r="H25" s="6"/>
      <c r="I25" s="6"/>
      <c r="J25" s="6"/>
      <c r="K25" s="6"/>
      <c r="L25" s="6"/>
      <c r="M25" s="6"/>
      <c r="N25" s="6"/>
      <c r="O25" s="6"/>
      <c r="P25" s="6"/>
      <c r="Q25" s="6"/>
      <c r="R25" s="6"/>
      <c r="S25" s="6"/>
      <c r="T25" s="6"/>
      <c r="U25" s="6"/>
      <c r="V25" s="6"/>
      <c r="W25" s="6"/>
      <c r="X25" s="5" t="s">
        <v>3951</v>
      </c>
      <c r="Y25" s="8"/>
      <c r="Z25" s="5" t="s">
        <v>495</v>
      </c>
      <c r="AA25" s="5" t="s">
        <v>1542</v>
      </c>
    </row>
    <row r="26" spans="1:27" ht="11" customHeight="1" x14ac:dyDescent="0.35">
      <c r="A26" s="36"/>
      <c r="B26" s="36"/>
      <c r="C26" s="36"/>
      <c r="D26" s="36"/>
      <c r="E26" s="7" t="s">
        <v>3920</v>
      </c>
      <c r="F26" s="4" t="s">
        <v>552</v>
      </c>
      <c r="G26" s="6"/>
      <c r="H26" s="6"/>
      <c r="I26" s="6"/>
      <c r="J26" s="6"/>
      <c r="K26" s="6"/>
      <c r="L26" s="6"/>
      <c r="M26" s="6"/>
      <c r="N26" s="6"/>
      <c r="O26" s="6"/>
      <c r="P26" s="6"/>
      <c r="Q26" s="6"/>
      <c r="R26" s="6"/>
      <c r="S26" s="6"/>
      <c r="T26" s="6"/>
      <c r="U26" s="6"/>
      <c r="V26" s="6"/>
      <c r="W26" s="6"/>
      <c r="X26" s="5" t="s">
        <v>3952</v>
      </c>
      <c r="Y26" s="8"/>
      <c r="Z26" s="5" t="s">
        <v>495</v>
      </c>
      <c r="AA26" s="5" t="s">
        <v>1542</v>
      </c>
    </row>
    <row r="27" spans="1:27" ht="11" customHeight="1" x14ac:dyDescent="0.35">
      <c r="A27" s="36"/>
      <c r="B27" s="36"/>
      <c r="C27" s="36"/>
      <c r="D27" s="36"/>
      <c r="E27" s="7" t="s">
        <v>3502</v>
      </c>
      <c r="F27" s="4" t="s">
        <v>554</v>
      </c>
      <c r="G27" s="6"/>
      <c r="H27" s="6"/>
      <c r="I27" s="6"/>
      <c r="J27" s="6"/>
      <c r="K27" s="6"/>
      <c r="L27" s="6"/>
      <c r="M27" s="6"/>
      <c r="N27" s="6"/>
      <c r="O27" s="6"/>
      <c r="P27" s="6"/>
      <c r="Q27" s="6"/>
      <c r="R27" s="6"/>
      <c r="S27" s="6"/>
      <c r="T27" s="6"/>
      <c r="U27" s="6"/>
      <c r="V27" s="6"/>
      <c r="W27" s="6"/>
      <c r="X27" s="5" t="s">
        <v>3953</v>
      </c>
      <c r="Y27" s="8"/>
      <c r="Z27" s="5" t="s">
        <v>495</v>
      </c>
      <c r="AA27" s="5" t="s">
        <v>1542</v>
      </c>
    </row>
    <row r="28" spans="1:27" ht="11" customHeight="1" x14ac:dyDescent="0.35">
      <c r="A28" s="36"/>
      <c r="B28" s="36"/>
      <c r="C28" s="36"/>
      <c r="D28" s="36"/>
      <c r="E28" s="7" t="s">
        <v>3921</v>
      </c>
      <c r="F28" s="4" t="s">
        <v>556</v>
      </c>
      <c r="G28" s="6"/>
      <c r="H28" s="6"/>
      <c r="I28" s="6"/>
      <c r="J28" s="6"/>
      <c r="K28" s="6"/>
      <c r="L28" s="6"/>
      <c r="M28" s="6"/>
      <c r="N28" s="6"/>
      <c r="O28" s="6"/>
      <c r="P28" s="6"/>
      <c r="Q28" s="6"/>
      <c r="R28" s="6"/>
      <c r="S28" s="6"/>
      <c r="T28" s="6"/>
      <c r="U28" s="6"/>
      <c r="V28" s="6"/>
      <c r="W28" s="6"/>
      <c r="X28" s="5" t="s">
        <v>3954</v>
      </c>
      <c r="Y28" s="8"/>
      <c r="Z28" s="5" t="s">
        <v>495</v>
      </c>
      <c r="AA28" s="5" t="s">
        <v>1542</v>
      </c>
    </row>
    <row r="29" spans="1:27" ht="11" customHeight="1" x14ac:dyDescent="0.35">
      <c r="A29" s="36"/>
      <c r="B29" s="36"/>
      <c r="C29" s="36"/>
      <c r="D29" s="37" t="s">
        <v>3922</v>
      </c>
      <c r="E29" s="36"/>
      <c r="F29" s="4" t="s">
        <v>558</v>
      </c>
      <c r="G29" s="6"/>
      <c r="H29" s="6"/>
      <c r="I29" s="6"/>
      <c r="J29" s="6"/>
      <c r="K29" s="6"/>
      <c r="L29" s="6"/>
      <c r="M29" s="6"/>
      <c r="N29" s="6"/>
      <c r="O29" s="6"/>
      <c r="P29" s="6"/>
      <c r="Q29" s="6"/>
      <c r="R29" s="6"/>
      <c r="S29" s="6"/>
      <c r="T29" s="6"/>
      <c r="U29" s="6"/>
      <c r="V29" s="6"/>
      <c r="W29" s="6"/>
      <c r="X29" s="5" t="s">
        <v>3955</v>
      </c>
      <c r="Y29" s="8"/>
      <c r="Z29" s="5" t="s">
        <v>495</v>
      </c>
      <c r="AA29" s="5" t="s">
        <v>1542</v>
      </c>
    </row>
    <row r="30" spans="1:27" ht="11" customHeight="1" x14ac:dyDescent="0.35">
      <c r="A30" s="36"/>
      <c r="B30" s="36"/>
      <c r="C30" s="36"/>
      <c r="D30" s="37" t="s">
        <v>3925</v>
      </c>
      <c r="E30" s="36"/>
      <c r="F30" s="4" t="s">
        <v>560</v>
      </c>
      <c r="G30" s="6"/>
      <c r="H30" s="6"/>
      <c r="I30" s="6"/>
      <c r="J30" s="6"/>
      <c r="K30" s="6"/>
      <c r="L30" s="6"/>
      <c r="M30" s="6"/>
      <c r="N30" s="6"/>
      <c r="O30" s="6"/>
      <c r="P30" s="6"/>
      <c r="Q30" s="6"/>
      <c r="R30" s="6"/>
      <c r="S30" s="6"/>
      <c r="T30" s="6"/>
      <c r="U30" s="6"/>
      <c r="V30" s="6"/>
      <c r="W30" s="6"/>
      <c r="X30" s="5" t="s">
        <v>3956</v>
      </c>
      <c r="Y30" s="8"/>
      <c r="Z30" s="5" t="s">
        <v>495</v>
      </c>
      <c r="AA30" s="5" t="s">
        <v>1542</v>
      </c>
    </row>
    <row r="31" spans="1:27" ht="11" customHeight="1" x14ac:dyDescent="0.35">
      <c r="A31" s="36"/>
      <c r="B31" s="36"/>
      <c r="C31" s="37" t="s">
        <v>3926</v>
      </c>
      <c r="D31" s="36"/>
      <c r="E31" s="36"/>
      <c r="F31" s="4" t="s">
        <v>986</v>
      </c>
      <c r="G31" s="6"/>
      <c r="H31" s="6"/>
      <c r="I31" s="6"/>
      <c r="J31" s="6"/>
      <c r="K31" s="6"/>
      <c r="L31" s="6"/>
      <c r="M31" s="6"/>
      <c r="N31" s="6"/>
      <c r="O31" s="6"/>
      <c r="P31" s="6"/>
      <c r="Q31" s="6"/>
      <c r="R31" s="6"/>
      <c r="S31" s="6"/>
      <c r="T31" s="6"/>
      <c r="U31" s="6"/>
      <c r="V31" s="6"/>
      <c r="W31" s="6"/>
      <c r="X31" s="5" t="s">
        <v>3538</v>
      </c>
      <c r="Y31" s="8"/>
      <c r="Z31" s="5" t="s">
        <v>495</v>
      </c>
      <c r="AA31" s="5" t="s">
        <v>1542</v>
      </c>
    </row>
    <row r="32" spans="1:27" ht="11" customHeight="1" x14ac:dyDescent="0.35">
      <c r="A32" s="36"/>
      <c r="B32" s="36"/>
      <c r="C32" s="37" t="s">
        <v>3927</v>
      </c>
      <c r="D32" s="36"/>
      <c r="E32" s="36"/>
      <c r="F32" s="4" t="s">
        <v>988</v>
      </c>
      <c r="G32" s="6"/>
      <c r="H32" s="6"/>
      <c r="I32" s="6"/>
      <c r="J32" s="6"/>
      <c r="K32" s="6"/>
      <c r="L32" s="6"/>
      <c r="M32" s="6"/>
      <c r="N32" s="6"/>
      <c r="O32" s="6"/>
      <c r="P32" s="6"/>
      <c r="Q32" s="6"/>
      <c r="R32" s="6"/>
      <c r="S32" s="6"/>
      <c r="T32" s="6"/>
      <c r="U32" s="6"/>
      <c r="V32" s="6"/>
      <c r="W32" s="6"/>
      <c r="X32" s="5" t="s">
        <v>3544</v>
      </c>
      <c r="Y32" s="8"/>
      <c r="Z32" s="5" t="s">
        <v>495</v>
      </c>
      <c r="AA32" s="5" t="s">
        <v>1542</v>
      </c>
    </row>
    <row r="33" spans="1:27" ht="11" customHeight="1" x14ac:dyDescent="0.35">
      <c r="A33" s="36"/>
      <c r="B33" s="37" t="s">
        <v>1434</v>
      </c>
      <c r="C33" s="36"/>
      <c r="D33" s="36"/>
      <c r="E33" s="36"/>
      <c r="F33" s="4" t="s">
        <v>566</v>
      </c>
      <c r="G33" s="6"/>
      <c r="H33" s="6"/>
      <c r="I33" s="6"/>
      <c r="J33" s="6"/>
      <c r="K33" s="6"/>
      <c r="L33" s="6"/>
      <c r="M33" s="6"/>
      <c r="N33" s="6"/>
      <c r="O33" s="6"/>
      <c r="P33" s="6"/>
      <c r="Q33" s="6"/>
      <c r="R33" s="6"/>
      <c r="S33" s="6"/>
      <c r="T33" s="6"/>
      <c r="U33" s="6"/>
      <c r="V33" s="6"/>
      <c r="W33" s="6"/>
      <c r="X33" s="5" t="s">
        <v>3544</v>
      </c>
      <c r="Y33" s="8"/>
      <c r="Z33" s="5" t="s">
        <v>495</v>
      </c>
      <c r="AA33" s="5" t="s">
        <v>1543</v>
      </c>
    </row>
    <row r="34" spans="1:27" ht="11" customHeight="1" x14ac:dyDescent="0.35">
      <c r="A34" s="37" t="s">
        <v>3507</v>
      </c>
      <c r="B34" s="37" t="s">
        <v>3928</v>
      </c>
      <c r="C34" s="36"/>
      <c r="D34" s="36"/>
      <c r="E34" s="36"/>
      <c r="F34" s="4" t="s">
        <v>568</v>
      </c>
      <c r="G34" s="6"/>
      <c r="H34" s="6"/>
      <c r="I34" s="6"/>
      <c r="J34" s="6"/>
      <c r="K34" s="6"/>
      <c r="L34" s="6"/>
      <c r="M34" s="6"/>
      <c r="N34" s="6"/>
      <c r="O34" s="6"/>
      <c r="P34" s="6"/>
      <c r="Q34" s="6"/>
      <c r="R34" s="6"/>
      <c r="S34" s="6"/>
      <c r="T34" s="6"/>
      <c r="U34" s="6"/>
      <c r="V34" s="6"/>
      <c r="W34" s="6"/>
      <c r="X34" s="5" t="s">
        <v>3545</v>
      </c>
      <c r="Y34" s="8"/>
      <c r="Z34" s="5" t="s">
        <v>495</v>
      </c>
      <c r="AA34" s="5" t="s">
        <v>1541</v>
      </c>
    </row>
    <row r="35" spans="1:27" ht="11" customHeight="1" x14ac:dyDescent="0.35">
      <c r="A35" s="36"/>
      <c r="B35" s="37" t="s">
        <v>3509</v>
      </c>
      <c r="C35" s="36"/>
      <c r="D35" s="36"/>
      <c r="E35" s="36"/>
      <c r="F35" s="4" t="s">
        <v>570</v>
      </c>
      <c r="G35" s="6"/>
      <c r="H35" s="6"/>
      <c r="I35" s="6"/>
      <c r="J35" s="6"/>
      <c r="K35" s="6"/>
      <c r="L35" s="6"/>
      <c r="M35" s="6"/>
      <c r="N35" s="6"/>
      <c r="O35" s="6"/>
      <c r="P35" s="6"/>
      <c r="Q35" s="6"/>
      <c r="R35" s="6"/>
      <c r="S35" s="6"/>
      <c r="T35" s="6"/>
      <c r="U35" s="6"/>
      <c r="V35" s="6"/>
      <c r="W35" s="6"/>
      <c r="X35" s="5" t="s">
        <v>3545</v>
      </c>
      <c r="Y35" s="8"/>
      <c r="Z35" s="5" t="s">
        <v>495</v>
      </c>
      <c r="AA35" s="5" t="s">
        <v>1542</v>
      </c>
    </row>
    <row r="36" spans="1:27" ht="11" customHeight="1" x14ac:dyDescent="0.35">
      <c r="A36" s="36"/>
      <c r="B36" s="37" t="s">
        <v>1434</v>
      </c>
      <c r="C36" s="36"/>
      <c r="D36" s="36"/>
      <c r="E36" s="36"/>
      <c r="F36" s="4" t="s">
        <v>572</v>
      </c>
      <c r="G36" s="6"/>
      <c r="H36" s="6"/>
      <c r="I36" s="6"/>
      <c r="J36" s="6"/>
      <c r="K36" s="6"/>
      <c r="L36" s="6"/>
      <c r="M36" s="6"/>
      <c r="N36" s="6"/>
      <c r="O36" s="6"/>
      <c r="P36" s="6"/>
      <c r="Q36" s="6"/>
      <c r="R36" s="6"/>
      <c r="S36" s="6"/>
      <c r="T36" s="6"/>
      <c r="U36" s="6"/>
      <c r="V36" s="6"/>
      <c r="W36" s="6"/>
      <c r="X36" s="5" t="s">
        <v>3545</v>
      </c>
      <c r="Y36" s="8"/>
      <c r="Z36" s="5" t="s">
        <v>495</v>
      </c>
      <c r="AA36" s="5" t="s">
        <v>1543</v>
      </c>
    </row>
    <row r="37" spans="1:27" ht="11" customHeight="1" x14ac:dyDescent="0.35">
      <c r="A37" s="37" t="s">
        <v>3510</v>
      </c>
      <c r="B37" s="37" t="s">
        <v>3510</v>
      </c>
      <c r="C37" s="36"/>
      <c r="D37" s="36"/>
      <c r="E37" s="36"/>
      <c r="F37" s="4" t="s">
        <v>574</v>
      </c>
      <c r="G37" s="6"/>
      <c r="H37" s="6"/>
      <c r="I37" s="6"/>
      <c r="J37" s="6"/>
      <c r="K37" s="6"/>
      <c r="L37" s="6"/>
      <c r="M37" s="6"/>
      <c r="N37" s="6"/>
      <c r="O37" s="6"/>
      <c r="P37" s="6"/>
      <c r="Q37" s="6"/>
      <c r="R37" s="6"/>
      <c r="S37" s="6"/>
      <c r="T37" s="6"/>
      <c r="U37" s="6"/>
      <c r="V37" s="6"/>
      <c r="W37" s="6"/>
      <c r="X37" s="5" t="s">
        <v>1537</v>
      </c>
      <c r="Y37" s="8"/>
      <c r="Z37" s="5" t="s">
        <v>495</v>
      </c>
      <c r="AA37" s="8"/>
    </row>
    <row r="38" spans="1:27" ht="11" customHeight="1" x14ac:dyDescent="0.35">
      <c r="A38" s="36"/>
      <c r="B38" s="37" t="s">
        <v>3929</v>
      </c>
      <c r="C38" s="36"/>
      <c r="D38" s="36"/>
      <c r="E38" s="36"/>
      <c r="F38" s="4" t="s">
        <v>576</v>
      </c>
      <c r="G38" s="6"/>
      <c r="H38" s="6"/>
      <c r="I38" s="6"/>
      <c r="J38" s="6"/>
      <c r="K38" s="6"/>
      <c r="L38" s="6"/>
      <c r="M38" s="6"/>
      <c r="N38" s="6"/>
      <c r="O38" s="6"/>
      <c r="P38" s="6"/>
      <c r="Q38" s="6"/>
      <c r="R38" s="6"/>
      <c r="S38" s="6"/>
      <c r="T38" s="6"/>
      <c r="U38" s="6"/>
      <c r="V38" s="6"/>
      <c r="W38" s="6"/>
      <c r="X38" s="5" t="s">
        <v>1483</v>
      </c>
      <c r="Y38" s="8"/>
      <c r="Z38" s="5" t="s">
        <v>495</v>
      </c>
      <c r="AA38" s="8"/>
    </row>
    <row r="39" spans="1:27" ht="11" customHeight="1" x14ac:dyDescent="0.35">
      <c r="A39" s="36"/>
      <c r="B39" s="37" t="s">
        <v>3930</v>
      </c>
      <c r="C39" s="36"/>
      <c r="D39" s="36"/>
      <c r="E39" s="36"/>
      <c r="F39" s="4" t="s">
        <v>1417</v>
      </c>
      <c r="G39" s="6"/>
      <c r="H39" s="6"/>
      <c r="I39" s="6"/>
      <c r="J39" s="6"/>
      <c r="K39" s="6"/>
      <c r="L39" s="6"/>
      <c r="M39" s="6"/>
      <c r="N39" s="6"/>
      <c r="O39" s="6"/>
      <c r="P39" s="6"/>
      <c r="Q39" s="6"/>
      <c r="R39" s="6"/>
      <c r="S39" s="6"/>
      <c r="T39" s="6"/>
      <c r="U39" s="6"/>
      <c r="V39" s="6"/>
      <c r="W39" s="6"/>
      <c r="X39" s="5" t="s">
        <v>3533</v>
      </c>
      <c r="Y39" s="8"/>
      <c r="Z39" s="5" t="s">
        <v>495</v>
      </c>
      <c r="AA39" s="8"/>
    </row>
    <row r="40" spans="1:27" ht="11" customHeight="1" x14ac:dyDescent="0.35">
      <c r="A40" s="37" t="s">
        <v>3931</v>
      </c>
      <c r="B40" s="37" t="s">
        <v>3932</v>
      </c>
      <c r="C40" s="36"/>
      <c r="D40" s="36"/>
      <c r="E40" s="36"/>
      <c r="F40" s="4" t="s">
        <v>1419</v>
      </c>
      <c r="G40" s="6"/>
      <c r="H40" s="6"/>
      <c r="I40" s="6"/>
      <c r="J40" s="6"/>
      <c r="K40" s="6"/>
      <c r="L40" s="6"/>
      <c r="M40" s="6"/>
      <c r="N40" s="6"/>
      <c r="O40" s="6"/>
      <c r="P40" s="6"/>
      <c r="Q40" s="6"/>
      <c r="R40" s="6"/>
      <c r="S40" s="6"/>
      <c r="T40" s="6"/>
      <c r="U40" s="6"/>
      <c r="V40" s="6"/>
      <c r="W40" s="12"/>
      <c r="X40" s="5" t="s">
        <v>3941</v>
      </c>
      <c r="Y40" s="8"/>
      <c r="Z40" s="8"/>
      <c r="AA40" s="8"/>
    </row>
    <row r="41" spans="1:27" ht="11" customHeight="1" x14ac:dyDescent="0.35">
      <c r="A41" s="36"/>
      <c r="B41" s="37" t="s">
        <v>3933</v>
      </c>
      <c r="C41" s="36"/>
      <c r="D41" s="36"/>
      <c r="E41" s="36"/>
      <c r="F41" s="4" t="s">
        <v>1421</v>
      </c>
      <c r="G41" s="6"/>
      <c r="H41" s="6"/>
      <c r="I41" s="6"/>
      <c r="J41" s="6"/>
      <c r="K41" s="6"/>
      <c r="L41" s="6"/>
      <c r="M41" s="6"/>
      <c r="N41" s="6"/>
      <c r="O41" s="6"/>
      <c r="P41" s="6"/>
      <c r="Q41" s="6"/>
      <c r="R41" s="6"/>
      <c r="S41" s="6"/>
      <c r="T41" s="6"/>
      <c r="U41" s="6"/>
      <c r="V41" s="6"/>
      <c r="W41" s="12"/>
      <c r="X41" s="5" t="s">
        <v>3942</v>
      </c>
      <c r="Y41" s="8"/>
      <c r="Z41" s="8"/>
      <c r="AA41" s="8"/>
    </row>
    <row r="42" spans="1:27" ht="11" customHeight="1" x14ac:dyDescent="0.35">
      <c r="A42" s="37" t="s">
        <v>3934</v>
      </c>
      <c r="B42" s="37" t="s">
        <v>3514</v>
      </c>
      <c r="C42" s="37" t="s">
        <v>3935</v>
      </c>
      <c r="D42" s="36"/>
      <c r="E42" s="36"/>
      <c r="F42" s="4" t="s">
        <v>578</v>
      </c>
      <c r="G42" s="6"/>
      <c r="H42" s="6"/>
      <c r="I42" s="6"/>
      <c r="J42" s="6"/>
      <c r="K42" s="6"/>
      <c r="L42" s="6"/>
      <c r="M42" s="6"/>
      <c r="N42" s="6"/>
      <c r="O42" s="6"/>
      <c r="P42" s="6"/>
      <c r="Q42" s="6"/>
      <c r="R42" s="6"/>
      <c r="S42" s="6"/>
      <c r="T42" s="6"/>
      <c r="U42" s="6"/>
      <c r="V42" s="6"/>
      <c r="W42" s="6"/>
      <c r="X42" s="5" t="s">
        <v>3957</v>
      </c>
      <c r="Y42" s="8"/>
      <c r="Z42" s="5" t="s">
        <v>495</v>
      </c>
      <c r="AA42" s="5" t="s">
        <v>1542</v>
      </c>
    </row>
    <row r="43" spans="1:27" ht="11" customHeight="1" x14ac:dyDescent="0.35">
      <c r="A43" s="36"/>
      <c r="B43" s="36"/>
      <c r="C43" s="37" t="s">
        <v>3936</v>
      </c>
      <c r="D43" s="36"/>
      <c r="E43" s="36"/>
      <c r="F43" s="4" t="s">
        <v>580</v>
      </c>
      <c r="G43" s="6"/>
      <c r="H43" s="6"/>
      <c r="I43" s="6"/>
      <c r="J43" s="6"/>
      <c r="K43" s="6"/>
      <c r="L43" s="6"/>
      <c r="M43" s="6"/>
      <c r="N43" s="6"/>
      <c r="O43" s="6"/>
      <c r="P43" s="6"/>
      <c r="Q43" s="6"/>
      <c r="R43" s="6"/>
      <c r="S43" s="6"/>
      <c r="T43" s="6"/>
      <c r="U43" s="6"/>
      <c r="V43" s="6"/>
      <c r="W43" s="6"/>
      <c r="X43" s="5" t="s">
        <v>3958</v>
      </c>
      <c r="Y43" s="8"/>
      <c r="Z43" s="5" t="s">
        <v>495</v>
      </c>
      <c r="AA43" s="5" t="s">
        <v>1542</v>
      </c>
    </row>
    <row r="44" spans="1:27" ht="11" customHeight="1" x14ac:dyDescent="0.35">
      <c r="A44" s="36"/>
      <c r="B44" s="37" t="s">
        <v>3519</v>
      </c>
      <c r="C44" s="37" t="s">
        <v>3520</v>
      </c>
      <c r="D44" s="36"/>
      <c r="E44" s="36"/>
      <c r="F44" s="4" t="s">
        <v>582</v>
      </c>
      <c r="G44" s="6"/>
      <c r="H44" s="6"/>
      <c r="I44" s="6"/>
      <c r="J44" s="6"/>
      <c r="K44" s="6"/>
      <c r="L44" s="6"/>
      <c r="M44" s="6"/>
      <c r="N44" s="6"/>
      <c r="O44" s="6"/>
      <c r="P44" s="6"/>
      <c r="Q44" s="6"/>
      <c r="R44" s="6"/>
      <c r="S44" s="6"/>
      <c r="T44" s="6"/>
      <c r="U44" s="6"/>
      <c r="V44" s="6"/>
      <c r="W44" s="6"/>
      <c r="X44" s="5" t="s">
        <v>3959</v>
      </c>
      <c r="Y44" s="8"/>
      <c r="Z44" s="5" t="s">
        <v>495</v>
      </c>
      <c r="AA44" s="5" t="s">
        <v>1542</v>
      </c>
    </row>
    <row r="45" spans="1:27" ht="11" customHeight="1" x14ac:dyDescent="0.35">
      <c r="A45" s="36"/>
      <c r="B45" s="36"/>
      <c r="C45" s="37" t="s">
        <v>3937</v>
      </c>
      <c r="D45" s="36"/>
      <c r="E45" s="36"/>
      <c r="F45" s="4" t="s">
        <v>584</v>
      </c>
      <c r="G45" s="6"/>
      <c r="H45" s="6"/>
      <c r="I45" s="6"/>
      <c r="J45" s="6"/>
      <c r="K45" s="6"/>
      <c r="L45" s="6"/>
      <c r="M45" s="6"/>
      <c r="N45" s="6"/>
      <c r="O45" s="6"/>
      <c r="P45" s="6"/>
      <c r="Q45" s="6"/>
      <c r="R45" s="6"/>
      <c r="S45" s="6"/>
      <c r="T45" s="6"/>
      <c r="U45" s="6"/>
      <c r="V45" s="6"/>
      <c r="W45" s="6"/>
      <c r="X45" s="5" t="s">
        <v>3960</v>
      </c>
      <c r="Y45" s="8"/>
      <c r="Z45" s="5" t="s">
        <v>495</v>
      </c>
      <c r="AA45" s="5" t="s">
        <v>1542</v>
      </c>
    </row>
    <row r="46" spans="1:27" ht="11" customHeight="1" x14ac:dyDescent="0.35">
      <c r="A46" s="37" t="s">
        <v>3938</v>
      </c>
      <c r="B46" s="37" t="s">
        <v>3514</v>
      </c>
      <c r="C46" s="37" t="s">
        <v>3935</v>
      </c>
      <c r="D46" s="36"/>
      <c r="E46" s="36"/>
      <c r="F46" s="4" t="s">
        <v>586</v>
      </c>
      <c r="G46" s="6"/>
      <c r="H46" s="6"/>
      <c r="I46" s="6"/>
      <c r="J46" s="6"/>
      <c r="K46" s="6"/>
      <c r="L46" s="6"/>
      <c r="M46" s="6"/>
      <c r="N46" s="6"/>
      <c r="O46" s="6"/>
      <c r="P46" s="6"/>
      <c r="Q46" s="6"/>
      <c r="R46" s="6"/>
      <c r="S46" s="6"/>
      <c r="T46" s="6"/>
      <c r="U46" s="6"/>
      <c r="V46" s="6"/>
      <c r="W46" s="6"/>
      <c r="X46" s="5" t="s">
        <v>3961</v>
      </c>
      <c r="Y46" s="8"/>
      <c r="Z46" s="5" t="s">
        <v>495</v>
      </c>
      <c r="AA46" s="5" t="s">
        <v>1542</v>
      </c>
    </row>
    <row r="47" spans="1:27" ht="11" customHeight="1" x14ac:dyDescent="0.35">
      <c r="A47" s="36"/>
      <c r="B47" s="36"/>
      <c r="C47" s="37" t="s">
        <v>3936</v>
      </c>
      <c r="D47" s="36"/>
      <c r="E47" s="36"/>
      <c r="F47" s="4" t="s">
        <v>805</v>
      </c>
      <c r="G47" s="6"/>
      <c r="H47" s="6"/>
      <c r="I47" s="6"/>
      <c r="J47" s="6"/>
      <c r="K47" s="6"/>
      <c r="L47" s="6"/>
      <c r="M47" s="6"/>
      <c r="N47" s="6"/>
      <c r="O47" s="6"/>
      <c r="P47" s="6"/>
      <c r="Q47" s="6"/>
      <c r="R47" s="6"/>
      <c r="S47" s="6"/>
      <c r="T47" s="6"/>
      <c r="U47" s="6"/>
      <c r="V47" s="6"/>
      <c r="W47" s="6"/>
      <c r="X47" s="5" t="s">
        <v>3962</v>
      </c>
      <c r="Y47" s="8"/>
      <c r="Z47" s="5" t="s">
        <v>495</v>
      </c>
      <c r="AA47" s="5" t="s">
        <v>1542</v>
      </c>
    </row>
    <row r="48" spans="1:27" ht="11" customHeight="1" x14ac:dyDescent="0.35">
      <c r="A48" s="36"/>
      <c r="B48" s="37" t="s">
        <v>3519</v>
      </c>
      <c r="C48" s="37" t="s">
        <v>3520</v>
      </c>
      <c r="D48" s="36"/>
      <c r="E48" s="36"/>
      <c r="F48" s="4" t="s">
        <v>3939</v>
      </c>
      <c r="G48" s="6"/>
      <c r="H48" s="6"/>
      <c r="I48" s="6"/>
      <c r="J48" s="6"/>
      <c r="K48" s="6"/>
      <c r="L48" s="6"/>
      <c r="M48" s="6"/>
      <c r="N48" s="6"/>
      <c r="O48" s="6"/>
      <c r="P48" s="6"/>
      <c r="Q48" s="6"/>
      <c r="R48" s="6"/>
      <c r="S48" s="6"/>
      <c r="T48" s="6"/>
      <c r="U48" s="6"/>
      <c r="V48" s="6"/>
      <c r="W48" s="6"/>
      <c r="X48" s="5" t="s">
        <v>3963</v>
      </c>
      <c r="Y48" s="8"/>
      <c r="Z48" s="5" t="s">
        <v>495</v>
      </c>
      <c r="AA48" s="5" t="s">
        <v>1542</v>
      </c>
    </row>
    <row r="49" spans="1:27" ht="11" customHeight="1" x14ac:dyDescent="0.35">
      <c r="A49" s="36"/>
      <c r="B49" s="36"/>
      <c r="C49" s="37" t="s">
        <v>3937</v>
      </c>
      <c r="D49" s="36"/>
      <c r="E49" s="36"/>
      <c r="F49" s="4" t="s">
        <v>588</v>
      </c>
      <c r="G49" s="6"/>
      <c r="H49" s="6"/>
      <c r="I49" s="6"/>
      <c r="J49" s="6"/>
      <c r="K49" s="6"/>
      <c r="L49" s="6"/>
      <c r="M49" s="6"/>
      <c r="N49" s="6"/>
      <c r="O49" s="6"/>
      <c r="P49" s="6"/>
      <c r="Q49" s="6"/>
      <c r="R49" s="6"/>
      <c r="S49" s="6"/>
      <c r="T49" s="6"/>
      <c r="U49" s="6"/>
      <c r="V49" s="6"/>
      <c r="W49" s="6"/>
      <c r="X49" s="5" t="s">
        <v>3964</v>
      </c>
      <c r="Y49" s="8"/>
      <c r="Z49" s="5" t="s">
        <v>495</v>
      </c>
      <c r="AA49" s="5" t="s">
        <v>1542</v>
      </c>
    </row>
    <row r="50" spans="1:27" ht="11" customHeight="1" x14ac:dyDescent="0.35">
      <c r="A50" s="37" t="s">
        <v>3522</v>
      </c>
      <c r="B50" s="36"/>
      <c r="C50" s="36"/>
      <c r="D50" s="36"/>
      <c r="E50" s="36"/>
      <c r="F50" s="4" t="s">
        <v>590</v>
      </c>
      <c r="G50" s="6"/>
      <c r="H50" s="6"/>
      <c r="I50" s="6"/>
      <c r="J50" s="6"/>
      <c r="K50" s="6"/>
      <c r="L50" s="6"/>
      <c r="M50" s="6"/>
      <c r="N50" s="6"/>
      <c r="O50" s="6"/>
      <c r="P50" s="6"/>
      <c r="Q50" s="6"/>
      <c r="R50" s="6"/>
      <c r="S50" s="6"/>
      <c r="T50" s="6"/>
      <c r="U50" s="6"/>
      <c r="V50" s="6"/>
      <c r="W50" s="6"/>
      <c r="X50" s="5" t="s">
        <v>3532</v>
      </c>
      <c r="Y50" s="8"/>
      <c r="Z50" s="8"/>
      <c r="AA50" s="8"/>
    </row>
    <row r="51" spans="1:27" ht="11" customHeight="1" x14ac:dyDescent="0.35">
      <c r="A51" s="37" t="s">
        <v>3524</v>
      </c>
      <c r="B51" s="36"/>
      <c r="C51" s="36"/>
      <c r="D51" s="36"/>
      <c r="E51" s="36"/>
      <c r="F51" s="4" t="s">
        <v>592</v>
      </c>
      <c r="G51" s="6"/>
      <c r="H51" s="6"/>
      <c r="I51" s="6"/>
      <c r="J51" s="6"/>
      <c r="K51" s="6"/>
      <c r="L51" s="6"/>
      <c r="M51" s="6"/>
      <c r="N51" s="6"/>
      <c r="O51" s="6"/>
      <c r="P51" s="6"/>
      <c r="Q51" s="6"/>
      <c r="R51" s="6"/>
      <c r="S51" s="6"/>
      <c r="T51" s="6"/>
      <c r="U51" s="6"/>
      <c r="V51" s="6"/>
      <c r="W51" s="6"/>
      <c r="X51" s="5" t="s">
        <v>3553</v>
      </c>
      <c r="Y51" s="8"/>
      <c r="Z51" s="5" t="s">
        <v>495</v>
      </c>
      <c r="AA51" s="5" t="s">
        <v>1542</v>
      </c>
    </row>
    <row r="52" spans="1:27" ht="11" customHeight="1" x14ac:dyDescent="0.35">
      <c r="A52" s="37" t="s">
        <v>3525</v>
      </c>
      <c r="B52" s="36"/>
      <c r="C52" s="36"/>
      <c r="D52" s="36"/>
      <c r="E52" s="36"/>
      <c r="F52" s="4" t="s">
        <v>594</v>
      </c>
      <c r="G52" s="6"/>
      <c r="H52" s="6"/>
      <c r="I52" s="6"/>
      <c r="J52" s="6"/>
      <c r="K52" s="6"/>
      <c r="L52" s="6"/>
      <c r="M52" s="6"/>
      <c r="N52" s="6"/>
      <c r="O52" s="6"/>
      <c r="P52" s="6"/>
      <c r="Q52" s="6"/>
      <c r="R52" s="6"/>
      <c r="S52" s="6"/>
      <c r="T52" s="6"/>
      <c r="U52" s="6"/>
      <c r="V52" s="6"/>
      <c r="W52" s="6"/>
      <c r="X52" s="5" t="s">
        <v>3534</v>
      </c>
      <c r="Y52" s="8"/>
      <c r="Z52" s="5" t="s">
        <v>495</v>
      </c>
      <c r="AA52" s="8"/>
    </row>
    <row r="53" spans="1:27" ht="11" customHeight="1" x14ac:dyDescent="0.35">
      <c r="A53" s="37" t="s">
        <v>3526</v>
      </c>
      <c r="B53" s="36"/>
      <c r="C53" s="36"/>
      <c r="D53" s="36"/>
      <c r="E53" s="36"/>
      <c r="F53" s="4" t="s">
        <v>3940</v>
      </c>
      <c r="G53" s="6"/>
      <c r="H53" s="6"/>
      <c r="I53" s="6"/>
      <c r="J53" s="6"/>
      <c r="K53" s="6"/>
      <c r="L53" s="6"/>
      <c r="M53" s="6"/>
      <c r="N53" s="6"/>
      <c r="O53" s="6"/>
      <c r="P53" s="6"/>
      <c r="Q53" s="6"/>
      <c r="R53" s="6"/>
      <c r="S53" s="6"/>
      <c r="T53" s="6"/>
      <c r="U53" s="6"/>
      <c r="V53" s="6"/>
      <c r="W53" s="6"/>
      <c r="X53" s="5" t="s">
        <v>3554</v>
      </c>
      <c r="Y53" s="8"/>
      <c r="Z53" s="5" t="s">
        <v>495</v>
      </c>
      <c r="AA53" s="5" t="s">
        <v>1542</v>
      </c>
    </row>
    <row r="54" spans="1:27" ht="11" customHeight="1" x14ac:dyDescent="0.35">
      <c r="A54" s="37" t="s">
        <v>3527</v>
      </c>
      <c r="B54" s="36"/>
      <c r="C54" s="36"/>
      <c r="D54" s="36"/>
      <c r="E54" s="36"/>
      <c r="F54" s="4" t="s">
        <v>922</v>
      </c>
      <c r="G54" s="6"/>
      <c r="H54" s="6"/>
      <c r="I54" s="6"/>
      <c r="J54" s="6"/>
      <c r="K54" s="6"/>
      <c r="L54" s="6"/>
      <c r="M54" s="6"/>
      <c r="N54" s="6"/>
      <c r="O54" s="6"/>
      <c r="P54" s="6"/>
      <c r="Q54" s="6"/>
      <c r="R54" s="6"/>
      <c r="S54" s="6"/>
      <c r="T54" s="6"/>
      <c r="U54" s="6"/>
      <c r="V54" s="6"/>
      <c r="W54" s="6"/>
      <c r="X54" s="5" t="s">
        <v>3535</v>
      </c>
      <c r="Y54" s="8"/>
      <c r="Z54" s="5" t="s">
        <v>495</v>
      </c>
      <c r="AA54" s="8"/>
    </row>
    <row r="55" spans="1:27" ht="11" customHeight="1" x14ac:dyDescent="0.35">
      <c r="A55" s="37" t="s">
        <v>3530</v>
      </c>
      <c r="B55" s="36"/>
      <c r="C55" s="36"/>
      <c r="D55" s="36"/>
      <c r="E55" s="36"/>
      <c r="F55" s="4" t="s">
        <v>596</v>
      </c>
      <c r="G55" s="6"/>
      <c r="H55" s="6"/>
      <c r="I55" s="6"/>
      <c r="J55" s="6"/>
      <c r="K55" s="6"/>
      <c r="L55" s="6"/>
      <c r="M55" s="6"/>
      <c r="N55" s="6"/>
      <c r="O55" s="6"/>
      <c r="P55" s="6"/>
      <c r="Q55" s="6"/>
      <c r="R55" s="6"/>
      <c r="S55" s="6"/>
      <c r="T55" s="6"/>
      <c r="U55" s="6"/>
      <c r="V55" s="6"/>
      <c r="W55" s="6"/>
      <c r="X55" s="5" t="s">
        <v>3537</v>
      </c>
      <c r="Y55" s="8"/>
      <c r="Z55" s="5" t="s">
        <v>495</v>
      </c>
      <c r="AA55" s="8"/>
    </row>
    <row r="56" spans="1:27" ht="11" customHeight="1" x14ac:dyDescent="0.35">
      <c r="F56" s="5" t="s">
        <v>492</v>
      </c>
      <c r="G56" s="5" t="s">
        <v>1874</v>
      </c>
      <c r="H56" s="5" t="s">
        <v>1875</v>
      </c>
      <c r="I56" s="5" t="s">
        <v>1876</v>
      </c>
      <c r="J56" s="5" t="s">
        <v>1877</v>
      </c>
      <c r="K56" s="5" t="s">
        <v>1878</v>
      </c>
      <c r="L56" s="5" t="s">
        <v>1879</v>
      </c>
      <c r="M56" s="5" t="s">
        <v>1880</v>
      </c>
      <c r="N56" s="5" t="s">
        <v>1881</v>
      </c>
      <c r="O56" s="5" t="s">
        <v>1882</v>
      </c>
      <c r="P56" s="5" t="s">
        <v>1883</v>
      </c>
      <c r="Q56" s="5" t="s">
        <v>1884</v>
      </c>
      <c r="R56" s="5" t="s">
        <v>1885</v>
      </c>
      <c r="S56" s="5" t="s">
        <v>1732</v>
      </c>
      <c r="T56" s="5" t="s">
        <v>1733</v>
      </c>
      <c r="U56" s="5" t="s">
        <v>1734</v>
      </c>
      <c r="V56" s="5" t="s">
        <v>1735</v>
      </c>
      <c r="W56" s="5" t="s">
        <v>1529</v>
      </c>
    </row>
  </sheetData>
  <mergeCells count="59">
    <mergeCell ref="S3:V3"/>
    <mergeCell ref="Y4:Y5"/>
    <mergeCell ref="AA4:AA5"/>
    <mergeCell ref="A6:A9"/>
    <mergeCell ref="C32:E32"/>
    <mergeCell ref="C31:E31"/>
    <mergeCell ref="B6:E6"/>
    <mergeCell ref="B7:E7"/>
    <mergeCell ref="B11:B32"/>
    <mergeCell ref="W3:W4"/>
    <mergeCell ref="D25:D28"/>
    <mergeCell ref="C21:C30"/>
    <mergeCell ref="A10:E10"/>
    <mergeCell ref="B46:B47"/>
    <mergeCell ref="B8:E8"/>
    <mergeCell ref="B9:E9"/>
    <mergeCell ref="B48:B49"/>
    <mergeCell ref="A46:A49"/>
    <mergeCell ref="B44:B45"/>
    <mergeCell ref="D20:E20"/>
    <mergeCell ref="A42:A45"/>
    <mergeCell ref="D19:E19"/>
    <mergeCell ref="B42:B43"/>
    <mergeCell ref="A37:A39"/>
    <mergeCell ref="B40:E40"/>
    <mergeCell ref="B41:E41"/>
    <mergeCell ref="A40:A41"/>
    <mergeCell ref="A55:E55"/>
    <mergeCell ref="A11:A33"/>
    <mergeCell ref="A54:E54"/>
    <mergeCell ref="G3:R3"/>
    <mergeCell ref="D29:E29"/>
    <mergeCell ref="C49:E49"/>
    <mergeCell ref="A50:E50"/>
    <mergeCell ref="A51:E51"/>
    <mergeCell ref="C46:E46"/>
    <mergeCell ref="B33:E33"/>
    <mergeCell ref="B34:E34"/>
    <mergeCell ref="C45:E45"/>
    <mergeCell ref="C48:E48"/>
    <mergeCell ref="B35:E35"/>
    <mergeCell ref="C47:E47"/>
    <mergeCell ref="B36:E36"/>
    <mergeCell ref="A52:E52"/>
    <mergeCell ref="Z4:Z5"/>
    <mergeCell ref="D11:D14"/>
    <mergeCell ref="A53:E53"/>
    <mergeCell ref="D30:E30"/>
    <mergeCell ref="D15:D18"/>
    <mergeCell ref="C43:E43"/>
    <mergeCell ref="D21:D24"/>
    <mergeCell ref="A34:A36"/>
    <mergeCell ref="C11:C20"/>
    <mergeCell ref="C44:E44"/>
    <mergeCell ref="C42:E42"/>
    <mergeCell ref="X4:X5"/>
    <mergeCell ref="B39:E39"/>
    <mergeCell ref="B38:E38"/>
    <mergeCell ref="B37:E37"/>
  </mergeCells>
  <dataValidations count="2">
    <dataValidation type="custom" allowBlank="1" showErrorMessage="1" errorTitle="Error" error="Data is of incorrect type!" sqref="G42:W55 G6:W39" xr:uid="{00000000-0002-0000-6A00-000000000000}">
      <formula1>ISNUMBER(G6)</formula1>
    </dataValidation>
    <dataValidation type="custom" allowBlank="1" showErrorMessage="1" errorTitle="Error" error="Data is of incorrect type!" sqref="G40:W41" xr:uid="{00000000-0002-0000-6A00-00000A000000}">
      <formula1>MOD(G40,1)=0</formula1>
    </dataValidation>
  </dataValidations>
  <hyperlinks>
    <hyperlink ref="A1" location="'Table of Contents'!A1" display="S.17.01.01.01 - Non-Life Technical Provisions" xr:uid="{00000000-0004-0000-6A00-000000000000}"/>
  </hyperlinks>
  <pageMargins left="0.7" right="0.7" top="0.75" bottom="0.75" header="0.3" footer="0.3"/>
  <pageSetup firstPageNumber="0" orientation="portrait"/>
  <drawing r:id="rId1"/>
  <legacyDrawing r:id="rId2"/>
</worksheet>
</file>

<file path=xl/worksheets/sheet10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B00-000000000000}">
  <sheetPr codeName="Sheet108">
    <pageSetUpPr autoPageBreaks="0"/>
  </sheetPr>
  <dimension ref="A1:Y20"/>
  <sheetViews>
    <sheetView showGridLines="0" zoomScale="80" zoomScaleNormal="80" workbookViewId="0">
      <pane xSplit="5" ySplit="5" topLeftCell="F6" activePane="bottomRight" state="frozen"/>
      <selection pane="topRight" activeCell="F1" sqref="F1"/>
      <selection pane="bottomLeft" activeCell="A6" sqref="A6"/>
      <selection pane="bottomRight"/>
    </sheetView>
  </sheetViews>
  <sheetFormatPr defaultRowHeight="14.5" x14ac:dyDescent="0.35"/>
  <cols>
    <col min="1" max="25" width="15" customWidth="1"/>
  </cols>
  <sheetData>
    <row r="1" spans="1:25" ht="12" customHeight="1" x14ac:dyDescent="0.35">
      <c r="A1" s="1" t="s">
        <v>3965</v>
      </c>
    </row>
    <row r="3" spans="1:25" ht="11" customHeight="1" x14ac:dyDescent="0.35">
      <c r="F3" s="35" t="s">
        <v>3905</v>
      </c>
      <c r="G3" s="36"/>
      <c r="H3" s="36"/>
      <c r="I3" s="36"/>
      <c r="J3" s="36"/>
      <c r="K3" s="36"/>
      <c r="L3" s="36"/>
      <c r="M3" s="36"/>
      <c r="N3" s="36"/>
      <c r="O3" s="36"/>
      <c r="P3" s="36"/>
      <c r="Q3" s="36"/>
      <c r="R3" s="35" t="s">
        <v>3906</v>
      </c>
      <c r="S3" s="36"/>
      <c r="T3" s="36"/>
      <c r="U3" s="36"/>
      <c r="V3" s="35" t="s">
        <v>3911</v>
      </c>
    </row>
    <row r="4" spans="1:25" ht="11" customHeight="1" x14ac:dyDescent="0.35">
      <c r="F4" s="3" t="s">
        <v>1804</v>
      </c>
      <c r="G4" s="3" t="s">
        <v>1805</v>
      </c>
      <c r="H4" s="3" t="s">
        <v>1806</v>
      </c>
      <c r="I4" s="3" t="s">
        <v>1807</v>
      </c>
      <c r="J4" s="3" t="s">
        <v>1808</v>
      </c>
      <c r="K4" s="3" t="s">
        <v>1809</v>
      </c>
      <c r="L4" s="3" t="s">
        <v>1810</v>
      </c>
      <c r="M4" s="3" t="s">
        <v>1811</v>
      </c>
      <c r="N4" s="3" t="s">
        <v>1812</v>
      </c>
      <c r="O4" s="3" t="s">
        <v>1813</v>
      </c>
      <c r="P4" s="3" t="s">
        <v>1814</v>
      </c>
      <c r="Q4" s="3" t="s">
        <v>1815</v>
      </c>
      <c r="R4" s="3" t="s">
        <v>3907</v>
      </c>
      <c r="S4" s="3" t="s">
        <v>3908</v>
      </c>
      <c r="T4" s="3" t="s">
        <v>3909</v>
      </c>
      <c r="U4" s="3" t="s">
        <v>3910</v>
      </c>
      <c r="V4" s="36"/>
      <c r="W4" s="33" t="s">
        <v>14</v>
      </c>
      <c r="X4" s="33" t="s">
        <v>493</v>
      </c>
      <c r="Y4" s="33" t="s">
        <v>1476</v>
      </c>
    </row>
    <row r="5" spans="1:25" ht="11" customHeight="1" x14ac:dyDescent="0.35">
      <c r="F5" s="4" t="s">
        <v>1332</v>
      </c>
      <c r="G5" s="4" t="s">
        <v>1339</v>
      </c>
      <c r="H5" s="4" t="s">
        <v>1554</v>
      </c>
      <c r="I5" s="4" t="s">
        <v>1348</v>
      </c>
      <c r="J5" s="4" t="s">
        <v>1276</v>
      </c>
      <c r="K5" s="4" t="s">
        <v>1278</v>
      </c>
      <c r="L5" s="4" t="s">
        <v>1280</v>
      </c>
      <c r="M5" s="4" t="s">
        <v>1353</v>
      </c>
      <c r="N5" s="4" t="s">
        <v>1588</v>
      </c>
      <c r="O5" s="4" t="s">
        <v>1590</v>
      </c>
      <c r="P5" s="4" t="s">
        <v>1370</v>
      </c>
      <c r="Q5" s="4" t="s">
        <v>1818</v>
      </c>
      <c r="R5" s="4" t="s">
        <v>1820</v>
      </c>
      <c r="S5" s="4" t="s">
        <v>1822</v>
      </c>
      <c r="T5" s="4" t="s">
        <v>1824</v>
      </c>
      <c r="U5" s="4" t="s">
        <v>1966</v>
      </c>
      <c r="V5" s="4" t="s">
        <v>1967</v>
      </c>
      <c r="W5" s="34"/>
      <c r="X5" s="34"/>
      <c r="Y5" s="34"/>
    </row>
    <row r="6" spans="1:25" ht="11" customHeight="1" x14ac:dyDescent="0.35">
      <c r="A6" s="37" t="s">
        <v>1432</v>
      </c>
      <c r="B6" s="36"/>
      <c r="C6" s="36"/>
      <c r="D6" s="36"/>
      <c r="E6" s="4" t="s">
        <v>518</v>
      </c>
      <c r="F6" s="6"/>
      <c r="G6" s="6"/>
      <c r="H6" s="6"/>
      <c r="I6" s="6"/>
      <c r="J6" s="6"/>
      <c r="K6" s="6"/>
      <c r="L6" s="6"/>
      <c r="M6" s="6"/>
      <c r="N6" s="6"/>
      <c r="O6" s="6"/>
      <c r="P6" s="6"/>
      <c r="Q6" s="6"/>
      <c r="R6" s="6"/>
      <c r="S6" s="6"/>
      <c r="T6" s="6"/>
      <c r="U6" s="6"/>
      <c r="V6" s="6"/>
      <c r="W6" s="5" t="s">
        <v>3538</v>
      </c>
      <c r="X6" s="5" t="s">
        <v>495</v>
      </c>
      <c r="Y6" s="5" t="s">
        <v>1541</v>
      </c>
    </row>
    <row r="7" spans="1:25" ht="11" customHeight="1" x14ac:dyDescent="0.35">
      <c r="A7" s="37" t="s">
        <v>3497</v>
      </c>
      <c r="B7" s="36"/>
      <c r="C7" s="36"/>
      <c r="D7" s="36"/>
      <c r="E7" s="4" t="s">
        <v>885</v>
      </c>
      <c r="F7" s="6"/>
      <c r="G7" s="6"/>
      <c r="H7" s="6"/>
      <c r="I7" s="6"/>
      <c r="J7" s="6"/>
      <c r="K7" s="6"/>
      <c r="L7" s="6"/>
      <c r="M7" s="6"/>
      <c r="N7" s="6"/>
      <c r="O7" s="6"/>
      <c r="P7" s="6"/>
      <c r="Q7" s="6"/>
      <c r="R7" s="6"/>
      <c r="S7" s="6"/>
      <c r="T7" s="6"/>
      <c r="U7" s="6"/>
      <c r="V7" s="6"/>
      <c r="W7" s="5" t="s">
        <v>3539</v>
      </c>
      <c r="X7" s="5" t="s">
        <v>495</v>
      </c>
      <c r="Y7" s="5" t="s">
        <v>1541</v>
      </c>
    </row>
    <row r="8" spans="1:25" ht="11" customHeight="1" x14ac:dyDescent="0.35">
      <c r="A8" s="37" t="s">
        <v>3498</v>
      </c>
      <c r="B8" s="37" t="s">
        <v>3509</v>
      </c>
      <c r="C8" s="37" t="s">
        <v>3914</v>
      </c>
      <c r="D8" s="7" t="s">
        <v>1907</v>
      </c>
      <c r="E8" s="4" t="s">
        <v>526</v>
      </c>
      <c r="F8" s="6"/>
      <c r="G8" s="6"/>
      <c r="H8" s="6"/>
      <c r="I8" s="6"/>
      <c r="J8" s="6"/>
      <c r="K8" s="6"/>
      <c r="L8" s="6"/>
      <c r="M8" s="6"/>
      <c r="N8" s="6"/>
      <c r="O8" s="6"/>
      <c r="P8" s="6"/>
      <c r="Q8" s="6"/>
      <c r="R8" s="6"/>
      <c r="S8" s="6"/>
      <c r="T8" s="6"/>
      <c r="U8" s="6"/>
      <c r="V8" s="6"/>
      <c r="W8" s="5" t="s">
        <v>3943</v>
      </c>
      <c r="X8" s="5" t="s">
        <v>495</v>
      </c>
      <c r="Y8" s="5" t="s">
        <v>1542</v>
      </c>
    </row>
    <row r="9" spans="1:25" ht="11" customHeight="1" x14ac:dyDescent="0.35">
      <c r="A9" s="36"/>
      <c r="B9" s="36"/>
      <c r="C9" s="36"/>
      <c r="D9" s="7" t="s">
        <v>3922</v>
      </c>
      <c r="E9" s="4" t="s">
        <v>538</v>
      </c>
      <c r="F9" s="6"/>
      <c r="G9" s="6"/>
      <c r="H9" s="6"/>
      <c r="I9" s="6"/>
      <c r="J9" s="6"/>
      <c r="K9" s="6"/>
      <c r="L9" s="6"/>
      <c r="M9" s="6"/>
      <c r="N9" s="6"/>
      <c r="O9" s="6"/>
      <c r="P9" s="6"/>
      <c r="Q9" s="6"/>
      <c r="R9" s="6"/>
      <c r="S9" s="6"/>
      <c r="T9" s="6"/>
      <c r="U9" s="6"/>
      <c r="V9" s="6"/>
      <c r="W9" s="5" t="s">
        <v>3948</v>
      </c>
      <c r="X9" s="5" t="s">
        <v>495</v>
      </c>
      <c r="Y9" s="5" t="s">
        <v>1542</v>
      </c>
    </row>
    <row r="10" spans="1:25" ht="11" customHeight="1" x14ac:dyDescent="0.35">
      <c r="A10" s="36"/>
      <c r="B10" s="36"/>
      <c r="C10" s="36"/>
      <c r="D10" s="7" t="s">
        <v>3923</v>
      </c>
      <c r="E10" s="4" t="s">
        <v>540</v>
      </c>
      <c r="F10" s="6"/>
      <c r="G10" s="6"/>
      <c r="H10" s="6"/>
      <c r="I10" s="6"/>
      <c r="J10" s="6"/>
      <c r="K10" s="6"/>
      <c r="L10" s="6"/>
      <c r="M10" s="6"/>
      <c r="N10" s="6"/>
      <c r="O10" s="6"/>
      <c r="P10" s="6"/>
      <c r="Q10" s="6"/>
      <c r="R10" s="6"/>
      <c r="S10" s="6"/>
      <c r="T10" s="6"/>
      <c r="U10" s="6"/>
      <c r="V10" s="6"/>
      <c r="W10" s="5" t="s">
        <v>3949</v>
      </c>
      <c r="X10" s="5" t="s">
        <v>495</v>
      </c>
      <c r="Y10" s="5" t="s">
        <v>1542</v>
      </c>
    </row>
    <row r="11" spans="1:25" ht="11" customHeight="1" x14ac:dyDescent="0.35">
      <c r="A11" s="36"/>
      <c r="B11" s="36"/>
      <c r="C11" s="37" t="s">
        <v>3924</v>
      </c>
      <c r="D11" s="7" t="s">
        <v>1907</v>
      </c>
      <c r="E11" s="4" t="s">
        <v>544</v>
      </c>
      <c r="F11" s="6"/>
      <c r="G11" s="6"/>
      <c r="H11" s="6"/>
      <c r="I11" s="6"/>
      <c r="J11" s="6"/>
      <c r="K11" s="6"/>
      <c r="L11" s="6"/>
      <c r="M11" s="6"/>
      <c r="N11" s="6"/>
      <c r="O11" s="6"/>
      <c r="P11" s="6"/>
      <c r="Q11" s="6"/>
      <c r="R11" s="6"/>
      <c r="S11" s="6"/>
      <c r="T11" s="6"/>
      <c r="U11" s="6"/>
      <c r="V11" s="6"/>
      <c r="W11" s="5" t="s">
        <v>3950</v>
      </c>
      <c r="X11" s="5" t="s">
        <v>495</v>
      </c>
      <c r="Y11" s="5" t="s">
        <v>1542</v>
      </c>
    </row>
    <row r="12" spans="1:25" ht="11" customHeight="1" x14ac:dyDescent="0.35">
      <c r="A12" s="36"/>
      <c r="B12" s="36"/>
      <c r="C12" s="36"/>
      <c r="D12" s="7" t="s">
        <v>3922</v>
      </c>
      <c r="E12" s="4" t="s">
        <v>558</v>
      </c>
      <c r="F12" s="6"/>
      <c r="G12" s="6"/>
      <c r="H12" s="6"/>
      <c r="I12" s="6"/>
      <c r="J12" s="6"/>
      <c r="K12" s="6"/>
      <c r="L12" s="6"/>
      <c r="M12" s="6"/>
      <c r="N12" s="6"/>
      <c r="O12" s="6"/>
      <c r="P12" s="6"/>
      <c r="Q12" s="6"/>
      <c r="R12" s="6"/>
      <c r="S12" s="6"/>
      <c r="T12" s="6"/>
      <c r="U12" s="6"/>
      <c r="V12" s="6"/>
      <c r="W12" s="5" t="s">
        <v>3955</v>
      </c>
      <c r="X12" s="5" t="s">
        <v>495</v>
      </c>
      <c r="Y12" s="5" t="s">
        <v>1542</v>
      </c>
    </row>
    <row r="13" spans="1:25" ht="11" customHeight="1" x14ac:dyDescent="0.35">
      <c r="A13" s="36"/>
      <c r="B13" s="36"/>
      <c r="C13" s="36"/>
      <c r="D13" s="7" t="s">
        <v>3925</v>
      </c>
      <c r="E13" s="4" t="s">
        <v>560</v>
      </c>
      <c r="F13" s="6"/>
      <c r="G13" s="6"/>
      <c r="H13" s="6"/>
      <c r="I13" s="6"/>
      <c r="J13" s="6"/>
      <c r="K13" s="6"/>
      <c r="L13" s="6"/>
      <c r="M13" s="6"/>
      <c r="N13" s="6"/>
      <c r="O13" s="6"/>
      <c r="P13" s="6"/>
      <c r="Q13" s="6"/>
      <c r="R13" s="6"/>
      <c r="S13" s="6"/>
      <c r="T13" s="6"/>
      <c r="U13" s="6"/>
      <c r="V13" s="6"/>
      <c r="W13" s="5" t="s">
        <v>3956</v>
      </c>
      <c r="X13" s="5" t="s">
        <v>495</v>
      </c>
      <c r="Y13" s="5" t="s">
        <v>1542</v>
      </c>
    </row>
    <row r="14" spans="1:25" ht="11" customHeight="1" x14ac:dyDescent="0.35">
      <c r="A14" s="36"/>
      <c r="B14" s="37" t="s">
        <v>3926</v>
      </c>
      <c r="C14" s="36"/>
      <c r="D14" s="36"/>
      <c r="E14" s="4" t="s">
        <v>986</v>
      </c>
      <c r="F14" s="6"/>
      <c r="G14" s="6"/>
      <c r="H14" s="6"/>
      <c r="I14" s="6"/>
      <c r="J14" s="6"/>
      <c r="K14" s="6"/>
      <c r="L14" s="6"/>
      <c r="M14" s="6"/>
      <c r="N14" s="6"/>
      <c r="O14" s="6"/>
      <c r="P14" s="6"/>
      <c r="Q14" s="6"/>
      <c r="R14" s="6"/>
      <c r="S14" s="6"/>
      <c r="T14" s="6"/>
      <c r="U14" s="6"/>
      <c r="V14" s="6"/>
      <c r="W14" s="5" t="s">
        <v>3538</v>
      </c>
      <c r="X14" s="5" t="s">
        <v>495</v>
      </c>
      <c r="Y14" s="5" t="s">
        <v>1542</v>
      </c>
    </row>
    <row r="15" spans="1:25" ht="11" customHeight="1" x14ac:dyDescent="0.35">
      <c r="A15" s="36"/>
      <c r="B15" s="37" t="s">
        <v>3927</v>
      </c>
      <c r="C15" s="36"/>
      <c r="D15" s="36"/>
      <c r="E15" s="4" t="s">
        <v>988</v>
      </c>
      <c r="F15" s="6"/>
      <c r="G15" s="6"/>
      <c r="H15" s="6"/>
      <c r="I15" s="6"/>
      <c r="J15" s="6"/>
      <c r="K15" s="6"/>
      <c r="L15" s="6"/>
      <c r="M15" s="6"/>
      <c r="N15" s="6"/>
      <c r="O15" s="6"/>
      <c r="P15" s="6"/>
      <c r="Q15" s="6"/>
      <c r="R15" s="6"/>
      <c r="S15" s="6"/>
      <c r="T15" s="6"/>
      <c r="U15" s="6"/>
      <c r="V15" s="6"/>
      <c r="W15" s="5" t="s">
        <v>3544</v>
      </c>
      <c r="X15" s="5" t="s">
        <v>495</v>
      </c>
      <c r="Y15" s="5" t="s">
        <v>1542</v>
      </c>
    </row>
    <row r="16" spans="1:25" ht="11" customHeight="1" x14ac:dyDescent="0.35">
      <c r="A16" s="36"/>
      <c r="B16" s="37" t="s">
        <v>1434</v>
      </c>
      <c r="C16" s="36"/>
      <c r="D16" s="36"/>
      <c r="E16" s="4" t="s">
        <v>566</v>
      </c>
      <c r="F16" s="6"/>
      <c r="G16" s="6"/>
      <c r="H16" s="6"/>
      <c r="I16" s="6"/>
      <c r="J16" s="6"/>
      <c r="K16" s="6"/>
      <c r="L16" s="6"/>
      <c r="M16" s="6"/>
      <c r="N16" s="6"/>
      <c r="O16" s="6"/>
      <c r="P16" s="6"/>
      <c r="Q16" s="6"/>
      <c r="R16" s="6"/>
      <c r="S16" s="6"/>
      <c r="T16" s="6"/>
      <c r="U16" s="6"/>
      <c r="V16" s="6"/>
      <c r="W16" s="5" t="s">
        <v>3544</v>
      </c>
      <c r="X16" s="5" t="s">
        <v>495</v>
      </c>
      <c r="Y16" s="5" t="s">
        <v>1543</v>
      </c>
    </row>
    <row r="17" spans="1:25" ht="11" customHeight="1" x14ac:dyDescent="0.35">
      <c r="A17" s="37" t="s">
        <v>3510</v>
      </c>
      <c r="B17" s="37" t="s">
        <v>3510</v>
      </c>
      <c r="C17" s="36"/>
      <c r="D17" s="36"/>
      <c r="E17" s="4" t="s">
        <v>574</v>
      </c>
      <c r="F17" s="6"/>
      <c r="G17" s="6"/>
      <c r="H17" s="6"/>
      <c r="I17" s="6"/>
      <c r="J17" s="6"/>
      <c r="K17" s="6"/>
      <c r="L17" s="6"/>
      <c r="M17" s="6"/>
      <c r="N17" s="6"/>
      <c r="O17" s="6"/>
      <c r="P17" s="6"/>
      <c r="Q17" s="6"/>
      <c r="R17" s="6"/>
      <c r="S17" s="6"/>
      <c r="T17" s="6"/>
      <c r="U17" s="6"/>
      <c r="V17" s="6"/>
      <c r="W17" s="5" t="s">
        <v>1537</v>
      </c>
      <c r="X17" s="5" t="s">
        <v>495</v>
      </c>
      <c r="Y17" s="8"/>
    </row>
    <row r="18" spans="1:25" ht="11" customHeight="1" x14ac:dyDescent="0.35">
      <c r="A18" s="36"/>
      <c r="B18" s="37" t="s">
        <v>3929</v>
      </c>
      <c r="C18" s="36"/>
      <c r="D18" s="36"/>
      <c r="E18" s="4" t="s">
        <v>576</v>
      </c>
      <c r="F18" s="6"/>
      <c r="G18" s="6"/>
      <c r="H18" s="6"/>
      <c r="I18" s="6"/>
      <c r="J18" s="6"/>
      <c r="K18" s="6"/>
      <c r="L18" s="6"/>
      <c r="M18" s="6"/>
      <c r="N18" s="6"/>
      <c r="O18" s="6"/>
      <c r="P18" s="6"/>
      <c r="Q18" s="6"/>
      <c r="R18" s="6"/>
      <c r="S18" s="6"/>
      <c r="T18" s="6"/>
      <c r="U18" s="6"/>
      <c r="V18" s="6"/>
      <c r="W18" s="5" t="s">
        <v>1483</v>
      </c>
      <c r="X18" s="5" t="s">
        <v>495</v>
      </c>
      <c r="Y18" s="8"/>
    </row>
    <row r="19" spans="1:25" ht="11" customHeight="1" x14ac:dyDescent="0.35">
      <c r="A19" s="36"/>
      <c r="B19" s="37" t="s">
        <v>3511</v>
      </c>
      <c r="C19" s="36"/>
      <c r="D19" s="36"/>
      <c r="E19" s="4" t="s">
        <v>1417</v>
      </c>
      <c r="F19" s="6"/>
      <c r="G19" s="6"/>
      <c r="H19" s="6"/>
      <c r="I19" s="6"/>
      <c r="J19" s="6"/>
      <c r="K19" s="6"/>
      <c r="L19" s="6"/>
      <c r="M19" s="6"/>
      <c r="N19" s="6"/>
      <c r="O19" s="6"/>
      <c r="P19" s="6"/>
      <c r="Q19" s="6"/>
      <c r="R19" s="6"/>
      <c r="S19" s="6"/>
      <c r="T19" s="6"/>
      <c r="U19" s="6"/>
      <c r="V19" s="6"/>
      <c r="W19" s="5" t="s">
        <v>3533</v>
      </c>
      <c r="X19" s="5" t="s">
        <v>495</v>
      </c>
      <c r="Y19" s="8"/>
    </row>
    <row r="20" spans="1:25" ht="11" customHeight="1" x14ac:dyDescent="0.35">
      <c r="E20" s="5" t="s">
        <v>492</v>
      </c>
      <c r="F20" s="5" t="s">
        <v>1874</v>
      </c>
      <c r="G20" s="5" t="s">
        <v>1875</v>
      </c>
      <c r="H20" s="5" t="s">
        <v>1876</v>
      </c>
      <c r="I20" s="5" t="s">
        <v>1877</v>
      </c>
      <c r="J20" s="5" t="s">
        <v>1878</v>
      </c>
      <c r="K20" s="5" t="s">
        <v>1879</v>
      </c>
      <c r="L20" s="5" t="s">
        <v>1880</v>
      </c>
      <c r="M20" s="5" t="s">
        <v>1881</v>
      </c>
      <c r="N20" s="5" t="s">
        <v>1882</v>
      </c>
      <c r="O20" s="5" t="s">
        <v>1883</v>
      </c>
      <c r="P20" s="5" t="s">
        <v>1884</v>
      </c>
      <c r="Q20" s="5" t="s">
        <v>1885</v>
      </c>
      <c r="R20" s="5" t="s">
        <v>1732</v>
      </c>
      <c r="S20" s="5" t="s">
        <v>1733</v>
      </c>
      <c r="T20" s="5" t="s">
        <v>1734</v>
      </c>
      <c r="U20" s="5" t="s">
        <v>1735</v>
      </c>
      <c r="V20" s="5" t="s">
        <v>1529</v>
      </c>
    </row>
  </sheetData>
  <mergeCells count="19">
    <mergeCell ref="Y4:Y5"/>
    <mergeCell ref="C8:C10"/>
    <mergeCell ref="X4:X5"/>
    <mergeCell ref="B15:D15"/>
    <mergeCell ref="A8:A16"/>
    <mergeCell ref="B16:D16"/>
    <mergeCell ref="B14:D14"/>
    <mergeCell ref="W4:W5"/>
    <mergeCell ref="V3:V4"/>
    <mergeCell ref="A7:D7"/>
    <mergeCell ref="R3:U3"/>
    <mergeCell ref="B8:B13"/>
    <mergeCell ref="C11:C13"/>
    <mergeCell ref="F3:Q3"/>
    <mergeCell ref="B18:D18"/>
    <mergeCell ref="B17:D17"/>
    <mergeCell ref="A6:D6"/>
    <mergeCell ref="A17:A19"/>
    <mergeCell ref="B19:D19"/>
  </mergeCells>
  <dataValidations count="1">
    <dataValidation type="custom" allowBlank="1" showErrorMessage="1" errorTitle="Error" error="Data is of incorrect type!" sqref="F6:V19" xr:uid="{00000000-0002-0000-6B00-000000000000}">
      <formula1>ISNUMBER(F6)</formula1>
    </dataValidation>
  </dataValidations>
  <hyperlinks>
    <hyperlink ref="A1" location="'Table of Contents'!A1" display="S.17.01.02.01 - Non-Life Technical Provisions" xr:uid="{00000000-0004-0000-6B00-000000000000}"/>
  </hyperlinks>
  <pageMargins left="0.7" right="0.7" top="0.75" bottom="0.75" header="0.3" footer="0.3"/>
  <pageSetup firstPageNumber="0" orientation="portrait"/>
  <drawing r:id="rId1"/>
  <legacyDrawing r:id="rId2"/>
</worksheet>
</file>

<file path=xl/worksheets/sheet10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C00-000000000000}">
  <sheetPr codeName="Sheet109">
    <pageSetUpPr autoPageBreaks="0"/>
  </sheetPr>
  <dimension ref="A1:Y15"/>
  <sheetViews>
    <sheetView showGridLines="0" zoomScale="80" zoomScaleNormal="80" workbookViewId="0">
      <pane xSplit="3" ySplit="5" topLeftCell="N6" activePane="bottomRight" state="frozen"/>
      <selection pane="topRight" activeCell="D1" sqref="D1"/>
      <selection pane="bottomLeft" activeCell="A6" sqref="A6"/>
      <selection pane="bottomRight"/>
    </sheetView>
  </sheetViews>
  <sheetFormatPr defaultRowHeight="14.5" x14ac:dyDescent="0.35"/>
  <cols>
    <col min="1" max="25" width="15" customWidth="1"/>
  </cols>
  <sheetData>
    <row r="1" spans="1:25" ht="12" customHeight="1" x14ac:dyDescent="0.35">
      <c r="A1" s="1" t="s">
        <v>3966</v>
      </c>
    </row>
    <row r="3" spans="1:25" ht="11" customHeight="1" x14ac:dyDescent="0.35">
      <c r="D3" s="35" t="s">
        <v>3905</v>
      </c>
      <c r="E3" s="36"/>
      <c r="F3" s="36"/>
      <c r="G3" s="36"/>
      <c r="H3" s="36"/>
      <c r="I3" s="36"/>
      <c r="J3" s="36"/>
      <c r="K3" s="36"/>
      <c r="L3" s="36"/>
      <c r="M3" s="36"/>
      <c r="N3" s="36"/>
      <c r="O3" s="36"/>
      <c r="P3" s="35" t="s">
        <v>3906</v>
      </c>
      <c r="Q3" s="36"/>
      <c r="R3" s="36"/>
      <c r="S3" s="36"/>
    </row>
    <row r="4" spans="1:25" ht="11" customHeight="1" x14ac:dyDescent="0.35">
      <c r="D4" s="3" t="s">
        <v>1804</v>
      </c>
      <c r="E4" s="3" t="s">
        <v>1805</v>
      </c>
      <c r="F4" s="3" t="s">
        <v>1806</v>
      </c>
      <c r="G4" s="3" t="s">
        <v>1807</v>
      </c>
      <c r="H4" s="3" t="s">
        <v>1808</v>
      </c>
      <c r="I4" s="3" t="s">
        <v>1809</v>
      </c>
      <c r="J4" s="3" t="s">
        <v>1810</v>
      </c>
      <c r="K4" s="3" t="s">
        <v>1811</v>
      </c>
      <c r="L4" s="3" t="s">
        <v>1812</v>
      </c>
      <c r="M4" s="3" t="s">
        <v>1813</v>
      </c>
      <c r="N4" s="3" t="s">
        <v>1814</v>
      </c>
      <c r="O4" s="3" t="s">
        <v>1815</v>
      </c>
      <c r="P4" s="3" t="s">
        <v>3907</v>
      </c>
      <c r="Q4" s="3" t="s">
        <v>3908</v>
      </c>
      <c r="R4" s="3" t="s">
        <v>3909</v>
      </c>
      <c r="S4" s="3" t="s">
        <v>3910</v>
      </c>
      <c r="T4" s="33" t="s">
        <v>14</v>
      </c>
      <c r="U4" s="33" t="s">
        <v>1788</v>
      </c>
      <c r="V4" s="33" t="s">
        <v>486</v>
      </c>
      <c r="W4" s="33" t="s">
        <v>1475</v>
      </c>
      <c r="X4" s="33" t="s">
        <v>493</v>
      </c>
      <c r="Y4" s="33" t="s">
        <v>1476</v>
      </c>
    </row>
    <row r="5" spans="1:25" ht="11" customHeight="1" x14ac:dyDescent="0.35">
      <c r="D5" s="4" t="s">
        <v>1332</v>
      </c>
      <c r="E5" s="4" t="s">
        <v>1339</v>
      </c>
      <c r="F5" s="4" t="s">
        <v>1554</v>
      </c>
      <c r="G5" s="4" t="s">
        <v>1348</v>
      </c>
      <c r="H5" s="4" t="s">
        <v>1276</v>
      </c>
      <c r="I5" s="4" t="s">
        <v>1278</v>
      </c>
      <c r="J5" s="4" t="s">
        <v>1280</v>
      </c>
      <c r="K5" s="4" t="s">
        <v>1353</v>
      </c>
      <c r="L5" s="4" t="s">
        <v>1588</v>
      </c>
      <c r="M5" s="4" t="s">
        <v>1590</v>
      </c>
      <c r="N5" s="4" t="s">
        <v>1370</v>
      </c>
      <c r="O5" s="4" t="s">
        <v>1818</v>
      </c>
      <c r="P5" s="4" t="s">
        <v>1820</v>
      </c>
      <c r="Q5" s="4" t="s">
        <v>1822</v>
      </c>
      <c r="R5" s="4" t="s">
        <v>1824</v>
      </c>
      <c r="S5" s="4" t="s">
        <v>1966</v>
      </c>
      <c r="T5" s="34"/>
      <c r="U5" s="34"/>
      <c r="V5" s="34"/>
      <c r="W5" s="34"/>
      <c r="X5" s="34"/>
      <c r="Y5" s="34"/>
    </row>
    <row r="6" spans="1:25" ht="11" customHeight="1" x14ac:dyDescent="0.35">
      <c r="A6" s="37" t="s">
        <v>3912</v>
      </c>
      <c r="B6" s="7" t="s">
        <v>478</v>
      </c>
      <c r="C6" s="4" t="s">
        <v>518</v>
      </c>
      <c r="D6" s="6"/>
      <c r="E6" s="6"/>
      <c r="F6" s="6"/>
      <c r="G6" s="6"/>
      <c r="H6" s="6"/>
      <c r="I6" s="6"/>
      <c r="J6" s="6"/>
      <c r="K6" s="6"/>
      <c r="L6" s="6"/>
      <c r="M6" s="6"/>
      <c r="N6" s="6"/>
      <c r="O6" s="6"/>
      <c r="P6" s="12"/>
      <c r="Q6" s="12"/>
      <c r="R6" s="12"/>
      <c r="S6" s="12"/>
      <c r="T6" s="5" t="s">
        <v>1537</v>
      </c>
      <c r="U6" s="5" t="s">
        <v>487</v>
      </c>
      <c r="V6" s="8"/>
      <c r="W6" s="5" t="s">
        <v>1785</v>
      </c>
      <c r="X6" s="5" t="s">
        <v>495</v>
      </c>
      <c r="Y6" s="5" t="s">
        <v>3563</v>
      </c>
    </row>
    <row r="7" spans="1:25" ht="11" customHeight="1" x14ac:dyDescent="0.35">
      <c r="A7" s="36"/>
      <c r="B7" s="7" t="s">
        <v>480</v>
      </c>
      <c r="C7" s="4" t="s">
        <v>520</v>
      </c>
      <c r="D7" s="6"/>
      <c r="E7" s="6"/>
      <c r="F7" s="6"/>
      <c r="G7" s="6"/>
      <c r="H7" s="6"/>
      <c r="I7" s="6"/>
      <c r="J7" s="6"/>
      <c r="K7" s="6"/>
      <c r="L7" s="6"/>
      <c r="M7" s="6"/>
      <c r="N7" s="6"/>
      <c r="O7" s="6"/>
      <c r="P7" s="12"/>
      <c r="Q7" s="12"/>
      <c r="R7" s="12"/>
      <c r="S7" s="12"/>
      <c r="T7" s="5" t="s">
        <v>1537</v>
      </c>
      <c r="U7" s="5" t="s">
        <v>1684</v>
      </c>
      <c r="V7" s="5" t="s">
        <v>490</v>
      </c>
      <c r="W7" s="5" t="s">
        <v>1785</v>
      </c>
      <c r="X7" s="5" t="s">
        <v>495</v>
      </c>
      <c r="Y7" s="5" t="s">
        <v>3563</v>
      </c>
    </row>
    <row r="8" spans="1:25" ht="11" customHeight="1" x14ac:dyDescent="0.35">
      <c r="A8" s="36"/>
      <c r="B8" s="7" t="s">
        <v>482</v>
      </c>
      <c r="C8" s="4" t="s">
        <v>522</v>
      </c>
      <c r="D8" s="6"/>
      <c r="E8" s="6"/>
      <c r="F8" s="6"/>
      <c r="G8" s="6"/>
      <c r="H8" s="6"/>
      <c r="I8" s="6"/>
      <c r="J8" s="6"/>
      <c r="K8" s="6"/>
      <c r="L8" s="6"/>
      <c r="M8" s="6"/>
      <c r="N8" s="6"/>
      <c r="O8" s="6"/>
      <c r="P8" s="12"/>
      <c r="Q8" s="12"/>
      <c r="R8" s="12"/>
      <c r="S8" s="12"/>
      <c r="T8" s="5" t="s">
        <v>1537</v>
      </c>
      <c r="U8" s="5" t="s">
        <v>1705</v>
      </c>
      <c r="V8" s="5" t="s">
        <v>490</v>
      </c>
      <c r="W8" s="5" t="s">
        <v>1785</v>
      </c>
      <c r="X8" s="5" t="s">
        <v>495</v>
      </c>
      <c r="Y8" s="5" t="s">
        <v>3563</v>
      </c>
    </row>
    <row r="9" spans="1:25" ht="11" customHeight="1" x14ac:dyDescent="0.35">
      <c r="A9" s="37" t="s">
        <v>3913</v>
      </c>
      <c r="B9" s="7" t="s">
        <v>478</v>
      </c>
      <c r="C9" s="4" t="s">
        <v>1782</v>
      </c>
      <c r="D9" s="6"/>
      <c r="E9" s="6"/>
      <c r="F9" s="6"/>
      <c r="G9" s="6"/>
      <c r="H9" s="6"/>
      <c r="I9" s="6"/>
      <c r="J9" s="6"/>
      <c r="K9" s="6"/>
      <c r="L9" s="6"/>
      <c r="M9" s="6"/>
      <c r="N9" s="6"/>
      <c r="O9" s="6"/>
      <c r="P9" s="12"/>
      <c r="Q9" s="12"/>
      <c r="R9" s="12"/>
      <c r="S9" s="12"/>
      <c r="T9" s="5" t="s">
        <v>1537</v>
      </c>
      <c r="U9" s="5" t="s">
        <v>487</v>
      </c>
      <c r="V9" s="8"/>
      <c r="W9" s="5" t="s">
        <v>1786</v>
      </c>
      <c r="X9" s="5" t="s">
        <v>495</v>
      </c>
      <c r="Y9" s="5" t="s">
        <v>3563</v>
      </c>
    </row>
    <row r="10" spans="1:25" ht="11" customHeight="1" x14ac:dyDescent="0.35">
      <c r="A10" s="36"/>
      <c r="B10" s="7" t="s">
        <v>480</v>
      </c>
      <c r="C10" s="4" t="s">
        <v>885</v>
      </c>
      <c r="D10" s="6"/>
      <c r="E10" s="6"/>
      <c r="F10" s="6"/>
      <c r="G10" s="6"/>
      <c r="H10" s="6"/>
      <c r="I10" s="6"/>
      <c r="J10" s="6"/>
      <c r="K10" s="6"/>
      <c r="L10" s="6"/>
      <c r="M10" s="6"/>
      <c r="N10" s="6"/>
      <c r="O10" s="6"/>
      <c r="P10" s="12"/>
      <c r="Q10" s="12"/>
      <c r="R10" s="12"/>
      <c r="S10" s="12"/>
      <c r="T10" s="5" t="s">
        <v>1537</v>
      </c>
      <c r="U10" s="5" t="s">
        <v>1684</v>
      </c>
      <c r="V10" s="5" t="s">
        <v>490</v>
      </c>
      <c r="W10" s="5" t="s">
        <v>1786</v>
      </c>
      <c r="X10" s="5" t="s">
        <v>495</v>
      </c>
      <c r="Y10" s="5" t="s">
        <v>3563</v>
      </c>
    </row>
    <row r="11" spans="1:25" ht="11" customHeight="1" x14ac:dyDescent="0.35">
      <c r="A11" s="36"/>
      <c r="B11" s="7" t="s">
        <v>482</v>
      </c>
      <c r="C11" s="4" t="s">
        <v>526</v>
      </c>
      <c r="D11" s="6"/>
      <c r="E11" s="6"/>
      <c r="F11" s="6"/>
      <c r="G11" s="6"/>
      <c r="H11" s="6"/>
      <c r="I11" s="6"/>
      <c r="J11" s="6"/>
      <c r="K11" s="6"/>
      <c r="L11" s="6"/>
      <c r="M11" s="6"/>
      <c r="N11" s="6"/>
      <c r="O11" s="6"/>
      <c r="P11" s="12"/>
      <c r="Q11" s="12"/>
      <c r="R11" s="12"/>
      <c r="S11" s="12"/>
      <c r="T11" s="5" t="s">
        <v>1537</v>
      </c>
      <c r="U11" s="5" t="s">
        <v>1705</v>
      </c>
      <c r="V11" s="5" t="s">
        <v>490</v>
      </c>
      <c r="W11" s="5" t="s">
        <v>1786</v>
      </c>
      <c r="X11" s="5" t="s">
        <v>495</v>
      </c>
      <c r="Y11" s="5" t="s">
        <v>3563</v>
      </c>
    </row>
    <row r="12" spans="1:25" ht="11" customHeight="1" x14ac:dyDescent="0.35">
      <c r="A12" s="37" t="s">
        <v>3906</v>
      </c>
      <c r="B12" s="7" t="s">
        <v>478</v>
      </c>
      <c r="C12" s="4" t="s">
        <v>954</v>
      </c>
      <c r="D12" s="12"/>
      <c r="E12" s="12"/>
      <c r="F12" s="12"/>
      <c r="G12" s="12"/>
      <c r="H12" s="12"/>
      <c r="I12" s="12"/>
      <c r="J12" s="12"/>
      <c r="K12" s="12"/>
      <c r="L12" s="12"/>
      <c r="M12" s="12"/>
      <c r="N12" s="12"/>
      <c r="O12" s="12"/>
      <c r="P12" s="6"/>
      <c r="Q12" s="6"/>
      <c r="R12" s="6"/>
      <c r="S12" s="6"/>
      <c r="T12" s="5" t="s">
        <v>1537</v>
      </c>
      <c r="U12" s="5" t="s">
        <v>487</v>
      </c>
      <c r="V12" s="8"/>
      <c r="W12" s="5" t="s">
        <v>1787</v>
      </c>
      <c r="X12" s="5" t="s">
        <v>495</v>
      </c>
      <c r="Y12" s="5" t="s">
        <v>3563</v>
      </c>
    </row>
    <row r="13" spans="1:25" ht="11" customHeight="1" x14ac:dyDescent="0.35">
      <c r="A13" s="36"/>
      <c r="B13" s="7" t="s">
        <v>480</v>
      </c>
      <c r="C13" s="4" t="s">
        <v>956</v>
      </c>
      <c r="D13" s="12"/>
      <c r="E13" s="12"/>
      <c r="F13" s="12"/>
      <c r="G13" s="12"/>
      <c r="H13" s="12"/>
      <c r="I13" s="12"/>
      <c r="J13" s="12"/>
      <c r="K13" s="12"/>
      <c r="L13" s="12"/>
      <c r="M13" s="12"/>
      <c r="N13" s="12"/>
      <c r="O13" s="12"/>
      <c r="P13" s="6"/>
      <c r="Q13" s="6"/>
      <c r="R13" s="6"/>
      <c r="S13" s="6"/>
      <c r="T13" s="5" t="s">
        <v>1537</v>
      </c>
      <c r="U13" s="5" t="s">
        <v>1684</v>
      </c>
      <c r="V13" s="5" t="s">
        <v>490</v>
      </c>
      <c r="W13" s="5" t="s">
        <v>1787</v>
      </c>
      <c r="X13" s="5" t="s">
        <v>495</v>
      </c>
      <c r="Y13" s="5" t="s">
        <v>3563</v>
      </c>
    </row>
    <row r="14" spans="1:25" ht="11" customHeight="1" x14ac:dyDescent="0.35">
      <c r="A14" s="36"/>
      <c r="B14" s="7" t="s">
        <v>482</v>
      </c>
      <c r="C14" s="4" t="s">
        <v>960</v>
      </c>
      <c r="D14" s="12"/>
      <c r="E14" s="12"/>
      <c r="F14" s="12"/>
      <c r="G14" s="12"/>
      <c r="H14" s="12"/>
      <c r="I14" s="12"/>
      <c r="J14" s="12"/>
      <c r="K14" s="12"/>
      <c r="L14" s="12"/>
      <c r="M14" s="12"/>
      <c r="N14" s="12"/>
      <c r="O14" s="12"/>
      <c r="P14" s="6"/>
      <c r="Q14" s="6"/>
      <c r="R14" s="6"/>
      <c r="S14" s="6"/>
      <c r="T14" s="5" t="s">
        <v>1537</v>
      </c>
      <c r="U14" s="5" t="s">
        <v>1705</v>
      </c>
      <c r="V14" s="5" t="s">
        <v>490</v>
      </c>
      <c r="W14" s="5" t="s">
        <v>1787</v>
      </c>
      <c r="X14" s="5" t="s">
        <v>495</v>
      </c>
      <c r="Y14" s="5" t="s">
        <v>3563</v>
      </c>
    </row>
    <row r="15" spans="1:25" ht="11" customHeight="1" x14ac:dyDescent="0.35">
      <c r="C15" s="5" t="s">
        <v>492</v>
      </c>
      <c r="D15" s="5" t="s">
        <v>1874</v>
      </c>
      <c r="E15" s="5" t="s">
        <v>1875</v>
      </c>
      <c r="F15" s="5" t="s">
        <v>1876</v>
      </c>
      <c r="G15" s="5" t="s">
        <v>1877</v>
      </c>
      <c r="H15" s="5" t="s">
        <v>1878</v>
      </c>
      <c r="I15" s="5" t="s">
        <v>1879</v>
      </c>
      <c r="J15" s="5" t="s">
        <v>1880</v>
      </c>
      <c r="K15" s="5" t="s">
        <v>1881</v>
      </c>
      <c r="L15" s="5" t="s">
        <v>1882</v>
      </c>
      <c r="M15" s="5" t="s">
        <v>1883</v>
      </c>
      <c r="N15" s="5" t="s">
        <v>1884</v>
      </c>
      <c r="O15" s="5" t="s">
        <v>1885</v>
      </c>
      <c r="P15" s="5" t="s">
        <v>1732</v>
      </c>
      <c r="Q15" s="5" t="s">
        <v>1733</v>
      </c>
      <c r="R15" s="5" t="s">
        <v>1734</v>
      </c>
      <c r="S15" s="5" t="s">
        <v>1735</v>
      </c>
    </row>
  </sheetData>
  <mergeCells count="11">
    <mergeCell ref="A12:A14"/>
    <mergeCell ref="D3:O3"/>
    <mergeCell ref="P3:S3"/>
    <mergeCell ref="T4:T5"/>
    <mergeCell ref="A9:A11"/>
    <mergeCell ref="Y4:Y5"/>
    <mergeCell ref="W4:W5"/>
    <mergeCell ref="X4:X5"/>
    <mergeCell ref="U4:U5"/>
    <mergeCell ref="A6:A8"/>
    <mergeCell ref="V4:V5"/>
  </mergeCells>
  <dataValidations count="1">
    <dataValidation type="custom" allowBlank="1" showErrorMessage="1" errorTitle="Error" error="Data is of incorrect type!" sqref="D6:S14" xr:uid="{00000000-0002-0000-6C00-000000000000}">
      <formula1>ISNUMBER(D6)</formula1>
    </dataValidation>
  </dataValidations>
  <hyperlinks>
    <hyperlink ref="A1" location="'Table of Contents'!A1" display="S.17.03.01.01 - Gross TP calculated as a whole and Gross BE for different countries - Home country and countries outside the materiality threshold" xr:uid="{00000000-0004-0000-6C00-000000000000}"/>
  </hyperlinks>
  <pageMargins left="0.7" right="0.7" top="0.75" bottom="0.75" header="0.3" footer="0.3"/>
  <pageSetup firstPageNumber="0" orientation="portrait"/>
  <drawing r:id="rId1"/>
  <legacyDrawing r:id="rId2"/>
</worksheet>
</file>

<file path=xl/worksheets/sheet1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D00-000000000000}">
  <sheetPr codeName="Sheet110">
    <pageSetUpPr autoPageBreaks="0"/>
  </sheetPr>
  <dimension ref="A1:T9"/>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20" width="15" customWidth="1"/>
  </cols>
  <sheetData>
    <row r="1" spans="1:20" ht="11" customHeight="1" x14ac:dyDescent="0.35">
      <c r="A1" s="1" t="s">
        <v>3967</v>
      </c>
      <c r="C1" s="33" t="s">
        <v>20</v>
      </c>
      <c r="D1" s="33" t="s">
        <v>1475</v>
      </c>
    </row>
    <row r="2" spans="1:20" x14ac:dyDescent="0.35">
      <c r="C2" s="34"/>
      <c r="D2" s="34"/>
    </row>
    <row r="3" spans="1:20" ht="10" customHeight="1" x14ac:dyDescent="0.35">
      <c r="A3" s="3" t="s">
        <v>2</v>
      </c>
      <c r="B3" s="2"/>
      <c r="C3" s="8"/>
      <c r="D3" s="8"/>
    </row>
    <row r="4" spans="1:20" ht="11" customHeight="1" x14ac:dyDescent="0.35">
      <c r="A4" s="3" t="s">
        <v>3968</v>
      </c>
      <c r="B4" s="2"/>
      <c r="C4" s="8"/>
      <c r="D4" s="5" t="s">
        <v>3969</v>
      </c>
    </row>
    <row r="6" spans="1:20" ht="11" customHeight="1" x14ac:dyDescent="0.35">
      <c r="D6" s="3" t="s">
        <v>1804</v>
      </c>
      <c r="E6" s="3" t="s">
        <v>1805</v>
      </c>
      <c r="F6" s="3" t="s">
        <v>1806</v>
      </c>
      <c r="G6" s="3" t="s">
        <v>1807</v>
      </c>
      <c r="H6" s="3" t="s">
        <v>1808</v>
      </c>
      <c r="I6" s="3" t="s">
        <v>1809</v>
      </c>
      <c r="J6" s="3" t="s">
        <v>1810</v>
      </c>
      <c r="K6" s="3" t="s">
        <v>1811</v>
      </c>
      <c r="L6" s="3" t="s">
        <v>1812</v>
      </c>
      <c r="M6" s="3" t="s">
        <v>1813</v>
      </c>
      <c r="N6" s="3" t="s">
        <v>1814</v>
      </c>
      <c r="O6" s="3" t="s">
        <v>1815</v>
      </c>
      <c r="P6" s="33" t="s">
        <v>14</v>
      </c>
      <c r="Q6" s="33" t="s">
        <v>1788</v>
      </c>
      <c r="R6" s="33" t="s">
        <v>486</v>
      </c>
      <c r="S6" s="33" t="s">
        <v>493</v>
      </c>
      <c r="T6" s="33" t="s">
        <v>1476</v>
      </c>
    </row>
    <row r="7" spans="1:20" ht="15" customHeight="1" x14ac:dyDescent="0.35">
      <c r="A7" s="3" t="s">
        <v>3565</v>
      </c>
      <c r="D7" s="4" t="s">
        <v>1332</v>
      </c>
      <c r="E7" s="4" t="s">
        <v>1339</v>
      </c>
      <c r="F7" s="4" t="s">
        <v>1554</v>
      </c>
      <c r="G7" s="4" t="s">
        <v>1348</v>
      </c>
      <c r="H7" s="4" t="s">
        <v>1276</v>
      </c>
      <c r="I7" s="4" t="s">
        <v>1278</v>
      </c>
      <c r="J7" s="4" t="s">
        <v>1280</v>
      </c>
      <c r="K7" s="4" t="s">
        <v>1353</v>
      </c>
      <c r="L7" s="4" t="s">
        <v>1588</v>
      </c>
      <c r="M7" s="4" t="s">
        <v>1590</v>
      </c>
      <c r="N7" s="4" t="s">
        <v>1370</v>
      </c>
      <c r="O7" s="4" t="s">
        <v>1818</v>
      </c>
      <c r="P7" s="34"/>
      <c r="Q7" s="34"/>
      <c r="R7" s="34"/>
      <c r="S7" s="34"/>
      <c r="T7" s="34"/>
    </row>
    <row r="8" spans="1:20" ht="11" customHeight="1" x14ac:dyDescent="0.35">
      <c r="A8" s="2"/>
      <c r="B8" s="7" t="s">
        <v>501</v>
      </c>
      <c r="C8" s="4" t="s">
        <v>528</v>
      </c>
      <c r="D8" s="6"/>
      <c r="E8" s="6"/>
      <c r="F8" s="6"/>
      <c r="G8" s="6"/>
      <c r="H8" s="6"/>
      <c r="I8" s="6"/>
      <c r="J8" s="6"/>
      <c r="K8" s="6"/>
      <c r="L8" s="6"/>
      <c r="M8" s="6"/>
      <c r="N8" s="6"/>
      <c r="O8" s="6"/>
      <c r="P8" s="5" t="s">
        <v>1537</v>
      </c>
      <c r="Q8" s="5" t="s">
        <v>504</v>
      </c>
      <c r="R8" s="5" t="s">
        <v>503</v>
      </c>
      <c r="S8" s="5" t="s">
        <v>495</v>
      </c>
      <c r="T8" s="5" t="s">
        <v>3563</v>
      </c>
    </row>
    <row r="9" spans="1:20" ht="11" customHeight="1" x14ac:dyDescent="0.35">
      <c r="C9" s="5" t="s">
        <v>492</v>
      </c>
      <c r="D9" s="5" t="s">
        <v>1874</v>
      </c>
      <c r="E9" s="5" t="s">
        <v>1875</v>
      </c>
      <c r="F9" s="5" t="s">
        <v>1876</v>
      </c>
      <c r="G9" s="5" t="s">
        <v>1877</v>
      </c>
      <c r="H9" s="5" t="s">
        <v>1878</v>
      </c>
      <c r="I9" s="5" t="s">
        <v>1879</v>
      </c>
      <c r="J9" s="5" t="s">
        <v>1880</v>
      </c>
      <c r="K9" s="5" t="s">
        <v>1881</v>
      </c>
      <c r="L9" s="5" t="s">
        <v>1882</v>
      </c>
      <c r="M9" s="5" t="s">
        <v>1883</v>
      </c>
      <c r="N9" s="5" t="s">
        <v>1884</v>
      </c>
      <c r="O9" s="5" t="s">
        <v>1885</v>
      </c>
    </row>
  </sheetData>
  <mergeCells count="7">
    <mergeCell ref="S6:S7"/>
    <mergeCell ref="T6:T7"/>
    <mergeCell ref="Q6:Q7"/>
    <mergeCell ref="C1:C2"/>
    <mergeCell ref="R6:R7"/>
    <mergeCell ref="P6:P7"/>
    <mergeCell ref="D1:D2"/>
  </mergeCells>
  <dataValidations count="1">
    <dataValidation type="custom" allowBlank="1" showErrorMessage="1" errorTitle="Error" error="Data is of incorrect type!" sqref="D8:O8" xr:uid="{00000000-0002-0000-6D00-000003000000}">
      <formula1>ISNUMBER(D8)</formula1>
    </dataValidation>
  </dataValidations>
  <hyperlinks>
    <hyperlink ref="A1" location="'Table of Contents'!A1" display="S.17.03.01.02 - Gross TP calculated as a whole and Gross BE for different countries - Countries in the materiality threshold" xr:uid="{00000000-0004-0000-6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6D00-000000000000}">
          <x14:formula1>
            <xm:f>Enumerations!$A$569:$A$569</xm:f>
          </x14:formula1>
          <xm:sqref>B3</xm:sqref>
        </x14:dataValidation>
        <x14:dataValidation type="list" allowBlank="1" showErrorMessage="1" errorTitle="Error" error="Data is of incorrect type!" xr:uid="{00000000-0002-0000-6D00-000001000000}">
          <x14:formula1>
            <xm:f>Enumerations!$A$570:$B$570</xm:f>
          </x14:formula1>
          <xm:sqref>B4</xm:sqref>
        </x14:dataValidation>
        <x14:dataValidation type="list" allowBlank="1" showErrorMessage="1" errorTitle="Error" error="Data is of incorrect type!" xr:uid="{00000000-0002-0000-6D00-000002000000}">
          <x14:formula1>
            <xm:f>Enumerations!$A$571:$IU$571</xm:f>
          </x14:formula1>
          <xm:sqref>A8</xm:sqref>
        </x14:dataValidation>
      </x14:dataValidations>
    </ext>
  </extLst>
</worksheet>
</file>

<file path=xl/worksheets/sheet1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E00-000000000000}">
  <sheetPr codeName="Sheet111">
    <pageSetUpPr autoPageBreaks="0"/>
  </sheetPr>
  <dimension ref="A1:L8"/>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2" width="15" customWidth="1"/>
  </cols>
  <sheetData>
    <row r="1" spans="1:12" ht="11" customHeight="1" x14ac:dyDescent="0.35">
      <c r="A1" s="1" t="s">
        <v>3970</v>
      </c>
      <c r="C1" s="31" t="s">
        <v>20</v>
      </c>
    </row>
    <row r="2" spans="1:12" x14ac:dyDescent="0.35">
      <c r="C2" s="32"/>
    </row>
    <row r="3" spans="1:12" ht="10" customHeight="1" x14ac:dyDescent="0.35">
      <c r="A3" s="3" t="s">
        <v>2</v>
      </c>
      <c r="B3" s="2"/>
    </row>
    <row r="5" spans="1:12" ht="11" customHeight="1" x14ac:dyDescent="0.35">
      <c r="D5" s="3" t="s">
        <v>3907</v>
      </c>
      <c r="E5" s="3" t="s">
        <v>3908</v>
      </c>
      <c r="F5" s="3" t="s">
        <v>3909</v>
      </c>
      <c r="G5" s="3" t="s">
        <v>3910</v>
      </c>
      <c r="H5" s="33" t="s">
        <v>14</v>
      </c>
      <c r="I5" s="33" t="s">
        <v>1788</v>
      </c>
      <c r="J5" s="33" t="s">
        <v>486</v>
      </c>
      <c r="K5" s="33" t="s">
        <v>493</v>
      </c>
      <c r="L5" s="33" t="s">
        <v>1476</v>
      </c>
    </row>
    <row r="6" spans="1:12" ht="15" customHeight="1" x14ac:dyDescent="0.35">
      <c r="A6" s="3" t="s">
        <v>3565</v>
      </c>
      <c r="D6" s="4" t="s">
        <v>1820</v>
      </c>
      <c r="E6" s="4" t="s">
        <v>1822</v>
      </c>
      <c r="F6" s="4" t="s">
        <v>1824</v>
      </c>
      <c r="G6" s="4" t="s">
        <v>1966</v>
      </c>
      <c r="H6" s="34"/>
      <c r="I6" s="34"/>
      <c r="J6" s="34"/>
      <c r="K6" s="34"/>
      <c r="L6" s="34"/>
    </row>
    <row r="7" spans="1:12" ht="11" customHeight="1" x14ac:dyDescent="0.35">
      <c r="A7" s="2"/>
      <c r="B7" s="7" t="s">
        <v>501</v>
      </c>
      <c r="C7" s="4" t="s">
        <v>536</v>
      </c>
      <c r="D7" s="6"/>
      <c r="E7" s="6"/>
      <c r="F7" s="6"/>
      <c r="G7" s="6"/>
      <c r="H7" s="5" t="s">
        <v>1537</v>
      </c>
      <c r="I7" s="5" t="s">
        <v>504</v>
      </c>
      <c r="J7" s="5" t="s">
        <v>503</v>
      </c>
      <c r="K7" s="5" t="s">
        <v>495</v>
      </c>
      <c r="L7" s="5" t="s">
        <v>3563</v>
      </c>
    </row>
    <row r="8" spans="1:12" ht="11" customHeight="1" x14ac:dyDescent="0.35">
      <c r="C8" s="5" t="s">
        <v>492</v>
      </c>
      <c r="D8" s="5" t="s">
        <v>1732</v>
      </c>
      <c r="E8" s="5" t="s">
        <v>1733</v>
      </c>
      <c r="F8" s="5" t="s">
        <v>1734</v>
      </c>
      <c r="G8" s="5" t="s">
        <v>1735</v>
      </c>
    </row>
  </sheetData>
  <mergeCells count="6">
    <mergeCell ref="L5:L6"/>
    <mergeCell ref="C1:C2"/>
    <mergeCell ref="J5:J6"/>
    <mergeCell ref="K5:K6"/>
    <mergeCell ref="H5:H6"/>
    <mergeCell ref="I5:I6"/>
  </mergeCells>
  <dataValidations count="1">
    <dataValidation type="custom" allowBlank="1" showErrorMessage="1" errorTitle="Error" error="Data is of incorrect type!" sqref="D7:G7" xr:uid="{00000000-0002-0000-6E00-000002000000}">
      <formula1>ISNUMBER(D7)</formula1>
    </dataValidation>
  </dataValidations>
  <hyperlinks>
    <hyperlink ref="A1" location="'Table of Contents'!A1" display="S.17.03.01.03 - Gross TP calculated as a whole and Gross BE for different countries - Countries in the materiality threshold" xr:uid="{00000000-0004-0000-6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6E00-000000000000}">
          <x14:formula1>
            <xm:f>Enumerations!$A$572:$A$572</xm:f>
          </x14:formula1>
          <xm:sqref>B3</xm:sqref>
        </x14:dataValidation>
        <x14:dataValidation type="list" allowBlank="1" showErrorMessage="1" errorTitle="Error" error="Data is of incorrect type!" xr:uid="{00000000-0002-0000-6E00-000001000000}">
          <x14:formula1>
            <xm:f>Enumerations!$A$573:$IU$573</xm:f>
          </x14:formula1>
          <xm:sqref>A7</xm:sqref>
        </x14:dataValidation>
      </x14:dataValidations>
    </ext>
  </extLst>
</worksheet>
</file>

<file path=xl/worksheets/sheet1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F00-000000000000}">
  <sheetPr codeName="Sheet112">
    <pageSetUpPr autoPageBreaks="0"/>
  </sheetPr>
  <dimension ref="A1:M42"/>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3" width="15" customWidth="1"/>
  </cols>
  <sheetData>
    <row r="1" spans="1:13" ht="11" customHeight="1" x14ac:dyDescent="0.35">
      <c r="A1" s="1" t="s">
        <v>3972</v>
      </c>
      <c r="C1" s="31" t="s">
        <v>20</v>
      </c>
    </row>
    <row r="2" spans="1:13" x14ac:dyDescent="0.35">
      <c r="C2" s="32"/>
    </row>
    <row r="3" spans="1:13" ht="10" customHeight="1" x14ac:dyDescent="0.35">
      <c r="A3" s="3" t="s">
        <v>2</v>
      </c>
      <c r="B3" s="2"/>
    </row>
    <row r="5" spans="1:13" ht="11" customHeight="1" x14ac:dyDescent="0.35">
      <c r="D5" s="35" t="s">
        <v>3974</v>
      </c>
      <c r="E5" s="36"/>
      <c r="F5" s="36"/>
      <c r="G5" s="36"/>
      <c r="H5" s="35" t="s">
        <v>3977</v>
      </c>
      <c r="I5" s="36"/>
      <c r="J5" s="36"/>
      <c r="K5" s="36"/>
      <c r="L5" s="35" t="s">
        <v>3569</v>
      </c>
    </row>
    <row r="6" spans="1:13" ht="11" customHeight="1" x14ac:dyDescent="0.35">
      <c r="D6" s="35" t="s">
        <v>3514</v>
      </c>
      <c r="E6" s="36"/>
      <c r="F6" s="35" t="s">
        <v>3519</v>
      </c>
      <c r="G6" s="36"/>
      <c r="H6" s="35" t="s">
        <v>3514</v>
      </c>
      <c r="I6" s="36"/>
      <c r="J6" s="35" t="s">
        <v>3519</v>
      </c>
      <c r="K6" s="36"/>
      <c r="L6" s="36"/>
    </row>
    <row r="7" spans="1:13" ht="11" customHeight="1" x14ac:dyDescent="0.35">
      <c r="D7" s="3" t="s">
        <v>3975</v>
      </c>
      <c r="E7" s="3" t="s">
        <v>3936</v>
      </c>
      <c r="F7" s="3" t="s">
        <v>3520</v>
      </c>
      <c r="G7" s="3" t="s">
        <v>3976</v>
      </c>
      <c r="H7" s="3" t="s">
        <v>3975</v>
      </c>
      <c r="I7" s="3" t="s">
        <v>3936</v>
      </c>
      <c r="J7" s="3" t="s">
        <v>3520</v>
      </c>
      <c r="K7" s="3" t="s">
        <v>3976</v>
      </c>
      <c r="L7" s="36"/>
      <c r="M7" s="33" t="s">
        <v>3624</v>
      </c>
    </row>
    <row r="8" spans="1:13" ht="11" customHeight="1" x14ac:dyDescent="0.35">
      <c r="D8" s="4" t="s">
        <v>515</v>
      </c>
      <c r="E8" s="4" t="s">
        <v>1332</v>
      </c>
      <c r="F8" s="4" t="s">
        <v>1339</v>
      </c>
      <c r="G8" s="4" t="s">
        <v>1554</v>
      </c>
      <c r="H8" s="4" t="s">
        <v>1348</v>
      </c>
      <c r="I8" s="4" t="s">
        <v>1276</v>
      </c>
      <c r="J8" s="4" t="s">
        <v>1278</v>
      </c>
      <c r="K8" s="4" t="s">
        <v>1280</v>
      </c>
      <c r="L8" s="4" t="s">
        <v>1353</v>
      </c>
      <c r="M8" s="34"/>
    </row>
    <row r="9" spans="1:13" ht="11" customHeight="1" x14ac:dyDescent="0.35">
      <c r="A9" s="37" t="s">
        <v>3590</v>
      </c>
      <c r="B9" s="7" t="s">
        <v>3591</v>
      </c>
      <c r="C9" s="4" t="s">
        <v>518</v>
      </c>
      <c r="D9" s="6"/>
      <c r="E9" s="6"/>
      <c r="F9" s="6"/>
      <c r="G9" s="6"/>
      <c r="H9" s="6"/>
      <c r="I9" s="6"/>
      <c r="J9" s="6"/>
      <c r="K9" s="6"/>
      <c r="L9" s="6"/>
      <c r="M9" s="5" t="s">
        <v>3625</v>
      </c>
    </row>
    <row r="10" spans="1:13" ht="11" customHeight="1" x14ac:dyDescent="0.35">
      <c r="A10" s="36"/>
      <c r="B10" s="7" t="s">
        <v>3592</v>
      </c>
      <c r="C10" s="4" t="s">
        <v>520</v>
      </c>
      <c r="D10" s="6"/>
      <c r="E10" s="6"/>
      <c r="F10" s="6"/>
      <c r="G10" s="6"/>
      <c r="H10" s="6"/>
      <c r="I10" s="6"/>
      <c r="J10" s="6"/>
      <c r="K10" s="6"/>
      <c r="L10" s="6"/>
      <c r="M10" s="5" t="s">
        <v>3626</v>
      </c>
    </row>
    <row r="11" spans="1:13" ht="11" customHeight="1" x14ac:dyDescent="0.35">
      <c r="A11" s="36"/>
      <c r="B11" s="7" t="s">
        <v>3593</v>
      </c>
      <c r="C11" s="4" t="s">
        <v>522</v>
      </c>
      <c r="D11" s="6"/>
      <c r="E11" s="6"/>
      <c r="F11" s="6"/>
      <c r="G11" s="6"/>
      <c r="H11" s="6"/>
      <c r="I11" s="6"/>
      <c r="J11" s="6"/>
      <c r="K11" s="6"/>
      <c r="L11" s="6"/>
      <c r="M11" s="5" t="s">
        <v>3627</v>
      </c>
    </row>
    <row r="12" spans="1:13" ht="11" customHeight="1" x14ac:dyDescent="0.35">
      <c r="A12" s="36"/>
      <c r="B12" s="7" t="s">
        <v>3594</v>
      </c>
      <c r="C12" s="4" t="s">
        <v>524</v>
      </c>
      <c r="D12" s="6"/>
      <c r="E12" s="6"/>
      <c r="F12" s="6"/>
      <c r="G12" s="6"/>
      <c r="H12" s="6"/>
      <c r="I12" s="6"/>
      <c r="J12" s="6"/>
      <c r="K12" s="6"/>
      <c r="L12" s="6"/>
      <c r="M12" s="5" t="s">
        <v>3628</v>
      </c>
    </row>
    <row r="13" spans="1:13" ht="11" customHeight="1" x14ac:dyDescent="0.35">
      <c r="A13" s="36"/>
      <c r="B13" s="7" t="s">
        <v>3595</v>
      </c>
      <c r="C13" s="4" t="s">
        <v>885</v>
      </c>
      <c r="D13" s="6"/>
      <c r="E13" s="6"/>
      <c r="F13" s="6"/>
      <c r="G13" s="6"/>
      <c r="H13" s="6"/>
      <c r="I13" s="6"/>
      <c r="J13" s="6"/>
      <c r="K13" s="6"/>
      <c r="L13" s="6"/>
      <c r="M13" s="5" t="s">
        <v>3629</v>
      </c>
    </row>
    <row r="14" spans="1:13" ht="11" customHeight="1" x14ac:dyDescent="0.35">
      <c r="A14" s="36"/>
      <c r="B14" s="7" t="s">
        <v>3596</v>
      </c>
      <c r="C14" s="4" t="s">
        <v>526</v>
      </c>
      <c r="D14" s="6"/>
      <c r="E14" s="6"/>
      <c r="F14" s="6"/>
      <c r="G14" s="6"/>
      <c r="H14" s="6"/>
      <c r="I14" s="6"/>
      <c r="J14" s="6"/>
      <c r="K14" s="6"/>
      <c r="L14" s="6"/>
      <c r="M14" s="5" t="s">
        <v>3630</v>
      </c>
    </row>
    <row r="15" spans="1:13" ht="11" customHeight="1" x14ac:dyDescent="0.35">
      <c r="A15" s="36"/>
      <c r="B15" s="7" t="s">
        <v>3597</v>
      </c>
      <c r="C15" s="4" t="s">
        <v>954</v>
      </c>
      <c r="D15" s="6"/>
      <c r="E15" s="6"/>
      <c r="F15" s="6"/>
      <c r="G15" s="6"/>
      <c r="H15" s="6"/>
      <c r="I15" s="6"/>
      <c r="J15" s="6"/>
      <c r="K15" s="6"/>
      <c r="L15" s="6"/>
      <c r="M15" s="5" t="s">
        <v>3631</v>
      </c>
    </row>
    <row r="16" spans="1:13" ht="11" customHeight="1" x14ac:dyDescent="0.35">
      <c r="A16" s="36"/>
      <c r="B16" s="7" t="s">
        <v>3598</v>
      </c>
      <c r="C16" s="4" t="s">
        <v>956</v>
      </c>
      <c r="D16" s="6"/>
      <c r="E16" s="6"/>
      <c r="F16" s="6"/>
      <c r="G16" s="6"/>
      <c r="H16" s="6"/>
      <c r="I16" s="6"/>
      <c r="J16" s="6"/>
      <c r="K16" s="6"/>
      <c r="L16" s="6"/>
      <c r="M16" s="5" t="s">
        <v>3632</v>
      </c>
    </row>
    <row r="17" spans="1:13" ht="11" customHeight="1" x14ac:dyDescent="0.35">
      <c r="A17" s="36"/>
      <c r="B17" s="7" t="s">
        <v>3599</v>
      </c>
      <c r="C17" s="4" t="s">
        <v>960</v>
      </c>
      <c r="D17" s="6"/>
      <c r="E17" s="6"/>
      <c r="F17" s="6"/>
      <c r="G17" s="6"/>
      <c r="H17" s="6"/>
      <c r="I17" s="6"/>
      <c r="J17" s="6"/>
      <c r="K17" s="6"/>
      <c r="L17" s="6"/>
      <c r="M17" s="5" t="s">
        <v>3633</v>
      </c>
    </row>
    <row r="18" spans="1:13" ht="11" customHeight="1" x14ac:dyDescent="0.35">
      <c r="A18" s="36"/>
      <c r="B18" s="7" t="s">
        <v>3600</v>
      </c>
      <c r="C18" s="4" t="s">
        <v>528</v>
      </c>
      <c r="D18" s="6"/>
      <c r="E18" s="6"/>
      <c r="F18" s="6"/>
      <c r="G18" s="6"/>
      <c r="H18" s="6"/>
      <c r="I18" s="6"/>
      <c r="J18" s="6"/>
      <c r="K18" s="6"/>
      <c r="L18" s="6"/>
      <c r="M18" s="5" t="s">
        <v>3634</v>
      </c>
    </row>
    <row r="19" spans="1:13" ht="11" customHeight="1" x14ac:dyDescent="0.35">
      <c r="A19" s="36"/>
      <c r="B19" s="7" t="s">
        <v>3601</v>
      </c>
      <c r="C19" s="4" t="s">
        <v>536</v>
      </c>
      <c r="D19" s="6"/>
      <c r="E19" s="6"/>
      <c r="F19" s="6"/>
      <c r="G19" s="6"/>
      <c r="H19" s="6"/>
      <c r="I19" s="6"/>
      <c r="J19" s="6"/>
      <c r="K19" s="6"/>
      <c r="L19" s="6"/>
      <c r="M19" s="5" t="s">
        <v>3635</v>
      </c>
    </row>
    <row r="20" spans="1:13" ht="11" customHeight="1" x14ac:dyDescent="0.35">
      <c r="A20" s="36"/>
      <c r="B20" s="7" t="s">
        <v>3602</v>
      </c>
      <c r="C20" s="4" t="s">
        <v>794</v>
      </c>
      <c r="D20" s="6"/>
      <c r="E20" s="6"/>
      <c r="F20" s="6"/>
      <c r="G20" s="6"/>
      <c r="H20" s="6"/>
      <c r="I20" s="6"/>
      <c r="J20" s="6"/>
      <c r="K20" s="6"/>
      <c r="L20" s="6"/>
      <c r="M20" s="5" t="s">
        <v>3636</v>
      </c>
    </row>
    <row r="21" spans="1:13" ht="11" customHeight="1" x14ac:dyDescent="0.35">
      <c r="A21" s="36"/>
      <c r="B21" s="7" t="s">
        <v>3603</v>
      </c>
      <c r="C21" s="4" t="s">
        <v>965</v>
      </c>
      <c r="D21" s="6"/>
      <c r="E21" s="6"/>
      <c r="F21" s="6"/>
      <c r="G21" s="6"/>
      <c r="H21" s="6"/>
      <c r="I21" s="6"/>
      <c r="J21" s="6"/>
      <c r="K21" s="6"/>
      <c r="L21" s="6"/>
      <c r="M21" s="5" t="s">
        <v>3637</v>
      </c>
    </row>
    <row r="22" spans="1:13" ht="11" customHeight="1" x14ac:dyDescent="0.35">
      <c r="A22" s="36"/>
      <c r="B22" s="7" t="s">
        <v>3604</v>
      </c>
      <c r="C22" s="4" t="s">
        <v>538</v>
      </c>
      <c r="D22" s="6"/>
      <c r="E22" s="6"/>
      <c r="F22" s="6"/>
      <c r="G22" s="6"/>
      <c r="H22" s="6"/>
      <c r="I22" s="6"/>
      <c r="J22" s="6"/>
      <c r="K22" s="6"/>
      <c r="L22" s="6"/>
      <c r="M22" s="5" t="s">
        <v>3638</v>
      </c>
    </row>
    <row r="23" spans="1:13" ht="11" customHeight="1" x14ac:dyDescent="0.35">
      <c r="A23" s="36"/>
      <c r="B23" s="7" t="s">
        <v>3605</v>
      </c>
      <c r="C23" s="4" t="s">
        <v>540</v>
      </c>
      <c r="D23" s="6"/>
      <c r="E23" s="6"/>
      <c r="F23" s="6"/>
      <c r="G23" s="6"/>
      <c r="H23" s="6"/>
      <c r="I23" s="6"/>
      <c r="J23" s="6"/>
      <c r="K23" s="6"/>
      <c r="L23" s="6"/>
      <c r="M23" s="5" t="s">
        <v>3639</v>
      </c>
    </row>
    <row r="24" spans="1:13" ht="11" customHeight="1" x14ac:dyDescent="0.35">
      <c r="A24" s="36"/>
      <c r="B24" s="7" t="s">
        <v>3606</v>
      </c>
      <c r="C24" s="4" t="s">
        <v>544</v>
      </c>
      <c r="D24" s="6"/>
      <c r="E24" s="6"/>
      <c r="F24" s="6"/>
      <c r="G24" s="6"/>
      <c r="H24" s="6"/>
      <c r="I24" s="6"/>
      <c r="J24" s="6"/>
      <c r="K24" s="6"/>
      <c r="L24" s="6"/>
      <c r="M24" s="5" t="s">
        <v>3640</v>
      </c>
    </row>
    <row r="25" spans="1:13" ht="11" customHeight="1" x14ac:dyDescent="0.35">
      <c r="A25" s="36"/>
      <c r="B25" s="7" t="s">
        <v>3607</v>
      </c>
      <c r="C25" s="4" t="s">
        <v>546</v>
      </c>
      <c r="D25" s="6"/>
      <c r="E25" s="6"/>
      <c r="F25" s="6"/>
      <c r="G25" s="6"/>
      <c r="H25" s="6"/>
      <c r="I25" s="6"/>
      <c r="J25" s="6"/>
      <c r="K25" s="6"/>
      <c r="L25" s="6"/>
      <c r="M25" s="5" t="s">
        <v>3641</v>
      </c>
    </row>
    <row r="26" spans="1:13" ht="11" customHeight="1" x14ac:dyDescent="0.35">
      <c r="A26" s="36"/>
      <c r="B26" s="7" t="s">
        <v>3608</v>
      </c>
      <c r="C26" s="4" t="s">
        <v>970</v>
      </c>
      <c r="D26" s="6"/>
      <c r="E26" s="6"/>
      <c r="F26" s="6"/>
      <c r="G26" s="6"/>
      <c r="H26" s="6"/>
      <c r="I26" s="6"/>
      <c r="J26" s="6"/>
      <c r="K26" s="6"/>
      <c r="L26" s="6"/>
      <c r="M26" s="5" t="s">
        <v>3642</v>
      </c>
    </row>
    <row r="27" spans="1:13" ht="11" customHeight="1" x14ac:dyDescent="0.35">
      <c r="A27" s="36"/>
      <c r="B27" s="7" t="s">
        <v>3609</v>
      </c>
      <c r="C27" s="4" t="s">
        <v>548</v>
      </c>
      <c r="D27" s="6"/>
      <c r="E27" s="6"/>
      <c r="F27" s="6"/>
      <c r="G27" s="6"/>
      <c r="H27" s="6"/>
      <c r="I27" s="6"/>
      <c r="J27" s="6"/>
      <c r="K27" s="6"/>
      <c r="L27" s="6"/>
      <c r="M27" s="5" t="s">
        <v>3643</v>
      </c>
    </row>
    <row r="28" spans="1:13" ht="11" customHeight="1" x14ac:dyDescent="0.35">
      <c r="A28" s="36"/>
      <c r="B28" s="7" t="s">
        <v>3610</v>
      </c>
      <c r="C28" s="4" t="s">
        <v>550</v>
      </c>
      <c r="D28" s="6"/>
      <c r="E28" s="6"/>
      <c r="F28" s="6"/>
      <c r="G28" s="6"/>
      <c r="H28" s="6"/>
      <c r="I28" s="6"/>
      <c r="J28" s="6"/>
      <c r="K28" s="6"/>
      <c r="L28" s="6"/>
      <c r="M28" s="5" t="s">
        <v>3644</v>
      </c>
    </row>
    <row r="29" spans="1:13" ht="11" customHeight="1" x14ac:dyDescent="0.35">
      <c r="A29" s="36"/>
      <c r="B29" s="7" t="s">
        <v>3611</v>
      </c>
      <c r="C29" s="4" t="s">
        <v>552</v>
      </c>
      <c r="D29" s="6"/>
      <c r="E29" s="6"/>
      <c r="F29" s="6"/>
      <c r="G29" s="6"/>
      <c r="H29" s="6"/>
      <c r="I29" s="6"/>
      <c r="J29" s="6"/>
      <c r="K29" s="6"/>
      <c r="L29" s="6"/>
      <c r="M29" s="5" t="s">
        <v>3645</v>
      </c>
    </row>
    <row r="30" spans="1:13" ht="11" customHeight="1" x14ac:dyDescent="0.35">
      <c r="A30" s="36"/>
      <c r="B30" s="7" t="s">
        <v>3612</v>
      </c>
      <c r="C30" s="4" t="s">
        <v>554</v>
      </c>
      <c r="D30" s="6"/>
      <c r="E30" s="6"/>
      <c r="F30" s="6"/>
      <c r="G30" s="6"/>
      <c r="H30" s="6"/>
      <c r="I30" s="6"/>
      <c r="J30" s="6"/>
      <c r="K30" s="6"/>
      <c r="L30" s="6"/>
      <c r="M30" s="5" t="s">
        <v>3646</v>
      </c>
    </row>
    <row r="31" spans="1:13" ht="11" customHeight="1" x14ac:dyDescent="0.35">
      <c r="A31" s="36"/>
      <c r="B31" s="7" t="s">
        <v>3613</v>
      </c>
      <c r="C31" s="4" t="s">
        <v>556</v>
      </c>
      <c r="D31" s="6"/>
      <c r="E31" s="6"/>
      <c r="F31" s="6"/>
      <c r="G31" s="6"/>
      <c r="H31" s="6"/>
      <c r="I31" s="6"/>
      <c r="J31" s="6"/>
      <c r="K31" s="6"/>
      <c r="L31" s="6"/>
      <c r="M31" s="5" t="s">
        <v>3647</v>
      </c>
    </row>
    <row r="32" spans="1:13" ht="11" customHeight="1" x14ac:dyDescent="0.35">
      <c r="A32" s="36"/>
      <c r="B32" s="7" t="s">
        <v>3614</v>
      </c>
      <c r="C32" s="4" t="s">
        <v>558</v>
      </c>
      <c r="D32" s="6"/>
      <c r="E32" s="6"/>
      <c r="F32" s="6"/>
      <c r="G32" s="6"/>
      <c r="H32" s="6"/>
      <c r="I32" s="6"/>
      <c r="J32" s="6"/>
      <c r="K32" s="6"/>
      <c r="L32" s="6"/>
      <c r="M32" s="5" t="s">
        <v>3648</v>
      </c>
    </row>
    <row r="33" spans="1:13" ht="11" customHeight="1" x14ac:dyDescent="0.35">
      <c r="A33" s="36"/>
      <c r="B33" s="7" t="s">
        <v>3615</v>
      </c>
      <c r="C33" s="4" t="s">
        <v>560</v>
      </c>
      <c r="D33" s="6"/>
      <c r="E33" s="6"/>
      <c r="F33" s="6"/>
      <c r="G33" s="6"/>
      <c r="H33" s="6"/>
      <c r="I33" s="6"/>
      <c r="J33" s="6"/>
      <c r="K33" s="6"/>
      <c r="L33" s="6"/>
      <c r="M33" s="5" t="s">
        <v>3649</v>
      </c>
    </row>
    <row r="34" spans="1:13" ht="11" customHeight="1" x14ac:dyDescent="0.35">
      <c r="A34" s="36"/>
      <c r="B34" s="7" t="s">
        <v>3616</v>
      </c>
      <c r="C34" s="4" t="s">
        <v>986</v>
      </c>
      <c r="D34" s="6"/>
      <c r="E34" s="6"/>
      <c r="F34" s="6"/>
      <c r="G34" s="6"/>
      <c r="H34" s="6"/>
      <c r="I34" s="6"/>
      <c r="J34" s="6"/>
      <c r="K34" s="6"/>
      <c r="L34" s="6"/>
      <c r="M34" s="5" t="s">
        <v>3650</v>
      </c>
    </row>
    <row r="35" spans="1:13" ht="11" customHeight="1" x14ac:dyDescent="0.35">
      <c r="A35" s="36"/>
      <c r="B35" s="7" t="s">
        <v>3617</v>
      </c>
      <c r="C35" s="4" t="s">
        <v>988</v>
      </c>
      <c r="D35" s="6"/>
      <c r="E35" s="6"/>
      <c r="F35" s="6"/>
      <c r="G35" s="6"/>
      <c r="H35" s="6"/>
      <c r="I35" s="6"/>
      <c r="J35" s="6"/>
      <c r="K35" s="6"/>
      <c r="L35" s="6"/>
      <c r="M35" s="5" t="s">
        <v>3651</v>
      </c>
    </row>
    <row r="36" spans="1:13" ht="11" customHeight="1" x14ac:dyDescent="0.35">
      <c r="A36" s="36"/>
      <c r="B36" s="7" t="s">
        <v>3618</v>
      </c>
      <c r="C36" s="4" t="s">
        <v>566</v>
      </c>
      <c r="D36" s="6"/>
      <c r="E36" s="6"/>
      <c r="F36" s="6"/>
      <c r="G36" s="6"/>
      <c r="H36" s="6"/>
      <c r="I36" s="6"/>
      <c r="J36" s="6"/>
      <c r="K36" s="6"/>
      <c r="L36" s="6"/>
      <c r="M36" s="5" t="s">
        <v>3652</v>
      </c>
    </row>
    <row r="37" spans="1:13" ht="11" customHeight="1" x14ac:dyDescent="0.35">
      <c r="A37" s="36"/>
      <c r="B37" s="7" t="s">
        <v>3619</v>
      </c>
      <c r="C37" s="4" t="s">
        <v>568</v>
      </c>
      <c r="D37" s="6"/>
      <c r="E37" s="6"/>
      <c r="F37" s="6"/>
      <c r="G37" s="6"/>
      <c r="H37" s="6"/>
      <c r="I37" s="6"/>
      <c r="J37" s="6"/>
      <c r="K37" s="6"/>
      <c r="L37" s="6"/>
      <c r="M37" s="5" t="s">
        <v>3653</v>
      </c>
    </row>
    <row r="38" spans="1:13" ht="11" customHeight="1" x14ac:dyDescent="0.35">
      <c r="A38" s="36"/>
      <c r="B38" s="7" t="s">
        <v>3620</v>
      </c>
      <c r="C38" s="4" t="s">
        <v>570</v>
      </c>
      <c r="D38" s="6"/>
      <c r="E38" s="6"/>
      <c r="F38" s="6"/>
      <c r="G38" s="6"/>
      <c r="H38" s="6"/>
      <c r="I38" s="6"/>
      <c r="J38" s="6"/>
      <c r="K38" s="6"/>
      <c r="L38" s="6"/>
      <c r="M38" s="5" t="s">
        <v>3654</v>
      </c>
    </row>
    <row r="39" spans="1:13" ht="11" customHeight="1" x14ac:dyDescent="0.35">
      <c r="A39" s="36"/>
      <c r="B39" s="7" t="s">
        <v>3978</v>
      </c>
      <c r="C39" s="4" t="s">
        <v>572</v>
      </c>
      <c r="D39" s="6"/>
      <c r="E39" s="6"/>
      <c r="F39" s="6"/>
      <c r="G39" s="6"/>
      <c r="H39" s="6"/>
      <c r="I39" s="6"/>
      <c r="J39" s="6"/>
      <c r="K39" s="6"/>
      <c r="L39" s="6"/>
      <c r="M39" s="5" t="s">
        <v>3979</v>
      </c>
    </row>
    <row r="40" spans="1:13" ht="11" customHeight="1" x14ac:dyDescent="0.35">
      <c r="C40" s="5" t="s">
        <v>14</v>
      </c>
      <c r="D40" s="5" t="s">
        <v>3980</v>
      </c>
      <c r="E40" s="5" t="s">
        <v>3981</v>
      </c>
      <c r="F40" s="5" t="s">
        <v>3982</v>
      </c>
      <c r="G40" s="5" t="s">
        <v>3983</v>
      </c>
      <c r="H40" s="5" t="s">
        <v>3984</v>
      </c>
      <c r="I40" s="5" t="s">
        <v>3985</v>
      </c>
      <c r="J40" s="5" t="s">
        <v>3986</v>
      </c>
      <c r="K40" s="5" t="s">
        <v>3987</v>
      </c>
      <c r="L40" s="5" t="s">
        <v>3658</v>
      </c>
    </row>
    <row r="41" spans="1:13" ht="11" customHeight="1" x14ac:dyDescent="0.35">
      <c r="C41" s="5" t="s">
        <v>493</v>
      </c>
      <c r="D41" s="5" t="s">
        <v>495</v>
      </c>
      <c r="E41" s="5" t="s">
        <v>495</v>
      </c>
      <c r="F41" s="5" t="s">
        <v>495</v>
      </c>
      <c r="G41" s="5" t="s">
        <v>495</v>
      </c>
      <c r="H41" s="5" t="s">
        <v>495</v>
      </c>
      <c r="I41" s="5" t="s">
        <v>495</v>
      </c>
      <c r="J41" s="5" t="s">
        <v>495</v>
      </c>
      <c r="K41" s="5" t="s">
        <v>495</v>
      </c>
      <c r="L41" s="5" t="s">
        <v>495</v>
      </c>
    </row>
    <row r="42" spans="1:13" ht="11" customHeight="1" x14ac:dyDescent="0.35">
      <c r="C42" s="5" t="s">
        <v>1476</v>
      </c>
      <c r="D42" s="5" t="s">
        <v>1542</v>
      </c>
      <c r="E42" s="5" t="s">
        <v>1542</v>
      </c>
      <c r="F42" s="5" t="s">
        <v>1542</v>
      </c>
      <c r="G42" s="5" t="s">
        <v>1542</v>
      </c>
      <c r="H42" s="5" t="s">
        <v>1542</v>
      </c>
      <c r="I42" s="5" t="s">
        <v>1542</v>
      </c>
      <c r="J42" s="5" t="s">
        <v>1542</v>
      </c>
      <c r="K42" s="5" t="s">
        <v>1542</v>
      </c>
      <c r="L42" s="5" t="s">
        <v>1542</v>
      </c>
    </row>
  </sheetData>
  <mergeCells count="10">
    <mergeCell ref="A9:A39"/>
    <mergeCell ref="D5:G5"/>
    <mergeCell ref="C1:C2"/>
    <mergeCell ref="F6:G6"/>
    <mergeCell ref="L5:L7"/>
    <mergeCell ref="M7:M8"/>
    <mergeCell ref="D6:E6"/>
    <mergeCell ref="H5:K5"/>
    <mergeCell ref="J6:K6"/>
    <mergeCell ref="H6:I6"/>
  </mergeCells>
  <dataValidations count="1">
    <dataValidation type="custom" allowBlank="1" showErrorMessage="1" errorTitle="Error" error="Data is of incorrect type!" sqref="D9:L39" xr:uid="{00000000-0002-0000-6F00-000001000000}">
      <formula1>ISNUMBER(D9)</formula1>
    </dataValidation>
  </dataValidations>
  <hyperlinks>
    <hyperlink ref="A1" location="'Table of Contents'!A1" display="S.18.01.01.01 - Best Estimate - Non-Life" xr:uid="{00000000-0004-0000-6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F00-000000000000}">
          <x14:formula1>
            <xm:f>Enumerations!$A$574:$A$574</xm:f>
          </x14:formula1>
          <xm:sqref>B3</xm:sqref>
        </x14:dataValidation>
      </x14:dataValidations>
    </ext>
  </extLst>
</worksheet>
</file>

<file path=xl/worksheets/sheet1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000-000000000000}">
  <sheetPr codeName="Sheet113">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3988</v>
      </c>
    </row>
    <row r="3" spans="1:4" ht="11" customHeight="1" x14ac:dyDescent="0.35">
      <c r="C3" s="3" t="s">
        <v>3989</v>
      </c>
      <c r="D3" s="33" t="s">
        <v>14</v>
      </c>
    </row>
    <row r="4" spans="1:4" ht="11" customHeight="1" x14ac:dyDescent="0.35">
      <c r="C4" s="4" t="s">
        <v>3990</v>
      </c>
      <c r="D4" s="34"/>
    </row>
    <row r="5" spans="1:4" ht="11" customHeight="1" x14ac:dyDescent="0.35">
      <c r="A5" s="7" t="s">
        <v>3991</v>
      </c>
      <c r="B5" s="9" t="s">
        <v>1474</v>
      </c>
      <c r="C5" s="6"/>
      <c r="D5" s="5" t="s">
        <v>3992</v>
      </c>
    </row>
  </sheetData>
  <mergeCells count="1">
    <mergeCell ref="D3:D4"/>
  </mergeCells>
  <hyperlinks>
    <hyperlink ref="A1" location="'Table of Contents'!A1" display="S.18.01.01.02 - Identification of material non-life lines of business" xr:uid="{00000000-0004-0000-7000-000000000000}"/>
  </hyperlinks>
  <pageMargins left="0.7" right="0.7" top="0.75" bottom="0.75" header="0.3" footer="0.3"/>
  <pageSetup firstPageNumber="0" orientation="portrait"/>
  <drawing r:id="rId1"/>
  <legacyDrawing r:id="rId2"/>
</worksheet>
</file>

<file path=xl/worksheets/sheet1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100-000000000000}">
  <sheetPr codeName="Sheet114">
    <pageSetUpPr autoPageBreaks="0"/>
  </sheetPr>
  <dimension ref="A1:S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9" width="15" customWidth="1"/>
  </cols>
  <sheetData>
    <row r="1" spans="1:19" ht="11" customHeight="1" x14ac:dyDescent="0.35">
      <c r="A1" s="1" t="s">
        <v>3993</v>
      </c>
      <c r="C1" s="33" t="s">
        <v>20</v>
      </c>
      <c r="D1" s="33" t="s">
        <v>4005</v>
      </c>
      <c r="E1" s="33" t="s">
        <v>3852</v>
      </c>
      <c r="F1" s="33" t="s">
        <v>492</v>
      </c>
      <c r="G1" s="33" t="s">
        <v>4006</v>
      </c>
    </row>
    <row r="2" spans="1:19" x14ac:dyDescent="0.35">
      <c r="C2" s="34"/>
      <c r="D2" s="34"/>
      <c r="E2" s="34"/>
      <c r="F2" s="34"/>
      <c r="G2" s="34"/>
    </row>
    <row r="3" spans="1:19" ht="10" customHeight="1" x14ac:dyDescent="0.35">
      <c r="A3" s="3" t="s">
        <v>2</v>
      </c>
      <c r="B3" s="2"/>
      <c r="C3" s="8"/>
      <c r="D3" s="8"/>
      <c r="E3" s="8"/>
      <c r="F3" s="8"/>
      <c r="G3" s="8"/>
    </row>
    <row r="4" spans="1:19" ht="11" customHeight="1" x14ac:dyDescent="0.35">
      <c r="A4" s="3" t="s">
        <v>1742</v>
      </c>
      <c r="B4" s="2"/>
      <c r="C4" s="8"/>
      <c r="D4" s="8"/>
      <c r="E4" s="8"/>
      <c r="F4" s="5" t="s">
        <v>3854</v>
      </c>
      <c r="G4" s="8"/>
    </row>
    <row r="5" spans="1:19" ht="11" customHeight="1" x14ac:dyDescent="0.35">
      <c r="A5" s="3" t="s">
        <v>3841</v>
      </c>
      <c r="B5" s="2"/>
      <c r="C5" s="8"/>
      <c r="D5" s="8"/>
      <c r="E5" s="5" t="s">
        <v>3855</v>
      </c>
      <c r="F5" s="8"/>
      <c r="G5" s="8"/>
    </row>
    <row r="6" spans="1:19" ht="11" customHeight="1" x14ac:dyDescent="0.35">
      <c r="A6" s="3" t="s">
        <v>3995</v>
      </c>
      <c r="B6" s="2"/>
      <c r="C6" s="8"/>
      <c r="D6" s="8"/>
      <c r="E6" s="8"/>
      <c r="F6" s="8"/>
      <c r="G6" s="5" t="s">
        <v>4007</v>
      </c>
    </row>
    <row r="7" spans="1:19" ht="11" customHeight="1" x14ac:dyDescent="0.35">
      <c r="A7" s="3" t="s">
        <v>3998</v>
      </c>
      <c r="B7" s="2"/>
      <c r="C7" s="8"/>
      <c r="D7" s="5" t="s">
        <v>4008</v>
      </c>
      <c r="E7" s="8"/>
      <c r="F7" s="8"/>
      <c r="G7" s="8"/>
    </row>
    <row r="9" spans="1:19" ht="11" customHeight="1" x14ac:dyDescent="0.35">
      <c r="C9" s="3" t="s">
        <v>3999</v>
      </c>
      <c r="D9" s="3" t="s">
        <v>3591</v>
      </c>
      <c r="E9" s="3" t="s">
        <v>3592</v>
      </c>
      <c r="F9" s="3" t="s">
        <v>3593</v>
      </c>
      <c r="G9" s="3" t="s">
        <v>3594</v>
      </c>
      <c r="H9" s="3" t="s">
        <v>3595</v>
      </c>
      <c r="I9" s="3" t="s">
        <v>3596</v>
      </c>
      <c r="J9" s="3" t="s">
        <v>3597</v>
      </c>
      <c r="K9" s="3" t="s">
        <v>3598</v>
      </c>
      <c r="L9" s="3" t="s">
        <v>3599</v>
      </c>
      <c r="M9" s="3" t="s">
        <v>3600</v>
      </c>
      <c r="N9" s="3" t="s">
        <v>3601</v>
      </c>
      <c r="O9" s="3" t="s">
        <v>3602</v>
      </c>
      <c r="P9" s="3" t="s">
        <v>3603</v>
      </c>
      <c r="Q9" s="3" t="s">
        <v>3604</v>
      </c>
      <c r="R9" s="3" t="s">
        <v>4000</v>
      </c>
      <c r="S9" s="33" t="s">
        <v>3850</v>
      </c>
    </row>
    <row r="10" spans="1:19" ht="11" customHeight="1" x14ac:dyDescent="0.35">
      <c r="C10" s="4" t="s">
        <v>515</v>
      </c>
      <c r="D10" s="4" t="s">
        <v>1332</v>
      </c>
      <c r="E10" s="4" t="s">
        <v>1339</v>
      </c>
      <c r="F10" s="4" t="s">
        <v>1554</v>
      </c>
      <c r="G10" s="4" t="s">
        <v>1348</v>
      </c>
      <c r="H10" s="4" t="s">
        <v>1276</v>
      </c>
      <c r="I10" s="4" t="s">
        <v>1278</v>
      </c>
      <c r="J10" s="4" t="s">
        <v>1280</v>
      </c>
      <c r="K10" s="4" t="s">
        <v>1353</v>
      </c>
      <c r="L10" s="4" t="s">
        <v>1588</v>
      </c>
      <c r="M10" s="4" t="s">
        <v>1590</v>
      </c>
      <c r="N10" s="4" t="s">
        <v>1370</v>
      </c>
      <c r="O10" s="4" t="s">
        <v>1818</v>
      </c>
      <c r="P10" s="4" t="s">
        <v>1820</v>
      </c>
      <c r="Q10" s="4" t="s">
        <v>1822</v>
      </c>
      <c r="R10" s="4" t="s">
        <v>1824</v>
      </c>
      <c r="S10" s="34"/>
    </row>
    <row r="11" spans="1:19" ht="11" customHeight="1" x14ac:dyDescent="0.35">
      <c r="A11" s="7" t="s">
        <v>4001</v>
      </c>
      <c r="B11" s="4" t="s">
        <v>528</v>
      </c>
      <c r="C11" s="12"/>
      <c r="D11" s="12"/>
      <c r="E11" s="12"/>
      <c r="F11" s="12"/>
      <c r="G11" s="12"/>
      <c r="H11" s="12"/>
      <c r="I11" s="12"/>
      <c r="J11" s="12"/>
      <c r="K11" s="12"/>
      <c r="L11" s="12"/>
      <c r="M11" s="12"/>
      <c r="N11" s="12"/>
      <c r="O11" s="12"/>
      <c r="P11" s="12"/>
      <c r="Q11" s="12"/>
      <c r="R11" s="6"/>
      <c r="S11" s="5" t="s">
        <v>3881</v>
      </c>
    </row>
    <row r="12" spans="1:19" ht="11" customHeight="1" x14ac:dyDescent="0.35">
      <c r="A12" s="7" t="s">
        <v>3866</v>
      </c>
      <c r="B12" s="4" t="s">
        <v>536</v>
      </c>
      <c r="C12" s="6"/>
      <c r="D12" s="6"/>
      <c r="E12" s="6"/>
      <c r="F12" s="6"/>
      <c r="G12" s="6"/>
      <c r="H12" s="6"/>
      <c r="I12" s="6"/>
      <c r="J12" s="6"/>
      <c r="K12" s="6"/>
      <c r="L12" s="6"/>
      <c r="M12" s="6"/>
      <c r="N12" s="6"/>
      <c r="O12" s="6"/>
      <c r="P12" s="6"/>
      <c r="Q12" s="6"/>
      <c r="R12" s="12"/>
      <c r="S12" s="5" t="s">
        <v>3882</v>
      </c>
    </row>
    <row r="13" spans="1:19" ht="11" customHeight="1" x14ac:dyDescent="0.35">
      <c r="A13" s="7" t="s">
        <v>3867</v>
      </c>
      <c r="B13" s="4" t="s">
        <v>794</v>
      </c>
      <c r="C13" s="6"/>
      <c r="D13" s="6"/>
      <c r="E13" s="6"/>
      <c r="F13" s="6"/>
      <c r="G13" s="6"/>
      <c r="H13" s="6"/>
      <c r="I13" s="6"/>
      <c r="J13" s="6"/>
      <c r="K13" s="6"/>
      <c r="L13" s="6"/>
      <c r="M13" s="6"/>
      <c r="N13" s="6"/>
      <c r="O13" s="6"/>
      <c r="P13" s="6"/>
      <c r="Q13" s="12"/>
      <c r="R13" s="12"/>
      <c r="S13" s="5" t="s">
        <v>3883</v>
      </c>
    </row>
    <row r="14" spans="1:19" ht="11" customHeight="1" x14ac:dyDescent="0.35">
      <c r="A14" s="7" t="s">
        <v>3868</v>
      </c>
      <c r="B14" s="4" t="s">
        <v>965</v>
      </c>
      <c r="C14" s="6"/>
      <c r="D14" s="6"/>
      <c r="E14" s="6"/>
      <c r="F14" s="6"/>
      <c r="G14" s="6"/>
      <c r="H14" s="6"/>
      <c r="I14" s="6"/>
      <c r="J14" s="6"/>
      <c r="K14" s="6"/>
      <c r="L14" s="6"/>
      <c r="M14" s="6"/>
      <c r="N14" s="6"/>
      <c r="O14" s="6"/>
      <c r="P14" s="12"/>
      <c r="Q14" s="12"/>
      <c r="R14" s="12"/>
      <c r="S14" s="5" t="s">
        <v>3884</v>
      </c>
    </row>
    <row r="15" spans="1:19" ht="11" customHeight="1" x14ac:dyDescent="0.35">
      <c r="A15" s="7" t="s">
        <v>3869</v>
      </c>
      <c r="B15" s="4" t="s">
        <v>538</v>
      </c>
      <c r="C15" s="6"/>
      <c r="D15" s="6"/>
      <c r="E15" s="6"/>
      <c r="F15" s="6"/>
      <c r="G15" s="6"/>
      <c r="H15" s="6"/>
      <c r="I15" s="6"/>
      <c r="J15" s="6"/>
      <c r="K15" s="6"/>
      <c r="L15" s="6"/>
      <c r="M15" s="6"/>
      <c r="N15" s="6"/>
      <c r="O15" s="12"/>
      <c r="P15" s="12"/>
      <c r="Q15" s="12"/>
      <c r="R15" s="12"/>
      <c r="S15" s="5" t="s">
        <v>3885</v>
      </c>
    </row>
    <row r="16" spans="1:19" ht="11" customHeight="1" x14ac:dyDescent="0.35">
      <c r="A16" s="7" t="s">
        <v>3870</v>
      </c>
      <c r="B16" s="4" t="s">
        <v>540</v>
      </c>
      <c r="C16" s="6"/>
      <c r="D16" s="6"/>
      <c r="E16" s="6"/>
      <c r="F16" s="6"/>
      <c r="G16" s="6"/>
      <c r="H16" s="6"/>
      <c r="I16" s="6"/>
      <c r="J16" s="6"/>
      <c r="K16" s="6"/>
      <c r="L16" s="6"/>
      <c r="M16" s="6"/>
      <c r="N16" s="12"/>
      <c r="O16" s="12"/>
      <c r="P16" s="12"/>
      <c r="Q16" s="12"/>
      <c r="R16" s="12"/>
      <c r="S16" s="5" t="s">
        <v>3886</v>
      </c>
    </row>
    <row r="17" spans="1:19" ht="11" customHeight="1" x14ac:dyDescent="0.35">
      <c r="A17" s="7" t="s">
        <v>3871</v>
      </c>
      <c r="B17" s="4" t="s">
        <v>544</v>
      </c>
      <c r="C17" s="6"/>
      <c r="D17" s="6"/>
      <c r="E17" s="6"/>
      <c r="F17" s="6"/>
      <c r="G17" s="6"/>
      <c r="H17" s="6"/>
      <c r="I17" s="6"/>
      <c r="J17" s="6"/>
      <c r="K17" s="6"/>
      <c r="L17" s="6"/>
      <c r="M17" s="12"/>
      <c r="N17" s="12"/>
      <c r="O17" s="12"/>
      <c r="P17" s="12"/>
      <c r="Q17" s="12"/>
      <c r="R17" s="12"/>
      <c r="S17" s="5" t="s">
        <v>3887</v>
      </c>
    </row>
    <row r="18" spans="1:19" ht="11" customHeight="1" x14ac:dyDescent="0.35">
      <c r="A18" s="7" t="s">
        <v>3872</v>
      </c>
      <c r="B18" s="4" t="s">
        <v>546</v>
      </c>
      <c r="C18" s="6"/>
      <c r="D18" s="6"/>
      <c r="E18" s="6"/>
      <c r="F18" s="6"/>
      <c r="G18" s="6"/>
      <c r="H18" s="6"/>
      <c r="I18" s="6"/>
      <c r="J18" s="6"/>
      <c r="K18" s="6"/>
      <c r="L18" s="12"/>
      <c r="M18" s="12"/>
      <c r="N18" s="12"/>
      <c r="O18" s="12"/>
      <c r="P18" s="12"/>
      <c r="Q18" s="12"/>
      <c r="R18" s="12"/>
      <c r="S18" s="5" t="s">
        <v>3888</v>
      </c>
    </row>
    <row r="19" spans="1:19" ht="11" customHeight="1" x14ac:dyDescent="0.35">
      <c r="A19" s="7" t="s">
        <v>3873</v>
      </c>
      <c r="B19" s="4" t="s">
        <v>970</v>
      </c>
      <c r="C19" s="6"/>
      <c r="D19" s="6"/>
      <c r="E19" s="6"/>
      <c r="F19" s="6"/>
      <c r="G19" s="6"/>
      <c r="H19" s="6"/>
      <c r="I19" s="6"/>
      <c r="J19" s="6"/>
      <c r="K19" s="12"/>
      <c r="L19" s="12"/>
      <c r="M19" s="12"/>
      <c r="N19" s="12"/>
      <c r="O19" s="12"/>
      <c r="P19" s="12"/>
      <c r="Q19" s="12"/>
      <c r="R19" s="12"/>
      <c r="S19" s="5" t="s">
        <v>3889</v>
      </c>
    </row>
    <row r="20" spans="1:19" ht="11" customHeight="1" x14ac:dyDescent="0.35">
      <c r="A20" s="7" t="s">
        <v>3874</v>
      </c>
      <c r="B20" s="4" t="s">
        <v>548</v>
      </c>
      <c r="C20" s="6"/>
      <c r="D20" s="6"/>
      <c r="E20" s="6"/>
      <c r="F20" s="6"/>
      <c r="G20" s="6"/>
      <c r="H20" s="6"/>
      <c r="I20" s="6"/>
      <c r="J20" s="12"/>
      <c r="K20" s="12"/>
      <c r="L20" s="12"/>
      <c r="M20" s="12"/>
      <c r="N20" s="12"/>
      <c r="O20" s="12"/>
      <c r="P20" s="12"/>
      <c r="Q20" s="12"/>
      <c r="R20" s="12"/>
      <c r="S20" s="5" t="s">
        <v>3890</v>
      </c>
    </row>
    <row r="21" spans="1:19" ht="11" customHeight="1" x14ac:dyDescent="0.35">
      <c r="A21" s="7" t="s">
        <v>3875</v>
      </c>
      <c r="B21" s="4" t="s">
        <v>550</v>
      </c>
      <c r="C21" s="6"/>
      <c r="D21" s="6"/>
      <c r="E21" s="6"/>
      <c r="F21" s="6"/>
      <c r="G21" s="6"/>
      <c r="H21" s="6"/>
      <c r="I21" s="12"/>
      <c r="J21" s="12"/>
      <c r="K21" s="12"/>
      <c r="L21" s="12"/>
      <c r="M21" s="12"/>
      <c r="N21" s="12"/>
      <c r="O21" s="12"/>
      <c r="P21" s="12"/>
      <c r="Q21" s="12"/>
      <c r="R21" s="12"/>
      <c r="S21" s="5" t="s">
        <v>3891</v>
      </c>
    </row>
    <row r="22" spans="1:19" ht="11" customHeight="1" x14ac:dyDescent="0.35">
      <c r="A22" s="7" t="s">
        <v>3876</v>
      </c>
      <c r="B22" s="4" t="s">
        <v>552</v>
      </c>
      <c r="C22" s="6"/>
      <c r="D22" s="6"/>
      <c r="E22" s="6"/>
      <c r="F22" s="6"/>
      <c r="G22" s="6"/>
      <c r="H22" s="12"/>
      <c r="I22" s="12"/>
      <c r="J22" s="12"/>
      <c r="K22" s="12"/>
      <c r="L22" s="12"/>
      <c r="M22" s="12"/>
      <c r="N22" s="12"/>
      <c r="O22" s="12"/>
      <c r="P22" s="12"/>
      <c r="Q22" s="12"/>
      <c r="R22" s="12"/>
      <c r="S22" s="5" t="s">
        <v>3892</v>
      </c>
    </row>
    <row r="23" spans="1:19" ht="11" customHeight="1" x14ac:dyDescent="0.35">
      <c r="A23" s="7" t="s">
        <v>3877</v>
      </c>
      <c r="B23" s="4" t="s">
        <v>554</v>
      </c>
      <c r="C23" s="6"/>
      <c r="D23" s="6"/>
      <c r="E23" s="6"/>
      <c r="F23" s="6"/>
      <c r="G23" s="12"/>
      <c r="H23" s="12"/>
      <c r="I23" s="12"/>
      <c r="J23" s="12"/>
      <c r="K23" s="12"/>
      <c r="L23" s="12"/>
      <c r="M23" s="12"/>
      <c r="N23" s="12"/>
      <c r="O23" s="12"/>
      <c r="P23" s="12"/>
      <c r="Q23" s="12"/>
      <c r="R23" s="12"/>
      <c r="S23" s="5" t="s">
        <v>3893</v>
      </c>
    </row>
    <row r="24" spans="1:19" ht="11" customHeight="1" x14ac:dyDescent="0.35">
      <c r="A24" s="7" t="s">
        <v>3878</v>
      </c>
      <c r="B24" s="4" t="s">
        <v>556</v>
      </c>
      <c r="C24" s="6"/>
      <c r="D24" s="6"/>
      <c r="E24" s="6"/>
      <c r="F24" s="12"/>
      <c r="G24" s="12"/>
      <c r="H24" s="12"/>
      <c r="I24" s="12"/>
      <c r="J24" s="12"/>
      <c r="K24" s="12"/>
      <c r="L24" s="12"/>
      <c r="M24" s="12"/>
      <c r="N24" s="12"/>
      <c r="O24" s="12"/>
      <c r="P24" s="12"/>
      <c r="Q24" s="12"/>
      <c r="R24" s="12"/>
      <c r="S24" s="5" t="s">
        <v>3894</v>
      </c>
    </row>
    <row r="25" spans="1:19" ht="11" customHeight="1" x14ac:dyDescent="0.35">
      <c r="A25" s="7" t="s">
        <v>3879</v>
      </c>
      <c r="B25" s="4" t="s">
        <v>558</v>
      </c>
      <c r="C25" s="6"/>
      <c r="D25" s="6"/>
      <c r="E25" s="12"/>
      <c r="F25" s="12"/>
      <c r="G25" s="12"/>
      <c r="H25" s="12"/>
      <c r="I25" s="12"/>
      <c r="J25" s="12"/>
      <c r="K25" s="12"/>
      <c r="L25" s="12"/>
      <c r="M25" s="12"/>
      <c r="N25" s="12"/>
      <c r="O25" s="12"/>
      <c r="P25" s="12"/>
      <c r="Q25" s="12"/>
      <c r="R25" s="12"/>
      <c r="S25" s="5" t="s">
        <v>3895</v>
      </c>
    </row>
    <row r="26" spans="1:19" ht="11" customHeight="1" x14ac:dyDescent="0.35">
      <c r="A26" s="7" t="s">
        <v>3880</v>
      </c>
      <c r="B26" s="4" t="s">
        <v>560</v>
      </c>
      <c r="C26" s="6"/>
      <c r="D26" s="12"/>
      <c r="E26" s="12"/>
      <c r="F26" s="12"/>
      <c r="G26" s="12"/>
      <c r="H26" s="12"/>
      <c r="I26" s="12"/>
      <c r="J26" s="12"/>
      <c r="K26" s="12"/>
      <c r="L26" s="12"/>
      <c r="M26" s="12"/>
      <c r="N26" s="12"/>
      <c r="O26" s="12"/>
      <c r="P26" s="12"/>
      <c r="Q26" s="12"/>
      <c r="R26" s="12"/>
      <c r="S26" s="5" t="s">
        <v>3851</v>
      </c>
    </row>
    <row r="27" spans="1:19" ht="11" customHeight="1" x14ac:dyDescent="0.35">
      <c r="B27" s="5" t="s">
        <v>4002</v>
      </c>
      <c r="C27" s="5" t="s">
        <v>4003</v>
      </c>
      <c r="D27" s="5" t="s">
        <v>3625</v>
      </c>
      <c r="E27" s="5" t="s">
        <v>3626</v>
      </c>
      <c r="F27" s="5" t="s">
        <v>3627</v>
      </c>
      <c r="G27" s="5" t="s">
        <v>3628</v>
      </c>
      <c r="H27" s="5" t="s">
        <v>3629</v>
      </c>
      <c r="I27" s="5" t="s">
        <v>3630</v>
      </c>
      <c r="J27" s="5" t="s">
        <v>3631</v>
      </c>
      <c r="K27" s="5" t="s">
        <v>3632</v>
      </c>
      <c r="L27" s="5" t="s">
        <v>3633</v>
      </c>
      <c r="M27" s="5" t="s">
        <v>3634</v>
      </c>
      <c r="N27" s="5" t="s">
        <v>3635</v>
      </c>
      <c r="O27" s="5" t="s">
        <v>3636</v>
      </c>
      <c r="P27" s="5" t="s">
        <v>3637</v>
      </c>
      <c r="Q27" s="5" t="s">
        <v>3638</v>
      </c>
      <c r="R27" s="5" t="s">
        <v>4004</v>
      </c>
    </row>
  </sheetData>
  <mergeCells count="6">
    <mergeCell ref="G1:G2"/>
    <mergeCell ref="S9:S10"/>
    <mergeCell ref="E1:E2"/>
    <mergeCell ref="F1:F2"/>
    <mergeCell ref="C1:C2"/>
    <mergeCell ref="D1:D2"/>
  </mergeCells>
  <dataValidations count="1">
    <dataValidation type="custom" allowBlank="1" showErrorMessage="1" errorTitle="Error" error="Data is of incorrect type!" sqref="C11:R26" xr:uid="{00000000-0002-0000-7100-000005000000}">
      <formula1>ISNUMBER(C11)</formula1>
    </dataValidation>
  </dataValidations>
  <hyperlinks>
    <hyperlink ref="A1" location="'Table of Contents'!A1" display="S.19.01.01.01 - Gross Claims Paid (non-cumulative) - Development year (absolute amount)" xr:uid="{00000000-0004-0000-7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100-000000000000}">
          <x14:formula1>
            <xm:f>Enumerations!$A$575:$A$575</xm:f>
          </x14:formula1>
          <xm:sqref>B3</xm:sqref>
        </x14:dataValidation>
        <x14:dataValidation type="list" allowBlank="1" showErrorMessage="1" errorTitle="Error" error="Data is of incorrect type!" xr:uid="{00000000-0002-0000-7100-000001000000}">
          <x14:formula1>
            <xm:f>Enumerations!$A$576:$P$576</xm:f>
          </x14:formula1>
          <xm:sqref>B4</xm:sqref>
        </x14:dataValidation>
        <x14:dataValidation type="list" allowBlank="1" showErrorMessage="1" errorTitle="Error" error="Data is of incorrect type!" xr:uid="{00000000-0002-0000-7100-000002000000}">
          <x14:formula1>
            <xm:f>Enumerations!$A$577:$B$577</xm:f>
          </x14:formula1>
          <xm:sqref>B5</xm:sqref>
        </x14:dataValidation>
        <x14:dataValidation type="list" allowBlank="1" showErrorMessage="1" errorTitle="Error" error="Data is of incorrect type!" xr:uid="{00000000-0002-0000-7100-000003000000}">
          <x14:formula1>
            <xm:f>Enumerations!$A$578:$GM$578</xm:f>
          </x14:formula1>
          <xm:sqref>B6</xm:sqref>
        </x14:dataValidation>
        <x14:dataValidation type="list" allowBlank="1" showErrorMessage="1" errorTitle="Error" error="Data is of incorrect type!" xr:uid="{00000000-0002-0000-7100-000004000000}">
          <x14:formula1>
            <xm:f>Enumerations!$A$579:$B$579</xm:f>
          </x14:formula1>
          <xm:sqref>B7</xm:sqref>
        </x14:dataValidation>
      </x14:dataValidations>
    </ext>
  </extLst>
</worksheet>
</file>

<file path=xl/worksheets/sheet1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200-000000000000}">
  <sheetPr codeName="Sheet115">
    <pageSetUpPr autoPageBreaks="0"/>
  </sheetPr>
  <dimension ref="A1:G28"/>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7" width="15" customWidth="1"/>
  </cols>
  <sheetData>
    <row r="1" spans="1:7" ht="11" customHeight="1" x14ac:dyDescent="0.35">
      <c r="A1" s="1" t="s">
        <v>4009</v>
      </c>
      <c r="C1" s="33" t="s">
        <v>20</v>
      </c>
      <c r="D1" s="33" t="s">
        <v>4005</v>
      </c>
      <c r="E1" s="33" t="s">
        <v>3852</v>
      </c>
      <c r="F1" s="33" t="s">
        <v>492</v>
      </c>
      <c r="G1" s="33" t="s">
        <v>4006</v>
      </c>
    </row>
    <row r="2" spans="1:7" x14ac:dyDescent="0.35">
      <c r="C2" s="34"/>
      <c r="D2" s="34"/>
      <c r="E2" s="34"/>
      <c r="F2" s="34"/>
      <c r="G2" s="34"/>
    </row>
    <row r="3" spans="1:7" ht="10" customHeight="1" x14ac:dyDescent="0.35">
      <c r="A3" s="3" t="s">
        <v>2</v>
      </c>
      <c r="B3" s="2"/>
      <c r="C3" s="8"/>
      <c r="D3" s="8"/>
      <c r="E3" s="8"/>
      <c r="F3" s="8"/>
      <c r="G3" s="8"/>
    </row>
    <row r="4" spans="1:7" ht="11" customHeight="1" x14ac:dyDescent="0.35">
      <c r="A4" s="3" t="s">
        <v>1742</v>
      </c>
      <c r="B4" s="2"/>
      <c r="C4" s="8"/>
      <c r="D4" s="8"/>
      <c r="E4" s="8"/>
      <c r="F4" s="5" t="s">
        <v>3854</v>
      </c>
      <c r="G4" s="8"/>
    </row>
    <row r="5" spans="1:7" ht="11" customHeight="1" x14ac:dyDescent="0.35">
      <c r="A5" s="3" t="s">
        <v>3841</v>
      </c>
      <c r="B5" s="2"/>
      <c r="C5" s="8"/>
      <c r="D5" s="8"/>
      <c r="E5" s="5" t="s">
        <v>3855</v>
      </c>
      <c r="F5" s="8"/>
      <c r="G5" s="8"/>
    </row>
    <row r="6" spans="1:7" ht="11" customHeight="1" x14ac:dyDescent="0.35">
      <c r="A6" s="3" t="s">
        <v>3995</v>
      </c>
      <c r="B6" s="2"/>
      <c r="C6" s="8"/>
      <c r="D6" s="8"/>
      <c r="E6" s="8"/>
      <c r="F6" s="8"/>
      <c r="G6" s="5" t="s">
        <v>4007</v>
      </c>
    </row>
    <row r="7" spans="1:7" ht="11" customHeight="1" x14ac:dyDescent="0.35">
      <c r="A7" s="3" t="s">
        <v>3998</v>
      </c>
      <c r="B7" s="2"/>
      <c r="C7" s="8"/>
      <c r="D7" s="5" t="s">
        <v>4008</v>
      </c>
      <c r="E7" s="8"/>
      <c r="F7" s="8"/>
      <c r="G7" s="8"/>
    </row>
    <row r="9" spans="1:7" ht="11" customHeight="1" x14ac:dyDescent="0.35">
      <c r="C9" s="3" t="s">
        <v>4011</v>
      </c>
      <c r="D9" s="3" t="s">
        <v>4012</v>
      </c>
      <c r="E9" s="33" t="s">
        <v>4002</v>
      </c>
      <c r="F9" s="33" t="s">
        <v>3850</v>
      </c>
    </row>
    <row r="10" spans="1:7" ht="11" customHeight="1" x14ac:dyDescent="0.35">
      <c r="C10" s="4" t="s">
        <v>1966</v>
      </c>
      <c r="D10" s="4" t="s">
        <v>1967</v>
      </c>
      <c r="E10" s="34"/>
      <c r="F10" s="34"/>
    </row>
    <row r="11" spans="1:7" ht="11" customHeight="1" x14ac:dyDescent="0.35">
      <c r="A11" s="7" t="s">
        <v>4001</v>
      </c>
      <c r="B11" s="4" t="s">
        <v>528</v>
      </c>
      <c r="C11" s="6"/>
      <c r="D11" s="6"/>
      <c r="E11" s="5" t="s">
        <v>4004</v>
      </c>
      <c r="F11" s="5" t="s">
        <v>3881</v>
      </c>
    </row>
    <row r="12" spans="1:7" ht="11" customHeight="1" x14ac:dyDescent="0.35">
      <c r="A12" s="7" t="s">
        <v>3866</v>
      </c>
      <c r="B12" s="4" t="s">
        <v>536</v>
      </c>
      <c r="C12" s="6"/>
      <c r="D12" s="6"/>
      <c r="E12" s="5" t="s">
        <v>3638</v>
      </c>
      <c r="F12" s="5" t="s">
        <v>3882</v>
      </c>
    </row>
    <row r="13" spans="1:7" ht="11" customHeight="1" x14ac:dyDescent="0.35">
      <c r="A13" s="7" t="s">
        <v>3867</v>
      </c>
      <c r="B13" s="4" t="s">
        <v>794</v>
      </c>
      <c r="C13" s="6"/>
      <c r="D13" s="6"/>
      <c r="E13" s="5" t="s">
        <v>3637</v>
      </c>
      <c r="F13" s="5" t="s">
        <v>3883</v>
      </c>
    </row>
    <row r="14" spans="1:7" ht="11" customHeight="1" x14ac:dyDescent="0.35">
      <c r="A14" s="7" t="s">
        <v>3868</v>
      </c>
      <c r="B14" s="4" t="s">
        <v>965</v>
      </c>
      <c r="C14" s="6"/>
      <c r="D14" s="6"/>
      <c r="E14" s="5" t="s">
        <v>3636</v>
      </c>
      <c r="F14" s="5" t="s">
        <v>3884</v>
      </c>
    </row>
    <row r="15" spans="1:7" ht="11" customHeight="1" x14ac:dyDescent="0.35">
      <c r="A15" s="7" t="s">
        <v>3869</v>
      </c>
      <c r="B15" s="4" t="s">
        <v>538</v>
      </c>
      <c r="C15" s="6"/>
      <c r="D15" s="6"/>
      <c r="E15" s="5" t="s">
        <v>3635</v>
      </c>
      <c r="F15" s="5" t="s">
        <v>3885</v>
      </c>
    </row>
    <row r="16" spans="1:7" ht="11" customHeight="1" x14ac:dyDescent="0.35">
      <c r="A16" s="7" t="s">
        <v>3870</v>
      </c>
      <c r="B16" s="4" t="s">
        <v>540</v>
      </c>
      <c r="C16" s="6"/>
      <c r="D16" s="6"/>
      <c r="E16" s="5" t="s">
        <v>3634</v>
      </c>
      <c r="F16" s="5" t="s">
        <v>3886</v>
      </c>
    </row>
    <row r="17" spans="1:6" ht="11" customHeight="1" x14ac:dyDescent="0.35">
      <c r="A17" s="7" t="s">
        <v>3871</v>
      </c>
      <c r="B17" s="4" t="s">
        <v>544</v>
      </c>
      <c r="C17" s="6"/>
      <c r="D17" s="6"/>
      <c r="E17" s="5" t="s">
        <v>3633</v>
      </c>
      <c r="F17" s="5" t="s">
        <v>3887</v>
      </c>
    </row>
    <row r="18" spans="1:6" ht="11" customHeight="1" x14ac:dyDescent="0.35">
      <c r="A18" s="7" t="s">
        <v>3872</v>
      </c>
      <c r="B18" s="4" t="s">
        <v>546</v>
      </c>
      <c r="C18" s="6"/>
      <c r="D18" s="6"/>
      <c r="E18" s="5" t="s">
        <v>3632</v>
      </c>
      <c r="F18" s="5" t="s">
        <v>3888</v>
      </c>
    </row>
    <row r="19" spans="1:6" ht="11" customHeight="1" x14ac:dyDescent="0.35">
      <c r="A19" s="7" t="s">
        <v>3873</v>
      </c>
      <c r="B19" s="4" t="s">
        <v>970</v>
      </c>
      <c r="C19" s="6"/>
      <c r="D19" s="6"/>
      <c r="E19" s="5" t="s">
        <v>3631</v>
      </c>
      <c r="F19" s="5" t="s">
        <v>3889</v>
      </c>
    </row>
    <row r="20" spans="1:6" ht="11" customHeight="1" x14ac:dyDescent="0.35">
      <c r="A20" s="7" t="s">
        <v>3874</v>
      </c>
      <c r="B20" s="4" t="s">
        <v>548</v>
      </c>
      <c r="C20" s="6"/>
      <c r="D20" s="6"/>
      <c r="E20" s="5" t="s">
        <v>3630</v>
      </c>
      <c r="F20" s="5" t="s">
        <v>3890</v>
      </c>
    </row>
    <row r="21" spans="1:6" ht="11" customHeight="1" x14ac:dyDescent="0.35">
      <c r="A21" s="7" t="s">
        <v>3875</v>
      </c>
      <c r="B21" s="4" t="s">
        <v>550</v>
      </c>
      <c r="C21" s="6"/>
      <c r="D21" s="6"/>
      <c r="E21" s="5" t="s">
        <v>3629</v>
      </c>
      <c r="F21" s="5" t="s">
        <v>3891</v>
      </c>
    </row>
    <row r="22" spans="1:6" ht="11" customHeight="1" x14ac:dyDescent="0.35">
      <c r="A22" s="7" t="s">
        <v>3876</v>
      </c>
      <c r="B22" s="4" t="s">
        <v>552</v>
      </c>
      <c r="C22" s="6"/>
      <c r="D22" s="6"/>
      <c r="E22" s="5" t="s">
        <v>3628</v>
      </c>
      <c r="F22" s="5" t="s">
        <v>3892</v>
      </c>
    </row>
    <row r="23" spans="1:6" ht="11" customHeight="1" x14ac:dyDescent="0.35">
      <c r="A23" s="7" t="s">
        <v>3877</v>
      </c>
      <c r="B23" s="4" t="s">
        <v>554</v>
      </c>
      <c r="C23" s="6"/>
      <c r="D23" s="6"/>
      <c r="E23" s="5" t="s">
        <v>3627</v>
      </c>
      <c r="F23" s="5" t="s">
        <v>3893</v>
      </c>
    </row>
    <row r="24" spans="1:6" ht="11" customHeight="1" x14ac:dyDescent="0.35">
      <c r="A24" s="7" t="s">
        <v>3878</v>
      </c>
      <c r="B24" s="4" t="s">
        <v>556</v>
      </c>
      <c r="C24" s="6"/>
      <c r="D24" s="6"/>
      <c r="E24" s="5" t="s">
        <v>3626</v>
      </c>
      <c r="F24" s="5" t="s">
        <v>3894</v>
      </c>
    </row>
    <row r="25" spans="1:6" ht="11" customHeight="1" x14ac:dyDescent="0.35">
      <c r="A25" s="7" t="s">
        <v>3879</v>
      </c>
      <c r="B25" s="4" t="s">
        <v>558</v>
      </c>
      <c r="C25" s="6"/>
      <c r="D25" s="6"/>
      <c r="E25" s="5" t="s">
        <v>3625</v>
      </c>
      <c r="F25" s="5" t="s">
        <v>3895</v>
      </c>
    </row>
    <row r="26" spans="1:6" ht="11" customHeight="1" x14ac:dyDescent="0.35">
      <c r="A26" s="7" t="s">
        <v>3880</v>
      </c>
      <c r="B26" s="4" t="s">
        <v>560</v>
      </c>
      <c r="C26" s="6"/>
      <c r="D26" s="6"/>
      <c r="E26" s="5" t="s">
        <v>4003</v>
      </c>
      <c r="F26" s="5" t="s">
        <v>3851</v>
      </c>
    </row>
    <row r="27" spans="1:6" ht="11" customHeight="1" x14ac:dyDescent="0.35">
      <c r="A27" s="7" t="s">
        <v>1825</v>
      </c>
      <c r="B27" s="4" t="s">
        <v>986</v>
      </c>
      <c r="C27" s="6"/>
      <c r="D27" s="6"/>
      <c r="E27" s="8"/>
      <c r="F27" s="8"/>
    </row>
    <row r="28" spans="1:6" ht="11" customHeight="1" x14ac:dyDescent="0.35">
      <c r="B28" s="5" t="s">
        <v>1572</v>
      </c>
      <c r="C28" s="5" t="s">
        <v>4013</v>
      </c>
      <c r="D28" s="5" t="s">
        <v>4014</v>
      </c>
    </row>
  </sheetData>
  <mergeCells count="7">
    <mergeCell ref="G1:G2"/>
    <mergeCell ref="F1:F2"/>
    <mergeCell ref="F9:F10"/>
    <mergeCell ref="E9:E10"/>
    <mergeCell ref="C1:C2"/>
    <mergeCell ref="E1:E2"/>
    <mergeCell ref="D1:D2"/>
  </mergeCells>
  <dataValidations count="1">
    <dataValidation type="custom" allowBlank="1" showErrorMessage="1" errorTitle="Error" error="Data is of incorrect type!" sqref="C11:D27" xr:uid="{00000000-0002-0000-7200-000005000000}">
      <formula1>ISNUMBER(C11)</formula1>
    </dataValidation>
  </dataValidations>
  <hyperlinks>
    <hyperlink ref="A1" location="'Table of Contents'!A1" display="S.19.01.01.02 - Gross Claims Paid (non-cumulative) - Current year, sum of years (cumulative)" xr:uid="{00000000-0004-0000-7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200-000000000000}">
          <x14:formula1>
            <xm:f>Enumerations!$A$580:$A$580</xm:f>
          </x14:formula1>
          <xm:sqref>B3</xm:sqref>
        </x14:dataValidation>
        <x14:dataValidation type="list" allowBlank="1" showErrorMessage="1" errorTitle="Error" error="Data is of incorrect type!" xr:uid="{00000000-0002-0000-7200-000001000000}">
          <x14:formula1>
            <xm:f>Enumerations!$A$581:$P$581</xm:f>
          </x14:formula1>
          <xm:sqref>B4</xm:sqref>
        </x14:dataValidation>
        <x14:dataValidation type="list" allowBlank="1" showErrorMessage="1" errorTitle="Error" error="Data is of incorrect type!" xr:uid="{00000000-0002-0000-7200-000002000000}">
          <x14:formula1>
            <xm:f>Enumerations!$A$582:$B$582</xm:f>
          </x14:formula1>
          <xm:sqref>B5</xm:sqref>
        </x14:dataValidation>
        <x14:dataValidation type="list" allowBlank="1" showErrorMessage="1" errorTitle="Error" error="Data is of incorrect type!" xr:uid="{00000000-0002-0000-7200-000003000000}">
          <x14:formula1>
            <xm:f>Enumerations!$A$583:$GM$583</xm:f>
          </x14:formula1>
          <xm:sqref>B6</xm:sqref>
        </x14:dataValidation>
        <x14:dataValidation type="list" allowBlank="1" showErrorMessage="1" errorTitle="Error" error="Data is of incorrect type!" xr:uid="{00000000-0002-0000-7200-000004000000}">
          <x14:formula1>
            <xm:f>Enumerations!$A$584:$B$584</xm:f>
          </x14:formula1>
          <xm:sqref>B7</xm:sqref>
        </x14:dataValidation>
      </x14:dataValidations>
    </ext>
  </extLst>
</worksheet>
</file>

<file path=xl/worksheets/sheet1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300-000000000000}">
  <sheetPr codeName="Sheet116">
    <pageSetUpPr autoPageBreaks="0"/>
  </sheetPr>
  <dimension ref="A1:S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9" width="15" customWidth="1"/>
  </cols>
  <sheetData>
    <row r="1" spans="1:19" ht="11" customHeight="1" x14ac:dyDescent="0.35">
      <c r="A1" s="1" t="s">
        <v>4015</v>
      </c>
      <c r="C1" s="33" t="s">
        <v>20</v>
      </c>
      <c r="D1" s="33" t="s">
        <v>4005</v>
      </c>
      <c r="E1" s="33" t="s">
        <v>3852</v>
      </c>
      <c r="F1" s="33" t="s">
        <v>492</v>
      </c>
      <c r="G1" s="33" t="s">
        <v>4006</v>
      </c>
    </row>
    <row r="2" spans="1:19" x14ac:dyDescent="0.35">
      <c r="C2" s="34"/>
      <c r="D2" s="34"/>
      <c r="E2" s="34"/>
      <c r="F2" s="34"/>
      <c r="G2" s="34"/>
    </row>
    <row r="3" spans="1:19" ht="10" customHeight="1" x14ac:dyDescent="0.35">
      <c r="A3" s="3" t="s">
        <v>2</v>
      </c>
      <c r="B3" s="2"/>
      <c r="C3" s="8"/>
      <c r="D3" s="8"/>
      <c r="E3" s="8"/>
      <c r="F3" s="8"/>
      <c r="G3" s="8"/>
    </row>
    <row r="4" spans="1:19" ht="11" customHeight="1" x14ac:dyDescent="0.35">
      <c r="A4" s="3" t="s">
        <v>1742</v>
      </c>
      <c r="B4" s="2"/>
      <c r="C4" s="8"/>
      <c r="D4" s="8"/>
      <c r="E4" s="8"/>
      <c r="F4" s="5" t="s">
        <v>3854</v>
      </c>
      <c r="G4" s="8"/>
    </row>
    <row r="5" spans="1:19" ht="11" customHeight="1" x14ac:dyDescent="0.35">
      <c r="A5" s="3" t="s">
        <v>3841</v>
      </c>
      <c r="B5" s="2"/>
      <c r="C5" s="8"/>
      <c r="D5" s="8"/>
      <c r="E5" s="5" t="s">
        <v>3855</v>
      </c>
      <c r="F5" s="8"/>
      <c r="G5" s="8"/>
    </row>
    <row r="6" spans="1:19" ht="11" customHeight="1" x14ac:dyDescent="0.35">
      <c r="A6" s="3" t="s">
        <v>3995</v>
      </c>
      <c r="B6" s="2"/>
      <c r="C6" s="8"/>
      <c r="D6" s="8"/>
      <c r="E6" s="8"/>
      <c r="F6" s="8"/>
      <c r="G6" s="5" t="s">
        <v>4007</v>
      </c>
    </row>
    <row r="7" spans="1:19" ht="11" customHeight="1" x14ac:dyDescent="0.35">
      <c r="A7" s="3" t="s">
        <v>3998</v>
      </c>
      <c r="B7" s="2"/>
      <c r="C7" s="8"/>
      <c r="D7" s="5" t="s">
        <v>4008</v>
      </c>
      <c r="E7" s="8"/>
      <c r="F7" s="8"/>
      <c r="G7" s="8"/>
    </row>
    <row r="9" spans="1:19" ht="11" customHeight="1" x14ac:dyDescent="0.35">
      <c r="C9" s="3" t="s">
        <v>3999</v>
      </c>
      <c r="D9" s="3" t="s">
        <v>3591</v>
      </c>
      <c r="E9" s="3" t="s">
        <v>3592</v>
      </c>
      <c r="F9" s="3" t="s">
        <v>3593</v>
      </c>
      <c r="G9" s="3" t="s">
        <v>3594</v>
      </c>
      <c r="H9" s="3" t="s">
        <v>3595</v>
      </c>
      <c r="I9" s="3" t="s">
        <v>3596</v>
      </c>
      <c r="J9" s="3" t="s">
        <v>3597</v>
      </c>
      <c r="K9" s="3" t="s">
        <v>3598</v>
      </c>
      <c r="L9" s="3" t="s">
        <v>3599</v>
      </c>
      <c r="M9" s="3" t="s">
        <v>3600</v>
      </c>
      <c r="N9" s="3" t="s">
        <v>3601</v>
      </c>
      <c r="O9" s="3" t="s">
        <v>3602</v>
      </c>
      <c r="P9" s="3" t="s">
        <v>3603</v>
      </c>
      <c r="Q9" s="3" t="s">
        <v>3604</v>
      </c>
      <c r="R9" s="3" t="s">
        <v>4000</v>
      </c>
      <c r="S9" s="33" t="s">
        <v>3850</v>
      </c>
    </row>
    <row r="10" spans="1:19" ht="11" customHeight="1" x14ac:dyDescent="0.35">
      <c r="C10" s="4" t="s">
        <v>1826</v>
      </c>
      <c r="D10" s="4" t="s">
        <v>1890</v>
      </c>
      <c r="E10" s="4" t="s">
        <v>1892</v>
      </c>
      <c r="F10" s="4" t="s">
        <v>1894</v>
      </c>
      <c r="G10" s="4" t="s">
        <v>1896</v>
      </c>
      <c r="H10" s="4" t="s">
        <v>1898</v>
      </c>
      <c r="I10" s="4" t="s">
        <v>1900</v>
      </c>
      <c r="J10" s="4" t="s">
        <v>1903</v>
      </c>
      <c r="K10" s="4" t="s">
        <v>1905</v>
      </c>
      <c r="L10" s="4" t="s">
        <v>2015</v>
      </c>
      <c r="M10" s="4" t="s">
        <v>1906</v>
      </c>
      <c r="N10" s="4" t="s">
        <v>2031</v>
      </c>
      <c r="O10" s="4" t="s">
        <v>2033</v>
      </c>
      <c r="P10" s="4" t="s">
        <v>2035</v>
      </c>
      <c r="Q10" s="4" t="s">
        <v>2037</v>
      </c>
      <c r="R10" s="4" t="s">
        <v>2039</v>
      </c>
      <c r="S10" s="34"/>
    </row>
    <row r="11" spans="1:19" ht="11" customHeight="1" x14ac:dyDescent="0.35">
      <c r="A11" s="7" t="s">
        <v>4001</v>
      </c>
      <c r="B11" s="4" t="s">
        <v>528</v>
      </c>
      <c r="C11" s="12"/>
      <c r="D11" s="12"/>
      <c r="E11" s="12"/>
      <c r="F11" s="12"/>
      <c r="G11" s="12"/>
      <c r="H11" s="12"/>
      <c r="I11" s="12"/>
      <c r="J11" s="12"/>
      <c r="K11" s="12"/>
      <c r="L11" s="12"/>
      <c r="M11" s="12"/>
      <c r="N11" s="12"/>
      <c r="O11" s="12"/>
      <c r="P11" s="12"/>
      <c r="Q11" s="12"/>
      <c r="R11" s="6"/>
      <c r="S11" s="5" t="s">
        <v>3881</v>
      </c>
    </row>
    <row r="12" spans="1:19" ht="11" customHeight="1" x14ac:dyDescent="0.35">
      <c r="A12" s="7" t="s">
        <v>3866</v>
      </c>
      <c r="B12" s="4" t="s">
        <v>536</v>
      </c>
      <c r="C12" s="6"/>
      <c r="D12" s="6"/>
      <c r="E12" s="6"/>
      <c r="F12" s="6"/>
      <c r="G12" s="6"/>
      <c r="H12" s="6"/>
      <c r="I12" s="6"/>
      <c r="J12" s="6"/>
      <c r="K12" s="6"/>
      <c r="L12" s="6"/>
      <c r="M12" s="6"/>
      <c r="N12" s="6"/>
      <c r="O12" s="6"/>
      <c r="P12" s="6"/>
      <c r="Q12" s="6"/>
      <c r="R12" s="12"/>
      <c r="S12" s="5" t="s">
        <v>3882</v>
      </c>
    </row>
    <row r="13" spans="1:19" ht="11" customHeight="1" x14ac:dyDescent="0.35">
      <c r="A13" s="7" t="s">
        <v>3867</v>
      </c>
      <c r="B13" s="4" t="s">
        <v>794</v>
      </c>
      <c r="C13" s="6"/>
      <c r="D13" s="6"/>
      <c r="E13" s="6"/>
      <c r="F13" s="6"/>
      <c r="G13" s="6"/>
      <c r="H13" s="6"/>
      <c r="I13" s="6"/>
      <c r="J13" s="6"/>
      <c r="K13" s="6"/>
      <c r="L13" s="6"/>
      <c r="M13" s="6"/>
      <c r="N13" s="6"/>
      <c r="O13" s="6"/>
      <c r="P13" s="6"/>
      <c r="Q13" s="12"/>
      <c r="R13" s="12"/>
      <c r="S13" s="5" t="s">
        <v>3883</v>
      </c>
    </row>
    <row r="14" spans="1:19" ht="11" customHeight="1" x14ac:dyDescent="0.35">
      <c r="A14" s="7" t="s">
        <v>3868</v>
      </c>
      <c r="B14" s="4" t="s">
        <v>965</v>
      </c>
      <c r="C14" s="6"/>
      <c r="D14" s="6"/>
      <c r="E14" s="6"/>
      <c r="F14" s="6"/>
      <c r="G14" s="6"/>
      <c r="H14" s="6"/>
      <c r="I14" s="6"/>
      <c r="J14" s="6"/>
      <c r="K14" s="6"/>
      <c r="L14" s="6"/>
      <c r="M14" s="6"/>
      <c r="N14" s="6"/>
      <c r="O14" s="6"/>
      <c r="P14" s="12"/>
      <c r="Q14" s="12"/>
      <c r="R14" s="12"/>
      <c r="S14" s="5" t="s">
        <v>3884</v>
      </c>
    </row>
    <row r="15" spans="1:19" ht="11" customHeight="1" x14ac:dyDescent="0.35">
      <c r="A15" s="7" t="s">
        <v>3869</v>
      </c>
      <c r="B15" s="4" t="s">
        <v>538</v>
      </c>
      <c r="C15" s="6"/>
      <c r="D15" s="6"/>
      <c r="E15" s="6"/>
      <c r="F15" s="6"/>
      <c r="G15" s="6"/>
      <c r="H15" s="6"/>
      <c r="I15" s="6"/>
      <c r="J15" s="6"/>
      <c r="K15" s="6"/>
      <c r="L15" s="6"/>
      <c r="M15" s="6"/>
      <c r="N15" s="6"/>
      <c r="O15" s="12"/>
      <c r="P15" s="12"/>
      <c r="Q15" s="12"/>
      <c r="R15" s="12"/>
      <c r="S15" s="5" t="s">
        <v>3885</v>
      </c>
    </row>
    <row r="16" spans="1:19" ht="11" customHeight="1" x14ac:dyDescent="0.35">
      <c r="A16" s="7" t="s">
        <v>3870</v>
      </c>
      <c r="B16" s="4" t="s">
        <v>540</v>
      </c>
      <c r="C16" s="6"/>
      <c r="D16" s="6"/>
      <c r="E16" s="6"/>
      <c r="F16" s="6"/>
      <c r="G16" s="6"/>
      <c r="H16" s="6"/>
      <c r="I16" s="6"/>
      <c r="J16" s="6"/>
      <c r="K16" s="6"/>
      <c r="L16" s="6"/>
      <c r="M16" s="6"/>
      <c r="N16" s="12"/>
      <c r="O16" s="12"/>
      <c r="P16" s="12"/>
      <c r="Q16" s="12"/>
      <c r="R16" s="12"/>
      <c r="S16" s="5" t="s">
        <v>3886</v>
      </c>
    </row>
    <row r="17" spans="1:19" ht="11" customHeight="1" x14ac:dyDescent="0.35">
      <c r="A17" s="7" t="s">
        <v>3871</v>
      </c>
      <c r="B17" s="4" t="s">
        <v>544</v>
      </c>
      <c r="C17" s="6"/>
      <c r="D17" s="6"/>
      <c r="E17" s="6"/>
      <c r="F17" s="6"/>
      <c r="G17" s="6"/>
      <c r="H17" s="6"/>
      <c r="I17" s="6"/>
      <c r="J17" s="6"/>
      <c r="K17" s="6"/>
      <c r="L17" s="6"/>
      <c r="M17" s="12"/>
      <c r="N17" s="12"/>
      <c r="O17" s="12"/>
      <c r="P17" s="12"/>
      <c r="Q17" s="12"/>
      <c r="R17" s="12"/>
      <c r="S17" s="5" t="s">
        <v>3887</v>
      </c>
    </row>
    <row r="18" spans="1:19" ht="11" customHeight="1" x14ac:dyDescent="0.35">
      <c r="A18" s="7" t="s">
        <v>3872</v>
      </c>
      <c r="B18" s="4" t="s">
        <v>546</v>
      </c>
      <c r="C18" s="6"/>
      <c r="D18" s="6"/>
      <c r="E18" s="6"/>
      <c r="F18" s="6"/>
      <c r="G18" s="6"/>
      <c r="H18" s="6"/>
      <c r="I18" s="6"/>
      <c r="J18" s="6"/>
      <c r="K18" s="6"/>
      <c r="L18" s="12"/>
      <c r="M18" s="12"/>
      <c r="N18" s="12"/>
      <c r="O18" s="12"/>
      <c r="P18" s="12"/>
      <c r="Q18" s="12"/>
      <c r="R18" s="12"/>
      <c r="S18" s="5" t="s">
        <v>3888</v>
      </c>
    </row>
    <row r="19" spans="1:19" ht="11" customHeight="1" x14ac:dyDescent="0.35">
      <c r="A19" s="7" t="s">
        <v>3873</v>
      </c>
      <c r="B19" s="4" t="s">
        <v>970</v>
      </c>
      <c r="C19" s="6"/>
      <c r="D19" s="6"/>
      <c r="E19" s="6"/>
      <c r="F19" s="6"/>
      <c r="G19" s="6"/>
      <c r="H19" s="6"/>
      <c r="I19" s="6"/>
      <c r="J19" s="6"/>
      <c r="K19" s="12"/>
      <c r="L19" s="12"/>
      <c r="M19" s="12"/>
      <c r="N19" s="12"/>
      <c r="O19" s="12"/>
      <c r="P19" s="12"/>
      <c r="Q19" s="12"/>
      <c r="R19" s="12"/>
      <c r="S19" s="5" t="s">
        <v>3889</v>
      </c>
    </row>
    <row r="20" spans="1:19" ht="11" customHeight="1" x14ac:dyDescent="0.35">
      <c r="A20" s="7" t="s">
        <v>3874</v>
      </c>
      <c r="B20" s="4" t="s">
        <v>548</v>
      </c>
      <c r="C20" s="6"/>
      <c r="D20" s="6"/>
      <c r="E20" s="6"/>
      <c r="F20" s="6"/>
      <c r="G20" s="6"/>
      <c r="H20" s="6"/>
      <c r="I20" s="6"/>
      <c r="J20" s="12"/>
      <c r="K20" s="12"/>
      <c r="L20" s="12"/>
      <c r="M20" s="12"/>
      <c r="N20" s="12"/>
      <c r="O20" s="12"/>
      <c r="P20" s="12"/>
      <c r="Q20" s="12"/>
      <c r="R20" s="12"/>
      <c r="S20" s="5" t="s">
        <v>3890</v>
      </c>
    </row>
    <row r="21" spans="1:19" ht="11" customHeight="1" x14ac:dyDescent="0.35">
      <c r="A21" s="7" t="s">
        <v>3875</v>
      </c>
      <c r="B21" s="4" t="s">
        <v>550</v>
      </c>
      <c r="C21" s="6"/>
      <c r="D21" s="6"/>
      <c r="E21" s="6"/>
      <c r="F21" s="6"/>
      <c r="G21" s="6"/>
      <c r="H21" s="6"/>
      <c r="I21" s="12"/>
      <c r="J21" s="12"/>
      <c r="K21" s="12"/>
      <c r="L21" s="12"/>
      <c r="M21" s="12"/>
      <c r="N21" s="12"/>
      <c r="O21" s="12"/>
      <c r="P21" s="12"/>
      <c r="Q21" s="12"/>
      <c r="R21" s="12"/>
      <c r="S21" s="5" t="s">
        <v>3891</v>
      </c>
    </row>
    <row r="22" spans="1:19" ht="11" customHeight="1" x14ac:dyDescent="0.35">
      <c r="A22" s="7" t="s">
        <v>3876</v>
      </c>
      <c r="B22" s="4" t="s">
        <v>552</v>
      </c>
      <c r="C22" s="6"/>
      <c r="D22" s="6"/>
      <c r="E22" s="6"/>
      <c r="F22" s="6"/>
      <c r="G22" s="6"/>
      <c r="H22" s="12"/>
      <c r="I22" s="12"/>
      <c r="J22" s="12"/>
      <c r="K22" s="12"/>
      <c r="L22" s="12"/>
      <c r="M22" s="12"/>
      <c r="N22" s="12"/>
      <c r="O22" s="12"/>
      <c r="P22" s="12"/>
      <c r="Q22" s="12"/>
      <c r="R22" s="12"/>
      <c r="S22" s="5" t="s">
        <v>3892</v>
      </c>
    </row>
    <row r="23" spans="1:19" ht="11" customHeight="1" x14ac:dyDescent="0.35">
      <c r="A23" s="7" t="s">
        <v>3877</v>
      </c>
      <c r="B23" s="4" t="s">
        <v>554</v>
      </c>
      <c r="C23" s="6"/>
      <c r="D23" s="6"/>
      <c r="E23" s="6"/>
      <c r="F23" s="6"/>
      <c r="G23" s="12"/>
      <c r="H23" s="12"/>
      <c r="I23" s="12"/>
      <c r="J23" s="12"/>
      <c r="K23" s="12"/>
      <c r="L23" s="12"/>
      <c r="M23" s="12"/>
      <c r="N23" s="12"/>
      <c r="O23" s="12"/>
      <c r="P23" s="12"/>
      <c r="Q23" s="12"/>
      <c r="R23" s="12"/>
      <c r="S23" s="5" t="s">
        <v>3893</v>
      </c>
    </row>
    <row r="24" spans="1:19" ht="11" customHeight="1" x14ac:dyDescent="0.35">
      <c r="A24" s="7" t="s">
        <v>3878</v>
      </c>
      <c r="B24" s="4" t="s">
        <v>556</v>
      </c>
      <c r="C24" s="6"/>
      <c r="D24" s="6"/>
      <c r="E24" s="6"/>
      <c r="F24" s="12"/>
      <c r="G24" s="12"/>
      <c r="H24" s="12"/>
      <c r="I24" s="12"/>
      <c r="J24" s="12"/>
      <c r="K24" s="12"/>
      <c r="L24" s="12"/>
      <c r="M24" s="12"/>
      <c r="N24" s="12"/>
      <c r="O24" s="12"/>
      <c r="P24" s="12"/>
      <c r="Q24" s="12"/>
      <c r="R24" s="12"/>
      <c r="S24" s="5" t="s">
        <v>3894</v>
      </c>
    </row>
    <row r="25" spans="1:19" ht="11" customHeight="1" x14ac:dyDescent="0.35">
      <c r="A25" s="7" t="s">
        <v>3879</v>
      </c>
      <c r="B25" s="4" t="s">
        <v>558</v>
      </c>
      <c r="C25" s="6"/>
      <c r="D25" s="6"/>
      <c r="E25" s="12"/>
      <c r="F25" s="12"/>
      <c r="G25" s="12"/>
      <c r="H25" s="12"/>
      <c r="I25" s="12"/>
      <c r="J25" s="12"/>
      <c r="K25" s="12"/>
      <c r="L25" s="12"/>
      <c r="M25" s="12"/>
      <c r="N25" s="12"/>
      <c r="O25" s="12"/>
      <c r="P25" s="12"/>
      <c r="Q25" s="12"/>
      <c r="R25" s="12"/>
      <c r="S25" s="5" t="s">
        <v>3895</v>
      </c>
    </row>
    <row r="26" spans="1:19" ht="11" customHeight="1" x14ac:dyDescent="0.35">
      <c r="A26" s="7" t="s">
        <v>3880</v>
      </c>
      <c r="B26" s="4" t="s">
        <v>560</v>
      </c>
      <c r="C26" s="6"/>
      <c r="D26" s="12"/>
      <c r="E26" s="12"/>
      <c r="F26" s="12"/>
      <c r="G26" s="12"/>
      <c r="H26" s="12"/>
      <c r="I26" s="12"/>
      <c r="J26" s="12"/>
      <c r="K26" s="12"/>
      <c r="L26" s="12"/>
      <c r="M26" s="12"/>
      <c r="N26" s="12"/>
      <c r="O26" s="12"/>
      <c r="P26" s="12"/>
      <c r="Q26" s="12"/>
      <c r="R26" s="12"/>
      <c r="S26" s="5" t="s">
        <v>3851</v>
      </c>
    </row>
    <row r="27" spans="1:19" ht="11" customHeight="1" x14ac:dyDescent="0.35">
      <c r="B27" s="5" t="s">
        <v>4002</v>
      </c>
      <c r="C27" s="5" t="s">
        <v>4003</v>
      </c>
      <c r="D27" s="5" t="s">
        <v>3625</v>
      </c>
      <c r="E27" s="5" t="s">
        <v>3626</v>
      </c>
      <c r="F27" s="5" t="s">
        <v>3627</v>
      </c>
      <c r="G27" s="5" t="s">
        <v>3628</v>
      </c>
      <c r="H27" s="5" t="s">
        <v>3629</v>
      </c>
      <c r="I27" s="5" t="s">
        <v>3630</v>
      </c>
      <c r="J27" s="5" t="s">
        <v>3631</v>
      </c>
      <c r="K27" s="5" t="s">
        <v>3632</v>
      </c>
      <c r="L27" s="5" t="s">
        <v>3633</v>
      </c>
      <c r="M27" s="5" t="s">
        <v>3634</v>
      </c>
      <c r="N27" s="5" t="s">
        <v>3635</v>
      </c>
      <c r="O27" s="5" t="s">
        <v>3636</v>
      </c>
      <c r="P27" s="5" t="s">
        <v>3637</v>
      </c>
      <c r="Q27" s="5" t="s">
        <v>3638</v>
      </c>
      <c r="R27" s="5" t="s">
        <v>4004</v>
      </c>
    </row>
  </sheetData>
  <mergeCells count="6">
    <mergeCell ref="C1:C2"/>
    <mergeCell ref="S9:S10"/>
    <mergeCell ref="F1:F2"/>
    <mergeCell ref="G1:G2"/>
    <mergeCell ref="D1:D2"/>
    <mergeCell ref="E1:E2"/>
  </mergeCells>
  <dataValidations count="1">
    <dataValidation type="custom" allowBlank="1" showErrorMessage="1" errorTitle="Error" error="Data is of incorrect type!" sqref="C11:R26" xr:uid="{00000000-0002-0000-7300-000005000000}">
      <formula1>ISNUMBER(C11)</formula1>
    </dataValidation>
  </dataValidations>
  <hyperlinks>
    <hyperlink ref="A1" location="'Table of Contents'!A1" display="S.19.01.01.03 - Gross undiscounted Best Estimate Claims Provisions - Development year (absolute amount)" xr:uid="{00000000-0004-0000-7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300-000000000000}">
          <x14:formula1>
            <xm:f>Enumerations!$A$585:$A$585</xm:f>
          </x14:formula1>
          <xm:sqref>B3</xm:sqref>
        </x14:dataValidation>
        <x14:dataValidation type="list" allowBlank="1" showErrorMessage="1" errorTitle="Error" error="Data is of incorrect type!" xr:uid="{00000000-0002-0000-7300-000001000000}">
          <x14:formula1>
            <xm:f>Enumerations!$A$586:$P$586</xm:f>
          </x14:formula1>
          <xm:sqref>B4</xm:sqref>
        </x14:dataValidation>
        <x14:dataValidation type="list" allowBlank="1" showErrorMessage="1" errorTitle="Error" error="Data is of incorrect type!" xr:uid="{00000000-0002-0000-7300-000002000000}">
          <x14:formula1>
            <xm:f>Enumerations!$A$587:$B$587</xm:f>
          </x14:formula1>
          <xm:sqref>B5</xm:sqref>
        </x14:dataValidation>
        <x14:dataValidation type="list" allowBlank="1" showErrorMessage="1" errorTitle="Error" error="Data is of incorrect type!" xr:uid="{00000000-0002-0000-7300-000003000000}">
          <x14:formula1>
            <xm:f>Enumerations!$A$588:$GM$588</xm:f>
          </x14:formula1>
          <xm:sqref>B6</xm:sqref>
        </x14:dataValidation>
        <x14:dataValidation type="list" allowBlank="1" showErrorMessage="1" errorTitle="Error" error="Data is of incorrect type!" xr:uid="{00000000-0002-0000-7300-000004000000}">
          <x14:formula1>
            <xm:f>Enumerations!$A$589:$B$589</xm:f>
          </x14:formula1>
          <xm:sqref>B7</xm:sqref>
        </x14:dataValidation>
      </x14:dataValidations>
    </ext>
  </extLst>
</worksheet>
</file>

<file path=xl/worksheets/sheet1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400-000000000000}">
  <sheetPr codeName="Sheet117">
    <pageSetUpPr autoPageBreaks="0"/>
  </sheetPr>
  <dimension ref="A1:G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7" width="15" customWidth="1"/>
  </cols>
  <sheetData>
    <row r="1" spans="1:7" ht="11" customHeight="1" x14ac:dyDescent="0.35">
      <c r="A1" s="1" t="s">
        <v>4017</v>
      </c>
      <c r="C1" s="33" t="s">
        <v>20</v>
      </c>
      <c r="D1" s="33" t="s">
        <v>4005</v>
      </c>
      <c r="E1" s="33" t="s">
        <v>3852</v>
      </c>
      <c r="F1" s="33" t="s">
        <v>492</v>
      </c>
      <c r="G1" s="33" t="s">
        <v>4006</v>
      </c>
    </row>
    <row r="2" spans="1:7" x14ac:dyDescent="0.35">
      <c r="C2" s="34"/>
      <c r="D2" s="34"/>
      <c r="E2" s="34"/>
      <c r="F2" s="34"/>
      <c r="G2" s="34"/>
    </row>
    <row r="3" spans="1:7" ht="10" customHeight="1" x14ac:dyDescent="0.35">
      <c r="A3" s="3" t="s">
        <v>2</v>
      </c>
      <c r="B3" s="2"/>
      <c r="C3" s="8"/>
      <c r="D3" s="8"/>
      <c r="E3" s="8"/>
      <c r="F3" s="8"/>
      <c r="G3" s="8"/>
    </row>
    <row r="4" spans="1:7" ht="11" customHeight="1" x14ac:dyDescent="0.35">
      <c r="A4" s="3" t="s">
        <v>1742</v>
      </c>
      <c r="B4" s="2"/>
      <c r="C4" s="8"/>
      <c r="D4" s="8"/>
      <c r="E4" s="8"/>
      <c r="F4" s="5" t="s">
        <v>3854</v>
      </c>
      <c r="G4" s="8"/>
    </row>
    <row r="5" spans="1:7" ht="11" customHeight="1" x14ac:dyDescent="0.35">
      <c r="A5" s="3" t="s">
        <v>3841</v>
      </c>
      <c r="B5" s="2"/>
      <c r="C5" s="8"/>
      <c r="D5" s="8"/>
      <c r="E5" s="5" t="s">
        <v>3855</v>
      </c>
      <c r="F5" s="8"/>
      <c r="G5" s="8"/>
    </row>
    <row r="6" spans="1:7" ht="11" customHeight="1" x14ac:dyDescent="0.35">
      <c r="A6" s="3" t="s">
        <v>3995</v>
      </c>
      <c r="B6" s="2"/>
      <c r="C6" s="8"/>
      <c r="D6" s="8"/>
      <c r="E6" s="8"/>
      <c r="F6" s="8"/>
      <c r="G6" s="5" t="s">
        <v>4007</v>
      </c>
    </row>
    <row r="7" spans="1:7" ht="11" customHeight="1" x14ac:dyDescent="0.35">
      <c r="A7" s="3" t="s">
        <v>3998</v>
      </c>
      <c r="B7" s="2"/>
      <c r="C7" s="8"/>
      <c r="D7" s="5" t="s">
        <v>4008</v>
      </c>
      <c r="E7" s="8"/>
      <c r="F7" s="8"/>
      <c r="G7" s="8"/>
    </row>
    <row r="9" spans="1:7" ht="11" customHeight="1" x14ac:dyDescent="0.35">
      <c r="C9" s="3" t="s">
        <v>4019</v>
      </c>
      <c r="D9" s="33" t="s">
        <v>3850</v>
      </c>
    </row>
    <row r="10" spans="1:7" ht="11" customHeight="1" x14ac:dyDescent="0.35">
      <c r="C10" s="4" t="s">
        <v>2041</v>
      </c>
      <c r="D10" s="34"/>
    </row>
    <row r="11" spans="1:7" ht="11" customHeight="1" x14ac:dyDescent="0.35">
      <c r="A11" s="7" t="s">
        <v>4001</v>
      </c>
      <c r="B11" s="4" t="s">
        <v>528</v>
      </c>
      <c r="C11" s="6"/>
      <c r="D11" s="5" t="s">
        <v>3881</v>
      </c>
    </row>
    <row r="12" spans="1:7" ht="11" customHeight="1" x14ac:dyDescent="0.35">
      <c r="A12" s="7" t="s">
        <v>3866</v>
      </c>
      <c r="B12" s="4" t="s">
        <v>536</v>
      </c>
      <c r="C12" s="6"/>
      <c r="D12" s="5" t="s">
        <v>3882</v>
      </c>
    </row>
    <row r="13" spans="1:7" ht="11" customHeight="1" x14ac:dyDescent="0.35">
      <c r="A13" s="7" t="s">
        <v>3867</v>
      </c>
      <c r="B13" s="4" t="s">
        <v>794</v>
      </c>
      <c r="C13" s="6"/>
      <c r="D13" s="5" t="s">
        <v>3883</v>
      </c>
    </row>
    <row r="14" spans="1:7" ht="11" customHeight="1" x14ac:dyDescent="0.35">
      <c r="A14" s="7" t="s">
        <v>3868</v>
      </c>
      <c r="B14" s="4" t="s">
        <v>965</v>
      </c>
      <c r="C14" s="6"/>
      <c r="D14" s="5" t="s">
        <v>3884</v>
      </c>
    </row>
    <row r="15" spans="1:7" ht="11" customHeight="1" x14ac:dyDescent="0.35">
      <c r="A15" s="7" t="s">
        <v>3869</v>
      </c>
      <c r="B15" s="4" t="s">
        <v>538</v>
      </c>
      <c r="C15" s="6"/>
      <c r="D15" s="5" t="s">
        <v>3885</v>
      </c>
    </row>
    <row r="16" spans="1:7" ht="11" customHeight="1" x14ac:dyDescent="0.35">
      <c r="A16" s="7" t="s">
        <v>3870</v>
      </c>
      <c r="B16" s="4" t="s">
        <v>540</v>
      </c>
      <c r="C16" s="6"/>
      <c r="D16" s="5" t="s">
        <v>3886</v>
      </c>
    </row>
    <row r="17" spans="1:4" ht="11" customHeight="1" x14ac:dyDescent="0.35">
      <c r="A17" s="7" t="s">
        <v>3871</v>
      </c>
      <c r="B17" s="4" t="s">
        <v>544</v>
      </c>
      <c r="C17" s="6"/>
      <c r="D17" s="5" t="s">
        <v>3887</v>
      </c>
    </row>
    <row r="18" spans="1:4" ht="11" customHeight="1" x14ac:dyDescent="0.35">
      <c r="A18" s="7" t="s">
        <v>3872</v>
      </c>
      <c r="B18" s="4" t="s">
        <v>546</v>
      </c>
      <c r="C18" s="6"/>
      <c r="D18" s="5" t="s">
        <v>3888</v>
      </c>
    </row>
    <row r="19" spans="1:4" ht="11" customHeight="1" x14ac:dyDescent="0.35">
      <c r="A19" s="7" t="s">
        <v>3873</v>
      </c>
      <c r="B19" s="4" t="s">
        <v>970</v>
      </c>
      <c r="C19" s="6"/>
      <c r="D19" s="5" t="s">
        <v>3889</v>
      </c>
    </row>
    <row r="20" spans="1:4" ht="11" customHeight="1" x14ac:dyDescent="0.35">
      <c r="A20" s="7" t="s">
        <v>3874</v>
      </c>
      <c r="B20" s="4" t="s">
        <v>548</v>
      </c>
      <c r="C20" s="6"/>
      <c r="D20" s="5" t="s">
        <v>3890</v>
      </c>
    </row>
    <row r="21" spans="1:4" ht="11" customHeight="1" x14ac:dyDescent="0.35">
      <c r="A21" s="7" t="s">
        <v>3875</v>
      </c>
      <c r="B21" s="4" t="s">
        <v>550</v>
      </c>
      <c r="C21" s="6"/>
      <c r="D21" s="5" t="s">
        <v>3891</v>
      </c>
    </row>
    <row r="22" spans="1:4" ht="11" customHeight="1" x14ac:dyDescent="0.35">
      <c r="A22" s="7" t="s">
        <v>3876</v>
      </c>
      <c r="B22" s="4" t="s">
        <v>552</v>
      </c>
      <c r="C22" s="6"/>
      <c r="D22" s="5" t="s">
        <v>3892</v>
      </c>
    </row>
    <row r="23" spans="1:4" ht="11" customHeight="1" x14ac:dyDescent="0.35">
      <c r="A23" s="7" t="s">
        <v>3877</v>
      </c>
      <c r="B23" s="4" t="s">
        <v>554</v>
      </c>
      <c r="C23" s="6"/>
      <c r="D23" s="5" t="s">
        <v>3893</v>
      </c>
    </row>
    <row r="24" spans="1:4" ht="11" customHeight="1" x14ac:dyDescent="0.35">
      <c r="A24" s="7" t="s">
        <v>3878</v>
      </c>
      <c r="B24" s="4" t="s">
        <v>556</v>
      </c>
      <c r="C24" s="6"/>
      <c r="D24" s="5" t="s">
        <v>3894</v>
      </c>
    </row>
    <row r="25" spans="1:4" ht="11" customHeight="1" x14ac:dyDescent="0.35">
      <c r="A25" s="7" t="s">
        <v>3879</v>
      </c>
      <c r="B25" s="4" t="s">
        <v>558</v>
      </c>
      <c r="C25" s="6"/>
      <c r="D25" s="5" t="s">
        <v>3895</v>
      </c>
    </row>
    <row r="26" spans="1:4" ht="11" customHeight="1" x14ac:dyDescent="0.35">
      <c r="A26" s="7" t="s">
        <v>3880</v>
      </c>
      <c r="B26" s="4" t="s">
        <v>560</v>
      </c>
      <c r="C26" s="6"/>
      <c r="D26" s="5" t="s">
        <v>3851</v>
      </c>
    </row>
    <row r="27" spans="1:4" ht="11" customHeight="1" x14ac:dyDescent="0.35">
      <c r="A27" s="7" t="s">
        <v>1825</v>
      </c>
      <c r="B27" s="9" t="s">
        <v>986</v>
      </c>
      <c r="C27" s="6"/>
      <c r="D27" s="8"/>
    </row>
  </sheetData>
  <mergeCells count="6">
    <mergeCell ref="C1:C2"/>
    <mergeCell ref="D1:D2"/>
    <mergeCell ref="G1:G2"/>
    <mergeCell ref="E1:E2"/>
    <mergeCell ref="D9:D10"/>
    <mergeCell ref="F1:F2"/>
  </mergeCells>
  <dataValidations count="1">
    <dataValidation type="custom" allowBlank="1" showErrorMessage="1" errorTitle="Error" error="Data is of incorrect type!" sqref="C11:C27" xr:uid="{00000000-0002-0000-7400-000005000000}">
      <formula1>ISNUMBER(C11)</formula1>
    </dataValidation>
  </dataValidations>
  <hyperlinks>
    <hyperlink ref="A1" location="'Table of Contents'!A1" display="S.19.01.01.04 - Gross discounted Best Estimate Claims Provisions - Current year, sum of years (cumulative)" xr:uid="{00000000-0004-0000-7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400-000000000000}">
          <x14:formula1>
            <xm:f>Enumerations!$A$590:$A$590</xm:f>
          </x14:formula1>
          <xm:sqref>B3</xm:sqref>
        </x14:dataValidation>
        <x14:dataValidation type="list" allowBlank="1" showErrorMessage="1" errorTitle="Error" error="Data is of incorrect type!" xr:uid="{00000000-0002-0000-7400-000001000000}">
          <x14:formula1>
            <xm:f>Enumerations!$A$591:$P$591</xm:f>
          </x14:formula1>
          <xm:sqref>B4</xm:sqref>
        </x14:dataValidation>
        <x14:dataValidation type="list" allowBlank="1" showErrorMessage="1" errorTitle="Error" error="Data is of incorrect type!" xr:uid="{00000000-0002-0000-7400-000002000000}">
          <x14:formula1>
            <xm:f>Enumerations!$A$592:$B$592</xm:f>
          </x14:formula1>
          <xm:sqref>B5</xm:sqref>
        </x14:dataValidation>
        <x14:dataValidation type="list" allowBlank="1" showErrorMessage="1" errorTitle="Error" error="Data is of incorrect type!" xr:uid="{00000000-0002-0000-7400-000003000000}">
          <x14:formula1>
            <xm:f>Enumerations!$A$593:$GM$593</xm:f>
          </x14:formula1>
          <xm:sqref>B6</xm:sqref>
        </x14:dataValidation>
        <x14:dataValidation type="list" allowBlank="1" showErrorMessage="1" errorTitle="Error" error="Data is of incorrect type!" xr:uid="{00000000-0002-0000-7400-000004000000}">
          <x14:formula1>
            <xm:f>Enumerations!$A$594:$B$594</xm:f>
          </x14:formula1>
          <xm:sqref>B7</xm:sqref>
        </x14:dataValidation>
      </x14:dataValidations>
    </ext>
  </extLst>
</worksheet>
</file>

<file path=xl/worksheets/sheet1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500-000000000000}">
  <sheetPr codeName="Sheet118">
    <pageSetUpPr autoPageBreaks="0"/>
  </sheetPr>
  <dimension ref="A1:S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9" width="15" customWidth="1"/>
  </cols>
  <sheetData>
    <row r="1" spans="1:19" ht="11" customHeight="1" x14ac:dyDescent="0.35">
      <c r="A1" s="1" t="s">
        <v>4020</v>
      </c>
      <c r="C1" s="33" t="s">
        <v>20</v>
      </c>
      <c r="D1" s="33" t="s">
        <v>4005</v>
      </c>
      <c r="E1" s="33" t="s">
        <v>3852</v>
      </c>
      <c r="F1" s="33" t="s">
        <v>492</v>
      </c>
      <c r="G1" s="33" t="s">
        <v>4006</v>
      </c>
    </row>
    <row r="2" spans="1:19" x14ac:dyDescent="0.35">
      <c r="C2" s="34"/>
      <c r="D2" s="34"/>
      <c r="E2" s="34"/>
      <c r="F2" s="34"/>
      <c r="G2" s="34"/>
    </row>
    <row r="3" spans="1:19" ht="10" customHeight="1" x14ac:dyDescent="0.35">
      <c r="A3" s="3" t="s">
        <v>2</v>
      </c>
      <c r="B3" s="2"/>
      <c r="C3" s="8"/>
      <c r="D3" s="8"/>
      <c r="E3" s="8"/>
      <c r="F3" s="8"/>
      <c r="G3" s="8"/>
    </row>
    <row r="4" spans="1:19" ht="11" customHeight="1" x14ac:dyDescent="0.35">
      <c r="A4" s="3" t="s">
        <v>1742</v>
      </c>
      <c r="B4" s="2"/>
      <c r="C4" s="8"/>
      <c r="D4" s="8"/>
      <c r="E4" s="8"/>
      <c r="F4" s="5" t="s">
        <v>3854</v>
      </c>
      <c r="G4" s="8"/>
    </row>
    <row r="5" spans="1:19" ht="11" customHeight="1" x14ac:dyDescent="0.35">
      <c r="A5" s="3" t="s">
        <v>3841</v>
      </c>
      <c r="B5" s="2"/>
      <c r="C5" s="8"/>
      <c r="D5" s="8"/>
      <c r="E5" s="5" t="s">
        <v>3855</v>
      </c>
      <c r="F5" s="8"/>
      <c r="G5" s="8"/>
    </row>
    <row r="6" spans="1:19" ht="11" customHeight="1" x14ac:dyDescent="0.35">
      <c r="A6" s="3" t="s">
        <v>3995</v>
      </c>
      <c r="B6" s="2"/>
      <c r="C6" s="8"/>
      <c r="D6" s="8"/>
      <c r="E6" s="8"/>
      <c r="F6" s="8"/>
      <c r="G6" s="5" t="s">
        <v>4007</v>
      </c>
    </row>
    <row r="7" spans="1:19" ht="11" customHeight="1" x14ac:dyDescent="0.35">
      <c r="A7" s="3" t="s">
        <v>3998</v>
      </c>
      <c r="B7" s="2"/>
      <c r="C7" s="8"/>
      <c r="D7" s="5" t="s">
        <v>4008</v>
      </c>
      <c r="E7" s="8"/>
      <c r="F7" s="8"/>
      <c r="G7" s="8"/>
    </row>
    <row r="9" spans="1:19" ht="11" customHeight="1" x14ac:dyDescent="0.35">
      <c r="C9" s="3" t="s">
        <v>3999</v>
      </c>
      <c r="D9" s="3" t="s">
        <v>3591</v>
      </c>
      <c r="E9" s="3" t="s">
        <v>3592</v>
      </c>
      <c r="F9" s="3" t="s">
        <v>3593</v>
      </c>
      <c r="G9" s="3" t="s">
        <v>3594</v>
      </c>
      <c r="H9" s="3" t="s">
        <v>3595</v>
      </c>
      <c r="I9" s="3" t="s">
        <v>3596</v>
      </c>
      <c r="J9" s="3" t="s">
        <v>3597</v>
      </c>
      <c r="K9" s="3" t="s">
        <v>3598</v>
      </c>
      <c r="L9" s="3" t="s">
        <v>3599</v>
      </c>
      <c r="M9" s="3" t="s">
        <v>3600</v>
      </c>
      <c r="N9" s="3" t="s">
        <v>3601</v>
      </c>
      <c r="O9" s="3" t="s">
        <v>3602</v>
      </c>
      <c r="P9" s="3" t="s">
        <v>3603</v>
      </c>
      <c r="Q9" s="3" t="s">
        <v>3604</v>
      </c>
      <c r="R9" s="3" t="s">
        <v>4000</v>
      </c>
      <c r="S9" s="33" t="s">
        <v>3850</v>
      </c>
    </row>
    <row r="10" spans="1:19" ht="11" customHeight="1" x14ac:dyDescent="0.35">
      <c r="C10" s="4" t="s">
        <v>3217</v>
      </c>
      <c r="D10" s="4" t="s">
        <v>3219</v>
      </c>
      <c r="E10" s="4" t="s">
        <v>4022</v>
      </c>
      <c r="F10" s="4" t="s">
        <v>3394</v>
      </c>
      <c r="G10" s="4" t="s">
        <v>4023</v>
      </c>
      <c r="H10" s="4" t="s">
        <v>3396</v>
      </c>
      <c r="I10" s="4" t="s">
        <v>3398</v>
      </c>
      <c r="J10" s="4" t="s">
        <v>4024</v>
      </c>
      <c r="K10" s="4" t="s">
        <v>4025</v>
      </c>
      <c r="L10" s="4" t="s">
        <v>4026</v>
      </c>
      <c r="M10" s="4" t="s">
        <v>4027</v>
      </c>
      <c r="N10" s="4" t="s">
        <v>4028</v>
      </c>
      <c r="O10" s="4" t="s">
        <v>4029</v>
      </c>
      <c r="P10" s="4" t="s">
        <v>4030</v>
      </c>
      <c r="Q10" s="4" t="s">
        <v>4031</v>
      </c>
      <c r="R10" s="4" t="s">
        <v>4032</v>
      </c>
      <c r="S10" s="34"/>
    </row>
    <row r="11" spans="1:19" ht="11" customHeight="1" x14ac:dyDescent="0.35">
      <c r="A11" s="7" t="s">
        <v>4001</v>
      </c>
      <c r="B11" s="4" t="s">
        <v>528</v>
      </c>
      <c r="C11" s="12"/>
      <c r="D11" s="12"/>
      <c r="E11" s="12"/>
      <c r="F11" s="12"/>
      <c r="G11" s="12"/>
      <c r="H11" s="12"/>
      <c r="I11" s="12"/>
      <c r="J11" s="12"/>
      <c r="K11" s="12"/>
      <c r="L11" s="12"/>
      <c r="M11" s="12"/>
      <c r="N11" s="12"/>
      <c r="O11" s="12"/>
      <c r="P11" s="12"/>
      <c r="Q11" s="12"/>
      <c r="R11" s="6"/>
      <c r="S11" s="5" t="s">
        <v>3881</v>
      </c>
    </row>
    <row r="12" spans="1:19" ht="11" customHeight="1" x14ac:dyDescent="0.35">
      <c r="A12" s="7" t="s">
        <v>3866</v>
      </c>
      <c r="B12" s="4" t="s">
        <v>536</v>
      </c>
      <c r="C12" s="6"/>
      <c r="D12" s="6"/>
      <c r="E12" s="6"/>
      <c r="F12" s="6"/>
      <c r="G12" s="6"/>
      <c r="H12" s="6"/>
      <c r="I12" s="6"/>
      <c r="J12" s="6"/>
      <c r="K12" s="6"/>
      <c r="L12" s="6"/>
      <c r="M12" s="6"/>
      <c r="N12" s="6"/>
      <c r="O12" s="6"/>
      <c r="P12" s="6"/>
      <c r="Q12" s="6"/>
      <c r="R12" s="12"/>
      <c r="S12" s="5" t="s">
        <v>3882</v>
      </c>
    </row>
    <row r="13" spans="1:19" ht="11" customHeight="1" x14ac:dyDescent="0.35">
      <c r="A13" s="7" t="s">
        <v>3867</v>
      </c>
      <c r="B13" s="4" t="s">
        <v>794</v>
      </c>
      <c r="C13" s="6"/>
      <c r="D13" s="6"/>
      <c r="E13" s="6"/>
      <c r="F13" s="6"/>
      <c r="G13" s="6"/>
      <c r="H13" s="6"/>
      <c r="I13" s="6"/>
      <c r="J13" s="6"/>
      <c r="K13" s="6"/>
      <c r="L13" s="6"/>
      <c r="M13" s="6"/>
      <c r="N13" s="6"/>
      <c r="O13" s="6"/>
      <c r="P13" s="6"/>
      <c r="Q13" s="12"/>
      <c r="R13" s="12"/>
      <c r="S13" s="5" t="s">
        <v>3883</v>
      </c>
    </row>
    <row r="14" spans="1:19" ht="11" customHeight="1" x14ac:dyDescent="0.35">
      <c r="A14" s="7" t="s">
        <v>3868</v>
      </c>
      <c r="B14" s="4" t="s">
        <v>965</v>
      </c>
      <c r="C14" s="6"/>
      <c r="D14" s="6"/>
      <c r="E14" s="6"/>
      <c r="F14" s="6"/>
      <c r="G14" s="6"/>
      <c r="H14" s="6"/>
      <c r="I14" s="6"/>
      <c r="J14" s="6"/>
      <c r="K14" s="6"/>
      <c r="L14" s="6"/>
      <c r="M14" s="6"/>
      <c r="N14" s="6"/>
      <c r="O14" s="6"/>
      <c r="P14" s="12"/>
      <c r="Q14" s="12"/>
      <c r="R14" s="12"/>
      <c r="S14" s="5" t="s">
        <v>3884</v>
      </c>
    </row>
    <row r="15" spans="1:19" ht="11" customHeight="1" x14ac:dyDescent="0.35">
      <c r="A15" s="7" t="s">
        <v>3869</v>
      </c>
      <c r="B15" s="4" t="s">
        <v>538</v>
      </c>
      <c r="C15" s="6"/>
      <c r="D15" s="6"/>
      <c r="E15" s="6"/>
      <c r="F15" s="6"/>
      <c r="G15" s="6"/>
      <c r="H15" s="6"/>
      <c r="I15" s="6"/>
      <c r="J15" s="6"/>
      <c r="K15" s="6"/>
      <c r="L15" s="6"/>
      <c r="M15" s="6"/>
      <c r="N15" s="6"/>
      <c r="O15" s="12"/>
      <c r="P15" s="12"/>
      <c r="Q15" s="12"/>
      <c r="R15" s="12"/>
      <c r="S15" s="5" t="s">
        <v>3885</v>
      </c>
    </row>
    <row r="16" spans="1:19" ht="11" customHeight="1" x14ac:dyDescent="0.35">
      <c r="A16" s="7" t="s">
        <v>3870</v>
      </c>
      <c r="B16" s="4" t="s">
        <v>540</v>
      </c>
      <c r="C16" s="6"/>
      <c r="D16" s="6"/>
      <c r="E16" s="6"/>
      <c r="F16" s="6"/>
      <c r="G16" s="6"/>
      <c r="H16" s="6"/>
      <c r="I16" s="6"/>
      <c r="J16" s="6"/>
      <c r="K16" s="6"/>
      <c r="L16" s="6"/>
      <c r="M16" s="6"/>
      <c r="N16" s="12"/>
      <c r="O16" s="12"/>
      <c r="P16" s="12"/>
      <c r="Q16" s="12"/>
      <c r="R16" s="12"/>
      <c r="S16" s="5" t="s">
        <v>3886</v>
      </c>
    </row>
    <row r="17" spans="1:19" ht="11" customHeight="1" x14ac:dyDescent="0.35">
      <c r="A17" s="7" t="s">
        <v>3871</v>
      </c>
      <c r="B17" s="4" t="s">
        <v>544</v>
      </c>
      <c r="C17" s="6"/>
      <c r="D17" s="6"/>
      <c r="E17" s="6"/>
      <c r="F17" s="6"/>
      <c r="G17" s="6"/>
      <c r="H17" s="6"/>
      <c r="I17" s="6"/>
      <c r="J17" s="6"/>
      <c r="K17" s="6"/>
      <c r="L17" s="6"/>
      <c r="M17" s="12"/>
      <c r="N17" s="12"/>
      <c r="O17" s="12"/>
      <c r="P17" s="12"/>
      <c r="Q17" s="12"/>
      <c r="R17" s="12"/>
      <c r="S17" s="5" t="s">
        <v>3887</v>
      </c>
    </row>
    <row r="18" spans="1:19" ht="11" customHeight="1" x14ac:dyDescent="0.35">
      <c r="A18" s="7" t="s">
        <v>3872</v>
      </c>
      <c r="B18" s="4" t="s">
        <v>546</v>
      </c>
      <c r="C18" s="6"/>
      <c r="D18" s="6"/>
      <c r="E18" s="6"/>
      <c r="F18" s="6"/>
      <c r="G18" s="6"/>
      <c r="H18" s="6"/>
      <c r="I18" s="6"/>
      <c r="J18" s="6"/>
      <c r="K18" s="6"/>
      <c r="L18" s="12"/>
      <c r="M18" s="12"/>
      <c r="N18" s="12"/>
      <c r="O18" s="12"/>
      <c r="P18" s="12"/>
      <c r="Q18" s="12"/>
      <c r="R18" s="12"/>
      <c r="S18" s="5" t="s">
        <v>3888</v>
      </c>
    </row>
    <row r="19" spans="1:19" ht="11" customHeight="1" x14ac:dyDescent="0.35">
      <c r="A19" s="7" t="s">
        <v>3873</v>
      </c>
      <c r="B19" s="4" t="s">
        <v>970</v>
      </c>
      <c r="C19" s="6"/>
      <c r="D19" s="6"/>
      <c r="E19" s="6"/>
      <c r="F19" s="6"/>
      <c r="G19" s="6"/>
      <c r="H19" s="6"/>
      <c r="I19" s="6"/>
      <c r="J19" s="6"/>
      <c r="K19" s="12"/>
      <c r="L19" s="12"/>
      <c r="M19" s="12"/>
      <c r="N19" s="12"/>
      <c r="O19" s="12"/>
      <c r="P19" s="12"/>
      <c r="Q19" s="12"/>
      <c r="R19" s="12"/>
      <c r="S19" s="5" t="s">
        <v>3889</v>
      </c>
    </row>
    <row r="20" spans="1:19" ht="11" customHeight="1" x14ac:dyDescent="0.35">
      <c r="A20" s="7" t="s">
        <v>3874</v>
      </c>
      <c r="B20" s="4" t="s">
        <v>548</v>
      </c>
      <c r="C20" s="6"/>
      <c r="D20" s="6"/>
      <c r="E20" s="6"/>
      <c r="F20" s="6"/>
      <c r="G20" s="6"/>
      <c r="H20" s="6"/>
      <c r="I20" s="6"/>
      <c r="J20" s="12"/>
      <c r="K20" s="12"/>
      <c r="L20" s="12"/>
      <c r="M20" s="12"/>
      <c r="N20" s="12"/>
      <c r="O20" s="12"/>
      <c r="P20" s="12"/>
      <c r="Q20" s="12"/>
      <c r="R20" s="12"/>
      <c r="S20" s="5" t="s">
        <v>3890</v>
      </c>
    </row>
    <row r="21" spans="1:19" ht="11" customHeight="1" x14ac:dyDescent="0.35">
      <c r="A21" s="7" t="s">
        <v>3875</v>
      </c>
      <c r="B21" s="4" t="s">
        <v>550</v>
      </c>
      <c r="C21" s="6"/>
      <c r="D21" s="6"/>
      <c r="E21" s="6"/>
      <c r="F21" s="6"/>
      <c r="G21" s="6"/>
      <c r="H21" s="6"/>
      <c r="I21" s="12"/>
      <c r="J21" s="12"/>
      <c r="K21" s="12"/>
      <c r="L21" s="12"/>
      <c r="M21" s="12"/>
      <c r="N21" s="12"/>
      <c r="O21" s="12"/>
      <c r="P21" s="12"/>
      <c r="Q21" s="12"/>
      <c r="R21" s="12"/>
      <c r="S21" s="5" t="s">
        <v>3891</v>
      </c>
    </row>
    <row r="22" spans="1:19" ht="11" customHeight="1" x14ac:dyDescent="0.35">
      <c r="A22" s="7" t="s">
        <v>3876</v>
      </c>
      <c r="B22" s="4" t="s">
        <v>552</v>
      </c>
      <c r="C22" s="6"/>
      <c r="D22" s="6"/>
      <c r="E22" s="6"/>
      <c r="F22" s="6"/>
      <c r="G22" s="6"/>
      <c r="H22" s="12"/>
      <c r="I22" s="12"/>
      <c r="J22" s="12"/>
      <c r="K22" s="12"/>
      <c r="L22" s="12"/>
      <c r="M22" s="12"/>
      <c r="N22" s="12"/>
      <c r="O22" s="12"/>
      <c r="P22" s="12"/>
      <c r="Q22" s="12"/>
      <c r="R22" s="12"/>
      <c r="S22" s="5" t="s">
        <v>3892</v>
      </c>
    </row>
    <row r="23" spans="1:19" ht="11" customHeight="1" x14ac:dyDescent="0.35">
      <c r="A23" s="7" t="s">
        <v>3877</v>
      </c>
      <c r="B23" s="4" t="s">
        <v>554</v>
      </c>
      <c r="C23" s="6"/>
      <c r="D23" s="6"/>
      <c r="E23" s="6"/>
      <c r="F23" s="6"/>
      <c r="G23" s="12"/>
      <c r="H23" s="12"/>
      <c r="I23" s="12"/>
      <c r="J23" s="12"/>
      <c r="K23" s="12"/>
      <c r="L23" s="12"/>
      <c r="M23" s="12"/>
      <c r="N23" s="12"/>
      <c r="O23" s="12"/>
      <c r="P23" s="12"/>
      <c r="Q23" s="12"/>
      <c r="R23" s="12"/>
      <c r="S23" s="5" t="s">
        <v>3893</v>
      </c>
    </row>
    <row r="24" spans="1:19" ht="11" customHeight="1" x14ac:dyDescent="0.35">
      <c r="A24" s="7" t="s">
        <v>3878</v>
      </c>
      <c r="B24" s="4" t="s">
        <v>556</v>
      </c>
      <c r="C24" s="6"/>
      <c r="D24" s="6"/>
      <c r="E24" s="6"/>
      <c r="F24" s="12"/>
      <c r="G24" s="12"/>
      <c r="H24" s="12"/>
      <c r="I24" s="12"/>
      <c r="J24" s="12"/>
      <c r="K24" s="12"/>
      <c r="L24" s="12"/>
      <c r="M24" s="12"/>
      <c r="N24" s="12"/>
      <c r="O24" s="12"/>
      <c r="P24" s="12"/>
      <c r="Q24" s="12"/>
      <c r="R24" s="12"/>
      <c r="S24" s="5" t="s">
        <v>3894</v>
      </c>
    </row>
    <row r="25" spans="1:19" ht="11" customHeight="1" x14ac:dyDescent="0.35">
      <c r="A25" s="7" t="s">
        <v>3879</v>
      </c>
      <c r="B25" s="4" t="s">
        <v>558</v>
      </c>
      <c r="C25" s="6"/>
      <c r="D25" s="6"/>
      <c r="E25" s="12"/>
      <c r="F25" s="12"/>
      <c r="G25" s="12"/>
      <c r="H25" s="12"/>
      <c r="I25" s="12"/>
      <c r="J25" s="12"/>
      <c r="K25" s="12"/>
      <c r="L25" s="12"/>
      <c r="M25" s="12"/>
      <c r="N25" s="12"/>
      <c r="O25" s="12"/>
      <c r="P25" s="12"/>
      <c r="Q25" s="12"/>
      <c r="R25" s="12"/>
      <c r="S25" s="5" t="s">
        <v>3895</v>
      </c>
    </row>
    <row r="26" spans="1:19" ht="11" customHeight="1" x14ac:dyDescent="0.35">
      <c r="A26" s="7" t="s">
        <v>3880</v>
      </c>
      <c r="B26" s="4" t="s">
        <v>560</v>
      </c>
      <c r="C26" s="6"/>
      <c r="D26" s="12"/>
      <c r="E26" s="12"/>
      <c r="F26" s="12"/>
      <c r="G26" s="12"/>
      <c r="H26" s="12"/>
      <c r="I26" s="12"/>
      <c r="J26" s="12"/>
      <c r="K26" s="12"/>
      <c r="L26" s="12"/>
      <c r="M26" s="12"/>
      <c r="N26" s="12"/>
      <c r="O26" s="12"/>
      <c r="P26" s="12"/>
      <c r="Q26" s="12"/>
      <c r="R26" s="12"/>
      <c r="S26" s="5" t="s">
        <v>3851</v>
      </c>
    </row>
    <row r="27" spans="1:19" ht="11" customHeight="1" x14ac:dyDescent="0.35">
      <c r="B27" s="5" t="s">
        <v>4002</v>
      </c>
      <c r="C27" s="5" t="s">
        <v>4003</v>
      </c>
      <c r="D27" s="5" t="s">
        <v>3625</v>
      </c>
      <c r="E27" s="5" t="s">
        <v>3626</v>
      </c>
      <c r="F27" s="5" t="s">
        <v>3627</v>
      </c>
      <c r="G27" s="5" t="s">
        <v>3628</v>
      </c>
      <c r="H27" s="5" t="s">
        <v>3629</v>
      </c>
      <c r="I27" s="5" t="s">
        <v>3630</v>
      </c>
      <c r="J27" s="5" t="s">
        <v>3631</v>
      </c>
      <c r="K27" s="5" t="s">
        <v>3632</v>
      </c>
      <c r="L27" s="5" t="s">
        <v>3633</v>
      </c>
      <c r="M27" s="5" t="s">
        <v>3634</v>
      </c>
      <c r="N27" s="5" t="s">
        <v>3635</v>
      </c>
      <c r="O27" s="5" t="s">
        <v>3636</v>
      </c>
      <c r="P27" s="5" t="s">
        <v>3637</v>
      </c>
      <c r="Q27" s="5" t="s">
        <v>3638</v>
      </c>
      <c r="R27" s="5" t="s">
        <v>4004</v>
      </c>
    </row>
  </sheetData>
  <mergeCells count="6">
    <mergeCell ref="C1:C2"/>
    <mergeCell ref="S9:S10"/>
    <mergeCell ref="F1:F2"/>
    <mergeCell ref="G1:G2"/>
    <mergeCell ref="D1:D2"/>
    <mergeCell ref="E1:E2"/>
  </mergeCells>
  <dataValidations count="1">
    <dataValidation type="custom" allowBlank="1" showErrorMessage="1" errorTitle="Error" error="Data is of incorrect type!" sqref="C11:R26" xr:uid="{00000000-0002-0000-7500-000005000000}">
      <formula1>ISNUMBER(C11)</formula1>
    </dataValidation>
  </dataValidations>
  <hyperlinks>
    <hyperlink ref="A1" location="'Table of Contents'!A1" display="S.19.01.01.05 - Gross Reported but not Settled Claims (RBNS) - Development year (absolute amount)" xr:uid="{00000000-0004-0000-7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500-000000000000}">
          <x14:formula1>
            <xm:f>Enumerations!$A$595:$A$595</xm:f>
          </x14:formula1>
          <xm:sqref>B3</xm:sqref>
        </x14:dataValidation>
        <x14:dataValidation type="list" allowBlank="1" showErrorMessage="1" errorTitle="Error" error="Data is of incorrect type!" xr:uid="{00000000-0002-0000-7500-000001000000}">
          <x14:formula1>
            <xm:f>Enumerations!$A$596:$P$596</xm:f>
          </x14:formula1>
          <xm:sqref>B4</xm:sqref>
        </x14:dataValidation>
        <x14:dataValidation type="list" allowBlank="1" showErrorMessage="1" errorTitle="Error" error="Data is of incorrect type!" xr:uid="{00000000-0002-0000-7500-000002000000}">
          <x14:formula1>
            <xm:f>Enumerations!$A$597:$B$597</xm:f>
          </x14:formula1>
          <xm:sqref>B5</xm:sqref>
        </x14:dataValidation>
        <x14:dataValidation type="list" allowBlank="1" showErrorMessage="1" errorTitle="Error" error="Data is of incorrect type!" xr:uid="{00000000-0002-0000-7500-000003000000}">
          <x14:formula1>
            <xm:f>Enumerations!$A$598:$GM$598</xm:f>
          </x14:formula1>
          <xm:sqref>B6</xm:sqref>
        </x14:dataValidation>
        <x14:dataValidation type="list" allowBlank="1" showErrorMessage="1" errorTitle="Error" error="Data is of incorrect type!" xr:uid="{00000000-0002-0000-7500-000004000000}">
          <x14:formula1>
            <xm:f>Enumerations!$A$599:$B$599</xm:f>
          </x14:formula1>
          <xm:sqref>B7</xm:sqref>
        </x14:dataValidation>
      </x14:dataValidations>
    </ext>
  </extLst>
</worksheet>
</file>

<file path=xl/worksheets/sheet1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600-000000000000}">
  <sheetPr codeName="Sheet119">
    <pageSetUpPr autoPageBreaks="0"/>
  </sheetPr>
  <dimension ref="A1:G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7" width="15" customWidth="1"/>
  </cols>
  <sheetData>
    <row r="1" spans="1:7" ht="11" customHeight="1" x14ac:dyDescent="0.35">
      <c r="A1" s="1" t="s">
        <v>4033</v>
      </c>
      <c r="C1" s="33" t="s">
        <v>20</v>
      </c>
      <c r="D1" s="33" t="s">
        <v>4005</v>
      </c>
      <c r="E1" s="33" t="s">
        <v>3852</v>
      </c>
      <c r="F1" s="33" t="s">
        <v>492</v>
      </c>
      <c r="G1" s="33" t="s">
        <v>4006</v>
      </c>
    </row>
    <row r="2" spans="1:7" x14ac:dyDescent="0.35">
      <c r="C2" s="34"/>
      <c r="D2" s="34"/>
      <c r="E2" s="34"/>
      <c r="F2" s="34"/>
      <c r="G2" s="34"/>
    </row>
    <row r="3" spans="1:7" ht="10" customHeight="1" x14ac:dyDescent="0.35">
      <c r="A3" s="3" t="s">
        <v>2</v>
      </c>
      <c r="B3" s="2"/>
      <c r="C3" s="8"/>
      <c r="D3" s="8"/>
      <c r="E3" s="8"/>
      <c r="F3" s="8"/>
      <c r="G3" s="8"/>
    </row>
    <row r="4" spans="1:7" ht="11" customHeight="1" x14ac:dyDescent="0.35">
      <c r="A4" s="3" t="s">
        <v>1742</v>
      </c>
      <c r="B4" s="2"/>
      <c r="C4" s="8"/>
      <c r="D4" s="8"/>
      <c r="E4" s="8"/>
      <c r="F4" s="5" t="s">
        <v>3854</v>
      </c>
      <c r="G4" s="8"/>
    </row>
    <row r="5" spans="1:7" ht="11" customHeight="1" x14ac:dyDescent="0.35">
      <c r="A5" s="3" t="s">
        <v>3841</v>
      </c>
      <c r="B5" s="2"/>
      <c r="C5" s="8"/>
      <c r="D5" s="8"/>
      <c r="E5" s="5" t="s">
        <v>3855</v>
      </c>
      <c r="F5" s="8"/>
      <c r="G5" s="8"/>
    </row>
    <row r="6" spans="1:7" ht="11" customHeight="1" x14ac:dyDescent="0.35">
      <c r="A6" s="3" t="s">
        <v>3995</v>
      </c>
      <c r="B6" s="2"/>
      <c r="C6" s="8"/>
      <c r="D6" s="8"/>
      <c r="E6" s="8"/>
      <c r="F6" s="8"/>
      <c r="G6" s="5" t="s">
        <v>4007</v>
      </c>
    </row>
    <row r="7" spans="1:7" ht="11" customHeight="1" x14ac:dyDescent="0.35">
      <c r="A7" s="3" t="s">
        <v>3998</v>
      </c>
      <c r="B7" s="2"/>
      <c r="C7" s="8"/>
      <c r="D7" s="5" t="s">
        <v>4008</v>
      </c>
      <c r="E7" s="8"/>
      <c r="F7" s="8"/>
      <c r="G7" s="8"/>
    </row>
    <row r="9" spans="1:7" ht="11" customHeight="1" x14ac:dyDescent="0.35">
      <c r="C9" s="3" t="s">
        <v>4019</v>
      </c>
      <c r="D9" s="33" t="s">
        <v>4002</v>
      </c>
      <c r="E9" s="33" t="s">
        <v>3850</v>
      </c>
    </row>
    <row r="10" spans="1:7" ht="11" customHeight="1" x14ac:dyDescent="0.35">
      <c r="C10" s="4" t="s">
        <v>4035</v>
      </c>
      <c r="D10" s="34"/>
      <c r="E10" s="34"/>
    </row>
    <row r="11" spans="1:7" ht="11" customHeight="1" x14ac:dyDescent="0.35">
      <c r="A11" s="7" t="s">
        <v>4001</v>
      </c>
      <c r="B11" s="4" t="s">
        <v>528</v>
      </c>
      <c r="C11" s="6"/>
      <c r="D11" s="5" t="s">
        <v>4004</v>
      </c>
      <c r="E11" s="5" t="s">
        <v>3881</v>
      </c>
    </row>
    <row r="12" spans="1:7" ht="11" customHeight="1" x14ac:dyDescent="0.35">
      <c r="A12" s="7" t="s">
        <v>3866</v>
      </c>
      <c r="B12" s="4" t="s">
        <v>536</v>
      </c>
      <c r="C12" s="6"/>
      <c r="D12" s="5" t="s">
        <v>3638</v>
      </c>
      <c r="E12" s="5" t="s">
        <v>3882</v>
      </c>
    </row>
    <row r="13" spans="1:7" ht="11" customHeight="1" x14ac:dyDescent="0.35">
      <c r="A13" s="7" t="s">
        <v>3867</v>
      </c>
      <c r="B13" s="4" t="s">
        <v>794</v>
      </c>
      <c r="C13" s="6"/>
      <c r="D13" s="5" t="s">
        <v>3637</v>
      </c>
      <c r="E13" s="5" t="s">
        <v>3883</v>
      </c>
    </row>
    <row r="14" spans="1:7" ht="11" customHeight="1" x14ac:dyDescent="0.35">
      <c r="A14" s="7" t="s">
        <v>3868</v>
      </c>
      <c r="B14" s="4" t="s">
        <v>965</v>
      </c>
      <c r="C14" s="6"/>
      <c r="D14" s="5" t="s">
        <v>3636</v>
      </c>
      <c r="E14" s="5" t="s">
        <v>3884</v>
      </c>
    </row>
    <row r="15" spans="1:7" ht="11" customHeight="1" x14ac:dyDescent="0.35">
      <c r="A15" s="7" t="s">
        <v>3869</v>
      </c>
      <c r="B15" s="4" t="s">
        <v>538</v>
      </c>
      <c r="C15" s="6"/>
      <c r="D15" s="5" t="s">
        <v>3635</v>
      </c>
      <c r="E15" s="5" t="s">
        <v>3885</v>
      </c>
    </row>
    <row r="16" spans="1:7" ht="11" customHeight="1" x14ac:dyDescent="0.35">
      <c r="A16" s="7" t="s">
        <v>3870</v>
      </c>
      <c r="B16" s="4" t="s">
        <v>540</v>
      </c>
      <c r="C16" s="6"/>
      <c r="D16" s="5" t="s">
        <v>3634</v>
      </c>
      <c r="E16" s="5" t="s">
        <v>3886</v>
      </c>
    </row>
    <row r="17" spans="1:5" ht="11" customHeight="1" x14ac:dyDescent="0.35">
      <c r="A17" s="7" t="s">
        <v>3871</v>
      </c>
      <c r="B17" s="4" t="s">
        <v>544</v>
      </c>
      <c r="C17" s="6"/>
      <c r="D17" s="5" t="s">
        <v>3633</v>
      </c>
      <c r="E17" s="5" t="s">
        <v>3887</v>
      </c>
    </row>
    <row r="18" spans="1:5" ht="11" customHeight="1" x14ac:dyDescent="0.35">
      <c r="A18" s="7" t="s">
        <v>3872</v>
      </c>
      <c r="B18" s="4" t="s">
        <v>546</v>
      </c>
      <c r="C18" s="6"/>
      <c r="D18" s="5" t="s">
        <v>3632</v>
      </c>
      <c r="E18" s="5" t="s">
        <v>3888</v>
      </c>
    </row>
    <row r="19" spans="1:5" ht="11" customHeight="1" x14ac:dyDescent="0.35">
      <c r="A19" s="7" t="s">
        <v>3873</v>
      </c>
      <c r="B19" s="4" t="s">
        <v>970</v>
      </c>
      <c r="C19" s="6"/>
      <c r="D19" s="5" t="s">
        <v>3631</v>
      </c>
      <c r="E19" s="5" t="s">
        <v>3889</v>
      </c>
    </row>
    <row r="20" spans="1:5" ht="11" customHeight="1" x14ac:dyDescent="0.35">
      <c r="A20" s="7" t="s">
        <v>3874</v>
      </c>
      <c r="B20" s="4" t="s">
        <v>548</v>
      </c>
      <c r="C20" s="6"/>
      <c r="D20" s="5" t="s">
        <v>3630</v>
      </c>
      <c r="E20" s="5" t="s">
        <v>3890</v>
      </c>
    </row>
    <row r="21" spans="1:5" ht="11" customHeight="1" x14ac:dyDescent="0.35">
      <c r="A21" s="7" t="s">
        <v>3875</v>
      </c>
      <c r="B21" s="4" t="s">
        <v>550</v>
      </c>
      <c r="C21" s="6"/>
      <c r="D21" s="5" t="s">
        <v>3629</v>
      </c>
      <c r="E21" s="5" t="s">
        <v>3891</v>
      </c>
    </row>
    <row r="22" spans="1:5" ht="11" customHeight="1" x14ac:dyDescent="0.35">
      <c r="A22" s="7" t="s">
        <v>3876</v>
      </c>
      <c r="B22" s="4" t="s">
        <v>552</v>
      </c>
      <c r="C22" s="6"/>
      <c r="D22" s="5" t="s">
        <v>3628</v>
      </c>
      <c r="E22" s="5" t="s">
        <v>3892</v>
      </c>
    </row>
    <row r="23" spans="1:5" ht="11" customHeight="1" x14ac:dyDescent="0.35">
      <c r="A23" s="7" t="s">
        <v>3877</v>
      </c>
      <c r="B23" s="4" t="s">
        <v>554</v>
      </c>
      <c r="C23" s="6"/>
      <c r="D23" s="5" t="s">
        <v>3627</v>
      </c>
      <c r="E23" s="5" t="s">
        <v>3893</v>
      </c>
    </row>
    <row r="24" spans="1:5" ht="11" customHeight="1" x14ac:dyDescent="0.35">
      <c r="A24" s="7" t="s">
        <v>3878</v>
      </c>
      <c r="B24" s="4" t="s">
        <v>556</v>
      </c>
      <c r="C24" s="6"/>
      <c r="D24" s="5" t="s">
        <v>3626</v>
      </c>
      <c r="E24" s="5" t="s">
        <v>3894</v>
      </c>
    </row>
    <row r="25" spans="1:5" ht="11" customHeight="1" x14ac:dyDescent="0.35">
      <c r="A25" s="7" t="s">
        <v>3879</v>
      </c>
      <c r="B25" s="4" t="s">
        <v>558</v>
      </c>
      <c r="C25" s="6"/>
      <c r="D25" s="5" t="s">
        <v>3625</v>
      </c>
      <c r="E25" s="5" t="s">
        <v>3895</v>
      </c>
    </row>
    <row r="26" spans="1:5" ht="11" customHeight="1" x14ac:dyDescent="0.35">
      <c r="A26" s="7" t="s">
        <v>3880</v>
      </c>
      <c r="B26" s="4" t="s">
        <v>560</v>
      </c>
      <c r="C26" s="6"/>
      <c r="D26" s="5" t="s">
        <v>4003</v>
      </c>
      <c r="E26" s="5" t="s">
        <v>3851</v>
      </c>
    </row>
    <row r="27" spans="1:5" ht="11" customHeight="1" x14ac:dyDescent="0.35">
      <c r="A27" s="7" t="s">
        <v>1825</v>
      </c>
      <c r="B27" s="9" t="s">
        <v>986</v>
      </c>
      <c r="C27" s="6"/>
      <c r="D27" s="8"/>
      <c r="E27" s="8"/>
    </row>
  </sheetData>
  <mergeCells count="7">
    <mergeCell ref="C1:C2"/>
    <mergeCell ref="E9:E10"/>
    <mergeCell ref="G1:G2"/>
    <mergeCell ref="D9:D10"/>
    <mergeCell ref="F1:F2"/>
    <mergeCell ref="E1:E2"/>
    <mergeCell ref="D1:D2"/>
  </mergeCells>
  <dataValidations count="1">
    <dataValidation type="custom" allowBlank="1" showErrorMessage="1" errorTitle="Error" error="Data is of incorrect type!" sqref="C11:C27" xr:uid="{00000000-0002-0000-7600-000005000000}">
      <formula1>ISNUMBER(C11)</formula1>
    </dataValidation>
  </dataValidations>
  <hyperlinks>
    <hyperlink ref="A1" location="'Table of Contents'!A1" display="S.19.01.01.06 - Gross Reported but not Settled Claims (RBNS) - Current year, sum of years (cumulative)" xr:uid="{00000000-0004-0000-7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600-000000000000}">
          <x14:formula1>
            <xm:f>Enumerations!$A$600:$A$600</xm:f>
          </x14:formula1>
          <xm:sqref>B3</xm:sqref>
        </x14:dataValidation>
        <x14:dataValidation type="list" allowBlank="1" showErrorMessage="1" errorTitle="Error" error="Data is of incorrect type!" xr:uid="{00000000-0002-0000-7600-000001000000}">
          <x14:formula1>
            <xm:f>Enumerations!$A$601:$P$601</xm:f>
          </x14:formula1>
          <xm:sqref>B4</xm:sqref>
        </x14:dataValidation>
        <x14:dataValidation type="list" allowBlank="1" showErrorMessage="1" errorTitle="Error" error="Data is of incorrect type!" xr:uid="{00000000-0002-0000-7600-000002000000}">
          <x14:formula1>
            <xm:f>Enumerations!$A$602:$B$602</xm:f>
          </x14:formula1>
          <xm:sqref>B5</xm:sqref>
        </x14:dataValidation>
        <x14:dataValidation type="list" allowBlank="1" showErrorMessage="1" errorTitle="Error" error="Data is of incorrect type!" xr:uid="{00000000-0002-0000-7600-000003000000}">
          <x14:formula1>
            <xm:f>Enumerations!$A$603:$GM$603</xm:f>
          </x14:formula1>
          <xm:sqref>B6</xm:sqref>
        </x14:dataValidation>
        <x14:dataValidation type="list" allowBlank="1" showErrorMessage="1" errorTitle="Error" error="Data is of incorrect type!" xr:uid="{00000000-0002-0000-7600-000004000000}">
          <x14:formula1>
            <xm:f>Enumerations!$A$604:$B$604</xm:f>
          </x14:formula1>
          <xm:sqref>B7</xm:sqref>
        </x14:dataValidation>
      </x14:dataValidations>
    </ext>
  </extLst>
</worksheet>
</file>

<file path=xl/worksheets/sheet1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700-000000000000}">
  <sheetPr codeName="Sheet120">
    <pageSetUpPr autoPageBreaks="0"/>
  </sheetPr>
  <dimension ref="A1:S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9" width="15" customWidth="1"/>
  </cols>
  <sheetData>
    <row r="1" spans="1:19" ht="11" customHeight="1" x14ac:dyDescent="0.35">
      <c r="A1" s="1" t="s">
        <v>4036</v>
      </c>
      <c r="C1" s="33" t="s">
        <v>20</v>
      </c>
      <c r="D1" s="33" t="s">
        <v>4005</v>
      </c>
      <c r="E1" s="33" t="s">
        <v>3852</v>
      </c>
      <c r="F1" s="33" t="s">
        <v>492</v>
      </c>
      <c r="G1" s="33" t="s">
        <v>4006</v>
      </c>
    </row>
    <row r="2" spans="1:19" x14ac:dyDescent="0.35">
      <c r="C2" s="34"/>
      <c r="D2" s="34"/>
      <c r="E2" s="34"/>
      <c r="F2" s="34"/>
      <c r="G2" s="34"/>
    </row>
    <row r="3" spans="1:19" ht="10" customHeight="1" x14ac:dyDescent="0.35">
      <c r="A3" s="3" t="s">
        <v>2</v>
      </c>
      <c r="B3" s="2"/>
      <c r="C3" s="8"/>
      <c r="D3" s="8"/>
      <c r="E3" s="8"/>
      <c r="F3" s="8"/>
      <c r="G3" s="8"/>
    </row>
    <row r="4" spans="1:19" ht="11" customHeight="1" x14ac:dyDescent="0.35">
      <c r="A4" s="3" t="s">
        <v>1742</v>
      </c>
      <c r="B4" s="2"/>
      <c r="C4" s="8"/>
      <c r="D4" s="8"/>
      <c r="E4" s="8"/>
      <c r="F4" s="5" t="s">
        <v>3854</v>
      </c>
      <c r="G4" s="8"/>
    </row>
    <row r="5" spans="1:19" ht="11" customHeight="1" x14ac:dyDescent="0.35">
      <c r="A5" s="3" t="s">
        <v>3841</v>
      </c>
      <c r="B5" s="2"/>
      <c r="C5" s="8"/>
      <c r="D5" s="8"/>
      <c r="E5" s="5" t="s">
        <v>3855</v>
      </c>
      <c r="F5" s="8"/>
      <c r="G5" s="8"/>
    </row>
    <row r="6" spans="1:19" ht="11" customHeight="1" x14ac:dyDescent="0.35">
      <c r="A6" s="3" t="s">
        <v>3995</v>
      </c>
      <c r="B6" s="2"/>
      <c r="C6" s="8"/>
      <c r="D6" s="8"/>
      <c r="E6" s="8"/>
      <c r="F6" s="8"/>
      <c r="G6" s="5" t="s">
        <v>4007</v>
      </c>
    </row>
    <row r="7" spans="1:19" ht="11" customHeight="1" x14ac:dyDescent="0.35">
      <c r="A7" s="3" t="s">
        <v>3998</v>
      </c>
      <c r="B7" s="2"/>
      <c r="C7" s="8"/>
      <c r="D7" s="5" t="s">
        <v>4008</v>
      </c>
      <c r="E7" s="8"/>
      <c r="F7" s="8"/>
      <c r="G7" s="8"/>
    </row>
    <row r="9" spans="1:19" ht="11" customHeight="1" x14ac:dyDescent="0.35">
      <c r="C9" s="3" t="s">
        <v>3999</v>
      </c>
      <c r="D9" s="3" t="s">
        <v>3591</v>
      </c>
      <c r="E9" s="3" t="s">
        <v>3592</v>
      </c>
      <c r="F9" s="3" t="s">
        <v>3593</v>
      </c>
      <c r="G9" s="3" t="s">
        <v>3594</v>
      </c>
      <c r="H9" s="3" t="s">
        <v>3595</v>
      </c>
      <c r="I9" s="3" t="s">
        <v>3596</v>
      </c>
      <c r="J9" s="3" t="s">
        <v>3597</v>
      </c>
      <c r="K9" s="3" t="s">
        <v>3598</v>
      </c>
      <c r="L9" s="3" t="s">
        <v>3599</v>
      </c>
      <c r="M9" s="3" t="s">
        <v>3600</v>
      </c>
      <c r="N9" s="3" t="s">
        <v>3601</v>
      </c>
      <c r="O9" s="3" t="s">
        <v>3602</v>
      </c>
      <c r="P9" s="3" t="s">
        <v>3603</v>
      </c>
      <c r="Q9" s="3" t="s">
        <v>3604</v>
      </c>
      <c r="R9" s="3" t="s">
        <v>4000</v>
      </c>
      <c r="S9" s="33" t="s">
        <v>3850</v>
      </c>
    </row>
    <row r="10" spans="1:19" ht="11" customHeight="1" x14ac:dyDescent="0.35">
      <c r="C10" s="4" t="s">
        <v>4038</v>
      </c>
      <c r="D10" s="4" t="s">
        <v>4039</v>
      </c>
      <c r="E10" s="4" t="s">
        <v>4040</v>
      </c>
      <c r="F10" s="4" t="s">
        <v>4041</v>
      </c>
      <c r="G10" s="4" t="s">
        <v>4042</v>
      </c>
      <c r="H10" s="4" t="s">
        <v>4043</v>
      </c>
      <c r="I10" s="4" t="s">
        <v>4044</v>
      </c>
      <c r="J10" s="4" t="s">
        <v>4045</v>
      </c>
      <c r="K10" s="4" t="s">
        <v>4046</v>
      </c>
      <c r="L10" s="4" t="s">
        <v>4047</v>
      </c>
      <c r="M10" s="4" t="s">
        <v>4048</v>
      </c>
      <c r="N10" s="4" t="s">
        <v>4049</v>
      </c>
      <c r="O10" s="4" t="s">
        <v>4050</v>
      </c>
      <c r="P10" s="4" t="s">
        <v>4051</v>
      </c>
      <c r="Q10" s="4" t="s">
        <v>4052</v>
      </c>
      <c r="R10" s="4" t="s">
        <v>4053</v>
      </c>
      <c r="S10" s="34"/>
    </row>
    <row r="11" spans="1:19" ht="11" customHeight="1" x14ac:dyDescent="0.35">
      <c r="A11" s="7" t="s">
        <v>4001</v>
      </c>
      <c r="B11" s="4" t="s">
        <v>596</v>
      </c>
      <c r="C11" s="12"/>
      <c r="D11" s="12"/>
      <c r="E11" s="12"/>
      <c r="F11" s="12"/>
      <c r="G11" s="12"/>
      <c r="H11" s="12"/>
      <c r="I11" s="12"/>
      <c r="J11" s="12"/>
      <c r="K11" s="12"/>
      <c r="L11" s="12"/>
      <c r="M11" s="12"/>
      <c r="N11" s="12"/>
      <c r="O11" s="12"/>
      <c r="P11" s="12"/>
      <c r="Q11" s="12"/>
      <c r="R11" s="6"/>
      <c r="S11" s="5" t="s">
        <v>3881</v>
      </c>
    </row>
    <row r="12" spans="1:19" ht="11" customHeight="1" x14ac:dyDescent="0.35">
      <c r="A12" s="7" t="s">
        <v>3866</v>
      </c>
      <c r="B12" s="4" t="s">
        <v>598</v>
      </c>
      <c r="C12" s="6"/>
      <c r="D12" s="6"/>
      <c r="E12" s="6"/>
      <c r="F12" s="6"/>
      <c r="G12" s="6"/>
      <c r="H12" s="6"/>
      <c r="I12" s="6"/>
      <c r="J12" s="6"/>
      <c r="K12" s="6"/>
      <c r="L12" s="6"/>
      <c r="M12" s="6"/>
      <c r="N12" s="6"/>
      <c r="O12" s="6"/>
      <c r="P12" s="6"/>
      <c r="Q12" s="6"/>
      <c r="R12" s="12"/>
      <c r="S12" s="5" t="s">
        <v>3882</v>
      </c>
    </row>
    <row r="13" spans="1:19" ht="11" customHeight="1" x14ac:dyDescent="0.35">
      <c r="A13" s="7" t="s">
        <v>3867</v>
      </c>
      <c r="B13" s="4" t="s">
        <v>600</v>
      </c>
      <c r="C13" s="6"/>
      <c r="D13" s="6"/>
      <c r="E13" s="6"/>
      <c r="F13" s="6"/>
      <c r="G13" s="6"/>
      <c r="H13" s="6"/>
      <c r="I13" s="6"/>
      <c r="J13" s="6"/>
      <c r="K13" s="6"/>
      <c r="L13" s="6"/>
      <c r="M13" s="6"/>
      <c r="N13" s="6"/>
      <c r="O13" s="6"/>
      <c r="P13" s="6"/>
      <c r="Q13" s="12"/>
      <c r="R13" s="12"/>
      <c r="S13" s="5" t="s">
        <v>3883</v>
      </c>
    </row>
    <row r="14" spans="1:19" ht="11" customHeight="1" x14ac:dyDescent="0.35">
      <c r="A14" s="7" t="s">
        <v>3868</v>
      </c>
      <c r="B14" s="4" t="s">
        <v>602</v>
      </c>
      <c r="C14" s="6"/>
      <c r="D14" s="6"/>
      <c r="E14" s="6"/>
      <c r="F14" s="6"/>
      <c r="G14" s="6"/>
      <c r="H14" s="6"/>
      <c r="I14" s="6"/>
      <c r="J14" s="6"/>
      <c r="K14" s="6"/>
      <c r="L14" s="6"/>
      <c r="M14" s="6"/>
      <c r="N14" s="6"/>
      <c r="O14" s="6"/>
      <c r="P14" s="12"/>
      <c r="Q14" s="12"/>
      <c r="R14" s="12"/>
      <c r="S14" s="5" t="s">
        <v>3884</v>
      </c>
    </row>
    <row r="15" spans="1:19" ht="11" customHeight="1" x14ac:dyDescent="0.35">
      <c r="A15" s="7" t="s">
        <v>3869</v>
      </c>
      <c r="B15" s="4" t="s">
        <v>604</v>
      </c>
      <c r="C15" s="6"/>
      <c r="D15" s="6"/>
      <c r="E15" s="6"/>
      <c r="F15" s="6"/>
      <c r="G15" s="6"/>
      <c r="H15" s="6"/>
      <c r="I15" s="6"/>
      <c r="J15" s="6"/>
      <c r="K15" s="6"/>
      <c r="L15" s="6"/>
      <c r="M15" s="6"/>
      <c r="N15" s="6"/>
      <c r="O15" s="12"/>
      <c r="P15" s="12"/>
      <c r="Q15" s="12"/>
      <c r="R15" s="12"/>
      <c r="S15" s="5" t="s">
        <v>3885</v>
      </c>
    </row>
    <row r="16" spans="1:19" ht="11" customHeight="1" x14ac:dyDescent="0.35">
      <c r="A16" s="7" t="s">
        <v>3870</v>
      </c>
      <c r="B16" s="4" t="s">
        <v>606</v>
      </c>
      <c r="C16" s="6"/>
      <c r="D16" s="6"/>
      <c r="E16" s="6"/>
      <c r="F16" s="6"/>
      <c r="G16" s="6"/>
      <c r="H16" s="6"/>
      <c r="I16" s="6"/>
      <c r="J16" s="6"/>
      <c r="K16" s="6"/>
      <c r="L16" s="6"/>
      <c r="M16" s="6"/>
      <c r="N16" s="12"/>
      <c r="O16" s="12"/>
      <c r="P16" s="12"/>
      <c r="Q16" s="12"/>
      <c r="R16" s="12"/>
      <c r="S16" s="5" t="s">
        <v>3886</v>
      </c>
    </row>
    <row r="17" spans="1:19" ht="11" customHeight="1" x14ac:dyDescent="0.35">
      <c r="A17" s="7" t="s">
        <v>3871</v>
      </c>
      <c r="B17" s="4" t="s">
        <v>608</v>
      </c>
      <c r="C17" s="6"/>
      <c r="D17" s="6"/>
      <c r="E17" s="6"/>
      <c r="F17" s="6"/>
      <c r="G17" s="6"/>
      <c r="H17" s="6"/>
      <c r="I17" s="6"/>
      <c r="J17" s="6"/>
      <c r="K17" s="6"/>
      <c r="L17" s="6"/>
      <c r="M17" s="12"/>
      <c r="N17" s="12"/>
      <c r="O17" s="12"/>
      <c r="P17" s="12"/>
      <c r="Q17" s="12"/>
      <c r="R17" s="12"/>
      <c r="S17" s="5" t="s">
        <v>3887</v>
      </c>
    </row>
    <row r="18" spans="1:19" ht="11" customHeight="1" x14ac:dyDescent="0.35">
      <c r="A18" s="7" t="s">
        <v>3872</v>
      </c>
      <c r="B18" s="4" t="s">
        <v>628</v>
      </c>
      <c r="C18" s="6"/>
      <c r="D18" s="6"/>
      <c r="E18" s="6"/>
      <c r="F18" s="6"/>
      <c r="G18" s="6"/>
      <c r="H18" s="6"/>
      <c r="I18" s="6"/>
      <c r="J18" s="6"/>
      <c r="K18" s="6"/>
      <c r="L18" s="12"/>
      <c r="M18" s="12"/>
      <c r="N18" s="12"/>
      <c r="O18" s="12"/>
      <c r="P18" s="12"/>
      <c r="Q18" s="12"/>
      <c r="R18" s="12"/>
      <c r="S18" s="5" t="s">
        <v>3888</v>
      </c>
    </row>
    <row r="19" spans="1:19" ht="11" customHeight="1" x14ac:dyDescent="0.35">
      <c r="A19" s="7" t="s">
        <v>3873</v>
      </c>
      <c r="B19" s="4" t="s">
        <v>634</v>
      </c>
      <c r="C19" s="6"/>
      <c r="D19" s="6"/>
      <c r="E19" s="6"/>
      <c r="F19" s="6"/>
      <c r="G19" s="6"/>
      <c r="H19" s="6"/>
      <c r="I19" s="6"/>
      <c r="J19" s="6"/>
      <c r="K19" s="12"/>
      <c r="L19" s="12"/>
      <c r="M19" s="12"/>
      <c r="N19" s="12"/>
      <c r="O19" s="12"/>
      <c r="P19" s="12"/>
      <c r="Q19" s="12"/>
      <c r="R19" s="12"/>
      <c r="S19" s="5" t="s">
        <v>3889</v>
      </c>
    </row>
    <row r="20" spans="1:19" ht="11" customHeight="1" x14ac:dyDescent="0.35">
      <c r="A20" s="7" t="s">
        <v>3874</v>
      </c>
      <c r="B20" s="4" t="s">
        <v>636</v>
      </c>
      <c r="C20" s="6"/>
      <c r="D20" s="6"/>
      <c r="E20" s="6"/>
      <c r="F20" s="6"/>
      <c r="G20" s="6"/>
      <c r="H20" s="6"/>
      <c r="I20" s="6"/>
      <c r="J20" s="12"/>
      <c r="K20" s="12"/>
      <c r="L20" s="12"/>
      <c r="M20" s="12"/>
      <c r="N20" s="12"/>
      <c r="O20" s="12"/>
      <c r="P20" s="12"/>
      <c r="Q20" s="12"/>
      <c r="R20" s="12"/>
      <c r="S20" s="5" t="s">
        <v>3890</v>
      </c>
    </row>
    <row r="21" spans="1:19" ht="11" customHeight="1" x14ac:dyDescent="0.35">
      <c r="A21" s="7" t="s">
        <v>3875</v>
      </c>
      <c r="B21" s="4" t="s">
        <v>1437</v>
      </c>
      <c r="C21" s="6"/>
      <c r="D21" s="6"/>
      <c r="E21" s="6"/>
      <c r="F21" s="6"/>
      <c r="G21" s="6"/>
      <c r="H21" s="6"/>
      <c r="I21" s="12"/>
      <c r="J21" s="12"/>
      <c r="K21" s="12"/>
      <c r="L21" s="12"/>
      <c r="M21" s="12"/>
      <c r="N21" s="12"/>
      <c r="O21" s="12"/>
      <c r="P21" s="12"/>
      <c r="Q21" s="12"/>
      <c r="R21" s="12"/>
      <c r="S21" s="5" t="s">
        <v>3891</v>
      </c>
    </row>
    <row r="22" spans="1:19" ht="11" customHeight="1" x14ac:dyDescent="0.35">
      <c r="A22" s="7" t="s">
        <v>3876</v>
      </c>
      <c r="B22" s="4" t="s">
        <v>1439</v>
      </c>
      <c r="C22" s="6"/>
      <c r="D22" s="6"/>
      <c r="E22" s="6"/>
      <c r="F22" s="6"/>
      <c r="G22" s="6"/>
      <c r="H22" s="12"/>
      <c r="I22" s="12"/>
      <c r="J22" s="12"/>
      <c r="K22" s="12"/>
      <c r="L22" s="12"/>
      <c r="M22" s="12"/>
      <c r="N22" s="12"/>
      <c r="O22" s="12"/>
      <c r="P22" s="12"/>
      <c r="Q22" s="12"/>
      <c r="R22" s="12"/>
      <c r="S22" s="5" t="s">
        <v>3892</v>
      </c>
    </row>
    <row r="23" spans="1:19" ht="11" customHeight="1" x14ac:dyDescent="0.35">
      <c r="A23" s="7" t="s">
        <v>3877</v>
      </c>
      <c r="B23" s="4" t="s">
        <v>1440</v>
      </c>
      <c r="C23" s="6"/>
      <c r="D23" s="6"/>
      <c r="E23" s="6"/>
      <c r="F23" s="6"/>
      <c r="G23" s="12"/>
      <c r="H23" s="12"/>
      <c r="I23" s="12"/>
      <c r="J23" s="12"/>
      <c r="K23" s="12"/>
      <c r="L23" s="12"/>
      <c r="M23" s="12"/>
      <c r="N23" s="12"/>
      <c r="O23" s="12"/>
      <c r="P23" s="12"/>
      <c r="Q23" s="12"/>
      <c r="R23" s="12"/>
      <c r="S23" s="5" t="s">
        <v>3893</v>
      </c>
    </row>
    <row r="24" spans="1:19" ht="11" customHeight="1" x14ac:dyDescent="0.35">
      <c r="A24" s="7" t="s">
        <v>3878</v>
      </c>
      <c r="B24" s="4" t="s">
        <v>1441</v>
      </c>
      <c r="C24" s="6"/>
      <c r="D24" s="6"/>
      <c r="E24" s="6"/>
      <c r="F24" s="12"/>
      <c r="G24" s="12"/>
      <c r="H24" s="12"/>
      <c r="I24" s="12"/>
      <c r="J24" s="12"/>
      <c r="K24" s="12"/>
      <c r="L24" s="12"/>
      <c r="M24" s="12"/>
      <c r="N24" s="12"/>
      <c r="O24" s="12"/>
      <c r="P24" s="12"/>
      <c r="Q24" s="12"/>
      <c r="R24" s="12"/>
      <c r="S24" s="5" t="s">
        <v>3894</v>
      </c>
    </row>
    <row r="25" spans="1:19" ht="11" customHeight="1" x14ac:dyDescent="0.35">
      <c r="A25" s="7" t="s">
        <v>3879</v>
      </c>
      <c r="B25" s="4" t="s">
        <v>1442</v>
      </c>
      <c r="C25" s="6"/>
      <c r="D25" s="6"/>
      <c r="E25" s="12"/>
      <c r="F25" s="12"/>
      <c r="G25" s="12"/>
      <c r="H25" s="12"/>
      <c r="I25" s="12"/>
      <c r="J25" s="12"/>
      <c r="K25" s="12"/>
      <c r="L25" s="12"/>
      <c r="M25" s="12"/>
      <c r="N25" s="12"/>
      <c r="O25" s="12"/>
      <c r="P25" s="12"/>
      <c r="Q25" s="12"/>
      <c r="R25" s="12"/>
      <c r="S25" s="5" t="s">
        <v>3895</v>
      </c>
    </row>
    <row r="26" spans="1:19" ht="11" customHeight="1" x14ac:dyDescent="0.35">
      <c r="A26" s="7" t="s">
        <v>3880</v>
      </c>
      <c r="B26" s="4" t="s">
        <v>1444</v>
      </c>
      <c r="C26" s="6"/>
      <c r="D26" s="12"/>
      <c r="E26" s="12"/>
      <c r="F26" s="12"/>
      <c r="G26" s="12"/>
      <c r="H26" s="12"/>
      <c r="I26" s="12"/>
      <c r="J26" s="12"/>
      <c r="K26" s="12"/>
      <c r="L26" s="12"/>
      <c r="M26" s="12"/>
      <c r="N26" s="12"/>
      <c r="O26" s="12"/>
      <c r="P26" s="12"/>
      <c r="Q26" s="12"/>
      <c r="R26" s="12"/>
      <c r="S26" s="5" t="s">
        <v>3851</v>
      </c>
    </row>
    <row r="27" spans="1:19" ht="11" customHeight="1" x14ac:dyDescent="0.35">
      <c r="B27" s="5" t="s">
        <v>4002</v>
      </c>
      <c r="C27" s="5" t="s">
        <v>4003</v>
      </c>
      <c r="D27" s="5" t="s">
        <v>3625</v>
      </c>
      <c r="E27" s="5" t="s">
        <v>3626</v>
      </c>
      <c r="F27" s="5" t="s">
        <v>3627</v>
      </c>
      <c r="G27" s="5" t="s">
        <v>3628</v>
      </c>
      <c r="H27" s="5" t="s">
        <v>3629</v>
      </c>
      <c r="I27" s="5" t="s">
        <v>3630</v>
      </c>
      <c r="J27" s="5" t="s">
        <v>3631</v>
      </c>
      <c r="K27" s="5" t="s">
        <v>3632</v>
      </c>
      <c r="L27" s="5" t="s">
        <v>3633</v>
      </c>
      <c r="M27" s="5" t="s">
        <v>3634</v>
      </c>
      <c r="N27" s="5" t="s">
        <v>3635</v>
      </c>
      <c r="O27" s="5" t="s">
        <v>3636</v>
      </c>
      <c r="P27" s="5" t="s">
        <v>3637</v>
      </c>
      <c r="Q27" s="5" t="s">
        <v>3638</v>
      </c>
      <c r="R27" s="5" t="s">
        <v>4004</v>
      </c>
    </row>
  </sheetData>
  <mergeCells count="6">
    <mergeCell ref="C1:C2"/>
    <mergeCell ref="S9:S10"/>
    <mergeCell ref="F1:F2"/>
    <mergeCell ref="G1:G2"/>
    <mergeCell ref="D1:D2"/>
    <mergeCell ref="E1:E2"/>
  </mergeCells>
  <dataValidations count="1">
    <dataValidation type="custom" allowBlank="1" showErrorMessage="1" errorTitle="Error" error="Data is of incorrect type!" sqref="C11:R26" xr:uid="{00000000-0002-0000-7700-000005000000}">
      <formula1>ISNUMBER(C11)</formula1>
    </dataValidation>
  </dataValidations>
  <hyperlinks>
    <hyperlink ref="A1" location="'Table of Contents'!A1" display="S.19.01.01.13 - Net Claims Paid (non-cumulative) - Development year (absolute amount)" xr:uid="{00000000-0004-0000-7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700-000000000000}">
          <x14:formula1>
            <xm:f>Enumerations!$A$605:$A$605</xm:f>
          </x14:formula1>
          <xm:sqref>B3</xm:sqref>
        </x14:dataValidation>
        <x14:dataValidation type="list" allowBlank="1" showErrorMessage="1" errorTitle="Error" error="Data is of incorrect type!" xr:uid="{00000000-0002-0000-7700-000001000000}">
          <x14:formula1>
            <xm:f>Enumerations!$A$606:$P$606</xm:f>
          </x14:formula1>
          <xm:sqref>B4</xm:sqref>
        </x14:dataValidation>
        <x14:dataValidation type="list" allowBlank="1" showErrorMessage="1" errorTitle="Error" error="Data is of incorrect type!" xr:uid="{00000000-0002-0000-7700-000002000000}">
          <x14:formula1>
            <xm:f>Enumerations!$A$607:$B$607</xm:f>
          </x14:formula1>
          <xm:sqref>B5</xm:sqref>
        </x14:dataValidation>
        <x14:dataValidation type="list" allowBlank="1" showErrorMessage="1" errorTitle="Error" error="Data is of incorrect type!" xr:uid="{00000000-0002-0000-7700-000003000000}">
          <x14:formula1>
            <xm:f>Enumerations!$A$608:$GM$608</xm:f>
          </x14:formula1>
          <xm:sqref>B6</xm:sqref>
        </x14:dataValidation>
        <x14:dataValidation type="list" allowBlank="1" showErrorMessage="1" errorTitle="Error" error="Data is of incorrect type!" xr:uid="{00000000-0002-0000-7700-000004000000}">
          <x14:formula1>
            <xm:f>Enumerations!$A$609:$B$609</xm:f>
          </x14:formula1>
          <xm:sqref>B7</xm:sqref>
        </x14:dataValidation>
      </x14:dataValidations>
    </ext>
  </extLst>
</worksheet>
</file>

<file path=xl/worksheets/sheet1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800-000000000000}">
  <sheetPr codeName="Sheet121">
    <pageSetUpPr autoPageBreaks="0"/>
  </sheetPr>
  <dimension ref="A1:G28"/>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7" width="15" customWidth="1"/>
  </cols>
  <sheetData>
    <row r="1" spans="1:7" ht="11" customHeight="1" x14ac:dyDescent="0.35">
      <c r="A1" s="1" t="s">
        <v>4054</v>
      </c>
      <c r="C1" s="33" t="s">
        <v>20</v>
      </c>
      <c r="D1" s="33" t="s">
        <v>4005</v>
      </c>
      <c r="E1" s="33" t="s">
        <v>3852</v>
      </c>
      <c r="F1" s="33" t="s">
        <v>492</v>
      </c>
      <c r="G1" s="33" t="s">
        <v>4006</v>
      </c>
    </row>
    <row r="2" spans="1:7" x14ac:dyDescent="0.35">
      <c r="C2" s="34"/>
      <c r="D2" s="34"/>
      <c r="E2" s="34"/>
      <c r="F2" s="34"/>
      <c r="G2" s="34"/>
    </row>
    <row r="3" spans="1:7" ht="10" customHeight="1" x14ac:dyDescent="0.35">
      <c r="A3" s="3" t="s">
        <v>2</v>
      </c>
      <c r="B3" s="2"/>
      <c r="C3" s="8"/>
      <c r="D3" s="8"/>
      <c r="E3" s="8"/>
      <c r="F3" s="8"/>
      <c r="G3" s="8"/>
    </row>
    <row r="4" spans="1:7" ht="11" customHeight="1" x14ac:dyDescent="0.35">
      <c r="A4" s="3" t="s">
        <v>1742</v>
      </c>
      <c r="B4" s="2"/>
      <c r="C4" s="8"/>
      <c r="D4" s="8"/>
      <c r="E4" s="8"/>
      <c r="F4" s="5" t="s">
        <v>3854</v>
      </c>
      <c r="G4" s="8"/>
    </row>
    <row r="5" spans="1:7" ht="11" customHeight="1" x14ac:dyDescent="0.35">
      <c r="A5" s="3" t="s">
        <v>3841</v>
      </c>
      <c r="B5" s="2"/>
      <c r="C5" s="8"/>
      <c r="D5" s="8"/>
      <c r="E5" s="5" t="s">
        <v>3855</v>
      </c>
      <c r="F5" s="8"/>
      <c r="G5" s="8"/>
    </row>
    <row r="6" spans="1:7" ht="11" customHeight="1" x14ac:dyDescent="0.35">
      <c r="A6" s="3" t="s">
        <v>3995</v>
      </c>
      <c r="B6" s="2"/>
      <c r="C6" s="8"/>
      <c r="D6" s="8"/>
      <c r="E6" s="8"/>
      <c r="F6" s="8"/>
      <c r="G6" s="5" t="s">
        <v>4007</v>
      </c>
    </row>
    <row r="7" spans="1:7" ht="11" customHeight="1" x14ac:dyDescent="0.35">
      <c r="A7" s="3" t="s">
        <v>3998</v>
      </c>
      <c r="B7" s="2"/>
      <c r="C7" s="8"/>
      <c r="D7" s="5" t="s">
        <v>4008</v>
      </c>
      <c r="E7" s="8"/>
      <c r="F7" s="8"/>
      <c r="G7" s="8"/>
    </row>
    <row r="9" spans="1:7" ht="11" customHeight="1" x14ac:dyDescent="0.35">
      <c r="C9" s="3" t="s">
        <v>4011</v>
      </c>
      <c r="D9" s="3" t="s">
        <v>4012</v>
      </c>
      <c r="E9" s="33" t="s">
        <v>4002</v>
      </c>
      <c r="F9" s="33" t="s">
        <v>3850</v>
      </c>
    </row>
    <row r="10" spans="1:7" ht="11" customHeight="1" x14ac:dyDescent="0.35">
      <c r="C10" s="4" t="s">
        <v>4056</v>
      </c>
      <c r="D10" s="4" t="s">
        <v>4057</v>
      </c>
      <c r="E10" s="34"/>
      <c r="F10" s="34"/>
    </row>
    <row r="11" spans="1:7" ht="11" customHeight="1" x14ac:dyDescent="0.35">
      <c r="A11" s="7" t="s">
        <v>4001</v>
      </c>
      <c r="B11" s="4" t="s">
        <v>596</v>
      </c>
      <c r="C11" s="6"/>
      <c r="D11" s="6"/>
      <c r="E11" s="5" t="s">
        <v>4004</v>
      </c>
      <c r="F11" s="5" t="s">
        <v>3881</v>
      </c>
    </row>
    <row r="12" spans="1:7" ht="11" customHeight="1" x14ac:dyDescent="0.35">
      <c r="A12" s="7" t="s">
        <v>3866</v>
      </c>
      <c r="B12" s="4" t="s">
        <v>598</v>
      </c>
      <c r="C12" s="6"/>
      <c r="D12" s="6"/>
      <c r="E12" s="5" t="s">
        <v>3638</v>
      </c>
      <c r="F12" s="5" t="s">
        <v>3882</v>
      </c>
    </row>
    <row r="13" spans="1:7" ht="11" customHeight="1" x14ac:dyDescent="0.35">
      <c r="A13" s="7" t="s">
        <v>3867</v>
      </c>
      <c r="B13" s="4" t="s">
        <v>600</v>
      </c>
      <c r="C13" s="6"/>
      <c r="D13" s="6"/>
      <c r="E13" s="5" t="s">
        <v>3637</v>
      </c>
      <c r="F13" s="5" t="s">
        <v>3883</v>
      </c>
    </row>
    <row r="14" spans="1:7" ht="11" customHeight="1" x14ac:dyDescent="0.35">
      <c r="A14" s="7" t="s">
        <v>3868</v>
      </c>
      <c r="B14" s="4" t="s">
        <v>602</v>
      </c>
      <c r="C14" s="6"/>
      <c r="D14" s="6"/>
      <c r="E14" s="5" t="s">
        <v>3636</v>
      </c>
      <c r="F14" s="5" t="s">
        <v>3884</v>
      </c>
    </row>
    <row r="15" spans="1:7" ht="11" customHeight="1" x14ac:dyDescent="0.35">
      <c r="A15" s="7" t="s">
        <v>3869</v>
      </c>
      <c r="B15" s="4" t="s">
        <v>604</v>
      </c>
      <c r="C15" s="6"/>
      <c r="D15" s="6"/>
      <c r="E15" s="5" t="s">
        <v>3635</v>
      </c>
      <c r="F15" s="5" t="s">
        <v>3885</v>
      </c>
    </row>
    <row r="16" spans="1:7" ht="11" customHeight="1" x14ac:dyDescent="0.35">
      <c r="A16" s="7" t="s">
        <v>3870</v>
      </c>
      <c r="B16" s="4" t="s">
        <v>606</v>
      </c>
      <c r="C16" s="6"/>
      <c r="D16" s="6"/>
      <c r="E16" s="5" t="s">
        <v>3634</v>
      </c>
      <c r="F16" s="5" t="s">
        <v>3886</v>
      </c>
    </row>
    <row r="17" spans="1:6" ht="11" customHeight="1" x14ac:dyDescent="0.35">
      <c r="A17" s="7" t="s">
        <v>3871</v>
      </c>
      <c r="B17" s="4" t="s">
        <v>608</v>
      </c>
      <c r="C17" s="6"/>
      <c r="D17" s="6"/>
      <c r="E17" s="5" t="s">
        <v>3633</v>
      </c>
      <c r="F17" s="5" t="s">
        <v>3887</v>
      </c>
    </row>
    <row r="18" spans="1:6" ht="11" customHeight="1" x14ac:dyDescent="0.35">
      <c r="A18" s="7" t="s">
        <v>3872</v>
      </c>
      <c r="B18" s="4" t="s">
        <v>628</v>
      </c>
      <c r="C18" s="6"/>
      <c r="D18" s="6"/>
      <c r="E18" s="5" t="s">
        <v>3632</v>
      </c>
      <c r="F18" s="5" t="s">
        <v>3888</v>
      </c>
    </row>
    <row r="19" spans="1:6" ht="11" customHeight="1" x14ac:dyDescent="0.35">
      <c r="A19" s="7" t="s">
        <v>3873</v>
      </c>
      <c r="B19" s="4" t="s">
        <v>634</v>
      </c>
      <c r="C19" s="6"/>
      <c r="D19" s="6"/>
      <c r="E19" s="5" t="s">
        <v>3631</v>
      </c>
      <c r="F19" s="5" t="s">
        <v>3889</v>
      </c>
    </row>
    <row r="20" spans="1:6" ht="11" customHeight="1" x14ac:dyDescent="0.35">
      <c r="A20" s="7" t="s">
        <v>3874</v>
      </c>
      <c r="B20" s="4" t="s">
        <v>636</v>
      </c>
      <c r="C20" s="6"/>
      <c r="D20" s="6"/>
      <c r="E20" s="5" t="s">
        <v>3630</v>
      </c>
      <c r="F20" s="5" t="s">
        <v>3890</v>
      </c>
    </row>
    <row r="21" spans="1:6" ht="11" customHeight="1" x14ac:dyDescent="0.35">
      <c r="A21" s="7" t="s">
        <v>3875</v>
      </c>
      <c r="B21" s="4" t="s">
        <v>1437</v>
      </c>
      <c r="C21" s="6"/>
      <c r="D21" s="6"/>
      <c r="E21" s="5" t="s">
        <v>3629</v>
      </c>
      <c r="F21" s="5" t="s">
        <v>3891</v>
      </c>
    </row>
    <row r="22" spans="1:6" ht="11" customHeight="1" x14ac:dyDescent="0.35">
      <c r="A22" s="7" t="s">
        <v>3876</v>
      </c>
      <c r="B22" s="4" t="s">
        <v>1439</v>
      </c>
      <c r="C22" s="6"/>
      <c r="D22" s="6"/>
      <c r="E22" s="5" t="s">
        <v>3628</v>
      </c>
      <c r="F22" s="5" t="s">
        <v>3892</v>
      </c>
    </row>
    <row r="23" spans="1:6" ht="11" customHeight="1" x14ac:dyDescent="0.35">
      <c r="A23" s="7" t="s">
        <v>3877</v>
      </c>
      <c r="B23" s="4" t="s">
        <v>1440</v>
      </c>
      <c r="C23" s="6"/>
      <c r="D23" s="6"/>
      <c r="E23" s="5" t="s">
        <v>3627</v>
      </c>
      <c r="F23" s="5" t="s">
        <v>3893</v>
      </c>
    </row>
    <row r="24" spans="1:6" ht="11" customHeight="1" x14ac:dyDescent="0.35">
      <c r="A24" s="7" t="s">
        <v>3878</v>
      </c>
      <c r="B24" s="4" t="s">
        <v>1441</v>
      </c>
      <c r="C24" s="6"/>
      <c r="D24" s="6"/>
      <c r="E24" s="5" t="s">
        <v>3626</v>
      </c>
      <c r="F24" s="5" t="s">
        <v>3894</v>
      </c>
    </row>
    <row r="25" spans="1:6" ht="11" customHeight="1" x14ac:dyDescent="0.35">
      <c r="A25" s="7" t="s">
        <v>3879</v>
      </c>
      <c r="B25" s="4" t="s">
        <v>1442</v>
      </c>
      <c r="C25" s="6"/>
      <c r="D25" s="6"/>
      <c r="E25" s="5" t="s">
        <v>3625</v>
      </c>
      <c r="F25" s="5" t="s">
        <v>3895</v>
      </c>
    </row>
    <row r="26" spans="1:6" ht="11" customHeight="1" x14ac:dyDescent="0.35">
      <c r="A26" s="7" t="s">
        <v>3880</v>
      </c>
      <c r="B26" s="4" t="s">
        <v>1444</v>
      </c>
      <c r="C26" s="6"/>
      <c r="D26" s="6"/>
      <c r="E26" s="5" t="s">
        <v>4003</v>
      </c>
      <c r="F26" s="5" t="s">
        <v>3851</v>
      </c>
    </row>
    <row r="27" spans="1:6" ht="11" customHeight="1" x14ac:dyDescent="0.35">
      <c r="A27" s="7" t="s">
        <v>1825</v>
      </c>
      <c r="B27" s="4" t="s">
        <v>638</v>
      </c>
      <c r="C27" s="6"/>
      <c r="D27" s="6"/>
      <c r="E27" s="8"/>
      <c r="F27" s="8"/>
    </row>
    <row r="28" spans="1:6" ht="11" customHeight="1" x14ac:dyDescent="0.35">
      <c r="B28" s="5" t="s">
        <v>1572</v>
      </c>
      <c r="C28" s="5" t="s">
        <v>4013</v>
      </c>
      <c r="D28" s="5" t="s">
        <v>4014</v>
      </c>
    </row>
  </sheetData>
  <mergeCells count="7">
    <mergeCell ref="G1:G2"/>
    <mergeCell ref="F1:F2"/>
    <mergeCell ref="C1:C2"/>
    <mergeCell ref="E1:E2"/>
    <mergeCell ref="F9:F10"/>
    <mergeCell ref="D1:D2"/>
    <mergeCell ref="E9:E10"/>
  </mergeCells>
  <dataValidations count="1">
    <dataValidation type="custom" allowBlank="1" showErrorMessage="1" errorTitle="Error" error="Data is of incorrect type!" sqref="C11:D27" xr:uid="{00000000-0002-0000-7800-000005000000}">
      <formula1>ISNUMBER(C11)</formula1>
    </dataValidation>
  </dataValidations>
  <hyperlinks>
    <hyperlink ref="A1" location="'Table of Contents'!A1" display="S.19.01.01.14 - Net Claims Paid (non-cumulative) - Current year, sum of years (cumulative)" xr:uid="{00000000-0004-0000-7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800-000000000000}">
          <x14:formula1>
            <xm:f>Enumerations!$A$610:$A$610</xm:f>
          </x14:formula1>
          <xm:sqref>B3</xm:sqref>
        </x14:dataValidation>
        <x14:dataValidation type="list" allowBlank="1" showErrorMessage="1" errorTitle="Error" error="Data is of incorrect type!" xr:uid="{00000000-0002-0000-7800-000001000000}">
          <x14:formula1>
            <xm:f>Enumerations!$A$611:$P$611</xm:f>
          </x14:formula1>
          <xm:sqref>B4</xm:sqref>
        </x14:dataValidation>
        <x14:dataValidation type="list" allowBlank="1" showErrorMessage="1" errorTitle="Error" error="Data is of incorrect type!" xr:uid="{00000000-0002-0000-7800-000002000000}">
          <x14:formula1>
            <xm:f>Enumerations!$A$612:$B$612</xm:f>
          </x14:formula1>
          <xm:sqref>B5</xm:sqref>
        </x14:dataValidation>
        <x14:dataValidation type="list" allowBlank="1" showErrorMessage="1" errorTitle="Error" error="Data is of incorrect type!" xr:uid="{00000000-0002-0000-7800-000003000000}">
          <x14:formula1>
            <xm:f>Enumerations!$A$613:$GM$613</xm:f>
          </x14:formula1>
          <xm:sqref>B6</xm:sqref>
        </x14:dataValidation>
        <x14:dataValidation type="list" allowBlank="1" showErrorMessage="1" errorTitle="Error" error="Data is of incorrect type!" xr:uid="{00000000-0002-0000-7800-000004000000}">
          <x14:formula1>
            <xm:f>Enumerations!$A$614:$B$614</xm:f>
          </x14:formula1>
          <xm:sqref>B7</xm:sqref>
        </x14:dataValidation>
      </x14:dataValidations>
    </ext>
  </extLst>
</worksheet>
</file>

<file path=xl/worksheets/sheet1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900-000000000000}">
  <sheetPr codeName="Sheet122">
    <pageSetUpPr autoPageBreaks="0"/>
  </sheetPr>
  <dimension ref="A1:S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9" width="15" customWidth="1"/>
  </cols>
  <sheetData>
    <row r="1" spans="1:19" ht="11" customHeight="1" x14ac:dyDescent="0.35">
      <c r="A1" s="1" t="s">
        <v>4058</v>
      </c>
      <c r="C1" s="33" t="s">
        <v>20</v>
      </c>
      <c r="D1" s="33" t="s">
        <v>4005</v>
      </c>
      <c r="E1" s="33" t="s">
        <v>3852</v>
      </c>
      <c r="F1" s="33" t="s">
        <v>492</v>
      </c>
      <c r="G1" s="33" t="s">
        <v>4006</v>
      </c>
    </row>
    <row r="2" spans="1:19" x14ac:dyDescent="0.35">
      <c r="C2" s="34"/>
      <c r="D2" s="34"/>
      <c r="E2" s="34"/>
      <c r="F2" s="34"/>
      <c r="G2" s="34"/>
    </row>
    <row r="3" spans="1:19" ht="10" customHeight="1" x14ac:dyDescent="0.35">
      <c r="A3" s="3" t="s">
        <v>2</v>
      </c>
      <c r="B3" s="2"/>
      <c r="C3" s="8"/>
      <c r="D3" s="8"/>
      <c r="E3" s="8"/>
      <c r="F3" s="8"/>
      <c r="G3" s="8"/>
    </row>
    <row r="4" spans="1:19" ht="11" customHeight="1" x14ac:dyDescent="0.35">
      <c r="A4" s="3" t="s">
        <v>1742</v>
      </c>
      <c r="B4" s="2"/>
      <c r="C4" s="8"/>
      <c r="D4" s="8"/>
      <c r="E4" s="8"/>
      <c r="F4" s="5" t="s">
        <v>3854</v>
      </c>
      <c r="G4" s="8"/>
    </row>
    <row r="5" spans="1:19" ht="11" customHeight="1" x14ac:dyDescent="0.35">
      <c r="A5" s="3" t="s">
        <v>3841</v>
      </c>
      <c r="B5" s="2"/>
      <c r="C5" s="8"/>
      <c r="D5" s="8"/>
      <c r="E5" s="5" t="s">
        <v>3855</v>
      </c>
      <c r="F5" s="8"/>
      <c r="G5" s="8"/>
    </row>
    <row r="6" spans="1:19" ht="11" customHeight="1" x14ac:dyDescent="0.35">
      <c r="A6" s="3" t="s">
        <v>3995</v>
      </c>
      <c r="B6" s="2"/>
      <c r="C6" s="8"/>
      <c r="D6" s="8"/>
      <c r="E6" s="8"/>
      <c r="F6" s="8"/>
      <c r="G6" s="5" t="s">
        <v>4007</v>
      </c>
    </row>
    <row r="7" spans="1:19" ht="11" customHeight="1" x14ac:dyDescent="0.35">
      <c r="A7" s="3" t="s">
        <v>3998</v>
      </c>
      <c r="B7" s="2"/>
      <c r="C7" s="8"/>
      <c r="D7" s="5" t="s">
        <v>4008</v>
      </c>
      <c r="E7" s="8"/>
      <c r="F7" s="8"/>
      <c r="G7" s="8"/>
    </row>
    <row r="9" spans="1:19" ht="11" customHeight="1" x14ac:dyDescent="0.35">
      <c r="C9" s="3" t="s">
        <v>3999</v>
      </c>
      <c r="D9" s="3" t="s">
        <v>3591</v>
      </c>
      <c r="E9" s="3" t="s">
        <v>3592</v>
      </c>
      <c r="F9" s="3" t="s">
        <v>3593</v>
      </c>
      <c r="G9" s="3" t="s">
        <v>3594</v>
      </c>
      <c r="H9" s="3" t="s">
        <v>3595</v>
      </c>
      <c r="I9" s="3" t="s">
        <v>3596</v>
      </c>
      <c r="J9" s="3" t="s">
        <v>3597</v>
      </c>
      <c r="K9" s="3" t="s">
        <v>3598</v>
      </c>
      <c r="L9" s="3" t="s">
        <v>3599</v>
      </c>
      <c r="M9" s="3" t="s">
        <v>3600</v>
      </c>
      <c r="N9" s="3" t="s">
        <v>3601</v>
      </c>
      <c r="O9" s="3" t="s">
        <v>3602</v>
      </c>
      <c r="P9" s="3" t="s">
        <v>3603</v>
      </c>
      <c r="Q9" s="3" t="s">
        <v>3604</v>
      </c>
      <c r="R9" s="3" t="s">
        <v>4000</v>
      </c>
      <c r="S9" s="33" t="s">
        <v>3850</v>
      </c>
    </row>
    <row r="10" spans="1:19" ht="11" customHeight="1" x14ac:dyDescent="0.35">
      <c r="C10" s="4" t="s">
        <v>4060</v>
      </c>
      <c r="D10" s="4" t="s">
        <v>4061</v>
      </c>
      <c r="E10" s="4" t="s">
        <v>4062</v>
      </c>
      <c r="F10" s="4" t="s">
        <v>4063</v>
      </c>
      <c r="G10" s="4" t="s">
        <v>4064</v>
      </c>
      <c r="H10" s="4" t="s">
        <v>4065</v>
      </c>
      <c r="I10" s="4" t="s">
        <v>4066</v>
      </c>
      <c r="J10" s="4" t="s">
        <v>4067</v>
      </c>
      <c r="K10" s="4" t="s">
        <v>4068</v>
      </c>
      <c r="L10" s="4" t="s">
        <v>4069</v>
      </c>
      <c r="M10" s="4" t="s">
        <v>4070</v>
      </c>
      <c r="N10" s="4" t="s">
        <v>4071</v>
      </c>
      <c r="O10" s="4" t="s">
        <v>4072</v>
      </c>
      <c r="P10" s="4" t="s">
        <v>4073</v>
      </c>
      <c r="Q10" s="4" t="s">
        <v>4074</v>
      </c>
      <c r="R10" s="4" t="s">
        <v>4075</v>
      </c>
      <c r="S10" s="34"/>
    </row>
    <row r="11" spans="1:19" ht="11" customHeight="1" x14ac:dyDescent="0.35">
      <c r="A11" s="7" t="s">
        <v>4001</v>
      </c>
      <c r="B11" s="4" t="s">
        <v>596</v>
      </c>
      <c r="C11" s="12"/>
      <c r="D11" s="12"/>
      <c r="E11" s="12"/>
      <c r="F11" s="12"/>
      <c r="G11" s="12"/>
      <c r="H11" s="12"/>
      <c r="I11" s="12"/>
      <c r="J11" s="12"/>
      <c r="K11" s="12"/>
      <c r="L11" s="12"/>
      <c r="M11" s="12"/>
      <c r="N11" s="12"/>
      <c r="O11" s="12"/>
      <c r="P11" s="12"/>
      <c r="Q11" s="12"/>
      <c r="R11" s="6"/>
      <c r="S11" s="5" t="s">
        <v>3881</v>
      </c>
    </row>
    <row r="12" spans="1:19" ht="11" customHeight="1" x14ac:dyDescent="0.35">
      <c r="A12" s="7" t="s">
        <v>3866</v>
      </c>
      <c r="B12" s="4" t="s">
        <v>598</v>
      </c>
      <c r="C12" s="6"/>
      <c r="D12" s="6"/>
      <c r="E12" s="6"/>
      <c r="F12" s="6"/>
      <c r="G12" s="6"/>
      <c r="H12" s="6"/>
      <c r="I12" s="6"/>
      <c r="J12" s="6"/>
      <c r="K12" s="6"/>
      <c r="L12" s="6"/>
      <c r="M12" s="6"/>
      <c r="N12" s="6"/>
      <c r="O12" s="6"/>
      <c r="P12" s="6"/>
      <c r="Q12" s="6"/>
      <c r="R12" s="12"/>
      <c r="S12" s="5" t="s">
        <v>3882</v>
      </c>
    </row>
    <row r="13" spans="1:19" ht="11" customHeight="1" x14ac:dyDescent="0.35">
      <c r="A13" s="7" t="s">
        <v>3867</v>
      </c>
      <c r="B13" s="4" t="s">
        <v>600</v>
      </c>
      <c r="C13" s="6"/>
      <c r="D13" s="6"/>
      <c r="E13" s="6"/>
      <c r="F13" s="6"/>
      <c r="G13" s="6"/>
      <c r="H13" s="6"/>
      <c r="I13" s="6"/>
      <c r="J13" s="6"/>
      <c r="K13" s="6"/>
      <c r="L13" s="6"/>
      <c r="M13" s="6"/>
      <c r="N13" s="6"/>
      <c r="O13" s="6"/>
      <c r="P13" s="6"/>
      <c r="Q13" s="12"/>
      <c r="R13" s="12"/>
      <c r="S13" s="5" t="s">
        <v>3883</v>
      </c>
    </row>
    <row r="14" spans="1:19" ht="11" customHeight="1" x14ac:dyDescent="0.35">
      <c r="A14" s="7" t="s">
        <v>3868</v>
      </c>
      <c r="B14" s="4" t="s">
        <v>602</v>
      </c>
      <c r="C14" s="6"/>
      <c r="D14" s="6"/>
      <c r="E14" s="6"/>
      <c r="F14" s="6"/>
      <c r="G14" s="6"/>
      <c r="H14" s="6"/>
      <c r="I14" s="6"/>
      <c r="J14" s="6"/>
      <c r="K14" s="6"/>
      <c r="L14" s="6"/>
      <c r="M14" s="6"/>
      <c r="N14" s="6"/>
      <c r="O14" s="6"/>
      <c r="P14" s="12"/>
      <c r="Q14" s="12"/>
      <c r="R14" s="12"/>
      <c r="S14" s="5" t="s">
        <v>3884</v>
      </c>
    </row>
    <row r="15" spans="1:19" ht="11" customHeight="1" x14ac:dyDescent="0.35">
      <c r="A15" s="7" t="s">
        <v>3869</v>
      </c>
      <c r="B15" s="4" t="s">
        <v>604</v>
      </c>
      <c r="C15" s="6"/>
      <c r="D15" s="6"/>
      <c r="E15" s="6"/>
      <c r="F15" s="6"/>
      <c r="G15" s="6"/>
      <c r="H15" s="6"/>
      <c r="I15" s="6"/>
      <c r="J15" s="6"/>
      <c r="K15" s="6"/>
      <c r="L15" s="6"/>
      <c r="M15" s="6"/>
      <c r="N15" s="6"/>
      <c r="O15" s="12"/>
      <c r="P15" s="12"/>
      <c r="Q15" s="12"/>
      <c r="R15" s="12"/>
      <c r="S15" s="5" t="s">
        <v>3885</v>
      </c>
    </row>
    <row r="16" spans="1:19" ht="11" customHeight="1" x14ac:dyDescent="0.35">
      <c r="A16" s="7" t="s">
        <v>3870</v>
      </c>
      <c r="B16" s="4" t="s">
        <v>606</v>
      </c>
      <c r="C16" s="6"/>
      <c r="D16" s="6"/>
      <c r="E16" s="6"/>
      <c r="F16" s="6"/>
      <c r="G16" s="6"/>
      <c r="H16" s="6"/>
      <c r="I16" s="6"/>
      <c r="J16" s="6"/>
      <c r="K16" s="6"/>
      <c r="L16" s="6"/>
      <c r="M16" s="6"/>
      <c r="N16" s="12"/>
      <c r="O16" s="12"/>
      <c r="P16" s="12"/>
      <c r="Q16" s="12"/>
      <c r="R16" s="12"/>
      <c r="S16" s="5" t="s">
        <v>3886</v>
      </c>
    </row>
    <row r="17" spans="1:19" ht="11" customHeight="1" x14ac:dyDescent="0.35">
      <c r="A17" s="7" t="s">
        <v>3871</v>
      </c>
      <c r="B17" s="4" t="s">
        <v>608</v>
      </c>
      <c r="C17" s="6"/>
      <c r="D17" s="6"/>
      <c r="E17" s="6"/>
      <c r="F17" s="6"/>
      <c r="G17" s="6"/>
      <c r="H17" s="6"/>
      <c r="I17" s="6"/>
      <c r="J17" s="6"/>
      <c r="K17" s="6"/>
      <c r="L17" s="6"/>
      <c r="M17" s="12"/>
      <c r="N17" s="12"/>
      <c r="O17" s="12"/>
      <c r="P17" s="12"/>
      <c r="Q17" s="12"/>
      <c r="R17" s="12"/>
      <c r="S17" s="5" t="s">
        <v>3887</v>
      </c>
    </row>
    <row r="18" spans="1:19" ht="11" customHeight="1" x14ac:dyDescent="0.35">
      <c r="A18" s="7" t="s">
        <v>3872</v>
      </c>
      <c r="B18" s="4" t="s">
        <v>628</v>
      </c>
      <c r="C18" s="6"/>
      <c r="D18" s="6"/>
      <c r="E18" s="6"/>
      <c r="F18" s="6"/>
      <c r="G18" s="6"/>
      <c r="H18" s="6"/>
      <c r="I18" s="6"/>
      <c r="J18" s="6"/>
      <c r="K18" s="6"/>
      <c r="L18" s="12"/>
      <c r="M18" s="12"/>
      <c r="N18" s="12"/>
      <c r="O18" s="12"/>
      <c r="P18" s="12"/>
      <c r="Q18" s="12"/>
      <c r="R18" s="12"/>
      <c r="S18" s="5" t="s">
        <v>3888</v>
      </c>
    </row>
    <row r="19" spans="1:19" ht="11" customHeight="1" x14ac:dyDescent="0.35">
      <c r="A19" s="7" t="s">
        <v>3873</v>
      </c>
      <c r="B19" s="4" t="s">
        <v>634</v>
      </c>
      <c r="C19" s="6"/>
      <c r="D19" s="6"/>
      <c r="E19" s="6"/>
      <c r="F19" s="6"/>
      <c r="G19" s="6"/>
      <c r="H19" s="6"/>
      <c r="I19" s="6"/>
      <c r="J19" s="6"/>
      <c r="K19" s="12"/>
      <c r="L19" s="12"/>
      <c r="M19" s="12"/>
      <c r="N19" s="12"/>
      <c r="O19" s="12"/>
      <c r="P19" s="12"/>
      <c r="Q19" s="12"/>
      <c r="R19" s="12"/>
      <c r="S19" s="5" t="s">
        <v>3889</v>
      </c>
    </row>
    <row r="20" spans="1:19" ht="11" customHeight="1" x14ac:dyDescent="0.35">
      <c r="A20" s="7" t="s">
        <v>3874</v>
      </c>
      <c r="B20" s="4" t="s">
        <v>636</v>
      </c>
      <c r="C20" s="6"/>
      <c r="D20" s="6"/>
      <c r="E20" s="6"/>
      <c r="F20" s="6"/>
      <c r="G20" s="6"/>
      <c r="H20" s="6"/>
      <c r="I20" s="6"/>
      <c r="J20" s="12"/>
      <c r="K20" s="12"/>
      <c r="L20" s="12"/>
      <c r="M20" s="12"/>
      <c r="N20" s="12"/>
      <c r="O20" s="12"/>
      <c r="P20" s="12"/>
      <c r="Q20" s="12"/>
      <c r="R20" s="12"/>
      <c r="S20" s="5" t="s">
        <v>3890</v>
      </c>
    </row>
    <row r="21" spans="1:19" ht="11" customHeight="1" x14ac:dyDescent="0.35">
      <c r="A21" s="7" t="s">
        <v>3875</v>
      </c>
      <c r="B21" s="4" t="s">
        <v>1437</v>
      </c>
      <c r="C21" s="6"/>
      <c r="D21" s="6"/>
      <c r="E21" s="6"/>
      <c r="F21" s="6"/>
      <c r="G21" s="6"/>
      <c r="H21" s="6"/>
      <c r="I21" s="12"/>
      <c r="J21" s="12"/>
      <c r="K21" s="12"/>
      <c r="L21" s="12"/>
      <c r="M21" s="12"/>
      <c r="N21" s="12"/>
      <c r="O21" s="12"/>
      <c r="P21" s="12"/>
      <c r="Q21" s="12"/>
      <c r="R21" s="12"/>
      <c r="S21" s="5" t="s">
        <v>3891</v>
      </c>
    </row>
    <row r="22" spans="1:19" ht="11" customHeight="1" x14ac:dyDescent="0.35">
      <c r="A22" s="7" t="s">
        <v>3876</v>
      </c>
      <c r="B22" s="4" t="s">
        <v>1439</v>
      </c>
      <c r="C22" s="6"/>
      <c r="D22" s="6"/>
      <c r="E22" s="6"/>
      <c r="F22" s="6"/>
      <c r="G22" s="6"/>
      <c r="H22" s="12"/>
      <c r="I22" s="12"/>
      <c r="J22" s="12"/>
      <c r="K22" s="12"/>
      <c r="L22" s="12"/>
      <c r="M22" s="12"/>
      <c r="N22" s="12"/>
      <c r="O22" s="12"/>
      <c r="P22" s="12"/>
      <c r="Q22" s="12"/>
      <c r="R22" s="12"/>
      <c r="S22" s="5" t="s">
        <v>3892</v>
      </c>
    </row>
    <row r="23" spans="1:19" ht="11" customHeight="1" x14ac:dyDescent="0.35">
      <c r="A23" s="7" t="s">
        <v>3877</v>
      </c>
      <c r="B23" s="4" t="s">
        <v>1440</v>
      </c>
      <c r="C23" s="6"/>
      <c r="D23" s="6"/>
      <c r="E23" s="6"/>
      <c r="F23" s="6"/>
      <c r="G23" s="12"/>
      <c r="H23" s="12"/>
      <c r="I23" s="12"/>
      <c r="J23" s="12"/>
      <c r="K23" s="12"/>
      <c r="L23" s="12"/>
      <c r="M23" s="12"/>
      <c r="N23" s="12"/>
      <c r="O23" s="12"/>
      <c r="P23" s="12"/>
      <c r="Q23" s="12"/>
      <c r="R23" s="12"/>
      <c r="S23" s="5" t="s">
        <v>3893</v>
      </c>
    </row>
    <row r="24" spans="1:19" ht="11" customHeight="1" x14ac:dyDescent="0.35">
      <c r="A24" s="7" t="s">
        <v>3878</v>
      </c>
      <c r="B24" s="4" t="s">
        <v>1441</v>
      </c>
      <c r="C24" s="6"/>
      <c r="D24" s="6"/>
      <c r="E24" s="6"/>
      <c r="F24" s="12"/>
      <c r="G24" s="12"/>
      <c r="H24" s="12"/>
      <c r="I24" s="12"/>
      <c r="J24" s="12"/>
      <c r="K24" s="12"/>
      <c r="L24" s="12"/>
      <c r="M24" s="12"/>
      <c r="N24" s="12"/>
      <c r="O24" s="12"/>
      <c r="P24" s="12"/>
      <c r="Q24" s="12"/>
      <c r="R24" s="12"/>
      <c r="S24" s="5" t="s">
        <v>3894</v>
      </c>
    </row>
    <row r="25" spans="1:19" ht="11" customHeight="1" x14ac:dyDescent="0.35">
      <c r="A25" s="7" t="s">
        <v>3879</v>
      </c>
      <c r="B25" s="4" t="s">
        <v>1442</v>
      </c>
      <c r="C25" s="6"/>
      <c r="D25" s="6"/>
      <c r="E25" s="12"/>
      <c r="F25" s="12"/>
      <c r="G25" s="12"/>
      <c r="H25" s="12"/>
      <c r="I25" s="12"/>
      <c r="J25" s="12"/>
      <c r="K25" s="12"/>
      <c r="L25" s="12"/>
      <c r="M25" s="12"/>
      <c r="N25" s="12"/>
      <c r="O25" s="12"/>
      <c r="P25" s="12"/>
      <c r="Q25" s="12"/>
      <c r="R25" s="12"/>
      <c r="S25" s="5" t="s">
        <v>3895</v>
      </c>
    </row>
    <row r="26" spans="1:19" ht="11" customHeight="1" x14ac:dyDescent="0.35">
      <c r="A26" s="7" t="s">
        <v>3880</v>
      </c>
      <c r="B26" s="4" t="s">
        <v>1444</v>
      </c>
      <c r="C26" s="6"/>
      <c r="D26" s="12"/>
      <c r="E26" s="12"/>
      <c r="F26" s="12"/>
      <c r="G26" s="12"/>
      <c r="H26" s="12"/>
      <c r="I26" s="12"/>
      <c r="J26" s="12"/>
      <c r="K26" s="12"/>
      <c r="L26" s="12"/>
      <c r="M26" s="12"/>
      <c r="N26" s="12"/>
      <c r="O26" s="12"/>
      <c r="P26" s="12"/>
      <c r="Q26" s="12"/>
      <c r="R26" s="12"/>
      <c r="S26" s="5" t="s">
        <v>3851</v>
      </c>
    </row>
    <row r="27" spans="1:19" ht="11" customHeight="1" x14ac:dyDescent="0.35">
      <c r="B27" s="5" t="s">
        <v>4002</v>
      </c>
      <c r="C27" s="5" t="s">
        <v>4003</v>
      </c>
      <c r="D27" s="5" t="s">
        <v>3625</v>
      </c>
      <c r="E27" s="5" t="s">
        <v>3626</v>
      </c>
      <c r="F27" s="5" t="s">
        <v>3627</v>
      </c>
      <c r="G27" s="5" t="s">
        <v>3628</v>
      </c>
      <c r="H27" s="5" t="s">
        <v>3629</v>
      </c>
      <c r="I27" s="5" t="s">
        <v>3630</v>
      </c>
      <c r="J27" s="5" t="s">
        <v>3631</v>
      </c>
      <c r="K27" s="5" t="s">
        <v>3632</v>
      </c>
      <c r="L27" s="5" t="s">
        <v>3633</v>
      </c>
      <c r="M27" s="5" t="s">
        <v>3634</v>
      </c>
      <c r="N27" s="5" t="s">
        <v>3635</v>
      </c>
      <c r="O27" s="5" t="s">
        <v>3636</v>
      </c>
      <c r="P27" s="5" t="s">
        <v>3637</v>
      </c>
      <c r="Q27" s="5" t="s">
        <v>3638</v>
      </c>
      <c r="R27" s="5" t="s">
        <v>4004</v>
      </c>
    </row>
  </sheetData>
  <mergeCells count="6">
    <mergeCell ref="D1:D2"/>
    <mergeCell ref="C1:C2"/>
    <mergeCell ref="G1:G2"/>
    <mergeCell ref="F1:F2"/>
    <mergeCell ref="S9:S10"/>
    <mergeCell ref="E1:E2"/>
  </mergeCells>
  <dataValidations count="1">
    <dataValidation type="custom" allowBlank="1" showErrorMessage="1" errorTitle="Error" error="Data is of incorrect type!" sqref="C11:R26" xr:uid="{00000000-0002-0000-7900-000005000000}">
      <formula1>ISNUMBER(C11)</formula1>
    </dataValidation>
  </dataValidations>
  <hyperlinks>
    <hyperlink ref="A1" location="'Table of Contents'!A1" display="S.19.01.01.15 - Net Undiscounted Best Estimate Claims Provisions - Development year (absolute amount)" xr:uid="{00000000-0004-0000-7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900-000000000000}">
          <x14:formula1>
            <xm:f>Enumerations!$A$615:$A$615</xm:f>
          </x14:formula1>
          <xm:sqref>B3</xm:sqref>
        </x14:dataValidation>
        <x14:dataValidation type="list" allowBlank="1" showErrorMessage="1" errorTitle="Error" error="Data is of incorrect type!" xr:uid="{00000000-0002-0000-7900-000001000000}">
          <x14:formula1>
            <xm:f>Enumerations!$A$616:$P$616</xm:f>
          </x14:formula1>
          <xm:sqref>B4</xm:sqref>
        </x14:dataValidation>
        <x14:dataValidation type="list" allowBlank="1" showErrorMessage="1" errorTitle="Error" error="Data is of incorrect type!" xr:uid="{00000000-0002-0000-7900-000002000000}">
          <x14:formula1>
            <xm:f>Enumerations!$A$617:$B$617</xm:f>
          </x14:formula1>
          <xm:sqref>B5</xm:sqref>
        </x14:dataValidation>
        <x14:dataValidation type="list" allowBlank="1" showErrorMessage="1" errorTitle="Error" error="Data is of incorrect type!" xr:uid="{00000000-0002-0000-7900-000003000000}">
          <x14:formula1>
            <xm:f>Enumerations!$A$618:$GM$618</xm:f>
          </x14:formula1>
          <xm:sqref>B6</xm:sqref>
        </x14:dataValidation>
        <x14:dataValidation type="list" allowBlank="1" showErrorMessage="1" errorTitle="Error" error="Data is of incorrect type!" xr:uid="{00000000-0002-0000-7900-000004000000}">
          <x14:formula1>
            <xm:f>Enumerations!$A$619:$B$619</xm:f>
          </x14:formula1>
          <xm:sqref>B7</xm:sqref>
        </x14:dataValidation>
      </x14:dataValidations>
    </ext>
  </extLst>
</worksheet>
</file>

<file path=xl/worksheets/sheet1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A00-000000000000}">
  <sheetPr codeName="Sheet123">
    <pageSetUpPr autoPageBreaks="0"/>
  </sheetPr>
  <dimension ref="A1:G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7" width="15" customWidth="1"/>
  </cols>
  <sheetData>
    <row r="1" spans="1:7" ht="11" customHeight="1" x14ac:dyDescent="0.35">
      <c r="A1" s="1" t="s">
        <v>4076</v>
      </c>
      <c r="C1" s="33" t="s">
        <v>20</v>
      </c>
      <c r="D1" s="33" t="s">
        <v>4005</v>
      </c>
      <c r="E1" s="33" t="s">
        <v>3852</v>
      </c>
      <c r="F1" s="33" t="s">
        <v>492</v>
      </c>
      <c r="G1" s="33" t="s">
        <v>4006</v>
      </c>
    </row>
    <row r="2" spans="1:7" x14ac:dyDescent="0.35">
      <c r="C2" s="34"/>
      <c r="D2" s="34"/>
      <c r="E2" s="34"/>
      <c r="F2" s="34"/>
      <c r="G2" s="34"/>
    </row>
    <row r="3" spans="1:7" ht="10" customHeight="1" x14ac:dyDescent="0.35">
      <c r="A3" s="3" t="s">
        <v>2</v>
      </c>
      <c r="B3" s="2"/>
      <c r="C3" s="8"/>
      <c r="D3" s="8"/>
      <c r="E3" s="8"/>
      <c r="F3" s="8"/>
      <c r="G3" s="8"/>
    </row>
    <row r="4" spans="1:7" ht="11" customHeight="1" x14ac:dyDescent="0.35">
      <c r="A4" s="3" t="s">
        <v>1742</v>
      </c>
      <c r="B4" s="2"/>
      <c r="C4" s="8"/>
      <c r="D4" s="8"/>
      <c r="E4" s="8"/>
      <c r="F4" s="5" t="s">
        <v>3854</v>
      </c>
      <c r="G4" s="8"/>
    </row>
    <row r="5" spans="1:7" ht="11" customHeight="1" x14ac:dyDescent="0.35">
      <c r="A5" s="3" t="s">
        <v>3841</v>
      </c>
      <c r="B5" s="2"/>
      <c r="C5" s="8"/>
      <c r="D5" s="8"/>
      <c r="E5" s="5" t="s">
        <v>3855</v>
      </c>
      <c r="F5" s="8"/>
      <c r="G5" s="8"/>
    </row>
    <row r="6" spans="1:7" ht="11" customHeight="1" x14ac:dyDescent="0.35">
      <c r="A6" s="3" t="s">
        <v>3995</v>
      </c>
      <c r="B6" s="2"/>
      <c r="C6" s="8"/>
      <c r="D6" s="8"/>
      <c r="E6" s="8"/>
      <c r="F6" s="8"/>
      <c r="G6" s="5" t="s">
        <v>4007</v>
      </c>
    </row>
    <row r="7" spans="1:7" ht="11" customHeight="1" x14ac:dyDescent="0.35">
      <c r="A7" s="3" t="s">
        <v>3998</v>
      </c>
      <c r="B7" s="2"/>
      <c r="C7" s="8"/>
      <c r="D7" s="5" t="s">
        <v>4008</v>
      </c>
      <c r="E7" s="8"/>
      <c r="F7" s="8"/>
      <c r="G7" s="8"/>
    </row>
    <row r="9" spans="1:7" ht="11" customHeight="1" x14ac:dyDescent="0.35">
      <c r="C9" s="3" t="s">
        <v>4019</v>
      </c>
      <c r="D9" s="33" t="s">
        <v>3850</v>
      </c>
    </row>
    <row r="10" spans="1:7" ht="11" customHeight="1" x14ac:dyDescent="0.35">
      <c r="C10" s="4" t="s">
        <v>4078</v>
      </c>
      <c r="D10" s="34"/>
    </row>
    <row r="11" spans="1:7" ht="11" customHeight="1" x14ac:dyDescent="0.35">
      <c r="A11" s="7" t="s">
        <v>4001</v>
      </c>
      <c r="B11" s="4" t="s">
        <v>596</v>
      </c>
      <c r="C11" s="6"/>
      <c r="D11" s="5" t="s">
        <v>3881</v>
      </c>
    </row>
    <row r="12" spans="1:7" ht="11" customHeight="1" x14ac:dyDescent="0.35">
      <c r="A12" s="7" t="s">
        <v>3866</v>
      </c>
      <c r="B12" s="4" t="s">
        <v>598</v>
      </c>
      <c r="C12" s="6"/>
      <c r="D12" s="5" t="s">
        <v>3882</v>
      </c>
    </row>
    <row r="13" spans="1:7" ht="11" customHeight="1" x14ac:dyDescent="0.35">
      <c r="A13" s="7" t="s">
        <v>3867</v>
      </c>
      <c r="B13" s="4" t="s">
        <v>600</v>
      </c>
      <c r="C13" s="6"/>
      <c r="D13" s="5" t="s">
        <v>3883</v>
      </c>
    </row>
    <row r="14" spans="1:7" ht="11" customHeight="1" x14ac:dyDescent="0.35">
      <c r="A14" s="7" t="s">
        <v>3868</v>
      </c>
      <c r="B14" s="4" t="s">
        <v>602</v>
      </c>
      <c r="C14" s="6"/>
      <c r="D14" s="5" t="s">
        <v>3884</v>
      </c>
    </row>
    <row r="15" spans="1:7" ht="11" customHeight="1" x14ac:dyDescent="0.35">
      <c r="A15" s="7" t="s">
        <v>3869</v>
      </c>
      <c r="B15" s="4" t="s">
        <v>604</v>
      </c>
      <c r="C15" s="6"/>
      <c r="D15" s="5" t="s">
        <v>3885</v>
      </c>
    </row>
    <row r="16" spans="1:7" ht="11" customHeight="1" x14ac:dyDescent="0.35">
      <c r="A16" s="7" t="s">
        <v>3870</v>
      </c>
      <c r="B16" s="4" t="s">
        <v>606</v>
      </c>
      <c r="C16" s="6"/>
      <c r="D16" s="5" t="s">
        <v>3886</v>
      </c>
    </row>
    <row r="17" spans="1:4" ht="11" customHeight="1" x14ac:dyDescent="0.35">
      <c r="A17" s="7" t="s">
        <v>3871</v>
      </c>
      <c r="B17" s="4" t="s">
        <v>608</v>
      </c>
      <c r="C17" s="6"/>
      <c r="D17" s="5" t="s">
        <v>3887</v>
      </c>
    </row>
    <row r="18" spans="1:4" ht="11" customHeight="1" x14ac:dyDescent="0.35">
      <c r="A18" s="7" t="s">
        <v>3872</v>
      </c>
      <c r="B18" s="4" t="s">
        <v>628</v>
      </c>
      <c r="C18" s="6"/>
      <c r="D18" s="5" t="s">
        <v>3888</v>
      </c>
    </row>
    <row r="19" spans="1:4" ht="11" customHeight="1" x14ac:dyDescent="0.35">
      <c r="A19" s="7" t="s">
        <v>3873</v>
      </c>
      <c r="B19" s="4" t="s">
        <v>634</v>
      </c>
      <c r="C19" s="6"/>
      <c r="D19" s="5" t="s">
        <v>3889</v>
      </c>
    </row>
    <row r="20" spans="1:4" ht="11" customHeight="1" x14ac:dyDescent="0.35">
      <c r="A20" s="7" t="s">
        <v>3874</v>
      </c>
      <c r="B20" s="4" t="s">
        <v>636</v>
      </c>
      <c r="C20" s="6"/>
      <c r="D20" s="5" t="s">
        <v>3890</v>
      </c>
    </row>
    <row r="21" spans="1:4" ht="11" customHeight="1" x14ac:dyDescent="0.35">
      <c r="A21" s="7" t="s">
        <v>3875</v>
      </c>
      <c r="B21" s="4" t="s">
        <v>1437</v>
      </c>
      <c r="C21" s="6"/>
      <c r="D21" s="5" t="s">
        <v>3891</v>
      </c>
    </row>
    <row r="22" spans="1:4" ht="11" customHeight="1" x14ac:dyDescent="0.35">
      <c r="A22" s="7" t="s">
        <v>3876</v>
      </c>
      <c r="B22" s="4" t="s">
        <v>1439</v>
      </c>
      <c r="C22" s="6"/>
      <c r="D22" s="5" t="s">
        <v>3892</v>
      </c>
    </row>
    <row r="23" spans="1:4" ht="11" customHeight="1" x14ac:dyDescent="0.35">
      <c r="A23" s="7" t="s">
        <v>3877</v>
      </c>
      <c r="B23" s="4" t="s">
        <v>1440</v>
      </c>
      <c r="C23" s="6"/>
      <c r="D23" s="5" t="s">
        <v>3893</v>
      </c>
    </row>
    <row r="24" spans="1:4" ht="11" customHeight="1" x14ac:dyDescent="0.35">
      <c r="A24" s="7" t="s">
        <v>3878</v>
      </c>
      <c r="B24" s="4" t="s">
        <v>1441</v>
      </c>
      <c r="C24" s="6"/>
      <c r="D24" s="5" t="s">
        <v>3894</v>
      </c>
    </row>
    <row r="25" spans="1:4" ht="11" customHeight="1" x14ac:dyDescent="0.35">
      <c r="A25" s="7" t="s">
        <v>3879</v>
      </c>
      <c r="B25" s="4" t="s">
        <v>1442</v>
      </c>
      <c r="C25" s="6"/>
      <c r="D25" s="5" t="s">
        <v>3895</v>
      </c>
    </row>
    <row r="26" spans="1:4" ht="11" customHeight="1" x14ac:dyDescent="0.35">
      <c r="A26" s="7" t="s">
        <v>3880</v>
      </c>
      <c r="B26" s="4" t="s">
        <v>1444</v>
      </c>
      <c r="C26" s="6"/>
      <c r="D26" s="5" t="s">
        <v>3851</v>
      </c>
    </row>
    <row r="27" spans="1:4" ht="11" customHeight="1" x14ac:dyDescent="0.35">
      <c r="A27" s="7" t="s">
        <v>1825</v>
      </c>
      <c r="B27" s="9" t="s">
        <v>638</v>
      </c>
      <c r="C27" s="6"/>
      <c r="D27" s="8"/>
    </row>
  </sheetData>
  <mergeCells count="6">
    <mergeCell ref="F1:F2"/>
    <mergeCell ref="G1:G2"/>
    <mergeCell ref="D9:D10"/>
    <mergeCell ref="C1:C2"/>
    <mergeCell ref="D1:D2"/>
    <mergeCell ref="E1:E2"/>
  </mergeCells>
  <dataValidations count="1">
    <dataValidation type="custom" allowBlank="1" showErrorMessage="1" errorTitle="Error" error="Data is of incorrect type!" sqref="C11:C27" xr:uid="{00000000-0002-0000-7A00-000005000000}">
      <formula1>ISNUMBER(C11)</formula1>
    </dataValidation>
  </dataValidations>
  <hyperlinks>
    <hyperlink ref="A1" location="'Table of Contents'!A1" display="S.19.01.01.16 - Net discounted Best Estimate Claims Provisions - Current year, sum of years (cumulative)" xr:uid="{00000000-0004-0000-7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A00-000000000000}">
          <x14:formula1>
            <xm:f>Enumerations!$A$620:$A$620</xm:f>
          </x14:formula1>
          <xm:sqref>B3</xm:sqref>
        </x14:dataValidation>
        <x14:dataValidation type="list" allowBlank="1" showErrorMessage="1" errorTitle="Error" error="Data is of incorrect type!" xr:uid="{00000000-0002-0000-7A00-000001000000}">
          <x14:formula1>
            <xm:f>Enumerations!$A$621:$P$621</xm:f>
          </x14:formula1>
          <xm:sqref>B4</xm:sqref>
        </x14:dataValidation>
        <x14:dataValidation type="list" allowBlank="1" showErrorMessage="1" errorTitle="Error" error="Data is of incorrect type!" xr:uid="{00000000-0002-0000-7A00-000002000000}">
          <x14:formula1>
            <xm:f>Enumerations!$A$622:$B$622</xm:f>
          </x14:formula1>
          <xm:sqref>B5</xm:sqref>
        </x14:dataValidation>
        <x14:dataValidation type="list" allowBlank="1" showErrorMessage="1" errorTitle="Error" error="Data is of incorrect type!" xr:uid="{00000000-0002-0000-7A00-000003000000}">
          <x14:formula1>
            <xm:f>Enumerations!$A$623:$GM$623</xm:f>
          </x14:formula1>
          <xm:sqref>B6</xm:sqref>
        </x14:dataValidation>
        <x14:dataValidation type="list" allowBlank="1" showErrorMessage="1" errorTitle="Error" error="Data is of incorrect type!" xr:uid="{00000000-0002-0000-7A00-000004000000}">
          <x14:formula1>
            <xm:f>Enumerations!$A$624:$B$624</xm:f>
          </x14:formula1>
          <xm:sqref>B7</xm:sqref>
        </x14:dataValidation>
      </x14:dataValidations>
    </ext>
  </extLst>
</worksheet>
</file>

<file path=xl/worksheets/sheet1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B00-000000000000}">
  <sheetPr codeName="Sheet124">
    <pageSetUpPr autoPageBreaks="0"/>
  </sheetPr>
  <dimension ref="A1:S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9" width="15" customWidth="1"/>
  </cols>
  <sheetData>
    <row r="1" spans="1:19" ht="11" customHeight="1" x14ac:dyDescent="0.35">
      <c r="A1" s="1" t="s">
        <v>4079</v>
      </c>
      <c r="C1" s="33" t="s">
        <v>20</v>
      </c>
      <c r="D1" s="33" t="s">
        <v>4005</v>
      </c>
      <c r="E1" s="33" t="s">
        <v>3852</v>
      </c>
      <c r="F1" s="33" t="s">
        <v>492</v>
      </c>
      <c r="G1" s="33" t="s">
        <v>4006</v>
      </c>
    </row>
    <row r="2" spans="1:19" x14ac:dyDescent="0.35">
      <c r="C2" s="34"/>
      <c r="D2" s="34"/>
      <c r="E2" s="34"/>
      <c r="F2" s="34"/>
      <c r="G2" s="34"/>
    </row>
    <row r="3" spans="1:19" ht="10" customHeight="1" x14ac:dyDescent="0.35">
      <c r="A3" s="3" t="s">
        <v>2</v>
      </c>
      <c r="B3" s="2"/>
      <c r="C3" s="8"/>
      <c r="D3" s="8"/>
      <c r="E3" s="8"/>
      <c r="F3" s="8"/>
      <c r="G3" s="8"/>
    </row>
    <row r="4" spans="1:19" ht="11" customHeight="1" x14ac:dyDescent="0.35">
      <c r="A4" s="3" t="s">
        <v>1742</v>
      </c>
      <c r="B4" s="2"/>
      <c r="C4" s="8"/>
      <c r="D4" s="8"/>
      <c r="E4" s="8"/>
      <c r="F4" s="5" t="s">
        <v>3854</v>
      </c>
      <c r="G4" s="8"/>
    </row>
    <row r="5" spans="1:19" ht="11" customHeight="1" x14ac:dyDescent="0.35">
      <c r="A5" s="3" t="s">
        <v>3841</v>
      </c>
      <c r="B5" s="2"/>
      <c r="C5" s="8"/>
      <c r="D5" s="8"/>
      <c r="E5" s="5" t="s">
        <v>3855</v>
      </c>
      <c r="F5" s="8"/>
      <c r="G5" s="8"/>
    </row>
    <row r="6" spans="1:19" ht="11" customHeight="1" x14ac:dyDescent="0.35">
      <c r="A6" s="3" t="s">
        <v>3995</v>
      </c>
      <c r="B6" s="2"/>
      <c r="C6" s="8"/>
      <c r="D6" s="8"/>
      <c r="E6" s="8"/>
      <c r="F6" s="8"/>
      <c r="G6" s="5" t="s">
        <v>4007</v>
      </c>
    </row>
    <row r="7" spans="1:19" ht="11" customHeight="1" x14ac:dyDescent="0.35">
      <c r="A7" s="3" t="s">
        <v>3998</v>
      </c>
      <c r="B7" s="2"/>
      <c r="C7" s="8"/>
      <c r="D7" s="5" t="s">
        <v>4008</v>
      </c>
      <c r="E7" s="8"/>
      <c r="F7" s="8"/>
      <c r="G7" s="8"/>
    </row>
    <row r="9" spans="1:19" ht="11" customHeight="1" x14ac:dyDescent="0.35">
      <c r="C9" s="3" t="s">
        <v>3999</v>
      </c>
      <c r="D9" s="3" t="s">
        <v>3591</v>
      </c>
      <c r="E9" s="3" t="s">
        <v>3592</v>
      </c>
      <c r="F9" s="3" t="s">
        <v>3593</v>
      </c>
      <c r="G9" s="3" t="s">
        <v>3594</v>
      </c>
      <c r="H9" s="3" t="s">
        <v>3595</v>
      </c>
      <c r="I9" s="3" t="s">
        <v>3596</v>
      </c>
      <c r="J9" s="3" t="s">
        <v>3597</v>
      </c>
      <c r="K9" s="3" t="s">
        <v>3598</v>
      </c>
      <c r="L9" s="3" t="s">
        <v>3599</v>
      </c>
      <c r="M9" s="3" t="s">
        <v>3600</v>
      </c>
      <c r="N9" s="3" t="s">
        <v>3601</v>
      </c>
      <c r="O9" s="3" t="s">
        <v>3602</v>
      </c>
      <c r="P9" s="3" t="s">
        <v>3603</v>
      </c>
      <c r="Q9" s="3" t="s">
        <v>3604</v>
      </c>
      <c r="R9" s="3" t="s">
        <v>4000</v>
      </c>
      <c r="S9" s="33" t="s">
        <v>3850</v>
      </c>
    </row>
    <row r="10" spans="1:19" ht="11" customHeight="1" x14ac:dyDescent="0.35">
      <c r="C10" s="4" t="s">
        <v>4081</v>
      </c>
      <c r="D10" s="4" t="s">
        <v>4082</v>
      </c>
      <c r="E10" s="4" t="s">
        <v>4083</v>
      </c>
      <c r="F10" s="4" t="s">
        <v>4084</v>
      </c>
      <c r="G10" s="4" t="s">
        <v>4085</v>
      </c>
      <c r="H10" s="4" t="s">
        <v>4086</v>
      </c>
      <c r="I10" s="4" t="s">
        <v>4087</v>
      </c>
      <c r="J10" s="4" t="s">
        <v>4088</v>
      </c>
      <c r="K10" s="4" t="s">
        <v>4089</v>
      </c>
      <c r="L10" s="4" t="s">
        <v>4090</v>
      </c>
      <c r="M10" s="4" t="s">
        <v>4091</v>
      </c>
      <c r="N10" s="4" t="s">
        <v>4092</v>
      </c>
      <c r="O10" s="4" t="s">
        <v>4093</v>
      </c>
      <c r="P10" s="4" t="s">
        <v>4094</v>
      </c>
      <c r="Q10" s="4" t="s">
        <v>4095</v>
      </c>
      <c r="R10" s="4" t="s">
        <v>4096</v>
      </c>
      <c r="S10" s="34"/>
    </row>
    <row r="11" spans="1:19" ht="11" customHeight="1" x14ac:dyDescent="0.35">
      <c r="A11" s="7" t="s">
        <v>4001</v>
      </c>
      <c r="B11" s="4" t="s">
        <v>596</v>
      </c>
      <c r="C11" s="12"/>
      <c r="D11" s="12"/>
      <c r="E11" s="12"/>
      <c r="F11" s="12"/>
      <c r="G11" s="12"/>
      <c r="H11" s="12"/>
      <c r="I11" s="12"/>
      <c r="J11" s="12"/>
      <c r="K11" s="12"/>
      <c r="L11" s="12"/>
      <c r="M11" s="12"/>
      <c r="N11" s="12"/>
      <c r="O11" s="12"/>
      <c r="P11" s="12"/>
      <c r="Q11" s="12"/>
      <c r="R11" s="6"/>
      <c r="S11" s="5" t="s">
        <v>3881</v>
      </c>
    </row>
    <row r="12" spans="1:19" ht="11" customHeight="1" x14ac:dyDescent="0.35">
      <c r="A12" s="7" t="s">
        <v>3866</v>
      </c>
      <c r="B12" s="4" t="s">
        <v>598</v>
      </c>
      <c r="C12" s="6"/>
      <c r="D12" s="6"/>
      <c r="E12" s="6"/>
      <c r="F12" s="6"/>
      <c r="G12" s="6"/>
      <c r="H12" s="6"/>
      <c r="I12" s="6"/>
      <c r="J12" s="6"/>
      <c r="K12" s="6"/>
      <c r="L12" s="6"/>
      <c r="M12" s="6"/>
      <c r="N12" s="6"/>
      <c r="O12" s="6"/>
      <c r="P12" s="6"/>
      <c r="Q12" s="6"/>
      <c r="R12" s="12"/>
      <c r="S12" s="5" t="s">
        <v>3882</v>
      </c>
    </row>
    <row r="13" spans="1:19" ht="11" customHeight="1" x14ac:dyDescent="0.35">
      <c r="A13" s="7" t="s">
        <v>3867</v>
      </c>
      <c r="B13" s="4" t="s">
        <v>600</v>
      </c>
      <c r="C13" s="6"/>
      <c r="D13" s="6"/>
      <c r="E13" s="6"/>
      <c r="F13" s="6"/>
      <c r="G13" s="6"/>
      <c r="H13" s="6"/>
      <c r="I13" s="6"/>
      <c r="J13" s="6"/>
      <c r="K13" s="6"/>
      <c r="L13" s="6"/>
      <c r="M13" s="6"/>
      <c r="N13" s="6"/>
      <c r="O13" s="6"/>
      <c r="P13" s="6"/>
      <c r="Q13" s="12"/>
      <c r="R13" s="12"/>
      <c r="S13" s="5" t="s">
        <v>3883</v>
      </c>
    </row>
    <row r="14" spans="1:19" ht="11" customHeight="1" x14ac:dyDescent="0.35">
      <c r="A14" s="7" t="s">
        <v>3868</v>
      </c>
      <c r="B14" s="4" t="s">
        <v>602</v>
      </c>
      <c r="C14" s="6"/>
      <c r="D14" s="6"/>
      <c r="E14" s="6"/>
      <c r="F14" s="6"/>
      <c r="G14" s="6"/>
      <c r="H14" s="6"/>
      <c r="I14" s="6"/>
      <c r="J14" s="6"/>
      <c r="K14" s="6"/>
      <c r="L14" s="6"/>
      <c r="M14" s="6"/>
      <c r="N14" s="6"/>
      <c r="O14" s="6"/>
      <c r="P14" s="12"/>
      <c r="Q14" s="12"/>
      <c r="R14" s="12"/>
      <c r="S14" s="5" t="s">
        <v>3884</v>
      </c>
    </row>
    <row r="15" spans="1:19" ht="11" customHeight="1" x14ac:dyDescent="0.35">
      <c r="A15" s="7" t="s">
        <v>3869</v>
      </c>
      <c r="B15" s="4" t="s">
        <v>604</v>
      </c>
      <c r="C15" s="6"/>
      <c r="D15" s="6"/>
      <c r="E15" s="6"/>
      <c r="F15" s="6"/>
      <c r="G15" s="6"/>
      <c r="H15" s="6"/>
      <c r="I15" s="6"/>
      <c r="J15" s="6"/>
      <c r="K15" s="6"/>
      <c r="L15" s="6"/>
      <c r="M15" s="6"/>
      <c r="N15" s="6"/>
      <c r="O15" s="12"/>
      <c r="P15" s="12"/>
      <c r="Q15" s="12"/>
      <c r="R15" s="12"/>
      <c r="S15" s="5" t="s">
        <v>3885</v>
      </c>
    </row>
    <row r="16" spans="1:19" ht="11" customHeight="1" x14ac:dyDescent="0.35">
      <c r="A16" s="7" t="s">
        <v>3870</v>
      </c>
      <c r="B16" s="4" t="s">
        <v>606</v>
      </c>
      <c r="C16" s="6"/>
      <c r="D16" s="6"/>
      <c r="E16" s="6"/>
      <c r="F16" s="6"/>
      <c r="G16" s="6"/>
      <c r="H16" s="6"/>
      <c r="I16" s="6"/>
      <c r="J16" s="6"/>
      <c r="K16" s="6"/>
      <c r="L16" s="6"/>
      <c r="M16" s="6"/>
      <c r="N16" s="12"/>
      <c r="O16" s="12"/>
      <c r="P16" s="12"/>
      <c r="Q16" s="12"/>
      <c r="R16" s="12"/>
      <c r="S16" s="5" t="s">
        <v>3886</v>
      </c>
    </row>
    <row r="17" spans="1:19" ht="11" customHeight="1" x14ac:dyDescent="0.35">
      <c r="A17" s="7" t="s">
        <v>3871</v>
      </c>
      <c r="B17" s="4" t="s">
        <v>608</v>
      </c>
      <c r="C17" s="6"/>
      <c r="D17" s="6"/>
      <c r="E17" s="6"/>
      <c r="F17" s="6"/>
      <c r="G17" s="6"/>
      <c r="H17" s="6"/>
      <c r="I17" s="6"/>
      <c r="J17" s="6"/>
      <c r="K17" s="6"/>
      <c r="L17" s="6"/>
      <c r="M17" s="12"/>
      <c r="N17" s="12"/>
      <c r="O17" s="12"/>
      <c r="P17" s="12"/>
      <c r="Q17" s="12"/>
      <c r="R17" s="12"/>
      <c r="S17" s="5" t="s">
        <v>3887</v>
      </c>
    </row>
    <row r="18" spans="1:19" ht="11" customHeight="1" x14ac:dyDescent="0.35">
      <c r="A18" s="7" t="s">
        <v>3872</v>
      </c>
      <c r="B18" s="4" t="s">
        <v>628</v>
      </c>
      <c r="C18" s="6"/>
      <c r="D18" s="6"/>
      <c r="E18" s="6"/>
      <c r="F18" s="6"/>
      <c r="G18" s="6"/>
      <c r="H18" s="6"/>
      <c r="I18" s="6"/>
      <c r="J18" s="6"/>
      <c r="K18" s="6"/>
      <c r="L18" s="12"/>
      <c r="M18" s="12"/>
      <c r="N18" s="12"/>
      <c r="O18" s="12"/>
      <c r="P18" s="12"/>
      <c r="Q18" s="12"/>
      <c r="R18" s="12"/>
      <c r="S18" s="5" t="s">
        <v>3888</v>
      </c>
    </row>
    <row r="19" spans="1:19" ht="11" customHeight="1" x14ac:dyDescent="0.35">
      <c r="A19" s="7" t="s">
        <v>3873</v>
      </c>
      <c r="B19" s="4" t="s">
        <v>634</v>
      </c>
      <c r="C19" s="6"/>
      <c r="D19" s="6"/>
      <c r="E19" s="6"/>
      <c r="F19" s="6"/>
      <c r="G19" s="6"/>
      <c r="H19" s="6"/>
      <c r="I19" s="6"/>
      <c r="J19" s="6"/>
      <c r="K19" s="12"/>
      <c r="L19" s="12"/>
      <c r="M19" s="12"/>
      <c r="N19" s="12"/>
      <c r="O19" s="12"/>
      <c r="P19" s="12"/>
      <c r="Q19" s="12"/>
      <c r="R19" s="12"/>
      <c r="S19" s="5" t="s">
        <v>3889</v>
      </c>
    </row>
    <row r="20" spans="1:19" ht="11" customHeight="1" x14ac:dyDescent="0.35">
      <c r="A20" s="7" t="s">
        <v>3874</v>
      </c>
      <c r="B20" s="4" t="s">
        <v>636</v>
      </c>
      <c r="C20" s="6"/>
      <c r="D20" s="6"/>
      <c r="E20" s="6"/>
      <c r="F20" s="6"/>
      <c r="G20" s="6"/>
      <c r="H20" s="6"/>
      <c r="I20" s="6"/>
      <c r="J20" s="12"/>
      <c r="K20" s="12"/>
      <c r="L20" s="12"/>
      <c r="M20" s="12"/>
      <c r="N20" s="12"/>
      <c r="O20" s="12"/>
      <c r="P20" s="12"/>
      <c r="Q20" s="12"/>
      <c r="R20" s="12"/>
      <c r="S20" s="5" t="s">
        <v>3890</v>
      </c>
    </row>
    <row r="21" spans="1:19" ht="11" customHeight="1" x14ac:dyDescent="0.35">
      <c r="A21" s="7" t="s">
        <v>3875</v>
      </c>
      <c r="B21" s="4" t="s">
        <v>1437</v>
      </c>
      <c r="C21" s="6"/>
      <c r="D21" s="6"/>
      <c r="E21" s="6"/>
      <c r="F21" s="6"/>
      <c r="G21" s="6"/>
      <c r="H21" s="6"/>
      <c r="I21" s="12"/>
      <c r="J21" s="12"/>
      <c r="K21" s="12"/>
      <c r="L21" s="12"/>
      <c r="M21" s="12"/>
      <c r="N21" s="12"/>
      <c r="O21" s="12"/>
      <c r="P21" s="12"/>
      <c r="Q21" s="12"/>
      <c r="R21" s="12"/>
      <c r="S21" s="5" t="s">
        <v>3891</v>
      </c>
    </row>
    <row r="22" spans="1:19" ht="11" customHeight="1" x14ac:dyDescent="0.35">
      <c r="A22" s="7" t="s">
        <v>3876</v>
      </c>
      <c r="B22" s="4" t="s">
        <v>1439</v>
      </c>
      <c r="C22" s="6"/>
      <c r="D22" s="6"/>
      <c r="E22" s="6"/>
      <c r="F22" s="6"/>
      <c r="G22" s="6"/>
      <c r="H22" s="12"/>
      <c r="I22" s="12"/>
      <c r="J22" s="12"/>
      <c r="K22" s="12"/>
      <c r="L22" s="12"/>
      <c r="M22" s="12"/>
      <c r="N22" s="12"/>
      <c r="O22" s="12"/>
      <c r="P22" s="12"/>
      <c r="Q22" s="12"/>
      <c r="R22" s="12"/>
      <c r="S22" s="5" t="s">
        <v>3892</v>
      </c>
    </row>
    <row r="23" spans="1:19" ht="11" customHeight="1" x14ac:dyDescent="0.35">
      <c r="A23" s="7" t="s">
        <v>3877</v>
      </c>
      <c r="B23" s="4" t="s">
        <v>1440</v>
      </c>
      <c r="C23" s="6"/>
      <c r="D23" s="6"/>
      <c r="E23" s="6"/>
      <c r="F23" s="6"/>
      <c r="G23" s="12"/>
      <c r="H23" s="12"/>
      <c r="I23" s="12"/>
      <c r="J23" s="12"/>
      <c r="K23" s="12"/>
      <c r="L23" s="12"/>
      <c r="M23" s="12"/>
      <c r="N23" s="12"/>
      <c r="O23" s="12"/>
      <c r="P23" s="12"/>
      <c r="Q23" s="12"/>
      <c r="R23" s="12"/>
      <c r="S23" s="5" t="s">
        <v>3893</v>
      </c>
    </row>
    <row r="24" spans="1:19" ht="11" customHeight="1" x14ac:dyDescent="0.35">
      <c r="A24" s="7" t="s">
        <v>3878</v>
      </c>
      <c r="B24" s="4" t="s">
        <v>1441</v>
      </c>
      <c r="C24" s="6"/>
      <c r="D24" s="6"/>
      <c r="E24" s="6"/>
      <c r="F24" s="12"/>
      <c r="G24" s="12"/>
      <c r="H24" s="12"/>
      <c r="I24" s="12"/>
      <c r="J24" s="12"/>
      <c r="K24" s="12"/>
      <c r="L24" s="12"/>
      <c r="M24" s="12"/>
      <c r="N24" s="12"/>
      <c r="O24" s="12"/>
      <c r="P24" s="12"/>
      <c r="Q24" s="12"/>
      <c r="R24" s="12"/>
      <c r="S24" s="5" t="s">
        <v>3894</v>
      </c>
    </row>
    <row r="25" spans="1:19" ht="11" customHeight="1" x14ac:dyDescent="0.35">
      <c r="A25" s="7" t="s">
        <v>3879</v>
      </c>
      <c r="B25" s="4" t="s">
        <v>1442</v>
      </c>
      <c r="C25" s="6"/>
      <c r="D25" s="6"/>
      <c r="E25" s="12"/>
      <c r="F25" s="12"/>
      <c r="G25" s="12"/>
      <c r="H25" s="12"/>
      <c r="I25" s="12"/>
      <c r="J25" s="12"/>
      <c r="K25" s="12"/>
      <c r="L25" s="12"/>
      <c r="M25" s="12"/>
      <c r="N25" s="12"/>
      <c r="O25" s="12"/>
      <c r="P25" s="12"/>
      <c r="Q25" s="12"/>
      <c r="R25" s="12"/>
      <c r="S25" s="5" t="s">
        <v>3895</v>
      </c>
    </row>
    <row r="26" spans="1:19" ht="11" customHeight="1" x14ac:dyDescent="0.35">
      <c r="A26" s="7" t="s">
        <v>3880</v>
      </c>
      <c r="B26" s="4" t="s">
        <v>1444</v>
      </c>
      <c r="C26" s="6"/>
      <c r="D26" s="12"/>
      <c r="E26" s="12"/>
      <c r="F26" s="12"/>
      <c r="G26" s="12"/>
      <c r="H26" s="12"/>
      <c r="I26" s="12"/>
      <c r="J26" s="12"/>
      <c r="K26" s="12"/>
      <c r="L26" s="12"/>
      <c r="M26" s="12"/>
      <c r="N26" s="12"/>
      <c r="O26" s="12"/>
      <c r="P26" s="12"/>
      <c r="Q26" s="12"/>
      <c r="R26" s="12"/>
      <c r="S26" s="5" t="s">
        <v>3851</v>
      </c>
    </row>
    <row r="27" spans="1:19" ht="11" customHeight="1" x14ac:dyDescent="0.35">
      <c r="B27" s="5" t="s">
        <v>4002</v>
      </c>
      <c r="C27" s="5" t="s">
        <v>4003</v>
      </c>
      <c r="D27" s="5" t="s">
        <v>3625</v>
      </c>
      <c r="E27" s="5" t="s">
        <v>3626</v>
      </c>
      <c r="F27" s="5" t="s">
        <v>3627</v>
      </c>
      <c r="G27" s="5" t="s">
        <v>3628</v>
      </c>
      <c r="H27" s="5" t="s">
        <v>3629</v>
      </c>
      <c r="I27" s="5" t="s">
        <v>3630</v>
      </c>
      <c r="J27" s="5" t="s">
        <v>3631</v>
      </c>
      <c r="K27" s="5" t="s">
        <v>3632</v>
      </c>
      <c r="L27" s="5" t="s">
        <v>3633</v>
      </c>
      <c r="M27" s="5" t="s">
        <v>3634</v>
      </c>
      <c r="N27" s="5" t="s">
        <v>3635</v>
      </c>
      <c r="O27" s="5" t="s">
        <v>3636</v>
      </c>
      <c r="P27" s="5" t="s">
        <v>3637</v>
      </c>
      <c r="Q27" s="5" t="s">
        <v>3638</v>
      </c>
      <c r="R27" s="5" t="s">
        <v>4004</v>
      </c>
    </row>
  </sheetData>
  <mergeCells count="6">
    <mergeCell ref="C1:C2"/>
    <mergeCell ref="S9:S10"/>
    <mergeCell ref="E1:E2"/>
    <mergeCell ref="D1:D2"/>
    <mergeCell ref="G1:G2"/>
    <mergeCell ref="F1:F2"/>
  </mergeCells>
  <dataValidations count="1">
    <dataValidation type="custom" allowBlank="1" showErrorMessage="1" errorTitle="Error" error="Data is of incorrect type!" sqref="C11:R26" xr:uid="{00000000-0002-0000-7B00-000005000000}">
      <formula1>ISNUMBER(C11)</formula1>
    </dataValidation>
  </dataValidations>
  <hyperlinks>
    <hyperlink ref="A1" location="'Table of Contents'!A1" display="S.19.01.01.17 - Net RBNS Claims - Development year (absolute amount)" xr:uid="{00000000-0004-0000-7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B00-000000000000}">
          <x14:formula1>
            <xm:f>Enumerations!$A$625:$A$625</xm:f>
          </x14:formula1>
          <xm:sqref>B3</xm:sqref>
        </x14:dataValidation>
        <x14:dataValidation type="list" allowBlank="1" showErrorMessage="1" errorTitle="Error" error="Data is of incorrect type!" xr:uid="{00000000-0002-0000-7B00-000001000000}">
          <x14:formula1>
            <xm:f>Enumerations!$A$626:$P$626</xm:f>
          </x14:formula1>
          <xm:sqref>B4</xm:sqref>
        </x14:dataValidation>
        <x14:dataValidation type="list" allowBlank="1" showErrorMessage="1" errorTitle="Error" error="Data is of incorrect type!" xr:uid="{00000000-0002-0000-7B00-000002000000}">
          <x14:formula1>
            <xm:f>Enumerations!$A$627:$B$627</xm:f>
          </x14:formula1>
          <xm:sqref>B5</xm:sqref>
        </x14:dataValidation>
        <x14:dataValidation type="list" allowBlank="1" showErrorMessage="1" errorTitle="Error" error="Data is of incorrect type!" xr:uid="{00000000-0002-0000-7B00-000003000000}">
          <x14:formula1>
            <xm:f>Enumerations!$A$628:$GM$628</xm:f>
          </x14:formula1>
          <xm:sqref>B6</xm:sqref>
        </x14:dataValidation>
        <x14:dataValidation type="list" allowBlank="1" showErrorMessage="1" errorTitle="Error" error="Data is of incorrect type!" xr:uid="{00000000-0002-0000-7B00-000004000000}">
          <x14:formula1>
            <xm:f>Enumerations!$A$629:$B$629</xm:f>
          </x14:formula1>
          <xm:sqref>B7</xm:sqref>
        </x14:dataValidation>
      </x14:dataValidations>
    </ext>
  </extLst>
</worksheet>
</file>

<file path=xl/worksheets/sheet1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C00-000000000000}">
  <sheetPr codeName="Sheet125">
    <pageSetUpPr autoPageBreaks="0"/>
  </sheetPr>
  <dimension ref="A1:G27"/>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7" width="15" customWidth="1"/>
  </cols>
  <sheetData>
    <row r="1" spans="1:7" ht="11" customHeight="1" x14ac:dyDescent="0.35">
      <c r="A1" s="1" t="s">
        <v>4097</v>
      </c>
      <c r="C1" s="33" t="s">
        <v>20</v>
      </c>
      <c r="D1" s="33" t="s">
        <v>4005</v>
      </c>
      <c r="E1" s="33" t="s">
        <v>3852</v>
      </c>
      <c r="F1" s="33" t="s">
        <v>492</v>
      </c>
      <c r="G1" s="33" t="s">
        <v>4006</v>
      </c>
    </row>
    <row r="2" spans="1:7" x14ac:dyDescent="0.35">
      <c r="C2" s="34"/>
      <c r="D2" s="34"/>
      <c r="E2" s="34"/>
      <c r="F2" s="34"/>
      <c r="G2" s="34"/>
    </row>
    <row r="3" spans="1:7" ht="10" customHeight="1" x14ac:dyDescent="0.35">
      <c r="A3" s="3" t="s">
        <v>2</v>
      </c>
      <c r="B3" s="2"/>
      <c r="C3" s="8"/>
      <c r="D3" s="8"/>
      <c r="E3" s="8"/>
      <c r="F3" s="8"/>
      <c r="G3" s="8"/>
    </row>
    <row r="4" spans="1:7" ht="11" customHeight="1" x14ac:dyDescent="0.35">
      <c r="A4" s="3" t="s">
        <v>1742</v>
      </c>
      <c r="B4" s="2"/>
      <c r="C4" s="8"/>
      <c r="D4" s="8"/>
      <c r="E4" s="8"/>
      <c r="F4" s="5" t="s">
        <v>3854</v>
      </c>
      <c r="G4" s="8"/>
    </row>
    <row r="5" spans="1:7" ht="11" customHeight="1" x14ac:dyDescent="0.35">
      <c r="A5" s="3" t="s">
        <v>3841</v>
      </c>
      <c r="B5" s="2"/>
      <c r="C5" s="8"/>
      <c r="D5" s="8"/>
      <c r="E5" s="5" t="s">
        <v>3855</v>
      </c>
      <c r="F5" s="8"/>
      <c r="G5" s="8"/>
    </row>
    <row r="6" spans="1:7" ht="11" customHeight="1" x14ac:dyDescent="0.35">
      <c r="A6" s="3" t="s">
        <v>3995</v>
      </c>
      <c r="B6" s="2"/>
      <c r="C6" s="8"/>
      <c r="D6" s="8"/>
      <c r="E6" s="8"/>
      <c r="F6" s="8"/>
      <c r="G6" s="5" t="s">
        <v>4007</v>
      </c>
    </row>
    <row r="7" spans="1:7" ht="11" customHeight="1" x14ac:dyDescent="0.35">
      <c r="A7" s="3" t="s">
        <v>3998</v>
      </c>
      <c r="B7" s="2"/>
      <c r="C7" s="8"/>
      <c r="D7" s="5" t="s">
        <v>4008</v>
      </c>
      <c r="E7" s="8"/>
      <c r="F7" s="8"/>
      <c r="G7" s="8"/>
    </row>
    <row r="9" spans="1:7" ht="11" customHeight="1" x14ac:dyDescent="0.35">
      <c r="C9" s="3" t="s">
        <v>4019</v>
      </c>
      <c r="D9" s="33" t="s">
        <v>4002</v>
      </c>
      <c r="E9" s="33" t="s">
        <v>3850</v>
      </c>
    </row>
    <row r="10" spans="1:7" ht="11" customHeight="1" x14ac:dyDescent="0.35">
      <c r="C10" s="4" t="s">
        <v>4099</v>
      </c>
      <c r="D10" s="34"/>
      <c r="E10" s="34"/>
    </row>
    <row r="11" spans="1:7" ht="11" customHeight="1" x14ac:dyDescent="0.35">
      <c r="A11" s="7" t="s">
        <v>4001</v>
      </c>
      <c r="B11" s="4" t="s">
        <v>596</v>
      </c>
      <c r="C11" s="6"/>
      <c r="D11" s="5" t="s">
        <v>4004</v>
      </c>
      <c r="E11" s="5" t="s">
        <v>3881</v>
      </c>
    </row>
    <row r="12" spans="1:7" ht="11" customHeight="1" x14ac:dyDescent="0.35">
      <c r="A12" s="7" t="s">
        <v>3866</v>
      </c>
      <c r="B12" s="4" t="s">
        <v>598</v>
      </c>
      <c r="C12" s="6"/>
      <c r="D12" s="5" t="s">
        <v>3638</v>
      </c>
      <c r="E12" s="5" t="s">
        <v>3882</v>
      </c>
    </row>
    <row r="13" spans="1:7" ht="11" customHeight="1" x14ac:dyDescent="0.35">
      <c r="A13" s="7" t="s">
        <v>3867</v>
      </c>
      <c r="B13" s="4" t="s">
        <v>600</v>
      </c>
      <c r="C13" s="6"/>
      <c r="D13" s="5" t="s">
        <v>3637</v>
      </c>
      <c r="E13" s="5" t="s">
        <v>3883</v>
      </c>
    </row>
    <row r="14" spans="1:7" ht="11" customHeight="1" x14ac:dyDescent="0.35">
      <c r="A14" s="7" t="s">
        <v>3868</v>
      </c>
      <c r="B14" s="4" t="s">
        <v>602</v>
      </c>
      <c r="C14" s="6"/>
      <c r="D14" s="5" t="s">
        <v>3636</v>
      </c>
      <c r="E14" s="5" t="s">
        <v>3884</v>
      </c>
    </row>
    <row r="15" spans="1:7" ht="11" customHeight="1" x14ac:dyDescent="0.35">
      <c r="A15" s="7" t="s">
        <v>3869</v>
      </c>
      <c r="B15" s="4" t="s">
        <v>604</v>
      </c>
      <c r="C15" s="6"/>
      <c r="D15" s="5" t="s">
        <v>3635</v>
      </c>
      <c r="E15" s="5" t="s">
        <v>3885</v>
      </c>
    </row>
    <row r="16" spans="1:7" ht="11" customHeight="1" x14ac:dyDescent="0.35">
      <c r="A16" s="7" t="s">
        <v>3870</v>
      </c>
      <c r="B16" s="4" t="s">
        <v>606</v>
      </c>
      <c r="C16" s="6"/>
      <c r="D16" s="5" t="s">
        <v>3634</v>
      </c>
      <c r="E16" s="5" t="s">
        <v>3886</v>
      </c>
    </row>
    <row r="17" spans="1:5" ht="11" customHeight="1" x14ac:dyDescent="0.35">
      <c r="A17" s="7" t="s">
        <v>3871</v>
      </c>
      <c r="B17" s="4" t="s">
        <v>608</v>
      </c>
      <c r="C17" s="6"/>
      <c r="D17" s="5" t="s">
        <v>3633</v>
      </c>
      <c r="E17" s="5" t="s">
        <v>3887</v>
      </c>
    </row>
    <row r="18" spans="1:5" ht="11" customHeight="1" x14ac:dyDescent="0.35">
      <c r="A18" s="7" t="s">
        <v>3872</v>
      </c>
      <c r="B18" s="4" t="s">
        <v>628</v>
      </c>
      <c r="C18" s="6"/>
      <c r="D18" s="5" t="s">
        <v>3632</v>
      </c>
      <c r="E18" s="5" t="s">
        <v>3888</v>
      </c>
    </row>
    <row r="19" spans="1:5" ht="11" customHeight="1" x14ac:dyDescent="0.35">
      <c r="A19" s="7" t="s">
        <v>3873</v>
      </c>
      <c r="B19" s="4" t="s">
        <v>634</v>
      </c>
      <c r="C19" s="6"/>
      <c r="D19" s="5" t="s">
        <v>3631</v>
      </c>
      <c r="E19" s="5" t="s">
        <v>3889</v>
      </c>
    </row>
    <row r="20" spans="1:5" ht="11" customHeight="1" x14ac:dyDescent="0.35">
      <c r="A20" s="7" t="s">
        <v>3874</v>
      </c>
      <c r="B20" s="4" t="s">
        <v>636</v>
      </c>
      <c r="C20" s="6"/>
      <c r="D20" s="5" t="s">
        <v>3630</v>
      </c>
      <c r="E20" s="5" t="s">
        <v>3890</v>
      </c>
    </row>
    <row r="21" spans="1:5" ht="11" customHeight="1" x14ac:dyDescent="0.35">
      <c r="A21" s="7" t="s">
        <v>3875</v>
      </c>
      <c r="B21" s="4" t="s">
        <v>1437</v>
      </c>
      <c r="C21" s="6"/>
      <c r="D21" s="5" t="s">
        <v>3629</v>
      </c>
      <c r="E21" s="5" t="s">
        <v>3891</v>
      </c>
    </row>
    <row r="22" spans="1:5" ht="11" customHeight="1" x14ac:dyDescent="0.35">
      <c r="A22" s="7" t="s">
        <v>3876</v>
      </c>
      <c r="B22" s="4" t="s">
        <v>1439</v>
      </c>
      <c r="C22" s="6"/>
      <c r="D22" s="5" t="s">
        <v>3628</v>
      </c>
      <c r="E22" s="5" t="s">
        <v>3892</v>
      </c>
    </row>
    <row r="23" spans="1:5" ht="11" customHeight="1" x14ac:dyDescent="0.35">
      <c r="A23" s="7" t="s">
        <v>3877</v>
      </c>
      <c r="B23" s="4" t="s">
        <v>1440</v>
      </c>
      <c r="C23" s="6"/>
      <c r="D23" s="5" t="s">
        <v>3627</v>
      </c>
      <c r="E23" s="5" t="s">
        <v>3893</v>
      </c>
    </row>
    <row r="24" spans="1:5" ht="11" customHeight="1" x14ac:dyDescent="0.35">
      <c r="A24" s="7" t="s">
        <v>3878</v>
      </c>
      <c r="B24" s="4" t="s">
        <v>1441</v>
      </c>
      <c r="C24" s="6"/>
      <c r="D24" s="5" t="s">
        <v>3626</v>
      </c>
      <c r="E24" s="5" t="s">
        <v>3894</v>
      </c>
    </row>
    <row r="25" spans="1:5" ht="11" customHeight="1" x14ac:dyDescent="0.35">
      <c r="A25" s="7" t="s">
        <v>3879</v>
      </c>
      <c r="B25" s="4" t="s">
        <v>1442</v>
      </c>
      <c r="C25" s="6"/>
      <c r="D25" s="5" t="s">
        <v>3625</v>
      </c>
      <c r="E25" s="5" t="s">
        <v>3895</v>
      </c>
    </row>
    <row r="26" spans="1:5" ht="11" customHeight="1" x14ac:dyDescent="0.35">
      <c r="A26" s="7" t="s">
        <v>3880</v>
      </c>
      <c r="B26" s="4" t="s">
        <v>1444</v>
      </c>
      <c r="C26" s="6"/>
      <c r="D26" s="5" t="s">
        <v>4003</v>
      </c>
      <c r="E26" s="5" t="s">
        <v>3851</v>
      </c>
    </row>
    <row r="27" spans="1:5" ht="11" customHeight="1" x14ac:dyDescent="0.35">
      <c r="A27" s="7" t="s">
        <v>1825</v>
      </c>
      <c r="B27" s="9" t="s">
        <v>638</v>
      </c>
      <c r="C27" s="6"/>
      <c r="D27" s="8"/>
      <c r="E27" s="8"/>
    </row>
  </sheetData>
  <mergeCells count="7">
    <mergeCell ref="E1:E2"/>
    <mergeCell ref="D1:D2"/>
    <mergeCell ref="C1:C2"/>
    <mergeCell ref="E9:E10"/>
    <mergeCell ref="G1:G2"/>
    <mergeCell ref="F1:F2"/>
    <mergeCell ref="D9:D10"/>
  </mergeCells>
  <dataValidations count="1">
    <dataValidation type="custom" allowBlank="1" showErrorMessage="1" errorTitle="Error" error="Data is of incorrect type!" sqref="C11:C27" xr:uid="{00000000-0002-0000-7C00-000005000000}">
      <formula1>ISNUMBER(C11)</formula1>
    </dataValidation>
  </dataValidations>
  <hyperlinks>
    <hyperlink ref="A1" location="'Table of Contents'!A1" display="S.19.01.01.18 - Net RBNS Claims - Current year, sum of years (cumulative)" xr:uid="{00000000-0004-0000-7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7C00-000000000000}">
          <x14:formula1>
            <xm:f>Enumerations!$A$630:$A$630</xm:f>
          </x14:formula1>
          <xm:sqref>B3</xm:sqref>
        </x14:dataValidation>
        <x14:dataValidation type="list" allowBlank="1" showErrorMessage="1" errorTitle="Error" error="Data is of incorrect type!" xr:uid="{00000000-0002-0000-7C00-000001000000}">
          <x14:formula1>
            <xm:f>Enumerations!$A$631:$P$631</xm:f>
          </x14:formula1>
          <xm:sqref>B4</xm:sqref>
        </x14:dataValidation>
        <x14:dataValidation type="list" allowBlank="1" showErrorMessage="1" errorTitle="Error" error="Data is of incorrect type!" xr:uid="{00000000-0002-0000-7C00-000002000000}">
          <x14:formula1>
            <xm:f>Enumerations!$A$632:$B$632</xm:f>
          </x14:formula1>
          <xm:sqref>B5</xm:sqref>
        </x14:dataValidation>
        <x14:dataValidation type="list" allowBlank="1" showErrorMessage="1" errorTitle="Error" error="Data is of incorrect type!" xr:uid="{00000000-0002-0000-7C00-000003000000}">
          <x14:formula1>
            <xm:f>Enumerations!$A$633:$GM$633</xm:f>
          </x14:formula1>
          <xm:sqref>B6</xm:sqref>
        </x14:dataValidation>
        <x14:dataValidation type="list" allowBlank="1" showErrorMessage="1" errorTitle="Error" error="Data is of incorrect type!" xr:uid="{00000000-0002-0000-7C00-000004000000}">
          <x14:formula1>
            <xm:f>Enumerations!$A$634:$B$634</xm:f>
          </x14:formula1>
          <xm:sqref>B7</xm:sqref>
        </x14:dataValidation>
      </x14:dataValidations>
    </ext>
  </extLst>
</worksheet>
</file>

<file path=xl/worksheets/sheet1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D00-000000000000}">
  <sheetPr codeName="Sheet126">
    <pageSetUpPr autoPageBreaks="0"/>
  </sheetPr>
  <dimension ref="A1:S12"/>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9" width="15" customWidth="1"/>
  </cols>
  <sheetData>
    <row r="1" spans="1:19" ht="11" customHeight="1" x14ac:dyDescent="0.35">
      <c r="A1" s="1" t="s">
        <v>4100</v>
      </c>
      <c r="C1" s="33" t="s">
        <v>20</v>
      </c>
      <c r="D1" s="33" t="s">
        <v>492</v>
      </c>
      <c r="E1" s="33" t="s">
        <v>4006</v>
      </c>
    </row>
    <row r="2" spans="1:19" x14ac:dyDescent="0.35">
      <c r="C2" s="34"/>
      <c r="D2" s="34"/>
      <c r="E2" s="34"/>
    </row>
    <row r="3" spans="1:19" ht="10" customHeight="1" x14ac:dyDescent="0.35">
      <c r="A3" s="3" t="s">
        <v>2</v>
      </c>
      <c r="B3" s="2"/>
      <c r="C3" s="8"/>
      <c r="D3" s="8"/>
      <c r="E3" s="8"/>
    </row>
    <row r="4" spans="1:19" ht="11" customHeight="1" x14ac:dyDescent="0.35">
      <c r="A4" s="3" t="s">
        <v>1742</v>
      </c>
      <c r="B4" s="2"/>
      <c r="C4" s="8"/>
      <c r="D4" s="5" t="s">
        <v>3854</v>
      </c>
      <c r="E4" s="8"/>
    </row>
    <row r="5" spans="1:19" ht="11" customHeight="1" x14ac:dyDescent="0.35">
      <c r="A5" s="3" t="s">
        <v>3995</v>
      </c>
      <c r="B5" s="2"/>
      <c r="C5" s="8"/>
      <c r="D5" s="8"/>
      <c r="E5" s="5" t="s">
        <v>4007</v>
      </c>
    </row>
    <row r="7" spans="1:19" ht="11" customHeight="1" x14ac:dyDescent="0.35">
      <c r="C7" s="3" t="s">
        <v>3866</v>
      </c>
      <c r="D7" s="3" t="s">
        <v>3867</v>
      </c>
      <c r="E7" s="3" t="s">
        <v>3868</v>
      </c>
      <c r="F7" s="3" t="s">
        <v>3869</v>
      </c>
      <c r="G7" s="3" t="s">
        <v>3870</v>
      </c>
      <c r="H7" s="3" t="s">
        <v>3871</v>
      </c>
      <c r="I7" s="3" t="s">
        <v>3872</v>
      </c>
      <c r="J7" s="3" t="s">
        <v>3873</v>
      </c>
      <c r="K7" s="3" t="s">
        <v>3874</v>
      </c>
      <c r="L7" s="3" t="s">
        <v>3875</v>
      </c>
      <c r="M7" s="3" t="s">
        <v>3876</v>
      </c>
      <c r="N7" s="3" t="s">
        <v>3877</v>
      </c>
      <c r="O7" s="3" t="s">
        <v>3878</v>
      </c>
      <c r="P7" s="3" t="s">
        <v>3879</v>
      </c>
      <c r="Q7" s="3" t="s">
        <v>3880</v>
      </c>
      <c r="R7" s="33" t="s">
        <v>14</v>
      </c>
      <c r="S7" s="33" t="s">
        <v>1572</v>
      </c>
    </row>
    <row r="8" spans="1:19" ht="11" customHeight="1" x14ac:dyDescent="0.35">
      <c r="C8" s="4" t="s">
        <v>4101</v>
      </c>
      <c r="D8" s="4" t="s">
        <v>4102</v>
      </c>
      <c r="E8" s="4" t="s">
        <v>4103</v>
      </c>
      <c r="F8" s="4" t="s">
        <v>4104</v>
      </c>
      <c r="G8" s="4" t="s">
        <v>4105</v>
      </c>
      <c r="H8" s="4" t="s">
        <v>4106</v>
      </c>
      <c r="I8" s="4" t="s">
        <v>4107</v>
      </c>
      <c r="J8" s="4" t="s">
        <v>4108</v>
      </c>
      <c r="K8" s="4" t="s">
        <v>4109</v>
      </c>
      <c r="L8" s="4" t="s">
        <v>4110</v>
      </c>
      <c r="M8" s="4" t="s">
        <v>4111</v>
      </c>
      <c r="N8" s="4" t="s">
        <v>4112</v>
      </c>
      <c r="O8" s="4" t="s">
        <v>4113</v>
      </c>
      <c r="P8" s="4" t="s">
        <v>4114</v>
      </c>
      <c r="Q8" s="4" t="s">
        <v>4115</v>
      </c>
      <c r="R8" s="34"/>
      <c r="S8" s="34"/>
    </row>
    <row r="9" spans="1:19" ht="11" customHeight="1" x14ac:dyDescent="0.35">
      <c r="A9" s="7" t="s">
        <v>4116</v>
      </c>
      <c r="B9" s="4" t="s">
        <v>823</v>
      </c>
      <c r="C9" s="6"/>
      <c r="D9" s="6"/>
      <c r="E9" s="6"/>
      <c r="F9" s="6"/>
      <c r="G9" s="6"/>
      <c r="H9" s="6"/>
      <c r="I9" s="6"/>
      <c r="J9" s="6"/>
      <c r="K9" s="6"/>
      <c r="L9" s="6"/>
      <c r="M9" s="6"/>
      <c r="N9" s="6"/>
      <c r="O9" s="6"/>
      <c r="P9" s="6"/>
      <c r="Q9" s="6"/>
      <c r="R9" s="5" t="s">
        <v>4119</v>
      </c>
      <c r="S9" s="5" t="s">
        <v>4120</v>
      </c>
    </row>
    <row r="10" spans="1:19" ht="11" customHeight="1" x14ac:dyDescent="0.35">
      <c r="A10" s="7" t="s">
        <v>4117</v>
      </c>
      <c r="B10" s="4" t="s">
        <v>825</v>
      </c>
      <c r="C10" s="6"/>
      <c r="D10" s="6"/>
      <c r="E10" s="6"/>
      <c r="F10" s="6"/>
      <c r="G10" s="6"/>
      <c r="H10" s="6"/>
      <c r="I10" s="6"/>
      <c r="J10" s="6"/>
      <c r="K10" s="6"/>
      <c r="L10" s="6"/>
      <c r="M10" s="6"/>
      <c r="N10" s="6"/>
      <c r="O10" s="6"/>
      <c r="P10" s="6"/>
      <c r="Q10" s="6"/>
      <c r="R10" s="5" t="s">
        <v>4119</v>
      </c>
      <c r="S10" s="5" t="s">
        <v>4121</v>
      </c>
    </row>
    <row r="11" spans="1:19" ht="11" customHeight="1" x14ac:dyDescent="0.35">
      <c r="A11" s="7" t="s">
        <v>4118</v>
      </c>
      <c r="B11" s="4" t="s">
        <v>827</v>
      </c>
      <c r="C11" s="6"/>
      <c r="D11" s="6"/>
      <c r="E11" s="6"/>
      <c r="F11" s="6"/>
      <c r="G11" s="6"/>
      <c r="H11" s="6"/>
      <c r="I11" s="6"/>
      <c r="J11" s="6"/>
      <c r="K11" s="6"/>
      <c r="L11" s="6"/>
      <c r="M11" s="6"/>
      <c r="N11" s="6"/>
      <c r="O11" s="6"/>
      <c r="P11" s="6"/>
      <c r="Q11" s="6"/>
      <c r="R11" s="5" t="s">
        <v>4119</v>
      </c>
      <c r="S11" s="5" t="s">
        <v>4122</v>
      </c>
    </row>
    <row r="12" spans="1:19" ht="11" customHeight="1" x14ac:dyDescent="0.35">
      <c r="B12" s="5" t="s">
        <v>3850</v>
      </c>
      <c r="C12" s="5" t="s">
        <v>3882</v>
      </c>
      <c r="D12" s="5" t="s">
        <v>3883</v>
      </c>
      <c r="E12" s="5" t="s">
        <v>3884</v>
      </c>
      <c r="F12" s="5" t="s">
        <v>3885</v>
      </c>
      <c r="G12" s="5" t="s">
        <v>3886</v>
      </c>
      <c r="H12" s="5" t="s">
        <v>3887</v>
      </c>
      <c r="I12" s="5" t="s">
        <v>3888</v>
      </c>
      <c r="J12" s="5" t="s">
        <v>3889</v>
      </c>
      <c r="K12" s="5" t="s">
        <v>3890</v>
      </c>
      <c r="L12" s="5" t="s">
        <v>3891</v>
      </c>
      <c r="M12" s="5" t="s">
        <v>3892</v>
      </c>
      <c r="N12" s="5" t="s">
        <v>3893</v>
      </c>
      <c r="O12" s="5" t="s">
        <v>3894</v>
      </c>
      <c r="P12" s="5" t="s">
        <v>3895</v>
      </c>
      <c r="Q12" s="5" t="s">
        <v>3851</v>
      </c>
    </row>
  </sheetData>
  <mergeCells count="5">
    <mergeCell ref="C1:C2"/>
    <mergeCell ref="D1:D2"/>
    <mergeCell ref="E1:E2"/>
    <mergeCell ref="R7:R8"/>
    <mergeCell ref="S7:S8"/>
  </mergeCells>
  <dataValidations count="1">
    <dataValidation type="custom" allowBlank="1" showErrorMessage="1" errorTitle="Error" error="Data is of incorrect type!" sqref="C9:Q11" xr:uid="{00000000-0002-0000-7D00-000003000000}">
      <formula1>ISNUMBER(C9)</formula1>
    </dataValidation>
  </dataValidations>
  <hyperlinks>
    <hyperlink ref="A1" location="'Table of Contents'!A1" display="S.19.01.01.19 - Additional information: historic inflation rates (only in the case of using methods that take into account inflation to adjust data)" xr:uid="{00000000-0004-0000-7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7D00-000000000000}">
          <x14:formula1>
            <xm:f>Enumerations!$A$635:$A$635</xm:f>
          </x14:formula1>
          <xm:sqref>B3</xm:sqref>
        </x14:dataValidation>
        <x14:dataValidation type="list" allowBlank="1" showErrorMessage="1" errorTitle="Error" error="Data is of incorrect type!" xr:uid="{00000000-0002-0000-7D00-000001000000}">
          <x14:formula1>
            <xm:f>Enumerations!$A$636:$P$636</xm:f>
          </x14:formula1>
          <xm:sqref>B4</xm:sqref>
        </x14:dataValidation>
        <x14:dataValidation type="list" allowBlank="1" showErrorMessage="1" errorTitle="Error" error="Data is of incorrect type!" xr:uid="{00000000-0002-0000-7D00-000002000000}">
          <x14:formula1>
            <xm:f>Enumerations!$A$637:$GM$637</xm:f>
          </x14:formula1>
          <xm:sqref>B5</xm:sqref>
        </x14:dataValidation>
      </x14:dataValidations>
    </ext>
  </extLst>
</worksheet>
</file>

<file path=xl/worksheets/sheet1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E00-000000000000}">
  <sheetPr codeName="Sheet127">
    <pageSetUpPr autoPageBreaks="0"/>
  </sheetPr>
  <dimension ref="A1:S12"/>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9" width="15" customWidth="1"/>
  </cols>
  <sheetData>
    <row r="1" spans="1:19" ht="11" customHeight="1" x14ac:dyDescent="0.35">
      <c r="A1" s="1" t="s">
        <v>4123</v>
      </c>
      <c r="C1" s="33" t="s">
        <v>20</v>
      </c>
      <c r="D1" s="33" t="s">
        <v>492</v>
      </c>
      <c r="E1" s="33" t="s">
        <v>4006</v>
      </c>
    </row>
    <row r="2" spans="1:19" x14ac:dyDescent="0.35">
      <c r="C2" s="34"/>
      <c r="D2" s="34"/>
      <c r="E2" s="34"/>
    </row>
    <row r="3" spans="1:19" ht="10" customHeight="1" x14ac:dyDescent="0.35">
      <c r="A3" s="3" t="s">
        <v>2</v>
      </c>
      <c r="B3" s="2"/>
      <c r="C3" s="8"/>
      <c r="D3" s="8"/>
      <c r="E3" s="8"/>
    </row>
    <row r="4" spans="1:19" ht="11" customHeight="1" x14ac:dyDescent="0.35">
      <c r="A4" s="3" t="s">
        <v>1742</v>
      </c>
      <c r="B4" s="2"/>
      <c r="C4" s="8"/>
      <c r="D4" s="5" t="s">
        <v>3854</v>
      </c>
      <c r="E4" s="8"/>
    </row>
    <row r="5" spans="1:19" ht="11" customHeight="1" x14ac:dyDescent="0.35">
      <c r="A5" s="3" t="s">
        <v>3995</v>
      </c>
      <c r="B5" s="2"/>
      <c r="C5" s="8"/>
      <c r="D5" s="8"/>
      <c r="E5" s="5" t="s">
        <v>4007</v>
      </c>
    </row>
    <row r="7" spans="1:19" ht="11" customHeight="1" x14ac:dyDescent="0.35">
      <c r="C7" s="3" t="s">
        <v>4124</v>
      </c>
      <c r="D7" s="3" t="s">
        <v>4126</v>
      </c>
      <c r="E7" s="3" t="s">
        <v>4128</v>
      </c>
      <c r="F7" s="3" t="s">
        <v>4130</v>
      </c>
      <c r="G7" s="3" t="s">
        <v>4132</v>
      </c>
      <c r="H7" s="3" t="s">
        <v>4134</v>
      </c>
      <c r="I7" s="3" t="s">
        <v>4136</v>
      </c>
      <c r="J7" s="3" t="s">
        <v>4138</v>
      </c>
      <c r="K7" s="3" t="s">
        <v>4140</v>
      </c>
      <c r="L7" s="3" t="s">
        <v>4142</v>
      </c>
      <c r="M7" s="3" t="s">
        <v>4144</v>
      </c>
      <c r="N7" s="3" t="s">
        <v>4146</v>
      </c>
      <c r="O7" s="3" t="s">
        <v>4148</v>
      </c>
      <c r="P7" s="3" t="s">
        <v>4150</v>
      </c>
      <c r="Q7" s="3" t="s">
        <v>4152</v>
      </c>
      <c r="R7" s="33" t="s">
        <v>14</v>
      </c>
      <c r="S7" s="33" t="s">
        <v>1572</v>
      </c>
    </row>
    <row r="8" spans="1:19" ht="11" customHeight="1" x14ac:dyDescent="0.35">
      <c r="C8" s="4" t="s">
        <v>4125</v>
      </c>
      <c r="D8" s="4" t="s">
        <v>4127</v>
      </c>
      <c r="E8" s="4" t="s">
        <v>4129</v>
      </c>
      <c r="F8" s="4" t="s">
        <v>4131</v>
      </c>
      <c r="G8" s="4" t="s">
        <v>4133</v>
      </c>
      <c r="H8" s="4" t="s">
        <v>4135</v>
      </c>
      <c r="I8" s="4" t="s">
        <v>4137</v>
      </c>
      <c r="J8" s="4" t="s">
        <v>4139</v>
      </c>
      <c r="K8" s="4" t="s">
        <v>4141</v>
      </c>
      <c r="L8" s="4" t="s">
        <v>4143</v>
      </c>
      <c r="M8" s="4" t="s">
        <v>4145</v>
      </c>
      <c r="N8" s="4" t="s">
        <v>4147</v>
      </c>
      <c r="O8" s="4" t="s">
        <v>4149</v>
      </c>
      <c r="P8" s="4" t="s">
        <v>4151</v>
      </c>
      <c r="Q8" s="4" t="s">
        <v>4153</v>
      </c>
      <c r="R8" s="34"/>
      <c r="S8" s="34"/>
    </row>
    <row r="9" spans="1:19" ht="11" customHeight="1" x14ac:dyDescent="0.35">
      <c r="A9" s="7" t="s">
        <v>4154</v>
      </c>
      <c r="B9" s="4" t="s">
        <v>829</v>
      </c>
      <c r="C9" s="6"/>
      <c r="D9" s="6"/>
      <c r="E9" s="6"/>
      <c r="F9" s="6"/>
      <c r="G9" s="6"/>
      <c r="H9" s="6"/>
      <c r="I9" s="6"/>
      <c r="J9" s="6"/>
      <c r="K9" s="6"/>
      <c r="L9" s="6"/>
      <c r="M9" s="6"/>
      <c r="N9" s="6"/>
      <c r="O9" s="6"/>
      <c r="P9" s="6"/>
      <c r="Q9" s="6"/>
      <c r="R9" s="5" t="s">
        <v>4119</v>
      </c>
      <c r="S9" s="5" t="s">
        <v>4157</v>
      </c>
    </row>
    <row r="10" spans="1:19" ht="11" customHeight="1" x14ac:dyDescent="0.35">
      <c r="A10" s="7" t="s">
        <v>4155</v>
      </c>
      <c r="B10" s="4" t="s">
        <v>646</v>
      </c>
      <c r="C10" s="6"/>
      <c r="D10" s="6"/>
      <c r="E10" s="6"/>
      <c r="F10" s="6"/>
      <c r="G10" s="6"/>
      <c r="H10" s="6"/>
      <c r="I10" s="6"/>
      <c r="J10" s="6"/>
      <c r="K10" s="6"/>
      <c r="L10" s="6"/>
      <c r="M10" s="6"/>
      <c r="N10" s="6"/>
      <c r="O10" s="6"/>
      <c r="P10" s="6"/>
      <c r="Q10" s="6"/>
      <c r="R10" s="5" t="s">
        <v>4119</v>
      </c>
      <c r="S10" s="5" t="s">
        <v>4158</v>
      </c>
    </row>
    <row r="11" spans="1:19" ht="11" customHeight="1" x14ac:dyDescent="0.35">
      <c r="A11" s="7" t="s">
        <v>4156</v>
      </c>
      <c r="B11" s="4" t="s">
        <v>648</v>
      </c>
      <c r="C11" s="6"/>
      <c r="D11" s="6"/>
      <c r="E11" s="6"/>
      <c r="F11" s="6"/>
      <c r="G11" s="6"/>
      <c r="H11" s="6"/>
      <c r="I11" s="6"/>
      <c r="J11" s="6"/>
      <c r="K11" s="6"/>
      <c r="L11" s="6"/>
      <c r="M11" s="6"/>
      <c r="N11" s="6"/>
      <c r="O11" s="6"/>
      <c r="P11" s="6"/>
      <c r="Q11" s="6"/>
      <c r="R11" s="5" t="s">
        <v>4119</v>
      </c>
      <c r="S11" s="5" t="s">
        <v>4159</v>
      </c>
    </row>
    <row r="12" spans="1:19" ht="11" customHeight="1" x14ac:dyDescent="0.35">
      <c r="B12" s="5" t="s">
        <v>3624</v>
      </c>
      <c r="C12" s="5" t="s">
        <v>3625</v>
      </c>
      <c r="D12" s="5" t="s">
        <v>3626</v>
      </c>
      <c r="E12" s="5" t="s">
        <v>3627</v>
      </c>
      <c r="F12" s="5" t="s">
        <v>3628</v>
      </c>
      <c r="G12" s="5" t="s">
        <v>3629</v>
      </c>
      <c r="H12" s="5" t="s">
        <v>3630</v>
      </c>
      <c r="I12" s="5" t="s">
        <v>3631</v>
      </c>
      <c r="J12" s="5" t="s">
        <v>3632</v>
      </c>
      <c r="K12" s="5" t="s">
        <v>3633</v>
      </c>
      <c r="L12" s="5" t="s">
        <v>3634</v>
      </c>
      <c r="M12" s="5" t="s">
        <v>3635</v>
      </c>
      <c r="N12" s="5" t="s">
        <v>3636</v>
      </c>
      <c r="O12" s="5" t="s">
        <v>3637</v>
      </c>
      <c r="P12" s="5" t="s">
        <v>3638</v>
      </c>
      <c r="Q12" s="5" t="s">
        <v>3639</v>
      </c>
    </row>
  </sheetData>
  <mergeCells count="5">
    <mergeCell ref="E1:E2"/>
    <mergeCell ref="S7:S8"/>
    <mergeCell ref="R7:R8"/>
    <mergeCell ref="D1:D2"/>
    <mergeCell ref="C1:C2"/>
  </mergeCells>
  <dataValidations count="1">
    <dataValidation type="custom" allowBlank="1" showErrorMessage="1" errorTitle="Error" error="Data is of incorrect type!" sqref="C9:Q11" xr:uid="{00000000-0002-0000-7E00-000003000000}">
      <formula1>ISNUMBER(C9)</formula1>
    </dataValidation>
  </dataValidations>
  <hyperlinks>
    <hyperlink ref="A1" location="'Table of Contents'!A1" display="S.19.01.01.20 - Additional information: expected inflation rates" xr:uid="{00000000-0004-0000-7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7E00-000000000000}">
          <x14:formula1>
            <xm:f>Enumerations!$A$638:$A$638</xm:f>
          </x14:formula1>
          <xm:sqref>B3</xm:sqref>
        </x14:dataValidation>
        <x14:dataValidation type="list" allowBlank="1" showErrorMessage="1" errorTitle="Error" error="Data is of incorrect type!" xr:uid="{00000000-0002-0000-7E00-000001000000}">
          <x14:formula1>
            <xm:f>Enumerations!$A$639:$P$639</xm:f>
          </x14:formula1>
          <xm:sqref>B4</xm:sqref>
        </x14:dataValidation>
        <x14:dataValidation type="list" allowBlank="1" showErrorMessage="1" errorTitle="Error" error="Data is of incorrect type!" xr:uid="{00000000-0002-0000-7E00-000002000000}">
          <x14:formula1>
            <xm:f>Enumerations!$A$640:$GM$640</xm:f>
          </x14:formula1>
          <xm:sqref>B5</xm:sqref>
        </x14:dataValidation>
      </x14:dataValidations>
    </ext>
  </extLst>
</worksheet>
</file>

<file path=xl/worksheets/sheet1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F00-000000000000}">
  <sheetPr codeName="Sheet128">
    <pageSetUpPr autoPageBreaks="0"/>
  </sheetPr>
  <dimension ref="A1:E9"/>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5" width="15" customWidth="1"/>
  </cols>
  <sheetData>
    <row r="1" spans="1:5" ht="11" customHeight="1" x14ac:dyDescent="0.35">
      <c r="A1" s="1" t="s">
        <v>4160</v>
      </c>
      <c r="C1" s="33" t="s">
        <v>20</v>
      </c>
      <c r="D1" s="33" t="s">
        <v>492</v>
      </c>
      <c r="E1" s="33" t="s">
        <v>4006</v>
      </c>
    </row>
    <row r="2" spans="1:5" x14ac:dyDescent="0.35">
      <c r="C2" s="34"/>
      <c r="D2" s="34"/>
      <c r="E2" s="34"/>
    </row>
    <row r="3" spans="1:5" ht="10" customHeight="1" x14ac:dyDescent="0.35">
      <c r="A3" s="3" t="s">
        <v>2</v>
      </c>
      <c r="B3" s="2"/>
      <c r="C3" s="8"/>
      <c r="D3" s="8"/>
      <c r="E3" s="8"/>
    </row>
    <row r="4" spans="1:5" ht="11" customHeight="1" x14ac:dyDescent="0.35">
      <c r="A4" s="3" t="s">
        <v>1742</v>
      </c>
      <c r="B4" s="2"/>
      <c r="C4" s="8"/>
      <c r="D4" s="5" t="s">
        <v>3854</v>
      </c>
      <c r="E4" s="8"/>
    </row>
    <row r="5" spans="1:5" ht="11" customHeight="1" x14ac:dyDescent="0.35">
      <c r="A5" s="3" t="s">
        <v>3995</v>
      </c>
      <c r="B5" s="2"/>
      <c r="C5" s="8"/>
      <c r="D5" s="8"/>
      <c r="E5" s="5" t="s">
        <v>4007</v>
      </c>
    </row>
    <row r="7" spans="1:5" ht="11" customHeight="1" x14ac:dyDescent="0.35">
      <c r="C7" s="3" t="s">
        <v>4161</v>
      </c>
      <c r="D7" s="33" t="s">
        <v>14</v>
      </c>
    </row>
    <row r="8" spans="1:5" ht="11" customHeight="1" x14ac:dyDescent="0.35">
      <c r="C8" s="4" t="s">
        <v>4162</v>
      </c>
      <c r="D8" s="34"/>
    </row>
    <row r="9" spans="1:5" ht="11" customHeight="1" x14ac:dyDescent="0.35">
      <c r="A9" s="7" t="s">
        <v>4163</v>
      </c>
      <c r="B9" s="9" t="s">
        <v>650</v>
      </c>
      <c r="C9" s="6"/>
      <c r="D9" s="5" t="s">
        <v>4164</v>
      </c>
    </row>
  </sheetData>
  <mergeCells count="4">
    <mergeCell ref="C1:C2"/>
    <mergeCell ref="D1:D2"/>
    <mergeCell ref="E1:E2"/>
    <mergeCell ref="D7:D8"/>
  </mergeCells>
  <hyperlinks>
    <hyperlink ref="A1" location="'Table of Contents'!A1" display="S.19.01.01.21 - Description of inflation rate used" xr:uid="{00000000-0004-0000-7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7F00-000000000000}">
          <x14:formula1>
            <xm:f>Enumerations!$A$641:$A$641</xm:f>
          </x14:formula1>
          <xm:sqref>B3</xm:sqref>
        </x14:dataValidation>
        <x14:dataValidation type="list" allowBlank="1" showErrorMessage="1" errorTitle="Error" error="Data is of incorrect type!" xr:uid="{00000000-0002-0000-7F00-000001000000}">
          <x14:formula1>
            <xm:f>Enumerations!$A$642:$P$642</xm:f>
          </x14:formula1>
          <xm:sqref>B4</xm:sqref>
        </x14:dataValidation>
        <x14:dataValidation type="list" allowBlank="1" showErrorMessage="1" errorTitle="Error" error="Data is of incorrect type!" xr:uid="{00000000-0002-0000-7F00-000002000000}">
          <x14:formula1>
            <xm:f>Enumerations!$A$643:$GM$643</xm:f>
          </x14:formula1>
          <xm:sqref>B5</xm:sqref>
        </x14:dataValidation>
      </x14:dataValidations>
    </ext>
  </extLst>
</worksheet>
</file>

<file path=xl/worksheets/sheet1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000-000000000000}">
  <sheetPr codeName="Sheet129">
    <pageSetUpPr autoPageBreaks="0"/>
  </sheetPr>
  <dimension ref="A1:G11"/>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7" width="15" customWidth="1"/>
  </cols>
  <sheetData>
    <row r="1" spans="1:7" ht="11" customHeight="1" x14ac:dyDescent="0.35">
      <c r="A1" s="1" t="s">
        <v>4165</v>
      </c>
      <c r="C1" s="33" t="s">
        <v>20</v>
      </c>
      <c r="D1" s="33" t="s">
        <v>4005</v>
      </c>
      <c r="E1" s="33" t="s">
        <v>3852</v>
      </c>
      <c r="F1" s="33" t="s">
        <v>492</v>
      </c>
      <c r="G1" s="33" t="s">
        <v>4006</v>
      </c>
    </row>
    <row r="2" spans="1:7" x14ac:dyDescent="0.35">
      <c r="C2" s="34"/>
      <c r="D2" s="34"/>
      <c r="E2" s="34"/>
      <c r="F2" s="34"/>
      <c r="G2" s="34"/>
    </row>
    <row r="3" spans="1:7" ht="10" customHeight="1" x14ac:dyDescent="0.35">
      <c r="A3" s="3" t="s">
        <v>2</v>
      </c>
      <c r="B3" s="2"/>
      <c r="C3" s="8"/>
      <c r="D3" s="8"/>
      <c r="E3" s="8"/>
      <c r="F3" s="8"/>
      <c r="G3" s="8"/>
    </row>
    <row r="4" spans="1:7" ht="11" customHeight="1" x14ac:dyDescent="0.35">
      <c r="A4" s="3" t="s">
        <v>1742</v>
      </c>
      <c r="B4" s="2"/>
      <c r="C4" s="8"/>
      <c r="D4" s="8"/>
      <c r="E4" s="8"/>
      <c r="F4" s="5" t="s">
        <v>3854</v>
      </c>
      <c r="G4" s="8"/>
    </row>
    <row r="5" spans="1:7" ht="11" customHeight="1" x14ac:dyDescent="0.35">
      <c r="A5" s="3" t="s">
        <v>3841</v>
      </c>
      <c r="B5" s="2"/>
      <c r="C5" s="8"/>
      <c r="D5" s="8"/>
      <c r="E5" s="5" t="s">
        <v>3855</v>
      </c>
      <c r="F5" s="8"/>
      <c r="G5" s="8"/>
    </row>
    <row r="6" spans="1:7" ht="11" customHeight="1" x14ac:dyDescent="0.35">
      <c r="A6" s="3" t="s">
        <v>3995</v>
      </c>
      <c r="B6" s="2"/>
      <c r="C6" s="8"/>
      <c r="D6" s="8"/>
      <c r="E6" s="8"/>
      <c r="F6" s="8"/>
      <c r="G6" s="5" t="s">
        <v>4007</v>
      </c>
    </row>
    <row r="7" spans="1:7" ht="11" customHeight="1" x14ac:dyDescent="0.35">
      <c r="A7" s="3" t="s">
        <v>3998</v>
      </c>
      <c r="B7" s="2"/>
      <c r="C7" s="8"/>
      <c r="D7" s="5" t="s">
        <v>4008</v>
      </c>
      <c r="E7" s="8"/>
      <c r="F7" s="8"/>
      <c r="G7" s="8"/>
    </row>
    <row r="9" spans="1:7" ht="11" customHeight="1" x14ac:dyDescent="0.35">
      <c r="C9" s="3" t="s">
        <v>4019</v>
      </c>
      <c r="D9" s="33" t="s">
        <v>14</v>
      </c>
    </row>
    <row r="10" spans="1:7" ht="11" customHeight="1" x14ac:dyDescent="0.35">
      <c r="C10" s="4" t="s">
        <v>4166</v>
      </c>
      <c r="D10" s="34"/>
    </row>
    <row r="11" spans="1:7" ht="11" customHeight="1" x14ac:dyDescent="0.35">
      <c r="A11" s="7" t="s">
        <v>1825</v>
      </c>
      <c r="B11" s="9" t="s">
        <v>4167</v>
      </c>
      <c r="C11" s="6"/>
      <c r="D11" s="5" t="s">
        <v>4168</v>
      </c>
    </row>
  </sheetData>
  <mergeCells count="6">
    <mergeCell ref="D9:D10"/>
    <mergeCell ref="C1:C2"/>
    <mergeCell ref="D1:D2"/>
    <mergeCell ref="G1:G2"/>
    <mergeCell ref="E1:E2"/>
    <mergeCell ref="F1:F2"/>
  </mergeCells>
  <dataValidations count="1">
    <dataValidation type="custom" allowBlank="1" showErrorMessage="1" errorTitle="Error" error="Data is of incorrect type!" sqref="C11" xr:uid="{00000000-0002-0000-8000-000005000000}">
      <formula1>ISNUMBER(C11)</formula1>
    </dataValidation>
  </dataValidations>
  <hyperlinks>
    <hyperlink ref="A1" location="'Table of Contents'!A1" display="S.19.01.01.22 - Gross Discounted Best Estimate Claims Provision other expenses and other cashflows (absolute amount)" xr:uid="{00000000-0004-0000-8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8000-000000000000}">
          <x14:formula1>
            <xm:f>Enumerations!$A$644:$A$644</xm:f>
          </x14:formula1>
          <xm:sqref>B3</xm:sqref>
        </x14:dataValidation>
        <x14:dataValidation type="list" allowBlank="1" showErrorMessage="1" errorTitle="Error" error="Data is of incorrect type!" xr:uid="{00000000-0002-0000-8000-000001000000}">
          <x14:formula1>
            <xm:f>Enumerations!$A$645:$P$645</xm:f>
          </x14:formula1>
          <xm:sqref>B4</xm:sqref>
        </x14:dataValidation>
        <x14:dataValidation type="list" allowBlank="1" showErrorMessage="1" errorTitle="Error" error="Data is of incorrect type!" xr:uid="{00000000-0002-0000-8000-000002000000}">
          <x14:formula1>
            <xm:f>Enumerations!$A$646:$B$646</xm:f>
          </x14:formula1>
          <xm:sqref>B5</xm:sqref>
        </x14:dataValidation>
        <x14:dataValidation type="list" allowBlank="1" showErrorMessage="1" errorTitle="Error" error="Data is of incorrect type!" xr:uid="{00000000-0002-0000-8000-000003000000}">
          <x14:formula1>
            <xm:f>Enumerations!$A$647:$GM$647</xm:f>
          </x14:formula1>
          <xm:sqref>B6</xm:sqref>
        </x14:dataValidation>
        <x14:dataValidation type="list" allowBlank="1" showErrorMessage="1" errorTitle="Error" error="Data is of incorrect type!" xr:uid="{00000000-0002-0000-8000-000004000000}">
          <x14:formula1>
            <xm:f>Enumerations!$A$648:$B$648</xm:f>
          </x14:formula1>
          <xm:sqref>B7</xm:sqref>
        </x14:dataValidation>
      </x14:dataValidations>
    </ext>
  </extLst>
</worksheet>
</file>

<file path=xl/worksheets/sheet1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100-000000000000}">
  <sheetPr codeName="Sheet130">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4169</v>
      </c>
    </row>
    <row r="3" spans="1:4" ht="11" customHeight="1" x14ac:dyDescent="0.35">
      <c r="C3" s="3" t="s">
        <v>4019</v>
      </c>
      <c r="D3" s="33" t="s">
        <v>14</v>
      </c>
    </row>
    <row r="4" spans="1:4" ht="11" customHeight="1" x14ac:dyDescent="0.35">
      <c r="C4" s="4" t="s">
        <v>4170</v>
      </c>
      <c r="D4" s="34"/>
    </row>
    <row r="5" spans="1:4" ht="11" customHeight="1" x14ac:dyDescent="0.35">
      <c r="A5" s="7" t="s">
        <v>1825</v>
      </c>
      <c r="B5" s="9" t="s">
        <v>4171</v>
      </c>
      <c r="C5" s="6"/>
      <c r="D5" s="5" t="s">
        <v>4172</v>
      </c>
    </row>
  </sheetData>
  <mergeCells count="1">
    <mergeCell ref="D3:D4"/>
  </mergeCells>
  <dataValidations count="1">
    <dataValidation type="custom" allowBlank="1" showErrorMessage="1" errorTitle="Error" error="Data is of incorrect type!" sqref="C5" xr:uid="{00000000-0002-0000-8100-000000000000}">
      <formula1>ISNUMBER(C5)</formula1>
    </dataValidation>
  </dataValidations>
  <hyperlinks>
    <hyperlink ref="A1" location="'Table of Contents'!A1" display="S.19.01.01.23 - Net Discounted Best Estimate Claims Provision other expenses and other cashflows (absolute amount)" xr:uid="{00000000-0004-0000-8100-000000000000}"/>
  </hyperlinks>
  <pageMargins left="0.7" right="0.7" top="0.75" bottom="0.75" header="0.3" footer="0.3"/>
  <pageSetup firstPageNumber="0" orientation="portrait"/>
  <drawing r:id="rId1"/>
  <legacyDrawing r:id="rId2"/>
</worksheet>
</file>

<file path=xl/worksheets/sheet1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200-000000000000}">
  <sheetPr codeName="Sheet131">
    <pageSetUpPr autoPageBreaks="0"/>
  </sheetPr>
  <dimension ref="A1:N1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14" width="15" customWidth="1"/>
  </cols>
  <sheetData>
    <row r="1" spans="1:14" ht="11" customHeight="1" x14ac:dyDescent="0.35">
      <c r="A1" s="1" t="s">
        <v>4173</v>
      </c>
      <c r="C1" s="33" t="s">
        <v>20</v>
      </c>
      <c r="D1" s="33" t="s">
        <v>3852</v>
      </c>
    </row>
    <row r="2" spans="1:14" x14ac:dyDescent="0.35">
      <c r="C2" s="34"/>
      <c r="D2" s="34"/>
    </row>
    <row r="3" spans="1:14" ht="10" customHeight="1" x14ac:dyDescent="0.35">
      <c r="A3" s="3" t="s">
        <v>2</v>
      </c>
      <c r="B3" s="2"/>
      <c r="C3" s="8"/>
      <c r="D3" s="8"/>
    </row>
    <row r="4" spans="1:14" ht="11" customHeight="1" x14ac:dyDescent="0.35">
      <c r="A4" s="3" t="s">
        <v>3841</v>
      </c>
      <c r="B4" s="2"/>
      <c r="C4" s="8"/>
      <c r="D4" s="5" t="s">
        <v>3855</v>
      </c>
    </row>
    <row r="6" spans="1:14" ht="11" customHeight="1" x14ac:dyDescent="0.35">
      <c r="C6" s="3" t="s">
        <v>3999</v>
      </c>
      <c r="D6" s="3" t="s">
        <v>3591</v>
      </c>
      <c r="E6" s="3" t="s">
        <v>3592</v>
      </c>
      <c r="F6" s="3" t="s">
        <v>3593</v>
      </c>
      <c r="G6" s="3" t="s">
        <v>3594</v>
      </c>
      <c r="H6" s="3" t="s">
        <v>3595</v>
      </c>
      <c r="I6" s="3" t="s">
        <v>3596</v>
      </c>
      <c r="J6" s="3" t="s">
        <v>3597</v>
      </c>
      <c r="K6" s="3" t="s">
        <v>3598</v>
      </c>
      <c r="L6" s="3" t="s">
        <v>3599</v>
      </c>
      <c r="M6" s="3" t="s">
        <v>4175</v>
      </c>
      <c r="N6" s="33" t="s">
        <v>3850</v>
      </c>
    </row>
    <row r="7" spans="1:14" ht="11" customHeight="1" x14ac:dyDescent="0.35">
      <c r="C7" s="4" t="s">
        <v>515</v>
      </c>
      <c r="D7" s="4" t="s">
        <v>1332</v>
      </c>
      <c r="E7" s="4" t="s">
        <v>1339</v>
      </c>
      <c r="F7" s="4" t="s">
        <v>1554</v>
      </c>
      <c r="G7" s="4" t="s">
        <v>1348</v>
      </c>
      <c r="H7" s="4" t="s">
        <v>1276</v>
      </c>
      <c r="I7" s="4" t="s">
        <v>1278</v>
      </c>
      <c r="J7" s="4" t="s">
        <v>1280</v>
      </c>
      <c r="K7" s="4" t="s">
        <v>1353</v>
      </c>
      <c r="L7" s="4" t="s">
        <v>1588</v>
      </c>
      <c r="M7" s="4" t="s">
        <v>1590</v>
      </c>
      <c r="N7" s="34"/>
    </row>
    <row r="8" spans="1:14" ht="11" customHeight="1" x14ac:dyDescent="0.35">
      <c r="A8" s="7" t="s">
        <v>4001</v>
      </c>
      <c r="B8" s="4" t="s">
        <v>528</v>
      </c>
      <c r="C8" s="12"/>
      <c r="D8" s="12"/>
      <c r="E8" s="12"/>
      <c r="F8" s="12"/>
      <c r="G8" s="12"/>
      <c r="H8" s="12"/>
      <c r="I8" s="12"/>
      <c r="J8" s="12"/>
      <c r="K8" s="12"/>
      <c r="L8" s="12"/>
      <c r="M8" s="6"/>
      <c r="N8" s="5" t="s">
        <v>4176</v>
      </c>
    </row>
    <row r="9" spans="1:14" ht="11" customHeight="1" x14ac:dyDescent="0.35">
      <c r="A9" s="7" t="s">
        <v>3871</v>
      </c>
      <c r="B9" s="4" t="s">
        <v>544</v>
      </c>
      <c r="C9" s="6"/>
      <c r="D9" s="6"/>
      <c r="E9" s="6"/>
      <c r="F9" s="6"/>
      <c r="G9" s="6"/>
      <c r="H9" s="6"/>
      <c r="I9" s="6"/>
      <c r="J9" s="6"/>
      <c r="K9" s="6"/>
      <c r="L9" s="6"/>
      <c r="M9" s="12"/>
      <c r="N9" s="5" t="s">
        <v>3887</v>
      </c>
    </row>
    <row r="10" spans="1:14" ht="11" customHeight="1" x14ac:dyDescent="0.35">
      <c r="A10" s="7" t="s">
        <v>3872</v>
      </c>
      <c r="B10" s="4" t="s">
        <v>546</v>
      </c>
      <c r="C10" s="6"/>
      <c r="D10" s="6"/>
      <c r="E10" s="6"/>
      <c r="F10" s="6"/>
      <c r="G10" s="6"/>
      <c r="H10" s="6"/>
      <c r="I10" s="6"/>
      <c r="J10" s="6"/>
      <c r="K10" s="6"/>
      <c r="L10" s="12"/>
      <c r="M10" s="12"/>
      <c r="N10" s="5" t="s">
        <v>3888</v>
      </c>
    </row>
    <row r="11" spans="1:14" ht="11" customHeight="1" x14ac:dyDescent="0.35">
      <c r="A11" s="7" t="s">
        <v>3873</v>
      </c>
      <c r="B11" s="4" t="s">
        <v>970</v>
      </c>
      <c r="C11" s="6"/>
      <c r="D11" s="6"/>
      <c r="E11" s="6"/>
      <c r="F11" s="6"/>
      <c r="G11" s="6"/>
      <c r="H11" s="6"/>
      <c r="I11" s="6"/>
      <c r="J11" s="6"/>
      <c r="K11" s="12"/>
      <c r="L11" s="12"/>
      <c r="M11" s="12"/>
      <c r="N11" s="5" t="s">
        <v>3889</v>
      </c>
    </row>
    <row r="12" spans="1:14" ht="11" customHeight="1" x14ac:dyDescent="0.35">
      <c r="A12" s="7" t="s">
        <v>3874</v>
      </c>
      <c r="B12" s="4" t="s">
        <v>548</v>
      </c>
      <c r="C12" s="6"/>
      <c r="D12" s="6"/>
      <c r="E12" s="6"/>
      <c r="F12" s="6"/>
      <c r="G12" s="6"/>
      <c r="H12" s="6"/>
      <c r="I12" s="6"/>
      <c r="J12" s="12"/>
      <c r="K12" s="12"/>
      <c r="L12" s="12"/>
      <c r="M12" s="12"/>
      <c r="N12" s="5" t="s">
        <v>3890</v>
      </c>
    </row>
    <row r="13" spans="1:14" ht="11" customHeight="1" x14ac:dyDescent="0.35">
      <c r="A13" s="7" t="s">
        <v>3875</v>
      </c>
      <c r="B13" s="4" t="s">
        <v>550</v>
      </c>
      <c r="C13" s="6"/>
      <c r="D13" s="6"/>
      <c r="E13" s="6"/>
      <c r="F13" s="6"/>
      <c r="G13" s="6"/>
      <c r="H13" s="6"/>
      <c r="I13" s="12"/>
      <c r="J13" s="12"/>
      <c r="K13" s="12"/>
      <c r="L13" s="12"/>
      <c r="M13" s="12"/>
      <c r="N13" s="5" t="s">
        <v>3891</v>
      </c>
    </row>
    <row r="14" spans="1:14" ht="11" customHeight="1" x14ac:dyDescent="0.35">
      <c r="A14" s="7" t="s">
        <v>3876</v>
      </c>
      <c r="B14" s="4" t="s">
        <v>552</v>
      </c>
      <c r="C14" s="6"/>
      <c r="D14" s="6"/>
      <c r="E14" s="6"/>
      <c r="F14" s="6"/>
      <c r="G14" s="6"/>
      <c r="H14" s="12"/>
      <c r="I14" s="12"/>
      <c r="J14" s="12"/>
      <c r="K14" s="12"/>
      <c r="L14" s="12"/>
      <c r="M14" s="12"/>
      <c r="N14" s="5" t="s">
        <v>3892</v>
      </c>
    </row>
    <row r="15" spans="1:14" ht="11" customHeight="1" x14ac:dyDescent="0.35">
      <c r="A15" s="7" t="s">
        <v>3877</v>
      </c>
      <c r="B15" s="4" t="s">
        <v>554</v>
      </c>
      <c r="C15" s="6"/>
      <c r="D15" s="6"/>
      <c r="E15" s="6"/>
      <c r="F15" s="6"/>
      <c r="G15" s="12"/>
      <c r="H15" s="12"/>
      <c r="I15" s="12"/>
      <c r="J15" s="12"/>
      <c r="K15" s="12"/>
      <c r="L15" s="12"/>
      <c r="M15" s="12"/>
      <c r="N15" s="5" t="s">
        <v>3893</v>
      </c>
    </row>
    <row r="16" spans="1:14" ht="11" customHeight="1" x14ac:dyDescent="0.35">
      <c r="A16" s="7" t="s">
        <v>3878</v>
      </c>
      <c r="B16" s="4" t="s">
        <v>556</v>
      </c>
      <c r="C16" s="6"/>
      <c r="D16" s="6"/>
      <c r="E16" s="6"/>
      <c r="F16" s="12"/>
      <c r="G16" s="12"/>
      <c r="H16" s="12"/>
      <c r="I16" s="12"/>
      <c r="J16" s="12"/>
      <c r="K16" s="12"/>
      <c r="L16" s="12"/>
      <c r="M16" s="12"/>
      <c r="N16" s="5" t="s">
        <v>3894</v>
      </c>
    </row>
    <row r="17" spans="1:14" ht="11" customHeight="1" x14ac:dyDescent="0.35">
      <c r="A17" s="7" t="s">
        <v>3879</v>
      </c>
      <c r="B17" s="4" t="s">
        <v>558</v>
      </c>
      <c r="C17" s="6"/>
      <c r="D17" s="6"/>
      <c r="E17" s="12"/>
      <c r="F17" s="12"/>
      <c r="G17" s="12"/>
      <c r="H17" s="12"/>
      <c r="I17" s="12"/>
      <c r="J17" s="12"/>
      <c r="K17" s="12"/>
      <c r="L17" s="12"/>
      <c r="M17" s="12"/>
      <c r="N17" s="5" t="s">
        <v>3895</v>
      </c>
    </row>
    <row r="18" spans="1:14" ht="11" customHeight="1" x14ac:dyDescent="0.35">
      <c r="A18" s="7" t="s">
        <v>3880</v>
      </c>
      <c r="B18" s="4" t="s">
        <v>560</v>
      </c>
      <c r="C18" s="6"/>
      <c r="D18" s="12"/>
      <c r="E18" s="12"/>
      <c r="F18" s="12"/>
      <c r="G18" s="12"/>
      <c r="H18" s="12"/>
      <c r="I18" s="12"/>
      <c r="J18" s="12"/>
      <c r="K18" s="12"/>
      <c r="L18" s="12"/>
      <c r="M18" s="12"/>
      <c r="N18" s="5" t="s">
        <v>3851</v>
      </c>
    </row>
    <row r="19" spans="1:14" ht="11" customHeight="1" x14ac:dyDescent="0.35">
      <c r="B19" s="5" t="s">
        <v>4002</v>
      </c>
      <c r="C19" s="5" t="s">
        <v>4003</v>
      </c>
      <c r="D19" s="5" t="s">
        <v>3625</v>
      </c>
      <c r="E19" s="5" t="s">
        <v>3626</v>
      </c>
      <c r="F19" s="5" t="s">
        <v>3627</v>
      </c>
      <c r="G19" s="5" t="s">
        <v>3628</v>
      </c>
      <c r="H19" s="5" t="s">
        <v>3629</v>
      </c>
      <c r="I19" s="5" t="s">
        <v>3630</v>
      </c>
      <c r="J19" s="5" t="s">
        <v>3631</v>
      </c>
      <c r="K19" s="5" t="s">
        <v>3632</v>
      </c>
      <c r="L19" s="5" t="s">
        <v>3633</v>
      </c>
      <c r="M19" s="5" t="s">
        <v>4177</v>
      </c>
    </row>
  </sheetData>
  <mergeCells count="3">
    <mergeCell ref="C1:C2"/>
    <mergeCell ref="D1:D2"/>
    <mergeCell ref="N6:N7"/>
  </mergeCells>
  <dataValidations count="1">
    <dataValidation type="custom" allowBlank="1" showErrorMessage="1" errorTitle="Error" error="Data is of incorrect type!" sqref="C8:M18" xr:uid="{00000000-0002-0000-8200-000002000000}">
      <formula1>ISNUMBER(C8)</formula1>
    </dataValidation>
  </dataValidations>
  <hyperlinks>
    <hyperlink ref="A1" location="'Table of Contents'!A1" display="S.19.01.21.01 - Gross Claims Paid (non-cumulative) - Development year (absolute amount). Total Non-Life Business" xr:uid="{00000000-0004-0000-8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200-000000000000}">
          <x14:formula1>
            <xm:f>Enumerations!$A$649:$A$649</xm:f>
          </x14:formula1>
          <xm:sqref>B3</xm:sqref>
        </x14:dataValidation>
        <x14:dataValidation type="list" allowBlank="1" showErrorMessage="1" errorTitle="Error" error="Data is of incorrect type!" xr:uid="{00000000-0002-0000-8200-000001000000}">
          <x14:formula1>
            <xm:f>Enumerations!$A$650:$B$650</xm:f>
          </x14:formula1>
          <xm:sqref>B4</xm:sqref>
        </x14:dataValidation>
      </x14:dataValidations>
    </ext>
  </extLst>
</worksheet>
</file>

<file path=xl/worksheets/sheet1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300-000000000000}">
  <sheetPr codeName="Sheet132">
    <pageSetUpPr autoPageBreaks="0"/>
  </sheetPr>
  <dimension ref="A1:F20"/>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4178</v>
      </c>
      <c r="C1" s="33" t="s">
        <v>20</v>
      </c>
      <c r="D1" s="33" t="s">
        <v>3852</v>
      </c>
    </row>
    <row r="2" spans="1:6" x14ac:dyDescent="0.35">
      <c r="C2" s="34"/>
      <c r="D2" s="34"/>
    </row>
    <row r="3" spans="1:6" ht="10" customHeight="1" x14ac:dyDescent="0.35">
      <c r="A3" s="3" t="s">
        <v>2</v>
      </c>
      <c r="B3" s="2"/>
      <c r="C3" s="8"/>
      <c r="D3" s="8"/>
    </row>
    <row r="4" spans="1:6" ht="11" customHeight="1" x14ac:dyDescent="0.35">
      <c r="A4" s="3" t="s">
        <v>3841</v>
      </c>
      <c r="B4" s="2"/>
      <c r="C4" s="8"/>
      <c r="D4" s="5" t="s">
        <v>3855</v>
      </c>
    </row>
    <row r="6" spans="1:6" ht="11" customHeight="1" x14ac:dyDescent="0.35">
      <c r="C6" s="3" t="s">
        <v>4011</v>
      </c>
      <c r="D6" s="3" t="s">
        <v>4012</v>
      </c>
      <c r="E6" s="33" t="s">
        <v>4002</v>
      </c>
      <c r="F6" s="33" t="s">
        <v>3850</v>
      </c>
    </row>
    <row r="7" spans="1:6" ht="11" customHeight="1" x14ac:dyDescent="0.35">
      <c r="C7" s="4" t="s">
        <v>1966</v>
      </c>
      <c r="D7" s="4" t="s">
        <v>1967</v>
      </c>
      <c r="E7" s="34"/>
      <c r="F7" s="34"/>
    </row>
    <row r="8" spans="1:6" ht="11" customHeight="1" x14ac:dyDescent="0.35">
      <c r="A8" s="7" t="s">
        <v>4001</v>
      </c>
      <c r="B8" s="4" t="s">
        <v>528</v>
      </c>
      <c r="C8" s="6"/>
      <c r="D8" s="6"/>
      <c r="E8" s="5" t="s">
        <v>4177</v>
      </c>
      <c r="F8" s="5" t="s">
        <v>4176</v>
      </c>
    </row>
    <row r="9" spans="1:6" ht="11" customHeight="1" x14ac:dyDescent="0.35">
      <c r="A9" s="7" t="s">
        <v>3871</v>
      </c>
      <c r="B9" s="4" t="s">
        <v>544</v>
      </c>
      <c r="C9" s="6"/>
      <c r="D9" s="6"/>
      <c r="E9" s="5" t="s">
        <v>3633</v>
      </c>
      <c r="F9" s="5" t="s">
        <v>3887</v>
      </c>
    </row>
    <row r="10" spans="1:6" ht="11" customHeight="1" x14ac:dyDescent="0.35">
      <c r="A10" s="7" t="s">
        <v>3872</v>
      </c>
      <c r="B10" s="4" t="s">
        <v>546</v>
      </c>
      <c r="C10" s="6"/>
      <c r="D10" s="6"/>
      <c r="E10" s="5" t="s">
        <v>3632</v>
      </c>
      <c r="F10" s="5" t="s">
        <v>3888</v>
      </c>
    </row>
    <row r="11" spans="1:6" ht="11" customHeight="1" x14ac:dyDescent="0.35">
      <c r="A11" s="7" t="s">
        <v>3873</v>
      </c>
      <c r="B11" s="4" t="s">
        <v>970</v>
      </c>
      <c r="C11" s="6"/>
      <c r="D11" s="6"/>
      <c r="E11" s="5" t="s">
        <v>3631</v>
      </c>
      <c r="F11" s="5" t="s">
        <v>3889</v>
      </c>
    </row>
    <row r="12" spans="1:6" ht="11" customHeight="1" x14ac:dyDescent="0.35">
      <c r="A12" s="7" t="s">
        <v>3874</v>
      </c>
      <c r="B12" s="4" t="s">
        <v>548</v>
      </c>
      <c r="C12" s="6"/>
      <c r="D12" s="6"/>
      <c r="E12" s="5" t="s">
        <v>3630</v>
      </c>
      <c r="F12" s="5" t="s">
        <v>3890</v>
      </c>
    </row>
    <row r="13" spans="1:6" ht="11" customHeight="1" x14ac:dyDescent="0.35">
      <c r="A13" s="7" t="s">
        <v>3875</v>
      </c>
      <c r="B13" s="4" t="s">
        <v>550</v>
      </c>
      <c r="C13" s="6"/>
      <c r="D13" s="6"/>
      <c r="E13" s="5" t="s">
        <v>3629</v>
      </c>
      <c r="F13" s="5" t="s">
        <v>3891</v>
      </c>
    </row>
    <row r="14" spans="1:6" ht="11" customHeight="1" x14ac:dyDescent="0.35">
      <c r="A14" s="7" t="s">
        <v>3876</v>
      </c>
      <c r="B14" s="4" t="s">
        <v>552</v>
      </c>
      <c r="C14" s="6"/>
      <c r="D14" s="6"/>
      <c r="E14" s="5" t="s">
        <v>3628</v>
      </c>
      <c r="F14" s="5" t="s">
        <v>3892</v>
      </c>
    </row>
    <row r="15" spans="1:6" ht="11" customHeight="1" x14ac:dyDescent="0.35">
      <c r="A15" s="7" t="s">
        <v>3877</v>
      </c>
      <c r="B15" s="4" t="s">
        <v>554</v>
      </c>
      <c r="C15" s="6"/>
      <c r="D15" s="6"/>
      <c r="E15" s="5" t="s">
        <v>3627</v>
      </c>
      <c r="F15" s="5" t="s">
        <v>3893</v>
      </c>
    </row>
    <row r="16" spans="1:6" ht="11" customHeight="1" x14ac:dyDescent="0.35">
      <c r="A16" s="7" t="s">
        <v>3878</v>
      </c>
      <c r="B16" s="4" t="s">
        <v>556</v>
      </c>
      <c r="C16" s="6"/>
      <c r="D16" s="6"/>
      <c r="E16" s="5" t="s">
        <v>3626</v>
      </c>
      <c r="F16" s="5" t="s">
        <v>3894</v>
      </c>
    </row>
    <row r="17" spans="1:6" ht="11" customHeight="1" x14ac:dyDescent="0.35">
      <c r="A17" s="7" t="s">
        <v>3879</v>
      </c>
      <c r="B17" s="4" t="s">
        <v>558</v>
      </c>
      <c r="C17" s="6"/>
      <c r="D17" s="6"/>
      <c r="E17" s="5" t="s">
        <v>3625</v>
      </c>
      <c r="F17" s="5" t="s">
        <v>3895</v>
      </c>
    </row>
    <row r="18" spans="1:6" ht="11" customHeight="1" x14ac:dyDescent="0.35">
      <c r="A18" s="7" t="s">
        <v>3880</v>
      </c>
      <c r="B18" s="4" t="s">
        <v>560</v>
      </c>
      <c r="C18" s="6"/>
      <c r="D18" s="6"/>
      <c r="E18" s="5" t="s">
        <v>4003</v>
      </c>
      <c r="F18" s="5" t="s">
        <v>3851</v>
      </c>
    </row>
    <row r="19" spans="1:6" ht="11" customHeight="1" x14ac:dyDescent="0.35">
      <c r="A19" s="7" t="s">
        <v>1825</v>
      </c>
      <c r="B19" s="4" t="s">
        <v>986</v>
      </c>
      <c r="C19" s="6"/>
      <c r="D19" s="6"/>
      <c r="E19" s="8"/>
      <c r="F19" s="8"/>
    </row>
    <row r="20" spans="1:6" ht="11" customHeight="1" x14ac:dyDescent="0.35">
      <c r="B20" s="5" t="s">
        <v>1572</v>
      </c>
      <c r="C20" s="5" t="s">
        <v>4013</v>
      </c>
      <c r="D20" s="5" t="s">
        <v>4014</v>
      </c>
    </row>
  </sheetData>
  <mergeCells count="4">
    <mergeCell ref="F6:F7"/>
    <mergeCell ref="D1:D2"/>
    <mergeCell ref="C1:C2"/>
    <mergeCell ref="E6:E7"/>
  </mergeCells>
  <dataValidations count="1">
    <dataValidation type="custom" allowBlank="1" showErrorMessage="1" errorTitle="Error" error="Data is of incorrect type!" sqref="C8:D19" xr:uid="{00000000-0002-0000-8300-000002000000}">
      <formula1>ISNUMBER(C8)</formula1>
    </dataValidation>
  </dataValidations>
  <hyperlinks>
    <hyperlink ref="A1" location="'Table of Contents'!A1" display="S.19.01.21.02 - Gross Claims Paid (non-cumulative) - Current year, sum of years (cumulative). Total Non-Life Business" xr:uid="{00000000-0004-0000-8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300-000000000000}">
          <x14:formula1>
            <xm:f>Enumerations!$A$651:$A$651</xm:f>
          </x14:formula1>
          <xm:sqref>B3</xm:sqref>
        </x14:dataValidation>
        <x14:dataValidation type="list" allowBlank="1" showErrorMessage="1" errorTitle="Error" error="Data is of incorrect type!" xr:uid="{00000000-0002-0000-8300-000001000000}">
          <x14:formula1>
            <xm:f>Enumerations!$A$652:$B$652</xm:f>
          </x14:formula1>
          <xm:sqref>B4</xm:sqref>
        </x14:dataValidation>
      </x14:dataValidations>
    </ext>
  </extLst>
</worksheet>
</file>

<file path=xl/worksheets/sheet13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400-000000000000}">
  <sheetPr codeName="Sheet133">
    <pageSetUpPr autoPageBreaks="0"/>
  </sheetPr>
  <dimension ref="A1:N1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14" width="15" customWidth="1"/>
  </cols>
  <sheetData>
    <row r="1" spans="1:14" ht="11" customHeight="1" x14ac:dyDescent="0.35">
      <c r="A1" s="1" t="s">
        <v>4180</v>
      </c>
      <c r="C1" s="33" t="s">
        <v>20</v>
      </c>
      <c r="D1" s="33" t="s">
        <v>3852</v>
      </c>
    </row>
    <row r="2" spans="1:14" x14ac:dyDescent="0.35">
      <c r="C2" s="34"/>
      <c r="D2" s="34"/>
    </row>
    <row r="3" spans="1:14" ht="10" customHeight="1" x14ac:dyDescent="0.35">
      <c r="A3" s="3" t="s">
        <v>2</v>
      </c>
      <c r="B3" s="2"/>
      <c r="C3" s="8"/>
      <c r="D3" s="8"/>
    </row>
    <row r="4" spans="1:14" ht="11" customHeight="1" x14ac:dyDescent="0.35">
      <c r="A4" s="3" t="s">
        <v>3841</v>
      </c>
      <c r="B4" s="2"/>
      <c r="C4" s="8"/>
      <c r="D4" s="5" t="s">
        <v>3855</v>
      </c>
    </row>
    <row r="6" spans="1:14" ht="11" customHeight="1" x14ac:dyDescent="0.35">
      <c r="C6" s="3" t="s">
        <v>3999</v>
      </c>
      <c r="D6" s="3" t="s">
        <v>3591</v>
      </c>
      <c r="E6" s="3" t="s">
        <v>3592</v>
      </c>
      <c r="F6" s="3" t="s">
        <v>3593</v>
      </c>
      <c r="G6" s="3" t="s">
        <v>3594</v>
      </c>
      <c r="H6" s="3" t="s">
        <v>3595</v>
      </c>
      <c r="I6" s="3" t="s">
        <v>3596</v>
      </c>
      <c r="J6" s="3" t="s">
        <v>3597</v>
      </c>
      <c r="K6" s="3" t="s">
        <v>3598</v>
      </c>
      <c r="L6" s="3" t="s">
        <v>3599</v>
      </c>
      <c r="M6" s="3" t="s">
        <v>4175</v>
      </c>
      <c r="N6" s="33" t="s">
        <v>3850</v>
      </c>
    </row>
    <row r="7" spans="1:14" ht="11" customHeight="1" x14ac:dyDescent="0.35">
      <c r="C7" s="4" t="s">
        <v>1826</v>
      </c>
      <c r="D7" s="4" t="s">
        <v>1890</v>
      </c>
      <c r="E7" s="4" t="s">
        <v>1892</v>
      </c>
      <c r="F7" s="4" t="s">
        <v>1894</v>
      </c>
      <c r="G7" s="4" t="s">
        <v>1896</v>
      </c>
      <c r="H7" s="4" t="s">
        <v>1898</v>
      </c>
      <c r="I7" s="4" t="s">
        <v>1900</v>
      </c>
      <c r="J7" s="4" t="s">
        <v>1903</v>
      </c>
      <c r="K7" s="4" t="s">
        <v>1905</v>
      </c>
      <c r="L7" s="4" t="s">
        <v>2015</v>
      </c>
      <c r="M7" s="4" t="s">
        <v>1906</v>
      </c>
      <c r="N7" s="34"/>
    </row>
    <row r="8" spans="1:14" ht="11" customHeight="1" x14ac:dyDescent="0.35">
      <c r="A8" s="7" t="s">
        <v>4001</v>
      </c>
      <c r="B8" s="4" t="s">
        <v>528</v>
      </c>
      <c r="C8" s="12"/>
      <c r="D8" s="12"/>
      <c r="E8" s="12"/>
      <c r="F8" s="12"/>
      <c r="G8" s="12"/>
      <c r="H8" s="12"/>
      <c r="I8" s="12"/>
      <c r="J8" s="12"/>
      <c r="K8" s="12"/>
      <c r="L8" s="12"/>
      <c r="M8" s="6"/>
      <c r="N8" s="5" t="s">
        <v>4176</v>
      </c>
    </row>
    <row r="9" spans="1:14" ht="11" customHeight="1" x14ac:dyDescent="0.35">
      <c r="A9" s="7" t="s">
        <v>3871</v>
      </c>
      <c r="B9" s="4" t="s">
        <v>544</v>
      </c>
      <c r="C9" s="6"/>
      <c r="D9" s="6"/>
      <c r="E9" s="6"/>
      <c r="F9" s="6"/>
      <c r="G9" s="6"/>
      <c r="H9" s="6"/>
      <c r="I9" s="6"/>
      <c r="J9" s="6"/>
      <c r="K9" s="6"/>
      <c r="L9" s="6"/>
      <c r="M9" s="12"/>
      <c r="N9" s="5" t="s">
        <v>3887</v>
      </c>
    </row>
    <row r="10" spans="1:14" ht="11" customHeight="1" x14ac:dyDescent="0.35">
      <c r="A10" s="7" t="s">
        <v>3872</v>
      </c>
      <c r="B10" s="4" t="s">
        <v>546</v>
      </c>
      <c r="C10" s="6"/>
      <c r="D10" s="6"/>
      <c r="E10" s="6"/>
      <c r="F10" s="6"/>
      <c r="G10" s="6"/>
      <c r="H10" s="6"/>
      <c r="I10" s="6"/>
      <c r="J10" s="6"/>
      <c r="K10" s="6"/>
      <c r="L10" s="12"/>
      <c r="M10" s="12"/>
      <c r="N10" s="5" t="s">
        <v>3888</v>
      </c>
    </row>
    <row r="11" spans="1:14" ht="11" customHeight="1" x14ac:dyDescent="0.35">
      <c r="A11" s="7" t="s">
        <v>3873</v>
      </c>
      <c r="B11" s="4" t="s">
        <v>970</v>
      </c>
      <c r="C11" s="6"/>
      <c r="D11" s="6"/>
      <c r="E11" s="6"/>
      <c r="F11" s="6"/>
      <c r="G11" s="6"/>
      <c r="H11" s="6"/>
      <c r="I11" s="6"/>
      <c r="J11" s="6"/>
      <c r="K11" s="12"/>
      <c r="L11" s="12"/>
      <c r="M11" s="12"/>
      <c r="N11" s="5" t="s">
        <v>3889</v>
      </c>
    </row>
    <row r="12" spans="1:14" ht="11" customHeight="1" x14ac:dyDescent="0.35">
      <c r="A12" s="7" t="s">
        <v>3874</v>
      </c>
      <c r="B12" s="4" t="s">
        <v>548</v>
      </c>
      <c r="C12" s="6"/>
      <c r="D12" s="6"/>
      <c r="E12" s="6"/>
      <c r="F12" s="6"/>
      <c r="G12" s="6"/>
      <c r="H12" s="6"/>
      <c r="I12" s="6"/>
      <c r="J12" s="12"/>
      <c r="K12" s="12"/>
      <c r="L12" s="12"/>
      <c r="M12" s="12"/>
      <c r="N12" s="5" t="s">
        <v>3890</v>
      </c>
    </row>
    <row r="13" spans="1:14" ht="11" customHeight="1" x14ac:dyDescent="0.35">
      <c r="A13" s="7" t="s">
        <v>3875</v>
      </c>
      <c r="B13" s="4" t="s">
        <v>550</v>
      </c>
      <c r="C13" s="6"/>
      <c r="D13" s="6"/>
      <c r="E13" s="6"/>
      <c r="F13" s="6"/>
      <c r="G13" s="6"/>
      <c r="H13" s="6"/>
      <c r="I13" s="12"/>
      <c r="J13" s="12"/>
      <c r="K13" s="12"/>
      <c r="L13" s="12"/>
      <c r="M13" s="12"/>
      <c r="N13" s="5" t="s">
        <v>3891</v>
      </c>
    </row>
    <row r="14" spans="1:14" ht="11" customHeight="1" x14ac:dyDescent="0.35">
      <c r="A14" s="7" t="s">
        <v>3876</v>
      </c>
      <c r="B14" s="4" t="s">
        <v>552</v>
      </c>
      <c r="C14" s="6"/>
      <c r="D14" s="6"/>
      <c r="E14" s="6"/>
      <c r="F14" s="6"/>
      <c r="G14" s="6"/>
      <c r="H14" s="12"/>
      <c r="I14" s="12"/>
      <c r="J14" s="12"/>
      <c r="K14" s="12"/>
      <c r="L14" s="12"/>
      <c r="M14" s="12"/>
      <c r="N14" s="5" t="s">
        <v>3892</v>
      </c>
    </row>
    <row r="15" spans="1:14" ht="11" customHeight="1" x14ac:dyDescent="0.35">
      <c r="A15" s="7" t="s">
        <v>3877</v>
      </c>
      <c r="B15" s="4" t="s">
        <v>554</v>
      </c>
      <c r="C15" s="6"/>
      <c r="D15" s="6"/>
      <c r="E15" s="6"/>
      <c r="F15" s="6"/>
      <c r="G15" s="12"/>
      <c r="H15" s="12"/>
      <c r="I15" s="12"/>
      <c r="J15" s="12"/>
      <c r="K15" s="12"/>
      <c r="L15" s="12"/>
      <c r="M15" s="12"/>
      <c r="N15" s="5" t="s">
        <v>3893</v>
      </c>
    </row>
    <row r="16" spans="1:14" ht="11" customHeight="1" x14ac:dyDescent="0.35">
      <c r="A16" s="7" t="s">
        <v>3878</v>
      </c>
      <c r="B16" s="4" t="s">
        <v>556</v>
      </c>
      <c r="C16" s="6"/>
      <c r="D16" s="6"/>
      <c r="E16" s="6"/>
      <c r="F16" s="12"/>
      <c r="G16" s="12"/>
      <c r="H16" s="12"/>
      <c r="I16" s="12"/>
      <c r="J16" s="12"/>
      <c r="K16" s="12"/>
      <c r="L16" s="12"/>
      <c r="M16" s="12"/>
      <c r="N16" s="5" t="s">
        <v>3894</v>
      </c>
    </row>
    <row r="17" spans="1:14" ht="11" customHeight="1" x14ac:dyDescent="0.35">
      <c r="A17" s="7" t="s">
        <v>3879</v>
      </c>
      <c r="B17" s="4" t="s">
        <v>558</v>
      </c>
      <c r="C17" s="6"/>
      <c r="D17" s="6"/>
      <c r="E17" s="12"/>
      <c r="F17" s="12"/>
      <c r="G17" s="12"/>
      <c r="H17" s="12"/>
      <c r="I17" s="12"/>
      <c r="J17" s="12"/>
      <c r="K17" s="12"/>
      <c r="L17" s="12"/>
      <c r="M17" s="12"/>
      <c r="N17" s="5" t="s">
        <v>3895</v>
      </c>
    </row>
    <row r="18" spans="1:14" ht="11" customHeight="1" x14ac:dyDescent="0.35">
      <c r="A18" s="7" t="s">
        <v>3880</v>
      </c>
      <c r="B18" s="4" t="s">
        <v>560</v>
      </c>
      <c r="C18" s="6"/>
      <c r="D18" s="12"/>
      <c r="E18" s="12"/>
      <c r="F18" s="12"/>
      <c r="G18" s="12"/>
      <c r="H18" s="12"/>
      <c r="I18" s="12"/>
      <c r="J18" s="12"/>
      <c r="K18" s="12"/>
      <c r="L18" s="12"/>
      <c r="M18" s="12"/>
      <c r="N18" s="5" t="s">
        <v>3851</v>
      </c>
    </row>
    <row r="19" spans="1:14" ht="11" customHeight="1" x14ac:dyDescent="0.35">
      <c r="B19" s="5" t="s">
        <v>4002</v>
      </c>
      <c r="C19" s="5" t="s">
        <v>4003</v>
      </c>
      <c r="D19" s="5" t="s">
        <v>3625</v>
      </c>
      <c r="E19" s="5" t="s">
        <v>3626</v>
      </c>
      <c r="F19" s="5" t="s">
        <v>3627</v>
      </c>
      <c r="G19" s="5" t="s">
        <v>3628</v>
      </c>
      <c r="H19" s="5" t="s">
        <v>3629</v>
      </c>
      <c r="I19" s="5" t="s">
        <v>3630</v>
      </c>
      <c r="J19" s="5" t="s">
        <v>3631</v>
      </c>
      <c r="K19" s="5" t="s">
        <v>3632</v>
      </c>
      <c r="L19" s="5" t="s">
        <v>3633</v>
      </c>
      <c r="M19" s="5" t="s">
        <v>4177</v>
      </c>
    </row>
  </sheetData>
  <mergeCells count="3">
    <mergeCell ref="N6:N7"/>
    <mergeCell ref="D1:D2"/>
    <mergeCell ref="C1:C2"/>
  </mergeCells>
  <dataValidations count="1">
    <dataValidation type="custom" allowBlank="1" showErrorMessage="1" errorTitle="Error" error="Data is of incorrect type!" sqref="C8:M18" xr:uid="{00000000-0002-0000-8400-000002000000}">
      <formula1>ISNUMBER(C8)</formula1>
    </dataValidation>
  </dataValidations>
  <hyperlinks>
    <hyperlink ref="A1" location="'Table of Contents'!A1" display="S.19.01.21.03 - Gross undiscounted Best Estimate Claims Provisions - Development year (absolute amount). Total Non-Life Business" xr:uid="{00000000-0004-0000-8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400-000000000000}">
          <x14:formula1>
            <xm:f>Enumerations!$A$653:$A$653</xm:f>
          </x14:formula1>
          <xm:sqref>B3</xm:sqref>
        </x14:dataValidation>
        <x14:dataValidation type="list" allowBlank="1" showErrorMessage="1" errorTitle="Error" error="Data is of incorrect type!" xr:uid="{00000000-0002-0000-8400-000001000000}">
          <x14:formula1>
            <xm:f>Enumerations!$A$654:$B$654</xm:f>
          </x14:formula1>
          <xm:sqref>B4</xm:sqref>
        </x14:dataValidation>
      </x14:dataValidations>
    </ext>
  </extLst>
</worksheet>
</file>

<file path=xl/worksheets/sheet1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500-000000000000}">
  <sheetPr codeName="Sheet134">
    <pageSetUpPr autoPageBreaks="0"/>
  </sheetPr>
  <dimension ref="A1:D1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4182</v>
      </c>
      <c r="C1" s="33" t="s">
        <v>20</v>
      </c>
      <c r="D1" s="33" t="s">
        <v>3852</v>
      </c>
    </row>
    <row r="2" spans="1:4" x14ac:dyDescent="0.35">
      <c r="C2" s="34"/>
      <c r="D2" s="34"/>
    </row>
    <row r="3" spans="1:4" ht="10" customHeight="1" x14ac:dyDescent="0.35">
      <c r="A3" s="3" t="s">
        <v>2</v>
      </c>
      <c r="B3" s="2"/>
      <c r="C3" s="8"/>
      <c r="D3" s="8"/>
    </row>
    <row r="4" spans="1:4" ht="11" customHeight="1" x14ac:dyDescent="0.35">
      <c r="A4" s="3" t="s">
        <v>3841</v>
      </c>
      <c r="B4" s="2"/>
      <c r="C4" s="8"/>
      <c r="D4" s="5" t="s">
        <v>3855</v>
      </c>
    </row>
    <row r="6" spans="1:4" ht="11" customHeight="1" x14ac:dyDescent="0.35">
      <c r="C6" s="3" t="s">
        <v>4019</v>
      </c>
      <c r="D6" s="33" t="s">
        <v>3850</v>
      </c>
    </row>
    <row r="7" spans="1:4" ht="11" customHeight="1" x14ac:dyDescent="0.35">
      <c r="C7" s="4" t="s">
        <v>2041</v>
      </c>
      <c r="D7" s="34"/>
    </row>
    <row r="8" spans="1:4" ht="11" customHeight="1" x14ac:dyDescent="0.35">
      <c r="A8" s="7" t="s">
        <v>4001</v>
      </c>
      <c r="B8" s="4" t="s">
        <v>528</v>
      </c>
      <c r="C8" s="6"/>
      <c r="D8" s="5" t="s">
        <v>4176</v>
      </c>
    </row>
    <row r="9" spans="1:4" ht="11" customHeight="1" x14ac:dyDescent="0.35">
      <c r="A9" s="7" t="s">
        <v>3871</v>
      </c>
      <c r="B9" s="4" t="s">
        <v>544</v>
      </c>
      <c r="C9" s="6"/>
      <c r="D9" s="5" t="s">
        <v>3887</v>
      </c>
    </row>
    <row r="10" spans="1:4" ht="11" customHeight="1" x14ac:dyDescent="0.35">
      <c r="A10" s="7" t="s">
        <v>3872</v>
      </c>
      <c r="B10" s="4" t="s">
        <v>546</v>
      </c>
      <c r="C10" s="6"/>
      <c r="D10" s="5" t="s">
        <v>3888</v>
      </c>
    </row>
    <row r="11" spans="1:4" ht="11" customHeight="1" x14ac:dyDescent="0.35">
      <c r="A11" s="7" t="s">
        <v>3873</v>
      </c>
      <c r="B11" s="4" t="s">
        <v>970</v>
      </c>
      <c r="C11" s="6"/>
      <c r="D11" s="5" t="s">
        <v>3889</v>
      </c>
    </row>
    <row r="12" spans="1:4" ht="11" customHeight="1" x14ac:dyDescent="0.35">
      <c r="A12" s="7" t="s">
        <v>3874</v>
      </c>
      <c r="B12" s="4" t="s">
        <v>548</v>
      </c>
      <c r="C12" s="6"/>
      <c r="D12" s="5" t="s">
        <v>3890</v>
      </c>
    </row>
    <row r="13" spans="1:4" ht="11" customHeight="1" x14ac:dyDescent="0.35">
      <c r="A13" s="7" t="s">
        <v>3875</v>
      </c>
      <c r="B13" s="4" t="s">
        <v>550</v>
      </c>
      <c r="C13" s="6"/>
      <c r="D13" s="5" t="s">
        <v>3891</v>
      </c>
    </row>
    <row r="14" spans="1:4" ht="11" customHeight="1" x14ac:dyDescent="0.35">
      <c r="A14" s="7" t="s">
        <v>3876</v>
      </c>
      <c r="B14" s="4" t="s">
        <v>552</v>
      </c>
      <c r="C14" s="6"/>
      <c r="D14" s="5" t="s">
        <v>3892</v>
      </c>
    </row>
    <row r="15" spans="1:4" ht="11" customHeight="1" x14ac:dyDescent="0.35">
      <c r="A15" s="7" t="s">
        <v>3877</v>
      </c>
      <c r="B15" s="4" t="s">
        <v>554</v>
      </c>
      <c r="C15" s="6"/>
      <c r="D15" s="5" t="s">
        <v>3893</v>
      </c>
    </row>
    <row r="16" spans="1:4" ht="11" customHeight="1" x14ac:dyDescent="0.35">
      <c r="A16" s="7" t="s">
        <v>3878</v>
      </c>
      <c r="B16" s="4" t="s">
        <v>556</v>
      </c>
      <c r="C16" s="6"/>
      <c r="D16" s="5" t="s">
        <v>3894</v>
      </c>
    </row>
    <row r="17" spans="1:4" ht="11" customHeight="1" x14ac:dyDescent="0.35">
      <c r="A17" s="7" t="s">
        <v>3879</v>
      </c>
      <c r="B17" s="4" t="s">
        <v>558</v>
      </c>
      <c r="C17" s="6"/>
      <c r="D17" s="5" t="s">
        <v>3895</v>
      </c>
    </row>
    <row r="18" spans="1:4" ht="11" customHeight="1" x14ac:dyDescent="0.35">
      <c r="A18" s="7" t="s">
        <v>3880</v>
      </c>
      <c r="B18" s="4" t="s">
        <v>560</v>
      </c>
      <c r="C18" s="6"/>
      <c r="D18" s="5" t="s">
        <v>3851</v>
      </c>
    </row>
    <row r="19" spans="1:4" ht="11" customHeight="1" x14ac:dyDescent="0.35">
      <c r="A19" s="7" t="s">
        <v>1825</v>
      </c>
      <c r="B19" s="9" t="s">
        <v>986</v>
      </c>
      <c r="C19" s="6"/>
      <c r="D19" s="8"/>
    </row>
  </sheetData>
  <mergeCells count="3">
    <mergeCell ref="D6:D7"/>
    <mergeCell ref="D1:D2"/>
    <mergeCell ref="C1:C2"/>
  </mergeCells>
  <dataValidations count="1">
    <dataValidation type="custom" allowBlank="1" showErrorMessage="1" errorTitle="Error" error="Data is of incorrect type!" sqref="C8:C19" xr:uid="{00000000-0002-0000-8500-000002000000}">
      <formula1>ISNUMBER(C8)</formula1>
    </dataValidation>
  </dataValidations>
  <hyperlinks>
    <hyperlink ref="A1" location="'Table of Contents'!A1" display="S.19.01.21.04 - Gross discounted Best Estimate Claims Provisions - Current year, sum of years (cumulative). Total Non-Life Business" xr:uid="{00000000-0004-0000-8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500-000000000000}">
          <x14:formula1>
            <xm:f>Enumerations!$A$655:$A$655</xm:f>
          </x14:formula1>
          <xm:sqref>B3</xm:sqref>
        </x14:dataValidation>
        <x14:dataValidation type="list" allowBlank="1" showErrorMessage="1" errorTitle="Error" error="Data is of incorrect type!" xr:uid="{00000000-0002-0000-8500-000001000000}">
          <x14:formula1>
            <xm:f>Enumerations!$A$656:$B$656</xm:f>
          </x14:formula1>
          <xm:sqref>B4</xm:sqref>
        </x14:dataValidation>
      </x14:dataValidations>
    </ext>
  </extLst>
</worksheet>
</file>

<file path=xl/worksheets/sheet13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600-000000000000}">
  <sheetPr codeName="Sheet135">
    <pageSetUpPr autoPageBreaks="0"/>
  </sheetPr>
  <dimension ref="A1:W32"/>
  <sheetViews>
    <sheetView showGridLines="0" zoomScale="80" zoomScaleNormal="80" workbookViewId="0">
      <pane xSplit="2" ySplit="11" topLeftCell="C12" activePane="bottomRight" state="frozen"/>
      <selection pane="topRight" activeCell="C1" sqref="C1"/>
      <selection pane="bottomLeft" activeCell="A12" sqref="A12"/>
      <selection pane="bottomRight"/>
    </sheetView>
  </sheetViews>
  <sheetFormatPr defaultRowHeight="14.5" x14ac:dyDescent="0.35"/>
  <cols>
    <col min="1" max="23" width="15" customWidth="1"/>
  </cols>
  <sheetData>
    <row r="1" spans="1:23" ht="11" customHeight="1" x14ac:dyDescent="0.35">
      <c r="A1" s="1" t="s">
        <v>4184</v>
      </c>
      <c r="C1" s="33" t="s">
        <v>20</v>
      </c>
      <c r="D1" s="33" t="s">
        <v>3852</v>
      </c>
      <c r="E1" s="33" t="s">
        <v>492</v>
      </c>
    </row>
    <row r="2" spans="1:23" x14ac:dyDescent="0.35">
      <c r="C2" s="34"/>
      <c r="D2" s="34"/>
      <c r="E2" s="34"/>
    </row>
    <row r="3" spans="1:23" ht="10" customHeight="1" x14ac:dyDescent="0.35">
      <c r="A3" s="3" t="s">
        <v>2</v>
      </c>
      <c r="B3" s="2"/>
      <c r="C3" s="8"/>
      <c r="D3" s="8"/>
      <c r="E3" s="8"/>
    </row>
    <row r="4" spans="1:23" ht="11" customHeight="1" x14ac:dyDescent="0.35">
      <c r="A4" s="3" t="s">
        <v>1742</v>
      </c>
      <c r="B4" s="2"/>
      <c r="C4" s="8"/>
      <c r="D4" s="8"/>
      <c r="E4" s="5" t="s">
        <v>4220</v>
      </c>
    </row>
    <row r="5" spans="1:23" ht="11" customHeight="1" x14ac:dyDescent="0.35">
      <c r="A5" s="3" t="s">
        <v>3841</v>
      </c>
      <c r="B5" s="2"/>
      <c r="C5" s="8"/>
      <c r="D5" s="5" t="s">
        <v>3855</v>
      </c>
      <c r="E5" s="8"/>
    </row>
    <row r="7" spans="1:23" ht="11" customHeight="1" x14ac:dyDescent="0.35">
      <c r="C7" s="35" t="s">
        <v>4185</v>
      </c>
      <c r="D7" s="36"/>
      <c r="E7" s="36"/>
      <c r="F7" s="36"/>
      <c r="G7" s="36"/>
      <c r="H7" s="36"/>
      <c r="I7" s="36"/>
      <c r="J7" s="36"/>
      <c r="K7" s="36"/>
      <c r="L7" s="35" t="s">
        <v>4197</v>
      </c>
      <c r="M7" s="36"/>
      <c r="N7" s="36"/>
      <c r="O7" s="36"/>
      <c r="P7" s="36"/>
      <c r="Q7" s="36"/>
      <c r="R7" s="35" t="s">
        <v>4198</v>
      </c>
      <c r="S7" s="36"/>
      <c r="T7" s="36"/>
      <c r="U7" s="36"/>
      <c r="V7" s="36"/>
    </row>
    <row r="8" spans="1:23" ht="11" customHeight="1" x14ac:dyDescent="0.35">
      <c r="C8" s="35" t="s">
        <v>4186</v>
      </c>
      <c r="D8" s="36"/>
      <c r="E8" s="36"/>
      <c r="F8" s="36"/>
      <c r="G8" s="35" t="s">
        <v>4191</v>
      </c>
      <c r="H8" s="36"/>
      <c r="I8" s="36"/>
      <c r="J8" s="36"/>
      <c r="K8" s="36"/>
      <c r="L8" s="35" t="s">
        <v>4186</v>
      </c>
      <c r="M8" s="36"/>
      <c r="N8" s="36"/>
      <c r="O8" s="35" t="s">
        <v>4191</v>
      </c>
      <c r="P8" s="36"/>
      <c r="Q8" s="36"/>
      <c r="R8" s="35" t="s">
        <v>4186</v>
      </c>
      <c r="S8" s="36"/>
      <c r="T8" s="36"/>
      <c r="U8" s="35" t="s">
        <v>4191</v>
      </c>
      <c r="V8" s="36"/>
    </row>
    <row r="9" spans="1:23" ht="11" customHeight="1" x14ac:dyDescent="0.35">
      <c r="C9" s="35" t="s">
        <v>4187</v>
      </c>
      <c r="D9" s="35" t="s">
        <v>4188</v>
      </c>
      <c r="E9" s="35" t="s">
        <v>4189</v>
      </c>
      <c r="F9" s="35" t="s">
        <v>4190</v>
      </c>
      <c r="G9" s="35" t="s">
        <v>4192</v>
      </c>
      <c r="H9" s="36"/>
      <c r="I9" s="36"/>
      <c r="J9" s="35" t="s">
        <v>4194</v>
      </c>
      <c r="K9" s="36"/>
      <c r="L9" s="35" t="s">
        <v>4187</v>
      </c>
      <c r="M9" s="35" t="s">
        <v>4189</v>
      </c>
      <c r="N9" s="35" t="s">
        <v>4190</v>
      </c>
      <c r="O9" s="35" t="s">
        <v>4192</v>
      </c>
      <c r="P9" s="36"/>
      <c r="Q9" s="3" t="s">
        <v>4194</v>
      </c>
      <c r="R9" s="35" t="s">
        <v>4187</v>
      </c>
      <c r="S9" s="35" t="s">
        <v>4189</v>
      </c>
      <c r="T9" s="35" t="s">
        <v>4190</v>
      </c>
      <c r="U9" s="35" t="s">
        <v>4193</v>
      </c>
      <c r="V9" s="35" t="s">
        <v>4189</v>
      </c>
    </row>
    <row r="10" spans="1:23" ht="11" customHeight="1" x14ac:dyDescent="0.35">
      <c r="C10" s="36"/>
      <c r="D10" s="36"/>
      <c r="E10" s="36"/>
      <c r="F10" s="36"/>
      <c r="G10" s="3" t="s">
        <v>4193</v>
      </c>
      <c r="H10" s="3" t="s">
        <v>4188</v>
      </c>
      <c r="I10" s="3" t="s">
        <v>4189</v>
      </c>
      <c r="J10" s="3" t="s">
        <v>4195</v>
      </c>
      <c r="K10" s="3" t="s">
        <v>4196</v>
      </c>
      <c r="L10" s="36"/>
      <c r="M10" s="36"/>
      <c r="N10" s="36"/>
      <c r="O10" s="3" t="s">
        <v>4193</v>
      </c>
      <c r="P10" s="3" t="s">
        <v>4189</v>
      </c>
      <c r="Q10" s="3" t="s">
        <v>4195</v>
      </c>
      <c r="R10" s="36"/>
      <c r="S10" s="36"/>
      <c r="T10" s="36"/>
      <c r="U10" s="36"/>
      <c r="V10" s="36"/>
      <c r="W10" s="33" t="s">
        <v>3850</v>
      </c>
    </row>
    <row r="11" spans="1:23" ht="11" customHeight="1" x14ac:dyDescent="0.35">
      <c r="C11" s="4" t="s">
        <v>1332</v>
      </c>
      <c r="D11" s="4" t="s">
        <v>1339</v>
      </c>
      <c r="E11" s="4" t="s">
        <v>1554</v>
      </c>
      <c r="F11" s="4" t="s">
        <v>1348</v>
      </c>
      <c r="G11" s="4" t="s">
        <v>1276</v>
      </c>
      <c r="H11" s="4" t="s">
        <v>1278</v>
      </c>
      <c r="I11" s="4" t="s">
        <v>1280</v>
      </c>
      <c r="J11" s="4" t="s">
        <v>1353</v>
      </c>
      <c r="K11" s="4" t="s">
        <v>1588</v>
      </c>
      <c r="L11" s="4" t="s">
        <v>1590</v>
      </c>
      <c r="M11" s="4" t="s">
        <v>1370</v>
      </c>
      <c r="N11" s="4" t="s">
        <v>1818</v>
      </c>
      <c r="O11" s="4" t="s">
        <v>1820</v>
      </c>
      <c r="P11" s="4" t="s">
        <v>1822</v>
      </c>
      <c r="Q11" s="4" t="s">
        <v>1824</v>
      </c>
      <c r="R11" s="4" t="s">
        <v>1966</v>
      </c>
      <c r="S11" s="4" t="s">
        <v>1967</v>
      </c>
      <c r="T11" s="4" t="s">
        <v>2007</v>
      </c>
      <c r="U11" s="4" t="s">
        <v>1826</v>
      </c>
      <c r="V11" s="4" t="s">
        <v>1890</v>
      </c>
      <c r="W11" s="34"/>
    </row>
    <row r="12" spans="1:23" ht="11" customHeight="1" x14ac:dyDescent="0.35">
      <c r="A12" s="7" t="s">
        <v>4001</v>
      </c>
      <c r="B12" s="4" t="s">
        <v>518</v>
      </c>
      <c r="C12" s="6"/>
      <c r="D12" s="6"/>
      <c r="E12" s="6"/>
      <c r="F12" s="6"/>
      <c r="G12" s="6"/>
      <c r="H12" s="6"/>
      <c r="I12" s="6"/>
      <c r="J12" s="6"/>
      <c r="K12" s="6"/>
      <c r="L12" s="6"/>
      <c r="M12" s="6"/>
      <c r="N12" s="6"/>
      <c r="O12" s="6"/>
      <c r="P12" s="6"/>
      <c r="Q12" s="6"/>
      <c r="R12" s="6"/>
      <c r="S12" s="6"/>
      <c r="T12" s="6"/>
      <c r="U12" s="6"/>
      <c r="V12" s="6"/>
      <c r="W12" s="5" t="s">
        <v>3881</v>
      </c>
    </row>
    <row r="13" spans="1:23" ht="11" customHeight="1" x14ac:dyDescent="0.35">
      <c r="A13" s="7" t="s">
        <v>3866</v>
      </c>
      <c r="B13" s="4" t="s">
        <v>520</v>
      </c>
      <c r="C13" s="6"/>
      <c r="D13" s="6"/>
      <c r="E13" s="6"/>
      <c r="F13" s="6"/>
      <c r="G13" s="6"/>
      <c r="H13" s="6"/>
      <c r="I13" s="6"/>
      <c r="J13" s="6"/>
      <c r="K13" s="6"/>
      <c r="L13" s="6"/>
      <c r="M13" s="6"/>
      <c r="N13" s="6"/>
      <c r="O13" s="6"/>
      <c r="P13" s="6"/>
      <c r="Q13" s="6"/>
      <c r="R13" s="6"/>
      <c r="S13" s="6"/>
      <c r="T13" s="6"/>
      <c r="U13" s="6"/>
      <c r="V13" s="6"/>
      <c r="W13" s="5" t="s">
        <v>3882</v>
      </c>
    </row>
    <row r="14" spans="1:23" ht="11" customHeight="1" x14ac:dyDescent="0.35">
      <c r="A14" s="7" t="s">
        <v>3867</v>
      </c>
      <c r="B14" s="4" t="s">
        <v>522</v>
      </c>
      <c r="C14" s="6"/>
      <c r="D14" s="6"/>
      <c r="E14" s="6"/>
      <c r="F14" s="6"/>
      <c r="G14" s="6"/>
      <c r="H14" s="6"/>
      <c r="I14" s="6"/>
      <c r="J14" s="6"/>
      <c r="K14" s="6"/>
      <c r="L14" s="6"/>
      <c r="M14" s="6"/>
      <c r="N14" s="6"/>
      <c r="O14" s="6"/>
      <c r="P14" s="6"/>
      <c r="Q14" s="6"/>
      <c r="R14" s="6"/>
      <c r="S14" s="6"/>
      <c r="T14" s="6"/>
      <c r="U14" s="6"/>
      <c r="V14" s="6"/>
      <c r="W14" s="5" t="s">
        <v>3883</v>
      </c>
    </row>
    <row r="15" spans="1:23" ht="11" customHeight="1" x14ac:dyDescent="0.35">
      <c r="A15" s="7" t="s">
        <v>3868</v>
      </c>
      <c r="B15" s="4" t="s">
        <v>524</v>
      </c>
      <c r="C15" s="6"/>
      <c r="D15" s="6"/>
      <c r="E15" s="6"/>
      <c r="F15" s="6"/>
      <c r="G15" s="6"/>
      <c r="H15" s="6"/>
      <c r="I15" s="6"/>
      <c r="J15" s="6"/>
      <c r="K15" s="6"/>
      <c r="L15" s="6"/>
      <c r="M15" s="6"/>
      <c r="N15" s="6"/>
      <c r="O15" s="6"/>
      <c r="P15" s="6"/>
      <c r="Q15" s="6"/>
      <c r="R15" s="6"/>
      <c r="S15" s="6"/>
      <c r="T15" s="6"/>
      <c r="U15" s="6"/>
      <c r="V15" s="6"/>
      <c r="W15" s="5" t="s">
        <v>3884</v>
      </c>
    </row>
    <row r="16" spans="1:23" ht="11" customHeight="1" x14ac:dyDescent="0.35">
      <c r="A16" s="7" t="s">
        <v>3869</v>
      </c>
      <c r="B16" s="4" t="s">
        <v>885</v>
      </c>
      <c r="C16" s="6"/>
      <c r="D16" s="6"/>
      <c r="E16" s="6"/>
      <c r="F16" s="6"/>
      <c r="G16" s="6"/>
      <c r="H16" s="6"/>
      <c r="I16" s="6"/>
      <c r="J16" s="6"/>
      <c r="K16" s="6"/>
      <c r="L16" s="6"/>
      <c r="M16" s="6"/>
      <c r="N16" s="6"/>
      <c r="O16" s="6"/>
      <c r="P16" s="6"/>
      <c r="Q16" s="6"/>
      <c r="R16" s="6"/>
      <c r="S16" s="6"/>
      <c r="T16" s="6"/>
      <c r="U16" s="6"/>
      <c r="V16" s="6"/>
      <c r="W16" s="5" t="s">
        <v>3885</v>
      </c>
    </row>
    <row r="17" spans="1:23" ht="11" customHeight="1" x14ac:dyDescent="0.35">
      <c r="A17" s="7" t="s">
        <v>3870</v>
      </c>
      <c r="B17" s="4" t="s">
        <v>526</v>
      </c>
      <c r="C17" s="6"/>
      <c r="D17" s="6"/>
      <c r="E17" s="6"/>
      <c r="F17" s="6"/>
      <c r="G17" s="6"/>
      <c r="H17" s="6"/>
      <c r="I17" s="6"/>
      <c r="J17" s="6"/>
      <c r="K17" s="6"/>
      <c r="L17" s="6"/>
      <c r="M17" s="6"/>
      <c r="N17" s="6"/>
      <c r="O17" s="6"/>
      <c r="P17" s="6"/>
      <c r="Q17" s="6"/>
      <c r="R17" s="6"/>
      <c r="S17" s="6"/>
      <c r="T17" s="6"/>
      <c r="U17" s="6"/>
      <c r="V17" s="6"/>
      <c r="W17" s="5" t="s">
        <v>3886</v>
      </c>
    </row>
    <row r="18" spans="1:23" ht="11" customHeight="1" x14ac:dyDescent="0.35">
      <c r="A18" s="7" t="s">
        <v>3871</v>
      </c>
      <c r="B18" s="4" t="s">
        <v>954</v>
      </c>
      <c r="C18" s="6"/>
      <c r="D18" s="6"/>
      <c r="E18" s="6"/>
      <c r="F18" s="6"/>
      <c r="G18" s="6"/>
      <c r="H18" s="6"/>
      <c r="I18" s="6"/>
      <c r="J18" s="6"/>
      <c r="K18" s="6"/>
      <c r="L18" s="6"/>
      <c r="M18" s="6"/>
      <c r="N18" s="6"/>
      <c r="O18" s="6"/>
      <c r="P18" s="6"/>
      <c r="Q18" s="6"/>
      <c r="R18" s="6"/>
      <c r="S18" s="6"/>
      <c r="T18" s="6"/>
      <c r="U18" s="6"/>
      <c r="V18" s="6"/>
      <c r="W18" s="5" t="s">
        <v>3887</v>
      </c>
    </row>
    <row r="19" spans="1:23" ht="11" customHeight="1" x14ac:dyDescent="0.35">
      <c r="A19" s="7" t="s">
        <v>3872</v>
      </c>
      <c r="B19" s="4" t="s">
        <v>956</v>
      </c>
      <c r="C19" s="6"/>
      <c r="D19" s="6"/>
      <c r="E19" s="6"/>
      <c r="F19" s="6"/>
      <c r="G19" s="6"/>
      <c r="H19" s="6"/>
      <c r="I19" s="6"/>
      <c r="J19" s="6"/>
      <c r="K19" s="6"/>
      <c r="L19" s="6"/>
      <c r="M19" s="6"/>
      <c r="N19" s="6"/>
      <c r="O19" s="6"/>
      <c r="P19" s="6"/>
      <c r="Q19" s="6"/>
      <c r="R19" s="6"/>
      <c r="S19" s="6"/>
      <c r="T19" s="6"/>
      <c r="U19" s="6"/>
      <c r="V19" s="6"/>
      <c r="W19" s="5" t="s">
        <v>3888</v>
      </c>
    </row>
    <row r="20" spans="1:23" ht="11" customHeight="1" x14ac:dyDescent="0.35">
      <c r="A20" s="7" t="s">
        <v>3873</v>
      </c>
      <c r="B20" s="4" t="s">
        <v>960</v>
      </c>
      <c r="C20" s="6"/>
      <c r="D20" s="6"/>
      <c r="E20" s="6"/>
      <c r="F20" s="6"/>
      <c r="G20" s="6"/>
      <c r="H20" s="6"/>
      <c r="I20" s="6"/>
      <c r="J20" s="6"/>
      <c r="K20" s="6"/>
      <c r="L20" s="6"/>
      <c r="M20" s="6"/>
      <c r="N20" s="6"/>
      <c r="O20" s="6"/>
      <c r="P20" s="6"/>
      <c r="Q20" s="6"/>
      <c r="R20" s="6"/>
      <c r="S20" s="6"/>
      <c r="T20" s="6"/>
      <c r="U20" s="6"/>
      <c r="V20" s="6"/>
      <c r="W20" s="5" t="s">
        <v>3889</v>
      </c>
    </row>
    <row r="21" spans="1:23" ht="11" customHeight="1" x14ac:dyDescent="0.35">
      <c r="A21" s="7" t="s">
        <v>3874</v>
      </c>
      <c r="B21" s="4" t="s">
        <v>528</v>
      </c>
      <c r="C21" s="6"/>
      <c r="D21" s="6"/>
      <c r="E21" s="6"/>
      <c r="F21" s="6"/>
      <c r="G21" s="6"/>
      <c r="H21" s="6"/>
      <c r="I21" s="6"/>
      <c r="J21" s="6"/>
      <c r="K21" s="6"/>
      <c r="L21" s="6"/>
      <c r="M21" s="6"/>
      <c r="N21" s="6"/>
      <c r="O21" s="6"/>
      <c r="P21" s="6"/>
      <c r="Q21" s="6"/>
      <c r="R21" s="6"/>
      <c r="S21" s="6"/>
      <c r="T21" s="6"/>
      <c r="U21" s="6"/>
      <c r="V21" s="6"/>
      <c r="W21" s="5" t="s">
        <v>3890</v>
      </c>
    </row>
    <row r="22" spans="1:23" ht="11" customHeight="1" x14ac:dyDescent="0.35">
      <c r="A22" s="7" t="s">
        <v>3875</v>
      </c>
      <c r="B22" s="4" t="s">
        <v>536</v>
      </c>
      <c r="C22" s="6"/>
      <c r="D22" s="6"/>
      <c r="E22" s="6"/>
      <c r="F22" s="6"/>
      <c r="G22" s="6"/>
      <c r="H22" s="6"/>
      <c r="I22" s="6"/>
      <c r="J22" s="6"/>
      <c r="K22" s="6"/>
      <c r="L22" s="6"/>
      <c r="M22" s="6"/>
      <c r="N22" s="6"/>
      <c r="O22" s="6"/>
      <c r="P22" s="6"/>
      <c r="Q22" s="6"/>
      <c r="R22" s="6"/>
      <c r="S22" s="6"/>
      <c r="T22" s="6"/>
      <c r="U22" s="6"/>
      <c r="V22" s="6"/>
      <c r="W22" s="5" t="s">
        <v>3891</v>
      </c>
    </row>
    <row r="23" spans="1:23" ht="11" customHeight="1" x14ac:dyDescent="0.35">
      <c r="A23" s="7" t="s">
        <v>3876</v>
      </c>
      <c r="B23" s="4" t="s">
        <v>794</v>
      </c>
      <c r="C23" s="6"/>
      <c r="D23" s="6"/>
      <c r="E23" s="6"/>
      <c r="F23" s="6"/>
      <c r="G23" s="6"/>
      <c r="H23" s="6"/>
      <c r="I23" s="6"/>
      <c r="J23" s="6"/>
      <c r="K23" s="6"/>
      <c r="L23" s="6"/>
      <c r="M23" s="6"/>
      <c r="N23" s="6"/>
      <c r="O23" s="6"/>
      <c r="P23" s="6"/>
      <c r="Q23" s="6"/>
      <c r="R23" s="6"/>
      <c r="S23" s="6"/>
      <c r="T23" s="6"/>
      <c r="U23" s="6"/>
      <c r="V23" s="6"/>
      <c r="W23" s="5" t="s">
        <v>3892</v>
      </c>
    </row>
    <row r="24" spans="1:23" ht="11" customHeight="1" x14ac:dyDescent="0.35">
      <c r="A24" s="7" t="s">
        <v>3877</v>
      </c>
      <c r="B24" s="4" t="s">
        <v>965</v>
      </c>
      <c r="C24" s="6"/>
      <c r="D24" s="6"/>
      <c r="E24" s="6"/>
      <c r="F24" s="6"/>
      <c r="G24" s="6"/>
      <c r="H24" s="6"/>
      <c r="I24" s="6"/>
      <c r="J24" s="6"/>
      <c r="K24" s="6"/>
      <c r="L24" s="6"/>
      <c r="M24" s="6"/>
      <c r="N24" s="6"/>
      <c r="O24" s="6"/>
      <c r="P24" s="6"/>
      <c r="Q24" s="6"/>
      <c r="R24" s="6"/>
      <c r="S24" s="6"/>
      <c r="T24" s="6"/>
      <c r="U24" s="6"/>
      <c r="V24" s="6"/>
      <c r="W24" s="5" t="s">
        <v>3893</v>
      </c>
    </row>
    <row r="25" spans="1:23" ht="11" customHeight="1" x14ac:dyDescent="0.35">
      <c r="A25" s="7" t="s">
        <v>3878</v>
      </c>
      <c r="B25" s="4" t="s">
        <v>538</v>
      </c>
      <c r="C25" s="6"/>
      <c r="D25" s="6"/>
      <c r="E25" s="6"/>
      <c r="F25" s="6"/>
      <c r="G25" s="6"/>
      <c r="H25" s="6"/>
      <c r="I25" s="6"/>
      <c r="J25" s="6"/>
      <c r="K25" s="6"/>
      <c r="L25" s="6"/>
      <c r="M25" s="6"/>
      <c r="N25" s="6"/>
      <c r="O25" s="6"/>
      <c r="P25" s="6"/>
      <c r="Q25" s="6"/>
      <c r="R25" s="6"/>
      <c r="S25" s="6"/>
      <c r="T25" s="6"/>
      <c r="U25" s="6"/>
      <c r="V25" s="6"/>
      <c r="W25" s="5" t="s">
        <v>3894</v>
      </c>
    </row>
    <row r="26" spans="1:23" ht="11" customHeight="1" x14ac:dyDescent="0.35">
      <c r="A26" s="7" t="s">
        <v>3879</v>
      </c>
      <c r="B26" s="4" t="s">
        <v>540</v>
      </c>
      <c r="C26" s="6"/>
      <c r="D26" s="6"/>
      <c r="E26" s="6"/>
      <c r="F26" s="6"/>
      <c r="G26" s="6"/>
      <c r="H26" s="6"/>
      <c r="I26" s="6"/>
      <c r="J26" s="6"/>
      <c r="K26" s="6"/>
      <c r="L26" s="6"/>
      <c r="M26" s="6"/>
      <c r="N26" s="6"/>
      <c r="O26" s="6"/>
      <c r="P26" s="6"/>
      <c r="Q26" s="6"/>
      <c r="R26" s="6"/>
      <c r="S26" s="6"/>
      <c r="T26" s="6"/>
      <c r="U26" s="6"/>
      <c r="V26" s="6"/>
      <c r="W26" s="5" t="s">
        <v>3895</v>
      </c>
    </row>
    <row r="27" spans="1:23" ht="11" customHeight="1" x14ac:dyDescent="0.35">
      <c r="A27" s="7" t="s">
        <v>4199</v>
      </c>
      <c r="B27" s="4" t="s">
        <v>544</v>
      </c>
      <c r="C27" s="6"/>
      <c r="D27" s="6"/>
      <c r="E27" s="6"/>
      <c r="F27" s="6"/>
      <c r="G27" s="6"/>
      <c r="H27" s="6"/>
      <c r="I27" s="6"/>
      <c r="J27" s="6"/>
      <c r="K27" s="6"/>
      <c r="L27" s="6"/>
      <c r="M27" s="6"/>
      <c r="N27" s="6"/>
      <c r="O27" s="6"/>
      <c r="P27" s="6"/>
      <c r="Q27" s="6"/>
      <c r="R27" s="6"/>
      <c r="S27" s="6"/>
      <c r="T27" s="6"/>
      <c r="U27" s="6"/>
      <c r="V27" s="6"/>
      <c r="W27" s="5" t="s">
        <v>4200</v>
      </c>
    </row>
    <row r="28" spans="1:23" ht="11" customHeight="1" x14ac:dyDescent="0.35">
      <c r="A28" s="7" t="s">
        <v>3880</v>
      </c>
      <c r="B28" s="4" t="s">
        <v>546</v>
      </c>
      <c r="C28" s="12"/>
      <c r="D28" s="12"/>
      <c r="E28" s="12"/>
      <c r="F28" s="12"/>
      <c r="G28" s="12"/>
      <c r="H28" s="12"/>
      <c r="I28" s="12"/>
      <c r="J28" s="12"/>
      <c r="K28" s="12"/>
      <c r="L28" s="6"/>
      <c r="M28" s="6"/>
      <c r="N28" s="6"/>
      <c r="O28" s="6"/>
      <c r="P28" s="6"/>
      <c r="Q28" s="6"/>
      <c r="R28" s="12"/>
      <c r="S28" s="12"/>
      <c r="T28" s="12"/>
      <c r="U28" s="12"/>
      <c r="V28" s="12"/>
      <c r="W28" s="5" t="s">
        <v>3851</v>
      </c>
    </row>
    <row r="29" spans="1:23" ht="11" customHeight="1" x14ac:dyDescent="0.35">
      <c r="A29" s="7" t="s">
        <v>1825</v>
      </c>
      <c r="B29" s="4" t="s">
        <v>970</v>
      </c>
      <c r="C29" s="12"/>
      <c r="D29" s="12"/>
      <c r="E29" s="12"/>
      <c r="F29" s="12"/>
      <c r="G29" s="12"/>
      <c r="H29" s="12"/>
      <c r="I29" s="12"/>
      <c r="J29" s="12"/>
      <c r="K29" s="12"/>
      <c r="L29" s="6"/>
      <c r="M29" s="6"/>
      <c r="N29" s="6"/>
      <c r="O29" s="6"/>
      <c r="P29" s="6"/>
      <c r="Q29" s="6"/>
      <c r="R29" s="12"/>
      <c r="S29" s="12"/>
      <c r="T29" s="12"/>
      <c r="U29" s="12"/>
      <c r="V29" s="12"/>
      <c r="W29" s="8"/>
    </row>
    <row r="30" spans="1:23" ht="11" customHeight="1" x14ac:dyDescent="0.35">
      <c r="B30" s="5" t="s">
        <v>14</v>
      </c>
      <c r="C30" s="5" t="s">
        <v>4201</v>
      </c>
      <c r="D30" s="5" t="s">
        <v>4210</v>
      </c>
      <c r="E30" s="5" t="s">
        <v>4209</v>
      </c>
      <c r="F30" s="5" t="s">
        <v>4210</v>
      </c>
      <c r="G30" s="5" t="s">
        <v>4202</v>
      </c>
      <c r="H30" s="5" t="s">
        <v>4218</v>
      </c>
      <c r="I30" s="5" t="s">
        <v>4211</v>
      </c>
      <c r="J30" s="5" t="s">
        <v>4203</v>
      </c>
      <c r="K30" s="5" t="s">
        <v>4219</v>
      </c>
      <c r="L30" s="5" t="s">
        <v>4204</v>
      </c>
      <c r="M30" s="5" t="s">
        <v>4212</v>
      </c>
      <c r="N30" s="5" t="s">
        <v>4213</v>
      </c>
      <c r="O30" s="5" t="s">
        <v>4205</v>
      </c>
      <c r="P30" s="5" t="s">
        <v>4214</v>
      </c>
      <c r="Q30" s="5" t="s">
        <v>4206</v>
      </c>
      <c r="R30" s="5" t="s">
        <v>4207</v>
      </c>
      <c r="S30" s="5" t="s">
        <v>4215</v>
      </c>
      <c r="T30" s="5" t="s">
        <v>4216</v>
      </c>
      <c r="U30" s="5" t="s">
        <v>4208</v>
      </c>
      <c r="V30" s="5" t="s">
        <v>4217</v>
      </c>
    </row>
    <row r="31" spans="1:23" ht="11" customHeight="1" x14ac:dyDescent="0.35">
      <c r="B31" s="5" t="s">
        <v>3896</v>
      </c>
      <c r="C31" s="8"/>
      <c r="D31" s="5" t="s">
        <v>3899</v>
      </c>
      <c r="E31" s="8"/>
      <c r="F31" s="8"/>
      <c r="G31" s="8"/>
      <c r="H31" s="5" t="s">
        <v>3899</v>
      </c>
      <c r="I31" s="8"/>
      <c r="J31" s="8"/>
      <c r="K31" s="5" t="s">
        <v>3899</v>
      </c>
      <c r="L31" s="8"/>
      <c r="M31" s="8"/>
      <c r="N31" s="8"/>
      <c r="O31" s="8"/>
      <c r="P31" s="8"/>
      <c r="Q31" s="8"/>
      <c r="R31" s="8"/>
      <c r="S31" s="8"/>
      <c r="T31" s="8"/>
      <c r="U31" s="8"/>
      <c r="V31" s="8"/>
    </row>
    <row r="32" spans="1:23" ht="11" customHeight="1" x14ac:dyDescent="0.35">
      <c r="B32" s="5" t="s">
        <v>493</v>
      </c>
      <c r="C32" s="8"/>
      <c r="D32" s="5" t="s">
        <v>495</v>
      </c>
      <c r="E32" s="5" t="s">
        <v>495</v>
      </c>
      <c r="F32" s="5" t="s">
        <v>495</v>
      </c>
      <c r="G32" s="8"/>
      <c r="H32" s="5" t="s">
        <v>495</v>
      </c>
      <c r="I32" s="5" t="s">
        <v>495</v>
      </c>
      <c r="J32" s="8"/>
      <c r="K32" s="5" t="s">
        <v>495</v>
      </c>
      <c r="L32" s="8"/>
      <c r="M32" s="5" t="s">
        <v>495</v>
      </c>
      <c r="N32" s="5" t="s">
        <v>495</v>
      </c>
      <c r="O32" s="8"/>
      <c r="P32" s="5" t="s">
        <v>495</v>
      </c>
      <c r="Q32" s="8"/>
      <c r="R32" s="8"/>
      <c r="S32" s="5" t="s">
        <v>495</v>
      </c>
      <c r="T32" s="5" t="s">
        <v>495</v>
      </c>
      <c r="U32" s="8"/>
      <c r="V32" s="5" t="s">
        <v>495</v>
      </c>
    </row>
  </sheetData>
  <mergeCells count="28">
    <mergeCell ref="C1:C2"/>
    <mergeCell ref="F9:F10"/>
    <mergeCell ref="W10:W11"/>
    <mergeCell ref="E1:E2"/>
    <mergeCell ref="R9:R10"/>
    <mergeCell ref="D1:D2"/>
    <mergeCell ref="S9:S10"/>
    <mergeCell ref="L9:L10"/>
    <mergeCell ref="M9:M10"/>
    <mergeCell ref="N9:N10"/>
    <mergeCell ref="R8:T8"/>
    <mergeCell ref="D9:D10"/>
    <mergeCell ref="E9:E10"/>
    <mergeCell ref="G9:I9"/>
    <mergeCell ref="C7:K7"/>
    <mergeCell ref="G8:K8"/>
    <mergeCell ref="R7:V7"/>
    <mergeCell ref="U8:V8"/>
    <mergeCell ref="O9:P9"/>
    <mergeCell ref="L7:Q7"/>
    <mergeCell ref="O8:Q8"/>
    <mergeCell ref="C9:C10"/>
    <mergeCell ref="L8:N8"/>
    <mergeCell ref="U9:U10"/>
    <mergeCell ref="C8:F8"/>
    <mergeCell ref="V9:V10"/>
    <mergeCell ref="J9:K9"/>
    <mergeCell ref="T9:T10"/>
  </mergeCells>
  <dataValidations count="2">
    <dataValidation type="custom" allowBlank="1" showErrorMessage="1" errorTitle="Error" error="Data is of incorrect type!" sqref="C12:C29 U12:U29 Q12:R29 O12:O29 L12:L29 J12:J29 G12:G29" xr:uid="{00000000-0002-0000-8600-000003000000}">
      <formula1>MOD(C12,1)=0</formula1>
    </dataValidation>
    <dataValidation type="custom" allowBlank="1" showErrorMessage="1" errorTitle="Error" error="Data is of incorrect type!" sqref="V12:V29 S12:T29 P12:P29 M12:N29 K12:K29 H12:I29 D12:F29" xr:uid="{00000000-0002-0000-8600-000004000000}">
      <formula1>ISNUMBER(D12)</formula1>
    </dataValidation>
  </dataValidations>
  <hyperlinks>
    <hyperlink ref="A1" location="'Table of Contents'!A1" display="S.20.01.01.01 - Development of the distribution of the claims incurred" xr:uid="{00000000-0004-0000-8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8600-000000000000}">
          <x14:formula1>
            <xm:f>Enumerations!$A$657:$A$657</xm:f>
          </x14:formula1>
          <xm:sqref>B3</xm:sqref>
        </x14:dataValidation>
        <x14:dataValidation type="list" allowBlank="1" showErrorMessage="1" errorTitle="Error" error="Data is of incorrect type!" xr:uid="{00000000-0002-0000-8600-000001000000}">
          <x14:formula1>
            <xm:f>Enumerations!$A$658:$L$658</xm:f>
          </x14:formula1>
          <xm:sqref>B4</xm:sqref>
        </x14:dataValidation>
        <x14:dataValidation type="list" allowBlank="1" showErrorMessage="1" errorTitle="Error" error="Data is of incorrect type!" xr:uid="{00000000-0002-0000-8600-000002000000}">
          <x14:formula1>
            <xm:f>Enumerations!$A$659:$B$659</xm:f>
          </x14:formula1>
          <xm:sqref>B5</xm:sqref>
        </x14:dataValidation>
      </x14:dataValidations>
    </ext>
  </extLst>
</worksheet>
</file>

<file path=xl/worksheets/sheet1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700-000000000000}">
  <sheetPr codeName="Sheet136">
    <pageSetUpPr autoPageBreaks="0"/>
  </sheetPr>
  <dimension ref="A1:R19"/>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8" width="15" customWidth="1"/>
  </cols>
  <sheetData>
    <row r="1" spans="1:18" ht="11" customHeight="1" x14ac:dyDescent="0.35">
      <c r="A1" s="1" t="s">
        <v>4221</v>
      </c>
      <c r="C1" s="31" t="s">
        <v>20</v>
      </c>
    </row>
    <row r="2" spans="1:18" x14ac:dyDescent="0.35">
      <c r="C2" s="32"/>
    </row>
    <row r="3" spans="1:18" ht="10" customHeight="1" x14ac:dyDescent="0.35">
      <c r="A3" s="3" t="s">
        <v>2</v>
      </c>
      <c r="B3" s="2"/>
    </row>
    <row r="5" spans="1:18" ht="11" customHeight="1" x14ac:dyDescent="0.35">
      <c r="D5" s="35" t="s">
        <v>4222</v>
      </c>
      <c r="E5" s="35" t="s">
        <v>4223</v>
      </c>
      <c r="F5" s="36"/>
      <c r="G5" s="36"/>
      <c r="H5" s="36"/>
      <c r="I5" s="36"/>
      <c r="J5" s="36"/>
      <c r="K5" s="36"/>
      <c r="L5" s="36"/>
      <c r="M5" s="36"/>
      <c r="N5" s="36"/>
      <c r="O5" s="36"/>
      <c r="P5" s="36"/>
    </row>
    <row r="6" spans="1:18" ht="11" customHeight="1" x14ac:dyDescent="0.35">
      <c r="D6" s="36"/>
      <c r="E6" s="3" t="s">
        <v>4224</v>
      </c>
      <c r="F6" s="3" t="s">
        <v>4226</v>
      </c>
      <c r="G6" s="3" t="s">
        <v>4228</v>
      </c>
      <c r="H6" s="3" t="s">
        <v>4229</v>
      </c>
      <c r="I6" s="3" t="s">
        <v>4230</v>
      </c>
      <c r="J6" s="3" t="s">
        <v>4231</v>
      </c>
      <c r="K6" s="3" t="s">
        <v>4232</v>
      </c>
      <c r="L6" s="3" t="s">
        <v>4233</v>
      </c>
      <c r="M6" s="3" t="s">
        <v>4234</v>
      </c>
      <c r="N6" s="3" t="s">
        <v>4235</v>
      </c>
      <c r="O6" s="3" t="s">
        <v>4236</v>
      </c>
      <c r="P6" s="3" t="s">
        <v>4237</v>
      </c>
      <c r="Q6" s="33" t="s">
        <v>14</v>
      </c>
      <c r="R6" s="33" t="s">
        <v>4248</v>
      </c>
    </row>
    <row r="7" spans="1:18" ht="11" customHeight="1" x14ac:dyDescent="0.35">
      <c r="D7" s="4" t="s">
        <v>515</v>
      </c>
      <c r="E7" s="4" t="s">
        <v>4225</v>
      </c>
      <c r="F7" s="4" t="s">
        <v>4227</v>
      </c>
      <c r="G7" s="4" t="s">
        <v>1332</v>
      </c>
      <c r="H7" s="4" t="s">
        <v>1339</v>
      </c>
      <c r="I7" s="4" t="s">
        <v>1554</v>
      </c>
      <c r="J7" s="4" t="s">
        <v>1348</v>
      </c>
      <c r="K7" s="4" t="s">
        <v>3673</v>
      </c>
      <c r="L7" s="4" t="s">
        <v>1276</v>
      </c>
      <c r="M7" s="4" t="s">
        <v>1278</v>
      </c>
      <c r="N7" s="4" t="s">
        <v>1280</v>
      </c>
      <c r="O7" s="4" t="s">
        <v>1353</v>
      </c>
      <c r="P7" s="4" t="s">
        <v>1588</v>
      </c>
      <c r="Q7" s="34"/>
      <c r="R7" s="34"/>
    </row>
    <row r="8" spans="1:18" ht="11" customHeight="1" x14ac:dyDescent="0.35">
      <c r="A8" s="37" t="s">
        <v>4238</v>
      </c>
      <c r="B8" s="36"/>
      <c r="C8" s="4" t="s">
        <v>518</v>
      </c>
      <c r="D8" s="6"/>
      <c r="E8" s="6"/>
      <c r="F8" s="6"/>
      <c r="G8" s="6"/>
      <c r="H8" s="6"/>
      <c r="I8" s="6"/>
      <c r="J8" s="6"/>
      <c r="K8" s="6"/>
      <c r="L8" s="6"/>
      <c r="M8" s="6"/>
      <c r="N8" s="6"/>
      <c r="O8" s="6"/>
      <c r="P8" s="6"/>
      <c r="Q8" s="5" t="s">
        <v>1537</v>
      </c>
      <c r="R8" s="8"/>
    </row>
    <row r="9" spans="1:18" ht="11" customHeight="1" x14ac:dyDescent="0.35">
      <c r="A9" s="38" t="s">
        <v>4239</v>
      </c>
      <c r="B9" s="10"/>
      <c r="C9" s="4" t="s">
        <v>520</v>
      </c>
      <c r="D9" s="6"/>
      <c r="E9" s="6"/>
      <c r="F9" s="6"/>
      <c r="G9" s="6"/>
      <c r="H9" s="6"/>
      <c r="I9" s="6"/>
      <c r="J9" s="6"/>
      <c r="K9" s="6"/>
      <c r="L9" s="6"/>
      <c r="M9" s="6"/>
      <c r="N9" s="6"/>
      <c r="O9" s="6"/>
      <c r="P9" s="6"/>
      <c r="Q9" s="5" t="s">
        <v>4249</v>
      </c>
      <c r="R9" s="8"/>
    </row>
    <row r="10" spans="1:18" ht="11" customHeight="1" x14ac:dyDescent="0.35">
      <c r="A10" s="36"/>
      <c r="B10" s="7" t="s">
        <v>1473</v>
      </c>
      <c r="C10" s="4" t="s">
        <v>522</v>
      </c>
      <c r="D10" s="6"/>
      <c r="E10" s="6"/>
      <c r="F10" s="6"/>
      <c r="G10" s="6"/>
      <c r="H10" s="6"/>
      <c r="I10" s="6"/>
      <c r="J10" s="6"/>
      <c r="K10" s="6"/>
      <c r="L10" s="6"/>
      <c r="M10" s="6"/>
      <c r="N10" s="6"/>
      <c r="O10" s="6"/>
      <c r="P10" s="6"/>
      <c r="Q10" s="5" t="s">
        <v>1509</v>
      </c>
      <c r="R10" s="8"/>
    </row>
    <row r="11" spans="1:18" ht="11" customHeight="1" x14ac:dyDescent="0.35">
      <c r="A11" s="36"/>
      <c r="B11" s="7" t="s">
        <v>4240</v>
      </c>
      <c r="C11" s="4" t="s">
        <v>524</v>
      </c>
      <c r="D11" s="6"/>
      <c r="E11" s="6"/>
      <c r="F11" s="6"/>
      <c r="G11" s="6"/>
      <c r="H11" s="6"/>
      <c r="I11" s="6"/>
      <c r="J11" s="6"/>
      <c r="K11" s="6"/>
      <c r="L11" s="6"/>
      <c r="M11" s="6"/>
      <c r="N11" s="6"/>
      <c r="O11" s="6"/>
      <c r="P11" s="6"/>
      <c r="Q11" s="5" t="s">
        <v>4250</v>
      </c>
      <c r="R11" s="8"/>
    </row>
    <row r="12" spans="1:18" ht="11" customHeight="1" x14ac:dyDescent="0.35">
      <c r="A12" s="38" t="s">
        <v>4241</v>
      </c>
      <c r="B12" s="10"/>
      <c r="C12" s="4" t="s">
        <v>885</v>
      </c>
      <c r="D12" s="6"/>
      <c r="E12" s="6"/>
      <c r="F12" s="6"/>
      <c r="G12" s="6"/>
      <c r="H12" s="6"/>
      <c r="I12" s="6"/>
      <c r="J12" s="6"/>
      <c r="K12" s="6"/>
      <c r="L12" s="6"/>
      <c r="M12" s="6"/>
      <c r="N12" s="6"/>
      <c r="O12" s="6"/>
      <c r="P12" s="6"/>
      <c r="Q12" s="5" t="s">
        <v>4251</v>
      </c>
      <c r="R12" s="8"/>
    </row>
    <row r="13" spans="1:18" ht="11" customHeight="1" x14ac:dyDescent="0.35">
      <c r="A13" s="36"/>
      <c r="B13" s="7" t="s">
        <v>4242</v>
      </c>
      <c r="C13" s="4" t="s">
        <v>526</v>
      </c>
      <c r="D13" s="6"/>
      <c r="E13" s="6"/>
      <c r="F13" s="6"/>
      <c r="G13" s="6"/>
      <c r="H13" s="6"/>
      <c r="I13" s="6"/>
      <c r="J13" s="6"/>
      <c r="K13" s="6"/>
      <c r="L13" s="6"/>
      <c r="M13" s="6"/>
      <c r="N13" s="6"/>
      <c r="O13" s="6"/>
      <c r="P13" s="6"/>
      <c r="Q13" s="5" t="s">
        <v>4251</v>
      </c>
      <c r="R13" s="5" t="s">
        <v>4255</v>
      </c>
    </row>
    <row r="14" spans="1:18" ht="11" customHeight="1" x14ac:dyDescent="0.35">
      <c r="A14" s="36"/>
      <c r="B14" s="7" t="s">
        <v>4243</v>
      </c>
      <c r="C14" s="4" t="s">
        <v>954</v>
      </c>
      <c r="D14" s="6"/>
      <c r="E14" s="6"/>
      <c r="F14" s="6"/>
      <c r="G14" s="6"/>
      <c r="H14" s="6"/>
      <c r="I14" s="6"/>
      <c r="J14" s="6"/>
      <c r="K14" s="6"/>
      <c r="L14" s="6"/>
      <c r="M14" s="6"/>
      <c r="N14" s="6"/>
      <c r="O14" s="6"/>
      <c r="P14" s="6"/>
      <c r="Q14" s="5" t="s">
        <v>4251</v>
      </c>
      <c r="R14" s="5" t="s">
        <v>4256</v>
      </c>
    </row>
    <row r="15" spans="1:18" ht="11" customHeight="1" x14ac:dyDescent="0.35">
      <c r="A15" s="36"/>
      <c r="B15" s="7" t="s">
        <v>4244</v>
      </c>
      <c r="C15" s="4" t="s">
        <v>956</v>
      </c>
      <c r="D15" s="6"/>
      <c r="E15" s="6"/>
      <c r="F15" s="6"/>
      <c r="G15" s="6"/>
      <c r="H15" s="6"/>
      <c r="I15" s="6"/>
      <c r="J15" s="6"/>
      <c r="K15" s="6"/>
      <c r="L15" s="6"/>
      <c r="M15" s="6"/>
      <c r="N15" s="6"/>
      <c r="O15" s="6"/>
      <c r="P15" s="6"/>
      <c r="Q15" s="5" t="s">
        <v>4251</v>
      </c>
      <c r="R15" s="5" t="s">
        <v>4257</v>
      </c>
    </row>
    <row r="16" spans="1:18" ht="11" customHeight="1" x14ac:dyDescent="0.35">
      <c r="A16" s="37" t="s">
        <v>4245</v>
      </c>
      <c r="B16" s="36"/>
      <c r="C16" s="4" t="s">
        <v>960</v>
      </c>
      <c r="D16" s="6"/>
      <c r="E16" s="6"/>
      <c r="F16" s="6"/>
      <c r="G16" s="6"/>
      <c r="H16" s="6"/>
      <c r="I16" s="6"/>
      <c r="J16" s="6"/>
      <c r="K16" s="6"/>
      <c r="L16" s="6"/>
      <c r="M16" s="6"/>
      <c r="N16" s="6"/>
      <c r="O16" s="6"/>
      <c r="P16" s="6"/>
      <c r="Q16" s="5" t="s">
        <v>4252</v>
      </c>
      <c r="R16" s="8"/>
    </row>
    <row r="17" spans="1:18" ht="11" customHeight="1" x14ac:dyDescent="0.35">
      <c r="A17" s="37" t="s">
        <v>4246</v>
      </c>
      <c r="B17" s="36"/>
      <c r="C17" s="4" t="s">
        <v>528</v>
      </c>
      <c r="D17" s="6"/>
      <c r="E17" s="6"/>
      <c r="F17" s="6"/>
      <c r="G17" s="6"/>
      <c r="H17" s="6"/>
      <c r="I17" s="6"/>
      <c r="J17" s="6"/>
      <c r="K17" s="6"/>
      <c r="L17" s="6"/>
      <c r="M17" s="6"/>
      <c r="N17" s="6"/>
      <c r="O17" s="6"/>
      <c r="P17" s="6"/>
      <c r="Q17" s="5" t="s">
        <v>4253</v>
      </c>
      <c r="R17" s="8"/>
    </row>
    <row r="18" spans="1:18" ht="11" customHeight="1" x14ac:dyDescent="0.35">
      <c r="A18" s="37" t="s">
        <v>4247</v>
      </c>
      <c r="B18" s="36"/>
      <c r="C18" s="4" t="s">
        <v>536</v>
      </c>
      <c r="D18" s="6"/>
      <c r="E18" s="6"/>
      <c r="F18" s="6"/>
      <c r="G18" s="6"/>
      <c r="H18" s="6"/>
      <c r="I18" s="6"/>
      <c r="J18" s="6"/>
      <c r="K18" s="6"/>
      <c r="L18" s="6"/>
      <c r="M18" s="6"/>
      <c r="N18" s="6"/>
      <c r="O18" s="6"/>
      <c r="P18" s="6"/>
      <c r="Q18" s="5" t="s">
        <v>4254</v>
      </c>
      <c r="R18" s="8"/>
    </row>
    <row r="19" spans="1:18" ht="11" customHeight="1" x14ac:dyDescent="0.35">
      <c r="C19" s="5" t="s">
        <v>4258</v>
      </c>
      <c r="D19" s="8"/>
      <c r="E19" s="5" t="s">
        <v>4259</v>
      </c>
      <c r="F19" s="5" t="s">
        <v>4260</v>
      </c>
      <c r="G19" s="5" t="s">
        <v>4261</v>
      </c>
      <c r="H19" s="5" t="s">
        <v>4262</v>
      </c>
      <c r="I19" s="5" t="s">
        <v>4263</v>
      </c>
      <c r="J19" s="5" t="s">
        <v>4264</v>
      </c>
      <c r="K19" s="5" t="s">
        <v>4265</v>
      </c>
      <c r="L19" s="5" t="s">
        <v>4266</v>
      </c>
      <c r="M19" s="5" t="s">
        <v>4267</v>
      </c>
      <c r="N19" s="5" t="s">
        <v>4268</v>
      </c>
      <c r="O19" s="5" t="s">
        <v>4269</v>
      </c>
      <c r="P19" s="5" t="s">
        <v>4270</v>
      </c>
    </row>
  </sheetData>
  <mergeCells count="11">
    <mergeCell ref="R6:R7"/>
    <mergeCell ref="C1:C2"/>
    <mergeCell ref="A12:A15"/>
    <mergeCell ref="A8:B8"/>
    <mergeCell ref="A18:B18"/>
    <mergeCell ref="Q6:Q7"/>
    <mergeCell ref="A17:B17"/>
    <mergeCell ref="A16:B16"/>
    <mergeCell ref="E5:P5"/>
    <mergeCell ref="A9:A11"/>
    <mergeCell ref="D5:D6"/>
  </mergeCells>
  <dataValidations count="1">
    <dataValidation type="custom" allowBlank="1" showErrorMessage="1" errorTitle="Error" error="Data is of incorrect type!" sqref="D8:P18" xr:uid="{00000000-0002-0000-8700-000001000000}">
      <formula1>ISNUMBER(D8)</formula1>
    </dataValidation>
  </dataValidations>
  <hyperlinks>
    <hyperlink ref="A1" location="'Table of Contents'!A1" display="S.22.01.01.01 - Impact of long-term guarantees measures and transitionals" xr:uid="{00000000-0004-0000-8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700-000000000000}">
          <x14:formula1>
            <xm:f>Enumerations!$A$660:$A$660</xm:f>
          </x14:formula1>
          <xm:sqref>B3</xm:sqref>
        </x14:dataValidation>
      </x14:dataValidations>
    </ext>
  </extLst>
</worksheet>
</file>

<file path=xl/worksheets/sheet1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800-000000000000}">
  <sheetPr codeName="Sheet137">
    <pageSetUpPr autoPageBreaks="0"/>
  </sheetPr>
  <dimension ref="A1:R17"/>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8" width="15" customWidth="1"/>
  </cols>
  <sheetData>
    <row r="1" spans="1:18" ht="11" customHeight="1" x14ac:dyDescent="0.35">
      <c r="A1" s="1" t="s">
        <v>4271</v>
      </c>
      <c r="C1" s="31" t="s">
        <v>20</v>
      </c>
    </row>
    <row r="2" spans="1:18" x14ac:dyDescent="0.35">
      <c r="C2" s="32"/>
    </row>
    <row r="3" spans="1:18" ht="10" customHeight="1" x14ac:dyDescent="0.35">
      <c r="A3" s="3" t="s">
        <v>2</v>
      </c>
      <c r="B3" s="2"/>
    </row>
    <row r="5" spans="1:18" ht="11" customHeight="1" x14ac:dyDescent="0.35">
      <c r="D5" s="35" t="s">
        <v>4222</v>
      </c>
      <c r="E5" s="35" t="s">
        <v>4223</v>
      </c>
      <c r="F5" s="36"/>
      <c r="G5" s="36"/>
      <c r="H5" s="36"/>
      <c r="I5" s="36"/>
      <c r="J5" s="36"/>
      <c r="K5" s="36"/>
      <c r="L5" s="36"/>
      <c r="M5" s="36"/>
      <c r="N5" s="36"/>
      <c r="O5" s="36"/>
      <c r="P5" s="36"/>
    </row>
    <row r="6" spans="1:18" ht="11" customHeight="1" x14ac:dyDescent="0.35">
      <c r="D6" s="36"/>
      <c r="E6" s="3" t="s">
        <v>4224</v>
      </c>
      <c r="F6" s="3" t="s">
        <v>4226</v>
      </c>
      <c r="G6" s="3" t="s">
        <v>4228</v>
      </c>
      <c r="H6" s="3" t="s">
        <v>4229</v>
      </c>
      <c r="I6" s="3" t="s">
        <v>4230</v>
      </c>
      <c r="J6" s="3" t="s">
        <v>4231</v>
      </c>
      <c r="K6" s="3" t="s">
        <v>4232</v>
      </c>
      <c r="L6" s="3" t="s">
        <v>4233</v>
      </c>
      <c r="M6" s="3" t="s">
        <v>4234</v>
      </c>
      <c r="N6" s="3" t="s">
        <v>4235</v>
      </c>
      <c r="O6" s="3" t="s">
        <v>4236</v>
      </c>
      <c r="P6" s="3" t="s">
        <v>4237</v>
      </c>
      <c r="Q6" s="33" t="s">
        <v>14</v>
      </c>
      <c r="R6" s="33" t="s">
        <v>4248</v>
      </c>
    </row>
    <row r="7" spans="1:18" ht="11" customHeight="1" x14ac:dyDescent="0.35">
      <c r="D7" s="4" t="s">
        <v>515</v>
      </c>
      <c r="E7" s="4" t="s">
        <v>4225</v>
      </c>
      <c r="F7" s="4" t="s">
        <v>4227</v>
      </c>
      <c r="G7" s="4" t="s">
        <v>1332</v>
      </c>
      <c r="H7" s="4" t="s">
        <v>1339</v>
      </c>
      <c r="I7" s="4" t="s">
        <v>1554</v>
      </c>
      <c r="J7" s="4" t="s">
        <v>1348</v>
      </c>
      <c r="K7" s="4" t="s">
        <v>3673</v>
      </c>
      <c r="L7" s="4" t="s">
        <v>1276</v>
      </c>
      <c r="M7" s="4" t="s">
        <v>1278</v>
      </c>
      <c r="N7" s="4" t="s">
        <v>1280</v>
      </c>
      <c r="O7" s="4" t="s">
        <v>1353</v>
      </c>
      <c r="P7" s="4" t="s">
        <v>1588</v>
      </c>
      <c r="Q7" s="34"/>
      <c r="R7" s="34"/>
    </row>
    <row r="8" spans="1:18" ht="11" customHeight="1" x14ac:dyDescent="0.35">
      <c r="A8" s="37" t="s">
        <v>4238</v>
      </c>
      <c r="B8" s="36"/>
      <c r="C8" s="4" t="s">
        <v>518</v>
      </c>
      <c r="D8" s="6"/>
      <c r="E8" s="6"/>
      <c r="F8" s="6"/>
      <c r="G8" s="6"/>
      <c r="H8" s="6"/>
      <c r="I8" s="6"/>
      <c r="J8" s="6"/>
      <c r="K8" s="6"/>
      <c r="L8" s="6"/>
      <c r="M8" s="6"/>
      <c r="N8" s="6"/>
      <c r="O8" s="6"/>
      <c r="P8" s="6"/>
      <c r="Q8" s="5" t="s">
        <v>1537</v>
      </c>
      <c r="R8" s="8"/>
    </row>
    <row r="9" spans="1:18" ht="11" customHeight="1" x14ac:dyDescent="0.35">
      <c r="A9" s="38" t="s">
        <v>4239</v>
      </c>
      <c r="B9" s="10"/>
      <c r="C9" s="4" t="s">
        <v>520</v>
      </c>
      <c r="D9" s="6"/>
      <c r="E9" s="6"/>
      <c r="F9" s="6"/>
      <c r="G9" s="6"/>
      <c r="H9" s="6"/>
      <c r="I9" s="6"/>
      <c r="J9" s="6"/>
      <c r="K9" s="6"/>
      <c r="L9" s="6"/>
      <c r="M9" s="6"/>
      <c r="N9" s="6"/>
      <c r="O9" s="6"/>
      <c r="P9" s="6"/>
      <c r="Q9" s="5" t="s">
        <v>4249</v>
      </c>
      <c r="R9" s="8"/>
    </row>
    <row r="10" spans="1:18" ht="11" customHeight="1" x14ac:dyDescent="0.35">
      <c r="A10" s="36"/>
      <c r="B10" s="7" t="s">
        <v>1473</v>
      </c>
      <c r="C10" s="4" t="s">
        <v>522</v>
      </c>
      <c r="D10" s="6"/>
      <c r="E10" s="6"/>
      <c r="F10" s="6"/>
      <c r="G10" s="6"/>
      <c r="H10" s="6"/>
      <c r="I10" s="6"/>
      <c r="J10" s="6"/>
      <c r="K10" s="6"/>
      <c r="L10" s="6"/>
      <c r="M10" s="6"/>
      <c r="N10" s="6"/>
      <c r="O10" s="6"/>
      <c r="P10" s="6"/>
      <c r="Q10" s="5" t="s">
        <v>1509</v>
      </c>
      <c r="R10" s="8"/>
    </row>
    <row r="11" spans="1:18" ht="11" customHeight="1" x14ac:dyDescent="0.35">
      <c r="A11" s="36"/>
      <c r="B11" s="7" t="s">
        <v>4240</v>
      </c>
      <c r="C11" s="4" t="s">
        <v>524</v>
      </c>
      <c r="D11" s="6"/>
      <c r="E11" s="6"/>
      <c r="F11" s="6"/>
      <c r="G11" s="6"/>
      <c r="H11" s="6"/>
      <c r="I11" s="6"/>
      <c r="J11" s="6"/>
      <c r="K11" s="6"/>
      <c r="L11" s="6"/>
      <c r="M11" s="6"/>
      <c r="N11" s="6"/>
      <c r="O11" s="6"/>
      <c r="P11" s="6"/>
      <c r="Q11" s="5" t="s">
        <v>4250</v>
      </c>
      <c r="R11" s="8"/>
    </row>
    <row r="12" spans="1:18" ht="11" customHeight="1" x14ac:dyDescent="0.35">
      <c r="A12" s="38" t="s">
        <v>4241</v>
      </c>
      <c r="B12" s="10"/>
      <c r="C12" s="4" t="s">
        <v>885</v>
      </c>
      <c r="D12" s="6"/>
      <c r="E12" s="6"/>
      <c r="F12" s="6"/>
      <c r="G12" s="6"/>
      <c r="H12" s="6"/>
      <c r="I12" s="6"/>
      <c r="J12" s="6"/>
      <c r="K12" s="6"/>
      <c r="L12" s="6"/>
      <c r="M12" s="6"/>
      <c r="N12" s="6"/>
      <c r="O12" s="6"/>
      <c r="P12" s="6"/>
      <c r="Q12" s="5" t="s">
        <v>4251</v>
      </c>
      <c r="R12" s="8"/>
    </row>
    <row r="13" spans="1:18" ht="11" customHeight="1" x14ac:dyDescent="0.35">
      <c r="A13" s="36"/>
      <c r="B13" s="7" t="s">
        <v>4242</v>
      </c>
      <c r="C13" s="4" t="s">
        <v>526</v>
      </c>
      <c r="D13" s="6"/>
      <c r="E13" s="6"/>
      <c r="F13" s="6"/>
      <c r="G13" s="6"/>
      <c r="H13" s="6"/>
      <c r="I13" s="6"/>
      <c r="J13" s="6"/>
      <c r="K13" s="6"/>
      <c r="L13" s="6"/>
      <c r="M13" s="6"/>
      <c r="N13" s="6"/>
      <c r="O13" s="6"/>
      <c r="P13" s="6"/>
      <c r="Q13" s="5" t="s">
        <v>4251</v>
      </c>
      <c r="R13" s="5" t="s">
        <v>4255</v>
      </c>
    </row>
    <row r="14" spans="1:18" ht="11" customHeight="1" x14ac:dyDescent="0.35">
      <c r="A14" s="36"/>
      <c r="B14" s="7" t="s">
        <v>4243</v>
      </c>
      <c r="C14" s="4" t="s">
        <v>954</v>
      </c>
      <c r="D14" s="6"/>
      <c r="E14" s="6"/>
      <c r="F14" s="6"/>
      <c r="G14" s="6"/>
      <c r="H14" s="6"/>
      <c r="I14" s="6"/>
      <c r="J14" s="6"/>
      <c r="K14" s="6"/>
      <c r="L14" s="6"/>
      <c r="M14" s="6"/>
      <c r="N14" s="6"/>
      <c r="O14" s="6"/>
      <c r="P14" s="6"/>
      <c r="Q14" s="5" t="s">
        <v>4251</v>
      </c>
      <c r="R14" s="5" t="s">
        <v>4256</v>
      </c>
    </row>
    <row r="15" spans="1:18" ht="11" customHeight="1" x14ac:dyDescent="0.35">
      <c r="A15" s="36"/>
      <c r="B15" s="7" t="s">
        <v>4244</v>
      </c>
      <c r="C15" s="4" t="s">
        <v>956</v>
      </c>
      <c r="D15" s="6"/>
      <c r="E15" s="6"/>
      <c r="F15" s="6"/>
      <c r="G15" s="6"/>
      <c r="H15" s="6"/>
      <c r="I15" s="6"/>
      <c r="J15" s="6"/>
      <c r="K15" s="6"/>
      <c r="L15" s="6"/>
      <c r="M15" s="6"/>
      <c r="N15" s="6"/>
      <c r="O15" s="6"/>
      <c r="P15" s="6"/>
      <c r="Q15" s="5" t="s">
        <v>4251</v>
      </c>
      <c r="R15" s="5" t="s">
        <v>4257</v>
      </c>
    </row>
    <row r="16" spans="1:18" ht="11" customHeight="1" x14ac:dyDescent="0.35">
      <c r="A16" s="37" t="s">
        <v>4245</v>
      </c>
      <c r="B16" s="36"/>
      <c r="C16" s="4" t="s">
        <v>960</v>
      </c>
      <c r="D16" s="6"/>
      <c r="E16" s="6"/>
      <c r="F16" s="6"/>
      <c r="G16" s="6"/>
      <c r="H16" s="6"/>
      <c r="I16" s="6"/>
      <c r="J16" s="6"/>
      <c r="K16" s="6"/>
      <c r="L16" s="6"/>
      <c r="M16" s="6"/>
      <c r="N16" s="6"/>
      <c r="O16" s="6"/>
      <c r="P16" s="6"/>
      <c r="Q16" s="5" t="s">
        <v>4252</v>
      </c>
      <c r="R16" s="8"/>
    </row>
    <row r="17" spans="3:16" ht="11" customHeight="1" x14ac:dyDescent="0.35">
      <c r="C17" s="5" t="s">
        <v>4258</v>
      </c>
      <c r="D17" s="8"/>
      <c r="E17" s="5" t="s">
        <v>4259</v>
      </c>
      <c r="F17" s="5" t="s">
        <v>4260</v>
      </c>
      <c r="G17" s="5" t="s">
        <v>4261</v>
      </c>
      <c r="H17" s="5" t="s">
        <v>4262</v>
      </c>
      <c r="I17" s="5" t="s">
        <v>4263</v>
      </c>
      <c r="J17" s="5" t="s">
        <v>4264</v>
      </c>
      <c r="K17" s="5" t="s">
        <v>4265</v>
      </c>
      <c r="L17" s="5" t="s">
        <v>4266</v>
      </c>
      <c r="M17" s="5" t="s">
        <v>4267</v>
      </c>
      <c r="N17" s="5" t="s">
        <v>4268</v>
      </c>
      <c r="O17" s="5" t="s">
        <v>4269</v>
      </c>
      <c r="P17" s="5" t="s">
        <v>4270</v>
      </c>
    </row>
  </sheetData>
  <mergeCells count="9">
    <mergeCell ref="C1:C2"/>
    <mergeCell ref="E5:P5"/>
    <mergeCell ref="Q6:Q7"/>
    <mergeCell ref="A16:B16"/>
    <mergeCell ref="R6:R7"/>
    <mergeCell ref="A8:B8"/>
    <mergeCell ref="A12:A15"/>
    <mergeCell ref="D5:D6"/>
    <mergeCell ref="A9:A11"/>
  </mergeCells>
  <dataValidations count="1">
    <dataValidation type="custom" allowBlank="1" showErrorMessage="1" errorTitle="Error" error="Data is of incorrect type!" sqref="D8:P16" xr:uid="{00000000-0002-0000-8800-000001000000}">
      <formula1>ISNUMBER(D8)</formula1>
    </dataValidation>
  </dataValidations>
  <hyperlinks>
    <hyperlink ref="A1" location="'Table of Contents'!A1" display="S.22.01.04.01 - Impact of long-term guarantees measures and transitionals" xr:uid="{00000000-0004-0000-8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800-000000000000}">
          <x14:formula1>
            <xm:f>Enumerations!$A$661:$A$661</xm:f>
          </x14:formula1>
          <xm:sqref>B3</xm:sqref>
        </x14:dataValidation>
      </x14:dataValidations>
    </ext>
  </extLst>
</worksheet>
</file>

<file path=xl/worksheets/sheet1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900-000000000000}">
  <sheetPr codeName="Sheet138">
    <pageSetUpPr autoPageBreaks="0"/>
  </sheetPr>
  <dimension ref="A1:J13"/>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10" width="15" customWidth="1"/>
  </cols>
  <sheetData>
    <row r="1" spans="1:10" ht="11" customHeight="1" x14ac:dyDescent="0.35">
      <c r="A1" s="1" t="s">
        <v>4272</v>
      </c>
      <c r="C1" s="31" t="s">
        <v>20</v>
      </c>
    </row>
    <row r="2" spans="1:10" x14ac:dyDescent="0.35">
      <c r="C2" s="32"/>
    </row>
    <row r="3" spans="1:10" ht="10" customHeight="1" x14ac:dyDescent="0.35">
      <c r="A3" s="3" t="s">
        <v>2</v>
      </c>
      <c r="B3" s="2"/>
    </row>
    <row r="5" spans="1:10" ht="11" customHeight="1" x14ac:dyDescent="0.35">
      <c r="C5" s="3" t="s">
        <v>4222</v>
      </c>
      <c r="D5" s="3" t="s">
        <v>4226</v>
      </c>
      <c r="E5" s="3" t="s">
        <v>4229</v>
      </c>
      <c r="F5" s="3" t="s">
        <v>4231</v>
      </c>
      <c r="G5" s="3" t="s">
        <v>4232</v>
      </c>
      <c r="H5" s="3" t="s">
        <v>4234</v>
      </c>
      <c r="I5" s="3" t="s">
        <v>4236</v>
      </c>
      <c r="J5" s="33" t="s">
        <v>14</v>
      </c>
    </row>
    <row r="6" spans="1:10" ht="11" customHeight="1" x14ac:dyDescent="0.35">
      <c r="C6" s="4" t="s">
        <v>515</v>
      </c>
      <c r="D6" s="4" t="s">
        <v>4227</v>
      </c>
      <c r="E6" s="4" t="s">
        <v>1339</v>
      </c>
      <c r="F6" s="4" t="s">
        <v>1348</v>
      </c>
      <c r="G6" s="4" t="s">
        <v>3673</v>
      </c>
      <c r="H6" s="4" t="s">
        <v>1278</v>
      </c>
      <c r="I6" s="4" t="s">
        <v>1353</v>
      </c>
      <c r="J6" s="34"/>
    </row>
    <row r="7" spans="1:10" ht="11" customHeight="1" x14ac:dyDescent="0.35">
      <c r="A7" s="7" t="s">
        <v>4238</v>
      </c>
      <c r="B7" s="4" t="s">
        <v>518</v>
      </c>
      <c r="C7" s="6"/>
      <c r="D7" s="6"/>
      <c r="E7" s="6"/>
      <c r="F7" s="6"/>
      <c r="G7" s="6"/>
      <c r="H7" s="6"/>
      <c r="I7" s="6"/>
      <c r="J7" s="5" t="s">
        <v>1537</v>
      </c>
    </row>
    <row r="8" spans="1:10" ht="11" customHeight="1" x14ac:dyDescent="0.35">
      <c r="A8" s="7" t="s">
        <v>4239</v>
      </c>
      <c r="B8" s="4" t="s">
        <v>520</v>
      </c>
      <c r="C8" s="6"/>
      <c r="D8" s="6"/>
      <c r="E8" s="6"/>
      <c r="F8" s="6"/>
      <c r="G8" s="6"/>
      <c r="H8" s="6"/>
      <c r="I8" s="6"/>
      <c r="J8" s="5" t="s">
        <v>4249</v>
      </c>
    </row>
    <row r="9" spans="1:10" ht="11" customHeight="1" x14ac:dyDescent="0.35">
      <c r="A9" s="7" t="s">
        <v>4241</v>
      </c>
      <c r="B9" s="4" t="s">
        <v>885</v>
      </c>
      <c r="C9" s="6"/>
      <c r="D9" s="6"/>
      <c r="E9" s="6"/>
      <c r="F9" s="6"/>
      <c r="G9" s="6"/>
      <c r="H9" s="6"/>
      <c r="I9" s="6"/>
      <c r="J9" s="5" t="s">
        <v>4251</v>
      </c>
    </row>
    <row r="10" spans="1:10" ht="11" customHeight="1" x14ac:dyDescent="0.35">
      <c r="A10" s="7" t="s">
        <v>4245</v>
      </c>
      <c r="B10" s="4" t="s">
        <v>960</v>
      </c>
      <c r="C10" s="6"/>
      <c r="D10" s="6"/>
      <c r="E10" s="6"/>
      <c r="F10" s="6"/>
      <c r="G10" s="6"/>
      <c r="H10" s="6"/>
      <c r="I10" s="6"/>
      <c r="J10" s="5" t="s">
        <v>4252</v>
      </c>
    </row>
    <row r="11" spans="1:10" ht="11" customHeight="1" x14ac:dyDescent="0.35">
      <c r="A11" s="7" t="s">
        <v>4246</v>
      </c>
      <c r="B11" s="4" t="s">
        <v>528</v>
      </c>
      <c r="C11" s="6"/>
      <c r="D11" s="6"/>
      <c r="E11" s="6"/>
      <c r="F11" s="6"/>
      <c r="G11" s="6"/>
      <c r="H11" s="6"/>
      <c r="I11" s="6"/>
      <c r="J11" s="5" t="s">
        <v>4253</v>
      </c>
    </row>
    <row r="12" spans="1:10" ht="11" customHeight="1" x14ac:dyDescent="0.35">
      <c r="A12" s="7" t="s">
        <v>4247</v>
      </c>
      <c r="B12" s="4" t="s">
        <v>536</v>
      </c>
      <c r="C12" s="6"/>
      <c r="D12" s="6"/>
      <c r="E12" s="6"/>
      <c r="F12" s="6"/>
      <c r="G12" s="6"/>
      <c r="H12" s="6"/>
      <c r="I12" s="6"/>
      <c r="J12" s="5" t="s">
        <v>4254</v>
      </c>
    </row>
    <row r="13" spans="1:10" ht="11" customHeight="1" x14ac:dyDescent="0.35">
      <c r="B13" s="5" t="s">
        <v>4258</v>
      </c>
      <c r="C13" s="8"/>
      <c r="D13" s="5" t="s">
        <v>4259</v>
      </c>
      <c r="E13" s="5" t="s">
        <v>4262</v>
      </c>
      <c r="F13" s="5" t="s">
        <v>4264</v>
      </c>
      <c r="G13" s="5" t="s">
        <v>4265</v>
      </c>
      <c r="H13" s="5" t="s">
        <v>4267</v>
      </c>
      <c r="I13" s="5" t="s">
        <v>4269</v>
      </c>
    </row>
  </sheetData>
  <mergeCells count="2">
    <mergeCell ref="J5:J6"/>
    <mergeCell ref="C1:C2"/>
  </mergeCells>
  <dataValidations count="1">
    <dataValidation type="custom" allowBlank="1" showErrorMessage="1" errorTitle="Error" error="Data is of incorrect type!" sqref="C7:I12" xr:uid="{00000000-0002-0000-8900-000001000000}">
      <formula1>ISNUMBER(C7)</formula1>
    </dataValidation>
  </dataValidations>
  <hyperlinks>
    <hyperlink ref="A1" location="'Table of Contents'!A1" display="S.22.01.21.01 - Impact of long-term guarantees measures and transitionals" xr:uid="{00000000-0004-0000-8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900-000000000000}">
          <x14:formula1>
            <xm:f>Enumerations!$A$662:$A$662</xm:f>
          </x14:formula1>
          <xm:sqref>B3</xm:sqref>
        </x14:dataValidation>
      </x14:dataValidations>
    </ext>
  </extLst>
</worksheet>
</file>

<file path=xl/worksheets/sheet1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A00-000000000000}">
  <sheetPr codeName="Sheet139">
    <pageSetUpPr autoPageBreaks="0"/>
  </sheetPr>
  <dimension ref="A1:J11"/>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10" width="15" customWidth="1"/>
  </cols>
  <sheetData>
    <row r="1" spans="1:10" ht="11" customHeight="1" x14ac:dyDescent="0.35">
      <c r="A1" s="1" t="s">
        <v>4273</v>
      </c>
      <c r="C1" s="31" t="s">
        <v>20</v>
      </c>
    </row>
    <row r="2" spans="1:10" x14ac:dyDescent="0.35">
      <c r="C2" s="32"/>
    </row>
    <row r="3" spans="1:10" ht="10" customHeight="1" x14ac:dyDescent="0.35">
      <c r="A3" s="3" t="s">
        <v>2</v>
      </c>
      <c r="B3" s="2"/>
    </row>
    <row r="5" spans="1:10" ht="11" customHeight="1" x14ac:dyDescent="0.35">
      <c r="C5" s="3" t="s">
        <v>4222</v>
      </c>
      <c r="D5" s="3" t="s">
        <v>4226</v>
      </c>
      <c r="E5" s="3" t="s">
        <v>4229</v>
      </c>
      <c r="F5" s="3" t="s">
        <v>4231</v>
      </c>
      <c r="G5" s="3" t="s">
        <v>4232</v>
      </c>
      <c r="H5" s="3" t="s">
        <v>4234</v>
      </c>
      <c r="I5" s="3" t="s">
        <v>4236</v>
      </c>
      <c r="J5" s="33" t="s">
        <v>14</v>
      </c>
    </row>
    <row r="6" spans="1:10" ht="11" customHeight="1" x14ac:dyDescent="0.35">
      <c r="C6" s="4" t="s">
        <v>515</v>
      </c>
      <c r="D6" s="4" t="s">
        <v>4227</v>
      </c>
      <c r="E6" s="4" t="s">
        <v>1339</v>
      </c>
      <c r="F6" s="4" t="s">
        <v>1348</v>
      </c>
      <c r="G6" s="4" t="s">
        <v>3673</v>
      </c>
      <c r="H6" s="4" t="s">
        <v>1278</v>
      </c>
      <c r="I6" s="4" t="s">
        <v>1353</v>
      </c>
      <c r="J6" s="34"/>
    </row>
    <row r="7" spans="1:10" ht="11" customHeight="1" x14ac:dyDescent="0.35">
      <c r="A7" s="7" t="s">
        <v>4238</v>
      </c>
      <c r="B7" s="4" t="s">
        <v>518</v>
      </c>
      <c r="C7" s="6"/>
      <c r="D7" s="6"/>
      <c r="E7" s="6"/>
      <c r="F7" s="6"/>
      <c r="G7" s="6"/>
      <c r="H7" s="6"/>
      <c r="I7" s="6"/>
      <c r="J7" s="5" t="s">
        <v>1537</v>
      </c>
    </row>
    <row r="8" spans="1:10" ht="11" customHeight="1" x14ac:dyDescent="0.35">
      <c r="A8" s="7" t="s">
        <v>4239</v>
      </c>
      <c r="B8" s="4" t="s">
        <v>520</v>
      </c>
      <c r="C8" s="6"/>
      <c r="D8" s="6"/>
      <c r="E8" s="6"/>
      <c r="F8" s="6"/>
      <c r="G8" s="6"/>
      <c r="H8" s="6"/>
      <c r="I8" s="6"/>
      <c r="J8" s="5" t="s">
        <v>4249</v>
      </c>
    </row>
    <row r="9" spans="1:10" ht="11" customHeight="1" x14ac:dyDescent="0.35">
      <c r="A9" s="7" t="s">
        <v>4241</v>
      </c>
      <c r="B9" s="4" t="s">
        <v>885</v>
      </c>
      <c r="C9" s="6"/>
      <c r="D9" s="6"/>
      <c r="E9" s="6"/>
      <c r="F9" s="6"/>
      <c r="G9" s="6"/>
      <c r="H9" s="6"/>
      <c r="I9" s="6"/>
      <c r="J9" s="5" t="s">
        <v>4251</v>
      </c>
    </row>
    <row r="10" spans="1:10" ht="11" customHeight="1" x14ac:dyDescent="0.35">
      <c r="A10" s="7" t="s">
        <v>4245</v>
      </c>
      <c r="B10" s="4" t="s">
        <v>960</v>
      </c>
      <c r="C10" s="6"/>
      <c r="D10" s="6"/>
      <c r="E10" s="6"/>
      <c r="F10" s="6"/>
      <c r="G10" s="6"/>
      <c r="H10" s="6"/>
      <c r="I10" s="6"/>
      <c r="J10" s="5" t="s">
        <v>4252</v>
      </c>
    </row>
    <row r="11" spans="1:10" ht="11" customHeight="1" x14ac:dyDescent="0.35">
      <c r="B11" s="5" t="s">
        <v>4258</v>
      </c>
      <c r="C11" s="8"/>
      <c r="D11" s="5" t="s">
        <v>4259</v>
      </c>
      <c r="E11" s="5" t="s">
        <v>4262</v>
      </c>
      <c r="F11" s="5" t="s">
        <v>4264</v>
      </c>
      <c r="G11" s="5" t="s">
        <v>4265</v>
      </c>
      <c r="H11" s="5" t="s">
        <v>4267</v>
      </c>
      <c r="I11" s="5" t="s">
        <v>4269</v>
      </c>
    </row>
  </sheetData>
  <mergeCells count="2">
    <mergeCell ref="J5:J6"/>
    <mergeCell ref="C1:C2"/>
  </mergeCells>
  <dataValidations count="1">
    <dataValidation type="custom" allowBlank="1" showErrorMessage="1" errorTitle="Error" error="Data is of incorrect type!" sqref="C7:I10" xr:uid="{00000000-0002-0000-8A00-000001000000}">
      <formula1>ISNUMBER(C7)</formula1>
    </dataValidation>
  </dataValidations>
  <hyperlinks>
    <hyperlink ref="A1" location="'Table of Contents'!A1" display="S.22.01.22.01 - Impact of long-term guarantees measures and transitionals" xr:uid="{00000000-0004-0000-8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A00-000000000000}">
          <x14:formula1>
            <xm:f>Enumerations!$A$663:$A$663</xm:f>
          </x14:formula1>
          <xm:sqref>B3</xm:sqref>
        </x14:dataValidation>
      </x14:dataValidations>
    </ext>
  </extLst>
</worksheet>
</file>

<file path=xl/worksheets/sheet1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B00-000000000000}">
  <sheetPr codeName="Sheet140">
    <pageSetUpPr autoPageBreaks="0"/>
  </sheetPr>
  <dimension ref="A1:E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4274</v>
      </c>
      <c r="C1" s="33" t="s">
        <v>20</v>
      </c>
      <c r="D1" s="33" t="s">
        <v>1563</v>
      </c>
    </row>
    <row r="2" spans="1:5" x14ac:dyDescent="0.35">
      <c r="C2" s="34"/>
      <c r="D2" s="34"/>
    </row>
    <row r="3" spans="1:5" ht="10" customHeight="1" x14ac:dyDescent="0.35">
      <c r="A3" s="3" t="s">
        <v>2</v>
      </c>
      <c r="B3" s="2"/>
      <c r="C3" s="8"/>
      <c r="D3" s="8"/>
    </row>
    <row r="4" spans="1:5" ht="11" customHeight="1" x14ac:dyDescent="0.35">
      <c r="A4" s="3" t="s">
        <v>4275</v>
      </c>
      <c r="B4" s="2"/>
      <c r="C4" s="8"/>
      <c r="D4" s="5" t="s">
        <v>4285</v>
      </c>
    </row>
    <row r="6" spans="1:5" ht="11" customHeight="1" x14ac:dyDescent="0.35">
      <c r="C6" s="3" t="s">
        <v>4276</v>
      </c>
      <c r="D6" s="33" t="s">
        <v>14</v>
      </c>
      <c r="E6" s="33" t="s">
        <v>493</v>
      </c>
    </row>
    <row r="7" spans="1:5" ht="11" customHeight="1" x14ac:dyDescent="0.35">
      <c r="C7" s="4" t="s">
        <v>515</v>
      </c>
      <c r="D7" s="34"/>
      <c r="E7" s="34"/>
    </row>
    <row r="8" spans="1:5" ht="11" customHeight="1" x14ac:dyDescent="0.35">
      <c r="A8" s="7" t="s">
        <v>4277</v>
      </c>
      <c r="B8" s="4" t="s">
        <v>518</v>
      </c>
      <c r="C8" s="6"/>
      <c r="D8" s="5" t="s">
        <v>4280</v>
      </c>
      <c r="E8" s="5" t="s">
        <v>4281</v>
      </c>
    </row>
    <row r="9" spans="1:5" ht="11" customHeight="1" x14ac:dyDescent="0.35">
      <c r="A9" s="7" t="s">
        <v>4278</v>
      </c>
      <c r="B9" s="4" t="s">
        <v>520</v>
      </c>
      <c r="C9" s="6"/>
      <c r="D9" s="5" t="s">
        <v>4282</v>
      </c>
      <c r="E9" s="5" t="s">
        <v>495</v>
      </c>
    </row>
    <row r="10" spans="1:5" ht="11" customHeight="1" x14ac:dyDescent="0.35">
      <c r="A10" s="7" t="s">
        <v>4279</v>
      </c>
      <c r="B10" s="4" t="s">
        <v>522</v>
      </c>
      <c r="C10" s="6"/>
      <c r="D10" s="5" t="s">
        <v>4283</v>
      </c>
      <c r="E10" s="5" t="s">
        <v>495</v>
      </c>
    </row>
    <row r="11" spans="1:5" ht="11" customHeight="1" x14ac:dyDescent="0.35">
      <c r="A11" s="7" t="s">
        <v>4276</v>
      </c>
      <c r="B11" s="9" t="s">
        <v>524</v>
      </c>
      <c r="C11" s="6"/>
      <c r="D11" s="5" t="s">
        <v>4284</v>
      </c>
      <c r="E11" s="5" t="s">
        <v>495</v>
      </c>
    </row>
  </sheetData>
  <mergeCells count="4">
    <mergeCell ref="D6:D7"/>
    <mergeCell ref="D1:D2"/>
    <mergeCell ref="E6:E7"/>
    <mergeCell ref="C1:C2"/>
  </mergeCells>
  <dataValidations count="1">
    <dataValidation type="custom" allowBlank="1" showErrorMessage="1" errorTitle="Error" error="Data is of incorrect type!" sqref="C8:C11" xr:uid="{00000000-0002-0000-8B00-000002000000}">
      <formula1>ISNUMBER(C8)</formula1>
    </dataValidation>
  </dataValidations>
  <hyperlinks>
    <hyperlink ref="A1" location="'Table of Contents'!A1" display="S.22.04.01.01 - Overall calculation of the transitional adjustment" xr:uid="{00000000-0004-0000-8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B00-000000000000}">
          <x14:formula1>
            <xm:f>Enumerations!$A$664:$A$664</xm:f>
          </x14:formula1>
          <xm:sqref>B3</xm:sqref>
        </x14:dataValidation>
        <x14:dataValidation type="list" allowBlank="1" showErrorMessage="1" errorTitle="Error" error="Data is of incorrect type!" xr:uid="{00000000-0002-0000-8B00-000001000000}">
          <x14:formula1>
            <xm:f>Enumerations!$A$665:$GL$665</xm:f>
          </x14:formula1>
          <xm:sqref>B4</xm:sqref>
        </x14:dataValidation>
      </x14:dataValidations>
    </ext>
  </extLst>
</worksheet>
</file>

<file path=xl/worksheets/sheet1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C00-000000000000}">
  <sheetPr codeName="Sheet141">
    <pageSetUpPr autoPageBreaks="0"/>
  </sheetPr>
  <dimension ref="A1:E2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4286</v>
      </c>
      <c r="C1" s="33" t="s">
        <v>20</v>
      </c>
      <c r="D1" s="33" t="s">
        <v>1563</v>
      </c>
    </row>
    <row r="2" spans="1:5" x14ac:dyDescent="0.35">
      <c r="C2" s="34"/>
      <c r="D2" s="34"/>
    </row>
    <row r="3" spans="1:5" ht="10" customHeight="1" x14ac:dyDescent="0.35">
      <c r="A3" s="3" t="s">
        <v>2</v>
      </c>
      <c r="B3" s="2"/>
      <c r="C3" s="8"/>
      <c r="D3" s="8"/>
    </row>
    <row r="4" spans="1:5" ht="11" customHeight="1" x14ac:dyDescent="0.35">
      <c r="A4" s="3" t="s">
        <v>4275</v>
      </c>
      <c r="B4" s="2"/>
      <c r="C4" s="8"/>
      <c r="D4" s="5" t="s">
        <v>4285</v>
      </c>
    </row>
    <row r="6" spans="1:5" ht="11" customHeight="1" x14ac:dyDescent="0.35">
      <c r="C6" s="3" t="s">
        <v>3509</v>
      </c>
      <c r="D6" s="3" t="s">
        <v>4288</v>
      </c>
      <c r="E6" s="33" t="s">
        <v>4301</v>
      </c>
    </row>
    <row r="7" spans="1:5" ht="11" customHeight="1" x14ac:dyDescent="0.35">
      <c r="C7" s="4" t="s">
        <v>1332</v>
      </c>
      <c r="D7" s="4" t="s">
        <v>1339</v>
      </c>
      <c r="E7" s="34"/>
    </row>
    <row r="8" spans="1:5" ht="11" customHeight="1" x14ac:dyDescent="0.35">
      <c r="A8" s="7" t="s">
        <v>4289</v>
      </c>
      <c r="B8" s="4" t="s">
        <v>528</v>
      </c>
      <c r="C8" s="6"/>
      <c r="D8" s="6"/>
      <c r="E8" s="5" t="s">
        <v>4302</v>
      </c>
    </row>
    <row r="9" spans="1:5" ht="11" customHeight="1" x14ac:dyDescent="0.35">
      <c r="A9" s="7" t="s">
        <v>4290</v>
      </c>
      <c r="B9" s="4" t="s">
        <v>536</v>
      </c>
      <c r="C9" s="6"/>
      <c r="D9" s="6"/>
      <c r="E9" s="5" t="s">
        <v>4303</v>
      </c>
    </row>
    <row r="10" spans="1:5" ht="11" customHeight="1" x14ac:dyDescent="0.35">
      <c r="A10" s="7" t="s">
        <v>4291</v>
      </c>
      <c r="B10" s="4" t="s">
        <v>794</v>
      </c>
      <c r="C10" s="6"/>
      <c r="D10" s="6"/>
      <c r="E10" s="5" t="s">
        <v>4304</v>
      </c>
    </row>
    <row r="11" spans="1:5" ht="11" customHeight="1" x14ac:dyDescent="0.35">
      <c r="A11" s="7" t="s">
        <v>4292</v>
      </c>
      <c r="B11" s="4" t="s">
        <v>965</v>
      </c>
      <c r="C11" s="6"/>
      <c r="D11" s="6"/>
      <c r="E11" s="5" t="s">
        <v>4305</v>
      </c>
    </row>
    <row r="12" spans="1:5" ht="11" customHeight="1" x14ac:dyDescent="0.35">
      <c r="A12" s="7" t="s">
        <v>4293</v>
      </c>
      <c r="B12" s="4" t="s">
        <v>538</v>
      </c>
      <c r="C12" s="6"/>
      <c r="D12" s="6"/>
      <c r="E12" s="5" t="s">
        <v>4306</v>
      </c>
    </row>
    <row r="13" spans="1:5" ht="11" customHeight="1" x14ac:dyDescent="0.35">
      <c r="A13" s="7" t="s">
        <v>4294</v>
      </c>
      <c r="B13" s="4" t="s">
        <v>540</v>
      </c>
      <c r="C13" s="6"/>
      <c r="D13" s="6"/>
      <c r="E13" s="5" t="s">
        <v>4307</v>
      </c>
    </row>
    <row r="14" spans="1:5" ht="11" customHeight="1" x14ac:dyDescent="0.35">
      <c r="A14" s="7" t="s">
        <v>4295</v>
      </c>
      <c r="B14" s="4" t="s">
        <v>544</v>
      </c>
      <c r="C14" s="6"/>
      <c r="D14" s="6"/>
      <c r="E14" s="5" t="s">
        <v>4308</v>
      </c>
    </row>
    <row r="15" spans="1:5" ht="11" customHeight="1" x14ac:dyDescent="0.35">
      <c r="A15" s="7" t="s">
        <v>4296</v>
      </c>
      <c r="B15" s="4" t="s">
        <v>546</v>
      </c>
      <c r="C15" s="6"/>
      <c r="D15" s="6"/>
      <c r="E15" s="5" t="s">
        <v>4309</v>
      </c>
    </row>
    <row r="16" spans="1:5" ht="11" customHeight="1" x14ac:dyDescent="0.35">
      <c r="A16" s="7" t="s">
        <v>4297</v>
      </c>
      <c r="B16" s="4" t="s">
        <v>970</v>
      </c>
      <c r="C16" s="6"/>
      <c r="D16" s="6"/>
      <c r="E16" s="5" t="s">
        <v>4310</v>
      </c>
    </row>
    <row r="17" spans="1:5" ht="11" customHeight="1" x14ac:dyDescent="0.35">
      <c r="A17" s="7" t="s">
        <v>4298</v>
      </c>
      <c r="B17" s="4" t="s">
        <v>548</v>
      </c>
      <c r="C17" s="6"/>
      <c r="D17" s="6"/>
      <c r="E17" s="5" t="s">
        <v>4311</v>
      </c>
    </row>
    <row r="18" spans="1:5" ht="11" customHeight="1" x14ac:dyDescent="0.35">
      <c r="A18" s="7" t="s">
        <v>4299</v>
      </c>
      <c r="B18" s="4" t="s">
        <v>550</v>
      </c>
      <c r="C18" s="6"/>
      <c r="D18" s="6"/>
      <c r="E18" s="5" t="s">
        <v>4312</v>
      </c>
    </row>
    <row r="19" spans="1:5" ht="11" customHeight="1" x14ac:dyDescent="0.35">
      <c r="A19" s="7" t="s">
        <v>4300</v>
      </c>
      <c r="B19" s="4" t="s">
        <v>552</v>
      </c>
      <c r="C19" s="6"/>
      <c r="D19" s="6"/>
      <c r="E19" s="5" t="s">
        <v>4313</v>
      </c>
    </row>
    <row r="20" spans="1:5" ht="11" customHeight="1" x14ac:dyDescent="0.35">
      <c r="B20" s="5" t="s">
        <v>14</v>
      </c>
      <c r="C20" s="5" t="s">
        <v>1537</v>
      </c>
      <c r="D20" s="5" t="s">
        <v>4314</v>
      </c>
    </row>
    <row r="21" spans="1:5" ht="11" customHeight="1" x14ac:dyDescent="0.35">
      <c r="B21" s="5" t="s">
        <v>1572</v>
      </c>
      <c r="C21" s="8"/>
      <c r="D21" s="5" t="s">
        <v>3847</v>
      </c>
    </row>
    <row r="22" spans="1:5" ht="11" customHeight="1" x14ac:dyDescent="0.35">
      <c r="B22" s="5" t="s">
        <v>1476</v>
      </c>
      <c r="C22" s="5" t="s">
        <v>1542</v>
      </c>
      <c r="D22" s="8"/>
    </row>
  </sheetData>
  <mergeCells count="3">
    <mergeCell ref="D1:D2"/>
    <mergeCell ref="C1:C2"/>
    <mergeCell ref="E6:E7"/>
  </mergeCells>
  <dataValidations count="1">
    <dataValidation type="custom" allowBlank="1" showErrorMessage="1" errorTitle="Error" error="Data is of incorrect type!" sqref="C8:D19" xr:uid="{00000000-0002-0000-8C00-000002000000}">
      <formula1>ISNUMBER(C8)</formula1>
    </dataValidation>
  </dataValidations>
  <hyperlinks>
    <hyperlink ref="A1" location="'Table of Contents'!A1" display="S.22.04.01.02 - Solvency I Interest rate" xr:uid="{00000000-0004-0000-8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C00-000000000000}">
          <x14:formula1>
            <xm:f>Enumerations!$A$666:$A$666</xm:f>
          </x14:formula1>
          <xm:sqref>B3</xm:sqref>
        </x14:dataValidation>
        <x14:dataValidation type="list" allowBlank="1" showErrorMessage="1" errorTitle="Error" error="Data is of incorrect type!" xr:uid="{00000000-0002-0000-8C00-000001000000}">
          <x14:formula1>
            <xm:f>Enumerations!$A$667:$GL$667</xm:f>
          </x14:formula1>
          <xm:sqref>B4</xm:sqref>
        </x14:dataValidation>
      </x14:dataValidations>
    </ext>
  </extLst>
</worksheet>
</file>

<file path=xl/worksheets/sheet1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D00-000000000000}">
  <sheetPr codeName="Sheet142">
    <pageSetUpPr autoPageBreaks="0"/>
  </sheetPr>
  <dimension ref="A1:I12"/>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9" width="15" customWidth="1"/>
  </cols>
  <sheetData>
    <row r="1" spans="1:9" ht="12" customHeight="1" x14ac:dyDescent="0.35">
      <c r="A1" s="1" t="s">
        <v>4315</v>
      </c>
    </row>
    <row r="3" spans="1:9" ht="11" customHeight="1" x14ac:dyDescent="0.35">
      <c r="D3" s="3" t="s">
        <v>3989</v>
      </c>
      <c r="E3" s="33" t="s">
        <v>14</v>
      </c>
      <c r="F3" s="33" t="s">
        <v>1572</v>
      </c>
      <c r="G3" s="33" t="s">
        <v>3896</v>
      </c>
      <c r="H3" s="33" t="s">
        <v>493</v>
      </c>
      <c r="I3" s="33" t="s">
        <v>1476</v>
      </c>
    </row>
    <row r="4" spans="1:9" ht="11" customHeight="1" x14ac:dyDescent="0.35">
      <c r="D4" s="4" t="s">
        <v>515</v>
      </c>
      <c r="E4" s="34"/>
      <c r="F4" s="34"/>
      <c r="G4" s="34"/>
      <c r="H4" s="34"/>
      <c r="I4" s="34"/>
    </row>
    <row r="5" spans="1:9" ht="11" customHeight="1" x14ac:dyDescent="0.35">
      <c r="A5" s="37" t="s">
        <v>4316</v>
      </c>
      <c r="B5" s="36"/>
      <c r="C5" s="4" t="s">
        <v>518</v>
      </c>
      <c r="D5" s="6"/>
      <c r="E5" s="5" t="s">
        <v>1537</v>
      </c>
      <c r="F5" s="8"/>
      <c r="G5" s="5" t="s">
        <v>4324</v>
      </c>
      <c r="H5" s="5" t="s">
        <v>495</v>
      </c>
      <c r="I5" s="8"/>
    </row>
    <row r="6" spans="1:9" ht="11" customHeight="1" x14ac:dyDescent="0.35">
      <c r="A6" s="37" t="s">
        <v>4317</v>
      </c>
      <c r="B6" s="7" t="s">
        <v>4318</v>
      </c>
      <c r="C6" s="4" t="s">
        <v>520</v>
      </c>
      <c r="D6" s="6"/>
      <c r="E6" s="5" t="s">
        <v>4325</v>
      </c>
      <c r="F6" s="8"/>
      <c r="G6" s="8"/>
      <c r="H6" s="5" t="s">
        <v>495</v>
      </c>
      <c r="I6" s="5" t="s">
        <v>1541</v>
      </c>
    </row>
    <row r="7" spans="1:9" ht="11" customHeight="1" x14ac:dyDescent="0.35">
      <c r="A7" s="36"/>
      <c r="B7" s="7" t="s">
        <v>3509</v>
      </c>
      <c r="C7" s="4" t="s">
        <v>522</v>
      </c>
      <c r="D7" s="6"/>
      <c r="E7" s="5" t="s">
        <v>4325</v>
      </c>
      <c r="F7" s="8"/>
      <c r="G7" s="8"/>
      <c r="H7" s="5" t="s">
        <v>495</v>
      </c>
      <c r="I7" s="5" t="s">
        <v>1542</v>
      </c>
    </row>
    <row r="8" spans="1:9" ht="11" customHeight="1" x14ac:dyDescent="0.35">
      <c r="A8" s="36"/>
      <c r="B8" s="7" t="s">
        <v>1434</v>
      </c>
      <c r="C8" s="4" t="s">
        <v>524</v>
      </c>
      <c r="D8" s="6"/>
      <c r="E8" s="5" t="s">
        <v>4325</v>
      </c>
      <c r="F8" s="8"/>
      <c r="G8" s="8"/>
      <c r="H8" s="5" t="s">
        <v>495</v>
      </c>
      <c r="I8" s="5" t="s">
        <v>1543</v>
      </c>
    </row>
    <row r="9" spans="1:9" ht="11" customHeight="1" x14ac:dyDescent="0.35">
      <c r="A9" s="36"/>
      <c r="B9" s="7" t="s">
        <v>4319</v>
      </c>
      <c r="C9" s="4" t="s">
        <v>885</v>
      </c>
      <c r="D9" s="6"/>
      <c r="E9" s="5" t="s">
        <v>1537</v>
      </c>
      <c r="F9" s="8"/>
      <c r="G9" s="8"/>
      <c r="H9" s="5" t="s">
        <v>4281</v>
      </c>
      <c r="I9" s="8"/>
    </row>
    <row r="10" spans="1:9" ht="11" customHeight="1" x14ac:dyDescent="0.35">
      <c r="A10" s="36"/>
      <c r="B10" s="7" t="s">
        <v>4320</v>
      </c>
      <c r="C10" s="4" t="s">
        <v>526</v>
      </c>
      <c r="D10" s="6"/>
      <c r="E10" s="5" t="s">
        <v>4323</v>
      </c>
      <c r="F10" s="8"/>
      <c r="G10" s="8"/>
      <c r="H10" s="8"/>
      <c r="I10" s="8"/>
    </row>
    <row r="11" spans="1:9" ht="11" customHeight="1" x14ac:dyDescent="0.35">
      <c r="A11" s="36"/>
      <c r="B11" s="7" t="s">
        <v>4321</v>
      </c>
      <c r="C11" s="4" t="s">
        <v>954</v>
      </c>
      <c r="D11" s="6"/>
      <c r="E11" s="5" t="s">
        <v>1537</v>
      </c>
      <c r="F11" s="5" t="s">
        <v>4326</v>
      </c>
      <c r="G11" s="8"/>
      <c r="H11" s="5" t="s">
        <v>495</v>
      </c>
      <c r="I11" s="8"/>
    </row>
    <row r="12" spans="1:9" ht="11" customHeight="1" x14ac:dyDescent="0.35">
      <c r="A12" s="36"/>
      <c r="B12" s="7" t="s">
        <v>4322</v>
      </c>
      <c r="C12" s="9" t="s">
        <v>956</v>
      </c>
      <c r="D12" s="6"/>
      <c r="E12" s="5" t="s">
        <v>4325</v>
      </c>
      <c r="F12" s="5" t="s">
        <v>4327</v>
      </c>
      <c r="G12" s="8"/>
      <c r="H12" s="5" t="s">
        <v>495</v>
      </c>
      <c r="I12" s="8"/>
    </row>
  </sheetData>
  <mergeCells count="7">
    <mergeCell ref="I3:I4"/>
    <mergeCell ref="A5:B5"/>
    <mergeCell ref="A6:A12"/>
    <mergeCell ref="E3:E4"/>
    <mergeCell ref="F3:F4"/>
    <mergeCell ref="G3:G4"/>
    <mergeCell ref="H3:H4"/>
  </mergeCells>
  <dataValidations count="1">
    <dataValidation type="custom" allowBlank="1" showErrorMessage="1" errorTitle="Error" error="Data is of incorrect type!" sqref="D5:D12" xr:uid="{00000000-0002-0000-8D00-000000000000}">
      <formula1>ISNUMBER(D5)</formula1>
    </dataValidation>
  </dataValidations>
  <hyperlinks>
    <hyperlink ref="A1" location="'Table of Contents'!A1" display="S.22.05.01.01 - Overall calculation of the transitional on technical provisions" xr:uid="{00000000-0004-0000-8D00-000000000000}"/>
  </hyperlinks>
  <pageMargins left="0.7" right="0.7" top="0.75" bottom="0.75" header="0.3" footer="0.3"/>
  <pageSetup firstPageNumber="0" orientation="portrait"/>
  <drawing r:id="rId1"/>
  <legacyDrawing r:id="rId2"/>
</worksheet>
</file>

<file path=xl/worksheets/sheet14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E00-000000000000}">
  <sheetPr codeName="Sheet143">
    <pageSetUpPr autoPageBreaks="0"/>
  </sheetPr>
  <dimension ref="A1:G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7" width="15" customWidth="1"/>
  </cols>
  <sheetData>
    <row r="1" spans="1:7" ht="11" customHeight="1" x14ac:dyDescent="0.35">
      <c r="A1" s="1" t="s">
        <v>4328</v>
      </c>
      <c r="C1" s="31" t="s">
        <v>20</v>
      </c>
    </row>
    <row r="2" spans="1:7" x14ac:dyDescent="0.35">
      <c r="C2" s="32"/>
    </row>
    <row r="3" spans="1:7" ht="10" customHeight="1" x14ac:dyDescent="0.35">
      <c r="A3" s="3" t="s">
        <v>2</v>
      </c>
      <c r="B3" s="2"/>
    </row>
    <row r="5" spans="1:7" ht="11" customHeight="1" x14ac:dyDescent="0.35">
      <c r="C5" s="3" t="s">
        <v>4330</v>
      </c>
      <c r="D5" s="3" t="s">
        <v>4331</v>
      </c>
      <c r="E5" s="3" t="s">
        <v>4333</v>
      </c>
      <c r="F5" s="3" t="s">
        <v>4335</v>
      </c>
      <c r="G5" s="33" t="s">
        <v>4006</v>
      </c>
    </row>
    <row r="6" spans="1:7" ht="11" customHeight="1" x14ac:dyDescent="0.35">
      <c r="C6" s="4" t="s">
        <v>1554</v>
      </c>
      <c r="D6" s="4" t="s">
        <v>4332</v>
      </c>
      <c r="E6" s="4" t="s">
        <v>4334</v>
      </c>
      <c r="F6" s="4" t="s">
        <v>4336</v>
      </c>
      <c r="G6" s="34"/>
    </row>
    <row r="7" spans="1:7" ht="11" customHeight="1" x14ac:dyDescent="0.35">
      <c r="A7" s="7" t="s">
        <v>4337</v>
      </c>
      <c r="B7" s="4" t="s">
        <v>520</v>
      </c>
      <c r="C7" s="6"/>
      <c r="D7" s="6"/>
      <c r="E7" s="6"/>
      <c r="F7" s="6"/>
      <c r="G7" s="5" t="s">
        <v>279</v>
      </c>
    </row>
    <row r="8" spans="1:7" ht="11" customHeight="1" x14ac:dyDescent="0.35">
      <c r="B8" s="5" t="s">
        <v>14</v>
      </c>
      <c r="C8" s="5" t="s">
        <v>3554</v>
      </c>
      <c r="D8" s="5" t="s">
        <v>4338</v>
      </c>
      <c r="E8" s="5" t="s">
        <v>4339</v>
      </c>
      <c r="F8" s="5" t="s">
        <v>4340</v>
      </c>
    </row>
  </sheetData>
  <mergeCells count="2">
    <mergeCell ref="C1:C2"/>
    <mergeCell ref="G5:G6"/>
  </mergeCells>
  <dataValidations count="1">
    <dataValidation type="custom" allowBlank="1" showErrorMessage="1" errorTitle="Error" error="Data is of incorrect type!" sqref="C7:F7" xr:uid="{00000000-0002-0000-8E00-000001000000}">
      <formula1>ISNUMBER(C7)</formula1>
    </dataValidation>
  </dataValidations>
  <hyperlinks>
    <hyperlink ref="A1" location="'Table of Contents'!A1" display="S.22.07.01.01 - Calculated volatility adjustment and total best estimate subject to the volatility adjustment - Total all countries by currency" xr:uid="{00000000-0004-0000-8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E00-000000000000}">
          <x14:formula1>
            <xm:f>Enumerations!$A$668:$A$668</xm:f>
          </x14:formula1>
          <xm:sqref>B3</xm:sqref>
        </x14:dataValidation>
      </x14:dataValidations>
    </ext>
  </extLst>
</worksheet>
</file>

<file path=xl/worksheets/sheet14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F00-000000000000}">
  <sheetPr codeName="Sheet144">
    <pageSetUpPr autoPageBreaks="0"/>
  </sheetPr>
  <dimension ref="A1:G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4341</v>
      </c>
      <c r="C1" s="31" t="s">
        <v>20</v>
      </c>
    </row>
    <row r="2" spans="1:7" x14ac:dyDescent="0.35">
      <c r="C2" s="32"/>
    </row>
    <row r="3" spans="1:7" ht="10" customHeight="1" x14ac:dyDescent="0.35">
      <c r="A3" s="3" t="s">
        <v>2</v>
      </c>
      <c r="B3" s="2"/>
    </row>
    <row r="5" spans="1:7" ht="15" customHeight="1" x14ac:dyDescent="0.35">
      <c r="C5" s="35"/>
      <c r="D5" s="36"/>
      <c r="E5" s="36"/>
      <c r="F5" s="36"/>
      <c r="G5" s="36"/>
    </row>
    <row r="6" spans="1:7" ht="11" customHeight="1" x14ac:dyDescent="0.35">
      <c r="C6" s="3" t="s">
        <v>4343</v>
      </c>
      <c r="D6" s="3" t="s">
        <v>4344</v>
      </c>
      <c r="E6" s="3" t="s">
        <v>4346</v>
      </c>
      <c r="F6" s="3" t="s">
        <v>4347</v>
      </c>
      <c r="G6" s="15" t="s">
        <v>4349</v>
      </c>
    </row>
    <row r="7" spans="1:7" ht="11" customHeight="1" x14ac:dyDescent="0.35">
      <c r="C7" s="4" t="s">
        <v>1348</v>
      </c>
      <c r="D7" s="4" t="s">
        <v>4345</v>
      </c>
      <c r="E7" s="4" t="s">
        <v>3673</v>
      </c>
      <c r="F7" s="4" t="s">
        <v>4348</v>
      </c>
      <c r="G7" s="9" t="s">
        <v>4350</v>
      </c>
    </row>
    <row r="8" spans="1:7" ht="11" customHeight="1" x14ac:dyDescent="0.35">
      <c r="A8" s="7" t="s">
        <v>4337</v>
      </c>
      <c r="B8" s="4" t="s">
        <v>520</v>
      </c>
      <c r="C8" s="6"/>
      <c r="D8" s="6"/>
      <c r="E8" s="6"/>
      <c r="F8" s="6"/>
      <c r="G8" s="6"/>
    </row>
    <row r="9" spans="1:7" ht="11" customHeight="1" x14ac:dyDescent="0.35">
      <c r="B9" s="5" t="s">
        <v>14</v>
      </c>
      <c r="C9" s="5" t="s">
        <v>3554</v>
      </c>
      <c r="D9" s="5" t="s">
        <v>4338</v>
      </c>
      <c r="E9" s="5" t="s">
        <v>4339</v>
      </c>
      <c r="F9" s="5" t="s">
        <v>4340</v>
      </c>
      <c r="G9" s="5" t="s">
        <v>4351</v>
      </c>
    </row>
  </sheetData>
  <mergeCells count="2">
    <mergeCell ref="C5:G5"/>
    <mergeCell ref="C1:C2"/>
  </mergeCells>
  <dataValidations count="1">
    <dataValidation type="custom" allowBlank="1" showErrorMessage="1" errorTitle="Error" error="Data is of incorrect type!" sqref="C8:G8" xr:uid="{00000000-0002-0000-8F00-000002000000}">
      <formula1>ISNUMBER(C8)</formula1>
    </dataValidation>
  </dataValidations>
  <hyperlinks>
    <hyperlink ref="A1" location="'Table of Contents'!A1" display="S.22.07.01.02 - Calculated volatility adjustment and total best estimate subject to the volatility adjustment in all countries - for the currencies other than Euro" xr:uid="{00000000-0004-0000-8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F00-000000000000}">
          <x14:formula1>
            <xm:f>Enumerations!$A$669:$A$669</xm:f>
          </x14:formula1>
          <xm:sqref>B3</xm:sqref>
        </x14:dataValidation>
        <x14:dataValidation type="list" allowBlank="1" showErrorMessage="1" errorTitle="Error" error="Data is of incorrect type!" xr:uid="{00000000-0002-0000-8F00-000001000000}">
          <x14:formula1>
            <xm:f>Enumerations!$A$670:$GL$670</xm:f>
          </x14:formula1>
          <xm:sqref>C6</xm:sqref>
        </x14:dataValidation>
      </x14:dataValidations>
    </ext>
  </extLst>
</worksheet>
</file>

<file path=xl/worksheets/sheet14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000-000000000000}">
  <sheetPr codeName="Sheet145">
    <pageSetUpPr autoPageBreaks="0"/>
  </sheetPr>
  <dimension ref="A1:E9"/>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5" width="15" customWidth="1"/>
  </cols>
  <sheetData>
    <row r="1" spans="1:5" ht="11" customHeight="1" x14ac:dyDescent="0.35">
      <c r="A1" s="1" t="s">
        <v>4352</v>
      </c>
      <c r="C1" s="31" t="s">
        <v>20</v>
      </c>
    </row>
    <row r="2" spans="1:5" x14ac:dyDescent="0.35">
      <c r="C2" s="32"/>
    </row>
    <row r="3" spans="1:5" ht="10" customHeight="1" x14ac:dyDescent="0.35">
      <c r="A3" s="3" t="s">
        <v>2</v>
      </c>
      <c r="B3" s="2"/>
    </row>
    <row r="5" spans="1:5" ht="11" customHeight="1" x14ac:dyDescent="0.35">
      <c r="D5" s="3" t="s">
        <v>4354</v>
      </c>
      <c r="E5" s="15" t="s">
        <v>4355</v>
      </c>
    </row>
    <row r="6" spans="1:5" ht="15" customHeight="1" x14ac:dyDescent="0.35">
      <c r="A6" s="3" t="s">
        <v>4357</v>
      </c>
      <c r="D6" s="4" t="s">
        <v>1554</v>
      </c>
      <c r="E6" s="9" t="s">
        <v>4356</v>
      </c>
    </row>
    <row r="7" spans="1:5" ht="11" customHeight="1" x14ac:dyDescent="0.35">
      <c r="A7" s="2"/>
      <c r="B7" s="7" t="s">
        <v>4358</v>
      </c>
      <c r="C7" s="4" t="s">
        <v>524</v>
      </c>
      <c r="D7" s="6"/>
      <c r="E7" s="6"/>
    </row>
    <row r="8" spans="1:5" ht="11" customHeight="1" x14ac:dyDescent="0.35">
      <c r="C8" s="5" t="s">
        <v>14</v>
      </c>
      <c r="D8" s="5" t="s">
        <v>3554</v>
      </c>
      <c r="E8" s="5" t="s">
        <v>4351</v>
      </c>
    </row>
    <row r="9" spans="1:5" ht="11" customHeight="1" x14ac:dyDescent="0.35">
      <c r="C9" s="5" t="s">
        <v>4006</v>
      </c>
      <c r="D9" s="5" t="s">
        <v>279</v>
      </c>
      <c r="E9" s="5" t="s">
        <v>279</v>
      </c>
    </row>
  </sheetData>
  <mergeCells count="1">
    <mergeCell ref="C1:C2"/>
  </mergeCells>
  <dataValidations count="1">
    <dataValidation type="custom" allowBlank="1" showErrorMessage="1" errorTitle="Error" error="Data is of incorrect type!" sqref="D7:E7" xr:uid="{00000000-0002-0000-9000-000002000000}">
      <formula1>ISNUMBER(D7)</formula1>
    </dataValidation>
  </dataValidations>
  <hyperlinks>
    <hyperlink ref="A1" location="'Table of Contents'!A1" display="S.22.07.01.03 - Calculated volatility adjustment and total best estimate subject to the volatility adjustment for the currency euro by country" xr:uid="{00000000-0004-0000-9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9000-000000000000}">
          <x14:formula1>
            <xm:f>Enumerations!$A$671:$A$671</xm:f>
          </x14:formula1>
          <xm:sqref>B3</xm:sqref>
        </x14:dataValidation>
        <x14:dataValidation type="list" allowBlank="1" showErrorMessage="1" errorTitle="Error" error="Data is of incorrect type!" xr:uid="{00000000-0002-0000-9000-000001000000}">
          <x14:formula1>
            <xm:f>Enumerations!$A$672:$U$672</xm:f>
          </x14:formula1>
          <xm:sqref>A7</xm:sqref>
        </x14:dataValidation>
      </x14:dataValidations>
    </ext>
  </extLst>
</worksheet>
</file>

<file path=xl/worksheets/sheet14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100-000000000000}">
  <sheetPr codeName="Sheet146">
    <pageSetUpPr autoPageBreaks="0"/>
  </sheetPr>
  <dimension ref="A1:D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4359</v>
      </c>
      <c r="C1" s="31" t="s">
        <v>20</v>
      </c>
    </row>
    <row r="2" spans="1:4" x14ac:dyDescent="0.35">
      <c r="C2" s="32"/>
    </row>
    <row r="3" spans="1:4" ht="10" customHeight="1" x14ac:dyDescent="0.35">
      <c r="A3" s="3" t="s">
        <v>2</v>
      </c>
      <c r="B3" s="2"/>
    </row>
    <row r="5" spans="1:4" ht="11" customHeight="1" x14ac:dyDescent="0.35">
      <c r="C5" s="3" t="s">
        <v>4360</v>
      </c>
      <c r="D5" s="33" t="s">
        <v>4006</v>
      </c>
    </row>
    <row r="6" spans="1:4" ht="11" customHeight="1" x14ac:dyDescent="0.35">
      <c r="C6" s="4" t="s">
        <v>1554</v>
      </c>
      <c r="D6" s="34"/>
    </row>
    <row r="7" spans="1:4" ht="11" customHeight="1" x14ac:dyDescent="0.35">
      <c r="A7" s="7" t="s">
        <v>4337</v>
      </c>
      <c r="B7" s="4" t="s">
        <v>520</v>
      </c>
      <c r="C7" s="6"/>
      <c r="D7" s="5" t="s">
        <v>279</v>
      </c>
    </row>
    <row r="8" spans="1:4" ht="11" customHeight="1" x14ac:dyDescent="0.35">
      <c r="B8" s="5" t="s">
        <v>14</v>
      </c>
      <c r="C8" s="5" t="s">
        <v>3554</v>
      </c>
    </row>
  </sheetData>
  <mergeCells count="2">
    <mergeCell ref="D5:D6"/>
    <mergeCell ref="C1:C2"/>
  </mergeCells>
  <dataValidations count="1">
    <dataValidation type="custom" allowBlank="1" showErrorMessage="1" errorTitle="Error" error="Data is of incorrect type!" sqref="C7" xr:uid="{00000000-0002-0000-9100-000001000000}">
      <formula1>ISNUMBER(C7)</formula1>
    </dataValidation>
  </dataValidations>
  <hyperlinks>
    <hyperlink ref="A1" location="'Table of Contents'!A1" display="S.22.07.21.01 - Calculated volatility adjustment and corresponding best estimates by country and currency - for the currency Euro" xr:uid="{00000000-0004-0000-9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100-000000000000}">
          <x14:formula1>
            <xm:f>Enumerations!$A$673:$A$673</xm:f>
          </x14:formula1>
          <xm:sqref>B3</xm:sqref>
        </x14:dataValidation>
      </x14:dataValidations>
    </ext>
  </extLst>
</worksheet>
</file>

<file path=xl/worksheets/sheet14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200-000000000000}">
  <sheetPr codeName="Sheet147">
    <pageSetUpPr autoPageBreaks="0"/>
  </sheetPr>
  <dimension ref="A1:D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4361</v>
      </c>
      <c r="C1" s="31" t="s">
        <v>20</v>
      </c>
    </row>
    <row r="2" spans="1:4" x14ac:dyDescent="0.35">
      <c r="C2" s="32"/>
    </row>
    <row r="3" spans="1:4" ht="10" customHeight="1" x14ac:dyDescent="0.35">
      <c r="A3" s="3" t="s">
        <v>2</v>
      </c>
      <c r="B3" s="2"/>
    </row>
    <row r="5" spans="1:4" ht="15" customHeight="1" x14ac:dyDescent="0.35">
      <c r="C5" s="35"/>
      <c r="D5" s="36"/>
    </row>
    <row r="6" spans="1:4" ht="11" customHeight="1" x14ac:dyDescent="0.35">
      <c r="C6" s="3" t="s">
        <v>4362</v>
      </c>
      <c r="D6" s="15" t="s">
        <v>4349</v>
      </c>
    </row>
    <row r="7" spans="1:4" ht="11" customHeight="1" x14ac:dyDescent="0.35">
      <c r="C7" s="4" t="s">
        <v>1348</v>
      </c>
      <c r="D7" s="9" t="s">
        <v>4350</v>
      </c>
    </row>
    <row r="8" spans="1:4" ht="11" customHeight="1" x14ac:dyDescent="0.35">
      <c r="A8" s="7" t="s">
        <v>4337</v>
      </c>
      <c r="B8" s="4" t="s">
        <v>520</v>
      </c>
      <c r="C8" s="6"/>
      <c r="D8" s="6"/>
    </row>
    <row r="9" spans="1:4" ht="11" customHeight="1" x14ac:dyDescent="0.35">
      <c r="B9" s="5" t="s">
        <v>14</v>
      </c>
      <c r="C9" s="5" t="s">
        <v>3554</v>
      </c>
      <c r="D9" s="5" t="s">
        <v>4351</v>
      </c>
    </row>
  </sheetData>
  <mergeCells count="2">
    <mergeCell ref="C1:C2"/>
    <mergeCell ref="C5:D5"/>
  </mergeCells>
  <dataValidations count="1">
    <dataValidation type="custom" allowBlank="1" showErrorMessage="1" errorTitle="Error" error="Data is of incorrect type!" sqref="C8:D8" xr:uid="{00000000-0002-0000-9200-000002000000}">
      <formula1>ISNUMBER(C8)</formula1>
    </dataValidation>
  </dataValidations>
  <hyperlinks>
    <hyperlink ref="A1" location="'Table of Contents'!A1" display="S.22.07.21.02 - Calculated volatility adjustment and total best estimate subject to the volatility adjustment in all countries - for the currencies other than Euro" xr:uid="{00000000-0004-0000-9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9200-000000000000}">
          <x14:formula1>
            <xm:f>Enumerations!$A$674:$A$674</xm:f>
          </x14:formula1>
          <xm:sqref>B3</xm:sqref>
        </x14:dataValidation>
        <x14:dataValidation type="list" allowBlank="1" showErrorMessage="1" errorTitle="Error" error="Data is of incorrect type!" xr:uid="{00000000-0002-0000-9200-000001000000}">
          <x14:formula1>
            <xm:f>Enumerations!$A$675:$GL$675</xm:f>
          </x14:formula1>
          <xm:sqref>C6</xm:sqref>
        </x14:dataValidation>
      </x14:dataValidations>
    </ext>
  </extLst>
</worksheet>
</file>

<file path=xl/worksheets/sheet14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300-000000000000}">
  <sheetPr codeName="Sheet148">
    <pageSetUpPr autoPageBreaks="0"/>
  </sheetPr>
  <dimension ref="A1:E9"/>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5" width="15" customWidth="1"/>
  </cols>
  <sheetData>
    <row r="1" spans="1:5" ht="11" customHeight="1" x14ac:dyDescent="0.35">
      <c r="A1" s="1" t="s">
        <v>4363</v>
      </c>
      <c r="C1" s="31" t="s">
        <v>20</v>
      </c>
    </row>
    <row r="2" spans="1:5" x14ac:dyDescent="0.35">
      <c r="C2" s="32"/>
    </row>
    <row r="3" spans="1:5" ht="10" customHeight="1" x14ac:dyDescent="0.35">
      <c r="A3" s="3" t="s">
        <v>2</v>
      </c>
      <c r="B3" s="2"/>
    </row>
    <row r="5" spans="1:5" ht="11" customHeight="1" x14ac:dyDescent="0.35">
      <c r="D5" s="3" t="s">
        <v>4354</v>
      </c>
      <c r="E5" s="15" t="s">
        <v>4355</v>
      </c>
    </row>
    <row r="6" spans="1:5" ht="15" customHeight="1" x14ac:dyDescent="0.35">
      <c r="A6" s="3" t="s">
        <v>4357</v>
      </c>
      <c r="D6" s="4" t="s">
        <v>1554</v>
      </c>
      <c r="E6" s="9" t="s">
        <v>4356</v>
      </c>
    </row>
    <row r="7" spans="1:5" ht="11" customHeight="1" x14ac:dyDescent="0.35">
      <c r="A7" s="2"/>
      <c r="B7" s="7" t="s">
        <v>4358</v>
      </c>
      <c r="C7" s="4" t="s">
        <v>524</v>
      </c>
      <c r="D7" s="6"/>
      <c r="E7" s="6"/>
    </row>
    <row r="8" spans="1:5" ht="11" customHeight="1" x14ac:dyDescent="0.35">
      <c r="C8" s="5" t="s">
        <v>14</v>
      </c>
      <c r="D8" s="5" t="s">
        <v>3554</v>
      </c>
      <c r="E8" s="5" t="s">
        <v>4351</v>
      </c>
    </row>
    <row r="9" spans="1:5" ht="11" customHeight="1" x14ac:dyDescent="0.35">
      <c r="C9" s="5" t="s">
        <v>4006</v>
      </c>
      <c r="D9" s="5" t="s">
        <v>279</v>
      </c>
      <c r="E9" s="5" t="s">
        <v>279</v>
      </c>
    </row>
  </sheetData>
  <mergeCells count="1">
    <mergeCell ref="C1:C2"/>
  </mergeCells>
  <dataValidations count="1">
    <dataValidation type="custom" allowBlank="1" showErrorMessage="1" errorTitle="Error" error="Data is of incorrect type!" sqref="D7:E7" xr:uid="{00000000-0002-0000-9300-000002000000}">
      <formula1>ISNUMBER(D7)</formula1>
    </dataValidation>
  </dataValidations>
  <hyperlinks>
    <hyperlink ref="A1" location="'Table of Contents'!A1" display="S.22.07.21.03 - Calculated volatility adjustment and total best estimate subject to the volatility adjustment for the currency euro by country" xr:uid="{00000000-0004-0000-9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9300-000000000000}">
          <x14:formula1>
            <xm:f>Enumerations!$A$676:$A$676</xm:f>
          </x14:formula1>
          <xm:sqref>B3</xm:sqref>
        </x14:dataValidation>
        <x14:dataValidation type="list" allowBlank="1" showErrorMessage="1" errorTitle="Error" error="Data is of incorrect type!" xr:uid="{00000000-0002-0000-9300-000001000000}">
          <x14:formula1>
            <xm:f>Enumerations!$A$677:$U$677</xm:f>
          </x14:formula1>
          <xm:sqref>A7</xm:sqref>
        </x14:dataValidation>
      </x14:dataValidations>
    </ext>
  </extLst>
</worksheet>
</file>

<file path=xl/worksheets/sheet14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400-000000000000}">
  <sheetPr codeName="Sheet149">
    <pageSetUpPr autoPageBreaks="0"/>
  </sheetPr>
  <dimension ref="A1:I39"/>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9" width="15" customWidth="1"/>
  </cols>
  <sheetData>
    <row r="1" spans="1:9" ht="11" customHeight="1" x14ac:dyDescent="0.35">
      <c r="A1" s="1" t="s">
        <v>4365</v>
      </c>
      <c r="C1" s="31" t="s">
        <v>20</v>
      </c>
    </row>
    <row r="2" spans="1:9" x14ac:dyDescent="0.35">
      <c r="C2" s="32"/>
    </row>
    <row r="3" spans="1:9" ht="10" customHeight="1" x14ac:dyDescent="0.35">
      <c r="A3" s="3" t="s">
        <v>2</v>
      </c>
      <c r="B3" s="2"/>
    </row>
    <row r="5" spans="1:9" ht="11" customHeight="1" x14ac:dyDescent="0.35">
      <c r="D5" s="3" t="s">
        <v>1825</v>
      </c>
      <c r="E5" s="3" t="s">
        <v>4366</v>
      </c>
      <c r="F5" s="3" t="s">
        <v>4367</v>
      </c>
      <c r="G5" s="3" t="s">
        <v>4243</v>
      </c>
      <c r="H5" s="3" t="s">
        <v>4244</v>
      </c>
      <c r="I5" s="33" t="s">
        <v>14</v>
      </c>
    </row>
    <row r="6" spans="1:9" ht="11" customHeight="1" x14ac:dyDescent="0.35">
      <c r="D6" s="4" t="s">
        <v>515</v>
      </c>
      <c r="E6" s="4" t="s">
        <v>1332</v>
      </c>
      <c r="F6" s="4" t="s">
        <v>1339</v>
      </c>
      <c r="G6" s="4" t="s">
        <v>1554</v>
      </c>
      <c r="H6" s="4" t="s">
        <v>1348</v>
      </c>
      <c r="I6" s="34"/>
    </row>
    <row r="7" spans="1:9" ht="11" customHeight="1" x14ac:dyDescent="0.35">
      <c r="A7" s="37" t="s">
        <v>4368</v>
      </c>
      <c r="B7" s="7" t="s">
        <v>4369</v>
      </c>
      <c r="C7" s="4" t="s">
        <v>518</v>
      </c>
      <c r="D7" s="6"/>
      <c r="E7" s="6"/>
      <c r="F7" s="12"/>
      <c r="G7" s="6"/>
      <c r="H7" s="12"/>
      <c r="I7" s="5" t="s">
        <v>4403</v>
      </c>
    </row>
    <row r="8" spans="1:9" ht="11" customHeight="1" x14ac:dyDescent="0.35">
      <c r="A8" s="36"/>
      <c r="B8" s="7" t="s">
        <v>4370</v>
      </c>
      <c r="C8" s="4" t="s">
        <v>522</v>
      </c>
      <c r="D8" s="6"/>
      <c r="E8" s="6"/>
      <c r="F8" s="12"/>
      <c r="G8" s="6"/>
      <c r="H8" s="12"/>
      <c r="I8" s="5" t="s">
        <v>4404</v>
      </c>
    </row>
    <row r="9" spans="1:9" ht="11" customHeight="1" x14ac:dyDescent="0.35">
      <c r="A9" s="36"/>
      <c r="B9" s="7" t="s">
        <v>4371</v>
      </c>
      <c r="C9" s="4" t="s">
        <v>524</v>
      </c>
      <c r="D9" s="6"/>
      <c r="E9" s="6"/>
      <c r="F9" s="12"/>
      <c r="G9" s="6"/>
      <c r="H9" s="12"/>
      <c r="I9" s="5" t="s">
        <v>4405</v>
      </c>
    </row>
    <row r="10" spans="1:9" ht="11" customHeight="1" x14ac:dyDescent="0.35">
      <c r="A10" s="36"/>
      <c r="B10" s="7" t="s">
        <v>4372</v>
      </c>
      <c r="C10" s="4" t="s">
        <v>885</v>
      </c>
      <c r="D10" s="6"/>
      <c r="E10" s="12"/>
      <c r="F10" s="6"/>
      <c r="G10" s="6"/>
      <c r="H10" s="6"/>
      <c r="I10" s="5" t="s">
        <v>4406</v>
      </c>
    </row>
    <row r="11" spans="1:9" ht="11" customHeight="1" x14ac:dyDescent="0.35">
      <c r="A11" s="36"/>
      <c r="B11" s="7" t="s">
        <v>4373</v>
      </c>
      <c r="C11" s="4" t="s">
        <v>954</v>
      </c>
      <c r="D11" s="6"/>
      <c r="E11" s="6"/>
      <c r="F11" s="12"/>
      <c r="G11" s="12"/>
      <c r="H11" s="12"/>
      <c r="I11" s="5" t="s">
        <v>4407</v>
      </c>
    </row>
    <row r="12" spans="1:9" ht="11" customHeight="1" x14ac:dyDescent="0.35">
      <c r="A12" s="36"/>
      <c r="B12" s="7" t="s">
        <v>4374</v>
      </c>
      <c r="C12" s="4" t="s">
        <v>960</v>
      </c>
      <c r="D12" s="6"/>
      <c r="E12" s="12"/>
      <c r="F12" s="6"/>
      <c r="G12" s="6"/>
      <c r="H12" s="6"/>
      <c r="I12" s="5" t="s">
        <v>4408</v>
      </c>
    </row>
    <row r="13" spans="1:9" ht="11" customHeight="1" x14ac:dyDescent="0.35">
      <c r="A13" s="36"/>
      <c r="B13" s="7" t="s">
        <v>4375</v>
      </c>
      <c r="C13" s="4" t="s">
        <v>536</v>
      </c>
      <c r="D13" s="6"/>
      <c r="E13" s="12"/>
      <c r="F13" s="6"/>
      <c r="G13" s="6"/>
      <c r="H13" s="6"/>
      <c r="I13" s="5" t="s">
        <v>4409</v>
      </c>
    </row>
    <row r="14" spans="1:9" ht="11" customHeight="1" x14ac:dyDescent="0.35">
      <c r="A14" s="36"/>
      <c r="B14" s="7" t="s">
        <v>4376</v>
      </c>
      <c r="C14" s="4" t="s">
        <v>965</v>
      </c>
      <c r="D14" s="6"/>
      <c r="E14" s="6"/>
      <c r="F14" s="12"/>
      <c r="G14" s="12"/>
      <c r="H14" s="12"/>
      <c r="I14" s="5" t="s">
        <v>4410</v>
      </c>
    </row>
    <row r="15" spans="1:9" ht="11" customHeight="1" x14ac:dyDescent="0.35">
      <c r="A15" s="36"/>
      <c r="B15" s="7" t="s">
        <v>1463</v>
      </c>
      <c r="C15" s="4" t="s">
        <v>538</v>
      </c>
      <c r="D15" s="6"/>
      <c r="E15" s="12"/>
      <c r="F15" s="6"/>
      <c r="G15" s="6"/>
      <c r="H15" s="6"/>
      <c r="I15" s="5" t="s">
        <v>4411</v>
      </c>
    </row>
    <row r="16" spans="1:9" ht="11" customHeight="1" x14ac:dyDescent="0.35">
      <c r="A16" s="36"/>
      <c r="B16" s="7" t="s">
        <v>4377</v>
      </c>
      <c r="C16" s="4" t="s">
        <v>544</v>
      </c>
      <c r="D16" s="6"/>
      <c r="E16" s="12"/>
      <c r="F16" s="12"/>
      <c r="G16" s="12"/>
      <c r="H16" s="6"/>
      <c r="I16" s="5" t="s">
        <v>4412</v>
      </c>
    </row>
    <row r="17" spans="1:9" ht="11" customHeight="1" x14ac:dyDescent="0.35">
      <c r="A17" s="36"/>
      <c r="B17" s="7" t="s">
        <v>4378</v>
      </c>
      <c r="C17" s="4" t="s">
        <v>970</v>
      </c>
      <c r="D17" s="6"/>
      <c r="E17" s="6"/>
      <c r="F17" s="6"/>
      <c r="G17" s="6"/>
      <c r="H17" s="6"/>
      <c r="I17" s="5" t="s">
        <v>4413</v>
      </c>
    </row>
    <row r="18" spans="1:9" ht="11" customHeight="1" x14ac:dyDescent="0.35">
      <c r="A18" s="7" t="s">
        <v>4379</v>
      </c>
      <c r="B18" s="7" t="s">
        <v>4379</v>
      </c>
      <c r="C18" s="4" t="s">
        <v>554</v>
      </c>
      <c r="D18" s="6"/>
      <c r="E18" s="12"/>
      <c r="F18" s="12"/>
      <c r="G18" s="12"/>
      <c r="H18" s="12"/>
      <c r="I18" s="5" t="s">
        <v>4414</v>
      </c>
    </row>
    <row r="19" spans="1:9" ht="11" customHeight="1" x14ac:dyDescent="0.35">
      <c r="A19" s="7" t="s">
        <v>4380</v>
      </c>
      <c r="B19" s="7" t="s">
        <v>4381</v>
      </c>
      <c r="C19" s="4" t="s">
        <v>556</v>
      </c>
      <c r="D19" s="6"/>
      <c r="E19" s="6"/>
      <c r="F19" s="6"/>
      <c r="G19" s="6"/>
      <c r="H19" s="6"/>
      <c r="I19" s="5" t="s">
        <v>4415</v>
      </c>
    </row>
    <row r="20" spans="1:9" ht="11" customHeight="1" x14ac:dyDescent="0.35">
      <c r="A20" s="37" t="s">
        <v>4382</v>
      </c>
      <c r="B20" s="36"/>
      <c r="C20" s="4" t="s">
        <v>568</v>
      </c>
      <c r="D20" s="6"/>
      <c r="E20" s="6"/>
      <c r="F20" s="6"/>
      <c r="G20" s="6"/>
      <c r="H20" s="6"/>
      <c r="I20" s="5" t="s">
        <v>4249</v>
      </c>
    </row>
    <row r="21" spans="1:9" ht="11" customHeight="1" x14ac:dyDescent="0.35">
      <c r="A21" s="37" t="s">
        <v>4383</v>
      </c>
      <c r="B21" s="7" t="s">
        <v>4384</v>
      </c>
      <c r="C21" s="4" t="s">
        <v>570</v>
      </c>
      <c r="D21" s="6"/>
      <c r="E21" s="12"/>
      <c r="F21" s="12"/>
      <c r="G21" s="6"/>
      <c r="H21" s="12"/>
      <c r="I21" s="5" t="s">
        <v>4416</v>
      </c>
    </row>
    <row r="22" spans="1:9" ht="11" customHeight="1" x14ac:dyDescent="0.35">
      <c r="A22" s="36"/>
      <c r="B22" s="7" t="s">
        <v>4385</v>
      </c>
      <c r="C22" s="4" t="s">
        <v>572</v>
      </c>
      <c r="D22" s="6"/>
      <c r="E22" s="12"/>
      <c r="F22" s="12"/>
      <c r="G22" s="6"/>
      <c r="H22" s="12"/>
      <c r="I22" s="5" t="s">
        <v>4417</v>
      </c>
    </row>
    <row r="23" spans="1:9" ht="11" customHeight="1" x14ac:dyDescent="0.35">
      <c r="A23" s="36"/>
      <c r="B23" s="7" t="s">
        <v>4386</v>
      </c>
      <c r="C23" s="4" t="s">
        <v>574</v>
      </c>
      <c r="D23" s="6"/>
      <c r="E23" s="12"/>
      <c r="F23" s="12"/>
      <c r="G23" s="6"/>
      <c r="H23" s="6"/>
      <c r="I23" s="5" t="s">
        <v>4418</v>
      </c>
    </row>
    <row r="24" spans="1:9" ht="11" customHeight="1" x14ac:dyDescent="0.35">
      <c r="A24" s="36"/>
      <c r="B24" s="7" t="s">
        <v>4387</v>
      </c>
      <c r="C24" s="4" t="s">
        <v>576</v>
      </c>
      <c r="D24" s="6"/>
      <c r="E24" s="12"/>
      <c r="F24" s="12"/>
      <c r="G24" s="6"/>
      <c r="H24" s="6"/>
      <c r="I24" s="5" t="s">
        <v>4419</v>
      </c>
    </row>
    <row r="25" spans="1:9" ht="11" customHeight="1" x14ac:dyDescent="0.35">
      <c r="A25" s="36"/>
      <c r="B25" s="7" t="s">
        <v>4388</v>
      </c>
      <c r="C25" s="4" t="s">
        <v>1417</v>
      </c>
      <c r="D25" s="6"/>
      <c r="E25" s="12"/>
      <c r="F25" s="12"/>
      <c r="G25" s="6"/>
      <c r="H25" s="12"/>
      <c r="I25" s="5" t="s">
        <v>4420</v>
      </c>
    </row>
    <row r="26" spans="1:9" ht="11" customHeight="1" x14ac:dyDescent="0.35">
      <c r="A26" s="36"/>
      <c r="B26" s="7" t="s">
        <v>4389</v>
      </c>
      <c r="C26" s="4" t="s">
        <v>1419</v>
      </c>
      <c r="D26" s="6"/>
      <c r="E26" s="12"/>
      <c r="F26" s="12"/>
      <c r="G26" s="6"/>
      <c r="H26" s="6"/>
      <c r="I26" s="5" t="s">
        <v>4421</v>
      </c>
    </row>
    <row r="27" spans="1:9" ht="11" customHeight="1" x14ac:dyDescent="0.35">
      <c r="A27" s="36"/>
      <c r="B27" s="7" t="s">
        <v>4390</v>
      </c>
      <c r="C27" s="4" t="s">
        <v>1421</v>
      </c>
      <c r="D27" s="6"/>
      <c r="E27" s="12"/>
      <c r="F27" s="12"/>
      <c r="G27" s="6"/>
      <c r="H27" s="12"/>
      <c r="I27" s="5" t="s">
        <v>4422</v>
      </c>
    </row>
    <row r="28" spans="1:9" ht="11" customHeight="1" x14ac:dyDescent="0.35">
      <c r="A28" s="36"/>
      <c r="B28" s="7" t="s">
        <v>4391</v>
      </c>
      <c r="C28" s="4" t="s">
        <v>578</v>
      </c>
      <c r="D28" s="6"/>
      <c r="E28" s="12"/>
      <c r="F28" s="12"/>
      <c r="G28" s="6"/>
      <c r="H28" s="6"/>
      <c r="I28" s="5" t="s">
        <v>4423</v>
      </c>
    </row>
    <row r="29" spans="1:9" ht="11" customHeight="1" x14ac:dyDescent="0.35">
      <c r="A29" s="36"/>
      <c r="B29" s="7" t="s">
        <v>4392</v>
      </c>
      <c r="C29" s="4" t="s">
        <v>582</v>
      </c>
      <c r="D29" s="6"/>
      <c r="E29" s="12"/>
      <c r="F29" s="12"/>
      <c r="G29" s="6"/>
      <c r="H29" s="6"/>
      <c r="I29" s="5" t="s">
        <v>4424</v>
      </c>
    </row>
    <row r="30" spans="1:9" ht="11" customHeight="1" x14ac:dyDescent="0.35">
      <c r="A30" s="37" t="s">
        <v>4393</v>
      </c>
      <c r="B30" s="36"/>
      <c r="C30" s="4" t="s">
        <v>584</v>
      </c>
      <c r="D30" s="6"/>
      <c r="E30" s="12"/>
      <c r="F30" s="12"/>
      <c r="G30" s="6"/>
      <c r="H30" s="6"/>
      <c r="I30" s="5" t="s">
        <v>4425</v>
      </c>
    </row>
    <row r="31" spans="1:9" ht="11" customHeight="1" x14ac:dyDescent="0.35">
      <c r="A31" s="37" t="s">
        <v>4394</v>
      </c>
      <c r="B31" s="7" t="s">
        <v>4395</v>
      </c>
      <c r="C31" s="4" t="s">
        <v>596</v>
      </c>
      <c r="D31" s="6"/>
      <c r="E31" s="6"/>
      <c r="F31" s="6"/>
      <c r="G31" s="6"/>
      <c r="H31" s="6"/>
      <c r="I31" s="5" t="s">
        <v>4426</v>
      </c>
    </row>
    <row r="32" spans="1:9" ht="11" customHeight="1" x14ac:dyDescent="0.35">
      <c r="A32" s="36"/>
      <c r="B32" s="7" t="s">
        <v>4396</v>
      </c>
      <c r="C32" s="4" t="s">
        <v>598</v>
      </c>
      <c r="D32" s="6"/>
      <c r="E32" s="6"/>
      <c r="F32" s="6"/>
      <c r="G32" s="6"/>
      <c r="H32" s="12"/>
      <c r="I32" s="5" t="s">
        <v>4427</v>
      </c>
    </row>
    <row r="33" spans="1:9" ht="11" customHeight="1" x14ac:dyDescent="0.35">
      <c r="A33" s="36"/>
      <c r="B33" s="7" t="s">
        <v>4397</v>
      </c>
      <c r="C33" s="4" t="s">
        <v>604</v>
      </c>
      <c r="D33" s="6"/>
      <c r="E33" s="6"/>
      <c r="F33" s="6"/>
      <c r="G33" s="6"/>
      <c r="H33" s="6"/>
      <c r="I33" s="5" t="s">
        <v>4251</v>
      </c>
    </row>
    <row r="34" spans="1:9" ht="11" customHeight="1" x14ac:dyDescent="0.35">
      <c r="A34" s="36"/>
      <c r="B34" s="7" t="s">
        <v>4398</v>
      </c>
      <c r="C34" s="4" t="s">
        <v>606</v>
      </c>
      <c r="D34" s="6"/>
      <c r="E34" s="6"/>
      <c r="F34" s="6"/>
      <c r="G34" s="6"/>
      <c r="H34" s="12"/>
      <c r="I34" s="5" t="s">
        <v>4253</v>
      </c>
    </row>
    <row r="35" spans="1:9" ht="11" customHeight="1" x14ac:dyDescent="0.35">
      <c r="A35" s="37" t="s">
        <v>4399</v>
      </c>
      <c r="B35" s="36"/>
      <c r="C35" s="4" t="s">
        <v>634</v>
      </c>
      <c r="D35" s="6"/>
      <c r="E35" s="12"/>
      <c r="F35" s="12"/>
      <c r="G35" s="12"/>
      <c r="H35" s="12"/>
      <c r="I35" s="5" t="s">
        <v>4252</v>
      </c>
    </row>
    <row r="36" spans="1:9" ht="11" customHeight="1" x14ac:dyDescent="0.35">
      <c r="A36" s="37" t="s">
        <v>4400</v>
      </c>
      <c r="B36" s="36"/>
      <c r="C36" s="4" t="s">
        <v>1437</v>
      </c>
      <c r="D36" s="6"/>
      <c r="E36" s="12"/>
      <c r="F36" s="12"/>
      <c r="G36" s="12"/>
      <c r="H36" s="12"/>
      <c r="I36" s="5" t="s">
        <v>4254</v>
      </c>
    </row>
    <row r="37" spans="1:9" ht="11" customHeight="1" x14ac:dyDescent="0.35">
      <c r="A37" s="37" t="s">
        <v>4401</v>
      </c>
      <c r="B37" s="36"/>
      <c r="C37" s="4" t="s">
        <v>1440</v>
      </c>
      <c r="D37" s="6"/>
      <c r="E37" s="12"/>
      <c r="F37" s="12"/>
      <c r="G37" s="12"/>
      <c r="H37" s="12"/>
      <c r="I37" s="5" t="s">
        <v>4428</v>
      </c>
    </row>
    <row r="38" spans="1:9" ht="11" customHeight="1" x14ac:dyDescent="0.35">
      <c r="A38" s="37" t="s">
        <v>4402</v>
      </c>
      <c r="B38" s="36"/>
      <c r="C38" s="4" t="s">
        <v>1442</v>
      </c>
      <c r="D38" s="6"/>
      <c r="E38" s="12"/>
      <c r="F38" s="12"/>
      <c r="G38" s="12"/>
      <c r="H38" s="12"/>
      <c r="I38" s="5" t="s">
        <v>4429</v>
      </c>
    </row>
    <row r="39" spans="1:9" ht="11" customHeight="1" x14ac:dyDescent="0.35">
      <c r="C39" s="5" t="s">
        <v>4248</v>
      </c>
      <c r="D39" s="8"/>
      <c r="E39" s="5" t="s">
        <v>4430</v>
      </c>
      <c r="F39" s="5" t="s">
        <v>4431</v>
      </c>
      <c r="G39" s="5" t="s">
        <v>4256</v>
      </c>
      <c r="H39" s="5" t="s">
        <v>4257</v>
      </c>
    </row>
  </sheetData>
  <mergeCells count="11">
    <mergeCell ref="C1:C2"/>
    <mergeCell ref="A35:B35"/>
    <mergeCell ref="A37:B37"/>
    <mergeCell ref="A7:A17"/>
    <mergeCell ref="A21:A29"/>
    <mergeCell ref="A36:B36"/>
    <mergeCell ref="I5:I6"/>
    <mergeCell ref="A38:B38"/>
    <mergeCell ref="A31:A34"/>
    <mergeCell ref="A30:B30"/>
    <mergeCell ref="A20:B20"/>
  </mergeCells>
  <dataValidations count="1">
    <dataValidation type="custom" allowBlank="1" showErrorMessage="1" errorTitle="Error" error="Data is of incorrect type!" sqref="D7:H38" xr:uid="{00000000-0002-0000-9400-000001000000}">
      <formula1>ISNUMBER(D7)</formula1>
    </dataValidation>
  </dataValidations>
  <hyperlinks>
    <hyperlink ref="A1" location="'Table of Contents'!A1" display="S.23.01.01.01 - Own funds" xr:uid="{00000000-0004-0000-9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400-000000000000}">
          <x14:formula1>
            <xm:f>Enumerations!$A$678:$A$678</xm:f>
          </x14:formula1>
          <xm:sqref>B3</xm:sqref>
        </x14:dataValidation>
      </x14:dataValidations>
    </ext>
  </extLst>
</worksheet>
</file>

<file path=xl/worksheets/sheet15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500-000000000000}">
  <sheetPr codeName="Sheet150">
    <pageSetUpPr autoPageBreaks="0"/>
  </sheetPr>
  <dimension ref="A1:F15"/>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6" width="15" customWidth="1"/>
  </cols>
  <sheetData>
    <row r="1" spans="1:6" ht="11" customHeight="1" x14ac:dyDescent="0.35">
      <c r="A1" s="1" t="s">
        <v>4432</v>
      </c>
      <c r="C1" s="31" t="s">
        <v>20</v>
      </c>
    </row>
    <row r="2" spans="1:6" x14ac:dyDescent="0.35">
      <c r="C2" s="32"/>
    </row>
    <row r="3" spans="1:6" ht="10" customHeight="1" x14ac:dyDescent="0.35">
      <c r="A3" s="3" t="s">
        <v>2</v>
      </c>
      <c r="B3" s="2"/>
    </row>
    <row r="5" spans="1:6" ht="11" customHeight="1" x14ac:dyDescent="0.35">
      <c r="D5" s="3" t="s">
        <v>3989</v>
      </c>
      <c r="E5" s="33" t="s">
        <v>14</v>
      </c>
      <c r="F5" s="33" t="s">
        <v>492</v>
      </c>
    </row>
    <row r="6" spans="1:6" ht="11" customHeight="1" x14ac:dyDescent="0.35">
      <c r="D6" s="4" t="s">
        <v>1276</v>
      </c>
      <c r="E6" s="34"/>
      <c r="F6" s="34"/>
    </row>
    <row r="7" spans="1:6" ht="11" customHeight="1" x14ac:dyDescent="0.35">
      <c r="A7" s="37" t="s">
        <v>4376</v>
      </c>
      <c r="B7" s="7" t="s">
        <v>1473</v>
      </c>
      <c r="C7" s="4" t="s">
        <v>823</v>
      </c>
      <c r="D7" s="6"/>
      <c r="E7" s="5" t="s">
        <v>1509</v>
      </c>
      <c r="F7" s="8"/>
    </row>
    <row r="8" spans="1:6" ht="11" customHeight="1" x14ac:dyDescent="0.35">
      <c r="A8" s="36"/>
      <c r="B8" s="7" t="s">
        <v>4433</v>
      </c>
      <c r="C8" s="4" t="s">
        <v>825</v>
      </c>
      <c r="D8" s="6"/>
      <c r="E8" s="5" t="s">
        <v>4441</v>
      </c>
      <c r="F8" s="8"/>
    </row>
    <row r="9" spans="1:6" ht="11" customHeight="1" x14ac:dyDescent="0.35">
      <c r="A9" s="36"/>
      <c r="B9" s="7" t="s">
        <v>4434</v>
      </c>
      <c r="C9" s="4" t="s">
        <v>827</v>
      </c>
      <c r="D9" s="6"/>
      <c r="E9" s="5" t="s">
        <v>4442</v>
      </c>
      <c r="F9" s="8"/>
    </row>
    <row r="10" spans="1:6" ht="11" customHeight="1" x14ac:dyDescent="0.35">
      <c r="A10" s="36"/>
      <c r="B10" s="7" t="s">
        <v>4435</v>
      </c>
      <c r="C10" s="4" t="s">
        <v>829</v>
      </c>
      <c r="D10" s="6"/>
      <c r="E10" s="5" t="s">
        <v>4443</v>
      </c>
      <c r="F10" s="8"/>
    </row>
    <row r="11" spans="1:6" ht="11" customHeight="1" x14ac:dyDescent="0.35">
      <c r="A11" s="36"/>
      <c r="B11" s="7" t="s">
        <v>4436</v>
      </c>
      <c r="C11" s="4" t="s">
        <v>646</v>
      </c>
      <c r="D11" s="6"/>
      <c r="E11" s="5" t="s">
        <v>4444</v>
      </c>
      <c r="F11" s="8"/>
    </row>
    <row r="12" spans="1:6" ht="11" customHeight="1" x14ac:dyDescent="0.35">
      <c r="A12" s="37" t="s">
        <v>4376</v>
      </c>
      <c r="B12" s="36"/>
      <c r="C12" s="4" t="s">
        <v>650</v>
      </c>
      <c r="D12" s="6"/>
      <c r="E12" s="5" t="s">
        <v>4410</v>
      </c>
      <c r="F12" s="8"/>
    </row>
    <row r="13" spans="1:6" ht="11" customHeight="1" x14ac:dyDescent="0.35">
      <c r="A13" s="37" t="s">
        <v>4437</v>
      </c>
      <c r="B13" s="7" t="s">
        <v>4438</v>
      </c>
      <c r="C13" s="4" t="s">
        <v>652</v>
      </c>
      <c r="D13" s="6"/>
      <c r="E13" s="5" t="s">
        <v>3537</v>
      </c>
      <c r="F13" s="5" t="s">
        <v>1798</v>
      </c>
    </row>
    <row r="14" spans="1:6" ht="11" customHeight="1" x14ac:dyDescent="0.35">
      <c r="A14" s="36"/>
      <c r="B14" s="7" t="s">
        <v>4439</v>
      </c>
      <c r="C14" s="4" t="s">
        <v>831</v>
      </c>
      <c r="D14" s="6"/>
      <c r="E14" s="5" t="s">
        <v>3537</v>
      </c>
      <c r="F14" s="5" t="s">
        <v>1529</v>
      </c>
    </row>
    <row r="15" spans="1:6" ht="11" customHeight="1" x14ac:dyDescent="0.35">
      <c r="A15" s="37" t="s">
        <v>4440</v>
      </c>
      <c r="B15" s="36"/>
      <c r="C15" s="9" t="s">
        <v>1452</v>
      </c>
      <c r="D15" s="6"/>
      <c r="E15" s="5" t="s">
        <v>3537</v>
      </c>
      <c r="F15" s="8"/>
    </row>
  </sheetData>
  <mergeCells count="7">
    <mergeCell ref="F5:F6"/>
    <mergeCell ref="A12:B12"/>
    <mergeCell ref="C1:C2"/>
    <mergeCell ref="A13:A14"/>
    <mergeCell ref="A15:B15"/>
    <mergeCell ref="E5:E6"/>
    <mergeCell ref="A7:A11"/>
  </mergeCells>
  <dataValidations count="1">
    <dataValidation type="custom" allowBlank="1" showErrorMessage="1" errorTitle="Error" error="Data is of incorrect type!" sqref="D7:D15" xr:uid="{00000000-0002-0000-9500-000001000000}">
      <formula1>ISNUMBER(D7)</formula1>
    </dataValidation>
  </dataValidations>
  <hyperlinks>
    <hyperlink ref="A1" location="'Table of Contents'!A1" display="S.23.01.01.02 - Reconciliation reserve" xr:uid="{00000000-0004-0000-9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500-000000000000}">
          <x14:formula1>
            <xm:f>Enumerations!$A$679:$A$679</xm:f>
          </x14:formula1>
          <xm:sqref>B3</xm:sqref>
        </x14:dataValidation>
      </x14:dataValidations>
    </ext>
  </extLst>
</worksheet>
</file>

<file path=xl/worksheets/sheet15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600-000000000000}">
  <sheetPr codeName="Sheet151">
    <pageSetUpPr autoPageBreaks="0"/>
  </sheetPr>
  <dimension ref="A1:I39"/>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9" width="15" customWidth="1"/>
  </cols>
  <sheetData>
    <row r="1" spans="1:9" ht="11" customHeight="1" x14ac:dyDescent="0.35">
      <c r="A1" s="1" t="s">
        <v>4445</v>
      </c>
      <c r="C1" s="31" t="s">
        <v>20</v>
      </c>
    </row>
    <row r="2" spans="1:9" x14ac:dyDescent="0.35">
      <c r="C2" s="32"/>
    </row>
    <row r="3" spans="1:9" ht="10" customHeight="1" x14ac:dyDescent="0.35">
      <c r="A3" s="3" t="s">
        <v>2</v>
      </c>
      <c r="B3" s="2"/>
    </row>
    <row r="5" spans="1:9" ht="11" customHeight="1" x14ac:dyDescent="0.35">
      <c r="D5" s="3" t="s">
        <v>1825</v>
      </c>
      <c r="E5" s="3" t="s">
        <v>4366</v>
      </c>
      <c r="F5" s="3" t="s">
        <v>4367</v>
      </c>
      <c r="G5" s="3" t="s">
        <v>4243</v>
      </c>
      <c r="H5" s="3" t="s">
        <v>4244</v>
      </c>
      <c r="I5" s="33" t="s">
        <v>14</v>
      </c>
    </row>
    <row r="6" spans="1:9" ht="11" customHeight="1" x14ac:dyDescent="0.35">
      <c r="D6" s="4" t="s">
        <v>515</v>
      </c>
      <c r="E6" s="4" t="s">
        <v>1332</v>
      </c>
      <c r="F6" s="4" t="s">
        <v>1339</v>
      </c>
      <c r="G6" s="4" t="s">
        <v>1554</v>
      </c>
      <c r="H6" s="4" t="s">
        <v>1348</v>
      </c>
      <c r="I6" s="34"/>
    </row>
    <row r="7" spans="1:9" ht="11" customHeight="1" x14ac:dyDescent="0.35">
      <c r="A7" s="37" t="s">
        <v>4368</v>
      </c>
      <c r="B7" s="7" t="s">
        <v>4369</v>
      </c>
      <c r="C7" s="4" t="s">
        <v>518</v>
      </c>
      <c r="D7" s="6"/>
      <c r="E7" s="6"/>
      <c r="F7" s="12"/>
      <c r="G7" s="6"/>
      <c r="H7" s="12"/>
      <c r="I7" s="5" t="s">
        <v>4403</v>
      </c>
    </row>
    <row r="8" spans="1:9" ht="11" customHeight="1" x14ac:dyDescent="0.35">
      <c r="A8" s="36"/>
      <c r="B8" s="7" t="s">
        <v>4370</v>
      </c>
      <c r="C8" s="4" t="s">
        <v>522</v>
      </c>
      <c r="D8" s="6"/>
      <c r="E8" s="6"/>
      <c r="F8" s="12"/>
      <c r="G8" s="6"/>
      <c r="H8" s="12"/>
      <c r="I8" s="5" t="s">
        <v>4404</v>
      </c>
    </row>
    <row r="9" spans="1:9" ht="11" customHeight="1" x14ac:dyDescent="0.35">
      <c r="A9" s="36"/>
      <c r="B9" s="7" t="s">
        <v>4371</v>
      </c>
      <c r="C9" s="4" t="s">
        <v>524</v>
      </c>
      <c r="D9" s="6"/>
      <c r="E9" s="6"/>
      <c r="F9" s="12"/>
      <c r="G9" s="6"/>
      <c r="H9" s="12"/>
      <c r="I9" s="5" t="s">
        <v>4405</v>
      </c>
    </row>
    <row r="10" spans="1:9" ht="11" customHeight="1" x14ac:dyDescent="0.35">
      <c r="A10" s="36"/>
      <c r="B10" s="7" t="s">
        <v>4372</v>
      </c>
      <c r="C10" s="4" t="s">
        <v>885</v>
      </c>
      <c r="D10" s="6"/>
      <c r="E10" s="12"/>
      <c r="F10" s="6"/>
      <c r="G10" s="6"/>
      <c r="H10" s="6"/>
      <c r="I10" s="5" t="s">
        <v>4406</v>
      </c>
    </row>
    <row r="11" spans="1:9" ht="11" customHeight="1" x14ac:dyDescent="0.35">
      <c r="A11" s="36"/>
      <c r="B11" s="7" t="s">
        <v>4373</v>
      </c>
      <c r="C11" s="4" t="s">
        <v>954</v>
      </c>
      <c r="D11" s="6"/>
      <c r="E11" s="6"/>
      <c r="F11" s="12"/>
      <c r="G11" s="12"/>
      <c r="H11" s="12"/>
      <c r="I11" s="5" t="s">
        <v>4407</v>
      </c>
    </row>
    <row r="12" spans="1:9" ht="11" customHeight="1" x14ac:dyDescent="0.35">
      <c r="A12" s="36"/>
      <c r="B12" s="7" t="s">
        <v>4374</v>
      </c>
      <c r="C12" s="4" t="s">
        <v>960</v>
      </c>
      <c r="D12" s="6"/>
      <c r="E12" s="12"/>
      <c r="F12" s="6"/>
      <c r="G12" s="6"/>
      <c r="H12" s="6"/>
      <c r="I12" s="5" t="s">
        <v>4408</v>
      </c>
    </row>
    <row r="13" spans="1:9" ht="11" customHeight="1" x14ac:dyDescent="0.35">
      <c r="A13" s="36"/>
      <c r="B13" s="7" t="s">
        <v>4375</v>
      </c>
      <c r="C13" s="4" t="s">
        <v>536</v>
      </c>
      <c r="D13" s="6"/>
      <c r="E13" s="12"/>
      <c r="F13" s="6"/>
      <c r="G13" s="6"/>
      <c r="H13" s="6"/>
      <c r="I13" s="5" t="s">
        <v>4409</v>
      </c>
    </row>
    <row r="14" spans="1:9" ht="11" customHeight="1" x14ac:dyDescent="0.35">
      <c r="A14" s="36"/>
      <c r="B14" s="7" t="s">
        <v>4376</v>
      </c>
      <c r="C14" s="4" t="s">
        <v>965</v>
      </c>
      <c r="D14" s="6"/>
      <c r="E14" s="6"/>
      <c r="F14" s="12"/>
      <c r="G14" s="12"/>
      <c r="H14" s="12"/>
      <c r="I14" s="5" t="s">
        <v>4410</v>
      </c>
    </row>
    <row r="15" spans="1:9" ht="11" customHeight="1" x14ac:dyDescent="0.35">
      <c r="A15" s="36"/>
      <c r="B15" s="7" t="s">
        <v>1463</v>
      </c>
      <c r="C15" s="4" t="s">
        <v>538</v>
      </c>
      <c r="D15" s="6"/>
      <c r="E15" s="12"/>
      <c r="F15" s="6"/>
      <c r="G15" s="6"/>
      <c r="H15" s="6"/>
      <c r="I15" s="5" t="s">
        <v>4411</v>
      </c>
    </row>
    <row r="16" spans="1:9" ht="11" customHeight="1" x14ac:dyDescent="0.35">
      <c r="A16" s="36"/>
      <c r="B16" s="7" t="s">
        <v>4377</v>
      </c>
      <c r="C16" s="4" t="s">
        <v>544</v>
      </c>
      <c r="D16" s="6"/>
      <c r="E16" s="12"/>
      <c r="F16" s="12"/>
      <c r="G16" s="12"/>
      <c r="H16" s="6"/>
      <c r="I16" s="5" t="s">
        <v>4412</v>
      </c>
    </row>
    <row r="17" spans="1:9" ht="11" customHeight="1" x14ac:dyDescent="0.35">
      <c r="A17" s="36"/>
      <c r="B17" s="7" t="s">
        <v>4378</v>
      </c>
      <c r="C17" s="4" t="s">
        <v>970</v>
      </c>
      <c r="D17" s="6"/>
      <c r="E17" s="6"/>
      <c r="F17" s="6"/>
      <c r="G17" s="6"/>
      <c r="H17" s="6"/>
      <c r="I17" s="5" t="s">
        <v>4413</v>
      </c>
    </row>
    <row r="18" spans="1:9" ht="11" customHeight="1" x14ac:dyDescent="0.35">
      <c r="A18" s="7" t="s">
        <v>4379</v>
      </c>
      <c r="B18" s="7" t="s">
        <v>4379</v>
      </c>
      <c r="C18" s="4" t="s">
        <v>554</v>
      </c>
      <c r="D18" s="6"/>
      <c r="E18" s="12"/>
      <c r="F18" s="12"/>
      <c r="G18" s="12"/>
      <c r="H18" s="12"/>
      <c r="I18" s="5" t="s">
        <v>4414</v>
      </c>
    </row>
    <row r="19" spans="1:9" ht="11" customHeight="1" x14ac:dyDescent="0.35">
      <c r="A19" s="7" t="s">
        <v>4380</v>
      </c>
      <c r="B19" s="7" t="s">
        <v>4381</v>
      </c>
      <c r="C19" s="4" t="s">
        <v>556</v>
      </c>
      <c r="D19" s="6"/>
      <c r="E19" s="6"/>
      <c r="F19" s="6"/>
      <c r="G19" s="6"/>
      <c r="H19" s="6"/>
      <c r="I19" s="5" t="s">
        <v>4415</v>
      </c>
    </row>
    <row r="20" spans="1:9" ht="11" customHeight="1" x14ac:dyDescent="0.35">
      <c r="A20" s="37" t="s">
        <v>4382</v>
      </c>
      <c r="B20" s="36"/>
      <c r="C20" s="4" t="s">
        <v>568</v>
      </c>
      <c r="D20" s="6"/>
      <c r="E20" s="6"/>
      <c r="F20" s="6"/>
      <c r="G20" s="6"/>
      <c r="H20" s="6"/>
      <c r="I20" s="5" t="s">
        <v>4249</v>
      </c>
    </row>
    <row r="21" spans="1:9" ht="11" customHeight="1" x14ac:dyDescent="0.35">
      <c r="A21" s="37" t="s">
        <v>4383</v>
      </c>
      <c r="B21" s="7" t="s">
        <v>4384</v>
      </c>
      <c r="C21" s="4" t="s">
        <v>570</v>
      </c>
      <c r="D21" s="6"/>
      <c r="E21" s="12"/>
      <c r="F21" s="12"/>
      <c r="G21" s="6"/>
      <c r="H21" s="12"/>
      <c r="I21" s="5" t="s">
        <v>4416</v>
      </c>
    </row>
    <row r="22" spans="1:9" ht="11" customHeight="1" x14ac:dyDescent="0.35">
      <c r="A22" s="36"/>
      <c r="B22" s="7" t="s">
        <v>4385</v>
      </c>
      <c r="C22" s="4" t="s">
        <v>572</v>
      </c>
      <c r="D22" s="6"/>
      <c r="E22" s="12"/>
      <c r="F22" s="12"/>
      <c r="G22" s="6"/>
      <c r="H22" s="12"/>
      <c r="I22" s="5" t="s">
        <v>4417</v>
      </c>
    </row>
    <row r="23" spans="1:9" ht="11" customHeight="1" x14ac:dyDescent="0.35">
      <c r="A23" s="36"/>
      <c r="B23" s="7" t="s">
        <v>4386</v>
      </c>
      <c r="C23" s="4" t="s">
        <v>574</v>
      </c>
      <c r="D23" s="6"/>
      <c r="E23" s="12"/>
      <c r="F23" s="12"/>
      <c r="G23" s="6"/>
      <c r="H23" s="6"/>
      <c r="I23" s="5" t="s">
        <v>4418</v>
      </c>
    </row>
    <row r="24" spans="1:9" ht="11" customHeight="1" x14ac:dyDescent="0.35">
      <c r="A24" s="36"/>
      <c r="B24" s="7" t="s">
        <v>4387</v>
      </c>
      <c r="C24" s="4" t="s">
        <v>576</v>
      </c>
      <c r="D24" s="6"/>
      <c r="E24" s="12"/>
      <c r="F24" s="12"/>
      <c r="G24" s="6"/>
      <c r="H24" s="6"/>
      <c r="I24" s="5" t="s">
        <v>4419</v>
      </c>
    </row>
    <row r="25" spans="1:9" ht="11" customHeight="1" x14ac:dyDescent="0.35">
      <c r="A25" s="36"/>
      <c r="B25" s="7" t="s">
        <v>4388</v>
      </c>
      <c r="C25" s="4" t="s">
        <v>1417</v>
      </c>
      <c r="D25" s="6"/>
      <c r="E25" s="12"/>
      <c r="F25" s="12"/>
      <c r="G25" s="6"/>
      <c r="H25" s="12"/>
      <c r="I25" s="5" t="s">
        <v>4420</v>
      </c>
    </row>
    <row r="26" spans="1:9" ht="11" customHeight="1" x14ac:dyDescent="0.35">
      <c r="A26" s="36"/>
      <c r="B26" s="7" t="s">
        <v>4389</v>
      </c>
      <c r="C26" s="4" t="s">
        <v>1419</v>
      </c>
      <c r="D26" s="6"/>
      <c r="E26" s="12"/>
      <c r="F26" s="12"/>
      <c r="G26" s="6"/>
      <c r="H26" s="6"/>
      <c r="I26" s="5" t="s">
        <v>4421</v>
      </c>
    </row>
    <row r="27" spans="1:9" ht="11" customHeight="1" x14ac:dyDescent="0.35">
      <c r="A27" s="36"/>
      <c r="B27" s="7" t="s">
        <v>4390</v>
      </c>
      <c r="C27" s="4" t="s">
        <v>1421</v>
      </c>
      <c r="D27" s="6"/>
      <c r="E27" s="12"/>
      <c r="F27" s="12"/>
      <c r="G27" s="6"/>
      <c r="H27" s="12"/>
      <c r="I27" s="5" t="s">
        <v>4422</v>
      </c>
    </row>
    <row r="28" spans="1:9" ht="11" customHeight="1" x14ac:dyDescent="0.35">
      <c r="A28" s="36"/>
      <c r="B28" s="7" t="s">
        <v>4391</v>
      </c>
      <c r="C28" s="4" t="s">
        <v>578</v>
      </c>
      <c r="D28" s="6"/>
      <c r="E28" s="12"/>
      <c r="F28" s="12"/>
      <c r="G28" s="6"/>
      <c r="H28" s="6"/>
      <c r="I28" s="5" t="s">
        <v>4423</v>
      </c>
    </row>
    <row r="29" spans="1:9" ht="11" customHeight="1" x14ac:dyDescent="0.35">
      <c r="A29" s="36"/>
      <c r="B29" s="7" t="s">
        <v>4392</v>
      </c>
      <c r="C29" s="4" t="s">
        <v>582</v>
      </c>
      <c r="D29" s="6"/>
      <c r="E29" s="12"/>
      <c r="F29" s="12"/>
      <c r="G29" s="6"/>
      <c r="H29" s="6"/>
      <c r="I29" s="5" t="s">
        <v>4424</v>
      </c>
    </row>
    <row r="30" spans="1:9" ht="11" customHeight="1" x14ac:dyDescent="0.35">
      <c r="A30" s="37" t="s">
        <v>4393</v>
      </c>
      <c r="B30" s="36"/>
      <c r="C30" s="4" t="s">
        <v>584</v>
      </c>
      <c r="D30" s="6"/>
      <c r="E30" s="12"/>
      <c r="F30" s="12"/>
      <c r="G30" s="6"/>
      <c r="H30" s="6"/>
      <c r="I30" s="5" t="s">
        <v>4425</v>
      </c>
    </row>
    <row r="31" spans="1:9" ht="11" customHeight="1" x14ac:dyDescent="0.35">
      <c r="A31" s="37" t="s">
        <v>4394</v>
      </c>
      <c r="B31" s="7" t="s">
        <v>4395</v>
      </c>
      <c r="C31" s="4" t="s">
        <v>596</v>
      </c>
      <c r="D31" s="6"/>
      <c r="E31" s="6"/>
      <c r="F31" s="6"/>
      <c r="G31" s="6"/>
      <c r="H31" s="6"/>
      <c r="I31" s="5" t="s">
        <v>4426</v>
      </c>
    </row>
    <row r="32" spans="1:9" ht="11" customHeight="1" x14ac:dyDescent="0.35">
      <c r="A32" s="36"/>
      <c r="B32" s="7" t="s">
        <v>4396</v>
      </c>
      <c r="C32" s="4" t="s">
        <v>598</v>
      </c>
      <c r="D32" s="6"/>
      <c r="E32" s="6"/>
      <c r="F32" s="6"/>
      <c r="G32" s="6"/>
      <c r="H32" s="12"/>
      <c r="I32" s="5" t="s">
        <v>4427</v>
      </c>
    </row>
    <row r="33" spans="1:9" ht="11" customHeight="1" x14ac:dyDescent="0.35">
      <c r="A33" s="36"/>
      <c r="B33" s="7" t="s">
        <v>4397</v>
      </c>
      <c r="C33" s="4" t="s">
        <v>604</v>
      </c>
      <c r="D33" s="6"/>
      <c r="E33" s="6"/>
      <c r="F33" s="6"/>
      <c r="G33" s="6"/>
      <c r="H33" s="6"/>
      <c r="I33" s="5" t="s">
        <v>4251</v>
      </c>
    </row>
    <row r="34" spans="1:9" ht="11" customHeight="1" x14ac:dyDescent="0.35">
      <c r="A34" s="36"/>
      <c r="B34" s="7" t="s">
        <v>4398</v>
      </c>
      <c r="C34" s="4" t="s">
        <v>606</v>
      </c>
      <c r="D34" s="6"/>
      <c r="E34" s="6"/>
      <c r="F34" s="6"/>
      <c r="G34" s="6"/>
      <c r="H34" s="12"/>
      <c r="I34" s="5" t="s">
        <v>4253</v>
      </c>
    </row>
    <row r="35" spans="1:9" ht="11" customHeight="1" x14ac:dyDescent="0.35">
      <c r="A35" s="37" t="s">
        <v>4399</v>
      </c>
      <c r="B35" s="36"/>
      <c r="C35" s="4" t="s">
        <v>634</v>
      </c>
      <c r="D35" s="6"/>
      <c r="E35" s="12"/>
      <c r="F35" s="12"/>
      <c r="G35" s="12"/>
      <c r="H35" s="12"/>
      <c r="I35" s="5" t="s">
        <v>4252</v>
      </c>
    </row>
    <row r="36" spans="1:9" ht="11" customHeight="1" x14ac:dyDescent="0.35">
      <c r="A36" s="37" t="s">
        <v>4400</v>
      </c>
      <c r="B36" s="36"/>
      <c r="C36" s="4" t="s">
        <v>1437</v>
      </c>
      <c r="D36" s="6"/>
      <c r="E36" s="12"/>
      <c r="F36" s="12"/>
      <c r="G36" s="12"/>
      <c r="H36" s="12"/>
      <c r="I36" s="5" t="s">
        <v>4254</v>
      </c>
    </row>
    <row r="37" spans="1:9" ht="11" customHeight="1" x14ac:dyDescent="0.35">
      <c r="A37" s="37" t="s">
        <v>4401</v>
      </c>
      <c r="B37" s="36"/>
      <c r="C37" s="4" t="s">
        <v>1440</v>
      </c>
      <c r="D37" s="6"/>
      <c r="E37" s="12"/>
      <c r="F37" s="12"/>
      <c r="G37" s="12"/>
      <c r="H37" s="12"/>
      <c r="I37" s="5" t="s">
        <v>4428</v>
      </c>
    </row>
    <row r="38" spans="1:9" ht="11" customHeight="1" x14ac:dyDescent="0.35">
      <c r="A38" s="37" t="s">
        <v>4402</v>
      </c>
      <c r="B38" s="36"/>
      <c r="C38" s="4" t="s">
        <v>1442</v>
      </c>
      <c r="D38" s="6"/>
      <c r="E38" s="12"/>
      <c r="F38" s="12"/>
      <c r="G38" s="12"/>
      <c r="H38" s="12"/>
      <c r="I38" s="5" t="s">
        <v>4429</v>
      </c>
    </row>
    <row r="39" spans="1:9" ht="11" customHeight="1" x14ac:dyDescent="0.35">
      <c r="C39" s="5" t="s">
        <v>4248</v>
      </c>
      <c r="D39" s="8"/>
      <c r="E39" s="5" t="s">
        <v>4430</v>
      </c>
      <c r="F39" s="5" t="s">
        <v>4431</v>
      </c>
      <c r="G39" s="5" t="s">
        <v>4256</v>
      </c>
      <c r="H39" s="5" t="s">
        <v>4257</v>
      </c>
    </row>
  </sheetData>
  <mergeCells count="11">
    <mergeCell ref="C1:C2"/>
    <mergeCell ref="I5:I6"/>
    <mergeCell ref="A35:B35"/>
    <mergeCell ref="A20:B20"/>
    <mergeCell ref="A30:B30"/>
    <mergeCell ref="A31:A34"/>
    <mergeCell ref="A38:B38"/>
    <mergeCell ref="A7:A17"/>
    <mergeCell ref="A36:B36"/>
    <mergeCell ref="A37:B37"/>
    <mergeCell ref="A21:A29"/>
  </mergeCells>
  <dataValidations count="1">
    <dataValidation type="custom" allowBlank="1" showErrorMessage="1" errorTitle="Error" error="Data is of incorrect type!" sqref="D7:H38" xr:uid="{00000000-0002-0000-9600-000001000000}">
      <formula1>ISNUMBER(D7)</formula1>
    </dataValidation>
  </dataValidations>
  <hyperlinks>
    <hyperlink ref="A1" location="'Table of Contents'!A1" display="S.23.01.02.01 - Own funds" xr:uid="{00000000-0004-0000-9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600-000000000000}">
          <x14:formula1>
            <xm:f>Enumerations!$A$680:$A$680</xm:f>
          </x14:formula1>
          <xm:sqref>B3</xm:sqref>
        </x14:dataValidation>
      </x14:dataValidations>
    </ext>
  </extLst>
</worksheet>
</file>

<file path=xl/worksheets/sheet15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700-000000000000}">
  <sheetPr codeName="Sheet152">
    <pageSetUpPr autoPageBreaks="0"/>
  </sheetPr>
  <dimension ref="A1:E12"/>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5" width="15" customWidth="1"/>
  </cols>
  <sheetData>
    <row r="1" spans="1:5" ht="11" customHeight="1" x14ac:dyDescent="0.35">
      <c r="A1" s="1" t="s">
        <v>4446</v>
      </c>
      <c r="C1" s="31" t="s">
        <v>20</v>
      </c>
    </row>
    <row r="2" spans="1:5" x14ac:dyDescent="0.35">
      <c r="C2" s="32"/>
    </row>
    <row r="3" spans="1:5" ht="10" customHeight="1" x14ac:dyDescent="0.35">
      <c r="A3" s="3" t="s">
        <v>2</v>
      </c>
      <c r="B3" s="2"/>
    </row>
    <row r="5" spans="1:5" ht="11" customHeight="1" x14ac:dyDescent="0.35">
      <c r="D5" s="3" t="s">
        <v>3989</v>
      </c>
      <c r="E5" s="33" t="s">
        <v>14</v>
      </c>
    </row>
    <row r="6" spans="1:5" ht="11" customHeight="1" x14ac:dyDescent="0.35">
      <c r="D6" s="4" t="s">
        <v>1276</v>
      </c>
      <c r="E6" s="34"/>
    </row>
    <row r="7" spans="1:5" ht="11" customHeight="1" x14ac:dyDescent="0.35">
      <c r="A7" s="37" t="s">
        <v>4376</v>
      </c>
      <c r="B7" s="7" t="s">
        <v>1473</v>
      </c>
      <c r="C7" s="4" t="s">
        <v>823</v>
      </c>
      <c r="D7" s="6"/>
      <c r="E7" s="5" t="s">
        <v>1509</v>
      </c>
    </row>
    <row r="8" spans="1:5" ht="11" customHeight="1" x14ac:dyDescent="0.35">
      <c r="A8" s="36"/>
      <c r="B8" s="7" t="s">
        <v>4433</v>
      </c>
      <c r="C8" s="4" t="s">
        <v>825</v>
      </c>
      <c r="D8" s="6"/>
      <c r="E8" s="5" t="s">
        <v>4441</v>
      </c>
    </row>
    <row r="9" spans="1:5" ht="11" customHeight="1" x14ac:dyDescent="0.35">
      <c r="A9" s="36"/>
      <c r="B9" s="7" t="s">
        <v>4434</v>
      </c>
      <c r="C9" s="4" t="s">
        <v>827</v>
      </c>
      <c r="D9" s="6"/>
      <c r="E9" s="5" t="s">
        <v>4442</v>
      </c>
    </row>
    <row r="10" spans="1:5" ht="11" customHeight="1" x14ac:dyDescent="0.35">
      <c r="A10" s="36"/>
      <c r="B10" s="7" t="s">
        <v>4435</v>
      </c>
      <c r="C10" s="4" t="s">
        <v>829</v>
      </c>
      <c r="D10" s="6"/>
      <c r="E10" s="5" t="s">
        <v>4443</v>
      </c>
    </row>
    <row r="11" spans="1:5" ht="11" customHeight="1" x14ac:dyDescent="0.35">
      <c r="A11" s="36"/>
      <c r="B11" s="7" t="s">
        <v>4436</v>
      </c>
      <c r="C11" s="4" t="s">
        <v>646</v>
      </c>
      <c r="D11" s="6"/>
      <c r="E11" s="5" t="s">
        <v>4444</v>
      </c>
    </row>
    <row r="12" spans="1:5" ht="11" customHeight="1" x14ac:dyDescent="0.35">
      <c r="A12" s="37" t="s">
        <v>4376</v>
      </c>
      <c r="B12" s="36"/>
      <c r="C12" s="9" t="s">
        <v>650</v>
      </c>
      <c r="D12" s="6"/>
      <c r="E12" s="5" t="s">
        <v>4410</v>
      </c>
    </row>
  </sheetData>
  <mergeCells count="4">
    <mergeCell ref="A7:A11"/>
    <mergeCell ref="E5:E6"/>
    <mergeCell ref="A12:B12"/>
    <mergeCell ref="C1:C2"/>
  </mergeCells>
  <dataValidations count="1">
    <dataValidation type="custom" allowBlank="1" showErrorMessage="1" errorTitle="Error" error="Data is of incorrect type!" sqref="D7:D12" xr:uid="{00000000-0002-0000-9700-000001000000}">
      <formula1>ISNUMBER(D7)</formula1>
    </dataValidation>
  </dataValidations>
  <hyperlinks>
    <hyperlink ref="A1" location="'Table of Contents'!A1" display="S.23.01.02.02 - Reconciliation reserve" xr:uid="{00000000-0004-0000-9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700-000000000000}">
          <x14:formula1>
            <xm:f>Enumerations!$A$681:$A$681</xm:f>
          </x14:formula1>
          <xm:sqref>B3</xm:sqref>
        </x14:dataValidation>
      </x14:dataValidations>
    </ext>
  </extLst>
</worksheet>
</file>

<file path=xl/worksheets/sheet15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800-000000000000}">
  <sheetPr codeName="Sheet153">
    <pageSetUpPr autoPageBreaks="0"/>
  </sheetPr>
  <dimension ref="A1:M72"/>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3" width="15" customWidth="1"/>
  </cols>
  <sheetData>
    <row r="1" spans="1:13" ht="11" customHeight="1" x14ac:dyDescent="0.35">
      <c r="A1" s="1" t="s">
        <v>4447</v>
      </c>
      <c r="C1" s="31" t="s">
        <v>20</v>
      </c>
    </row>
    <row r="2" spans="1:13" x14ac:dyDescent="0.35">
      <c r="C2" s="32"/>
    </row>
    <row r="3" spans="1:13" ht="10" customHeight="1" x14ac:dyDescent="0.35">
      <c r="A3" s="3" t="s">
        <v>2</v>
      </c>
      <c r="B3" s="2"/>
    </row>
    <row r="5" spans="1:13" ht="11" customHeight="1" x14ac:dyDescent="0.35">
      <c r="D5" s="3" t="s">
        <v>1825</v>
      </c>
      <c r="E5" s="3" t="s">
        <v>4366</v>
      </c>
      <c r="F5" s="3" t="s">
        <v>4367</v>
      </c>
      <c r="G5" s="3" t="s">
        <v>4243</v>
      </c>
      <c r="H5" s="3" t="s">
        <v>4244</v>
      </c>
      <c r="I5" s="33" t="s">
        <v>14</v>
      </c>
      <c r="J5" s="33" t="s">
        <v>4493</v>
      </c>
      <c r="K5" s="33" t="s">
        <v>1788</v>
      </c>
      <c r="L5" s="33" t="s">
        <v>4494</v>
      </c>
      <c r="M5" s="33" t="s">
        <v>1572</v>
      </c>
    </row>
    <row r="6" spans="1:13" ht="11" customHeight="1" x14ac:dyDescent="0.35">
      <c r="D6" s="4" t="s">
        <v>515</v>
      </c>
      <c r="E6" s="4" t="s">
        <v>1332</v>
      </c>
      <c r="F6" s="4" t="s">
        <v>1339</v>
      </c>
      <c r="G6" s="4" t="s">
        <v>1554</v>
      </c>
      <c r="H6" s="4" t="s">
        <v>1348</v>
      </c>
      <c r="I6" s="34"/>
      <c r="J6" s="34"/>
      <c r="K6" s="34"/>
      <c r="L6" s="34"/>
      <c r="M6" s="34"/>
    </row>
    <row r="7" spans="1:13" ht="11" customHeight="1" x14ac:dyDescent="0.35">
      <c r="A7" s="37" t="s">
        <v>4448</v>
      </c>
      <c r="B7" s="7" t="s">
        <v>4369</v>
      </c>
      <c r="C7" s="4" t="s">
        <v>518</v>
      </c>
      <c r="D7" s="6"/>
      <c r="E7" s="6"/>
      <c r="F7" s="12"/>
      <c r="G7" s="6"/>
      <c r="H7" s="12"/>
      <c r="I7" s="5" t="s">
        <v>4495</v>
      </c>
      <c r="J7" s="5" t="s">
        <v>4496</v>
      </c>
      <c r="K7" s="8"/>
      <c r="L7" s="8"/>
      <c r="M7" s="8"/>
    </row>
    <row r="8" spans="1:13" ht="11" customHeight="1" x14ac:dyDescent="0.35">
      <c r="A8" s="36"/>
      <c r="B8" s="7" t="s">
        <v>4449</v>
      </c>
      <c r="C8" s="4" t="s">
        <v>520</v>
      </c>
      <c r="D8" s="6"/>
      <c r="E8" s="6"/>
      <c r="F8" s="12"/>
      <c r="G8" s="6"/>
      <c r="H8" s="12"/>
      <c r="I8" s="5" t="s">
        <v>4497</v>
      </c>
      <c r="J8" s="5" t="s">
        <v>4496</v>
      </c>
      <c r="K8" s="8"/>
      <c r="L8" s="8"/>
      <c r="M8" s="8"/>
    </row>
    <row r="9" spans="1:13" ht="11" customHeight="1" x14ac:dyDescent="0.35">
      <c r="A9" s="36"/>
      <c r="B9" s="7" t="s">
        <v>4370</v>
      </c>
      <c r="C9" s="4" t="s">
        <v>522</v>
      </c>
      <c r="D9" s="6"/>
      <c r="E9" s="6"/>
      <c r="F9" s="12"/>
      <c r="G9" s="6"/>
      <c r="H9" s="12"/>
      <c r="I9" s="5" t="s">
        <v>4498</v>
      </c>
      <c r="J9" s="5" t="s">
        <v>4496</v>
      </c>
      <c r="K9" s="8"/>
      <c r="L9" s="8"/>
      <c r="M9" s="8"/>
    </row>
    <row r="10" spans="1:13" ht="11" customHeight="1" x14ac:dyDescent="0.35">
      <c r="A10" s="36"/>
      <c r="B10" s="7" t="s">
        <v>4371</v>
      </c>
      <c r="C10" s="4" t="s">
        <v>524</v>
      </c>
      <c r="D10" s="6"/>
      <c r="E10" s="6"/>
      <c r="F10" s="12"/>
      <c r="G10" s="6"/>
      <c r="H10" s="12"/>
      <c r="I10" s="5" t="s">
        <v>4499</v>
      </c>
      <c r="J10" s="5" t="s">
        <v>4496</v>
      </c>
      <c r="K10" s="8"/>
      <c r="L10" s="8"/>
      <c r="M10" s="8"/>
    </row>
    <row r="11" spans="1:13" ht="11" customHeight="1" x14ac:dyDescent="0.35">
      <c r="A11" s="36"/>
      <c r="B11" s="7" t="s">
        <v>4372</v>
      </c>
      <c r="C11" s="4" t="s">
        <v>885</v>
      </c>
      <c r="D11" s="6"/>
      <c r="E11" s="12"/>
      <c r="F11" s="6"/>
      <c r="G11" s="6"/>
      <c r="H11" s="6"/>
      <c r="I11" s="5" t="s">
        <v>4500</v>
      </c>
      <c r="J11" s="5" t="s">
        <v>4496</v>
      </c>
      <c r="K11" s="8"/>
      <c r="L11" s="8"/>
      <c r="M11" s="8"/>
    </row>
    <row r="12" spans="1:13" ht="11" customHeight="1" x14ac:dyDescent="0.35">
      <c r="A12" s="36"/>
      <c r="B12" s="7" t="s">
        <v>4450</v>
      </c>
      <c r="C12" s="4" t="s">
        <v>526</v>
      </c>
      <c r="D12" s="6"/>
      <c r="E12" s="12"/>
      <c r="F12" s="6"/>
      <c r="G12" s="6"/>
      <c r="H12" s="6"/>
      <c r="I12" s="5" t="s">
        <v>4501</v>
      </c>
      <c r="J12" s="5" t="s">
        <v>4496</v>
      </c>
      <c r="K12" s="8"/>
      <c r="L12" s="8"/>
      <c r="M12" s="8"/>
    </row>
    <row r="13" spans="1:13" ht="11" customHeight="1" x14ac:dyDescent="0.35">
      <c r="A13" s="36"/>
      <c r="B13" s="7" t="s">
        <v>4373</v>
      </c>
      <c r="C13" s="4" t="s">
        <v>954</v>
      </c>
      <c r="D13" s="6"/>
      <c r="E13" s="6"/>
      <c r="F13" s="12"/>
      <c r="G13" s="12"/>
      <c r="H13" s="12"/>
      <c r="I13" s="5" t="s">
        <v>4502</v>
      </c>
      <c r="J13" s="5" t="s">
        <v>4496</v>
      </c>
      <c r="K13" s="8"/>
      <c r="L13" s="8"/>
      <c r="M13" s="8"/>
    </row>
    <row r="14" spans="1:13" ht="11" customHeight="1" x14ac:dyDescent="0.35">
      <c r="A14" s="36"/>
      <c r="B14" s="7" t="s">
        <v>4451</v>
      </c>
      <c r="C14" s="4" t="s">
        <v>956</v>
      </c>
      <c r="D14" s="6"/>
      <c r="E14" s="6"/>
      <c r="F14" s="12"/>
      <c r="G14" s="12"/>
      <c r="H14" s="12"/>
      <c r="I14" s="5" t="s">
        <v>4503</v>
      </c>
      <c r="J14" s="5" t="s">
        <v>4496</v>
      </c>
      <c r="K14" s="8"/>
      <c r="L14" s="8"/>
      <c r="M14" s="8"/>
    </row>
    <row r="15" spans="1:13" ht="11" customHeight="1" x14ac:dyDescent="0.35">
      <c r="A15" s="36"/>
      <c r="B15" s="7" t="s">
        <v>4374</v>
      </c>
      <c r="C15" s="4" t="s">
        <v>960</v>
      </c>
      <c r="D15" s="6"/>
      <c r="E15" s="12"/>
      <c r="F15" s="6"/>
      <c r="G15" s="6"/>
      <c r="H15" s="6"/>
      <c r="I15" s="5" t="s">
        <v>4504</v>
      </c>
      <c r="J15" s="5" t="s">
        <v>4496</v>
      </c>
      <c r="K15" s="8"/>
      <c r="L15" s="8"/>
      <c r="M15" s="8"/>
    </row>
    <row r="16" spans="1:13" ht="11" customHeight="1" x14ac:dyDescent="0.35">
      <c r="A16" s="36"/>
      <c r="B16" s="7" t="s">
        <v>4452</v>
      </c>
      <c r="C16" s="4" t="s">
        <v>528</v>
      </c>
      <c r="D16" s="6"/>
      <c r="E16" s="12"/>
      <c r="F16" s="6"/>
      <c r="G16" s="6"/>
      <c r="H16" s="6"/>
      <c r="I16" s="5" t="s">
        <v>4505</v>
      </c>
      <c r="J16" s="5" t="s">
        <v>4496</v>
      </c>
      <c r="K16" s="8"/>
      <c r="L16" s="8"/>
      <c r="M16" s="8"/>
    </row>
    <row r="17" spans="1:13" ht="11" customHeight="1" x14ac:dyDescent="0.35">
      <c r="A17" s="36"/>
      <c r="B17" s="7" t="s">
        <v>4375</v>
      </c>
      <c r="C17" s="4" t="s">
        <v>536</v>
      </c>
      <c r="D17" s="6"/>
      <c r="E17" s="12"/>
      <c r="F17" s="6"/>
      <c r="G17" s="6"/>
      <c r="H17" s="6"/>
      <c r="I17" s="5" t="s">
        <v>4506</v>
      </c>
      <c r="J17" s="5" t="s">
        <v>4496</v>
      </c>
      <c r="K17" s="8"/>
      <c r="L17" s="8"/>
      <c r="M17" s="8"/>
    </row>
    <row r="18" spans="1:13" ht="11" customHeight="1" x14ac:dyDescent="0.35">
      <c r="A18" s="36"/>
      <c r="B18" s="7" t="s">
        <v>4453</v>
      </c>
      <c r="C18" s="4" t="s">
        <v>794</v>
      </c>
      <c r="D18" s="6"/>
      <c r="E18" s="12"/>
      <c r="F18" s="6"/>
      <c r="G18" s="6"/>
      <c r="H18" s="6"/>
      <c r="I18" s="5" t="s">
        <v>4507</v>
      </c>
      <c r="J18" s="5" t="s">
        <v>4496</v>
      </c>
      <c r="K18" s="8"/>
      <c r="L18" s="8"/>
      <c r="M18" s="8"/>
    </row>
    <row r="19" spans="1:13" ht="11" customHeight="1" x14ac:dyDescent="0.35">
      <c r="A19" s="36"/>
      <c r="B19" s="7" t="s">
        <v>4376</v>
      </c>
      <c r="C19" s="4" t="s">
        <v>965</v>
      </c>
      <c r="D19" s="6"/>
      <c r="E19" s="6"/>
      <c r="F19" s="12"/>
      <c r="G19" s="12"/>
      <c r="H19" s="12"/>
      <c r="I19" s="5" t="s">
        <v>4508</v>
      </c>
      <c r="J19" s="5" t="s">
        <v>4496</v>
      </c>
      <c r="K19" s="8"/>
      <c r="L19" s="8"/>
      <c r="M19" s="8"/>
    </row>
    <row r="20" spans="1:13" ht="11" customHeight="1" x14ac:dyDescent="0.35">
      <c r="A20" s="36"/>
      <c r="B20" s="7" t="s">
        <v>1463</v>
      </c>
      <c r="C20" s="4" t="s">
        <v>538</v>
      </c>
      <c r="D20" s="6"/>
      <c r="E20" s="12"/>
      <c r="F20" s="6"/>
      <c r="G20" s="6"/>
      <c r="H20" s="6"/>
      <c r="I20" s="5" t="s">
        <v>4509</v>
      </c>
      <c r="J20" s="5" t="s">
        <v>4496</v>
      </c>
      <c r="K20" s="8"/>
      <c r="L20" s="8"/>
      <c r="M20" s="8"/>
    </row>
    <row r="21" spans="1:13" ht="11" customHeight="1" x14ac:dyDescent="0.35">
      <c r="A21" s="36"/>
      <c r="B21" s="7" t="s">
        <v>4454</v>
      </c>
      <c r="C21" s="4" t="s">
        <v>540</v>
      </c>
      <c r="D21" s="6"/>
      <c r="E21" s="12"/>
      <c r="F21" s="6"/>
      <c r="G21" s="6"/>
      <c r="H21" s="6"/>
      <c r="I21" s="5" t="s">
        <v>4510</v>
      </c>
      <c r="J21" s="5" t="s">
        <v>4496</v>
      </c>
      <c r="K21" s="8"/>
      <c r="L21" s="8"/>
      <c r="M21" s="8"/>
    </row>
    <row r="22" spans="1:13" ht="11" customHeight="1" x14ac:dyDescent="0.35">
      <c r="A22" s="36"/>
      <c r="B22" s="7" t="s">
        <v>4377</v>
      </c>
      <c r="C22" s="4" t="s">
        <v>544</v>
      </c>
      <c r="D22" s="6"/>
      <c r="E22" s="12"/>
      <c r="F22" s="12"/>
      <c r="G22" s="12"/>
      <c r="H22" s="6"/>
      <c r="I22" s="5" t="s">
        <v>4511</v>
      </c>
      <c r="J22" s="5" t="s">
        <v>4496</v>
      </c>
      <c r="K22" s="8"/>
      <c r="L22" s="8"/>
      <c r="M22" s="8"/>
    </row>
    <row r="23" spans="1:13" ht="11" customHeight="1" x14ac:dyDescent="0.35">
      <c r="A23" s="36"/>
      <c r="B23" s="7" t="s">
        <v>4455</v>
      </c>
      <c r="C23" s="4" t="s">
        <v>546</v>
      </c>
      <c r="D23" s="6"/>
      <c r="E23" s="12"/>
      <c r="F23" s="12"/>
      <c r="G23" s="12"/>
      <c r="H23" s="6"/>
      <c r="I23" s="5" t="s">
        <v>4512</v>
      </c>
      <c r="J23" s="5" t="s">
        <v>4496</v>
      </c>
      <c r="K23" s="8"/>
      <c r="L23" s="8"/>
      <c r="M23" s="8"/>
    </row>
    <row r="24" spans="1:13" ht="11" customHeight="1" x14ac:dyDescent="0.35">
      <c r="A24" s="36"/>
      <c r="B24" s="7" t="s">
        <v>4378</v>
      </c>
      <c r="C24" s="4" t="s">
        <v>970</v>
      </c>
      <c r="D24" s="6"/>
      <c r="E24" s="6"/>
      <c r="F24" s="6"/>
      <c r="G24" s="6"/>
      <c r="H24" s="6"/>
      <c r="I24" s="5" t="s">
        <v>4513</v>
      </c>
      <c r="J24" s="5" t="s">
        <v>4496</v>
      </c>
      <c r="K24" s="8"/>
      <c r="L24" s="8"/>
      <c r="M24" s="8"/>
    </row>
    <row r="25" spans="1:13" ht="11" customHeight="1" x14ac:dyDescent="0.35">
      <c r="A25" s="36"/>
      <c r="B25" s="7" t="s">
        <v>4456</v>
      </c>
      <c r="C25" s="4" t="s">
        <v>548</v>
      </c>
      <c r="D25" s="6"/>
      <c r="E25" s="6"/>
      <c r="F25" s="6"/>
      <c r="G25" s="6"/>
      <c r="H25" s="6"/>
      <c r="I25" s="5" t="s">
        <v>4531</v>
      </c>
      <c r="J25" s="5" t="s">
        <v>4496</v>
      </c>
      <c r="K25" s="5" t="s">
        <v>1705</v>
      </c>
      <c r="L25" s="8"/>
      <c r="M25" s="8"/>
    </row>
    <row r="26" spans="1:13" ht="11" customHeight="1" x14ac:dyDescent="0.35">
      <c r="A26" s="36"/>
      <c r="B26" s="7" t="s">
        <v>4457</v>
      </c>
      <c r="C26" s="4" t="s">
        <v>550</v>
      </c>
      <c r="D26" s="6"/>
      <c r="E26" s="6"/>
      <c r="F26" s="6"/>
      <c r="G26" s="6"/>
      <c r="H26" s="6"/>
      <c r="I26" s="5" t="s">
        <v>4514</v>
      </c>
      <c r="J26" s="5" t="s">
        <v>4496</v>
      </c>
      <c r="K26" s="8"/>
      <c r="L26" s="8"/>
      <c r="M26" s="8"/>
    </row>
    <row r="27" spans="1:13" ht="11" customHeight="1" x14ac:dyDescent="0.35">
      <c r="A27" s="36"/>
      <c r="B27" s="7" t="s">
        <v>4458</v>
      </c>
      <c r="C27" s="4" t="s">
        <v>552</v>
      </c>
      <c r="D27" s="6"/>
      <c r="E27" s="6"/>
      <c r="F27" s="6"/>
      <c r="G27" s="6"/>
      <c r="H27" s="6"/>
      <c r="I27" s="5" t="s">
        <v>4515</v>
      </c>
      <c r="J27" s="5" t="s">
        <v>4496</v>
      </c>
      <c r="K27" s="8"/>
      <c r="L27" s="8"/>
      <c r="M27" s="8"/>
    </row>
    <row r="28" spans="1:13" ht="11" customHeight="1" x14ac:dyDescent="0.35">
      <c r="A28" s="7" t="s">
        <v>4379</v>
      </c>
      <c r="B28" s="7" t="s">
        <v>4379</v>
      </c>
      <c r="C28" s="4" t="s">
        <v>554</v>
      </c>
      <c r="D28" s="6"/>
      <c r="E28" s="12"/>
      <c r="F28" s="12"/>
      <c r="G28" s="12"/>
      <c r="H28" s="12"/>
      <c r="I28" s="5" t="s">
        <v>4414</v>
      </c>
      <c r="J28" s="5" t="s">
        <v>4496</v>
      </c>
      <c r="K28" s="8"/>
      <c r="L28" s="8"/>
      <c r="M28" s="8"/>
    </row>
    <row r="29" spans="1:13" ht="11" customHeight="1" x14ac:dyDescent="0.35">
      <c r="A29" s="37" t="s">
        <v>4380</v>
      </c>
      <c r="B29" s="7" t="s">
        <v>4459</v>
      </c>
      <c r="C29" s="4" t="s">
        <v>556</v>
      </c>
      <c r="D29" s="6"/>
      <c r="E29" s="6"/>
      <c r="F29" s="6"/>
      <c r="G29" s="6"/>
      <c r="H29" s="6"/>
      <c r="I29" s="5" t="s">
        <v>4516</v>
      </c>
      <c r="J29" s="5" t="s">
        <v>4496</v>
      </c>
      <c r="K29" s="8"/>
      <c r="L29" s="8"/>
      <c r="M29" s="8"/>
    </row>
    <row r="30" spans="1:13" ht="11" customHeight="1" x14ac:dyDescent="0.35">
      <c r="A30" s="36"/>
      <c r="B30" s="7" t="s">
        <v>4460</v>
      </c>
      <c r="C30" s="4" t="s">
        <v>558</v>
      </c>
      <c r="D30" s="6"/>
      <c r="E30" s="6"/>
      <c r="F30" s="6"/>
      <c r="G30" s="6"/>
      <c r="H30" s="12"/>
      <c r="I30" s="5" t="s">
        <v>4517</v>
      </c>
      <c r="J30" s="5" t="s">
        <v>4496</v>
      </c>
      <c r="K30" s="8"/>
      <c r="L30" s="8"/>
      <c r="M30" s="8"/>
    </row>
    <row r="31" spans="1:13" ht="11" customHeight="1" x14ac:dyDescent="0.35">
      <c r="A31" s="36"/>
      <c r="B31" s="7" t="s">
        <v>4461</v>
      </c>
      <c r="C31" s="4" t="s">
        <v>560</v>
      </c>
      <c r="D31" s="6"/>
      <c r="E31" s="6"/>
      <c r="F31" s="6"/>
      <c r="G31" s="6"/>
      <c r="H31" s="6"/>
      <c r="I31" s="5" t="s">
        <v>4518</v>
      </c>
      <c r="J31" s="5" t="s">
        <v>4496</v>
      </c>
      <c r="K31" s="8"/>
      <c r="L31" s="8"/>
      <c r="M31" s="8"/>
    </row>
    <row r="32" spans="1:13" ht="11" customHeight="1" x14ac:dyDescent="0.35">
      <c r="A32" s="36"/>
      <c r="B32" s="7" t="s">
        <v>4462</v>
      </c>
      <c r="C32" s="4" t="s">
        <v>986</v>
      </c>
      <c r="D32" s="6"/>
      <c r="E32" s="6"/>
      <c r="F32" s="6"/>
      <c r="G32" s="6"/>
      <c r="H32" s="6"/>
      <c r="I32" s="5" t="s">
        <v>4519</v>
      </c>
      <c r="J32" s="5" t="s">
        <v>4496</v>
      </c>
      <c r="K32" s="8"/>
      <c r="L32" s="8"/>
      <c r="M32" s="8"/>
    </row>
    <row r="33" spans="1:13" ht="11" customHeight="1" x14ac:dyDescent="0.35">
      <c r="A33" s="36"/>
      <c r="B33" s="7" t="s">
        <v>4463</v>
      </c>
      <c r="C33" s="4" t="s">
        <v>988</v>
      </c>
      <c r="D33" s="6"/>
      <c r="E33" s="6"/>
      <c r="F33" s="6"/>
      <c r="G33" s="6"/>
      <c r="H33" s="6"/>
      <c r="I33" s="5" t="s">
        <v>4520</v>
      </c>
      <c r="J33" s="5" t="s">
        <v>4496</v>
      </c>
      <c r="K33" s="8"/>
      <c r="L33" s="8"/>
      <c r="M33" s="8"/>
    </row>
    <row r="34" spans="1:13" ht="11" customHeight="1" x14ac:dyDescent="0.35">
      <c r="A34" s="37" t="s">
        <v>4464</v>
      </c>
      <c r="B34" s="36"/>
      <c r="C34" s="4" t="s">
        <v>566</v>
      </c>
      <c r="D34" s="6"/>
      <c r="E34" s="6"/>
      <c r="F34" s="6"/>
      <c r="G34" s="6"/>
      <c r="H34" s="6"/>
      <c r="I34" s="5" t="s">
        <v>4521</v>
      </c>
      <c r="J34" s="5" t="s">
        <v>4496</v>
      </c>
      <c r="K34" s="8"/>
      <c r="L34" s="8"/>
      <c r="M34" s="8"/>
    </row>
    <row r="35" spans="1:13" ht="11" customHeight="1" x14ac:dyDescent="0.35">
      <c r="A35" s="37" t="s">
        <v>4382</v>
      </c>
      <c r="B35" s="36"/>
      <c r="C35" s="4" t="s">
        <v>568</v>
      </c>
      <c r="D35" s="6"/>
      <c r="E35" s="6"/>
      <c r="F35" s="6"/>
      <c r="G35" s="6"/>
      <c r="H35" s="6"/>
      <c r="I35" s="5" t="s">
        <v>4526</v>
      </c>
      <c r="J35" s="5" t="s">
        <v>4496</v>
      </c>
      <c r="K35" s="8"/>
      <c r="L35" s="5" t="s">
        <v>4525</v>
      </c>
      <c r="M35" s="8"/>
    </row>
    <row r="36" spans="1:13" ht="11" customHeight="1" x14ac:dyDescent="0.35">
      <c r="A36" s="37" t="s">
        <v>4383</v>
      </c>
      <c r="B36" s="7" t="s">
        <v>4384</v>
      </c>
      <c r="C36" s="4" t="s">
        <v>570</v>
      </c>
      <c r="D36" s="6"/>
      <c r="E36" s="12"/>
      <c r="F36" s="12"/>
      <c r="G36" s="6"/>
      <c r="H36" s="12"/>
      <c r="I36" s="5" t="s">
        <v>4416</v>
      </c>
      <c r="J36" s="5" t="s">
        <v>4496</v>
      </c>
      <c r="K36" s="8"/>
      <c r="L36" s="8"/>
      <c r="M36" s="8"/>
    </row>
    <row r="37" spans="1:13" ht="11" customHeight="1" x14ac:dyDescent="0.35">
      <c r="A37" s="36"/>
      <c r="B37" s="7" t="s">
        <v>4385</v>
      </c>
      <c r="C37" s="4" t="s">
        <v>572</v>
      </c>
      <c r="D37" s="6"/>
      <c r="E37" s="12"/>
      <c r="F37" s="12"/>
      <c r="G37" s="6"/>
      <c r="H37" s="12"/>
      <c r="I37" s="5" t="s">
        <v>4417</v>
      </c>
      <c r="J37" s="5" t="s">
        <v>4496</v>
      </c>
      <c r="K37" s="8"/>
      <c r="L37" s="8"/>
      <c r="M37" s="8"/>
    </row>
    <row r="38" spans="1:13" ht="11" customHeight="1" x14ac:dyDescent="0.35">
      <c r="A38" s="36"/>
      <c r="B38" s="7" t="s">
        <v>4386</v>
      </c>
      <c r="C38" s="4" t="s">
        <v>574</v>
      </c>
      <c r="D38" s="6"/>
      <c r="E38" s="12"/>
      <c r="F38" s="12"/>
      <c r="G38" s="6"/>
      <c r="H38" s="6"/>
      <c r="I38" s="5" t="s">
        <v>4418</v>
      </c>
      <c r="J38" s="5" t="s">
        <v>4496</v>
      </c>
      <c r="K38" s="8"/>
      <c r="L38" s="8"/>
      <c r="M38" s="8"/>
    </row>
    <row r="39" spans="1:13" ht="11" customHeight="1" x14ac:dyDescent="0.35">
      <c r="A39" s="36"/>
      <c r="B39" s="7" t="s">
        <v>4387</v>
      </c>
      <c r="C39" s="4" t="s">
        <v>576</v>
      </c>
      <c r="D39" s="6"/>
      <c r="E39" s="12"/>
      <c r="F39" s="12"/>
      <c r="G39" s="6"/>
      <c r="H39" s="6"/>
      <c r="I39" s="5" t="s">
        <v>4419</v>
      </c>
      <c r="J39" s="5" t="s">
        <v>4496</v>
      </c>
      <c r="K39" s="8"/>
      <c r="L39" s="8"/>
      <c r="M39" s="8"/>
    </row>
    <row r="40" spans="1:13" ht="11" customHeight="1" x14ac:dyDescent="0.35">
      <c r="A40" s="36"/>
      <c r="B40" s="7" t="s">
        <v>4388</v>
      </c>
      <c r="C40" s="4" t="s">
        <v>1417</v>
      </c>
      <c r="D40" s="6"/>
      <c r="E40" s="12"/>
      <c r="F40" s="12"/>
      <c r="G40" s="6"/>
      <c r="H40" s="12"/>
      <c r="I40" s="5" t="s">
        <v>4420</v>
      </c>
      <c r="J40" s="5" t="s">
        <v>4496</v>
      </c>
      <c r="K40" s="8"/>
      <c r="L40" s="8"/>
      <c r="M40" s="8"/>
    </row>
    <row r="41" spans="1:13" ht="11" customHeight="1" x14ac:dyDescent="0.35">
      <c r="A41" s="36"/>
      <c r="B41" s="7" t="s">
        <v>4389</v>
      </c>
      <c r="C41" s="4" t="s">
        <v>1419</v>
      </c>
      <c r="D41" s="6"/>
      <c r="E41" s="12"/>
      <c r="F41" s="12"/>
      <c r="G41" s="6"/>
      <c r="H41" s="6"/>
      <c r="I41" s="5" t="s">
        <v>4421</v>
      </c>
      <c r="J41" s="5" t="s">
        <v>4496</v>
      </c>
      <c r="K41" s="8"/>
      <c r="L41" s="8"/>
      <c r="M41" s="8"/>
    </row>
    <row r="42" spans="1:13" ht="11" customHeight="1" x14ac:dyDescent="0.35">
      <c r="A42" s="36"/>
      <c r="B42" s="7" t="s">
        <v>4390</v>
      </c>
      <c r="C42" s="4" t="s">
        <v>1421</v>
      </c>
      <c r="D42" s="6"/>
      <c r="E42" s="12"/>
      <c r="F42" s="12"/>
      <c r="G42" s="6"/>
      <c r="H42" s="12"/>
      <c r="I42" s="5" t="s">
        <v>4422</v>
      </c>
      <c r="J42" s="5" t="s">
        <v>4496</v>
      </c>
      <c r="K42" s="8"/>
      <c r="L42" s="8"/>
      <c r="M42" s="8"/>
    </row>
    <row r="43" spans="1:13" ht="11" customHeight="1" x14ac:dyDescent="0.35">
      <c r="A43" s="36"/>
      <c r="B43" s="7" t="s">
        <v>4391</v>
      </c>
      <c r="C43" s="4" t="s">
        <v>578</v>
      </c>
      <c r="D43" s="6"/>
      <c r="E43" s="12"/>
      <c r="F43" s="12"/>
      <c r="G43" s="6"/>
      <c r="H43" s="6"/>
      <c r="I43" s="5" t="s">
        <v>4423</v>
      </c>
      <c r="J43" s="5" t="s">
        <v>4496</v>
      </c>
      <c r="K43" s="8"/>
      <c r="L43" s="8"/>
      <c r="M43" s="8"/>
    </row>
    <row r="44" spans="1:13" ht="11" customHeight="1" x14ac:dyDescent="0.35">
      <c r="A44" s="36"/>
      <c r="B44" s="7" t="s">
        <v>4465</v>
      </c>
      <c r="C44" s="4" t="s">
        <v>580</v>
      </c>
      <c r="D44" s="6"/>
      <c r="E44" s="12"/>
      <c r="F44" s="12"/>
      <c r="G44" s="6"/>
      <c r="H44" s="6"/>
      <c r="I44" s="5" t="s">
        <v>4522</v>
      </c>
      <c r="J44" s="5" t="s">
        <v>4496</v>
      </c>
      <c r="K44" s="8"/>
      <c r="L44" s="8"/>
      <c r="M44" s="8"/>
    </row>
    <row r="45" spans="1:13" ht="11" customHeight="1" x14ac:dyDescent="0.35">
      <c r="A45" s="36"/>
      <c r="B45" s="7" t="s">
        <v>4392</v>
      </c>
      <c r="C45" s="4" t="s">
        <v>582</v>
      </c>
      <c r="D45" s="6"/>
      <c r="E45" s="12"/>
      <c r="F45" s="12"/>
      <c r="G45" s="6"/>
      <c r="H45" s="6"/>
      <c r="I45" s="5" t="s">
        <v>4523</v>
      </c>
      <c r="J45" s="5" t="s">
        <v>4496</v>
      </c>
      <c r="K45" s="8"/>
      <c r="L45" s="8"/>
      <c r="M45" s="8"/>
    </row>
    <row r="46" spans="1:13" ht="11" customHeight="1" x14ac:dyDescent="0.35">
      <c r="A46" s="37" t="s">
        <v>4393</v>
      </c>
      <c r="B46" s="36"/>
      <c r="C46" s="4" t="s">
        <v>584</v>
      </c>
      <c r="D46" s="6"/>
      <c r="E46" s="12"/>
      <c r="F46" s="12"/>
      <c r="G46" s="6"/>
      <c r="H46" s="6"/>
      <c r="I46" s="5" t="s">
        <v>4524</v>
      </c>
      <c r="J46" s="5" t="s">
        <v>4496</v>
      </c>
      <c r="K46" s="8"/>
      <c r="L46" s="8"/>
      <c r="M46" s="8"/>
    </row>
    <row r="47" spans="1:13" ht="11" customHeight="1" x14ac:dyDescent="0.35">
      <c r="A47" s="37" t="s">
        <v>4466</v>
      </c>
      <c r="B47" s="7" t="s">
        <v>4467</v>
      </c>
      <c r="C47" s="4" t="s">
        <v>586</v>
      </c>
      <c r="D47" s="6"/>
      <c r="E47" s="6"/>
      <c r="F47" s="6"/>
      <c r="G47" s="6"/>
      <c r="H47" s="12"/>
      <c r="I47" s="5" t="s">
        <v>4532</v>
      </c>
      <c r="J47" s="5" t="s">
        <v>4496</v>
      </c>
      <c r="K47" s="8"/>
      <c r="L47" s="5" t="s">
        <v>4533</v>
      </c>
      <c r="M47" s="8"/>
    </row>
    <row r="48" spans="1:13" ht="11" customHeight="1" x14ac:dyDescent="0.35">
      <c r="A48" s="36"/>
      <c r="B48" s="7" t="s">
        <v>4468</v>
      </c>
      <c r="C48" s="4" t="s">
        <v>805</v>
      </c>
      <c r="D48" s="6"/>
      <c r="E48" s="6"/>
      <c r="F48" s="6"/>
      <c r="G48" s="6"/>
      <c r="H48" s="6"/>
      <c r="I48" s="5" t="s">
        <v>4532</v>
      </c>
      <c r="J48" s="5" t="s">
        <v>4496</v>
      </c>
      <c r="K48" s="8"/>
      <c r="L48" s="5" t="s">
        <v>4534</v>
      </c>
      <c r="M48" s="8"/>
    </row>
    <row r="49" spans="1:13" ht="11" customHeight="1" x14ac:dyDescent="0.35">
      <c r="A49" s="36"/>
      <c r="B49" s="7" t="s">
        <v>4469</v>
      </c>
      <c r="C49" s="4" t="s">
        <v>3939</v>
      </c>
      <c r="D49" s="6"/>
      <c r="E49" s="6"/>
      <c r="F49" s="6"/>
      <c r="G49" s="6"/>
      <c r="H49" s="12"/>
      <c r="I49" s="5" t="s">
        <v>4532</v>
      </c>
      <c r="J49" s="5" t="s">
        <v>4496</v>
      </c>
      <c r="K49" s="8"/>
      <c r="L49" s="5" t="s">
        <v>4535</v>
      </c>
      <c r="M49" s="8"/>
    </row>
    <row r="50" spans="1:13" ht="11" customHeight="1" x14ac:dyDescent="0.35">
      <c r="A50" s="36"/>
      <c r="B50" s="7" t="s">
        <v>4470</v>
      </c>
      <c r="C50" s="4" t="s">
        <v>588</v>
      </c>
      <c r="D50" s="6"/>
      <c r="E50" s="6"/>
      <c r="F50" s="6"/>
      <c r="G50" s="6"/>
      <c r="H50" s="6"/>
      <c r="I50" s="5" t="s">
        <v>4532</v>
      </c>
      <c r="J50" s="5" t="s">
        <v>4496</v>
      </c>
      <c r="K50" s="8"/>
      <c r="L50" s="5" t="s">
        <v>4529</v>
      </c>
      <c r="M50" s="8"/>
    </row>
    <row r="51" spans="1:13" ht="11" customHeight="1" x14ac:dyDescent="0.35">
      <c r="A51" s="37" t="s">
        <v>4471</v>
      </c>
      <c r="B51" s="7" t="s">
        <v>4472</v>
      </c>
      <c r="C51" s="4" t="s">
        <v>590</v>
      </c>
      <c r="D51" s="6"/>
      <c r="E51" s="6"/>
      <c r="F51" s="6"/>
      <c r="G51" s="6"/>
      <c r="H51" s="6"/>
      <c r="I51" s="5" t="s">
        <v>4532</v>
      </c>
      <c r="J51" s="5" t="s">
        <v>4536</v>
      </c>
      <c r="K51" s="8"/>
      <c r="L51" s="5" t="s">
        <v>4527</v>
      </c>
      <c r="M51" s="8"/>
    </row>
    <row r="52" spans="1:13" ht="11" customHeight="1" x14ac:dyDescent="0.35">
      <c r="A52" s="36"/>
      <c r="B52" s="7" t="s">
        <v>4473</v>
      </c>
      <c r="C52" s="4" t="s">
        <v>592</v>
      </c>
      <c r="D52" s="6"/>
      <c r="E52" s="6"/>
      <c r="F52" s="6"/>
      <c r="G52" s="6"/>
      <c r="H52" s="6"/>
      <c r="I52" s="5" t="s">
        <v>4537</v>
      </c>
      <c r="J52" s="5" t="s">
        <v>4536</v>
      </c>
      <c r="K52" s="8"/>
      <c r="L52" s="5" t="s">
        <v>4527</v>
      </c>
      <c r="M52" s="8"/>
    </row>
    <row r="53" spans="1:13" ht="11" customHeight="1" x14ac:dyDescent="0.35">
      <c r="A53" s="36"/>
      <c r="B53" s="7" t="s">
        <v>4474</v>
      </c>
      <c r="C53" s="4" t="s">
        <v>600</v>
      </c>
      <c r="D53" s="6"/>
      <c r="E53" s="6"/>
      <c r="F53" s="6"/>
      <c r="G53" s="6"/>
      <c r="H53" s="6"/>
      <c r="I53" s="5" t="s">
        <v>4426</v>
      </c>
      <c r="J53" s="8"/>
      <c r="K53" s="8"/>
      <c r="L53" s="5" t="s">
        <v>4525</v>
      </c>
      <c r="M53" s="8"/>
    </row>
    <row r="54" spans="1:13" ht="11" customHeight="1" x14ac:dyDescent="0.35">
      <c r="A54" s="36"/>
      <c r="B54" s="7" t="s">
        <v>4475</v>
      </c>
      <c r="C54" s="4" t="s">
        <v>608</v>
      </c>
      <c r="D54" s="6"/>
      <c r="E54" s="6"/>
      <c r="F54" s="6"/>
      <c r="G54" s="6"/>
      <c r="H54" s="6"/>
      <c r="I54" s="5" t="s">
        <v>4251</v>
      </c>
      <c r="J54" s="8"/>
      <c r="K54" s="8"/>
      <c r="L54" s="5" t="s">
        <v>4525</v>
      </c>
      <c r="M54" s="8"/>
    </row>
    <row r="55" spans="1:13" ht="11" customHeight="1" x14ac:dyDescent="0.35">
      <c r="A55" s="36"/>
      <c r="B55" s="7" t="s">
        <v>4476</v>
      </c>
      <c r="C55" s="4" t="s">
        <v>602</v>
      </c>
      <c r="D55" s="6"/>
      <c r="E55" s="6"/>
      <c r="F55" s="6"/>
      <c r="G55" s="6"/>
      <c r="H55" s="12"/>
      <c r="I55" s="5" t="s">
        <v>4526</v>
      </c>
      <c r="J55" s="8"/>
      <c r="K55" s="8"/>
      <c r="L55" s="5" t="s">
        <v>4527</v>
      </c>
      <c r="M55" s="8"/>
    </row>
    <row r="56" spans="1:13" ht="11" customHeight="1" x14ac:dyDescent="0.35">
      <c r="A56" s="36"/>
      <c r="B56" s="7" t="s">
        <v>4477</v>
      </c>
      <c r="C56" s="4" t="s">
        <v>628</v>
      </c>
      <c r="D56" s="6"/>
      <c r="E56" s="6"/>
      <c r="F56" s="6"/>
      <c r="G56" s="6"/>
      <c r="H56" s="12"/>
      <c r="I56" s="5" t="s">
        <v>4528</v>
      </c>
      <c r="J56" s="8"/>
      <c r="K56" s="8"/>
      <c r="L56" s="5" t="s">
        <v>4527</v>
      </c>
      <c r="M56" s="8"/>
    </row>
    <row r="57" spans="1:13" ht="11" customHeight="1" x14ac:dyDescent="0.35">
      <c r="A57" s="36"/>
      <c r="B57" s="7" t="s">
        <v>4478</v>
      </c>
      <c r="C57" s="4" t="s">
        <v>1454</v>
      </c>
      <c r="D57" s="6"/>
      <c r="E57" s="6"/>
      <c r="F57" s="6"/>
      <c r="G57" s="6"/>
      <c r="H57" s="6"/>
      <c r="I57" s="5" t="s">
        <v>4251</v>
      </c>
      <c r="J57" s="5" t="s">
        <v>4496</v>
      </c>
      <c r="K57" s="8"/>
      <c r="L57" s="5" t="s">
        <v>4527</v>
      </c>
      <c r="M57" s="8"/>
    </row>
    <row r="58" spans="1:13" ht="11" customHeight="1" x14ac:dyDescent="0.35">
      <c r="A58" s="36"/>
      <c r="B58" s="7" t="s">
        <v>4479</v>
      </c>
      <c r="C58" s="4" t="s">
        <v>1456</v>
      </c>
      <c r="D58" s="6"/>
      <c r="E58" s="6"/>
      <c r="F58" s="6"/>
      <c r="G58" s="6"/>
      <c r="H58" s="6"/>
      <c r="I58" s="5" t="s">
        <v>4251</v>
      </c>
      <c r="J58" s="5" t="s">
        <v>4536</v>
      </c>
      <c r="K58" s="8"/>
      <c r="L58" s="5" t="s">
        <v>4525</v>
      </c>
      <c r="M58" s="8"/>
    </row>
    <row r="59" spans="1:13" ht="11" customHeight="1" x14ac:dyDescent="0.35">
      <c r="A59" s="37" t="s">
        <v>4480</v>
      </c>
      <c r="B59" s="36"/>
      <c r="C59" s="4" t="s">
        <v>638</v>
      </c>
      <c r="D59" s="6"/>
      <c r="E59" s="6"/>
      <c r="F59" s="6"/>
      <c r="G59" s="6"/>
      <c r="H59" s="6"/>
      <c r="I59" s="5" t="s">
        <v>4251</v>
      </c>
      <c r="J59" s="8"/>
      <c r="K59" s="8"/>
      <c r="L59" s="8"/>
      <c r="M59" s="8"/>
    </row>
    <row r="60" spans="1:13" ht="11" customHeight="1" x14ac:dyDescent="0.35">
      <c r="A60" s="37" t="s">
        <v>4481</v>
      </c>
      <c r="B60" s="36"/>
      <c r="C60" s="4" t="s">
        <v>1458</v>
      </c>
      <c r="D60" s="6"/>
      <c r="E60" s="12"/>
      <c r="F60" s="12"/>
      <c r="G60" s="12"/>
      <c r="H60" s="12"/>
      <c r="I60" s="5" t="s">
        <v>4252</v>
      </c>
      <c r="J60" s="5" t="s">
        <v>4496</v>
      </c>
      <c r="K60" s="8"/>
      <c r="L60" s="5" t="s">
        <v>4525</v>
      </c>
      <c r="M60" s="8"/>
    </row>
    <row r="61" spans="1:13" ht="11" customHeight="1" x14ac:dyDescent="0.35">
      <c r="A61" s="37" t="s">
        <v>4482</v>
      </c>
      <c r="B61" s="36"/>
      <c r="C61" s="4" t="s">
        <v>1439</v>
      </c>
      <c r="D61" s="6"/>
      <c r="E61" s="12"/>
      <c r="F61" s="12"/>
      <c r="G61" s="12"/>
      <c r="H61" s="12"/>
      <c r="I61" s="5" t="s">
        <v>4252</v>
      </c>
      <c r="J61" s="8"/>
      <c r="K61" s="8"/>
      <c r="L61" s="5" t="s">
        <v>4527</v>
      </c>
      <c r="M61" s="5" t="s">
        <v>4538</v>
      </c>
    </row>
    <row r="62" spans="1:13" ht="11" customHeight="1" x14ac:dyDescent="0.35">
      <c r="A62" s="37" t="s">
        <v>4483</v>
      </c>
      <c r="B62" s="36"/>
      <c r="C62" s="4" t="s">
        <v>1466</v>
      </c>
      <c r="D62" s="6"/>
      <c r="E62" s="12"/>
      <c r="F62" s="12"/>
      <c r="G62" s="12"/>
      <c r="H62" s="12"/>
      <c r="I62" s="5" t="s">
        <v>4252</v>
      </c>
      <c r="J62" s="8"/>
      <c r="K62" s="8"/>
      <c r="L62" s="5" t="s">
        <v>4529</v>
      </c>
      <c r="M62" s="8"/>
    </row>
    <row r="63" spans="1:13" ht="11" customHeight="1" x14ac:dyDescent="0.35">
      <c r="A63" s="37" t="s">
        <v>4484</v>
      </c>
      <c r="B63" s="36"/>
      <c r="C63" s="4" t="s">
        <v>636</v>
      </c>
      <c r="D63" s="6"/>
      <c r="E63" s="12"/>
      <c r="F63" s="12"/>
      <c r="G63" s="12"/>
      <c r="H63" s="12"/>
      <c r="I63" s="5" t="s">
        <v>4252</v>
      </c>
      <c r="J63" s="5" t="s">
        <v>4496</v>
      </c>
      <c r="K63" s="8"/>
      <c r="L63" s="8"/>
      <c r="M63" s="8"/>
    </row>
    <row r="64" spans="1:13" ht="11" customHeight="1" x14ac:dyDescent="0.35">
      <c r="A64" s="37" t="s">
        <v>4485</v>
      </c>
      <c r="B64" s="36"/>
      <c r="C64" s="4" t="s">
        <v>640</v>
      </c>
      <c r="D64" s="6"/>
      <c r="E64" s="12"/>
      <c r="F64" s="12"/>
      <c r="G64" s="12"/>
      <c r="H64" s="12"/>
      <c r="I64" s="5" t="s">
        <v>4252</v>
      </c>
      <c r="J64" s="5" t="s">
        <v>4536</v>
      </c>
      <c r="K64" s="8"/>
      <c r="L64" s="5" t="s">
        <v>4527</v>
      </c>
      <c r="M64" s="8"/>
    </row>
    <row r="65" spans="1:13" ht="11" customHeight="1" x14ac:dyDescent="0.35">
      <c r="A65" s="37" t="s">
        <v>4486</v>
      </c>
      <c r="B65" s="36"/>
      <c r="C65" s="4" t="s">
        <v>1460</v>
      </c>
      <c r="D65" s="6"/>
      <c r="E65" s="12"/>
      <c r="F65" s="12"/>
      <c r="G65" s="12"/>
      <c r="H65" s="12"/>
      <c r="I65" s="5" t="s">
        <v>4252</v>
      </c>
      <c r="J65" s="5" t="s">
        <v>4536</v>
      </c>
      <c r="K65" s="8"/>
      <c r="L65" s="5" t="s">
        <v>4525</v>
      </c>
      <c r="M65" s="8"/>
    </row>
    <row r="66" spans="1:13" ht="11" customHeight="1" x14ac:dyDescent="0.35">
      <c r="A66" s="37" t="s">
        <v>4487</v>
      </c>
      <c r="B66" s="36"/>
      <c r="C66" s="4" t="s">
        <v>642</v>
      </c>
      <c r="D66" s="6"/>
      <c r="E66" s="12"/>
      <c r="F66" s="12"/>
      <c r="G66" s="12"/>
      <c r="H66" s="12"/>
      <c r="I66" s="5" t="s">
        <v>4252</v>
      </c>
      <c r="J66" s="8"/>
      <c r="K66" s="8"/>
      <c r="L66" s="8"/>
      <c r="M66" s="8"/>
    </row>
    <row r="67" spans="1:13" ht="11" customHeight="1" x14ac:dyDescent="0.35">
      <c r="A67" s="37" t="s">
        <v>4488</v>
      </c>
      <c r="B67" s="36"/>
      <c r="C67" s="4" t="s">
        <v>1441</v>
      </c>
      <c r="D67" s="6"/>
      <c r="E67" s="12"/>
      <c r="F67" s="12"/>
      <c r="G67" s="12"/>
      <c r="H67" s="12"/>
      <c r="I67" s="5" t="s">
        <v>4428</v>
      </c>
      <c r="J67" s="8"/>
      <c r="K67" s="8"/>
      <c r="L67" s="5" t="s">
        <v>4525</v>
      </c>
      <c r="M67" s="8"/>
    </row>
    <row r="68" spans="1:13" ht="11" customHeight="1" x14ac:dyDescent="0.35">
      <c r="A68" s="37" t="s">
        <v>4489</v>
      </c>
      <c r="B68" s="36"/>
      <c r="C68" s="4" t="s">
        <v>1444</v>
      </c>
      <c r="D68" s="6"/>
      <c r="E68" s="12"/>
      <c r="F68" s="12"/>
      <c r="G68" s="12"/>
      <c r="H68" s="12"/>
      <c r="I68" s="5" t="s">
        <v>4530</v>
      </c>
      <c r="J68" s="8"/>
      <c r="K68" s="8"/>
      <c r="L68" s="5" t="s">
        <v>4527</v>
      </c>
      <c r="M68" s="8"/>
    </row>
    <row r="69" spans="1:13" ht="11" customHeight="1" x14ac:dyDescent="0.35">
      <c r="A69" s="37" t="s">
        <v>4490</v>
      </c>
      <c r="B69" s="36"/>
      <c r="C69" s="4" t="s">
        <v>1462</v>
      </c>
      <c r="D69" s="6"/>
      <c r="E69" s="12"/>
      <c r="F69" s="12"/>
      <c r="G69" s="12"/>
      <c r="H69" s="12"/>
      <c r="I69" s="5" t="s">
        <v>4428</v>
      </c>
      <c r="J69" s="5" t="s">
        <v>4496</v>
      </c>
      <c r="K69" s="8"/>
      <c r="L69" s="5" t="s">
        <v>4527</v>
      </c>
      <c r="M69" s="8"/>
    </row>
    <row r="70" spans="1:13" ht="11" customHeight="1" x14ac:dyDescent="0.35">
      <c r="A70" s="37" t="s">
        <v>4491</v>
      </c>
      <c r="B70" s="36"/>
      <c r="C70" s="4" t="s">
        <v>1464</v>
      </c>
      <c r="D70" s="6"/>
      <c r="E70" s="12"/>
      <c r="F70" s="12"/>
      <c r="G70" s="12"/>
      <c r="H70" s="12"/>
      <c r="I70" s="5" t="s">
        <v>4428</v>
      </c>
      <c r="J70" s="5" t="s">
        <v>4536</v>
      </c>
      <c r="K70" s="8"/>
      <c r="L70" s="5" t="s">
        <v>4525</v>
      </c>
      <c r="M70" s="8"/>
    </row>
    <row r="71" spans="1:13" ht="11" customHeight="1" x14ac:dyDescent="0.35">
      <c r="A71" s="37" t="s">
        <v>4492</v>
      </c>
      <c r="B71" s="36"/>
      <c r="C71" s="4" t="s">
        <v>644</v>
      </c>
      <c r="D71" s="6"/>
      <c r="E71" s="12"/>
      <c r="F71" s="12"/>
      <c r="G71" s="12"/>
      <c r="H71" s="12"/>
      <c r="I71" s="5" t="s">
        <v>4428</v>
      </c>
      <c r="J71" s="8"/>
      <c r="K71" s="8"/>
      <c r="L71" s="8"/>
      <c r="M71" s="8"/>
    </row>
    <row r="72" spans="1:13" ht="11" customHeight="1" x14ac:dyDescent="0.35">
      <c r="C72" s="5" t="s">
        <v>4248</v>
      </c>
      <c r="D72" s="8"/>
      <c r="E72" s="5" t="s">
        <v>4430</v>
      </c>
      <c r="F72" s="5" t="s">
        <v>4431</v>
      </c>
      <c r="G72" s="5" t="s">
        <v>4256</v>
      </c>
      <c r="H72" s="5" t="s">
        <v>4257</v>
      </c>
    </row>
  </sheetData>
  <mergeCells count="27">
    <mergeCell ref="M5:M6"/>
    <mergeCell ref="A59:B59"/>
    <mergeCell ref="L5:L6"/>
    <mergeCell ref="A35:B35"/>
    <mergeCell ref="K5:K6"/>
    <mergeCell ref="A46:B46"/>
    <mergeCell ref="J5:J6"/>
    <mergeCell ref="I5:I6"/>
    <mergeCell ref="C1:C2"/>
    <mergeCell ref="A47:A50"/>
    <mergeCell ref="A61:B61"/>
    <mergeCell ref="A67:B67"/>
    <mergeCell ref="A36:A45"/>
    <mergeCell ref="A65:B65"/>
    <mergeCell ref="A66:B66"/>
    <mergeCell ref="A29:A33"/>
    <mergeCell ref="A34:B34"/>
    <mergeCell ref="A60:B60"/>
    <mergeCell ref="A63:B63"/>
    <mergeCell ref="A64:B64"/>
    <mergeCell ref="A62:B62"/>
    <mergeCell ref="A70:B70"/>
    <mergeCell ref="A69:B69"/>
    <mergeCell ref="A7:A27"/>
    <mergeCell ref="A71:B71"/>
    <mergeCell ref="A51:A58"/>
    <mergeCell ref="A68:B68"/>
  </mergeCells>
  <dataValidations count="1">
    <dataValidation type="custom" allowBlank="1" showErrorMessage="1" errorTitle="Error" error="Data is of incorrect type!" sqref="D7:H71" xr:uid="{00000000-0002-0000-9800-000001000000}">
      <formula1>ISNUMBER(D7)</formula1>
    </dataValidation>
  </dataValidations>
  <hyperlinks>
    <hyperlink ref="A1" location="'Table of Contents'!A1" display="S.23.01.04.01 - Own funds" xr:uid="{00000000-0004-0000-9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800-000000000000}">
          <x14:formula1>
            <xm:f>Enumerations!$A$682:$A$682</xm:f>
          </x14:formula1>
          <xm:sqref>B3</xm:sqref>
        </x14:dataValidation>
      </x14:dataValidations>
    </ext>
  </extLst>
</worksheet>
</file>

<file path=xl/worksheets/sheet15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900-000000000000}">
  <sheetPr codeName="Sheet154">
    <pageSetUpPr autoPageBreaks="0"/>
  </sheetPr>
  <dimension ref="A1:H16"/>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8" width="15" customWidth="1"/>
  </cols>
  <sheetData>
    <row r="1" spans="1:8" ht="11" customHeight="1" x14ac:dyDescent="0.35">
      <c r="A1" s="1" t="s">
        <v>4539</v>
      </c>
      <c r="C1" s="31" t="s">
        <v>20</v>
      </c>
    </row>
    <row r="2" spans="1:8" x14ac:dyDescent="0.35">
      <c r="C2" s="32"/>
    </row>
    <row r="3" spans="1:8" ht="10" customHeight="1" x14ac:dyDescent="0.35">
      <c r="A3" s="3" t="s">
        <v>2</v>
      </c>
      <c r="B3" s="2"/>
    </row>
    <row r="5" spans="1:8" ht="11" customHeight="1" x14ac:dyDescent="0.35">
      <c r="D5" s="3" t="s">
        <v>3989</v>
      </c>
      <c r="E5" s="33" t="s">
        <v>14</v>
      </c>
      <c r="F5" s="33" t="s">
        <v>492</v>
      </c>
      <c r="G5" s="33" t="s">
        <v>4493</v>
      </c>
      <c r="H5" s="33" t="s">
        <v>4494</v>
      </c>
    </row>
    <row r="6" spans="1:8" ht="11" customHeight="1" x14ac:dyDescent="0.35">
      <c r="D6" s="4" t="s">
        <v>1276</v>
      </c>
      <c r="E6" s="34"/>
      <c r="F6" s="34"/>
      <c r="G6" s="34"/>
      <c r="H6" s="34"/>
    </row>
    <row r="7" spans="1:8" ht="11" customHeight="1" x14ac:dyDescent="0.35">
      <c r="A7" s="37" t="s">
        <v>4376</v>
      </c>
      <c r="B7" s="7" t="s">
        <v>1473</v>
      </c>
      <c r="C7" s="4" t="s">
        <v>823</v>
      </c>
      <c r="D7" s="6"/>
      <c r="E7" s="5" t="s">
        <v>4542</v>
      </c>
      <c r="F7" s="8"/>
      <c r="G7" s="5" t="s">
        <v>4496</v>
      </c>
      <c r="H7" s="5" t="s">
        <v>4527</v>
      </c>
    </row>
    <row r="8" spans="1:8" ht="11" customHeight="1" x14ac:dyDescent="0.35">
      <c r="A8" s="36"/>
      <c r="B8" s="7" t="s">
        <v>4433</v>
      </c>
      <c r="C8" s="4" t="s">
        <v>825</v>
      </c>
      <c r="D8" s="6"/>
      <c r="E8" s="5" t="s">
        <v>4543</v>
      </c>
      <c r="F8" s="8"/>
      <c r="G8" s="5" t="s">
        <v>4496</v>
      </c>
      <c r="H8" s="5" t="s">
        <v>4527</v>
      </c>
    </row>
    <row r="9" spans="1:8" ht="11" customHeight="1" x14ac:dyDescent="0.35">
      <c r="A9" s="36"/>
      <c r="B9" s="7" t="s">
        <v>4434</v>
      </c>
      <c r="C9" s="4" t="s">
        <v>827</v>
      </c>
      <c r="D9" s="6"/>
      <c r="E9" s="5" t="s">
        <v>4544</v>
      </c>
      <c r="F9" s="8"/>
      <c r="G9" s="5" t="s">
        <v>4496</v>
      </c>
      <c r="H9" s="5" t="s">
        <v>4527</v>
      </c>
    </row>
    <row r="10" spans="1:8" ht="11" customHeight="1" x14ac:dyDescent="0.35">
      <c r="A10" s="36"/>
      <c r="B10" s="7" t="s">
        <v>4435</v>
      </c>
      <c r="C10" s="4" t="s">
        <v>829</v>
      </c>
      <c r="D10" s="6"/>
      <c r="E10" s="5" t="s">
        <v>4545</v>
      </c>
      <c r="F10" s="8"/>
      <c r="G10" s="5" t="s">
        <v>4496</v>
      </c>
      <c r="H10" s="5" t="s">
        <v>4527</v>
      </c>
    </row>
    <row r="11" spans="1:8" ht="11" customHeight="1" x14ac:dyDescent="0.35">
      <c r="A11" s="36"/>
      <c r="B11" s="7" t="s">
        <v>4540</v>
      </c>
      <c r="C11" s="4" t="s">
        <v>646</v>
      </c>
      <c r="D11" s="6"/>
      <c r="E11" s="5" t="s">
        <v>4546</v>
      </c>
      <c r="F11" s="8"/>
      <c r="G11" s="5" t="s">
        <v>4496</v>
      </c>
      <c r="H11" s="5" t="s">
        <v>4527</v>
      </c>
    </row>
    <row r="12" spans="1:8" ht="11" customHeight="1" x14ac:dyDescent="0.35">
      <c r="A12" s="36"/>
      <c r="B12" s="7" t="s">
        <v>4541</v>
      </c>
      <c r="C12" s="4" t="s">
        <v>648</v>
      </c>
      <c r="D12" s="6"/>
      <c r="E12" s="5" t="s">
        <v>4547</v>
      </c>
      <c r="F12" s="8"/>
      <c r="G12" s="5" t="s">
        <v>4496</v>
      </c>
      <c r="H12" s="5" t="s">
        <v>4527</v>
      </c>
    </row>
    <row r="13" spans="1:8" ht="11" customHeight="1" x14ac:dyDescent="0.35">
      <c r="A13" s="37" t="s">
        <v>4376</v>
      </c>
      <c r="B13" s="36"/>
      <c r="C13" s="4" t="s">
        <v>650</v>
      </c>
      <c r="D13" s="6"/>
      <c r="E13" s="5" t="s">
        <v>4508</v>
      </c>
      <c r="F13" s="8"/>
      <c r="G13" s="5" t="s">
        <v>4496</v>
      </c>
      <c r="H13" s="5" t="s">
        <v>4527</v>
      </c>
    </row>
    <row r="14" spans="1:8" ht="11" customHeight="1" x14ac:dyDescent="0.35">
      <c r="A14" s="37" t="s">
        <v>4437</v>
      </c>
      <c r="B14" s="7" t="s">
        <v>4438</v>
      </c>
      <c r="C14" s="4" t="s">
        <v>652</v>
      </c>
      <c r="D14" s="6"/>
      <c r="E14" s="5" t="s">
        <v>3537</v>
      </c>
      <c r="F14" s="5" t="s">
        <v>1798</v>
      </c>
      <c r="G14" s="5" t="s">
        <v>4496</v>
      </c>
      <c r="H14" s="8"/>
    </row>
    <row r="15" spans="1:8" ht="11" customHeight="1" x14ac:dyDescent="0.35">
      <c r="A15" s="36"/>
      <c r="B15" s="7" t="s">
        <v>4439</v>
      </c>
      <c r="C15" s="4" t="s">
        <v>831</v>
      </c>
      <c r="D15" s="6"/>
      <c r="E15" s="5" t="s">
        <v>3537</v>
      </c>
      <c r="F15" s="5" t="s">
        <v>1529</v>
      </c>
      <c r="G15" s="5" t="s">
        <v>4496</v>
      </c>
      <c r="H15" s="8"/>
    </row>
    <row r="16" spans="1:8" ht="11" customHeight="1" x14ac:dyDescent="0.35">
      <c r="A16" s="37" t="s">
        <v>4440</v>
      </c>
      <c r="B16" s="36"/>
      <c r="C16" s="9" t="s">
        <v>1452</v>
      </c>
      <c r="D16" s="6"/>
      <c r="E16" s="5" t="s">
        <v>3537</v>
      </c>
      <c r="F16" s="8"/>
      <c r="G16" s="5" t="s">
        <v>4496</v>
      </c>
      <c r="H16" s="8"/>
    </row>
  </sheetData>
  <mergeCells count="9">
    <mergeCell ref="A16:B16"/>
    <mergeCell ref="A14:A15"/>
    <mergeCell ref="F5:F6"/>
    <mergeCell ref="A13:B13"/>
    <mergeCell ref="C1:C2"/>
    <mergeCell ref="G5:G6"/>
    <mergeCell ref="H5:H6"/>
    <mergeCell ref="E5:E6"/>
    <mergeCell ref="A7:A12"/>
  </mergeCells>
  <dataValidations count="1">
    <dataValidation type="custom" allowBlank="1" showErrorMessage="1" errorTitle="Error" error="Data is of incorrect type!" sqref="D7:D16" xr:uid="{00000000-0002-0000-9900-000001000000}">
      <formula1>ISNUMBER(D7)</formula1>
    </dataValidation>
  </dataValidations>
  <hyperlinks>
    <hyperlink ref="A1" location="'Table of Contents'!A1" display="S.23.01.04.02 - Reconciliation reserve" xr:uid="{00000000-0004-0000-9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900-000000000000}">
          <x14:formula1>
            <xm:f>Enumerations!$A$683:$A$683</xm:f>
          </x14:formula1>
          <xm:sqref>B3</xm:sqref>
        </x14:dataValidation>
      </x14:dataValidations>
    </ext>
  </extLst>
</worksheet>
</file>

<file path=xl/worksheets/sheet15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A00-000000000000}">
  <sheetPr codeName="Sheet155">
    <pageSetUpPr autoPageBreaks="0"/>
  </sheetPr>
  <dimension ref="A1:M72"/>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3" width="15" customWidth="1"/>
  </cols>
  <sheetData>
    <row r="1" spans="1:13" ht="11" customHeight="1" x14ac:dyDescent="0.35">
      <c r="A1" s="1" t="s">
        <v>4548</v>
      </c>
      <c r="C1" s="31" t="s">
        <v>20</v>
      </c>
    </row>
    <row r="2" spans="1:13" x14ac:dyDescent="0.35">
      <c r="C2" s="32"/>
    </row>
    <row r="3" spans="1:13" ht="10" customHeight="1" x14ac:dyDescent="0.35">
      <c r="A3" s="3" t="s">
        <v>2</v>
      </c>
      <c r="B3" s="2"/>
    </row>
    <row r="5" spans="1:13" ht="11" customHeight="1" x14ac:dyDescent="0.35">
      <c r="D5" s="3" t="s">
        <v>1825</v>
      </c>
      <c r="E5" s="3" t="s">
        <v>4366</v>
      </c>
      <c r="F5" s="3" t="s">
        <v>4367</v>
      </c>
      <c r="G5" s="3" t="s">
        <v>4243</v>
      </c>
      <c r="H5" s="3" t="s">
        <v>4244</v>
      </c>
      <c r="I5" s="33" t="s">
        <v>14</v>
      </c>
      <c r="J5" s="33" t="s">
        <v>4493</v>
      </c>
      <c r="K5" s="33" t="s">
        <v>1788</v>
      </c>
      <c r="L5" s="33" t="s">
        <v>4494</v>
      </c>
      <c r="M5" s="33" t="s">
        <v>1572</v>
      </c>
    </row>
    <row r="6" spans="1:13" ht="11" customHeight="1" x14ac:dyDescent="0.35">
      <c r="D6" s="4" t="s">
        <v>515</v>
      </c>
      <c r="E6" s="4" t="s">
        <v>1332</v>
      </c>
      <c r="F6" s="4" t="s">
        <v>1339</v>
      </c>
      <c r="G6" s="4" t="s">
        <v>1554</v>
      </c>
      <c r="H6" s="4" t="s">
        <v>1348</v>
      </c>
      <c r="I6" s="34"/>
      <c r="J6" s="34"/>
      <c r="K6" s="34"/>
      <c r="L6" s="34"/>
      <c r="M6" s="34"/>
    </row>
    <row r="7" spans="1:13" ht="11" customHeight="1" x14ac:dyDescent="0.35">
      <c r="A7" s="37" t="s">
        <v>4448</v>
      </c>
      <c r="B7" s="7" t="s">
        <v>4369</v>
      </c>
      <c r="C7" s="4" t="s">
        <v>518</v>
      </c>
      <c r="D7" s="6"/>
      <c r="E7" s="6"/>
      <c r="F7" s="12"/>
      <c r="G7" s="6"/>
      <c r="H7" s="12"/>
      <c r="I7" s="5" t="s">
        <v>4495</v>
      </c>
      <c r="J7" s="5" t="s">
        <v>4496</v>
      </c>
      <c r="K7" s="8"/>
      <c r="L7" s="8"/>
      <c r="M7" s="8"/>
    </row>
    <row r="8" spans="1:13" ht="11" customHeight="1" x14ac:dyDescent="0.35">
      <c r="A8" s="36"/>
      <c r="B8" s="7" t="s">
        <v>4449</v>
      </c>
      <c r="C8" s="4" t="s">
        <v>520</v>
      </c>
      <c r="D8" s="6"/>
      <c r="E8" s="6"/>
      <c r="F8" s="12"/>
      <c r="G8" s="6"/>
      <c r="H8" s="12"/>
      <c r="I8" s="5" t="s">
        <v>4497</v>
      </c>
      <c r="J8" s="5" t="s">
        <v>4496</v>
      </c>
      <c r="K8" s="8"/>
      <c r="L8" s="8"/>
      <c r="M8" s="8"/>
    </row>
    <row r="9" spans="1:13" ht="11" customHeight="1" x14ac:dyDescent="0.35">
      <c r="A9" s="36"/>
      <c r="B9" s="7" t="s">
        <v>4370</v>
      </c>
      <c r="C9" s="4" t="s">
        <v>522</v>
      </c>
      <c r="D9" s="6"/>
      <c r="E9" s="6"/>
      <c r="F9" s="12"/>
      <c r="G9" s="6"/>
      <c r="H9" s="12"/>
      <c r="I9" s="5" t="s">
        <v>4498</v>
      </c>
      <c r="J9" s="5" t="s">
        <v>4496</v>
      </c>
      <c r="K9" s="8"/>
      <c r="L9" s="8"/>
      <c r="M9" s="8"/>
    </row>
    <row r="10" spans="1:13" ht="11" customHeight="1" x14ac:dyDescent="0.35">
      <c r="A10" s="36"/>
      <c r="B10" s="7" t="s">
        <v>4371</v>
      </c>
      <c r="C10" s="4" t="s">
        <v>524</v>
      </c>
      <c r="D10" s="6"/>
      <c r="E10" s="6"/>
      <c r="F10" s="12"/>
      <c r="G10" s="6"/>
      <c r="H10" s="12"/>
      <c r="I10" s="5" t="s">
        <v>4499</v>
      </c>
      <c r="J10" s="5" t="s">
        <v>4496</v>
      </c>
      <c r="K10" s="8"/>
      <c r="L10" s="8"/>
      <c r="M10" s="8"/>
    </row>
    <row r="11" spans="1:13" ht="11" customHeight="1" x14ac:dyDescent="0.35">
      <c r="A11" s="36"/>
      <c r="B11" s="7" t="s">
        <v>4372</v>
      </c>
      <c r="C11" s="4" t="s">
        <v>885</v>
      </c>
      <c r="D11" s="6"/>
      <c r="E11" s="12"/>
      <c r="F11" s="6"/>
      <c r="G11" s="6"/>
      <c r="H11" s="6"/>
      <c r="I11" s="5" t="s">
        <v>4500</v>
      </c>
      <c r="J11" s="5" t="s">
        <v>4496</v>
      </c>
      <c r="K11" s="8"/>
      <c r="L11" s="8"/>
      <c r="M11" s="8"/>
    </row>
    <row r="12" spans="1:13" ht="11" customHeight="1" x14ac:dyDescent="0.35">
      <c r="A12" s="36"/>
      <c r="B12" s="7" t="s">
        <v>4450</v>
      </c>
      <c r="C12" s="4" t="s">
        <v>526</v>
      </c>
      <c r="D12" s="6"/>
      <c r="E12" s="12"/>
      <c r="F12" s="6"/>
      <c r="G12" s="6"/>
      <c r="H12" s="6"/>
      <c r="I12" s="5" t="s">
        <v>4501</v>
      </c>
      <c r="J12" s="5" t="s">
        <v>4496</v>
      </c>
      <c r="K12" s="8"/>
      <c r="L12" s="8"/>
      <c r="M12" s="8"/>
    </row>
    <row r="13" spans="1:13" ht="11" customHeight="1" x14ac:dyDescent="0.35">
      <c r="A13" s="36"/>
      <c r="B13" s="7" t="s">
        <v>4373</v>
      </c>
      <c r="C13" s="4" t="s">
        <v>954</v>
      </c>
      <c r="D13" s="6"/>
      <c r="E13" s="6"/>
      <c r="F13" s="12"/>
      <c r="G13" s="12"/>
      <c r="H13" s="12"/>
      <c r="I13" s="5" t="s">
        <v>4502</v>
      </c>
      <c r="J13" s="5" t="s">
        <v>4496</v>
      </c>
      <c r="K13" s="8"/>
      <c r="L13" s="8"/>
      <c r="M13" s="8"/>
    </row>
    <row r="14" spans="1:13" ht="11" customHeight="1" x14ac:dyDescent="0.35">
      <c r="A14" s="36"/>
      <c r="B14" s="7" t="s">
        <v>4451</v>
      </c>
      <c r="C14" s="4" t="s">
        <v>956</v>
      </c>
      <c r="D14" s="6"/>
      <c r="E14" s="6"/>
      <c r="F14" s="12"/>
      <c r="G14" s="12"/>
      <c r="H14" s="12"/>
      <c r="I14" s="5" t="s">
        <v>4503</v>
      </c>
      <c r="J14" s="5" t="s">
        <v>4496</v>
      </c>
      <c r="K14" s="8"/>
      <c r="L14" s="8"/>
      <c r="M14" s="8"/>
    </row>
    <row r="15" spans="1:13" ht="11" customHeight="1" x14ac:dyDescent="0.35">
      <c r="A15" s="36"/>
      <c r="B15" s="7" t="s">
        <v>4374</v>
      </c>
      <c r="C15" s="4" t="s">
        <v>960</v>
      </c>
      <c r="D15" s="6"/>
      <c r="E15" s="12"/>
      <c r="F15" s="6"/>
      <c r="G15" s="6"/>
      <c r="H15" s="6"/>
      <c r="I15" s="5" t="s">
        <v>4504</v>
      </c>
      <c r="J15" s="5" t="s">
        <v>4496</v>
      </c>
      <c r="K15" s="8"/>
      <c r="L15" s="8"/>
      <c r="M15" s="8"/>
    </row>
    <row r="16" spans="1:13" ht="11" customHeight="1" x14ac:dyDescent="0.35">
      <c r="A16" s="36"/>
      <c r="B16" s="7" t="s">
        <v>4452</v>
      </c>
      <c r="C16" s="4" t="s">
        <v>528</v>
      </c>
      <c r="D16" s="6"/>
      <c r="E16" s="12"/>
      <c r="F16" s="6"/>
      <c r="G16" s="6"/>
      <c r="H16" s="6"/>
      <c r="I16" s="5" t="s">
        <v>4505</v>
      </c>
      <c r="J16" s="5" t="s">
        <v>4496</v>
      </c>
      <c r="K16" s="8"/>
      <c r="L16" s="8"/>
      <c r="M16" s="8"/>
    </row>
    <row r="17" spans="1:13" ht="11" customHeight="1" x14ac:dyDescent="0.35">
      <c r="A17" s="36"/>
      <c r="B17" s="7" t="s">
        <v>4375</v>
      </c>
      <c r="C17" s="4" t="s">
        <v>536</v>
      </c>
      <c r="D17" s="6"/>
      <c r="E17" s="12"/>
      <c r="F17" s="6"/>
      <c r="G17" s="6"/>
      <c r="H17" s="6"/>
      <c r="I17" s="5" t="s">
        <v>4506</v>
      </c>
      <c r="J17" s="5" t="s">
        <v>4496</v>
      </c>
      <c r="K17" s="8"/>
      <c r="L17" s="8"/>
      <c r="M17" s="8"/>
    </row>
    <row r="18" spans="1:13" ht="11" customHeight="1" x14ac:dyDescent="0.35">
      <c r="A18" s="36"/>
      <c r="B18" s="7" t="s">
        <v>4453</v>
      </c>
      <c r="C18" s="4" t="s">
        <v>794</v>
      </c>
      <c r="D18" s="6"/>
      <c r="E18" s="12"/>
      <c r="F18" s="6"/>
      <c r="G18" s="6"/>
      <c r="H18" s="6"/>
      <c r="I18" s="5" t="s">
        <v>4507</v>
      </c>
      <c r="J18" s="5" t="s">
        <v>4496</v>
      </c>
      <c r="K18" s="8"/>
      <c r="L18" s="8"/>
      <c r="M18" s="8"/>
    </row>
    <row r="19" spans="1:13" ht="11" customHeight="1" x14ac:dyDescent="0.35">
      <c r="A19" s="36"/>
      <c r="B19" s="7" t="s">
        <v>4376</v>
      </c>
      <c r="C19" s="4" t="s">
        <v>965</v>
      </c>
      <c r="D19" s="6"/>
      <c r="E19" s="6"/>
      <c r="F19" s="12"/>
      <c r="G19" s="12"/>
      <c r="H19" s="12"/>
      <c r="I19" s="5" t="s">
        <v>4508</v>
      </c>
      <c r="J19" s="5" t="s">
        <v>4496</v>
      </c>
      <c r="K19" s="8"/>
      <c r="L19" s="8"/>
      <c r="M19" s="8"/>
    </row>
    <row r="20" spans="1:13" ht="11" customHeight="1" x14ac:dyDescent="0.35">
      <c r="A20" s="36"/>
      <c r="B20" s="7" t="s">
        <v>1463</v>
      </c>
      <c r="C20" s="4" t="s">
        <v>538</v>
      </c>
      <c r="D20" s="6"/>
      <c r="E20" s="12"/>
      <c r="F20" s="6"/>
      <c r="G20" s="6"/>
      <c r="H20" s="6"/>
      <c r="I20" s="5" t="s">
        <v>4509</v>
      </c>
      <c r="J20" s="5" t="s">
        <v>4496</v>
      </c>
      <c r="K20" s="8"/>
      <c r="L20" s="8"/>
      <c r="M20" s="8"/>
    </row>
    <row r="21" spans="1:13" ht="11" customHeight="1" x14ac:dyDescent="0.35">
      <c r="A21" s="36"/>
      <c r="B21" s="7" t="s">
        <v>4454</v>
      </c>
      <c r="C21" s="4" t="s">
        <v>540</v>
      </c>
      <c r="D21" s="6"/>
      <c r="E21" s="12"/>
      <c r="F21" s="6"/>
      <c r="G21" s="6"/>
      <c r="H21" s="6"/>
      <c r="I21" s="5" t="s">
        <v>4510</v>
      </c>
      <c r="J21" s="5" t="s">
        <v>4496</v>
      </c>
      <c r="K21" s="8"/>
      <c r="L21" s="8"/>
      <c r="M21" s="8"/>
    </row>
    <row r="22" spans="1:13" ht="11" customHeight="1" x14ac:dyDescent="0.35">
      <c r="A22" s="36"/>
      <c r="B22" s="7" t="s">
        <v>4377</v>
      </c>
      <c r="C22" s="4" t="s">
        <v>544</v>
      </c>
      <c r="D22" s="6"/>
      <c r="E22" s="12"/>
      <c r="F22" s="12"/>
      <c r="G22" s="12"/>
      <c r="H22" s="6"/>
      <c r="I22" s="5" t="s">
        <v>4511</v>
      </c>
      <c r="J22" s="5" t="s">
        <v>4496</v>
      </c>
      <c r="K22" s="8"/>
      <c r="L22" s="8"/>
      <c r="M22" s="8"/>
    </row>
    <row r="23" spans="1:13" ht="11" customHeight="1" x14ac:dyDescent="0.35">
      <c r="A23" s="36"/>
      <c r="B23" s="7" t="s">
        <v>4455</v>
      </c>
      <c r="C23" s="4" t="s">
        <v>546</v>
      </c>
      <c r="D23" s="6"/>
      <c r="E23" s="12"/>
      <c r="F23" s="12"/>
      <c r="G23" s="12"/>
      <c r="H23" s="6"/>
      <c r="I23" s="5" t="s">
        <v>4512</v>
      </c>
      <c r="J23" s="5" t="s">
        <v>4496</v>
      </c>
      <c r="K23" s="8"/>
      <c r="L23" s="8"/>
      <c r="M23" s="8"/>
    </row>
    <row r="24" spans="1:13" ht="11" customHeight="1" x14ac:dyDescent="0.35">
      <c r="A24" s="36"/>
      <c r="B24" s="7" t="s">
        <v>4378</v>
      </c>
      <c r="C24" s="4" t="s">
        <v>970</v>
      </c>
      <c r="D24" s="6"/>
      <c r="E24" s="6"/>
      <c r="F24" s="6"/>
      <c r="G24" s="6"/>
      <c r="H24" s="6"/>
      <c r="I24" s="5" t="s">
        <v>4513</v>
      </c>
      <c r="J24" s="5" t="s">
        <v>4496</v>
      </c>
      <c r="K24" s="8"/>
      <c r="L24" s="8"/>
      <c r="M24" s="8"/>
    </row>
    <row r="25" spans="1:13" ht="11" customHeight="1" x14ac:dyDescent="0.35">
      <c r="A25" s="36"/>
      <c r="B25" s="7" t="s">
        <v>4456</v>
      </c>
      <c r="C25" s="4" t="s">
        <v>548</v>
      </c>
      <c r="D25" s="6"/>
      <c r="E25" s="6"/>
      <c r="F25" s="6"/>
      <c r="G25" s="6"/>
      <c r="H25" s="6"/>
      <c r="I25" s="5" t="s">
        <v>4531</v>
      </c>
      <c r="J25" s="5" t="s">
        <v>4496</v>
      </c>
      <c r="K25" s="5" t="s">
        <v>1705</v>
      </c>
      <c r="L25" s="8"/>
      <c r="M25" s="8"/>
    </row>
    <row r="26" spans="1:13" ht="11" customHeight="1" x14ac:dyDescent="0.35">
      <c r="A26" s="36"/>
      <c r="B26" s="7" t="s">
        <v>4457</v>
      </c>
      <c r="C26" s="4" t="s">
        <v>550</v>
      </c>
      <c r="D26" s="6"/>
      <c r="E26" s="6"/>
      <c r="F26" s="6"/>
      <c r="G26" s="6"/>
      <c r="H26" s="6"/>
      <c r="I26" s="5" t="s">
        <v>4514</v>
      </c>
      <c r="J26" s="5" t="s">
        <v>4496</v>
      </c>
      <c r="K26" s="8"/>
      <c r="L26" s="8"/>
      <c r="M26" s="8"/>
    </row>
    <row r="27" spans="1:13" ht="11" customHeight="1" x14ac:dyDescent="0.35">
      <c r="A27" s="36"/>
      <c r="B27" s="7" t="s">
        <v>4458</v>
      </c>
      <c r="C27" s="4" t="s">
        <v>552</v>
      </c>
      <c r="D27" s="6"/>
      <c r="E27" s="6"/>
      <c r="F27" s="6"/>
      <c r="G27" s="6"/>
      <c r="H27" s="6"/>
      <c r="I27" s="5" t="s">
        <v>4515</v>
      </c>
      <c r="J27" s="5" t="s">
        <v>4496</v>
      </c>
      <c r="K27" s="8"/>
      <c r="L27" s="8"/>
      <c r="M27" s="8"/>
    </row>
    <row r="28" spans="1:13" ht="11" customHeight="1" x14ac:dyDescent="0.35">
      <c r="A28" s="7" t="s">
        <v>4379</v>
      </c>
      <c r="B28" s="7" t="s">
        <v>4379</v>
      </c>
      <c r="C28" s="4" t="s">
        <v>554</v>
      </c>
      <c r="D28" s="6"/>
      <c r="E28" s="12"/>
      <c r="F28" s="12"/>
      <c r="G28" s="12"/>
      <c r="H28" s="12"/>
      <c r="I28" s="5" t="s">
        <v>4414</v>
      </c>
      <c r="J28" s="5" t="s">
        <v>4496</v>
      </c>
      <c r="K28" s="8"/>
      <c r="L28" s="8"/>
      <c r="M28" s="8"/>
    </row>
    <row r="29" spans="1:13" ht="11" customHeight="1" x14ac:dyDescent="0.35">
      <c r="A29" s="37" t="s">
        <v>4380</v>
      </c>
      <c r="B29" s="7" t="s">
        <v>4459</v>
      </c>
      <c r="C29" s="4" t="s">
        <v>556</v>
      </c>
      <c r="D29" s="6"/>
      <c r="E29" s="6"/>
      <c r="F29" s="6"/>
      <c r="G29" s="6"/>
      <c r="H29" s="6"/>
      <c r="I29" s="5" t="s">
        <v>4516</v>
      </c>
      <c r="J29" s="5" t="s">
        <v>4496</v>
      </c>
      <c r="K29" s="8"/>
      <c r="L29" s="8"/>
      <c r="M29" s="8"/>
    </row>
    <row r="30" spans="1:13" ht="11" customHeight="1" x14ac:dyDescent="0.35">
      <c r="A30" s="36"/>
      <c r="B30" s="7" t="s">
        <v>4460</v>
      </c>
      <c r="C30" s="4" t="s">
        <v>558</v>
      </c>
      <c r="D30" s="6"/>
      <c r="E30" s="6"/>
      <c r="F30" s="6"/>
      <c r="G30" s="6"/>
      <c r="H30" s="12"/>
      <c r="I30" s="5" t="s">
        <v>4517</v>
      </c>
      <c r="J30" s="5" t="s">
        <v>4496</v>
      </c>
      <c r="K30" s="8"/>
      <c r="L30" s="8"/>
      <c r="M30" s="8"/>
    </row>
    <row r="31" spans="1:13" ht="11" customHeight="1" x14ac:dyDescent="0.35">
      <c r="A31" s="36"/>
      <c r="B31" s="7" t="s">
        <v>4461</v>
      </c>
      <c r="C31" s="4" t="s">
        <v>560</v>
      </c>
      <c r="D31" s="6"/>
      <c r="E31" s="6"/>
      <c r="F31" s="6"/>
      <c r="G31" s="6"/>
      <c r="H31" s="6"/>
      <c r="I31" s="5" t="s">
        <v>4518</v>
      </c>
      <c r="J31" s="5" t="s">
        <v>4496</v>
      </c>
      <c r="K31" s="8"/>
      <c r="L31" s="8"/>
      <c r="M31" s="8"/>
    </row>
    <row r="32" spans="1:13" ht="11" customHeight="1" x14ac:dyDescent="0.35">
      <c r="A32" s="36"/>
      <c r="B32" s="7" t="s">
        <v>4462</v>
      </c>
      <c r="C32" s="4" t="s">
        <v>986</v>
      </c>
      <c r="D32" s="6"/>
      <c r="E32" s="6"/>
      <c r="F32" s="6"/>
      <c r="G32" s="6"/>
      <c r="H32" s="6"/>
      <c r="I32" s="5" t="s">
        <v>4519</v>
      </c>
      <c r="J32" s="5" t="s">
        <v>4496</v>
      </c>
      <c r="K32" s="8"/>
      <c r="L32" s="8"/>
      <c r="M32" s="8"/>
    </row>
    <row r="33" spans="1:13" ht="11" customHeight="1" x14ac:dyDescent="0.35">
      <c r="A33" s="36"/>
      <c r="B33" s="7" t="s">
        <v>4463</v>
      </c>
      <c r="C33" s="4" t="s">
        <v>988</v>
      </c>
      <c r="D33" s="6"/>
      <c r="E33" s="6"/>
      <c r="F33" s="6"/>
      <c r="G33" s="6"/>
      <c r="H33" s="6"/>
      <c r="I33" s="5" t="s">
        <v>4520</v>
      </c>
      <c r="J33" s="5" t="s">
        <v>4496</v>
      </c>
      <c r="K33" s="8"/>
      <c r="L33" s="8"/>
      <c r="M33" s="8"/>
    </row>
    <row r="34" spans="1:13" ht="11" customHeight="1" x14ac:dyDescent="0.35">
      <c r="A34" s="37" t="s">
        <v>4464</v>
      </c>
      <c r="B34" s="36"/>
      <c r="C34" s="4" t="s">
        <v>566</v>
      </c>
      <c r="D34" s="6"/>
      <c r="E34" s="6"/>
      <c r="F34" s="6"/>
      <c r="G34" s="6"/>
      <c r="H34" s="6"/>
      <c r="I34" s="5" t="s">
        <v>4521</v>
      </c>
      <c r="J34" s="5" t="s">
        <v>4496</v>
      </c>
      <c r="K34" s="8"/>
      <c r="L34" s="8"/>
      <c r="M34" s="8"/>
    </row>
    <row r="35" spans="1:13" ht="11" customHeight="1" x14ac:dyDescent="0.35">
      <c r="A35" s="37" t="s">
        <v>4382</v>
      </c>
      <c r="B35" s="36"/>
      <c r="C35" s="4" t="s">
        <v>568</v>
      </c>
      <c r="D35" s="6"/>
      <c r="E35" s="6"/>
      <c r="F35" s="6"/>
      <c r="G35" s="6"/>
      <c r="H35" s="6"/>
      <c r="I35" s="5" t="s">
        <v>4526</v>
      </c>
      <c r="J35" s="5" t="s">
        <v>4496</v>
      </c>
      <c r="K35" s="8"/>
      <c r="L35" s="5" t="s">
        <v>4525</v>
      </c>
      <c r="M35" s="8"/>
    </row>
    <row r="36" spans="1:13" ht="11" customHeight="1" x14ac:dyDescent="0.35">
      <c r="A36" s="37" t="s">
        <v>4383</v>
      </c>
      <c r="B36" s="7" t="s">
        <v>4384</v>
      </c>
      <c r="C36" s="4" t="s">
        <v>570</v>
      </c>
      <c r="D36" s="6"/>
      <c r="E36" s="12"/>
      <c r="F36" s="12"/>
      <c r="G36" s="6"/>
      <c r="H36" s="12"/>
      <c r="I36" s="5" t="s">
        <v>4416</v>
      </c>
      <c r="J36" s="5" t="s">
        <v>4496</v>
      </c>
      <c r="K36" s="8"/>
      <c r="L36" s="8"/>
      <c r="M36" s="8"/>
    </row>
    <row r="37" spans="1:13" ht="11" customHeight="1" x14ac:dyDescent="0.35">
      <c r="A37" s="36"/>
      <c r="B37" s="7" t="s">
        <v>4385</v>
      </c>
      <c r="C37" s="4" t="s">
        <v>572</v>
      </c>
      <c r="D37" s="6"/>
      <c r="E37" s="12"/>
      <c r="F37" s="12"/>
      <c r="G37" s="6"/>
      <c r="H37" s="12"/>
      <c r="I37" s="5" t="s">
        <v>4417</v>
      </c>
      <c r="J37" s="5" t="s">
        <v>4496</v>
      </c>
      <c r="K37" s="8"/>
      <c r="L37" s="8"/>
      <c r="M37" s="8"/>
    </row>
    <row r="38" spans="1:13" ht="11" customHeight="1" x14ac:dyDescent="0.35">
      <c r="A38" s="36"/>
      <c r="B38" s="7" t="s">
        <v>4386</v>
      </c>
      <c r="C38" s="4" t="s">
        <v>574</v>
      </c>
      <c r="D38" s="6"/>
      <c r="E38" s="12"/>
      <c r="F38" s="12"/>
      <c r="G38" s="6"/>
      <c r="H38" s="6"/>
      <c r="I38" s="5" t="s">
        <v>4418</v>
      </c>
      <c r="J38" s="5" t="s">
        <v>4496</v>
      </c>
      <c r="K38" s="8"/>
      <c r="L38" s="8"/>
      <c r="M38" s="8"/>
    </row>
    <row r="39" spans="1:13" ht="11" customHeight="1" x14ac:dyDescent="0.35">
      <c r="A39" s="36"/>
      <c r="B39" s="7" t="s">
        <v>4387</v>
      </c>
      <c r="C39" s="4" t="s">
        <v>576</v>
      </c>
      <c r="D39" s="6"/>
      <c r="E39" s="12"/>
      <c r="F39" s="12"/>
      <c r="G39" s="6"/>
      <c r="H39" s="6"/>
      <c r="I39" s="5" t="s">
        <v>4419</v>
      </c>
      <c r="J39" s="5" t="s">
        <v>4496</v>
      </c>
      <c r="K39" s="8"/>
      <c r="L39" s="8"/>
      <c r="M39" s="8"/>
    </row>
    <row r="40" spans="1:13" ht="11" customHeight="1" x14ac:dyDescent="0.35">
      <c r="A40" s="36"/>
      <c r="B40" s="7" t="s">
        <v>4388</v>
      </c>
      <c r="C40" s="4" t="s">
        <v>1417</v>
      </c>
      <c r="D40" s="6"/>
      <c r="E40" s="12"/>
      <c r="F40" s="12"/>
      <c r="G40" s="6"/>
      <c r="H40" s="12"/>
      <c r="I40" s="5" t="s">
        <v>4420</v>
      </c>
      <c r="J40" s="5" t="s">
        <v>4496</v>
      </c>
      <c r="K40" s="8"/>
      <c r="L40" s="8"/>
      <c r="M40" s="8"/>
    </row>
    <row r="41" spans="1:13" ht="11" customHeight="1" x14ac:dyDescent="0.35">
      <c r="A41" s="36"/>
      <c r="B41" s="7" t="s">
        <v>4389</v>
      </c>
      <c r="C41" s="4" t="s">
        <v>1419</v>
      </c>
      <c r="D41" s="6"/>
      <c r="E41" s="12"/>
      <c r="F41" s="12"/>
      <c r="G41" s="6"/>
      <c r="H41" s="6"/>
      <c r="I41" s="5" t="s">
        <v>4421</v>
      </c>
      <c r="J41" s="5" t="s">
        <v>4496</v>
      </c>
      <c r="K41" s="8"/>
      <c r="L41" s="8"/>
      <c r="M41" s="8"/>
    </row>
    <row r="42" spans="1:13" ht="11" customHeight="1" x14ac:dyDescent="0.35">
      <c r="A42" s="36"/>
      <c r="B42" s="7" t="s">
        <v>4390</v>
      </c>
      <c r="C42" s="4" t="s">
        <v>1421</v>
      </c>
      <c r="D42" s="6"/>
      <c r="E42" s="12"/>
      <c r="F42" s="12"/>
      <c r="G42" s="6"/>
      <c r="H42" s="12"/>
      <c r="I42" s="5" t="s">
        <v>4422</v>
      </c>
      <c r="J42" s="5" t="s">
        <v>4496</v>
      </c>
      <c r="K42" s="8"/>
      <c r="L42" s="8"/>
      <c r="M42" s="8"/>
    </row>
    <row r="43" spans="1:13" ht="11" customHeight="1" x14ac:dyDescent="0.35">
      <c r="A43" s="36"/>
      <c r="B43" s="7" t="s">
        <v>4391</v>
      </c>
      <c r="C43" s="4" t="s">
        <v>578</v>
      </c>
      <c r="D43" s="6"/>
      <c r="E43" s="12"/>
      <c r="F43" s="12"/>
      <c r="G43" s="6"/>
      <c r="H43" s="6"/>
      <c r="I43" s="5" t="s">
        <v>4423</v>
      </c>
      <c r="J43" s="5" t="s">
        <v>4496</v>
      </c>
      <c r="K43" s="8"/>
      <c r="L43" s="8"/>
      <c r="M43" s="8"/>
    </row>
    <row r="44" spans="1:13" ht="11" customHeight="1" x14ac:dyDescent="0.35">
      <c r="A44" s="36"/>
      <c r="B44" s="7" t="s">
        <v>4465</v>
      </c>
      <c r="C44" s="4" t="s">
        <v>580</v>
      </c>
      <c r="D44" s="6"/>
      <c r="E44" s="12"/>
      <c r="F44" s="12"/>
      <c r="G44" s="6"/>
      <c r="H44" s="6"/>
      <c r="I44" s="5" t="s">
        <v>4522</v>
      </c>
      <c r="J44" s="5" t="s">
        <v>4496</v>
      </c>
      <c r="K44" s="8"/>
      <c r="L44" s="8"/>
      <c r="M44" s="8"/>
    </row>
    <row r="45" spans="1:13" ht="11" customHeight="1" x14ac:dyDescent="0.35">
      <c r="A45" s="36"/>
      <c r="B45" s="7" t="s">
        <v>4392</v>
      </c>
      <c r="C45" s="4" t="s">
        <v>582</v>
      </c>
      <c r="D45" s="6"/>
      <c r="E45" s="12"/>
      <c r="F45" s="12"/>
      <c r="G45" s="6"/>
      <c r="H45" s="6"/>
      <c r="I45" s="5" t="s">
        <v>4523</v>
      </c>
      <c r="J45" s="5" t="s">
        <v>4496</v>
      </c>
      <c r="K45" s="8"/>
      <c r="L45" s="8"/>
      <c r="M45" s="8"/>
    </row>
    <row r="46" spans="1:13" ht="11" customHeight="1" x14ac:dyDescent="0.35">
      <c r="A46" s="37" t="s">
        <v>4393</v>
      </c>
      <c r="B46" s="36"/>
      <c r="C46" s="4" t="s">
        <v>584</v>
      </c>
      <c r="D46" s="6"/>
      <c r="E46" s="12"/>
      <c r="F46" s="12"/>
      <c r="G46" s="6"/>
      <c r="H46" s="6"/>
      <c r="I46" s="5" t="s">
        <v>4524</v>
      </c>
      <c r="J46" s="5" t="s">
        <v>4496</v>
      </c>
      <c r="K46" s="8"/>
      <c r="L46" s="8"/>
      <c r="M46" s="8"/>
    </row>
    <row r="47" spans="1:13" ht="11" customHeight="1" x14ac:dyDescent="0.35">
      <c r="A47" s="37" t="s">
        <v>4466</v>
      </c>
      <c r="B47" s="7" t="s">
        <v>4467</v>
      </c>
      <c r="C47" s="4" t="s">
        <v>586</v>
      </c>
      <c r="D47" s="6"/>
      <c r="E47" s="6"/>
      <c r="F47" s="6"/>
      <c r="G47" s="6"/>
      <c r="H47" s="12"/>
      <c r="I47" s="5" t="s">
        <v>4532</v>
      </c>
      <c r="J47" s="5" t="s">
        <v>4496</v>
      </c>
      <c r="K47" s="8"/>
      <c r="L47" s="5" t="s">
        <v>4533</v>
      </c>
      <c r="M47" s="8"/>
    </row>
    <row r="48" spans="1:13" ht="11" customHeight="1" x14ac:dyDescent="0.35">
      <c r="A48" s="36"/>
      <c r="B48" s="7" t="s">
        <v>4468</v>
      </c>
      <c r="C48" s="4" t="s">
        <v>805</v>
      </c>
      <c r="D48" s="6"/>
      <c r="E48" s="6"/>
      <c r="F48" s="6"/>
      <c r="G48" s="6"/>
      <c r="H48" s="6"/>
      <c r="I48" s="5" t="s">
        <v>4532</v>
      </c>
      <c r="J48" s="5" t="s">
        <v>4496</v>
      </c>
      <c r="K48" s="8"/>
      <c r="L48" s="5" t="s">
        <v>4534</v>
      </c>
      <c r="M48" s="8"/>
    </row>
    <row r="49" spans="1:13" ht="11" customHeight="1" x14ac:dyDescent="0.35">
      <c r="A49" s="36"/>
      <c r="B49" s="7" t="s">
        <v>4469</v>
      </c>
      <c r="C49" s="4" t="s">
        <v>3939</v>
      </c>
      <c r="D49" s="6"/>
      <c r="E49" s="6"/>
      <c r="F49" s="6"/>
      <c r="G49" s="6"/>
      <c r="H49" s="12"/>
      <c r="I49" s="5" t="s">
        <v>4532</v>
      </c>
      <c r="J49" s="5" t="s">
        <v>4496</v>
      </c>
      <c r="K49" s="8"/>
      <c r="L49" s="5" t="s">
        <v>4535</v>
      </c>
      <c r="M49" s="8"/>
    </row>
    <row r="50" spans="1:13" ht="11" customHeight="1" x14ac:dyDescent="0.35">
      <c r="A50" s="36"/>
      <c r="B50" s="7" t="s">
        <v>4470</v>
      </c>
      <c r="C50" s="4" t="s">
        <v>588</v>
      </c>
      <c r="D50" s="6"/>
      <c r="E50" s="6"/>
      <c r="F50" s="6"/>
      <c r="G50" s="6"/>
      <c r="H50" s="6"/>
      <c r="I50" s="5" t="s">
        <v>4532</v>
      </c>
      <c r="J50" s="5" t="s">
        <v>4496</v>
      </c>
      <c r="K50" s="8"/>
      <c r="L50" s="5" t="s">
        <v>4529</v>
      </c>
      <c r="M50" s="8"/>
    </row>
    <row r="51" spans="1:13" ht="11" customHeight="1" x14ac:dyDescent="0.35">
      <c r="A51" s="37" t="s">
        <v>4471</v>
      </c>
      <c r="B51" s="7" t="s">
        <v>4472</v>
      </c>
      <c r="C51" s="4" t="s">
        <v>590</v>
      </c>
      <c r="D51" s="6"/>
      <c r="E51" s="6"/>
      <c r="F51" s="6"/>
      <c r="G51" s="6"/>
      <c r="H51" s="6"/>
      <c r="I51" s="5" t="s">
        <v>4532</v>
      </c>
      <c r="J51" s="5" t="s">
        <v>4536</v>
      </c>
      <c r="K51" s="8"/>
      <c r="L51" s="5" t="s">
        <v>4527</v>
      </c>
      <c r="M51" s="8"/>
    </row>
    <row r="52" spans="1:13" ht="11" customHeight="1" x14ac:dyDescent="0.35">
      <c r="A52" s="36"/>
      <c r="B52" s="7" t="s">
        <v>4473</v>
      </c>
      <c r="C52" s="4" t="s">
        <v>592</v>
      </c>
      <c r="D52" s="6"/>
      <c r="E52" s="6"/>
      <c r="F52" s="6"/>
      <c r="G52" s="6"/>
      <c r="H52" s="6"/>
      <c r="I52" s="5" t="s">
        <v>4537</v>
      </c>
      <c r="J52" s="5" t="s">
        <v>4536</v>
      </c>
      <c r="K52" s="8"/>
      <c r="L52" s="5" t="s">
        <v>4527</v>
      </c>
      <c r="M52" s="8"/>
    </row>
    <row r="53" spans="1:13" ht="11" customHeight="1" x14ac:dyDescent="0.35">
      <c r="A53" s="36"/>
      <c r="B53" s="7" t="s">
        <v>4474</v>
      </c>
      <c r="C53" s="4" t="s">
        <v>600</v>
      </c>
      <c r="D53" s="6"/>
      <c r="E53" s="6"/>
      <c r="F53" s="6"/>
      <c r="G53" s="6"/>
      <c r="H53" s="6"/>
      <c r="I53" s="5" t="s">
        <v>4426</v>
      </c>
      <c r="J53" s="8"/>
      <c r="K53" s="8"/>
      <c r="L53" s="5" t="s">
        <v>4525</v>
      </c>
      <c r="M53" s="8"/>
    </row>
    <row r="54" spans="1:13" ht="11" customHeight="1" x14ac:dyDescent="0.35">
      <c r="A54" s="36"/>
      <c r="B54" s="7" t="s">
        <v>4475</v>
      </c>
      <c r="C54" s="4" t="s">
        <v>608</v>
      </c>
      <c r="D54" s="6"/>
      <c r="E54" s="6"/>
      <c r="F54" s="6"/>
      <c r="G54" s="6"/>
      <c r="H54" s="6"/>
      <c r="I54" s="5" t="s">
        <v>4251</v>
      </c>
      <c r="J54" s="8"/>
      <c r="K54" s="8"/>
      <c r="L54" s="5" t="s">
        <v>4525</v>
      </c>
      <c r="M54" s="8"/>
    </row>
    <row r="55" spans="1:13" ht="11" customHeight="1" x14ac:dyDescent="0.35">
      <c r="A55" s="36"/>
      <c r="B55" s="7" t="s">
        <v>4476</v>
      </c>
      <c r="C55" s="4" t="s">
        <v>602</v>
      </c>
      <c r="D55" s="6"/>
      <c r="E55" s="6"/>
      <c r="F55" s="6"/>
      <c r="G55" s="6"/>
      <c r="H55" s="12"/>
      <c r="I55" s="5" t="s">
        <v>4526</v>
      </c>
      <c r="J55" s="8"/>
      <c r="K55" s="8"/>
      <c r="L55" s="5" t="s">
        <v>4527</v>
      </c>
      <c r="M55" s="8"/>
    </row>
    <row r="56" spans="1:13" ht="11" customHeight="1" x14ac:dyDescent="0.35">
      <c r="A56" s="36"/>
      <c r="B56" s="7" t="s">
        <v>4477</v>
      </c>
      <c r="C56" s="4" t="s">
        <v>628</v>
      </c>
      <c r="D56" s="6"/>
      <c r="E56" s="6"/>
      <c r="F56" s="6"/>
      <c r="G56" s="6"/>
      <c r="H56" s="12"/>
      <c r="I56" s="5" t="s">
        <v>4528</v>
      </c>
      <c r="J56" s="8"/>
      <c r="K56" s="8"/>
      <c r="L56" s="5" t="s">
        <v>4527</v>
      </c>
      <c r="M56" s="8"/>
    </row>
    <row r="57" spans="1:13" ht="11" customHeight="1" x14ac:dyDescent="0.35">
      <c r="A57" s="36"/>
      <c r="B57" s="7" t="s">
        <v>4478</v>
      </c>
      <c r="C57" s="4" t="s">
        <v>1454</v>
      </c>
      <c r="D57" s="6"/>
      <c r="E57" s="6"/>
      <c r="F57" s="6"/>
      <c r="G57" s="6"/>
      <c r="H57" s="6"/>
      <c r="I57" s="5" t="s">
        <v>4251</v>
      </c>
      <c r="J57" s="5" t="s">
        <v>4496</v>
      </c>
      <c r="K57" s="8"/>
      <c r="L57" s="5" t="s">
        <v>4527</v>
      </c>
      <c r="M57" s="8"/>
    </row>
    <row r="58" spans="1:13" ht="11" customHeight="1" x14ac:dyDescent="0.35">
      <c r="A58" s="36"/>
      <c r="B58" s="7" t="s">
        <v>4479</v>
      </c>
      <c r="C58" s="4" t="s">
        <v>1456</v>
      </c>
      <c r="D58" s="6"/>
      <c r="E58" s="6"/>
      <c r="F58" s="6"/>
      <c r="G58" s="6"/>
      <c r="H58" s="6"/>
      <c r="I58" s="5" t="s">
        <v>4251</v>
      </c>
      <c r="J58" s="5" t="s">
        <v>4536</v>
      </c>
      <c r="K58" s="8"/>
      <c r="L58" s="5" t="s">
        <v>4525</v>
      </c>
      <c r="M58" s="8"/>
    </row>
    <row r="59" spans="1:13" ht="11" customHeight="1" x14ac:dyDescent="0.35">
      <c r="A59" s="37" t="s">
        <v>4480</v>
      </c>
      <c r="B59" s="36"/>
      <c r="C59" s="4" t="s">
        <v>638</v>
      </c>
      <c r="D59" s="6"/>
      <c r="E59" s="6"/>
      <c r="F59" s="6"/>
      <c r="G59" s="6"/>
      <c r="H59" s="6"/>
      <c r="I59" s="5" t="s">
        <v>4251</v>
      </c>
      <c r="J59" s="8"/>
      <c r="K59" s="8"/>
      <c r="L59" s="8"/>
      <c r="M59" s="8"/>
    </row>
    <row r="60" spans="1:13" ht="11" customHeight="1" x14ac:dyDescent="0.35">
      <c r="A60" s="37" t="s">
        <v>4481</v>
      </c>
      <c r="B60" s="36"/>
      <c r="C60" s="4" t="s">
        <v>1458</v>
      </c>
      <c r="D60" s="6"/>
      <c r="E60" s="12"/>
      <c r="F60" s="12"/>
      <c r="G60" s="12"/>
      <c r="H60" s="12"/>
      <c r="I60" s="5" t="s">
        <v>4252</v>
      </c>
      <c r="J60" s="5" t="s">
        <v>4496</v>
      </c>
      <c r="K60" s="8"/>
      <c r="L60" s="5" t="s">
        <v>4525</v>
      </c>
      <c r="M60" s="8"/>
    </row>
    <row r="61" spans="1:13" ht="11" customHeight="1" x14ac:dyDescent="0.35">
      <c r="A61" s="37" t="s">
        <v>4482</v>
      </c>
      <c r="B61" s="36"/>
      <c r="C61" s="4" t="s">
        <v>1439</v>
      </c>
      <c r="D61" s="6"/>
      <c r="E61" s="12"/>
      <c r="F61" s="12"/>
      <c r="G61" s="12"/>
      <c r="H61" s="12"/>
      <c r="I61" s="5" t="s">
        <v>4252</v>
      </c>
      <c r="J61" s="8"/>
      <c r="K61" s="8"/>
      <c r="L61" s="5" t="s">
        <v>4527</v>
      </c>
      <c r="M61" s="5" t="s">
        <v>4538</v>
      </c>
    </row>
    <row r="62" spans="1:13" ht="11" customHeight="1" x14ac:dyDescent="0.35">
      <c r="A62" s="37" t="s">
        <v>4483</v>
      </c>
      <c r="B62" s="36"/>
      <c r="C62" s="4" t="s">
        <v>1466</v>
      </c>
      <c r="D62" s="6"/>
      <c r="E62" s="12"/>
      <c r="F62" s="12"/>
      <c r="G62" s="12"/>
      <c r="H62" s="12"/>
      <c r="I62" s="5" t="s">
        <v>4252</v>
      </c>
      <c r="J62" s="8"/>
      <c r="K62" s="8"/>
      <c r="L62" s="5" t="s">
        <v>4529</v>
      </c>
      <c r="M62" s="8"/>
    </row>
    <row r="63" spans="1:13" ht="11" customHeight="1" x14ac:dyDescent="0.35">
      <c r="A63" s="37" t="s">
        <v>4484</v>
      </c>
      <c r="B63" s="36"/>
      <c r="C63" s="4" t="s">
        <v>636</v>
      </c>
      <c r="D63" s="6"/>
      <c r="E63" s="12"/>
      <c r="F63" s="12"/>
      <c r="G63" s="12"/>
      <c r="H63" s="12"/>
      <c r="I63" s="5" t="s">
        <v>4252</v>
      </c>
      <c r="J63" s="5" t="s">
        <v>4496</v>
      </c>
      <c r="K63" s="8"/>
      <c r="L63" s="8"/>
      <c r="M63" s="8"/>
    </row>
    <row r="64" spans="1:13" ht="11" customHeight="1" x14ac:dyDescent="0.35">
      <c r="A64" s="37" t="s">
        <v>4485</v>
      </c>
      <c r="B64" s="36"/>
      <c r="C64" s="4" t="s">
        <v>640</v>
      </c>
      <c r="D64" s="6"/>
      <c r="E64" s="12"/>
      <c r="F64" s="12"/>
      <c r="G64" s="12"/>
      <c r="H64" s="12"/>
      <c r="I64" s="5" t="s">
        <v>4252</v>
      </c>
      <c r="J64" s="5" t="s">
        <v>4536</v>
      </c>
      <c r="K64" s="8"/>
      <c r="L64" s="5" t="s">
        <v>4527</v>
      </c>
      <c r="M64" s="8"/>
    </row>
    <row r="65" spans="1:13" ht="11" customHeight="1" x14ac:dyDescent="0.35">
      <c r="A65" s="37" t="s">
        <v>4486</v>
      </c>
      <c r="B65" s="36"/>
      <c r="C65" s="4" t="s">
        <v>1460</v>
      </c>
      <c r="D65" s="6"/>
      <c r="E65" s="12"/>
      <c r="F65" s="12"/>
      <c r="G65" s="12"/>
      <c r="H65" s="12"/>
      <c r="I65" s="5" t="s">
        <v>4252</v>
      </c>
      <c r="J65" s="5" t="s">
        <v>4536</v>
      </c>
      <c r="K65" s="8"/>
      <c r="L65" s="5" t="s">
        <v>4525</v>
      </c>
      <c r="M65" s="8"/>
    </row>
    <row r="66" spans="1:13" ht="11" customHeight="1" x14ac:dyDescent="0.35">
      <c r="A66" s="37" t="s">
        <v>4487</v>
      </c>
      <c r="B66" s="36"/>
      <c r="C66" s="4" t="s">
        <v>642</v>
      </c>
      <c r="D66" s="6"/>
      <c r="E66" s="12"/>
      <c r="F66" s="12"/>
      <c r="G66" s="12"/>
      <c r="H66" s="12"/>
      <c r="I66" s="5" t="s">
        <v>4252</v>
      </c>
      <c r="J66" s="8"/>
      <c r="K66" s="8"/>
      <c r="L66" s="8"/>
      <c r="M66" s="8"/>
    </row>
    <row r="67" spans="1:13" ht="11" customHeight="1" x14ac:dyDescent="0.35">
      <c r="A67" s="37" t="s">
        <v>4488</v>
      </c>
      <c r="B67" s="36"/>
      <c r="C67" s="4" t="s">
        <v>1441</v>
      </c>
      <c r="D67" s="6"/>
      <c r="E67" s="12"/>
      <c r="F67" s="12"/>
      <c r="G67" s="12"/>
      <c r="H67" s="12"/>
      <c r="I67" s="5" t="s">
        <v>4428</v>
      </c>
      <c r="J67" s="8"/>
      <c r="K67" s="8"/>
      <c r="L67" s="5" t="s">
        <v>4525</v>
      </c>
      <c r="M67" s="8"/>
    </row>
    <row r="68" spans="1:13" ht="11" customHeight="1" x14ac:dyDescent="0.35">
      <c r="A68" s="37" t="s">
        <v>4489</v>
      </c>
      <c r="B68" s="36"/>
      <c r="C68" s="4" t="s">
        <v>1444</v>
      </c>
      <c r="D68" s="6"/>
      <c r="E68" s="12"/>
      <c r="F68" s="12"/>
      <c r="G68" s="12"/>
      <c r="H68" s="12"/>
      <c r="I68" s="5" t="s">
        <v>4530</v>
      </c>
      <c r="J68" s="8"/>
      <c r="K68" s="8"/>
      <c r="L68" s="5" t="s">
        <v>4527</v>
      </c>
      <c r="M68" s="8"/>
    </row>
    <row r="69" spans="1:13" ht="11" customHeight="1" x14ac:dyDescent="0.35">
      <c r="A69" s="37" t="s">
        <v>4490</v>
      </c>
      <c r="B69" s="36"/>
      <c r="C69" s="4" t="s">
        <v>1462</v>
      </c>
      <c r="D69" s="6"/>
      <c r="E69" s="12"/>
      <c r="F69" s="12"/>
      <c r="G69" s="12"/>
      <c r="H69" s="12"/>
      <c r="I69" s="5" t="s">
        <v>4428</v>
      </c>
      <c r="J69" s="5" t="s">
        <v>4496</v>
      </c>
      <c r="K69" s="8"/>
      <c r="L69" s="5" t="s">
        <v>4527</v>
      </c>
      <c r="M69" s="8"/>
    </row>
    <row r="70" spans="1:13" ht="11" customHeight="1" x14ac:dyDescent="0.35">
      <c r="A70" s="37" t="s">
        <v>4549</v>
      </c>
      <c r="B70" s="36"/>
      <c r="C70" s="4" t="s">
        <v>1464</v>
      </c>
      <c r="D70" s="6"/>
      <c r="E70" s="12"/>
      <c r="F70" s="12"/>
      <c r="G70" s="12"/>
      <c r="H70" s="12"/>
      <c r="I70" s="5" t="s">
        <v>4428</v>
      </c>
      <c r="J70" s="5" t="s">
        <v>4536</v>
      </c>
      <c r="K70" s="8"/>
      <c r="L70" s="5" t="s">
        <v>4525</v>
      </c>
      <c r="M70" s="8"/>
    </row>
    <row r="71" spans="1:13" ht="11" customHeight="1" x14ac:dyDescent="0.35">
      <c r="A71" s="37" t="s">
        <v>4492</v>
      </c>
      <c r="B71" s="36"/>
      <c r="C71" s="4" t="s">
        <v>644</v>
      </c>
      <c r="D71" s="6"/>
      <c r="E71" s="12"/>
      <c r="F71" s="12"/>
      <c r="G71" s="12"/>
      <c r="H71" s="12"/>
      <c r="I71" s="5" t="s">
        <v>4428</v>
      </c>
      <c r="J71" s="8"/>
      <c r="K71" s="8"/>
      <c r="L71" s="8"/>
      <c r="M71" s="8"/>
    </row>
    <row r="72" spans="1:13" ht="11" customHeight="1" x14ac:dyDescent="0.35">
      <c r="C72" s="5" t="s">
        <v>4248</v>
      </c>
      <c r="D72" s="8"/>
      <c r="E72" s="5" t="s">
        <v>4430</v>
      </c>
      <c r="F72" s="5" t="s">
        <v>4431</v>
      </c>
      <c r="G72" s="5" t="s">
        <v>4256</v>
      </c>
      <c r="H72" s="5" t="s">
        <v>4257</v>
      </c>
    </row>
  </sheetData>
  <mergeCells count="27">
    <mergeCell ref="A68:B68"/>
    <mergeCell ref="A69:B69"/>
    <mergeCell ref="A29:A33"/>
    <mergeCell ref="A70:B70"/>
    <mergeCell ref="A71:B71"/>
    <mergeCell ref="A34:B34"/>
    <mergeCell ref="A35:B35"/>
    <mergeCell ref="A51:A58"/>
    <mergeCell ref="A36:A45"/>
    <mergeCell ref="A46:B46"/>
    <mergeCell ref="A60:B60"/>
    <mergeCell ref="A61:B61"/>
    <mergeCell ref="A59:B59"/>
    <mergeCell ref="A65:B65"/>
    <mergeCell ref="A63:B63"/>
    <mergeCell ref="C1:C2"/>
    <mergeCell ref="M5:M6"/>
    <mergeCell ref="A64:B64"/>
    <mergeCell ref="A67:B67"/>
    <mergeCell ref="A66:B66"/>
    <mergeCell ref="A47:A50"/>
    <mergeCell ref="A7:A27"/>
    <mergeCell ref="I5:I6"/>
    <mergeCell ref="J5:J6"/>
    <mergeCell ref="K5:K6"/>
    <mergeCell ref="A62:B62"/>
    <mergeCell ref="L5:L6"/>
  </mergeCells>
  <dataValidations count="1">
    <dataValidation type="custom" allowBlank="1" showErrorMessage="1" errorTitle="Error" error="Data is of incorrect type!" sqref="D7:H71" xr:uid="{00000000-0002-0000-9A00-000001000000}">
      <formula1>ISNUMBER(D7)</formula1>
    </dataValidation>
  </dataValidations>
  <hyperlinks>
    <hyperlink ref="A1" location="'Table of Contents'!A1" display="S.23.01.05.01 - Own funds" xr:uid="{00000000-0004-0000-9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A00-000000000000}">
          <x14:formula1>
            <xm:f>Enumerations!$A$684:$A$684</xm:f>
          </x14:formula1>
          <xm:sqref>B3</xm:sqref>
        </x14:dataValidation>
      </x14:dataValidations>
    </ext>
  </extLst>
</worksheet>
</file>

<file path=xl/worksheets/sheet15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B00-000000000000}">
  <sheetPr codeName="Sheet156">
    <pageSetUpPr autoPageBreaks="0"/>
  </sheetPr>
  <dimension ref="A1:G13"/>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7" width="15" customWidth="1"/>
  </cols>
  <sheetData>
    <row r="1" spans="1:7" ht="11" customHeight="1" x14ac:dyDescent="0.35">
      <c r="A1" s="1" t="s">
        <v>4550</v>
      </c>
      <c r="C1" s="31" t="s">
        <v>20</v>
      </c>
    </row>
    <row r="2" spans="1:7" x14ac:dyDescent="0.35">
      <c r="C2" s="32"/>
    </row>
    <row r="3" spans="1:7" ht="10" customHeight="1" x14ac:dyDescent="0.35">
      <c r="A3" s="3" t="s">
        <v>2</v>
      </c>
      <c r="B3" s="2"/>
    </row>
    <row r="5" spans="1:7" ht="11" customHeight="1" x14ac:dyDescent="0.35">
      <c r="D5" s="3" t="s">
        <v>3989</v>
      </c>
      <c r="E5" s="33" t="s">
        <v>14</v>
      </c>
      <c r="F5" s="33" t="s">
        <v>4493</v>
      </c>
      <c r="G5" s="33" t="s">
        <v>4494</v>
      </c>
    </row>
    <row r="6" spans="1:7" ht="11" customHeight="1" x14ac:dyDescent="0.35">
      <c r="D6" s="4" t="s">
        <v>1276</v>
      </c>
      <c r="E6" s="34"/>
      <c r="F6" s="34"/>
      <c r="G6" s="34"/>
    </row>
    <row r="7" spans="1:7" ht="11" customHeight="1" x14ac:dyDescent="0.35">
      <c r="A7" s="37" t="s">
        <v>4376</v>
      </c>
      <c r="B7" s="7" t="s">
        <v>1473</v>
      </c>
      <c r="C7" s="4" t="s">
        <v>823</v>
      </c>
      <c r="D7" s="6"/>
      <c r="E7" s="5" t="s">
        <v>4542</v>
      </c>
      <c r="F7" s="5" t="s">
        <v>4496</v>
      </c>
      <c r="G7" s="5" t="s">
        <v>4527</v>
      </c>
    </row>
    <row r="8" spans="1:7" ht="11" customHeight="1" x14ac:dyDescent="0.35">
      <c r="A8" s="36"/>
      <c r="B8" s="7" t="s">
        <v>4433</v>
      </c>
      <c r="C8" s="4" t="s">
        <v>825</v>
      </c>
      <c r="D8" s="6"/>
      <c r="E8" s="5" t="s">
        <v>4543</v>
      </c>
      <c r="F8" s="5" t="s">
        <v>4496</v>
      </c>
      <c r="G8" s="5" t="s">
        <v>4527</v>
      </c>
    </row>
    <row r="9" spans="1:7" ht="11" customHeight="1" x14ac:dyDescent="0.35">
      <c r="A9" s="36"/>
      <c r="B9" s="7" t="s">
        <v>4434</v>
      </c>
      <c r="C9" s="4" t="s">
        <v>827</v>
      </c>
      <c r="D9" s="6"/>
      <c r="E9" s="5" t="s">
        <v>4544</v>
      </c>
      <c r="F9" s="5" t="s">
        <v>4496</v>
      </c>
      <c r="G9" s="5" t="s">
        <v>4527</v>
      </c>
    </row>
    <row r="10" spans="1:7" ht="11" customHeight="1" x14ac:dyDescent="0.35">
      <c r="A10" s="36"/>
      <c r="B10" s="7" t="s">
        <v>4435</v>
      </c>
      <c r="C10" s="4" t="s">
        <v>829</v>
      </c>
      <c r="D10" s="6"/>
      <c r="E10" s="5" t="s">
        <v>4545</v>
      </c>
      <c r="F10" s="5" t="s">
        <v>4496</v>
      </c>
      <c r="G10" s="5" t="s">
        <v>4527</v>
      </c>
    </row>
    <row r="11" spans="1:7" ht="11" customHeight="1" x14ac:dyDescent="0.35">
      <c r="A11" s="36"/>
      <c r="B11" s="7" t="s">
        <v>4540</v>
      </c>
      <c r="C11" s="4" t="s">
        <v>646</v>
      </c>
      <c r="D11" s="6"/>
      <c r="E11" s="5" t="s">
        <v>4546</v>
      </c>
      <c r="F11" s="5" t="s">
        <v>4496</v>
      </c>
      <c r="G11" s="5" t="s">
        <v>4527</v>
      </c>
    </row>
    <row r="12" spans="1:7" ht="11" customHeight="1" x14ac:dyDescent="0.35">
      <c r="A12" s="36"/>
      <c r="B12" s="7" t="s">
        <v>4541</v>
      </c>
      <c r="C12" s="4" t="s">
        <v>648</v>
      </c>
      <c r="D12" s="6"/>
      <c r="E12" s="5" t="s">
        <v>4547</v>
      </c>
      <c r="F12" s="5" t="s">
        <v>4496</v>
      </c>
      <c r="G12" s="5" t="s">
        <v>4527</v>
      </c>
    </row>
    <row r="13" spans="1:7" ht="11" customHeight="1" x14ac:dyDescent="0.35">
      <c r="A13" s="37" t="s">
        <v>4376</v>
      </c>
      <c r="B13" s="36"/>
      <c r="C13" s="9" t="s">
        <v>650</v>
      </c>
      <c r="D13" s="6"/>
      <c r="E13" s="5" t="s">
        <v>4508</v>
      </c>
      <c r="F13" s="5" t="s">
        <v>4496</v>
      </c>
      <c r="G13" s="5" t="s">
        <v>4527</v>
      </c>
    </row>
  </sheetData>
  <mergeCells count="6">
    <mergeCell ref="A13:B13"/>
    <mergeCell ref="G5:G6"/>
    <mergeCell ref="F5:F6"/>
    <mergeCell ref="C1:C2"/>
    <mergeCell ref="E5:E6"/>
    <mergeCell ref="A7:A12"/>
  </mergeCells>
  <dataValidations count="1">
    <dataValidation type="custom" allowBlank="1" showErrorMessage="1" errorTitle="Error" error="Data is of incorrect type!" sqref="D7:D13" xr:uid="{00000000-0002-0000-9B00-000001000000}">
      <formula1>ISNUMBER(D7)</formula1>
    </dataValidation>
  </dataValidations>
  <hyperlinks>
    <hyperlink ref="A1" location="'Table of Contents'!A1" display="S.23.01.05.02 - Reconciliation reserve" xr:uid="{00000000-0004-0000-9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B00-000000000000}">
          <x14:formula1>
            <xm:f>Enumerations!$A$685:$A$685</xm:f>
          </x14:formula1>
          <xm:sqref>B3</xm:sqref>
        </x14:dataValidation>
      </x14:dataValidations>
    </ext>
  </extLst>
</worksheet>
</file>

<file path=xl/worksheets/sheet15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C00-000000000000}">
  <sheetPr codeName="Sheet157">
    <pageSetUpPr autoPageBreaks="0"/>
  </sheetPr>
  <dimension ref="A1:I24"/>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9" width="15" customWidth="1"/>
  </cols>
  <sheetData>
    <row r="1" spans="1:9" ht="11" customHeight="1" x14ac:dyDescent="0.35">
      <c r="A1" s="1" t="s">
        <v>4551</v>
      </c>
      <c r="C1" s="31" t="s">
        <v>20</v>
      </c>
    </row>
    <row r="2" spans="1:9" x14ac:dyDescent="0.35">
      <c r="C2" s="32"/>
    </row>
    <row r="3" spans="1:9" ht="10" customHeight="1" x14ac:dyDescent="0.35">
      <c r="A3" s="3" t="s">
        <v>2</v>
      </c>
      <c r="B3" s="2"/>
    </row>
    <row r="5" spans="1:9" ht="11" customHeight="1" x14ac:dyDescent="0.35">
      <c r="D5" s="3" t="s">
        <v>1825</v>
      </c>
      <c r="E5" s="3" t="s">
        <v>4366</v>
      </c>
      <c r="F5" s="3" t="s">
        <v>4367</v>
      </c>
      <c r="G5" s="3" t="s">
        <v>4243</v>
      </c>
      <c r="H5" s="3" t="s">
        <v>4244</v>
      </c>
      <c r="I5" s="33" t="s">
        <v>14</v>
      </c>
    </row>
    <row r="6" spans="1:9" ht="11" customHeight="1" x14ac:dyDescent="0.35">
      <c r="D6" s="4" t="s">
        <v>515</v>
      </c>
      <c r="E6" s="4" t="s">
        <v>1332</v>
      </c>
      <c r="F6" s="4" t="s">
        <v>1339</v>
      </c>
      <c r="G6" s="4" t="s">
        <v>1554</v>
      </c>
      <c r="H6" s="4" t="s">
        <v>1348</v>
      </c>
      <c r="I6" s="34"/>
    </row>
    <row r="7" spans="1:9" ht="11" customHeight="1" x14ac:dyDescent="0.35">
      <c r="A7" s="37" t="s">
        <v>4448</v>
      </c>
      <c r="B7" s="7" t="s">
        <v>4376</v>
      </c>
      <c r="C7" s="4" t="s">
        <v>965</v>
      </c>
      <c r="D7" s="6"/>
      <c r="E7" s="6"/>
      <c r="F7" s="12"/>
      <c r="G7" s="12"/>
      <c r="H7" s="12"/>
      <c r="I7" s="5" t="s">
        <v>4410</v>
      </c>
    </row>
    <row r="8" spans="1:9" ht="11" customHeight="1" x14ac:dyDescent="0.35">
      <c r="A8" s="36"/>
      <c r="B8" s="7" t="s">
        <v>1463</v>
      </c>
      <c r="C8" s="4" t="s">
        <v>538</v>
      </c>
      <c r="D8" s="6"/>
      <c r="E8" s="12"/>
      <c r="F8" s="6"/>
      <c r="G8" s="6"/>
      <c r="H8" s="6"/>
      <c r="I8" s="5" t="s">
        <v>4411</v>
      </c>
    </row>
    <row r="9" spans="1:9" ht="11" customHeight="1" x14ac:dyDescent="0.35">
      <c r="A9" s="36"/>
      <c r="B9" s="7" t="s">
        <v>4377</v>
      </c>
      <c r="C9" s="4" t="s">
        <v>544</v>
      </c>
      <c r="D9" s="6"/>
      <c r="E9" s="12"/>
      <c r="F9" s="12"/>
      <c r="G9" s="12"/>
      <c r="H9" s="6"/>
      <c r="I9" s="5" t="s">
        <v>4412</v>
      </c>
    </row>
    <row r="10" spans="1:9" ht="11" customHeight="1" x14ac:dyDescent="0.35">
      <c r="A10" s="7" t="s">
        <v>4380</v>
      </c>
      <c r="B10" s="7" t="s">
        <v>4381</v>
      </c>
      <c r="C10" s="4" t="s">
        <v>556</v>
      </c>
      <c r="D10" s="6"/>
      <c r="E10" s="6"/>
      <c r="F10" s="6"/>
      <c r="G10" s="6"/>
      <c r="H10" s="6"/>
      <c r="I10" s="5" t="s">
        <v>4415</v>
      </c>
    </row>
    <row r="11" spans="1:9" ht="11" customHeight="1" x14ac:dyDescent="0.35">
      <c r="A11" s="37" t="s">
        <v>4382</v>
      </c>
      <c r="B11" s="36"/>
      <c r="C11" s="4" t="s">
        <v>568</v>
      </c>
      <c r="D11" s="6"/>
      <c r="E11" s="6"/>
      <c r="F11" s="6"/>
      <c r="G11" s="6"/>
      <c r="H11" s="6"/>
      <c r="I11" s="5" t="s">
        <v>4249</v>
      </c>
    </row>
    <row r="12" spans="1:9" ht="11" customHeight="1" x14ac:dyDescent="0.35">
      <c r="A12" s="37" t="s">
        <v>4383</v>
      </c>
      <c r="B12" s="7" t="s">
        <v>4388</v>
      </c>
      <c r="C12" s="4" t="s">
        <v>1417</v>
      </c>
      <c r="D12" s="6"/>
      <c r="E12" s="12"/>
      <c r="F12" s="12"/>
      <c r="G12" s="6"/>
      <c r="H12" s="12"/>
      <c r="I12" s="5" t="s">
        <v>4420</v>
      </c>
    </row>
    <row r="13" spans="1:9" ht="11" customHeight="1" x14ac:dyDescent="0.35">
      <c r="A13" s="36"/>
      <c r="B13" s="7" t="s">
        <v>4389</v>
      </c>
      <c r="C13" s="4" t="s">
        <v>1419</v>
      </c>
      <c r="D13" s="6"/>
      <c r="E13" s="12"/>
      <c r="F13" s="12"/>
      <c r="G13" s="6"/>
      <c r="H13" s="6"/>
      <c r="I13" s="5" t="s">
        <v>4421</v>
      </c>
    </row>
    <row r="14" spans="1:9" ht="11" customHeight="1" x14ac:dyDescent="0.35">
      <c r="A14" s="36"/>
      <c r="B14" s="7" t="s">
        <v>4392</v>
      </c>
      <c r="C14" s="4" t="s">
        <v>582</v>
      </c>
      <c r="D14" s="6"/>
      <c r="E14" s="12"/>
      <c r="F14" s="12"/>
      <c r="G14" s="6"/>
      <c r="H14" s="6"/>
      <c r="I14" s="5" t="s">
        <v>4424</v>
      </c>
    </row>
    <row r="15" spans="1:9" ht="11" customHeight="1" x14ac:dyDescent="0.35">
      <c r="A15" s="37" t="s">
        <v>4393</v>
      </c>
      <c r="B15" s="36"/>
      <c r="C15" s="4" t="s">
        <v>584</v>
      </c>
      <c r="D15" s="6"/>
      <c r="E15" s="12"/>
      <c r="F15" s="12"/>
      <c r="G15" s="6"/>
      <c r="H15" s="6"/>
      <c r="I15" s="5" t="s">
        <v>4425</v>
      </c>
    </row>
    <row r="16" spans="1:9" ht="11" customHeight="1" x14ac:dyDescent="0.35">
      <c r="A16" s="37" t="s">
        <v>4394</v>
      </c>
      <c r="B16" s="7" t="s">
        <v>4395</v>
      </c>
      <c r="C16" s="4" t="s">
        <v>596</v>
      </c>
      <c r="D16" s="6"/>
      <c r="E16" s="6"/>
      <c r="F16" s="6"/>
      <c r="G16" s="6"/>
      <c r="H16" s="6"/>
      <c r="I16" s="5" t="s">
        <v>4426</v>
      </c>
    </row>
    <row r="17" spans="1:9" ht="11" customHeight="1" x14ac:dyDescent="0.35">
      <c r="A17" s="36"/>
      <c r="B17" s="7" t="s">
        <v>4396</v>
      </c>
      <c r="C17" s="4" t="s">
        <v>598</v>
      </c>
      <c r="D17" s="6"/>
      <c r="E17" s="6"/>
      <c r="F17" s="6"/>
      <c r="G17" s="6"/>
      <c r="H17" s="12"/>
      <c r="I17" s="5" t="s">
        <v>4427</v>
      </c>
    </row>
    <row r="18" spans="1:9" ht="11" customHeight="1" x14ac:dyDescent="0.35">
      <c r="A18" s="36"/>
      <c r="B18" s="7" t="s">
        <v>4397</v>
      </c>
      <c r="C18" s="4" t="s">
        <v>604</v>
      </c>
      <c r="D18" s="6"/>
      <c r="E18" s="6"/>
      <c r="F18" s="6"/>
      <c r="G18" s="6"/>
      <c r="H18" s="6"/>
      <c r="I18" s="5" t="s">
        <v>4251</v>
      </c>
    </row>
    <row r="19" spans="1:9" ht="11" customHeight="1" x14ac:dyDescent="0.35">
      <c r="A19" s="36"/>
      <c r="B19" s="7" t="s">
        <v>4398</v>
      </c>
      <c r="C19" s="4" t="s">
        <v>606</v>
      </c>
      <c r="D19" s="6"/>
      <c r="E19" s="6"/>
      <c r="F19" s="6"/>
      <c r="G19" s="6"/>
      <c r="H19" s="12"/>
      <c r="I19" s="5" t="s">
        <v>4253</v>
      </c>
    </row>
    <row r="20" spans="1:9" ht="11" customHeight="1" x14ac:dyDescent="0.35">
      <c r="A20" s="37" t="s">
        <v>4399</v>
      </c>
      <c r="B20" s="36"/>
      <c r="C20" s="4" t="s">
        <v>634</v>
      </c>
      <c r="D20" s="6"/>
      <c r="E20" s="12"/>
      <c r="F20" s="12"/>
      <c r="G20" s="12"/>
      <c r="H20" s="12"/>
      <c r="I20" s="5" t="s">
        <v>4252</v>
      </c>
    </row>
    <row r="21" spans="1:9" ht="11" customHeight="1" x14ac:dyDescent="0.35">
      <c r="A21" s="37" t="s">
        <v>4400</v>
      </c>
      <c r="B21" s="36"/>
      <c r="C21" s="4" t="s">
        <v>1437</v>
      </c>
      <c r="D21" s="6"/>
      <c r="E21" s="12"/>
      <c r="F21" s="12"/>
      <c r="G21" s="12"/>
      <c r="H21" s="12"/>
      <c r="I21" s="5" t="s">
        <v>4254</v>
      </c>
    </row>
    <row r="22" spans="1:9" ht="11" customHeight="1" x14ac:dyDescent="0.35">
      <c r="A22" s="37" t="s">
        <v>4401</v>
      </c>
      <c r="B22" s="36"/>
      <c r="C22" s="4" t="s">
        <v>1440</v>
      </c>
      <c r="D22" s="6"/>
      <c r="E22" s="12"/>
      <c r="F22" s="12"/>
      <c r="G22" s="12"/>
      <c r="H22" s="12"/>
      <c r="I22" s="5" t="s">
        <v>4428</v>
      </c>
    </row>
    <row r="23" spans="1:9" ht="11" customHeight="1" x14ac:dyDescent="0.35">
      <c r="A23" s="37" t="s">
        <v>4402</v>
      </c>
      <c r="B23" s="36"/>
      <c r="C23" s="4" t="s">
        <v>1442</v>
      </c>
      <c r="D23" s="6"/>
      <c r="E23" s="12"/>
      <c r="F23" s="12"/>
      <c r="G23" s="12"/>
      <c r="H23" s="12"/>
      <c r="I23" s="5" t="s">
        <v>4429</v>
      </c>
    </row>
    <row r="24" spans="1:9" ht="11" customHeight="1" x14ac:dyDescent="0.35">
      <c r="C24" s="5" t="s">
        <v>4248</v>
      </c>
      <c r="D24" s="8"/>
      <c r="E24" s="5" t="s">
        <v>4430</v>
      </c>
      <c r="F24" s="5" t="s">
        <v>4431</v>
      </c>
      <c r="G24" s="5" t="s">
        <v>4256</v>
      </c>
      <c r="H24" s="5" t="s">
        <v>4257</v>
      </c>
    </row>
  </sheetData>
  <mergeCells count="11">
    <mergeCell ref="A21:B21"/>
    <mergeCell ref="A23:B23"/>
    <mergeCell ref="A22:B22"/>
    <mergeCell ref="A7:A9"/>
    <mergeCell ref="A15:B15"/>
    <mergeCell ref="A16:A19"/>
    <mergeCell ref="I5:I6"/>
    <mergeCell ref="A12:A14"/>
    <mergeCell ref="C1:C2"/>
    <mergeCell ref="A20:B20"/>
    <mergeCell ref="A11:B11"/>
  </mergeCells>
  <dataValidations count="1">
    <dataValidation type="custom" allowBlank="1" showErrorMessage="1" errorTitle="Error" error="Data is of incorrect type!" sqref="D7:H23" xr:uid="{00000000-0002-0000-9C00-000001000000}">
      <formula1>ISNUMBER(D7)</formula1>
    </dataValidation>
  </dataValidations>
  <hyperlinks>
    <hyperlink ref="A1" location="'Table of Contents'!A1" display="S.23.01.07.01 - Own funds" xr:uid="{00000000-0004-0000-9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C00-000000000000}">
          <x14:formula1>
            <xm:f>Enumerations!$A$686:$A$686</xm:f>
          </x14:formula1>
          <xm:sqref>B3</xm:sqref>
        </x14:dataValidation>
      </x14:dataValidations>
    </ext>
  </extLst>
</worksheet>
</file>

<file path=xl/worksheets/sheet15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D00-000000000000}">
  <sheetPr codeName="Sheet158">
    <pageSetUpPr autoPageBreaks="0"/>
  </sheetPr>
  <dimension ref="A1:F14"/>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6" width="15" customWidth="1"/>
  </cols>
  <sheetData>
    <row r="1" spans="1:6" ht="11" customHeight="1" x14ac:dyDescent="0.35">
      <c r="A1" s="1" t="s">
        <v>4552</v>
      </c>
      <c r="C1" s="31" t="s">
        <v>20</v>
      </c>
    </row>
    <row r="2" spans="1:6" x14ac:dyDescent="0.35">
      <c r="C2" s="32"/>
    </row>
    <row r="3" spans="1:6" ht="10" customHeight="1" x14ac:dyDescent="0.35">
      <c r="A3" s="3" t="s">
        <v>2</v>
      </c>
      <c r="B3" s="2"/>
    </row>
    <row r="5" spans="1:6" ht="11" customHeight="1" x14ac:dyDescent="0.35">
      <c r="D5" s="3" t="s">
        <v>3989</v>
      </c>
      <c r="E5" s="33" t="s">
        <v>14</v>
      </c>
      <c r="F5" s="33" t="s">
        <v>492</v>
      </c>
    </row>
    <row r="6" spans="1:6" ht="11" customHeight="1" x14ac:dyDescent="0.35">
      <c r="D6" s="4" t="s">
        <v>1276</v>
      </c>
      <c r="E6" s="34"/>
      <c r="F6" s="34"/>
    </row>
    <row r="7" spans="1:6" ht="11" customHeight="1" x14ac:dyDescent="0.35">
      <c r="A7" s="37" t="s">
        <v>4376</v>
      </c>
      <c r="B7" s="7" t="s">
        <v>1473</v>
      </c>
      <c r="C7" s="4" t="s">
        <v>823</v>
      </c>
      <c r="D7" s="6"/>
      <c r="E7" s="5" t="s">
        <v>1509</v>
      </c>
      <c r="F7" s="8"/>
    </row>
    <row r="8" spans="1:6" ht="11" customHeight="1" x14ac:dyDescent="0.35">
      <c r="A8" s="36"/>
      <c r="B8" s="7" t="s">
        <v>4434</v>
      </c>
      <c r="C8" s="4" t="s">
        <v>827</v>
      </c>
      <c r="D8" s="6"/>
      <c r="E8" s="5" t="s">
        <v>4442</v>
      </c>
      <c r="F8" s="8"/>
    </row>
    <row r="9" spans="1:6" ht="11" customHeight="1" x14ac:dyDescent="0.35">
      <c r="A9" s="36"/>
      <c r="B9" s="7" t="s">
        <v>4435</v>
      </c>
      <c r="C9" s="4" t="s">
        <v>829</v>
      </c>
      <c r="D9" s="6"/>
      <c r="E9" s="5" t="s">
        <v>4443</v>
      </c>
      <c r="F9" s="8"/>
    </row>
    <row r="10" spans="1:6" ht="11" customHeight="1" x14ac:dyDescent="0.35">
      <c r="A10" s="36"/>
      <c r="B10" s="7" t="s">
        <v>4436</v>
      </c>
      <c r="C10" s="4" t="s">
        <v>646</v>
      </c>
      <c r="D10" s="6"/>
      <c r="E10" s="5" t="s">
        <v>4444</v>
      </c>
      <c r="F10" s="8"/>
    </row>
    <row r="11" spans="1:6" ht="11" customHeight="1" x14ac:dyDescent="0.35">
      <c r="A11" s="37" t="s">
        <v>4376</v>
      </c>
      <c r="B11" s="36"/>
      <c r="C11" s="4" t="s">
        <v>650</v>
      </c>
      <c r="D11" s="6"/>
      <c r="E11" s="5" t="s">
        <v>4410</v>
      </c>
      <c r="F11" s="8"/>
    </row>
    <row r="12" spans="1:6" ht="11" customHeight="1" x14ac:dyDescent="0.35">
      <c r="A12" s="37" t="s">
        <v>4437</v>
      </c>
      <c r="B12" s="7" t="s">
        <v>4438</v>
      </c>
      <c r="C12" s="4" t="s">
        <v>652</v>
      </c>
      <c r="D12" s="6"/>
      <c r="E12" s="5" t="s">
        <v>3537</v>
      </c>
      <c r="F12" s="5" t="s">
        <v>1798</v>
      </c>
    </row>
    <row r="13" spans="1:6" ht="11" customHeight="1" x14ac:dyDescent="0.35">
      <c r="A13" s="36"/>
      <c r="B13" s="7" t="s">
        <v>4439</v>
      </c>
      <c r="C13" s="4" t="s">
        <v>831</v>
      </c>
      <c r="D13" s="6"/>
      <c r="E13" s="5" t="s">
        <v>3537</v>
      </c>
      <c r="F13" s="5" t="s">
        <v>1529</v>
      </c>
    </row>
    <row r="14" spans="1:6" ht="11" customHeight="1" x14ac:dyDescent="0.35">
      <c r="A14" s="37" t="s">
        <v>4440</v>
      </c>
      <c r="B14" s="36"/>
      <c r="C14" s="9" t="s">
        <v>1452</v>
      </c>
      <c r="D14" s="6"/>
      <c r="E14" s="5" t="s">
        <v>3537</v>
      </c>
      <c r="F14" s="8"/>
    </row>
  </sheetData>
  <mergeCells count="7">
    <mergeCell ref="F5:F6"/>
    <mergeCell ref="C1:C2"/>
    <mergeCell ref="A14:B14"/>
    <mergeCell ref="A12:A13"/>
    <mergeCell ref="A7:A10"/>
    <mergeCell ref="E5:E6"/>
    <mergeCell ref="A11:B11"/>
  </mergeCells>
  <dataValidations count="1">
    <dataValidation type="custom" allowBlank="1" showErrorMessage="1" errorTitle="Error" error="Data is of incorrect type!" sqref="D7:D14" xr:uid="{00000000-0002-0000-9D00-000001000000}">
      <formula1>ISNUMBER(D7)</formula1>
    </dataValidation>
  </dataValidations>
  <hyperlinks>
    <hyperlink ref="A1" location="'Table of Contents'!A1" display="S.23.01.07.02 - Reconciliation reserve" xr:uid="{00000000-0004-0000-9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D00-000000000000}">
          <x14:formula1>
            <xm:f>Enumerations!$A$687:$A$687</xm:f>
          </x14:formula1>
          <xm:sqref>B3</xm:sqref>
        </x14:dataValidation>
      </x14:dataValidations>
    </ext>
  </extLst>
</worksheet>
</file>

<file path=xl/worksheets/sheet15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E00-000000000000}">
  <sheetPr codeName="Sheet159">
    <pageSetUpPr autoPageBreaks="0"/>
  </sheetPr>
  <dimension ref="A1:I24"/>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9" width="15" customWidth="1"/>
  </cols>
  <sheetData>
    <row r="1" spans="1:9" ht="11" customHeight="1" x14ac:dyDescent="0.35">
      <c r="A1" s="1" t="s">
        <v>4553</v>
      </c>
      <c r="C1" s="31" t="s">
        <v>20</v>
      </c>
    </row>
    <row r="2" spans="1:9" x14ac:dyDescent="0.35">
      <c r="C2" s="32"/>
    </row>
    <row r="3" spans="1:9" ht="10" customHeight="1" x14ac:dyDescent="0.35">
      <c r="A3" s="3" t="s">
        <v>2</v>
      </c>
      <c r="B3" s="2"/>
    </row>
    <row r="5" spans="1:9" ht="11" customHeight="1" x14ac:dyDescent="0.35">
      <c r="D5" s="3" t="s">
        <v>1825</v>
      </c>
      <c r="E5" s="3" t="s">
        <v>4366</v>
      </c>
      <c r="F5" s="3" t="s">
        <v>4367</v>
      </c>
      <c r="G5" s="3" t="s">
        <v>4243</v>
      </c>
      <c r="H5" s="3" t="s">
        <v>4244</v>
      </c>
      <c r="I5" s="33" t="s">
        <v>14</v>
      </c>
    </row>
    <row r="6" spans="1:9" ht="11" customHeight="1" x14ac:dyDescent="0.35">
      <c r="D6" s="4" t="s">
        <v>515</v>
      </c>
      <c r="E6" s="4" t="s">
        <v>1332</v>
      </c>
      <c r="F6" s="4" t="s">
        <v>1339</v>
      </c>
      <c r="G6" s="4" t="s">
        <v>1554</v>
      </c>
      <c r="H6" s="4" t="s">
        <v>1348</v>
      </c>
      <c r="I6" s="34"/>
    </row>
    <row r="7" spans="1:9" ht="11" customHeight="1" x14ac:dyDescent="0.35">
      <c r="A7" s="37" t="s">
        <v>4448</v>
      </c>
      <c r="B7" s="7" t="s">
        <v>4376</v>
      </c>
      <c r="C7" s="4" t="s">
        <v>965</v>
      </c>
      <c r="D7" s="6"/>
      <c r="E7" s="6"/>
      <c r="F7" s="12"/>
      <c r="G7" s="12"/>
      <c r="H7" s="12"/>
      <c r="I7" s="5" t="s">
        <v>4410</v>
      </c>
    </row>
    <row r="8" spans="1:9" ht="11" customHeight="1" x14ac:dyDescent="0.35">
      <c r="A8" s="36"/>
      <c r="B8" s="7" t="s">
        <v>1463</v>
      </c>
      <c r="C8" s="4" t="s">
        <v>538</v>
      </c>
      <c r="D8" s="6"/>
      <c r="E8" s="12"/>
      <c r="F8" s="6"/>
      <c r="G8" s="6"/>
      <c r="H8" s="6"/>
      <c r="I8" s="5" t="s">
        <v>4411</v>
      </c>
    </row>
    <row r="9" spans="1:9" ht="11" customHeight="1" x14ac:dyDescent="0.35">
      <c r="A9" s="36"/>
      <c r="B9" s="7" t="s">
        <v>4377</v>
      </c>
      <c r="C9" s="4" t="s">
        <v>544</v>
      </c>
      <c r="D9" s="6"/>
      <c r="E9" s="12"/>
      <c r="F9" s="12"/>
      <c r="G9" s="12"/>
      <c r="H9" s="6"/>
      <c r="I9" s="5" t="s">
        <v>4412</v>
      </c>
    </row>
    <row r="10" spans="1:9" ht="11" customHeight="1" x14ac:dyDescent="0.35">
      <c r="A10" s="7" t="s">
        <v>4380</v>
      </c>
      <c r="B10" s="7" t="s">
        <v>4381</v>
      </c>
      <c r="C10" s="4" t="s">
        <v>556</v>
      </c>
      <c r="D10" s="6"/>
      <c r="E10" s="6"/>
      <c r="F10" s="6"/>
      <c r="G10" s="6"/>
      <c r="H10" s="6"/>
      <c r="I10" s="5" t="s">
        <v>4415</v>
      </c>
    </row>
    <row r="11" spans="1:9" ht="11" customHeight="1" x14ac:dyDescent="0.35">
      <c r="A11" s="37" t="s">
        <v>4382</v>
      </c>
      <c r="B11" s="36"/>
      <c r="C11" s="4" t="s">
        <v>568</v>
      </c>
      <c r="D11" s="6"/>
      <c r="E11" s="6"/>
      <c r="F11" s="6"/>
      <c r="G11" s="6"/>
      <c r="H11" s="6"/>
      <c r="I11" s="5" t="s">
        <v>4249</v>
      </c>
    </row>
    <row r="12" spans="1:9" ht="11" customHeight="1" x14ac:dyDescent="0.35">
      <c r="A12" s="37" t="s">
        <v>4383</v>
      </c>
      <c r="B12" s="7" t="s">
        <v>4388</v>
      </c>
      <c r="C12" s="4" t="s">
        <v>1417</v>
      </c>
      <c r="D12" s="6"/>
      <c r="E12" s="12"/>
      <c r="F12" s="12"/>
      <c r="G12" s="6"/>
      <c r="H12" s="12"/>
      <c r="I12" s="5" t="s">
        <v>4420</v>
      </c>
    </row>
    <row r="13" spans="1:9" ht="11" customHeight="1" x14ac:dyDescent="0.35">
      <c r="A13" s="36"/>
      <c r="B13" s="7" t="s">
        <v>4389</v>
      </c>
      <c r="C13" s="4" t="s">
        <v>1419</v>
      </c>
      <c r="D13" s="6"/>
      <c r="E13" s="12"/>
      <c r="F13" s="12"/>
      <c r="G13" s="6"/>
      <c r="H13" s="6"/>
      <c r="I13" s="5" t="s">
        <v>4421</v>
      </c>
    </row>
    <row r="14" spans="1:9" ht="11" customHeight="1" x14ac:dyDescent="0.35">
      <c r="A14" s="36"/>
      <c r="B14" s="7" t="s">
        <v>4392</v>
      </c>
      <c r="C14" s="4" t="s">
        <v>582</v>
      </c>
      <c r="D14" s="6"/>
      <c r="E14" s="12"/>
      <c r="F14" s="12"/>
      <c r="G14" s="6"/>
      <c r="H14" s="6"/>
      <c r="I14" s="5" t="s">
        <v>4424</v>
      </c>
    </row>
    <row r="15" spans="1:9" ht="11" customHeight="1" x14ac:dyDescent="0.35">
      <c r="A15" s="37" t="s">
        <v>4393</v>
      </c>
      <c r="B15" s="36"/>
      <c r="C15" s="4" t="s">
        <v>584</v>
      </c>
      <c r="D15" s="6"/>
      <c r="E15" s="12"/>
      <c r="F15" s="12"/>
      <c r="G15" s="6"/>
      <c r="H15" s="6"/>
      <c r="I15" s="5" t="s">
        <v>4425</v>
      </c>
    </row>
    <row r="16" spans="1:9" ht="11" customHeight="1" x14ac:dyDescent="0.35">
      <c r="A16" s="37" t="s">
        <v>4394</v>
      </c>
      <c r="B16" s="7" t="s">
        <v>4395</v>
      </c>
      <c r="C16" s="4" t="s">
        <v>596</v>
      </c>
      <c r="D16" s="6"/>
      <c r="E16" s="6"/>
      <c r="F16" s="6"/>
      <c r="G16" s="6"/>
      <c r="H16" s="6"/>
      <c r="I16" s="5" t="s">
        <v>4426</v>
      </c>
    </row>
    <row r="17" spans="1:9" ht="11" customHeight="1" x14ac:dyDescent="0.35">
      <c r="A17" s="36"/>
      <c r="B17" s="7" t="s">
        <v>4396</v>
      </c>
      <c r="C17" s="4" t="s">
        <v>598</v>
      </c>
      <c r="D17" s="6"/>
      <c r="E17" s="6"/>
      <c r="F17" s="6"/>
      <c r="G17" s="6"/>
      <c r="H17" s="12"/>
      <c r="I17" s="5" t="s">
        <v>4427</v>
      </c>
    </row>
    <row r="18" spans="1:9" ht="11" customHeight="1" x14ac:dyDescent="0.35">
      <c r="A18" s="36"/>
      <c r="B18" s="7" t="s">
        <v>4397</v>
      </c>
      <c r="C18" s="4" t="s">
        <v>604</v>
      </c>
      <c r="D18" s="6"/>
      <c r="E18" s="6"/>
      <c r="F18" s="6"/>
      <c r="G18" s="6"/>
      <c r="H18" s="6"/>
      <c r="I18" s="5" t="s">
        <v>4251</v>
      </c>
    </row>
    <row r="19" spans="1:9" ht="11" customHeight="1" x14ac:dyDescent="0.35">
      <c r="A19" s="36"/>
      <c r="B19" s="7" t="s">
        <v>4398</v>
      </c>
      <c r="C19" s="4" t="s">
        <v>606</v>
      </c>
      <c r="D19" s="6"/>
      <c r="E19" s="6"/>
      <c r="F19" s="6"/>
      <c r="G19" s="6"/>
      <c r="H19" s="12"/>
      <c r="I19" s="5" t="s">
        <v>4253</v>
      </c>
    </row>
    <row r="20" spans="1:9" ht="11" customHeight="1" x14ac:dyDescent="0.35">
      <c r="A20" s="37" t="s">
        <v>4399</v>
      </c>
      <c r="B20" s="36"/>
      <c r="C20" s="4" t="s">
        <v>634</v>
      </c>
      <c r="D20" s="6"/>
      <c r="E20" s="12"/>
      <c r="F20" s="12"/>
      <c r="G20" s="12"/>
      <c r="H20" s="12"/>
      <c r="I20" s="5" t="s">
        <v>4252</v>
      </c>
    </row>
    <row r="21" spans="1:9" ht="11" customHeight="1" x14ac:dyDescent="0.35">
      <c r="A21" s="37" t="s">
        <v>4400</v>
      </c>
      <c r="B21" s="36"/>
      <c r="C21" s="4" t="s">
        <v>1437</v>
      </c>
      <c r="D21" s="6"/>
      <c r="E21" s="12"/>
      <c r="F21" s="12"/>
      <c r="G21" s="12"/>
      <c r="H21" s="12"/>
      <c r="I21" s="5" t="s">
        <v>4254</v>
      </c>
    </row>
    <row r="22" spans="1:9" ht="11" customHeight="1" x14ac:dyDescent="0.35">
      <c r="A22" s="37" t="s">
        <v>4401</v>
      </c>
      <c r="B22" s="36"/>
      <c r="C22" s="4" t="s">
        <v>1440</v>
      </c>
      <c r="D22" s="6"/>
      <c r="E22" s="12"/>
      <c r="F22" s="12"/>
      <c r="G22" s="12"/>
      <c r="H22" s="12"/>
      <c r="I22" s="5" t="s">
        <v>4428</v>
      </c>
    </row>
    <row r="23" spans="1:9" ht="11" customHeight="1" x14ac:dyDescent="0.35">
      <c r="A23" s="37" t="s">
        <v>4402</v>
      </c>
      <c r="B23" s="36"/>
      <c r="C23" s="4" t="s">
        <v>1442</v>
      </c>
      <c r="D23" s="6"/>
      <c r="E23" s="12"/>
      <c r="F23" s="12"/>
      <c r="G23" s="12"/>
      <c r="H23" s="12"/>
      <c r="I23" s="5" t="s">
        <v>4429</v>
      </c>
    </row>
    <row r="24" spans="1:9" ht="11" customHeight="1" x14ac:dyDescent="0.35">
      <c r="C24" s="5" t="s">
        <v>4248</v>
      </c>
      <c r="D24" s="8"/>
      <c r="E24" s="5" t="s">
        <v>4430</v>
      </c>
      <c r="F24" s="5" t="s">
        <v>4431</v>
      </c>
      <c r="G24" s="5" t="s">
        <v>4256</v>
      </c>
      <c r="H24" s="5" t="s">
        <v>4257</v>
      </c>
    </row>
  </sheetData>
  <mergeCells count="11">
    <mergeCell ref="I5:I6"/>
    <mergeCell ref="C1:C2"/>
    <mergeCell ref="A11:B11"/>
    <mergeCell ref="A20:B20"/>
    <mergeCell ref="A7:A9"/>
    <mergeCell ref="A16:A19"/>
    <mergeCell ref="A22:B22"/>
    <mergeCell ref="A15:B15"/>
    <mergeCell ref="A21:B21"/>
    <mergeCell ref="A12:A14"/>
    <mergeCell ref="A23:B23"/>
  </mergeCells>
  <dataValidations count="1">
    <dataValidation type="custom" allowBlank="1" showErrorMessage="1" errorTitle="Error" error="Data is of incorrect type!" sqref="D7:H23" xr:uid="{00000000-0002-0000-9E00-000001000000}">
      <formula1>ISNUMBER(D7)</formula1>
    </dataValidation>
  </dataValidations>
  <hyperlinks>
    <hyperlink ref="A1" location="'Table of Contents'!A1" display="S.23.01.08.01 - Own funds" xr:uid="{00000000-0004-0000-9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E00-000000000000}">
          <x14:formula1>
            <xm:f>Enumerations!$A$688:$A$688</xm:f>
          </x14:formula1>
          <xm:sqref>B3</xm:sqref>
        </x14:dataValidation>
      </x14:dataValidations>
    </ext>
  </extLst>
</worksheet>
</file>

<file path=xl/worksheets/sheet16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F00-000000000000}">
  <sheetPr codeName="Sheet160">
    <pageSetUpPr autoPageBreaks="0"/>
  </sheetPr>
  <dimension ref="A1:E11"/>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5" width="15" customWidth="1"/>
  </cols>
  <sheetData>
    <row r="1" spans="1:5" ht="11" customHeight="1" x14ac:dyDescent="0.35">
      <c r="A1" s="1" t="s">
        <v>4554</v>
      </c>
      <c r="C1" s="31" t="s">
        <v>20</v>
      </c>
    </row>
    <row r="2" spans="1:5" x14ac:dyDescent="0.35">
      <c r="C2" s="32"/>
    </row>
    <row r="3" spans="1:5" ht="10" customHeight="1" x14ac:dyDescent="0.35">
      <c r="A3" s="3" t="s">
        <v>2</v>
      </c>
      <c r="B3" s="2"/>
    </row>
    <row r="5" spans="1:5" ht="11" customHeight="1" x14ac:dyDescent="0.35">
      <c r="D5" s="3" t="s">
        <v>3989</v>
      </c>
      <c r="E5" s="33" t="s">
        <v>14</v>
      </c>
    </row>
    <row r="6" spans="1:5" ht="11" customHeight="1" x14ac:dyDescent="0.35">
      <c r="D6" s="4" t="s">
        <v>1276</v>
      </c>
      <c r="E6" s="34"/>
    </row>
    <row r="7" spans="1:5" ht="11" customHeight="1" x14ac:dyDescent="0.35">
      <c r="A7" s="37" t="s">
        <v>4376</v>
      </c>
      <c r="B7" s="7" t="s">
        <v>1473</v>
      </c>
      <c r="C7" s="4" t="s">
        <v>823</v>
      </c>
      <c r="D7" s="6"/>
      <c r="E7" s="5" t="s">
        <v>1509</v>
      </c>
    </row>
    <row r="8" spans="1:5" ht="11" customHeight="1" x14ac:dyDescent="0.35">
      <c r="A8" s="36"/>
      <c r="B8" s="7" t="s">
        <v>4434</v>
      </c>
      <c r="C8" s="4" t="s">
        <v>827</v>
      </c>
      <c r="D8" s="6"/>
      <c r="E8" s="5" t="s">
        <v>4442</v>
      </c>
    </row>
    <row r="9" spans="1:5" ht="11" customHeight="1" x14ac:dyDescent="0.35">
      <c r="A9" s="36"/>
      <c r="B9" s="7" t="s">
        <v>4435</v>
      </c>
      <c r="C9" s="4" t="s">
        <v>829</v>
      </c>
      <c r="D9" s="6"/>
      <c r="E9" s="5" t="s">
        <v>4443</v>
      </c>
    </row>
    <row r="10" spans="1:5" ht="11" customHeight="1" x14ac:dyDescent="0.35">
      <c r="A10" s="36"/>
      <c r="B10" s="7" t="s">
        <v>4436</v>
      </c>
      <c r="C10" s="4" t="s">
        <v>646</v>
      </c>
      <c r="D10" s="6"/>
      <c r="E10" s="5" t="s">
        <v>4444</v>
      </c>
    </row>
    <row r="11" spans="1:5" ht="11" customHeight="1" x14ac:dyDescent="0.35">
      <c r="A11" s="37" t="s">
        <v>4376</v>
      </c>
      <c r="B11" s="36"/>
      <c r="C11" s="9" t="s">
        <v>650</v>
      </c>
      <c r="D11" s="6"/>
      <c r="E11" s="5" t="s">
        <v>4410</v>
      </c>
    </row>
  </sheetData>
  <mergeCells count="4">
    <mergeCell ref="E5:E6"/>
    <mergeCell ref="A7:A10"/>
    <mergeCell ref="C1:C2"/>
    <mergeCell ref="A11:B11"/>
  </mergeCells>
  <dataValidations count="1">
    <dataValidation type="custom" allowBlank="1" showErrorMessage="1" errorTitle="Error" error="Data is of incorrect type!" sqref="D7:D11" xr:uid="{00000000-0002-0000-9F00-000001000000}">
      <formula1>ISNUMBER(D7)</formula1>
    </dataValidation>
  </dataValidations>
  <hyperlinks>
    <hyperlink ref="A1" location="'Table of Contents'!A1" display="S.23.01.08.02 - Reconciliation reserve" xr:uid="{00000000-0004-0000-9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F00-000000000000}">
          <x14:formula1>
            <xm:f>Enumerations!$A$689:$A$689</xm:f>
          </x14:formula1>
          <xm:sqref>B3</xm:sqref>
        </x14:dataValidation>
      </x14:dataValidations>
    </ext>
  </extLst>
</worksheet>
</file>

<file path=xl/worksheets/sheet16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000-000000000000}">
  <sheetPr codeName="Sheet161">
    <pageSetUpPr autoPageBreaks="0"/>
  </sheetPr>
  <dimension ref="A1:J11"/>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10" width="15" customWidth="1"/>
  </cols>
  <sheetData>
    <row r="1" spans="1:10" ht="11" customHeight="1" x14ac:dyDescent="0.35">
      <c r="A1" s="1" t="s">
        <v>4555</v>
      </c>
      <c r="C1" s="31" t="s">
        <v>20</v>
      </c>
    </row>
    <row r="2" spans="1:10" x14ac:dyDescent="0.35">
      <c r="C2" s="32"/>
    </row>
    <row r="3" spans="1:10" ht="10" customHeight="1" x14ac:dyDescent="0.35">
      <c r="A3" s="3" t="s">
        <v>2</v>
      </c>
      <c r="B3" s="2"/>
    </row>
    <row r="5" spans="1:10" ht="11" customHeight="1" x14ac:dyDescent="0.35">
      <c r="C5" s="3" t="s">
        <v>1825</v>
      </c>
      <c r="D5" s="3" t="s">
        <v>4366</v>
      </c>
      <c r="E5" s="3" t="s">
        <v>4367</v>
      </c>
      <c r="F5" s="3" t="s">
        <v>4243</v>
      </c>
      <c r="G5" s="3" t="s">
        <v>4244</v>
      </c>
      <c r="H5" s="33" t="s">
        <v>14</v>
      </c>
      <c r="I5" s="33" t="s">
        <v>4493</v>
      </c>
      <c r="J5" s="33" t="s">
        <v>4494</v>
      </c>
    </row>
    <row r="6" spans="1:10" ht="11" customHeight="1" x14ac:dyDescent="0.35">
      <c r="C6" s="4" t="s">
        <v>515</v>
      </c>
      <c r="D6" s="4" t="s">
        <v>1332</v>
      </c>
      <c r="E6" s="4" t="s">
        <v>1339</v>
      </c>
      <c r="F6" s="4" t="s">
        <v>1554</v>
      </c>
      <c r="G6" s="4" t="s">
        <v>1348</v>
      </c>
      <c r="H6" s="34"/>
      <c r="I6" s="34"/>
      <c r="J6" s="34"/>
    </row>
    <row r="7" spans="1:10" ht="11" customHeight="1" x14ac:dyDescent="0.35">
      <c r="A7" s="7" t="s">
        <v>1463</v>
      </c>
      <c r="B7" s="4" t="s">
        <v>538</v>
      </c>
      <c r="C7" s="6"/>
      <c r="D7" s="12"/>
      <c r="E7" s="6"/>
      <c r="F7" s="6"/>
      <c r="G7" s="6"/>
      <c r="H7" s="5" t="s">
        <v>4411</v>
      </c>
      <c r="I7" s="5" t="s">
        <v>4496</v>
      </c>
      <c r="J7" s="8"/>
    </row>
    <row r="8" spans="1:10" ht="11" customHeight="1" x14ac:dyDescent="0.35">
      <c r="A8" s="7" t="s">
        <v>4382</v>
      </c>
      <c r="B8" s="4" t="s">
        <v>568</v>
      </c>
      <c r="C8" s="6"/>
      <c r="D8" s="6"/>
      <c r="E8" s="6"/>
      <c r="F8" s="6"/>
      <c r="G8" s="6"/>
      <c r="H8" s="5" t="s">
        <v>4249</v>
      </c>
      <c r="I8" s="5" t="s">
        <v>4496</v>
      </c>
      <c r="J8" s="5" t="s">
        <v>4525</v>
      </c>
    </row>
    <row r="9" spans="1:10" ht="11" customHeight="1" x14ac:dyDescent="0.35">
      <c r="A9" s="7" t="s">
        <v>4477</v>
      </c>
      <c r="B9" s="4" t="s">
        <v>628</v>
      </c>
      <c r="C9" s="6"/>
      <c r="D9" s="6"/>
      <c r="E9" s="6"/>
      <c r="F9" s="6"/>
      <c r="G9" s="12"/>
      <c r="H9" s="5" t="s">
        <v>4528</v>
      </c>
      <c r="I9" s="8"/>
      <c r="J9" s="5" t="s">
        <v>4527</v>
      </c>
    </row>
    <row r="10" spans="1:10" ht="11" customHeight="1" x14ac:dyDescent="0.35">
      <c r="A10" s="7" t="s">
        <v>4556</v>
      </c>
      <c r="B10" s="4" t="s">
        <v>638</v>
      </c>
      <c r="C10" s="6"/>
      <c r="D10" s="6"/>
      <c r="E10" s="6"/>
      <c r="F10" s="6"/>
      <c r="G10" s="6"/>
      <c r="H10" s="5" t="s">
        <v>4251</v>
      </c>
      <c r="I10" s="8"/>
      <c r="J10" s="8"/>
    </row>
    <row r="11" spans="1:10" ht="11" customHeight="1" x14ac:dyDescent="0.35">
      <c r="B11" s="5" t="s">
        <v>4248</v>
      </c>
      <c r="C11" s="8"/>
      <c r="D11" s="5" t="s">
        <v>4430</v>
      </c>
      <c r="E11" s="5" t="s">
        <v>4431</v>
      </c>
      <c r="F11" s="5" t="s">
        <v>4256</v>
      </c>
      <c r="G11" s="5" t="s">
        <v>4257</v>
      </c>
    </row>
  </sheetData>
  <mergeCells count="4">
    <mergeCell ref="J5:J6"/>
    <mergeCell ref="C1:C2"/>
    <mergeCell ref="H5:H6"/>
    <mergeCell ref="I5:I6"/>
  </mergeCells>
  <dataValidations count="1">
    <dataValidation type="custom" allowBlank="1" showErrorMessage="1" errorTitle="Error" error="Data is of incorrect type!" sqref="C7:G10" xr:uid="{00000000-0002-0000-A000-000001000000}">
      <formula1>ISNUMBER(C7)</formula1>
    </dataValidation>
  </dataValidations>
  <hyperlinks>
    <hyperlink ref="A1" location="'Table of Contents'!A1" display="S.23.01.13.01 - Own funds" xr:uid="{00000000-0004-0000-A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000-000000000000}">
          <x14:formula1>
            <xm:f>Enumerations!$A$690:$A$690</xm:f>
          </x14:formula1>
          <xm:sqref>B3</xm:sqref>
        </x14:dataValidation>
      </x14:dataValidations>
    </ext>
  </extLst>
</worksheet>
</file>

<file path=xl/worksheets/sheet16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100-000000000000}">
  <sheetPr codeName="Sheet162">
    <pageSetUpPr autoPageBreaks="0"/>
  </sheetPr>
  <dimension ref="A1:M62"/>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3" width="15" customWidth="1"/>
  </cols>
  <sheetData>
    <row r="1" spans="1:13" ht="11" customHeight="1" x14ac:dyDescent="0.35">
      <c r="A1" s="1" t="s">
        <v>4557</v>
      </c>
      <c r="C1" s="31" t="s">
        <v>20</v>
      </c>
    </row>
    <row r="2" spans="1:13" x14ac:dyDescent="0.35">
      <c r="C2" s="32"/>
    </row>
    <row r="3" spans="1:13" ht="10" customHeight="1" x14ac:dyDescent="0.35">
      <c r="A3" s="3" t="s">
        <v>2</v>
      </c>
      <c r="B3" s="2"/>
    </row>
    <row r="5" spans="1:13" ht="11" customHeight="1" x14ac:dyDescent="0.35">
      <c r="D5" s="3" t="s">
        <v>1825</v>
      </c>
      <c r="E5" s="3" t="s">
        <v>4366</v>
      </c>
      <c r="F5" s="3" t="s">
        <v>4367</v>
      </c>
      <c r="G5" s="3" t="s">
        <v>4243</v>
      </c>
      <c r="H5" s="3" t="s">
        <v>4244</v>
      </c>
      <c r="I5" s="33" t="s">
        <v>14</v>
      </c>
      <c r="J5" s="33" t="s">
        <v>4493</v>
      </c>
      <c r="K5" s="33" t="s">
        <v>1788</v>
      </c>
      <c r="L5" s="33" t="s">
        <v>4494</v>
      </c>
      <c r="M5" s="33" t="s">
        <v>1572</v>
      </c>
    </row>
    <row r="6" spans="1:13" ht="11" customHeight="1" x14ac:dyDescent="0.35">
      <c r="D6" s="4" t="s">
        <v>515</v>
      </c>
      <c r="E6" s="4" t="s">
        <v>1332</v>
      </c>
      <c r="F6" s="4" t="s">
        <v>1339</v>
      </c>
      <c r="G6" s="4" t="s">
        <v>1554</v>
      </c>
      <c r="H6" s="4" t="s">
        <v>1348</v>
      </c>
      <c r="I6" s="34"/>
      <c r="J6" s="34"/>
      <c r="K6" s="34"/>
      <c r="L6" s="34"/>
      <c r="M6" s="34"/>
    </row>
    <row r="7" spans="1:13" ht="11" customHeight="1" x14ac:dyDescent="0.35">
      <c r="A7" s="37" t="s">
        <v>4558</v>
      </c>
      <c r="B7" s="7" t="s">
        <v>4369</v>
      </c>
      <c r="C7" s="4" t="s">
        <v>518</v>
      </c>
      <c r="D7" s="6"/>
      <c r="E7" s="6"/>
      <c r="F7" s="12"/>
      <c r="G7" s="6"/>
      <c r="H7" s="12"/>
      <c r="I7" s="5" t="s">
        <v>4495</v>
      </c>
      <c r="J7" s="5" t="s">
        <v>4496</v>
      </c>
      <c r="K7" s="8"/>
      <c r="L7" s="8"/>
      <c r="M7" s="8"/>
    </row>
    <row r="8" spans="1:13" ht="11" customHeight="1" x14ac:dyDescent="0.35">
      <c r="A8" s="36"/>
      <c r="B8" s="7" t="s">
        <v>4449</v>
      </c>
      <c r="C8" s="4" t="s">
        <v>520</v>
      </c>
      <c r="D8" s="6"/>
      <c r="E8" s="6"/>
      <c r="F8" s="12"/>
      <c r="G8" s="6"/>
      <c r="H8" s="12"/>
      <c r="I8" s="5" t="s">
        <v>4497</v>
      </c>
      <c r="J8" s="5" t="s">
        <v>4496</v>
      </c>
      <c r="K8" s="8"/>
      <c r="L8" s="8"/>
      <c r="M8" s="8"/>
    </row>
    <row r="9" spans="1:13" ht="11" customHeight="1" x14ac:dyDescent="0.35">
      <c r="A9" s="36"/>
      <c r="B9" s="7" t="s">
        <v>4370</v>
      </c>
      <c r="C9" s="4" t="s">
        <v>522</v>
      </c>
      <c r="D9" s="6"/>
      <c r="E9" s="6"/>
      <c r="F9" s="12"/>
      <c r="G9" s="6"/>
      <c r="H9" s="12"/>
      <c r="I9" s="5" t="s">
        <v>4498</v>
      </c>
      <c r="J9" s="5" t="s">
        <v>4496</v>
      </c>
      <c r="K9" s="8"/>
      <c r="L9" s="8"/>
      <c r="M9" s="8"/>
    </row>
    <row r="10" spans="1:13" ht="11" customHeight="1" x14ac:dyDescent="0.35">
      <c r="A10" s="36"/>
      <c r="B10" s="7" t="s">
        <v>4371</v>
      </c>
      <c r="C10" s="4" t="s">
        <v>524</v>
      </c>
      <c r="D10" s="6"/>
      <c r="E10" s="6"/>
      <c r="F10" s="12"/>
      <c r="G10" s="6"/>
      <c r="H10" s="12"/>
      <c r="I10" s="5" t="s">
        <v>4499</v>
      </c>
      <c r="J10" s="5" t="s">
        <v>4496</v>
      </c>
      <c r="K10" s="8"/>
      <c r="L10" s="8"/>
      <c r="M10" s="8"/>
    </row>
    <row r="11" spans="1:13" ht="11" customHeight="1" x14ac:dyDescent="0.35">
      <c r="A11" s="36"/>
      <c r="B11" s="7" t="s">
        <v>4372</v>
      </c>
      <c r="C11" s="4" t="s">
        <v>885</v>
      </c>
      <c r="D11" s="6"/>
      <c r="E11" s="12"/>
      <c r="F11" s="6"/>
      <c r="G11" s="6"/>
      <c r="H11" s="6"/>
      <c r="I11" s="5" t="s">
        <v>4500</v>
      </c>
      <c r="J11" s="5" t="s">
        <v>4496</v>
      </c>
      <c r="K11" s="8"/>
      <c r="L11" s="8"/>
      <c r="M11" s="8"/>
    </row>
    <row r="12" spans="1:13" ht="11" customHeight="1" x14ac:dyDescent="0.35">
      <c r="A12" s="36"/>
      <c r="B12" s="7" t="s">
        <v>4450</v>
      </c>
      <c r="C12" s="4" t="s">
        <v>526</v>
      </c>
      <c r="D12" s="6"/>
      <c r="E12" s="12"/>
      <c r="F12" s="6"/>
      <c r="G12" s="6"/>
      <c r="H12" s="6"/>
      <c r="I12" s="5" t="s">
        <v>4501</v>
      </c>
      <c r="J12" s="5" t="s">
        <v>4496</v>
      </c>
      <c r="K12" s="8"/>
      <c r="L12" s="8"/>
      <c r="M12" s="8"/>
    </row>
    <row r="13" spans="1:13" ht="11" customHeight="1" x14ac:dyDescent="0.35">
      <c r="A13" s="36"/>
      <c r="B13" s="7" t="s">
        <v>4373</v>
      </c>
      <c r="C13" s="4" t="s">
        <v>954</v>
      </c>
      <c r="D13" s="6"/>
      <c r="E13" s="6"/>
      <c r="F13" s="12"/>
      <c r="G13" s="12"/>
      <c r="H13" s="12"/>
      <c r="I13" s="5" t="s">
        <v>4502</v>
      </c>
      <c r="J13" s="5" t="s">
        <v>4496</v>
      </c>
      <c r="K13" s="8"/>
      <c r="L13" s="8"/>
      <c r="M13" s="8"/>
    </row>
    <row r="14" spans="1:13" ht="11" customHeight="1" x14ac:dyDescent="0.35">
      <c r="A14" s="36"/>
      <c r="B14" s="7" t="s">
        <v>4451</v>
      </c>
      <c r="C14" s="4" t="s">
        <v>956</v>
      </c>
      <c r="D14" s="6"/>
      <c r="E14" s="6"/>
      <c r="F14" s="12"/>
      <c r="G14" s="12"/>
      <c r="H14" s="12"/>
      <c r="I14" s="5" t="s">
        <v>4503</v>
      </c>
      <c r="J14" s="5" t="s">
        <v>4496</v>
      </c>
      <c r="K14" s="8"/>
      <c r="L14" s="8"/>
      <c r="M14" s="8"/>
    </row>
    <row r="15" spans="1:13" ht="11" customHeight="1" x14ac:dyDescent="0.35">
      <c r="A15" s="36"/>
      <c r="B15" s="7" t="s">
        <v>4374</v>
      </c>
      <c r="C15" s="4" t="s">
        <v>960</v>
      </c>
      <c r="D15" s="6"/>
      <c r="E15" s="12"/>
      <c r="F15" s="6"/>
      <c r="G15" s="6"/>
      <c r="H15" s="6"/>
      <c r="I15" s="5" t="s">
        <v>4504</v>
      </c>
      <c r="J15" s="5" t="s">
        <v>4496</v>
      </c>
      <c r="K15" s="8"/>
      <c r="L15" s="8"/>
      <c r="M15" s="8"/>
    </row>
    <row r="16" spans="1:13" ht="11" customHeight="1" x14ac:dyDescent="0.35">
      <c r="A16" s="36"/>
      <c r="B16" s="7" t="s">
        <v>4559</v>
      </c>
      <c r="C16" s="4" t="s">
        <v>528</v>
      </c>
      <c r="D16" s="6"/>
      <c r="E16" s="12"/>
      <c r="F16" s="6"/>
      <c r="G16" s="6"/>
      <c r="H16" s="6"/>
      <c r="I16" s="5" t="s">
        <v>4505</v>
      </c>
      <c r="J16" s="5" t="s">
        <v>4496</v>
      </c>
      <c r="K16" s="8"/>
      <c r="L16" s="8"/>
      <c r="M16" s="8"/>
    </row>
    <row r="17" spans="1:13" ht="11" customHeight="1" x14ac:dyDescent="0.35">
      <c r="A17" s="36"/>
      <c r="B17" s="7" t="s">
        <v>4375</v>
      </c>
      <c r="C17" s="4" t="s">
        <v>536</v>
      </c>
      <c r="D17" s="6"/>
      <c r="E17" s="12"/>
      <c r="F17" s="6"/>
      <c r="G17" s="6"/>
      <c r="H17" s="6"/>
      <c r="I17" s="5" t="s">
        <v>4506</v>
      </c>
      <c r="J17" s="5" t="s">
        <v>4496</v>
      </c>
      <c r="K17" s="8"/>
      <c r="L17" s="8"/>
      <c r="M17" s="8"/>
    </row>
    <row r="18" spans="1:13" ht="11" customHeight="1" x14ac:dyDescent="0.35">
      <c r="A18" s="36"/>
      <c r="B18" s="7" t="s">
        <v>4560</v>
      </c>
      <c r="C18" s="4" t="s">
        <v>794</v>
      </c>
      <c r="D18" s="6"/>
      <c r="E18" s="12"/>
      <c r="F18" s="6"/>
      <c r="G18" s="6"/>
      <c r="H18" s="6"/>
      <c r="I18" s="5" t="s">
        <v>4507</v>
      </c>
      <c r="J18" s="5" t="s">
        <v>4496</v>
      </c>
      <c r="K18" s="8"/>
      <c r="L18" s="8"/>
      <c r="M18" s="8"/>
    </row>
    <row r="19" spans="1:13" ht="11" customHeight="1" x14ac:dyDescent="0.35">
      <c r="A19" s="36"/>
      <c r="B19" s="7" t="s">
        <v>4376</v>
      </c>
      <c r="C19" s="4" t="s">
        <v>965</v>
      </c>
      <c r="D19" s="6"/>
      <c r="E19" s="6"/>
      <c r="F19" s="12"/>
      <c r="G19" s="12"/>
      <c r="H19" s="12"/>
      <c r="I19" s="5" t="s">
        <v>4508</v>
      </c>
      <c r="J19" s="5" t="s">
        <v>4496</v>
      </c>
      <c r="K19" s="8"/>
      <c r="L19" s="8"/>
      <c r="M19" s="8"/>
    </row>
    <row r="20" spans="1:13" ht="11" customHeight="1" x14ac:dyDescent="0.35">
      <c r="A20" s="36"/>
      <c r="B20" s="7" t="s">
        <v>1463</v>
      </c>
      <c r="C20" s="4" t="s">
        <v>538</v>
      </c>
      <c r="D20" s="6"/>
      <c r="E20" s="12"/>
      <c r="F20" s="6"/>
      <c r="G20" s="6"/>
      <c r="H20" s="6"/>
      <c r="I20" s="5" t="s">
        <v>4509</v>
      </c>
      <c r="J20" s="5" t="s">
        <v>4496</v>
      </c>
      <c r="K20" s="8"/>
      <c r="L20" s="8"/>
      <c r="M20" s="8"/>
    </row>
    <row r="21" spans="1:13" ht="11" customHeight="1" x14ac:dyDescent="0.35">
      <c r="A21" s="36"/>
      <c r="B21" s="7" t="s">
        <v>4454</v>
      </c>
      <c r="C21" s="4" t="s">
        <v>540</v>
      </c>
      <c r="D21" s="6"/>
      <c r="E21" s="12"/>
      <c r="F21" s="6"/>
      <c r="G21" s="6"/>
      <c r="H21" s="6"/>
      <c r="I21" s="5" t="s">
        <v>4510</v>
      </c>
      <c r="J21" s="5" t="s">
        <v>4496</v>
      </c>
      <c r="K21" s="8"/>
      <c r="L21" s="8"/>
      <c r="M21" s="8"/>
    </row>
    <row r="22" spans="1:13" ht="11" customHeight="1" x14ac:dyDescent="0.35">
      <c r="A22" s="36"/>
      <c r="B22" s="7" t="s">
        <v>4377</v>
      </c>
      <c r="C22" s="4" t="s">
        <v>544</v>
      </c>
      <c r="D22" s="6"/>
      <c r="E22" s="12"/>
      <c r="F22" s="12"/>
      <c r="G22" s="12"/>
      <c r="H22" s="6"/>
      <c r="I22" s="5" t="s">
        <v>4511</v>
      </c>
      <c r="J22" s="5" t="s">
        <v>4496</v>
      </c>
      <c r="K22" s="8"/>
      <c r="L22" s="8"/>
      <c r="M22" s="8"/>
    </row>
    <row r="23" spans="1:13" ht="11" customHeight="1" x14ac:dyDescent="0.35">
      <c r="A23" s="36"/>
      <c r="B23" s="7" t="s">
        <v>4455</v>
      </c>
      <c r="C23" s="4" t="s">
        <v>546</v>
      </c>
      <c r="D23" s="6"/>
      <c r="E23" s="12"/>
      <c r="F23" s="12"/>
      <c r="G23" s="12"/>
      <c r="H23" s="6"/>
      <c r="I23" s="5" t="s">
        <v>4512</v>
      </c>
      <c r="J23" s="5" t="s">
        <v>4496</v>
      </c>
      <c r="K23" s="8"/>
      <c r="L23" s="8"/>
      <c r="M23" s="8"/>
    </row>
    <row r="24" spans="1:13" ht="11" customHeight="1" x14ac:dyDescent="0.35">
      <c r="A24" s="36"/>
      <c r="B24" s="7" t="s">
        <v>4561</v>
      </c>
      <c r="C24" s="4" t="s">
        <v>970</v>
      </c>
      <c r="D24" s="6"/>
      <c r="E24" s="6"/>
      <c r="F24" s="6"/>
      <c r="G24" s="6"/>
      <c r="H24" s="6"/>
      <c r="I24" s="5" t="s">
        <v>4513</v>
      </c>
      <c r="J24" s="5" t="s">
        <v>4496</v>
      </c>
      <c r="K24" s="8"/>
      <c r="L24" s="8"/>
      <c r="M24" s="8"/>
    </row>
    <row r="25" spans="1:13" ht="11" customHeight="1" x14ac:dyDescent="0.35">
      <c r="A25" s="36"/>
      <c r="B25" s="7" t="s">
        <v>4562</v>
      </c>
      <c r="C25" s="4" t="s">
        <v>548</v>
      </c>
      <c r="D25" s="6"/>
      <c r="E25" s="6"/>
      <c r="F25" s="6"/>
      <c r="G25" s="6"/>
      <c r="H25" s="6"/>
      <c r="I25" s="5" t="s">
        <v>4531</v>
      </c>
      <c r="J25" s="5" t="s">
        <v>4496</v>
      </c>
      <c r="K25" s="5" t="s">
        <v>1705</v>
      </c>
      <c r="L25" s="8"/>
      <c r="M25" s="8"/>
    </row>
    <row r="26" spans="1:13" ht="11" customHeight="1" x14ac:dyDescent="0.35">
      <c r="A26" s="36"/>
      <c r="B26" s="7" t="s">
        <v>4563</v>
      </c>
      <c r="C26" s="4" t="s">
        <v>550</v>
      </c>
      <c r="D26" s="6"/>
      <c r="E26" s="6"/>
      <c r="F26" s="6"/>
      <c r="G26" s="6"/>
      <c r="H26" s="6"/>
      <c r="I26" s="5" t="s">
        <v>4514</v>
      </c>
      <c r="J26" s="5" t="s">
        <v>4496</v>
      </c>
      <c r="K26" s="8"/>
      <c r="L26" s="8"/>
      <c r="M26" s="8"/>
    </row>
    <row r="27" spans="1:13" ht="11" customHeight="1" x14ac:dyDescent="0.35">
      <c r="A27" s="36"/>
      <c r="B27" s="7" t="s">
        <v>4458</v>
      </c>
      <c r="C27" s="4" t="s">
        <v>552</v>
      </c>
      <c r="D27" s="6"/>
      <c r="E27" s="6"/>
      <c r="F27" s="6"/>
      <c r="G27" s="6"/>
      <c r="H27" s="6"/>
      <c r="I27" s="5" t="s">
        <v>4515</v>
      </c>
      <c r="J27" s="5" t="s">
        <v>4496</v>
      </c>
      <c r="K27" s="8"/>
      <c r="L27" s="8"/>
      <c r="M27" s="8"/>
    </row>
    <row r="28" spans="1:13" ht="11" customHeight="1" x14ac:dyDescent="0.35">
      <c r="A28" s="7" t="s">
        <v>4564</v>
      </c>
      <c r="B28" s="7" t="s">
        <v>4379</v>
      </c>
      <c r="C28" s="4" t="s">
        <v>554</v>
      </c>
      <c r="D28" s="6"/>
      <c r="E28" s="12"/>
      <c r="F28" s="12"/>
      <c r="G28" s="12"/>
      <c r="H28" s="12"/>
      <c r="I28" s="5" t="s">
        <v>4414</v>
      </c>
      <c r="J28" s="5" t="s">
        <v>4496</v>
      </c>
      <c r="K28" s="8"/>
      <c r="L28" s="8"/>
      <c r="M28" s="8"/>
    </row>
    <row r="29" spans="1:13" ht="11" customHeight="1" x14ac:dyDescent="0.35">
      <c r="A29" s="37" t="s">
        <v>4380</v>
      </c>
      <c r="B29" s="7" t="s">
        <v>4459</v>
      </c>
      <c r="C29" s="4" t="s">
        <v>556</v>
      </c>
      <c r="D29" s="6"/>
      <c r="E29" s="6"/>
      <c r="F29" s="6"/>
      <c r="G29" s="6"/>
      <c r="H29" s="6"/>
      <c r="I29" s="5" t="s">
        <v>4516</v>
      </c>
      <c r="J29" s="5" t="s">
        <v>4496</v>
      </c>
      <c r="K29" s="8"/>
      <c r="L29" s="8"/>
      <c r="M29" s="8"/>
    </row>
    <row r="30" spans="1:13" ht="11" customHeight="1" x14ac:dyDescent="0.35">
      <c r="A30" s="36"/>
      <c r="B30" s="7" t="s">
        <v>4460</v>
      </c>
      <c r="C30" s="4" t="s">
        <v>558</v>
      </c>
      <c r="D30" s="6"/>
      <c r="E30" s="6"/>
      <c r="F30" s="6"/>
      <c r="G30" s="6"/>
      <c r="H30" s="12"/>
      <c r="I30" s="5" t="s">
        <v>4517</v>
      </c>
      <c r="J30" s="5" t="s">
        <v>4496</v>
      </c>
      <c r="K30" s="8"/>
      <c r="L30" s="8"/>
      <c r="M30" s="8"/>
    </row>
    <row r="31" spans="1:13" ht="11" customHeight="1" x14ac:dyDescent="0.35">
      <c r="A31" s="36"/>
      <c r="B31" s="7" t="s">
        <v>4461</v>
      </c>
      <c r="C31" s="4" t="s">
        <v>560</v>
      </c>
      <c r="D31" s="6"/>
      <c r="E31" s="6"/>
      <c r="F31" s="6"/>
      <c r="G31" s="6"/>
      <c r="H31" s="6"/>
      <c r="I31" s="5" t="s">
        <v>4518</v>
      </c>
      <c r="J31" s="5" t="s">
        <v>4496</v>
      </c>
      <c r="K31" s="8"/>
      <c r="L31" s="8"/>
      <c r="M31" s="8"/>
    </row>
    <row r="32" spans="1:13" ht="11" customHeight="1" x14ac:dyDescent="0.35">
      <c r="A32" s="36"/>
      <c r="B32" s="7" t="s">
        <v>4565</v>
      </c>
      <c r="C32" s="4" t="s">
        <v>986</v>
      </c>
      <c r="D32" s="6"/>
      <c r="E32" s="6"/>
      <c r="F32" s="6"/>
      <c r="G32" s="6"/>
      <c r="H32" s="6"/>
      <c r="I32" s="5" t="s">
        <v>4519</v>
      </c>
      <c r="J32" s="5" t="s">
        <v>4496</v>
      </c>
      <c r="K32" s="8"/>
      <c r="L32" s="8"/>
      <c r="M32" s="8"/>
    </row>
    <row r="33" spans="1:13" ht="11" customHeight="1" x14ac:dyDescent="0.35">
      <c r="A33" s="36"/>
      <c r="B33" s="7" t="s">
        <v>4566</v>
      </c>
      <c r="C33" s="4" t="s">
        <v>988</v>
      </c>
      <c r="D33" s="6"/>
      <c r="E33" s="6"/>
      <c r="F33" s="6"/>
      <c r="G33" s="6"/>
      <c r="H33" s="6"/>
      <c r="I33" s="5" t="s">
        <v>4520</v>
      </c>
      <c r="J33" s="5" t="s">
        <v>4496</v>
      </c>
      <c r="K33" s="8"/>
      <c r="L33" s="8"/>
      <c r="M33" s="8"/>
    </row>
    <row r="34" spans="1:13" ht="11" customHeight="1" x14ac:dyDescent="0.35">
      <c r="A34" s="37" t="s">
        <v>4464</v>
      </c>
      <c r="B34" s="36"/>
      <c r="C34" s="4" t="s">
        <v>566</v>
      </c>
      <c r="D34" s="6"/>
      <c r="E34" s="6"/>
      <c r="F34" s="6"/>
      <c r="G34" s="6"/>
      <c r="H34" s="6"/>
      <c r="I34" s="5" t="s">
        <v>4521</v>
      </c>
      <c r="J34" s="5" t="s">
        <v>4496</v>
      </c>
      <c r="K34" s="8"/>
      <c r="L34" s="8"/>
      <c r="M34" s="8"/>
    </row>
    <row r="35" spans="1:13" ht="11" customHeight="1" x14ac:dyDescent="0.35">
      <c r="A35" s="37" t="s">
        <v>4382</v>
      </c>
      <c r="B35" s="36"/>
      <c r="C35" s="4" t="s">
        <v>568</v>
      </c>
      <c r="D35" s="6"/>
      <c r="E35" s="6"/>
      <c r="F35" s="6"/>
      <c r="G35" s="6"/>
      <c r="H35" s="6"/>
      <c r="I35" s="5" t="s">
        <v>4526</v>
      </c>
      <c r="J35" s="5" t="s">
        <v>4496</v>
      </c>
      <c r="K35" s="8"/>
      <c r="L35" s="5" t="s">
        <v>4525</v>
      </c>
      <c r="M35" s="8"/>
    </row>
    <row r="36" spans="1:13" ht="11" customHeight="1" x14ac:dyDescent="0.35">
      <c r="A36" s="37" t="s">
        <v>4383</v>
      </c>
      <c r="B36" s="7" t="s">
        <v>4384</v>
      </c>
      <c r="C36" s="4" t="s">
        <v>570</v>
      </c>
      <c r="D36" s="6"/>
      <c r="E36" s="12"/>
      <c r="F36" s="12"/>
      <c r="G36" s="6"/>
      <c r="H36" s="12"/>
      <c r="I36" s="5" t="s">
        <v>4416</v>
      </c>
      <c r="J36" s="5" t="s">
        <v>4496</v>
      </c>
      <c r="K36" s="8"/>
      <c r="L36" s="8"/>
      <c r="M36" s="8"/>
    </row>
    <row r="37" spans="1:13" ht="11" customHeight="1" x14ac:dyDescent="0.35">
      <c r="A37" s="36"/>
      <c r="B37" s="7" t="s">
        <v>4385</v>
      </c>
      <c r="C37" s="4" t="s">
        <v>572</v>
      </c>
      <c r="D37" s="6"/>
      <c r="E37" s="12"/>
      <c r="F37" s="12"/>
      <c r="G37" s="6"/>
      <c r="H37" s="12"/>
      <c r="I37" s="5" t="s">
        <v>4417</v>
      </c>
      <c r="J37" s="5" t="s">
        <v>4496</v>
      </c>
      <c r="K37" s="8"/>
      <c r="L37" s="8"/>
      <c r="M37" s="8"/>
    </row>
    <row r="38" spans="1:13" ht="11" customHeight="1" x14ac:dyDescent="0.35">
      <c r="A38" s="36"/>
      <c r="B38" s="7" t="s">
        <v>4386</v>
      </c>
      <c r="C38" s="4" t="s">
        <v>574</v>
      </c>
      <c r="D38" s="6"/>
      <c r="E38" s="12"/>
      <c r="F38" s="12"/>
      <c r="G38" s="6"/>
      <c r="H38" s="6"/>
      <c r="I38" s="5" t="s">
        <v>4418</v>
      </c>
      <c r="J38" s="5" t="s">
        <v>4496</v>
      </c>
      <c r="K38" s="8"/>
      <c r="L38" s="8"/>
      <c r="M38" s="8"/>
    </row>
    <row r="39" spans="1:13" ht="11" customHeight="1" x14ac:dyDescent="0.35">
      <c r="A39" s="36"/>
      <c r="B39" s="7" t="s">
        <v>4387</v>
      </c>
      <c r="C39" s="4" t="s">
        <v>576</v>
      </c>
      <c r="D39" s="6"/>
      <c r="E39" s="12"/>
      <c r="F39" s="12"/>
      <c r="G39" s="6"/>
      <c r="H39" s="6"/>
      <c r="I39" s="5" t="s">
        <v>4419</v>
      </c>
      <c r="J39" s="5" t="s">
        <v>4496</v>
      </c>
      <c r="K39" s="8"/>
      <c r="L39" s="8"/>
      <c r="M39" s="8"/>
    </row>
    <row r="40" spans="1:13" ht="11" customHeight="1" x14ac:dyDescent="0.35">
      <c r="A40" s="36"/>
      <c r="B40" s="7" t="s">
        <v>4388</v>
      </c>
      <c r="C40" s="4" t="s">
        <v>1417</v>
      </c>
      <c r="D40" s="6"/>
      <c r="E40" s="12"/>
      <c r="F40" s="12"/>
      <c r="G40" s="6"/>
      <c r="H40" s="12"/>
      <c r="I40" s="5" t="s">
        <v>4420</v>
      </c>
      <c r="J40" s="5" t="s">
        <v>4496</v>
      </c>
      <c r="K40" s="8"/>
      <c r="L40" s="8"/>
      <c r="M40" s="8"/>
    </row>
    <row r="41" spans="1:13" ht="11" customHeight="1" x14ac:dyDescent="0.35">
      <c r="A41" s="36"/>
      <c r="B41" s="7" t="s">
        <v>4389</v>
      </c>
      <c r="C41" s="4" t="s">
        <v>1419</v>
      </c>
      <c r="D41" s="6"/>
      <c r="E41" s="12"/>
      <c r="F41" s="12"/>
      <c r="G41" s="6"/>
      <c r="H41" s="6"/>
      <c r="I41" s="5" t="s">
        <v>4421</v>
      </c>
      <c r="J41" s="5" t="s">
        <v>4496</v>
      </c>
      <c r="K41" s="8"/>
      <c r="L41" s="8"/>
      <c r="M41" s="8"/>
    </row>
    <row r="42" spans="1:13" ht="11" customHeight="1" x14ac:dyDescent="0.35">
      <c r="A42" s="36"/>
      <c r="B42" s="7" t="s">
        <v>4390</v>
      </c>
      <c r="C42" s="4" t="s">
        <v>1421</v>
      </c>
      <c r="D42" s="6"/>
      <c r="E42" s="12"/>
      <c r="F42" s="12"/>
      <c r="G42" s="6"/>
      <c r="H42" s="12"/>
      <c r="I42" s="5" t="s">
        <v>4422</v>
      </c>
      <c r="J42" s="5" t="s">
        <v>4496</v>
      </c>
      <c r="K42" s="8"/>
      <c r="L42" s="8"/>
      <c r="M42" s="8"/>
    </row>
    <row r="43" spans="1:13" ht="11" customHeight="1" x14ac:dyDescent="0.35">
      <c r="A43" s="36"/>
      <c r="B43" s="7" t="s">
        <v>4391</v>
      </c>
      <c r="C43" s="4" t="s">
        <v>578</v>
      </c>
      <c r="D43" s="6"/>
      <c r="E43" s="12"/>
      <c r="F43" s="12"/>
      <c r="G43" s="6"/>
      <c r="H43" s="6"/>
      <c r="I43" s="5" t="s">
        <v>4423</v>
      </c>
      <c r="J43" s="5" t="s">
        <v>4496</v>
      </c>
      <c r="K43" s="8"/>
      <c r="L43" s="8"/>
      <c r="M43" s="8"/>
    </row>
    <row r="44" spans="1:13" ht="11" customHeight="1" x14ac:dyDescent="0.35">
      <c r="A44" s="36"/>
      <c r="B44" s="7" t="s">
        <v>4567</v>
      </c>
      <c r="C44" s="4" t="s">
        <v>580</v>
      </c>
      <c r="D44" s="6"/>
      <c r="E44" s="12"/>
      <c r="F44" s="12"/>
      <c r="G44" s="6"/>
      <c r="H44" s="6"/>
      <c r="I44" s="5" t="s">
        <v>4522</v>
      </c>
      <c r="J44" s="5" t="s">
        <v>4496</v>
      </c>
      <c r="K44" s="8"/>
      <c r="L44" s="8"/>
      <c r="M44" s="8"/>
    </row>
    <row r="45" spans="1:13" ht="11" customHeight="1" x14ac:dyDescent="0.35">
      <c r="A45" s="36"/>
      <c r="B45" s="7" t="s">
        <v>4392</v>
      </c>
      <c r="C45" s="4" t="s">
        <v>582</v>
      </c>
      <c r="D45" s="6"/>
      <c r="E45" s="12"/>
      <c r="F45" s="12"/>
      <c r="G45" s="6"/>
      <c r="H45" s="6"/>
      <c r="I45" s="5" t="s">
        <v>4523</v>
      </c>
      <c r="J45" s="5" t="s">
        <v>4496</v>
      </c>
      <c r="K45" s="8"/>
      <c r="L45" s="8"/>
      <c r="M45" s="8"/>
    </row>
    <row r="46" spans="1:13" ht="11" customHeight="1" x14ac:dyDescent="0.35">
      <c r="A46" s="37" t="s">
        <v>4393</v>
      </c>
      <c r="B46" s="36"/>
      <c r="C46" s="4" t="s">
        <v>584</v>
      </c>
      <c r="D46" s="6"/>
      <c r="E46" s="12"/>
      <c r="F46" s="12"/>
      <c r="G46" s="6"/>
      <c r="H46" s="6"/>
      <c r="I46" s="5" t="s">
        <v>4524</v>
      </c>
      <c r="J46" s="5" t="s">
        <v>4496</v>
      </c>
      <c r="K46" s="8"/>
      <c r="L46" s="8"/>
      <c r="M46" s="8"/>
    </row>
    <row r="47" spans="1:13" ht="11" customHeight="1" x14ac:dyDescent="0.35">
      <c r="A47" s="37" t="s">
        <v>4466</v>
      </c>
      <c r="B47" s="7" t="s">
        <v>4568</v>
      </c>
      <c r="C47" s="4" t="s">
        <v>586</v>
      </c>
      <c r="D47" s="6"/>
      <c r="E47" s="6"/>
      <c r="F47" s="6"/>
      <c r="G47" s="6"/>
      <c r="H47" s="12"/>
      <c r="I47" s="5" t="s">
        <v>4532</v>
      </c>
      <c r="J47" s="5" t="s">
        <v>4496</v>
      </c>
      <c r="K47" s="8"/>
      <c r="L47" s="5" t="s">
        <v>4533</v>
      </c>
      <c r="M47" s="8"/>
    </row>
    <row r="48" spans="1:13" ht="11" customHeight="1" x14ac:dyDescent="0.35">
      <c r="A48" s="36"/>
      <c r="B48" s="7" t="s">
        <v>4468</v>
      </c>
      <c r="C48" s="4" t="s">
        <v>805</v>
      </c>
      <c r="D48" s="6"/>
      <c r="E48" s="6"/>
      <c r="F48" s="6"/>
      <c r="G48" s="6"/>
      <c r="H48" s="6"/>
      <c r="I48" s="5" t="s">
        <v>4532</v>
      </c>
      <c r="J48" s="5" t="s">
        <v>4496</v>
      </c>
      <c r="K48" s="8"/>
      <c r="L48" s="5" t="s">
        <v>4534</v>
      </c>
      <c r="M48" s="8"/>
    </row>
    <row r="49" spans="1:13" ht="11" customHeight="1" x14ac:dyDescent="0.35">
      <c r="A49" s="36"/>
      <c r="B49" s="7" t="s">
        <v>4569</v>
      </c>
      <c r="C49" s="4" t="s">
        <v>3939</v>
      </c>
      <c r="D49" s="6"/>
      <c r="E49" s="6"/>
      <c r="F49" s="6"/>
      <c r="G49" s="6"/>
      <c r="H49" s="12"/>
      <c r="I49" s="5" t="s">
        <v>4532</v>
      </c>
      <c r="J49" s="5" t="s">
        <v>4496</v>
      </c>
      <c r="K49" s="8"/>
      <c r="L49" s="5" t="s">
        <v>4535</v>
      </c>
      <c r="M49" s="8"/>
    </row>
    <row r="50" spans="1:13" ht="11" customHeight="1" x14ac:dyDescent="0.35">
      <c r="A50" s="36"/>
      <c r="B50" s="7" t="s">
        <v>4470</v>
      </c>
      <c r="C50" s="4" t="s">
        <v>588</v>
      </c>
      <c r="D50" s="6"/>
      <c r="E50" s="6"/>
      <c r="F50" s="6"/>
      <c r="G50" s="6"/>
      <c r="H50" s="6"/>
      <c r="I50" s="5" t="s">
        <v>4532</v>
      </c>
      <c r="J50" s="5" t="s">
        <v>4496</v>
      </c>
      <c r="K50" s="8"/>
      <c r="L50" s="5" t="s">
        <v>4529</v>
      </c>
      <c r="M50" s="8"/>
    </row>
    <row r="51" spans="1:13" ht="11" customHeight="1" x14ac:dyDescent="0.35">
      <c r="A51" s="37" t="s">
        <v>4570</v>
      </c>
      <c r="B51" s="7" t="s">
        <v>4571</v>
      </c>
      <c r="C51" s="4" t="s">
        <v>590</v>
      </c>
      <c r="D51" s="6"/>
      <c r="E51" s="6"/>
      <c r="F51" s="6"/>
      <c r="G51" s="6"/>
      <c r="H51" s="6"/>
      <c r="I51" s="5" t="s">
        <v>4532</v>
      </c>
      <c r="J51" s="5" t="s">
        <v>4536</v>
      </c>
      <c r="K51" s="8"/>
      <c r="L51" s="5" t="s">
        <v>4527</v>
      </c>
      <c r="M51" s="8"/>
    </row>
    <row r="52" spans="1:13" ht="11" customHeight="1" x14ac:dyDescent="0.35">
      <c r="A52" s="36"/>
      <c r="B52" s="7" t="s">
        <v>4572</v>
      </c>
      <c r="C52" s="4" t="s">
        <v>592</v>
      </c>
      <c r="D52" s="6"/>
      <c r="E52" s="6"/>
      <c r="F52" s="6"/>
      <c r="G52" s="6"/>
      <c r="H52" s="6"/>
      <c r="I52" s="5" t="s">
        <v>4537</v>
      </c>
      <c r="J52" s="5" t="s">
        <v>4536</v>
      </c>
      <c r="K52" s="8"/>
      <c r="L52" s="5" t="s">
        <v>4527</v>
      </c>
      <c r="M52" s="8"/>
    </row>
    <row r="53" spans="1:13" ht="11" customHeight="1" x14ac:dyDescent="0.35">
      <c r="A53" s="36"/>
      <c r="B53" s="7" t="s">
        <v>4573</v>
      </c>
      <c r="C53" s="4" t="s">
        <v>600</v>
      </c>
      <c r="D53" s="6"/>
      <c r="E53" s="6"/>
      <c r="F53" s="6"/>
      <c r="G53" s="6"/>
      <c r="H53" s="6"/>
      <c r="I53" s="5" t="s">
        <v>4426</v>
      </c>
      <c r="J53" s="8"/>
      <c r="K53" s="8"/>
      <c r="L53" s="5" t="s">
        <v>4525</v>
      </c>
      <c r="M53" s="8"/>
    </row>
    <row r="54" spans="1:13" ht="11" customHeight="1" x14ac:dyDescent="0.35">
      <c r="A54" s="36"/>
      <c r="B54" s="7" t="s">
        <v>4476</v>
      </c>
      <c r="C54" s="4" t="s">
        <v>602</v>
      </c>
      <c r="D54" s="6"/>
      <c r="E54" s="6"/>
      <c r="F54" s="6"/>
      <c r="G54" s="6"/>
      <c r="H54" s="12"/>
      <c r="I54" s="5" t="s">
        <v>4526</v>
      </c>
      <c r="J54" s="8"/>
      <c r="K54" s="8"/>
      <c r="L54" s="5" t="s">
        <v>4527</v>
      </c>
      <c r="M54" s="8"/>
    </row>
    <row r="55" spans="1:13" ht="11" customHeight="1" x14ac:dyDescent="0.35">
      <c r="A55" s="36"/>
      <c r="B55" s="7" t="s">
        <v>4574</v>
      </c>
      <c r="C55" s="4" t="s">
        <v>608</v>
      </c>
      <c r="D55" s="6"/>
      <c r="E55" s="6"/>
      <c r="F55" s="6"/>
      <c r="G55" s="6"/>
      <c r="H55" s="6"/>
      <c r="I55" s="5" t="s">
        <v>4251</v>
      </c>
      <c r="J55" s="8"/>
      <c r="K55" s="8"/>
      <c r="L55" s="5" t="s">
        <v>4525</v>
      </c>
      <c r="M55" s="8"/>
    </row>
    <row r="56" spans="1:13" ht="11" customHeight="1" x14ac:dyDescent="0.35">
      <c r="A56" s="36"/>
      <c r="B56" s="7" t="s">
        <v>4477</v>
      </c>
      <c r="C56" s="4" t="s">
        <v>628</v>
      </c>
      <c r="D56" s="6"/>
      <c r="E56" s="6"/>
      <c r="F56" s="6"/>
      <c r="G56" s="6"/>
      <c r="H56" s="12"/>
      <c r="I56" s="5" t="s">
        <v>4528</v>
      </c>
      <c r="J56" s="8"/>
      <c r="K56" s="8"/>
      <c r="L56" s="5" t="s">
        <v>4527</v>
      </c>
      <c r="M56" s="8"/>
    </row>
    <row r="57" spans="1:13" ht="11" customHeight="1" x14ac:dyDescent="0.35">
      <c r="A57" s="37" t="s">
        <v>4482</v>
      </c>
      <c r="B57" s="36"/>
      <c r="C57" s="4" t="s">
        <v>1439</v>
      </c>
      <c r="D57" s="6"/>
      <c r="E57" s="12"/>
      <c r="F57" s="12"/>
      <c r="G57" s="12"/>
      <c r="H57" s="12"/>
      <c r="I57" s="5" t="s">
        <v>4252</v>
      </c>
      <c r="J57" s="8"/>
      <c r="K57" s="8"/>
      <c r="L57" s="5" t="s">
        <v>4527</v>
      </c>
      <c r="M57" s="5" t="s">
        <v>4538</v>
      </c>
    </row>
    <row r="58" spans="1:13" ht="11" customHeight="1" x14ac:dyDescent="0.35">
      <c r="A58" s="37" t="s">
        <v>4575</v>
      </c>
      <c r="B58" s="36"/>
      <c r="C58" s="4" t="s">
        <v>1444</v>
      </c>
      <c r="D58" s="6"/>
      <c r="E58" s="12"/>
      <c r="F58" s="12"/>
      <c r="G58" s="12"/>
      <c r="H58" s="12"/>
      <c r="I58" s="5" t="s">
        <v>4530</v>
      </c>
      <c r="J58" s="8"/>
      <c r="K58" s="8"/>
      <c r="L58" s="5" t="s">
        <v>4527</v>
      </c>
      <c r="M58" s="8"/>
    </row>
    <row r="59" spans="1:13" ht="11" customHeight="1" x14ac:dyDescent="0.35">
      <c r="A59" s="37" t="s">
        <v>4576</v>
      </c>
      <c r="B59" s="36"/>
      <c r="C59" s="4" t="s">
        <v>638</v>
      </c>
      <c r="D59" s="6"/>
      <c r="E59" s="6"/>
      <c r="F59" s="6"/>
      <c r="G59" s="6"/>
      <c r="H59" s="6"/>
      <c r="I59" s="5" t="s">
        <v>4251</v>
      </c>
      <c r="J59" s="8"/>
      <c r="K59" s="8"/>
      <c r="L59" s="8"/>
      <c r="M59" s="8"/>
    </row>
    <row r="60" spans="1:13" ht="11" customHeight="1" x14ac:dyDescent="0.35">
      <c r="A60" s="37" t="s">
        <v>4577</v>
      </c>
      <c r="B60" s="36"/>
      <c r="C60" s="4" t="s">
        <v>642</v>
      </c>
      <c r="D60" s="6"/>
      <c r="E60" s="12"/>
      <c r="F60" s="12"/>
      <c r="G60" s="12"/>
      <c r="H60" s="12"/>
      <c r="I60" s="5" t="s">
        <v>4252</v>
      </c>
      <c r="J60" s="8"/>
      <c r="K60" s="8"/>
      <c r="L60" s="8"/>
      <c r="M60" s="8"/>
    </row>
    <row r="61" spans="1:13" ht="11" customHeight="1" x14ac:dyDescent="0.35">
      <c r="A61" s="37" t="s">
        <v>4578</v>
      </c>
      <c r="B61" s="36"/>
      <c r="C61" s="4" t="s">
        <v>644</v>
      </c>
      <c r="D61" s="6"/>
      <c r="E61" s="12"/>
      <c r="F61" s="12"/>
      <c r="G61" s="12"/>
      <c r="H61" s="12"/>
      <c r="I61" s="5" t="s">
        <v>4428</v>
      </c>
      <c r="J61" s="8"/>
      <c r="K61" s="8"/>
      <c r="L61" s="8"/>
      <c r="M61" s="8"/>
    </row>
    <row r="62" spans="1:13" ht="11" customHeight="1" x14ac:dyDescent="0.35">
      <c r="C62" s="5" t="s">
        <v>4248</v>
      </c>
      <c r="D62" s="8"/>
      <c r="E62" s="5" t="s">
        <v>4430</v>
      </c>
      <c r="F62" s="5" t="s">
        <v>4431</v>
      </c>
      <c r="G62" s="5" t="s">
        <v>4256</v>
      </c>
      <c r="H62" s="5" t="s">
        <v>4257</v>
      </c>
    </row>
  </sheetData>
  <mergeCells count="19">
    <mergeCell ref="C1:C2"/>
    <mergeCell ref="A36:A45"/>
    <mergeCell ref="I5:I6"/>
    <mergeCell ref="A7:A27"/>
    <mergeCell ref="L5:L6"/>
    <mergeCell ref="M5:M6"/>
    <mergeCell ref="A57:B57"/>
    <mergeCell ref="A29:A33"/>
    <mergeCell ref="J5:J6"/>
    <mergeCell ref="A35:B35"/>
    <mergeCell ref="K5:K6"/>
    <mergeCell ref="A34:B34"/>
    <mergeCell ref="A51:A56"/>
    <mergeCell ref="A46:B46"/>
    <mergeCell ref="A59:B59"/>
    <mergeCell ref="A58:B58"/>
    <mergeCell ref="A61:B61"/>
    <mergeCell ref="A47:A50"/>
    <mergeCell ref="A60:B60"/>
  </mergeCells>
  <dataValidations count="1">
    <dataValidation type="custom" allowBlank="1" showErrorMessage="1" errorTitle="Error" error="Data is of incorrect type!" sqref="D7:H61" xr:uid="{00000000-0002-0000-A100-000001000000}">
      <formula1>ISNUMBER(D7)</formula1>
    </dataValidation>
  </dataValidations>
  <hyperlinks>
    <hyperlink ref="A1" location="'Table of Contents'!A1" display="S.23.01.22.01 - Own funds" xr:uid="{00000000-0004-0000-A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100-000000000000}">
          <x14:formula1>
            <xm:f>Enumerations!$A$691:$A$691</xm:f>
          </x14:formula1>
          <xm:sqref>B3</xm:sqref>
        </x14:dataValidation>
      </x14:dataValidations>
    </ext>
  </extLst>
</worksheet>
</file>

<file path=xl/worksheets/sheet16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200-000000000000}">
  <sheetPr codeName="Sheet163">
    <pageSetUpPr autoPageBreaks="0"/>
  </sheetPr>
  <dimension ref="A1:H16"/>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8" width="15" customWidth="1"/>
  </cols>
  <sheetData>
    <row r="1" spans="1:8" ht="11" customHeight="1" x14ac:dyDescent="0.35">
      <c r="A1" s="1" t="s">
        <v>4579</v>
      </c>
      <c r="C1" s="31" t="s">
        <v>20</v>
      </c>
    </row>
    <row r="2" spans="1:8" x14ac:dyDescent="0.35">
      <c r="C2" s="32"/>
    </row>
    <row r="3" spans="1:8" ht="10" customHeight="1" x14ac:dyDescent="0.35">
      <c r="A3" s="3" t="s">
        <v>2</v>
      </c>
      <c r="B3" s="2"/>
    </row>
    <row r="5" spans="1:8" ht="11" customHeight="1" x14ac:dyDescent="0.35">
      <c r="D5" s="3" t="s">
        <v>3989</v>
      </c>
      <c r="E5" s="33" t="s">
        <v>14</v>
      </c>
      <c r="F5" s="33" t="s">
        <v>492</v>
      </c>
      <c r="G5" s="33" t="s">
        <v>4493</v>
      </c>
      <c r="H5" s="33" t="s">
        <v>4494</v>
      </c>
    </row>
    <row r="6" spans="1:8" ht="11" customHeight="1" x14ac:dyDescent="0.35">
      <c r="D6" s="4" t="s">
        <v>1276</v>
      </c>
      <c r="E6" s="34"/>
      <c r="F6" s="34"/>
      <c r="G6" s="34"/>
      <c r="H6" s="34"/>
    </row>
    <row r="7" spans="1:8" ht="11" customHeight="1" x14ac:dyDescent="0.35">
      <c r="A7" s="37" t="s">
        <v>4376</v>
      </c>
      <c r="B7" s="7" t="s">
        <v>1473</v>
      </c>
      <c r="C7" s="4" t="s">
        <v>823</v>
      </c>
      <c r="D7" s="6"/>
      <c r="E7" s="5" t="s">
        <v>4542</v>
      </c>
      <c r="F7" s="8"/>
      <c r="G7" s="5" t="s">
        <v>4496</v>
      </c>
      <c r="H7" s="5" t="s">
        <v>4527</v>
      </c>
    </row>
    <row r="8" spans="1:8" ht="11" customHeight="1" x14ac:dyDescent="0.35">
      <c r="A8" s="36"/>
      <c r="B8" s="7" t="s">
        <v>4433</v>
      </c>
      <c r="C8" s="4" t="s">
        <v>825</v>
      </c>
      <c r="D8" s="6"/>
      <c r="E8" s="5" t="s">
        <v>4543</v>
      </c>
      <c r="F8" s="8"/>
      <c r="G8" s="5" t="s">
        <v>4496</v>
      </c>
      <c r="H8" s="5" t="s">
        <v>4527</v>
      </c>
    </row>
    <row r="9" spans="1:8" ht="11" customHeight="1" x14ac:dyDescent="0.35">
      <c r="A9" s="36"/>
      <c r="B9" s="7" t="s">
        <v>4434</v>
      </c>
      <c r="C9" s="4" t="s">
        <v>827</v>
      </c>
      <c r="D9" s="6"/>
      <c r="E9" s="5" t="s">
        <v>4544</v>
      </c>
      <c r="F9" s="8"/>
      <c r="G9" s="5" t="s">
        <v>4496</v>
      </c>
      <c r="H9" s="5" t="s">
        <v>4527</v>
      </c>
    </row>
    <row r="10" spans="1:8" ht="11" customHeight="1" x14ac:dyDescent="0.35">
      <c r="A10" s="36"/>
      <c r="B10" s="7" t="s">
        <v>4435</v>
      </c>
      <c r="C10" s="4" t="s">
        <v>829</v>
      </c>
      <c r="D10" s="6"/>
      <c r="E10" s="5" t="s">
        <v>4545</v>
      </c>
      <c r="F10" s="8"/>
      <c r="G10" s="5" t="s">
        <v>4496</v>
      </c>
      <c r="H10" s="5" t="s">
        <v>4527</v>
      </c>
    </row>
    <row r="11" spans="1:8" ht="11" customHeight="1" x14ac:dyDescent="0.35">
      <c r="A11" s="36"/>
      <c r="B11" s="7" t="s">
        <v>4436</v>
      </c>
      <c r="C11" s="4" t="s">
        <v>646</v>
      </c>
      <c r="D11" s="6"/>
      <c r="E11" s="5" t="s">
        <v>4546</v>
      </c>
      <c r="F11" s="8"/>
      <c r="G11" s="5" t="s">
        <v>4496</v>
      </c>
      <c r="H11" s="5" t="s">
        <v>4527</v>
      </c>
    </row>
    <row r="12" spans="1:8" ht="11" customHeight="1" x14ac:dyDescent="0.35">
      <c r="A12" s="36"/>
      <c r="B12" s="7" t="s">
        <v>4580</v>
      </c>
      <c r="C12" s="4" t="s">
        <v>648</v>
      </c>
      <c r="D12" s="6"/>
      <c r="E12" s="5" t="s">
        <v>4547</v>
      </c>
      <c r="F12" s="8"/>
      <c r="G12" s="5" t="s">
        <v>4496</v>
      </c>
      <c r="H12" s="5" t="s">
        <v>4527</v>
      </c>
    </row>
    <row r="13" spans="1:8" ht="11" customHeight="1" x14ac:dyDescent="0.35">
      <c r="A13" s="37" t="s">
        <v>4376</v>
      </c>
      <c r="B13" s="36"/>
      <c r="C13" s="4" t="s">
        <v>650</v>
      </c>
      <c r="D13" s="6"/>
      <c r="E13" s="5" t="s">
        <v>4508</v>
      </c>
      <c r="F13" s="8"/>
      <c r="G13" s="5" t="s">
        <v>4496</v>
      </c>
      <c r="H13" s="5" t="s">
        <v>4527</v>
      </c>
    </row>
    <row r="14" spans="1:8" ht="11" customHeight="1" x14ac:dyDescent="0.35">
      <c r="A14" s="37" t="s">
        <v>4437</v>
      </c>
      <c r="B14" s="7" t="s">
        <v>4438</v>
      </c>
      <c r="C14" s="4" t="s">
        <v>652</v>
      </c>
      <c r="D14" s="6"/>
      <c r="E14" s="5" t="s">
        <v>3537</v>
      </c>
      <c r="F14" s="5" t="s">
        <v>1798</v>
      </c>
      <c r="G14" s="5" t="s">
        <v>4496</v>
      </c>
      <c r="H14" s="8"/>
    </row>
    <row r="15" spans="1:8" ht="11" customHeight="1" x14ac:dyDescent="0.35">
      <c r="A15" s="36"/>
      <c r="B15" s="7" t="s">
        <v>4439</v>
      </c>
      <c r="C15" s="4" t="s">
        <v>831</v>
      </c>
      <c r="D15" s="6"/>
      <c r="E15" s="5" t="s">
        <v>3537</v>
      </c>
      <c r="F15" s="5" t="s">
        <v>1529</v>
      </c>
      <c r="G15" s="5" t="s">
        <v>4496</v>
      </c>
      <c r="H15" s="8"/>
    </row>
    <row r="16" spans="1:8" ht="11" customHeight="1" x14ac:dyDescent="0.35">
      <c r="A16" s="37" t="s">
        <v>4440</v>
      </c>
      <c r="B16" s="36"/>
      <c r="C16" s="9" t="s">
        <v>1452</v>
      </c>
      <c r="D16" s="6"/>
      <c r="E16" s="5" t="s">
        <v>3537</v>
      </c>
      <c r="F16" s="8"/>
      <c r="G16" s="5" t="s">
        <v>4496</v>
      </c>
      <c r="H16" s="8"/>
    </row>
  </sheetData>
  <mergeCells count="9">
    <mergeCell ref="A16:B16"/>
    <mergeCell ref="A7:A12"/>
    <mergeCell ref="E5:E6"/>
    <mergeCell ref="H5:H6"/>
    <mergeCell ref="C1:C2"/>
    <mergeCell ref="G5:G6"/>
    <mergeCell ref="A13:B13"/>
    <mergeCell ref="A14:A15"/>
    <mergeCell ref="F5:F6"/>
  </mergeCells>
  <dataValidations count="1">
    <dataValidation type="custom" allowBlank="1" showErrorMessage="1" errorTitle="Error" error="Data is of incorrect type!" sqref="D7:D16" xr:uid="{00000000-0002-0000-A200-000001000000}">
      <formula1>ISNUMBER(D7)</formula1>
    </dataValidation>
  </dataValidations>
  <hyperlinks>
    <hyperlink ref="A1" location="'Table of Contents'!A1" display="S.23.01.22.02 - Reconciliation reserve" xr:uid="{00000000-0004-0000-A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200-000000000000}">
          <x14:formula1>
            <xm:f>Enumerations!$A$692:$A$692</xm:f>
          </x14:formula1>
          <xm:sqref>B3</xm:sqref>
        </x14:dataValidation>
      </x14:dataValidations>
    </ext>
  </extLst>
</worksheet>
</file>

<file path=xl/worksheets/sheet16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300-000000000000}">
  <sheetPr codeName="Sheet164">
    <pageSetUpPr autoPageBreaks="0"/>
  </sheetPr>
  <dimension ref="A1:J28"/>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0" width="15" customWidth="1"/>
  </cols>
  <sheetData>
    <row r="1" spans="1:10" ht="11" customHeight="1" x14ac:dyDescent="0.35">
      <c r="A1" s="1" t="s">
        <v>4581</v>
      </c>
      <c r="C1" s="31" t="s">
        <v>20</v>
      </c>
    </row>
    <row r="2" spans="1:10" x14ac:dyDescent="0.35">
      <c r="C2" s="32"/>
    </row>
    <row r="3" spans="1:10" ht="10" customHeight="1" x14ac:dyDescent="0.35">
      <c r="A3" s="3" t="s">
        <v>2</v>
      </c>
      <c r="B3" s="2"/>
    </row>
    <row r="5" spans="1:10" ht="11" customHeight="1" x14ac:dyDescent="0.35">
      <c r="D5" s="35" t="s">
        <v>1825</v>
      </c>
      <c r="E5" s="40" t="s">
        <v>4242</v>
      </c>
      <c r="F5" s="36"/>
      <c r="G5" s="40" t="s">
        <v>4243</v>
      </c>
      <c r="H5" s="36"/>
      <c r="I5" s="35" t="s">
        <v>4244</v>
      </c>
    </row>
    <row r="6" spans="1:10" ht="11" customHeight="1" x14ac:dyDescent="0.35">
      <c r="D6" s="36"/>
      <c r="E6" s="13"/>
      <c r="F6" s="3" t="s">
        <v>4583</v>
      </c>
      <c r="G6" s="13"/>
      <c r="H6" s="3" t="s">
        <v>4583</v>
      </c>
      <c r="I6" s="36"/>
      <c r="J6" s="33" t="s">
        <v>14</v>
      </c>
    </row>
    <row r="7" spans="1:10" ht="11" customHeight="1" x14ac:dyDescent="0.35">
      <c r="D7" s="4" t="s">
        <v>515</v>
      </c>
      <c r="E7" s="4" t="s">
        <v>1332</v>
      </c>
      <c r="F7" s="4" t="s">
        <v>1339</v>
      </c>
      <c r="G7" s="4" t="s">
        <v>1554</v>
      </c>
      <c r="H7" s="4" t="s">
        <v>1348</v>
      </c>
      <c r="I7" s="4" t="s">
        <v>1276</v>
      </c>
      <c r="J7" s="34"/>
    </row>
    <row r="8" spans="1:10" ht="11" customHeight="1" x14ac:dyDescent="0.35">
      <c r="A8" s="37" t="s">
        <v>4584</v>
      </c>
      <c r="B8" s="7" t="s">
        <v>4585</v>
      </c>
      <c r="C8" s="4" t="s">
        <v>518</v>
      </c>
      <c r="D8" s="6"/>
      <c r="E8" s="6"/>
      <c r="F8" s="12"/>
      <c r="G8" s="12"/>
      <c r="H8" s="12"/>
      <c r="I8" s="12"/>
      <c r="J8" s="5" t="s">
        <v>4604</v>
      </c>
    </row>
    <row r="9" spans="1:10" ht="11" customHeight="1" x14ac:dyDescent="0.35">
      <c r="A9" s="36"/>
      <c r="B9" s="7" t="s">
        <v>4586</v>
      </c>
      <c r="C9" s="4" t="s">
        <v>520</v>
      </c>
      <c r="D9" s="6"/>
      <c r="E9" s="12"/>
      <c r="F9" s="12"/>
      <c r="G9" s="6"/>
      <c r="H9" s="12"/>
      <c r="I9" s="12"/>
      <c r="J9" s="5" t="s">
        <v>4605</v>
      </c>
    </row>
    <row r="10" spans="1:10" ht="11" customHeight="1" x14ac:dyDescent="0.35">
      <c r="A10" s="36"/>
      <c r="B10" s="7" t="s">
        <v>4587</v>
      </c>
      <c r="C10" s="4" t="s">
        <v>522</v>
      </c>
      <c r="D10" s="6"/>
      <c r="E10" s="6"/>
      <c r="F10" s="12"/>
      <c r="G10" s="12"/>
      <c r="H10" s="12"/>
      <c r="I10" s="12"/>
      <c r="J10" s="5" t="s">
        <v>4606</v>
      </c>
    </row>
    <row r="11" spans="1:10" ht="11" customHeight="1" x14ac:dyDescent="0.35">
      <c r="A11" s="37" t="s">
        <v>4588</v>
      </c>
      <c r="B11" s="36"/>
      <c r="C11" s="4" t="s">
        <v>528</v>
      </c>
      <c r="D11" s="6"/>
      <c r="E11" s="6"/>
      <c r="F11" s="12"/>
      <c r="G11" s="6"/>
      <c r="H11" s="12"/>
      <c r="I11" s="12"/>
      <c r="J11" s="5" t="s">
        <v>4495</v>
      </c>
    </row>
    <row r="12" spans="1:10" ht="11" customHeight="1" x14ac:dyDescent="0.35">
      <c r="A12" s="37" t="s">
        <v>4589</v>
      </c>
      <c r="B12" s="7" t="s">
        <v>4585</v>
      </c>
      <c r="C12" s="4" t="s">
        <v>536</v>
      </c>
      <c r="D12" s="6"/>
      <c r="E12" s="6"/>
      <c r="F12" s="12"/>
      <c r="G12" s="12"/>
      <c r="H12" s="12"/>
      <c r="I12" s="12"/>
      <c r="J12" s="5" t="s">
        <v>4607</v>
      </c>
    </row>
    <row r="13" spans="1:10" ht="11" customHeight="1" x14ac:dyDescent="0.35">
      <c r="A13" s="36"/>
      <c r="B13" s="7" t="s">
        <v>4586</v>
      </c>
      <c r="C13" s="4" t="s">
        <v>794</v>
      </c>
      <c r="D13" s="6"/>
      <c r="E13" s="12"/>
      <c r="F13" s="12"/>
      <c r="G13" s="6"/>
      <c r="H13" s="12"/>
      <c r="I13" s="12"/>
      <c r="J13" s="5" t="s">
        <v>4608</v>
      </c>
    </row>
    <row r="14" spans="1:10" ht="11" customHeight="1" x14ac:dyDescent="0.35">
      <c r="A14" s="37" t="s">
        <v>4590</v>
      </c>
      <c r="B14" s="36"/>
      <c r="C14" s="4" t="s">
        <v>550</v>
      </c>
      <c r="D14" s="6"/>
      <c r="E14" s="6"/>
      <c r="F14" s="12"/>
      <c r="G14" s="6"/>
      <c r="H14" s="12"/>
      <c r="I14" s="12"/>
      <c r="J14" s="5" t="s">
        <v>4499</v>
      </c>
    </row>
    <row r="15" spans="1:10" ht="11" customHeight="1" x14ac:dyDescent="0.35">
      <c r="A15" s="37" t="s">
        <v>4591</v>
      </c>
      <c r="B15" s="7" t="s">
        <v>4592</v>
      </c>
      <c r="C15" s="4" t="s">
        <v>552</v>
      </c>
      <c r="D15" s="6"/>
      <c r="E15" s="6"/>
      <c r="F15" s="6"/>
      <c r="G15" s="6"/>
      <c r="H15" s="6"/>
      <c r="I15" s="6"/>
      <c r="J15" s="5" t="s">
        <v>4609</v>
      </c>
    </row>
    <row r="16" spans="1:10" ht="11" customHeight="1" x14ac:dyDescent="0.35">
      <c r="A16" s="36"/>
      <c r="B16" s="7" t="s">
        <v>4593</v>
      </c>
      <c r="C16" s="4" t="s">
        <v>554</v>
      </c>
      <c r="D16" s="6"/>
      <c r="E16" s="6"/>
      <c r="F16" s="6"/>
      <c r="G16" s="6"/>
      <c r="H16" s="6"/>
      <c r="I16" s="6"/>
      <c r="J16" s="5" t="s">
        <v>4610</v>
      </c>
    </row>
    <row r="17" spans="1:10" ht="11" customHeight="1" x14ac:dyDescent="0.35">
      <c r="A17" s="36"/>
      <c r="B17" s="7" t="s">
        <v>4594</v>
      </c>
      <c r="C17" s="4" t="s">
        <v>556</v>
      </c>
      <c r="D17" s="6"/>
      <c r="E17" s="6"/>
      <c r="F17" s="6"/>
      <c r="G17" s="6"/>
      <c r="H17" s="6"/>
      <c r="I17" s="6"/>
      <c r="J17" s="5" t="s">
        <v>4611</v>
      </c>
    </row>
    <row r="18" spans="1:10" ht="11" customHeight="1" x14ac:dyDescent="0.35">
      <c r="A18" s="37" t="s">
        <v>4595</v>
      </c>
      <c r="B18" s="36"/>
      <c r="C18" s="4" t="s">
        <v>570</v>
      </c>
      <c r="D18" s="6"/>
      <c r="E18" s="6"/>
      <c r="F18" s="6"/>
      <c r="G18" s="6"/>
      <c r="H18" s="6"/>
      <c r="I18" s="6"/>
      <c r="J18" s="5" t="s">
        <v>4500</v>
      </c>
    </row>
    <row r="19" spans="1:10" ht="11" customHeight="1" x14ac:dyDescent="0.35">
      <c r="A19" s="37" t="s">
        <v>4374</v>
      </c>
      <c r="B19" s="7" t="s">
        <v>4596</v>
      </c>
      <c r="C19" s="4" t="s">
        <v>572</v>
      </c>
      <c r="D19" s="6"/>
      <c r="E19" s="6"/>
      <c r="F19" s="6"/>
      <c r="G19" s="6"/>
      <c r="H19" s="6"/>
      <c r="I19" s="6"/>
      <c r="J19" s="5" t="s">
        <v>4612</v>
      </c>
    </row>
    <row r="20" spans="1:10" ht="11" customHeight="1" x14ac:dyDescent="0.35">
      <c r="A20" s="36"/>
      <c r="B20" s="7" t="s">
        <v>4597</v>
      </c>
      <c r="C20" s="4" t="s">
        <v>574</v>
      </c>
      <c r="D20" s="6"/>
      <c r="E20" s="6"/>
      <c r="F20" s="6"/>
      <c r="G20" s="6"/>
      <c r="H20" s="6"/>
      <c r="I20" s="6"/>
      <c r="J20" s="5" t="s">
        <v>4613</v>
      </c>
    </row>
    <row r="21" spans="1:10" ht="11" customHeight="1" x14ac:dyDescent="0.35">
      <c r="A21" s="36"/>
      <c r="B21" s="7" t="s">
        <v>4598</v>
      </c>
      <c r="C21" s="4" t="s">
        <v>576</v>
      </c>
      <c r="D21" s="6"/>
      <c r="E21" s="6"/>
      <c r="F21" s="6"/>
      <c r="G21" s="6"/>
      <c r="H21" s="6"/>
      <c r="I21" s="6"/>
      <c r="J21" s="5" t="s">
        <v>4614</v>
      </c>
    </row>
    <row r="22" spans="1:10" ht="11" customHeight="1" x14ac:dyDescent="0.35">
      <c r="A22" s="37" t="s">
        <v>4599</v>
      </c>
      <c r="B22" s="36"/>
      <c r="C22" s="4" t="s">
        <v>584</v>
      </c>
      <c r="D22" s="6"/>
      <c r="E22" s="6"/>
      <c r="F22" s="6"/>
      <c r="G22" s="6"/>
      <c r="H22" s="6"/>
      <c r="I22" s="6"/>
      <c r="J22" s="5" t="s">
        <v>4504</v>
      </c>
    </row>
    <row r="23" spans="1:10" ht="11" customHeight="1" x14ac:dyDescent="0.35">
      <c r="A23" s="37" t="s">
        <v>1463</v>
      </c>
      <c r="B23" s="7" t="s">
        <v>4600</v>
      </c>
      <c r="C23" s="4" t="s">
        <v>586</v>
      </c>
      <c r="D23" s="6"/>
      <c r="E23" s="6"/>
      <c r="F23" s="6"/>
      <c r="G23" s="6"/>
      <c r="H23" s="6"/>
      <c r="I23" s="6"/>
      <c r="J23" s="5" t="s">
        <v>4615</v>
      </c>
    </row>
    <row r="24" spans="1:10" ht="11" customHeight="1" x14ac:dyDescent="0.35">
      <c r="A24" s="36"/>
      <c r="B24" s="7" t="s">
        <v>4601</v>
      </c>
      <c r="C24" s="4" t="s">
        <v>805</v>
      </c>
      <c r="D24" s="6"/>
      <c r="E24" s="6"/>
      <c r="F24" s="6"/>
      <c r="G24" s="6"/>
      <c r="H24" s="6"/>
      <c r="I24" s="6"/>
      <c r="J24" s="5" t="s">
        <v>4616</v>
      </c>
    </row>
    <row r="25" spans="1:10" ht="11" customHeight="1" x14ac:dyDescent="0.35">
      <c r="A25" s="36"/>
      <c r="B25" s="7" t="s">
        <v>4602</v>
      </c>
      <c r="C25" s="4" t="s">
        <v>3939</v>
      </c>
      <c r="D25" s="6"/>
      <c r="E25" s="6"/>
      <c r="F25" s="6"/>
      <c r="G25" s="6"/>
      <c r="H25" s="6"/>
      <c r="I25" s="6"/>
      <c r="J25" s="5" t="s">
        <v>4617</v>
      </c>
    </row>
    <row r="26" spans="1:10" ht="11" customHeight="1" x14ac:dyDescent="0.35">
      <c r="A26" s="37" t="s">
        <v>4603</v>
      </c>
      <c r="B26" s="36"/>
      <c r="C26" s="4" t="s">
        <v>596</v>
      </c>
      <c r="D26" s="6"/>
      <c r="E26" s="6"/>
      <c r="F26" s="6"/>
      <c r="G26" s="6"/>
      <c r="H26" s="6"/>
      <c r="I26" s="6"/>
      <c r="J26" s="5" t="s">
        <v>4509</v>
      </c>
    </row>
    <row r="27" spans="1:10" ht="11" customHeight="1" x14ac:dyDescent="0.35">
      <c r="C27" s="5" t="s">
        <v>4618</v>
      </c>
      <c r="D27" s="8"/>
      <c r="E27" s="8"/>
      <c r="F27" s="5" t="s">
        <v>4619</v>
      </c>
      <c r="G27" s="8"/>
      <c r="H27" s="5" t="s">
        <v>4619</v>
      </c>
      <c r="I27" s="8"/>
    </row>
    <row r="28" spans="1:10" ht="11" customHeight="1" x14ac:dyDescent="0.35">
      <c r="C28" s="5" t="s">
        <v>4248</v>
      </c>
      <c r="D28" s="8"/>
      <c r="E28" s="5" t="s">
        <v>4255</v>
      </c>
      <c r="F28" s="5" t="s">
        <v>4255</v>
      </c>
      <c r="G28" s="5" t="s">
        <v>4256</v>
      </c>
      <c r="H28" s="5" t="s">
        <v>4256</v>
      </c>
      <c r="I28" s="5" t="s">
        <v>4257</v>
      </c>
    </row>
  </sheetData>
  <mergeCells count="16">
    <mergeCell ref="C1:C2"/>
    <mergeCell ref="I5:I6"/>
    <mergeCell ref="J6:J7"/>
    <mergeCell ref="A23:A25"/>
    <mergeCell ref="A26:B26"/>
    <mergeCell ref="A19:A21"/>
    <mergeCell ref="G5:H5"/>
    <mergeCell ref="A22:B22"/>
    <mergeCell ref="E5:F5"/>
    <mergeCell ref="A15:A17"/>
    <mergeCell ref="A18:B18"/>
    <mergeCell ref="D5:D6"/>
    <mergeCell ref="A14:B14"/>
    <mergeCell ref="A12:A13"/>
    <mergeCell ref="A8:A10"/>
    <mergeCell ref="A11:B11"/>
  </mergeCells>
  <dataValidations count="1">
    <dataValidation type="custom" allowBlank="1" showErrorMessage="1" errorTitle="Error" error="Data is of incorrect type!" sqref="D8:I26" xr:uid="{00000000-0002-0000-A300-000001000000}">
      <formula1>ISNUMBER(D8)</formula1>
    </dataValidation>
  </dataValidations>
  <hyperlinks>
    <hyperlink ref="A1" location="'Table of Contents'!A1" display="S.23.02.04.01 - Basic own funds" xr:uid="{00000000-0004-0000-A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300-000000000000}">
          <x14:formula1>
            <xm:f>Enumerations!$A$693:$A$693</xm:f>
          </x14:formula1>
          <xm:sqref>B3</xm:sqref>
        </x14:dataValidation>
      </x14:dataValidations>
    </ext>
  </extLst>
</worksheet>
</file>

<file path=xl/worksheets/sheet16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400-000000000000}">
  <sheetPr codeName="Sheet165">
    <pageSetUpPr autoPageBreaks="0"/>
  </sheetPr>
  <dimension ref="A1:H11"/>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8" width="15" customWidth="1"/>
  </cols>
  <sheetData>
    <row r="1" spans="1:8" ht="11" customHeight="1" x14ac:dyDescent="0.35">
      <c r="A1" s="1" t="s">
        <v>4620</v>
      </c>
      <c r="C1" s="31" t="s">
        <v>20</v>
      </c>
    </row>
    <row r="2" spans="1:8" x14ac:dyDescent="0.35">
      <c r="C2" s="32"/>
    </row>
    <row r="3" spans="1:8" ht="10" customHeight="1" x14ac:dyDescent="0.35">
      <c r="A3" s="3" t="s">
        <v>2</v>
      </c>
      <c r="B3" s="2"/>
    </row>
    <row r="5" spans="1:8" ht="11" customHeight="1" x14ac:dyDescent="0.35">
      <c r="D5" s="35" t="s">
        <v>4243</v>
      </c>
      <c r="E5" s="36"/>
      <c r="F5" s="35" t="s">
        <v>4244</v>
      </c>
      <c r="G5" s="36"/>
    </row>
    <row r="6" spans="1:8" ht="11" customHeight="1" x14ac:dyDescent="0.35">
      <c r="D6" s="3" t="s">
        <v>4621</v>
      </c>
      <c r="E6" s="3" t="s">
        <v>4622</v>
      </c>
      <c r="F6" s="3" t="s">
        <v>4621</v>
      </c>
      <c r="G6" s="3" t="s">
        <v>4622</v>
      </c>
      <c r="H6" s="33" t="s">
        <v>14</v>
      </c>
    </row>
    <row r="7" spans="1:8" ht="11" customHeight="1" x14ac:dyDescent="0.35">
      <c r="D7" s="4" t="s">
        <v>1278</v>
      </c>
      <c r="E7" s="4" t="s">
        <v>1280</v>
      </c>
      <c r="F7" s="4" t="s">
        <v>1353</v>
      </c>
      <c r="G7" s="4" t="s">
        <v>1588</v>
      </c>
      <c r="H7" s="34"/>
    </row>
    <row r="8" spans="1:8" ht="11" customHeight="1" x14ac:dyDescent="0.35">
      <c r="A8" s="37" t="s">
        <v>4383</v>
      </c>
      <c r="B8" s="7" t="s">
        <v>4623</v>
      </c>
      <c r="C8" s="4" t="s">
        <v>598</v>
      </c>
      <c r="D8" s="6"/>
      <c r="E8" s="6"/>
      <c r="F8" s="6"/>
      <c r="G8" s="6"/>
      <c r="H8" s="5" t="s">
        <v>4625</v>
      </c>
    </row>
    <row r="9" spans="1:8" ht="11" customHeight="1" x14ac:dyDescent="0.35">
      <c r="A9" s="36"/>
      <c r="B9" s="7" t="s">
        <v>4624</v>
      </c>
      <c r="C9" s="4" t="s">
        <v>600</v>
      </c>
      <c r="D9" s="12"/>
      <c r="E9" s="6"/>
      <c r="F9" s="12"/>
      <c r="G9" s="6"/>
      <c r="H9" s="5" t="s">
        <v>4626</v>
      </c>
    </row>
    <row r="10" spans="1:8" ht="11" customHeight="1" x14ac:dyDescent="0.35">
      <c r="C10" s="5" t="s">
        <v>1572</v>
      </c>
      <c r="D10" s="5" t="s">
        <v>4627</v>
      </c>
      <c r="E10" s="5" t="s">
        <v>4628</v>
      </c>
      <c r="F10" s="5" t="s">
        <v>4627</v>
      </c>
      <c r="G10" s="5" t="s">
        <v>4628</v>
      </c>
    </row>
    <row r="11" spans="1:8" ht="11" customHeight="1" x14ac:dyDescent="0.35">
      <c r="C11" s="5" t="s">
        <v>4248</v>
      </c>
      <c r="D11" s="5" t="s">
        <v>4256</v>
      </c>
      <c r="E11" s="5" t="s">
        <v>4256</v>
      </c>
      <c r="F11" s="5" t="s">
        <v>4257</v>
      </c>
      <c r="G11" s="5" t="s">
        <v>4257</v>
      </c>
    </row>
  </sheetData>
  <mergeCells count="5">
    <mergeCell ref="C1:C2"/>
    <mergeCell ref="H6:H7"/>
    <mergeCell ref="F5:G5"/>
    <mergeCell ref="A8:A9"/>
    <mergeCell ref="D5:E5"/>
  </mergeCells>
  <dataValidations count="1">
    <dataValidation type="custom" allowBlank="1" showErrorMessage="1" errorTitle="Error" error="Data is of incorrect type!" sqref="D8:G9" xr:uid="{00000000-0002-0000-A400-000001000000}">
      <formula1>ISNUMBER(D8)</formula1>
    </dataValidation>
  </dataValidations>
  <hyperlinks>
    <hyperlink ref="A1" location="'Table of Contents'!A1" display="S.23.02.04.02 - Ancillary own funds" xr:uid="{00000000-0004-0000-A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400-000000000000}">
          <x14:formula1>
            <xm:f>Enumerations!$A$694:$A$694</xm:f>
          </x14:formula1>
          <xm:sqref>B3</xm:sqref>
        </x14:dataValidation>
      </x14:dataValidations>
    </ext>
  </extLst>
</worksheet>
</file>

<file path=xl/worksheets/sheet16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500-000000000000}">
  <sheetPr codeName="Sheet166">
    <pageSetUpPr autoPageBreaks="0"/>
  </sheetPr>
  <dimension ref="A1:G14"/>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7" width="15" customWidth="1"/>
  </cols>
  <sheetData>
    <row r="1" spans="1:7" ht="11" customHeight="1" x14ac:dyDescent="0.35">
      <c r="A1" s="1" t="s">
        <v>4629</v>
      </c>
      <c r="C1" s="31" t="s">
        <v>20</v>
      </c>
    </row>
    <row r="2" spans="1:7" x14ac:dyDescent="0.35">
      <c r="C2" s="32"/>
    </row>
    <row r="3" spans="1:7" ht="10" customHeight="1" x14ac:dyDescent="0.35">
      <c r="A3" s="3" t="s">
        <v>2</v>
      </c>
      <c r="B3" s="2"/>
    </row>
    <row r="5" spans="1:7" ht="11" customHeight="1" x14ac:dyDescent="0.35">
      <c r="D5" s="3" t="s">
        <v>1825</v>
      </c>
      <c r="E5" s="33" t="s">
        <v>14</v>
      </c>
      <c r="F5" s="33" t="s">
        <v>4248</v>
      </c>
      <c r="G5" s="33" t="s">
        <v>493</v>
      </c>
    </row>
    <row r="6" spans="1:7" ht="11" customHeight="1" x14ac:dyDescent="0.35">
      <c r="D6" s="4" t="s">
        <v>1590</v>
      </c>
      <c r="E6" s="34"/>
      <c r="F6" s="34"/>
      <c r="G6" s="34"/>
    </row>
    <row r="7" spans="1:7" ht="11" customHeight="1" x14ac:dyDescent="0.35">
      <c r="A7" s="37" t="s">
        <v>4631</v>
      </c>
      <c r="B7" s="7" t="s">
        <v>4632</v>
      </c>
      <c r="C7" s="4" t="s">
        <v>1437</v>
      </c>
      <c r="D7" s="6"/>
      <c r="E7" s="5" t="s">
        <v>4639</v>
      </c>
      <c r="F7" s="8"/>
      <c r="G7" s="5" t="s">
        <v>4640</v>
      </c>
    </row>
    <row r="8" spans="1:7" ht="11" customHeight="1" x14ac:dyDescent="0.35">
      <c r="A8" s="36"/>
      <c r="B8" s="7" t="s">
        <v>4633</v>
      </c>
      <c r="C8" s="4" t="s">
        <v>1439</v>
      </c>
      <c r="D8" s="6"/>
      <c r="E8" s="5" t="s">
        <v>4641</v>
      </c>
      <c r="F8" s="8"/>
      <c r="G8" s="5" t="s">
        <v>4640</v>
      </c>
    </row>
    <row r="9" spans="1:7" ht="11" customHeight="1" x14ac:dyDescent="0.35">
      <c r="A9" s="36"/>
      <c r="B9" s="7" t="s">
        <v>4634</v>
      </c>
      <c r="C9" s="4" t="s">
        <v>1440</v>
      </c>
      <c r="D9" s="6"/>
      <c r="E9" s="5" t="s">
        <v>4642</v>
      </c>
      <c r="F9" s="8"/>
      <c r="G9" s="5" t="s">
        <v>4640</v>
      </c>
    </row>
    <row r="10" spans="1:7" ht="11" customHeight="1" x14ac:dyDescent="0.35">
      <c r="A10" s="36"/>
      <c r="B10" s="7" t="s">
        <v>4635</v>
      </c>
      <c r="C10" s="4" t="s">
        <v>1441</v>
      </c>
      <c r="D10" s="6"/>
      <c r="E10" s="5" t="s">
        <v>4643</v>
      </c>
      <c r="F10" s="8"/>
      <c r="G10" s="5" t="s">
        <v>1544</v>
      </c>
    </row>
    <row r="11" spans="1:7" ht="11" customHeight="1" x14ac:dyDescent="0.35">
      <c r="A11" s="36"/>
      <c r="B11" s="7" t="s">
        <v>4636</v>
      </c>
      <c r="C11" s="4" t="s">
        <v>1442</v>
      </c>
      <c r="D11" s="6"/>
      <c r="E11" s="5" t="s">
        <v>4644</v>
      </c>
      <c r="F11" s="8"/>
      <c r="G11" s="5" t="s">
        <v>1544</v>
      </c>
    </row>
    <row r="12" spans="1:7" ht="11" customHeight="1" x14ac:dyDescent="0.35">
      <c r="A12" s="36"/>
      <c r="B12" s="7" t="s">
        <v>4637</v>
      </c>
      <c r="C12" s="4" t="s">
        <v>1444</v>
      </c>
      <c r="D12" s="6"/>
      <c r="E12" s="5" t="s">
        <v>4643</v>
      </c>
      <c r="F12" s="8"/>
      <c r="G12" s="5" t="s">
        <v>4645</v>
      </c>
    </row>
    <row r="13" spans="1:7" ht="11" customHeight="1" x14ac:dyDescent="0.35">
      <c r="A13" s="36"/>
      <c r="B13" s="7" t="s">
        <v>4638</v>
      </c>
      <c r="C13" s="4" t="s">
        <v>638</v>
      </c>
      <c r="D13" s="6"/>
      <c r="E13" s="5" t="s">
        <v>4646</v>
      </c>
      <c r="F13" s="5" t="s">
        <v>4431</v>
      </c>
      <c r="G13" s="5" t="s">
        <v>495</v>
      </c>
    </row>
    <row r="14" spans="1:7" ht="11" customHeight="1" x14ac:dyDescent="0.35">
      <c r="A14" s="36"/>
      <c r="B14" s="7" t="s">
        <v>1473</v>
      </c>
      <c r="C14" s="9" t="s">
        <v>823</v>
      </c>
      <c r="D14" s="6"/>
      <c r="E14" s="5" t="s">
        <v>4542</v>
      </c>
      <c r="F14" s="8"/>
      <c r="G14" s="5" t="s">
        <v>495</v>
      </c>
    </row>
  </sheetData>
  <mergeCells count="5">
    <mergeCell ref="A7:A14"/>
    <mergeCell ref="E5:E6"/>
    <mergeCell ref="F5:F6"/>
    <mergeCell ref="C1:C2"/>
    <mergeCell ref="G5:G6"/>
  </mergeCells>
  <dataValidations count="1">
    <dataValidation type="custom" allowBlank="1" showErrorMessage="1" errorTitle="Error" error="Data is of incorrect type!" sqref="D7:D14" xr:uid="{00000000-0002-0000-A500-000001000000}">
      <formula1>ISNUMBER(D7)</formula1>
    </dataValidation>
  </dataValidations>
  <hyperlinks>
    <hyperlink ref="A1" location="'Table of Contents'!A1" display="S.23.02.04.03 - Excess of assets over liabilities - attribution of valuation differences" xr:uid="{00000000-0004-0000-A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500-000000000000}">
          <x14:formula1>
            <xm:f>Enumerations!$A$695:$A$695</xm:f>
          </x14:formula1>
          <xm:sqref>B3</xm:sqref>
        </x14:dataValidation>
      </x14:dataValidations>
    </ext>
  </extLst>
</worksheet>
</file>

<file path=xl/worksheets/sheet16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600-000000000000}">
  <sheetPr codeName="Sheet167">
    <pageSetUpPr autoPageBreaks="0"/>
  </sheetPr>
  <dimension ref="A1:D7"/>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4647</v>
      </c>
      <c r="C1" s="31" t="s">
        <v>20</v>
      </c>
    </row>
    <row r="2" spans="1:4" x14ac:dyDescent="0.35">
      <c r="C2" s="32"/>
    </row>
    <row r="3" spans="1:4" ht="10" customHeight="1" x14ac:dyDescent="0.35">
      <c r="A3" s="3" t="s">
        <v>2</v>
      </c>
      <c r="B3" s="2"/>
    </row>
    <row r="5" spans="1:4" ht="11" customHeight="1" x14ac:dyDescent="0.35">
      <c r="C5" s="3" t="s">
        <v>4648</v>
      </c>
      <c r="D5" s="33" t="s">
        <v>14</v>
      </c>
    </row>
    <row r="6" spans="1:4" ht="11" customHeight="1" x14ac:dyDescent="0.35">
      <c r="C6" s="4" t="s">
        <v>1370</v>
      </c>
      <c r="D6" s="34"/>
    </row>
    <row r="7" spans="1:4" ht="11" customHeight="1" x14ac:dyDescent="0.35">
      <c r="A7" s="7" t="s">
        <v>4636</v>
      </c>
      <c r="B7" s="9" t="s">
        <v>1442</v>
      </c>
      <c r="C7" s="6"/>
      <c r="D7" s="5" t="s">
        <v>4649</v>
      </c>
    </row>
  </sheetData>
  <mergeCells count="2">
    <mergeCell ref="D5:D6"/>
    <mergeCell ref="C1:C2"/>
  </mergeCells>
  <hyperlinks>
    <hyperlink ref="A1" location="'Table of Contents'!A1" display="S.23.02.04.04 - Excess of assets over liabilities - attribution of valuation differences - other" xr:uid="{00000000-0004-0000-A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600-000000000000}">
          <x14:formula1>
            <xm:f>Enumerations!$A$696:$A$696</xm:f>
          </x14:formula1>
          <xm:sqref>B3</xm:sqref>
        </x14:dataValidation>
      </x14:dataValidations>
    </ext>
  </extLst>
</worksheet>
</file>

<file path=xl/worksheets/sheet16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700-000000000000}">
  <sheetPr codeName="Sheet168">
    <pageSetUpPr autoPageBreaks="0"/>
  </sheetPr>
  <dimension ref="A1:N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14" width="15" customWidth="1"/>
  </cols>
  <sheetData>
    <row r="1" spans="1:14" ht="12" customHeight="1" x14ac:dyDescent="0.35">
      <c r="A1" s="1" t="s">
        <v>4650</v>
      </c>
    </row>
    <row r="3" spans="1:14" ht="11" customHeight="1" x14ac:dyDescent="0.35">
      <c r="B3" s="3" t="s">
        <v>4651</v>
      </c>
      <c r="C3" s="3" t="s">
        <v>4652</v>
      </c>
      <c r="D3" s="3" t="s">
        <v>4653</v>
      </c>
      <c r="E3" s="3" t="s">
        <v>4654</v>
      </c>
      <c r="F3" s="3" t="s">
        <v>4655</v>
      </c>
      <c r="G3" s="3" t="s">
        <v>4656</v>
      </c>
      <c r="H3" s="3" t="s">
        <v>4657</v>
      </c>
      <c r="I3" s="3" t="s">
        <v>2046</v>
      </c>
      <c r="J3" s="3" t="s">
        <v>4658</v>
      </c>
      <c r="K3" s="3" t="s">
        <v>4659</v>
      </c>
      <c r="L3" s="3" t="s">
        <v>4660</v>
      </c>
      <c r="M3" s="3" t="s">
        <v>4661</v>
      </c>
      <c r="N3" s="3" t="s">
        <v>4662</v>
      </c>
    </row>
    <row r="4" spans="1:14" ht="15" customHeight="1" x14ac:dyDescent="0.35">
      <c r="A4" s="3" t="s">
        <v>4663</v>
      </c>
      <c r="B4" s="4" t="s">
        <v>515</v>
      </c>
      <c r="C4" s="4" t="s">
        <v>1332</v>
      </c>
      <c r="D4" s="4" t="s">
        <v>1339</v>
      </c>
      <c r="E4" s="4" t="s">
        <v>1554</v>
      </c>
      <c r="F4" s="4" t="s">
        <v>1278</v>
      </c>
      <c r="G4" s="4" t="s">
        <v>1280</v>
      </c>
      <c r="H4" s="4" t="s">
        <v>1353</v>
      </c>
      <c r="I4" s="4" t="s">
        <v>1588</v>
      </c>
      <c r="J4" s="4" t="s">
        <v>1590</v>
      </c>
      <c r="K4" s="4" t="s">
        <v>1370</v>
      </c>
      <c r="L4" s="4" t="s">
        <v>1818</v>
      </c>
      <c r="M4" s="4" t="s">
        <v>1820</v>
      </c>
      <c r="N4" s="4" t="s">
        <v>1824</v>
      </c>
    </row>
    <row r="5" spans="1:14" ht="15" customHeight="1" x14ac:dyDescent="0.35">
      <c r="A5" s="2"/>
      <c r="B5" s="6"/>
      <c r="C5" s="6"/>
      <c r="D5" s="6"/>
      <c r="E5" s="6"/>
      <c r="F5" s="6"/>
      <c r="G5" s="6"/>
      <c r="H5" s="6"/>
      <c r="I5" s="6"/>
      <c r="J5" s="6"/>
      <c r="K5" s="6"/>
      <c r="L5" s="6"/>
      <c r="M5" s="6"/>
      <c r="N5" s="6"/>
    </row>
    <row r="6" spans="1:14" ht="11" customHeight="1" x14ac:dyDescent="0.35">
      <c r="A6" s="5" t="s">
        <v>14</v>
      </c>
      <c r="B6" s="5" t="s">
        <v>4664</v>
      </c>
      <c r="C6" s="5" t="s">
        <v>4665</v>
      </c>
      <c r="D6" s="5" t="s">
        <v>4666</v>
      </c>
      <c r="E6" s="5" t="s">
        <v>16</v>
      </c>
      <c r="F6" s="5" t="s">
        <v>4667</v>
      </c>
      <c r="G6" s="5" t="s">
        <v>3400</v>
      </c>
      <c r="H6" s="5" t="s">
        <v>4668</v>
      </c>
      <c r="I6" s="5" t="s">
        <v>2071</v>
      </c>
      <c r="J6" s="5" t="s">
        <v>4669</v>
      </c>
      <c r="K6" s="5" t="s">
        <v>4670</v>
      </c>
      <c r="L6" s="5" t="s">
        <v>4671</v>
      </c>
      <c r="M6" s="5" t="s">
        <v>4672</v>
      </c>
      <c r="N6" s="5" t="s">
        <v>4673</v>
      </c>
    </row>
  </sheetData>
  <dataValidations count="2">
    <dataValidation type="custom" allowBlank="1" showErrorMessage="1" errorTitle="Error" error="Data is of incorrect type!" sqref="C5" xr:uid="{00000000-0002-0000-A700-000000000000}">
      <formula1>ISNUMBER(C5)</formula1>
    </dataValidation>
    <dataValidation type="custom" allowBlank="1" showErrorMessage="1" errorTitle="Error" error="Data is of incorrect type!" sqref="M5 H5:J5" xr:uid="{00000000-0002-0000-A700-000004000000}">
      <formula1>ISNUMBER(DATEVALUE(TEXT(H5, "dd/mm/yyyy")))</formula1>
    </dataValidation>
  </dataValidations>
  <hyperlinks>
    <hyperlink ref="A1" location="'Table of Contents'!A1" display="S.23.04.01.01 - Subordinated MMA" xr:uid="{00000000-0004-0000-A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A700-000001000000}">
          <x14:formula1>
            <xm:f>Enumerations!$A$697:$E$697</xm:f>
          </x14:formula1>
          <xm:sqref>D5</xm:sqref>
        </x14:dataValidation>
        <x14:dataValidation type="list" allowBlank="1" showErrorMessage="1" errorTitle="Error" error="Data is of incorrect type!" xr:uid="{00000000-0002-0000-A700-000002000000}">
          <x14:formula1>
            <xm:f>Enumerations!$A$698:$GL$698</xm:f>
          </x14:formula1>
          <xm:sqref>E5</xm:sqref>
        </x14:dataValidation>
        <x14:dataValidation type="list" allowBlank="1" showErrorMessage="1" errorTitle="Error" error="Data is of incorrect type!" xr:uid="{00000000-0002-0000-A700-000003000000}">
          <x14:formula1>
            <xm:f>Enumerations!$A$699:$B$699</xm:f>
          </x14:formula1>
          <xm:sqref>F5</xm:sqref>
        </x14:dataValidation>
      </x14:dataValidations>
    </ext>
  </extLst>
</worksheet>
</file>

<file path=xl/worksheets/sheet16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800-000000000000}">
  <sheetPr codeName="Sheet169">
    <pageSetUpPr autoPageBreaks="0"/>
  </sheetPr>
  <dimension ref="A1:I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9" width="15" customWidth="1"/>
  </cols>
  <sheetData>
    <row r="1" spans="1:9" ht="12" customHeight="1" x14ac:dyDescent="0.35">
      <c r="A1" s="1" t="s">
        <v>4675</v>
      </c>
    </row>
    <row r="3" spans="1:9" ht="11" customHeight="1" x14ac:dyDescent="0.35">
      <c r="B3" s="3" t="s">
        <v>4676</v>
      </c>
      <c r="C3" s="3" t="s">
        <v>4652</v>
      </c>
      <c r="D3" s="3" t="s">
        <v>4655</v>
      </c>
      <c r="E3" s="3" t="s">
        <v>4656</v>
      </c>
      <c r="F3" s="3" t="s">
        <v>4657</v>
      </c>
      <c r="G3" s="3" t="s">
        <v>4658</v>
      </c>
      <c r="H3" s="3" t="s">
        <v>4659</v>
      </c>
      <c r="I3" s="3" t="s">
        <v>4660</v>
      </c>
    </row>
    <row r="4" spans="1:9" ht="15" customHeight="1" x14ac:dyDescent="0.35">
      <c r="A4" s="3" t="s">
        <v>4677</v>
      </c>
      <c r="B4" s="4" t="s">
        <v>2007</v>
      </c>
      <c r="C4" s="4" t="s">
        <v>1826</v>
      </c>
      <c r="D4" s="4" t="s">
        <v>1890</v>
      </c>
      <c r="E4" s="4" t="s">
        <v>1892</v>
      </c>
      <c r="F4" s="4" t="s">
        <v>1894</v>
      </c>
      <c r="G4" s="4" t="s">
        <v>1896</v>
      </c>
      <c r="H4" s="4" t="s">
        <v>1898</v>
      </c>
      <c r="I4" s="4" t="s">
        <v>1900</v>
      </c>
    </row>
    <row r="5" spans="1:9" ht="15" customHeight="1" x14ac:dyDescent="0.35">
      <c r="A5" s="2"/>
      <c r="B5" s="6"/>
      <c r="C5" s="6"/>
      <c r="D5" s="6"/>
      <c r="E5" s="6"/>
      <c r="F5" s="6"/>
      <c r="G5" s="6"/>
      <c r="H5" s="6"/>
      <c r="I5" s="6"/>
    </row>
    <row r="6" spans="1:9" ht="11" customHeight="1" x14ac:dyDescent="0.35">
      <c r="A6" s="5" t="s">
        <v>14</v>
      </c>
      <c r="B6" s="5" t="s">
        <v>4678</v>
      </c>
      <c r="C6" s="5" t="s">
        <v>4679</v>
      </c>
      <c r="D6" s="5" t="s">
        <v>4667</v>
      </c>
      <c r="E6" s="5" t="s">
        <v>3400</v>
      </c>
      <c r="F6" s="5" t="s">
        <v>4668</v>
      </c>
      <c r="G6" s="5" t="s">
        <v>4669</v>
      </c>
      <c r="H6" s="5" t="s">
        <v>4670</v>
      </c>
      <c r="I6" s="5" t="s">
        <v>4671</v>
      </c>
    </row>
  </sheetData>
  <dataValidations count="2">
    <dataValidation type="custom" allowBlank="1" showErrorMessage="1" errorTitle="Error" error="Data is of incorrect type!" sqref="C5" xr:uid="{00000000-0002-0000-A800-000000000000}">
      <formula1>ISNUMBER(C5)</formula1>
    </dataValidation>
    <dataValidation type="custom" allowBlank="1" showErrorMessage="1" errorTitle="Error" error="Data is of incorrect type!" sqref="F5:G5" xr:uid="{00000000-0002-0000-A800-000002000000}">
      <formula1>ISNUMBER(DATEVALUE(TEXT(F5, "dd/mm/yyyy")))</formula1>
    </dataValidation>
  </dataValidations>
  <hyperlinks>
    <hyperlink ref="A1" location="'Table of Contents'!A1" display="S.23.04.01.02 - Preference share" xr:uid="{00000000-0004-0000-A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800-000001000000}">
          <x14:formula1>
            <xm:f>Enumerations!$A$700:$B$700</xm:f>
          </x14:formula1>
          <xm:sqref>D5</xm:sqref>
        </x14:dataValidation>
      </x14:dataValidations>
    </ext>
  </extLst>
</worksheet>
</file>

<file path=xl/worksheets/sheet17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900-000000000000}">
  <sheetPr codeName="Sheet170">
    <pageSetUpPr autoPageBreaks="0"/>
  </sheetPr>
  <dimension ref="A1:M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13" width="15" customWidth="1"/>
  </cols>
  <sheetData>
    <row r="1" spans="1:13" ht="12" customHeight="1" x14ac:dyDescent="0.35">
      <c r="A1" s="1" t="s">
        <v>4680</v>
      </c>
    </row>
    <row r="3" spans="1:13" ht="11" customHeight="1" x14ac:dyDescent="0.35">
      <c r="B3" s="3" t="s">
        <v>4681</v>
      </c>
      <c r="C3" s="3" t="s">
        <v>4652</v>
      </c>
      <c r="D3" s="3" t="s">
        <v>4653</v>
      </c>
      <c r="E3" s="3" t="s">
        <v>4654</v>
      </c>
      <c r="F3" s="3" t="s">
        <v>4682</v>
      </c>
      <c r="G3" s="3" t="s">
        <v>4655</v>
      </c>
      <c r="H3" s="3" t="s">
        <v>4657</v>
      </c>
      <c r="I3" s="3" t="s">
        <v>2046</v>
      </c>
      <c r="J3" s="3" t="s">
        <v>4658</v>
      </c>
      <c r="K3" s="3" t="s">
        <v>4683</v>
      </c>
      <c r="L3" s="3" t="s">
        <v>4660</v>
      </c>
      <c r="M3" s="3" t="s">
        <v>4661</v>
      </c>
    </row>
    <row r="4" spans="1:13" ht="15" customHeight="1" x14ac:dyDescent="0.35">
      <c r="A4" s="3" t="s">
        <v>4684</v>
      </c>
      <c r="B4" s="4" t="s">
        <v>1903</v>
      </c>
      <c r="C4" s="4" t="s">
        <v>1905</v>
      </c>
      <c r="D4" s="4" t="s">
        <v>2015</v>
      </c>
      <c r="E4" s="4" t="s">
        <v>1906</v>
      </c>
      <c r="F4" s="4" t="s">
        <v>2033</v>
      </c>
      <c r="G4" s="4" t="s">
        <v>2035</v>
      </c>
      <c r="H4" s="4" t="s">
        <v>2039</v>
      </c>
      <c r="I4" s="4" t="s">
        <v>2041</v>
      </c>
      <c r="J4" s="4" t="s">
        <v>2043</v>
      </c>
      <c r="K4" s="4" t="s">
        <v>2045</v>
      </c>
      <c r="L4" s="4" t="s">
        <v>2047</v>
      </c>
      <c r="M4" s="4" t="s">
        <v>3217</v>
      </c>
    </row>
    <row r="5" spans="1:13" ht="15" customHeight="1" x14ac:dyDescent="0.35">
      <c r="A5" s="2"/>
      <c r="B5" s="6"/>
      <c r="C5" s="6"/>
      <c r="D5" s="6"/>
      <c r="E5" s="6"/>
      <c r="F5" s="6"/>
      <c r="G5" s="6"/>
      <c r="H5" s="6"/>
      <c r="I5" s="6"/>
      <c r="J5" s="6"/>
      <c r="K5" s="6"/>
      <c r="L5" s="6"/>
      <c r="M5" s="6"/>
    </row>
    <row r="6" spans="1:13" ht="11" customHeight="1" x14ac:dyDescent="0.35">
      <c r="A6" s="5" t="s">
        <v>14</v>
      </c>
      <c r="B6" s="5" t="s">
        <v>4685</v>
      </c>
      <c r="C6" s="5" t="s">
        <v>4686</v>
      </c>
      <c r="D6" s="5" t="s">
        <v>4666</v>
      </c>
      <c r="E6" s="5" t="s">
        <v>16</v>
      </c>
      <c r="F6" s="5" t="s">
        <v>3400</v>
      </c>
      <c r="G6" s="5" t="s">
        <v>4667</v>
      </c>
      <c r="H6" s="5" t="s">
        <v>4668</v>
      </c>
      <c r="I6" s="5" t="s">
        <v>2071</v>
      </c>
      <c r="J6" s="5" t="s">
        <v>4669</v>
      </c>
      <c r="K6" s="5" t="s">
        <v>4670</v>
      </c>
      <c r="L6" s="5" t="s">
        <v>4671</v>
      </c>
      <c r="M6" s="5" t="s">
        <v>4672</v>
      </c>
    </row>
  </sheetData>
  <dataValidations count="2">
    <dataValidation type="custom" allowBlank="1" showErrorMessage="1" errorTitle="Error" error="Data is of incorrect type!" sqref="C5" xr:uid="{00000000-0002-0000-A900-000000000000}">
      <formula1>ISNUMBER(C5)</formula1>
    </dataValidation>
    <dataValidation type="custom" allowBlank="1" showErrorMessage="1" errorTitle="Error" error="Data is of incorrect type!" sqref="M5 H5:J5" xr:uid="{00000000-0002-0000-A900-000004000000}">
      <formula1>ISNUMBER(DATEVALUE(TEXT(H5, "dd/mm/yyyy")))</formula1>
    </dataValidation>
  </dataValidations>
  <hyperlinks>
    <hyperlink ref="A1" location="'Table of Contents'!A1" display="S.23.04.01.03 - Subordinated liability" xr:uid="{00000000-0004-0000-A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A900-000001000000}">
          <x14:formula1>
            <xm:f>Enumerations!$A$701:$E$701</xm:f>
          </x14:formula1>
          <xm:sqref>D5</xm:sqref>
        </x14:dataValidation>
        <x14:dataValidation type="list" allowBlank="1" showErrorMessage="1" errorTitle="Error" error="Data is of incorrect type!" xr:uid="{00000000-0002-0000-A900-000002000000}">
          <x14:formula1>
            <xm:f>Enumerations!$A$702:$GL$702</xm:f>
          </x14:formula1>
          <xm:sqref>E5</xm:sqref>
        </x14:dataValidation>
        <x14:dataValidation type="list" allowBlank="1" showErrorMessage="1" errorTitle="Error" error="Data is of incorrect type!" xr:uid="{00000000-0002-0000-A900-000003000000}">
          <x14:formula1>
            <xm:f>Enumerations!$A$703:$B$703</xm:f>
          </x14:formula1>
          <xm:sqref>G5</xm:sqref>
        </x14:dataValidation>
      </x14:dataValidations>
    </ext>
  </extLst>
</worksheet>
</file>

<file path=xl/worksheets/sheet17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A00-000000000000}">
  <sheetPr codeName="Sheet171">
    <pageSetUpPr autoPageBreaks="0"/>
  </sheetPr>
  <dimension ref="A1:H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8" width="15" customWidth="1"/>
  </cols>
  <sheetData>
    <row r="1" spans="1:8" ht="12" customHeight="1" x14ac:dyDescent="0.35">
      <c r="A1" s="1" t="s">
        <v>4687</v>
      </c>
    </row>
    <row r="3" spans="1:8" ht="11" customHeight="1" x14ac:dyDescent="0.35">
      <c r="B3" s="3" t="s">
        <v>4561</v>
      </c>
      <c r="C3" s="3" t="s">
        <v>4652</v>
      </c>
      <c r="D3" s="3" t="s">
        <v>4654</v>
      </c>
      <c r="E3" s="3" t="s">
        <v>4242</v>
      </c>
      <c r="F3" s="3" t="s">
        <v>4243</v>
      </c>
      <c r="G3" s="3" t="s">
        <v>4244</v>
      </c>
      <c r="H3" s="3" t="s">
        <v>4688</v>
      </c>
    </row>
    <row r="4" spans="1:8" ht="15" customHeight="1" x14ac:dyDescent="0.35">
      <c r="A4" s="3" t="s">
        <v>4689</v>
      </c>
      <c r="B4" s="4" t="s">
        <v>3396</v>
      </c>
      <c r="C4" s="4" t="s">
        <v>3398</v>
      </c>
      <c r="D4" s="4" t="s">
        <v>4024</v>
      </c>
      <c r="E4" s="4" t="s">
        <v>4025</v>
      </c>
      <c r="F4" s="4" t="s">
        <v>4026</v>
      </c>
      <c r="G4" s="4" t="s">
        <v>4027</v>
      </c>
      <c r="H4" s="4" t="s">
        <v>4028</v>
      </c>
    </row>
    <row r="5" spans="1:8" ht="15" customHeight="1" x14ac:dyDescent="0.35">
      <c r="A5" s="2"/>
      <c r="B5" s="6"/>
      <c r="C5" s="6"/>
      <c r="D5" s="6"/>
      <c r="E5" s="6"/>
      <c r="F5" s="6"/>
      <c r="G5" s="6"/>
      <c r="H5" s="6"/>
    </row>
    <row r="6" spans="1:8" ht="11" customHeight="1" x14ac:dyDescent="0.35">
      <c r="A6" s="5" t="s">
        <v>14</v>
      </c>
      <c r="B6" s="5" t="s">
        <v>4690</v>
      </c>
      <c r="C6" s="5" t="s">
        <v>4691</v>
      </c>
      <c r="D6" s="5" t="s">
        <v>16</v>
      </c>
      <c r="E6" s="5" t="s">
        <v>4692</v>
      </c>
      <c r="F6" s="5" t="s">
        <v>4693</v>
      </c>
      <c r="G6" s="5" t="s">
        <v>4694</v>
      </c>
      <c r="H6" s="5" t="s">
        <v>4695</v>
      </c>
    </row>
  </sheetData>
  <dataValidations count="2">
    <dataValidation type="custom" allowBlank="1" showErrorMessage="1" errorTitle="Error" error="Data is of incorrect type!" sqref="C5 E5:G5" xr:uid="{00000000-0002-0000-AA00-000000000000}">
      <formula1>ISNUMBER(C5)</formula1>
    </dataValidation>
    <dataValidation type="custom" allowBlank="1" showErrorMessage="1" errorTitle="Error" error="Data is of incorrect type!" sqref="H5" xr:uid="{00000000-0002-0000-AA00-000005000000}">
      <formula1>ISNUMBER(DATEVALUE(TEXT(H5, "dd/mm/yyyy")))</formula1>
    </dataValidation>
  </dataValidations>
  <hyperlinks>
    <hyperlink ref="A1" location="'Table of Contents'!A1" display="S.23.04.01.04 - Items approved by supervisory authority as basic own funds" xr:uid="{00000000-0004-0000-A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A00-000001000000}">
          <x14:formula1>
            <xm:f>Enumerations!$A$704:$GL$704</xm:f>
          </x14:formula1>
          <xm:sqref>D5</xm:sqref>
        </x14:dataValidation>
      </x14:dataValidations>
    </ext>
  </extLst>
</worksheet>
</file>

<file path=xl/worksheets/sheet17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B00-000000000000}">
  <sheetPr codeName="Sheet172">
    <pageSetUpPr autoPageBreaks="0"/>
  </sheetPr>
  <dimension ref="A1:C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3" width="15" customWidth="1"/>
  </cols>
  <sheetData>
    <row r="1" spans="1:3" ht="12" customHeight="1" x14ac:dyDescent="0.35">
      <c r="A1" s="1" t="s">
        <v>4696</v>
      </c>
    </row>
    <row r="3" spans="1:3" ht="11" customHeight="1" x14ac:dyDescent="0.35">
      <c r="B3" s="3" t="s">
        <v>4697</v>
      </c>
      <c r="C3" s="3" t="s">
        <v>1825</v>
      </c>
    </row>
    <row r="4" spans="1:3" ht="15" customHeight="1" x14ac:dyDescent="0.35">
      <c r="A4" s="3" t="s">
        <v>4700</v>
      </c>
      <c r="B4" s="4" t="s">
        <v>4698</v>
      </c>
      <c r="C4" s="4" t="s">
        <v>4699</v>
      </c>
    </row>
    <row r="5" spans="1:3" ht="15" customHeight="1" x14ac:dyDescent="0.35">
      <c r="A5" s="2"/>
      <c r="B5" s="6"/>
      <c r="C5" s="6"/>
    </row>
    <row r="6" spans="1:3" ht="11" customHeight="1" x14ac:dyDescent="0.35">
      <c r="A6" s="5" t="s">
        <v>14</v>
      </c>
      <c r="B6" s="5" t="s">
        <v>4701</v>
      </c>
      <c r="C6" s="5" t="s">
        <v>4702</v>
      </c>
    </row>
  </sheetData>
  <dataValidations count="1">
    <dataValidation type="custom" allowBlank="1" showErrorMessage="1" errorTitle="Error" error="Data is of incorrect type!" sqref="C5" xr:uid="{00000000-0002-0000-AB00-000000000000}">
      <formula1>ISNUMBER(C5)</formula1>
    </dataValidation>
  </dataValidations>
  <hyperlinks>
    <hyperlink ref="A1" location="'Table of Contents'!A1" display="S.23.04.01.05 - Own funds from the financial statements that shall not be represented by the reconciliation reserve and do not meet the criteria to be classified as Solvency II own funds" xr:uid="{00000000-0004-0000-AB00-000000000000}"/>
  </hyperlinks>
  <pageMargins left="0.7" right="0.7" top="0.75" bottom="0.75" header="0.3" footer="0.3"/>
  <pageSetup firstPageNumber="0" orientation="portrait"/>
  <drawing r:id="rId1"/>
  <legacyDrawing r:id="rId2"/>
</worksheet>
</file>

<file path=xl/worksheets/sheet17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C00-000000000000}">
  <sheetPr codeName="Sheet173">
    <pageSetUpPr autoPageBreaks="0"/>
  </sheetPr>
  <dimension ref="A1:F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6" width="15" customWidth="1"/>
  </cols>
  <sheetData>
    <row r="1" spans="1:6" ht="12" customHeight="1" x14ac:dyDescent="0.35">
      <c r="A1" s="1" t="s">
        <v>4703</v>
      </c>
    </row>
    <row r="3" spans="1:6" ht="11" customHeight="1" x14ac:dyDescent="0.35">
      <c r="B3" s="3" t="s">
        <v>4704</v>
      </c>
      <c r="C3" s="3" t="s">
        <v>4652</v>
      </c>
      <c r="D3" s="3" t="s">
        <v>4706</v>
      </c>
      <c r="E3" s="3" t="s">
        <v>4657</v>
      </c>
      <c r="F3" s="3" t="s">
        <v>4688</v>
      </c>
    </row>
    <row r="4" spans="1:6" ht="15" customHeight="1" x14ac:dyDescent="0.35">
      <c r="A4" s="3" t="s">
        <v>4710</v>
      </c>
      <c r="B4" s="4" t="s">
        <v>4705</v>
      </c>
      <c r="C4" s="4" t="s">
        <v>4166</v>
      </c>
      <c r="D4" s="4" t="s">
        <v>4707</v>
      </c>
      <c r="E4" s="4" t="s">
        <v>4708</v>
      </c>
      <c r="F4" s="4" t="s">
        <v>4709</v>
      </c>
    </row>
    <row r="5" spans="1:6" ht="15" customHeight="1" x14ac:dyDescent="0.35">
      <c r="A5" s="2"/>
      <c r="B5" s="6"/>
      <c r="C5" s="6"/>
      <c r="D5" s="6"/>
      <c r="E5" s="6"/>
      <c r="F5" s="6"/>
    </row>
    <row r="6" spans="1:6" ht="11" customHeight="1" x14ac:dyDescent="0.35">
      <c r="A6" s="5" t="s">
        <v>14</v>
      </c>
      <c r="B6" s="5" t="s">
        <v>4711</v>
      </c>
      <c r="C6" s="5" t="s">
        <v>4712</v>
      </c>
      <c r="D6" s="5" t="s">
        <v>3400</v>
      </c>
      <c r="E6" s="5" t="s">
        <v>4668</v>
      </c>
      <c r="F6" s="5" t="s">
        <v>4695</v>
      </c>
    </row>
  </sheetData>
  <dataValidations count="2">
    <dataValidation type="custom" allowBlank="1" showErrorMessage="1" errorTitle="Error" error="Data is of incorrect type!" sqref="C5" xr:uid="{00000000-0002-0000-AC00-000000000000}">
      <formula1>ISNUMBER(C5)</formula1>
    </dataValidation>
    <dataValidation type="custom" allowBlank="1" showErrorMessage="1" errorTitle="Error" error="Data is of incorrect type!" sqref="E5:F5" xr:uid="{00000000-0002-0000-AC00-000001000000}">
      <formula1>ISNUMBER(DATEVALUE(TEXT(E5, "dd/mm/yyyy")))</formula1>
    </dataValidation>
  </dataValidations>
  <hyperlinks>
    <hyperlink ref="A1" location="'Table of Contents'!A1" display="S.23.04.01.06 - Ancillary own funds" xr:uid="{00000000-0004-0000-AC00-000000000000}"/>
  </hyperlinks>
  <pageMargins left="0.7" right="0.7" top="0.75" bottom="0.75" header="0.3" footer="0.3"/>
  <pageSetup firstPageNumber="0" orientation="portrait"/>
  <drawing r:id="rId1"/>
  <legacyDrawing r:id="rId2"/>
</worksheet>
</file>

<file path=xl/worksheets/sheet17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D00-000000000000}">
  <sheetPr codeName="Sheet174">
    <pageSetUpPr autoPageBreaks="0"/>
  </sheetPr>
  <dimension ref="A1:F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6" width="15" customWidth="1"/>
  </cols>
  <sheetData>
    <row r="1" spans="1:6" ht="12" customHeight="1" x14ac:dyDescent="0.35">
      <c r="A1" s="1" t="s">
        <v>4713</v>
      </c>
    </row>
    <row r="3" spans="1:6" ht="11" customHeight="1" x14ac:dyDescent="0.35">
      <c r="B3" s="3" t="s">
        <v>4714</v>
      </c>
      <c r="C3" s="3" t="s">
        <v>4716</v>
      </c>
      <c r="D3" s="3" t="s">
        <v>4718</v>
      </c>
      <c r="E3" s="3" t="s">
        <v>4720</v>
      </c>
      <c r="F3" s="3" t="s">
        <v>4436</v>
      </c>
    </row>
    <row r="4" spans="1:6" ht="15" customHeight="1" x14ac:dyDescent="0.35">
      <c r="A4" s="3" t="s">
        <v>4723</v>
      </c>
      <c r="B4" s="4" t="s">
        <v>4715</v>
      </c>
      <c r="C4" s="4" t="s">
        <v>4717</v>
      </c>
      <c r="D4" s="4" t="s">
        <v>4719</v>
      </c>
      <c r="E4" s="4" t="s">
        <v>4721</v>
      </c>
      <c r="F4" s="4" t="s">
        <v>4722</v>
      </c>
    </row>
    <row r="5" spans="1:6" ht="15" customHeight="1" x14ac:dyDescent="0.35">
      <c r="A5" s="2"/>
      <c r="B5" s="6"/>
      <c r="C5" s="6"/>
      <c r="D5" s="6"/>
      <c r="E5" s="6"/>
      <c r="F5" s="6"/>
    </row>
    <row r="6" spans="1:6" ht="11" customHeight="1" x14ac:dyDescent="0.35">
      <c r="A6" s="5" t="s">
        <v>14</v>
      </c>
      <c r="B6" s="5" t="s">
        <v>4724</v>
      </c>
      <c r="C6" s="5" t="s">
        <v>4725</v>
      </c>
      <c r="D6" s="5" t="s">
        <v>4726</v>
      </c>
      <c r="E6" s="5" t="s">
        <v>4727</v>
      </c>
      <c r="F6" s="5" t="s">
        <v>4728</v>
      </c>
    </row>
  </sheetData>
  <dataValidations count="1">
    <dataValidation type="custom" allowBlank="1" showErrorMessage="1" errorTitle="Error" error="Data is of incorrect type!" sqref="B5:F5" xr:uid="{00000000-0002-0000-AD00-000000000000}">
      <formula1>ISNUMBER(B5)</formula1>
    </dataValidation>
  </dataValidations>
  <hyperlinks>
    <hyperlink ref="A1" location="'Table of Contents'!A1" display="S.23.04.01.07 - Adjustment for ring fenced funds" xr:uid="{00000000-0004-0000-AD00-000000000000}"/>
  </hyperlinks>
  <pageMargins left="0.7" right="0.7" top="0.75" bottom="0.75" header="0.3" footer="0.3"/>
  <pageSetup firstPageNumber="0" orientation="portrait"/>
  <drawing r:id="rId1"/>
  <legacyDrawing r:id="rId2"/>
</worksheet>
</file>

<file path=xl/worksheets/sheet17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E00-000000000000}">
  <sheetPr codeName="Sheet175">
    <pageSetUpPr autoPageBreaks="0"/>
  </sheetPr>
  <dimension ref="A1:C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3" width="15" customWidth="1"/>
  </cols>
  <sheetData>
    <row r="1" spans="1:3" ht="11" customHeight="1" x14ac:dyDescent="0.35">
      <c r="A1" s="1" t="s">
        <v>4729</v>
      </c>
      <c r="C1" s="31" t="s">
        <v>20</v>
      </c>
    </row>
    <row r="2" spans="1:3" x14ac:dyDescent="0.35">
      <c r="C2" s="32"/>
    </row>
    <row r="3" spans="1:3" ht="10" customHeight="1" x14ac:dyDescent="0.35">
      <c r="A3" s="3" t="s">
        <v>2</v>
      </c>
      <c r="B3" s="2"/>
    </row>
    <row r="5" spans="1:3" ht="11" customHeight="1" x14ac:dyDescent="0.35">
      <c r="C5" s="15" t="s">
        <v>4540</v>
      </c>
    </row>
    <row r="6" spans="1:3" ht="11" customHeight="1" x14ac:dyDescent="0.35">
      <c r="C6" s="9" t="s">
        <v>4730</v>
      </c>
    </row>
    <row r="7" spans="1:3" ht="11" customHeight="1" x14ac:dyDescent="0.35">
      <c r="A7" s="7" t="s">
        <v>4436</v>
      </c>
      <c r="B7" s="4" t="s">
        <v>518</v>
      </c>
      <c r="C7" s="6"/>
    </row>
    <row r="8" spans="1:3" ht="11" customHeight="1" x14ac:dyDescent="0.35">
      <c r="B8" s="5" t="s">
        <v>14</v>
      </c>
      <c r="C8" s="5" t="s">
        <v>4444</v>
      </c>
    </row>
  </sheetData>
  <mergeCells count="1">
    <mergeCell ref="C1:C2"/>
  </mergeCells>
  <dataValidations count="1">
    <dataValidation type="custom" allowBlank="1" showErrorMessage="1" errorTitle="Error" error="Data is of incorrect type!" sqref="C7" xr:uid="{00000000-0002-0000-AE00-000001000000}">
      <formula1>ISNUMBER(C7)</formula1>
    </dataValidation>
  </dataValidations>
  <hyperlinks>
    <hyperlink ref="A1" location="'Table of Contents'!A1" display="S.23.04.01.09 - Ring-fenced fund portfolios deduction" xr:uid="{00000000-0004-0000-A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E00-000000000000}">
          <x14:formula1>
            <xm:f>Enumerations!$A$705:$A$705</xm:f>
          </x14:formula1>
          <xm:sqref>B3</xm:sqref>
        </x14:dataValidation>
      </x14:dataValidations>
    </ext>
  </extLst>
</worksheet>
</file>

<file path=xl/worksheets/sheet17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F00-000000000000}">
  <sheetPr codeName="Sheet176">
    <pageSetUpPr autoPageBreaks="0"/>
  </sheetPr>
  <dimension ref="A1:S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19" width="15" customWidth="1"/>
  </cols>
  <sheetData>
    <row r="1" spans="1:19" ht="11" customHeight="1" x14ac:dyDescent="0.35">
      <c r="A1" s="1" t="s">
        <v>4731</v>
      </c>
      <c r="C1" s="31" t="s">
        <v>20</v>
      </c>
    </row>
    <row r="2" spans="1:19" x14ac:dyDescent="0.35">
      <c r="C2" s="32"/>
    </row>
    <row r="3" spans="1:19" ht="10" customHeight="1" x14ac:dyDescent="0.35">
      <c r="A3" s="3" t="s">
        <v>2</v>
      </c>
      <c r="B3" s="2"/>
    </row>
    <row r="5" spans="1:19" ht="11" customHeight="1" x14ac:dyDescent="0.35">
      <c r="B5" s="3" t="s">
        <v>4732</v>
      </c>
      <c r="C5" s="3" t="s">
        <v>4652</v>
      </c>
      <c r="D5" s="3" t="s">
        <v>4653</v>
      </c>
      <c r="E5" s="3" t="s">
        <v>4654</v>
      </c>
      <c r="F5" s="3" t="s">
        <v>4733</v>
      </c>
      <c r="G5" s="3" t="s">
        <v>4682</v>
      </c>
      <c r="H5" s="3" t="s">
        <v>4655</v>
      </c>
      <c r="I5" s="3" t="s">
        <v>4656</v>
      </c>
      <c r="J5" s="3" t="s">
        <v>4657</v>
      </c>
      <c r="K5" s="3" t="s">
        <v>2046</v>
      </c>
      <c r="L5" s="3" t="s">
        <v>4658</v>
      </c>
      <c r="M5" s="3" t="s">
        <v>4659</v>
      </c>
      <c r="N5" s="3" t="s">
        <v>4660</v>
      </c>
      <c r="O5" s="3" t="s">
        <v>4661</v>
      </c>
      <c r="P5" s="3" t="s">
        <v>4734</v>
      </c>
      <c r="Q5" s="3" t="s">
        <v>4662</v>
      </c>
      <c r="R5" s="3" t="s">
        <v>4735</v>
      </c>
      <c r="S5" s="3" t="s">
        <v>4736</v>
      </c>
    </row>
    <row r="6" spans="1:19" ht="15" customHeight="1" x14ac:dyDescent="0.35">
      <c r="A6" s="3" t="s">
        <v>4663</v>
      </c>
      <c r="B6" s="4" t="s">
        <v>515</v>
      </c>
      <c r="C6" s="4" t="s">
        <v>1332</v>
      </c>
      <c r="D6" s="4" t="s">
        <v>1339</v>
      </c>
      <c r="E6" s="4" t="s">
        <v>1554</v>
      </c>
      <c r="F6" s="4" t="s">
        <v>1348</v>
      </c>
      <c r="G6" s="4" t="s">
        <v>1276</v>
      </c>
      <c r="H6" s="4" t="s">
        <v>1278</v>
      </c>
      <c r="I6" s="4" t="s">
        <v>1280</v>
      </c>
      <c r="J6" s="4" t="s">
        <v>1353</v>
      </c>
      <c r="K6" s="4" t="s">
        <v>1588</v>
      </c>
      <c r="L6" s="4" t="s">
        <v>1590</v>
      </c>
      <c r="M6" s="4" t="s">
        <v>1370</v>
      </c>
      <c r="N6" s="4" t="s">
        <v>1818</v>
      </c>
      <c r="O6" s="4" t="s">
        <v>1820</v>
      </c>
      <c r="P6" s="4" t="s">
        <v>1822</v>
      </c>
      <c r="Q6" s="4" t="s">
        <v>1824</v>
      </c>
      <c r="R6" s="4" t="s">
        <v>1966</v>
      </c>
      <c r="S6" s="4" t="s">
        <v>1967</v>
      </c>
    </row>
    <row r="7" spans="1:19" ht="15" customHeight="1" x14ac:dyDescent="0.35">
      <c r="A7" s="2"/>
      <c r="B7" s="6"/>
      <c r="C7" s="6"/>
      <c r="D7" s="6"/>
      <c r="E7" s="6"/>
      <c r="F7" s="6"/>
      <c r="G7" s="6"/>
      <c r="H7" s="6"/>
      <c r="I7" s="6"/>
      <c r="J7" s="6"/>
      <c r="K7" s="6"/>
      <c r="L7" s="6"/>
      <c r="M7" s="6"/>
      <c r="N7" s="6"/>
      <c r="O7" s="6"/>
      <c r="P7" s="6"/>
      <c r="Q7" s="6"/>
      <c r="R7" s="6"/>
      <c r="S7" s="6"/>
    </row>
    <row r="8" spans="1:19" ht="11" customHeight="1" x14ac:dyDescent="0.35">
      <c r="A8" s="5" t="s">
        <v>14</v>
      </c>
      <c r="B8" s="5" t="s">
        <v>4664</v>
      </c>
      <c r="C8" s="5" t="s">
        <v>4665</v>
      </c>
      <c r="D8" s="5" t="s">
        <v>4666</v>
      </c>
      <c r="E8" s="5" t="s">
        <v>16</v>
      </c>
      <c r="F8" s="5" t="s">
        <v>4737</v>
      </c>
      <c r="G8" s="5" t="s">
        <v>4738</v>
      </c>
      <c r="H8" s="5" t="s">
        <v>4667</v>
      </c>
      <c r="I8" s="5" t="s">
        <v>3400</v>
      </c>
      <c r="J8" s="5" t="s">
        <v>4668</v>
      </c>
      <c r="K8" s="5" t="s">
        <v>2071</v>
      </c>
      <c r="L8" s="5" t="s">
        <v>4669</v>
      </c>
      <c r="M8" s="5" t="s">
        <v>4670</v>
      </c>
      <c r="N8" s="5" t="s">
        <v>4671</v>
      </c>
      <c r="O8" s="5" t="s">
        <v>4672</v>
      </c>
      <c r="P8" s="5" t="s">
        <v>4739</v>
      </c>
      <c r="Q8" s="5" t="s">
        <v>4673</v>
      </c>
      <c r="R8" s="5" t="s">
        <v>4740</v>
      </c>
      <c r="S8" s="5" t="s">
        <v>4741</v>
      </c>
    </row>
  </sheetData>
  <mergeCells count="1">
    <mergeCell ref="C1:C2"/>
  </mergeCells>
  <dataValidations count="2">
    <dataValidation type="custom" allowBlank="1" showErrorMessage="1" errorTitle="Error" error="Data is of incorrect type!" sqref="C7 R7:S7" xr:uid="{00000000-0002-0000-AF00-000001000000}">
      <formula1>ISNUMBER(C7)</formula1>
    </dataValidation>
    <dataValidation type="custom" allowBlank="1" showErrorMessage="1" errorTitle="Error" error="Data is of incorrect type!" sqref="O7 J7:L7" xr:uid="{00000000-0002-0000-AF00-000006000000}">
      <formula1>ISNUMBER(DATEVALUE(TEXT(J7, "dd/mm/yyyy")))</formula1>
    </dataValidation>
  </dataValidations>
  <hyperlinks>
    <hyperlink ref="A1" location="'Table of Contents'!A1" display="S.23.04.04.01 - Subordinated MMA" xr:uid="{00000000-0004-0000-A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AF00-000000000000}">
          <x14:formula1>
            <xm:f>Enumerations!$A$706:$A$706</xm:f>
          </x14:formula1>
          <xm:sqref>B3</xm:sqref>
        </x14:dataValidation>
        <x14:dataValidation type="list" allowBlank="1" showErrorMessage="1" errorTitle="Error" error="Data is of incorrect type!" xr:uid="{00000000-0002-0000-AF00-000002000000}">
          <x14:formula1>
            <xm:f>Enumerations!$A$707:$E$707</xm:f>
          </x14:formula1>
          <xm:sqref>D7</xm:sqref>
        </x14:dataValidation>
        <x14:dataValidation type="list" allowBlank="1" showErrorMessage="1" errorTitle="Error" error="Data is of incorrect type!" xr:uid="{00000000-0002-0000-AF00-000003000000}">
          <x14:formula1>
            <xm:f>Enumerations!$A$708:$GL$708</xm:f>
          </x14:formula1>
          <xm:sqref>E7</xm:sqref>
        </x14:dataValidation>
        <x14:dataValidation type="list" allowBlank="1" showErrorMessage="1" errorTitle="Error" error="Data is of incorrect type!" xr:uid="{00000000-0002-0000-AF00-000004000000}">
          <x14:formula1>
            <xm:f>Enumerations!$A$709:$B$709</xm:f>
          </x14:formula1>
          <xm:sqref>F7</xm:sqref>
        </x14:dataValidation>
        <x14:dataValidation type="list" allowBlank="1" showErrorMessage="1" errorTitle="Error" error="Data is of incorrect type!" xr:uid="{00000000-0002-0000-AF00-000005000000}">
          <x14:formula1>
            <xm:f>Enumerations!$A$710:$B$710</xm:f>
          </x14:formula1>
          <xm:sqref>H7</xm:sqref>
        </x14:dataValidation>
      </x14:dataValidations>
    </ext>
  </extLst>
</worksheet>
</file>

<file path=xl/worksheets/sheet17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000-000000000000}">
  <sheetPr codeName="Sheet177">
    <pageSetUpPr autoPageBreaks="0"/>
  </sheetPr>
  <dimension ref="A1:I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9" width="15" customWidth="1"/>
  </cols>
  <sheetData>
    <row r="1" spans="1:9" ht="11" customHeight="1" x14ac:dyDescent="0.35">
      <c r="A1" s="1" t="s">
        <v>4744</v>
      </c>
      <c r="C1" s="31" t="s">
        <v>20</v>
      </c>
    </row>
    <row r="2" spans="1:9" x14ac:dyDescent="0.35">
      <c r="C2" s="32"/>
    </row>
    <row r="3" spans="1:9" ht="10" customHeight="1" x14ac:dyDescent="0.35">
      <c r="A3" s="3" t="s">
        <v>2</v>
      </c>
      <c r="B3" s="2"/>
    </row>
    <row r="5" spans="1:9" ht="11" customHeight="1" x14ac:dyDescent="0.35">
      <c r="B5" s="3" t="s">
        <v>4676</v>
      </c>
      <c r="C5" s="3" t="s">
        <v>4652</v>
      </c>
      <c r="D5" s="3" t="s">
        <v>4655</v>
      </c>
      <c r="E5" s="3" t="s">
        <v>4656</v>
      </c>
      <c r="F5" s="3" t="s">
        <v>4657</v>
      </c>
      <c r="G5" s="3" t="s">
        <v>4658</v>
      </c>
      <c r="H5" s="3" t="s">
        <v>4659</v>
      </c>
      <c r="I5" s="3" t="s">
        <v>4660</v>
      </c>
    </row>
    <row r="6" spans="1:9" ht="15" customHeight="1" x14ac:dyDescent="0.35">
      <c r="A6" s="3" t="s">
        <v>4677</v>
      </c>
      <c r="B6" s="4" t="s">
        <v>2007</v>
      </c>
      <c r="C6" s="4" t="s">
        <v>1826</v>
      </c>
      <c r="D6" s="4" t="s">
        <v>1890</v>
      </c>
      <c r="E6" s="4" t="s">
        <v>1892</v>
      </c>
      <c r="F6" s="4" t="s">
        <v>1894</v>
      </c>
      <c r="G6" s="4" t="s">
        <v>1896</v>
      </c>
      <c r="H6" s="4" t="s">
        <v>1898</v>
      </c>
      <c r="I6" s="4" t="s">
        <v>1900</v>
      </c>
    </row>
    <row r="7" spans="1:9" ht="15" customHeight="1" x14ac:dyDescent="0.35">
      <c r="A7" s="2"/>
      <c r="B7" s="6"/>
      <c r="C7" s="6"/>
      <c r="D7" s="6"/>
      <c r="E7" s="6"/>
      <c r="F7" s="6"/>
      <c r="G7" s="6"/>
      <c r="H7" s="6"/>
      <c r="I7" s="6"/>
    </row>
    <row r="8" spans="1:9" ht="11" customHeight="1" x14ac:dyDescent="0.35">
      <c r="A8" s="5" t="s">
        <v>14</v>
      </c>
      <c r="B8" s="5" t="s">
        <v>4678</v>
      </c>
      <c r="C8" s="5" t="s">
        <v>4679</v>
      </c>
      <c r="D8" s="5" t="s">
        <v>4667</v>
      </c>
      <c r="E8" s="5" t="s">
        <v>3400</v>
      </c>
      <c r="F8" s="5" t="s">
        <v>4668</v>
      </c>
      <c r="G8" s="5" t="s">
        <v>4669</v>
      </c>
      <c r="H8" s="5" t="s">
        <v>4670</v>
      </c>
      <c r="I8" s="5" t="s">
        <v>4671</v>
      </c>
    </row>
  </sheetData>
  <mergeCells count="1">
    <mergeCell ref="C1:C2"/>
  </mergeCells>
  <dataValidations count="2">
    <dataValidation type="custom" allowBlank="1" showErrorMessage="1" errorTitle="Error" error="Data is of incorrect type!" sqref="C7" xr:uid="{00000000-0002-0000-B000-000001000000}">
      <formula1>ISNUMBER(C7)</formula1>
    </dataValidation>
    <dataValidation type="custom" allowBlank="1" showErrorMessage="1" errorTitle="Error" error="Data is of incorrect type!" sqref="F7:G7" xr:uid="{00000000-0002-0000-B000-000003000000}">
      <formula1>ISNUMBER(DATEVALUE(TEXT(F7, "dd/mm/yyyy")))</formula1>
    </dataValidation>
  </dataValidations>
  <hyperlinks>
    <hyperlink ref="A1" location="'Table of Contents'!A1" display="S.23.04.04.02 - Preference share" xr:uid="{00000000-0004-0000-B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B000-000000000000}">
          <x14:formula1>
            <xm:f>Enumerations!$A$711:$A$711</xm:f>
          </x14:formula1>
          <xm:sqref>B3</xm:sqref>
        </x14:dataValidation>
        <x14:dataValidation type="list" allowBlank="1" showErrorMessage="1" errorTitle="Error" error="Data is of incorrect type!" xr:uid="{00000000-0002-0000-B000-000002000000}">
          <x14:formula1>
            <xm:f>Enumerations!$A$712:$B$712</xm:f>
          </x14:formula1>
          <xm:sqref>D7</xm:sqref>
        </x14:dataValidation>
      </x14:dataValidations>
    </ext>
  </extLst>
</worksheet>
</file>

<file path=xl/worksheets/sheet17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100-000000000000}">
  <sheetPr codeName="Sheet178">
    <pageSetUpPr autoPageBreaks="0"/>
  </sheetPr>
  <dimension ref="A1:Q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17" width="15" customWidth="1"/>
  </cols>
  <sheetData>
    <row r="1" spans="1:17" ht="11" customHeight="1" x14ac:dyDescent="0.35">
      <c r="A1" s="1" t="s">
        <v>4745</v>
      </c>
      <c r="C1" s="31" t="s">
        <v>20</v>
      </c>
    </row>
    <row r="2" spans="1:17" x14ac:dyDescent="0.35">
      <c r="C2" s="32"/>
    </row>
    <row r="3" spans="1:17" ht="10" customHeight="1" x14ac:dyDescent="0.35">
      <c r="A3" s="3" t="s">
        <v>2</v>
      </c>
      <c r="B3" s="2"/>
    </row>
    <row r="5" spans="1:17" ht="11" customHeight="1" x14ac:dyDescent="0.35">
      <c r="B5" s="3" t="s">
        <v>4681</v>
      </c>
      <c r="C5" s="3" t="s">
        <v>4652</v>
      </c>
      <c r="D5" s="3" t="s">
        <v>4653</v>
      </c>
      <c r="E5" s="3" t="s">
        <v>4654</v>
      </c>
      <c r="F5" s="3" t="s">
        <v>4733</v>
      </c>
      <c r="G5" s="3" t="s">
        <v>4682</v>
      </c>
      <c r="H5" s="3" t="s">
        <v>4655</v>
      </c>
      <c r="I5" s="3" t="s">
        <v>4747</v>
      </c>
      <c r="J5" s="3" t="s">
        <v>4657</v>
      </c>
      <c r="K5" s="3" t="s">
        <v>2046</v>
      </c>
      <c r="L5" s="3" t="s">
        <v>4658</v>
      </c>
      <c r="M5" s="3" t="s">
        <v>4683</v>
      </c>
      <c r="N5" s="3" t="s">
        <v>4660</v>
      </c>
      <c r="O5" s="3" t="s">
        <v>4661</v>
      </c>
      <c r="P5" s="3" t="s">
        <v>4735</v>
      </c>
      <c r="Q5" s="3" t="s">
        <v>4748</v>
      </c>
    </row>
    <row r="6" spans="1:17" ht="15" customHeight="1" x14ac:dyDescent="0.35">
      <c r="A6" s="3" t="s">
        <v>4684</v>
      </c>
      <c r="B6" s="4" t="s">
        <v>1903</v>
      </c>
      <c r="C6" s="4" t="s">
        <v>1905</v>
      </c>
      <c r="D6" s="4" t="s">
        <v>2015</v>
      </c>
      <c r="E6" s="4" t="s">
        <v>1906</v>
      </c>
      <c r="F6" s="4" t="s">
        <v>4746</v>
      </c>
      <c r="G6" s="4" t="s">
        <v>2033</v>
      </c>
      <c r="H6" s="4" t="s">
        <v>2035</v>
      </c>
      <c r="I6" s="4" t="s">
        <v>2037</v>
      </c>
      <c r="J6" s="4" t="s">
        <v>2039</v>
      </c>
      <c r="K6" s="4" t="s">
        <v>2041</v>
      </c>
      <c r="L6" s="4" t="s">
        <v>2043</v>
      </c>
      <c r="M6" s="4" t="s">
        <v>2045</v>
      </c>
      <c r="N6" s="4" t="s">
        <v>2047</v>
      </c>
      <c r="O6" s="4" t="s">
        <v>3217</v>
      </c>
      <c r="P6" s="4" t="s">
        <v>3394</v>
      </c>
      <c r="Q6" s="4" t="s">
        <v>4023</v>
      </c>
    </row>
    <row r="7" spans="1:17" ht="15" customHeight="1" x14ac:dyDescent="0.35">
      <c r="A7" s="2"/>
      <c r="B7" s="6"/>
      <c r="C7" s="6"/>
      <c r="D7" s="6"/>
      <c r="E7" s="6"/>
      <c r="F7" s="6"/>
      <c r="G7" s="6"/>
      <c r="H7" s="6"/>
      <c r="I7" s="6"/>
      <c r="J7" s="6"/>
      <c r="K7" s="6"/>
      <c r="L7" s="6"/>
      <c r="M7" s="6"/>
      <c r="N7" s="6"/>
      <c r="O7" s="6"/>
      <c r="P7" s="6"/>
      <c r="Q7" s="6"/>
    </row>
    <row r="8" spans="1:17" ht="11" customHeight="1" x14ac:dyDescent="0.35">
      <c r="A8" s="5" t="s">
        <v>14</v>
      </c>
      <c r="B8" s="5" t="s">
        <v>4685</v>
      </c>
      <c r="C8" s="5" t="s">
        <v>4686</v>
      </c>
      <c r="D8" s="5" t="s">
        <v>4666</v>
      </c>
      <c r="E8" s="5" t="s">
        <v>16</v>
      </c>
      <c r="F8" s="5" t="s">
        <v>2051</v>
      </c>
      <c r="G8" s="5" t="s">
        <v>3400</v>
      </c>
      <c r="H8" s="5" t="s">
        <v>4667</v>
      </c>
      <c r="I8" s="5" t="s">
        <v>4749</v>
      </c>
      <c r="J8" s="5" t="s">
        <v>4668</v>
      </c>
      <c r="K8" s="5" t="s">
        <v>2071</v>
      </c>
      <c r="L8" s="5" t="s">
        <v>4669</v>
      </c>
      <c r="M8" s="5" t="s">
        <v>4670</v>
      </c>
      <c r="N8" s="5" t="s">
        <v>4671</v>
      </c>
      <c r="O8" s="5" t="s">
        <v>4672</v>
      </c>
      <c r="P8" s="5" t="s">
        <v>4740</v>
      </c>
      <c r="Q8" s="5" t="s">
        <v>4750</v>
      </c>
    </row>
  </sheetData>
  <mergeCells count="1">
    <mergeCell ref="C1:C2"/>
  </mergeCells>
  <dataValidations count="2">
    <dataValidation type="custom" allowBlank="1" showErrorMessage="1" errorTitle="Error" error="Data is of incorrect type!" sqref="C7 P7:Q7" xr:uid="{00000000-0002-0000-B100-000001000000}">
      <formula1>ISNUMBER(C7)</formula1>
    </dataValidation>
    <dataValidation type="custom" allowBlank="1" showErrorMessage="1" errorTitle="Error" error="Data is of incorrect type!" sqref="O7 J7:L7" xr:uid="{00000000-0002-0000-B100-000005000000}">
      <formula1>ISNUMBER(DATEVALUE(TEXT(J7, "dd/mm/yyyy")))</formula1>
    </dataValidation>
  </dataValidations>
  <hyperlinks>
    <hyperlink ref="A1" location="'Table of Contents'!A1" display="S.23.04.04.03 - Subordinated liability" xr:uid="{00000000-0004-0000-B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B100-000000000000}">
          <x14:formula1>
            <xm:f>Enumerations!$A$713:$A$713</xm:f>
          </x14:formula1>
          <xm:sqref>B3</xm:sqref>
        </x14:dataValidation>
        <x14:dataValidation type="list" allowBlank="1" showErrorMessage="1" errorTitle="Error" error="Data is of incorrect type!" xr:uid="{00000000-0002-0000-B100-000002000000}">
          <x14:formula1>
            <xm:f>Enumerations!$A$714:$E$714</xm:f>
          </x14:formula1>
          <xm:sqref>D7</xm:sqref>
        </x14:dataValidation>
        <x14:dataValidation type="list" allowBlank="1" showErrorMessage="1" errorTitle="Error" error="Data is of incorrect type!" xr:uid="{00000000-0002-0000-B100-000003000000}">
          <x14:formula1>
            <xm:f>Enumerations!$A$715:$GL$715</xm:f>
          </x14:formula1>
          <xm:sqref>E7</xm:sqref>
        </x14:dataValidation>
        <x14:dataValidation type="list" allowBlank="1" showErrorMessage="1" errorTitle="Error" error="Data is of incorrect type!" xr:uid="{00000000-0002-0000-B100-000004000000}">
          <x14:formula1>
            <xm:f>Enumerations!$A$716:$B$716</xm:f>
          </x14:formula1>
          <xm:sqref>H7</xm:sqref>
        </x14:dataValidation>
      </x14:dataValidations>
    </ext>
  </extLst>
</worksheet>
</file>

<file path=xl/worksheets/sheet17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200-000000000000}">
  <sheetPr codeName="Sheet179">
    <pageSetUpPr autoPageBreaks="0"/>
  </sheetPr>
  <dimension ref="A1:M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13" width="15" customWidth="1"/>
  </cols>
  <sheetData>
    <row r="1" spans="1:13" ht="11" customHeight="1" x14ac:dyDescent="0.35">
      <c r="A1" s="1" t="s">
        <v>4751</v>
      </c>
      <c r="C1" s="31" t="s">
        <v>20</v>
      </c>
    </row>
    <row r="2" spans="1:13" x14ac:dyDescent="0.35">
      <c r="C2" s="32"/>
    </row>
    <row r="3" spans="1:13" ht="10" customHeight="1" x14ac:dyDescent="0.35">
      <c r="A3" s="3" t="s">
        <v>2</v>
      </c>
      <c r="B3" s="2"/>
    </row>
    <row r="5" spans="1:13" ht="11" customHeight="1" x14ac:dyDescent="0.35">
      <c r="B5" s="3" t="s">
        <v>4561</v>
      </c>
      <c r="C5" s="3" t="s">
        <v>4652</v>
      </c>
      <c r="D5" s="3" t="s">
        <v>4654</v>
      </c>
      <c r="E5" s="3" t="s">
        <v>4242</v>
      </c>
      <c r="F5" s="3" t="s">
        <v>4243</v>
      </c>
      <c r="G5" s="3" t="s">
        <v>4244</v>
      </c>
      <c r="H5" s="3" t="s">
        <v>4688</v>
      </c>
      <c r="I5" s="3" t="s">
        <v>4734</v>
      </c>
      <c r="J5" s="3" t="s">
        <v>4752</v>
      </c>
      <c r="K5" s="3" t="s">
        <v>4662</v>
      </c>
      <c r="L5" s="3" t="s">
        <v>4735</v>
      </c>
      <c r="M5" s="3" t="s">
        <v>4753</v>
      </c>
    </row>
    <row r="6" spans="1:13" ht="15" customHeight="1" x14ac:dyDescent="0.35">
      <c r="A6" s="3" t="s">
        <v>4689</v>
      </c>
      <c r="B6" s="4" t="s">
        <v>3396</v>
      </c>
      <c r="C6" s="4" t="s">
        <v>3398</v>
      </c>
      <c r="D6" s="4" t="s">
        <v>4024</v>
      </c>
      <c r="E6" s="4" t="s">
        <v>4025</v>
      </c>
      <c r="F6" s="4" t="s">
        <v>4026</v>
      </c>
      <c r="G6" s="4" t="s">
        <v>4027</v>
      </c>
      <c r="H6" s="4" t="s">
        <v>4028</v>
      </c>
      <c r="I6" s="4" t="s">
        <v>4029</v>
      </c>
      <c r="J6" s="4" t="s">
        <v>4030</v>
      </c>
      <c r="K6" s="4" t="s">
        <v>4031</v>
      </c>
      <c r="L6" s="4" t="s">
        <v>4032</v>
      </c>
      <c r="M6" s="4" t="s">
        <v>4035</v>
      </c>
    </row>
    <row r="7" spans="1:13" ht="15" customHeight="1" x14ac:dyDescent="0.35">
      <c r="A7" s="2"/>
      <c r="B7" s="6"/>
      <c r="C7" s="6"/>
      <c r="D7" s="6"/>
      <c r="E7" s="6"/>
      <c r="F7" s="6"/>
      <c r="G7" s="6"/>
      <c r="H7" s="6"/>
      <c r="I7" s="6"/>
      <c r="J7" s="6"/>
      <c r="K7" s="6"/>
      <c r="L7" s="6"/>
      <c r="M7" s="6"/>
    </row>
    <row r="8" spans="1:13" ht="11" customHeight="1" x14ac:dyDescent="0.35">
      <c r="A8" s="5" t="s">
        <v>14</v>
      </c>
      <c r="B8" s="5" t="s">
        <v>4690</v>
      </c>
      <c r="C8" s="5" t="s">
        <v>4691</v>
      </c>
      <c r="D8" s="5" t="s">
        <v>16</v>
      </c>
      <c r="E8" s="5" t="s">
        <v>4692</v>
      </c>
      <c r="F8" s="5" t="s">
        <v>4693</v>
      </c>
      <c r="G8" s="5" t="s">
        <v>4694</v>
      </c>
      <c r="H8" s="5" t="s">
        <v>4695</v>
      </c>
      <c r="I8" s="5" t="s">
        <v>4739</v>
      </c>
      <c r="J8" s="5" t="s">
        <v>2050</v>
      </c>
      <c r="K8" s="5" t="s">
        <v>4673</v>
      </c>
      <c r="L8" s="5" t="s">
        <v>4740</v>
      </c>
      <c r="M8" s="5" t="s">
        <v>4754</v>
      </c>
    </row>
  </sheetData>
  <mergeCells count="1">
    <mergeCell ref="C1:C2"/>
  </mergeCells>
  <dataValidations count="2">
    <dataValidation type="custom" allowBlank="1" showErrorMessage="1" errorTitle="Error" error="Data is of incorrect type!" sqref="C7 L7:M7 E7:G7" xr:uid="{00000000-0002-0000-B200-000001000000}">
      <formula1>ISNUMBER(C7)</formula1>
    </dataValidation>
    <dataValidation type="custom" allowBlank="1" showErrorMessage="1" errorTitle="Error" error="Data is of incorrect type!" sqref="H7" xr:uid="{00000000-0002-0000-B200-000006000000}">
      <formula1>ISNUMBER(DATEVALUE(TEXT(H7, "dd/mm/yyyy")))</formula1>
    </dataValidation>
  </dataValidations>
  <hyperlinks>
    <hyperlink ref="A1" location="'Table of Contents'!A1" display="S.23.04.04.04 - Items approved by supervisory authority as basic own funds" xr:uid="{00000000-0004-0000-B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B200-000000000000}">
          <x14:formula1>
            <xm:f>Enumerations!$A$717:$A$717</xm:f>
          </x14:formula1>
          <xm:sqref>B3</xm:sqref>
        </x14:dataValidation>
        <x14:dataValidation type="list" allowBlank="1" showErrorMessage="1" errorTitle="Error" error="Data is of incorrect type!" xr:uid="{00000000-0002-0000-B200-000002000000}">
          <x14:formula1>
            <xm:f>Enumerations!$A$718:$GL$718</xm:f>
          </x14:formula1>
          <xm:sqref>D7</xm:sqref>
        </x14:dataValidation>
      </x14:dataValidations>
    </ext>
  </extLst>
</worksheet>
</file>

<file path=xl/worksheets/sheet18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300-000000000000}">
  <sheetPr codeName="Sheet180">
    <pageSetUpPr autoPageBreaks="0"/>
  </sheetPr>
  <dimension ref="A1:C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3" width="15" customWidth="1"/>
  </cols>
  <sheetData>
    <row r="1" spans="1:3" ht="11" customHeight="1" x14ac:dyDescent="0.35">
      <c r="A1" s="1" t="s">
        <v>4755</v>
      </c>
      <c r="C1" s="31" t="s">
        <v>20</v>
      </c>
    </row>
    <row r="2" spans="1:3" x14ac:dyDescent="0.35">
      <c r="C2" s="32"/>
    </row>
    <row r="3" spans="1:3" ht="10" customHeight="1" x14ac:dyDescent="0.35">
      <c r="A3" s="3" t="s">
        <v>2</v>
      </c>
      <c r="B3" s="2"/>
    </row>
    <row r="5" spans="1:3" ht="11" customHeight="1" x14ac:dyDescent="0.35">
      <c r="B5" s="3" t="s">
        <v>4697</v>
      </c>
      <c r="C5" s="3" t="s">
        <v>3231</v>
      </c>
    </row>
    <row r="6" spans="1:3" ht="15" customHeight="1" x14ac:dyDescent="0.35">
      <c r="A6" s="3" t="s">
        <v>4700</v>
      </c>
      <c r="B6" s="4" t="s">
        <v>4698</v>
      </c>
      <c r="C6" s="4" t="s">
        <v>4699</v>
      </c>
    </row>
    <row r="7" spans="1:3" ht="15" customHeight="1" x14ac:dyDescent="0.35">
      <c r="A7" s="2"/>
      <c r="B7" s="6"/>
      <c r="C7" s="6"/>
    </row>
    <row r="8" spans="1:3" ht="11" customHeight="1" x14ac:dyDescent="0.35">
      <c r="A8" s="5" t="s">
        <v>14</v>
      </c>
      <c r="B8" s="5" t="s">
        <v>4701</v>
      </c>
      <c r="C8" s="5" t="s">
        <v>4702</v>
      </c>
    </row>
  </sheetData>
  <mergeCells count="1">
    <mergeCell ref="C1:C2"/>
  </mergeCells>
  <dataValidations count="1">
    <dataValidation type="custom" allowBlank="1" showErrorMessage="1" errorTitle="Error" error="Data is of incorrect type!" sqref="C7" xr:uid="{00000000-0002-0000-B300-000001000000}">
      <formula1>ISNUMBER(C7)</formula1>
    </dataValidation>
  </dataValidations>
  <hyperlinks>
    <hyperlink ref="A1" location="'Table of Contents'!A1" display="S.23.04.04.05 - Own funds from the financial statements that should not be represented by the reconciliation reserve and do not meet the criteria to be classified as Solvency II own funds" xr:uid="{00000000-0004-0000-B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300-000000000000}">
          <x14:formula1>
            <xm:f>Enumerations!$A$719:$A$719</xm:f>
          </x14:formula1>
          <xm:sqref>B3</xm:sqref>
        </x14:dataValidation>
      </x14:dataValidations>
    </ext>
  </extLst>
</worksheet>
</file>

<file path=xl/worksheets/sheet18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400-000000000000}">
  <sheetPr codeName="Sheet181">
    <pageSetUpPr autoPageBreaks="0"/>
  </sheetPr>
  <dimension ref="A1:H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8" width="15" customWidth="1"/>
  </cols>
  <sheetData>
    <row r="1" spans="1:8" ht="11" customHeight="1" x14ac:dyDescent="0.35">
      <c r="A1" s="1" t="s">
        <v>4756</v>
      </c>
      <c r="C1" s="31" t="s">
        <v>20</v>
      </c>
    </row>
    <row r="2" spans="1:8" x14ac:dyDescent="0.35">
      <c r="C2" s="32"/>
    </row>
    <row r="3" spans="1:8" ht="10" customHeight="1" x14ac:dyDescent="0.35">
      <c r="A3" s="3" t="s">
        <v>2</v>
      </c>
      <c r="B3" s="2"/>
    </row>
    <row r="5" spans="1:8" ht="11" customHeight="1" x14ac:dyDescent="0.35">
      <c r="B5" s="3" t="s">
        <v>4704</v>
      </c>
      <c r="C5" s="3" t="s">
        <v>4652</v>
      </c>
      <c r="D5" s="3" t="s">
        <v>4706</v>
      </c>
      <c r="E5" s="3" t="s">
        <v>4657</v>
      </c>
      <c r="F5" s="3" t="s">
        <v>4688</v>
      </c>
      <c r="G5" s="3" t="s">
        <v>4734</v>
      </c>
      <c r="H5" s="3" t="s">
        <v>4752</v>
      </c>
    </row>
    <row r="6" spans="1:8" ht="15" customHeight="1" x14ac:dyDescent="0.35">
      <c r="A6" s="3" t="s">
        <v>4710</v>
      </c>
      <c r="B6" s="4" t="s">
        <v>4705</v>
      </c>
      <c r="C6" s="4" t="s">
        <v>4166</v>
      </c>
      <c r="D6" s="4" t="s">
        <v>4707</v>
      </c>
      <c r="E6" s="4" t="s">
        <v>4708</v>
      </c>
      <c r="F6" s="4" t="s">
        <v>4709</v>
      </c>
      <c r="G6" s="4" t="s">
        <v>4757</v>
      </c>
      <c r="H6" s="4" t="s">
        <v>4758</v>
      </c>
    </row>
    <row r="7" spans="1:8" ht="15" customHeight="1" x14ac:dyDescent="0.35">
      <c r="A7" s="2"/>
      <c r="B7" s="6"/>
      <c r="C7" s="6"/>
      <c r="D7" s="6"/>
      <c r="E7" s="6"/>
      <c r="F7" s="6"/>
      <c r="G7" s="6"/>
      <c r="H7" s="6"/>
    </row>
    <row r="8" spans="1:8" ht="11" customHeight="1" x14ac:dyDescent="0.35">
      <c r="A8" s="5" t="s">
        <v>14</v>
      </c>
      <c r="B8" s="5" t="s">
        <v>4711</v>
      </c>
      <c r="C8" s="5" t="s">
        <v>4712</v>
      </c>
      <c r="D8" s="5" t="s">
        <v>3400</v>
      </c>
      <c r="E8" s="5" t="s">
        <v>4668</v>
      </c>
      <c r="F8" s="5" t="s">
        <v>4695</v>
      </c>
      <c r="G8" s="5" t="s">
        <v>4739</v>
      </c>
      <c r="H8" s="5" t="s">
        <v>2050</v>
      </c>
    </row>
  </sheetData>
  <mergeCells count="1">
    <mergeCell ref="C1:C2"/>
  </mergeCells>
  <dataValidations count="2">
    <dataValidation type="custom" allowBlank="1" showErrorMessage="1" errorTitle="Error" error="Data is of incorrect type!" sqref="C7" xr:uid="{00000000-0002-0000-B400-000001000000}">
      <formula1>ISNUMBER(C7)</formula1>
    </dataValidation>
    <dataValidation type="custom" allowBlank="1" showErrorMessage="1" errorTitle="Error" error="Data is of incorrect type!" sqref="E7:F7" xr:uid="{00000000-0002-0000-B400-000002000000}">
      <formula1>ISNUMBER(DATEVALUE(TEXT(E7, "dd/mm/yyyy")))</formula1>
    </dataValidation>
  </dataValidations>
  <hyperlinks>
    <hyperlink ref="A1" location="'Table of Contents'!A1" display="S.23.04.04.06 - Ancillary own funds" xr:uid="{00000000-0004-0000-B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400-000000000000}">
          <x14:formula1>
            <xm:f>Enumerations!$A$720:$A$720</xm:f>
          </x14:formula1>
          <xm:sqref>B3</xm:sqref>
        </x14:dataValidation>
      </x14:dataValidations>
    </ext>
  </extLst>
</worksheet>
</file>

<file path=xl/worksheets/sheet18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500-000000000000}">
  <sheetPr codeName="Sheet182">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4759</v>
      </c>
      <c r="C1" s="31" t="s">
        <v>20</v>
      </c>
    </row>
    <row r="2" spans="1:6" x14ac:dyDescent="0.35">
      <c r="C2" s="32"/>
    </row>
    <row r="3" spans="1:6" ht="10" customHeight="1" x14ac:dyDescent="0.35">
      <c r="A3" s="3" t="s">
        <v>2</v>
      </c>
      <c r="B3" s="2"/>
    </row>
    <row r="5" spans="1:6" ht="11" customHeight="1" x14ac:dyDescent="0.35">
      <c r="B5" s="3" t="s">
        <v>4714</v>
      </c>
      <c r="C5" s="3" t="s">
        <v>4716</v>
      </c>
      <c r="D5" s="3" t="s">
        <v>1473</v>
      </c>
      <c r="E5" s="3" t="s">
        <v>4720</v>
      </c>
      <c r="F5" s="3" t="s">
        <v>4436</v>
      </c>
    </row>
    <row r="6" spans="1:6" ht="15" customHeight="1" x14ac:dyDescent="0.35">
      <c r="A6" s="3" t="s">
        <v>4723</v>
      </c>
      <c r="B6" s="4" t="s">
        <v>4715</v>
      </c>
      <c r="C6" s="4" t="s">
        <v>4717</v>
      </c>
      <c r="D6" s="4" t="s">
        <v>4719</v>
      </c>
      <c r="E6" s="4" t="s">
        <v>4721</v>
      </c>
      <c r="F6" s="4" t="s">
        <v>4722</v>
      </c>
    </row>
    <row r="7" spans="1:6" ht="15" customHeight="1" x14ac:dyDescent="0.35">
      <c r="A7" s="2"/>
      <c r="B7" s="6"/>
      <c r="C7" s="6"/>
      <c r="D7" s="6"/>
      <c r="E7" s="6"/>
      <c r="F7" s="6"/>
    </row>
    <row r="8" spans="1:6" ht="11" customHeight="1" x14ac:dyDescent="0.35">
      <c r="A8" s="5" t="s">
        <v>14</v>
      </c>
      <c r="B8" s="5" t="s">
        <v>4724</v>
      </c>
      <c r="C8" s="5" t="s">
        <v>4725</v>
      </c>
      <c r="D8" s="5" t="s">
        <v>4726</v>
      </c>
      <c r="E8" s="5" t="s">
        <v>4727</v>
      </c>
      <c r="F8" s="5" t="s">
        <v>4728</v>
      </c>
    </row>
  </sheetData>
  <mergeCells count="1">
    <mergeCell ref="C1:C2"/>
  </mergeCells>
  <dataValidations count="1">
    <dataValidation type="custom" allowBlank="1" showErrorMessage="1" errorTitle="Error" error="Data is of incorrect type!" sqref="B7:F7" xr:uid="{00000000-0002-0000-B500-000001000000}">
      <formula1>ISNUMBER(B7)</formula1>
    </dataValidation>
  </dataValidations>
  <hyperlinks>
    <hyperlink ref="A1" location="'Table of Contents'!A1" display="S.23.04.04.07 - Adjustment for ring-fenced funds" xr:uid="{00000000-0004-0000-B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500-000000000000}">
          <x14:formula1>
            <xm:f>Enumerations!$A$721:$A$721</xm:f>
          </x14:formula1>
          <xm:sqref>B3</xm:sqref>
        </x14:dataValidation>
      </x14:dataValidations>
    </ext>
  </extLst>
</worksheet>
</file>

<file path=xl/worksheets/sheet18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600-000000000000}">
  <sheetPr codeName="Sheet183">
    <pageSetUpPr autoPageBreaks="0"/>
  </sheetPr>
  <dimension ref="A1:C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3" width="15" customWidth="1"/>
  </cols>
  <sheetData>
    <row r="1" spans="1:3" ht="11" customHeight="1" x14ac:dyDescent="0.35">
      <c r="A1" s="1" t="s">
        <v>4760</v>
      </c>
      <c r="C1" s="31" t="s">
        <v>20</v>
      </c>
    </row>
    <row r="2" spans="1:3" x14ac:dyDescent="0.35">
      <c r="C2" s="32"/>
    </row>
    <row r="3" spans="1:3" ht="10" customHeight="1" x14ac:dyDescent="0.35">
      <c r="A3" s="3" t="s">
        <v>2</v>
      </c>
      <c r="B3" s="2"/>
    </row>
    <row r="5" spans="1:3" ht="11" customHeight="1" x14ac:dyDescent="0.35">
      <c r="C5" s="15" t="s">
        <v>4540</v>
      </c>
    </row>
    <row r="6" spans="1:3" ht="11" customHeight="1" x14ac:dyDescent="0.35">
      <c r="C6" s="9" t="s">
        <v>4730</v>
      </c>
    </row>
    <row r="7" spans="1:3" ht="11" customHeight="1" x14ac:dyDescent="0.35">
      <c r="A7" s="7" t="s">
        <v>4436</v>
      </c>
      <c r="B7" s="4" t="s">
        <v>518</v>
      </c>
      <c r="C7" s="6"/>
    </row>
    <row r="8" spans="1:3" ht="11" customHeight="1" x14ac:dyDescent="0.35">
      <c r="B8" s="5" t="s">
        <v>14</v>
      </c>
      <c r="C8" s="5" t="s">
        <v>4444</v>
      </c>
    </row>
  </sheetData>
  <mergeCells count="1">
    <mergeCell ref="C1:C2"/>
  </mergeCells>
  <dataValidations count="1">
    <dataValidation type="custom" allowBlank="1" showErrorMessage="1" errorTitle="Error" error="Data is of incorrect type!" sqref="C7" xr:uid="{00000000-0002-0000-B600-000001000000}">
      <formula1>ISNUMBER(C7)</formula1>
    </dataValidation>
  </dataValidations>
  <hyperlinks>
    <hyperlink ref="A1" location="'Table of Contents'!A1" display="S.23.04.04.09 - Ring-fenced fund portfolios deduction" xr:uid="{00000000-0004-0000-B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600-000000000000}">
          <x14:formula1>
            <xm:f>Enumerations!$A$722:$A$722</xm:f>
          </x14:formula1>
          <xm:sqref>B3</xm:sqref>
        </x14:dataValidation>
      </x14:dataValidations>
    </ext>
  </extLst>
</worksheet>
</file>

<file path=xl/worksheets/sheet18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700-000000000000}">
  <sheetPr codeName="Sheet184">
    <pageSetUpPr autoPageBreaks="0"/>
  </sheetPr>
  <dimension ref="A1:R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18" width="15" customWidth="1"/>
  </cols>
  <sheetData>
    <row r="1" spans="1:18" ht="11" customHeight="1" x14ac:dyDescent="0.35">
      <c r="A1" s="1" t="s">
        <v>4762</v>
      </c>
      <c r="C1" s="31" t="s">
        <v>20</v>
      </c>
    </row>
    <row r="2" spans="1:18" x14ac:dyDescent="0.35">
      <c r="C2" s="32"/>
    </row>
    <row r="3" spans="1:18" ht="10" customHeight="1" x14ac:dyDescent="0.35">
      <c r="A3" s="3" t="s">
        <v>2</v>
      </c>
      <c r="B3" s="2"/>
    </row>
    <row r="5" spans="1:18" ht="11" customHeight="1" x14ac:dyDescent="0.35">
      <c r="B5" s="3" t="s">
        <v>4763</v>
      </c>
      <c r="C5" s="3" t="s">
        <v>3674</v>
      </c>
      <c r="D5" s="3" t="s">
        <v>4766</v>
      </c>
      <c r="E5" s="3" t="s">
        <v>4562</v>
      </c>
      <c r="F5" s="3" t="s">
        <v>4769</v>
      </c>
      <c r="G5" s="3" t="s">
        <v>4771</v>
      </c>
      <c r="H5" s="3" t="s">
        <v>4773</v>
      </c>
      <c r="I5" s="3" t="s">
        <v>4775</v>
      </c>
      <c r="J5" s="3" t="s">
        <v>4777</v>
      </c>
      <c r="K5" s="3" t="s">
        <v>4779</v>
      </c>
      <c r="L5" s="3" t="s">
        <v>4781</v>
      </c>
      <c r="M5" s="3" t="s">
        <v>4783</v>
      </c>
      <c r="N5" s="3" t="s">
        <v>4785</v>
      </c>
      <c r="O5" s="3" t="s">
        <v>4787</v>
      </c>
      <c r="P5" s="3" t="s">
        <v>4789</v>
      </c>
      <c r="Q5" s="3" t="s">
        <v>4791</v>
      </c>
      <c r="R5" s="3" t="s">
        <v>4793</v>
      </c>
    </row>
    <row r="6" spans="1:18" ht="15" customHeight="1" x14ac:dyDescent="0.35">
      <c r="A6" s="3" t="s">
        <v>4795</v>
      </c>
      <c r="B6" s="4" t="s">
        <v>4764</v>
      </c>
      <c r="C6" s="4" t="s">
        <v>4765</v>
      </c>
      <c r="D6" s="4" t="s">
        <v>4767</v>
      </c>
      <c r="E6" s="4" t="s">
        <v>4768</v>
      </c>
      <c r="F6" s="4" t="s">
        <v>4770</v>
      </c>
      <c r="G6" s="4" t="s">
        <v>4772</v>
      </c>
      <c r="H6" s="4" t="s">
        <v>4774</v>
      </c>
      <c r="I6" s="4" t="s">
        <v>4776</v>
      </c>
      <c r="J6" s="4" t="s">
        <v>4778</v>
      </c>
      <c r="K6" s="4" t="s">
        <v>4780</v>
      </c>
      <c r="L6" s="4" t="s">
        <v>4782</v>
      </c>
      <c r="M6" s="4" t="s">
        <v>4784</v>
      </c>
      <c r="N6" s="4" t="s">
        <v>4786</v>
      </c>
      <c r="O6" s="4" t="s">
        <v>4788</v>
      </c>
      <c r="P6" s="4" t="s">
        <v>4790</v>
      </c>
      <c r="Q6" s="4" t="s">
        <v>4792</v>
      </c>
      <c r="R6" s="4" t="s">
        <v>4794</v>
      </c>
    </row>
    <row r="7" spans="1:18" ht="15" customHeight="1" x14ac:dyDescent="0.35">
      <c r="A7" s="2"/>
      <c r="B7" s="6"/>
      <c r="C7" s="6"/>
      <c r="D7" s="6"/>
      <c r="E7" s="6"/>
      <c r="F7" s="6"/>
      <c r="G7" s="6"/>
      <c r="H7" s="6"/>
      <c r="I7" s="6"/>
      <c r="J7" s="6"/>
      <c r="K7" s="6"/>
      <c r="L7" s="6"/>
      <c r="M7" s="6"/>
      <c r="N7" s="6"/>
      <c r="O7" s="6"/>
      <c r="P7" s="6"/>
      <c r="Q7" s="6"/>
      <c r="R7" s="6"/>
    </row>
    <row r="8" spans="1:18" ht="11" customHeight="1" x14ac:dyDescent="0.35">
      <c r="A8" s="5" t="s">
        <v>14</v>
      </c>
      <c r="B8" s="5" t="s">
        <v>999</v>
      </c>
      <c r="C8" s="5" t="s">
        <v>4796</v>
      </c>
      <c r="D8" s="5" t="s">
        <v>4797</v>
      </c>
      <c r="E8" s="5" t="s">
        <v>4798</v>
      </c>
      <c r="F8" s="5" t="s">
        <v>4799</v>
      </c>
      <c r="G8" s="5" t="s">
        <v>4800</v>
      </c>
      <c r="H8" s="5" t="s">
        <v>4801</v>
      </c>
      <c r="I8" s="5" t="s">
        <v>4802</v>
      </c>
      <c r="J8" s="5" t="s">
        <v>4803</v>
      </c>
      <c r="K8" s="5" t="s">
        <v>4804</v>
      </c>
      <c r="L8" s="5" t="s">
        <v>4805</v>
      </c>
      <c r="M8" s="5" t="s">
        <v>4806</v>
      </c>
      <c r="N8" s="5" t="s">
        <v>4807</v>
      </c>
      <c r="O8" s="5" t="s">
        <v>4808</v>
      </c>
      <c r="P8" s="5" t="s">
        <v>4809</v>
      </c>
      <c r="Q8" s="5" t="s">
        <v>4810</v>
      </c>
      <c r="R8" s="5" t="s">
        <v>4811</v>
      </c>
    </row>
  </sheetData>
  <mergeCells count="1">
    <mergeCell ref="C1:C2"/>
  </mergeCells>
  <dataValidations count="1">
    <dataValidation type="custom" allowBlank="1" showErrorMessage="1" errorTitle="Error" error="Data is of incorrect type!" sqref="D7:R7" xr:uid="{00000000-0002-0000-B700-000002000000}">
      <formula1>ISNUMBER(D7)</formula1>
    </dataValidation>
  </dataValidations>
  <hyperlinks>
    <hyperlink ref="A1" location="'Table of Contents'!A1" display="S.23.04.04.10 - Calculation of non available own funds at group level (such a calculation has to be done entity by entity) - exceeding the contribution of solo SCR to Group SCR" xr:uid="{00000000-0004-0000-B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B700-000000000000}">
          <x14:formula1>
            <xm:f>Enumerations!$A$723:$A$723</xm:f>
          </x14:formula1>
          <xm:sqref>B3</xm:sqref>
        </x14:dataValidation>
        <x14:dataValidation type="list" allowBlank="1" showErrorMessage="1" errorTitle="Error" error="Data is of incorrect type!" xr:uid="{00000000-0002-0000-B700-000001000000}">
          <x14:formula1>
            <xm:f>Enumerations!$A$724:$IU$724</xm:f>
          </x14:formula1>
          <xm:sqref>C7</xm:sqref>
        </x14:dataValidation>
      </x14:dataValidations>
    </ext>
  </extLst>
</worksheet>
</file>

<file path=xl/worksheets/sheet18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800-000000000000}">
  <sheetPr codeName="Sheet185">
    <pageSetUpPr autoPageBreaks="0"/>
  </sheetPr>
  <dimension ref="A1:P10"/>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16" width="15" customWidth="1"/>
  </cols>
  <sheetData>
    <row r="1" spans="1:16" ht="11" customHeight="1" x14ac:dyDescent="0.35">
      <c r="A1" s="1" t="s">
        <v>4812</v>
      </c>
      <c r="C1" s="31" t="s">
        <v>20</v>
      </c>
    </row>
    <row r="2" spans="1:16" x14ac:dyDescent="0.35">
      <c r="C2" s="32"/>
    </row>
    <row r="3" spans="1:16" ht="10" customHeight="1" x14ac:dyDescent="0.35">
      <c r="A3" s="3" t="s">
        <v>2</v>
      </c>
      <c r="B3" s="2"/>
    </row>
    <row r="5" spans="1:16" ht="11" customHeight="1" x14ac:dyDescent="0.35">
      <c r="C5" s="35" t="s">
        <v>4562</v>
      </c>
      <c r="D5" s="35" t="s">
        <v>4814</v>
      </c>
      <c r="E5" s="36"/>
      <c r="F5" s="36"/>
      <c r="G5" s="36"/>
      <c r="H5" s="36"/>
      <c r="I5" s="36"/>
      <c r="J5" s="36"/>
      <c r="K5" s="36"/>
      <c r="L5" s="36"/>
      <c r="M5" s="35" t="s">
        <v>4826</v>
      </c>
      <c r="N5" s="35" t="s">
        <v>4828</v>
      </c>
      <c r="O5" s="35" t="s">
        <v>4563</v>
      </c>
      <c r="P5" s="35" t="s">
        <v>4831</v>
      </c>
    </row>
    <row r="6" spans="1:16" ht="11" customHeight="1" x14ac:dyDescent="0.35">
      <c r="C6" s="36"/>
      <c r="D6" s="3" t="s">
        <v>4769</v>
      </c>
      <c r="E6" s="3" t="s">
        <v>4771</v>
      </c>
      <c r="F6" s="3" t="s">
        <v>4773</v>
      </c>
      <c r="G6" s="3" t="s">
        <v>4775</v>
      </c>
      <c r="H6" s="3" t="s">
        <v>4777</v>
      </c>
      <c r="I6" s="3" t="s">
        <v>4779</v>
      </c>
      <c r="J6" s="3" t="s">
        <v>4821</v>
      </c>
      <c r="K6" s="3" t="s">
        <v>4823</v>
      </c>
      <c r="L6" s="3" t="s">
        <v>4785</v>
      </c>
      <c r="M6" s="36"/>
      <c r="N6" s="36"/>
      <c r="O6" s="36"/>
      <c r="P6" s="34"/>
    </row>
    <row r="7" spans="1:16" ht="11" customHeight="1" x14ac:dyDescent="0.35">
      <c r="C7" s="4" t="s">
        <v>4813</v>
      </c>
      <c r="D7" s="4" t="s">
        <v>4815</v>
      </c>
      <c r="E7" s="4" t="s">
        <v>4816</v>
      </c>
      <c r="F7" s="4" t="s">
        <v>4817</v>
      </c>
      <c r="G7" s="4" t="s">
        <v>4818</v>
      </c>
      <c r="H7" s="4" t="s">
        <v>4819</v>
      </c>
      <c r="I7" s="4" t="s">
        <v>4820</v>
      </c>
      <c r="J7" s="4" t="s">
        <v>4822</v>
      </c>
      <c r="K7" s="4" t="s">
        <v>4824</v>
      </c>
      <c r="L7" s="4" t="s">
        <v>4825</v>
      </c>
      <c r="M7" s="4" t="s">
        <v>4827</v>
      </c>
      <c r="N7" s="4" t="s">
        <v>4829</v>
      </c>
      <c r="O7" s="4" t="s">
        <v>4830</v>
      </c>
      <c r="P7" s="9" t="s">
        <v>4832</v>
      </c>
    </row>
    <row r="8" spans="1:16" ht="11" customHeight="1" x14ac:dyDescent="0.35">
      <c r="A8" s="7" t="s">
        <v>1825</v>
      </c>
      <c r="B8" s="4" t="s">
        <v>524</v>
      </c>
      <c r="C8" s="6"/>
      <c r="D8" s="6"/>
      <c r="E8" s="6"/>
      <c r="F8" s="6"/>
      <c r="G8" s="6"/>
      <c r="H8" s="6"/>
      <c r="I8" s="6"/>
      <c r="J8" s="6"/>
      <c r="K8" s="6"/>
      <c r="L8" s="6"/>
      <c r="M8" s="6"/>
      <c r="N8" s="6"/>
      <c r="O8" s="6"/>
      <c r="P8" s="6"/>
    </row>
    <row r="9" spans="1:16" ht="11" customHeight="1" x14ac:dyDescent="0.35">
      <c r="B9" s="5" t="s">
        <v>14</v>
      </c>
      <c r="C9" s="5" t="s">
        <v>4833</v>
      </c>
      <c r="D9" s="5" t="s">
        <v>4834</v>
      </c>
      <c r="E9" s="5" t="s">
        <v>4835</v>
      </c>
      <c r="F9" s="5" t="s">
        <v>4522</v>
      </c>
      <c r="G9" s="5" t="s">
        <v>4836</v>
      </c>
      <c r="H9" s="5" t="s">
        <v>4837</v>
      </c>
      <c r="I9" s="5" t="s">
        <v>4838</v>
      </c>
      <c r="J9" s="5" t="s">
        <v>4839</v>
      </c>
      <c r="K9" s="5" t="s">
        <v>4840</v>
      </c>
      <c r="L9" s="5" t="s">
        <v>4841</v>
      </c>
      <c r="M9" s="5" t="s">
        <v>4842</v>
      </c>
      <c r="N9" s="5" t="s">
        <v>4843</v>
      </c>
      <c r="O9" s="5" t="s">
        <v>4514</v>
      </c>
      <c r="P9" s="5" t="s">
        <v>4844</v>
      </c>
    </row>
    <row r="10" spans="1:16" ht="11" customHeight="1" x14ac:dyDescent="0.35">
      <c r="B10" s="5" t="s">
        <v>493</v>
      </c>
      <c r="C10" s="5" t="s">
        <v>495</v>
      </c>
      <c r="D10" s="5" t="s">
        <v>495</v>
      </c>
      <c r="E10" s="5" t="s">
        <v>495</v>
      </c>
      <c r="F10" s="5" t="s">
        <v>495</v>
      </c>
      <c r="G10" s="5" t="s">
        <v>495</v>
      </c>
      <c r="H10" s="5" t="s">
        <v>495</v>
      </c>
      <c r="I10" s="5" t="s">
        <v>495</v>
      </c>
      <c r="J10" s="5" t="s">
        <v>495</v>
      </c>
      <c r="K10" s="5" t="s">
        <v>495</v>
      </c>
      <c r="L10" s="5" t="s">
        <v>495</v>
      </c>
      <c r="M10" s="5" t="s">
        <v>495</v>
      </c>
      <c r="N10" s="5" t="s">
        <v>495</v>
      </c>
      <c r="O10" s="5" t="s">
        <v>495</v>
      </c>
      <c r="P10" s="5" t="s">
        <v>495</v>
      </c>
    </row>
  </sheetData>
  <mergeCells count="7">
    <mergeCell ref="C1:C2"/>
    <mergeCell ref="D5:L5"/>
    <mergeCell ref="P5:P6"/>
    <mergeCell ref="C5:C6"/>
    <mergeCell ref="M5:M6"/>
    <mergeCell ref="O5:O6"/>
    <mergeCell ref="N5:N6"/>
  </mergeCells>
  <dataValidations count="1">
    <dataValidation type="custom" allowBlank="1" showErrorMessage="1" errorTitle="Error" error="Data is of incorrect type!" sqref="C8:P8" xr:uid="{00000000-0002-0000-B800-000001000000}">
      <formula1>ISNUMBER(C8)</formula1>
    </dataValidation>
  </dataValidations>
  <hyperlinks>
    <hyperlink ref="A1" location="'Table of Contents'!A1" display="S.23.04.04.11 - Calculation of non available own funds at group level (total) - exceeding the contribution of solo SCR to Group SCR" xr:uid="{00000000-0004-0000-B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800-000000000000}">
          <x14:formula1>
            <xm:f>Enumerations!$A$725:$A$725</xm:f>
          </x14:formula1>
          <xm:sqref>B3</xm:sqref>
        </x14:dataValidation>
      </x14:dataValidations>
    </ext>
  </extLst>
</worksheet>
</file>

<file path=xl/worksheets/sheet18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900-000000000000}">
  <sheetPr codeName="Sheet186">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4845</v>
      </c>
      <c r="C1" s="31" t="s">
        <v>20</v>
      </c>
    </row>
    <row r="2" spans="1:6" x14ac:dyDescent="0.35">
      <c r="C2" s="32"/>
    </row>
    <row r="3" spans="1:6" ht="10" customHeight="1" x14ac:dyDescent="0.35">
      <c r="A3" s="3" t="s">
        <v>2</v>
      </c>
      <c r="B3" s="2"/>
    </row>
    <row r="5" spans="1:6" ht="11" customHeight="1" x14ac:dyDescent="0.35">
      <c r="B5" s="3" t="s">
        <v>4846</v>
      </c>
      <c r="C5" s="3" t="s">
        <v>1825</v>
      </c>
      <c r="D5" s="3" t="s">
        <v>4847</v>
      </c>
      <c r="E5" s="3" t="s">
        <v>4848</v>
      </c>
      <c r="F5" s="3" t="s">
        <v>4243</v>
      </c>
    </row>
    <row r="6" spans="1:6" ht="15" customHeight="1" x14ac:dyDescent="0.35">
      <c r="A6" s="3" t="s">
        <v>4849</v>
      </c>
      <c r="B6" s="4" t="s">
        <v>515</v>
      </c>
      <c r="C6" s="4" t="s">
        <v>1554</v>
      </c>
      <c r="D6" s="4" t="s">
        <v>1348</v>
      </c>
      <c r="E6" s="4" t="s">
        <v>1276</v>
      </c>
      <c r="F6" s="4" t="s">
        <v>1278</v>
      </c>
    </row>
    <row r="7" spans="1:6" ht="15" customHeight="1" x14ac:dyDescent="0.35">
      <c r="A7" s="2"/>
      <c r="B7" s="6"/>
      <c r="C7" s="6"/>
      <c r="D7" s="6"/>
      <c r="E7" s="6"/>
      <c r="F7" s="6"/>
    </row>
    <row r="8" spans="1:6" ht="11" customHeight="1" x14ac:dyDescent="0.35">
      <c r="A8" s="5" t="s">
        <v>14</v>
      </c>
      <c r="B8" s="5" t="s">
        <v>4850</v>
      </c>
      <c r="C8" s="5" t="s">
        <v>4851</v>
      </c>
      <c r="D8" s="5" t="s">
        <v>4852</v>
      </c>
      <c r="E8" s="5" t="s">
        <v>4853</v>
      </c>
      <c r="F8" s="5" t="s">
        <v>4854</v>
      </c>
    </row>
  </sheetData>
  <mergeCells count="1">
    <mergeCell ref="C1:C2"/>
  </mergeCells>
  <dataValidations count="1">
    <dataValidation type="custom" allowBlank="1" showErrorMessage="1" errorTitle="Error" error="Data is of incorrect type!" sqref="C7:F7" xr:uid="{00000000-0002-0000-B900-000001000000}">
      <formula1>ISNUMBER(C7)</formula1>
    </dataValidation>
  </dataValidations>
  <hyperlinks>
    <hyperlink ref="A1" location="'Table of Contents'!A1" display="S.24.01.01.01" xr:uid="{00000000-0004-0000-B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900-000000000000}">
          <x14:formula1>
            <xm:f>Enumerations!$A$726:$A$726</xm:f>
          </x14:formula1>
          <xm:sqref>B3</xm:sqref>
        </x14:dataValidation>
      </x14:dataValidations>
    </ext>
  </extLst>
</worksheet>
</file>

<file path=xl/worksheets/sheet18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A00-000000000000}">
  <sheetPr codeName="Sheet187">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4855</v>
      </c>
      <c r="C1" s="31" t="s">
        <v>20</v>
      </c>
    </row>
    <row r="2" spans="1:6" x14ac:dyDescent="0.35">
      <c r="C2" s="32"/>
    </row>
    <row r="3" spans="1:6" ht="10" customHeight="1" x14ac:dyDescent="0.35">
      <c r="A3" s="3" t="s">
        <v>2</v>
      </c>
      <c r="B3" s="2"/>
    </row>
    <row r="5" spans="1:6" ht="11" customHeight="1" x14ac:dyDescent="0.35">
      <c r="B5" s="3" t="s">
        <v>4846</v>
      </c>
      <c r="C5" s="3" t="s">
        <v>1825</v>
      </c>
      <c r="D5" s="3" t="s">
        <v>4847</v>
      </c>
      <c r="E5" s="3" t="s">
        <v>4848</v>
      </c>
      <c r="F5" s="3" t="s">
        <v>4243</v>
      </c>
    </row>
    <row r="6" spans="1:6" ht="15" customHeight="1" x14ac:dyDescent="0.35">
      <c r="A6" s="3" t="s">
        <v>4856</v>
      </c>
      <c r="B6" s="4" t="s">
        <v>1280</v>
      </c>
      <c r="C6" s="4" t="s">
        <v>1590</v>
      </c>
      <c r="D6" s="4" t="s">
        <v>1370</v>
      </c>
      <c r="E6" s="4" t="s">
        <v>1818</v>
      </c>
      <c r="F6" s="4" t="s">
        <v>1820</v>
      </c>
    </row>
    <row r="7" spans="1:6" ht="15" customHeight="1" x14ac:dyDescent="0.35">
      <c r="A7" s="2"/>
      <c r="B7" s="6"/>
      <c r="C7" s="6"/>
      <c r="D7" s="6"/>
      <c r="E7" s="6"/>
      <c r="F7" s="6"/>
    </row>
    <row r="8" spans="1:6" ht="11" customHeight="1" x14ac:dyDescent="0.35">
      <c r="A8" s="5" t="s">
        <v>14</v>
      </c>
      <c r="B8" s="5" t="s">
        <v>4857</v>
      </c>
      <c r="C8" s="5" t="s">
        <v>4858</v>
      </c>
      <c r="D8" s="5" t="s">
        <v>4859</v>
      </c>
      <c r="E8" s="5" t="s">
        <v>4860</v>
      </c>
      <c r="F8" s="5" t="s">
        <v>4861</v>
      </c>
    </row>
  </sheetData>
  <mergeCells count="1">
    <mergeCell ref="C1:C2"/>
  </mergeCells>
  <dataValidations count="1">
    <dataValidation type="custom" allowBlank="1" showErrorMessage="1" errorTitle="Error" error="Data is of incorrect type!" sqref="C7:F7" xr:uid="{00000000-0002-0000-BA00-000001000000}">
      <formula1>ISNUMBER(C7)</formula1>
    </dataValidation>
  </dataValidations>
  <hyperlinks>
    <hyperlink ref="A1" location="'Table of Contents'!A1" display="S.24.01.01.02" xr:uid="{00000000-0004-0000-B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A00-000000000000}">
          <x14:formula1>
            <xm:f>Enumerations!$A$727:$A$727</xm:f>
          </x14:formula1>
          <xm:sqref>B3</xm:sqref>
        </x14:dataValidation>
      </x14:dataValidations>
    </ext>
  </extLst>
</worksheet>
</file>

<file path=xl/worksheets/sheet18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B00-000000000000}">
  <sheetPr codeName="Sheet188">
    <pageSetUpPr autoPageBreaks="0"/>
  </sheetPr>
  <dimension ref="A1:F9"/>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4862</v>
      </c>
      <c r="C1" s="31" t="s">
        <v>20</v>
      </c>
    </row>
    <row r="2" spans="1:6" x14ac:dyDescent="0.35">
      <c r="C2" s="32"/>
    </row>
    <row r="3" spans="1:6" ht="10" customHeight="1" x14ac:dyDescent="0.35">
      <c r="A3" s="3" t="s">
        <v>2</v>
      </c>
      <c r="B3" s="2"/>
    </row>
    <row r="5" spans="1:6" ht="11" customHeight="1" x14ac:dyDescent="0.35">
      <c r="C5" s="3" t="s">
        <v>1825</v>
      </c>
      <c r="D5" s="3" t="s">
        <v>4847</v>
      </c>
      <c r="E5" s="3" t="s">
        <v>4848</v>
      </c>
      <c r="F5" s="15" t="s">
        <v>4243</v>
      </c>
    </row>
    <row r="6" spans="1:6" ht="11" customHeight="1" x14ac:dyDescent="0.35">
      <c r="C6" s="4" t="s">
        <v>1822</v>
      </c>
      <c r="D6" s="4" t="s">
        <v>1824</v>
      </c>
      <c r="E6" s="4" t="s">
        <v>1966</v>
      </c>
      <c r="F6" s="9" t="s">
        <v>1967</v>
      </c>
    </row>
    <row r="7" spans="1:6" ht="11" customHeight="1" x14ac:dyDescent="0.35">
      <c r="A7" s="7" t="s">
        <v>4863</v>
      </c>
      <c r="B7" s="4" t="s">
        <v>4864</v>
      </c>
      <c r="C7" s="6"/>
      <c r="D7" s="6"/>
      <c r="E7" s="6"/>
      <c r="F7" s="6"/>
    </row>
    <row r="8" spans="1:6" ht="11" customHeight="1" x14ac:dyDescent="0.35">
      <c r="B8" s="5" t="s">
        <v>14</v>
      </c>
      <c r="C8" s="5" t="s">
        <v>4865</v>
      </c>
      <c r="D8" s="5" t="s">
        <v>4865</v>
      </c>
      <c r="E8" s="5" t="s">
        <v>4865</v>
      </c>
      <c r="F8" s="5" t="s">
        <v>4865</v>
      </c>
    </row>
    <row r="9" spans="1:6" ht="11" customHeight="1" x14ac:dyDescent="0.35">
      <c r="B9" s="5" t="s">
        <v>4248</v>
      </c>
      <c r="C9" s="5" t="s">
        <v>4866</v>
      </c>
      <c r="D9" s="5" t="s">
        <v>4430</v>
      </c>
      <c r="E9" s="5" t="s">
        <v>4431</v>
      </c>
      <c r="F9" s="5" t="s">
        <v>4256</v>
      </c>
    </row>
  </sheetData>
  <mergeCells count="1">
    <mergeCell ref="C1:C2"/>
  </mergeCells>
  <dataValidations count="1">
    <dataValidation type="custom" allowBlank="1" showErrorMessage="1" errorTitle="Error" error="Data is of incorrect type!" sqref="C7:F7" xr:uid="{00000000-0002-0000-BB00-000001000000}">
      <formula1>ISNUMBER(C7)</formula1>
    </dataValidation>
  </dataValidations>
  <hyperlinks>
    <hyperlink ref="A1" location="'Table of Contents'!A1" display="S.24.01.01.03 - Total participations in related undertakings that are financial and credit institutions (for which there is an OF deduction)" xr:uid="{00000000-0004-0000-B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B00-000000000000}">
          <x14:formula1>
            <xm:f>Enumerations!$A$728:$A$728</xm:f>
          </x14:formula1>
          <xm:sqref>B3</xm:sqref>
        </x14:dataValidation>
      </x14:dataValidations>
    </ext>
  </extLst>
</worksheet>
</file>

<file path=xl/worksheets/sheet18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C00-000000000000}">
  <sheetPr codeName="Sheet189">
    <pageSetUpPr autoPageBreaks="0"/>
  </sheetPr>
  <dimension ref="A1:G10"/>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7" width="15" customWidth="1"/>
  </cols>
  <sheetData>
    <row r="1" spans="1:7" ht="11" customHeight="1" x14ac:dyDescent="0.35">
      <c r="A1" s="1" t="s">
        <v>4867</v>
      </c>
      <c r="C1" s="31" t="s">
        <v>20</v>
      </c>
    </row>
    <row r="2" spans="1:7" x14ac:dyDescent="0.35">
      <c r="C2" s="32"/>
    </row>
    <row r="3" spans="1:7" ht="10" customHeight="1" x14ac:dyDescent="0.35">
      <c r="A3" s="3" t="s">
        <v>2</v>
      </c>
      <c r="B3" s="2"/>
    </row>
    <row r="5" spans="1:7" ht="11" customHeight="1" x14ac:dyDescent="0.35">
      <c r="C5" s="3" t="s">
        <v>1825</v>
      </c>
      <c r="D5" s="3" t="s">
        <v>4366</v>
      </c>
      <c r="E5" s="3" t="s">
        <v>4367</v>
      </c>
      <c r="F5" s="3" t="s">
        <v>4243</v>
      </c>
      <c r="G5" s="33" t="s">
        <v>14</v>
      </c>
    </row>
    <row r="6" spans="1:7" ht="11" customHeight="1" x14ac:dyDescent="0.35">
      <c r="C6" s="4" t="s">
        <v>2007</v>
      </c>
      <c r="D6" s="4" t="s">
        <v>1826</v>
      </c>
      <c r="E6" s="4" t="s">
        <v>1890</v>
      </c>
      <c r="F6" s="4" t="s">
        <v>1892</v>
      </c>
      <c r="G6" s="34"/>
    </row>
    <row r="7" spans="1:7" ht="11" customHeight="1" x14ac:dyDescent="0.35">
      <c r="A7" s="7" t="s">
        <v>4868</v>
      </c>
      <c r="B7" s="4" t="s">
        <v>518</v>
      </c>
      <c r="C7" s="6"/>
      <c r="D7" s="6"/>
      <c r="E7" s="6"/>
      <c r="F7" s="6"/>
      <c r="G7" s="5" t="s">
        <v>4870</v>
      </c>
    </row>
    <row r="8" spans="1:7" ht="11" customHeight="1" x14ac:dyDescent="0.35">
      <c r="A8" s="7" t="s">
        <v>4869</v>
      </c>
      <c r="B8" s="4" t="s">
        <v>520</v>
      </c>
      <c r="C8" s="6"/>
      <c r="D8" s="6"/>
      <c r="E8" s="6"/>
      <c r="F8" s="6"/>
      <c r="G8" s="5" t="s">
        <v>4871</v>
      </c>
    </row>
    <row r="9" spans="1:7" ht="11" customHeight="1" x14ac:dyDescent="0.35">
      <c r="A9" s="7" t="s">
        <v>1825</v>
      </c>
      <c r="B9" s="4" t="s">
        <v>522</v>
      </c>
      <c r="C9" s="6"/>
      <c r="D9" s="6"/>
      <c r="E9" s="6"/>
      <c r="F9" s="6"/>
      <c r="G9" s="5" t="s">
        <v>4872</v>
      </c>
    </row>
    <row r="10" spans="1:7" ht="11" customHeight="1" x14ac:dyDescent="0.35">
      <c r="B10" s="5" t="s">
        <v>4248</v>
      </c>
      <c r="C10" s="8"/>
      <c r="D10" s="5" t="s">
        <v>4430</v>
      </c>
      <c r="E10" s="5" t="s">
        <v>4431</v>
      </c>
      <c r="F10" s="5" t="s">
        <v>4256</v>
      </c>
    </row>
  </sheetData>
  <mergeCells count="2">
    <mergeCell ref="G5:G6"/>
    <mergeCell ref="C1:C2"/>
  </mergeCells>
  <dataValidations count="1">
    <dataValidation type="custom" allowBlank="1" showErrorMessage="1" errorTitle="Error" error="Data is of incorrect type!" sqref="C7:F9" xr:uid="{00000000-0002-0000-BC00-000001000000}">
      <formula1>ISNUMBER(C7)</formula1>
    </dataValidation>
  </dataValidations>
  <hyperlinks>
    <hyperlink ref="A1" location="'Table of Contents'!A1" display="S.24.01.01.04 - Own funds deductions" xr:uid="{00000000-0004-0000-B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C00-000000000000}">
          <x14:formula1>
            <xm:f>Enumerations!$A$729:$A$729</xm:f>
          </x14:formula1>
          <xm:sqref>B3</xm:sqref>
        </x14:dataValidation>
      </x14:dataValidations>
    </ext>
  </extLst>
</worksheet>
</file>

<file path=xl/worksheets/sheet19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D00-000000000000}">
  <sheetPr codeName="Sheet190">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4873</v>
      </c>
      <c r="C1" s="31" t="s">
        <v>20</v>
      </c>
    </row>
    <row r="2" spans="1:6" x14ac:dyDescent="0.35">
      <c r="C2" s="32"/>
    </row>
    <row r="3" spans="1:6" ht="10" customHeight="1" x14ac:dyDescent="0.35">
      <c r="A3" s="3" t="s">
        <v>2</v>
      </c>
      <c r="B3" s="2"/>
    </row>
    <row r="5" spans="1:6" ht="11" customHeight="1" x14ac:dyDescent="0.35">
      <c r="B5" s="3" t="s">
        <v>4846</v>
      </c>
      <c r="C5" s="3" t="s">
        <v>1825</v>
      </c>
      <c r="D5" s="3" t="s">
        <v>4874</v>
      </c>
      <c r="E5" s="3" t="s">
        <v>4875</v>
      </c>
      <c r="F5" s="3" t="s">
        <v>1463</v>
      </c>
    </row>
    <row r="6" spans="1:6" ht="15" customHeight="1" x14ac:dyDescent="0.35">
      <c r="A6" s="3" t="s">
        <v>4876</v>
      </c>
      <c r="B6" s="4" t="s">
        <v>1894</v>
      </c>
      <c r="C6" s="4" t="s">
        <v>1900</v>
      </c>
      <c r="D6" s="4" t="s">
        <v>1903</v>
      </c>
      <c r="E6" s="4" t="s">
        <v>1905</v>
      </c>
      <c r="F6" s="4" t="s">
        <v>2015</v>
      </c>
    </row>
    <row r="7" spans="1:6" ht="15" customHeight="1" x14ac:dyDescent="0.35">
      <c r="A7" s="2"/>
      <c r="B7" s="6"/>
      <c r="C7" s="6"/>
      <c r="D7" s="6"/>
      <c r="E7" s="6"/>
      <c r="F7" s="6"/>
    </row>
    <row r="8" spans="1:6" ht="11" customHeight="1" x14ac:dyDescent="0.35">
      <c r="A8" s="5" t="s">
        <v>14</v>
      </c>
      <c r="B8" s="5" t="s">
        <v>4877</v>
      </c>
      <c r="C8" s="5" t="s">
        <v>4878</v>
      </c>
      <c r="D8" s="5" t="s">
        <v>4879</v>
      </c>
      <c r="E8" s="5" t="s">
        <v>4880</v>
      </c>
      <c r="F8" s="5" t="s">
        <v>4881</v>
      </c>
    </row>
  </sheetData>
  <mergeCells count="1">
    <mergeCell ref="C1:C2"/>
  </mergeCells>
  <dataValidations count="1">
    <dataValidation type="custom" allowBlank="1" showErrorMessage="1" errorTitle="Error" error="Data is of incorrect type!" sqref="C7:F7" xr:uid="{00000000-0002-0000-BD00-000001000000}">
      <formula1>ISNUMBER(C7)</formula1>
    </dataValidation>
  </dataValidations>
  <hyperlinks>
    <hyperlink ref="A1" location="'Table of Contents'!A1" display="S.24.01.01.05" xr:uid="{00000000-0004-0000-B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D00-000000000000}">
          <x14:formula1>
            <xm:f>Enumerations!$A$730:$A$730</xm:f>
          </x14:formula1>
          <xm:sqref>B3</xm:sqref>
        </x14:dataValidation>
      </x14:dataValidations>
    </ext>
  </extLst>
</worksheet>
</file>

<file path=xl/worksheets/sheet19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E00-000000000000}">
  <sheetPr codeName="Sheet191">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4882</v>
      </c>
      <c r="C1" s="31" t="s">
        <v>20</v>
      </c>
    </row>
    <row r="2" spans="1:6" x14ac:dyDescent="0.35">
      <c r="C2" s="32"/>
    </row>
    <row r="3" spans="1:6" ht="10" customHeight="1" x14ac:dyDescent="0.35">
      <c r="A3" s="3" t="s">
        <v>2</v>
      </c>
      <c r="B3" s="2"/>
    </row>
    <row r="5" spans="1:6" ht="11" customHeight="1" x14ac:dyDescent="0.35">
      <c r="B5" s="3" t="s">
        <v>4846</v>
      </c>
      <c r="C5" s="3" t="s">
        <v>1825</v>
      </c>
      <c r="D5" s="3" t="s">
        <v>4874</v>
      </c>
      <c r="E5" s="3" t="s">
        <v>4875</v>
      </c>
      <c r="F5" s="3" t="s">
        <v>1463</v>
      </c>
    </row>
    <row r="6" spans="1:6" ht="15" customHeight="1" x14ac:dyDescent="0.35">
      <c r="A6" s="3" t="s">
        <v>4883</v>
      </c>
      <c r="B6" s="4" t="s">
        <v>1906</v>
      </c>
      <c r="C6" s="4" t="s">
        <v>2035</v>
      </c>
      <c r="D6" s="4" t="s">
        <v>2037</v>
      </c>
      <c r="E6" s="4" t="s">
        <v>2039</v>
      </c>
      <c r="F6" s="4" t="s">
        <v>2041</v>
      </c>
    </row>
    <row r="7" spans="1:6" ht="15" customHeight="1" x14ac:dyDescent="0.35">
      <c r="A7" s="2"/>
      <c r="B7" s="6"/>
      <c r="C7" s="6"/>
      <c r="D7" s="6"/>
      <c r="E7" s="6"/>
      <c r="F7" s="6"/>
    </row>
    <row r="8" spans="1:6" ht="11" customHeight="1" x14ac:dyDescent="0.35">
      <c r="A8" s="5" t="s">
        <v>14</v>
      </c>
      <c r="B8" s="5" t="s">
        <v>4884</v>
      </c>
      <c r="C8" s="5" t="s">
        <v>4885</v>
      </c>
      <c r="D8" s="5" t="s">
        <v>4886</v>
      </c>
      <c r="E8" s="5" t="s">
        <v>4887</v>
      </c>
      <c r="F8" s="5" t="s">
        <v>4888</v>
      </c>
    </row>
  </sheetData>
  <mergeCells count="1">
    <mergeCell ref="C1:C2"/>
  </mergeCells>
  <dataValidations count="1">
    <dataValidation type="custom" allowBlank="1" showErrorMessage="1" errorTitle="Error" error="Data is of incorrect type!" sqref="C7:F7" xr:uid="{00000000-0002-0000-BE00-000001000000}">
      <formula1>ISNUMBER(C7)</formula1>
    </dataValidation>
  </dataValidations>
  <hyperlinks>
    <hyperlink ref="A1" location="'Table of Contents'!A1" display="S.24.01.01.06" xr:uid="{00000000-0004-0000-B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E00-000000000000}">
          <x14:formula1>
            <xm:f>Enumerations!$A$731:$A$731</xm:f>
          </x14:formula1>
          <xm:sqref>B3</xm:sqref>
        </x14:dataValidation>
      </x14:dataValidations>
    </ext>
  </extLst>
</worksheet>
</file>

<file path=xl/worksheets/sheet19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F00-000000000000}">
  <sheetPr codeName="Sheet192">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4889</v>
      </c>
      <c r="C1" s="31" t="s">
        <v>20</v>
      </c>
    </row>
    <row r="2" spans="1:6" x14ac:dyDescent="0.35">
      <c r="C2" s="32"/>
    </row>
    <row r="3" spans="1:6" ht="10" customHeight="1" x14ac:dyDescent="0.35">
      <c r="A3" s="3" t="s">
        <v>2</v>
      </c>
      <c r="B3" s="2"/>
    </row>
    <row r="5" spans="1:6" ht="11" customHeight="1" x14ac:dyDescent="0.35">
      <c r="B5" s="3" t="s">
        <v>4846</v>
      </c>
      <c r="C5" s="3" t="s">
        <v>1825</v>
      </c>
      <c r="D5" s="3" t="s">
        <v>4874</v>
      </c>
      <c r="E5" s="3" t="s">
        <v>4875</v>
      </c>
      <c r="F5" s="3" t="s">
        <v>1463</v>
      </c>
    </row>
    <row r="6" spans="1:6" ht="15" customHeight="1" x14ac:dyDescent="0.35">
      <c r="A6" s="3" t="s">
        <v>4890</v>
      </c>
      <c r="B6" s="4" t="s">
        <v>2043</v>
      </c>
      <c r="C6" s="4" t="s">
        <v>3217</v>
      </c>
      <c r="D6" s="4" t="s">
        <v>3219</v>
      </c>
      <c r="E6" s="4" t="s">
        <v>4022</v>
      </c>
      <c r="F6" s="4" t="s">
        <v>3394</v>
      </c>
    </row>
    <row r="7" spans="1:6" ht="15" customHeight="1" x14ac:dyDescent="0.35">
      <c r="A7" s="2"/>
      <c r="B7" s="6"/>
      <c r="C7" s="6"/>
      <c r="D7" s="6"/>
      <c r="E7" s="6"/>
      <c r="F7" s="6"/>
    </row>
    <row r="8" spans="1:6" ht="11" customHeight="1" x14ac:dyDescent="0.35">
      <c r="A8" s="5" t="s">
        <v>14</v>
      </c>
      <c r="B8" s="5" t="s">
        <v>4891</v>
      </c>
      <c r="C8" s="5" t="s">
        <v>4892</v>
      </c>
      <c r="D8" s="5" t="s">
        <v>4893</v>
      </c>
      <c r="E8" s="5" t="s">
        <v>4894</v>
      </c>
      <c r="F8" s="5" t="s">
        <v>4895</v>
      </c>
    </row>
  </sheetData>
  <mergeCells count="1">
    <mergeCell ref="C1:C2"/>
  </mergeCells>
  <dataValidations count="1">
    <dataValidation type="custom" allowBlank="1" showErrorMessage="1" errorTitle="Error" error="Data is of incorrect type!" sqref="C7:F7" xr:uid="{00000000-0002-0000-BF00-000001000000}">
      <formula1>ISNUMBER(C7)</formula1>
    </dataValidation>
  </dataValidations>
  <hyperlinks>
    <hyperlink ref="A1" location="'Table of Contents'!A1" display="S.24.01.01.07" xr:uid="{00000000-0004-0000-B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F00-000000000000}">
          <x14:formula1>
            <xm:f>Enumerations!$A$732:$A$732</xm:f>
          </x14:formula1>
          <xm:sqref>B3</xm:sqref>
        </x14:dataValidation>
      </x14:dataValidations>
    </ext>
  </extLst>
</worksheet>
</file>

<file path=xl/worksheets/sheet19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000-000000000000}">
  <sheetPr codeName="Sheet193">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4896</v>
      </c>
      <c r="C1" s="31" t="s">
        <v>20</v>
      </c>
    </row>
    <row r="2" spans="1:6" x14ac:dyDescent="0.35">
      <c r="C2" s="32"/>
    </row>
    <row r="3" spans="1:6" ht="10" customHeight="1" x14ac:dyDescent="0.35">
      <c r="A3" s="3" t="s">
        <v>2</v>
      </c>
      <c r="B3" s="2"/>
    </row>
    <row r="5" spans="1:6" ht="11" customHeight="1" x14ac:dyDescent="0.35">
      <c r="B5" s="3" t="s">
        <v>4846</v>
      </c>
      <c r="C5" s="3" t="s">
        <v>1825</v>
      </c>
      <c r="D5" s="3" t="s">
        <v>4874</v>
      </c>
      <c r="E5" s="3" t="s">
        <v>4875</v>
      </c>
      <c r="F5" s="3" t="s">
        <v>1463</v>
      </c>
    </row>
    <row r="6" spans="1:6" ht="15" customHeight="1" x14ac:dyDescent="0.35">
      <c r="A6" s="3" t="s">
        <v>4897</v>
      </c>
      <c r="B6" s="4" t="s">
        <v>4023</v>
      </c>
      <c r="C6" s="4" t="s">
        <v>4024</v>
      </c>
      <c r="D6" s="4" t="s">
        <v>4025</v>
      </c>
      <c r="E6" s="4" t="s">
        <v>4026</v>
      </c>
      <c r="F6" s="4" t="s">
        <v>4027</v>
      </c>
    </row>
    <row r="7" spans="1:6" ht="15" customHeight="1" x14ac:dyDescent="0.35">
      <c r="A7" s="2"/>
      <c r="B7" s="6"/>
      <c r="C7" s="6"/>
      <c r="D7" s="6"/>
      <c r="E7" s="6"/>
      <c r="F7" s="6"/>
    </row>
    <row r="8" spans="1:6" ht="11" customHeight="1" x14ac:dyDescent="0.35">
      <c r="A8" s="5" t="s">
        <v>14</v>
      </c>
      <c r="B8" s="5" t="s">
        <v>4898</v>
      </c>
      <c r="C8" s="5" t="s">
        <v>4899</v>
      </c>
      <c r="D8" s="5" t="s">
        <v>4900</v>
      </c>
      <c r="E8" s="5" t="s">
        <v>4901</v>
      </c>
      <c r="F8" s="5" t="s">
        <v>4902</v>
      </c>
    </row>
  </sheetData>
  <mergeCells count="1">
    <mergeCell ref="C1:C2"/>
  </mergeCells>
  <dataValidations count="1">
    <dataValidation type="custom" allowBlank="1" showErrorMessage="1" errorTitle="Error" error="Data is of incorrect type!" sqref="C7:F7" xr:uid="{00000000-0002-0000-C000-000001000000}">
      <formula1>ISNUMBER(C7)</formula1>
    </dataValidation>
  </dataValidations>
  <hyperlinks>
    <hyperlink ref="A1" location="'Table of Contents'!A1" display="S.24.01.01.08 - Table 6 - Other strategic participations not in financial and credit institution" xr:uid="{00000000-0004-0000-C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C000-000000000000}">
          <x14:formula1>
            <xm:f>Enumerations!$A$733:$A$733</xm:f>
          </x14:formula1>
          <xm:sqref>B3</xm:sqref>
        </x14:dataValidation>
      </x14:dataValidations>
    </ext>
  </extLst>
</worksheet>
</file>

<file path=xl/worksheets/sheet19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100-000000000000}">
  <sheetPr codeName="Sheet194">
    <pageSetUpPr autoPageBreaks="0"/>
  </sheetPr>
  <dimension ref="A1:F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6" width="15" customWidth="1"/>
  </cols>
  <sheetData>
    <row r="1" spans="1:6" ht="11" customHeight="1" x14ac:dyDescent="0.35">
      <c r="A1" s="1" t="s">
        <v>4903</v>
      </c>
      <c r="C1" s="31" t="s">
        <v>20</v>
      </c>
    </row>
    <row r="2" spans="1:6" x14ac:dyDescent="0.35">
      <c r="C2" s="32"/>
    </row>
    <row r="3" spans="1:6" ht="10" customHeight="1" x14ac:dyDescent="0.35">
      <c r="A3" s="3" t="s">
        <v>2</v>
      </c>
      <c r="B3" s="2"/>
    </row>
    <row r="5" spans="1:6" ht="11" customHeight="1" x14ac:dyDescent="0.35">
      <c r="B5" s="3" t="s">
        <v>4846</v>
      </c>
      <c r="C5" s="3" t="s">
        <v>1825</v>
      </c>
      <c r="D5" s="3" t="s">
        <v>4874</v>
      </c>
      <c r="E5" s="3" t="s">
        <v>4875</v>
      </c>
      <c r="F5" s="3" t="s">
        <v>1463</v>
      </c>
    </row>
    <row r="6" spans="1:6" ht="15" customHeight="1" x14ac:dyDescent="0.35">
      <c r="A6" s="3" t="s">
        <v>4904</v>
      </c>
      <c r="B6" s="4" t="s">
        <v>4028</v>
      </c>
      <c r="C6" s="4" t="s">
        <v>4031</v>
      </c>
      <c r="D6" s="4" t="s">
        <v>4032</v>
      </c>
      <c r="E6" s="4" t="s">
        <v>4035</v>
      </c>
      <c r="F6" s="4" t="s">
        <v>4698</v>
      </c>
    </row>
    <row r="7" spans="1:6" ht="15" customHeight="1" x14ac:dyDescent="0.35">
      <c r="A7" s="2"/>
      <c r="B7" s="6"/>
      <c r="C7" s="6"/>
      <c r="D7" s="6"/>
      <c r="E7" s="6"/>
      <c r="F7" s="6"/>
    </row>
    <row r="8" spans="1:6" ht="11" customHeight="1" x14ac:dyDescent="0.35">
      <c r="A8" s="5" t="s">
        <v>14</v>
      </c>
      <c r="B8" s="5" t="s">
        <v>4905</v>
      </c>
      <c r="C8" s="5" t="s">
        <v>4906</v>
      </c>
      <c r="D8" s="5" t="s">
        <v>4907</v>
      </c>
      <c r="E8" s="5" t="s">
        <v>4908</v>
      </c>
      <c r="F8" s="5" t="s">
        <v>4909</v>
      </c>
    </row>
  </sheetData>
  <mergeCells count="1">
    <mergeCell ref="C1:C2"/>
  </mergeCells>
  <dataValidations count="1">
    <dataValidation type="custom" allowBlank="1" showErrorMessage="1" errorTitle="Error" error="Data is of incorrect type!" sqref="C7:F7" xr:uid="{00000000-0002-0000-C100-000001000000}">
      <formula1>ISNUMBER(C7)</formula1>
    </dataValidation>
  </dataValidations>
  <hyperlinks>
    <hyperlink ref="A1" location="'Table of Contents'!A1" display="S.24.01.01.09 - Table 7 - Other non-strategic participations not in financial and credit institution" xr:uid="{00000000-0004-0000-C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C100-000000000000}">
          <x14:formula1>
            <xm:f>Enumerations!$A$734:$A$734</xm:f>
          </x14:formula1>
          <xm:sqref>B3</xm:sqref>
        </x14:dataValidation>
      </x14:dataValidations>
    </ext>
  </extLst>
</worksheet>
</file>

<file path=xl/worksheets/sheet19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200-000000000000}">
  <sheetPr codeName="Sheet195">
    <pageSetUpPr autoPageBreaks="0"/>
  </sheetPr>
  <dimension ref="A1:H13"/>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8" width="15" customWidth="1"/>
  </cols>
  <sheetData>
    <row r="1" spans="1:8" ht="11" customHeight="1" x14ac:dyDescent="0.35">
      <c r="A1" s="1" t="s">
        <v>4910</v>
      </c>
      <c r="C1" s="31" t="s">
        <v>20</v>
      </c>
    </row>
    <row r="2" spans="1:8" x14ac:dyDescent="0.35">
      <c r="C2" s="32"/>
    </row>
    <row r="3" spans="1:8" ht="10" customHeight="1" x14ac:dyDescent="0.35">
      <c r="A3" s="3" t="s">
        <v>2</v>
      </c>
      <c r="B3" s="2"/>
    </row>
    <row r="5" spans="1:8" ht="11" customHeight="1" x14ac:dyDescent="0.35">
      <c r="D5" s="3" t="s">
        <v>1825</v>
      </c>
      <c r="E5" s="3" t="s">
        <v>4874</v>
      </c>
      <c r="F5" s="3" t="s">
        <v>4875</v>
      </c>
      <c r="G5" s="3" t="s">
        <v>1463</v>
      </c>
      <c r="H5" s="33" t="s">
        <v>14</v>
      </c>
    </row>
    <row r="6" spans="1:8" ht="11" customHeight="1" x14ac:dyDescent="0.35">
      <c r="D6" s="4" t="s">
        <v>4699</v>
      </c>
      <c r="E6" s="4" t="s">
        <v>4705</v>
      </c>
      <c r="F6" s="4" t="s">
        <v>4166</v>
      </c>
      <c r="G6" s="4" t="s">
        <v>4707</v>
      </c>
      <c r="H6" s="34"/>
    </row>
    <row r="7" spans="1:8" ht="11" customHeight="1" x14ac:dyDescent="0.35">
      <c r="A7" s="38" t="s">
        <v>4911</v>
      </c>
      <c r="B7" s="10"/>
      <c r="C7" s="4" t="s">
        <v>524</v>
      </c>
      <c r="D7" s="6"/>
      <c r="E7" s="6"/>
      <c r="F7" s="6"/>
      <c r="G7" s="6"/>
      <c r="H7" s="5" t="s">
        <v>4917</v>
      </c>
    </row>
    <row r="8" spans="1:8" ht="11" customHeight="1" x14ac:dyDescent="0.35">
      <c r="A8" s="36"/>
      <c r="B8" s="7" t="s">
        <v>4912</v>
      </c>
      <c r="C8" s="4" t="s">
        <v>885</v>
      </c>
      <c r="D8" s="6"/>
      <c r="E8" s="6"/>
      <c r="F8" s="6"/>
      <c r="G8" s="6"/>
      <c r="H8" s="5" t="s">
        <v>4918</v>
      </c>
    </row>
    <row r="9" spans="1:8" ht="11" customHeight="1" x14ac:dyDescent="0.35">
      <c r="A9" s="36"/>
      <c r="B9" s="7" t="s">
        <v>4913</v>
      </c>
      <c r="C9" s="4" t="s">
        <v>526</v>
      </c>
      <c r="D9" s="6"/>
      <c r="E9" s="6"/>
      <c r="F9" s="6"/>
      <c r="G9" s="6"/>
      <c r="H9" s="5" t="s">
        <v>4892</v>
      </c>
    </row>
    <row r="10" spans="1:8" ht="11" customHeight="1" x14ac:dyDescent="0.35">
      <c r="A10" s="38" t="s">
        <v>4914</v>
      </c>
      <c r="B10" s="10"/>
      <c r="C10" s="4" t="s">
        <v>954</v>
      </c>
      <c r="D10" s="6"/>
      <c r="E10" s="6"/>
      <c r="F10" s="6"/>
      <c r="G10" s="6"/>
      <c r="H10" s="5" t="s">
        <v>4919</v>
      </c>
    </row>
    <row r="11" spans="1:8" ht="11" customHeight="1" x14ac:dyDescent="0.35">
      <c r="A11" s="36"/>
      <c r="B11" s="7" t="s">
        <v>4915</v>
      </c>
      <c r="C11" s="4" t="s">
        <v>956</v>
      </c>
      <c r="D11" s="6"/>
      <c r="E11" s="6"/>
      <c r="F11" s="6"/>
      <c r="G11" s="6"/>
      <c r="H11" s="5" t="s">
        <v>4899</v>
      </c>
    </row>
    <row r="12" spans="1:8" ht="11" customHeight="1" x14ac:dyDescent="0.35">
      <c r="A12" s="36"/>
      <c r="B12" s="7" t="s">
        <v>4916</v>
      </c>
      <c r="C12" s="4" t="s">
        <v>960</v>
      </c>
      <c r="D12" s="6"/>
      <c r="E12" s="6"/>
      <c r="F12" s="6"/>
      <c r="G12" s="6"/>
      <c r="H12" s="5" t="s">
        <v>4906</v>
      </c>
    </row>
    <row r="13" spans="1:8" ht="11" customHeight="1" x14ac:dyDescent="0.35">
      <c r="C13" s="5" t="s">
        <v>4920</v>
      </c>
      <c r="D13" s="8"/>
      <c r="E13" s="5" t="s">
        <v>4921</v>
      </c>
      <c r="F13" s="5" t="s">
        <v>4922</v>
      </c>
      <c r="G13" s="5" t="s">
        <v>4923</v>
      </c>
    </row>
  </sheetData>
  <mergeCells count="4">
    <mergeCell ref="A10:A12"/>
    <mergeCell ref="H5:H6"/>
    <mergeCell ref="C1:C2"/>
    <mergeCell ref="A7:A9"/>
  </mergeCells>
  <dataValidations count="1">
    <dataValidation type="custom" allowBlank="1" showErrorMessage="1" errorTitle="Error" error="Data is of incorrect type!" sqref="D7:G12" xr:uid="{00000000-0002-0000-C200-000001000000}">
      <formula1>ISNUMBER(D7)</formula1>
    </dataValidation>
  </dataValidations>
  <hyperlinks>
    <hyperlink ref="A1" location="'Table of Contents'!A1" display="S.24.01.01.10 - Total for SCR calculation" xr:uid="{00000000-0004-0000-C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C200-000000000000}">
          <x14:formula1>
            <xm:f>Enumerations!$A$735:$A$735</xm:f>
          </x14:formula1>
          <xm:sqref>B3</xm:sqref>
        </x14:dataValidation>
      </x14:dataValidations>
    </ext>
  </extLst>
</worksheet>
</file>

<file path=xl/worksheets/sheet19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300-000000000000}">
  <sheetPr codeName="Sheet196">
    <pageSetUpPr autoPageBreaks="0"/>
  </sheetPr>
  <dimension ref="A1:D7"/>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4924</v>
      </c>
      <c r="C1" s="31" t="s">
        <v>20</v>
      </c>
    </row>
    <row r="2" spans="1:4" x14ac:dyDescent="0.35">
      <c r="C2" s="32"/>
    </row>
    <row r="3" spans="1:4" ht="10" customHeight="1" x14ac:dyDescent="0.35">
      <c r="A3" s="3" t="s">
        <v>2</v>
      </c>
      <c r="B3" s="2"/>
    </row>
    <row r="5" spans="1:4" ht="11" customHeight="1" x14ac:dyDescent="0.35">
      <c r="C5" s="3" t="s">
        <v>1825</v>
      </c>
      <c r="D5" s="33" t="s">
        <v>14</v>
      </c>
    </row>
    <row r="6" spans="1:4" ht="11" customHeight="1" x14ac:dyDescent="0.35">
      <c r="C6" s="4" t="s">
        <v>4708</v>
      </c>
      <c r="D6" s="34"/>
    </row>
    <row r="7" spans="1:4" ht="11" customHeight="1" x14ac:dyDescent="0.35">
      <c r="A7" s="7" t="s">
        <v>4925</v>
      </c>
      <c r="B7" s="9" t="s">
        <v>528</v>
      </c>
      <c r="C7" s="6"/>
      <c r="D7" s="5" t="s">
        <v>4926</v>
      </c>
    </row>
  </sheetData>
  <mergeCells count="2">
    <mergeCell ref="C1:C2"/>
    <mergeCell ref="D5:D6"/>
  </mergeCells>
  <dataValidations count="1">
    <dataValidation type="custom" allowBlank="1" showErrorMessage="1" errorTitle="Error" error="Data is of incorrect type!" sqref="C7" xr:uid="{00000000-0002-0000-C300-000001000000}">
      <formula1>ISNUMBER(C7)</formula1>
    </dataValidation>
  </dataValidations>
  <hyperlinks>
    <hyperlink ref="A1" location="'Table of Contents'!A1" display="S.24.01.01.11 - Total all participations" xr:uid="{00000000-0004-0000-C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C300-000000000000}">
          <x14:formula1>
            <xm:f>Enumerations!$A$736:$A$736</xm:f>
          </x14:formula1>
          <xm:sqref>B3</xm:sqref>
        </x14:dataValidation>
      </x14:dataValidations>
    </ext>
  </extLst>
</worksheet>
</file>

<file path=xl/worksheets/sheet19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400-000000000000}">
  <sheetPr codeName="Sheet197">
    <pageSetUpPr autoPageBreaks="0"/>
  </sheetPr>
  <dimension ref="A1:G17"/>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4927</v>
      </c>
      <c r="C1" s="33" t="s">
        <v>20</v>
      </c>
      <c r="D1" s="33" t="s">
        <v>4958</v>
      </c>
    </row>
    <row r="2" spans="1:7" x14ac:dyDescent="0.35">
      <c r="C2" s="34"/>
      <c r="D2" s="34"/>
    </row>
    <row r="3" spans="1:7" ht="10" customHeight="1" x14ac:dyDescent="0.35">
      <c r="A3" s="3" t="s">
        <v>2</v>
      </c>
      <c r="B3" s="2"/>
      <c r="C3" s="8"/>
      <c r="D3" s="8"/>
    </row>
    <row r="4" spans="1:7" ht="11" customHeight="1" x14ac:dyDescent="0.35">
      <c r="A4" s="3" t="s">
        <v>4929</v>
      </c>
      <c r="B4" s="2"/>
      <c r="C4" s="8"/>
      <c r="D4" s="5" t="s">
        <v>4959</v>
      </c>
    </row>
    <row r="6" spans="1:7" ht="11" customHeight="1" x14ac:dyDescent="0.35">
      <c r="C6" s="3" t="s">
        <v>4930</v>
      </c>
      <c r="D6" s="3" t="s">
        <v>4931</v>
      </c>
      <c r="E6" s="3" t="s">
        <v>4932</v>
      </c>
      <c r="F6" s="33" t="s">
        <v>4941</v>
      </c>
      <c r="G6" s="33" t="s">
        <v>4942</v>
      </c>
    </row>
    <row r="7" spans="1:7" ht="11" customHeight="1" x14ac:dyDescent="0.35">
      <c r="C7" s="4" t="s">
        <v>1339</v>
      </c>
      <c r="D7" s="4" t="s">
        <v>1554</v>
      </c>
      <c r="E7" s="4" t="s">
        <v>1348</v>
      </c>
      <c r="F7" s="34"/>
      <c r="G7" s="34"/>
    </row>
    <row r="8" spans="1:7" ht="11" customHeight="1" x14ac:dyDescent="0.35">
      <c r="A8" s="7" t="s">
        <v>4933</v>
      </c>
      <c r="B8" s="4" t="s">
        <v>518</v>
      </c>
      <c r="C8" s="6"/>
      <c r="D8" s="6"/>
      <c r="E8" s="6"/>
      <c r="F8" s="8"/>
      <c r="G8" s="5" t="s">
        <v>4943</v>
      </c>
    </row>
    <row r="9" spans="1:7" ht="11" customHeight="1" x14ac:dyDescent="0.35">
      <c r="A9" s="7" t="s">
        <v>4934</v>
      </c>
      <c r="B9" s="4" t="s">
        <v>520</v>
      </c>
      <c r="C9" s="6"/>
      <c r="D9" s="6"/>
      <c r="E9" s="6"/>
      <c r="F9" s="8"/>
      <c r="G9" s="5" t="s">
        <v>4944</v>
      </c>
    </row>
    <row r="10" spans="1:7" ht="11" customHeight="1" x14ac:dyDescent="0.35">
      <c r="A10" s="7" t="s">
        <v>4935</v>
      </c>
      <c r="B10" s="4" t="s">
        <v>522</v>
      </c>
      <c r="C10" s="6"/>
      <c r="D10" s="6"/>
      <c r="E10" s="6"/>
      <c r="F10" s="8"/>
      <c r="G10" s="5" t="s">
        <v>4945</v>
      </c>
    </row>
    <row r="11" spans="1:7" ht="11" customHeight="1" x14ac:dyDescent="0.35">
      <c r="A11" s="7" t="s">
        <v>4936</v>
      </c>
      <c r="B11" s="4" t="s">
        <v>524</v>
      </c>
      <c r="C11" s="6"/>
      <c r="D11" s="6"/>
      <c r="E11" s="6"/>
      <c r="F11" s="8"/>
      <c r="G11" s="5" t="s">
        <v>4946</v>
      </c>
    </row>
    <row r="12" spans="1:7" ht="11" customHeight="1" x14ac:dyDescent="0.35">
      <c r="A12" s="7" t="s">
        <v>4937</v>
      </c>
      <c r="B12" s="4" t="s">
        <v>885</v>
      </c>
      <c r="C12" s="6"/>
      <c r="D12" s="6"/>
      <c r="E12" s="6"/>
      <c r="F12" s="8"/>
      <c r="G12" s="5" t="s">
        <v>4947</v>
      </c>
    </row>
    <row r="13" spans="1:7" ht="11" customHeight="1" x14ac:dyDescent="0.35">
      <c r="A13" s="7" t="s">
        <v>4938</v>
      </c>
      <c r="B13" s="4" t="s">
        <v>526</v>
      </c>
      <c r="C13" s="6"/>
      <c r="D13" s="6"/>
      <c r="E13" s="12"/>
      <c r="F13" s="5" t="s">
        <v>4949</v>
      </c>
      <c r="G13" s="5" t="s">
        <v>4950</v>
      </c>
    </row>
    <row r="14" spans="1:7" ht="11" customHeight="1" x14ac:dyDescent="0.35">
      <c r="A14" s="7" t="s">
        <v>4939</v>
      </c>
      <c r="B14" s="4" t="s">
        <v>954</v>
      </c>
      <c r="C14" s="6"/>
      <c r="D14" s="6"/>
      <c r="E14" s="12"/>
      <c r="F14" s="8"/>
      <c r="G14" s="5" t="s">
        <v>4948</v>
      </c>
    </row>
    <row r="15" spans="1:7" ht="11" customHeight="1" x14ac:dyDescent="0.35">
      <c r="A15" s="7" t="s">
        <v>4940</v>
      </c>
      <c r="B15" s="4" t="s">
        <v>528</v>
      </c>
      <c r="C15" s="6"/>
      <c r="D15" s="6"/>
      <c r="E15" s="12"/>
      <c r="F15" s="5" t="s">
        <v>4952</v>
      </c>
      <c r="G15" s="5" t="s">
        <v>4951</v>
      </c>
    </row>
    <row r="16" spans="1:7" ht="11" customHeight="1" x14ac:dyDescent="0.35">
      <c r="B16" s="5" t="s">
        <v>14</v>
      </c>
      <c r="C16" s="5" t="s">
        <v>4955</v>
      </c>
      <c r="D16" s="5" t="s">
        <v>4955</v>
      </c>
      <c r="E16" s="5" t="s">
        <v>4954</v>
      </c>
    </row>
    <row r="17" spans="2:5" ht="11" customHeight="1" x14ac:dyDescent="0.35">
      <c r="B17" s="5" t="s">
        <v>4953</v>
      </c>
      <c r="C17" s="5" t="s">
        <v>4956</v>
      </c>
      <c r="D17" s="5" t="s">
        <v>4957</v>
      </c>
      <c r="E17" s="8"/>
    </row>
  </sheetData>
  <mergeCells count="4">
    <mergeCell ref="G6:G7"/>
    <mergeCell ref="F6:F7"/>
    <mergeCell ref="C1:C2"/>
    <mergeCell ref="D1:D2"/>
  </mergeCells>
  <dataValidations count="1">
    <dataValidation type="custom" allowBlank="1" showErrorMessage="1" errorTitle="Error" error="Data is of incorrect type!" sqref="C8:E15" xr:uid="{00000000-0002-0000-C400-000002000000}">
      <formula1>ISNUMBER(C8)</formula1>
    </dataValidation>
  </dataValidations>
  <hyperlinks>
    <hyperlink ref="A1" location="'Table of Contents'!A1" display="S.25.01.01.01 - Basic Solvency Capital Requirement" xr:uid="{00000000-0004-0000-C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C400-000000000000}">
          <x14:formula1>
            <xm:f>Enumerations!$A$737:$A$737</xm:f>
          </x14:formula1>
          <xm:sqref>B3</xm:sqref>
        </x14:dataValidation>
        <x14:dataValidation type="list" allowBlank="1" showErrorMessage="1" errorTitle="Error" error="Data is of incorrect type!" xr:uid="{00000000-0002-0000-C400-000001000000}">
          <x14:formula1>
            <xm:f>Enumerations!$A$738:$C$738</xm:f>
          </x14:formula1>
          <xm:sqref>B4</xm:sqref>
        </x14:dataValidation>
      </x14:dataValidations>
    </ext>
  </extLst>
</worksheet>
</file>

<file path=xl/worksheets/sheet19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500-000000000000}">
  <sheetPr codeName="Sheet198">
    <pageSetUpPr autoPageBreaks="0"/>
  </sheetPr>
  <dimension ref="A1:J25"/>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0" width="15" customWidth="1"/>
  </cols>
  <sheetData>
    <row r="1" spans="1:10" ht="11" customHeight="1" x14ac:dyDescent="0.35">
      <c r="A1" s="1" t="s">
        <v>4960</v>
      </c>
      <c r="C1" s="33" t="s">
        <v>20</v>
      </c>
      <c r="D1" s="33" t="s">
        <v>4958</v>
      </c>
    </row>
    <row r="2" spans="1:10" x14ac:dyDescent="0.35">
      <c r="C2" s="34"/>
      <c r="D2" s="34"/>
    </row>
    <row r="3" spans="1:10" ht="10" customHeight="1" x14ac:dyDescent="0.35">
      <c r="A3" s="3" t="s">
        <v>2</v>
      </c>
      <c r="B3" s="2"/>
      <c r="C3" s="8"/>
      <c r="D3" s="8"/>
    </row>
    <row r="4" spans="1:10" ht="11" customHeight="1" x14ac:dyDescent="0.35">
      <c r="A4" s="3" t="s">
        <v>4929</v>
      </c>
      <c r="B4" s="2"/>
      <c r="C4" s="8"/>
      <c r="D4" s="5" t="s">
        <v>4959</v>
      </c>
    </row>
    <row r="6" spans="1:10" ht="11" customHeight="1" x14ac:dyDescent="0.35">
      <c r="D6" s="3" t="s">
        <v>3989</v>
      </c>
      <c r="E6" s="33" t="s">
        <v>14</v>
      </c>
      <c r="F6" s="33" t="s">
        <v>4953</v>
      </c>
      <c r="G6" s="33" t="s">
        <v>4984</v>
      </c>
      <c r="H6" s="33" t="s">
        <v>4942</v>
      </c>
      <c r="I6" s="33" t="s">
        <v>493</v>
      </c>
      <c r="J6" s="33" t="s">
        <v>1476</v>
      </c>
    </row>
    <row r="7" spans="1:10" ht="11" customHeight="1" x14ac:dyDescent="0.35">
      <c r="D7" s="4" t="s">
        <v>1588</v>
      </c>
      <c r="E7" s="34"/>
      <c r="F7" s="34"/>
      <c r="G7" s="34"/>
      <c r="H7" s="34"/>
      <c r="I7" s="34"/>
      <c r="J7" s="34"/>
    </row>
    <row r="8" spans="1:10" ht="11" customHeight="1" x14ac:dyDescent="0.35">
      <c r="A8" s="37" t="s">
        <v>4961</v>
      </c>
      <c r="B8" s="36"/>
      <c r="C8" s="4" t="s">
        <v>794</v>
      </c>
      <c r="D8" s="6"/>
      <c r="E8" s="5" t="s">
        <v>4954</v>
      </c>
      <c r="F8" s="8"/>
      <c r="G8" s="8"/>
      <c r="H8" s="5" t="s">
        <v>4951</v>
      </c>
      <c r="I8" s="5" t="s">
        <v>495</v>
      </c>
      <c r="J8" s="8"/>
    </row>
    <row r="9" spans="1:10" ht="11" customHeight="1" x14ac:dyDescent="0.35">
      <c r="A9" s="37" t="s">
        <v>4962</v>
      </c>
      <c r="B9" s="36"/>
      <c r="C9" s="4" t="s">
        <v>965</v>
      </c>
      <c r="D9" s="6"/>
      <c r="E9" s="5" t="s">
        <v>4986</v>
      </c>
      <c r="F9" s="5" t="s">
        <v>4956</v>
      </c>
      <c r="G9" s="8"/>
      <c r="H9" s="5" t="s">
        <v>4999</v>
      </c>
      <c r="I9" s="5" t="s">
        <v>495</v>
      </c>
      <c r="J9" s="8"/>
    </row>
    <row r="10" spans="1:10" ht="11" customHeight="1" x14ac:dyDescent="0.35">
      <c r="A10" s="37" t="s">
        <v>4963</v>
      </c>
      <c r="B10" s="36"/>
      <c r="C10" s="4" t="s">
        <v>538</v>
      </c>
      <c r="D10" s="6"/>
      <c r="E10" s="5" t="s">
        <v>4986</v>
      </c>
      <c r="F10" s="5" t="s">
        <v>4987</v>
      </c>
      <c r="G10" s="8"/>
      <c r="H10" s="8"/>
      <c r="I10" s="5" t="s">
        <v>495</v>
      </c>
      <c r="J10" s="8"/>
    </row>
    <row r="11" spans="1:10" ht="11" customHeight="1" x14ac:dyDescent="0.35">
      <c r="A11" s="37" t="s">
        <v>4964</v>
      </c>
      <c r="B11" s="36"/>
      <c r="C11" s="4" t="s">
        <v>540</v>
      </c>
      <c r="D11" s="6"/>
      <c r="E11" s="5" t="s">
        <v>4986</v>
      </c>
      <c r="F11" s="5" t="s">
        <v>4988</v>
      </c>
      <c r="G11" s="8"/>
      <c r="H11" s="8"/>
      <c r="I11" s="5" t="s">
        <v>495</v>
      </c>
      <c r="J11" s="8"/>
    </row>
    <row r="12" spans="1:10" ht="11" customHeight="1" x14ac:dyDescent="0.35">
      <c r="A12" s="37" t="s">
        <v>4965</v>
      </c>
      <c r="B12" s="36"/>
      <c r="C12" s="4" t="s">
        <v>544</v>
      </c>
      <c r="D12" s="6"/>
      <c r="E12" s="5" t="s">
        <v>4986</v>
      </c>
      <c r="F12" s="5" t="s">
        <v>4989</v>
      </c>
      <c r="G12" s="8"/>
      <c r="H12" s="8"/>
      <c r="I12" s="5" t="s">
        <v>495</v>
      </c>
      <c r="J12" s="8"/>
    </row>
    <row r="13" spans="1:10" ht="11" customHeight="1" x14ac:dyDescent="0.35">
      <c r="A13" s="37" t="s">
        <v>4966</v>
      </c>
      <c r="B13" s="36"/>
      <c r="C13" s="4" t="s">
        <v>550</v>
      </c>
      <c r="D13" s="6"/>
      <c r="E13" s="5" t="s">
        <v>4986</v>
      </c>
      <c r="F13" s="5" t="s">
        <v>4990</v>
      </c>
      <c r="G13" s="8"/>
      <c r="H13" s="8"/>
      <c r="I13" s="5" t="s">
        <v>495</v>
      </c>
      <c r="J13" s="8"/>
    </row>
    <row r="14" spans="1:10" ht="11" customHeight="1" x14ac:dyDescent="0.35">
      <c r="A14" s="38" t="s">
        <v>4967</v>
      </c>
      <c r="B14" s="10"/>
      <c r="C14" s="4" t="s">
        <v>552</v>
      </c>
      <c r="D14" s="6"/>
      <c r="E14" s="5" t="s">
        <v>4986</v>
      </c>
      <c r="F14" s="5" t="s">
        <v>4991</v>
      </c>
      <c r="G14" s="8"/>
      <c r="H14" s="8"/>
      <c r="I14" s="5" t="s">
        <v>495</v>
      </c>
      <c r="J14" s="8"/>
    </row>
    <row r="15" spans="1:10" ht="11" customHeight="1" x14ac:dyDescent="0.35">
      <c r="A15" s="36"/>
      <c r="B15" s="7" t="s">
        <v>4968</v>
      </c>
      <c r="C15" s="4" t="s">
        <v>4969</v>
      </c>
      <c r="D15" s="6"/>
      <c r="E15" s="5" t="s">
        <v>4986</v>
      </c>
      <c r="F15" s="5" t="s">
        <v>4992</v>
      </c>
      <c r="G15" s="8"/>
      <c r="H15" s="8"/>
      <c r="I15" s="5" t="s">
        <v>495</v>
      </c>
      <c r="J15" s="8"/>
    </row>
    <row r="16" spans="1:10" ht="11" customHeight="1" x14ac:dyDescent="0.35">
      <c r="A16" s="36"/>
      <c r="B16" s="7" t="s">
        <v>4970</v>
      </c>
      <c r="C16" s="4" t="s">
        <v>4971</v>
      </c>
      <c r="D16" s="6"/>
      <c r="E16" s="5" t="s">
        <v>4986</v>
      </c>
      <c r="F16" s="5" t="s">
        <v>4993</v>
      </c>
      <c r="G16" s="8"/>
      <c r="H16" s="8"/>
      <c r="I16" s="5" t="s">
        <v>495</v>
      </c>
      <c r="J16" s="8"/>
    </row>
    <row r="17" spans="1:10" ht="11" customHeight="1" x14ac:dyDescent="0.35">
      <c r="A17" s="36"/>
      <c r="B17" s="7" t="s">
        <v>4972</v>
      </c>
      <c r="C17" s="4" t="s">
        <v>4973</v>
      </c>
      <c r="D17" s="6"/>
      <c r="E17" s="5" t="s">
        <v>4986</v>
      </c>
      <c r="F17" s="5" t="s">
        <v>4994</v>
      </c>
      <c r="G17" s="8"/>
      <c r="H17" s="8"/>
      <c r="I17" s="5" t="s">
        <v>495</v>
      </c>
      <c r="J17" s="8"/>
    </row>
    <row r="18" spans="1:10" ht="11" customHeight="1" x14ac:dyDescent="0.35">
      <c r="A18" s="36"/>
      <c r="B18" s="7" t="s">
        <v>4974</v>
      </c>
      <c r="C18" s="4" t="s">
        <v>4975</v>
      </c>
      <c r="D18" s="6"/>
      <c r="E18" s="5" t="s">
        <v>4986</v>
      </c>
      <c r="F18" s="5" t="s">
        <v>4995</v>
      </c>
      <c r="G18" s="8"/>
      <c r="H18" s="8"/>
      <c r="I18" s="5" t="s">
        <v>495</v>
      </c>
      <c r="J18" s="8"/>
    </row>
    <row r="19" spans="1:10" ht="11" customHeight="1" x14ac:dyDescent="0.35">
      <c r="A19" s="37" t="s">
        <v>4976</v>
      </c>
      <c r="B19" s="36"/>
      <c r="C19" s="4" t="s">
        <v>554</v>
      </c>
      <c r="D19" s="6"/>
      <c r="E19" s="5" t="s">
        <v>4986</v>
      </c>
      <c r="F19" s="8"/>
      <c r="G19" s="8"/>
      <c r="H19" s="8"/>
      <c r="I19" s="5" t="s">
        <v>495</v>
      </c>
      <c r="J19" s="8"/>
    </row>
    <row r="20" spans="1:10" ht="11" customHeight="1" x14ac:dyDescent="0.35">
      <c r="A20" s="37" t="s">
        <v>4977</v>
      </c>
      <c r="B20" s="7" t="s">
        <v>4978</v>
      </c>
      <c r="C20" s="4" t="s">
        <v>584</v>
      </c>
      <c r="D20" s="6"/>
      <c r="E20" s="5" t="s">
        <v>5000</v>
      </c>
      <c r="F20" s="5" t="s">
        <v>4997</v>
      </c>
      <c r="G20" s="8"/>
      <c r="H20" s="5" t="s">
        <v>5001</v>
      </c>
      <c r="I20" s="5" t="s">
        <v>495</v>
      </c>
      <c r="J20" s="8"/>
    </row>
    <row r="21" spans="1:10" ht="11" customHeight="1" x14ac:dyDescent="0.35">
      <c r="A21" s="36"/>
      <c r="B21" s="7" t="s">
        <v>4979</v>
      </c>
      <c r="C21" s="4" t="s">
        <v>586</v>
      </c>
      <c r="D21" s="6"/>
      <c r="E21" s="5" t="s">
        <v>5002</v>
      </c>
      <c r="F21" s="5" t="s">
        <v>4997</v>
      </c>
      <c r="G21" s="5" t="s">
        <v>5003</v>
      </c>
      <c r="H21" s="8"/>
      <c r="I21" s="5" t="s">
        <v>495</v>
      </c>
      <c r="J21" s="8"/>
    </row>
    <row r="22" spans="1:10" ht="11" customHeight="1" x14ac:dyDescent="0.35">
      <c r="A22" s="36"/>
      <c r="B22" s="7" t="s">
        <v>4980</v>
      </c>
      <c r="C22" s="4" t="s">
        <v>805</v>
      </c>
      <c r="D22" s="6"/>
      <c r="E22" s="5" t="s">
        <v>5002</v>
      </c>
      <c r="F22" s="5" t="s">
        <v>4997</v>
      </c>
      <c r="G22" s="5" t="s">
        <v>5004</v>
      </c>
      <c r="H22" s="8"/>
      <c r="I22" s="5" t="s">
        <v>495</v>
      </c>
      <c r="J22" s="8"/>
    </row>
    <row r="23" spans="1:10" ht="11" customHeight="1" x14ac:dyDescent="0.35">
      <c r="A23" s="36"/>
      <c r="B23" s="7" t="s">
        <v>4981</v>
      </c>
      <c r="C23" s="4" t="s">
        <v>588</v>
      </c>
      <c r="D23" s="6"/>
      <c r="E23" s="5" t="s">
        <v>4996</v>
      </c>
      <c r="F23" s="5" t="s">
        <v>4997</v>
      </c>
      <c r="G23" s="8"/>
      <c r="H23" s="8"/>
      <c r="I23" s="5" t="s">
        <v>495</v>
      </c>
      <c r="J23" s="8"/>
    </row>
    <row r="24" spans="1:10" ht="11" customHeight="1" x14ac:dyDescent="0.35">
      <c r="A24" s="36"/>
      <c r="B24" s="7" t="s">
        <v>4982</v>
      </c>
      <c r="C24" s="4" t="s">
        <v>590</v>
      </c>
      <c r="D24" s="6"/>
      <c r="E24" s="5" t="s">
        <v>4985</v>
      </c>
      <c r="F24" s="8"/>
      <c r="G24" s="8"/>
      <c r="H24" s="8"/>
      <c r="I24" s="8"/>
      <c r="J24" s="8"/>
    </row>
    <row r="25" spans="1:10" ht="11" customHeight="1" x14ac:dyDescent="0.35">
      <c r="A25" s="36"/>
      <c r="B25" s="7" t="s">
        <v>4983</v>
      </c>
      <c r="C25" s="9" t="s">
        <v>592</v>
      </c>
      <c r="D25" s="6"/>
      <c r="E25" s="5" t="s">
        <v>4998</v>
      </c>
      <c r="F25" s="8"/>
      <c r="G25" s="8"/>
      <c r="H25" s="8"/>
      <c r="I25" s="5" t="s">
        <v>495</v>
      </c>
      <c r="J25" s="5" t="s">
        <v>1542</v>
      </c>
    </row>
  </sheetData>
  <mergeCells count="17">
    <mergeCell ref="D1:D2"/>
    <mergeCell ref="C1:C2"/>
    <mergeCell ref="H6:H7"/>
    <mergeCell ref="A14:A18"/>
    <mergeCell ref="I6:I7"/>
    <mergeCell ref="A8:B8"/>
    <mergeCell ref="F6:F7"/>
    <mergeCell ref="G6:G7"/>
    <mergeCell ref="A13:B13"/>
    <mergeCell ref="E6:E7"/>
    <mergeCell ref="A9:B9"/>
    <mergeCell ref="A10:B10"/>
    <mergeCell ref="A20:A25"/>
    <mergeCell ref="A12:B12"/>
    <mergeCell ref="A11:B11"/>
    <mergeCell ref="A19:B19"/>
    <mergeCell ref="J6:J7"/>
  </mergeCells>
  <dataValidations count="1">
    <dataValidation type="custom" allowBlank="1" showErrorMessage="1" errorTitle="Error" error="Data is of incorrect type!" sqref="D25 D8:D23" xr:uid="{00000000-0002-0000-C500-000002000000}">
      <formula1>ISNUMBER(D8)</formula1>
    </dataValidation>
  </dataValidations>
  <hyperlinks>
    <hyperlink ref="A1" location="'Table of Contents'!A1" display="S.25.01.01.02 - Calculation of Solvency Capital Requirement" xr:uid="{00000000-0004-0000-C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C500-000000000000}">
          <x14:formula1>
            <xm:f>Enumerations!$A$739:$A$739</xm:f>
          </x14:formula1>
          <xm:sqref>B3</xm:sqref>
        </x14:dataValidation>
        <x14:dataValidation type="list" allowBlank="1" showErrorMessage="1" errorTitle="Error" error="Data is of incorrect type!" xr:uid="{00000000-0002-0000-C500-000001000000}">
          <x14:formula1>
            <xm:f>Enumerations!$A$740:$C$740</xm:f>
          </x14:formula1>
          <xm:sqref>B4</xm:sqref>
        </x14:dataValidation>
        <x14:dataValidation type="list" allowBlank="1" showErrorMessage="1" errorTitle="Error" error="Data is of incorrect type!" xr:uid="{00000000-0002-0000-C500-000012000000}">
          <x14:formula1>
            <xm:f>Enumerations!$A$741:$D$741</xm:f>
          </x14:formula1>
          <xm:sqref>D24</xm:sqref>
        </x14:dataValidation>
      </x14:dataValidations>
    </ext>
  </extLst>
</worksheet>
</file>

<file path=xl/worksheets/sheet19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600-000000000000}">
  <sheetPr codeName="Sheet199">
    <pageSetUpPr autoPageBreaks="0"/>
  </sheetPr>
  <dimension ref="A1:D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5009</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5010</v>
      </c>
      <c r="D6" s="33" t="s">
        <v>14</v>
      </c>
    </row>
    <row r="7" spans="1:4" ht="11" customHeight="1" x14ac:dyDescent="0.35">
      <c r="C7" s="4" t="s">
        <v>5011</v>
      </c>
      <c r="D7" s="34"/>
    </row>
    <row r="8" spans="1:4" ht="11" customHeight="1" x14ac:dyDescent="0.35">
      <c r="A8" s="7" t="s">
        <v>5012</v>
      </c>
      <c r="B8" s="9" t="s">
        <v>636</v>
      </c>
      <c r="C8" s="6"/>
      <c r="D8" s="5" t="s">
        <v>5013</v>
      </c>
    </row>
  </sheetData>
  <mergeCells count="3">
    <mergeCell ref="C1:C2"/>
    <mergeCell ref="D6:D7"/>
    <mergeCell ref="D1:D2"/>
  </mergeCells>
  <hyperlinks>
    <hyperlink ref="A1" location="'Table of Contents'!A1" display="S.25.01.01.03 - Approach to tax rate" xr:uid="{00000000-0004-0000-C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C600-000000000000}">
          <x14:formula1>
            <xm:f>Enumerations!$A$742:$A$742</xm:f>
          </x14:formula1>
          <xm:sqref>B3</xm:sqref>
        </x14:dataValidation>
        <x14:dataValidation type="list" allowBlank="1" showErrorMessage="1" errorTitle="Error" error="Data is of incorrect type!" xr:uid="{00000000-0002-0000-C600-000001000000}">
          <x14:formula1>
            <xm:f>Enumerations!$A$743:$C$743</xm:f>
          </x14:formula1>
          <xm:sqref>B4</xm:sqref>
        </x14:dataValidation>
        <x14:dataValidation type="list" allowBlank="1" showErrorMessage="1" errorTitle="Error" error="Data is of incorrect type!" xr:uid="{00000000-0002-0000-C600-000002000000}">
          <x14:formula1>
            <xm:f>Enumerations!$A$744:$C$744</xm:f>
          </x14:formula1>
          <xm:sqref>C8</xm:sqref>
        </x14:dataValidation>
      </x14:dataValidations>
    </ext>
  </extLst>
</worksheet>
</file>

<file path=xl/worksheets/sheet20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700-000000000000}">
  <sheetPr codeName="Sheet200">
    <pageSetUpPr autoPageBreaks="0"/>
  </sheetPr>
  <dimension ref="A1:F13"/>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6" width="15" customWidth="1"/>
  </cols>
  <sheetData>
    <row r="1" spans="1:6" ht="11" customHeight="1" x14ac:dyDescent="0.35">
      <c r="A1" s="1" t="s">
        <v>5017</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D6" s="3" t="s">
        <v>5018</v>
      </c>
      <c r="E6" s="3" t="s">
        <v>5019</v>
      </c>
      <c r="F6" s="33" t="s">
        <v>14</v>
      </c>
    </row>
    <row r="7" spans="1:6" ht="11" customHeight="1" x14ac:dyDescent="0.35">
      <c r="D7" s="4" t="s">
        <v>1590</v>
      </c>
      <c r="E7" s="4" t="s">
        <v>1370</v>
      </c>
      <c r="F7" s="34"/>
    </row>
    <row r="8" spans="1:6" ht="11" customHeight="1" x14ac:dyDescent="0.35">
      <c r="A8" s="38" t="s">
        <v>5020</v>
      </c>
      <c r="B8" s="10"/>
      <c r="C8" s="4" t="s">
        <v>1437</v>
      </c>
      <c r="D8" s="6"/>
      <c r="E8" s="6"/>
      <c r="F8" s="5" t="s">
        <v>1480</v>
      </c>
    </row>
    <row r="9" spans="1:6" ht="11" customHeight="1" x14ac:dyDescent="0.35">
      <c r="A9" s="36"/>
      <c r="B9" s="7" t="s">
        <v>5021</v>
      </c>
      <c r="C9" s="4" t="s">
        <v>1439</v>
      </c>
      <c r="D9" s="6"/>
      <c r="E9" s="6"/>
      <c r="F9" s="5" t="s">
        <v>5024</v>
      </c>
    </row>
    <row r="10" spans="1:6" ht="11" customHeight="1" x14ac:dyDescent="0.35">
      <c r="A10" s="36"/>
      <c r="B10" s="7" t="s">
        <v>5022</v>
      </c>
      <c r="C10" s="4" t="s">
        <v>1440</v>
      </c>
      <c r="D10" s="6"/>
      <c r="E10" s="6"/>
      <c r="F10" s="5" t="s">
        <v>5025</v>
      </c>
    </row>
    <row r="11" spans="1:6" ht="11" customHeight="1" x14ac:dyDescent="0.35">
      <c r="A11" s="37" t="s">
        <v>5023</v>
      </c>
      <c r="B11" s="36"/>
      <c r="C11" s="4" t="s">
        <v>1441</v>
      </c>
      <c r="D11" s="6"/>
      <c r="E11" s="6"/>
      <c r="F11" s="5" t="s">
        <v>1497</v>
      </c>
    </row>
    <row r="12" spans="1:6" ht="11" customHeight="1" x14ac:dyDescent="0.35">
      <c r="C12" s="5" t="s">
        <v>1572</v>
      </c>
      <c r="D12" s="5" t="s">
        <v>5026</v>
      </c>
      <c r="E12" s="5" t="s">
        <v>5027</v>
      </c>
    </row>
    <row r="13" spans="1:6" ht="11" customHeight="1" x14ac:dyDescent="0.35">
      <c r="C13" s="5" t="s">
        <v>493</v>
      </c>
      <c r="D13" s="5" t="s">
        <v>495</v>
      </c>
      <c r="E13" s="5" t="s">
        <v>495</v>
      </c>
    </row>
  </sheetData>
  <mergeCells count="5">
    <mergeCell ref="F6:F7"/>
    <mergeCell ref="A11:B11"/>
    <mergeCell ref="D1:D2"/>
    <mergeCell ref="A8:A10"/>
    <mergeCell ref="C1:C2"/>
  </mergeCells>
  <dataValidations count="1">
    <dataValidation type="custom" allowBlank="1" showErrorMessage="1" errorTitle="Error" error="Data is of incorrect type!" sqref="D8:E11" xr:uid="{00000000-0002-0000-C700-000002000000}">
      <formula1>ISNUMBER(D8)</formula1>
    </dataValidation>
  </dataValidations>
  <hyperlinks>
    <hyperlink ref="A1" location="'Table of Contents'!A1" display="S.25.01.01.04 - Calculation of loss absorbing capacity of deferred taxes" xr:uid="{00000000-0004-0000-C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C700-000000000000}">
          <x14:formula1>
            <xm:f>Enumerations!$A$745:$A$745</xm:f>
          </x14:formula1>
          <xm:sqref>B3</xm:sqref>
        </x14:dataValidation>
        <x14:dataValidation type="list" allowBlank="1" showErrorMessage="1" errorTitle="Error" error="Data is of incorrect type!" xr:uid="{00000000-0002-0000-C700-000001000000}">
          <x14:formula1>
            <xm:f>Enumerations!$A$746:$C$746</xm:f>
          </x14:formula1>
          <xm:sqref>B4</xm:sqref>
        </x14:dataValidation>
      </x14:dataValidations>
    </ext>
  </extLst>
</worksheet>
</file>

<file path=xl/worksheets/sheet20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800-000000000000}">
  <sheetPr codeName="Sheet201">
    <pageSetUpPr autoPageBreaks="0"/>
  </sheetPr>
  <dimension ref="A1:G14"/>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7" width="15" customWidth="1"/>
  </cols>
  <sheetData>
    <row r="1" spans="1:7" ht="11" customHeight="1" x14ac:dyDescent="0.35">
      <c r="A1" s="1" t="s">
        <v>5028</v>
      </c>
      <c r="C1" s="33" t="s">
        <v>20</v>
      </c>
      <c r="D1" s="33" t="s">
        <v>4958</v>
      </c>
    </row>
    <row r="2" spans="1:7" x14ac:dyDescent="0.35">
      <c r="C2" s="34"/>
      <c r="D2" s="34"/>
    </row>
    <row r="3" spans="1:7" ht="10" customHeight="1" x14ac:dyDescent="0.35">
      <c r="A3" s="3" t="s">
        <v>2</v>
      </c>
      <c r="B3" s="2"/>
      <c r="C3" s="8"/>
      <c r="D3" s="8"/>
    </row>
    <row r="4" spans="1:7" ht="11" customHeight="1" x14ac:dyDescent="0.35">
      <c r="A4" s="3" t="s">
        <v>4929</v>
      </c>
      <c r="B4" s="2"/>
      <c r="C4" s="8"/>
      <c r="D4" s="5" t="s">
        <v>4959</v>
      </c>
    </row>
    <row r="6" spans="1:7" ht="11" customHeight="1" x14ac:dyDescent="0.35">
      <c r="D6" s="3" t="s">
        <v>5029</v>
      </c>
      <c r="E6" s="33" t="s">
        <v>14</v>
      </c>
      <c r="F6" s="33" t="s">
        <v>4953</v>
      </c>
      <c r="G6" s="33" t="s">
        <v>1572</v>
      </c>
    </row>
    <row r="7" spans="1:7" ht="11" customHeight="1" x14ac:dyDescent="0.35">
      <c r="D7" s="4" t="s">
        <v>1818</v>
      </c>
      <c r="E7" s="34"/>
      <c r="F7" s="34"/>
      <c r="G7" s="34"/>
    </row>
    <row r="8" spans="1:7" ht="11" customHeight="1" x14ac:dyDescent="0.35">
      <c r="A8" s="38" t="s">
        <v>5029</v>
      </c>
      <c r="B8" s="10"/>
      <c r="C8" s="4" t="s">
        <v>1442</v>
      </c>
      <c r="D8" s="6"/>
      <c r="E8" s="5" t="s">
        <v>4986</v>
      </c>
      <c r="F8" s="5" t="s">
        <v>4988</v>
      </c>
      <c r="G8" s="8"/>
    </row>
    <row r="9" spans="1:7" ht="11" customHeight="1" x14ac:dyDescent="0.35">
      <c r="A9" s="36"/>
      <c r="B9" s="7" t="s">
        <v>5030</v>
      </c>
      <c r="C9" s="4" t="s">
        <v>1444</v>
      </c>
      <c r="D9" s="6"/>
      <c r="E9" s="5" t="s">
        <v>4986</v>
      </c>
      <c r="F9" s="5" t="s">
        <v>5035</v>
      </c>
      <c r="G9" s="8"/>
    </row>
    <row r="10" spans="1:7" ht="11" customHeight="1" x14ac:dyDescent="0.35">
      <c r="A10" s="36"/>
      <c r="B10" s="7" t="s">
        <v>5031</v>
      </c>
      <c r="C10" s="4" t="s">
        <v>638</v>
      </c>
      <c r="D10" s="6"/>
      <c r="E10" s="5" t="s">
        <v>4986</v>
      </c>
      <c r="F10" s="5" t="s">
        <v>5036</v>
      </c>
      <c r="G10" s="8"/>
    </row>
    <row r="11" spans="1:7" ht="11" customHeight="1" x14ac:dyDescent="0.35">
      <c r="A11" s="36"/>
      <c r="B11" s="7" t="s">
        <v>5032</v>
      </c>
      <c r="C11" s="4" t="s">
        <v>640</v>
      </c>
      <c r="D11" s="6"/>
      <c r="E11" s="5" t="s">
        <v>4986</v>
      </c>
      <c r="F11" s="5" t="s">
        <v>5037</v>
      </c>
      <c r="G11" s="8"/>
    </row>
    <row r="12" spans="1:7" ht="11" customHeight="1" x14ac:dyDescent="0.35">
      <c r="A12" s="36"/>
      <c r="B12" s="7" t="s">
        <v>5033</v>
      </c>
      <c r="C12" s="4" t="s">
        <v>642</v>
      </c>
      <c r="D12" s="6"/>
      <c r="E12" s="5" t="s">
        <v>4986</v>
      </c>
      <c r="F12" s="5" t="s">
        <v>5038</v>
      </c>
      <c r="G12" s="8"/>
    </row>
    <row r="13" spans="1:7" ht="11" customHeight="1" x14ac:dyDescent="0.35">
      <c r="A13" s="36"/>
      <c r="B13" s="7" t="s">
        <v>5034</v>
      </c>
      <c r="C13" s="4" t="s">
        <v>644</v>
      </c>
      <c r="D13" s="6"/>
      <c r="E13" s="5" t="s">
        <v>4986</v>
      </c>
      <c r="F13" s="5" t="s">
        <v>4988</v>
      </c>
      <c r="G13" s="5" t="s">
        <v>1638</v>
      </c>
    </row>
    <row r="14" spans="1:7" ht="11" customHeight="1" x14ac:dyDescent="0.35">
      <c r="C14" s="5" t="s">
        <v>493</v>
      </c>
      <c r="D14" s="5" t="s">
        <v>495</v>
      </c>
    </row>
  </sheetData>
  <mergeCells count="6">
    <mergeCell ref="G6:G7"/>
    <mergeCell ref="D1:D2"/>
    <mergeCell ref="A8:A13"/>
    <mergeCell ref="E6:E7"/>
    <mergeCell ref="C1:C2"/>
    <mergeCell ref="F6:F7"/>
  </mergeCells>
  <dataValidations count="1">
    <dataValidation type="custom" allowBlank="1" showErrorMessage="1" errorTitle="Error" error="Data is of incorrect type!" sqref="D8:D13" xr:uid="{00000000-0002-0000-C800-000002000000}">
      <formula1>ISNUMBER(D8)</formula1>
    </dataValidation>
  </dataValidations>
  <hyperlinks>
    <hyperlink ref="A1" location="'Table of Contents'!A1" display="S.25.01.01.05 - Calculation of loss absorbing capacity of deferred taxes" xr:uid="{00000000-0004-0000-C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C800-000000000000}">
          <x14:formula1>
            <xm:f>Enumerations!$A$747:$A$747</xm:f>
          </x14:formula1>
          <xm:sqref>B3</xm:sqref>
        </x14:dataValidation>
        <x14:dataValidation type="list" allowBlank="1" showErrorMessage="1" errorTitle="Error" error="Data is of incorrect type!" xr:uid="{00000000-0002-0000-C800-000001000000}">
          <x14:formula1>
            <xm:f>Enumerations!$A$748:$C$748</xm:f>
          </x14:formula1>
          <xm:sqref>B4</xm:sqref>
        </x14:dataValidation>
      </x14:dataValidations>
    </ext>
  </extLst>
</worksheet>
</file>

<file path=xl/worksheets/sheet20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900-000000000000}">
  <sheetPr codeName="Sheet202">
    <pageSetUpPr autoPageBreaks="0"/>
  </sheetPr>
  <dimension ref="A1:G17"/>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5039</v>
      </c>
      <c r="C1" s="33" t="s">
        <v>20</v>
      </c>
      <c r="D1" s="33" t="s">
        <v>4958</v>
      </c>
    </row>
    <row r="2" spans="1:7" x14ac:dyDescent="0.35">
      <c r="C2" s="34"/>
      <c r="D2" s="34"/>
    </row>
    <row r="3" spans="1:7" ht="10" customHeight="1" x14ac:dyDescent="0.35">
      <c r="A3" s="3" t="s">
        <v>2</v>
      </c>
      <c r="B3" s="2"/>
      <c r="C3" s="8"/>
      <c r="D3" s="8"/>
    </row>
    <row r="4" spans="1:7" ht="11" customHeight="1" x14ac:dyDescent="0.35">
      <c r="A4" s="3" t="s">
        <v>4929</v>
      </c>
      <c r="B4" s="2"/>
      <c r="C4" s="8"/>
      <c r="D4" s="5" t="s">
        <v>4959</v>
      </c>
    </row>
    <row r="6" spans="1:7" ht="11" customHeight="1" x14ac:dyDescent="0.35">
      <c r="C6" s="3" t="s">
        <v>4930</v>
      </c>
      <c r="D6" s="3" t="s">
        <v>4931</v>
      </c>
      <c r="E6" s="3" t="s">
        <v>4932</v>
      </c>
      <c r="F6" s="33" t="s">
        <v>4941</v>
      </c>
      <c r="G6" s="33" t="s">
        <v>4942</v>
      </c>
    </row>
    <row r="7" spans="1:7" ht="11" customHeight="1" x14ac:dyDescent="0.35">
      <c r="C7" s="4" t="s">
        <v>1339</v>
      </c>
      <c r="D7" s="4" t="s">
        <v>1554</v>
      </c>
      <c r="E7" s="4" t="s">
        <v>1348</v>
      </c>
      <c r="F7" s="34"/>
      <c r="G7" s="34"/>
    </row>
    <row r="8" spans="1:7" ht="11" customHeight="1" x14ac:dyDescent="0.35">
      <c r="A8" s="7" t="s">
        <v>4933</v>
      </c>
      <c r="B8" s="4" t="s">
        <v>518</v>
      </c>
      <c r="C8" s="6"/>
      <c r="D8" s="6"/>
      <c r="E8" s="6"/>
      <c r="F8" s="8"/>
      <c r="G8" s="5" t="s">
        <v>4943</v>
      </c>
    </row>
    <row r="9" spans="1:7" ht="11" customHeight="1" x14ac:dyDescent="0.35">
      <c r="A9" s="7" t="s">
        <v>4934</v>
      </c>
      <c r="B9" s="4" t="s">
        <v>520</v>
      </c>
      <c r="C9" s="6"/>
      <c r="D9" s="6"/>
      <c r="E9" s="6"/>
      <c r="F9" s="8"/>
      <c r="G9" s="5" t="s">
        <v>4944</v>
      </c>
    </row>
    <row r="10" spans="1:7" ht="11" customHeight="1" x14ac:dyDescent="0.35">
      <c r="A10" s="7" t="s">
        <v>4935</v>
      </c>
      <c r="B10" s="4" t="s">
        <v>522</v>
      </c>
      <c r="C10" s="6"/>
      <c r="D10" s="6"/>
      <c r="E10" s="6"/>
      <c r="F10" s="8"/>
      <c r="G10" s="5" t="s">
        <v>4945</v>
      </c>
    </row>
    <row r="11" spans="1:7" ht="11" customHeight="1" x14ac:dyDescent="0.35">
      <c r="A11" s="7" t="s">
        <v>4936</v>
      </c>
      <c r="B11" s="4" t="s">
        <v>524</v>
      </c>
      <c r="C11" s="6"/>
      <c r="D11" s="6"/>
      <c r="E11" s="6"/>
      <c r="F11" s="8"/>
      <c r="G11" s="5" t="s">
        <v>4946</v>
      </c>
    </row>
    <row r="12" spans="1:7" ht="11" customHeight="1" x14ac:dyDescent="0.35">
      <c r="A12" s="7" t="s">
        <v>4937</v>
      </c>
      <c r="B12" s="4" t="s">
        <v>885</v>
      </c>
      <c r="C12" s="6"/>
      <c r="D12" s="6"/>
      <c r="E12" s="6"/>
      <c r="F12" s="8"/>
      <c r="G12" s="5" t="s">
        <v>4947</v>
      </c>
    </row>
    <row r="13" spans="1:7" ht="11" customHeight="1" x14ac:dyDescent="0.35">
      <c r="A13" s="7" t="s">
        <v>4938</v>
      </c>
      <c r="B13" s="4" t="s">
        <v>526</v>
      </c>
      <c r="C13" s="6"/>
      <c r="D13" s="6"/>
      <c r="E13" s="12"/>
      <c r="F13" s="5" t="s">
        <v>4949</v>
      </c>
      <c r="G13" s="5" t="s">
        <v>4950</v>
      </c>
    </row>
    <row r="14" spans="1:7" ht="11" customHeight="1" x14ac:dyDescent="0.35">
      <c r="A14" s="7" t="s">
        <v>4939</v>
      </c>
      <c r="B14" s="4" t="s">
        <v>954</v>
      </c>
      <c r="C14" s="6"/>
      <c r="D14" s="6"/>
      <c r="E14" s="12"/>
      <c r="F14" s="8"/>
      <c r="G14" s="5" t="s">
        <v>4948</v>
      </c>
    </row>
    <row r="15" spans="1:7" ht="11" customHeight="1" x14ac:dyDescent="0.35">
      <c r="A15" s="7" t="s">
        <v>4940</v>
      </c>
      <c r="B15" s="4" t="s">
        <v>528</v>
      </c>
      <c r="C15" s="6"/>
      <c r="D15" s="6"/>
      <c r="E15" s="12"/>
      <c r="F15" s="5" t="s">
        <v>4952</v>
      </c>
      <c r="G15" s="5" t="s">
        <v>4951</v>
      </c>
    </row>
    <row r="16" spans="1:7" ht="11" customHeight="1" x14ac:dyDescent="0.35">
      <c r="B16" s="5" t="s">
        <v>14</v>
      </c>
      <c r="C16" s="5" t="s">
        <v>4955</v>
      </c>
      <c r="D16" s="5" t="s">
        <v>4955</v>
      </c>
      <c r="E16" s="5" t="s">
        <v>4954</v>
      </c>
    </row>
    <row r="17" spans="2:5" ht="11" customHeight="1" x14ac:dyDescent="0.35">
      <c r="B17" s="5" t="s">
        <v>4953</v>
      </c>
      <c r="C17" s="5" t="s">
        <v>4956</v>
      </c>
      <c r="D17" s="5" t="s">
        <v>4957</v>
      </c>
      <c r="E17" s="8"/>
    </row>
  </sheetData>
  <mergeCells count="4">
    <mergeCell ref="G6:G7"/>
    <mergeCell ref="F6:F7"/>
    <mergeCell ref="C1:C2"/>
    <mergeCell ref="D1:D2"/>
  </mergeCells>
  <dataValidations count="1">
    <dataValidation type="custom" allowBlank="1" showErrorMessage="1" errorTitle="Error" error="Data is of incorrect type!" sqref="C8:E15" xr:uid="{00000000-0002-0000-C900-000002000000}">
      <formula1>ISNUMBER(C8)</formula1>
    </dataValidation>
  </dataValidations>
  <hyperlinks>
    <hyperlink ref="A1" location="'Table of Contents'!A1" display="S.25.01.04.01 - Basic Solvency Capital Requirement" xr:uid="{00000000-0004-0000-C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C900-000000000000}">
          <x14:formula1>
            <xm:f>Enumerations!$A$749:$A$749</xm:f>
          </x14:formula1>
          <xm:sqref>B3</xm:sqref>
        </x14:dataValidation>
        <x14:dataValidation type="list" allowBlank="1" showErrorMessage="1" errorTitle="Error" error="Data is of incorrect type!" xr:uid="{00000000-0002-0000-C900-000001000000}">
          <x14:formula1>
            <xm:f>Enumerations!$A$750:$C$750</xm:f>
          </x14:formula1>
          <xm:sqref>B4</xm:sqref>
        </x14:dataValidation>
      </x14:dataValidations>
    </ext>
  </extLst>
</worksheet>
</file>

<file path=xl/worksheets/sheet20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A00-000000000000}">
  <sheetPr codeName="Sheet203">
    <pageSetUpPr autoPageBreaks="0"/>
  </sheetPr>
  <dimension ref="A1:N35"/>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4" width="15" customWidth="1"/>
  </cols>
  <sheetData>
    <row r="1" spans="1:14" ht="11" customHeight="1" x14ac:dyDescent="0.35">
      <c r="A1" s="1" t="s">
        <v>5041</v>
      </c>
      <c r="C1" s="33" t="s">
        <v>20</v>
      </c>
      <c r="D1" s="33" t="s">
        <v>4958</v>
      </c>
    </row>
    <row r="2" spans="1:14" x14ac:dyDescent="0.35">
      <c r="C2" s="34"/>
      <c r="D2" s="34"/>
    </row>
    <row r="3" spans="1:14" ht="10" customHeight="1" x14ac:dyDescent="0.35">
      <c r="A3" s="3" t="s">
        <v>2</v>
      </c>
      <c r="B3" s="2"/>
      <c r="C3" s="8"/>
      <c r="D3" s="8"/>
    </row>
    <row r="4" spans="1:14" ht="11" customHeight="1" x14ac:dyDescent="0.35">
      <c r="A4" s="3" t="s">
        <v>4929</v>
      </c>
      <c r="B4" s="2"/>
      <c r="C4" s="8"/>
      <c r="D4" s="5" t="s">
        <v>4959</v>
      </c>
    </row>
    <row r="6" spans="1:14" ht="11" customHeight="1" x14ac:dyDescent="0.35">
      <c r="E6" s="3" t="s">
        <v>3989</v>
      </c>
      <c r="F6" s="33" t="s">
        <v>14</v>
      </c>
      <c r="G6" s="33" t="s">
        <v>4493</v>
      </c>
      <c r="H6" s="33" t="s">
        <v>4953</v>
      </c>
      <c r="I6" s="33" t="s">
        <v>4984</v>
      </c>
      <c r="J6" s="33" t="s">
        <v>4942</v>
      </c>
      <c r="K6" s="33" t="s">
        <v>4494</v>
      </c>
      <c r="L6" s="33" t="s">
        <v>1572</v>
      </c>
      <c r="M6" s="33" t="s">
        <v>493</v>
      </c>
      <c r="N6" s="33" t="s">
        <v>1476</v>
      </c>
    </row>
    <row r="7" spans="1:14" ht="11" customHeight="1" x14ac:dyDescent="0.35">
      <c r="E7" s="4" t="s">
        <v>1588</v>
      </c>
      <c r="F7" s="34"/>
      <c r="G7" s="34"/>
      <c r="H7" s="34"/>
      <c r="I7" s="34"/>
      <c r="J7" s="34"/>
      <c r="K7" s="34"/>
      <c r="L7" s="34"/>
      <c r="M7" s="34"/>
      <c r="N7" s="34"/>
    </row>
    <row r="8" spans="1:14" ht="11" customHeight="1" x14ac:dyDescent="0.35">
      <c r="A8" s="37" t="s">
        <v>4961</v>
      </c>
      <c r="B8" s="36"/>
      <c r="C8" s="36"/>
      <c r="D8" s="4" t="s">
        <v>794</v>
      </c>
      <c r="E8" s="6"/>
      <c r="F8" s="5" t="s">
        <v>4954</v>
      </c>
      <c r="G8" s="5" t="s">
        <v>4496</v>
      </c>
      <c r="H8" s="8"/>
      <c r="I8" s="8"/>
      <c r="J8" s="5" t="s">
        <v>4951</v>
      </c>
      <c r="K8" s="5" t="s">
        <v>4527</v>
      </c>
      <c r="L8" s="8"/>
      <c r="M8" s="5" t="s">
        <v>495</v>
      </c>
      <c r="N8" s="8"/>
    </row>
    <row r="9" spans="1:14" ht="11" customHeight="1" x14ac:dyDescent="0.35">
      <c r="A9" s="37" t="s">
        <v>4962</v>
      </c>
      <c r="B9" s="36"/>
      <c r="C9" s="36"/>
      <c r="D9" s="4" t="s">
        <v>965</v>
      </c>
      <c r="E9" s="6"/>
      <c r="F9" s="5" t="s">
        <v>4986</v>
      </c>
      <c r="G9" s="5" t="s">
        <v>4496</v>
      </c>
      <c r="H9" s="5" t="s">
        <v>4956</v>
      </c>
      <c r="I9" s="8"/>
      <c r="J9" s="5" t="s">
        <v>4999</v>
      </c>
      <c r="K9" s="5" t="s">
        <v>4527</v>
      </c>
      <c r="L9" s="8"/>
      <c r="M9" s="5" t="s">
        <v>495</v>
      </c>
      <c r="N9" s="8"/>
    </row>
    <row r="10" spans="1:14" ht="11" customHeight="1" x14ac:dyDescent="0.35">
      <c r="A10" s="37" t="s">
        <v>4963</v>
      </c>
      <c r="B10" s="36"/>
      <c r="C10" s="36"/>
      <c r="D10" s="4" t="s">
        <v>538</v>
      </c>
      <c r="E10" s="6"/>
      <c r="F10" s="5" t="s">
        <v>4986</v>
      </c>
      <c r="G10" s="5" t="s">
        <v>4496</v>
      </c>
      <c r="H10" s="5" t="s">
        <v>4987</v>
      </c>
      <c r="I10" s="8"/>
      <c r="J10" s="8"/>
      <c r="K10" s="5" t="s">
        <v>4527</v>
      </c>
      <c r="L10" s="8"/>
      <c r="M10" s="5" t="s">
        <v>495</v>
      </c>
      <c r="N10" s="8"/>
    </row>
    <row r="11" spans="1:14" ht="11" customHeight="1" x14ac:dyDescent="0.35">
      <c r="A11" s="37" t="s">
        <v>4964</v>
      </c>
      <c r="B11" s="36"/>
      <c r="C11" s="36"/>
      <c r="D11" s="4" t="s">
        <v>540</v>
      </c>
      <c r="E11" s="6"/>
      <c r="F11" s="5" t="s">
        <v>4986</v>
      </c>
      <c r="G11" s="5" t="s">
        <v>4496</v>
      </c>
      <c r="H11" s="5" t="s">
        <v>4988</v>
      </c>
      <c r="I11" s="8"/>
      <c r="J11" s="8"/>
      <c r="K11" s="5" t="s">
        <v>4527</v>
      </c>
      <c r="L11" s="8"/>
      <c r="M11" s="5" t="s">
        <v>495</v>
      </c>
      <c r="N11" s="8"/>
    </row>
    <row r="12" spans="1:14" ht="11" customHeight="1" x14ac:dyDescent="0.35">
      <c r="A12" s="37" t="s">
        <v>4965</v>
      </c>
      <c r="B12" s="36"/>
      <c r="C12" s="36"/>
      <c r="D12" s="4" t="s">
        <v>544</v>
      </c>
      <c r="E12" s="6"/>
      <c r="F12" s="5" t="s">
        <v>4986</v>
      </c>
      <c r="G12" s="5" t="s">
        <v>4496</v>
      </c>
      <c r="H12" s="5" t="s">
        <v>4989</v>
      </c>
      <c r="I12" s="8"/>
      <c r="J12" s="8"/>
      <c r="K12" s="5" t="s">
        <v>4527</v>
      </c>
      <c r="L12" s="8"/>
      <c r="M12" s="5" t="s">
        <v>495</v>
      </c>
      <c r="N12" s="8"/>
    </row>
    <row r="13" spans="1:14" ht="11" customHeight="1" x14ac:dyDescent="0.35">
      <c r="A13" s="37" t="s">
        <v>5042</v>
      </c>
      <c r="B13" s="36"/>
      <c r="C13" s="36"/>
      <c r="D13" s="4" t="s">
        <v>550</v>
      </c>
      <c r="E13" s="6"/>
      <c r="F13" s="5" t="s">
        <v>4986</v>
      </c>
      <c r="G13" s="5" t="s">
        <v>4496</v>
      </c>
      <c r="H13" s="5" t="s">
        <v>4990</v>
      </c>
      <c r="I13" s="8"/>
      <c r="J13" s="8"/>
      <c r="K13" s="5" t="s">
        <v>4527</v>
      </c>
      <c r="L13" s="8"/>
      <c r="M13" s="5" t="s">
        <v>495</v>
      </c>
      <c r="N13" s="8"/>
    </row>
    <row r="14" spans="1:14" ht="11" customHeight="1" x14ac:dyDescent="0.35">
      <c r="A14" s="38" t="s">
        <v>4967</v>
      </c>
      <c r="B14" s="39"/>
      <c r="C14" s="39"/>
      <c r="D14" s="4" t="s">
        <v>552</v>
      </c>
      <c r="E14" s="6"/>
      <c r="F14" s="5" t="s">
        <v>4986</v>
      </c>
      <c r="G14" s="5" t="s">
        <v>4496</v>
      </c>
      <c r="H14" s="5" t="s">
        <v>4991</v>
      </c>
      <c r="I14" s="8"/>
      <c r="J14" s="8"/>
      <c r="K14" s="5" t="s">
        <v>4527</v>
      </c>
      <c r="L14" s="8"/>
      <c r="M14" s="5" t="s">
        <v>495</v>
      </c>
      <c r="N14" s="8"/>
    </row>
    <row r="15" spans="1:14" ht="11" customHeight="1" x14ac:dyDescent="0.35">
      <c r="A15" s="36"/>
      <c r="B15" s="37" t="s">
        <v>4968</v>
      </c>
      <c r="C15" s="36"/>
      <c r="D15" s="4" t="s">
        <v>4969</v>
      </c>
      <c r="E15" s="6"/>
      <c r="F15" s="5" t="s">
        <v>4986</v>
      </c>
      <c r="G15" s="5" t="s">
        <v>4496</v>
      </c>
      <c r="H15" s="5" t="s">
        <v>4992</v>
      </c>
      <c r="I15" s="8"/>
      <c r="J15" s="8"/>
      <c r="K15" s="5" t="s">
        <v>4527</v>
      </c>
      <c r="L15" s="8"/>
      <c r="M15" s="5" t="s">
        <v>495</v>
      </c>
      <c r="N15" s="8"/>
    </row>
    <row r="16" spans="1:14" ht="11" customHeight="1" x14ac:dyDescent="0.35">
      <c r="A16" s="36"/>
      <c r="B16" s="37" t="s">
        <v>4970</v>
      </c>
      <c r="C16" s="36"/>
      <c r="D16" s="4" t="s">
        <v>4971</v>
      </c>
      <c r="E16" s="6"/>
      <c r="F16" s="5" t="s">
        <v>4986</v>
      </c>
      <c r="G16" s="5" t="s">
        <v>4496</v>
      </c>
      <c r="H16" s="5" t="s">
        <v>4993</v>
      </c>
      <c r="I16" s="8"/>
      <c r="J16" s="8"/>
      <c r="K16" s="5" t="s">
        <v>4527</v>
      </c>
      <c r="L16" s="8"/>
      <c r="M16" s="5" t="s">
        <v>495</v>
      </c>
      <c r="N16" s="8"/>
    </row>
    <row r="17" spans="1:14" ht="11" customHeight="1" x14ac:dyDescent="0.35">
      <c r="A17" s="36"/>
      <c r="B17" s="37" t="s">
        <v>4972</v>
      </c>
      <c r="C17" s="36"/>
      <c r="D17" s="4" t="s">
        <v>4973</v>
      </c>
      <c r="E17" s="6"/>
      <c r="F17" s="5" t="s">
        <v>4986</v>
      </c>
      <c r="G17" s="5" t="s">
        <v>4496</v>
      </c>
      <c r="H17" s="5" t="s">
        <v>4994</v>
      </c>
      <c r="I17" s="8"/>
      <c r="J17" s="8"/>
      <c r="K17" s="5" t="s">
        <v>4527</v>
      </c>
      <c r="L17" s="8"/>
      <c r="M17" s="5" t="s">
        <v>495</v>
      </c>
      <c r="N17" s="8"/>
    </row>
    <row r="18" spans="1:14" ht="11" customHeight="1" x14ac:dyDescent="0.35">
      <c r="A18" s="36"/>
      <c r="B18" s="37" t="s">
        <v>4974</v>
      </c>
      <c r="C18" s="36"/>
      <c r="D18" s="4" t="s">
        <v>4975</v>
      </c>
      <c r="E18" s="6"/>
      <c r="F18" s="5" t="s">
        <v>4986</v>
      </c>
      <c r="G18" s="5" t="s">
        <v>4496</v>
      </c>
      <c r="H18" s="5" t="s">
        <v>4995</v>
      </c>
      <c r="I18" s="8"/>
      <c r="J18" s="8"/>
      <c r="K18" s="5" t="s">
        <v>4527</v>
      </c>
      <c r="L18" s="8"/>
      <c r="M18" s="5" t="s">
        <v>495</v>
      </c>
      <c r="N18" s="8"/>
    </row>
    <row r="19" spans="1:14" ht="11" customHeight="1" x14ac:dyDescent="0.35">
      <c r="A19" s="37" t="s">
        <v>5043</v>
      </c>
      <c r="B19" s="36"/>
      <c r="C19" s="36"/>
      <c r="D19" s="4" t="s">
        <v>554</v>
      </c>
      <c r="E19" s="6"/>
      <c r="F19" s="5" t="s">
        <v>4986</v>
      </c>
      <c r="G19" s="5" t="s">
        <v>4496</v>
      </c>
      <c r="H19" s="5" t="s">
        <v>4997</v>
      </c>
      <c r="I19" s="8"/>
      <c r="J19" s="8"/>
      <c r="K19" s="8"/>
      <c r="L19" s="8"/>
      <c r="M19" s="5" t="s">
        <v>495</v>
      </c>
      <c r="N19" s="8"/>
    </row>
    <row r="20" spans="1:14" ht="11" customHeight="1" x14ac:dyDescent="0.35">
      <c r="A20" s="37" t="s">
        <v>4977</v>
      </c>
      <c r="B20" s="37" t="s">
        <v>4978</v>
      </c>
      <c r="C20" s="36"/>
      <c r="D20" s="4" t="s">
        <v>584</v>
      </c>
      <c r="E20" s="6"/>
      <c r="F20" s="5" t="s">
        <v>5000</v>
      </c>
      <c r="G20" s="5" t="s">
        <v>4496</v>
      </c>
      <c r="H20" s="5" t="s">
        <v>4997</v>
      </c>
      <c r="I20" s="8"/>
      <c r="J20" s="5" t="s">
        <v>5001</v>
      </c>
      <c r="K20" s="5" t="s">
        <v>4527</v>
      </c>
      <c r="L20" s="8"/>
      <c r="M20" s="5" t="s">
        <v>495</v>
      </c>
      <c r="N20" s="8"/>
    </row>
    <row r="21" spans="1:14" ht="11" customHeight="1" x14ac:dyDescent="0.35">
      <c r="A21" s="36"/>
      <c r="B21" s="37" t="s">
        <v>4979</v>
      </c>
      <c r="C21" s="36"/>
      <c r="D21" s="4" t="s">
        <v>586</v>
      </c>
      <c r="E21" s="6"/>
      <c r="F21" s="5" t="s">
        <v>5002</v>
      </c>
      <c r="G21" s="5" t="s">
        <v>4496</v>
      </c>
      <c r="H21" s="5" t="s">
        <v>4997</v>
      </c>
      <c r="I21" s="5" t="s">
        <v>5003</v>
      </c>
      <c r="J21" s="8"/>
      <c r="K21" s="5" t="s">
        <v>4527</v>
      </c>
      <c r="L21" s="8"/>
      <c r="M21" s="5" t="s">
        <v>495</v>
      </c>
      <c r="N21" s="8"/>
    </row>
    <row r="22" spans="1:14" ht="11" customHeight="1" x14ac:dyDescent="0.35">
      <c r="A22" s="36"/>
      <c r="B22" s="37" t="s">
        <v>4980</v>
      </c>
      <c r="C22" s="36"/>
      <c r="D22" s="4" t="s">
        <v>805</v>
      </c>
      <c r="E22" s="6"/>
      <c r="F22" s="5" t="s">
        <v>5002</v>
      </c>
      <c r="G22" s="5" t="s">
        <v>4496</v>
      </c>
      <c r="H22" s="5" t="s">
        <v>4997</v>
      </c>
      <c r="I22" s="5" t="s">
        <v>5004</v>
      </c>
      <c r="J22" s="8"/>
      <c r="K22" s="5" t="s">
        <v>4527</v>
      </c>
      <c r="L22" s="8"/>
      <c r="M22" s="5" t="s">
        <v>495</v>
      </c>
      <c r="N22" s="8"/>
    </row>
    <row r="23" spans="1:14" ht="11" customHeight="1" x14ac:dyDescent="0.35">
      <c r="A23" s="36"/>
      <c r="B23" s="37" t="s">
        <v>4981</v>
      </c>
      <c r="C23" s="36"/>
      <c r="D23" s="4" t="s">
        <v>588</v>
      </c>
      <c r="E23" s="6"/>
      <c r="F23" s="5" t="s">
        <v>4996</v>
      </c>
      <c r="G23" s="5" t="s">
        <v>4496</v>
      </c>
      <c r="H23" s="5" t="s">
        <v>4997</v>
      </c>
      <c r="I23" s="8"/>
      <c r="J23" s="8"/>
      <c r="K23" s="5" t="s">
        <v>4527</v>
      </c>
      <c r="L23" s="8"/>
      <c r="M23" s="5" t="s">
        <v>495</v>
      </c>
      <c r="N23" s="8"/>
    </row>
    <row r="24" spans="1:14" ht="11" customHeight="1" x14ac:dyDescent="0.35">
      <c r="A24" s="36"/>
      <c r="B24" s="37" t="s">
        <v>4982</v>
      </c>
      <c r="C24" s="36"/>
      <c r="D24" s="4" t="s">
        <v>590</v>
      </c>
      <c r="E24" s="6"/>
      <c r="F24" s="5" t="s">
        <v>4985</v>
      </c>
      <c r="G24" s="8"/>
      <c r="H24" s="8"/>
      <c r="I24" s="8"/>
      <c r="J24" s="8"/>
      <c r="K24" s="8"/>
      <c r="L24" s="8"/>
      <c r="M24" s="8"/>
      <c r="N24" s="8"/>
    </row>
    <row r="25" spans="1:14" ht="11" customHeight="1" x14ac:dyDescent="0.35">
      <c r="A25" s="36"/>
      <c r="B25" s="37" t="s">
        <v>4983</v>
      </c>
      <c r="C25" s="36"/>
      <c r="D25" s="4" t="s">
        <v>592</v>
      </c>
      <c r="E25" s="6"/>
      <c r="F25" s="5" t="s">
        <v>4998</v>
      </c>
      <c r="G25" s="5" t="s">
        <v>4496</v>
      </c>
      <c r="H25" s="8"/>
      <c r="I25" s="8"/>
      <c r="J25" s="8"/>
      <c r="K25" s="5" t="s">
        <v>4527</v>
      </c>
      <c r="L25" s="8"/>
      <c r="M25" s="5" t="s">
        <v>495</v>
      </c>
      <c r="N25" s="5" t="s">
        <v>1542</v>
      </c>
    </row>
    <row r="26" spans="1:14" ht="11" customHeight="1" x14ac:dyDescent="0.35">
      <c r="A26" s="36"/>
      <c r="B26" s="37" t="s">
        <v>5044</v>
      </c>
      <c r="C26" s="36"/>
      <c r="D26" s="4" t="s">
        <v>594</v>
      </c>
      <c r="E26" s="6"/>
      <c r="F26" s="5" t="s">
        <v>4986</v>
      </c>
      <c r="G26" s="8"/>
      <c r="H26" s="8"/>
      <c r="I26" s="8"/>
      <c r="J26" s="8"/>
      <c r="K26" s="5" t="s">
        <v>4527</v>
      </c>
      <c r="L26" s="5" t="s">
        <v>4538</v>
      </c>
      <c r="M26" s="5" t="s">
        <v>495</v>
      </c>
      <c r="N26" s="8"/>
    </row>
    <row r="27" spans="1:14" ht="11" customHeight="1" x14ac:dyDescent="0.35">
      <c r="A27" s="37" t="s">
        <v>5045</v>
      </c>
      <c r="B27" s="38" t="s">
        <v>5046</v>
      </c>
      <c r="C27" s="10"/>
      <c r="D27" s="4" t="s">
        <v>596</v>
      </c>
      <c r="E27" s="6"/>
      <c r="F27" s="5" t="s">
        <v>5057</v>
      </c>
      <c r="G27" s="5" t="s">
        <v>4496</v>
      </c>
      <c r="H27" s="5" t="s">
        <v>4997</v>
      </c>
      <c r="I27" s="8"/>
      <c r="J27" s="8"/>
      <c r="K27" s="5" t="s">
        <v>4529</v>
      </c>
      <c r="L27" s="8"/>
      <c r="M27" s="5" t="s">
        <v>1672</v>
      </c>
      <c r="N27" s="8"/>
    </row>
    <row r="28" spans="1:14" ht="11" customHeight="1" x14ac:dyDescent="0.35">
      <c r="A28" s="36"/>
      <c r="B28" s="36"/>
      <c r="C28" s="7" t="s">
        <v>5047</v>
      </c>
      <c r="D28" s="4" t="s">
        <v>598</v>
      </c>
      <c r="E28" s="6"/>
      <c r="F28" s="5" t="s">
        <v>5057</v>
      </c>
      <c r="G28" s="5" t="s">
        <v>4496</v>
      </c>
      <c r="H28" s="5" t="s">
        <v>4997</v>
      </c>
      <c r="I28" s="8"/>
      <c r="J28" s="8"/>
      <c r="K28" s="5" t="s">
        <v>4533</v>
      </c>
      <c r="L28" s="8"/>
      <c r="M28" s="5" t="s">
        <v>1672</v>
      </c>
      <c r="N28" s="8"/>
    </row>
    <row r="29" spans="1:14" ht="11" customHeight="1" x14ac:dyDescent="0.35">
      <c r="A29" s="36"/>
      <c r="B29" s="36"/>
      <c r="C29" s="7" t="s">
        <v>5048</v>
      </c>
      <c r="D29" s="4" t="s">
        <v>600</v>
      </c>
      <c r="E29" s="6"/>
      <c r="F29" s="5" t="s">
        <v>5057</v>
      </c>
      <c r="G29" s="5" t="s">
        <v>4496</v>
      </c>
      <c r="H29" s="5" t="s">
        <v>4997</v>
      </c>
      <c r="I29" s="8"/>
      <c r="J29" s="8"/>
      <c r="K29" s="5" t="s">
        <v>4534</v>
      </c>
      <c r="L29" s="8"/>
      <c r="M29" s="5" t="s">
        <v>1672</v>
      </c>
      <c r="N29" s="8"/>
    </row>
    <row r="30" spans="1:14" ht="11" customHeight="1" x14ac:dyDescent="0.35">
      <c r="A30" s="36"/>
      <c r="B30" s="36"/>
      <c r="C30" s="7" t="s">
        <v>5049</v>
      </c>
      <c r="D30" s="4" t="s">
        <v>602</v>
      </c>
      <c r="E30" s="6"/>
      <c r="F30" s="5" t="s">
        <v>5057</v>
      </c>
      <c r="G30" s="5" t="s">
        <v>4496</v>
      </c>
      <c r="H30" s="5" t="s">
        <v>4997</v>
      </c>
      <c r="I30" s="8"/>
      <c r="J30" s="8"/>
      <c r="K30" s="5" t="s">
        <v>4535</v>
      </c>
      <c r="L30" s="8"/>
      <c r="M30" s="5" t="s">
        <v>1672</v>
      </c>
      <c r="N30" s="8"/>
    </row>
    <row r="31" spans="1:14" ht="11" customHeight="1" x14ac:dyDescent="0.35">
      <c r="A31" s="36"/>
      <c r="B31" s="37" t="s">
        <v>5050</v>
      </c>
      <c r="C31" s="36"/>
      <c r="D31" s="4" t="s">
        <v>604</v>
      </c>
      <c r="E31" s="6"/>
      <c r="F31" s="5" t="s">
        <v>5058</v>
      </c>
      <c r="G31" s="5" t="s">
        <v>4496</v>
      </c>
      <c r="H31" s="5" t="s">
        <v>4997</v>
      </c>
      <c r="I31" s="8"/>
      <c r="J31" s="8"/>
      <c r="K31" s="5" t="s">
        <v>4529</v>
      </c>
      <c r="L31" s="8"/>
      <c r="M31" s="5" t="s">
        <v>1672</v>
      </c>
      <c r="N31" s="8"/>
    </row>
    <row r="32" spans="1:14" ht="11" customHeight="1" x14ac:dyDescent="0.35">
      <c r="A32" s="36"/>
      <c r="B32" s="37" t="s">
        <v>5051</v>
      </c>
      <c r="C32" s="36"/>
      <c r="D32" s="4" t="s">
        <v>606</v>
      </c>
      <c r="E32" s="6"/>
      <c r="F32" s="5" t="s">
        <v>4986</v>
      </c>
      <c r="G32" s="5" t="s">
        <v>4496</v>
      </c>
      <c r="H32" s="5" t="s">
        <v>4997</v>
      </c>
      <c r="I32" s="8"/>
      <c r="J32" s="8"/>
      <c r="K32" s="5" t="s">
        <v>5059</v>
      </c>
      <c r="L32" s="8"/>
      <c r="M32" s="5" t="s">
        <v>1672</v>
      </c>
      <c r="N32" s="8"/>
    </row>
    <row r="33" spans="1:14" ht="11" customHeight="1" x14ac:dyDescent="0.35">
      <c r="A33" s="36"/>
      <c r="B33" s="37" t="s">
        <v>5052</v>
      </c>
      <c r="C33" s="36"/>
      <c r="D33" s="4" t="s">
        <v>5053</v>
      </c>
      <c r="E33" s="6"/>
      <c r="F33" s="5" t="s">
        <v>5056</v>
      </c>
      <c r="G33" s="5" t="s">
        <v>4496</v>
      </c>
      <c r="H33" s="5" t="s">
        <v>4997</v>
      </c>
      <c r="I33" s="8"/>
      <c r="J33" s="8"/>
      <c r="K33" s="8"/>
      <c r="L33" s="8"/>
      <c r="M33" s="5" t="s">
        <v>1672</v>
      </c>
      <c r="N33" s="8"/>
    </row>
    <row r="34" spans="1:14" ht="11" customHeight="1" x14ac:dyDescent="0.35">
      <c r="A34" s="37" t="s">
        <v>5054</v>
      </c>
      <c r="B34" s="37" t="s">
        <v>4485</v>
      </c>
      <c r="C34" s="36"/>
      <c r="D34" s="4" t="s">
        <v>608</v>
      </c>
      <c r="E34" s="6"/>
      <c r="F34" s="5" t="s">
        <v>4986</v>
      </c>
      <c r="G34" s="5" t="s">
        <v>4536</v>
      </c>
      <c r="H34" s="5" t="s">
        <v>4997</v>
      </c>
      <c r="I34" s="8"/>
      <c r="J34" s="8"/>
      <c r="K34" s="5" t="s">
        <v>4527</v>
      </c>
      <c r="L34" s="8"/>
      <c r="M34" s="5" t="s">
        <v>495</v>
      </c>
      <c r="N34" s="8"/>
    </row>
    <row r="35" spans="1:14" ht="11" customHeight="1" x14ac:dyDescent="0.35">
      <c r="A35" s="36"/>
      <c r="B35" s="37" t="s">
        <v>5055</v>
      </c>
      <c r="C35" s="36"/>
      <c r="D35" s="9" t="s">
        <v>628</v>
      </c>
      <c r="E35" s="6"/>
      <c r="F35" s="5" t="s">
        <v>4986</v>
      </c>
      <c r="G35" s="8"/>
      <c r="H35" s="8"/>
      <c r="I35" s="8"/>
      <c r="J35" s="8"/>
      <c r="K35" s="8"/>
      <c r="L35" s="8"/>
      <c r="M35" s="5" t="s">
        <v>495</v>
      </c>
      <c r="N35" s="8"/>
    </row>
  </sheetData>
  <mergeCells count="40">
    <mergeCell ref="C1:C2"/>
    <mergeCell ref="F6:F7"/>
    <mergeCell ref="A12:C12"/>
    <mergeCell ref="K6:K7"/>
    <mergeCell ref="A13:C13"/>
    <mergeCell ref="D1:D2"/>
    <mergeCell ref="I6:I7"/>
    <mergeCell ref="J6:J7"/>
    <mergeCell ref="A9:C9"/>
    <mergeCell ref="A8:C8"/>
    <mergeCell ref="N6:N7"/>
    <mergeCell ref="A11:C11"/>
    <mergeCell ref="B32:C32"/>
    <mergeCell ref="B31:C31"/>
    <mergeCell ref="A27:A33"/>
    <mergeCell ref="B24:C24"/>
    <mergeCell ref="B21:C21"/>
    <mergeCell ref="B23:C23"/>
    <mergeCell ref="B22:C22"/>
    <mergeCell ref="B26:C26"/>
    <mergeCell ref="B25:C25"/>
    <mergeCell ref="A20:A26"/>
    <mergeCell ref="B27:B30"/>
    <mergeCell ref="G6:G7"/>
    <mergeCell ref="B16:C16"/>
    <mergeCell ref="B15:C15"/>
    <mergeCell ref="B35:C35"/>
    <mergeCell ref="M6:M7"/>
    <mergeCell ref="A10:C10"/>
    <mergeCell ref="B34:C34"/>
    <mergeCell ref="B33:C33"/>
    <mergeCell ref="A34:A35"/>
    <mergeCell ref="H6:H7"/>
    <mergeCell ref="B14:C14"/>
    <mergeCell ref="B20:C20"/>
    <mergeCell ref="L6:L7"/>
    <mergeCell ref="A19:C19"/>
    <mergeCell ref="A14:A18"/>
    <mergeCell ref="B18:C18"/>
    <mergeCell ref="B17:C17"/>
  </mergeCells>
  <dataValidations count="1">
    <dataValidation type="custom" allowBlank="1" showErrorMessage="1" errorTitle="Error" error="Data is of incorrect type!" sqref="E8:E23 E25:E35" xr:uid="{00000000-0002-0000-CA00-000002000000}">
      <formula1>ISNUMBER(E8)</formula1>
    </dataValidation>
  </dataValidations>
  <hyperlinks>
    <hyperlink ref="A1" location="'Table of Contents'!A1" display="S.25.01.04.02 - Calculation of Solvency Capital Requirement" xr:uid="{00000000-0004-0000-C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CA00-000000000000}">
          <x14:formula1>
            <xm:f>Enumerations!$A$751:$A$751</xm:f>
          </x14:formula1>
          <xm:sqref>B3</xm:sqref>
        </x14:dataValidation>
        <x14:dataValidation type="list" allowBlank="1" showErrorMessage="1" errorTitle="Error" error="Data is of incorrect type!" xr:uid="{00000000-0002-0000-CA00-000001000000}">
          <x14:formula1>
            <xm:f>Enumerations!$A$752:$C$752</xm:f>
          </x14:formula1>
          <xm:sqref>B4</xm:sqref>
        </x14:dataValidation>
        <x14:dataValidation type="list" allowBlank="1" showErrorMessage="1" errorTitle="Error" error="Data is of incorrect type!" xr:uid="{00000000-0002-0000-CA00-000015000000}">
          <x14:formula1>
            <xm:f>Enumerations!$A$753:$D$753</xm:f>
          </x14:formula1>
          <xm:sqref>E24</xm:sqref>
        </x14:dataValidation>
      </x14:dataValidations>
    </ext>
  </extLst>
</worksheet>
</file>

<file path=xl/worksheets/sheet20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B00-000000000000}">
  <sheetPr codeName="Sheet204">
    <pageSetUpPr autoPageBreaks="0"/>
  </sheetPr>
  <dimension ref="A1:F1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6" width="15" customWidth="1"/>
  </cols>
  <sheetData>
    <row r="1" spans="1:6" ht="12" customHeight="1" x14ac:dyDescent="0.35">
      <c r="A1" s="1" t="s">
        <v>5060</v>
      </c>
    </row>
    <row r="3" spans="1:6" ht="11" customHeight="1" x14ac:dyDescent="0.35">
      <c r="C3" s="3" t="s">
        <v>4931</v>
      </c>
      <c r="D3" s="3" t="s">
        <v>5061</v>
      </c>
      <c r="E3" s="33" t="s">
        <v>4941</v>
      </c>
      <c r="F3" s="33" t="s">
        <v>4942</v>
      </c>
    </row>
    <row r="4" spans="1:6" ht="11" customHeight="1" x14ac:dyDescent="0.35">
      <c r="C4" s="4" t="s">
        <v>1590</v>
      </c>
      <c r="D4" s="4" t="s">
        <v>1370</v>
      </c>
      <c r="E4" s="34"/>
      <c r="F4" s="34"/>
    </row>
    <row r="5" spans="1:6" ht="11" customHeight="1" x14ac:dyDescent="0.35">
      <c r="A5" s="7" t="s">
        <v>4933</v>
      </c>
      <c r="B5" s="4" t="s">
        <v>518</v>
      </c>
      <c r="C5" s="6"/>
      <c r="D5" s="6"/>
      <c r="E5" s="8"/>
      <c r="F5" s="5" t="s">
        <v>4943</v>
      </c>
    </row>
    <row r="6" spans="1:6" ht="11" customHeight="1" x14ac:dyDescent="0.35">
      <c r="A6" s="7" t="s">
        <v>4934</v>
      </c>
      <c r="B6" s="4" t="s">
        <v>520</v>
      </c>
      <c r="C6" s="6"/>
      <c r="D6" s="12"/>
      <c r="E6" s="8"/>
      <c r="F6" s="5" t="s">
        <v>4944</v>
      </c>
    </row>
    <row r="7" spans="1:6" ht="11" customHeight="1" x14ac:dyDescent="0.35">
      <c r="A7" s="7" t="s">
        <v>4935</v>
      </c>
      <c r="B7" s="4" t="s">
        <v>522</v>
      </c>
      <c r="C7" s="6"/>
      <c r="D7" s="6"/>
      <c r="E7" s="8"/>
      <c r="F7" s="5" t="s">
        <v>4945</v>
      </c>
    </row>
    <row r="8" spans="1:6" ht="11" customHeight="1" x14ac:dyDescent="0.35">
      <c r="A8" s="7" t="s">
        <v>4936</v>
      </c>
      <c r="B8" s="4" t="s">
        <v>524</v>
      </c>
      <c r="C8" s="6"/>
      <c r="D8" s="6"/>
      <c r="E8" s="8"/>
      <c r="F8" s="5" t="s">
        <v>4946</v>
      </c>
    </row>
    <row r="9" spans="1:6" ht="11" customHeight="1" x14ac:dyDescent="0.35">
      <c r="A9" s="7" t="s">
        <v>4937</v>
      </c>
      <c r="B9" s="4" t="s">
        <v>885</v>
      </c>
      <c r="C9" s="6"/>
      <c r="D9" s="6"/>
      <c r="E9" s="8"/>
      <c r="F9" s="5" t="s">
        <v>4947</v>
      </c>
    </row>
    <row r="10" spans="1:6" ht="11" customHeight="1" x14ac:dyDescent="0.35">
      <c r="A10" s="7" t="s">
        <v>4938</v>
      </c>
      <c r="B10" s="4" t="s">
        <v>526</v>
      </c>
      <c r="C10" s="6"/>
      <c r="D10" s="12"/>
      <c r="E10" s="5" t="s">
        <v>4949</v>
      </c>
      <c r="F10" s="5" t="s">
        <v>4950</v>
      </c>
    </row>
    <row r="11" spans="1:6" ht="11" customHeight="1" x14ac:dyDescent="0.35">
      <c r="A11" s="7" t="s">
        <v>4939</v>
      </c>
      <c r="B11" s="4" t="s">
        <v>954</v>
      </c>
      <c r="C11" s="6"/>
      <c r="D11" s="12"/>
      <c r="E11" s="8"/>
      <c r="F11" s="5" t="s">
        <v>4948</v>
      </c>
    </row>
    <row r="12" spans="1:6" ht="11" customHeight="1" x14ac:dyDescent="0.35">
      <c r="A12" s="7" t="s">
        <v>4940</v>
      </c>
      <c r="B12" s="4" t="s">
        <v>528</v>
      </c>
      <c r="C12" s="6"/>
      <c r="D12" s="12"/>
      <c r="E12" s="5" t="s">
        <v>4952</v>
      </c>
      <c r="F12" s="5" t="s">
        <v>4951</v>
      </c>
    </row>
    <row r="13" spans="1:6" ht="11" customHeight="1" x14ac:dyDescent="0.35">
      <c r="B13" s="5" t="s">
        <v>14</v>
      </c>
      <c r="C13" s="5" t="s">
        <v>4955</v>
      </c>
      <c r="D13" s="5" t="s">
        <v>5062</v>
      </c>
    </row>
    <row r="14" spans="1:6" ht="11" customHeight="1" x14ac:dyDescent="0.35">
      <c r="B14" s="5" t="s">
        <v>4953</v>
      </c>
      <c r="C14" s="5" t="s">
        <v>4957</v>
      </c>
      <c r="D14" s="8"/>
    </row>
    <row r="15" spans="1:6" ht="11" customHeight="1" x14ac:dyDescent="0.35">
      <c r="B15" s="5" t="s">
        <v>1572</v>
      </c>
      <c r="C15" s="5" t="s">
        <v>5063</v>
      </c>
      <c r="D15" s="8"/>
    </row>
    <row r="16" spans="1:6" ht="11" customHeight="1" x14ac:dyDescent="0.35">
      <c r="B16" s="5" t="s">
        <v>493</v>
      </c>
      <c r="C16" s="5" t="s">
        <v>495</v>
      </c>
      <c r="D16" s="8"/>
    </row>
  </sheetData>
  <mergeCells count="2">
    <mergeCell ref="E3:E4"/>
    <mergeCell ref="F3:F4"/>
  </mergeCells>
  <dataValidations count="1">
    <dataValidation type="custom" allowBlank="1" showErrorMessage="1" errorTitle="Error" error="Data is of incorrect type!" sqref="C5:C12" xr:uid="{00000000-0002-0000-CB00-000000000000}">
      <formula1>ISNUMBER(C5)</formula1>
    </dataValidation>
  </dataValidations>
  <hyperlinks>
    <hyperlink ref="A1" location="'Table of Contents'!A1" display="S.25.01.21.01 - Basic Solvency Capital Requirement" xr:uid="{00000000-0004-0000-CB00-000000000000}"/>
  </hyperlinks>
  <pageMargins left="0.7" right="0.7" top="0.75" bottom="0.75" header="0.3" footer="0.3"/>
  <pageSetup firstPageNumber="0" orientation="portrait"/>
  <drawing r:id="rId1"/>
  <legacyDrawing r:id="rId2"/>
</worksheet>
</file>

<file path=xl/worksheets/sheet20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C00-000000000000}">
  <sheetPr codeName="Sheet205">
    <pageSetUpPr autoPageBreaks="0"/>
  </sheetPr>
  <dimension ref="A1:I19"/>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9" width="15" customWidth="1"/>
  </cols>
  <sheetData>
    <row r="1" spans="1:9" ht="12" customHeight="1" x14ac:dyDescent="0.35">
      <c r="A1" s="1" t="s">
        <v>5064</v>
      </c>
    </row>
    <row r="3" spans="1:9" ht="11" customHeight="1" x14ac:dyDescent="0.35">
      <c r="D3" s="3" t="s">
        <v>3989</v>
      </c>
      <c r="E3" s="33" t="s">
        <v>14</v>
      </c>
      <c r="F3" s="33" t="s">
        <v>4953</v>
      </c>
      <c r="G3" s="33" t="s">
        <v>4984</v>
      </c>
      <c r="H3" s="33" t="s">
        <v>4942</v>
      </c>
      <c r="I3" s="33" t="s">
        <v>493</v>
      </c>
    </row>
    <row r="4" spans="1:9" ht="11" customHeight="1" x14ac:dyDescent="0.35">
      <c r="D4" s="4" t="s">
        <v>1588</v>
      </c>
      <c r="E4" s="34"/>
      <c r="F4" s="34"/>
      <c r="G4" s="34"/>
      <c r="H4" s="34"/>
      <c r="I4" s="34"/>
    </row>
    <row r="5" spans="1:9" ht="11" customHeight="1" x14ac:dyDescent="0.35">
      <c r="A5" s="37" t="s">
        <v>4962</v>
      </c>
      <c r="B5" s="36"/>
      <c r="C5" s="4" t="s">
        <v>965</v>
      </c>
      <c r="D5" s="6"/>
      <c r="E5" s="5" t="s">
        <v>4986</v>
      </c>
      <c r="F5" s="5" t="s">
        <v>4956</v>
      </c>
      <c r="G5" s="8"/>
      <c r="H5" s="5" t="s">
        <v>4999</v>
      </c>
      <c r="I5" s="5" t="s">
        <v>495</v>
      </c>
    </row>
    <row r="6" spans="1:9" ht="11" customHeight="1" x14ac:dyDescent="0.35">
      <c r="A6" s="37" t="s">
        <v>4963</v>
      </c>
      <c r="B6" s="36"/>
      <c r="C6" s="4" t="s">
        <v>538</v>
      </c>
      <c r="D6" s="6"/>
      <c r="E6" s="5" t="s">
        <v>4986</v>
      </c>
      <c r="F6" s="5" t="s">
        <v>4987</v>
      </c>
      <c r="G6" s="8"/>
      <c r="H6" s="8"/>
      <c r="I6" s="5" t="s">
        <v>495</v>
      </c>
    </row>
    <row r="7" spans="1:9" ht="11" customHeight="1" x14ac:dyDescent="0.35">
      <c r="A7" s="37" t="s">
        <v>4964</v>
      </c>
      <c r="B7" s="36"/>
      <c r="C7" s="4" t="s">
        <v>540</v>
      </c>
      <c r="D7" s="6"/>
      <c r="E7" s="5" t="s">
        <v>4986</v>
      </c>
      <c r="F7" s="5" t="s">
        <v>4988</v>
      </c>
      <c r="G7" s="8"/>
      <c r="H7" s="8"/>
      <c r="I7" s="5" t="s">
        <v>495</v>
      </c>
    </row>
    <row r="8" spans="1:9" ht="11" customHeight="1" x14ac:dyDescent="0.35">
      <c r="A8" s="37" t="s">
        <v>4965</v>
      </c>
      <c r="B8" s="36"/>
      <c r="C8" s="4" t="s">
        <v>544</v>
      </c>
      <c r="D8" s="6"/>
      <c r="E8" s="5" t="s">
        <v>4986</v>
      </c>
      <c r="F8" s="5" t="s">
        <v>4989</v>
      </c>
      <c r="G8" s="8"/>
      <c r="H8" s="8"/>
      <c r="I8" s="5" t="s">
        <v>495</v>
      </c>
    </row>
    <row r="9" spans="1:9" ht="11" customHeight="1" x14ac:dyDescent="0.35">
      <c r="A9" s="37" t="s">
        <v>4966</v>
      </c>
      <c r="B9" s="36"/>
      <c r="C9" s="4" t="s">
        <v>550</v>
      </c>
      <c r="D9" s="6"/>
      <c r="E9" s="5" t="s">
        <v>4986</v>
      </c>
      <c r="F9" s="5" t="s">
        <v>4990</v>
      </c>
      <c r="G9" s="8"/>
      <c r="H9" s="8"/>
      <c r="I9" s="5" t="s">
        <v>495</v>
      </c>
    </row>
    <row r="10" spans="1:9" ht="11" customHeight="1" x14ac:dyDescent="0.35">
      <c r="A10" s="38" t="s">
        <v>5065</v>
      </c>
      <c r="B10" s="10"/>
      <c r="C10" s="4" t="s">
        <v>552</v>
      </c>
      <c r="D10" s="6"/>
      <c r="E10" s="5" t="s">
        <v>4986</v>
      </c>
      <c r="F10" s="5" t="s">
        <v>4991</v>
      </c>
      <c r="G10" s="8"/>
      <c r="H10" s="8"/>
      <c r="I10" s="5" t="s">
        <v>495</v>
      </c>
    </row>
    <row r="11" spans="1:9" ht="11" customHeight="1" x14ac:dyDescent="0.35">
      <c r="A11" s="36"/>
      <c r="B11" s="7" t="s">
        <v>4968</v>
      </c>
      <c r="C11" s="4" t="s">
        <v>4969</v>
      </c>
      <c r="D11" s="6"/>
      <c r="E11" s="5" t="s">
        <v>4986</v>
      </c>
      <c r="F11" s="5" t="s">
        <v>4992</v>
      </c>
      <c r="G11" s="8"/>
      <c r="H11" s="8"/>
      <c r="I11" s="5" t="s">
        <v>495</v>
      </c>
    </row>
    <row r="12" spans="1:9" ht="11" customHeight="1" x14ac:dyDescent="0.35">
      <c r="A12" s="36"/>
      <c r="B12" s="7" t="s">
        <v>4970</v>
      </c>
      <c r="C12" s="4" t="s">
        <v>4971</v>
      </c>
      <c r="D12" s="6"/>
      <c r="E12" s="5" t="s">
        <v>4986</v>
      </c>
      <c r="F12" s="5" t="s">
        <v>4993</v>
      </c>
      <c r="G12" s="8"/>
      <c r="H12" s="8"/>
      <c r="I12" s="5" t="s">
        <v>495</v>
      </c>
    </row>
    <row r="13" spans="1:9" ht="11" customHeight="1" x14ac:dyDescent="0.35">
      <c r="A13" s="36"/>
      <c r="B13" s="7" t="s">
        <v>4972</v>
      </c>
      <c r="C13" s="4" t="s">
        <v>4973</v>
      </c>
      <c r="D13" s="6"/>
      <c r="E13" s="5" t="s">
        <v>4986</v>
      </c>
      <c r="F13" s="5" t="s">
        <v>4994</v>
      </c>
      <c r="G13" s="8"/>
      <c r="H13" s="8"/>
      <c r="I13" s="5" t="s">
        <v>495</v>
      </c>
    </row>
    <row r="14" spans="1:9" ht="11" customHeight="1" x14ac:dyDescent="0.35">
      <c r="A14" s="36"/>
      <c r="B14" s="7" t="s">
        <v>4974</v>
      </c>
      <c r="C14" s="4" t="s">
        <v>4975</v>
      </c>
      <c r="D14" s="6"/>
      <c r="E14" s="5" t="s">
        <v>4986</v>
      </c>
      <c r="F14" s="5" t="s">
        <v>4995</v>
      </c>
      <c r="G14" s="8"/>
      <c r="H14" s="8"/>
      <c r="I14" s="5" t="s">
        <v>495</v>
      </c>
    </row>
    <row r="15" spans="1:9" ht="11" customHeight="1" x14ac:dyDescent="0.35">
      <c r="A15" s="37" t="s">
        <v>4976</v>
      </c>
      <c r="B15" s="36"/>
      <c r="C15" s="4" t="s">
        <v>554</v>
      </c>
      <c r="D15" s="6"/>
      <c r="E15" s="5" t="s">
        <v>4986</v>
      </c>
      <c r="F15" s="8"/>
      <c r="G15" s="8"/>
      <c r="H15" s="8"/>
      <c r="I15" s="5" t="s">
        <v>495</v>
      </c>
    </row>
    <row r="16" spans="1:9" ht="11" customHeight="1" x14ac:dyDescent="0.35">
      <c r="A16" s="37" t="s">
        <v>4977</v>
      </c>
      <c r="B16" s="7" t="s">
        <v>4978</v>
      </c>
      <c r="C16" s="4" t="s">
        <v>584</v>
      </c>
      <c r="D16" s="6"/>
      <c r="E16" s="5" t="s">
        <v>5000</v>
      </c>
      <c r="F16" s="5" t="s">
        <v>4997</v>
      </c>
      <c r="G16" s="8"/>
      <c r="H16" s="5" t="s">
        <v>5001</v>
      </c>
      <c r="I16" s="5" t="s">
        <v>495</v>
      </c>
    </row>
    <row r="17" spans="1:9" ht="11" customHeight="1" x14ac:dyDescent="0.35">
      <c r="A17" s="36"/>
      <c r="B17" s="7" t="s">
        <v>4979</v>
      </c>
      <c r="C17" s="4" t="s">
        <v>586</v>
      </c>
      <c r="D17" s="6"/>
      <c r="E17" s="5" t="s">
        <v>5002</v>
      </c>
      <c r="F17" s="5" t="s">
        <v>4997</v>
      </c>
      <c r="G17" s="5" t="s">
        <v>5003</v>
      </c>
      <c r="H17" s="8"/>
      <c r="I17" s="5" t="s">
        <v>495</v>
      </c>
    </row>
    <row r="18" spans="1:9" ht="11" customHeight="1" x14ac:dyDescent="0.35">
      <c r="A18" s="36"/>
      <c r="B18" s="7" t="s">
        <v>4980</v>
      </c>
      <c r="C18" s="4" t="s">
        <v>805</v>
      </c>
      <c r="D18" s="6"/>
      <c r="E18" s="5" t="s">
        <v>5002</v>
      </c>
      <c r="F18" s="5" t="s">
        <v>4997</v>
      </c>
      <c r="G18" s="5" t="s">
        <v>5004</v>
      </c>
      <c r="H18" s="8"/>
      <c r="I18" s="5" t="s">
        <v>495</v>
      </c>
    </row>
    <row r="19" spans="1:9" ht="11" customHeight="1" x14ac:dyDescent="0.35">
      <c r="A19" s="36"/>
      <c r="B19" s="7" t="s">
        <v>4981</v>
      </c>
      <c r="C19" s="9" t="s">
        <v>588</v>
      </c>
      <c r="D19" s="6"/>
      <c r="E19" s="5" t="s">
        <v>4996</v>
      </c>
      <c r="F19" s="5" t="s">
        <v>4997</v>
      </c>
      <c r="G19" s="8"/>
      <c r="H19" s="8"/>
      <c r="I19" s="5" t="s">
        <v>495</v>
      </c>
    </row>
  </sheetData>
  <mergeCells count="13">
    <mergeCell ref="A16:A19"/>
    <mergeCell ref="H3:H4"/>
    <mergeCell ref="A15:B15"/>
    <mergeCell ref="I3:I4"/>
    <mergeCell ref="A10:A14"/>
    <mergeCell ref="F3:F4"/>
    <mergeCell ref="G3:G4"/>
    <mergeCell ref="E3:E4"/>
    <mergeCell ref="A9:B9"/>
    <mergeCell ref="A5:B5"/>
    <mergeCell ref="A6:B6"/>
    <mergeCell ref="A7:B7"/>
    <mergeCell ref="A8:B8"/>
  </mergeCells>
  <dataValidations count="1">
    <dataValidation type="custom" allowBlank="1" showErrorMessage="1" errorTitle="Error" error="Data is of incorrect type!" sqref="D5:D19" xr:uid="{00000000-0002-0000-CC00-000000000000}">
      <formula1>ISNUMBER(D5)</formula1>
    </dataValidation>
  </dataValidations>
  <hyperlinks>
    <hyperlink ref="A1" location="'Table of Contents'!A1" display="S.25.01.21.02 - Calculation of Solvency Capital Requirement" xr:uid="{00000000-0004-0000-CC00-000000000000}"/>
  </hyperlinks>
  <pageMargins left="0.7" right="0.7" top="0.75" bottom="0.75" header="0.3" footer="0.3"/>
  <pageSetup firstPageNumber="0" orientation="portrait"/>
  <drawing r:id="rId1"/>
  <legacyDrawing r:id="rId2"/>
</worksheet>
</file>

<file path=xl/worksheets/sheet20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D00-000000000000}">
  <sheetPr codeName="Sheet206">
    <pageSetUpPr autoPageBreaks="0"/>
  </sheetPr>
  <dimension ref="A1:D7"/>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5066</v>
      </c>
    </row>
    <row r="3" spans="1:4" ht="11" customHeight="1" x14ac:dyDescent="0.35">
      <c r="C3" s="3" t="s">
        <v>5067</v>
      </c>
      <c r="D3" s="33" t="s">
        <v>14</v>
      </c>
    </row>
    <row r="4" spans="1:4" ht="11" customHeight="1" x14ac:dyDescent="0.35">
      <c r="C4" s="4" t="s">
        <v>1353</v>
      </c>
      <c r="D4" s="34"/>
    </row>
    <row r="5" spans="1:4" ht="11" customHeight="1" x14ac:dyDescent="0.35">
      <c r="A5" s="7" t="s">
        <v>4935</v>
      </c>
      <c r="B5" s="4" t="s">
        <v>522</v>
      </c>
      <c r="C5" s="6"/>
      <c r="D5" s="5" t="s">
        <v>5068</v>
      </c>
    </row>
    <row r="6" spans="1:4" ht="11" customHeight="1" x14ac:dyDescent="0.35">
      <c r="A6" s="7" t="s">
        <v>4936</v>
      </c>
      <c r="B6" s="4" t="s">
        <v>524</v>
      </c>
      <c r="C6" s="6"/>
      <c r="D6" s="5" t="s">
        <v>5069</v>
      </c>
    </row>
    <row r="7" spans="1:4" ht="11" customHeight="1" x14ac:dyDescent="0.35">
      <c r="A7" s="7" t="s">
        <v>4937</v>
      </c>
      <c r="B7" s="9" t="s">
        <v>885</v>
      </c>
      <c r="C7" s="6"/>
      <c r="D7" s="5" t="s">
        <v>5070</v>
      </c>
    </row>
  </sheetData>
  <mergeCells count="1">
    <mergeCell ref="D3:D4"/>
  </mergeCells>
  <hyperlinks>
    <hyperlink ref="A1" location="'Table of Contents'!A1" display="S.25.01.21.03 - Basic Solvency Capital Requirement (USP)" xr:uid="{00000000-0004-0000-CD00-000000000000}"/>
  </hyperlinks>
  <pageMargins left="0.7" right="0.7" top="0.75" bottom="0.75" header="0.3" footer="0.3"/>
  <pageSetup firstPageNumber="0" orientation="portrait"/>
  <drawing r:id="rId1"/>
  <legacyDrawing r:id="rId2"/>
</worksheet>
</file>

<file path=xl/worksheets/sheet20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E00-000000000000}">
  <sheetPr codeName="Sheet207">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5071</v>
      </c>
    </row>
    <row r="3" spans="1:4" ht="11" customHeight="1" x14ac:dyDescent="0.35">
      <c r="C3" s="3" t="s">
        <v>5010</v>
      </c>
      <c r="D3" s="33" t="s">
        <v>14</v>
      </c>
    </row>
    <row r="4" spans="1:4" ht="11" customHeight="1" x14ac:dyDescent="0.35">
      <c r="C4" s="4" t="s">
        <v>5011</v>
      </c>
      <c r="D4" s="34"/>
    </row>
    <row r="5" spans="1:4" ht="11" customHeight="1" x14ac:dyDescent="0.35">
      <c r="A5" s="7" t="s">
        <v>5012</v>
      </c>
      <c r="B5" s="9" t="s">
        <v>636</v>
      </c>
      <c r="C5" s="6"/>
      <c r="D5" s="5" t="s">
        <v>5013</v>
      </c>
    </row>
  </sheetData>
  <mergeCells count="1">
    <mergeCell ref="D3:D4"/>
  </mergeCells>
  <hyperlinks>
    <hyperlink ref="A1" location="'Table of Contents'!A1" display="S.25.01.21.04 - Approach to tax rate" xr:uid="{00000000-0004-0000-C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CE00-000000000000}">
          <x14:formula1>
            <xm:f>Enumerations!$A$754:$C$754</xm:f>
          </x14:formula1>
          <xm:sqref>C5</xm:sqref>
        </x14:dataValidation>
      </x14:dataValidations>
    </ext>
  </extLst>
</worksheet>
</file>

<file path=xl/worksheets/sheet20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F00-000000000000}">
  <sheetPr codeName="Sheet208">
    <pageSetUpPr autoPageBreaks="0"/>
  </sheetPr>
  <dimension ref="A1:G11"/>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7" width="15" customWidth="1"/>
  </cols>
  <sheetData>
    <row r="1" spans="1:7" ht="12" customHeight="1" x14ac:dyDescent="0.35">
      <c r="A1" s="1" t="s">
        <v>5072</v>
      </c>
    </row>
    <row r="3" spans="1:7" ht="11" customHeight="1" x14ac:dyDescent="0.35">
      <c r="D3" s="3" t="s">
        <v>5029</v>
      </c>
      <c r="E3" s="33" t="s">
        <v>14</v>
      </c>
      <c r="F3" s="33" t="s">
        <v>4953</v>
      </c>
      <c r="G3" s="33" t="s">
        <v>1572</v>
      </c>
    </row>
    <row r="4" spans="1:7" ht="11" customHeight="1" x14ac:dyDescent="0.35">
      <c r="D4" s="4" t="s">
        <v>1818</v>
      </c>
      <c r="E4" s="34"/>
      <c r="F4" s="34"/>
      <c r="G4" s="34"/>
    </row>
    <row r="5" spans="1:7" ht="11" customHeight="1" x14ac:dyDescent="0.35">
      <c r="A5" s="38" t="s">
        <v>5029</v>
      </c>
      <c r="B5" s="10"/>
      <c r="C5" s="4" t="s">
        <v>1442</v>
      </c>
      <c r="D5" s="6"/>
      <c r="E5" s="5" t="s">
        <v>4986</v>
      </c>
      <c r="F5" s="5" t="s">
        <v>4988</v>
      </c>
      <c r="G5" s="8"/>
    </row>
    <row r="6" spans="1:7" ht="11" customHeight="1" x14ac:dyDescent="0.35">
      <c r="A6" s="36"/>
      <c r="B6" s="7" t="s">
        <v>5030</v>
      </c>
      <c r="C6" s="4" t="s">
        <v>1444</v>
      </c>
      <c r="D6" s="6"/>
      <c r="E6" s="5" t="s">
        <v>4986</v>
      </c>
      <c r="F6" s="5" t="s">
        <v>5035</v>
      </c>
      <c r="G6" s="8"/>
    </row>
    <row r="7" spans="1:7" ht="11" customHeight="1" x14ac:dyDescent="0.35">
      <c r="A7" s="36"/>
      <c r="B7" s="7" t="s">
        <v>5031</v>
      </c>
      <c r="C7" s="4" t="s">
        <v>638</v>
      </c>
      <c r="D7" s="6"/>
      <c r="E7" s="5" t="s">
        <v>4986</v>
      </c>
      <c r="F7" s="5" t="s">
        <v>5036</v>
      </c>
      <c r="G7" s="8"/>
    </row>
    <row r="8" spans="1:7" ht="11" customHeight="1" x14ac:dyDescent="0.35">
      <c r="A8" s="36"/>
      <c r="B8" s="7" t="s">
        <v>5032</v>
      </c>
      <c r="C8" s="4" t="s">
        <v>640</v>
      </c>
      <c r="D8" s="6"/>
      <c r="E8" s="5" t="s">
        <v>4986</v>
      </c>
      <c r="F8" s="5" t="s">
        <v>5037</v>
      </c>
      <c r="G8" s="8"/>
    </row>
    <row r="9" spans="1:7" ht="11" customHeight="1" x14ac:dyDescent="0.35">
      <c r="A9" s="36"/>
      <c r="B9" s="7" t="s">
        <v>5033</v>
      </c>
      <c r="C9" s="4" t="s">
        <v>642</v>
      </c>
      <c r="D9" s="6"/>
      <c r="E9" s="5" t="s">
        <v>4986</v>
      </c>
      <c r="F9" s="5" t="s">
        <v>5038</v>
      </c>
      <c r="G9" s="8"/>
    </row>
    <row r="10" spans="1:7" ht="11" customHeight="1" x14ac:dyDescent="0.35">
      <c r="A10" s="36"/>
      <c r="B10" s="7" t="s">
        <v>5034</v>
      </c>
      <c r="C10" s="4" t="s">
        <v>644</v>
      </c>
      <c r="D10" s="6"/>
      <c r="E10" s="5" t="s">
        <v>4986</v>
      </c>
      <c r="F10" s="5" t="s">
        <v>4988</v>
      </c>
      <c r="G10" s="5" t="s">
        <v>1638</v>
      </c>
    </row>
    <row r="11" spans="1:7" ht="11" customHeight="1" x14ac:dyDescent="0.35">
      <c r="C11" s="5" t="s">
        <v>493</v>
      </c>
      <c r="D11" s="5" t="s">
        <v>495</v>
      </c>
    </row>
  </sheetData>
  <mergeCells count="4">
    <mergeCell ref="A5:A10"/>
    <mergeCell ref="E3:E4"/>
    <mergeCell ref="F3:F4"/>
    <mergeCell ref="G3:G4"/>
  </mergeCells>
  <dataValidations count="1">
    <dataValidation type="custom" allowBlank="1" showErrorMessage="1" errorTitle="Error" error="Data is of incorrect type!" sqref="D5:D10" xr:uid="{00000000-0002-0000-CF00-000000000000}">
      <formula1>ISNUMBER(D5)</formula1>
    </dataValidation>
  </dataValidations>
  <hyperlinks>
    <hyperlink ref="A1" location="'Table of Contents'!A1" display="S.25.01.21.05 - Calculation of loss absorbing capacity of deferred taxes" xr:uid="{00000000-0004-0000-CF00-000000000000}"/>
  </hyperlinks>
  <pageMargins left="0.7" right="0.7" top="0.75" bottom="0.75" header="0.3" footer="0.3"/>
  <pageSetup firstPageNumber="0" orientation="portrait"/>
  <drawing r:id="rId1"/>
  <legacyDrawing r:id="rId2"/>
</worksheet>
</file>

<file path=xl/worksheets/sheet20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000-000000000000}">
  <sheetPr codeName="Sheet209">
    <pageSetUpPr autoPageBreaks="0"/>
  </sheetPr>
  <dimension ref="A1:F1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5073</v>
      </c>
      <c r="C1" s="31" t="s">
        <v>20</v>
      </c>
    </row>
    <row r="2" spans="1:6" x14ac:dyDescent="0.35">
      <c r="C2" s="32"/>
    </row>
    <row r="3" spans="1:6" ht="10" customHeight="1" x14ac:dyDescent="0.35">
      <c r="A3" s="3" t="s">
        <v>2</v>
      </c>
      <c r="B3" s="2"/>
    </row>
    <row r="5" spans="1:6" ht="11" customHeight="1" x14ac:dyDescent="0.35">
      <c r="C5" s="3" t="s">
        <v>4931</v>
      </c>
      <c r="D5" s="3" t="s">
        <v>5061</v>
      </c>
      <c r="E5" s="33" t="s">
        <v>4941</v>
      </c>
      <c r="F5" s="33" t="s">
        <v>4942</v>
      </c>
    </row>
    <row r="6" spans="1:6" ht="11" customHeight="1" x14ac:dyDescent="0.35">
      <c r="C6" s="4" t="s">
        <v>1590</v>
      </c>
      <c r="D6" s="4" t="s">
        <v>1370</v>
      </c>
      <c r="E6" s="34"/>
      <c r="F6" s="34"/>
    </row>
    <row r="7" spans="1:6" ht="11" customHeight="1" x14ac:dyDescent="0.35">
      <c r="A7" s="7" t="s">
        <v>4933</v>
      </c>
      <c r="B7" s="4" t="s">
        <v>518</v>
      </c>
      <c r="C7" s="6"/>
      <c r="D7" s="6"/>
      <c r="E7" s="8"/>
      <c r="F7" s="5" t="s">
        <v>4943</v>
      </c>
    </row>
    <row r="8" spans="1:6" ht="11" customHeight="1" x14ac:dyDescent="0.35">
      <c r="A8" s="7" t="s">
        <v>4934</v>
      </c>
      <c r="B8" s="4" t="s">
        <v>520</v>
      </c>
      <c r="C8" s="6"/>
      <c r="D8" s="12"/>
      <c r="E8" s="8"/>
      <c r="F8" s="5" t="s">
        <v>4944</v>
      </c>
    </row>
    <row r="9" spans="1:6" ht="11" customHeight="1" x14ac:dyDescent="0.35">
      <c r="A9" s="7" t="s">
        <v>4935</v>
      </c>
      <c r="B9" s="4" t="s">
        <v>522</v>
      </c>
      <c r="C9" s="6"/>
      <c r="D9" s="6"/>
      <c r="E9" s="8"/>
      <c r="F9" s="5" t="s">
        <v>4945</v>
      </c>
    </row>
    <row r="10" spans="1:6" ht="11" customHeight="1" x14ac:dyDescent="0.35">
      <c r="A10" s="7" t="s">
        <v>4936</v>
      </c>
      <c r="B10" s="4" t="s">
        <v>524</v>
      </c>
      <c r="C10" s="6"/>
      <c r="D10" s="6"/>
      <c r="E10" s="8"/>
      <c r="F10" s="5" t="s">
        <v>4946</v>
      </c>
    </row>
    <row r="11" spans="1:6" ht="11" customHeight="1" x14ac:dyDescent="0.35">
      <c r="A11" s="7" t="s">
        <v>4937</v>
      </c>
      <c r="B11" s="4" t="s">
        <v>885</v>
      </c>
      <c r="C11" s="6"/>
      <c r="D11" s="6"/>
      <c r="E11" s="8"/>
      <c r="F11" s="5" t="s">
        <v>4947</v>
      </c>
    </row>
    <row r="12" spans="1:6" ht="11" customHeight="1" x14ac:dyDescent="0.35">
      <c r="A12" s="7" t="s">
        <v>4938</v>
      </c>
      <c r="B12" s="4" t="s">
        <v>526</v>
      </c>
      <c r="C12" s="6"/>
      <c r="D12" s="12"/>
      <c r="E12" s="5" t="s">
        <v>4949</v>
      </c>
      <c r="F12" s="5" t="s">
        <v>4950</v>
      </c>
    </row>
    <row r="13" spans="1:6" ht="11" customHeight="1" x14ac:dyDescent="0.35">
      <c r="A13" s="7" t="s">
        <v>4939</v>
      </c>
      <c r="B13" s="4" t="s">
        <v>954</v>
      </c>
      <c r="C13" s="6"/>
      <c r="D13" s="12"/>
      <c r="E13" s="8"/>
      <c r="F13" s="5" t="s">
        <v>4948</v>
      </c>
    </row>
    <row r="14" spans="1:6" ht="11" customHeight="1" x14ac:dyDescent="0.35">
      <c r="A14" s="7" t="s">
        <v>4940</v>
      </c>
      <c r="B14" s="4" t="s">
        <v>528</v>
      </c>
      <c r="C14" s="6"/>
      <c r="D14" s="12"/>
      <c r="E14" s="5" t="s">
        <v>4952</v>
      </c>
      <c r="F14" s="5" t="s">
        <v>4951</v>
      </c>
    </row>
    <row r="15" spans="1:6" ht="11" customHeight="1" x14ac:dyDescent="0.35">
      <c r="B15" s="5" t="s">
        <v>14</v>
      </c>
      <c r="C15" s="5" t="s">
        <v>4955</v>
      </c>
      <c r="D15" s="5" t="s">
        <v>5062</v>
      </c>
    </row>
    <row r="16" spans="1:6" ht="11" customHeight="1" x14ac:dyDescent="0.35">
      <c r="B16" s="5" t="s">
        <v>4953</v>
      </c>
      <c r="C16" s="5" t="s">
        <v>4957</v>
      </c>
      <c r="D16" s="8"/>
    </row>
    <row r="17" spans="2:4" ht="11" customHeight="1" x14ac:dyDescent="0.35">
      <c r="B17" s="5" t="s">
        <v>1572</v>
      </c>
      <c r="C17" s="5" t="s">
        <v>5063</v>
      </c>
      <c r="D17" s="8"/>
    </row>
    <row r="18" spans="2:4" ht="11" customHeight="1" x14ac:dyDescent="0.35">
      <c r="B18" s="5" t="s">
        <v>493</v>
      </c>
      <c r="C18" s="5" t="s">
        <v>495</v>
      </c>
      <c r="D18" s="8"/>
    </row>
  </sheetData>
  <mergeCells count="3">
    <mergeCell ref="F5:F6"/>
    <mergeCell ref="C1:C2"/>
    <mergeCell ref="E5:E6"/>
  </mergeCells>
  <dataValidations count="1">
    <dataValidation type="custom" allowBlank="1" showErrorMessage="1" errorTitle="Error" error="Data is of incorrect type!" sqref="C7:C14" xr:uid="{00000000-0002-0000-D000-000001000000}">
      <formula1>ISNUMBER(C7)</formula1>
    </dataValidation>
  </dataValidations>
  <hyperlinks>
    <hyperlink ref="A1" location="'Table of Contents'!A1" display="S.25.01.22.01 - Basic Solvency Capital Requirement" xr:uid="{00000000-0004-0000-D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000-000000000000}">
          <x14:formula1>
            <xm:f>Enumerations!$A$755:$A$755</xm:f>
          </x14:formula1>
          <xm:sqref>B3</xm:sqref>
        </x14:dataValidation>
      </x14:dataValidations>
    </ext>
  </extLst>
</worksheet>
</file>

<file path=xl/worksheets/sheet2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100-000000000000}">
  <sheetPr codeName="Sheet210">
    <pageSetUpPr autoPageBreaks="0"/>
  </sheetPr>
  <dimension ref="A1:M29"/>
  <sheetViews>
    <sheetView showGridLines="0" zoomScale="80" zoomScaleNormal="80" workbookViewId="0">
      <pane xSplit="4" ySplit="4" topLeftCell="E5" activePane="bottomRight" state="frozen"/>
      <selection pane="topRight" activeCell="E1" sqref="E1"/>
      <selection pane="bottomLeft" activeCell="A5" sqref="A5"/>
      <selection pane="bottomRight"/>
    </sheetView>
  </sheetViews>
  <sheetFormatPr defaultRowHeight="14.5" x14ac:dyDescent="0.35"/>
  <cols>
    <col min="1" max="13" width="15" customWidth="1"/>
  </cols>
  <sheetData>
    <row r="1" spans="1:13" ht="12" customHeight="1" x14ac:dyDescent="0.35">
      <c r="A1" s="1" t="s">
        <v>5075</v>
      </c>
    </row>
    <row r="3" spans="1:13" ht="11" customHeight="1" x14ac:dyDescent="0.35">
      <c r="E3" s="3" t="s">
        <v>3989</v>
      </c>
      <c r="F3" s="33" t="s">
        <v>14</v>
      </c>
      <c r="G3" s="33" t="s">
        <v>4493</v>
      </c>
      <c r="H3" s="33" t="s">
        <v>4953</v>
      </c>
      <c r="I3" s="33" t="s">
        <v>4984</v>
      </c>
      <c r="J3" s="33" t="s">
        <v>4942</v>
      </c>
      <c r="K3" s="33" t="s">
        <v>4494</v>
      </c>
      <c r="L3" s="33" t="s">
        <v>1572</v>
      </c>
      <c r="M3" s="33" t="s">
        <v>493</v>
      </c>
    </row>
    <row r="4" spans="1:13" ht="11" customHeight="1" x14ac:dyDescent="0.35">
      <c r="E4" s="4" t="s">
        <v>1588</v>
      </c>
      <c r="F4" s="34"/>
      <c r="G4" s="34"/>
      <c r="H4" s="34"/>
      <c r="I4" s="34"/>
      <c r="J4" s="34"/>
      <c r="K4" s="34"/>
      <c r="L4" s="34"/>
      <c r="M4" s="34"/>
    </row>
    <row r="5" spans="1:13" ht="11" customHeight="1" x14ac:dyDescent="0.35">
      <c r="A5" s="37" t="s">
        <v>4962</v>
      </c>
      <c r="B5" s="36"/>
      <c r="C5" s="36"/>
      <c r="D5" s="4" t="s">
        <v>965</v>
      </c>
      <c r="E5" s="6"/>
      <c r="F5" s="5" t="s">
        <v>4986</v>
      </c>
      <c r="G5" s="5" t="s">
        <v>4496</v>
      </c>
      <c r="H5" s="5" t="s">
        <v>4956</v>
      </c>
      <c r="I5" s="8"/>
      <c r="J5" s="5" t="s">
        <v>4999</v>
      </c>
      <c r="K5" s="5" t="s">
        <v>4527</v>
      </c>
      <c r="L5" s="8"/>
      <c r="M5" s="5" t="s">
        <v>495</v>
      </c>
    </row>
    <row r="6" spans="1:13" ht="11" customHeight="1" x14ac:dyDescent="0.35">
      <c r="A6" s="37" t="s">
        <v>4963</v>
      </c>
      <c r="B6" s="36"/>
      <c r="C6" s="36"/>
      <c r="D6" s="4" t="s">
        <v>538</v>
      </c>
      <c r="E6" s="6"/>
      <c r="F6" s="5" t="s">
        <v>4986</v>
      </c>
      <c r="G6" s="5" t="s">
        <v>4496</v>
      </c>
      <c r="H6" s="5" t="s">
        <v>4987</v>
      </c>
      <c r="I6" s="8"/>
      <c r="J6" s="8"/>
      <c r="K6" s="5" t="s">
        <v>4527</v>
      </c>
      <c r="L6" s="8"/>
      <c r="M6" s="5" t="s">
        <v>495</v>
      </c>
    </row>
    <row r="7" spans="1:13" ht="11" customHeight="1" x14ac:dyDescent="0.35">
      <c r="A7" s="37" t="s">
        <v>4964</v>
      </c>
      <c r="B7" s="36"/>
      <c r="C7" s="36"/>
      <c r="D7" s="4" t="s">
        <v>540</v>
      </c>
      <c r="E7" s="6"/>
      <c r="F7" s="5" t="s">
        <v>4986</v>
      </c>
      <c r="G7" s="5" t="s">
        <v>4496</v>
      </c>
      <c r="H7" s="5" t="s">
        <v>4988</v>
      </c>
      <c r="I7" s="8"/>
      <c r="J7" s="8"/>
      <c r="K7" s="5" t="s">
        <v>4527</v>
      </c>
      <c r="L7" s="8"/>
      <c r="M7" s="5" t="s">
        <v>495</v>
      </c>
    </row>
    <row r="8" spans="1:13" ht="11" customHeight="1" x14ac:dyDescent="0.35">
      <c r="A8" s="37" t="s">
        <v>4965</v>
      </c>
      <c r="B8" s="36"/>
      <c r="C8" s="36"/>
      <c r="D8" s="4" t="s">
        <v>544</v>
      </c>
      <c r="E8" s="6"/>
      <c r="F8" s="5" t="s">
        <v>4986</v>
      </c>
      <c r="G8" s="5" t="s">
        <v>4496</v>
      </c>
      <c r="H8" s="5" t="s">
        <v>4989</v>
      </c>
      <c r="I8" s="8"/>
      <c r="J8" s="8"/>
      <c r="K8" s="5" t="s">
        <v>4527</v>
      </c>
      <c r="L8" s="8"/>
      <c r="M8" s="5" t="s">
        <v>495</v>
      </c>
    </row>
    <row r="9" spans="1:13" ht="11" customHeight="1" x14ac:dyDescent="0.35">
      <c r="A9" s="37" t="s">
        <v>5042</v>
      </c>
      <c r="B9" s="36"/>
      <c r="C9" s="36"/>
      <c r="D9" s="4" t="s">
        <v>550</v>
      </c>
      <c r="E9" s="6"/>
      <c r="F9" s="5" t="s">
        <v>4986</v>
      </c>
      <c r="G9" s="5" t="s">
        <v>4496</v>
      </c>
      <c r="H9" s="5" t="s">
        <v>4990</v>
      </c>
      <c r="I9" s="8"/>
      <c r="J9" s="8"/>
      <c r="K9" s="5" t="s">
        <v>4527</v>
      </c>
      <c r="L9" s="8"/>
      <c r="M9" s="5" t="s">
        <v>495</v>
      </c>
    </row>
    <row r="10" spans="1:13" ht="11" customHeight="1" x14ac:dyDescent="0.35">
      <c r="A10" s="38" t="s">
        <v>4967</v>
      </c>
      <c r="B10" s="39"/>
      <c r="C10" s="39"/>
      <c r="D10" s="4" t="s">
        <v>552</v>
      </c>
      <c r="E10" s="6"/>
      <c r="F10" s="5" t="s">
        <v>4986</v>
      </c>
      <c r="G10" s="5" t="s">
        <v>4496</v>
      </c>
      <c r="H10" s="5" t="s">
        <v>4991</v>
      </c>
      <c r="I10" s="8"/>
      <c r="J10" s="8"/>
      <c r="K10" s="5" t="s">
        <v>4527</v>
      </c>
      <c r="L10" s="8"/>
      <c r="M10" s="5" t="s">
        <v>495</v>
      </c>
    </row>
    <row r="11" spans="1:13" ht="11" customHeight="1" x14ac:dyDescent="0.35">
      <c r="A11" s="36"/>
      <c r="B11" s="37" t="s">
        <v>4968</v>
      </c>
      <c r="C11" s="36"/>
      <c r="D11" s="4" t="s">
        <v>4969</v>
      </c>
      <c r="E11" s="6"/>
      <c r="F11" s="5" t="s">
        <v>4986</v>
      </c>
      <c r="G11" s="5" t="s">
        <v>4496</v>
      </c>
      <c r="H11" s="5" t="s">
        <v>4992</v>
      </c>
      <c r="I11" s="8"/>
      <c r="J11" s="8"/>
      <c r="K11" s="5" t="s">
        <v>4527</v>
      </c>
      <c r="L11" s="8"/>
      <c r="M11" s="5" t="s">
        <v>495</v>
      </c>
    </row>
    <row r="12" spans="1:13" ht="11" customHeight="1" x14ac:dyDescent="0.35">
      <c r="A12" s="36"/>
      <c r="B12" s="37" t="s">
        <v>4970</v>
      </c>
      <c r="C12" s="36"/>
      <c r="D12" s="4" t="s">
        <v>4971</v>
      </c>
      <c r="E12" s="6"/>
      <c r="F12" s="5" t="s">
        <v>4986</v>
      </c>
      <c r="G12" s="5" t="s">
        <v>4496</v>
      </c>
      <c r="H12" s="5" t="s">
        <v>4993</v>
      </c>
      <c r="I12" s="8"/>
      <c r="J12" s="8"/>
      <c r="K12" s="5" t="s">
        <v>4527</v>
      </c>
      <c r="L12" s="8"/>
      <c r="M12" s="5" t="s">
        <v>495</v>
      </c>
    </row>
    <row r="13" spans="1:13" ht="11" customHeight="1" x14ac:dyDescent="0.35">
      <c r="A13" s="36"/>
      <c r="B13" s="37" t="s">
        <v>4972</v>
      </c>
      <c r="C13" s="36"/>
      <c r="D13" s="4" t="s">
        <v>4973</v>
      </c>
      <c r="E13" s="6"/>
      <c r="F13" s="5" t="s">
        <v>4986</v>
      </c>
      <c r="G13" s="5" t="s">
        <v>4496</v>
      </c>
      <c r="H13" s="5" t="s">
        <v>4994</v>
      </c>
      <c r="I13" s="8"/>
      <c r="J13" s="8"/>
      <c r="K13" s="5" t="s">
        <v>4527</v>
      </c>
      <c r="L13" s="8"/>
      <c r="M13" s="5" t="s">
        <v>495</v>
      </c>
    </row>
    <row r="14" spans="1:13" ht="11" customHeight="1" x14ac:dyDescent="0.35">
      <c r="A14" s="36"/>
      <c r="B14" s="37" t="s">
        <v>4974</v>
      </c>
      <c r="C14" s="36"/>
      <c r="D14" s="4" t="s">
        <v>4975</v>
      </c>
      <c r="E14" s="6"/>
      <c r="F14" s="5" t="s">
        <v>4986</v>
      </c>
      <c r="G14" s="5" t="s">
        <v>4496</v>
      </c>
      <c r="H14" s="5" t="s">
        <v>4995</v>
      </c>
      <c r="I14" s="8"/>
      <c r="J14" s="8"/>
      <c r="K14" s="5" t="s">
        <v>4527</v>
      </c>
      <c r="L14" s="8"/>
      <c r="M14" s="5" t="s">
        <v>495</v>
      </c>
    </row>
    <row r="15" spans="1:13" ht="11" customHeight="1" x14ac:dyDescent="0.35">
      <c r="A15" s="37" t="s">
        <v>5043</v>
      </c>
      <c r="B15" s="36"/>
      <c r="C15" s="36"/>
      <c r="D15" s="4" t="s">
        <v>554</v>
      </c>
      <c r="E15" s="6"/>
      <c r="F15" s="5" t="s">
        <v>4986</v>
      </c>
      <c r="G15" s="5" t="s">
        <v>4496</v>
      </c>
      <c r="H15" s="5" t="s">
        <v>4997</v>
      </c>
      <c r="I15" s="8"/>
      <c r="J15" s="8"/>
      <c r="K15" s="8"/>
      <c r="L15" s="8"/>
      <c r="M15" s="5" t="s">
        <v>495</v>
      </c>
    </row>
    <row r="16" spans="1:13" ht="11" customHeight="1" x14ac:dyDescent="0.35">
      <c r="A16" s="37" t="s">
        <v>4977</v>
      </c>
      <c r="B16" s="37" t="s">
        <v>4978</v>
      </c>
      <c r="C16" s="36"/>
      <c r="D16" s="4" t="s">
        <v>584</v>
      </c>
      <c r="E16" s="6"/>
      <c r="F16" s="5" t="s">
        <v>5000</v>
      </c>
      <c r="G16" s="5" t="s">
        <v>4496</v>
      </c>
      <c r="H16" s="5" t="s">
        <v>4997</v>
      </c>
      <c r="I16" s="8"/>
      <c r="J16" s="5" t="s">
        <v>5001</v>
      </c>
      <c r="K16" s="5" t="s">
        <v>4527</v>
      </c>
      <c r="L16" s="8"/>
      <c r="M16" s="5" t="s">
        <v>495</v>
      </c>
    </row>
    <row r="17" spans="1:13" ht="11" customHeight="1" x14ac:dyDescent="0.35">
      <c r="A17" s="36"/>
      <c r="B17" s="37" t="s">
        <v>4979</v>
      </c>
      <c r="C17" s="36"/>
      <c r="D17" s="4" t="s">
        <v>586</v>
      </c>
      <c r="E17" s="6"/>
      <c r="F17" s="5" t="s">
        <v>5002</v>
      </c>
      <c r="G17" s="5" t="s">
        <v>4496</v>
      </c>
      <c r="H17" s="5" t="s">
        <v>4997</v>
      </c>
      <c r="I17" s="5" t="s">
        <v>5003</v>
      </c>
      <c r="J17" s="8"/>
      <c r="K17" s="5" t="s">
        <v>4527</v>
      </c>
      <c r="L17" s="8"/>
      <c r="M17" s="5" t="s">
        <v>495</v>
      </c>
    </row>
    <row r="18" spans="1:13" ht="11" customHeight="1" x14ac:dyDescent="0.35">
      <c r="A18" s="36"/>
      <c r="B18" s="37" t="s">
        <v>4980</v>
      </c>
      <c r="C18" s="36"/>
      <c r="D18" s="4" t="s">
        <v>805</v>
      </c>
      <c r="E18" s="6"/>
      <c r="F18" s="5" t="s">
        <v>5002</v>
      </c>
      <c r="G18" s="5" t="s">
        <v>4496</v>
      </c>
      <c r="H18" s="5" t="s">
        <v>4997</v>
      </c>
      <c r="I18" s="5" t="s">
        <v>5004</v>
      </c>
      <c r="J18" s="8"/>
      <c r="K18" s="5" t="s">
        <v>4527</v>
      </c>
      <c r="L18" s="8"/>
      <c r="M18" s="5" t="s">
        <v>495</v>
      </c>
    </row>
    <row r="19" spans="1:13" ht="11" customHeight="1" x14ac:dyDescent="0.35">
      <c r="A19" s="36"/>
      <c r="B19" s="37" t="s">
        <v>4981</v>
      </c>
      <c r="C19" s="36"/>
      <c r="D19" s="4" t="s">
        <v>588</v>
      </c>
      <c r="E19" s="6"/>
      <c r="F19" s="5" t="s">
        <v>4996</v>
      </c>
      <c r="G19" s="5" t="s">
        <v>4496</v>
      </c>
      <c r="H19" s="5" t="s">
        <v>4997</v>
      </c>
      <c r="I19" s="8"/>
      <c r="J19" s="8"/>
      <c r="K19" s="5" t="s">
        <v>4527</v>
      </c>
      <c r="L19" s="8"/>
      <c r="M19" s="5" t="s">
        <v>495</v>
      </c>
    </row>
    <row r="20" spans="1:13" ht="11" customHeight="1" x14ac:dyDescent="0.35">
      <c r="A20" s="36"/>
      <c r="B20" s="37" t="s">
        <v>5044</v>
      </c>
      <c r="C20" s="36"/>
      <c r="D20" s="4" t="s">
        <v>594</v>
      </c>
      <c r="E20" s="6"/>
      <c r="F20" s="5" t="s">
        <v>4986</v>
      </c>
      <c r="G20" s="8"/>
      <c r="H20" s="8"/>
      <c r="I20" s="8"/>
      <c r="J20" s="8"/>
      <c r="K20" s="5" t="s">
        <v>4527</v>
      </c>
      <c r="L20" s="5" t="s">
        <v>4538</v>
      </c>
      <c r="M20" s="5" t="s">
        <v>495</v>
      </c>
    </row>
    <row r="21" spans="1:13" ht="11" customHeight="1" x14ac:dyDescent="0.35">
      <c r="A21" s="37" t="s">
        <v>5045</v>
      </c>
      <c r="B21" s="38" t="s">
        <v>5046</v>
      </c>
      <c r="C21" s="10"/>
      <c r="D21" s="4" t="s">
        <v>596</v>
      </c>
      <c r="E21" s="6"/>
      <c r="F21" s="5" t="s">
        <v>5057</v>
      </c>
      <c r="G21" s="5" t="s">
        <v>4496</v>
      </c>
      <c r="H21" s="5" t="s">
        <v>4997</v>
      </c>
      <c r="I21" s="8"/>
      <c r="J21" s="8"/>
      <c r="K21" s="5" t="s">
        <v>4529</v>
      </c>
      <c r="L21" s="8"/>
      <c r="M21" s="5" t="s">
        <v>1672</v>
      </c>
    </row>
    <row r="22" spans="1:13" ht="11" customHeight="1" x14ac:dyDescent="0.35">
      <c r="A22" s="36"/>
      <c r="B22" s="36"/>
      <c r="C22" s="7" t="s">
        <v>5047</v>
      </c>
      <c r="D22" s="4" t="s">
        <v>598</v>
      </c>
      <c r="E22" s="6"/>
      <c r="F22" s="5" t="s">
        <v>5057</v>
      </c>
      <c r="G22" s="5" t="s">
        <v>4496</v>
      </c>
      <c r="H22" s="5" t="s">
        <v>4997</v>
      </c>
      <c r="I22" s="8"/>
      <c r="J22" s="8"/>
      <c r="K22" s="5" t="s">
        <v>4533</v>
      </c>
      <c r="L22" s="8"/>
      <c r="M22" s="5" t="s">
        <v>1672</v>
      </c>
    </row>
    <row r="23" spans="1:13" ht="11" customHeight="1" x14ac:dyDescent="0.35">
      <c r="A23" s="36"/>
      <c r="B23" s="36"/>
      <c r="C23" s="7" t="s">
        <v>5048</v>
      </c>
      <c r="D23" s="4" t="s">
        <v>600</v>
      </c>
      <c r="E23" s="6"/>
      <c r="F23" s="5" t="s">
        <v>5057</v>
      </c>
      <c r="G23" s="5" t="s">
        <v>4496</v>
      </c>
      <c r="H23" s="5" t="s">
        <v>4997</v>
      </c>
      <c r="I23" s="8"/>
      <c r="J23" s="8"/>
      <c r="K23" s="5" t="s">
        <v>4534</v>
      </c>
      <c r="L23" s="8"/>
      <c r="M23" s="5" t="s">
        <v>1672</v>
      </c>
    </row>
    <row r="24" spans="1:13" ht="11" customHeight="1" x14ac:dyDescent="0.35">
      <c r="A24" s="38" t="s">
        <v>5049</v>
      </c>
      <c r="B24" s="39"/>
      <c r="C24" s="39"/>
      <c r="D24" s="4" t="s">
        <v>602</v>
      </c>
      <c r="E24" s="6"/>
      <c r="F24" s="5" t="s">
        <v>5057</v>
      </c>
      <c r="G24" s="5" t="s">
        <v>4496</v>
      </c>
      <c r="H24" s="5" t="s">
        <v>4997</v>
      </c>
      <c r="I24" s="8"/>
      <c r="J24" s="8"/>
      <c r="K24" s="5" t="s">
        <v>4535</v>
      </c>
      <c r="L24" s="8"/>
      <c r="M24" s="5" t="s">
        <v>1672</v>
      </c>
    </row>
    <row r="25" spans="1:13" ht="11" customHeight="1" x14ac:dyDescent="0.35">
      <c r="A25" s="36"/>
      <c r="B25" s="37" t="s">
        <v>5076</v>
      </c>
      <c r="C25" s="36"/>
      <c r="D25" s="4" t="s">
        <v>604</v>
      </c>
      <c r="E25" s="6"/>
      <c r="F25" s="5" t="s">
        <v>5058</v>
      </c>
      <c r="G25" s="5" t="s">
        <v>4496</v>
      </c>
      <c r="H25" s="5" t="s">
        <v>4997</v>
      </c>
      <c r="I25" s="8"/>
      <c r="J25" s="8"/>
      <c r="K25" s="5" t="s">
        <v>4529</v>
      </c>
      <c r="L25" s="8"/>
      <c r="M25" s="5" t="s">
        <v>1672</v>
      </c>
    </row>
    <row r="26" spans="1:13" ht="11" customHeight="1" x14ac:dyDescent="0.35">
      <c r="A26" s="36"/>
      <c r="B26" s="37" t="s">
        <v>5051</v>
      </c>
      <c r="C26" s="36"/>
      <c r="D26" s="4" t="s">
        <v>606</v>
      </c>
      <c r="E26" s="6"/>
      <c r="F26" s="5" t="s">
        <v>4986</v>
      </c>
      <c r="G26" s="5" t="s">
        <v>4496</v>
      </c>
      <c r="H26" s="5" t="s">
        <v>4997</v>
      </c>
      <c r="I26" s="8"/>
      <c r="J26" s="8"/>
      <c r="K26" s="5" t="s">
        <v>5059</v>
      </c>
      <c r="L26" s="8"/>
      <c r="M26" s="5" t="s">
        <v>1672</v>
      </c>
    </row>
    <row r="27" spans="1:13" ht="11" customHeight="1" x14ac:dyDescent="0.35">
      <c r="A27" s="36"/>
      <c r="B27" s="37" t="s">
        <v>5052</v>
      </c>
      <c r="C27" s="36"/>
      <c r="D27" s="4" t="s">
        <v>5053</v>
      </c>
      <c r="E27" s="6"/>
      <c r="F27" s="5" t="s">
        <v>5056</v>
      </c>
      <c r="G27" s="5" t="s">
        <v>4496</v>
      </c>
      <c r="H27" s="5" t="s">
        <v>4997</v>
      </c>
      <c r="I27" s="8"/>
      <c r="J27" s="8"/>
      <c r="K27" s="5" t="s">
        <v>5077</v>
      </c>
      <c r="L27" s="8"/>
      <c r="M27" s="5" t="s">
        <v>1672</v>
      </c>
    </row>
    <row r="28" spans="1:13" ht="11" customHeight="1" x14ac:dyDescent="0.35">
      <c r="A28" s="37" t="s">
        <v>5054</v>
      </c>
      <c r="B28" s="37" t="s">
        <v>4485</v>
      </c>
      <c r="C28" s="36"/>
      <c r="D28" s="4" t="s">
        <v>608</v>
      </c>
      <c r="E28" s="6"/>
      <c r="F28" s="5" t="s">
        <v>4986</v>
      </c>
      <c r="G28" s="5" t="s">
        <v>4536</v>
      </c>
      <c r="H28" s="5" t="s">
        <v>4997</v>
      </c>
      <c r="I28" s="8"/>
      <c r="J28" s="8"/>
      <c r="K28" s="5" t="s">
        <v>4527</v>
      </c>
      <c r="L28" s="8"/>
      <c r="M28" s="5" t="s">
        <v>495</v>
      </c>
    </row>
    <row r="29" spans="1:13" ht="11" customHeight="1" x14ac:dyDescent="0.35">
      <c r="A29" s="36"/>
      <c r="B29" s="37" t="s">
        <v>5055</v>
      </c>
      <c r="C29" s="36"/>
      <c r="D29" s="9" t="s">
        <v>628</v>
      </c>
      <c r="E29" s="6"/>
      <c r="F29" s="5" t="s">
        <v>4986</v>
      </c>
      <c r="G29" s="8"/>
      <c r="H29" s="8"/>
      <c r="I29" s="8"/>
      <c r="J29" s="8"/>
      <c r="K29" s="8"/>
      <c r="L29" s="8"/>
      <c r="M29" s="5" t="s">
        <v>495</v>
      </c>
    </row>
  </sheetData>
  <mergeCells count="36">
    <mergeCell ref="A15:C15"/>
    <mergeCell ref="B16:C16"/>
    <mergeCell ref="I3:I4"/>
    <mergeCell ref="A28:A29"/>
    <mergeCell ref="A7:C7"/>
    <mergeCell ref="A24:A27"/>
    <mergeCell ref="A8:C8"/>
    <mergeCell ref="A6:C6"/>
    <mergeCell ref="A5:C5"/>
    <mergeCell ref="B29:C29"/>
    <mergeCell ref="A16:A20"/>
    <mergeCell ref="B19:C19"/>
    <mergeCell ref="B27:C27"/>
    <mergeCell ref="B28:C28"/>
    <mergeCell ref="B25:C25"/>
    <mergeCell ref="B26:C26"/>
    <mergeCell ref="M3:M4"/>
    <mergeCell ref="B14:C14"/>
    <mergeCell ref="F3:F4"/>
    <mergeCell ref="B13:C13"/>
    <mergeCell ref="G3:G4"/>
    <mergeCell ref="H3:H4"/>
    <mergeCell ref="J3:J4"/>
    <mergeCell ref="K3:K4"/>
    <mergeCell ref="A9:C9"/>
    <mergeCell ref="B12:C12"/>
    <mergeCell ref="L3:L4"/>
    <mergeCell ref="B10:C10"/>
    <mergeCell ref="B11:C11"/>
    <mergeCell ref="A10:A14"/>
    <mergeCell ref="A21:A23"/>
    <mergeCell ref="B24:C24"/>
    <mergeCell ref="B21:B23"/>
    <mergeCell ref="B20:C20"/>
    <mergeCell ref="B17:C17"/>
    <mergeCell ref="B18:C18"/>
  </mergeCells>
  <dataValidations count="1">
    <dataValidation type="custom" allowBlank="1" showErrorMessage="1" errorTitle="Error" error="Data is of incorrect type!" sqref="E5:E29" xr:uid="{00000000-0002-0000-D100-000000000000}">
      <formula1>ISNUMBER(E5)</formula1>
    </dataValidation>
  </dataValidations>
  <hyperlinks>
    <hyperlink ref="A1" location="'Table of Contents'!A1" display="S.25.01.22.02 - Calculation of Solvency Capital Requirement" xr:uid="{00000000-0004-0000-D100-000000000000}"/>
  </hyperlinks>
  <pageMargins left="0.7" right="0.7" top="0.75" bottom="0.75" header="0.3" footer="0.3"/>
  <pageSetup firstPageNumber="0" orientation="portrait"/>
  <drawing r:id="rId1"/>
  <legacyDrawing r:id="rId2"/>
</worksheet>
</file>

<file path=xl/worksheets/sheet2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200-000000000000}">
  <sheetPr codeName="Sheet211">
    <pageSetUpPr autoPageBreaks="0"/>
  </sheetPr>
  <dimension ref="A1:D9"/>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5078</v>
      </c>
      <c r="C1" s="31" t="s">
        <v>20</v>
      </c>
    </row>
    <row r="2" spans="1:4" x14ac:dyDescent="0.35">
      <c r="C2" s="32"/>
    </row>
    <row r="3" spans="1:4" ht="10" customHeight="1" x14ac:dyDescent="0.35">
      <c r="A3" s="3" t="s">
        <v>2</v>
      </c>
      <c r="B3" s="2"/>
    </row>
    <row r="5" spans="1:4" ht="11" customHeight="1" x14ac:dyDescent="0.35">
      <c r="C5" s="3" t="s">
        <v>5067</v>
      </c>
      <c r="D5" s="33" t="s">
        <v>14</v>
      </c>
    </row>
    <row r="6" spans="1:4" ht="11" customHeight="1" x14ac:dyDescent="0.35">
      <c r="C6" s="4" t="s">
        <v>1353</v>
      </c>
      <c r="D6" s="34"/>
    </row>
    <row r="7" spans="1:4" ht="11" customHeight="1" x14ac:dyDescent="0.35">
      <c r="A7" s="7" t="s">
        <v>4935</v>
      </c>
      <c r="B7" s="4" t="s">
        <v>522</v>
      </c>
      <c r="C7" s="6"/>
      <c r="D7" s="5" t="s">
        <v>5068</v>
      </c>
    </row>
    <row r="8" spans="1:4" ht="11" customHeight="1" x14ac:dyDescent="0.35">
      <c r="A8" s="7" t="s">
        <v>4936</v>
      </c>
      <c r="B8" s="4" t="s">
        <v>524</v>
      </c>
      <c r="C8" s="6"/>
      <c r="D8" s="5" t="s">
        <v>5069</v>
      </c>
    </row>
    <row r="9" spans="1:4" ht="11" customHeight="1" x14ac:dyDescent="0.35">
      <c r="A9" s="7" t="s">
        <v>4937</v>
      </c>
      <c r="B9" s="9" t="s">
        <v>885</v>
      </c>
      <c r="C9" s="6"/>
      <c r="D9" s="5" t="s">
        <v>5070</v>
      </c>
    </row>
  </sheetData>
  <mergeCells count="2">
    <mergeCell ref="C1:C2"/>
    <mergeCell ref="D5:D6"/>
  </mergeCells>
  <hyperlinks>
    <hyperlink ref="A1" location="'Table of Contents'!A1" display="S.25.01.22.03 - Basic Solvency Capital Requirement (USP)" xr:uid="{00000000-0004-0000-D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200-000000000000}">
          <x14:formula1>
            <xm:f>Enumerations!$A$756:$A$756</xm:f>
          </x14:formula1>
          <xm:sqref>B3</xm:sqref>
        </x14:dataValidation>
      </x14:dataValidations>
    </ext>
  </extLst>
</worksheet>
</file>

<file path=xl/worksheets/sheet2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300-000000000000}">
  <sheetPr codeName="Sheet212">
    <pageSetUpPr autoPageBreaks="0"/>
  </sheetPr>
  <dimension ref="A1:D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5080</v>
      </c>
      <c r="C1" s="31" t="s">
        <v>20</v>
      </c>
    </row>
    <row r="2" spans="1:4" x14ac:dyDescent="0.35">
      <c r="C2" s="32"/>
    </row>
    <row r="3" spans="1:4" ht="10" customHeight="1" x14ac:dyDescent="0.35">
      <c r="A3" s="3" t="s">
        <v>2</v>
      </c>
      <c r="B3" s="2"/>
    </row>
    <row r="5" spans="1:4" ht="11" customHeight="1" x14ac:dyDescent="0.35">
      <c r="C5" s="3" t="s">
        <v>4930</v>
      </c>
      <c r="D5" s="33" t="s">
        <v>14</v>
      </c>
    </row>
    <row r="6" spans="1:4" ht="11" customHeight="1" x14ac:dyDescent="0.35">
      <c r="C6" s="4" t="s">
        <v>515</v>
      </c>
      <c r="D6" s="34"/>
    </row>
    <row r="7" spans="1:4" ht="11" customHeight="1" x14ac:dyDescent="0.35">
      <c r="A7" s="7" t="s">
        <v>4245</v>
      </c>
      <c r="B7" s="4" t="s">
        <v>518</v>
      </c>
      <c r="C7" s="6"/>
      <c r="D7" s="5" t="s">
        <v>4252</v>
      </c>
    </row>
    <row r="8" spans="1:4" ht="11" customHeight="1" x14ac:dyDescent="0.35">
      <c r="A8" s="7" t="s">
        <v>4247</v>
      </c>
      <c r="B8" s="9" t="s">
        <v>520</v>
      </c>
      <c r="C8" s="6"/>
      <c r="D8" s="5" t="s">
        <v>4254</v>
      </c>
    </row>
  </sheetData>
  <mergeCells count="2">
    <mergeCell ref="D5:D6"/>
    <mergeCell ref="C1:C2"/>
  </mergeCells>
  <dataValidations count="1">
    <dataValidation type="custom" allowBlank="1" showErrorMessage="1" errorTitle="Error" error="Data is of incorrect type!" sqref="C7:C8" xr:uid="{00000000-0002-0000-D300-000001000000}">
      <formula1>ISNUMBER(C7)</formula1>
    </dataValidation>
  </dataValidations>
  <hyperlinks>
    <hyperlink ref="A1" location="'Table of Contents'!A1" display="S.25.04.11.01 - Net solvency capital requirement" xr:uid="{00000000-0004-0000-D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300-000000000000}">
          <x14:formula1>
            <xm:f>Enumerations!$A$757:$A$757</xm:f>
          </x14:formula1>
          <xm:sqref>B3</xm:sqref>
        </x14:dataValidation>
      </x14:dataValidations>
    </ext>
  </extLst>
</worksheet>
</file>

<file path=xl/worksheets/sheet2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400-000000000000}">
  <sheetPr codeName="Sheet213">
    <pageSetUpPr autoPageBreaks="0"/>
  </sheetPr>
  <dimension ref="A1:E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5" width="15" customWidth="1"/>
  </cols>
  <sheetData>
    <row r="1" spans="1:5" ht="11" customHeight="1" x14ac:dyDescent="0.35">
      <c r="A1" s="1" t="s">
        <v>5081</v>
      </c>
      <c r="C1" s="31" t="s">
        <v>20</v>
      </c>
    </row>
    <row r="2" spans="1:5" x14ac:dyDescent="0.35">
      <c r="C2" s="32"/>
    </row>
    <row r="3" spans="1:5" ht="10" customHeight="1" x14ac:dyDescent="0.35">
      <c r="A3" s="3" t="s">
        <v>2</v>
      </c>
      <c r="B3" s="2"/>
    </row>
    <row r="5" spans="1:5" ht="11" customHeight="1" x14ac:dyDescent="0.35">
      <c r="C5" s="3" t="s">
        <v>4930</v>
      </c>
      <c r="D5" s="33" t="s">
        <v>14</v>
      </c>
      <c r="E5" s="33" t="s">
        <v>1572</v>
      </c>
    </row>
    <row r="6" spans="1:5" ht="11" customHeight="1" x14ac:dyDescent="0.35">
      <c r="C6" s="4" t="s">
        <v>515</v>
      </c>
      <c r="D6" s="34"/>
      <c r="E6" s="34"/>
    </row>
    <row r="7" spans="1:5" ht="11" customHeight="1" x14ac:dyDescent="0.35">
      <c r="A7" s="7" t="s">
        <v>4245</v>
      </c>
      <c r="B7" s="4" t="s">
        <v>518</v>
      </c>
      <c r="C7" s="6"/>
      <c r="D7" s="5" t="s">
        <v>4252</v>
      </c>
      <c r="E7" s="8"/>
    </row>
    <row r="8" spans="1:5" ht="11" customHeight="1" x14ac:dyDescent="0.35">
      <c r="A8" s="7" t="s">
        <v>5082</v>
      </c>
      <c r="B8" s="9" t="s">
        <v>522</v>
      </c>
      <c r="C8" s="6"/>
      <c r="D8" s="5" t="s">
        <v>4252</v>
      </c>
      <c r="E8" s="5" t="s">
        <v>4538</v>
      </c>
    </row>
  </sheetData>
  <mergeCells count="3">
    <mergeCell ref="D5:D6"/>
    <mergeCell ref="C1:C2"/>
    <mergeCell ref="E5:E6"/>
  </mergeCells>
  <dataValidations count="1">
    <dataValidation type="custom" allowBlank="1" showErrorMessage="1" errorTitle="Error" error="Data is of incorrect type!" sqref="C7:C8" xr:uid="{00000000-0002-0000-D400-000001000000}">
      <formula1>ISNUMBER(C7)</formula1>
    </dataValidation>
  </dataValidations>
  <hyperlinks>
    <hyperlink ref="A1" location="'Table of Contents'!A1" display="S.25.04.13.01 - Net solvency capital requirement" xr:uid="{00000000-0004-0000-D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400-000000000000}">
          <x14:formula1>
            <xm:f>Enumerations!$A$758:$A$758</xm:f>
          </x14:formula1>
          <xm:sqref>B3</xm:sqref>
        </x14:dataValidation>
      </x14:dataValidations>
    </ext>
  </extLst>
</worksheet>
</file>

<file path=xl/worksheets/sheet2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500-000000000000}">
  <sheetPr codeName="Sheet214">
    <pageSetUpPr autoPageBreaks="0"/>
  </sheetPr>
  <dimension ref="A1:L24"/>
  <sheetViews>
    <sheetView showGridLines="0" zoomScale="80" zoomScaleNormal="80" workbookViewId="0">
      <pane xSplit="4" ySplit="6" topLeftCell="E7" activePane="bottomRight" state="frozen"/>
      <selection pane="topRight" activeCell="E1" sqref="E1"/>
      <selection pane="bottomLeft" activeCell="A7" sqref="A7"/>
      <selection pane="bottomRight"/>
    </sheetView>
  </sheetViews>
  <sheetFormatPr defaultRowHeight="14.5" x14ac:dyDescent="0.35"/>
  <cols>
    <col min="1" max="12" width="15" customWidth="1"/>
  </cols>
  <sheetData>
    <row r="1" spans="1:12" ht="11" customHeight="1" x14ac:dyDescent="0.35">
      <c r="A1" s="1" t="s">
        <v>5083</v>
      </c>
      <c r="C1" s="31" t="s">
        <v>20</v>
      </c>
    </row>
    <row r="2" spans="1:12" x14ac:dyDescent="0.35">
      <c r="C2" s="32"/>
    </row>
    <row r="3" spans="1:12" ht="10" customHeight="1" x14ac:dyDescent="0.35">
      <c r="A3" s="3" t="s">
        <v>2</v>
      </c>
      <c r="B3" s="2"/>
    </row>
    <row r="5" spans="1:12" ht="11" customHeight="1" x14ac:dyDescent="0.35">
      <c r="E5" s="3" t="s">
        <v>4245</v>
      </c>
      <c r="F5" s="3" t="s">
        <v>5085</v>
      </c>
      <c r="G5" s="3" t="s">
        <v>5086</v>
      </c>
      <c r="H5" s="3" t="s">
        <v>5087</v>
      </c>
      <c r="I5" s="33" t="s">
        <v>4941</v>
      </c>
      <c r="J5" s="33" t="s">
        <v>4953</v>
      </c>
      <c r="K5" s="33" t="s">
        <v>4942</v>
      </c>
      <c r="L5" s="33" t="s">
        <v>5105</v>
      </c>
    </row>
    <row r="6" spans="1:12" ht="11" customHeight="1" x14ac:dyDescent="0.35">
      <c r="E6" s="4" t="s">
        <v>515</v>
      </c>
      <c r="F6" s="4" t="s">
        <v>1348</v>
      </c>
      <c r="G6" s="4" t="s">
        <v>1276</v>
      </c>
      <c r="H6" s="4" t="s">
        <v>1278</v>
      </c>
      <c r="I6" s="34"/>
      <c r="J6" s="34"/>
      <c r="K6" s="34"/>
      <c r="L6" s="34"/>
    </row>
    <row r="7" spans="1:12" ht="11" customHeight="1" x14ac:dyDescent="0.35">
      <c r="A7" s="37" t="s">
        <v>5088</v>
      </c>
      <c r="B7" s="38" t="s">
        <v>5089</v>
      </c>
      <c r="C7" s="10"/>
      <c r="D7" s="4" t="s">
        <v>520</v>
      </c>
      <c r="E7" s="6"/>
      <c r="F7" s="6"/>
      <c r="G7" s="6"/>
      <c r="H7" s="6"/>
      <c r="I7" s="5" t="s">
        <v>4949</v>
      </c>
      <c r="J7" s="5" t="s">
        <v>4997</v>
      </c>
      <c r="K7" s="8"/>
      <c r="L7" s="8"/>
    </row>
    <row r="8" spans="1:12" ht="11" customHeight="1" x14ac:dyDescent="0.35">
      <c r="A8" s="36"/>
      <c r="B8" s="36"/>
      <c r="C8" s="7" t="s">
        <v>5090</v>
      </c>
      <c r="D8" s="4" t="s">
        <v>522</v>
      </c>
      <c r="E8" s="6"/>
      <c r="F8" s="6"/>
      <c r="G8" s="6"/>
      <c r="H8" s="6"/>
      <c r="I8" s="5" t="s">
        <v>4949</v>
      </c>
      <c r="J8" s="5" t="s">
        <v>4997</v>
      </c>
      <c r="K8" s="8"/>
      <c r="L8" s="5" t="s">
        <v>5106</v>
      </c>
    </row>
    <row r="9" spans="1:12" ht="11" customHeight="1" x14ac:dyDescent="0.35">
      <c r="A9" s="36"/>
      <c r="B9" s="36"/>
      <c r="C9" s="7" t="s">
        <v>5091</v>
      </c>
      <c r="D9" s="4" t="s">
        <v>524</v>
      </c>
      <c r="E9" s="6"/>
      <c r="F9" s="6"/>
      <c r="G9" s="6"/>
      <c r="H9" s="6"/>
      <c r="I9" s="5" t="s">
        <v>4949</v>
      </c>
      <c r="J9" s="5" t="s">
        <v>4997</v>
      </c>
      <c r="K9" s="8"/>
      <c r="L9" s="5" t="s">
        <v>5107</v>
      </c>
    </row>
    <row r="10" spans="1:12" ht="11" customHeight="1" x14ac:dyDescent="0.35">
      <c r="A10" s="36"/>
      <c r="B10" s="38" t="s">
        <v>5092</v>
      </c>
      <c r="C10" s="10"/>
      <c r="D10" s="4" t="s">
        <v>954</v>
      </c>
      <c r="E10" s="6"/>
      <c r="F10" s="6"/>
      <c r="G10" s="6"/>
      <c r="H10" s="6"/>
      <c r="I10" s="5" t="s">
        <v>4952</v>
      </c>
      <c r="J10" s="5" t="s">
        <v>4956</v>
      </c>
      <c r="K10" s="5" t="s">
        <v>5108</v>
      </c>
      <c r="L10" s="8"/>
    </row>
    <row r="11" spans="1:12" ht="11" customHeight="1" x14ac:dyDescent="0.35">
      <c r="A11" s="36"/>
      <c r="B11" s="36"/>
      <c r="C11" s="7" t="s">
        <v>5093</v>
      </c>
      <c r="D11" s="4" t="s">
        <v>956</v>
      </c>
      <c r="E11" s="6"/>
      <c r="F11" s="6"/>
      <c r="G11" s="6"/>
      <c r="H11" s="6"/>
      <c r="I11" s="5" t="s">
        <v>5109</v>
      </c>
      <c r="J11" s="5" t="s">
        <v>4997</v>
      </c>
      <c r="K11" s="5" t="s">
        <v>5108</v>
      </c>
      <c r="L11" s="8"/>
    </row>
    <row r="12" spans="1:12" ht="11" customHeight="1" x14ac:dyDescent="0.35">
      <c r="A12" s="36"/>
      <c r="B12" s="38" t="s">
        <v>5094</v>
      </c>
      <c r="C12" s="10"/>
      <c r="D12" s="4" t="s">
        <v>548</v>
      </c>
      <c r="E12" s="6"/>
      <c r="F12" s="6"/>
      <c r="G12" s="6"/>
      <c r="H12" s="6"/>
      <c r="I12" s="5" t="s">
        <v>5110</v>
      </c>
      <c r="J12" s="5" t="s">
        <v>4956</v>
      </c>
      <c r="K12" s="5" t="s">
        <v>5111</v>
      </c>
      <c r="L12" s="8"/>
    </row>
    <row r="13" spans="1:12" ht="11" customHeight="1" x14ac:dyDescent="0.35">
      <c r="A13" s="36"/>
      <c r="B13" s="36"/>
      <c r="C13" s="7" t="s">
        <v>5095</v>
      </c>
      <c r="D13" s="4" t="s">
        <v>550</v>
      </c>
      <c r="E13" s="6"/>
      <c r="F13" s="6"/>
      <c r="G13" s="6"/>
      <c r="H13" s="6"/>
      <c r="I13" s="5" t="s">
        <v>5109</v>
      </c>
      <c r="J13" s="5" t="s">
        <v>4956</v>
      </c>
      <c r="K13" s="5" t="s">
        <v>5111</v>
      </c>
      <c r="L13" s="8"/>
    </row>
    <row r="14" spans="1:12" ht="11" customHeight="1" x14ac:dyDescent="0.35">
      <c r="A14" s="36"/>
      <c r="B14" s="38" t="s">
        <v>5096</v>
      </c>
      <c r="C14" s="10"/>
      <c r="D14" s="4" t="s">
        <v>988</v>
      </c>
      <c r="E14" s="6"/>
      <c r="F14" s="6"/>
      <c r="G14" s="6"/>
      <c r="H14" s="6"/>
      <c r="I14" s="5" t="s">
        <v>5110</v>
      </c>
      <c r="J14" s="5" t="s">
        <v>4997</v>
      </c>
      <c r="K14" s="5" t="s">
        <v>5112</v>
      </c>
      <c r="L14" s="8"/>
    </row>
    <row r="15" spans="1:12" ht="11" customHeight="1" x14ac:dyDescent="0.35">
      <c r="A15" s="36"/>
      <c r="B15" s="36"/>
      <c r="C15" s="7" t="s">
        <v>5097</v>
      </c>
      <c r="D15" s="4" t="s">
        <v>566</v>
      </c>
      <c r="E15" s="6"/>
      <c r="F15" s="6"/>
      <c r="G15" s="6"/>
      <c r="H15" s="6"/>
      <c r="I15" s="5" t="s">
        <v>5109</v>
      </c>
      <c r="J15" s="5" t="s">
        <v>4997</v>
      </c>
      <c r="K15" s="5" t="s">
        <v>5112</v>
      </c>
      <c r="L15" s="8"/>
    </row>
    <row r="16" spans="1:12" ht="11" customHeight="1" x14ac:dyDescent="0.35">
      <c r="A16" s="36"/>
      <c r="B16" s="38" t="s">
        <v>5098</v>
      </c>
      <c r="C16" s="10"/>
      <c r="D16" s="4" t="s">
        <v>572</v>
      </c>
      <c r="E16" s="6"/>
      <c r="F16" s="6"/>
      <c r="G16" s="6"/>
      <c r="H16" s="6"/>
      <c r="I16" s="5" t="s">
        <v>5110</v>
      </c>
      <c r="J16" s="5" t="s">
        <v>4997</v>
      </c>
      <c r="K16" s="5" t="s">
        <v>5113</v>
      </c>
      <c r="L16" s="8"/>
    </row>
    <row r="17" spans="1:12" ht="11" customHeight="1" x14ac:dyDescent="0.35">
      <c r="A17" s="36"/>
      <c r="B17" s="36"/>
      <c r="C17" s="7" t="s">
        <v>5099</v>
      </c>
      <c r="D17" s="4" t="s">
        <v>574</v>
      </c>
      <c r="E17" s="6"/>
      <c r="F17" s="6"/>
      <c r="G17" s="6"/>
      <c r="H17" s="6"/>
      <c r="I17" s="5" t="s">
        <v>5109</v>
      </c>
      <c r="J17" s="5" t="s">
        <v>4997</v>
      </c>
      <c r="K17" s="5" t="s">
        <v>5113</v>
      </c>
      <c r="L17" s="8"/>
    </row>
    <row r="18" spans="1:12" ht="11" customHeight="1" x14ac:dyDescent="0.35">
      <c r="A18" s="36"/>
      <c r="B18" s="38" t="s">
        <v>5100</v>
      </c>
      <c r="C18" s="10"/>
      <c r="D18" s="4" t="s">
        <v>578</v>
      </c>
      <c r="E18" s="6"/>
      <c r="F18" s="6"/>
      <c r="G18" s="6"/>
      <c r="H18" s="6"/>
      <c r="I18" s="5" t="s">
        <v>5110</v>
      </c>
      <c r="J18" s="5" t="s">
        <v>4997</v>
      </c>
      <c r="K18" s="5" t="s">
        <v>5114</v>
      </c>
      <c r="L18" s="8"/>
    </row>
    <row r="19" spans="1:12" ht="11" customHeight="1" x14ac:dyDescent="0.35">
      <c r="A19" s="36"/>
      <c r="B19" s="36"/>
      <c r="C19" s="7" t="s">
        <v>5101</v>
      </c>
      <c r="D19" s="4" t="s">
        <v>580</v>
      </c>
      <c r="E19" s="6"/>
      <c r="F19" s="6"/>
      <c r="G19" s="6"/>
      <c r="H19" s="6"/>
      <c r="I19" s="5" t="s">
        <v>5109</v>
      </c>
      <c r="J19" s="5" t="s">
        <v>4997</v>
      </c>
      <c r="K19" s="5" t="s">
        <v>5114</v>
      </c>
      <c r="L19" s="8"/>
    </row>
    <row r="20" spans="1:12" ht="11" customHeight="1" x14ac:dyDescent="0.35">
      <c r="A20" s="36"/>
      <c r="B20" s="38" t="s">
        <v>5102</v>
      </c>
      <c r="C20" s="10"/>
      <c r="D20" s="4" t="s">
        <v>3940</v>
      </c>
      <c r="E20" s="6"/>
      <c r="F20" s="6"/>
      <c r="G20" s="6"/>
      <c r="H20" s="6"/>
      <c r="I20" s="5" t="s">
        <v>5110</v>
      </c>
      <c r="J20" s="5" t="s">
        <v>4997</v>
      </c>
      <c r="K20" s="5" t="s">
        <v>4999</v>
      </c>
      <c r="L20" s="8"/>
    </row>
    <row r="21" spans="1:12" ht="11" customHeight="1" x14ac:dyDescent="0.35">
      <c r="A21" s="36"/>
      <c r="B21" s="36"/>
      <c r="C21" s="7" t="s">
        <v>5103</v>
      </c>
      <c r="D21" s="4" t="s">
        <v>922</v>
      </c>
      <c r="E21" s="6"/>
      <c r="F21" s="6"/>
      <c r="G21" s="6"/>
      <c r="H21" s="6"/>
      <c r="I21" s="5" t="s">
        <v>5109</v>
      </c>
      <c r="J21" s="5" t="s">
        <v>4997</v>
      </c>
      <c r="K21" s="5" t="s">
        <v>4999</v>
      </c>
      <c r="L21" s="8"/>
    </row>
    <row r="22" spans="1:12" ht="11" customHeight="1" x14ac:dyDescent="0.35">
      <c r="A22" s="36"/>
      <c r="B22" s="37" t="s">
        <v>5104</v>
      </c>
      <c r="C22" s="36"/>
      <c r="D22" s="4" t="s">
        <v>596</v>
      </c>
      <c r="E22" s="6"/>
      <c r="F22" s="6"/>
      <c r="G22" s="6"/>
      <c r="H22" s="6"/>
      <c r="I22" s="5" t="s">
        <v>4952</v>
      </c>
      <c r="J22" s="5" t="s">
        <v>4997</v>
      </c>
      <c r="K22" s="5" t="s">
        <v>5115</v>
      </c>
      <c r="L22" s="8"/>
    </row>
    <row r="23" spans="1:12" ht="11" customHeight="1" x14ac:dyDescent="0.35">
      <c r="D23" s="5" t="s">
        <v>14</v>
      </c>
      <c r="E23" s="5" t="s">
        <v>5117</v>
      </c>
      <c r="F23" s="5" t="s">
        <v>5118</v>
      </c>
      <c r="G23" s="5" t="s">
        <v>5116</v>
      </c>
      <c r="H23" s="5" t="s">
        <v>5119</v>
      </c>
    </row>
    <row r="24" spans="1:12" ht="11" customHeight="1" x14ac:dyDescent="0.35">
      <c r="D24" s="5" t="s">
        <v>493</v>
      </c>
      <c r="E24" s="5" t="s">
        <v>495</v>
      </c>
      <c r="F24" s="5" t="s">
        <v>495</v>
      </c>
      <c r="G24" s="8"/>
      <c r="H24" s="5" t="s">
        <v>495</v>
      </c>
    </row>
  </sheetData>
  <mergeCells count="14">
    <mergeCell ref="A7:A22"/>
    <mergeCell ref="B14:B15"/>
    <mergeCell ref="K5:K6"/>
    <mergeCell ref="J5:J6"/>
    <mergeCell ref="B20:B21"/>
    <mergeCell ref="B22:C22"/>
    <mergeCell ref="B18:B19"/>
    <mergeCell ref="B16:B17"/>
    <mergeCell ref="B7:B9"/>
    <mergeCell ref="L5:L6"/>
    <mergeCell ref="B10:B11"/>
    <mergeCell ref="B12:B13"/>
    <mergeCell ref="I5:I6"/>
    <mergeCell ref="C1:C2"/>
  </mergeCells>
  <dataValidations count="1">
    <dataValidation type="custom" allowBlank="1" showErrorMessage="1" errorTitle="Error" error="Data is of incorrect type!" sqref="H7:H22 E7:F22" xr:uid="{00000000-0002-0000-D500-000001000000}">
      <formula1>ISNUMBER(E7)</formula1>
    </dataValidation>
  </dataValidations>
  <hyperlinks>
    <hyperlink ref="A1" location="'Table of Contents'!A1" display="S.25.05.01.01 - Component - specific information" xr:uid="{00000000-0004-0000-D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D500-000000000000}">
          <x14:formula1>
            <xm:f>Enumerations!$A$759:$A$759</xm:f>
          </x14:formula1>
          <xm:sqref>B3</xm:sqref>
        </x14:dataValidation>
        <x14:dataValidation type="list" allowBlank="1" showErrorMessage="1" errorTitle="Error" error="Data is of incorrect type!" xr:uid="{00000000-0002-0000-D500-000003000000}">
          <x14:formula1>
            <xm:f>Enumerations!$A$760:$D$760</xm:f>
          </x14:formula1>
          <xm:sqref>G7:G22</xm:sqref>
        </x14:dataValidation>
      </x14:dataValidations>
    </ext>
  </extLst>
</worksheet>
</file>

<file path=xl/worksheets/sheet2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600-000000000000}">
  <sheetPr codeName="Sheet215">
    <pageSetUpPr autoPageBreaks="0"/>
  </sheetPr>
  <dimension ref="A1:J25"/>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0" width="15" customWidth="1"/>
  </cols>
  <sheetData>
    <row r="1" spans="1:10" ht="11" customHeight="1" x14ac:dyDescent="0.35">
      <c r="A1" s="1" t="s">
        <v>5124</v>
      </c>
      <c r="C1" s="31" t="s">
        <v>20</v>
      </c>
    </row>
    <row r="2" spans="1:10" x14ac:dyDescent="0.35">
      <c r="C2" s="32"/>
    </row>
    <row r="3" spans="1:10" ht="10" customHeight="1" x14ac:dyDescent="0.35">
      <c r="A3" s="3" t="s">
        <v>2</v>
      </c>
      <c r="B3" s="2"/>
    </row>
    <row r="5" spans="1:10" ht="11" customHeight="1" x14ac:dyDescent="0.35">
      <c r="D5" s="3" t="s">
        <v>3989</v>
      </c>
      <c r="E5" s="33" t="s">
        <v>14</v>
      </c>
      <c r="F5" s="33" t="s">
        <v>4941</v>
      </c>
      <c r="G5" s="33" t="s">
        <v>4953</v>
      </c>
      <c r="H5" s="33" t="s">
        <v>4984</v>
      </c>
      <c r="I5" s="33" t="s">
        <v>4942</v>
      </c>
      <c r="J5" s="33" t="s">
        <v>1476</v>
      </c>
    </row>
    <row r="6" spans="1:10" ht="11" customHeight="1" x14ac:dyDescent="0.35">
      <c r="D6" s="4" t="s">
        <v>1588</v>
      </c>
      <c r="E6" s="34"/>
      <c r="F6" s="34"/>
      <c r="G6" s="34"/>
      <c r="H6" s="34"/>
      <c r="I6" s="34"/>
      <c r="J6" s="34"/>
    </row>
    <row r="7" spans="1:10" ht="11" customHeight="1" x14ac:dyDescent="0.35">
      <c r="A7" s="37" t="s">
        <v>5125</v>
      </c>
      <c r="B7" s="36"/>
      <c r="C7" s="4" t="s">
        <v>536</v>
      </c>
      <c r="D7" s="6"/>
      <c r="E7" s="5" t="s">
        <v>5133</v>
      </c>
      <c r="F7" s="5" t="s">
        <v>5110</v>
      </c>
      <c r="G7" s="5" t="s">
        <v>4997</v>
      </c>
      <c r="H7" s="8"/>
      <c r="I7" s="8"/>
      <c r="J7" s="8"/>
    </row>
    <row r="8" spans="1:10" ht="11" customHeight="1" x14ac:dyDescent="0.35">
      <c r="A8" s="37" t="s">
        <v>5126</v>
      </c>
      <c r="B8" s="36"/>
      <c r="C8" s="4" t="s">
        <v>526</v>
      </c>
      <c r="D8" s="6"/>
      <c r="E8" s="5" t="s">
        <v>5133</v>
      </c>
      <c r="F8" s="5" t="s">
        <v>5134</v>
      </c>
      <c r="G8" s="5" t="s">
        <v>4997</v>
      </c>
      <c r="H8" s="8"/>
      <c r="I8" s="8"/>
      <c r="J8" s="8"/>
    </row>
    <row r="9" spans="1:10" ht="11" customHeight="1" x14ac:dyDescent="0.35">
      <c r="A9" s="37" t="s">
        <v>4961</v>
      </c>
      <c r="B9" s="36"/>
      <c r="C9" s="4" t="s">
        <v>794</v>
      </c>
      <c r="D9" s="6"/>
      <c r="E9" s="5" t="s">
        <v>5118</v>
      </c>
      <c r="F9" s="8"/>
      <c r="G9" s="8"/>
      <c r="H9" s="8"/>
      <c r="I9" s="8"/>
      <c r="J9" s="8"/>
    </row>
    <row r="10" spans="1:10" ht="11" customHeight="1" x14ac:dyDescent="0.35">
      <c r="A10" s="37" t="s">
        <v>4965</v>
      </c>
      <c r="B10" s="36"/>
      <c r="C10" s="4" t="s">
        <v>544</v>
      </c>
      <c r="D10" s="6"/>
      <c r="E10" s="5" t="s">
        <v>5130</v>
      </c>
      <c r="F10" s="8"/>
      <c r="G10" s="5" t="s">
        <v>4989</v>
      </c>
      <c r="H10" s="8"/>
      <c r="I10" s="8"/>
      <c r="J10" s="8"/>
    </row>
    <row r="11" spans="1:10" ht="11" customHeight="1" x14ac:dyDescent="0.35">
      <c r="A11" s="37" t="s">
        <v>5127</v>
      </c>
      <c r="B11" s="36"/>
      <c r="C11" s="4" t="s">
        <v>550</v>
      </c>
      <c r="D11" s="6"/>
      <c r="E11" s="5" t="s">
        <v>5130</v>
      </c>
      <c r="F11" s="8"/>
      <c r="G11" s="5" t="s">
        <v>4990</v>
      </c>
      <c r="H11" s="8"/>
      <c r="I11" s="8"/>
      <c r="J11" s="8"/>
    </row>
    <row r="12" spans="1:10" ht="11" customHeight="1" x14ac:dyDescent="0.35">
      <c r="A12" s="38" t="s">
        <v>4967</v>
      </c>
      <c r="B12" s="10"/>
      <c r="C12" s="4" t="s">
        <v>552</v>
      </c>
      <c r="D12" s="6"/>
      <c r="E12" s="5" t="s">
        <v>5130</v>
      </c>
      <c r="F12" s="8"/>
      <c r="G12" s="5" t="s">
        <v>4991</v>
      </c>
      <c r="H12" s="8"/>
      <c r="I12" s="8"/>
      <c r="J12" s="8"/>
    </row>
    <row r="13" spans="1:10" ht="11" customHeight="1" x14ac:dyDescent="0.35">
      <c r="A13" s="36"/>
      <c r="B13" s="7" t="s">
        <v>4968</v>
      </c>
      <c r="C13" s="4" t="s">
        <v>4969</v>
      </c>
      <c r="D13" s="6"/>
      <c r="E13" s="5" t="s">
        <v>5130</v>
      </c>
      <c r="F13" s="8"/>
      <c r="G13" s="5" t="s">
        <v>4992</v>
      </c>
      <c r="H13" s="8"/>
      <c r="I13" s="8"/>
      <c r="J13" s="8"/>
    </row>
    <row r="14" spans="1:10" ht="11" customHeight="1" x14ac:dyDescent="0.35">
      <c r="A14" s="36"/>
      <c r="B14" s="7" t="s">
        <v>4970</v>
      </c>
      <c r="C14" s="4" t="s">
        <v>4971</v>
      </c>
      <c r="D14" s="6"/>
      <c r="E14" s="5" t="s">
        <v>5130</v>
      </c>
      <c r="F14" s="8"/>
      <c r="G14" s="5" t="s">
        <v>4993</v>
      </c>
      <c r="H14" s="8"/>
      <c r="I14" s="8"/>
      <c r="J14" s="8"/>
    </row>
    <row r="15" spans="1:10" ht="11" customHeight="1" x14ac:dyDescent="0.35">
      <c r="A15" s="36"/>
      <c r="B15" s="7" t="s">
        <v>4972</v>
      </c>
      <c r="C15" s="4" t="s">
        <v>4973</v>
      </c>
      <c r="D15" s="6"/>
      <c r="E15" s="5" t="s">
        <v>5130</v>
      </c>
      <c r="F15" s="8"/>
      <c r="G15" s="5" t="s">
        <v>4994</v>
      </c>
      <c r="H15" s="8"/>
      <c r="I15" s="8"/>
      <c r="J15" s="8"/>
    </row>
    <row r="16" spans="1:10" ht="11" customHeight="1" x14ac:dyDescent="0.35">
      <c r="A16" s="36"/>
      <c r="B16" s="7" t="s">
        <v>4974</v>
      </c>
      <c r="C16" s="4" t="s">
        <v>4975</v>
      </c>
      <c r="D16" s="6"/>
      <c r="E16" s="5" t="s">
        <v>5130</v>
      </c>
      <c r="F16" s="8"/>
      <c r="G16" s="5" t="s">
        <v>4995</v>
      </c>
      <c r="H16" s="8"/>
      <c r="I16" s="8"/>
      <c r="J16" s="8"/>
    </row>
    <row r="17" spans="1:10" ht="11" customHeight="1" x14ac:dyDescent="0.35">
      <c r="A17" s="37" t="s">
        <v>4976</v>
      </c>
      <c r="B17" s="36"/>
      <c r="C17" s="4" t="s">
        <v>554</v>
      </c>
      <c r="D17" s="6"/>
      <c r="E17" s="5" t="s">
        <v>5130</v>
      </c>
      <c r="F17" s="8"/>
      <c r="G17" s="8"/>
      <c r="H17" s="8"/>
      <c r="I17" s="8"/>
      <c r="J17" s="8"/>
    </row>
    <row r="18" spans="1:10" ht="11" customHeight="1" x14ac:dyDescent="0.35">
      <c r="A18" s="37" t="s">
        <v>4977</v>
      </c>
      <c r="B18" s="7" t="s">
        <v>5128</v>
      </c>
      <c r="C18" s="4" t="s">
        <v>570</v>
      </c>
      <c r="D18" s="6"/>
      <c r="E18" s="5" t="s">
        <v>5130</v>
      </c>
      <c r="F18" s="8"/>
      <c r="G18" s="5" t="s">
        <v>4987</v>
      </c>
      <c r="H18" s="8"/>
      <c r="I18" s="8"/>
      <c r="J18" s="8"/>
    </row>
    <row r="19" spans="1:10" ht="11" customHeight="1" x14ac:dyDescent="0.35">
      <c r="A19" s="36"/>
      <c r="B19" s="7" t="s">
        <v>5129</v>
      </c>
      <c r="C19" s="4" t="s">
        <v>572</v>
      </c>
      <c r="D19" s="6"/>
      <c r="E19" s="5" t="s">
        <v>5130</v>
      </c>
      <c r="F19" s="8"/>
      <c r="G19" s="5" t="s">
        <v>4988</v>
      </c>
      <c r="H19" s="8"/>
      <c r="I19" s="8"/>
      <c r="J19" s="8"/>
    </row>
    <row r="20" spans="1:10" ht="11" customHeight="1" x14ac:dyDescent="0.35">
      <c r="A20" s="36"/>
      <c r="B20" s="7" t="s">
        <v>4978</v>
      </c>
      <c r="C20" s="4" t="s">
        <v>584</v>
      </c>
      <c r="D20" s="6"/>
      <c r="E20" s="5" t="s">
        <v>5135</v>
      </c>
      <c r="F20" s="8"/>
      <c r="G20" s="5" t="s">
        <v>4997</v>
      </c>
      <c r="H20" s="8"/>
      <c r="I20" s="5" t="s">
        <v>5001</v>
      </c>
      <c r="J20" s="8"/>
    </row>
    <row r="21" spans="1:10" ht="11" customHeight="1" x14ac:dyDescent="0.35">
      <c r="A21" s="36"/>
      <c r="B21" s="7" t="s">
        <v>4979</v>
      </c>
      <c r="C21" s="4" t="s">
        <v>586</v>
      </c>
      <c r="D21" s="6"/>
      <c r="E21" s="5" t="s">
        <v>5136</v>
      </c>
      <c r="F21" s="8"/>
      <c r="G21" s="5" t="s">
        <v>4997</v>
      </c>
      <c r="H21" s="5" t="s">
        <v>5003</v>
      </c>
      <c r="I21" s="8"/>
      <c r="J21" s="8"/>
    </row>
    <row r="22" spans="1:10" ht="11" customHeight="1" x14ac:dyDescent="0.35">
      <c r="A22" s="36"/>
      <c r="B22" s="7" t="s">
        <v>4980</v>
      </c>
      <c r="C22" s="4" t="s">
        <v>805</v>
      </c>
      <c r="D22" s="6"/>
      <c r="E22" s="5" t="s">
        <v>5136</v>
      </c>
      <c r="F22" s="8"/>
      <c r="G22" s="5" t="s">
        <v>4997</v>
      </c>
      <c r="H22" s="5" t="s">
        <v>5004</v>
      </c>
      <c r="I22" s="8"/>
      <c r="J22" s="8"/>
    </row>
    <row r="23" spans="1:10" ht="11" customHeight="1" x14ac:dyDescent="0.35">
      <c r="A23" s="36"/>
      <c r="B23" s="7" t="s">
        <v>4981</v>
      </c>
      <c r="C23" s="4" t="s">
        <v>588</v>
      </c>
      <c r="D23" s="6"/>
      <c r="E23" s="5" t="s">
        <v>5131</v>
      </c>
      <c r="F23" s="8"/>
      <c r="G23" s="5" t="s">
        <v>4997</v>
      </c>
      <c r="H23" s="8"/>
      <c r="I23" s="8"/>
      <c r="J23" s="8"/>
    </row>
    <row r="24" spans="1:10" ht="11" customHeight="1" x14ac:dyDescent="0.35">
      <c r="A24" s="36"/>
      <c r="B24" s="7" t="s">
        <v>4982</v>
      </c>
      <c r="C24" s="4" t="s">
        <v>590</v>
      </c>
      <c r="D24" s="6"/>
      <c r="E24" s="5" t="s">
        <v>4985</v>
      </c>
      <c r="F24" s="8"/>
      <c r="G24" s="8"/>
      <c r="H24" s="8"/>
      <c r="I24" s="8"/>
      <c r="J24" s="8"/>
    </row>
    <row r="25" spans="1:10" ht="11" customHeight="1" x14ac:dyDescent="0.35">
      <c r="A25" s="36"/>
      <c r="B25" s="7" t="s">
        <v>4983</v>
      </c>
      <c r="C25" s="9" t="s">
        <v>592</v>
      </c>
      <c r="D25" s="6"/>
      <c r="E25" s="5" t="s">
        <v>5132</v>
      </c>
      <c r="F25" s="8"/>
      <c r="G25" s="8"/>
      <c r="H25" s="8"/>
      <c r="I25" s="8"/>
      <c r="J25" s="5" t="s">
        <v>1542</v>
      </c>
    </row>
  </sheetData>
  <mergeCells count="15">
    <mergeCell ref="I5:I6"/>
    <mergeCell ref="H5:H6"/>
    <mergeCell ref="G5:G6"/>
    <mergeCell ref="A10:B10"/>
    <mergeCell ref="J5:J6"/>
    <mergeCell ref="A9:B9"/>
    <mergeCell ref="E5:E6"/>
    <mergeCell ref="A8:B8"/>
    <mergeCell ref="C1:C2"/>
    <mergeCell ref="F5:F6"/>
    <mergeCell ref="A18:A25"/>
    <mergeCell ref="A7:B7"/>
    <mergeCell ref="A17:B17"/>
    <mergeCell ref="A12:A16"/>
    <mergeCell ref="A11:B11"/>
  </mergeCells>
  <dataValidations count="1">
    <dataValidation type="custom" allowBlank="1" showErrorMessage="1" errorTitle="Error" error="Data is of incorrect type!" sqref="D25 D7:D23" xr:uid="{00000000-0002-0000-D600-000001000000}">
      <formula1>ISNUMBER(D7)</formula1>
    </dataValidation>
  </dataValidations>
  <hyperlinks>
    <hyperlink ref="A1" location="'Table of Contents'!A1" display="S.25.05.01.02 - Calculation of Solvency Capital Requirement" xr:uid="{00000000-0004-0000-D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D600-000000000000}">
          <x14:formula1>
            <xm:f>Enumerations!$A$761:$A$761</xm:f>
          </x14:formula1>
          <xm:sqref>B3</xm:sqref>
        </x14:dataValidation>
        <x14:dataValidation type="list" allowBlank="1" showErrorMessage="1" errorTitle="Error" error="Data is of incorrect type!" xr:uid="{00000000-0002-0000-D600-000012000000}">
          <x14:formula1>
            <xm:f>Enumerations!$A$762:$D$762</xm:f>
          </x14:formula1>
          <xm:sqref>D24</xm:sqref>
        </x14:dataValidation>
      </x14:dataValidations>
    </ext>
  </extLst>
</worksheet>
</file>

<file path=xl/worksheets/sheet2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700-000000000000}">
  <sheetPr codeName="Sheet216">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5137</v>
      </c>
    </row>
    <row r="3" spans="1:4" ht="11" customHeight="1" x14ac:dyDescent="0.35">
      <c r="C3" s="3" t="s">
        <v>5010</v>
      </c>
      <c r="D3" s="33" t="s">
        <v>14</v>
      </c>
    </row>
    <row r="4" spans="1:4" ht="11" customHeight="1" x14ac:dyDescent="0.35">
      <c r="C4" s="4" t="s">
        <v>5011</v>
      </c>
      <c r="D4" s="34"/>
    </row>
    <row r="5" spans="1:4" ht="11" customHeight="1" x14ac:dyDescent="0.35">
      <c r="A5" s="7" t="s">
        <v>5012</v>
      </c>
      <c r="B5" s="9" t="s">
        <v>636</v>
      </c>
      <c r="C5" s="6"/>
      <c r="D5" s="5" t="s">
        <v>5013</v>
      </c>
    </row>
  </sheetData>
  <mergeCells count="1">
    <mergeCell ref="D3:D4"/>
  </mergeCells>
  <hyperlinks>
    <hyperlink ref="A1" location="'Table of Contents'!A1" display="S.25.05.01.03 - Approach to tax rate" xr:uid="{00000000-0004-0000-D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700-000000000000}">
          <x14:formula1>
            <xm:f>Enumerations!$A$763:$C$763</xm:f>
          </x14:formula1>
          <xm:sqref>C5</xm:sqref>
        </x14:dataValidation>
      </x14:dataValidations>
    </ext>
  </extLst>
</worksheet>
</file>

<file path=xl/worksheets/sheet2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800-000000000000}">
  <sheetPr codeName="Sheet217">
    <pageSetUpPr autoPageBreaks="0"/>
  </sheetPr>
  <dimension ref="A1:F11"/>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6" width="15" customWidth="1"/>
  </cols>
  <sheetData>
    <row r="1" spans="1:6" ht="11" customHeight="1" x14ac:dyDescent="0.35">
      <c r="A1" s="1" t="s">
        <v>5138</v>
      </c>
      <c r="C1" s="31" t="s">
        <v>20</v>
      </c>
    </row>
    <row r="2" spans="1:6" x14ac:dyDescent="0.35">
      <c r="C2" s="32"/>
    </row>
    <row r="3" spans="1:6" ht="10" customHeight="1" x14ac:dyDescent="0.35">
      <c r="A3" s="3" t="s">
        <v>2</v>
      </c>
      <c r="B3" s="2"/>
    </row>
    <row r="5" spans="1:6" ht="11" customHeight="1" x14ac:dyDescent="0.35">
      <c r="D5" s="3" t="s">
        <v>5018</v>
      </c>
      <c r="E5" s="3" t="s">
        <v>5019</v>
      </c>
      <c r="F5" s="33" t="s">
        <v>14</v>
      </c>
    </row>
    <row r="6" spans="1:6" ht="11" customHeight="1" x14ac:dyDescent="0.35">
      <c r="D6" s="4" t="s">
        <v>1590</v>
      </c>
      <c r="E6" s="4" t="s">
        <v>1370</v>
      </c>
      <c r="F6" s="34"/>
    </row>
    <row r="7" spans="1:6" ht="11" customHeight="1" x14ac:dyDescent="0.35">
      <c r="A7" s="38" t="s">
        <v>5020</v>
      </c>
      <c r="B7" s="10"/>
      <c r="C7" s="4" t="s">
        <v>1437</v>
      </c>
      <c r="D7" s="6"/>
      <c r="E7" s="6"/>
      <c r="F7" s="5" t="s">
        <v>1480</v>
      </c>
    </row>
    <row r="8" spans="1:6" ht="11" customHeight="1" x14ac:dyDescent="0.35">
      <c r="A8" s="36"/>
      <c r="B8" s="7" t="s">
        <v>5021</v>
      </c>
      <c r="C8" s="4" t="s">
        <v>1439</v>
      </c>
      <c r="D8" s="6"/>
      <c r="E8" s="6"/>
      <c r="F8" s="5" t="s">
        <v>5024</v>
      </c>
    </row>
    <row r="9" spans="1:6" ht="11" customHeight="1" x14ac:dyDescent="0.35">
      <c r="A9" s="36"/>
      <c r="B9" s="7" t="s">
        <v>5022</v>
      </c>
      <c r="C9" s="4" t="s">
        <v>1440</v>
      </c>
      <c r="D9" s="6"/>
      <c r="E9" s="6"/>
      <c r="F9" s="5" t="s">
        <v>5025</v>
      </c>
    </row>
    <row r="10" spans="1:6" ht="11" customHeight="1" x14ac:dyDescent="0.35">
      <c r="A10" s="37" t="s">
        <v>5023</v>
      </c>
      <c r="B10" s="36"/>
      <c r="C10" s="4" t="s">
        <v>1441</v>
      </c>
      <c r="D10" s="6"/>
      <c r="E10" s="6"/>
      <c r="F10" s="5" t="s">
        <v>1497</v>
      </c>
    </row>
    <row r="11" spans="1:6" ht="11" customHeight="1" x14ac:dyDescent="0.35">
      <c r="C11" s="5" t="s">
        <v>1572</v>
      </c>
      <c r="D11" s="5" t="s">
        <v>5026</v>
      </c>
      <c r="E11" s="5" t="s">
        <v>5027</v>
      </c>
    </row>
  </sheetData>
  <mergeCells count="4">
    <mergeCell ref="A7:A9"/>
    <mergeCell ref="A10:B10"/>
    <mergeCell ref="F5:F6"/>
    <mergeCell ref="C1:C2"/>
  </mergeCells>
  <dataValidations count="1">
    <dataValidation type="custom" allowBlank="1" showErrorMessage="1" errorTitle="Error" error="Data is of incorrect type!" sqref="D7:E10" xr:uid="{00000000-0002-0000-D800-000001000000}">
      <formula1>ISNUMBER(D7)</formula1>
    </dataValidation>
  </dataValidations>
  <hyperlinks>
    <hyperlink ref="A1" location="'Table of Contents'!A1" display="S.25.05.01.04 - Calculation of loss absorbing capacity of deferred taxes" xr:uid="{00000000-0004-0000-D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800-000000000000}">
          <x14:formula1>
            <xm:f>Enumerations!$A$764:$A$764</xm:f>
          </x14:formula1>
          <xm:sqref>B3</xm:sqref>
        </x14:dataValidation>
      </x14:dataValidations>
    </ext>
  </extLst>
</worksheet>
</file>

<file path=xl/worksheets/sheet2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900-000000000000}">
  <sheetPr codeName="Sheet218">
    <pageSetUpPr autoPageBreaks="0"/>
  </sheetPr>
  <dimension ref="A1:G12"/>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7" width="15" customWidth="1"/>
  </cols>
  <sheetData>
    <row r="1" spans="1:7" ht="11" customHeight="1" x14ac:dyDescent="0.35">
      <c r="A1" s="1" t="s">
        <v>5139</v>
      </c>
      <c r="C1" s="31" t="s">
        <v>20</v>
      </c>
    </row>
    <row r="2" spans="1:7" x14ac:dyDescent="0.35">
      <c r="C2" s="32"/>
    </row>
    <row r="3" spans="1:7" ht="10" customHeight="1" x14ac:dyDescent="0.35">
      <c r="A3" s="3" t="s">
        <v>2</v>
      </c>
      <c r="B3" s="2"/>
    </row>
    <row r="5" spans="1:7" ht="11" customHeight="1" x14ac:dyDescent="0.35">
      <c r="D5" s="3" t="s">
        <v>5029</v>
      </c>
      <c r="E5" s="33" t="s">
        <v>14</v>
      </c>
      <c r="F5" s="33" t="s">
        <v>4953</v>
      </c>
      <c r="G5" s="33" t="s">
        <v>1572</v>
      </c>
    </row>
    <row r="6" spans="1:7" ht="11" customHeight="1" x14ac:dyDescent="0.35">
      <c r="D6" s="4" t="s">
        <v>1818</v>
      </c>
      <c r="E6" s="34"/>
      <c r="F6" s="34"/>
      <c r="G6" s="34"/>
    </row>
    <row r="7" spans="1:7" ht="11" customHeight="1" x14ac:dyDescent="0.35">
      <c r="A7" s="38" t="s">
        <v>5140</v>
      </c>
      <c r="B7" s="10"/>
      <c r="C7" s="4" t="s">
        <v>1442</v>
      </c>
      <c r="D7" s="6"/>
      <c r="E7" s="5" t="s">
        <v>5130</v>
      </c>
      <c r="F7" s="5" t="s">
        <v>4988</v>
      </c>
      <c r="G7" s="8"/>
    </row>
    <row r="8" spans="1:7" ht="11" customHeight="1" x14ac:dyDescent="0.35">
      <c r="A8" s="36"/>
      <c r="B8" s="7" t="s">
        <v>5141</v>
      </c>
      <c r="C8" s="4" t="s">
        <v>1444</v>
      </c>
      <c r="D8" s="6"/>
      <c r="E8" s="5" t="s">
        <v>5130</v>
      </c>
      <c r="F8" s="5" t="s">
        <v>5035</v>
      </c>
      <c r="G8" s="8"/>
    </row>
    <row r="9" spans="1:7" ht="11" customHeight="1" x14ac:dyDescent="0.35">
      <c r="A9" s="36"/>
      <c r="B9" s="7" t="s">
        <v>5142</v>
      </c>
      <c r="C9" s="4" t="s">
        <v>638</v>
      </c>
      <c r="D9" s="6"/>
      <c r="E9" s="5" t="s">
        <v>5130</v>
      </c>
      <c r="F9" s="5" t="s">
        <v>5036</v>
      </c>
      <c r="G9" s="8"/>
    </row>
    <row r="10" spans="1:7" ht="11" customHeight="1" x14ac:dyDescent="0.35">
      <c r="A10" s="36"/>
      <c r="B10" s="7" t="s">
        <v>5143</v>
      </c>
      <c r="C10" s="4" t="s">
        <v>640</v>
      </c>
      <c r="D10" s="6"/>
      <c r="E10" s="5" t="s">
        <v>5130</v>
      </c>
      <c r="F10" s="5" t="s">
        <v>5037</v>
      </c>
      <c r="G10" s="8"/>
    </row>
    <row r="11" spans="1:7" ht="11" customHeight="1" x14ac:dyDescent="0.35">
      <c r="A11" s="36"/>
      <c r="B11" s="7" t="s">
        <v>5144</v>
      </c>
      <c r="C11" s="4" t="s">
        <v>642</v>
      </c>
      <c r="D11" s="6"/>
      <c r="E11" s="5" t="s">
        <v>5130</v>
      </c>
      <c r="F11" s="5" t="s">
        <v>5038</v>
      </c>
      <c r="G11" s="8"/>
    </row>
    <row r="12" spans="1:7" ht="11" customHeight="1" x14ac:dyDescent="0.35">
      <c r="A12" s="36"/>
      <c r="B12" s="7" t="s">
        <v>5145</v>
      </c>
      <c r="C12" s="9" t="s">
        <v>644</v>
      </c>
      <c r="D12" s="6"/>
      <c r="E12" s="5" t="s">
        <v>5130</v>
      </c>
      <c r="F12" s="5" t="s">
        <v>4988</v>
      </c>
      <c r="G12" s="5" t="s">
        <v>1638</v>
      </c>
    </row>
  </sheetData>
  <mergeCells count="5">
    <mergeCell ref="C1:C2"/>
    <mergeCell ref="G5:G6"/>
    <mergeCell ref="E5:E6"/>
    <mergeCell ref="A7:A12"/>
    <mergeCell ref="F5:F6"/>
  </mergeCells>
  <dataValidations count="1">
    <dataValidation type="custom" allowBlank="1" showErrorMessage="1" errorTitle="Error" error="Data is of incorrect type!" sqref="D7:D12" xr:uid="{00000000-0002-0000-D900-000001000000}">
      <formula1>ISNUMBER(D7)</formula1>
    </dataValidation>
  </dataValidations>
  <hyperlinks>
    <hyperlink ref="A1" location="'Table of Contents'!A1" display="S.25.05.01.05 - Calculation of loss absorbing capacity of deferred taxes" xr:uid="{00000000-0004-0000-D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900-000000000000}">
          <x14:formula1>
            <xm:f>Enumerations!$A$765:$A$765</xm:f>
          </x14:formula1>
          <xm:sqref>B3</xm:sqref>
        </x14:dataValidation>
      </x14:dataValidations>
    </ext>
  </extLst>
</worksheet>
</file>

<file path=xl/worksheets/sheet2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A00-000000000000}">
  <sheetPr codeName="Sheet219">
    <pageSetUpPr autoPageBreaks="0"/>
  </sheetPr>
  <dimension ref="A1:L24"/>
  <sheetViews>
    <sheetView showGridLines="0" zoomScale="80" zoomScaleNormal="80" workbookViewId="0">
      <pane xSplit="4" ySplit="6" topLeftCell="E7" activePane="bottomRight" state="frozen"/>
      <selection pane="topRight" activeCell="E1" sqref="E1"/>
      <selection pane="bottomLeft" activeCell="A7" sqref="A7"/>
      <selection pane="bottomRight"/>
    </sheetView>
  </sheetViews>
  <sheetFormatPr defaultRowHeight="14.5" x14ac:dyDescent="0.35"/>
  <cols>
    <col min="1" max="12" width="15" customWidth="1"/>
  </cols>
  <sheetData>
    <row r="1" spans="1:12" ht="11" customHeight="1" x14ac:dyDescent="0.35">
      <c r="A1" s="1" t="s">
        <v>5146</v>
      </c>
      <c r="C1" s="31" t="s">
        <v>20</v>
      </c>
    </row>
    <row r="2" spans="1:12" x14ac:dyDescent="0.35">
      <c r="C2" s="32"/>
    </row>
    <row r="3" spans="1:12" ht="10" customHeight="1" x14ac:dyDescent="0.35">
      <c r="A3" s="3" t="s">
        <v>2</v>
      </c>
      <c r="B3" s="2"/>
    </row>
    <row r="5" spans="1:12" ht="11" customHeight="1" x14ac:dyDescent="0.35">
      <c r="E5" s="3" t="s">
        <v>4245</v>
      </c>
      <c r="F5" s="3" t="s">
        <v>5085</v>
      </c>
      <c r="G5" s="3" t="s">
        <v>5086</v>
      </c>
      <c r="H5" s="3" t="s">
        <v>5087</v>
      </c>
      <c r="I5" s="33" t="s">
        <v>4941</v>
      </c>
      <c r="J5" s="33" t="s">
        <v>4953</v>
      </c>
      <c r="K5" s="33" t="s">
        <v>4942</v>
      </c>
      <c r="L5" s="33" t="s">
        <v>5105</v>
      </c>
    </row>
    <row r="6" spans="1:12" ht="11" customHeight="1" x14ac:dyDescent="0.35">
      <c r="E6" s="4" t="s">
        <v>515</v>
      </c>
      <c r="F6" s="4" t="s">
        <v>1348</v>
      </c>
      <c r="G6" s="4" t="s">
        <v>1276</v>
      </c>
      <c r="H6" s="4" t="s">
        <v>1278</v>
      </c>
      <c r="I6" s="34"/>
      <c r="J6" s="34"/>
      <c r="K6" s="34"/>
      <c r="L6" s="34"/>
    </row>
    <row r="7" spans="1:12" ht="11" customHeight="1" x14ac:dyDescent="0.35">
      <c r="A7" s="37" t="s">
        <v>5088</v>
      </c>
      <c r="B7" s="38" t="s">
        <v>5089</v>
      </c>
      <c r="C7" s="10"/>
      <c r="D7" s="4" t="s">
        <v>520</v>
      </c>
      <c r="E7" s="6"/>
      <c r="F7" s="6"/>
      <c r="G7" s="6"/>
      <c r="H7" s="6"/>
      <c r="I7" s="5" t="s">
        <v>4949</v>
      </c>
      <c r="J7" s="5" t="s">
        <v>4997</v>
      </c>
      <c r="K7" s="8"/>
      <c r="L7" s="8"/>
    </row>
    <row r="8" spans="1:12" ht="11" customHeight="1" x14ac:dyDescent="0.35">
      <c r="A8" s="36"/>
      <c r="B8" s="36"/>
      <c r="C8" s="7" t="s">
        <v>5090</v>
      </c>
      <c r="D8" s="4" t="s">
        <v>522</v>
      </c>
      <c r="E8" s="6"/>
      <c r="F8" s="6"/>
      <c r="G8" s="6"/>
      <c r="H8" s="6"/>
      <c r="I8" s="5" t="s">
        <v>4949</v>
      </c>
      <c r="J8" s="5" t="s">
        <v>4997</v>
      </c>
      <c r="K8" s="8"/>
      <c r="L8" s="5" t="s">
        <v>5106</v>
      </c>
    </row>
    <row r="9" spans="1:12" ht="11" customHeight="1" x14ac:dyDescent="0.35">
      <c r="A9" s="36"/>
      <c r="B9" s="36"/>
      <c r="C9" s="7" t="s">
        <v>5091</v>
      </c>
      <c r="D9" s="4" t="s">
        <v>524</v>
      </c>
      <c r="E9" s="6"/>
      <c r="F9" s="6"/>
      <c r="G9" s="6"/>
      <c r="H9" s="6"/>
      <c r="I9" s="5" t="s">
        <v>4949</v>
      </c>
      <c r="J9" s="5" t="s">
        <v>4997</v>
      </c>
      <c r="K9" s="8"/>
      <c r="L9" s="5" t="s">
        <v>5107</v>
      </c>
    </row>
    <row r="10" spans="1:12" ht="11" customHeight="1" x14ac:dyDescent="0.35">
      <c r="A10" s="36"/>
      <c r="B10" s="38" t="s">
        <v>5092</v>
      </c>
      <c r="C10" s="10"/>
      <c r="D10" s="4" t="s">
        <v>954</v>
      </c>
      <c r="E10" s="6"/>
      <c r="F10" s="6"/>
      <c r="G10" s="6"/>
      <c r="H10" s="6"/>
      <c r="I10" s="5" t="s">
        <v>4952</v>
      </c>
      <c r="J10" s="5" t="s">
        <v>4956</v>
      </c>
      <c r="K10" s="5" t="s">
        <v>5108</v>
      </c>
      <c r="L10" s="8"/>
    </row>
    <row r="11" spans="1:12" ht="11" customHeight="1" x14ac:dyDescent="0.35">
      <c r="A11" s="36"/>
      <c r="B11" s="36"/>
      <c r="C11" s="7" t="s">
        <v>5093</v>
      </c>
      <c r="D11" s="4" t="s">
        <v>956</v>
      </c>
      <c r="E11" s="6"/>
      <c r="F11" s="6"/>
      <c r="G11" s="6"/>
      <c r="H11" s="6"/>
      <c r="I11" s="5" t="s">
        <v>5109</v>
      </c>
      <c r="J11" s="5" t="s">
        <v>4997</v>
      </c>
      <c r="K11" s="5" t="s">
        <v>5108</v>
      </c>
      <c r="L11" s="8"/>
    </row>
    <row r="12" spans="1:12" ht="11" customHeight="1" x14ac:dyDescent="0.35">
      <c r="A12" s="36"/>
      <c r="B12" s="38" t="s">
        <v>5094</v>
      </c>
      <c r="C12" s="10"/>
      <c r="D12" s="4" t="s">
        <v>548</v>
      </c>
      <c r="E12" s="6"/>
      <c r="F12" s="6"/>
      <c r="G12" s="6"/>
      <c r="H12" s="6"/>
      <c r="I12" s="5" t="s">
        <v>5110</v>
      </c>
      <c r="J12" s="5" t="s">
        <v>4956</v>
      </c>
      <c r="K12" s="5" t="s">
        <v>5111</v>
      </c>
      <c r="L12" s="8"/>
    </row>
    <row r="13" spans="1:12" ht="11" customHeight="1" x14ac:dyDescent="0.35">
      <c r="A13" s="36"/>
      <c r="B13" s="36"/>
      <c r="C13" s="7" t="s">
        <v>5095</v>
      </c>
      <c r="D13" s="4" t="s">
        <v>550</v>
      </c>
      <c r="E13" s="6"/>
      <c r="F13" s="6"/>
      <c r="G13" s="6"/>
      <c r="H13" s="6"/>
      <c r="I13" s="5" t="s">
        <v>5109</v>
      </c>
      <c r="J13" s="5" t="s">
        <v>4956</v>
      </c>
      <c r="K13" s="5" t="s">
        <v>5111</v>
      </c>
      <c r="L13" s="8"/>
    </row>
    <row r="14" spans="1:12" ht="11" customHeight="1" x14ac:dyDescent="0.35">
      <c r="A14" s="36"/>
      <c r="B14" s="38" t="s">
        <v>5096</v>
      </c>
      <c r="C14" s="10"/>
      <c r="D14" s="4" t="s">
        <v>988</v>
      </c>
      <c r="E14" s="6"/>
      <c r="F14" s="6"/>
      <c r="G14" s="6"/>
      <c r="H14" s="6"/>
      <c r="I14" s="5" t="s">
        <v>5110</v>
      </c>
      <c r="J14" s="5" t="s">
        <v>4997</v>
      </c>
      <c r="K14" s="5" t="s">
        <v>5112</v>
      </c>
      <c r="L14" s="8"/>
    </row>
    <row r="15" spans="1:12" ht="11" customHeight="1" x14ac:dyDescent="0.35">
      <c r="A15" s="36"/>
      <c r="B15" s="36"/>
      <c r="C15" s="7" t="s">
        <v>5097</v>
      </c>
      <c r="D15" s="4" t="s">
        <v>566</v>
      </c>
      <c r="E15" s="6"/>
      <c r="F15" s="6"/>
      <c r="G15" s="6"/>
      <c r="H15" s="6"/>
      <c r="I15" s="5" t="s">
        <v>5109</v>
      </c>
      <c r="J15" s="5" t="s">
        <v>4997</v>
      </c>
      <c r="K15" s="5" t="s">
        <v>5112</v>
      </c>
      <c r="L15" s="8"/>
    </row>
    <row r="16" spans="1:12" ht="11" customHeight="1" x14ac:dyDescent="0.35">
      <c r="A16" s="36"/>
      <c r="B16" s="38" t="s">
        <v>5098</v>
      </c>
      <c r="C16" s="10"/>
      <c r="D16" s="4" t="s">
        <v>572</v>
      </c>
      <c r="E16" s="6"/>
      <c r="F16" s="6"/>
      <c r="G16" s="6"/>
      <c r="H16" s="6"/>
      <c r="I16" s="5" t="s">
        <v>5110</v>
      </c>
      <c r="J16" s="5" t="s">
        <v>4997</v>
      </c>
      <c r="K16" s="5" t="s">
        <v>5113</v>
      </c>
      <c r="L16" s="8"/>
    </row>
    <row r="17" spans="1:12" ht="11" customHeight="1" x14ac:dyDescent="0.35">
      <c r="A17" s="36"/>
      <c r="B17" s="36"/>
      <c r="C17" s="7" t="s">
        <v>5099</v>
      </c>
      <c r="D17" s="4" t="s">
        <v>574</v>
      </c>
      <c r="E17" s="6"/>
      <c r="F17" s="6"/>
      <c r="G17" s="6"/>
      <c r="H17" s="6"/>
      <c r="I17" s="5" t="s">
        <v>5109</v>
      </c>
      <c r="J17" s="5" t="s">
        <v>4997</v>
      </c>
      <c r="K17" s="5" t="s">
        <v>5113</v>
      </c>
      <c r="L17" s="8"/>
    </row>
    <row r="18" spans="1:12" ht="11" customHeight="1" x14ac:dyDescent="0.35">
      <c r="A18" s="36"/>
      <c r="B18" s="38" t="s">
        <v>5100</v>
      </c>
      <c r="C18" s="10"/>
      <c r="D18" s="4" t="s">
        <v>578</v>
      </c>
      <c r="E18" s="6"/>
      <c r="F18" s="6"/>
      <c r="G18" s="6"/>
      <c r="H18" s="6"/>
      <c r="I18" s="5" t="s">
        <v>5110</v>
      </c>
      <c r="J18" s="5" t="s">
        <v>4997</v>
      </c>
      <c r="K18" s="5" t="s">
        <v>5114</v>
      </c>
      <c r="L18" s="8"/>
    </row>
    <row r="19" spans="1:12" ht="11" customHeight="1" x14ac:dyDescent="0.35">
      <c r="A19" s="36"/>
      <c r="B19" s="36"/>
      <c r="C19" s="7" t="s">
        <v>5101</v>
      </c>
      <c r="D19" s="4" t="s">
        <v>580</v>
      </c>
      <c r="E19" s="6"/>
      <c r="F19" s="6"/>
      <c r="G19" s="6"/>
      <c r="H19" s="6"/>
      <c r="I19" s="5" t="s">
        <v>5109</v>
      </c>
      <c r="J19" s="5" t="s">
        <v>4997</v>
      </c>
      <c r="K19" s="5" t="s">
        <v>5114</v>
      </c>
      <c r="L19" s="8"/>
    </row>
    <row r="20" spans="1:12" ht="11" customHeight="1" x14ac:dyDescent="0.35">
      <c r="A20" s="36"/>
      <c r="B20" s="38" t="s">
        <v>5102</v>
      </c>
      <c r="C20" s="10"/>
      <c r="D20" s="4" t="s">
        <v>3940</v>
      </c>
      <c r="E20" s="6"/>
      <c r="F20" s="6"/>
      <c r="G20" s="6"/>
      <c r="H20" s="6"/>
      <c r="I20" s="5" t="s">
        <v>5110</v>
      </c>
      <c r="J20" s="5" t="s">
        <v>4997</v>
      </c>
      <c r="K20" s="5" t="s">
        <v>4999</v>
      </c>
      <c r="L20" s="8"/>
    </row>
    <row r="21" spans="1:12" ht="11" customHeight="1" x14ac:dyDescent="0.35">
      <c r="A21" s="36"/>
      <c r="B21" s="36"/>
      <c r="C21" s="7" t="s">
        <v>5103</v>
      </c>
      <c r="D21" s="4" t="s">
        <v>922</v>
      </c>
      <c r="E21" s="6"/>
      <c r="F21" s="6"/>
      <c r="G21" s="6"/>
      <c r="H21" s="6"/>
      <c r="I21" s="5" t="s">
        <v>5109</v>
      </c>
      <c r="J21" s="5" t="s">
        <v>4997</v>
      </c>
      <c r="K21" s="5" t="s">
        <v>4999</v>
      </c>
      <c r="L21" s="8"/>
    </row>
    <row r="22" spans="1:12" ht="11" customHeight="1" x14ac:dyDescent="0.35">
      <c r="A22" s="36"/>
      <c r="B22" s="37" t="s">
        <v>5104</v>
      </c>
      <c r="C22" s="36"/>
      <c r="D22" s="4" t="s">
        <v>596</v>
      </c>
      <c r="E22" s="6"/>
      <c r="F22" s="6"/>
      <c r="G22" s="6"/>
      <c r="H22" s="6"/>
      <c r="I22" s="5" t="s">
        <v>4952</v>
      </c>
      <c r="J22" s="5" t="s">
        <v>4997</v>
      </c>
      <c r="K22" s="5" t="s">
        <v>5115</v>
      </c>
      <c r="L22" s="8"/>
    </row>
    <row r="23" spans="1:12" ht="11" customHeight="1" x14ac:dyDescent="0.35">
      <c r="D23" s="5" t="s">
        <v>14</v>
      </c>
      <c r="E23" s="5" t="s">
        <v>5117</v>
      </c>
      <c r="F23" s="5" t="s">
        <v>5118</v>
      </c>
      <c r="G23" s="5" t="s">
        <v>5116</v>
      </c>
      <c r="H23" s="5" t="s">
        <v>5119</v>
      </c>
    </row>
    <row r="24" spans="1:12" ht="11" customHeight="1" x14ac:dyDescent="0.35">
      <c r="D24" s="5" t="s">
        <v>493</v>
      </c>
      <c r="E24" s="5" t="s">
        <v>495</v>
      </c>
      <c r="F24" s="5" t="s">
        <v>495</v>
      </c>
      <c r="G24" s="8"/>
      <c r="H24" s="5" t="s">
        <v>495</v>
      </c>
    </row>
  </sheetData>
  <mergeCells count="14">
    <mergeCell ref="C1:C2"/>
    <mergeCell ref="I5:I6"/>
    <mergeCell ref="B18:B19"/>
    <mergeCell ref="B22:C22"/>
    <mergeCell ref="B16:B17"/>
    <mergeCell ref="B14:B15"/>
    <mergeCell ref="B12:B13"/>
    <mergeCell ref="B7:B9"/>
    <mergeCell ref="L5:L6"/>
    <mergeCell ref="B10:B11"/>
    <mergeCell ref="J5:J6"/>
    <mergeCell ref="K5:K6"/>
    <mergeCell ref="A7:A22"/>
    <mergeCell ref="B20:B21"/>
  </mergeCells>
  <dataValidations count="1">
    <dataValidation type="custom" allowBlank="1" showErrorMessage="1" errorTitle="Error" error="Data is of incorrect type!" sqref="H7:H22 E7:F22" xr:uid="{00000000-0002-0000-DA00-000001000000}">
      <formula1>ISNUMBER(E7)</formula1>
    </dataValidation>
  </dataValidations>
  <hyperlinks>
    <hyperlink ref="A1" location="'Table of Contents'!A1" display="S.25.05.04.01 - Component - specific information" xr:uid="{00000000-0004-0000-D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DA00-000000000000}">
          <x14:formula1>
            <xm:f>Enumerations!$A$766:$A$766</xm:f>
          </x14:formula1>
          <xm:sqref>B3</xm:sqref>
        </x14:dataValidation>
        <x14:dataValidation type="list" allowBlank="1" showErrorMessage="1" errorTitle="Error" error="Data is of incorrect type!" xr:uid="{00000000-0002-0000-DA00-000003000000}">
          <x14:formula1>
            <xm:f>Enumerations!$A$767:$D$767</xm:f>
          </x14:formula1>
          <xm:sqref>G7:G22</xm:sqref>
        </x14:dataValidation>
      </x14:dataValidations>
    </ext>
  </extLst>
</worksheet>
</file>

<file path=xl/worksheets/sheet2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B00-000000000000}">
  <sheetPr codeName="Sheet220">
    <pageSetUpPr autoPageBreaks="0"/>
  </sheetPr>
  <dimension ref="A1:N33"/>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14" width="15" customWidth="1"/>
  </cols>
  <sheetData>
    <row r="1" spans="1:14" ht="12" customHeight="1" x14ac:dyDescent="0.35">
      <c r="A1" s="1" t="s">
        <v>5147</v>
      </c>
    </row>
    <row r="3" spans="1:14" ht="11" customHeight="1" x14ac:dyDescent="0.35">
      <c r="D3" s="3" t="s">
        <v>3989</v>
      </c>
      <c r="E3" s="33" t="s">
        <v>14</v>
      </c>
      <c r="F3" s="33" t="s">
        <v>4493</v>
      </c>
      <c r="G3" s="33" t="s">
        <v>4941</v>
      </c>
      <c r="H3" s="33" t="s">
        <v>4953</v>
      </c>
      <c r="I3" s="33" t="s">
        <v>4984</v>
      </c>
      <c r="J3" s="33" t="s">
        <v>4942</v>
      </c>
      <c r="K3" s="33" t="s">
        <v>4494</v>
      </c>
      <c r="L3" s="33" t="s">
        <v>1572</v>
      </c>
      <c r="M3" s="33" t="s">
        <v>493</v>
      </c>
      <c r="N3" s="33" t="s">
        <v>1476</v>
      </c>
    </row>
    <row r="4" spans="1:14" ht="11" customHeight="1" x14ac:dyDescent="0.35">
      <c r="D4" s="4" t="s">
        <v>1588</v>
      </c>
      <c r="E4" s="34"/>
      <c r="F4" s="34"/>
      <c r="G4" s="34"/>
      <c r="H4" s="34"/>
      <c r="I4" s="34"/>
      <c r="J4" s="34"/>
      <c r="K4" s="34"/>
      <c r="L4" s="34"/>
      <c r="M4" s="34"/>
      <c r="N4" s="34"/>
    </row>
    <row r="5" spans="1:14" ht="11" customHeight="1" x14ac:dyDescent="0.35">
      <c r="A5" s="37" t="s">
        <v>5125</v>
      </c>
      <c r="B5" s="36"/>
      <c r="C5" s="4" t="s">
        <v>536</v>
      </c>
      <c r="D5" s="6"/>
      <c r="E5" s="5" t="s">
        <v>5133</v>
      </c>
      <c r="F5" s="5" t="s">
        <v>4496</v>
      </c>
      <c r="G5" s="5" t="s">
        <v>5110</v>
      </c>
      <c r="H5" s="5" t="s">
        <v>4997</v>
      </c>
      <c r="I5" s="8"/>
      <c r="J5" s="8"/>
      <c r="K5" s="5" t="s">
        <v>4527</v>
      </c>
      <c r="L5" s="8"/>
      <c r="M5" s="5" t="s">
        <v>495</v>
      </c>
      <c r="N5" s="8"/>
    </row>
    <row r="6" spans="1:14" ht="11" customHeight="1" x14ac:dyDescent="0.35">
      <c r="A6" s="37" t="s">
        <v>5126</v>
      </c>
      <c r="B6" s="36"/>
      <c r="C6" s="4" t="s">
        <v>526</v>
      </c>
      <c r="D6" s="6"/>
      <c r="E6" s="5" t="s">
        <v>5133</v>
      </c>
      <c r="F6" s="5" t="s">
        <v>4496</v>
      </c>
      <c r="G6" s="5" t="s">
        <v>5134</v>
      </c>
      <c r="H6" s="5" t="s">
        <v>4997</v>
      </c>
      <c r="I6" s="8"/>
      <c r="J6" s="8"/>
      <c r="K6" s="5" t="s">
        <v>4527</v>
      </c>
      <c r="L6" s="8"/>
      <c r="M6" s="5" t="s">
        <v>495</v>
      </c>
      <c r="N6" s="8"/>
    </row>
    <row r="7" spans="1:14" ht="11" customHeight="1" x14ac:dyDescent="0.35">
      <c r="A7" s="37" t="s">
        <v>4961</v>
      </c>
      <c r="B7" s="36"/>
      <c r="C7" s="4" t="s">
        <v>794</v>
      </c>
      <c r="D7" s="6"/>
      <c r="E7" s="5" t="s">
        <v>5118</v>
      </c>
      <c r="F7" s="5" t="s">
        <v>4496</v>
      </c>
      <c r="G7" s="8"/>
      <c r="H7" s="8"/>
      <c r="I7" s="8"/>
      <c r="J7" s="8"/>
      <c r="K7" s="5" t="s">
        <v>4527</v>
      </c>
      <c r="L7" s="8"/>
      <c r="M7" s="5" t="s">
        <v>495</v>
      </c>
      <c r="N7" s="8"/>
    </row>
    <row r="8" spans="1:14" ht="11" customHeight="1" x14ac:dyDescent="0.35">
      <c r="A8" s="37" t="s">
        <v>4965</v>
      </c>
      <c r="B8" s="36"/>
      <c r="C8" s="4" t="s">
        <v>544</v>
      </c>
      <c r="D8" s="6"/>
      <c r="E8" s="5" t="s">
        <v>5130</v>
      </c>
      <c r="F8" s="5" t="s">
        <v>4496</v>
      </c>
      <c r="G8" s="8"/>
      <c r="H8" s="5" t="s">
        <v>4989</v>
      </c>
      <c r="I8" s="8"/>
      <c r="J8" s="8"/>
      <c r="K8" s="5" t="s">
        <v>4527</v>
      </c>
      <c r="L8" s="8"/>
      <c r="M8" s="5" t="s">
        <v>495</v>
      </c>
      <c r="N8" s="8"/>
    </row>
    <row r="9" spans="1:14" ht="11" customHeight="1" x14ac:dyDescent="0.35">
      <c r="A9" s="37" t="s">
        <v>5042</v>
      </c>
      <c r="B9" s="36"/>
      <c r="C9" s="4" t="s">
        <v>550</v>
      </c>
      <c r="D9" s="6"/>
      <c r="E9" s="5" t="s">
        <v>5130</v>
      </c>
      <c r="F9" s="5" t="s">
        <v>4496</v>
      </c>
      <c r="G9" s="8"/>
      <c r="H9" s="5" t="s">
        <v>4990</v>
      </c>
      <c r="I9" s="8"/>
      <c r="J9" s="8"/>
      <c r="K9" s="5" t="s">
        <v>4527</v>
      </c>
      <c r="L9" s="8"/>
      <c r="M9" s="5" t="s">
        <v>495</v>
      </c>
      <c r="N9" s="8"/>
    </row>
    <row r="10" spans="1:14" ht="11" customHeight="1" x14ac:dyDescent="0.35">
      <c r="A10" s="38" t="s">
        <v>4967</v>
      </c>
      <c r="B10" s="10"/>
      <c r="C10" s="4" t="s">
        <v>552</v>
      </c>
      <c r="D10" s="6"/>
      <c r="E10" s="5" t="s">
        <v>5130</v>
      </c>
      <c r="F10" s="5" t="s">
        <v>4496</v>
      </c>
      <c r="G10" s="8"/>
      <c r="H10" s="5" t="s">
        <v>4991</v>
      </c>
      <c r="I10" s="8"/>
      <c r="J10" s="8"/>
      <c r="K10" s="5" t="s">
        <v>4527</v>
      </c>
      <c r="L10" s="8"/>
      <c r="M10" s="5" t="s">
        <v>495</v>
      </c>
      <c r="N10" s="8"/>
    </row>
    <row r="11" spans="1:14" ht="11" customHeight="1" x14ac:dyDescent="0.35">
      <c r="A11" s="36"/>
      <c r="B11" s="7" t="s">
        <v>4968</v>
      </c>
      <c r="C11" s="4" t="s">
        <v>4969</v>
      </c>
      <c r="D11" s="6"/>
      <c r="E11" s="5" t="s">
        <v>5130</v>
      </c>
      <c r="F11" s="5" t="s">
        <v>4496</v>
      </c>
      <c r="G11" s="8"/>
      <c r="H11" s="5" t="s">
        <v>4992</v>
      </c>
      <c r="I11" s="8"/>
      <c r="J11" s="8"/>
      <c r="K11" s="5" t="s">
        <v>4527</v>
      </c>
      <c r="L11" s="8"/>
      <c r="M11" s="5" t="s">
        <v>495</v>
      </c>
      <c r="N11" s="8"/>
    </row>
    <row r="12" spans="1:14" ht="11" customHeight="1" x14ac:dyDescent="0.35">
      <c r="A12" s="36"/>
      <c r="B12" s="7" t="s">
        <v>4970</v>
      </c>
      <c r="C12" s="4" t="s">
        <v>4971</v>
      </c>
      <c r="D12" s="6"/>
      <c r="E12" s="5" t="s">
        <v>5130</v>
      </c>
      <c r="F12" s="5" t="s">
        <v>4496</v>
      </c>
      <c r="G12" s="8"/>
      <c r="H12" s="5" t="s">
        <v>4993</v>
      </c>
      <c r="I12" s="8"/>
      <c r="J12" s="8"/>
      <c r="K12" s="5" t="s">
        <v>4527</v>
      </c>
      <c r="L12" s="8"/>
      <c r="M12" s="5" t="s">
        <v>495</v>
      </c>
      <c r="N12" s="8"/>
    </row>
    <row r="13" spans="1:14" ht="11" customHeight="1" x14ac:dyDescent="0.35">
      <c r="A13" s="36"/>
      <c r="B13" s="7" t="s">
        <v>4972</v>
      </c>
      <c r="C13" s="4" t="s">
        <v>4973</v>
      </c>
      <c r="D13" s="6"/>
      <c r="E13" s="5" t="s">
        <v>5130</v>
      </c>
      <c r="F13" s="5" t="s">
        <v>4496</v>
      </c>
      <c r="G13" s="8"/>
      <c r="H13" s="5" t="s">
        <v>4994</v>
      </c>
      <c r="I13" s="8"/>
      <c r="J13" s="8"/>
      <c r="K13" s="5" t="s">
        <v>4527</v>
      </c>
      <c r="L13" s="8"/>
      <c r="M13" s="5" t="s">
        <v>495</v>
      </c>
      <c r="N13" s="8"/>
    </row>
    <row r="14" spans="1:14" ht="11" customHeight="1" x14ac:dyDescent="0.35">
      <c r="A14" s="36"/>
      <c r="B14" s="7" t="s">
        <v>4974</v>
      </c>
      <c r="C14" s="4" t="s">
        <v>4975</v>
      </c>
      <c r="D14" s="6"/>
      <c r="E14" s="5" t="s">
        <v>5130</v>
      </c>
      <c r="F14" s="5" t="s">
        <v>4496</v>
      </c>
      <c r="G14" s="8"/>
      <c r="H14" s="5" t="s">
        <v>4995</v>
      </c>
      <c r="I14" s="8"/>
      <c r="J14" s="8"/>
      <c r="K14" s="5" t="s">
        <v>4527</v>
      </c>
      <c r="L14" s="8"/>
      <c r="M14" s="5" t="s">
        <v>495</v>
      </c>
      <c r="N14" s="8"/>
    </row>
    <row r="15" spans="1:14" ht="11" customHeight="1" x14ac:dyDescent="0.35">
      <c r="A15" s="37" t="s">
        <v>5043</v>
      </c>
      <c r="B15" s="36"/>
      <c r="C15" s="4" t="s">
        <v>554</v>
      </c>
      <c r="D15" s="6"/>
      <c r="E15" s="5" t="s">
        <v>5130</v>
      </c>
      <c r="F15" s="5" t="s">
        <v>4496</v>
      </c>
      <c r="G15" s="8"/>
      <c r="H15" s="5" t="s">
        <v>4997</v>
      </c>
      <c r="I15" s="8"/>
      <c r="J15" s="8"/>
      <c r="K15" s="8"/>
      <c r="L15" s="8"/>
      <c r="M15" s="5" t="s">
        <v>495</v>
      </c>
      <c r="N15" s="8"/>
    </row>
    <row r="16" spans="1:14" ht="11" customHeight="1" x14ac:dyDescent="0.35">
      <c r="A16" s="37" t="s">
        <v>4977</v>
      </c>
      <c r="B16" s="7" t="s">
        <v>5128</v>
      </c>
      <c r="C16" s="4" t="s">
        <v>570</v>
      </c>
      <c r="D16" s="6"/>
      <c r="E16" s="5" t="s">
        <v>5130</v>
      </c>
      <c r="F16" s="5" t="s">
        <v>4496</v>
      </c>
      <c r="G16" s="8"/>
      <c r="H16" s="5" t="s">
        <v>4987</v>
      </c>
      <c r="I16" s="8"/>
      <c r="J16" s="8"/>
      <c r="K16" s="5" t="s">
        <v>4527</v>
      </c>
      <c r="L16" s="8"/>
      <c r="M16" s="5" t="s">
        <v>495</v>
      </c>
      <c r="N16" s="8"/>
    </row>
    <row r="17" spans="1:14" ht="11" customHeight="1" x14ac:dyDescent="0.35">
      <c r="A17" s="36"/>
      <c r="B17" s="7" t="s">
        <v>5129</v>
      </c>
      <c r="C17" s="4" t="s">
        <v>572</v>
      </c>
      <c r="D17" s="6"/>
      <c r="E17" s="5" t="s">
        <v>5130</v>
      </c>
      <c r="F17" s="5" t="s">
        <v>4496</v>
      </c>
      <c r="G17" s="8"/>
      <c r="H17" s="5" t="s">
        <v>4988</v>
      </c>
      <c r="I17" s="8"/>
      <c r="J17" s="8"/>
      <c r="K17" s="5" t="s">
        <v>4527</v>
      </c>
      <c r="L17" s="8"/>
      <c r="M17" s="5" t="s">
        <v>495</v>
      </c>
      <c r="N17" s="8"/>
    </row>
    <row r="18" spans="1:14" ht="11" customHeight="1" x14ac:dyDescent="0.35">
      <c r="A18" s="36"/>
      <c r="B18" s="7" t="s">
        <v>4978</v>
      </c>
      <c r="C18" s="4" t="s">
        <v>584</v>
      </c>
      <c r="D18" s="6"/>
      <c r="E18" s="5" t="s">
        <v>5135</v>
      </c>
      <c r="F18" s="5" t="s">
        <v>4496</v>
      </c>
      <c r="G18" s="8"/>
      <c r="H18" s="5" t="s">
        <v>4997</v>
      </c>
      <c r="I18" s="8"/>
      <c r="J18" s="5" t="s">
        <v>5001</v>
      </c>
      <c r="K18" s="5" t="s">
        <v>4527</v>
      </c>
      <c r="L18" s="8"/>
      <c r="M18" s="5" t="s">
        <v>495</v>
      </c>
      <c r="N18" s="8"/>
    </row>
    <row r="19" spans="1:14" ht="11" customHeight="1" x14ac:dyDescent="0.35">
      <c r="A19" s="36"/>
      <c r="B19" s="7" t="s">
        <v>4979</v>
      </c>
      <c r="C19" s="4" t="s">
        <v>586</v>
      </c>
      <c r="D19" s="6"/>
      <c r="E19" s="5" t="s">
        <v>5136</v>
      </c>
      <c r="F19" s="5" t="s">
        <v>4496</v>
      </c>
      <c r="G19" s="8"/>
      <c r="H19" s="5" t="s">
        <v>4997</v>
      </c>
      <c r="I19" s="5" t="s">
        <v>5003</v>
      </c>
      <c r="J19" s="8"/>
      <c r="K19" s="5" t="s">
        <v>4527</v>
      </c>
      <c r="L19" s="8"/>
      <c r="M19" s="5" t="s">
        <v>495</v>
      </c>
      <c r="N19" s="8"/>
    </row>
    <row r="20" spans="1:14" ht="11" customHeight="1" x14ac:dyDescent="0.35">
      <c r="A20" s="36"/>
      <c r="B20" s="7" t="s">
        <v>4980</v>
      </c>
      <c r="C20" s="4" t="s">
        <v>805</v>
      </c>
      <c r="D20" s="6"/>
      <c r="E20" s="5" t="s">
        <v>5136</v>
      </c>
      <c r="F20" s="5" t="s">
        <v>4496</v>
      </c>
      <c r="G20" s="8"/>
      <c r="H20" s="5" t="s">
        <v>4997</v>
      </c>
      <c r="I20" s="5" t="s">
        <v>5004</v>
      </c>
      <c r="J20" s="8"/>
      <c r="K20" s="5" t="s">
        <v>4527</v>
      </c>
      <c r="L20" s="8"/>
      <c r="M20" s="5" t="s">
        <v>495</v>
      </c>
      <c r="N20" s="8"/>
    </row>
    <row r="21" spans="1:14" ht="11" customHeight="1" x14ac:dyDescent="0.35">
      <c r="A21" s="36"/>
      <c r="B21" s="7" t="s">
        <v>4981</v>
      </c>
      <c r="C21" s="4" t="s">
        <v>588</v>
      </c>
      <c r="D21" s="6"/>
      <c r="E21" s="5" t="s">
        <v>5131</v>
      </c>
      <c r="F21" s="5" t="s">
        <v>4496</v>
      </c>
      <c r="G21" s="8"/>
      <c r="H21" s="5" t="s">
        <v>4997</v>
      </c>
      <c r="I21" s="8"/>
      <c r="J21" s="8"/>
      <c r="K21" s="5" t="s">
        <v>4527</v>
      </c>
      <c r="L21" s="8"/>
      <c r="M21" s="5" t="s">
        <v>495</v>
      </c>
      <c r="N21" s="8"/>
    </row>
    <row r="22" spans="1:14" ht="11" customHeight="1" x14ac:dyDescent="0.35">
      <c r="A22" s="36"/>
      <c r="B22" s="7" t="s">
        <v>4982</v>
      </c>
      <c r="C22" s="4" t="s">
        <v>590</v>
      </c>
      <c r="D22" s="6"/>
      <c r="E22" s="5" t="s">
        <v>4985</v>
      </c>
      <c r="F22" s="8"/>
      <c r="G22" s="8"/>
      <c r="H22" s="8"/>
      <c r="I22" s="8"/>
      <c r="J22" s="8"/>
      <c r="K22" s="8"/>
      <c r="L22" s="8"/>
      <c r="M22" s="8"/>
      <c r="N22" s="8"/>
    </row>
    <row r="23" spans="1:14" ht="11" customHeight="1" x14ac:dyDescent="0.35">
      <c r="A23" s="36"/>
      <c r="B23" s="7" t="s">
        <v>4983</v>
      </c>
      <c r="C23" s="4" t="s">
        <v>592</v>
      </c>
      <c r="D23" s="6"/>
      <c r="E23" s="5" t="s">
        <v>5132</v>
      </c>
      <c r="F23" s="5" t="s">
        <v>4496</v>
      </c>
      <c r="G23" s="8"/>
      <c r="H23" s="8"/>
      <c r="I23" s="8"/>
      <c r="J23" s="8"/>
      <c r="K23" s="5" t="s">
        <v>4527</v>
      </c>
      <c r="L23" s="8"/>
      <c r="M23" s="5" t="s">
        <v>495</v>
      </c>
      <c r="N23" s="5" t="s">
        <v>1542</v>
      </c>
    </row>
    <row r="24" spans="1:14" ht="11" customHeight="1" x14ac:dyDescent="0.35">
      <c r="A24" s="36"/>
      <c r="B24" s="7" t="s">
        <v>5044</v>
      </c>
      <c r="C24" s="4" t="s">
        <v>594</v>
      </c>
      <c r="D24" s="6"/>
      <c r="E24" s="5" t="s">
        <v>5130</v>
      </c>
      <c r="F24" s="8"/>
      <c r="G24" s="8"/>
      <c r="H24" s="8"/>
      <c r="I24" s="8"/>
      <c r="J24" s="8"/>
      <c r="K24" s="5" t="s">
        <v>4527</v>
      </c>
      <c r="L24" s="5" t="s">
        <v>4538</v>
      </c>
      <c r="M24" s="5" t="s">
        <v>495</v>
      </c>
      <c r="N24" s="8"/>
    </row>
    <row r="25" spans="1:14" ht="11" customHeight="1" x14ac:dyDescent="0.35">
      <c r="A25" s="37" t="s">
        <v>5045</v>
      </c>
      <c r="B25" s="7" t="s">
        <v>5046</v>
      </c>
      <c r="C25" s="4" t="s">
        <v>596</v>
      </c>
      <c r="D25" s="6"/>
      <c r="E25" s="5" t="s">
        <v>5150</v>
      </c>
      <c r="F25" s="5" t="s">
        <v>4496</v>
      </c>
      <c r="G25" s="8"/>
      <c r="H25" s="5" t="s">
        <v>4997</v>
      </c>
      <c r="I25" s="8"/>
      <c r="J25" s="8"/>
      <c r="K25" s="5" t="s">
        <v>4529</v>
      </c>
      <c r="L25" s="8"/>
      <c r="M25" s="5" t="s">
        <v>1672</v>
      </c>
      <c r="N25" s="8"/>
    </row>
    <row r="26" spans="1:14" ht="11" customHeight="1" x14ac:dyDescent="0.35">
      <c r="A26" s="36"/>
      <c r="B26" s="7" t="s">
        <v>5047</v>
      </c>
      <c r="C26" s="4" t="s">
        <v>598</v>
      </c>
      <c r="D26" s="6"/>
      <c r="E26" s="5" t="s">
        <v>5150</v>
      </c>
      <c r="F26" s="5" t="s">
        <v>4496</v>
      </c>
      <c r="G26" s="8"/>
      <c r="H26" s="5" t="s">
        <v>4997</v>
      </c>
      <c r="I26" s="8"/>
      <c r="J26" s="8"/>
      <c r="K26" s="5" t="s">
        <v>4533</v>
      </c>
      <c r="L26" s="8"/>
      <c r="M26" s="5" t="s">
        <v>1672</v>
      </c>
      <c r="N26" s="8"/>
    </row>
    <row r="27" spans="1:14" ht="11" customHeight="1" x14ac:dyDescent="0.35">
      <c r="A27" s="36"/>
      <c r="B27" s="7" t="s">
        <v>5048</v>
      </c>
      <c r="C27" s="4" t="s">
        <v>600</v>
      </c>
      <c r="D27" s="6"/>
      <c r="E27" s="5" t="s">
        <v>5150</v>
      </c>
      <c r="F27" s="5" t="s">
        <v>4496</v>
      </c>
      <c r="G27" s="8"/>
      <c r="H27" s="5" t="s">
        <v>4997</v>
      </c>
      <c r="I27" s="8"/>
      <c r="J27" s="8"/>
      <c r="K27" s="5" t="s">
        <v>4534</v>
      </c>
      <c r="L27" s="8"/>
      <c r="M27" s="5" t="s">
        <v>1672</v>
      </c>
      <c r="N27" s="8"/>
    </row>
    <row r="28" spans="1:14" ht="11" customHeight="1" x14ac:dyDescent="0.35">
      <c r="A28" s="36"/>
      <c r="B28" s="7" t="s">
        <v>5049</v>
      </c>
      <c r="C28" s="4" t="s">
        <v>602</v>
      </c>
      <c r="D28" s="6"/>
      <c r="E28" s="5" t="s">
        <v>5150</v>
      </c>
      <c r="F28" s="5" t="s">
        <v>4496</v>
      </c>
      <c r="G28" s="8"/>
      <c r="H28" s="5" t="s">
        <v>4997</v>
      </c>
      <c r="I28" s="8"/>
      <c r="J28" s="8"/>
      <c r="K28" s="5" t="s">
        <v>4535</v>
      </c>
      <c r="L28" s="8"/>
      <c r="M28" s="5" t="s">
        <v>1672</v>
      </c>
      <c r="N28" s="8"/>
    </row>
    <row r="29" spans="1:14" ht="11" customHeight="1" x14ac:dyDescent="0.35">
      <c r="A29" s="36"/>
      <c r="B29" s="7" t="s">
        <v>5076</v>
      </c>
      <c r="C29" s="4" t="s">
        <v>604</v>
      </c>
      <c r="D29" s="6"/>
      <c r="E29" s="5" t="s">
        <v>5151</v>
      </c>
      <c r="F29" s="5" t="s">
        <v>4496</v>
      </c>
      <c r="G29" s="8"/>
      <c r="H29" s="5" t="s">
        <v>4997</v>
      </c>
      <c r="I29" s="8"/>
      <c r="J29" s="8"/>
      <c r="K29" s="5" t="s">
        <v>4529</v>
      </c>
      <c r="L29" s="8"/>
      <c r="M29" s="5" t="s">
        <v>1672</v>
      </c>
      <c r="N29" s="8"/>
    </row>
    <row r="30" spans="1:14" ht="11" customHeight="1" x14ac:dyDescent="0.35">
      <c r="A30" s="36"/>
      <c r="B30" s="7" t="s">
        <v>5051</v>
      </c>
      <c r="C30" s="4" t="s">
        <v>606</v>
      </c>
      <c r="D30" s="6"/>
      <c r="E30" s="5" t="s">
        <v>5130</v>
      </c>
      <c r="F30" s="5" t="s">
        <v>4496</v>
      </c>
      <c r="G30" s="8"/>
      <c r="H30" s="5" t="s">
        <v>4997</v>
      </c>
      <c r="I30" s="8"/>
      <c r="J30" s="8"/>
      <c r="K30" s="5" t="s">
        <v>5059</v>
      </c>
      <c r="L30" s="8"/>
      <c r="M30" s="5" t="s">
        <v>1672</v>
      </c>
      <c r="N30" s="8"/>
    </row>
    <row r="31" spans="1:14" ht="11" customHeight="1" x14ac:dyDescent="0.35">
      <c r="A31" s="36"/>
      <c r="B31" s="7" t="s">
        <v>5052</v>
      </c>
      <c r="C31" s="4" t="s">
        <v>5053</v>
      </c>
      <c r="D31" s="6"/>
      <c r="E31" s="5" t="s">
        <v>5149</v>
      </c>
      <c r="F31" s="5" t="s">
        <v>4496</v>
      </c>
      <c r="G31" s="8"/>
      <c r="H31" s="5" t="s">
        <v>4997</v>
      </c>
      <c r="I31" s="8"/>
      <c r="J31" s="8"/>
      <c r="K31" s="8"/>
      <c r="L31" s="8"/>
      <c r="M31" s="5" t="s">
        <v>1672</v>
      </c>
      <c r="N31" s="8"/>
    </row>
    <row r="32" spans="1:14" ht="11" customHeight="1" x14ac:dyDescent="0.35">
      <c r="A32" s="37" t="s">
        <v>5054</v>
      </c>
      <c r="B32" s="7" t="s">
        <v>4485</v>
      </c>
      <c r="C32" s="4" t="s">
        <v>608</v>
      </c>
      <c r="D32" s="6"/>
      <c r="E32" s="5" t="s">
        <v>5148</v>
      </c>
      <c r="F32" s="5" t="s">
        <v>4536</v>
      </c>
      <c r="G32" s="8"/>
      <c r="H32" s="5" t="s">
        <v>4997</v>
      </c>
      <c r="I32" s="8"/>
      <c r="J32" s="8"/>
      <c r="K32" s="5" t="s">
        <v>4527</v>
      </c>
      <c r="L32" s="8"/>
      <c r="M32" s="5" t="s">
        <v>495</v>
      </c>
      <c r="N32" s="8"/>
    </row>
    <row r="33" spans="1:14" ht="11" customHeight="1" x14ac:dyDescent="0.35">
      <c r="A33" s="36"/>
      <c r="B33" s="7" t="s">
        <v>5055</v>
      </c>
      <c r="C33" s="9" t="s">
        <v>628</v>
      </c>
      <c r="D33" s="6"/>
      <c r="E33" s="5" t="s">
        <v>5148</v>
      </c>
      <c r="F33" s="8"/>
      <c r="G33" s="8"/>
      <c r="H33" s="8"/>
      <c r="I33" s="8"/>
      <c r="J33" s="8"/>
      <c r="K33" s="8"/>
      <c r="L33" s="8"/>
      <c r="M33" s="5" t="s">
        <v>495</v>
      </c>
      <c r="N33" s="8"/>
    </row>
  </sheetData>
  <mergeCells count="20">
    <mergeCell ref="A32:A33"/>
    <mergeCell ref="A10:A14"/>
    <mergeCell ref="J3:J4"/>
    <mergeCell ref="F3:F4"/>
    <mergeCell ref="G3:G4"/>
    <mergeCell ref="E3:E4"/>
    <mergeCell ref="H3:H4"/>
    <mergeCell ref="A25:A31"/>
    <mergeCell ref="A16:A24"/>
    <mergeCell ref="N3:N4"/>
    <mergeCell ref="A9:B9"/>
    <mergeCell ref="K3:K4"/>
    <mergeCell ref="A15:B15"/>
    <mergeCell ref="L3:L4"/>
    <mergeCell ref="I3:I4"/>
    <mergeCell ref="A6:B6"/>
    <mergeCell ref="A5:B5"/>
    <mergeCell ref="M3:M4"/>
    <mergeCell ref="A7:B7"/>
    <mergeCell ref="A8:B8"/>
  </mergeCells>
  <dataValidations count="1">
    <dataValidation type="custom" allowBlank="1" showErrorMessage="1" errorTitle="Error" error="Data is of incorrect type!" sqref="D23:D33 D5:D21" xr:uid="{00000000-0002-0000-DB00-000000000000}">
      <formula1>ISNUMBER(D5)</formula1>
    </dataValidation>
  </dataValidations>
  <hyperlinks>
    <hyperlink ref="A1" location="'Table of Contents'!A1" display="S.25.05.04.02 - Calculation of Solvency Capital Requirement" xr:uid="{00000000-0004-0000-D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B00-000012000000}">
          <x14:formula1>
            <xm:f>Enumerations!$A$768:$D$768</xm:f>
          </x14:formula1>
          <xm:sqref>D22</xm:sqref>
        </x14:dataValidation>
      </x14:dataValidations>
    </ext>
  </extLst>
</worksheet>
</file>

<file path=xl/worksheets/sheet2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C00-000000000000}">
  <sheetPr codeName="Sheet221">
    <pageSetUpPr autoPageBreaks="0"/>
  </sheetPr>
  <dimension ref="A1:L24"/>
  <sheetViews>
    <sheetView showGridLines="0" zoomScale="80" zoomScaleNormal="80" workbookViewId="0">
      <pane xSplit="4" ySplit="6" topLeftCell="E7" activePane="bottomRight" state="frozen"/>
      <selection pane="topRight" activeCell="E1" sqref="E1"/>
      <selection pane="bottomLeft" activeCell="A7" sqref="A7"/>
      <selection pane="bottomRight"/>
    </sheetView>
  </sheetViews>
  <sheetFormatPr defaultRowHeight="14.5" x14ac:dyDescent="0.35"/>
  <cols>
    <col min="1" max="12" width="15" customWidth="1"/>
  </cols>
  <sheetData>
    <row r="1" spans="1:12" ht="11" customHeight="1" x14ac:dyDescent="0.35">
      <c r="A1" s="1" t="s">
        <v>5152</v>
      </c>
      <c r="C1" s="31" t="s">
        <v>20</v>
      </c>
    </row>
    <row r="2" spans="1:12" x14ac:dyDescent="0.35">
      <c r="C2" s="32"/>
    </row>
    <row r="3" spans="1:12" ht="10" customHeight="1" x14ac:dyDescent="0.35">
      <c r="A3" s="3" t="s">
        <v>2</v>
      </c>
      <c r="B3" s="2"/>
    </row>
    <row r="5" spans="1:12" ht="11" customHeight="1" x14ac:dyDescent="0.35">
      <c r="E5" s="3" t="s">
        <v>4245</v>
      </c>
      <c r="F5" s="3" t="s">
        <v>5087</v>
      </c>
      <c r="G5" s="3" t="s">
        <v>5067</v>
      </c>
      <c r="H5" s="3" t="s">
        <v>5061</v>
      </c>
      <c r="I5" s="33" t="s">
        <v>4941</v>
      </c>
      <c r="J5" s="33" t="s">
        <v>4953</v>
      </c>
      <c r="K5" s="33" t="s">
        <v>4942</v>
      </c>
      <c r="L5" s="33" t="s">
        <v>5105</v>
      </c>
    </row>
    <row r="6" spans="1:12" ht="11" customHeight="1" x14ac:dyDescent="0.35">
      <c r="E6" s="4" t="s">
        <v>515</v>
      </c>
      <c r="F6" s="4" t="s">
        <v>1278</v>
      </c>
      <c r="G6" s="4" t="s">
        <v>1353</v>
      </c>
      <c r="H6" s="4" t="s">
        <v>1370</v>
      </c>
      <c r="I6" s="34"/>
      <c r="J6" s="34"/>
      <c r="K6" s="34"/>
      <c r="L6" s="34"/>
    </row>
    <row r="7" spans="1:12" ht="11" customHeight="1" x14ac:dyDescent="0.35">
      <c r="A7" s="37" t="s">
        <v>5088</v>
      </c>
      <c r="B7" s="38" t="s">
        <v>5089</v>
      </c>
      <c r="C7" s="10"/>
      <c r="D7" s="4" t="s">
        <v>520</v>
      </c>
      <c r="E7" s="6"/>
      <c r="F7" s="6"/>
      <c r="G7" s="6"/>
      <c r="H7" s="6"/>
      <c r="I7" s="5" t="s">
        <v>4949</v>
      </c>
      <c r="J7" s="5" t="s">
        <v>4997</v>
      </c>
      <c r="K7" s="8"/>
      <c r="L7" s="8"/>
    </row>
    <row r="8" spans="1:12" ht="11" customHeight="1" x14ac:dyDescent="0.35">
      <c r="A8" s="36"/>
      <c r="B8" s="36"/>
      <c r="C8" s="7" t="s">
        <v>5090</v>
      </c>
      <c r="D8" s="4" t="s">
        <v>522</v>
      </c>
      <c r="E8" s="6"/>
      <c r="F8" s="6"/>
      <c r="G8" s="6"/>
      <c r="H8" s="6"/>
      <c r="I8" s="5" t="s">
        <v>4949</v>
      </c>
      <c r="J8" s="5" t="s">
        <v>4997</v>
      </c>
      <c r="K8" s="8"/>
      <c r="L8" s="5" t="s">
        <v>5106</v>
      </c>
    </row>
    <row r="9" spans="1:12" ht="11" customHeight="1" x14ac:dyDescent="0.35">
      <c r="A9" s="36"/>
      <c r="B9" s="36"/>
      <c r="C9" s="7" t="s">
        <v>5091</v>
      </c>
      <c r="D9" s="4" t="s">
        <v>524</v>
      </c>
      <c r="E9" s="6"/>
      <c r="F9" s="6"/>
      <c r="G9" s="6"/>
      <c r="H9" s="6"/>
      <c r="I9" s="5" t="s">
        <v>4949</v>
      </c>
      <c r="J9" s="5" t="s">
        <v>4997</v>
      </c>
      <c r="K9" s="8"/>
      <c r="L9" s="5" t="s">
        <v>5107</v>
      </c>
    </row>
    <row r="10" spans="1:12" ht="11" customHeight="1" x14ac:dyDescent="0.35">
      <c r="A10" s="36"/>
      <c r="B10" s="38" t="s">
        <v>5092</v>
      </c>
      <c r="C10" s="10"/>
      <c r="D10" s="4" t="s">
        <v>954</v>
      </c>
      <c r="E10" s="6"/>
      <c r="F10" s="6"/>
      <c r="G10" s="6"/>
      <c r="H10" s="6"/>
      <c r="I10" s="5" t="s">
        <v>4952</v>
      </c>
      <c r="J10" s="5" t="s">
        <v>4956</v>
      </c>
      <c r="K10" s="5" t="s">
        <v>5108</v>
      </c>
      <c r="L10" s="8"/>
    </row>
    <row r="11" spans="1:12" ht="11" customHeight="1" x14ac:dyDescent="0.35">
      <c r="A11" s="36"/>
      <c r="B11" s="36"/>
      <c r="C11" s="7" t="s">
        <v>5093</v>
      </c>
      <c r="D11" s="4" t="s">
        <v>956</v>
      </c>
      <c r="E11" s="6"/>
      <c r="F11" s="6"/>
      <c r="G11" s="6"/>
      <c r="H11" s="6"/>
      <c r="I11" s="5" t="s">
        <v>5109</v>
      </c>
      <c r="J11" s="5" t="s">
        <v>4997</v>
      </c>
      <c r="K11" s="5" t="s">
        <v>5108</v>
      </c>
      <c r="L11" s="8"/>
    </row>
    <row r="12" spans="1:12" ht="11" customHeight="1" x14ac:dyDescent="0.35">
      <c r="A12" s="36"/>
      <c r="B12" s="38" t="s">
        <v>5094</v>
      </c>
      <c r="C12" s="10"/>
      <c r="D12" s="4" t="s">
        <v>548</v>
      </c>
      <c r="E12" s="6"/>
      <c r="F12" s="6"/>
      <c r="G12" s="6"/>
      <c r="H12" s="6"/>
      <c r="I12" s="5" t="s">
        <v>5110</v>
      </c>
      <c r="J12" s="5" t="s">
        <v>4956</v>
      </c>
      <c r="K12" s="5" t="s">
        <v>5111</v>
      </c>
      <c r="L12" s="8"/>
    </row>
    <row r="13" spans="1:12" ht="11" customHeight="1" x14ac:dyDescent="0.35">
      <c r="A13" s="36"/>
      <c r="B13" s="36"/>
      <c r="C13" s="7" t="s">
        <v>5095</v>
      </c>
      <c r="D13" s="4" t="s">
        <v>550</v>
      </c>
      <c r="E13" s="6"/>
      <c r="F13" s="6"/>
      <c r="G13" s="6"/>
      <c r="H13" s="6"/>
      <c r="I13" s="5" t="s">
        <v>5109</v>
      </c>
      <c r="J13" s="5" t="s">
        <v>4956</v>
      </c>
      <c r="K13" s="5" t="s">
        <v>5111</v>
      </c>
      <c r="L13" s="8"/>
    </row>
    <row r="14" spans="1:12" ht="11" customHeight="1" x14ac:dyDescent="0.35">
      <c r="A14" s="36"/>
      <c r="B14" s="38" t="s">
        <v>5096</v>
      </c>
      <c r="C14" s="10"/>
      <c r="D14" s="4" t="s">
        <v>988</v>
      </c>
      <c r="E14" s="6"/>
      <c r="F14" s="6"/>
      <c r="G14" s="6"/>
      <c r="H14" s="6"/>
      <c r="I14" s="5" t="s">
        <v>5110</v>
      </c>
      <c r="J14" s="5" t="s">
        <v>4997</v>
      </c>
      <c r="K14" s="5" t="s">
        <v>5112</v>
      </c>
      <c r="L14" s="8"/>
    </row>
    <row r="15" spans="1:12" ht="11" customHeight="1" x14ac:dyDescent="0.35">
      <c r="A15" s="36"/>
      <c r="B15" s="36"/>
      <c r="C15" s="7" t="s">
        <v>5097</v>
      </c>
      <c r="D15" s="4" t="s">
        <v>566</v>
      </c>
      <c r="E15" s="6"/>
      <c r="F15" s="6"/>
      <c r="G15" s="6"/>
      <c r="H15" s="6"/>
      <c r="I15" s="5" t="s">
        <v>5109</v>
      </c>
      <c r="J15" s="5" t="s">
        <v>4997</v>
      </c>
      <c r="K15" s="5" t="s">
        <v>5112</v>
      </c>
      <c r="L15" s="8"/>
    </row>
    <row r="16" spans="1:12" ht="11" customHeight="1" x14ac:dyDescent="0.35">
      <c r="A16" s="36"/>
      <c r="B16" s="38" t="s">
        <v>5098</v>
      </c>
      <c r="C16" s="10"/>
      <c r="D16" s="4" t="s">
        <v>572</v>
      </c>
      <c r="E16" s="6"/>
      <c r="F16" s="6"/>
      <c r="G16" s="6"/>
      <c r="H16" s="6"/>
      <c r="I16" s="5" t="s">
        <v>5110</v>
      </c>
      <c r="J16" s="5" t="s">
        <v>4997</v>
      </c>
      <c r="K16" s="5" t="s">
        <v>5113</v>
      </c>
      <c r="L16" s="8"/>
    </row>
    <row r="17" spans="1:12" ht="11" customHeight="1" x14ac:dyDescent="0.35">
      <c r="A17" s="36"/>
      <c r="B17" s="36"/>
      <c r="C17" s="7" t="s">
        <v>5099</v>
      </c>
      <c r="D17" s="4" t="s">
        <v>574</v>
      </c>
      <c r="E17" s="6"/>
      <c r="F17" s="6"/>
      <c r="G17" s="6"/>
      <c r="H17" s="6"/>
      <c r="I17" s="5" t="s">
        <v>5109</v>
      </c>
      <c r="J17" s="5" t="s">
        <v>4997</v>
      </c>
      <c r="K17" s="5" t="s">
        <v>5113</v>
      </c>
      <c r="L17" s="8"/>
    </row>
    <row r="18" spans="1:12" ht="11" customHeight="1" x14ac:dyDescent="0.35">
      <c r="A18" s="36"/>
      <c r="B18" s="38" t="s">
        <v>5100</v>
      </c>
      <c r="C18" s="10"/>
      <c r="D18" s="4" t="s">
        <v>578</v>
      </c>
      <c r="E18" s="6"/>
      <c r="F18" s="6"/>
      <c r="G18" s="6"/>
      <c r="H18" s="6"/>
      <c r="I18" s="5" t="s">
        <v>5110</v>
      </c>
      <c r="J18" s="5" t="s">
        <v>4997</v>
      </c>
      <c r="K18" s="5" t="s">
        <v>5114</v>
      </c>
      <c r="L18" s="8"/>
    </row>
    <row r="19" spans="1:12" ht="11" customHeight="1" x14ac:dyDescent="0.35">
      <c r="A19" s="36"/>
      <c r="B19" s="36"/>
      <c r="C19" s="7" t="s">
        <v>5101</v>
      </c>
      <c r="D19" s="4" t="s">
        <v>586</v>
      </c>
      <c r="E19" s="6"/>
      <c r="F19" s="6"/>
      <c r="G19" s="6"/>
      <c r="H19" s="6"/>
      <c r="I19" s="5" t="s">
        <v>5109</v>
      </c>
      <c r="J19" s="5" t="s">
        <v>4997</v>
      </c>
      <c r="K19" s="5" t="s">
        <v>5114</v>
      </c>
      <c r="L19" s="8"/>
    </row>
    <row r="20" spans="1:12" ht="11" customHeight="1" x14ac:dyDescent="0.35">
      <c r="A20" s="36"/>
      <c r="B20" s="38" t="s">
        <v>5102</v>
      </c>
      <c r="C20" s="10"/>
      <c r="D20" s="4" t="s">
        <v>3940</v>
      </c>
      <c r="E20" s="6"/>
      <c r="F20" s="6"/>
      <c r="G20" s="6"/>
      <c r="H20" s="6"/>
      <c r="I20" s="5" t="s">
        <v>5110</v>
      </c>
      <c r="J20" s="5" t="s">
        <v>4997</v>
      </c>
      <c r="K20" s="5" t="s">
        <v>4999</v>
      </c>
      <c r="L20" s="8"/>
    </row>
    <row r="21" spans="1:12" ht="11" customHeight="1" x14ac:dyDescent="0.35">
      <c r="A21" s="36"/>
      <c r="B21" s="36"/>
      <c r="C21" s="7" t="s">
        <v>5103</v>
      </c>
      <c r="D21" s="4" t="s">
        <v>922</v>
      </c>
      <c r="E21" s="6"/>
      <c r="F21" s="6"/>
      <c r="G21" s="6"/>
      <c r="H21" s="6"/>
      <c r="I21" s="5" t="s">
        <v>5109</v>
      </c>
      <c r="J21" s="5" t="s">
        <v>4997</v>
      </c>
      <c r="K21" s="5" t="s">
        <v>4999</v>
      </c>
      <c r="L21" s="8"/>
    </row>
    <row r="22" spans="1:12" ht="11" customHeight="1" x14ac:dyDescent="0.35">
      <c r="A22" s="36"/>
      <c r="B22" s="37" t="s">
        <v>5104</v>
      </c>
      <c r="C22" s="36"/>
      <c r="D22" s="4" t="s">
        <v>596</v>
      </c>
      <c r="E22" s="6"/>
      <c r="F22" s="6"/>
      <c r="G22" s="6"/>
      <c r="H22" s="6"/>
      <c r="I22" s="5" t="s">
        <v>4952</v>
      </c>
      <c r="J22" s="5" t="s">
        <v>4997</v>
      </c>
      <c r="K22" s="5" t="s">
        <v>5115</v>
      </c>
      <c r="L22" s="8"/>
    </row>
    <row r="23" spans="1:12" ht="11" customHeight="1" x14ac:dyDescent="0.35">
      <c r="D23" s="5" t="s">
        <v>14</v>
      </c>
      <c r="E23" s="5" t="s">
        <v>5117</v>
      </c>
      <c r="F23" s="5" t="s">
        <v>5119</v>
      </c>
      <c r="G23" s="5" t="s">
        <v>5153</v>
      </c>
      <c r="H23" s="5" t="s">
        <v>5062</v>
      </c>
    </row>
    <row r="24" spans="1:12" ht="11" customHeight="1" x14ac:dyDescent="0.35">
      <c r="D24" s="5" t="s">
        <v>493</v>
      </c>
      <c r="E24" s="5" t="s">
        <v>495</v>
      </c>
      <c r="F24" s="5" t="s">
        <v>495</v>
      </c>
      <c r="G24" s="8"/>
      <c r="H24" s="8"/>
    </row>
  </sheetData>
  <mergeCells count="14">
    <mergeCell ref="C1:C2"/>
    <mergeCell ref="A7:A22"/>
    <mergeCell ref="B20:B21"/>
    <mergeCell ref="B18:B19"/>
    <mergeCell ref="B22:C22"/>
    <mergeCell ref="K5:K6"/>
    <mergeCell ref="L5:L6"/>
    <mergeCell ref="I5:I6"/>
    <mergeCell ref="J5:J6"/>
    <mergeCell ref="B16:B17"/>
    <mergeCell ref="B14:B15"/>
    <mergeCell ref="B12:B13"/>
    <mergeCell ref="B7:B9"/>
    <mergeCell ref="B10:B11"/>
  </mergeCells>
  <dataValidations count="1">
    <dataValidation type="custom" allowBlank="1" showErrorMessage="1" errorTitle="Error" error="Data is of incorrect type!" sqref="E7:F22" xr:uid="{00000000-0002-0000-DC00-000001000000}">
      <formula1>ISNUMBER(E7)</formula1>
    </dataValidation>
  </dataValidations>
  <hyperlinks>
    <hyperlink ref="A1" location="'Table of Contents'!A1" display="S.25.05.21.01 - Solvency Capital Requirement information" xr:uid="{00000000-0004-0000-D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C00-000000000000}">
          <x14:formula1>
            <xm:f>Enumerations!$A$769:$A$769</xm:f>
          </x14:formula1>
          <xm:sqref>B3</xm:sqref>
        </x14:dataValidation>
      </x14:dataValidations>
    </ext>
  </extLst>
</worksheet>
</file>

<file path=xl/worksheets/sheet2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D00-000000000000}">
  <sheetPr codeName="Sheet222">
    <pageSetUpPr autoPageBreaks="0"/>
  </sheetPr>
  <dimension ref="A1:J25"/>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0" width="15" customWidth="1"/>
  </cols>
  <sheetData>
    <row r="1" spans="1:10" ht="11" customHeight="1" x14ac:dyDescent="0.35">
      <c r="A1" s="1" t="s">
        <v>5154</v>
      </c>
      <c r="C1" s="31" t="s">
        <v>20</v>
      </c>
    </row>
    <row r="2" spans="1:10" x14ac:dyDescent="0.35">
      <c r="C2" s="32"/>
    </row>
    <row r="3" spans="1:10" ht="10" customHeight="1" x14ac:dyDescent="0.35">
      <c r="A3" s="3" t="s">
        <v>2</v>
      </c>
      <c r="B3" s="2"/>
    </row>
    <row r="5" spans="1:10" ht="11" customHeight="1" x14ac:dyDescent="0.35">
      <c r="D5" s="3" t="s">
        <v>3989</v>
      </c>
      <c r="E5" s="33" t="s">
        <v>14</v>
      </c>
      <c r="F5" s="33" t="s">
        <v>4941</v>
      </c>
      <c r="G5" s="33" t="s">
        <v>4953</v>
      </c>
      <c r="H5" s="33" t="s">
        <v>4984</v>
      </c>
      <c r="I5" s="33" t="s">
        <v>4942</v>
      </c>
      <c r="J5" s="33" t="s">
        <v>1476</v>
      </c>
    </row>
    <row r="6" spans="1:10" ht="11" customHeight="1" x14ac:dyDescent="0.35">
      <c r="D6" s="4" t="s">
        <v>1588</v>
      </c>
      <c r="E6" s="34"/>
      <c r="F6" s="34"/>
      <c r="G6" s="34"/>
      <c r="H6" s="34"/>
      <c r="I6" s="34"/>
      <c r="J6" s="34"/>
    </row>
    <row r="7" spans="1:10" ht="11" customHeight="1" x14ac:dyDescent="0.35">
      <c r="A7" s="37" t="s">
        <v>5125</v>
      </c>
      <c r="B7" s="36"/>
      <c r="C7" s="4" t="s">
        <v>536</v>
      </c>
      <c r="D7" s="6"/>
      <c r="E7" s="5" t="s">
        <v>5133</v>
      </c>
      <c r="F7" s="5" t="s">
        <v>5110</v>
      </c>
      <c r="G7" s="5" t="s">
        <v>4997</v>
      </c>
      <c r="H7" s="8"/>
      <c r="I7" s="8"/>
      <c r="J7" s="8"/>
    </row>
    <row r="8" spans="1:10" ht="11" customHeight="1" x14ac:dyDescent="0.35">
      <c r="A8" s="37" t="s">
        <v>5126</v>
      </c>
      <c r="B8" s="36"/>
      <c r="C8" s="4" t="s">
        <v>526</v>
      </c>
      <c r="D8" s="6"/>
      <c r="E8" s="5" t="s">
        <v>5133</v>
      </c>
      <c r="F8" s="5" t="s">
        <v>5134</v>
      </c>
      <c r="G8" s="5" t="s">
        <v>4997</v>
      </c>
      <c r="H8" s="8"/>
      <c r="I8" s="8"/>
      <c r="J8" s="8"/>
    </row>
    <row r="9" spans="1:10" ht="11" customHeight="1" x14ac:dyDescent="0.35">
      <c r="A9" s="37" t="s">
        <v>4961</v>
      </c>
      <c r="B9" s="36"/>
      <c r="C9" s="4" t="s">
        <v>794</v>
      </c>
      <c r="D9" s="6"/>
      <c r="E9" s="5" t="s">
        <v>5118</v>
      </c>
      <c r="F9" s="8"/>
      <c r="G9" s="8"/>
      <c r="H9" s="8"/>
      <c r="I9" s="8"/>
      <c r="J9" s="8"/>
    </row>
    <row r="10" spans="1:10" ht="11" customHeight="1" x14ac:dyDescent="0.35">
      <c r="A10" s="37" t="s">
        <v>4965</v>
      </c>
      <c r="B10" s="36"/>
      <c r="C10" s="4" t="s">
        <v>544</v>
      </c>
      <c r="D10" s="6"/>
      <c r="E10" s="5" t="s">
        <v>5130</v>
      </c>
      <c r="F10" s="8"/>
      <c r="G10" s="5" t="s">
        <v>4989</v>
      </c>
      <c r="H10" s="8"/>
      <c r="I10" s="8"/>
      <c r="J10" s="8"/>
    </row>
    <row r="11" spans="1:10" ht="11" customHeight="1" x14ac:dyDescent="0.35">
      <c r="A11" s="37" t="s">
        <v>5127</v>
      </c>
      <c r="B11" s="36"/>
      <c r="C11" s="4" t="s">
        <v>550</v>
      </c>
      <c r="D11" s="6"/>
      <c r="E11" s="5" t="s">
        <v>5130</v>
      </c>
      <c r="F11" s="8"/>
      <c r="G11" s="5" t="s">
        <v>4990</v>
      </c>
      <c r="H11" s="8"/>
      <c r="I11" s="8"/>
      <c r="J11" s="8"/>
    </row>
    <row r="12" spans="1:10" ht="11" customHeight="1" x14ac:dyDescent="0.35">
      <c r="A12" s="38" t="s">
        <v>4967</v>
      </c>
      <c r="B12" s="10"/>
      <c r="C12" s="4" t="s">
        <v>552</v>
      </c>
      <c r="D12" s="6"/>
      <c r="E12" s="5" t="s">
        <v>5130</v>
      </c>
      <c r="F12" s="8"/>
      <c r="G12" s="5" t="s">
        <v>4991</v>
      </c>
      <c r="H12" s="8"/>
      <c r="I12" s="8"/>
      <c r="J12" s="8"/>
    </row>
    <row r="13" spans="1:10" ht="11" customHeight="1" x14ac:dyDescent="0.35">
      <c r="A13" s="36"/>
      <c r="B13" s="7" t="s">
        <v>4968</v>
      </c>
      <c r="C13" s="4" t="s">
        <v>4969</v>
      </c>
      <c r="D13" s="6"/>
      <c r="E13" s="5" t="s">
        <v>5130</v>
      </c>
      <c r="F13" s="8"/>
      <c r="G13" s="5" t="s">
        <v>4992</v>
      </c>
      <c r="H13" s="8"/>
      <c r="I13" s="8"/>
      <c r="J13" s="8"/>
    </row>
    <row r="14" spans="1:10" ht="11" customHeight="1" x14ac:dyDescent="0.35">
      <c r="A14" s="36"/>
      <c r="B14" s="7" t="s">
        <v>4970</v>
      </c>
      <c r="C14" s="4" t="s">
        <v>4971</v>
      </c>
      <c r="D14" s="6"/>
      <c r="E14" s="5" t="s">
        <v>5130</v>
      </c>
      <c r="F14" s="8"/>
      <c r="G14" s="5" t="s">
        <v>4993</v>
      </c>
      <c r="H14" s="8"/>
      <c r="I14" s="8"/>
      <c r="J14" s="8"/>
    </row>
    <row r="15" spans="1:10" ht="11" customHeight="1" x14ac:dyDescent="0.35">
      <c r="A15" s="36"/>
      <c r="B15" s="7" t="s">
        <v>4972</v>
      </c>
      <c r="C15" s="4" t="s">
        <v>4973</v>
      </c>
      <c r="D15" s="6"/>
      <c r="E15" s="5" t="s">
        <v>5130</v>
      </c>
      <c r="F15" s="8"/>
      <c r="G15" s="5" t="s">
        <v>4994</v>
      </c>
      <c r="H15" s="8"/>
      <c r="I15" s="8"/>
      <c r="J15" s="8"/>
    </row>
    <row r="16" spans="1:10" ht="11" customHeight="1" x14ac:dyDescent="0.35">
      <c r="A16" s="36"/>
      <c r="B16" s="7" t="s">
        <v>4974</v>
      </c>
      <c r="C16" s="4" t="s">
        <v>4975</v>
      </c>
      <c r="D16" s="6"/>
      <c r="E16" s="5" t="s">
        <v>5130</v>
      </c>
      <c r="F16" s="8"/>
      <c r="G16" s="5" t="s">
        <v>4995</v>
      </c>
      <c r="H16" s="8"/>
      <c r="I16" s="8"/>
      <c r="J16" s="8"/>
    </row>
    <row r="17" spans="1:10" ht="11" customHeight="1" x14ac:dyDescent="0.35">
      <c r="A17" s="37" t="s">
        <v>4976</v>
      </c>
      <c r="B17" s="36"/>
      <c r="C17" s="4" t="s">
        <v>554</v>
      </c>
      <c r="D17" s="6"/>
      <c r="E17" s="5" t="s">
        <v>5130</v>
      </c>
      <c r="F17" s="8"/>
      <c r="G17" s="8"/>
      <c r="H17" s="8"/>
      <c r="I17" s="8"/>
      <c r="J17" s="8"/>
    </row>
    <row r="18" spans="1:10" ht="11" customHeight="1" x14ac:dyDescent="0.35">
      <c r="A18" s="37" t="s">
        <v>4977</v>
      </c>
      <c r="B18" s="7" t="s">
        <v>5128</v>
      </c>
      <c r="C18" s="4" t="s">
        <v>570</v>
      </c>
      <c r="D18" s="6"/>
      <c r="E18" s="5" t="s">
        <v>5130</v>
      </c>
      <c r="F18" s="8"/>
      <c r="G18" s="5" t="s">
        <v>4987</v>
      </c>
      <c r="H18" s="8"/>
      <c r="I18" s="8"/>
      <c r="J18" s="8"/>
    </row>
    <row r="19" spans="1:10" ht="11" customHeight="1" x14ac:dyDescent="0.35">
      <c r="A19" s="36"/>
      <c r="B19" s="7" t="s">
        <v>5129</v>
      </c>
      <c r="C19" s="4" t="s">
        <v>572</v>
      </c>
      <c r="D19" s="6"/>
      <c r="E19" s="5" t="s">
        <v>5130</v>
      </c>
      <c r="F19" s="8"/>
      <c r="G19" s="5" t="s">
        <v>4988</v>
      </c>
      <c r="H19" s="8"/>
      <c r="I19" s="8"/>
      <c r="J19" s="8"/>
    </row>
    <row r="20" spans="1:10" ht="11" customHeight="1" x14ac:dyDescent="0.35">
      <c r="A20" s="36"/>
      <c r="B20" s="7" t="s">
        <v>4978</v>
      </c>
      <c r="C20" s="4" t="s">
        <v>584</v>
      </c>
      <c r="D20" s="6"/>
      <c r="E20" s="5" t="s">
        <v>5135</v>
      </c>
      <c r="F20" s="8"/>
      <c r="G20" s="5" t="s">
        <v>4997</v>
      </c>
      <c r="H20" s="8"/>
      <c r="I20" s="5" t="s">
        <v>5001</v>
      </c>
      <c r="J20" s="8"/>
    </row>
    <row r="21" spans="1:10" ht="11" customHeight="1" x14ac:dyDescent="0.35">
      <c r="A21" s="36"/>
      <c r="B21" s="7" t="s">
        <v>4979</v>
      </c>
      <c r="C21" s="4" t="s">
        <v>586</v>
      </c>
      <c r="D21" s="6"/>
      <c r="E21" s="5" t="s">
        <v>5136</v>
      </c>
      <c r="F21" s="8"/>
      <c r="G21" s="5" t="s">
        <v>4997</v>
      </c>
      <c r="H21" s="5" t="s">
        <v>5003</v>
      </c>
      <c r="I21" s="8"/>
      <c r="J21" s="8"/>
    </row>
    <row r="22" spans="1:10" ht="11" customHeight="1" x14ac:dyDescent="0.35">
      <c r="A22" s="36"/>
      <c r="B22" s="7" t="s">
        <v>4980</v>
      </c>
      <c r="C22" s="4" t="s">
        <v>805</v>
      </c>
      <c r="D22" s="6"/>
      <c r="E22" s="5" t="s">
        <v>5136</v>
      </c>
      <c r="F22" s="8"/>
      <c r="G22" s="5" t="s">
        <v>4997</v>
      </c>
      <c r="H22" s="5" t="s">
        <v>5004</v>
      </c>
      <c r="I22" s="8"/>
      <c r="J22" s="8"/>
    </row>
    <row r="23" spans="1:10" ht="11" customHeight="1" x14ac:dyDescent="0.35">
      <c r="A23" s="36"/>
      <c r="B23" s="7" t="s">
        <v>4981</v>
      </c>
      <c r="C23" s="4" t="s">
        <v>588</v>
      </c>
      <c r="D23" s="6"/>
      <c r="E23" s="5" t="s">
        <v>5131</v>
      </c>
      <c r="F23" s="8"/>
      <c r="G23" s="5" t="s">
        <v>4997</v>
      </c>
      <c r="H23" s="8"/>
      <c r="I23" s="8"/>
      <c r="J23" s="8"/>
    </row>
    <row r="24" spans="1:10" ht="11" customHeight="1" x14ac:dyDescent="0.35">
      <c r="A24" s="36"/>
      <c r="B24" s="7" t="s">
        <v>4982</v>
      </c>
      <c r="C24" s="4" t="s">
        <v>590</v>
      </c>
      <c r="D24" s="6"/>
      <c r="E24" s="5" t="s">
        <v>4985</v>
      </c>
      <c r="F24" s="8"/>
      <c r="G24" s="8"/>
      <c r="H24" s="8"/>
      <c r="I24" s="8"/>
      <c r="J24" s="8"/>
    </row>
    <row r="25" spans="1:10" ht="11" customHeight="1" x14ac:dyDescent="0.35">
      <c r="A25" s="36"/>
      <c r="B25" s="7" t="s">
        <v>4983</v>
      </c>
      <c r="C25" s="9" t="s">
        <v>592</v>
      </c>
      <c r="D25" s="6"/>
      <c r="E25" s="5" t="s">
        <v>5132</v>
      </c>
      <c r="F25" s="8"/>
      <c r="G25" s="8"/>
      <c r="H25" s="8"/>
      <c r="I25" s="8"/>
      <c r="J25" s="5" t="s">
        <v>1542</v>
      </c>
    </row>
  </sheetData>
  <mergeCells count="15">
    <mergeCell ref="A18:A25"/>
    <mergeCell ref="J5:J6"/>
    <mergeCell ref="H5:H6"/>
    <mergeCell ref="C1:C2"/>
    <mergeCell ref="I5:I6"/>
    <mergeCell ref="F5:F6"/>
    <mergeCell ref="G5:G6"/>
    <mergeCell ref="A17:B17"/>
    <mergeCell ref="E5:E6"/>
    <mergeCell ref="A12:A16"/>
    <mergeCell ref="A7:B7"/>
    <mergeCell ref="A8:B8"/>
    <mergeCell ref="A11:B11"/>
    <mergeCell ref="A9:B9"/>
    <mergeCell ref="A10:B10"/>
  </mergeCells>
  <dataValidations count="1">
    <dataValidation type="custom" allowBlank="1" showErrorMessage="1" errorTitle="Error" error="Data is of incorrect type!" sqref="D25 D7:D23" xr:uid="{00000000-0002-0000-DD00-000001000000}">
      <formula1>ISNUMBER(D7)</formula1>
    </dataValidation>
  </dataValidations>
  <hyperlinks>
    <hyperlink ref="A1" location="'Table of Contents'!A1" display="S.25.05.21.02 - Calculation of Solvency Capital Requirement" xr:uid="{00000000-0004-0000-D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DD00-000000000000}">
          <x14:formula1>
            <xm:f>Enumerations!$A$770:$A$770</xm:f>
          </x14:formula1>
          <xm:sqref>B3</xm:sqref>
        </x14:dataValidation>
        <x14:dataValidation type="list" allowBlank="1" showErrorMessage="1" errorTitle="Error" error="Data is of incorrect type!" xr:uid="{00000000-0002-0000-DD00-000012000000}">
          <x14:formula1>
            <xm:f>Enumerations!$A$771:$D$771</xm:f>
          </x14:formula1>
          <xm:sqref>D24</xm:sqref>
        </x14:dataValidation>
      </x14:dataValidations>
    </ext>
  </extLst>
</worksheet>
</file>

<file path=xl/worksheets/sheet2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E00-000000000000}">
  <sheetPr codeName="Sheet223">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5155</v>
      </c>
    </row>
    <row r="3" spans="1:4" ht="11" customHeight="1" x14ac:dyDescent="0.35">
      <c r="C3" s="3" t="s">
        <v>5010</v>
      </c>
      <c r="D3" s="33" t="s">
        <v>14</v>
      </c>
    </row>
    <row r="4" spans="1:4" ht="11" customHeight="1" x14ac:dyDescent="0.35">
      <c r="C4" s="4" t="s">
        <v>5011</v>
      </c>
      <c r="D4" s="34"/>
    </row>
    <row r="5" spans="1:4" ht="11" customHeight="1" x14ac:dyDescent="0.35">
      <c r="A5" s="7" t="s">
        <v>5012</v>
      </c>
      <c r="B5" s="9" t="s">
        <v>636</v>
      </c>
      <c r="C5" s="6"/>
      <c r="D5" s="5" t="s">
        <v>5013</v>
      </c>
    </row>
  </sheetData>
  <mergeCells count="1">
    <mergeCell ref="D3:D4"/>
  </mergeCells>
  <hyperlinks>
    <hyperlink ref="A1" location="'Table of Contents'!A1" display="S.25.05.21.03 - Approach to tax rate" xr:uid="{00000000-0004-0000-D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E00-000000000000}">
          <x14:formula1>
            <xm:f>Enumerations!$A$772:$C$772</xm:f>
          </x14:formula1>
          <xm:sqref>C5</xm:sqref>
        </x14:dataValidation>
      </x14:dataValidations>
    </ext>
  </extLst>
</worksheet>
</file>

<file path=xl/worksheets/sheet2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F00-000000000000}">
  <sheetPr codeName="Sheet224">
    <pageSetUpPr autoPageBreaks="0"/>
  </sheetPr>
  <dimension ref="A1:G11"/>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7" width="15" customWidth="1"/>
  </cols>
  <sheetData>
    <row r="1" spans="1:7" ht="12" customHeight="1" x14ac:dyDescent="0.35">
      <c r="A1" s="1" t="s">
        <v>5156</v>
      </c>
    </row>
    <row r="3" spans="1:7" ht="11" customHeight="1" x14ac:dyDescent="0.35">
      <c r="D3" s="3" t="s">
        <v>5029</v>
      </c>
      <c r="E3" s="33" t="s">
        <v>14</v>
      </c>
      <c r="F3" s="33" t="s">
        <v>4953</v>
      </c>
      <c r="G3" s="33" t="s">
        <v>1572</v>
      </c>
    </row>
    <row r="4" spans="1:7" ht="11" customHeight="1" x14ac:dyDescent="0.35">
      <c r="D4" s="4" t="s">
        <v>1818</v>
      </c>
      <c r="E4" s="34"/>
      <c r="F4" s="34"/>
      <c r="G4" s="34"/>
    </row>
    <row r="5" spans="1:7" ht="11" customHeight="1" x14ac:dyDescent="0.35">
      <c r="A5" s="38" t="s">
        <v>5140</v>
      </c>
      <c r="B5" s="10"/>
      <c r="C5" s="4" t="s">
        <v>1442</v>
      </c>
      <c r="D5" s="6"/>
      <c r="E5" s="5" t="s">
        <v>5130</v>
      </c>
      <c r="F5" s="5" t="s">
        <v>4988</v>
      </c>
      <c r="G5" s="8"/>
    </row>
    <row r="6" spans="1:7" ht="11" customHeight="1" x14ac:dyDescent="0.35">
      <c r="A6" s="36"/>
      <c r="B6" s="7" t="s">
        <v>5141</v>
      </c>
      <c r="C6" s="4" t="s">
        <v>1444</v>
      </c>
      <c r="D6" s="6"/>
      <c r="E6" s="5" t="s">
        <v>5130</v>
      </c>
      <c r="F6" s="5" t="s">
        <v>5035</v>
      </c>
      <c r="G6" s="8"/>
    </row>
    <row r="7" spans="1:7" ht="11" customHeight="1" x14ac:dyDescent="0.35">
      <c r="A7" s="36"/>
      <c r="B7" s="7" t="s">
        <v>5142</v>
      </c>
      <c r="C7" s="4" t="s">
        <v>638</v>
      </c>
      <c r="D7" s="6"/>
      <c r="E7" s="5" t="s">
        <v>5130</v>
      </c>
      <c r="F7" s="5" t="s">
        <v>5036</v>
      </c>
      <c r="G7" s="8"/>
    </row>
    <row r="8" spans="1:7" ht="11" customHeight="1" x14ac:dyDescent="0.35">
      <c r="A8" s="36"/>
      <c r="B8" s="7" t="s">
        <v>5143</v>
      </c>
      <c r="C8" s="4" t="s">
        <v>640</v>
      </c>
      <c r="D8" s="6"/>
      <c r="E8" s="5" t="s">
        <v>5130</v>
      </c>
      <c r="F8" s="5" t="s">
        <v>5037</v>
      </c>
      <c r="G8" s="8"/>
    </row>
    <row r="9" spans="1:7" ht="11" customHeight="1" x14ac:dyDescent="0.35">
      <c r="A9" s="36"/>
      <c r="B9" s="7" t="s">
        <v>5144</v>
      </c>
      <c r="C9" s="4" t="s">
        <v>642</v>
      </c>
      <c r="D9" s="6"/>
      <c r="E9" s="5" t="s">
        <v>5130</v>
      </c>
      <c r="F9" s="5" t="s">
        <v>5038</v>
      </c>
      <c r="G9" s="8"/>
    </row>
    <row r="10" spans="1:7" ht="11" customHeight="1" x14ac:dyDescent="0.35">
      <c r="A10" s="36"/>
      <c r="B10" s="7" t="s">
        <v>5145</v>
      </c>
      <c r="C10" s="4" t="s">
        <v>644</v>
      </c>
      <c r="D10" s="6"/>
      <c r="E10" s="5" t="s">
        <v>5130</v>
      </c>
      <c r="F10" s="5" t="s">
        <v>4988</v>
      </c>
      <c r="G10" s="5" t="s">
        <v>1638</v>
      </c>
    </row>
    <row r="11" spans="1:7" ht="11" customHeight="1" x14ac:dyDescent="0.35">
      <c r="C11" s="5" t="s">
        <v>493</v>
      </c>
      <c r="D11" s="5" t="s">
        <v>495</v>
      </c>
    </row>
  </sheetData>
  <mergeCells count="4">
    <mergeCell ref="A5:A10"/>
    <mergeCell ref="F3:F4"/>
    <mergeCell ref="E3:E4"/>
    <mergeCell ref="G3:G4"/>
  </mergeCells>
  <dataValidations count="1">
    <dataValidation type="custom" allowBlank="1" showErrorMessage="1" errorTitle="Error" error="Data is of incorrect type!" sqref="D5:D10" xr:uid="{00000000-0002-0000-DF00-000000000000}">
      <formula1>ISNUMBER(D5)</formula1>
    </dataValidation>
  </dataValidations>
  <hyperlinks>
    <hyperlink ref="A1" location="'Table of Contents'!A1" display="S.25.05.21.04 - Calculation of loss absorbing capacity of deferred taxes" xr:uid="{00000000-0004-0000-DF00-000000000000}"/>
  </hyperlinks>
  <pageMargins left="0.7" right="0.7" top="0.75" bottom="0.75" header="0.3" footer="0.3"/>
  <pageSetup firstPageNumber="0" orientation="portrait"/>
  <drawing r:id="rId1"/>
  <legacyDrawing r:id="rId2"/>
</worksheet>
</file>

<file path=xl/worksheets/sheet2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000-000000000000}">
  <sheetPr codeName="Sheet225">
    <pageSetUpPr autoPageBreaks="0"/>
  </sheetPr>
  <dimension ref="A1:L24"/>
  <sheetViews>
    <sheetView showGridLines="0" zoomScale="80" zoomScaleNormal="80" workbookViewId="0">
      <pane xSplit="4" ySplit="6" topLeftCell="E7" activePane="bottomRight" state="frozen"/>
      <selection pane="topRight" activeCell="E1" sqref="E1"/>
      <selection pane="bottomLeft" activeCell="A7" sqref="A7"/>
      <selection pane="bottomRight"/>
    </sheetView>
  </sheetViews>
  <sheetFormatPr defaultRowHeight="14.5" x14ac:dyDescent="0.35"/>
  <cols>
    <col min="1" max="12" width="15" customWidth="1"/>
  </cols>
  <sheetData>
    <row r="1" spans="1:12" ht="11" customHeight="1" x14ac:dyDescent="0.35">
      <c r="A1" s="1" t="s">
        <v>5157</v>
      </c>
      <c r="C1" s="31" t="s">
        <v>20</v>
      </c>
    </row>
    <row r="2" spans="1:12" x14ac:dyDescent="0.35">
      <c r="C2" s="32"/>
    </row>
    <row r="3" spans="1:12" ht="10" customHeight="1" x14ac:dyDescent="0.35">
      <c r="A3" s="3" t="s">
        <v>2</v>
      </c>
      <c r="B3" s="2"/>
    </row>
    <row r="5" spans="1:12" ht="11" customHeight="1" x14ac:dyDescent="0.35">
      <c r="E5" s="3" t="s">
        <v>4245</v>
      </c>
      <c r="F5" s="3" t="s">
        <v>5087</v>
      </c>
      <c r="G5" s="3" t="s">
        <v>5067</v>
      </c>
      <c r="H5" s="3" t="s">
        <v>5061</v>
      </c>
      <c r="I5" s="33" t="s">
        <v>4941</v>
      </c>
      <c r="J5" s="33" t="s">
        <v>4953</v>
      </c>
      <c r="K5" s="33" t="s">
        <v>4942</v>
      </c>
      <c r="L5" s="33" t="s">
        <v>5105</v>
      </c>
    </row>
    <row r="6" spans="1:12" ht="11" customHeight="1" x14ac:dyDescent="0.35">
      <c r="E6" s="4" t="s">
        <v>515</v>
      </c>
      <c r="F6" s="4" t="s">
        <v>1278</v>
      </c>
      <c r="G6" s="4" t="s">
        <v>1353</v>
      </c>
      <c r="H6" s="4" t="s">
        <v>1370</v>
      </c>
      <c r="I6" s="34"/>
      <c r="J6" s="34"/>
      <c r="K6" s="34"/>
      <c r="L6" s="34"/>
    </row>
    <row r="7" spans="1:12" ht="11" customHeight="1" x14ac:dyDescent="0.35">
      <c r="A7" s="37" t="s">
        <v>5088</v>
      </c>
      <c r="B7" s="38" t="s">
        <v>5089</v>
      </c>
      <c r="C7" s="10"/>
      <c r="D7" s="4" t="s">
        <v>520</v>
      </c>
      <c r="E7" s="6"/>
      <c r="F7" s="6"/>
      <c r="G7" s="6"/>
      <c r="H7" s="6"/>
      <c r="I7" s="5" t="s">
        <v>4949</v>
      </c>
      <c r="J7" s="5" t="s">
        <v>4997</v>
      </c>
      <c r="K7" s="8"/>
      <c r="L7" s="8"/>
    </row>
    <row r="8" spans="1:12" ht="11" customHeight="1" x14ac:dyDescent="0.35">
      <c r="A8" s="36"/>
      <c r="B8" s="36"/>
      <c r="C8" s="7" t="s">
        <v>5090</v>
      </c>
      <c r="D8" s="4" t="s">
        <v>522</v>
      </c>
      <c r="E8" s="6"/>
      <c r="F8" s="6"/>
      <c r="G8" s="6"/>
      <c r="H8" s="6"/>
      <c r="I8" s="5" t="s">
        <v>4949</v>
      </c>
      <c r="J8" s="5" t="s">
        <v>4997</v>
      </c>
      <c r="K8" s="8"/>
      <c r="L8" s="5" t="s">
        <v>5106</v>
      </c>
    </row>
    <row r="9" spans="1:12" ht="11" customHeight="1" x14ac:dyDescent="0.35">
      <c r="A9" s="36"/>
      <c r="B9" s="36"/>
      <c r="C9" s="7" t="s">
        <v>5091</v>
      </c>
      <c r="D9" s="4" t="s">
        <v>524</v>
      </c>
      <c r="E9" s="6"/>
      <c r="F9" s="6"/>
      <c r="G9" s="6"/>
      <c r="H9" s="6"/>
      <c r="I9" s="5" t="s">
        <v>4949</v>
      </c>
      <c r="J9" s="5" t="s">
        <v>4997</v>
      </c>
      <c r="K9" s="8"/>
      <c r="L9" s="5" t="s">
        <v>5107</v>
      </c>
    </row>
    <row r="10" spans="1:12" ht="11" customHeight="1" x14ac:dyDescent="0.35">
      <c r="A10" s="36"/>
      <c r="B10" s="38" t="s">
        <v>5092</v>
      </c>
      <c r="C10" s="10"/>
      <c r="D10" s="4" t="s">
        <v>954</v>
      </c>
      <c r="E10" s="6"/>
      <c r="F10" s="6"/>
      <c r="G10" s="6"/>
      <c r="H10" s="6"/>
      <c r="I10" s="5" t="s">
        <v>4952</v>
      </c>
      <c r="J10" s="5" t="s">
        <v>4956</v>
      </c>
      <c r="K10" s="5" t="s">
        <v>5108</v>
      </c>
      <c r="L10" s="8"/>
    </row>
    <row r="11" spans="1:12" ht="11" customHeight="1" x14ac:dyDescent="0.35">
      <c r="A11" s="36"/>
      <c r="B11" s="36"/>
      <c r="C11" s="7" t="s">
        <v>5158</v>
      </c>
      <c r="D11" s="4" t="s">
        <v>956</v>
      </c>
      <c r="E11" s="6"/>
      <c r="F11" s="6"/>
      <c r="G11" s="6"/>
      <c r="H11" s="6"/>
      <c r="I11" s="5" t="s">
        <v>5109</v>
      </c>
      <c r="J11" s="5" t="s">
        <v>4997</v>
      </c>
      <c r="K11" s="5" t="s">
        <v>5108</v>
      </c>
      <c r="L11" s="8"/>
    </row>
    <row r="12" spans="1:12" ht="11" customHeight="1" x14ac:dyDescent="0.35">
      <c r="A12" s="36"/>
      <c r="B12" s="38" t="s">
        <v>5094</v>
      </c>
      <c r="C12" s="10"/>
      <c r="D12" s="4" t="s">
        <v>548</v>
      </c>
      <c r="E12" s="6"/>
      <c r="F12" s="6"/>
      <c r="G12" s="6"/>
      <c r="H12" s="6"/>
      <c r="I12" s="5" t="s">
        <v>5110</v>
      </c>
      <c r="J12" s="5" t="s">
        <v>4956</v>
      </c>
      <c r="K12" s="5" t="s">
        <v>5111</v>
      </c>
      <c r="L12" s="8"/>
    </row>
    <row r="13" spans="1:12" ht="11" customHeight="1" x14ac:dyDescent="0.35">
      <c r="A13" s="36"/>
      <c r="B13" s="36"/>
      <c r="C13" s="7" t="s">
        <v>5095</v>
      </c>
      <c r="D13" s="4" t="s">
        <v>550</v>
      </c>
      <c r="E13" s="6"/>
      <c r="F13" s="6"/>
      <c r="G13" s="6"/>
      <c r="H13" s="6"/>
      <c r="I13" s="5" t="s">
        <v>5109</v>
      </c>
      <c r="J13" s="5" t="s">
        <v>4956</v>
      </c>
      <c r="K13" s="5" t="s">
        <v>5111</v>
      </c>
      <c r="L13" s="8"/>
    </row>
    <row r="14" spans="1:12" ht="11" customHeight="1" x14ac:dyDescent="0.35">
      <c r="A14" s="36"/>
      <c r="B14" s="38" t="s">
        <v>5096</v>
      </c>
      <c r="C14" s="10"/>
      <c r="D14" s="4" t="s">
        <v>988</v>
      </c>
      <c r="E14" s="6"/>
      <c r="F14" s="6"/>
      <c r="G14" s="6"/>
      <c r="H14" s="6"/>
      <c r="I14" s="5" t="s">
        <v>5110</v>
      </c>
      <c r="J14" s="5" t="s">
        <v>4997</v>
      </c>
      <c r="K14" s="5" t="s">
        <v>5112</v>
      </c>
      <c r="L14" s="8"/>
    </row>
    <row r="15" spans="1:12" ht="11" customHeight="1" x14ac:dyDescent="0.35">
      <c r="A15" s="36"/>
      <c r="B15" s="36"/>
      <c r="C15" s="7" t="s">
        <v>5097</v>
      </c>
      <c r="D15" s="4" t="s">
        <v>566</v>
      </c>
      <c r="E15" s="6"/>
      <c r="F15" s="6"/>
      <c r="G15" s="6"/>
      <c r="H15" s="6"/>
      <c r="I15" s="5" t="s">
        <v>5109</v>
      </c>
      <c r="J15" s="5" t="s">
        <v>4997</v>
      </c>
      <c r="K15" s="5" t="s">
        <v>5112</v>
      </c>
      <c r="L15" s="8"/>
    </row>
    <row r="16" spans="1:12" ht="11" customHeight="1" x14ac:dyDescent="0.35">
      <c r="A16" s="36"/>
      <c r="B16" s="38" t="s">
        <v>5098</v>
      </c>
      <c r="C16" s="10"/>
      <c r="D16" s="4" t="s">
        <v>572</v>
      </c>
      <c r="E16" s="6"/>
      <c r="F16" s="6"/>
      <c r="G16" s="6"/>
      <c r="H16" s="6"/>
      <c r="I16" s="5" t="s">
        <v>5110</v>
      </c>
      <c r="J16" s="5" t="s">
        <v>4997</v>
      </c>
      <c r="K16" s="5" t="s">
        <v>5113</v>
      </c>
      <c r="L16" s="8"/>
    </row>
    <row r="17" spans="1:12" ht="11" customHeight="1" x14ac:dyDescent="0.35">
      <c r="A17" s="36"/>
      <c r="B17" s="36"/>
      <c r="C17" s="7" t="s">
        <v>5099</v>
      </c>
      <c r="D17" s="4" t="s">
        <v>574</v>
      </c>
      <c r="E17" s="6"/>
      <c r="F17" s="6"/>
      <c r="G17" s="6"/>
      <c r="H17" s="6"/>
      <c r="I17" s="5" t="s">
        <v>5109</v>
      </c>
      <c r="J17" s="5" t="s">
        <v>4997</v>
      </c>
      <c r="K17" s="5" t="s">
        <v>5113</v>
      </c>
      <c r="L17" s="8"/>
    </row>
    <row r="18" spans="1:12" ht="11" customHeight="1" x14ac:dyDescent="0.35">
      <c r="A18" s="36"/>
      <c r="B18" s="38" t="s">
        <v>5100</v>
      </c>
      <c r="C18" s="10"/>
      <c r="D18" s="4" t="s">
        <v>578</v>
      </c>
      <c r="E18" s="6"/>
      <c r="F18" s="6"/>
      <c r="G18" s="6"/>
      <c r="H18" s="6"/>
      <c r="I18" s="5" t="s">
        <v>5110</v>
      </c>
      <c r="J18" s="5" t="s">
        <v>4997</v>
      </c>
      <c r="K18" s="5" t="s">
        <v>5114</v>
      </c>
      <c r="L18" s="8"/>
    </row>
    <row r="19" spans="1:12" ht="11" customHeight="1" x14ac:dyDescent="0.35">
      <c r="A19" s="36"/>
      <c r="B19" s="36"/>
      <c r="C19" s="7" t="s">
        <v>5101</v>
      </c>
      <c r="D19" s="4" t="s">
        <v>580</v>
      </c>
      <c r="E19" s="6"/>
      <c r="F19" s="6"/>
      <c r="G19" s="6"/>
      <c r="H19" s="6"/>
      <c r="I19" s="5" t="s">
        <v>5109</v>
      </c>
      <c r="J19" s="5" t="s">
        <v>4997</v>
      </c>
      <c r="K19" s="5" t="s">
        <v>5114</v>
      </c>
      <c r="L19" s="8"/>
    </row>
    <row r="20" spans="1:12" ht="11" customHeight="1" x14ac:dyDescent="0.35">
      <c r="A20" s="36"/>
      <c r="B20" s="38" t="s">
        <v>5102</v>
      </c>
      <c r="C20" s="10"/>
      <c r="D20" s="4" t="s">
        <v>3940</v>
      </c>
      <c r="E20" s="6"/>
      <c r="F20" s="6"/>
      <c r="G20" s="6"/>
      <c r="H20" s="6"/>
      <c r="I20" s="5" t="s">
        <v>5110</v>
      </c>
      <c r="J20" s="5" t="s">
        <v>4997</v>
      </c>
      <c r="K20" s="5" t="s">
        <v>4999</v>
      </c>
      <c r="L20" s="8"/>
    </row>
    <row r="21" spans="1:12" ht="11" customHeight="1" x14ac:dyDescent="0.35">
      <c r="A21" s="36"/>
      <c r="B21" s="36"/>
      <c r="C21" s="7" t="s">
        <v>5103</v>
      </c>
      <c r="D21" s="4" t="s">
        <v>922</v>
      </c>
      <c r="E21" s="6"/>
      <c r="F21" s="6"/>
      <c r="G21" s="6"/>
      <c r="H21" s="6"/>
      <c r="I21" s="5" t="s">
        <v>5109</v>
      </c>
      <c r="J21" s="5" t="s">
        <v>4997</v>
      </c>
      <c r="K21" s="5" t="s">
        <v>4999</v>
      </c>
      <c r="L21" s="8"/>
    </row>
    <row r="22" spans="1:12" ht="11" customHeight="1" x14ac:dyDescent="0.35">
      <c r="A22" s="36"/>
      <c r="B22" s="37" t="s">
        <v>5104</v>
      </c>
      <c r="C22" s="36"/>
      <c r="D22" s="4" t="s">
        <v>596</v>
      </c>
      <c r="E22" s="6"/>
      <c r="F22" s="6"/>
      <c r="G22" s="6"/>
      <c r="H22" s="6"/>
      <c r="I22" s="5" t="s">
        <v>4952</v>
      </c>
      <c r="J22" s="5" t="s">
        <v>4997</v>
      </c>
      <c r="K22" s="5" t="s">
        <v>5115</v>
      </c>
      <c r="L22" s="8"/>
    </row>
    <row r="23" spans="1:12" ht="11" customHeight="1" x14ac:dyDescent="0.35">
      <c r="D23" s="5" t="s">
        <v>14</v>
      </c>
      <c r="E23" s="5" t="s">
        <v>5117</v>
      </c>
      <c r="F23" s="5" t="s">
        <v>5119</v>
      </c>
      <c r="G23" s="5" t="s">
        <v>5153</v>
      </c>
      <c r="H23" s="5" t="s">
        <v>5062</v>
      </c>
    </row>
    <row r="24" spans="1:12" ht="11" customHeight="1" x14ac:dyDescent="0.35">
      <c r="D24" s="5" t="s">
        <v>493</v>
      </c>
      <c r="E24" s="5" t="s">
        <v>495</v>
      </c>
      <c r="F24" s="5" t="s">
        <v>495</v>
      </c>
      <c r="G24" s="8"/>
      <c r="H24" s="8"/>
    </row>
  </sheetData>
  <mergeCells count="14">
    <mergeCell ref="B16:B17"/>
    <mergeCell ref="B14:B15"/>
    <mergeCell ref="C1:C2"/>
    <mergeCell ref="A7:A22"/>
    <mergeCell ref="I5:I6"/>
    <mergeCell ref="B18:B19"/>
    <mergeCell ref="B22:C22"/>
    <mergeCell ref="B20:B21"/>
    <mergeCell ref="B10:B11"/>
    <mergeCell ref="L5:L6"/>
    <mergeCell ref="J5:J6"/>
    <mergeCell ref="K5:K6"/>
    <mergeCell ref="B12:B13"/>
    <mergeCell ref="B7:B9"/>
  </mergeCells>
  <dataValidations count="1">
    <dataValidation type="custom" allowBlank="1" showErrorMessage="1" errorTitle="Error" error="Data is of incorrect type!" sqref="E7:F22" xr:uid="{00000000-0002-0000-E000-000001000000}">
      <formula1>ISNUMBER(E7)</formula1>
    </dataValidation>
  </dataValidations>
  <hyperlinks>
    <hyperlink ref="A1" location="'Table of Contents'!A1" display="S.25.05.22.01 - Component - specific information" xr:uid="{00000000-0004-0000-E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E000-000000000000}">
          <x14:formula1>
            <xm:f>Enumerations!$A$773:$A$773</xm:f>
          </x14:formula1>
          <xm:sqref>B3</xm:sqref>
        </x14:dataValidation>
      </x14:dataValidations>
    </ext>
  </extLst>
</worksheet>
</file>

<file path=xl/worksheets/sheet2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100-000000000000}">
  <sheetPr codeName="Sheet226">
    <pageSetUpPr autoPageBreaks="0"/>
  </sheetPr>
  <dimension ref="A1:M31"/>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13" width="15" customWidth="1"/>
  </cols>
  <sheetData>
    <row r="1" spans="1:13" ht="12" customHeight="1" x14ac:dyDescent="0.35">
      <c r="A1" s="1" t="s">
        <v>5159</v>
      </c>
    </row>
    <row r="3" spans="1:13" ht="11" customHeight="1" x14ac:dyDescent="0.35">
      <c r="D3" s="3" t="s">
        <v>3989</v>
      </c>
      <c r="E3" s="33" t="s">
        <v>14</v>
      </c>
      <c r="F3" s="33" t="s">
        <v>4493</v>
      </c>
      <c r="G3" s="33" t="s">
        <v>4941</v>
      </c>
      <c r="H3" s="33" t="s">
        <v>4953</v>
      </c>
      <c r="I3" s="33" t="s">
        <v>4984</v>
      </c>
      <c r="J3" s="33" t="s">
        <v>4942</v>
      </c>
      <c r="K3" s="33" t="s">
        <v>4494</v>
      </c>
      <c r="L3" s="33" t="s">
        <v>1572</v>
      </c>
      <c r="M3" s="33" t="s">
        <v>493</v>
      </c>
    </row>
    <row r="4" spans="1:13" ht="11" customHeight="1" x14ac:dyDescent="0.35">
      <c r="D4" s="4" t="s">
        <v>1588</v>
      </c>
      <c r="E4" s="34"/>
      <c r="F4" s="34"/>
      <c r="G4" s="34"/>
      <c r="H4" s="34"/>
      <c r="I4" s="34"/>
      <c r="J4" s="34"/>
      <c r="K4" s="34"/>
      <c r="L4" s="34"/>
      <c r="M4" s="34"/>
    </row>
    <row r="5" spans="1:13" ht="11" customHeight="1" x14ac:dyDescent="0.35">
      <c r="A5" s="37" t="s">
        <v>5125</v>
      </c>
      <c r="B5" s="36"/>
      <c r="C5" s="4" t="s">
        <v>536</v>
      </c>
      <c r="D5" s="6"/>
      <c r="E5" s="5" t="s">
        <v>5133</v>
      </c>
      <c r="F5" s="5" t="s">
        <v>4496</v>
      </c>
      <c r="G5" s="5" t="s">
        <v>5110</v>
      </c>
      <c r="H5" s="5" t="s">
        <v>4997</v>
      </c>
      <c r="I5" s="8"/>
      <c r="J5" s="8"/>
      <c r="K5" s="5" t="s">
        <v>4527</v>
      </c>
      <c r="L5" s="8"/>
      <c r="M5" s="5" t="s">
        <v>495</v>
      </c>
    </row>
    <row r="6" spans="1:13" ht="11" customHeight="1" x14ac:dyDescent="0.35">
      <c r="A6" s="37" t="s">
        <v>5126</v>
      </c>
      <c r="B6" s="36"/>
      <c r="C6" s="4" t="s">
        <v>526</v>
      </c>
      <c r="D6" s="6"/>
      <c r="E6" s="5" t="s">
        <v>5133</v>
      </c>
      <c r="F6" s="5" t="s">
        <v>4496</v>
      </c>
      <c r="G6" s="5" t="s">
        <v>5134</v>
      </c>
      <c r="H6" s="5" t="s">
        <v>4997</v>
      </c>
      <c r="I6" s="8"/>
      <c r="J6" s="8"/>
      <c r="K6" s="5" t="s">
        <v>4527</v>
      </c>
      <c r="L6" s="8"/>
      <c r="M6" s="5" t="s">
        <v>495</v>
      </c>
    </row>
    <row r="7" spans="1:13" ht="11" customHeight="1" x14ac:dyDescent="0.35">
      <c r="A7" s="37" t="s">
        <v>4961</v>
      </c>
      <c r="B7" s="36"/>
      <c r="C7" s="4" t="s">
        <v>794</v>
      </c>
      <c r="D7" s="6"/>
      <c r="E7" s="5" t="s">
        <v>5118</v>
      </c>
      <c r="F7" s="5" t="s">
        <v>4496</v>
      </c>
      <c r="G7" s="8"/>
      <c r="H7" s="8"/>
      <c r="I7" s="8"/>
      <c r="J7" s="8"/>
      <c r="K7" s="5" t="s">
        <v>4527</v>
      </c>
      <c r="L7" s="8"/>
      <c r="M7" s="5" t="s">
        <v>495</v>
      </c>
    </row>
    <row r="8" spans="1:13" ht="11" customHeight="1" x14ac:dyDescent="0.35">
      <c r="A8" s="37" t="s">
        <v>4965</v>
      </c>
      <c r="B8" s="36"/>
      <c r="C8" s="4" t="s">
        <v>544</v>
      </c>
      <c r="D8" s="6"/>
      <c r="E8" s="5" t="s">
        <v>5130</v>
      </c>
      <c r="F8" s="5" t="s">
        <v>4496</v>
      </c>
      <c r="G8" s="8"/>
      <c r="H8" s="5" t="s">
        <v>4989</v>
      </c>
      <c r="I8" s="8"/>
      <c r="J8" s="8"/>
      <c r="K8" s="5" t="s">
        <v>4527</v>
      </c>
      <c r="L8" s="8"/>
      <c r="M8" s="5" t="s">
        <v>495</v>
      </c>
    </row>
    <row r="9" spans="1:13" ht="11" customHeight="1" x14ac:dyDescent="0.35">
      <c r="A9" s="37" t="s">
        <v>5042</v>
      </c>
      <c r="B9" s="36"/>
      <c r="C9" s="4" t="s">
        <v>550</v>
      </c>
      <c r="D9" s="6"/>
      <c r="E9" s="5" t="s">
        <v>5130</v>
      </c>
      <c r="F9" s="5" t="s">
        <v>4496</v>
      </c>
      <c r="G9" s="8"/>
      <c r="H9" s="5" t="s">
        <v>4990</v>
      </c>
      <c r="I9" s="8"/>
      <c r="J9" s="8"/>
      <c r="K9" s="5" t="s">
        <v>4527</v>
      </c>
      <c r="L9" s="8"/>
      <c r="M9" s="5" t="s">
        <v>495</v>
      </c>
    </row>
    <row r="10" spans="1:13" ht="11" customHeight="1" x14ac:dyDescent="0.35">
      <c r="A10" s="38" t="s">
        <v>4967</v>
      </c>
      <c r="B10" s="10"/>
      <c r="C10" s="4" t="s">
        <v>552</v>
      </c>
      <c r="D10" s="6"/>
      <c r="E10" s="5" t="s">
        <v>5130</v>
      </c>
      <c r="F10" s="5" t="s">
        <v>4496</v>
      </c>
      <c r="G10" s="8"/>
      <c r="H10" s="5" t="s">
        <v>4991</v>
      </c>
      <c r="I10" s="8"/>
      <c r="J10" s="8"/>
      <c r="K10" s="5" t="s">
        <v>4527</v>
      </c>
      <c r="L10" s="8"/>
      <c r="M10" s="5" t="s">
        <v>495</v>
      </c>
    </row>
    <row r="11" spans="1:13" ht="11" customHeight="1" x14ac:dyDescent="0.35">
      <c r="A11" s="36"/>
      <c r="B11" s="7" t="s">
        <v>4968</v>
      </c>
      <c r="C11" s="4" t="s">
        <v>4969</v>
      </c>
      <c r="D11" s="6"/>
      <c r="E11" s="5" t="s">
        <v>5130</v>
      </c>
      <c r="F11" s="5" t="s">
        <v>4496</v>
      </c>
      <c r="G11" s="8"/>
      <c r="H11" s="5" t="s">
        <v>4992</v>
      </c>
      <c r="I11" s="8"/>
      <c r="J11" s="8"/>
      <c r="K11" s="5" t="s">
        <v>4527</v>
      </c>
      <c r="L11" s="8"/>
      <c r="M11" s="5" t="s">
        <v>495</v>
      </c>
    </row>
    <row r="12" spans="1:13" ht="11" customHeight="1" x14ac:dyDescent="0.35">
      <c r="A12" s="36"/>
      <c r="B12" s="7" t="s">
        <v>4970</v>
      </c>
      <c r="C12" s="4" t="s">
        <v>4971</v>
      </c>
      <c r="D12" s="6"/>
      <c r="E12" s="5" t="s">
        <v>5130</v>
      </c>
      <c r="F12" s="5" t="s">
        <v>4496</v>
      </c>
      <c r="G12" s="8"/>
      <c r="H12" s="5" t="s">
        <v>4993</v>
      </c>
      <c r="I12" s="8"/>
      <c r="J12" s="8"/>
      <c r="K12" s="5" t="s">
        <v>4527</v>
      </c>
      <c r="L12" s="8"/>
      <c r="M12" s="5" t="s">
        <v>495</v>
      </c>
    </row>
    <row r="13" spans="1:13" ht="11" customHeight="1" x14ac:dyDescent="0.35">
      <c r="A13" s="36"/>
      <c r="B13" s="7" t="s">
        <v>4972</v>
      </c>
      <c r="C13" s="4" t="s">
        <v>4973</v>
      </c>
      <c r="D13" s="6"/>
      <c r="E13" s="5" t="s">
        <v>5130</v>
      </c>
      <c r="F13" s="5" t="s">
        <v>4496</v>
      </c>
      <c r="G13" s="8"/>
      <c r="H13" s="5" t="s">
        <v>4994</v>
      </c>
      <c r="I13" s="8"/>
      <c r="J13" s="8"/>
      <c r="K13" s="5" t="s">
        <v>4527</v>
      </c>
      <c r="L13" s="8"/>
      <c r="M13" s="5" t="s">
        <v>495</v>
      </c>
    </row>
    <row r="14" spans="1:13" ht="11" customHeight="1" x14ac:dyDescent="0.35">
      <c r="A14" s="36"/>
      <c r="B14" s="7" t="s">
        <v>4974</v>
      </c>
      <c r="C14" s="4" t="s">
        <v>4975</v>
      </c>
      <c r="D14" s="6"/>
      <c r="E14" s="5" t="s">
        <v>5130</v>
      </c>
      <c r="F14" s="5" t="s">
        <v>4496</v>
      </c>
      <c r="G14" s="8"/>
      <c r="H14" s="5" t="s">
        <v>4995</v>
      </c>
      <c r="I14" s="8"/>
      <c r="J14" s="8"/>
      <c r="K14" s="5" t="s">
        <v>4527</v>
      </c>
      <c r="L14" s="8"/>
      <c r="M14" s="5" t="s">
        <v>495</v>
      </c>
    </row>
    <row r="15" spans="1:13" ht="11" customHeight="1" x14ac:dyDescent="0.35">
      <c r="A15" s="37" t="s">
        <v>5043</v>
      </c>
      <c r="B15" s="36"/>
      <c r="C15" s="4" t="s">
        <v>554</v>
      </c>
      <c r="D15" s="6"/>
      <c r="E15" s="5" t="s">
        <v>5130</v>
      </c>
      <c r="F15" s="5" t="s">
        <v>4496</v>
      </c>
      <c r="G15" s="8"/>
      <c r="H15" s="5" t="s">
        <v>4997</v>
      </c>
      <c r="I15" s="8"/>
      <c r="J15" s="8"/>
      <c r="K15" s="8"/>
      <c r="L15" s="8"/>
      <c r="M15" s="5" t="s">
        <v>495</v>
      </c>
    </row>
    <row r="16" spans="1:13" ht="11" customHeight="1" x14ac:dyDescent="0.35">
      <c r="A16" s="37" t="s">
        <v>4977</v>
      </c>
      <c r="B16" s="7" t="s">
        <v>5128</v>
      </c>
      <c r="C16" s="4" t="s">
        <v>570</v>
      </c>
      <c r="D16" s="6"/>
      <c r="E16" s="5" t="s">
        <v>5130</v>
      </c>
      <c r="F16" s="5" t="s">
        <v>4496</v>
      </c>
      <c r="G16" s="8"/>
      <c r="H16" s="5" t="s">
        <v>4987</v>
      </c>
      <c r="I16" s="8"/>
      <c r="J16" s="8"/>
      <c r="K16" s="5" t="s">
        <v>4527</v>
      </c>
      <c r="L16" s="8"/>
      <c r="M16" s="5" t="s">
        <v>495</v>
      </c>
    </row>
    <row r="17" spans="1:13" ht="11" customHeight="1" x14ac:dyDescent="0.35">
      <c r="A17" s="36"/>
      <c r="B17" s="7" t="s">
        <v>5129</v>
      </c>
      <c r="C17" s="4" t="s">
        <v>572</v>
      </c>
      <c r="D17" s="6"/>
      <c r="E17" s="5" t="s">
        <v>5130</v>
      </c>
      <c r="F17" s="5" t="s">
        <v>4496</v>
      </c>
      <c r="G17" s="8"/>
      <c r="H17" s="5" t="s">
        <v>4988</v>
      </c>
      <c r="I17" s="8"/>
      <c r="J17" s="8"/>
      <c r="K17" s="5" t="s">
        <v>4527</v>
      </c>
      <c r="L17" s="8"/>
      <c r="M17" s="5" t="s">
        <v>495</v>
      </c>
    </row>
    <row r="18" spans="1:13" ht="11" customHeight="1" x14ac:dyDescent="0.35">
      <c r="A18" s="36"/>
      <c r="B18" s="7" t="s">
        <v>4978</v>
      </c>
      <c r="C18" s="4" t="s">
        <v>584</v>
      </c>
      <c r="D18" s="6"/>
      <c r="E18" s="5" t="s">
        <v>5135</v>
      </c>
      <c r="F18" s="5" t="s">
        <v>4496</v>
      </c>
      <c r="G18" s="8"/>
      <c r="H18" s="5" t="s">
        <v>4997</v>
      </c>
      <c r="I18" s="8"/>
      <c r="J18" s="5" t="s">
        <v>5001</v>
      </c>
      <c r="K18" s="5" t="s">
        <v>4527</v>
      </c>
      <c r="L18" s="8"/>
      <c r="M18" s="5" t="s">
        <v>495</v>
      </c>
    </row>
    <row r="19" spans="1:13" ht="11" customHeight="1" x14ac:dyDescent="0.35">
      <c r="A19" s="36"/>
      <c r="B19" s="7" t="s">
        <v>4979</v>
      </c>
      <c r="C19" s="4" t="s">
        <v>586</v>
      </c>
      <c r="D19" s="6"/>
      <c r="E19" s="5" t="s">
        <v>5136</v>
      </c>
      <c r="F19" s="5" t="s">
        <v>4496</v>
      </c>
      <c r="G19" s="8"/>
      <c r="H19" s="5" t="s">
        <v>4997</v>
      </c>
      <c r="I19" s="5" t="s">
        <v>5003</v>
      </c>
      <c r="J19" s="8"/>
      <c r="K19" s="5" t="s">
        <v>4527</v>
      </c>
      <c r="L19" s="8"/>
      <c r="M19" s="5" t="s">
        <v>495</v>
      </c>
    </row>
    <row r="20" spans="1:13" ht="11" customHeight="1" x14ac:dyDescent="0.35">
      <c r="A20" s="36"/>
      <c r="B20" s="7" t="s">
        <v>4980</v>
      </c>
      <c r="C20" s="4" t="s">
        <v>805</v>
      </c>
      <c r="D20" s="6"/>
      <c r="E20" s="5" t="s">
        <v>5136</v>
      </c>
      <c r="F20" s="5" t="s">
        <v>4496</v>
      </c>
      <c r="G20" s="8"/>
      <c r="H20" s="5" t="s">
        <v>4997</v>
      </c>
      <c r="I20" s="5" t="s">
        <v>5004</v>
      </c>
      <c r="J20" s="8"/>
      <c r="K20" s="5" t="s">
        <v>4527</v>
      </c>
      <c r="L20" s="8"/>
      <c r="M20" s="5" t="s">
        <v>495</v>
      </c>
    </row>
    <row r="21" spans="1:13" ht="11" customHeight="1" x14ac:dyDescent="0.35">
      <c r="A21" s="36"/>
      <c r="B21" s="7" t="s">
        <v>4981</v>
      </c>
      <c r="C21" s="4" t="s">
        <v>588</v>
      </c>
      <c r="D21" s="6"/>
      <c r="E21" s="5" t="s">
        <v>5131</v>
      </c>
      <c r="F21" s="5" t="s">
        <v>4496</v>
      </c>
      <c r="G21" s="8"/>
      <c r="H21" s="5" t="s">
        <v>4997</v>
      </c>
      <c r="I21" s="8"/>
      <c r="J21" s="8"/>
      <c r="K21" s="5" t="s">
        <v>4527</v>
      </c>
      <c r="L21" s="8"/>
      <c r="M21" s="5" t="s">
        <v>495</v>
      </c>
    </row>
    <row r="22" spans="1:13" ht="11" customHeight="1" x14ac:dyDescent="0.35">
      <c r="A22" s="36"/>
      <c r="B22" s="7" t="s">
        <v>5044</v>
      </c>
      <c r="C22" s="4" t="s">
        <v>594</v>
      </c>
      <c r="D22" s="6"/>
      <c r="E22" s="5" t="s">
        <v>5130</v>
      </c>
      <c r="F22" s="8"/>
      <c r="G22" s="8"/>
      <c r="H22" s="8"/>
      <c r="I22" s="8"/>
      <c r="J22" s="8"/>
      <c r="K22" s="5" t="s">
        <v>4527</v>
      </c>
      <c r="L22" s="5" t="s">
        <v>4538</v>
      </c>
      <c r="M22" s="5" t="s">
        <v>495</v>
      </c>
    </row>
    <row r="23" spans="1:13" ht="11" customHeight="1" x14ac:dyDescent="0.35">
      <c r="A23" s="37" t="s">
        <v>5045</v>
      </c>
      <c r="B23" s="7" t="s">
        <v>5046</v>
      </c>
      <c r="C23" s="4" t="s">
        <v>596</v>
      </c>
      <c r="D23" s="6"/>
      <c r="E23" s="5" t="s">
        <v>5150</v>
      </c>
      <c r="F23" s="5" t="s">
        <v>4496</v>
      </c>
      <c r="G23" s="8"/>
      <c r="H23" s="5" t="s">
        <v>4997</v>
      </c>
      <c r="I23" s="8"/>
      <c r="J23" s="8"/>
      <c r="K23" s="5" t="s">
        <v>4529</v>
      </c>
      <c r="L23" s="8"/>
      <c r="M23" s="5" t="s">
        <v>1672</v>
      </c>
    </row>
    <row r="24" spans="1:13" ht="11" customHeight="1" x14ac:dyDescent="0.35">
      <c r="A24" s="36"/>
      <c r="B24" s="7" t="s">
        <v>5047</v>
      </c>
      <c r="C24" s="4" t="s">
        <v>598</v>
      </c>
      <c r="D24" s="6"/>
      <c r="E24" s="5" t="s">
        <v>5150</v>
      </c>
      <c r="F24" s="5" t="s">
        <v>4496</v>
      </c>
      <c r="G24" s="8"/>
      <c r="H24" s="5" t="s">
        <v>4997</v>
      </c>
      <c r="I24" s="8"/>
      <c r="J24" s="8"/>
      <c r="K24" s="5" t="s">
        <v>4533</v>
      </c>
      <c r="L24" s="8"/>
      <c r="M24" s="5" t="s">
        <v>1672</v>
      </c>
    </row>
    <row r="25" spans="1:13" ht="11" customHeight="1" x14ac:dyDescent="0.35">
      <c r="A25" s="36"/>
      <c r="B25" s="7" t="s">
        <v>5048</v>
      </c>
      <c r="C25" s="4" t="s">
        <v>600</v>
      </c>
      <c r="D25" s="6"/>
      <c r="E25" s="5" t="s">
        <v>5150</v>
      </c>
      <c r="F25" s="5" t="s">
        <v>4496</v>
      </c>
      <c r="G25" s="8"/>
      <c r="H25" s="5" t="s">
        <v>4997</v>
      </c>
      <c r="I25" s="8"/>
      <c r="J25" s="8"/>
      <c r="K25" s="5" t="s">
        <v>4534</v>
      </c>
      <c r="L25" s="8"/>
      <c r="M25" s="5" t="s">
        <v>1672</v>
      </c>
    </row>
    <row r="26" spans="1:13" ht="11" customHeight="1" x14ac:dyDescent="0.35">
      <c r="A26" s="36"/>
      <c r="B26" s="7" t="s">
        <v>5049</v>
      </c>
      <c r="C26" s="4" t="s">
        <v>602</v>
      </c>
      <c r="D26" s="6"/>
      <c r="E26" s="5" t="s">
        <v>5150</v>
      </c>
      <c r="F26" s="5" t="s">
        <v>4496</v>
      </c>
      <c r="G26" s="8"/>
      <c r="H26" s="5" t="s">
        <v>4997</v>
      </c>
      <c r="I26" s="8"/>
      <c r="J26" s="8"/>
      <c r="K26" s="5" t="s">
        <v>4535</v>
      </c>
      <c r="L26" s="8"/>
      <c r="M26" s="5" t="s">
        <v>1672</v>
      </c>
    </row>
    <row r="27" spans="1:13" ht="11" customHeight="1" x14ac:dyDescent="0.35">
      <c r="A27" s="36"/>
      <c r="B27" s="7" t="s">
        <v>5076</v>
      </c>
      <c r="C27" s="4" t="s">
        <v>604</v>
      </c>
      <c r="D27" s="6"/>
      <c r="E27" s="5" t="s">
        <v>5151</v>
      </c>
      <c r="F27" s="5" t="s">
        <v>4496</v>
      </c>
      <c r="G27" s="8"/>
      <c r="H27" s="5" t="s">
        <v>4997</v>
      </c>
      <c r="I27" s="8"/>
      <c r="J27" s="8"/>
      <c r="K27" s="5" t="s">
        <v>4529</v>
      </c>
      <c r="L27" s="8"/>
      <c r="M27" s="5" t="s">
        <v>1672</v>
      </c>
    </row>
    <row r="28" spans="1:13" ht="11" customHeight="1" x14ac:dyDescent="0.35">
      <c r="A28" s="36"/>
      <c r="B28" s="7" t="s">
        <v>5051</v>
      </c>
      <c r="C28" s="4" t="s">
        <v>606</v>
      </c>
      <c r="D28" s="6"/>
      <c r="E28" s="5" t="s">
        <v>5130</v>
      </c>
      <c r="F28" s="5" t="s">
        <v>4496</v>
      </c>
      <c r="G28" s="8"/>
      <c r="H28" s="5" t="s">
        <v>4997</v>
      </c>
      <c r="I28" s="8"/>
      <c r="J28" s="8"/>
      <c r="K28" s="5" t="s">
        <v>5059</v>
      </c>
      <c r="L28" s="8"/>
      <c r="M28" s="5" t="s">
        <v>1672</v>
      </c>
    </row>
    <row r="29" spans="1:13" ht="11" customHeight="1" x14ac:dyDescent="0.35">
      <c r="A29" s="36"/>
      <c r="B29" s="7" t="s">
        <v>5052</v>
      </c>
      <c r="C29" s="4" t="s">
        <v>5053</v>
      </c>
      <c r="D29" s="6"/>
      <c r="E29" s="5" t="s">
        <v>5149</v>
      </c>
      <c r="F29" s="5" t="s">
        <v>4496</v>
      </c>
      <c r="G29" s="8"/>
      <c r="H29" s="5" t="s">
        <v>4997</v>
      </c>
      <c r="I29" s="8"/>
      <c r="J29" s="8"/>
      <c r="K29" s="8"/>
      <c r="L29" s="8"/>
      <c r="M29" s="5" t="s">
        <v>1672</v>
      </c>
    </row>
    <row r="30" spans="1:13" ht="11" customHeight="1" x14ac:dyDescent="0.35">
      <c r="A30" s="37" t="s">
        <v>5054</v>
      </c>
      <c r="B30" s="7" t="s">
        <v>4485</v>
      </c>
      <c r="C30" s="4" t="s">
        <v>608</v>
      </c>
      <c r="D30" s="6"/>
      <c r="E30" s="5" t="s">
        <v>5148</v>
      </c>
      <c r="F30" s="5" t="s">
        <v>4536</v>
      </c>
      <c r="G30" s="8"/>
      <c r="H30" s="5" t="s">
        <v>4997</v>
      </c>
      <c r="I30" s="8"/>
      <c r="J30" s="8"/>
      <c r="K30" s="5" t="s">
        <v>4527</v>
      </c>
      <c r="L30" s="8"/>
      <c r="M30" s="5" t="s">
        <v>495</v>
      </c>
    </row>
    <row r="31" spans="1:13" ht="11" customHeight="1" x14ac:dyDescent="0.35">
      <c r="A31" s="36"/>
      <c r="B31" s="7" t="s">
        <v>5055</v>
      </c>
      <c r="C31" s="9" t="s">
        <v>628</v>
      </c>
      <c r="D31" s="6"/>
      <c r="E31" s="5" t="s">
        <v>5148</v>
      </c>
      <c r="F31" s="8"/>
      <c r="G31" s="8"/>
      <c r="H31" s="8"/>
      <c r="I31" s="8"/>
      <c r="J31" s="8"/>
      <c r="K31" s="8"/>
      <c r="L31" s="8"/>
      <c r="M31" s="5" t="s">
        <v>495</v>
      </c>
    </row>
  </sheetData>
  <mergeCells count="19">
    <mergeCell ref="A16:A22"/>
    <mergeCell ref="E3:E4"/>
    <mergeCell ref="A5:B5"/>
    <mergeCell ref="M3:M4"/>
    <mergeCell ref="A30:A31"/>
    <mergeCell ref="A6:B6"/>
    <mergeCell ref="A15:B15"/>
    <mergeCell ref="A8:B8"/>
    <mergeCell ref="L3:L4"/>
    <mergeCell ref="A7:B7"/>
    <mergeCell ref="K3:K4"/>
    <mergeCell ref="A9:B9"/>
    <mergeCell ref="H3:H4"/>
    <mergeCell ref="A10:A14"/>
    <mergeCell ref="A23:A29"/>
    <mergeCell ref="G3:G4"/>
    <mergeCell ref="J3:J4"/>
    <mergeCell ref="I3:I4"/>
    <mergeCell ref="F3:F4"/>
  </mergeCells>
  <dataValidations count="1">
    <dataValidation type="custom" allowBlank="1" showErrorMessage="1" errorTitle="Error" error="Data is of incorrect type!" sqref="D5:D31" xr:uid="{00000000-0002-0000-E100-000000000000}">
      <formula1>ISNUMBER(D5)</formula1>
    </dataValidation>
  </dataValidations>
  <hyperlinks>
    <hyperlink ref="A1" location="'Table of Contents'!A1" display="S.25.05.22.02 - Calculation of Solvency Capital Requirement" xr:uid="{00000000-0004-0000-E100-000000000000}"/>
  </hyperlinks>
  <pageMargins left="0.7" right="0.7" top="0.75" bottom="0.75" header="0.3" footer="0.3"/>
  <pageSetup firstPageNumber="0" orientation="portrait"/>
  <drawing r:id="rId1"/>
  <legacyDrawing r:id="rId2"/>
</worksheet>
</file>

<file path=xl/worksheets/sheet2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200-000000000000}">
  <sheetPr codeName="Sheet227">
    <pageSetUpPr autoPageBreaks="0"/>
  </sheetPr>
  <dimension ref="A1:M52"/>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3" width="15" customWidth="1"/>
  </cols>
  <sheetData>
    <row r="1" spans="1:13" ht="11" customHeight="1" x14ac:dyDescent="0.35">
      <c r="A1" s="1" t="s">
        <v>5160</v>
      </c>
      <c r="C1" s="33" t="s">
        <v>20</v>
      </c>
      <c r="D1" s="33" t="s">
        <v>4958</v>
      </c>
    </row>
    <row r="2" spans="1:13" x14ac:dyDescent="0.35">
      <c r="C2" s="34"/>
      <c r="D2" s="34"/>
    </row>
    <row r="3" spans="1:13" ht="10" customHeight="1" x14ac:dyDescent="0.35">
      <c r="A3" s="3" t="s">
        <v>2</v>
      </c>
      <c r="B3" s="2"/>
      <c r="C3" s="8"/>
      <c r="D3" s="8"/>
    </row>
    <row r="4" spans="1:13" ht="11" customHeight="1" x14ac:dyDescent="0.35">
      <c r="A4" s="3" t="s">
        <v>4929</v>
      </c>
      <c r="B4" s="2"/>
      <c r="C4" s="8"/>
      <c r="D4" s="5" t="s">
        <v>4959</v>
      </c>
    </row>
    <row r="6" spans="1:13" ht="11" customHeight="1" x14ac:dyDescent="0.35">
      <c r="E6" s="35" t="s">
        <v>5161</v>
      </c>
      <c r="F6" s="36"/>
      <c r="G6" s="35" t="s">
        <v>5162</v>
      </c>
      <c r="H6" s="36"/>
      <c r="I6" s="36"/>
    </row>
    <row r="7" spans="1:13" ht="11" customHeight="1" x14ac:dyDescent="0.35">
      <c r="E7" s="3" t="s">
        <v>1382</v>
      </c>
      <c r="F7" s="3" t="s">
        <v>1429</v>
      </c>
      <c r="G7" s="3" t="s">
        <v>1382</v>
      </c>
      <c r="H7" s="3" t="s">
        <v>5163</v>
      </c>
      <c r="I7" s="3" t="s">
        <v>5164</v>
      </c>
      <c r="J7" s="33" t="s">
        <v>14</v>
      </c>
      <c r="K7" s="33" t="s">
        <v>4941</v>
      </c>
      <c r="L7" s="33" t="s">
        <v>4920</v>
      </c>
      <c r="M7" s="33" t="s">
        <v>4942</v>
      </c>
    </row>
    <row r="8" spans="1:13" ht="11" customHeight="1" x14ac:dyDescent="0.35">
      <c r="E8" s="4" t="s">
        <v>1332</v>
      </c>
      <c r="F8" s="4" t="s">
        <v>1339</v>
      </c>
      <c r="G8" s="4" t="s">
        <v>1554</v>
      </c>
      <c r="H8" s="4" t="s">
        <v>1348</v>
      </c>
      <c r="I8" s="4" t="s">
        <v>1278</v>
      </c>
      <c r="J8" s="34"/>
      <c r="K8" s="34"/>
      <c r="L8" s="34"/>
      <c r="M8" s="34"/>
    </row>
    <row r="9" spans="1:13" ht="11" customHeight="1" x14ac:dyDescent="0.35">
      <c r="A9" s="37" t="s">
        <v>5165</v>
      </c>
      <c r="B9" s="37" t="s">
        <v>5166</v>
      </c>
      <c r="C9" s="36"/>
      <c r="D9" s="4" t="s">
        <v>536</v>
      </c>
      <c r="E9" s="6"/>
      <c r="F9" s="6"/>
      <c r="G9" s="6"/>
      <c r="H9" s="6"/>
      <c r="I9" s="6"/>
      <c r="J9" s="5" t="s">
        <v>5232</v>
      </c>
      <c r="K9" s="8"/>
      <c r="L9" s="8"/>
      <c r="M9" s="5" t="s">
        <v>5233</v>
      </c>
    </row>
    <row r="10" spans="1:13" ht="11" customHeight="1" x14ac:dyDescent="0.35">
      <c r="A10" s="36"/>
      <c r="B10" s="37" t="s">
        <v>5167</v>
      </c>
      <c r="C10" s="36"/>
      <c r="D10" s="4" t="s">
        <v>794</v>
      </c>
      <c r="E10" s="6"/>
      <c r="F10" s="6"/>
      <c r="G10" s="6"/>
      <c r="H10" s="6"/>
      <c r="I10" s="6"/>
      <c r="J10" s="5" t="s">
        <v>5232</v>
      </c>
      <c r="K10" s="8"/>
      <c r="L10" s="8"/>
      <c r="M10" s="5" t="s">
        <v>5234</v>
      </c>
    </row>
    <row r="11" spans="1:13" ht="11" customHeight="1" x14ac:dyDescent="0.35">
      <c r="A11" s="37" t="s">
        <v>5168</v>
      </c>
      <c r="B11" s="38" t="s">
        <v>5169</v>
      </c>
      <c r="C11" s="10"/>
      <c r="D11" s="4" t="s">
        <v>552</v>
      </c>
      <c r="E11" s="6"/>
      <c r="F11" s="6"/>
      <c r="G11" s="6"/>
      <c r="H11" s="6"/>
      <c r="I11" s="6"/>
      <c r="J11" s="5" t="s">
        <v>5239</v>
      </c>
      <c r="K11" s="8"/>
      <c r="L11" s="5" t="s">
        <v>4921</v>
      </c>
      <c r="M11" s="5" t="s">
        <v>5240</v>
      </c>
    </row>
    <row r="12" spans="1:13" ht="11" customHeight="1" x14ac:dyDescent="0.35">
      <c r="A12" s="36"/>
      <c r="B12" s="36"/>
      <c r="C12" s="7" t="s">
        <v>5170</v>
      </c>
      <c r="D12" s="4" t="s">
        <v>5171</v>
      </c>
      <c r="E12" s="6"/>
      <c r="F12" s="12"/>
      <c r="G12" s="6"/>
      <c r="H12" s="12"/>
      <c r="I12" s="12"/>
      <c r="J12" s="5" t="s">
        <v>5241</v>
      </c>
      <c r="K12" s="8"/>
      <c r="L12" s="5" t="s">
        <v>4921</v>
      </c>
      <c r="M12" s="5" t="s">
        <v>5242</v>
      </c>
    </row>
    <row r="13" spans="1:13" ht="11" customHeight="1" x14ac:dyDescent="0.35">
      <c r="A13" s="36"/>
      <c r="B13" s="36"/>
      <c r="C13" s="7" t="s">
        <v>5172</v>
      </c>
      <c r="D13" s="4" t="s">
        <v>556</v>
      </c>
      <c r="E13" s="6"/>
      <c r="F13" s="12"/>
      <c r="G13" s="6"/>
      <c r="H13" s="12"/>
      <c r="I13" s="12"/>
      <c r="J13" s="5" t="s">
        <v>5243</v>
      </c>
      <c r="K13" s="8"/>
      <c r="L13" s="5" t="s">
        <v>4921</v>
      </c>
      <c r="M13" s="5" t="s">
        <v>5242</v>
      </c>
    </row>
    <row r="14" spans="1:13" ht="11" customHeight="1" x14ac:dyDescent="0.35">
      <c r="A14" s="36"/>
      <c r="B14" s="36"/>
      <c r="C14" s="7" t="s">
        <v>5173</v>
      </c>
      <c r="D14" s="4" t="s">
        <v>5174</v>
      </c>
      <c r="E14" s="6"/>
      <c r="F14" s="12"/>
      <c r="G14" s="6"/>
      <c r="H14" s="12"/>
      <c r="I14" s="12"/>
      <c r="J14" s="5" t="s">
        <v>5244</v>
      </c>
      <c r="K14" s="8"/>
      <c r="L14" s="5" t="s">
        <v>4921</v>
      </c>
      <c r="M14" s="5" t="s">
        <v>5242</v>
      </c>
    </row>
    <row r="15" spans="1:13" ht="11" customHeight="1" x14ac:dyDescent="0.35">
      <c r="A15" s="36"/>
      <c r="B15" s="36"/>
      <c r="C15" s="7" t="s">
        <v>5175</v>
      </c>
      <c r="D15" s="4" t="s">
        <v>558</v>
      </c>
      <c r="E15" s="6"/>
      <c r="F15" s="12"/>
      <c r="G15" s="6"/>
      <c r="H15" s="12"/>
      <c r="I15" s="12"/>
      <c r="J15" s="5" t="s">
        <v>5245</v>
      </c>
      <c r="K15" s="8"/>
      <c r="L15" s="5" t="s">
        <v>4921</v>
      </c>
      <c r="M15" s="5" t="s">
        <v>5001</v>
      </c>
    </row>
    <row r="16" spans="1:13" ht="11" customHeight="1" x14ac:dyDescent="0.35">
      <c r="A16" s="36"/>
      <c r="B16" s="38" t="s">
        <v>5176</v>
      </c>
      <c r="C16" s="10"/>
      <c r="D16" s="4" t="s">
        <v>560</v>
      </c>
      <c r="E16" s="6"/>
      <c r="F16" s="6"/>
      <c r="G16" s="6"/>
      <c r="H16" s="6"/>
      <c r="I16" s="6"/>
      <c r="J16" s="5" t="s">
        <v>5239</v>
      </c>
      <c r="K16" s="8"/>
      <c r="L16" s="5" t="s">
        <v>4922</v>
      </c>
      <c r="M16" s="5" t="s">
        <v>5240</v>
      </c>
    </row>
    <row r="17" spans="1:13" ht="11" customHeight="1" x14ac:dyDescent="0.35">
      <c r="A17" s="36"/>
      <c r="B17" s="36"/>
      <c r="C17" s="7" t="s">
        <v>5177</v>
      </c>
      <c r="D17" s="4" t="s">
        <v>5178</v>
      </c>
      <c r="E17" s="6"/>
      <c r="F17" s="12"/>
      <c r="G17" s="6"/>
      <c r="H17" s="12"/>
      <c r="I17" s="12"/>
      <c r="J17" s="5" t="s">
        <v>5241</v>
      </c>
      <c r="K17" s="8"/>
      <c r="L17" s="5" t="s">
        <v>4922</v>
      </c>
      <c r="M17" s="5" t="s">
        <v>5242</v>
      </c>
    </row>
    <row r="18" spans="1:13" ht="11" customHeight="1" x14ac:dyDescent="0.35">
      <c r="A18" s="36"/>
      <c r="B18" s="36"/>
      <c r="C18" s="7" t="s">
        <v>5179</v>
      </c>
      <c r="D18" s="4" t="s">
        <v>988</v>
      </c>
      <c r="E18" s="6"/>
      <c r="F18" s="12"/>
      <c r="G18" s="6"/>
      <c r="H18" s="12"/>
      <c r="I18" s="12"/>
      <c r="J18" s="5" t="s">
        <v>5243</v>
      </c>
      <c r="K18" s="8"/>
      <c r="L18" s="5" t="s">
        <v>4922</v>
      </c>
      <c r="M18" s="5" t="s">
        <v>5242</v>
      </c>
    </row>
    <row r="19" spans="1:13" ht="11" customHeight="1" x14ac:dyDescent="0.35">
      <c r="A19" s="36"/>
      <c r="B19" s="36"/>
      <c r="C19" s="7" t="s">
        <v>5180</v>
      </c>
      <c r="D19" s="4" t="s">
        <v>5181</v>
      </c>
      <c r="E19" s="6"/>
      <c r="F19" s="12"/>
      <c r="G19" s="6"/>
      <c r="H19" s="12"/>
      <c r="I19" s="12"/>
      <c r="J19" s="5" t="s">
        <v>5244</v>
      </c>
      <c r="K19" s="8"/>
      <c r="L19" s="5" t="s">
        <v>4922</v>
      </c>
      <c r="M19" s="5" t="s">
        <v>5242</v>
      </c>
    </row>
    <row r="20" spans="1:13" ht="11" customHeight="1" x14ac:dyDescent="0.35">
      <c r="A20" s="36"/>
      <c r="B20" s="36"/>
      <c r="C20" s="7" t="s">
        <v>5182</v>
      </c>
      <c r="D20" s="4" t="s">
        <v>566</v>
      </c>
      <c r="E20" s="6"/>
      <c r="F20" s="12"/>
      <c r="G20" s="6"/>
      <c r="H20" s="12"/>
      <c r="I20" s="12"/>
      <c r="J20" s="5" t="s">
        <v>5245</v>
      </c>
      <c r="K20" s="8"/>
      <c r="L20" s="5" t="s">
        <v>4922</v>
      </c>
      <c r="M20" s="5" t="s">
        <v>5001</v>
      </c>
    </row>
    <row r="21" spans="1:13" ht="11" customHeight="1" x14ac:dyDescent="0.35">
      <c r="A21" s="36"/>
      <c r="B21" s="38" t="s">
        <v>5183</v>
      </c>
      <c r="C21" s="10"/>
      <c r="D21" s="4" t="s">
        <v>5184</v>
      </c>
      <c r="E21" s="6"/>
      <c r="F21" s="6"/>
      <c r="G21" s="6"/>
      <c r="H21" s="6"/>
      <c r="I21" s="6"/>
      <c r="J21" s="5" t="s">
        <v>5239</v>
      </c>
      <c r="K21" s="8"/>
      <c r="L21" s="5" t="s">
        <v>5246</v>
      </c>
      <c r="M21" s="5" t="s">
        <v>5240</v>
      </c>
    </row>
    <row r="22" spans="1:13" ht="11" customHeight="1" x14ac:dyDescent="0.35">
      <c r="A22" s="36"/>
      <c r="B22" s="36"/>
      <c r="C22" s="7" t="s">
        <v>5185</v>
      </c>
      <c r="D22" s="4" t="s">
        <v>5186</v>
      </c>
      <c r="E22" s="6"/>
      <c r="F22" s="12"/>
      <c r="G22" s="6"/>
      <c r="H22" s="12"/>
      <c r="I22" s="12"/>
      <c r="J22" s="5" t="s">
        <v>5241</v>
      </c>
      <c r="K22" s="8"/>
      <c r="L22" s="5" t="s">
        <v>5246</v>
      </c>
      <c r="M22" s="5" t="s">
        <v>5240</v>
      </c>
    </row>
    <row r="23" spans="1:13" ht="11" customHeight="1" x14ac:dyDescent="0.35">
      <c r="A23" s="36"/>
      <c r="B23" s="36"/>
      <c r="C23" s="7" t="s">
        <v>5187</v>
      </c>
      <c r="D23" s="4" t="s">
        <v>5188</v>
      </c>
      <c r="E23" s="6"/>
      <c r="F23" s="12"/>
      <c r="G23" s="6"/>
      <c r="H23" s="12"/>
      <c r="I23" s="12"/>
      <c r="J23" s="5" t="s">
        <v>5243</v>
      </c>
      <c r="K23" s="8"/>
      <c r="L23" s="5" t="s">
        <v>5246</v>
      </c>
      <c r="M23" s="5" t="s">
        <v>5240</v>
      </c>
    </row>
    <row r="24" spans="1:13" ht="11" customHeight="1" x14ac:dyDescent="0.35">
      <c r="A24" s="36"/>
      <c r="B24" s="36"/>
      <c r="C24" s="7" t="s">
        <v>5189</v>
      </c>
      <c r="D24" s="4" t="s">
        <v>992</v>
      </c>
      <c r="E24" s="6"/>
      <c r="F24" s="12"/>
      <c r="G24" s="6"/>
      <c r="H24" s="12"/>
      <c r="I24" s="12"/>
      <c r="J24" s="5" t="s">
        <v>5244</v>
      </c>
      <c r="K24" s="8"/>
      <c r="L24" s="5" t="s">
        <v>5246</v>
      </c>
      <c r="M24" s="5" t="s">
        <v>5240</v>
      </c>
    </row>
    <row r="25" spans="1:13" ht="11" customHeight="1" x14ac:dyDescent="0.35">
      <c r="A25" s="36"/>
      <c r="B25" s="38" t="s">
        <v>5190</v>
      </c>
      <c r="C25" s="10"/>
      <c r="D25" s="4" t="s">
        <v>5191</v>
      </c>
      <c r="E25" s="6"/>
      <c r="F25" s="6"/>
      <c r="G25" s="6"/>
      <c r="H25" s="6"/>
      <c r="I25" s="6"/>
      <c r="J25" s="5" t="s">
        <v>5239</v>
      </c>
      <c r="K25" s="8"/>
      <c r="L25" s="5" t="s">
        <v>5247</v>
      </c>
      <c r="M25" s="5" t="s">
        <v>5240</v>
      </c>
    </row>
    <row r="26" spans="1:13" ht="11" customHeight="1" x14ac:dyDescent="0.35">
      <c r="A26" s="36"/>
      <c r="B26" s="36"/>
      <c r="C26" s="7" t="s">
        <v>5192</v>
      </c>
      <c r="D26" s="4" t="s">
        <v>5193</v>
      </c>
      <c r="E26" s="6"/>
      <c r="F26" s="12"/>
      <c r="G26" s="6"/>
      <c r="H26" s="12"/>
      <c r="I26" s="12"/>
      <c r="J26" s="5" t="s">
        <v>5241</v>
      </c>
      <c r="K26" s="8"/>
      <c r="L26" s="5" t="s">
        <v>5247</v>
      </c>
      <c r="M26" s="5" t="s">
        <v>5240</v>
      </c>
    </row>
    <row r="27" spans="1:13" ht="11" customHeight="1" x14ac:dyDescent="0.35">
      <c r="A27" s="36"/>
      <c r="B27" s="36"/>
      <c r="C27" s="7" t="s">
        <v>5194</v>
      </c>
      <c r="D27" s="4" t="s">
        <v>5195</v>
      </c>
      <c r="E27" s="6"/>
      <c r="F27" s="12"/>
      <c r="G27" s="6"/>
      <c r="H27" s="12"/>
      <c r="I27" s="12"/>
      <c r="J27" s="5" t="s">
        <v>5243</v>
      </c>
      <c r="K27" s="8"/>
      <c r="L27" s="5" t="s">
        <v>5247</v>
      </c>
      <c r="M27" s="5" t="s">
        <v>5240</v>
      </c>
    </row>
    <row r="28" spans="1:13" ht="11" customHeight="1" x14ac:dyDescent="0.35">
      <c r="A28" s="36"/>
      <c r="B28" s="36"/>
      <c r="C28" s="7" t="s">
        <v>5196</v>
      </c>
      <c r="D28" s="4" t="s">
        <v>5197</v>
      </c>
      <c r="E28" s="6"/>
      <c r="F28" s="12"/>
      <c r="G28" s="6"/>
      <c r="H28" s="12"/>
      <c r="I28" s="12"/>
      <c r="J28" s="5" t="s">
        <v>5244</v>
      </c>
      <c r="K28" s="8"/>
      <c r="L28" s="5" t="s">
        <v>5247</v>
      </c>
      <c r="M28" s="5" t="s">
        <v>5240</v>
      </c>
    </row>
    <row r="29" spans="1:13" ht="11" customHeight="1" x14ac:dyDescent="0.35">
      <c r="A29" s="37" t="s">
        <v>5198</v>
      </c>
      <c r="B29" s="36"/>
      <c r="C29" s="36"/>
      <c r="D29" s="4" t="s">
        <v>570</v>
      </c>
      <c r="E29" s="6"/>
      <c r="F29" s="6"/>
      <c r="G29" s="6"/>
      <c r="H29" s="6"/>
      <c r="I29" s="6"/>
      <c r="J29" s="5" t="s">
        <v>5232</v>
      </c>
      <c r="K29" s="8"/>
      <c r="L29" s="8"/>
      <c r="M29" s="5" t="s">
        <v>5235</v>
      </c>
    </row>
    <row r="30" spans="1:13" ht="11" customHeight="1" x14ac:dyDescent="0.35">
      <c r="A30" s="37" t="s">
        <v>5199</v>
      </c>
      <c r="B30" s="38" t="s">
        <v>5200</v>
      </c>
      <c r="C30" s="10"/>
      <c r="D30" s="4" t="s">
        <v>586</v>
      </c>
      <c r="E30" s="6"/>
      <c r="F30" s="6"/>
      <c r="G30" s="6"/>
      <c r="H30" s="6"/>
      <c r="I30" s="6"/>
      <c r="J30" s="5" t="s">
        <v>5232</v>
      </c>
      <c r="K30" s="8"/>
      <c r="L30" s="5" t="s">
        <v>5249</v>
      </c>
      <c r="M30" s="5" t="s">
        <v>5248</v>
      </c>
    </row>
    <row r="31" spans="1:13" ht="11" customHeight="1" x14ac:dyDescent="0.35">
      <c r="A31" s="36"/>
      <c r="B31" s="36"/>
      <c r="C31" s="7" t="s">
        <v>5201</v>
      </c>
      <c r="D31" s="4" t="s">
        <v>5202</v>
      </c>
      <c r="E31" s="6"/>
      <c r="F31" s="6"/>
      <c r="G31" s="6"/>
      <c r="H31" s="6"/>
      <c r="I31" s="6"/>
      <c r="J31" s="5" t="s">
        <v>5232</v>
      </c>
      <c r="K31" s="8"/>
      <c r="L31" s="5" t="s">
        <v>5250</v>
      </c>
      <c r="M31" s="5" t="s">
        <v>5248</v>
      </c>
    </row>
    <row r="32" spans="1:13" ht="11" customHeight="1" x14ac:dyDescent="0.35">
      <c r="A32" s="36"/>
      <c r="B32" s="36"/>
      <c r="C32" s="7" t="s">
        <v>5203</v>
      </c>
      <c r="D32" s="4" t="s">
        <v>5204</v>
      </c>
      <c r="E32" s="6"/>
      <c r="F32" s="6"/>
      <c r="G32" s="6"/>
      <c r="H32" s="6"/>
      <c r="I32" s="6"/>
      <c r="J32" s="5" t="s">
        <v>5232</v>
      </c>
      <c r="K32" s="8"/>
      <c r="L32" s="5" t="s">
        <v>5251</v>
      </c>
      <c r="M32" s="5" t="s">
        <v>5248</v>
      </c>
    </row>
    <row r="33" spans="1:13" ht="11" customHeight="1" x14ac:dyDescent="0.35">
      <c r="A33" s="36"/>
      <c r="B33" s="36"/>
      <c r="C33" s="7" t="s">
        <v>5205</v>
      </c>
      <c r="D33" s="4" t="s">
        <v>5206</v>
      </c>
      <c r="E33" s="6"/>
      <c r="F33" s="6"/>
      <c r="G33" s="6"/>
      <c r="H33" s="6"/>
      <c r="I33" s="6"/>
      <c r="J33" s="5" t="s">
        <v>5232</v>
      </c>
      <c r="K33" s="8"/>
      <c r="L33" s="5" t="s">
        <v>5252</v>
      </c>
      <c r="M33" s="5" t="s">
        <v>5248</v>
      </c>
    </row>
    <row r="34" spans="1:13" ht="11" customHeight="1" x14ac:dyDescent="0.35">
      <c r="A34" s="36"/>
      <c r="B34" s="37" t="s">
        <v>5207</v>
      </c>
      <c r="C34" s="7" t="s">
        <v>5208</v>
      </c>
      <c r="D34" s="4" t="s">
        <v>3939</v>
      </c>
      <c r="E34" s="6"/>
      <c r="F34" s="6"/>
      <c r="G34" s="6"/>
      <c r="H34" s="6"/>
      <c r="I34" s="6"/>
      <c r="J34" s="5" t="s">
        <v>5232</v>
      </c>
      <c r="K34" s="8"/>
      <c r="L34" s="5" t="s">
        <v>5253</v>
      </c>
      <c r="M34" s="5" t="s">
        <v>5254</v>
      </c>
    </row>
    <row r="35" spans="1:13" ht="11" customHeight="1" x14ac:dyDescent="0.35">
      <c r="A35" s="36"/>
      <c r="B35" s="36"/>
      <c r="C35" s="7" t="s">
        <v>5209</v>
      </c>
      <c r="D35" s="4" t="s">
        <v>588</v>
      </c>
      <c r="E35" s="6"/>
      <c r="F35" s="6"/>
      <c r="G35" s="6"/>
      <c r="H35" s="6"/>
      <c r="I35" s="6"/>
      <c r="J35" s="5" t="s">
        <v>5232</v>
      </c>
      <c r="K35" s="8"/>
      <c r="L35" s="5" t="s">
        <v>5253</v>
      </c>
      <c r="M35" s="5" t="s">
        <v>5255</v>
      </c>
    </row>
    <row r="36" spans="1:13" ht="11" customHeight="1" x14ac:dyDescent="0.35">
      <c r="A36" s="36"/>
      <c r="B36" s="38" t="s">
        <v>5210</v>
      </c>
      <c r="C36" s="10"/>
      <c r="D36" s="4" t="s">
        <v>590</v>
      </c>
      <c r="E36" s="6"/>
      <c r="F36" s="6"/>
      <c r="G36" s="6"/>
      <c r="H36" s="6"/>
      <c r="I36" s="6"/>
      <c r="J36" s="5" t="s">
        <v>5232</v>
      </c>
      <c r="K36" s="8"/>
      <c r="L36" s="5" t="s">
        <v>5256</v>
      </c>
      <c r="M36" s="5" t="s">
        <v>5248</v>
      </c>
    </row>
    <row r="37" spans="1:13" ht="11" customHeight="1" x14ac:dyDescent="0.35">
      <c r="A37" s="36"/>
      <c r="B37" s="36"/>
      <c r="C37" s="7" t="s">
        <v>5211</v>
      </c>
      <c r="D37" s="4" t="s">
        <v>5212</v>
      </c>
      <c r="E37" s="6"/>
      <c r="F37" s="6"/>
      <c r="G37" s="6"/>
      <c r="H37" s="6"/>
      <c r="I37" s="6"/>
      <c r="J37" s="5" t="s">
        <v>5232</v>
      </c>
      <c r="K37" s="8"/>
      <c r="L37" s="5" t="s">
        <v>5257</v>
      </c>
      <c r="M37" s="5" t="s">
        <v>5248</v>
      </c>
    </row>
    <row r="38" spans="1:13" ht="11" customHeight="1" x14ac:dyDescent="0.35">
      <c r="A38" s="36"/>
      <c r="B38" s="36"/>
      <c r="C38" s="7" t="s">
        <v>5213</v>
      </c>
      <c r="D38" s="4" t="s">
        <v>5214</v>
      </c>
      <c r="E38" s="6"/>
      <c r="F38" s="6"/>
      <c r="G38" s="6"/>
      <c r="H38" s="6"/>
      <c r="I38" s="6"/>
      <c r="J38" s="5" t="s">
        <v>5232</v>
      </c>
      <c r="K38" s="8"/>
      <c r="L38" s="5" t="s">
        <v>5258</v>
      </c>
      <c r="M38" s="5" t="s">
        <v>5248</v>
      </c>
    </row>
    <row r="39" spans="1:13" ht="11" customHeight="1" x14ac:dyDescent="0.35">
      <c r="A39" s="36"/>
      <c r="B39" s="36"/>
      <c r="C39" s="7" t="s">
        <v>5215</v>
      </c>
      <c r="D39" s="4" t="s">
        <v>5216</v>
      </c>
      <c r="E39" s="6"/>
      <c r="F39" s="6"/>
      <c r="G39" s="6"/>
      <c r="H39" s="6"/>
      <c r="I39" s="6"/>
      <c r="J39" s="5" t="s">
        <v>5232</v>
      </c>
      <c r="K39" s="8"/>
      <c r="L39" s="5" t="s">
        <v>5263</v>
      </c>
      <c r="M39" s="5" t="s">
        <v>5248</v>
      </c>
    </row>
    <row r="40" spans="1:13" ht="11" customHeight="1" x14ac:dyDescent="0.35">
      <c r="A40" s="36"/>
      <c r="B40" s="36"/>
      <c r="C40" s="7" t="s">
        <v>5217</v>
      </c>
      <c r="D40" s="4" t="s">
        <v>5218</v>
      </c>
      <c r="E40" s="6"/>
      <c r="F40" s="6"/>
      <c r="G40" s="6"/>
      <c r="H40" s="6"/>
      <c r="I40" s="6"/>
      <c r="J40" s="5" t="s">
        <v>5232</v>
      </c>
      <c r="K40" s="8"/>
      <c r="L40" s="5" t="s">
        <v>5264</v>
      </c>
      <c r="M40" s="5" t="s">
        <v>5248</v>
      </c>
    </row>
    <row r="41" spans="1:13" ht="11" customHeight="1" x14ac:dyDescent="0.35">
      <c r="A41" s="36"/>
      <c r="B41" s="36"/>
      <c r="C41" s="7" t="s">
        <v>5219</v>
      </c>
      <c r="D41" s="4" t="s">
        <v>3940</v>
      </c>
      <c r="E41" s="6"/>
      <c r="F41" s="6"/>
      <c r="G41" s="6"/>
      <c r="H41" s="6"/>
      <c r="I41" s="6"/>
      <c r="J41" s="5" t="s">
        <v>5232</v>
      </c>
      <c r="K41" s="8"/>
      <c r="L41" s="5" t="s">
        <v>5259</v>
      </c>
      <c r="M41" s="5" t="s">
        <v>5248</v>
      </c>
    </row>
    <row r="42" spans="1:13" ht="11" customHeight="1" x14ac:dyDescent="0.35">
      <c r="A42" s="36"/>
      <c r="B42" s="36"/>
      <c r="C42" s="7" t="s">
        <v>5220</v>
      </c>
      <c r="D42" s="4" t="s">
        <v>5221</v>
      </c>
      <c r="E42" s="6"/>
      <c r="F42" s="6"/>
      <c r="G42" s="6"/>
      <c r="H42" s="6"/>
      <c r="I42" s="6"/>
      <c r="J42" s="5" t="s">
        <v>5232</v>
      </c>
      <c r="K42" s="8"/>
      <c r="L42" s="5" t="s">
        <v>5260</v>
      </c>
      <c r="M42" s="5" t="s">
        <v>5248</v>
      </c>
    </row>
    <row r="43" spans="1:13" ht="11" customHeight="1" x14ac:dyDescent="0.35">
      <c r="A43" s="36"/>
      <c r="B43" s="36"/>
      <c r="C43" s="7" t="s">
        <v>5222</v>
      </c>
      <c r="D43" s="4" t="s">
        <v>5223</v>
      </c>
      <c r="E43" s="6"/>
      <c r="F43" s="6"/>
      <c r="G43" s="6"/>
      <c r="H43" s="6"/>
      <c r="I43" s="6"/>
      <c r="J43" s="5" t="s">
        <v>5232</v>
      </c>
      <c r="K43" s="8"/>
      <c r="L43" s="5" t="s">
        <v>5261</v>
      </c>
      <c r="M43" s="5" t="s">
        <v>5248</v>
      </c>
    </row>
    <row r="44" spans="1:13" ht="11" customHeight="1" x14ac:dyDescent="0.35">
      <c r="A44" s="36"/>
      <c r="B44" s="36"/>
      <c r="C44" s="7" t="s">
        <v>5224</v>
      </c>
      <c r="D44" s="4" t="s">
        <v>5225</v>
      </c>
      <c r="E44" s="6"/>
      <c r="F44" s="6"/>
      <c r="G44" s="6"/>
      <c r="H44" s="6"/>
      <c r="I44" s="6"/>
      <c r="J44" s="5" t="s">
        <v>5232</v>
      </c>
      <c r="K44" s="8"/>
      <c r="L44" s="5" t="s">
        <v>5262</v>
      </c>
      <c r="M44" s="5" t="s">
        <v>5248</v>
      </c>
    </row>
    <row r="45" spans="1:13" ht="11" customHeight="1" x14ac:dyDescent="0.35">
      <c r="A45" s="37" t="s">
        <v>5226</v>
      </c>
      <c r="B45" s="36"/>
      <c r="C45" s="36"/>
      <c r="D45" s="4" t="s">
        <v>596</v>
      </c>
      <c r="E45" s="6"/>
      <c r="F45" s="12"/>
      <c r="G45" s="12"/>
      <c r="H45" s="12"/>
      <c r="I45" s="12"/>
      <c r="J45" s="5" t="s">
        <v>5232</v>
      </c>
      <c r="K45" s="8"/>
      <c r="L45" s="8"/>
      <c r="M45" s="5" t="s">
        <v>5236</v>
      </c>
    </row>
    <row r="46" spans="1:13" ht="11" customHeight="1" x14ac:dyDescent="0.35">
      <c r="A46" s="37" t="s">
        <v>5227</v>
      </c>
      <c r="B46" s="37" t="s">
        <v>5228</v>
      </c>
      <c r="C46" s="36"/>
      <c r="D46" s="4" t="s">
        <v>1439</v>
      </c>
      <c r="E46" s="6"/>
      <c r="F46" s="6"/>
      <c r="G46" s="6"/>
      <c r="H46" s="6"/>
      <c r="I46" s="6"/>
      <c r="J46" s="5" t="s">
        <v>5232</v>
      </c>
      <c r="K46" s="8"/>
      <c r="L46" s="8"/>
      <c r="M46" s="5" t="s">
        <v>5237</v>
      </c>
    </row>
    <row r="47" spans="1:13" ht="11" customHeight="1" x14ac:dyDescent="0.35">
      <c r="A47" s="36"/>
      <c r="B47" s="37" t="s">
        <v>5229</v>
      </c>
      <c r="C47" s="36"/>
      <c r="D47" s="4" t="s">
        <v>1440</v>
      </c>
      <c r="E47" s="6"/>
      <c r="F47" s="6"/>
      <c r="G47" s="6"/>
      <c r="H47" s="6"/>
      <c r="I47" s="6"/>
      <c r="J47" s="5" t="s">
        <v>5232</v>
      </c>
      <c r="K47" s="8"/>
      <c r="L47" s="8"/>
      <c r="M47" s="5" t="s">
        <v>5238</v>
      </c>
    </row>
    <row r="48" spans="1:13" ht="11" customHeight="1" x14ac:dyDescent="0.35">
      <c r="A48" s="37" t="s">
        <v>5230</v>
      </c>
      <c r="B48" s="36"/>
      <c r="C48" s="36"/>
      <c r="D48" s="4" t="s">
        <v>823</v>
      </c>
      <c r="E48" s="12"/>
      <c r="F48" s="12"/>
      <c r="G48" s="12"/>
      <c r="H48" s="12"/>
      <c r="I48" s="12"/>
      <c r="J48" s="5" t="s">
        <v>5232</v>
      </c>
      <c r="K48" s="5" t="s">
        <v>4949</v>
      </c>
      <c r="L48" s="8"/>
      <c r="M48" s="5" t="s">
        <v>4943</v>
      </c>
    </row>
    <row r="49" spans="1:13" ht="11" customHeight="1" x14ac:dyDescent="0.35">
      <c r="A49" s="37" t="s">
        <v>5231</v>
      </c>
      <c r="B49" s="36"/>
      <c r="C49" s="36"/>
      <c r="D49" s="4" t="s">
        <v>1454</v>
      </c>
      <c r="E49" s="12"/>
      <c r="F49" s="12"/>
      <c r="G49" s="12"/>
      <c r="H49" s="12"/>
      <c r="I49" s="12"/>
      <c r="J49" s="5" t="s">
        <v>5232</v>
      </c>
      <c r="K49" s="8"/>
      <c r="L49" s="8"/>
      <c r="M49" s="5" t="s">
        <v>4943</v>
      </c>
    </row>
    <row r="50" spans="1:13" ht="11" customHeight="1" x14ac:dyDescent="0.35">
      <c r="D50" s="5" t="s">
        <v>4953</v>
      </c>
      <c r="E50" s="8"/>
      <c r="F50" s="8"/>
      <c r="G50" s="8"/>
      <c r="H50" s="5" t="s">
        <v>4956</v>
      </c>
      <c r="I50" s="5" t="s">
        <v>4957</v>
      </c>
    </row>
    <row r="51" spans="1:13" ht="11" customHeight="1" x14ac:dyDescent="0.35">
      <c r="D51" s="5" t="s">
        <v>5265</v>
      </c>
      <c r="E51" s="5" t="s">
        <v>5266</v>
      </c>
      <c r="F51" s="5" t="s">
        <v>5267</v>
      </c>
      <c r="G51" s="5" t="s">
        <v>5266</v>
      </c>
      <c r="H51" s="5" t="s">
        <v>5267</v>
      </c>
      <c r="I51" s="5" t="s">
        <v>5267</v>
      </c>
    </row>
    <row r="52" spans="1:13" ht="11" customHeight="1" x14ac:dyDescent="0.35">
      <c r="D52" s="5" t="s">
        <v>1572</v>
      </c>
      <c r="E52" s="5" t="s">
        <v>5026</v>
      </c>
      <c r="F52" s="5" t="s">
        <v>5026</v>
      </c>
      <c r="G52" s="5" t="s">
        <v>5027</v>
      </c>
      <c r="H52" s="5" t="s">
        <v>5027</v>
      </c>
      <c r="I52" s="5" t="s">
        <v>5027</v>
      </c>
    </row>
  </sheetData>
  <mergeCells count="27">
    <mergeCell ref="J7:J8"/>
    <mergeCell ref="B25:B28"/>
    <mergeCell ref="K7:K8"/>
    <mergeCell ref="L7:L8"/>
    <mergeCell ref="M7:M8"/>
    <mergeCell ref="B11:B15"/>
    <mergeCell ref="A49:C49"/>
    <mergeCell ref="B47:C47"/>
    <mergeCell ref="A45:C45"/>
    <mergeCell ref="B46:C46"/>
    <mergeCell ref="B16:B20"/>
    <mergeCell ref="B30:B33"/>
    <mergeCell ref="G6:I6"/>
    <mergeCell ref="A29:C29"/>
    <mergeCell ref="A9:A10"/>
    <mergeCell ref="A48:C48"/>
    <mergeCell ref="B34:B35"/>
    <mergeCell ref="A46:A47"/>
    <mergeCell ref="D1:D2"/>
    <mergeCell ref="A30:A44"/>
    <mergeCell ref="E6:F6"/>
    <mergeCell ref="B36:B44"/>
    <mergeCell ref="C1:C2"/>
    <mergeCell ref="B21:B24"/>
    <mergeCell ref="B10:C10"/>
    <mergeCell ref="B9:C9"/>
    <mergeCell ref="A11:A28"/>
  </mergeCells>
  <dataValidations count="1">
    <dataValidation type="custom" allowBlank="1" showErrorMessage="1" errorTitle="Error" error="Data is of incorrect type!" sqref="E9:I49" xr:uid="{00000000-0002-0000-E200-000002000000}">
      <formula1>ISNUMBER(E9)</formula1>
    </dataValidation>
  </dataValidations>
  <hyperlinks>
    <hyperlink ref="A1" location="'Table of Contents'!A1" display="S.26.01.01.01 - Market risk - basic information, part 1" xr:uid="{00000000-0004-0000-E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200-000000000000}">
          <x14:formula1>
            <xm:f>Enumerations!$A$774:$A$774</xm:f>
          </x14:formula1>
          <xm:sqref>B3</xm:sqref>
        </x14:dataValidation>
        <x14:dataValidation type="list" allowBlank="1" showErrorMessage="1" errorTitle="Error" error="Data is of incorrect type!" xr:uid="{00000000-0002-0000-E200-000001000000}">
          <x14:formula1>
            <xm:f>Enumerations!$A$775:$C$775</xm:f>
          </x14:formula1>
          <xm:sqref>B4</xm:sqref>
        </x14:dataValidation>
      </x14:dataValidations>
    </ext>
  </extLst>
</worksheet>
</file>

<file path=xl/worksheets/sheet2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300-000000000000}">
  <sheetPr codeName="Sheet228">
    <pageSetUpPr autoPageBreaks="0"/>
  </sheetPr>
  <dimension ref="A1:J55"/>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0" width="15" customWidth="1"/>
  </cols>
  <sheetData>
    <row r="1" spans="1:10" ht="11" customHeight="1" x14ac:dyDescent="0.35">
      <c r="A1" s="1" t="s">
        <v>5268</v>
      </c>
      <c r="C1" s="33" t="s">
        <v>20</v>
      </c>
      <c r="D1" s="33" t="s">
        <v>4958</v>
      </c>
    </row>
    <row r="2" spans="1:10" x14ac:dyDescent="0.35">
      <c r="C2" s="34"/>
      <c r="D2" s="34"/>
    </row>
    <row r="3" spans="1:10" ht="10" customHeight="1" x14ac:dyDescent="0.35">
      <c r="A3" s="3" t="s">
        <v>2</v>
      </c>
      <c r="B3" s="2"/>
      <c r="C3" s="8"/>
      <c r="D3" s="8"/>
    </row>
    <row r="4" spans="1:10" ht="11" customHeight="1" x14ac:dyDescent="0.35">
      <c r="A4" s="3" t="s">
        <v>4929</v>
      </c>
      <c r="B4" s="2"/>
      <c r="C4" s="8"/>
      <c r="D4" s="5" t="s">
        <v>4959</v>
      </c>
    </row>
    <row r="6" spans="1:10" ht="11" customHeight="1" x14ac:dyDescent="0.35">
      <c r="E6" s="35" t="s">
        <v>5162</v>
      </c>
      <c r="F6" s="36"/>
    </row>
    <row r="7" spans="1:10" ht="11" customHeight="1" x14ac:dyDescent="0.35">
      <c r="E7" s="3" t="s">
        <v>4930</v>
      </c>
      <c r="F7" s="3" t="s">
        <v>4931</v>
      </c>
      <c r="G7" s="33" t="s">
        <v>14</v>
      </c>
      <c r="H7" s="33" t="s">
        <v>4941</v>
      </c>
      <c r="I7" s="33" t="s">
        <v>4920</v>
      </c>
      <c r="J7" s="33" t="s">
        <v>4942</v>
      </c>
    </row>
    <row r="8" spans="1:10" ht="11" customHeight="1" x14ac:dyDescent="0.35">
      <c r="E8" s="4" t="s">
        <v>1276</v>
      </c>
      <c r="F8" s="4" t="s">
        <v>1280</v>
      </c>
      <c r="G8" s="34"/>
      <c r="H8" s="34"/>
      <c r="I8" s="34"/>
      <c r="J8" s="34"/>
    </row>
    <row r="9" spans="1:10" ht="11" customHeight="1" x14ac:dyDescent="0.35">
      <c r="A9" s="38" t="s">
        <v>5165</v>
      </c>
      <c r="B9" s="39"/>
      <c r="C9" s="39"/>
      <c r="D9" s="4" t="s">
        <v>528</v>
      </c>
      <c r="E9" s="6"/>
      <c r="F9" s="6"/>
      <c r="G9" s="5" t="s">
        <v>4955</v>
      </c>
      <c r="H9" s="8"/>
      <c r="I9" s="8"/>
      <c r="J9" s="5" t="s">
        <v>5269</v>
      </c>
    </row>
    <row r="10" spans="1:10" ht="11" customHeight="1" x14ac:dyDescent="0.35">
      <c r="A10" s="36"/>
      <c r="B10" s="37" t="s">
        <v>5166</v>
      </c>
      <c r="C10" s="36"/>
      <c r="D10" s="4" t="s">
        <v>536</v>
      </c>
      <c r="E10" s="6"/>
      <c r="F10" s="6"/>
      <c r="G10" s="5" t="s">
        <v>4955</v>
      </c>
      <c r="H10" s="8"/>
      <c r="I10" s="8"/>
      <c r="J10" s="5" t="s">
        <v>5233</v>
      </c>
    </row>
    <row r="11" spans="1:10" ht="11" customHeight="1" x14ac:dyDescent="0.35">
      <c r="A11" s="36"/>
      <c r="B11" s="37" t="s">
        <v>5167</v>
      </c>
      <c r="C11" s="36"/>
      <c r="D11" s="4" t="s">
        <v>794</v>
      </c>
      <c r="E11" s="6"/>
      <c r="F11" s="6"/>
      <c r="G11" s="5" t="s">
        <v>4955</v>
      </c>
      <c r="H11" s="8"/>
      <c r="I11" s="8"/>
      <c r="J11" s="5" t="s">
        <v>5234</v>
      </c>
    </row>
    <row r="12" spans="1:10" ht="11" customHeight="1" x14ac:dyDescent="0.35">
      <c r="A12" s="38" t="s">
        <v>5168</v>
      </c>
      <c r="B12" s="39"/>
      <c r="C12" s="39"/>
      <c r="D12" s="4" t="s">
        <v>550</v>
      </c>
      <c r="E12" s="6"/>
      <c r="F12" s="6"/>
      <c r="G12" s="5" t="s">
        <v>4955</v>
      </c>
      <c r="H12" s="8"/>
      <c r="I12" s="8"/>
      <c r="J12" s="5" t="s">
        <v>5240</v>
      </c>
    </row>
    <row r="13" spans="1:10" ht="11" customHeight="1" x14ac:dyDescent="0.35">
      <c r="A13" s="36"/>
      <c r="B13" s="38" t="s">
        <v>5169</v>
      </c>
      <c r="C13" s="10"/>
      <c r="D13" s="4" t="s">
        <v>552</v>
      </c>
      <c r="E13" s="6"/>
      <c r="F13" s="6"/>
      <c r="G13" s="5" t="s">
        <v>5271</v>
      </c>
      <c r="H13" s="8"/>
      <c r="I13" s="5" t="s">
        <v>4921</v>
      </c>
      <c r="J13" s="5" t="s">
        <v>5240</v>
      </c>
    </row>
    <row r="14" spans="1:10" ht="11" customHeight="1" x14ac:dyDescent="0.35">
      <c r="A14" s="36"/>
      <c r="B14" s="36"/>
      <c r="C14" s="7" t="s">
        <v>5170</v>
      </c>
      <c r="D14" s="4" t="s">
        <v>5171</v>
      </c>
      <c r="E14" s="12"/>
      <c r="F14" s="12"/>
      <c r="G14" s="5" t="s">
        <v>5272</v>
      </c>
      <c r="H14" s="8"/>
      <c r="I14" s="5" t="s">
        <v>4921</v>
      </c>
      <c r="J14" s="5" t="s">
        <v>5242</v>
      </c>
    </row>
    <row r="15" spans="1:10" ht="11" customHeight="1" x14ac:dyDescent="0.35">
      <c r="A15" s="36"/>
      <c r="B15" s="36"/>
      <c r="C15" s="7" t="s">
        <v>5172</v>
      </c>
      <c r="D15" s="4" t="s">
        <v>556</v>
      </c>
      <c r="E15" s="12"/>
      <c r="F15" s="12"/>
      <c r="G15" s="5" t="s">
        <v>5273</v>
      </c>
      <c r="H15" s="8"/>
      <c r="I15" s="5" t="s">
        <v>4921</v>
      </c>
      <c r="J15" s="5" t="s">
        <v>5242</v>
      </c>
    </row>
    <row r="16" spans="1:10" ht="11" customHeight="1" x14ac:dyDescent="0.35">
      <c r="A16" s="36"/>
      <c r="B16" s="36"/>
      <c r="C16" s="7" t="s">
        <v>5173</v>
      </c>
      <c r="D16" s="4" t="s">
        <v>5174</v>
      </c>
      <c r="E16" s="12"/>
      <c r="F16" s="12"/>
      <c r="G16" s="5" t="s">
        <v>5274</v>
      </c>
      <c r="H16" s="8"/>
      <c r="I16" s="5" t="s">
        <v>4921</v>
      </c>
      <c r="J16" s="5" t="s">
        <v>5242</v>
      </c>
    </row>
    <row r="17" spans="1:10" ht="11" customHeight="1" x14ac:dyDescent="0.35">
      <c r="A17" s="36"/>
      <c r="B17" s="36"/>
      <c r="C17" s="7" t="s">
        <v>5175</v>
      </c>
      <c r="D17" s="4" t="s">
        <v>558</v>
      </c>
      <c r="E17" s="12"/>
      <c r="F17" s="12"/>
      <c r="G17" s="5" t="s">
        <v>5275</v>
      </c>
      <c r="H17" s="8"/>
      <c r="I17" s="5" t="s">
        <v>4921</v>
      </c>
      <c r="J17" s="5" t="s">
        <v>5001</v>
      </c>
    </row>
    <row r="18" spans="1:10" ht="11" customHeight="1" x14ac:dyDescent="0.35">
      <c r="A18" s="36"/>
      <c r="B18" s="38" t="s">
        <v>5176</v>
      </c>
      <c r="C18" s="10"/>
      <c r="D18" s="4" t="s">
        <v>560</v>
      </c>
      <c r="E18" s="6"/>
      <c r="F18" s="6"/>
      <c r="G18" s="5" t="s">
        <v>5271</v>
      </c>
      <c r="H18" s="8"/>
      <c r="I18" s="5" t="s">
        <v>4922</v>
      </c>
      <c r="J18" s="5" t="s">
        <v>5240</v>
      </c>
    </row>
    <row r="19" spans="1:10" ht="11" customHeight="1" x14ac:dyDescent="0.35">
      <c r="A19" s="36"/>
      <c r="B19" s="36"/>
      <c r="C19" s="7" t="s">
        <v>5177</v>
      </c>
      <c r="D19" s="4" t="s">
        <v>5178</v>
      </c>
      <c r="E19" s="12"/>
      <c r="F19" s="12"/>
      <c r="G19" s="5" t="s">
        <v>5272</v>
      </c>
      <c r="H19" s="8"/>
      <c r="I19" s="5" t="s">
        <v>4922</v>
      </c>
      <c r="J19" s="5" t="s">
        <v>5242</v>
      </c>
    </row>
    <row r="20" spans="1:10" ht="11" customHeight="1" x14ac:dyDescent="0.35">
      <c r="A20" s="36"/>
      <c r="B20" s="36"/>
      <c r="C20" s="7" t="s">
        <v>5179</v>
      </c>
      <c r="D20" s="4" t="s">
        <v>988</v>
      </c>
      <c r="E20" s="12"/>
      <c r="F20" s="12"/>
      <c r="G20" s="5" t="s">
        <v>5273</v>
      </c>
      <c r="H20" s="8"/>
      <c r="I20" s="5" t="s">
        <v>4922</v>
      </c>
      <c r="J20" s="5" t="s">
        <v>5242</v>
      </c>
    </row>
    <row r="21" spans="1:10" ht="11" customHeight="1" x14ac:dyDescent="0.35">
      <c r="A21" s="36"/>
      <c r="B21" s="36"/>
      <c r="C21" s="7" t="s">
        <v>5180</v>
      </c>
      <c r="D21" s="4" t="s">
        <v>5181</v>
      </c>
      <c r="E21" s="12"/>
      <c r="F21" s="12"/>
      <c r="G21" s="5" t="s">
        <v>5274</v>
      </c>
      <c r="H21" s="8"/>
      <c r="I21" s="5" t="s">
        <v>4922</v>
      </c>
      <c r="J21" s="5" t="s">
        <v>5242</v>
      </c>
    </row>
    <row r="22" spans="1:10" ht="11" customHeight="1" x14ac:dyDescent="0.35">
      <c r="A22" s="36"/>
      <c r="B22" s="36"/>
      <c r="C22" s="7" t="s">
        <v>5182</v>
      </c>
      <c r="D22" s="4" t="s">
        <v>566</v>
      </c>
      <c r="E22" s="12"/>
      <c r="F22" s="12"/>
      <c r="G22" s="5" t="s">
        <v>5275</v>
      </c>
      <c r="H22" s="8"/>
      <c r="I22" s="5" t="s">
        <v>4922</v>
      </c>
      <c r="J22" s="5" t="s">
        <v>5001</v>
      </c>
    </row>
    <row r="23" spans="1:10" ht="11" customHeight="1" x14ac:dyDescent="0.35">
      <c r="A23" s="36"/>
      <c r="B23" s="38" t="s">
        <v>5183</v>
      </c>
      <c r="C23" s="10"/>
      <c r="D23" s="4" t="s">
        <v>5184</v>
      </c>
      <c r="E23" s="6"/>
      <c r="F23" s="6"/>
      <c r="G23" s="5" t="s">
        <v>5271</v>
      </c>
      <c r="H23" s="8"/>
      <c r="I23" s="5" t="s">
        <v>5246</v>
      </c>
      <c r="J23" s="5" t="s">
        <v>5240</v>
      </c>
    </row>
    <row r="24" spans="1:10" ht="11" customHeight="1" x14ac:dyDescent="0.35">
      <c r="A24" s="36"/>
      <c r="B24" s="36"/>
      <c r="C24" s="7" t="s">
        <v>5185</v>
      </c>
      <c r="D24" s="4" t="s">
        <v>5186</v>
      </c>
      <c r="E24" s="12"/>
      <c r="F24" s="12"/>
      <c r="G24" s="5" t="s">
        <v>5272</v>
      </c>
      <c r="H24" s="8"/>
      <c r="I24" s="5" t="s">
        <v>5246</v>
      </c>
      <c r="J24" s="5" t="s">
        <v>5240</v>
      </c>
    </row>
    <row r="25" spans="1:10" ht="11" customHeight="1" x14ac:dyDescent="0.35">
      <c r="A25" s="36"/>
      <c r="B25" s="36"/>
      <c r="C25" s="7" t="s">
        <v>5187</v>
      </c>
      <c r="D25" s="4" t="s">
        <v>5188</v>
      </c>
      <c r="E25" s="12"/>
      <c r="F25" s="12"/>
      <c r="G25" s="5" t="s">
        <v>5273</v>
      </c>
      <c r="H25" s="8"/>
      <c r="I25" s="5" t="s">
        <v>5246</v>
      </c>
      <c r="J25" s="5" t="s">
        <v>5240</v>
      </c>
    </row>
    <row r="26" spans="1:10" ht="11" customHeight="1" x14ac:dyDescent="0.35">
      <c r="A26" s="36"/>
      <c r="B26" s="36"/>
      <c r="C26" s="7" t="s">
        <v>5189</v>
      </c>
      <c r="D26" s="4" t="s">
        <v>992</v>
      </c>
      <c r="E26" s="12"/>
      <c r="F26" s="12"/>
      <c r="G26" s="5" t="s">
        <v>5274</v>
      </c>
      <c r="H26" s="8"/>
      <c r="I26" s="5" t="s">
        <v>5246</v>
      </c>
      <c r="J26" s="5" t="s">
        <v>5240</v>
      </c>
    </row>
    <row r="27" spans="1:10" ht="11" customHeight="1" x14ac:dyDescent="0.35">
      <c r="A27" s="36"/>
      <c r="B27" s="38" t="s">
        <v>5190</v>
      </c>
      <c r="C27" s="10"/>
      <c r="D27" s="4" t="s">
        <v>5191</v>
      </c>
      <c r="E27" s="6"/>
      <c r="F27" s="6"/>
      <c r="G27" s="5" t="s">
        <v>5271</v>
      </c>
      <c r="H27" s="8"/>
      <c r="I27" s="5" t="s">
        <v>5247</v>
      </c>
      <c r="J27" s="5" t="s">
        <v>5240</v>
      </c>
    </row>
    <row r="28" spans="1:10" ht="11" customHeight="1" x14ac:dyDescent="0.35">
      <c r="A28" s="36"/>
      <c r="B28" s="36"/>
      <c r="C28" s="7" t="s">
        <v>5192</v>
      </c>
      <c r="D28" s="4" t="s">
        <v>5193</v>
      </c>
      <c r="E28" s="12"/>
      <c r="F28" s="12"/>
      <c r="G28" s="5" t="s">
        <v>5272</v>
      </c>
      <c r="H28" s="8"/>
      <c r="I28" s="5" t="s">
        <v>5247</v>
      </c>
      <c r="J28" s="5" t="s">
        <v>5240</v>
      </c>
    </row>
    <row r="29" spans="1:10" ht="11" customHeight="1" x14ac:dyDescent="0.35">
      <c r="A29" s="36"/>
      <c r="B29" s="36"/>
      <c r="C29" s="7" t="s">
        <v>5194</v>
      </c>
      <c r="D29" s="4" t="s">
        <v>5195</v>
      </c>
      <c r="E29" s="12"/>
      <c r="F29" s="12"/>
      <c r="G29" s="5" t="s">
        <v>5273</v>
      </c>
      <c r="H29" s="8"/>
      <c r="I29" s="5" t="s">
        <v>5247</v>
      </c>
      <c r="J29" s="5" t="s">
        <v>5240</v>
      </c>
    </row>
    <row r="30" spans="1:10" ht="11" customHeight="1" x14ac:dyDescent="0.35">
      <c r="A30" s="36"/>
      <c r="B30" s="36"/>
      <c r="C30" s="7" t="s">
        <v>5196</v>
      </c>
      <c r="D30" s="4" t="s">
        <v>5197</v>
      </c>
      <c r="E30" s="12"/>
      <c r="F30" s="12"/>
      <c r="G30" s="5" t="s">
        <v>5274</v>
      </c>
      <c r="H30" s="8"/>
      <c r="I30" s="5" t="s">
        <v>5247</v>
      </c>
      <c r="J30" s="5" t="s">
        <v>5240</v>
      </c>
    </row>
    <row r="31" spans="1:10" ht="11" customHeight="1" x14ac:dyDescent="0.35">
      <c r="A31" s="37" t="s">
        <v>5198</v>
      </c>
      <c r="B31" s="36"/>
      <c r="C31" s="36"/>
      <c r="D31" s="4" t="s">
        <v>570</v>
      </c>
      <c r="E31" s="6"/>
      <c r="F31" s="6"/>
      <c r="G31" s="5" t="s">
        <v>4955</v>
      </c>
      <c r="H31" s="8"/>
      <c r="I31" s="8"/>
      <c r="J31" s="5" t="s">
        <v>5235</v>
      </c>
    </row>
    <row r="32" spans="1:10" ht="11" customHeight="1" x14ac:dyDescent="0.35">
      <c r="A32" s="38" t="s">
        <v>5199</v>
      </c>
      <c r="B32" s="39"/>
      <c r="C32" s="39"/>
      <c r="D32" s="4" t="s">
        <v>584</v>
      </c>
      <c r="E32" s="6"/>
      <c r="F32" s="6"/>
      <c r="G32" s="5" t="s">
        <v>4955</v>
      </c>
      <c r="H32" s="8"/>
      <c r="I32" s="8"/>
      <c r="J32" s="5" t="s">
        <v>5248</v>
      </c>
    </row>
    <row r="33" spans="1:10" ht="11" customHeight="1" x14ac:dyDescent="0.35">
      <c r="A33" s="36"/>
      <c r="B33" s="38" t="s">
        <v>5200</v>
      </c>
      <c r="C33" s="10"/>
      <c r="D33" s="4" t="s">
        <v>586</v>
      </c>
      <c r="E33" s="6"/>
      <c r="F33" s="6"/>
      <c r="G33" s="5" t="s">
        <v>4955</v>
      </c>
      <c r="H33" s="8"/>
      <c r="I33" s="5" t="s">
        <v>5249</v>
      </c>
      <c r="J33" s="5" t="s">
        <v>5248</v>
      </c>
    </row>
    <row r="34" spans="1:10" ht="11" customHeight="1" x14ac:dyDescent="0.35">
      <c r="A34" s="36"/>
      <c r="B34" s="36"/>
      <c r="C34" s="7" t="s">
        <v>5201</v>
      </c>
      <c r="D34" s="4" t="s">
        <v>5202</v>
      </c>
      <c r="E34" s="6"/>
      <c r="F34" s="6"/>
      <c r="G34" s="5" t="s">
        <v>4955</v>
      </c>
      <c r="H34" s="8"/>
      <c r="I34" s="5" t="s">
        <v>5250</v>
      </c>
      <c r="J34" s="5" t="s">
        <v>5248</v>
      </c>
    </row>
    <row r="35" spans="1:10" ht="11" customHeight="1" x14ac:dyDescent="0.35">
      <c r="A35" s="36"/>
      <c r="B35" s="36"/>
      <c r="C35" s="7" t="s">
        <v>5203</v>
      </c>
      <c r="D35" s="4" t="s">
        <v>5204</v>
      </c>
      <c r="E35" s="6"/>
      <c r="F35" s="6"/>
      <c r="G35" s="5" t="s">
        <v>4955</v>
      </c>
      <c r="H35" s="8"/>
      <c r="I35" s="5" t="s">
        <v>5251</v>
      </c>
      <c r="J35" s="5" t="s">
        <v>5248</v>
      </c>
    </row>
    <row r="36" spans="1:10" ht="11" customHeight="1" x14ac:dyDescent="0.35">
      <c r="A36" s="36"/>
      <c r="B36" s="36"/>
      <c r="C36" s="7" t="s">
        <v>5205</v>
      </c>
      <c r="D36" s="4" t="s">
        <v>5206</v>
      </c>
      <c r="E36" s="6"/>
      <c r="F36" s="6"/>
      <c r="G36" s="5" t="s">
        <v>4955</v>
      </c>
      <c r="H36" s="8"/>
      <c r="I36" s="5" t="s">
        <v>5252</v>
      </c>
      <c r="J36" s="5" t="s">
        <v>5248</v>
      </c>
    </row>
    <row r="37" spans="1:10" ht="11" customHeight="1" x14ac:dyDescent="0.35">
      <c r="A37" s="36"/>
      <c r="B37" s="38" t="s">
        <v>5207</v>
      </c>
      <c r="C37" s="10"/>
      <c r="D37" s="4" t="s">
        <v>805</v>
      </c>
      <c r="E37" s="6"/>
      <c r="F37" s="6"/>
      <c r="G37" s="5" t="s">
        <v>4955</v>
      </c>
      <c r="H37" s="8"/>
      <c r="I37" s="5" t="s">
        <v>5253</v>
      </c>
      <c r="J37" s="5" t="s">
        <v>5248</v>
      </c>
    </row>
    <row r="38" spans="1:10" ht="11" customHeight="1" x14ac:dyDescent="0.35">
      <c r="A38" s="36"/>
      <c r="B38" s="36"/>
      <c r="C38" s="7" t="s">
        <v>5208</v>
      </c>
      <c r="D38" s="4" t="s">
        <v>3939</v>
      </c>
      <c r="E38" s="6"/>
      <c r="F38" s="6"/>
      <c r="G38" s="5" t="s">
        <v>4955</v>
      </c>
      <c r="H38" s="8"/>
      <c r="I38" s="5" t="s">
        <v>5253</v>
      </c>
      <c r="J38" s="5" t="s">
        <v>5254</v>
      </c>
    </row>
    <row r="39" spans="1:10" ht="11" customHeight="1" x14ac:dyDescent="0.35">
      <c r="A39" s="36"/>
      <c r="B39" s="36"/>
      <c r="C39" s="7" t="s">
        <v>5209</v>
      </c>
      <c r="D39" s="4" t="s">
        <v>588</v>
      </c>
      <c r="E39" s="6"/>
      <c r="F39" s="6"/>
      <c r="G39" s="5" t="s">
        <v>4955</v>
      </c>
      <c r="H39" s="8"/>
      <c r="I39" s="5" t="s">
        <v>5253</v>
      </c>
      <c r="J39" s="5" t="s">
        <v>5255</v>
      </c>
    </row>
    <row r="40" spans="1:10" ht="11" customHeight="1" x14ac:dyDescent="0.35">
      <c r="A40" s="36"/>
      <c r="B40" s="38" t="s">
        <v>5210</v>
      </c>
      <c r="C40" s="10"/>
      <c r="D40" s="4" t="s">
        <v>590</v>
      </c>
      <c r="E40" s="6"/>
      <c r="F40" s="6"/>
      <c r="G40" s="5" t="s">
        <v>4955</v>
      </c>
      <c r="H40" s="8"/>
      <c r="I40" s="5" t="s">
        <v>5256</v>
      </c>
      <c r="J40" s="5" t="s">
        <v>5248</v>
      </c>
    </row>
    <row r="41" spans="1:10" ht="11" customHeight="1" x14ac:dyDescent="0.35">
      <c r="A41" s="36"/>
      <c r="B41" s="36"/>
      <c r="C41" s="7" t="s">
        <v>5211</v>
      </c>
      <c r="D41" s="4" t="s">
        <v>5212</v>
      </c>
      <c r="E41" s="6"/>
      <c r="F41" s="6"/>
      <c r="G41" s="5" t="s">
        <v>4955</v>
      </c>
      <c r="H41" s="8"/>
      <c r="I41" s="5" t="s">
        <v>5257</v>
      </c>
      <c r="J41" s="5" t="s">
        <v>5248</v>
      </c>
    </row>
    <row r="42" spans="1:10" ht="11" customHeight="1" x14ac:dyDescent="0.35">
      <c r="A42" s="36"/>
      <c r="B42" s="36"/>
      <c r="C42" s="7" t="s">
        <v>5213</v>
      </c>
      <c r="D42" s="4" t="s">
        <v>5214</v>
      </c>
      <c r="E42" s="6"/>
      <c r="F42" s="6"/>
      <c r="G42" s="5" t="s">
        <v>4955</v>
      </c>
      <c r="H42" s="8"/>
      <c r="I42" s="5" t="s">
        <v>5258</v>
      </c>
      <c r="J42" s="5" t="s">
        <v>5248</v>
      </c>
    </row>
    <row r="43" spans="1:10" ht="11" customHeight="1" x14ac:dyDescent="0.35">
      <c r="A43" s="36"/>
      <c r="B43" s="36"/>
      <c r="C43" s="7" t="s">
        <v>5215</v>
      </c>
      <c r="D43" s="4" t="s">
        <v>5216</v>
      </c>
      <c r="E43" s="6"/>
      <c r="F43" s="6"/>
      <c r="G43" s="5" t="s">
        <v>4955</v>
      </c>
      <c r="H43" s="8"/>
      <c r="I43" s="5" t="s">
        <v>5263</v>
      </c>
      <c r="J43" s="5" t="s">
        <v>5248</v>
      </c>
    </row>
    <row r="44" spans="1:10" ht="11" customHeight="1" x14ac:dyDescent="0.35">
      <c r="A44" s="36"/>
      <c r="B44" s="36"/>
      <c r="C44" s="7" t="s">
        <v>5217</v>
      </c>
      <c r="D44" s="4" t="s">
        <v>5218</v>
      </c>
      <c r="E44" s="6"/>
      <c r="F44" s="6"/>
      <c r="G44" s="5" t="s">
        <v>4955</v>
      </c>
      <c r="H44" s="8"/>
      <c r="I44" s="5" t="s">
        <v>5264</v>
      </c>
      <c r="J44" s="5" t="s">
        <v>5248</v>
      </c>
    </row>
    <row r="45" spans="1:10" ht="11" customHeight="1" x14ac:dyDescent="0.35">
      <c r="A45" s="36"/>
      <c r="B45" s="36"/>
      <c r="C45" s="7" t="s">
        <v>5219</v>
      </c>
      <c r="D45" s="4" t="s">
        <v>3940</v>
      </c>
      <c r="E45" s="6"/>
      <c r="F45" s="6"/>
      <c r="G45" s="5" t="s">
        <v>4955</v>
      </c>
      <c r="H45" s="8"/>
      <c r="I45" s="5" t="s">
        <v>5259</v>
      </c>
      <c r="J45" s="5" t="s">
        <v>5248</v>
      </c>
    </row>
    <row r="46" spans="1:10" ht="11" customHeight="1" x14ac:dyDescent="0.35">
      <c r="A46" s="36"/>
      <c r="B46" s="36"/>
      <c r="C46" s="7" t="s">
        <v>5220</v>
      </c>
      <c r="D46" s="4" t="s">
        <v>5221</v>
      </c>
      <c r="E46" s="6"/>
      <c r="F46" s="6"/>
      <c r="G46" s="5" t="s">
        <v>4955</v>
      </c>
      <c r="H46" s="8"/>
      <c r="I46" s="5" t="s">
        <v>5260</v>
      </c>
      <c r="J46" s="5" t="s">
        <v>5248</v>
      </c>
    </row>
    <row r="47" spans="1:10" ht="11" customHeight="1" x14ac:dyDescent="0.35">
      <c r="A47" s="36"/>
      <c r="B47" s="36"/>
      <c r="C47" s="7" t="s">
        <v>5222</v>
      </c>
      <c r="D47" s="4" t="s">
        <v>5223</v>
      </c>
      <c r="E47" s="6"/>
      <c r="F47" s="6"/>
      <c r="G47" s="5" t="s">
        <v>4955</v>
      </c>
      <c r="H47" s="8"/>
      <c r="I47" s="5" t="s">
        <v>5261</v>
      </c>
      <c r="J47" s="5" t="s">
        <v>5248</v>
      </c>
    </row>
    <row r="48" spans="1:10" ht="11" customHeight="1" x14ac:dyDescent="0.35">
      <c r="A48" s="36"/>
      <c r="B48" s="36"/>
      <c r="C48" s="7" t="s">
        <v>5224</v>
      </c>
      <c r="D48" s="4" t="s">
        <v>5225</v>
      </c>
      <c r="E48" s="6"/>
      <c r="F48" s="6"/>
      <c r="G48" s="5" t="s">
        <v>4955</v>
      </c>
      <c r="H48" s="8"/>
      <c r="I48" s="5" t="s">
        <v>5262</v>
      </c>
      <c r="J48" s="5" t="s">
        <v>5248</v>
      </c>
    </row>
    <row r="49" spans="1:10" ht="11" customHeight="1" x14ac:dyDescent="0.35">
      <c r="A49" s="37" t="s">
        <v>5226</v>
      </c>
      <c r="B49" s="36"/>
      <c r="C49" s="36"/>
      <c r="D49" s="4" t="s">
        <v>596</v>
      </c>
      <c r="E49" s="6"/>
      <c r="F49" s="6"/>
      <c r="G49" s="5" t="s">
        <v>4955</v>
      </c>
      <c r="H49" s="8"/>
      <c r="I49" s="8"/>
      <c r="J49" s="5" t="s">
        <v>5236</v>
      </c>
    </row>
    <row r="50" spans="1:10" ht="11" customHeight="1" x14ac:dyDescent="0.35">
      <c r="A50" s="38" t="s">
        <v>5227</v>
      </c>
      <c r="B50" s="39"/>
      <c r="C50" s="39"/>
      <c r="D50" s="4" t="s">
        <v>1437</v>
      </c>
      <c r="E50" s="6"/>
      <c r="F50" s="6"/>
      <c r="G50" s="5" t="s">
        <v>4955</v>
      </c>
      <c r="H50" s="8"/>
      <c r="I50" s="8"/>
      <c r="J50" s="5" t="s">
        <v>5270</v>
      </c>
    </row>
    <row r="51" spans="1:10" ht="11" customHeight="1" x14ac:dyDescent="0.35">
      <c r="A51" s="36"/>
      <c r="B51" s="37" t="s">
        <v>5228</v>
      </c>
      <c r="C51" s="36"/>
      <c r="D51" s="4" t="s">
        <v>1439</v>
      </c>
      <c r="E51" s="6"/>
      <c r="F51" s="6"/>
      <c r="G51" s="5" t="s">
        <v>4955</v>
      </c>
      <c r="H51" s="8"/>
      <c r="I51" s="8"/>
      <c r="J51" s="5" t="s">
        <v>5237</v>
      </c>
    </row>
    <row r="52" spans="1:10" ht="11" customHeight="1" x14ac:dyDescent="0.35">
      <c r="A52" s="36"/>
      <c r="B52" s="37" t="s">
        <v>5229</v>
      </c>
      <c r="C52" s="36"/>
      <c r="D52" s="4" t="s">
        <v>1440</v>
      </c>
      <c r="E52" s="6"/>
      <c r="F52" s="6"/>
      <c r="G52" s="5" t="s">
        <v>4955</v>
      </c>
      <c r="H52" s="8"/>
      <c r="I52" s="8"/>
      <c r="J52" s="5" t="s">
        <v>5238</v>
      </c>
    </row>
    <row r="53" spans="1:10" ht="11" customHeight="1" x14ac:dyDescent="0.35">
      <c r="A53" s="37" t="s">
        <v>5230</v>
      </c>
      <c r="B53" s="36"/>
      <c r="C53" s="36"/>
      <c r="D53" s="4" t="s">
        <v>823</v>
      </c>
      <c r="E53" s="6"/>
      <c r="F53" s="6"/>
      <c r="G53" s="5" t="s">
        <v>4955</v>
      </c>
      <c r="H53" s="5" t="s">
        <v>4949</v>
      </c>
      <c r="I53" s="8"/>
      <c r="J53" s="5" t="s">
        <v>4943</v>
      </c>
    </row>
    <row r="54" spans="1:10" ht="11" customHeight="1" x14ac:dyDescent="0.35">
      <c r="A54" s="37" t="s">
        <v>5231</v>
      </c>
      <c r="B54" s="36"/>
      <c r="C54" s="36"/>
      <c r="D54" s="4" t="s">
        <v>1454</v>
      </c>
      <c r="E54" s="6"/>
      <c r="F54" s="6"/>
      <c r="G54" s="5" t="s">
        <v>4955</v>
      </c>
      <c r="H54" s="8"/>
      <c r="I54" s="8"/>
      <c r="J54" s="5" t="s">
        <v>4943</v>
      </c>
    </row>
    <row r="55" spans="1:10" ht="11" customHeight="1" x14ac:dyDescent="0.35">
      <c r="D55" s="5" t="s">
        <v>4953</v>
      </c>
      <c r="E55" s="5" t="s">
        <v>4956</v>
      </c>
      <c r="F55" s="5" t="s">
        <v>4957</v>
      </c>
    </row>
  </sheetData>
  <mergeCells count="30">
    <mergeCell ref="A54:C54"/>
    <mergeCell ref="B11:C11"/>
    <mergeCell ref="B50:C50"/>
    <mergeCell ref="A49:C49"/>
    <mergeCell ref="B10:C10"/>
    <mergeCell ref="B51:C51"/>
    <mergeCell ref="A50:A52"/>
    <mergeCell ref="A9:A11"/>
    <mergeCell ref="A53:C53"/>
    <mergeCell ref="A32:A48"/>
    <mergeCell ref="B23:B26"/>
    <mergeCell ref="B27:B30"/>
    <mergeCell ref="B9:C9"/>
    <mergeCell ref="A12:A30"/>
    <mergeCell ref="C1:C2"/>
    <mergeCell ref="J7:J8"/>
    <mergeCell ref="D1:D2"/>
    <mergeCell ref="I7:I8"/>
    <mergeCell ref="B52:C52"/>
    <mergeCell ref="B12:C12"/>
    <mergeCell ref="B40:B48"/>
    <mergeCell ref="B33:B36"/>
    <mergeCell ref="H7:H8"/>
    <mergeCell ref="B13:B17"/>
    <mergeCell ref="G7:G8"/>
    <mergeCell ref="B32:C32"/>
    <mergeCell ref="A31:C31"/>
    <mergeCell ref="E6:F6"/>
    <mergeCell ref="B37:B39"/>
    <mergeCell ref="B18:B22"/>
  </mergeCells>
  <dataValidations count="1">
    <dataValidation type="custom" allowBlank="1" showErrorMessage="1" errorTitle="Error" error="Data is of incorrect type!" sqref="E9:F54" xr:uid="{00000000-0002-0000-E300-000002000000}">
      <formula1>ISNUMBER(E9)</formula1>
    </dataValidation>
  </dataValidations>
  <hyperlinks>
    <hyperlink ref="A1" location="'Table of Contents'!A1" display="S.26.01.01.02 - Market risk - basic information, part 2" xr:uid="{00000000-0004-0000-E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300-000000000000}">
          <x14:formula1>
            <xm:f>Enumerations!$A$776:$A$776</xm:f>
          </x14:formula1>
          <xm:sqref>B3</xm:sqref>
        </x14:dataValidation>
        <x14:dataValidation type="list" allowBlank="1" showErrorMessage="1" errorTitle="Error" error="Data is of incorrect type!" xr:uid="{00000000-0002-0000-E300-000001000000}">
          <x14:formula1>
            <xm:f>Enumerations!$A$777:$C$777</xm:f>
          </x14:formula1>
          <xm:sqref>B4</xm:sqref>
        </x14:dataValidation>
      </x14:dataValidations>
    </ext>
  </extLst>
</worksheet>
</file>

<file path=xl/worksheets/sheet2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400-000000000000}">
  <sheetPr codeName="Sheet229">
    <pageSetUpPr autoPageBreaks="0"/>
  </sheetPr>
  <dimension ref="A1:D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5276</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5278</v>
      </c>
      <c r="B8" s="4" t="s">
        <v>5279</v>
      </c>
      <c r="C8" s="6"/>
      <c r="D8" s="5" t="s">
        <v>5285</v>
      </c>
    </row>
    <row r="9" spans="1:4" ht="11" customHeight="1" x14ac:dyDescent="0.35">
      <c r="A9" s="7" t="s">
        <v>5280</v>
      </c>
      <c r="B9" s="4" t="s">
        <v>5281</v>
      </c>
      <c r="C9" s="6"/>
      <c r="D9" s="5" t="s">
        <v>5286</v>
      </c>
    </row>
    <row r="10" spans="1:4" ht="11" customHeight="1" x14ac:dyDescent="0.35">
      <c r="A10" s="7" t="s">
        <v>5282</v>
      </c>
      <c r="B10" s="4" t="s">
        <v>520</v>
      </c>
      <c r="C10" s="6"/>
      <c r="D10" s="5" t="s">
        <v>5287</v>
      </c>
    </row>
    <row r="11" spans="1:4" ht="11" customHeight="1" x14ac:dyDescent="0.35">
      <c r="A11" s="7" t="s">
        <v>5283</v>
      </c>
      <c r="B11" s="4" t="s">
        <v>522</v>
      </c>
      <c r="C11" s="6"/>
      <c r="D11" s="5" t="s">
        <v>5288</v>
      </c>
    </row>
    <row r="12" spans="1:4" ht="11" customHeight="1" x14ac:dyDescent="0.35">
      <c r="A12" s="7" t="s">
        <v>5284</v>
      </c>
      <c r="B12" s="9" t="s">
        <v>524</v>
      </c>
      <c r="C12" s="6"/>
      <c r="D12" s="5" t="s">
        <v>5289</v>
      </c>
    </row>
  </sheetData>
  <mergeCells count="3">
    <mergeCell ref="C1:C2"/>
    <mergeCell ref="D1:D2"/>
    <mergeCell ref="D6:D7"/>
  </mergeCells>
  <hyperlinks>
    <hyperlink ref="A1" location="'Table of Contents'!A1" display="S.26.01.01.03 - Simplifications used" xr:uid="{00000000-0004-0000-E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E400-000000000000}">
          <x14:formula1>
            <xm:f>Enumerations!$A$778:$A$778</xm:f>
          </x14:formula1>
          <xm:sqref>B3</xm:sqref>
        </x14:dataValidation>
        <x14:dataValidation type="list" allowBlank="1" showErrorMessage="1" errorTitle="Error" error="Data is of incorrect type!" xr:uid="{00000000-0002-0000-E400-000001000000}">
          <x14:formula1>
            <xm:f>Enumerations!$A$779:$C$779</xm:f>
          </x14:formula1>
          <xm:sqref>B4</xm:sqref>
        </x14:dataValidation>
        <x14:dataValidation type="list" allowBlank="1" showErrorMessage="1" errorTitle="Error" error="Data is of incorrect type!" xr:uid="{00000000-0002-0000-E400-000002000000}">
          <x14:formula1>
            <xm:f>Enumerations!$A$780:$B$780</xm:f>
          </x14:formula1>
          <xm:sqref>C9</xm:sqref>
        </x14:dataValidation>
        <x14:dataValidation type="list" allowBlank="1" showErrorMessage="1" errorTitle="Error" error="Data is of incorrect type!" xr:uid="{00000000-0002-0000-E400-000003000000}">
          <x14:formula1>
            <xm:f>Enumerations!$A$781:$B$781</xm:f>
          </x14:formula1>
          <xm:sqref>C10</xm:sqref>
        </x14:dataValidation>
        <x14:dataValidation type="list" allowBlank="1" showErrorMessage="1" errorTitle="Error" error="Data is of incorrect type!" xr:uid="{00000000-0002-0000-E400-000004000000}">
          <x14:formula1>
            <xm:f>Enumerations!$A$782:$B$782</xm:f>
          </x14:formula1>
          <xm:sqref>C11</xm:sqref>
        </x14:dataValidation>
        <x14:dataValidation type="list" allowBlank="1" showErrorMessage="1" errorTitle="Error" error="Data is of incorrect type!" xr:uid="{00000000-0002-0000-E400-000005000000}">
          <x14:formula1>
            <xm:f>Enumerations!$A$783:$B$783</xm:f>
          </x14:formula1>
          <xm:sqref>C12</xm:sqref>
        </x14:dataValidation>
      </x14:dataValidations>
    </ext>
  </extLst>
</worksheet>
</file>

<file path=xl/worksheets/sheet2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500-000000000000}">
  <sheetPr codeName="Sheet230">
    <pageSetUpPr autoPageBreaks="0"/>
  </sheetPr>
  <dimension ref="A1:F9"/>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6" width="15" customWidth="1"/>
  </cols>
  <sheetData>
    <row r="1" spans="1:6" ht="11" customHeight="1" x14ac:dyDescent="0.35">
      <c r="A1" s="1" t="s">
        <v>5293</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D6" s="3" t="s">
        <v>5294</v>
      </c>
      <c r="E6" s="3" t="s">
        <v>5295</v>
      </c>
      <c r="F6" s="3" t="s">
        <v>5296</v>
      </c>
    </row>
    <row r="7" spans="1:6" ht="15" customHeight="1" x14ac:dyDescent="0.35">
      <c r="A7" s="3" t="s">
        <v>1968</v>
      </c>
      <c r="B7" s="3" t="s">
        <v>5297</v>
      </c>
      <c r="C7" s="3" t="s">
        <v>5298</v>
      </c>
      <c r="D7" s="4" t="s">
        <v>1339</v>
      </c>
      <c r="E7" s="4" t="s">
        <v>1554</v>
      </c>
      <c r="F7" s="4" t="s">
        <v>1348</v>
      </c>
    </row>
    <row r="8" spans="1:6" ht="15" customHeight="1" x14ac:dyDescent="0.35">
      <c r="A8" s="2"/>
      <c r="B8" s="2"/>
      <c r="C8" s="2"/>
      <c r="D8" s="6"/>
      <c r="E8" s="6"/>
      <c r="F8" s="6"/>
    </row>
    <row r="9" spans="1:6" ht="11" customHeight="1" x14ac:dyDescent="0.35">
      <c r="C9" s="5" t="s">
        <v>14</v>
      </c>
      <c r="D9" s="5" t="s">
        <v>5299</v>
      </c>
      <c r="E9" s="5" t="s">
        <v>5300</v>
      </c>
      <c r="F9" s="5" t="s">
        <v>5301</v>
      </c>
    </row>
  </sheetData>
  <mergeCells count="2">
    <mergeCell ref="D1:D2"/>
    <mergeCell ref="C1:C2"/>
  </mergeCells>
  <dataValidations count="1">
    <dataValidation type="custom" allowBlank="1" showErrorMessage="1" errorTitle="Error" error="Data is of incorrect type!" sqref="E8:F8" xr:uid="{00000000-0002-0000-E500-000003000000}">
      <formula1>ISNUMBER(E8)</formula1>
    </dataValidation>
  </dataValidations>
  <hyperlinks>
    <hyperlink ref="A1" location="'Table of Contents'!A1" display="S.26.01.01.05 - Equity under legislative programmes - list of all such investments" xr:uid="{00000000-0004-0000-E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500-000000000000}">
          <x14:formula1>
            <xm:f>Enumerations!$A$784:$A$784</xm:f>
          </x14:formula1>
          <xm:sqref>B3</xm:sqref>
        </x14:dataValidation>
        <x14:dataValidation type="list" allowBlank="1" showErrorMessage="1" errorTitle="Error" error="Data is of incorrect type!" xr:uid="{00000000-0002-0000-E500-000001000000}">
          <x14:formula1>
            <xm:f>Enumerations!$A$785:$C$785</xm:f>
          </x14:formula1>
          <xm:sqref>B4</xm:sqref>
        </x14:dataValidation>
        <x14:dataValidation type="list" allowBlank="1" showErrorMessage="1" errorTitle="Error" error="Data is of incorrect type!" xr:uid="{00000000-0002-0000-E500-000002000000}">
          <x14:formula1>
            <xm:f>Enumerations!$A$786:$L$786</xm:f>
          </x14:formula1>
          <xm:sqref>D8</xm:sqref>
        </x14:dataValidation>
      </x14:dataValidations>
    </ext>
  </extLst>
</worksheet>
</file>

<file path=xl/worksheets/sheet2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600-000000000000}">
  <sheetPr codeName="Sheet231">
    <pageSetUpPr autoPageBreaks="0"/>
  </sheetPr>
  <dimension ref="A1:M52"/>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3" width="15" customWidth="1"/>
  </cols>
  <sheetData>
    <row r="1" spans="1:13" ht="11" customHeight="1" x14ac:dyDescent="0.35">
      <c r="A1" s="1" t="s">
        <v>5314</v>
      </c>
      <c r="C1" s="33" t="s">
        <v>20</v>
      </c>
      <c r="D1" s="33" t="s">
        <v>4958</v>
      </c>
    </row>
    <row r="2" spans="1:13" x14ac:dyDescent="0.35">
      <c r="C2" s="34"/>
      <c r="D2" s="34"/>
    </row>
    <row r="3" spans="1:13" ht="10" customHeight="1" x14ac:dyDescent="0.35">
      <c r="A3" s="3" t="s">
        <v>2</v>
      </c>
      <c r="B3" s="2"/>
      <c r="C3" s="8"/>
      <c r="D3" s="8"/>
    </row>
    <row r="4" spans="1:13" ht="11" customHeight="1" x14ac:dyDescent="0.35">
      <c r="A4" s="3" t="s">
        <v>4929</v>
      </c>
      <c r="B4" s="2"/>
      <c r="C4" s="8"/>
      <c r="D4" s="5" t="s">
        <v>4959</v>
      </c>
    </row>
    <row r="6" spans="1:13" ht="11" customHeight="1" x14ac:dyDescent="0.35">
      <c r="E6" s="35" t="s">
        <v>5161</v>
      </c>
      <c r="F6" s="36"/>
      <c r="G6" s="35" t="s">
        <v>5162</v>
      </c>
      <c r="H6" s="36"/>
      <c r="I6" s="36"/>
    </row>
    <row r="7" spans="1:13" ht="11" customHeight="1" x14ac:dyDescent="0.35">
      <c r="E7" s="3" t="s">
        <v>1382</v>
      </c>
      <c r="F7" s="3" t="s">
        <v>1429</v>
      </c>
      <c r="G7" s="3" t="s">
        <v>1382</v>
      </c>
      <c r="H7" s="3" t="s">
        <v>5163</v>
      </c>
      <c r="I7" s="3" t="s">
        <v>5164</v>
      </c>
      <c r="J7" s="33" t="s">
        <v>14</v>
      </c>
      <c r="K7" s="33" t="s">
        <v>4941</v>
      </c>
      <c r="L7" s="33" t="s">
        <v>4920</v>
      </c>
      <c r="M7" s="33" t="s">
        <v>4942</v>
      </c>
    </row>
    <row r="8" spans="1:13" ht="11" customHeight="1" x14ac:dyDescent="0.35">
      <c r="E8" s="4" t="s">
        <v>1332</v>
      </c>
      <c r="F8" s="4" t="s">
        <v>1339</v>
      </c>
      <c r="G8" s="4" t="s">
        <v>1554</v>
      </c>
      <c r="H8" s="4" t="s">
        <v>1348</v>
      </c>
      <c r="I8" s="4" t="s">
        <v>1278</v>
      </c>
      <c r="J8" s="34"/>
      <c r="K8" s="34"/>
      <c r="L8" s="34"/>
      <c r="M8" s="34"/>
    </row>
    <row r="9" spans="1:13" ht="11" customHeight="1" x14ac:dyDescent="0.35">
      <c r="A9" s="37" t="s">
        <v>5165</v>
      </c>
      <c r="B9" s="37" t="s">
        <v>5166</v>
      </c>
      <c r="C9" s="36"/>
      <c r="D9" s="4" t="s">
        <v>536</v>
      </c>
      <c r="E9" s="6"/>
      <c r="F9" s="6"/>
      <c r="G9" s="6"/>
      <c r="H9" s="6"/>
      <c r="I9" s="6"/>
      <c r="J9" s="5" t="s">
        <v>5232</v>
      </c>
      <c r="K9" s="8"/>
      <c r="L9" s="8"/>
      <c r="M9" s="5" t="s">
        <v>5233</v>
      </c>
    </row>
    <row r="10" spans="1:13" ht="11" customHeight="1" x14ac:dyDescent="0.35">
      <c r="A10" s="36"/>
      <c r="B10" s="37" t="s">
        <v>5167</v>
      </c>
      <c r="C10" s="36"/>
      <c r="D10" s="4" t="s">
        <v>794</v>
      </c>
      <c r="E10" s="6"/>
      <c r="F10" s="6"/>
      <c r="G10" s="6"/>
      <c r="H10" s="6"/>
      <c r="I10" s="6"/>
      <c r="J10" s="5" t="s">
        <v>5232</v>
      </c>
      <c r="K10" s="8"/>
      <c r="L10" s="8"/>
      <c r="M10" s="5" t="s">
        <v>5234</v>
      </c>
    </row>
    <row r="11" spans="1:13" ht="11" customHeight="1" x14ac:dyDescent="0.35">
      <c r="A11" s="37" t="s">
        <v>5168</v>
      </c>
      <c r="B11" s="38" t="s">
        <v>5169</v>
      </c>
      <c r="C11" s="10"/>
      <c r="D11" s="4" t="s">
        <v>552</v>
      </c>
      <c r="E11" s="6"/>
      <c r="F11" s="6"/>
      <c r="G11" s="6"/>
      <c r="H11" s="6"/>
      <c r="I11" s="6"/>
      <c r="J11" s="5" t="s">
        <v>5239</v>
      </c>
      <c r="K11" s="8"/>
      <c r="L11" s="5" t="s">
        <v>4921</v>
      </c>
      <c r="M11" s="5" t="s">
        <v>5240</v>
      </c>
    </row>
    <row r="12" spans="1:13" ht="11" customHeight="1" x14ac:dyDescent="0.35">
      <c r="A12" s="36"/>
      <c r="B12" s="36"/>
      <c r="C12" s="7" t="s">
        <v>5170</v>
      </c>
      <c r="D12" s="4" t="s">
        <v>5171</v>
      </c>
      <c r="E12" s="6"/>
      <c r="F12" s="12"/>
      <c r="G12" s="6"/>
      <c r="H12" s="12"/>
      <c r="I12" s="12"/>
      <c r="J12" s="5" t="s">
        <v>5241</v>
      </c>
      <c r="K12" s="8"/>
      <c r="L12" s="5" t="s">
        <v>4921</v>
      </c>
      <c r="M12" s="5" t="s">
        <v>5242</v>
      </c>
    </row>
    <row r="13" spans="1:13" ht="11" customHeight="1" x14ac:dyDescent="0.35">
      <c r="A13" s="36"/>
      <c r="B13" s="36"/>
      <c r="C13" s="7" t="s">
        <v>5172</v>
      </c>
      <c r="D13" s="4" t="s">
        <v>556</v>
      </c>
      <c r="E13" s="6"/>
      <c r="F13" s="12"/>
      <c r="G13" s="6"/>
      <c r="H13" s="12"/>
      <c r="I13" s="12"/>
      <c r="J13" s="5" t="s">
        <v>5243</v>
      </c>
      <c r="K13" s="8"/>
      <c r="L13" s="5" t="s">
        <v>4921</v>
      </c>
      <c r="M13" s="5" t="s">
        <v>5242</v>
      </c>
    </row>
    <row r="14" spans="1:13" ht="11" customHeight="1" x14ac:dyDescent="0.35">
      <c r="A14" s="36"/>
      <c r="B14" s="36"/>
      <c r="C14" s="7" t="s">
        <v>5173</v>
      </c>
      <c r="D14" s="4" t="s">
        <v>5174</v>
      </c>
      <c r="E14" s="6"/>
      <c r="F14" s="12"/>
      <c r="G14" s="6"/>
      <c r="H14" s="12"/>
      <c r="I14" s="12"/>
      <c r="J14" s="5" t="s">
        <v>5244</v>
      </c>
      <c r="K14" s="8"/>
      <c r="L14" s="5" t="s">
        <v>4921</v>
      </c>
      <c r="M14" s="5" t="s">
        <v>5242</v>
      </c>
    </row>
    <row r="15" spans="1:13" ht="11" customHeight="1" x14ac:dyDescent="0.35">
      <c r="A15" s="36"/>
      <c r="B15" s="36"/>
      <c r="C15" s="7" t="s">
        <v>5175</v>
      </c>
      <c r="D15" s="4" t="s">
        <v>558</v>
      </c>
      <c r="E15" s="6"/>
      <c r="F15" s="12"/>
      <c r="G15" s="6"/>
      <c r="H15" s="12"/>
      <c r="I15" s="12"/>
      <c r="J15" s="5" t="s">
        <v>5245</v>
      </c>
      <c r="K15" s="8"/>
      <c r="L15" s="5" t="s">
        <v>4921</v>
      </c>
      <c r="M15" s="5" t="s">
        <v>5001</v>
      </c>
    </row>
    <row r="16" spans="1:13" ht="11" customHeight="1" x14ac:dyDescent="0.35">
      <c r="A16" s="36"/>
      <c r="B16" s="38" t="s">
        <v>5176</v>
      </c>
      <c r="C16" s="10"/>
      <c r="D16" s="4" t="s">
        <v>560</v>
      </c>
      <c r="E16" s="6"/>
      <c r="F16" s="6"/>
      <c r="G16" s="6"/>
      <c r="H16" s="6"/>
      <c r="I16" s="6"/>
      <c r="J16" s="5" t="s">
        <v>5239</v>
      </c>
      <c r="K16" s="8"/>
      <c r="L16" s="5" t="s">
        <v>4922</v>
      </c>
      <c r="M16" s="5" t="s">
        <v>5240</v>
      </c>
    </row>
    <row r="17" spans="1:13" ht="11" customHeight="1" x14ac:dyDescent="0.35">
      <c r="A17" s="36"/>
      <c r="B17" s="36"/>
      <c r="C17" s="7" t="s">
        <v>5177</v>
      </c>
      <c r="D17" s="4" t="s">
        <v>5178</v>
      </c>
      <c r="E17" s="6"/>
      <c r="F17" s="12"/>
      <c r="G17" s="6"/>
      <c r="H17" s="12"/>
      <c r="I17" s="12"/>
      <c r="J17" s="5" t="s">
        <v>5241</v>
      </c>
      <c r="K17" s="8"/>
      <c r="L17" s="5" t="s">
        <v>4922</v>
      </c>
      <c r="M17" s="5" t="s">
        <v>5242</v>
      </c>
    </row>
    <row r="18" spans="1:13" ht="11" customHeight="1" x14ac:dyDescent="0.35">
      <c r="A18" s="36"/>
      <c r="B18" s="36"/>
      <c r="C18" s="7" t="s">
        <v>5179</v>
      </c>
      <c r="D18" s="4" t="s">
        <v>988</v>
      </c>
      <c r="E18" s="6"/>
      <c r="F18" s="12"/>
      <c r="G18" s="6"/>
      <c r="H18" s="12"/>
      <c r="I18" s="12"/>
      <c r="J18" s="5" t="s">
        <v>5243</v>
      </c>
      <c r="K18" s="8"/>
      <c r="L18" s="5" t="s">
        <v>4922</v>
      </c>
      <c r="M18" s="5" t="s">
        <v>5242</v>
      </c>
    </row>
    <row r="19" spans="1:13" ht="11" customHeight="1" x14ac:dyDescent="0.35">
      <c r="A19" s="36"/>
      <c r="B19" s="36"/>
      <c r="C19" s="7" t="s">
        <v>5180</v>
      </c>
      <c r="D19" s="4" t="s">
        <v>5181</v>
      </c>
      <c r="E19" s="6"/>
      <c r="F19" s="12"/>
      <c r="G19" s="6"/>
      <c r="H19" s="12"/>
      <c r="I19" s="12"/>
      <c r="J19" s="5" t="s">
        <v>5244</v>
      </c>
      <c r="K19" s="8"/>
      <c r="L19" s="5" t="s">
        <v>4922</v>
      </c>
      <c r="M19" s="5" t="s">
        <v>5242</v>
      </c>
    </row>
    <row r="20" spans="1:13" ht="11" customHeight="1" x14ac:dyDescent="0.35">
      <c r="A20" s="36"/>
      <c r="B20" s="36"/>
      <c r="C20" s="7" t="s">
        <v>5182</v>
      </c>
      <c r="D20" s="4" t="s">
        <v>566</v>
      </c>
      <c r="E20" s="6"/>
      <c r="F20" s="12"/>
      <c r="G20" s="6"/>
      <c r="H20" s="12"/>
      <c r="I20" s="12"/>
      <c r="J20" s="5" t="s">
        <v>5245</v>
      </c>
      <c r="K20" s="8"/>
      <c r="L20" s="5" t="s">
        <v>4922</v>
      </c>
      <c r="M20" s="5" t="s">
        <v>5001</v>
      </c>
    </row>
    <row r="21" spans="1:13" ht="11" customHeight="1" x14ac:dyDescent="0.35">
      <c r="A21" s="36"/>
      <c r="B21" s="38" t="s">
        <v>5183</v>
      </c>
      <c r="C21" s="10"/>
      <c r="D21" s="4" t="s">
        <v>5184</v>
      </c>
      <c r="E21" s="6"/>
      <c r="F21" s="6"/>
      <c r="G21" s="6"/>
      <c r="H21" s="6"/>
      <c r="I21" s="6"/>
      <c r="J21" s="5" t="s">
        <v>5239</v>
      </c>
      <c r="K21" s="8"/>
      <c r="L21" s="5" t="s">
        <v>5246</v>
      </c>
      <c r="M21" s="5" t="s">
        <v>5240</v>
      </c>
    </row>
    <row r="22" spans="1:13" ht="11" customHeight="1" x14ac:dyDescent="0.35">
      <c r="A22" s="36"/>
      <c r="B22" s="36"/>
      <c r="C22" s="7" t="s">
        <v>5185</v>
      </c>
      <c r="D22" s="4" t="s">
        <v>5186</v>
      </c>
      <c r="E22" s="6"/>
      <c r="F22" s="12"/>
      <c r="G22" s="6"/>
      <c r="H22" s="12"/>
      <c r="I22" s="12"/>
      <c r="J22" s="5" t="s">
        <v>5241</v>
      </c>
      <c r="K22" s="8"/>
      <c r="L22" s="5" t="s">
        <v>5246</v>
      </c>
      <c r="M22" s="5" t="s">
        <v>5240</v>
      </c>
    </row>
    <row r="23" spans="1:13" ht="11" customHeight="1" x14ac:dyDescent="0.35">
      <c r="A23" s="36"/>
      <c r="B23" s="36"/>
      <c r="C23" s="7" t="s">
        <v>5187</v>
      </c>
      <c r="D23" s="4" t="s">
        <v>5188</v>
      </c>
      <c r="E23" s="6"/>
      <c r="F23" s="12"/>
      <c r="G23" s="6"/>
      <c r="H23" s="12"/>
      <c r="I23" s="12"/>
      <c r="J23" s="5" t="s">
        <v>5243</v>
      </c>
      <c r="K23" s="8"/>
      <c r="L23" s="5" t="s">
        <v>5246</v>
      </c>
      <c r="M23" s="5" t="s">
        <v>5240</v>
      </c>
    </row>
    <row r="24" spans="1:13" ht="11" customHeight="1" x14ac:dyDescent="0.35">
      <c r="A24" s="36"/>
      <c r="B24" s="36"/>
      <c r="C24" s="7" t="s">
        <v>5189</v>
      </c>
      <c r="D24" s="4" t="s">
        <v>992</v>
      </c>
      <c r="E24" s="6"/>
      <c r="F24" s="12"/>
      <c r="G24" s="6"/>
      <c r="H24" s="12"/>
      <c r="I24" s="12"/>
      <c r="J24" s="5" t="s">
        <v>5244</v>
      </c>
      <c r="K24" s="8"/>
      <c r="L24" s="5" t="s">
        <v>5246</v>
      </c>
      <c r="M24" s="5" t="s">
        <v>5240</v>
      </c>
    </row>
    <row r="25" spans="1:13" ht="11" customHeight="1" x14ac:dyDescent="0.35">
      <c r="A25" s="36"/>
      <c r="B25" s="38" t="s">
        <v>5190</v>
      </c>
      <c r="C25" s="10"/>
      <c r="D25" s="4" t="s">
        <v>5191</v>
      </c>
      <c r="E25" s="6"/>
      <c r="F25" s="6"/>
      <c r="G25" s="6"/>
      <c r="H25" s="6"/>
      <c r="I25" s="6"/>
      <c r="J25" s="5" t="s">
        <v>5239</v>
      </c>
      <c r="K25" s="8"/>
      <c r="L25" s="5" t="s">
        <v>5247</v>
      </c>
      <c r="M25" s="5" t="s">
        <v>5240</v>
      </c>
    </row>
    <row r="26" spans="1:13" ht="11" customHeight="1" x14ac:dyDescent="0.35">
      <c r="A26" s="36"/>
      <c r="B26" s="36"/>
      <c r="C26" s="7" t="s">
        <v>5192</v>
      </c>
      <c r="D26" s="4" t="s">
        <v>5193</v>
      </c>
      <c r="E26" s="6"/>
      <c r="F26" s="12"/>
      <c r="G26" s="6"/>
      <c r="H26" s="12"/>
      <c r="I26" s="12"/>
      <c r="J26" s="5" t="s">
        <v>5241</v>
      </c>
      <c r="K26" s="8"/>
      <c r="L26" s="5" t="s">
        <v>5247</v>
      </c>
      <c r="M26" s="5" t="s">
        <v>5240</v>
      </c>
    </row>
    <row r="27" spans="1:13" ht="11" customHeight="1" x14ac:dyDescent="0.35">
      <c r="A27" s="36"/>
      <c r="B27" s="36"/>
      <c r="C27" s="7" t="s">
        <v>5194</v>
      </c>
      <c r="D27" s="4" t="s">
        <v>5195</v>
      </c>
      <c r="E27" s="6"/>
      <c r="F27" s="12"/>
      <c r="G27" s="6"/>
      <c r="H27" s="12"/>
      <c r="I27" s="12"/>
      <c r="J27" s="5" t="s">
        <v>5243</v>
      </c>
      <c r="K27" s="8"/>
      <c r="L27" s="5" t="s">
        <v>5247</v>
      </c>
      <c r="M27" s="5" t="s">
        <v>5240</v>
      </c>
    </row>
    <row r="28" spans="1:13" ht="11" customHeight="1" x14ac:dyDescent="0.35">
      <c r="A28" s="36"/>
      <c r="B28" s="36"/>
      <c r="C28" s="7" t="s">
        <v>5196</v>
      </c>
      <c r="D28" s="4" t="s">
        <v>5197</v>
      </c>
      <c r="E28" s="6"/>
      <c r="F28" s="12"/>
      <c r="G28" s="6"/>
      <c r="H28" s="12"/>
      <c r="I28" s="12"/>
      <c r="J28" s="5" t="s">
        <v>5244</v>
      </c>
      <c r="K28" s="8"/>
      <c r="L28" s="5" t="s">
        <v>5247</v>
      </c>
      <c r="M28" s="5" t="s">
        <v>5240</v>
      </c>
    </row>
    <row r="29" spans="1:13" ht="11" customHeight="1" x14ac:dyDescent="0.35">
      <c r="A29" s="37" t="s">
        <v>5198</v>
      </c>
      <c r="B29" s="36"/>
      <c r="C29" s="36"/>
      <c r="D29" s="4" t="s">
        <v>570</v>
      </c>
      <c r="E29" s="6"/>
      <c r="F29" s="6"/>
      <c r="G29" s="6"/>
      <c r="H29" s="6"/>
      <c r="I29" s="6"/>
      <c r="J29" s="5" t="s">
        <v>5232</v>
      </c>
      <c r="K29" s="8"/>
      <c r="L29" s="8"/>
      <c r="M29" s="5" t="s">
        <v>5235</v>
      </c>
    </row>
    <row r="30" spans="1:13" ht="11" customHeight="1" x14ac:dyDescent="0.35">
      <c r="A30" s="37" t="s">
        <v>5199</v>
      </c>
      <c r="B30" s="38" t="s">
        <v>5200</v>
      </c>
      <c r="C30" s="10"/>
      <c r="D30" s="4" t="s">
        <v>586</v>
      </c>
      <c r="E30" s="6"/>
      <c r="F30" s="6"/>
      <c r="G30" s="6"/>
      <c r="H30" s="6"/>
      <c r="I30" s="6"/>
      <c r="J30" s="5" t="s">
        <v>5232</v>
      </c>
      <c r="K30" s="8"/>
      <c r="L30" s="5" t="s">
        <v>5249</v>
      </c>
      <c r="M30" s="5" t="s">
        <v>5248</v>
      </c>
    </row>
    <row r="31" spans="1:13" ht="11" customHeight="1" x14ac:dyDescent="0.35">
      <c r="A31" s="36"/>
      <c r="B31" s="36"/>
      <c r="C31" s="7" t="s">
        <v>5201</v>
      </c>
      <c r="D31" s="4" t="s">
        <v>5202</v>
      </c>
      <c r="E31" s="6"/>
      <c r="F31" s="6"/>
      <c r="G31" s="6"/>
      <c r="H31" s="6"/>
      <c r="I31" s="6"/>
      <c r="J31" s="5" t="s">
        <v>5232</v>
      </c>
      <c r="K31" s="8"/>
      <c r="L31" s="5" t="s">
        <v>5250</v>
      </c>
      <c r="M31" s="5" t="s">
        <v>5248</v>
      </c>
    </row>
    <row r="32" spans="1:13" ht="11" customHeight="1" x14ac:dyDescent="0.35">
      <c r="A32" s="36"/>
      <c r="B32" s="36"/>
      <c r="C32" s="7" t="s">
        <v>5203</v>
      </c>
      <c r="D32" s="4" t="s">
        <v>5204</v>
      </c>
      <c r="E32" s="6"/>
      <c r="F32" s="6"/>
      <c r="G32" s="6"/>
      <c r="H32" s="6"/>
      <c r="I32" s="6"/>
      <c r="J32" s="5" t="s">
        <v>5232</v>
      </c>
      <c r="K32" s="8"/>
      <c r="L32" s="5" t="s">
        <v>5251</v>
      </c>
      <c r="M32" s="5" t="s">
        <v>5248</v>
      </c>
    </row>
    <row r="33" spans="1:13" ht="11" customHeight="1" x14ac:dyDescent="0.35">
      <c r="A33" s="36"/>
      <c r="B33" s="36"/>
      <c r="C33" s="7" t="s">
        <v>5205</v>
      </c>
      <c r="D33" s="4" t="s">
        <v>5206</v>
      </c>
      <c r="E33" s="6"/>
      <c r="F33" s="6"/>
      <c r="G33" s="6"/>
      <c r="H33" s="6"/>
      <c r="I33" s="6"/>
      <c r="J33" s="5" t="s">
        <v>5232</v>
      </c>
      <c r="K33" s="8"/>
      <c r="L33" s="5" t="s">
        <v>5252</v>
      </c>
      <c r="M33" s="5" t="s">
        <v>5248</v>
      </c>
    </row>
    <row r="34" spans="1:13" ht="11" customHeight="1" x14ac:dyDescent="0.35">
      <c r="A34" s="36"/>
      <c r="B34" s="37" t="s">
        <v>5207</v>
      </c>
      <c r="C34" s="7" t="s">
        <v>5208</v>
      </c>
      <c r="D34" s="4" t="s">
        <v>3939</v>
      </c>
      <c r="E34" s="6"/>
      <c r="F34" s="6"/>
      <c r="G34" s="6"/>
      <c r="H34" s="6"/>
      <c r="I34" s="6"/>
      <c r="J34" s="5" t="s">
        <v>5232</v>
      </c>
      <c r="K34" s="8"/>
      <c r="L34" s="5" t="s">
        <v>5253</v>
      </c>
      <c r="M34" s="5" t="s">
        <v>5254</v>
      </c>
    </row>
    <row r="35" spans="1:13" ht="11" customHeight="1" x14ac:dyDescent="0.35">
      <c r="A35" s="36"/>
      <c r="B35" s="36"/>
      <c r="C35" s="7" t="s">
        <v>5209</v>
      </c>
      <c r="D35" s="4" t="s">
        <v>588</v>
      </c>
      <c r="E35" s="6"/>
      <c r="F35" s="6"/>
      <c r="G35" s="6"/>
      <c r="H35" s="6"/>
      <c r="I35" s="6"/>
      <c r="J35" s="5" t="s">
        <v>5232</v>
      </c>
      <c r="K35" s="8"/>
      <c r="L35" s="5" t="s">
        <v>5253</v>
      </c>
      <c r="M35" s="5" t="s">
        <v>5255</v>
      </c>
    </row>
    <row r="36" spans="1:13" ht="11" customHeight="1" x14ac:dyDescent="0.35">
      <c r="A36" s="36"/>
      <c r="B36" s="38" t="s">
        <v>5210</v>
      </c>
      <c r="C36" s="10"/>
      <c r="D36" s="4" t="s">
        <v>590</v>
      </c>
      <c r="E36" s="6"/>
      <c r="F36" s="6"/>
      <c r="G36" s="6"/>
      <c r="H36" s="6"/>
      <c r="I36" s="6"/>
      <c r="J36" s="5" t="s">
        <v>5232</v>
      </c>
      <c r="K36" s="8"/>
      <c r="L36" s="5" t="s">
        <v>5256</v>
      </c>
      <c r="M36" s="5" t="s">
        <v>5248</v>
      </c>
    </row>
    <row r="37" spans="1:13" ht="11" customHeight="1" x14ac:dyDescent="0.35">
      <c r="A37" s="36"/>
      <c r="B37" s="36"/>
      <c r="C37" s="7" t="s">
        <v>5211</v>
      </c>
      <c r="D37" s="4" t="s">
        <v>5212</v>
      </c>
      <c r="E37" s="6"/>
      <c r="F37" s="6"/>
      <c r="G37" s="6"/>
      <c r="H37" s="6"/>
      <c r="I37" s="6"/>
      <c r="J37" s="5" t="s">
        <v>5232</v>
      </c>
      <c r="K37" s="8"/>
      <c r="L37" s="5" t="s">
        <v>5257</v>
      </c>
      <c r="M37" s="5" t="s">
        <v>5248</v>
      </c>
    </row>
    <row r="38" spans="1:13" ht="11" customHeight="1" x14ac:dyDescent="0.35">
      <c r="A38" s="36"/>
      <c r="B38" s="36"/>
      <c r="C38" s="7" t="s">
        <v>5213</v>
      </c>
      <c r="D38" s="4" t="s">
        <v>5214</v>
      </c>
      <c r="E38" s="6"/>
      <c r="F38" s="6"/>
      <c r="G38" s="6"/>
      <c r="H38" s="6"/>
      <c r="I38" s="6"/>
      <c r="J38" s="5" t="s">
        <v>5232</v>
      </c>
      <c r="K38" s="8"/>
      <c r="L38" s="5" t="s">
        <v>5258</v>
      </c>
      <c r="M38" s="5" t="s">
        <v>5248</v>
      </c>
    </row>
    <row r="39" spans="1:13" ht="11" customHeight="1" x14ac:dyDescent="0.35">
      <c r="A39" s="36"/>
      <c r="B39" s="36"/>
      <c r="C39" s="7" t="s">
        <v>5215</v>
      </c>
      <c r="D39" s="4" t="s">
        <v>5216</v>
      </c>
      <c r="E39" s="6"/>
      <c r="F39" s="6"/>
      <c r="G39" s="6"/>
      <c r="H39" s="6"/>
      <c r="I39" s="6"/>
      <c r="J39" s="5" t="s">
        <v>5232</v>
      </c>
      <c r="K39" s="8"/>
      <c r="L39" s="5" t="s">
        <v>5263</v>
      </c>
      <c r="M39" s="5" t="s">
        <v>5248</v>
      </c>
    </row>
    <row r="40" spans="1:13" ht="11" customHeight="1" x14ac:dyDescent="0.35">
      <c r="A40" s="36"/>
      <c r="B40" s="36"/>
      <c r="C40" s="7" t="s">
        <v>5217</v>
      </c>
      <c r="D40" s="4" t="s">
        <v>5218</v>
      </c>
      <c r="E40" s="6"/>
      <c r="F40" s="6"/>
      <c r="G40" s="6"/>
      <c r="H40" s="6"/>
      <c r="I40" s="6"/>
      <c r="J40" s="5" t="s">
        <v>5232</v>
      </c>
      <c r="K40" s="8"/>
      <c r="L40" s="5" t="s">
        <v>5264</v>
      </c>
      <c r="M40" s="5" t="s">
        <v>5248</v>
      </c>
    </row>
    <row r="41" spans="1:13" ht="11" customHeight="1" x14ac:dyDescent="0.35">
      <c r="A41" s="36"/>
      <c r="B41" s="36"/>
      <c r="C41" s="7" t="s">
        <v>5219</v>
      </c>
      <c r="D41" s="4" t="s">
        <v>3940</v>
      </c>
      <c r="E41" s="6"/>
      <c r="F41" s="6"/>
      <c r="G41" s="6"/>
      <c r="H41" s="6"/>
      <c r="I41" s="6"/>
      <c r="J41" s="5" t="s">
        <v>5232</v>
      </c>
      <c r="K41" s="8"/>
      <c r="L41" s="5" t="s">
        <v>5259</v>
      </c>
      <c r="M41" s="5" t="s">
        <v>5248</v>
      </c>
    </row>
    <row r="42" spans="1:13" ht="11" customHeight="1" x14ac:dyDescent="0.35">
      <c r="A42" s="36"/>
      <c r="B42" s="36"/>
      <c r="C42" s="7" t="s">
        <v>5220</v>
      </c>
      <c r="D42" s="4" t="s">
        <v>5221</v>
      </c>
      <c r="E42" s="6"/>
      <c r="F42" s="6"/>
      <c r="G42" s="6"/>
      <c r="H42" s="6"/>
      <c r="I42" s="6"/>
      <c r="J42" s="5" t="s">
        <v>5232</v>
      </c>
      <c r="K42" s="8"/>
      <c r="L42" s="5" t="s">
        <v>5260</v>
      </c>
      <c r="M42" s="5" t="s">
        <v>5248</v>
      </c>
    </row>
    <row r="43" spans="1:13" ht="11" customHeight="1" x14ac:dyDescent="0.35">
      <c r="A43" s="36"/>
      <c r="B43" s="36"/>
      <c r="C43" s="7" t="s">
        <v>5222</v>
      </c>
      <c r="D43" s="4" t="s">
        <v>5223</v>
      </c>
      <c r="E43" s="6"/>
      <c r="F43" s="6"/>
      <c r="G43" s="6"/>
      <c r="H43" s="6"/>
      <c r="I43" s="6"/>
      <c r="J43" s="5" t="s">
        <v>5232</v>
      </c>
      <c r="K43" s="8"/>
      <c r="L43" s="5" t="s">
        <v>5261</v>
      </c>
      <c r="M43" s="5" t="s">
        <v>5248</v>
      </c>
    </row>
    <row r="44" spans="1:13" ht="11" customHeight="1" x14ac:dyDescent="0.35">
      <c r="A44" s="36"/>
      <c r="B44" s="36"/>
      <c r="C44" s="7" t="s">
        <v>5224</v>
      </c>
      <c r="D44" s="4" t="s">
        <v>5225</v>
      </c>
      <c r="E44" s="6"/>
      <c r="F44" s="6"/>
      <c r="G44" s="6"/>
      <c r="H44" s="6"/>
      <c r="I44" s="6"/>
      <c r="J44" s="5" t="s">
        <v>5232</v>
      </c>
      <c r="K44" s="8"/>
      <c r="L44" s="5" t="s">
        <v>5262</v>
      </c>
      <c r="M44" s="5" t="s">
        <v>5248</v>
      </c>
    </row>
    <row r="45" spans="1:13" ht="11" customHeight="1" x14ac:dyDescent="0.35">
      <c r="A45" s="37" t="s">
        <v>5226</v>
      </c>
      <c r="B45" s="36"/>
      <c r="C45" s="36"/>
      <c r="D45" s="4" t="s">
        <v>596</v>
      </c>
      <c r="E45" s="6"/>
      <c r="F45" s="12"/>
      <c r="G45" s="12"/>
      <c r="H45" s="12"/>
      <c r="I45" s="12"/>
      <c r="J45" s="5" t="s">
        <v>5232</v>
      </c>
      <c r="K45" s="8"/>
      <c r="L45" s="8"/>
      <c r="M45" s="5" t="s">
        <v>5236</v>
      </c>
    </row>
    <row r="46" spans="1:13" ht="11" customHeight="1" x14ac:dyDescent="0.35">
      <c r="A46" s="37" t="s">
        <v>5227</v>
      </c>
      <c r="B46" s="37" t="s">
        <v>5228</v>
      </c>
      <c r="C46" s="36"/>
      <c r="D46" s="4" t="s">
        <v>1439</v>
      </c>
      <c r="E46" s="6"/>
      <c r="F46" s="6"/>
      <c r="G46" s="6"/>
      <c r="H46" s="6"/>
      <c r="I46" s="6"/>
      <c r="J46" s="5" t="s">
        <v>5232</v>
      </c>
      <c r="K46" s="8"/>
      <c r="L46" s="8"/>
      <c r="M46" s="5" t="s">
        <v>5237</v>
      </c>
    </row>
    <row r="47" spans="1:13" ht="11" customHeight="1" x14ac:dyDescent="0.35">
      <c r="A47" s="36"/>
      <c r="B47" s="37" t="s">
        <v>5229</v>
      </c>
      <c r="C47" s="36"/>
      <c r="D47" s="4" t="s">
        <v>1440</v>
      </c>
      <c r="E47" s="6"/>
      <c r="F47" s="6"/>
      <c r="G47" s="6"/>
      <c r="H47" s="6"/>
      <c r="I47" s="6"/>
      <c r="J47" s="5" t="s">
        <v>5232</v>
      </c>
      <c r="K47" s="8"/>
      <c r="L47" s="8"/>
      <c r="M47" s="5" t="s">
        <v>5238</v>
      </c>
    </row>
    <row r="48" spans="1:13" ht="11" customHeight="1" x14ac:dyDescent="0.35">
      <c r="A48" s="37" t="s">
        <v>5230</v>
      </c>
      <c r="B48" s="36"/>
      <c r="C48" s="36"/>
      <c r="D48" s="4" t="s">
        <v>823</v>
      </c>
      <c r="E48" s="12"/>
      <c r="F48" s="12"/>
      <c r="G48" s="12"/>
      <c r="H48" s="12"/>
      <c r="I48" s="12"/>
      <c r="J48" s="5" t="s">
        <v>5232</v>
      </c>
      <c r="K48" s="5" t="s">
        <v>4949</v>
      </c>
      <c r="L48" s="8"/>
      <c r="M48" s="5" t="s">
        <v>4943</v>
      </c>
    </row>
    <row r="49" spans="1:13" ht="11" customHeight="1" x14ac:dyDescent="0.35">
      <c r="A49" s="37" t="s">
        <v>5231</v>
      </c>
      <c r="B49" s="36"/>
      <c r="C49" s="36"/>
      <c r="D49" s="4" t="s">
        <v>1454</v>
      </c>
      <c r="E49" s="12"/>
      <c r="F49" s="12"/>
      <c r="G49" s="12"/>
      <c r="H49" s="12"/>
      <c r="I49" s="12"/>
      <c r="J49" s="5" t="s">
        <v>5232</v>
      </c>
      <c r="K49" s="8"/>
      <c r="L49" s="8"/>
      <c r="M49" s="5" t="s">
        <v>4943</v>
      </c>
    </row>
    <row r="50" spans="1:13" ht="11" customHeight="1" x14ac:dyDescent="0.35">
      <c r="D50" s="5" t="s">
        <v>4953</v>
      </c>
      <c r="E50" s="8"/>
      <c r="F50" s="8"/>
      <c r="G50" s="8"/>
      <c r="H50" s="5" t="s">
        <v>4956</v>
      </c>
      <c r="I50" s="5" t="s">
        <v>4957</v>
      </c>
    </row>
    <row r="51" spans="1:13" ht="11" customHeight="1" x14ac:dyDescent="0.35">
      <c r="D51" s="5" t="s">
        <v>5265</v>
      </c>
      <c r="E51" s="5" t="s">
        <v>5266</v>
      </c>
      <c r="F51" s="5" t="s">
        <v>5267</v>
      </c>
      <c r="G51" s="5" t="s">
        <v>5266</v>
      </c>
      <c r="H51" s="5" t="s">
        <v>5267</v>
      </c>
      <c r="I51" s="5" t="s">
        <v>5267</v>
      </c>
    </row>
    <row r="52" spans="1:13" ht="11" customHeight="1" x14ac:dyDescent="0.35">
      <c r="D52" s="5" t="s">
        <v>1572</v>
      </c>
      <c r="E52" s="5" t="s">
        <v>5026</v>
      </c>
      <c r="F52" s="5" t="s">
        <v>5026</v>
      </c>
      <c r="G52" s="5" t="s">
        <v>5027</v>
      </c>
      <c r="H52" s="5" t="s">
        <v>5027</v>
      </c>
      <c r="I52" s="5" t="s">
        <v>5027</v>
      </c>
    </row>
  </sheetData>
  <mergeCells count="27">
    <mergeCell ref="A49:C49"/>
    <mergeCell ref="B10:C10"/>
    <mergeCell ref="B9:C9"/>
    <mergeCell ref="A48:C48"/>
    <mergeCell ref="B46:C46"/>
    <mergeCell ref="A11:A28"/>
    <mergeCell ref="B21:B24"/>
    <mergeCell ref="A45:C45"/>
    <mergeCell ref="B30:B33"/>
    <mergeCell ref="B25:B28"/>
    <mergeCell ref="A30:A44"/>
    <mergeCell ref="A46:A47"/>
    <mergeCell ref="A9:A10"/>
    <mergeCell ref="A29:C29"/>
    <mergeCell ref="B34:B35"/>
    <mergeCell ref="B47:C47"/>
    <mergeCell ref="C1:C2"/>
    <mergeCell ref="B11:B15"/>
    <mergeCell ref="M7:M8"/>
    <mergeCell ref="L7:L8"/>
    <mergeCell ref="B36:B44"/>
    <mergeCell ref="K7:K8"/>
    <mergeCell ref="D1:D2"/>
    <mergeCell ref="E6:F6"/>
    <mergeCell ref="G6:I6"/>
    <mergeCell ref="J7:J8"/>
    <mergeCell ref="B16:B20"/>
  </mergeCells>
  <dataValidations count="1">
    <dataValidation type="custom" allowBlank="1" showErrorMessage="1" errorTitle="Error" error="Data is of incorrect type!" sqref="E9:I49" xr:uid="{00000000-0002-0000-E600-000002000000}">
      <formula1>ISNUMBER(E9)</formula1>
    </dataValidation>
  </dataValidations>
  <hyperlinks>
    <hyperlink ref="A1" location="'Table of Contents'!A1" display="S.26.01.04.01 - Market risk - basic information, part 1" xr:uid="{00000000-0004-0000-E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600-000000000000}">
          <x14:formula1>
            <xm:f>Enumerations!$A$787:$A$787</xm:f>
          </x14:formula1>
          <xm:sqref>B3</xm:sqref>
        </x14:dataValidation>
        <x14:dataValidation type="list" allowBlank="1" showErrorMessage="1" errorTitle="Error" error="Data is of incorrect type!" xr:uid="{00000000-0002-0000-E600-000001000000}">
          <x14:formula1>
            <xm:f>Enumerations!$A$788:$C$788</xm:f>
          </x14:formula1>
          <xm:sqref>B4</xm:sqref>
        </x14:dataValidation>
      </x14:dataValidations>
    </ext>
  </extLst>
</worksheet>
</file>

<file path=xl/worksheets/sheet2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700-000000000000}">
  <sheetPr codeName="Sheet232">
    <pageSetUpPr autoPageBreaks="0"/>
  </sheetPr>
  <dimension ref="A1:J55"/>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0" width="15" customWidth="1"/>
  </cols>
  <sheetData>
    <row r="1" spans="1:10" ht="11" customHeight="1" x14ac:dyDescent="0.35">
      <c r="A1" s="1" t="s">
        <v>5316</v>
      </c>
      <c r="C1" s="33" t="s">
        <v>20</v>
      </c>
      <c r="D1" s="33" t="s">
        <v>4958</v>
      </c>
    </row>
    <row r="2" spans="1:10" x14ac:dyDescent="0.35">
      <c r="C2" s="34"/>
      <c r="D2" s="34"/>
    </row>
    <row r="3" spans="1:10" ht="10" customHeight="1" x14ac:dyDescent="0.35">
      <c r="A3" s="3" t="s">
        <v>2</v>
      </c>
      <c r="B3" s="2"/>
      <c r="C3" s="8"/>
      <c r="D3" s="8"/>
    </row>
    <row r="4" spans="1:10" ht="11" customHeight="1" x14ac:dyDescent="0.35">
      <c r="A4" s="3" t="s">
        <v>4929</v>
      </c>
      <c r="B4" s="2"/>
      <c r="C4" s="8"/>
      <c r="D4" s="5" t="s">
        <v>4959</v>
      </c>
    </row>
    <row r="6" spans="1:10" ht="11" customHeight="1" x14ac:dyDescent="0.35">
      <c r="E6" s="35" t="s">
        <v>5162</v>
      </c>
      <c r="F6" s="36"/>
    </row>
    <row r="7" spans="1:10" ht="11" customHeight="1" x14ac:dyDescent="0.35">
      <c r="E7" s="3" t="s">
        <v>4930</v>
      </c>
      <c r="F7" s="3" t="s">
        <v>4931</v>
      </c>
      <c r="G7" s="33" t="s">
        <v>14</v>
      </c>
      <c r="H7" s="33" t="s">
        <v>4941</v>
      </c>
      <c r="I7" s="33" t="s">
        <v>4920</v>
      </c>
      <c r="J7" s="33" t="s">
        <v>4942</v>
      </c>
    </row>
    <row r="8" spans="1:10" ht="11" customHeight="1" x14ac:dyDescent="0.35">
      <c r="E8" s="4" t="s">
        <v>1276</v>
      </c>
      <c r="F8" s="4" t="s">
        <v>1280</v>
      </c>
      <c r="G8" s="34"/>
      <c r="H8" s="34"/>
      <c r="I8" s="34"/>
      <c r="J8" s="34"/>
    </row>
    <row r="9" spans="1:10" ht="11" customHeight="1" x14ac:dyDescent="0.35">
      <c r="A9" s="38" t="s">
        <v>5165</v>
      </c>
      <c r="B9" s="39"/>
      <c r="C9" s="39"/>
      <c r="D9" s="4" t="s">
        <v>528</v>
      </c>
      <c r="E9" s="6"/>
      <c r="F9" s="6"/>
      <c r="G9" s="5" t="s">
        <v>4955</v>
      </c>
      <c r="H9" s="8"/>
      <c r="I9" s="8"/>
      <c r="J9" s="5" t="s">
        <v>5269</v>
      </c>
    </row>
    <row r="10" spans="1:10" ht="11" customHeight="1" x14ac:dyDescent="0.35">
      <c r="A10" s="36"/>
      <c r="B10" s="37" t="s">
        <v>5166</v>
      </c>
      <c r="C10" s="36"/>
      <c r="D10" s="4" t="s">
        <v>536</v>
      </c>
      <c r="E10" s="6"/>
      <c r="F10" s="6"/>
      <c r="G10" s="5" t="s">
        <v>4955</v>
      </c>
      <c r="H10" s="8"/>
      <c r="I10" s="8"/>
      <c r="J10" s="5" t="s">
        <v>5233</v>
      </c>
    </row>
    <row r="11" spans="1:10" ht="11" customHeight="1" x14ac:dyDescent="0.35">
      <c r="A11" s="36"/>
      <c r="B11" s="37" t="s">
        <v>5167</v>
      </c>
      <c r="C11" s="36"/>
      <c r="D11" s="4" t="s">
        <v>794</v>
      </c>
      <c r="E11" s="6"/>
      <c r="F11" s="6"/>
      <c r="G11" s="5" t="s">
        <v>4955</v>
      </c>
      <c r="H11" s="8"/>
      <c r="I11" s="8"/>
      <c r="J11" s="5" t="s">
        <v>5234</v>
      </c>
    </row>
    <row r="12" spans="1:10" ht="11" customHeight="1" x14ac:dyDescent="0.35">
      <c r="A12" s="38" t="s">
        <v>5168</v>
      </c>
      <c r="B12" s="39"/>
      <c r="C12" s="39"/>
      <c r="D12" s="4" t="s">
        <v>550</v>
      </c>
      <c r="E12" s="6"/>
      <c r="F12" s="6"/>
      <c r="G12" s="5" t="s">
        <v>4955</v>
      </c>
      <c r="H12" s="8"/>
      <c r="I12" s="8"/>
      <c r="J12" s="5" t="s">
        <v>5240</v>
      </c>
    </row>
    <row r="13" spans="1:10" ht="11" customHeight="1" x14ac:dyDescent="0.35">
      <c r="A13" s="36"/>
      <c r="B13" s="38" t="s">
        <v>5169</v>
      </c>
      <c r="C13" s="10"/>
      <c r="D13" s="4" t="s">
        <v>552</v>
      </c>
      <c r="E13" s="6"/>
      <c r="F13" s="6"/>
      <c r="G13" s="5" t="s">
        <v>5271</v>
      </c>
      <c r="H13" s="8"/>
      <c r="I13" s="5" t="s">
        <v>4921</v>
      </c>
      <c r="J13" s="5" t="s">
        <v>5240</v>
      </c>
    </row>
    <row r="14" spans="1:10" ht="11" customHeight="1" x14ac:dyDescent="0.35">
      <c r="A14" s="36"/>
      <c r="B14" s="36"/>
      <c r="C14" s="7" t="s">
        <v>5170</v>
      </c>
      <c r="D14" s="4" t="s">
        <v>5171</v>
      </c>
      <c r="E14" s="12"/>
      <c r="F14" s="12"/>
      <c r="G14" s="5" t="s">
        <v>5272</v>
      </c>
      <c r="H14" s="8"/>
      <c r="I14" s="5" t="s">
        <v>4921</v>
      </c>
      <c r="J14" s="5" t="s">
        <v>5242</v>
      </c>
    </row>
    <row r="15" spans="1:10" ht="11" customHeight="1" x14ac:dyDescent="0.35">
      <c r="A15" s="36"/>
      <c r="B15" s="36"/>
      <c r="C15" s="7" t="s">
        <v>5172</v>
      </c>
      <c r="D15" s="4" t="s">
        <v>556</v>
      </c>
      <c r="E15" s="12"/>
      <c r="F15" s="12"/>
      <c r="G15" s="5" t="s">
        <v>5273</v>
      </c>
      <c r="H15" s="8"/>
      <c r="I15" s="5" t="s">
        <v>4921</v>
      </c>
      <c r="J15" s="5" t="s">
        <v>5242</v>
      </c>
    </row>
    <row r="16" spans="1:10" ht="11" customHeight="1" x14ac:dyDescent="0.35">
      <c r="A16" s="36"/>
      <c r="B16" s="36"/>
      <c r="C16" s="7" t="s">
        <v>5173</v>
      </c>
      <c r="D16" s="4" t="s">
        <v>5174</v>
      </c>
      <c r="E16" s="12"/>
      <c r="F16" s="12"/>
      <c r="G16" s="5" t="s">
        <v>5274</v>
      </c>
      <c r="H16" s="8"/>
      <c r="I16" s="5" t="s">
        <v>4921</v>
      </c>
      <c r="J16" s="5" t="s">
        <v>5242</v>
      </c>
    </row>
    <row r="17" spans="1:10" ht="11" customHeight="1" x14ac:dyDescent="0.35">
      <c r="A17" s="36"/>
      <c r="B17" s="36"/>
      <c r="C17" s="7" t="s">
        <v>5175</v>
      </c>
      <c r="D17" s="4" t="s">
        <v>558</v>
      </c>
      <c r="E17" s="12"/>
      <c r="F17" s="12"/>
      <c r="G17" s="5" t="s">
        <v>5275</v>
      </c>
      <c r="H17" s="8"/>
      <c r="I17" s="5" t="s">
        <v>4921</v>
      </c>
      <c r="J17" s="5" t="s">
        <v>5001</v>
      </c>
    </row>
    <row r="18" spans="1:10" ht="11" customHeight="1" x14ac:dyDescent="0.35">
      <c r="A18" s="36"/>
      <c r="B18" s="38" t="s">
        <v>5176</v>
      </c>
      <c r="C18" s="10"/>
      <c r="D18" s="4" t="s">
        <v>560</v>
      </c>
      <c r="E18" s="6"/>
      <c r="F18" s="6"/>
      <c r="G18" s="5" t="s">
        <v>5271</v>
      </c>
      <c r="H18" s="8"/>
      <c r="I18" s="5" t="s">
        <v>4922</v>
      </c>
      <c r="J18" s="5" t="s">
        <v>5240</v>
      </c>
    </row>
    <row r="19" spans="1:10" ht="11" customHeight="1" x14ac:dyDescent="0.35">
      <c r="A19" s="36"/>
      <c r="B19" s="36"/>
      <c r="C19" s="7" t="s">
        <v>5177</v>
      </c>
      <c r="D19" s="4" t="s">
        <v>5178</v>
      </c>
      <c r="E19" s="12"/>
      <c r="F19" s="12"/>
      <c r="G19" s="5" t="s">
        <v>5272</v>
      </c>
      <c r="H19" s="8"/>
      <c r="I19" s="5" t="s">
        <v>4922</v>
      </c>
      <c r="J19" s="5" t="s">
        <v>5242</v>
      </c>
    </row>
    <row r="20" spans="1:10" ht="11" customHeight="1" x14ac:dyDescent="0.35">
      <c r="A20" s="36"/>
      <c r="B20" s="36"/>
      <c r="C20" s="7" t="s">
        <v>5179</v>
      </c>
      <c r="D20" s="4" t="s">
        <v>988</v>
      </c>
      <c r="E20" s="12"/>
      <c r="F20" s="12"/>
      <c r="G20" s="5" t="s">
        <v>5273</v>
      </c>
      <c r="H20" s="8"/>
      <c r="I20" s="5" t="s">
        <v>4922</v>
      </c>
      <c r="J20" s="5" t="s">
        <v>5242</v>
      </c>
    </row>
    <row r="21" spans="1:10" ht="11" customHeight="1" x14ac:dyDescent="0.35">
      <c r="A21" s="36"/>
      <c r="B21" s="36"/>
      <c r="C21" s="7" t="s">
        <v>5180</v>
      </c>
      <c r="D21" s="4" t="s">
        <v>5181</v>
      </c>
      <c r="E21" s="12"/>
      <c r="F21" s="12"/>
      <c r="G21" s="5" t="s">
        <v>5274</v>
      </c>
      <c r="H21" s="8"/>
      <c r="I21" s="5" t="s">
        <v>4922</v>
      </c>
      <c r="J21" s="5" t="s">
        <v>5242</v>
      </c>
    </row>
    <row r="22" spans="1:10" ht="11" customHeight="1" x14ac:dyDescent="0.35">
      <c r="A22" s="36"/>
      <c r="B22" s="36"/>
      <c r="C22" s="7" t="s">
        <v>5182</v>
      </c>
      <c r="D22" s="4" t="s">
        <v>566</v>
      </c>
      <c r="E22" s="12"/>
      <c r="F22" s="12"/>
      <c r="G22" s="5" t="s">
        <v>5275</v>
      </c>
      <c r="H22" s="8"/>
      <c r="I22" s="5" t="s">
        <v>4922</v>
      </c>
      <c r="J22" s="5" t="s">
        <v>5001</v>
      </c>
    </row>
    <row r="23" spans="1:10" ht="11" customHeight="1" x14ac:dyDescent="0.35">
      <c r="A23" s="36"/>
      <c r="B23" s="38" t="s">
        <v>5183</v>
      </c>
      <c r="C23" s="10"/>
      <c r="D23" s="4" t="s">
        <v>5184</v>
      </c>
      <c r="E23" s="6"/>
      <c r="F23" s="6"/>
      <c r="G23" s="5" t="s">
        <v>5271</v>
      </c>
      <c r="H23" s="8"/>
      <c r="I23" s="5" t="s">
        <v>5246</v>
      </c>
      <c r="J23" s="5" t="s">
        <v>5240</v>
      </c>
    </row>
    <row r="24" spans="1:10" ht="11" customHeight="1" x14ac:dyDescent="0.35">
      <c r="A24" s="36"/>
      <c r="B24" s="36"/>
      <c r="C24" s="7" t="s">
        <v>5185</v>
      </c>
      <c r="D24" s="4" t="s">
        <v>5186</v>
      </c>
      <c r="E24" s="12"/>
      <c r="F24" s="12"/>
      <c r="G24" s="5" t="s">
        <v>5272</v>
      </c>
      <c r="H24" s="8"/>
      <c r="I24" s="5" t="s">
        <v>5246</v>
      </c>
      <c r="J24" s="5" t="s">
        <v>5240</v>
      </c>
    </row>
    <row r="25" spans="1:10" ht="11" customHeight="1" x14ac:dyDescent="0.35">
      <c r="A25" s="36"/>
      <c r="B25" s="36"/>
      <c r="C25" s="7" t="s">
        <v>5187</v>
      </c>
      <c r="D25" s="4" t="s">
        <v>5188</v>
      </c>
      <c r="E25" s="12"/>
      <c r="F25" s="12"/>
      <c r="G25" s="5" t="s">
        <v>5273</v>
      </c>
      <c r="H25" s="8"/>
      <c r="I25" s="5" t="s">
        <v>5246</v>
      </c>
      <c r="J25" s="5" t="s">
        <v>5240</v>
      </c>
    </row>
    <row r="26" spans="1:10" ht="11" customHeight="1" x14ac:dyDescent="0.35">
      <c r="A26" s="36"/>
      <c r="B26" s="36"/>
      <c r="C26" s="7" t="s">
        <v>5189</v>
      </c>
      <c r="D26" s="4" t="s">
        <v>992</v>
      </c>
      <c r="E26" s="12"/>
      <c r="F26" s="12"/>
      <c r="G26" s="5" t="s">
        <v>5274</v>
      </c>
      <c r="H26" s="8"/>
      <c r="I26" s="5" t="s">
        <v>5246</v>
      </c>
      <c r="J26" s="5" t="s">
        <v>5240</v>
      </c>
    </row>
    <row r="27" spans="1:10" ht="11" customHeight="1" x14ac:dyDescent="0.35">
      <c r="A27" s="36"/>
      <c r="B27" s="38" t="s">
        <v>5190</v>
      </c>
      <c r="C27" s="10"/>
      <c r="D27" s="4" t="s">
        <v>5191</v>
      </c>
      <c r="E27" s="6"/>
      <c r="F27" s="6"/>
      <c r="G27" s="5" t="s">
        <v>5271</v>
      </c>
      <c r="H27" s="8"/>
      <c r="I27" s="5" t="s">
        <v>5247</v>
      </c>
      <c r="J27" s="5" t="s">
        <v>5240</v>
      </c>
    </row>
    <row r="28" spans="1:10" ht="11" customHeight="1" x14ac:dyDescent="0.35">
      <c r="A28" s="36"/>
      <c r="B28" s="36"/>
      <c r="C28" s="7" t="s">
        <v>5192</v>
      </c>
      <c r="D28" s="4" t="s">
        <v>5193</v>
      </c>
      <c r="E28" s="12"/>
      <c r="F28" s="12"/>
      <c r="G28" s="5" t="s">
        <v>5272</v>
      </c>
      <c r="H28" s="8"/>
      <c r="I28" s="5" t="s">
        <v>5247</v>
      </c>
      <c r="J28" s="5" t="s">
        <v>5240</v>
      </c>
    </row>
    <row r="29" spans="1:10" ht="11" customHeight="1" x14ac:dyDescent="0.35">
      <c r="A29" s="36"/>
      <c r="B29" s="36"/>
      <c r="C29" s="7" t="s">
        <v>5194</v>
      </c>
      <c r="D29" s="4" t="s">
        <v>5195</v>
      </c>
      <c r="E29" s="12"/>
      <c r="F29" s="12"/>
      <c r="G29" s="5" t="s">
        <v>5273</v>
      </c>
      <c r="H29" s="8"/>
      <c r="I29" s="5" t="s">
        <v>5247</v>
      </c>
      <c r="J29" s="5" t="s">
        <v>5240</v>
      </c>
    </row>
    <row r="30" spans="1:10" ht="11" customHeight="1" x14ac:dyDescent="0.35">
      <c r="A30" s="36"/>
      <c r="B30" s="36"/>
      <c r="C30" s="7" t="s">
        <v>5196</v>
      </c>
      <c r="D30" s="4" t="s">
        <v>5197</v>
      </c>
      <c r="E30" s="12"/>
      <c r="F30" s="12"/>
      <c r="G30" s="5" t="s">
        <v>5274</v>
      </c>
      <c r="H30" s="8"/>
      <c r="I30" s="5" t="s">
        <v>5247</v>
      </c>
      <c r="J30" s="5" t="s">
        <v>5240</v>
      </c>
    </row>
    <row r="31" spans="1:10" ht="11" customHeight="1" x14ac:dyDescent="0.35">
      <c r="A31" s="37" t="s">
        <v>5198</v>
      </c>
      <c r="B31" s="36"/>
      <c r="C31" s="36"/>
      <c r="D31" s="4" t="s">
        <v>570</v>
      </c>
      <c r="E31" s="6"/>
      <c r="F31" s="6"/>
      <c r="G31" s="5" t="s">
        <v>4955</v>
      </c>
      <c r="H31" s="8"/>
      <c r="I31" s="8"/>
      <c r="J31" s="5" t="s">
        <v>5235</v>
      </c>
    </row>
    <row r="32" spans="1:10" ht="11" customHeight="1" x14ac:dyDescent="0.35">
      <c r="A32" s="38" t="s">
        <v>5199</v>
      </c>
      <c r="B32" s="39"/>
      <c r="C32" s="39"/>
      <c r="D32" s="4" t="s">
        <v>584</v>
      </c>
      <c r="E32" s="6"/>
      <c r="F32" s="6"/>
      <c r="G32" s="5" t="s">
        <v>4955</v>
      </c>
      <c r="H32" s="8"/>
      <c r="I32" s="8"/>
      <c r="J32" s="5" t="s">
        <v>5248</v>
      </c>
    </row>
    <row r="33" spans="1:10" ht="11" customHeight="1" x14ac:dyDescent="0.35">
      <c r="A33" s="36"/>
      <c r="B33" s="38" t="s">
        <v>5200</v>
      </c>
      <c r="C33" s="10"/>
      <c r="D33" s="4" t="s">
        <v>586</v>
      </c>
      <c r="E33" s="6"/>
      <c r="F33" s="6"/>
      <c r="G33" s="5" t="s">
        <v>4955</v>
      </c>
      <c r="H33" s="8"/>
      <c r="I33" s="5" t="s">
        <v>5249</v>
      </c>
      <c r="J33" s="5" t="s">
        <v>5248</v>
      </c>
    </row>
    <row r="34" spans="1:10" ht="11" customHeight="1" x14ac:dyDescent="0.35">
      <c r="A34" s="36"/>
      <c r="B34" s="36"/>
      <c r="C34" s="7" t="s">
        <v>5201</v>
      </c>
      <c r="D34" s="4" t="s">
        <v>5202</v>
      </c>
      <c r="E34" s="6"/>
      <c r="F34" s="6"/>
      <c r="G34" s="5" t="s">
        <v>4955</v>
      </c>
      <c r="H34" s="8"/>
      <c r="I34" s="5" t="s">
        <v>5250</v>
      </c>
      <c r="J34" s="5" t="s">
        <v>5248</v>
      </c>
    </row>
    <row r="35" spans="1:10" ht="11" customHeight="1" x14ac:dyDescent="0.35">
      <c r="A35" s="36"/>
      <c r="B35" s="36"/>
      <c r="C35" s="7" t="s">
        <v>5203</v>
      </c>
      <c r="D35" s="4" t="s">
        <v>5204</v>
      </c>
      <c r="E35" s="6"/>
      <c r="F35" s="6"/>
      <c r="G35" s="5" t="s">
        <v>4955</v>
      </c>
      <c r="H35" s="8"/>
      <c r="I35" s="5" t="s">
        <v>5251</v>
      </c>
      <c r="J35" s="5" t="s">
        <v>5248</v>
      </c>
    </row>
    <row r="36" spans="1:10" ht="11" customHeight="1" x14ac:dyDescent="0.35">
      <c r="A36" s="36"/>
      <c r="B36" s="36"/>
      <c r="C36" s="7" t="s">
        <v>5205</v>
      </c>
      <c r="D36" s="4" t="s">
        <v>5206</v>
      </c>
      <c r="E36" s="6"/>
      <c r="F36" s="6"/>
      <c r="G36" s="5" t="s">
        <v>4955</v>
      </c>
      <c r="H36" s="8"/>
      <c r="I36" s="5" t="s">
        <v>5252</v>
      </c>
      <c r="J36" s="5" t="s">
        <v>5248</v>
      </c>
    </row>
    <row r="37" spans="1:10" ht="11" customHeight="1" x14ac:dyDescent="0.35">
      <c r="A37" s="36"/>
      <c r="B37" s="38" t="s">
        <v>5207</v>
      </c>
      <c r="C37" s="10"/>
      <c r="D37" s="4" t="s">
        <v>805</v>
      </c>
      <c r="E37" s="6"/>
      <c r="F37" s="6"/>
      <c r="G37" s="5" t="s">
        <v>4955</v>
      </c>
      <c r="H37" s="8"/>
      <c r="I37" s="5" t="s">
        <v>5253</v>
      </c>
      <c r="J37" s="5" t="s">
        <v>5248</v>
      </c>
    </row>
    <row r="38" spans="1:10" ht="11" customHeight="1" x14ac:dyDescent="0.35">
      <c r="A38" s="36"/>
      <c r="B38" s="36"/>
      <c r="C38" s="7" t="s">
        <v>5208</v>
      </c>
      <c r="D38" s="4" t="s">
        <v>3939</v>
      </c>
      <c r="E38" s="6"/>
      <c r="F38" s="6"/>
      <c r="G38" s="5" t="s">
        <v>4955</v>
      </c>
      <c r="H38" s="8"/>
      <c r="I38" s="5" t="s">
        <v>5253</v>
      </c>
      <c r="J38" s="5" t="s">
        <v>5254</v>
      </c>
    </row>
    <row r="39" spans="1:10" ht="11" customHeight="1" x14ac:dyDescent="0.35">
      <c r="A39" s="36"/>
      <c r="B39" s="36"/>
      <c r="C39" s="7" t="s">
        <v>5209</v>
      </c>
      <c r="D39" s="4" t="s">
        <v>588</v>
      </c>
      <c r="E39" s="6"/>
      <c r="F39" s="6"/>
      <c r="G39" s="5" t="s">
        <v>4955</v>
      </c>
      <c r="H39" s="8"/>
      <c r="I39" s="5" t="s">
        <v>5253</v>
      </c>
      <c r="J39" s="5" t="s">
        <v>5255</v>
      </c>
    </row>
    <row r="40" spans="1:10" ht="11" customHeight="1" x14ac:dyDescent="0.35">
      <c r="A40" s="36"/>
      <c r="B40" s="38" t="s">
        <v>5210</v>
      </c>
      <c r="C40" s="10"/>
      <c r="D40" s="4" t="s">
        <v>590</v>
      </c>
      <c r="E40" s="6"/>
      <c r="F40" s="6"/>
      <c r="G40" s="5" t="s">
        <v>4955</v>
      </c>
      <c r="H40" s="8"/>
      <c r="I40" s="5" t="s">
        <v>5256</v>
      </c>
      <c r="J40" s="5" t="s">
        <v>5248</v>
      </c>
    </row>
    <row r="41" spans="1:10" ht="11" customHeight="1" x14ac:dyDescent="0.35">
      <c r="A41" s="36"/>
      <c r="B41" s="36"/>
      <c r="C41" s="7" t="s">
        <v>5211</v>
      </c>
      <c r="D41" s="4" t="s">
        <v>5212</v>
      </c>
      <c r="E41" s="6"/>
      <c r="F41" s="6"/>
      <c r="G41" s="5" t="s">
        <v>4955</v>
      </c>
      <c r="H41" s="8"/>
      <c r="I41" s="5" t="s">
        <v>5257</v>
      </c>
      <c r="J41" s="5" t="s">
        <v>5248</v>
      </c>
    </row>
    <row r="42" spans="1:10" ht="11" customHeight="1" x14ac:dyDescent="0.35">
      <c r="A42" s="36"/>
      <c r="B42" s="36"/>
      <c r="C42" s="7" t="s">
        <v>5213</v>
      </c>
      <c r="D42" s="4" t="s">
        <v>5214</v>
      </c>
      <c r="E42" s="6"/>
      <c r="F42" s="6"/>
      <c r="G42" s="5" t="s">
        <v>4955</v>
      </c>
      <c r="H42" s="8"/>
      <c r="I42" s="5" t="s">
        <v>5258</v>
      </c>
      <c r="J42" s="5" t="s">
        <v>5248</v>
      </c>
    </row>
    <row r="43" spans="1:10" ht="11" customHeight="1" x14ac:dyDescent="0.35">
      <c r="A43" s="36"/>
      <c r="B43" s="36"/>
      <c r="C43" s="7" t="s">
        <v>5215</v>
      </c>
      <c r="D43" s="4" t="s">
        <v>5216</v>
      </c>
      <c r="E43" s="6"/>
      <c r="F43" s="6"/>
      <c r="G43" s="5" t="s">
        <v>4955</v>
      </c>
      <c r="H43" s="8"/>
      <c r="I43" s="5" t="s">
        <v>5263</v>
      </c>
      <c r="J43" s="5" t="s">
        <v>5248</v>
      </c>
    </row>
    <row r="44" spans="1:10" ht="11" customHeight="1" x14ac:dyDescent="0.35">
      <c r="A44" s="36"/>
      <c r="B44" s="36"/>
      <c r="C44" s="7" t="s">
        <v>5217</v>
      </c>
      <c r="D44" s="4" t="s">
        <v>5218</v>
      </c>
      <c r="E44" s="6"/>
      <c r="F44" s="6"/>
      <c r="G44" s="5" t="s">
        <v>4955</v>
      </c>
      <c r="H44" s="8"/>
      <c r="I44" s="5" t="s">
        <v>5264</v>
      </c>
      <c r="J44" s="5" t="s">
        <v>5248</v>
      </c>
    </row>
    <row r="45" spans="1:10" ht="11" customHeight="1" x14ac:dyDescent="0.35">
      <c r="A45" s="36"/>
      <c r="B45" s="36"/>
      <c r="C45" s="7" t="s">
        <v>5219</v>
      </c>
      <c r="D45" s="4" t="s">
        <v>3940</v>
      </c>
      <c r="E45" s="6"/>
      <c r="F45" s="6"/>
      <c r="G45" s="5" t="s">
        <v>4955</v>
      </c>
      <c r="H45" s="8"/>
      <c r="I45" s="5" t="s">
        <v>5259</v>
      </c>
      <c r="J45" s="5" t="s">
        <v>5248</v>
      </c>
    </row>
    <row r="46" spans="1:10" ht="11" customHeight="1" x14ac:dyDescent="0.35">
      <c r="A46" s="36"/>
      <c r="B46" s="36"/>
      <c r="C46" s="7" t="s">
        <v>5220</v>
      </c>
      <c r="D46" s="4" t="s">
        <v>5221</v>
      </c>
      <c r="E46" s="6"/>
      <c r="F46" s="6"/>
      <c r="G46" s="5" t="s">
        <v>4955</v>
      </c>
      <c r="H46" s="8"/>
      <c r="I46" s="5" t="s">
        <v>5260</v>
      </c>
      <c r="J46" s="5" t="s">
        <v>5248</v>
      </c>
    </row>
    <row r="47" spans="1:10" ht="11" customHeight="1" x14ac:dyDescent="0.35">
      <c r="A47" s="36"/>
      <c r="B47" s="36"/>
      <c r="C47" s="7" t="s">
        <v>5222</v>
      </c>
      <c r="D47" s="4" t="s">
        <v>5223</v>
      </c>
      <c r="E47" s="6"/>
      <c r="F47" s="6"/>
      <c r="G47" s="5" t="s">
        <v>4955</v>
      </c>
      <c r="H47" s="8"/>
      <c r="I47" s="5" t="s">
        <v>5261</v>
      </c>
      <c r="J47" s="5" t="s">
        <v>5248</v>
      </c>
    </row>
    <row r="48" spans="1:10" ht="11" customHeight="1" x14ac:dyDescent="0.35">
      <c r="A48" s="36"/>
      <c r="B48" s="36"/>
      <c r="C48" s="7" t="s">
        <v>5224</v>
      </c>
      <c r="D48" s="4" t="s">
        <v>5225</v>
      </c>
      <c r="E48" s="6"/>
      <c r="F48" s="6"/>
      <c r="G48" s="5" t="s">
        <v>4955</v>
      </c>
      <c r="H48" s="8"/>
      <c r="I48" s="5" t="s">
        <v>5262</v>
      </c>
      <c r="J48" s="5" t="s">
        <v>5248</v>
      </c>
    </row>
    <row r="49" spans="1:10" ht="11" customHeight="1" x14ac:dyDescent="0.35">
      <c r="A49" s="37" t="s">
        <v>5226</v>
      </c>
      <c r="B49" s="36"/>
      <c r="C49" s="36"/>
      <c r="D49" s="4" t="s">
        <v>596</v>
      </c>
      <c r="E49" s="6"/>
      <c r="F49" s="6"/>
      <c r="G49" s="5" t="s">
        <v>4955</v>
      </c>
      <c r="H49" s="8"/>
      <c r="I49" s="8"/>
      <c r="J49" s="5" t="s">
        <v>5236</v>
      </c>
    </row>
    <row r="50" spans="1:10" ht="11" customHeight="1" x14ac:dyDescent="0.35">
      <c r="A50" s="38" t="s">
        <v>5227</v>
      </c>
      <c r="B50" s="39"/>
      <c r="C50" s="39"/>
      <c r="D50" s="4" t="s">
        <v>1437</v>
      </c>
      <c r="E50" s="6"/>
      <c r="F50" s="6"/>
      <c r="G50" s="5" t="s">
        <v>4955</v>
      </c>
      <c r="H50" s="8"/>
      <c r="I50" s="8"/>
      <c r="J50" s="5" t="s">
        <v>5270</v>
      </c>
    </row>
    <row r="51" spans="1:10" ht="11" customHeight="1" x14ac:dyDescent="0.35">
      <c r="A51" s="36"/>
      <c r="B51" s="37" t="s">
        <v>5228</v>
      </c>
      <c r="C51" s="36"/>
      <c r="D51" s="4" t="s">
        <v>1439</v>
      </c>
      <c r="E51" s="6"/>
      <c r="F51" s="6"/>
      <c r="G51" s="5" t="s">
        <v>4955</v>
      </c>
      <c r="H51" s="8"/>
      <c r="I51" s="8"/>
      <c r="J51" s="5" t="s">
        <v>5237</v>
      </c>
    </row>
    <row r="52" spans="1:10" ht="11" customHeight="1" x14ac:dyDescent="0.35">
      <c r="A52" s="36"/>
      <c r="B52" s="37" t="s">
        <v>5229</v>
      </c>
      <c r="C52" s="36"/>
      <c r="D52" s="4" t="s">
        <v>1440</v>
      </c>
      <c r="E52" s="6"/>
      <c r="F52" s="6"/>
      <c r="G52" s="5" t="s">
        <v>4955</v>
      </c>
      <c r="H52" s="8"/>
      <c r="I52" s="8"/>
      <c r="J52" s="5" t="s">
        <v>5238</v>
      </c>
    </row>
    <row r="53" spans="1:10" ht="11" customHeight="1" x14ac:dyDescent="0.35">
      <c r="A53" s="37" t="s">
        <v>5230</v>
      </c>
      <c r="B53" s="36"/>
      <c r="C53" s="36"/>
      <c r="D53" s="4" t="s">
        <v>823</v>
      </c>
      <c r="E53" s="6"/>
      <c r="F53" s="6"/>
      <c r="G53" s="5" t="s">
        <v>4955</v>
      </c>
      <c r="H53" s="5" t="s">
        <v>4949</v>
      </c>
      <c r="I53" s="8"/>
      <c r="J53" s="5" t="s">
        <v>4943</v>
      </c>
    </row>
    <row r="54" spans="1:10" ht="11" customHeight="1" x14ac:dyDescent="0.35">
      <c r="A54" s="37" t="s">
        <v>5231</v>
      </c>
      <c r="B54" s="36"/>
      <c r="C54" s="36"/>
      <c r="D54" s="4" t="s">
        <v>1454</v>
      </c>
      <c r="E54" s="6"/>
      <c r="F54" s="6"/>
      <c r="G54" s="5" t="s">
        <v>4955</v>
      </c>
      <c r="H54" s="8"/>
      <c r="I54" s="8"/>
      <c r="J54" s="5" t="s">
        <v>4943</v>
      </c>
    </row>
    <row r="55" spans="1:10" ht="11" customHeight="1" x14ac:dyDescent="0.35">
      <c r="D55" s="5" t="s">
        <v>4953</v>
      </c>
      <c r="E55" s="5" t="s">
        <v>4956</v>
      </c>
      <c r="F55" s="5" t="s">
        <v>4957</v>
      </c>
    </row>
  </sheetData>
  <mergeCells count="30">
    <mergeCell ref="I7:I8"/>
    <mergeCell ref="B13:B17"/>
    <mergeCell ref="H7:H8"/>
    <mergeCell ref="J7:J8"/>
    <mergeCell ref="D1:D2"/>
    <mergeCell ref="C1:C2"/>
    <mergeCell ref="G7:G8"/>
    <mergeCell ref="E6:F6"/>
    <mergeCell ref="B9:C9"/>
    <mergeCell ref="B10:C10"/>
    <mergeCell ref="B12:C12"/>
    <mergeCell ref="B11:C11"/>
    <mergeCell ref="A31:C31"/>
    <mergeCell ref="A9:A11"/>
    <mergeCell ref="B18:B22"/>
    <mergeCell ref="A12:A30"/>
    <mergeCell ref="A53:C53"/>
    <mergeCell ref="A54:C54"/>
    <mergeCell ref="B27:B30"/>
    <mergeCell ref="B23:B26"/>
    <mergeCell ref="B40:B48"/>
    <mergeCell ref="B33:B36"/>
    <mergeCell ref="B50:C50"/>
    <mergeCell ref="A49:C49"/>
    <mergeCell ref="A50:A52"/>
    <mergeCell ref="B51:C51"/>
    <mergeCell ref="B52:C52"/>
    <mergeCell ref="A32:A48"/>
    <mergeCell ref="B37:B39"/>
    <mergeCell ref="B32:C32"/>
  </mergeCells>
  <dataValidations count="1">
    <dataValidation type="custom" allowBlank="1" showErrorMessage="1" errorTitle="Error" error="Data is of incorrect type!" sqref="E9:F54" xr:uid="{00000000-0002-0000-E700-000002000000}">
      <formula1>ISNUMBER(E9)</formula1>
    </dataValidation>
  </dataValidations>
  <hyperlinks>
    <hyperlink ref="A1" location="'Table of Contents'!A1" display="S.26.01.04.02 - Market risk - basic information, part 2" xr:uid="{00000000-0004-0000-E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700-000000000000}">
          <x14:formula1>
            <xm:f>Enumerations!$A$789:$A$789</xm:f>
          </x14:formula1>
          <xm:sqref>B3</xm:sqref>
        </x14:dataValidation>
        <x14:dataValidation type="list" allowBlank="1" showErrorMessage="1" errorTitle="Error" error="Data is of incorrect type!" xr:uid="{00000000-0002-0000-E700-000001000000}">
          <x14:formula1>
            <xm:f>Enumerations!$A$790:$C$790</xm:f>
          </x14:formula1>
          <xm:sqref>B4</xm:sqref>
        </x14:dataValidation>
      </x14:dataValidations>
    </ext>
  </extLst>
</worksheet>
</file>

<file path=xl/worksheets/sheet23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800-000000000000}">
  <sheetPr codeName="Sheet233">
    <pageSetUpPr autoPageBreaks="0"/>
  </sheetPr>
  <dimension ref="A1:D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5318</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5278</v>
      </c>
      <c r="B8" s="4" t="s">
        <v>5279</v>
      </c>
      <c r="C8" s="6"/>
      <c r="D8" s="5" t="s">
        <v>5285</v>
      </c>
    </row>
    <row r="9" spans="1:4" ht="11" customHeight="1" x14ac:dyDescent="0.35">
      <c r="A9" s="7" t="s">
        <v>5280</v>
      </c>
      <c r="B9" s="4" t="s">
        <v>5281</v>
      </c>
      <c r="C9" s="6"/>
      <c r="D9" s="5" t="s">
        <v>5286</v>
      </c>
    </row>
    <row r="10" spans="1:4" ht="11" customHeight="1" x14ac:dyDescent="0.35">
      <c r="A10" s="7" t="s">
        <v>5282</v>
      </c>
      <c r="B10" s="4" t="s">
        <v>520</v>
      </c>
      <c r="C10" s="6"/>
      <c r="D10" s="5" t="s">
        <v>5287</v>
      </c>
    </row>
    <row r="11" spans="1:4" ht="11" customHeight="1" x14ac:dyDescent="0.35">
      <c r="A11" s="7" t="s">
        <v>5283</v>
      </c>
      <c r="B11" s="4" t="s">
        <v>522</v>
      </c>
      <c r="C11" s="6"/>
      <c r="D11" s="5" t="s">
        <v>5288</v>
      </c>
    </row>
    <row r="12" spans="1:4" ht="11" customHeight="1" x14ac:dyDescent="0.35">
      <c r="A12" s="7" t="s">
        <v>5284</v>
      </c>
      <c r="B12" s="9" t="s">
        <v>524</v>
      </c>
      <c r="C12" s="6"/>
      <c r="D12" s="5" t="s">
        <v>5289</v>
      </c>
    </row>
  </sheetData>
  <mergeCells count="3">
    <mergeCell ref="D1:D2"/>
    <mergeCell ref="C1:C2"/>
    <mergeCell ref="D6:D7"/>
  </mergeCells>
  <hyperlinks>
    <hyperlink ref="A1" location="'Table of Contents'!A1" display="S.26.01.04.03 - Simplifications used" xr:uid="{00000000-0004-0000-E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E800-000000000000}">
          <x14:formula1>
            <xm:f>Enumerations!$A$791:$A$791</xm:f>
          </x14:formula1>
          <xm:sqref>B3</xm:sqref>
        </x14:dataValidation>
        <x14:dataValidation type="list" allowBlank="1" showErrorMessage="1" errorTitle="Error" error="Data is of incorrect type!" xr:uid="{00000000-0002-0000-E800-000001000000}">
          <x14:formula1>
            <xm:f>Enumerations!$A$792:$C$792</xm:f>
          </x14:formula1>
          <xm:sqref>B4</xm:sqref>
        </x14:dataValidation>
        <x14:dataValidation type="list" allowBlank="1" showErrorMessage="1" errorTitle="Error" error="Data is of incorrect type!" xr:uid="{00000000-0002-0000-E800-000002000000}">
          <x14:formula1>
            <xm:f>Enumerations!$A$793:$B$793</xm:f>
          </x14:formula1>
          <xm:sqref>C9</xm:sqref>
        </x14:dataValidation>
        <x14:dataValidation type="list" allowBlank="1" showErrorMessage="1" errorTitle="Error" error="Data is of incorrect type!" xr:uid="{00000000-0002-0000-E800-000003000000}">
          <x14:formula1>
            <xm:f>Enumerations!$A$794:$B$794</xm:f>
          </x14:formula1>
          <xm:sqref>C10</xm:sqref>
        </x14:dataValidation>
        <x14:dataValidation type="list" allowBlank="1" showErrorMessage="1" errorTitle="Error" error="Data is of incorrect type!" xr:uid="{00000000-0002-0000-E800-000004000000}">
          <x14:formula1>
            <xm:f>Enumerations!$A$795:$B$795</xm:f>
          </x14:formula1>
          <xm:sqref>C11</xm:sqref>
        </x14:dataValidation>
        <x14:dataValidation type="list" allowBlank="1" showErrorMessage="1" errorTitle="Error" error="Data is of incorrect type!" xr:uid="{00000000-0002-0000-E800-000005000000}">
          <x14:formula1>
            <xm:f>Enumerations!$A$796:$B$796</xm:f>
          </x14:formula1>
          <xm:sqref>C12</xm:sqref>
        </x14:dataValidation>
      </x14:dataValidations>
    </ext>
  </extLst>
</worksheet>
</file>

<file path=xl/worksheets/sheet2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900-000000000000}">
  <sheetPr codeName="Sheet234">
    <pageSetUpPr autoPageBreaks="0"/>
  </sheetPr>
  <dimension ref="A1:D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5320</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v>
      </c>
      <c r="D6" s="33" t="s">
        <v>14</v>
      </c>
    </row>
    <row r="7" spans="1:4" ht="11" customHeight="1" x14ac:dyDescent="0.35">
      <c r="C7" s="4" t="s">
        <v>1353</v>
      </c>
      <c r="D7" s="34"/>
    </row>
    <row r="8" spans="1:4" ht="11" customHeight="1" x14ac:dyDescent="0.35">
      <c r="A8" s="7" t="s">
        <v>5321</v>
      </c>
      <c r="B8" s="9" t="s">
        <v>1456</v>
      </c>
      <c r="C8" s="6"/>
      <c r="D8" s="5" t="s">
        <v>5322</v>
      </c>
    </row>
  </sheetData>
  <mergeCells count="3">
    <mergeCell ref="D1:D2"/>
    <mergeCell ref="D6:D7"/>
    <mergeCell ref="C1:C2"/>
  </mergeCells>
  <hyperlinks>
    <hyperlink ref="A1" location="'Table of Contents'!A1" display="S.26.01.04.04 - Currency used as a reference to calculate the currency risk" xr:uid="{00000000-0004-0000-E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900-000000000000}">
          <x14:formula1>
            <xm:f>Enumerations!$A$797:$A$797</xm:f>
          </x14:formula1>
          <xm:sqref>B3</xm:sqref>
        </x14:dataValidation>
        <x14:dataValidation type="list" allowBlank="1" showErrorMessage="1" errorTitle="Error" error="Data is of incorrect type!" xr:uid="{00000000-0002-0000-E900-000001000000}">
          <x14:formula1>
            <xm:f>Enumerations!$A$798:$C$798</xm:f>
          </x14:formula1>
          <xm:sqref>B4</xm:sqref>
        </x14:dataValidation>
        <x14:dataValidation type="list" allowBlank="1" showErrorMessage="1" errorTitle="Error" error="Data is of incorrect type!" xr:uid="{00000000-0002-0000-E900-000002000000}">
          <x14:formula1>
            <xm:f>Enumerations!$A$799:$GL$799</xm:f>
          </x14:formula1>
          <xm:sqref>C8</xm:sqref>
        </x14:dataValidation>
      </x14:dataValidations>
    </ext>
  </extLst>
</worksheet>
</file>

<file path=xl/worksheets/sheet23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A00-000000000000}">
  <sheetPr codeName="Sheet235">
    <pageSetUpPr autoPageBreaks="0"/>
  </sheetPr>
  <dimension ref="A1:F9"/>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6" width="15" customWidth="1"/>
  </cols>
  <sheetData>
    <row r="1" spans="1:6" ht="11" customHeight="1" x14ac:dyDescent="0.35">
      <c r="A1" s="1" t="s">
        <v>5323</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D6" s="3" t="s">
        <v>5294</v>
      </c>
      <c r="E6" s="3" t="s">
        <v>5295</v>
      </c>
      <c r="F6" s="3" t="s">
        <v>5296</v>
      </c>
    </row>
    <row r="7" spans="1:6" ht="15" customHeight="1" x14ac:dyDescent="0.35">
      <c r="A7" s="3" t="s">
        <v>1968</v>
      </c>
      <c r="B7" s="3" t="s">
        <v>5297</v>
      </c>
      <c r="C7" s="3" t="s">
        <v>5298</v>
      </c>
      <c r="D7" s="4" t="s">
        <v>1339</v>
      </c>
      <c r="E7" s="4" t="s">
        <v>1554</v>
      </c>
      <c r="F7" s="4" t="s">
        <v>1348</v>
      </c>
    </row>
    <row r="8" spans="1:6" ht="15" customHeight="1" x14ac:dyDescent="0.35">
      <c r="A8" s="2"/>
      <c r="B8" s="2"/>
      <c r="C8" s="2"/>
      <c r="D8" s="6"/>
      <c r="E8" s="6"/>
      <c r="F8" s="6"/>
    </row>
    <row r="9" spans="1:6" ht="11" customHeight="1" x14ac:dyDescent="0.35">
      <c r="C9" s="5" t="s">
        <v>14</v>
      </c>
      <c r="D9" s="5" t="s">
        <v>5299</v>
      </c>
      <c r="E9" s="5" t="s">
        <v>5300</v>
      </c>
      <c r="F9" s="5" t="s">
        <v>5301</v>
      </c>
    </row>
  </sheetData>
  <mergeCells count="2">
    <mergeCell ref="D1:D2"/>
    <mergeCell ref="C1:C2"/>
  </mergeCells>
  <dataValidations count="1">
    <dataValidation type="custom" allowBlank="1" showErrorMessage="1" errorTitle="Error" error="Data is of incorrect type!" sqref="E8:F8" xr:uid="{00000000-0002-0000-EA00-000003000000}">
      <formula1>ISNUMBER(E8)</formula1>
    </dataValidation>
  </dataValidations>
  <hyperlinks>
    <hyperlink ref="A1" location="'Table of Contents'!A1" display="S.26.01.04.05 - Equity under legislative programmes - list of all such investments" xr:uid="{00000000-0004-0000-E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A00-000000000000}">
          <x14:formula1>
            <xm:f>Enumerations!$A$800:$A$800</xm:f>
          </x14:formula1>
          <xm:sqref>B3</xm:sqref>
        </x14:dataValidation>
        <x14:dataValidation type="list" allowBlank="1" showErrorMessage="1" errorTitle="Error" error="Data is of incorrect type!" xr:uid="{00000000-0002-0000-EA00-000001000000}">
          <x14:formula1>
            <xm:f>Enumerations!$A$801:$C$801</xm:f>
          </x14:formula1>
          <xm:sqref>B4</xm:sqref>
        </x14:dataValidation>
        <x14:dataValidation type="list" allowBlank="1" showErrorMessage="1" errorTitle="Error" error="Data is of incorrect type!" xr:uid="{00000000-0002-0000-EA00-000002000000}">
          <x14:formula1>
            <xm:f>Enumerations!$A$802:$L$802</xm:f>
          </x14:formula1>
          <xm:sqref>D8</xm:sqref>
        </x14:dataValidation>
      </x14:dataValidations>
    </ext>
  </extLst>
</worksheet>
</file>

<file path=xl/worksheets/sheet2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B00-000000000000}">
  <sheetPr codeName="Sheet236">
    <pageSetUpPr autoPageBreaks="0"/>
  </sheetPr>
  <dimension ref="A1:L27"/>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2" width="15" customWidth="1"/>
  </cols>
  <sheetData>
    <row r="1" spans="1:12" ht="11" customHeight="1" x14ac:dyDescent="0.35">
      <c r="A1" s="1" t="s">
        <v>5324</v>
      </c>
      <c r="C1" s="33" t="s">
        <v>20</v>
      </c>
      <c r="D1" s="33" t="s">
        <v>4958</v>
      </c>
    </row>
    <row r="2" spans="1:12" x14ac:dyDescent="0.35">
      <c r="C2" s="34"/>
      <c r="D2" s="34"/>
    </row>
    <row r="3" spans="1:12" ht="10" customHeight="1" x14ac:dyDescent="0.35">
      <c r="A3" s="3" t="s">
        <v>2</v>
      </c>
      <c r="B3" s="2"/>
      <c r="C3" s="8"/>
      <c r="D3" s="8"/>
    </row>
    <row r="4" spans="1:12" ht="11" customHeight="1" x14ac:dyDescent="0.35">
      <c r="A4" s="3" t="s">
        <v>4929</v>
      </c>
      <c r="B4" s="2"/>
      <c r="C4" s="8"/>
      <c r="D4" s="5" t="s">
        <v>4959</v>
      </c>
    </row>
    <row r="6" spans="1:12" ht="11" customHeight="1" x14ac:dyDescent="0.35">
      <c r="D6" s="3" t="s">
        <v>5325</v>
      </c>
      <c r="E6" s="3" t="s">
        <v>5326</v>
      </c>
      <c r="F6" s="3" t="s">
        <v>5327</v>
      </c>
      <c r="G6" s="3" t="s">
        <v>5328</v>
      </c>
      <c r="H6" s="3" t="s">
        <v>4930</v>
      </c>
      <c r="I6" s="3" t="s">
        <v>4931</v>
      </c>
      <c r="J6" s="33" t="s">
        <v>4941</v>
      </c>
      <c r="K6" s="33" t="s">
        <v>5265</v>
      </c>
      <c r="L6" s="33" t="s">
        <v>4942</v>
      </c>
    </row>
    <row r="7" spans="1:12" ht="11" customHeight="1" x14ac:dyDescent="0.35">
      <c r="D7" s="4" t="s">
        <v>1332</v>
      </c>
      <c r="E7" s="4" t="s">
        <v>1339</v>
      </c>
      <c r="F7" s="4" t="s">
        <v>1348</v>
      </c>
      <c r="G7" s="4" t="s">
        <v>1276</v>
      </c>
      <c r="H7" s="4" t="s">
        <v>1278</v>
      </c>
      <c r="I7" s="4" t="s">
        <v>1280</v>
      </c>
      <c r="J7" s="34"/>
      <c r="K7" s="34"/>
      <c r="L7" s="34"/>
    </row>
    <row r="8" spans="1:12" ht="11" customHeight="1" x14ac:dyDescent="0.35">
      <c r="A8" s="38" t="s">
        <v>5329</v>
      </c>
      <c r="B8" s="10"/>
      <c r="C8" s="4" t="s">
        <v>528</v>
      </c>
      <c r="D8" s="12"/>
      <c r="E8" s="12"/>
      <c r="F8" s="12"/>
      <c r="G8" s="12"/>
      <c r="H8" s="12"/>
      <c r="I8" s="6"/>
      <c r="J8" s="8"/>
      <c r="K8" s="8"/>
      <c r="L8" s="5" t="s">
        <v>5347</v>
      </c>
    </row>
    <row r="9" spans="1:12" ht="11" customHeight="1" x14ac:dyDescent="0.35">
      <c r="A9" s="36"/>
      <c r="B9" s="7" t="s">
        <v>5330</v>
      </c>
      <c r="C9" s="4" t="s">
        <v>536</v>
      </c>
      <c r="D9" s="6"/>
      <c r="E9" s="6"/>
      <c r="F9" s="6"/>
      <c r="G9" s="6"/>
      <c r="H9" s="12"/>
      <c r="I9" s="12"/>
      <c r="J9" s="8"/>
      <c r="K9" s="5" t="s">
        <v>5352</v>
      </c>
      <c r="L9" s="5" t="s">
        <v>5347</v>
      </c>
    </row>
    <row r="10" spans="1:12" ht="11" customHeight="1" x14ac:dyDescent="0.35">
      <c r="A10" s="36"/>
      <c r="B10" s="7" t="s">
        <v>5331</v>
      </c>
      <c r="C10" s="4" t="s">
        <v>794</v>
      </c>
      <c r="D10" s="6"/>
      <c r="E10" s="6"/>
      <c r="F10" s="6"/>
      <c r="G10" s="6"/>
      <c r="H10" s="12"/>
      <c r="I10" s="12"/>
      <c r="J10" s="8"/>
      <c r="K10" s="5" t="s">
        <v>5353</v>
      </c>
      <c r="L10" s="5" t="s">
        <v>5347</v>
      </c>
    </row>
    <row r="11" spans="1:12" ht="11" customHeight="1" x14ac:dyDescent="0.35">
      <c r="A11" s="36"/>
      <c r="B11" s="7" t="s">
        <v>5332</v>
      </c>
      <c r="C11" s="4" t="s">
        <v>965</v>
      </c>
      <c r="D11" s="6"/>
      <c r="E11" s="6"/>
      <c r="F11" s="6"/>
      <c r="G11" s="6"/>
      <c r="H11" s="12"/>
      <c r="I11" s="12"/>
      <c r="J11" s="8"/>
      <c r="K11" s="5" t="s">
        <v>5354</v>
      </c>
      <c r="L11" s="5" t="s">
        <v>5347</v>
      </c>
    </row>
    <row r="12" spans="1:12" ht="11" customHeight="1" x14ac:dyDescent="0.35">
      <c r="A12" s="36"/>
      <c r="B12" s="7" t="s">
        <v>5333</v>
      </c>
      <c r="C12" s="4" t="s">
        <v>538</v>
      </c>
      <c r="D12" s="6"/>
      <c r="E12" s="6"/>
      <c r="F12" s="6"/>
      <c r="G12" s="6"/>
      <c r="H12" s="12"/>
      <c r="I12" s="12"/>
      <c r="J12" s="8"/>
      <c r="K12" s="5" t="s">
        <v>5355</v>
      </c>
      <c r="L12" s="5" t="s">
        <v>5347</v>
      </c>
    </row>
    <row r="13" spans="1:12" ht="11" customHeight="1" x14ac:dyDescent="0.35">
      <c r="A13" s="36"/>
      <c r="B13" s="7" t="s">
        <v>5334</v>
      </c>
      <c r="C13" s="4" t="s">
        <v>540</v>
      </c>
      <c r="D13" s="6"/>
      <c r="E13" s="6"/>
      <c r="F13" s="6"/>
      <c r="G13" s="6"/>
      <c r="H13" s="12"/>
      <c r="I13" s="12"/>
      <c r="J13" s="8"/>
      <c r="K13" s="5" t="s">
        <v>5356</v>
      </c>
      <c r="L13" s="5" t="s">
        <v>5347</v>
      </c>
    </row>
    <row r="14" spans="1:12" ht="11" customHeight="1" x14ac:dyDescent="0.35">
      <c r="A14" s="36"/>
      <c r="B14" s="7" t="s">
        <v>5335</v>
      </c>
      <c r="C14" s="4" t="s">
        <v>544</v>
      </c>
      <c r="D14" s="6"/>
      <c r="E14" s="6"/>
      <c r="F14" s="6"/>
      <c r="G14" s="6"/>
      <c r="H14" s="12"/>
      <c r="I14" s="12"/>
      <c r="J14" s="8"/>
      <c r="K14" s="5" t="s">
        <v>5357</v>
      </c>
      <c r="L14" s="5" t="s">
        <v>5347</v>
      </c>
    </row>
    <row r="15" spans="1:12" ht="11" customHeight="1" x14ac:dyDescent="0.35">
      <c r="A15" s="36"/>
      <c r="B15" s="7" t="s">
        <v>5336</v>
      </c>
      <c r="C15" s="4" t="s">
        <v>546</v>
      </c>
      <c r="D15" s="6"/>
      <c r="E15" s="6"/>
      <c r="F15" s="6"/>
      <c r="G15" s="6"/>
      <c r="H15" s="12"/>
      <c r="I15" s="12"/>
      <c r="J15" s="8"/>
      <c r="K15" s="5" t="s">
        <v>5358</v>
      </c>
      <c r="L15" s="5" t="s">
        <v>5347</v>
      </c>
    </row>
    <row r="16" spans="1:12" ht="11" customHeight="1" x14ac:dyDescent="0.35">
      <c r="A16" s="36"/>
      <c r="B16" s="7" t="s">
        <v>5337</v>
      </c>
      <c r="C16" s="4" t="s">
        <v>970</v>
      </c>
      <c r="D16" s="6"/>
      <c r="E16" s="6"/>
      <c r="F16" s="6"/>
      <c r="G16" s="6"/>
      <c r="H16" s="12"/>
      <c r="I16" s="12"/>
      <c r="J16" s="8"/>
      <c r="K16" s="5" t="s">
        <v>5359</v>
      </c>
      <c r="L16" s="5" t="s">
        <v>5347</v>
      </c>
    </row>
    <row r="17" spans="1:12" ht="11" customHeight="1" x14ac:dyDescent="0.35">
      <c r="A17" s="36"/>
      <c r="B17" s="7" t="s">
        <v>5338</v>
      </c>
      <c r="C17" s="4" t="s">
        <v>548</v>
      </c>
      <c r="D17" s="6"/>
      <c r="E17" s="6"/>
      <c r="F17" s="6"/>
      <c r="G17" s="6"/>
      <c r="H17" s="12"/>
      <c r="I17" s="12"/>
      <c r="J17" s="8"/>
      <c r="K17" s="5" t="s">
        <v>5360</v>
      </c>
      <c r="L17" s="5" t="s">
        <v>5347</v>
      </c>
    </row>
    <row r="18" spans="1:12" ht="11" customHeight="1" x14ac:dyDescent="0.35">
      <c r="A18" s="36"/>
      <c r="B18" s="7" t="s">
        <v>5339</v>
      </c>
      <c r="C18" s="4" t="s">
        <v>550</v>
      </c>
      <c r="D18" s="6"/>
      <c r="E18" s="6"/>
      <c r="F18" s="6"/>
      <c r="G18" s="6"/>
      <c r="H18" s="12"/>
      <c r="I18" s="12"/>
      <c r="J18" s="8"/>
      <c r="K18" s="5" t="s">
        <v>5361</v>
      </c>
      <c r="L18" s="5" t="s">
        <v>5347</v>
      </c>
    </row>
    <row r="19" spans="1:12" ht="11" customHeight="1" x14ac:dyDescent="0.35">
      <c r="A19" s="38" t="s">
        <v>5340</v>
      </c>
      <c r="B19" s="10"/>
      <c r="C19" s="4" t="s">
        <v>570</v>
      </c>
      <c r="D19" s="12"/>
      <c r="E19" s="12"/>
      <c r="F19" s="12"/>
      <c r="G19" s="12"/>
      <c r="H19" s="12"/>
      <c r="I19" s="6"/>
      <c r="J19" s="8"/>
      <c r="K19" s="8"/>
      <c r="L19" s="5" t="s">
        <v>5348</v>
      </c>
    </row>
    <row r="20" spans="1:12" ht="11" customHeight="1" x14ac:dyDescent="0.35">
      <c r="A20" s="36"/>
      <c r="B20" s="7" t="s">
        <v>5341</v>
      </c>
      <c r="C20" s="4" t="s">
        <v>572</v>
      </c>
      <c r="D20" s="12"/>
      <c r="E20" s="12"/>
      <c r="F20" s="6"/>
      <c r="G20" s="12"/>
      <c r="H20" s="12"/>
      <c r="I20" s="12"/>
      <c r="J20" s="8"/>
      <c r="K20" s="8"/>
      <c r="L20" s="5" t="s">
        <v>5349</v>
      </c>
    </row>
    <row r="21" spans="1:12" ht="11" customHeight="1" x14ac:dyDescent="0.35">
      <c r="A21" s="36"/>
      <c r="B21" s="7" t="s">
        <v>5342</v>
      </c>
      <c r="C21" s="4" t="s">
        <v>5343</v>
      </c>
      <c r="D21" s="12"/>
      <c r="E21" s="12"/>
      <c r="F21" s="6"/>
      <c r="G21" s="12"/>
      <c r="H21" s="12"/>
      <c r="I21" s="12"/>
      <c r="J21" s="8"/>
      <c r="K21" s="8"/>
      <c r="L21" s="5" t="s">
        <v>5351</v>
      </c>
    </row>
    <row r="22" spans="1:12" ht="11" customHeight="1" x14ac:dyDescent="0.35">
      <c r="A22" s="36"/>
      <c r="B22" s="7" t="s">
        <v>5344</v>
      </c>
      <c r="C22" s="4" t="s">
        <v>574</v>
      </c>
      <c r="D22" s="12"/>
      <c r="E22" s="12"/>
      <c r="F22" s="6"/>
      <c r="G22" s="12"/>
      <c r="H22" s="12"/>
      <c r="I22" s="12"/>
      <c r="J22" s="8"/>
      <c r="K22" s="8"/>
      <c r="L22" s="5" t="s">
        <v>5350</v>
      </c>
    </row>
    <row r="23" spans="1:12" ht="11" customHeight="1" x14ac:dyDescent="0.35">
      <c r="A23" s="37" t="s">
        <v>5345</v>
      </c>
      <c r="B23" s="36"/>
      <c r="C23" s="4" t="s">
        <v>576</v>
      </c>
      <c r="D23" s="12"/>
      <c r="E23" s="12"/>
      <c r="F23" s="12"/>
      <c r="G23" s="12"/>
      <c r="H23" s="12"/>
      <c r="I23" s="6"/>
      <c r="J23" s="5" t="s">
        <v>4949</v>
      </c>
      <c r="K23" s="8"/>
      <c r="L23" s="5" t="s">
        <v>4944</v>
      </c>
    </row>
    <row r="24" spans="1:12" ht="11" customHeight="1" x14ac:dyDescent="0.35">
      <c r="A24" s="37" t="s">
        <v>5346</v>
      </c>
      <c r="B24" s="36"/>
      <c r="C24" s="4" t="s">
        <v>584</v>
      </c>
      <c r="D24" s="12"/>
      <c r="E24" s="12"/>
      <c r="F24" s="12"/>
      <c r="G24" s="12"/>
      <c r="H24" s="6"/>
      <c r="I24" s="6"/>
      <c r="J24" s="8"/>
      <c r="K24" s="8"/>
      <c r="L24" s="5" t="s">
        <v>4944</v>
      </c>
    </row>
    <row r="25" spans="1:12" ht="11" customHeight="1" x14ac:dyDescent="0.35">
      <c r="C25" s="5" t="s">
        <v>14</v>
      </c>
      <c r="D25" s="5" t="s">
        <v>5362</v>
      </c>
      <c r="E25" s="5" t="s">
        <v>5363</v>
      </c>
      <c r="F25" s="5" t="s">
        <v>5364</v>
      </c>
      <c r="G25" s="5" t="s">
        <v>5365</v>
      </c>
      <c r="H25" s="5" t="s">
        <v>4955</v>
      </c>
      <c r="I25" s="5" t="s">
        <v>4955</v>
      </c>
    </row>
    <row r="26" spans="1:12" ht="11" customHeight="1" x14ac:dyDescent="0.35">
      <c r="C26" s="5" t="s">
        <v>4953</v>
      </c>
      <c r="D26" s="8"/>
      <c r="E26" s="8"/>
      <c r="F26" s="8"/>
      <c r="G26" s="8"/>
      <c r="H26" s="5" t="s">
        <v>4956</v>
      </c>
      <c r="I26" s="5" t="s">
        <v>4957</v>
      </c>
    </row>
    <row r="27" spans="1:12" ht="11" customHeight="1" x14ac:dyDescent="0.35">
      <c r="C27" s="5" t="s">
        <v>493</v>
      </c>
      <c r="D27" s="8"/>
      <c r="E27" s="8"/>
      <c r="F27" s="5" t="s">
        <v>495</v>
      </c>
      <c r="G27" s="5" t="s">
        <v>495</v>
      </c>
      <c r="H27" s="5" t="s">
        <v>495</v>
      </c>
      <c r="I27" s="5" t="s">
        <v>495</v>
      </c>
    </row>
  </sheetData>
  <mergeCells count="9">
    <mergeCell ref="A19:A22"/>
    <mergeCell ref="C1:C2"/>
    <mergeCell ref="A23:B23"/>
    <mergeCell ref="A24:B24"/>
    <mergeCell ref="L6:L7"/>
    <mergeCell ref="K6:K7"/>
    <mergeCell ref="A8:A18"/>
    <mergeCell ref="J6:J7"/>
    <mergeCell ref="D1:D2"/>
  </mergeCells>
  <dataValidations count="1">
    <dataValidation type="custom" allowBlank="1" showErrorMessage="1" errorTitle="Error" error="Data is of incorrect type!" sqref="F8:I24" xr:uid="{00000000-0002-0000-EB00-000002000000}">
      <formula1>ISNUMBER(F8)</formula1>
    </dataValidation>
  </dataValidations>
  <hyperlinks>
    <hyperlink ref="A1" location="'Table of Contents'!A1" display="S.26.02.01.01 - Counterparty default risk - basic information" xr:uid="{00000000-0004-0000-E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B00-000000000000}">
          <x14:formula1>
            <xm:f>Enumerations!$A$803:$A$803</xm:f>
          </x14:formula1>
          <xm:sqref>B3</xm:sqref>
        </x14:dataValidation>
        <x14:dataValidation type="list" allowBlank="1" showErrorMessage="1" errorTitle="Error" error="Data is of incorrect type!" xr:uid="{00000000-0002-0000-EB00-000001000000}">
          <x14:formula1>
            <xm:f>Enumerations!$A$804:$C$804</xm:f>
          </x14:formula1>
          <xm:sqref>B4</xm:sqref>
        </x14:dataValidation>
      </x14:dataValidations>
    </ext>
  </extLst>
</worksheet>
</file>

<file path=xl/worksheets/sheet2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C00-000000000000}">
  <sheetPr codeName="Sheet237">
    <pageSetUpPr autoPageBreaks="0"/>
  </sheetPr>
  <dimension ref="A1:D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5366</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5061</v>
      </c>
      <c r="B8" s="4" t="s">
        <v>518</v>
      </c>
      <c r="C8" s="6"/>
      <c r="D8" s="5" t="s">
        <v>5368</v>
      </c>
    </row>
    <row r="9" spans="1:4" ht="11" customHeight="1" x14ac:dyDescent="0.35">
      <c r="A9" s="7" t="s">
        <v>5367</v>
      </c>
      <c r="B9" s="9" t="s">
        <v>520</v>
      </c>
      <c r="C9" s="6"/>
      <c r="D9" s="5" t="s">
        <v>5369</v>
      </c>
    </row>
  </sheetData>
  <mergeCells count="3">
    <mergeCell ref="D6:D7"/>
    <mergeCell ref="D1:D2"/>
    <mergeCell ref="C1:C2"/>
  </mergeCells>
  <hyperlinks>
    <hyperlink ref="A1" location="'Table of Contents'!A1" display="S.26.02.01.02 - Simplifications used" xr:uid="{00000000-0004-0000-E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C00-000000000000}">
          <x14:formula1>
            <xm:f>Enumerations!$A$805:$A$805</xm:f>
          </x14:formula1>
          <xm:sqref>B3</xm:sqref>
        </x14:dataValidation>
        <x14:dataValidation type="list" allowBlank="1" showErrorMessage="1" errorTitle="Error" error="Data is of incorrect type!" xr:uid="{00000000-0002-0000-EC00-000001000000}">
          <x14:formula1>
            <xm:f>Enumerations!$A$806:$C$806</xm:f>
          </x14:formula1>
          <xm:sqref>B4</xm:sqref>
        </x14:dataValidation>
        <x14:dataValidation type="list" allowBlank="1" showErrorMessage="1" errorTitle="Error" error="Data is of incorrect type!" xr:uid="{00000000-0002-0000-EC00-000002000000}">
          <x14:formula1>
            <xm:f>Enumerations!$A$807:$B$807</xm:f>
          </x14:formula1>
          <xm:sqref>C9</xm:sqref>
        </x14:dataValidation>
      </x14:dataValidations>
    </ext>
  </extLst>
</worksheet>
</file>

<file path=xl/worksheets/sheet2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D00-000000000000}">
  <sheetPr codeName="Sheet238">
    <pageSetUpPr autoPageBreaks="0"/>
  </sheetPr>
  <dimension ref="A1:E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5370</v>
      </c>
      <c r="C1" s="33" t="s">
        <v>20</v>
      </c>
      <c r="D1" s="33" t="s">
        <v>4958</v>
      </c>
    </row>
    <row r="2" spans="1:5" x14ac:dyDescent="0.35">
      <c r="C2" s="34"/>
      <c r="D2" s="34"/>
    </row>
    <row r="3" spans="1:5" ht="10" customHeight="1" x14ac:dyDescent="0.35">
      <c r="A3" s="3" t="s">
        <v>2</v>
      </c>
      <c r="B3" s="2"/>
      <c r="C3" s="8"/>
      <c r="D3" s="8"/>
    </row>
    <row r="4" spans="1:5" ht="11" customHeight="1" x14ac:dyDescent="0.35">
      <c r="A4" s="3" t="s">
        <v>4929</v>
      </c>
      <c r="B4" s="2"/>
      <c r="C4" s="8"/>
      <c r="D4" s="5" t="s">
        <v>4959</v>
      </c>
    </row>
    <row r="6" spans="1:5" ht="11" customHeight="1" x14ac:dyDescent="0.35">
      <c r="C6" s="3" t="s">
        <v>5371</v>
      </c>
      <c r="D6" s="33" t="s">
        <v>14</v>
      </c>
      <c r="E6" s="33" t="s">
        <v>4942</v>
      </c>
    </row>
    <row r="7" spans="1:5" ht="11" customHeight="1" x14ac:dyDescent="0.35">
      <c r="C7" s="4" t="s">
        <v>1353</v>
      </c>
      <c r="D7" s="34"/>
      <c r="E7" s="34"/>
    </row>
    <row r="8" spans="1:5" ht="11" customHeight="1" x14ac:dyDescent="0.35">
      <c r="A8" s="7" t="s">
        <v>5372</v>
      </c>
      <c r="B8" s="4" t="s">
        <v>596</v>
      </c>
      <c r="C8" s="6"/>
      <c r="D8" s="5" t="s">
        <v>5374</v>
      </c>
      <c r="E8" s="5" t="s">
        <v>5348</v>
      </c>
    </row>
    <row r="9" spans="1:5" ht="11" customHeight="1" x14ac:dyDescent="0.35">
      <c r="A9" s="7" t="s">
        <v>5373</v>
      </c>
      <c r="B9" s="9" t="s">
        <v>598</v>
      </c>
      <c r="C9" s="6"/>
      <c r="D9" s="5" t="s">
        <v>5374</v>
      </c>
      <c r="E9" s="5" t="s">
        <v>4944</v>
      </c>
    </row>
  </sheetData>
  <mergeCells count="4">
    <mergeCell ref="E6:E7"/>
    <mergeCell ref="D6:D7"/>
    <mergeCell ref="C1:C2"/>
    <mergeCell ref="D1:D2"/>
  </mergeCells>
  <dataValidations count="1">
    <dataValidation type="custom" allowBlank="1" showErrorMessage="1" errorTitle="Error" error="Data is of incorrect type!" sqref="C8:C9" xr:uid="{00000000-0002-0000-ED00-000002000000}">
      <formula1>ISNUMBER(C8)</formula1>
    </dataValidation>
  </dataValidations>
  <hyperlinks>
    <hyperlink ref="A1" location="'Table of Contents'!A1" display="S.26.02.01.03 - Further details on mortgages" xr:uid="{00000000-0004-0000-E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D00-000000000000}">
          <x14:formula1>
            <xm:f>Enumerations!$A$808:$A$808</xm:f>
          </x14:formula1>
          <xm:sqref>B3</xm:sqref>
        </x14:dataValidation>
        <x14:dataValidation type="list" allowBlank="1" showErrorMessage="1" errorTitle="Error" error="Data is of incorrect type!" xr:uid="{00000000-0002-0000-ED00-000001000000}">
          <x14:formula1>
            <xm:f>Enumerations!$A$809:$C$809</xm:f>
          </x14:formula1>
          <xm:sqref>B4</xm:sqref>
        </x14:dataValidation>
      </x14:dataValidations>
    </ext>
  </extLst>
</worksheet>
</file>

<file path=xl/worksheets/sheet2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E00-000000000000}">
  <sheetPr codeName="Sheet239">
    <pageSetUpPr autoPageBreaks="0"/>
  </sheetPr>
  <dimension ref="A1:L27"/>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2" width="15" customWidth="1"/>
  </cols>
  <sheetData>
    <row r="1" spans="1:12" ht="11" customHeight="1" x14ac:dyDescent="0.35">
      <c r="A1" s="1" t="s">
        <v>5375</v>
      </c>
      <c r="C1" s="33" t="s">
        <v>20</v>
      </c>
      <c r="D1" s="33" t="s">
        <v>4958</v>
      </c>
    </row>
    <row r="2" spans="1:12" x14ac:dyDescent="0.35">
      <c r="C2" s="34"/>
      <c r="D2" s="34"/>
    </row>
    <row r="3" spans="1:12" ht="10" customHeight="1" x14ac:dyDescent="0.35">
      <c r="A3" s="3" t="s">
        <v>2</v>
      </c>
      <c r="B3" s="2"/>
      <c r="C3" s="8"/>
      <c r="D3" s="8"/>
    </row>
    <row r="4" spans="1:12" ht="11" customHeight="1" x14ac:dyDescent="0.35">
      <c r="A4" s="3" t="s">
        <v>4929</v>
      </c>
      <c r="B4" s="2"/>
      <c r="C4" s="8"/>
      <c r="D4" s="5" t="s">
        <v>4959</v>
      </c>
    </row>
    <row r="6" spans="1:12" ht="11" customHeight="1" x14ac:dyDescent="0.35">
      <c r="D6" s="3" t="s">
        <v>5325</v>
      </c>
      <c r="E6" s="3" t="s">
        <v>5326</v>
      </c>
      <c r="F6" s="3" t="s">
        <v>5327</v>
      </c>
      <c r="G6" s="3" t="s">
        <v>5328</v>
      </c>
      <c r="H6" s="3" t="s">
        <v>4930</v>
      </c>
      <c r="I6" s="3" t="s">
        <v>4931</v>
      </c>
      <c r="J6" s="33" t="s">
        <v>4941</v>
      </c>
      <c r="K6" s="33" t="s">
        <v>5265</v>
      </c>
      <c r="L6" s="33" t="s">
        <v>4942</v>
      </c>
    </row>
    <row r="7" spans="1:12" ht="11" customHeight="1" x14ac:dyDescent="0.35">
      <c r="D7" s="4" t="s">
        <v>1332</v>
      </c>
      <c r="E7" s="4" t="s">
        <v>1339</v>
      </c>
      <c r="F7" s="4" t="s">
        <v>1348</v>
      </c>
      <c r="G7" s="4" t="s">
        <v>1276</v>
      </c>
      <c r="H7" s="4" t="s">
        <v>1278</v>
      </c>
      <c r="I7" s="4" t="s">
        <v>1280</v>
      </c>
      <c r="J7" s="34"/>
      <c r="K7" s="34"/>
      <c r="L7" s="34"/>
    </row>
    <row r="8" spans="1:12" ht="11" customHeight="1" x14ac:dyDescent="0.35">
      <c r="A8" s="38" t="s">
        <v>5329</v>
      </c>
      <c r="B8" s="10"/>
      <c r="C8" s="4" t="s">
        <v>528</v>
      </c>
      <c r="D8" s="12"/>
      <c r="E8" s="12"/>
      <c r="F8" s="12"/>
      <c r="G8" s="12"/>
      <c r="H8" s="12"/>
      <c r="I8" s="6"/>
      <c r="J8" s="8"/>
      <c r="K8" s="8"/>
      <c r="L8" s="5" t="s">
        <v>5347</v>
      </c>
    </row>
    <row r="9" spans="1:12" ht="11" customHeight="1" x14ac:dyDescent="0.35">
      <c r="A9" s="36"/>
      <c r="B9" s="7" t="s">
        <v>5330</v>
      </c>
      <c r="C9" s="4" t="s">
        <v>536</v>
      </c>
      <c r="D9" s="6"/>
      <c r="E9" s="6"/>
      <c r="F9" s="6"/>
      <c r="G9" s="6"/>
      <c r="H9" s="12"/>
      <c r="I9" s="12"/>
      <c r="J9" s="8"/>
      <c r="K9" s="5" t="s">
        <v>5352</v>
      </c>
      <c r="L9" s="5" t="s">
        <v>5347</v>
      </c>
    </row>
    <row r="10" spans="1:12" ht="11" customHeight="1" x14ac:dyDescent="0.35">
      <c r="A10" s="36"/>
      <c r="B10" s="7" t="s">
        <v>5331</v>
      </c>
      <c r="C10" s="4" t="s">
        <v>794</v>
      </c>
      <c r="D10" s="6"/>
      <c r="E10" s="6"/>
      <c r="F10" s="6"/>
      <c r="G10" s="6"/>
      <c r="H10" s="12"/>
      <c r="I10" s="12"/>
      <c r="J10" s="8"/>
      <c r="K10" s="5" t="s">
        <v>5353</v>
      </c>
      <c r="L10" s="5" t="s">
        <v>5347</v>
      </c>
    </row>
    <row r="11" spans="1:12" ht="11" customHeight="1" x14ac:dyDescent="0.35">
      <c r="A11" s="36"/>
      <c r="B11" s="7" t="s">
        <v>5332</v>
      </c>
      <c r="C11" s="4" t="s">
        <v>965</v>
      </c>
      <c r="D11" s="6"/>
      <c r="E11" s="6"/>
      <c r="F11" s="6"/>
      <c r="G11" s="6"/>
      <c r="H11" s="12"/>
      <c r="I11" s="12"/>
      <c r="J11" s="8"/>
      <c r="K11" s="5" t="s">
        <v>5354</v>
      </c>
      <c r="L11" s="5" t="s">
        <v>5347</v>
      </c>
    </row>
    <row r="12" spans="1:12" ht="11" customHeight="1" x14ac:dyDescent="0.35">
      <c r="A12" s="36"/>
      <c r="B12" s="7" t="s">
        <v>5333</v>
      </c>
      <c r="C12" s="4" t="s">
        <v>538</v>
      </c>
      <c r="D12" s="6"/>
      <c r="E12" s="6"/>
      <c r="F12" s="6"/>
      <c r="G12" s="6"/>
      <c r="H12" s="12"/>
      <c r="I12" s="12"/>
      <c r="J12" s="8"/>
      <c r="K12" s="5" t="s">
        <v>5355</v>
      </c>
      <c r="L12" s="5" t="s">
        <v>5347</v>
      </c>
    </row>
    <row r="13" spans="1:12" ht="11" customHeight="1" x14ac:dyDescent="0.35">
      <c r="A13" s="36"/>
      <c r="B13" s="7" t="s">
        <v>5334</v>
      </c>
      <c r="C13" s="4" t="s">
        <v>540</v>
      </c>
      <c r="D13" s="6"/>
      <c r="E13" s="6"/>
      <c r="F13" s="6"/>
      <c r="G13" s="6"/>
      <c r="H13" s="12"/>
      <c r="I13" s="12"/>
      <c r="J13" s="8"/>
      <c r="K13" s="5" t="s">
        <v>5356</v>
      </c>
      <c r="L13" s="5" t="s">
        <v>5347</v>
      </c>
    </row>
    <row r="14" spans="1:12" ht="11" customHeight="1" x14ac:dyDescent="0.35">
      <c r="A14" s="36"/>
      <c r="B14" s="7" t="s">
        <v>5335</v>
      </c>
      <c r="C14" s="4" t="s">
        <v>544</v>
      </c>
      <c r="D14" s="6"/>
      <c r="E14" s="6"/>
      <c r="F14" s="6"/>
      <c r="G14" s="6"/>
      <c r="H14" s="12"/>
      <c r="I14" s="12"/>
      <c r="J14" s="8"/>
      <c r="K14" s="5" t="s">
        <v>5357</v>
      </c>
      <c r="L14" s="5" t="s">
        <v>5347</v>
      </c>
    </row>
    <row r="15" spans="1:12" ht="11" customHeight="1" x14ac:dyDescent="0.35">
      <c r="A15" s="36"/>
      <c r="B15" s="7" t="s">
        <v>5336</v>
      </c>
      <c r="C15" s="4" t="s">
        <v>546</v>
      </c>
      <c r="D15" s="6"/>
      <c r="E15" s="6"/>
      <c r="F15" s="6"/>
      <c r="G15" s="6"/>
      <c r="H15" s="12"/>
      <c r="I15" s="12"/>
      <c r="J15" s="8"/>
      <c r="K15" s="5" t="s">
        <v>5358</v>
      </c>
      <c r="L15" s="5" t="s">
        <v>5347</v>
      </c>
    </row>
    <row r="16" spans="1:12" ht="11" customHeight="1" x14ac:dyDescent="0.35">
      <c r="A16" s="36"/>
      <c r="B16" s="7" t="s">
        <v>5337</v>
      </c>
      <c r="C16" s="4" t="s">
        <v>970</v>
      </c>
      <c r="D16" s="6"/>
      <c r="E16" s="6"/>
      <c r="F16" s="6"/>
      <c r="G16" s="6"/>
      <c r="H16" s="12"/>
      <c r="I16" s="12"/>
      <c r="J16" s="8"/>
      <c r="K16" s="5" t="s">
        <v>5359</v>
      </c>
      <c r="L16" s="5" t="s">
        <v>5347</v>
      </c>
    </row>
    <row r="17" spans="1:12" ht="11" customHeight="1" x14ac:dyDescent="0.35">
      <c r="A17" s="36"/>
      <c r="B17" s="7" t="s">
        <v>5338</v>
      </c>
      <c r="C17" s="4" t="s">
        <v>548</v>
      </c>
      <c r="D17" s="6"/>
      <c r="E17" s="6"/>
      <c r="F17" s="6"/>
      <c r="G17" s="6"/>
      <c r="H17" s="12"/>
      <c r="I17" s="12"/>
      <c r="J17" s="8"/>
      <c r="K17" s="5" t="s">
        <v>5360</v>
      </c>
      <c r="L17" s="5" t="s">
        <v>5347</v>
      </c>
    </row>
    <row r="18" spans="1:12" ht="11" customHeight="1" x14ac:dyDescent="0.35">
      <c r="A18" s="36"/>
      <c r="B18" s="7" t="s">
        <v>5339</v>
      </c>
      <c r="C18" s="4" t="s">
        <v>550</v>
      </c>
      <c r="D18" s="6"/>
      <c r="E18" s="6"/>
      <c r="F18" s="6"/>
      <c r="G18" s="6"/>
      <c r="H18" s="12"/>
      <c r="I18" s="12"/>
      <c r="J18" s="8"/>
      <c r="K18" s="5" t="s">
        <v>5361</v>
      </c>
      <c r="L18" s="5" t="s">
        <v>5347</v>
      </c>
    </row>
    <row r="19" spans="1:12" ht="11" customHeight="1" x14ac:dyDescent="0.35">
      <c r="A19" s="38" t="s">
        <v>5340</v>
      </c>
      <c r="B19" s="10"/>
      <c r="C19" s="4" t="s">
        <v>570</v>
      </c>
      <c r="D19" s="12"/>
      <c r="E19" s="12"/>
      <c r="F19" s="12"/>
      <c r="G19" s="12"/>
      <c r="H19" s="12"/>
      <c r="I19" s="6"/>
      <c r="J19" s="8"/>
      <c r="K19" s="8"/>
      <c r="L19" s="5" t="s">
        <v>5348</v>
      </c>
    </row>
    <row r="20" spans="1:12" ht="11" customHeight="1" x14ac:dyDescent="0.35">
      <c r="A20" s="36"/>
      <c r="B20" s="7" t="s">
        <v>5341</v>
      </c>
      <c r="C20" s="4" t="s">
        <v>572</v>
      </c>
      <c r="D20" s="12"/>
      <c r="E20" s="12"/>
      <c r="F20" s="6"/>
      <c r="G20" s="12"/>
      <c r="H20" s="12"/>
      <c r="I20" s="12"/>
      <c r="J20" s="8"/>
      <c r="K20" s="8"/>
      <c r="L20" s="5" t="s">
        <v>5349</v>
      </c>
    </row>
    <row r="21" spans="1:12" ht="11" customHeight="1" x14ac:dyDescent="0.35">
      <c r="A21" s="36"/>
      <c r="B21" s="7" t="s">
        <v>5342</v>
      </c>
      <c r="C21" s="4" t="s">
        <v>5343</v>
      </c>
      <c r="D21" s="12"/>
      <c r="E21" s="12"/>
      <c r="F21" s="6"/>
      <c r="G21" s="12"/>
      <c r="H21" s="12"/>
      <c r="I21" s="12"/>
      <c r="J21" s="8"/>
      <c r="K21" s="8"/>
      <c r="L21" s="5" t="s">
        <v>5351</v>
      </c>
    </row>
    <row r="22" spans="1:12" ht="11" customHeight="1" x14ac:dyDescent="0.35">
      <c r="A22" s="36"/>
      <c r="B22" s="7" t="s">
        <v>5344</v>
      </c>
      <c r="C22" s="4" t="s">
        <v>574</v>
      </c>
      <c r="D22" s="12"/>
      <c r="E22" s="12"/>
      <c r="F22" s="6"/>
      <c r="G22" s="12"/>
      <c r="H22" s="12"/>
      <c r="I22" s="12"/>
      <c r="J22" s="8"/>
      <c r="K22" s="8"/>
      <c r="L22" s="5" t="s">
        <v>5350</v>
      </c>
    </row>
    <row r="23" spans="1:12" ht="11" customHeight="1" x14ac:dyDescent="0.35">
      <c r="A23" s="37" t="s">
        <v>5345</v>
      </c>
      <c r="B23" s="36"/>
      <c r="C23" s="4" t="s">
        <v>576</v>
      </c>
      <c r="D23" s="12"/>
      <c r="E23" s="12"/>
      <c r="F23" s="12"/>
      <c r="G23" s="12"/>
      <c r="H23" s="12"/>
      <c r="I23" s="6"/>
      <c r="J23" s="5" t="s">
        <v>4949</v>
      </c>
      <c r="K23" s="8"/>
      <c r="L23" s="5" t="s">
        <v>4944</v>
      </c>
    </row>
    <row r="24" spans="1:12" ht="11" customHeight="1" x14ac:dyDescent="0.35">
      <c r="A24" s="37" t="s">
        <v>5346</v>
      </c>
      <c r="B24" s="36"/>
      <c r="C24" s="4" t="s">
        <v>584</v>
      </c>
      <c r="D24" s="12"/>
      <c r="E24" s="12"/>
      <c r="F24" s="12"/>
      <c r="G24" s="12"/>
      <c r="H24" s="6"/>
      <c r="I24" s="6"/>
      <c r="J24" s="8"/>
      <c r="K24" s="8"/>
      <c r="L24" s="5" t="s">
        <v>4944</v>
      </c>
    </row>
    <row r="25" spans="1:12" ht="11" customHeight="1" x14ac:dyDescent="0.35">
      <c r="C25" s="5" t="s">
        <v>14</v>
      </c>
      <c r="D25" s="5" t="s">
        <v>5362</v>
      </c>
      <c r="E25" s="5" t="s">
        <v>5363</v>
      </c>
      <c r="F25" s="5" t="s">
        <v>5364</v>
      </c>
      <c r="G25" s="5" t="s">
        <v>5365</v>
      </c>
      <c r="H25" s="5" t="s">
        <v>4955</v>
      </c>
      <c r="I25" s="5" t="s">
        <v>4955</v>
      </c>
    </row>
    <row r="26" spans="1:12" ht="11" customHeight="1" x14ac:dyDescent="0.35">
      <c r="C26" s="5" t="s">
        <v>4953</v>
      </c>
      <c r="D26" s="8"/>
      <c r="E26" s="8"/>
      <c r="F26" s="8"/>
      <c r="G26" s="8"/>
      <c r="H26" s="5" t="s">
        <v>4956</v>
      </c>
      <c r="I26" s="5" t="s">
        <v>4957</v>
      </c>
    </row>
    <row r="27" spans="1:12" ht="11" customHeight="1" x14ac:dyDescent="0.35">
      <c r="C27" s="5" t="s">
        <v>493</v>
      </c>
      <c r="D27" s="8"/>
      <c r="E27" s="8"/>
      <c r="F27" s="5" t="s">
        <v>495</v>
      </c>
      <c r="G27" s="5" t="s">
        <v>495</v>
      </c>
      <c r="H27" s="5" t="s">
        <v>495</v>
      </c>
      <c r="I27" s="5" t="s">
        <v>495</v>
      </c>
    </row>
  </sheetData>
  <mergeCells count="9">
    <mergeCell ref="A23:B23"/>
    <mergeCell ref="K6:K7"/>
    <mergeCell ref="A24:B24"/>
    <mergeCell ref="L6:L7"/>
    <mergeCell ref="C1:C2"/>
    <mergeCell ref="A8:A18"/>
    <mergeCell ref="A19:A22"/>
    <mergeCell ref="J6:J7"/>
    <mergeCell ref="D1:D2"/>
  </mergeCells>
  <dataValidations count="1">
    <dataValidation type="custom" allowBlank="1" showErrorMessage="1" errorTitle="Error" error="Data is of incorrect type!" sqref="F8:I24" xr:uid="{00000000-0002-0000-EE00-000002000000}">
      <formula1>ISNUMBER(F8)</formula1>
    </dataValidation>
  </dataValidations>
  <hyperlinks>
    <hyperlink ref="A1" location="'Table of Contents'!A1" display="S.26.02.04.01 - Counterparty default risk - basic information" xr:uid="{00000000-0004-0000-E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E00-000000000000}">
          <x14:formula1>
            <xm:f>Enumerations!$A$810:$A$810</xm:f>
          </x14:formula1>
          <xm:sqref>B3</xm:sqref>
        </x14:dataValidation>
        <x14:dataValidation type="list" allowBlank="1" showErrorMessage="1" errorTitle="Error" error="Data is of incorrect type!" xr:uid="{00000000-0002-0000-EE00-000001000000}">
          <x14:formula1>
            <xm:f>Enumerations!$A$811:$C$811</xm:f>
          </x14:formula1>
          <xm:sqref>B4</xm:sqref>
        </x14:dataValidation>
      </x14:dataValidations>
    </ext>
  </extLst>
</worksheet>
</file>

<file path=xl/worksheets/sheet2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F00-000000000000}">
  <sheetPr codeName="Sheet240">
    <pageSetUpPr autoPageBreaks="0"/>
  </sheetPr>
  <dimension ref="A1:D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5376</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5061</v>
      </c>
      <c r="B8" s="4" t="s">
        <v>518</v>
      </c>
      <c r="C8" s="6"/>
      <c r="D8" s="5" t="s">
        <v>5368</v>
      </c>
    </row>
    <row r="9" spans="1:4" ht="11" customHeight="1" x14ac:dyDescent="0.35">
      <c r="A9" s="7" t="s">
        <v>5367</v>
      </c>
      <c r="B9" s="9" t="s">
        <v>520</v>
      </c>
      <c r="C9" s="6"/>
      <c r="D9" s="5" t="s">
        <v>5369</v>
      </c>
    </row>
  </sheetData>
  <mergeCells count="3">
    <mergeCell ref="C1:C2"/>
    <mergeCell ref="D6:D7"/>
    <mergeCell ref="D1:D2"/>
  </mergeCells>
  <hyperlinks>
    <hyperlink ref="A1" location="'Table of Contents'!A1" display="S.26.02.04.02 - Simplifications used" xr:uid="{00000000-0004-0000-E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F00-000000000000}">
          <x14:formula1>
            <xm:f>Enumerations!$A$812:$A$812</xm:f>
          </x14:formula1>
          <xm:sqref>B3</xm:sqref>
        </x14:dataValidation>
        <x14:dataValidation type="list" allowBlank="1" showErrorMessage="1" errorTitle="Error" error="Data is of incorrect type!" xr:uid="{00000000-0002-0000-EF00-000001000000}">
          <x14:formula1>
            <xm:f>Enumerations!$A$813:$C$813</xm:f>
          </x14:formula1>
          <xm:sqref>B4</xm:sqref>
        </x14:dataValidation>
        <x14:dataValidation type="list" allowBlank="1" showErrorMessage="1" errorTitle="Error" error="Data is of incorrect type!" xr:uid="{00000000-0002-0000-EF00-000002000000}">
          <x14:formula1>
            <xm:f>Enumerations!$A$814:$B$814</xm:f>
          </x14:formula1>
          <xm:sqref>C9</xm:sqref>
        </x14:dataValidation>
      </x14:dataValidations>
    </ext>
  </extLst>
</worksheet>
</file>

<file path=xl/worksheets/sheet2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000-000000000000}">
  <sheetPr codeName="Sheet241">
    <pageSetUpPr autoPageBreaks="0"/>
  </sheetPr>
  <dimension ref="A1:E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5377</v>
      </c>
      <c r="C1" s="33" t="s">
        <v>20</v>
      </c>
      <c r="D1" s="33" t="s">
        <v>4958</v>
      </c>
    </row>
    <row r="2" spans="1:5" x14ac:dyDescent="0.35">
      <c r="C2" s="34"/>
      <c r="D2" s="34"/>
    </row>
    <row r="3" spans="1:5" ht="10" customHeight="1" x14ac:dyDescent="0.35">
      <c r="A3" s="3" t="s">
        <v>2</v>
      </c>
      <c r="B3" s="2"/>
      <c r="C3" s="8"/>
      <c r="D3" s="8"/>
    </row>
    <row r="4" spans="1:5" ht="11" customHeight="1" x14ac:dyDescent="0.35">
      <c r="A4" s="3" t="s">
        <v>4929</v>
      </c>
      <c r="B4" s="2"/>
      <c r="C4" s="8"/>
      <c r="D4" s="5" t="s">
        <v>4959</v>
      </c>
    </row>
    <row r="6" spans="1:5" ht="11" customHeight="1" x14ac:dyDescent="0.35">
      <c r="C6" s="3" t="s">
        <v>5371</v>
      </c>
      <c r="D6" s="33" t="s">
        <v>14</v>
      </c>
      <c r="E6" s="33" t="s">
        <v>4942</v>
      </c>
    </row>
    <row r="7" spans="1:5" ht="11" customHeight="1" x14ac:dyDescent="0.35">
      <c r="C7" s="4" t="s">
        <v>1353</v>
      </c>
      <c r="D7" s="34"/>
      <c r="E7" s="34"/>
    </row>
    <row r="8" spans="1:5" ht="11" customHeight="1" x14ac:dyDescent="0.35">
      <c r="A8" s="7" t="s">
        <v>5372</v>
      </c>
      <c r="B8" s="4" t="s">
        <v>596</v>
      </c>
      <c r="C8" s="6"/>
      <c r="D8" s="5" t="s">
        <v>5374</v>
      </c>
      <c r="E8" s="5" t="s">
        <v>5348</v>
      </c>
    </row>
    <row r="9" spans="1:5" ht="11" customHeight="1" x14ac:dyDescent="0.35">
      <c r="A9" s="7" t="s">
        <v>5373</v>
      </c>
      <c r="B9" s="9" t="s">
        <v>598</v>
      </c>
      <c r="C9" s="6"/>
      <c r="D9" s="5" t="s">
        <v>5374</v>
      </c>
      <c r="E9" s="5" t="s">
        <v>4944</v>
      </c>
    </row>
  </sheetData>
  <mergeCells count="4">
    <mergeCell ref="D6:D7"/>
    <mergeCell ref="E6:E7"/>
    <mergeCell ref="D1:D2"/>
    <mergeCell ref="C1:C2"/>
  </mergeCells>
  <dataValidations count="1">
    <dataValidation type="custom" allowBlank="1" showErrorMessage="1" errorTitle="Error" error="Data is of incorrect type!" sqref="C8:C9" xr:uid="{00000000-0002-0000-F000-000002000000}">
      <formula1>ISNUMBER(C8)</formula1>
    </dataValidation>
  </dataValidations>
  <hyperlinks>
    <hyperlink ref="A1" location="'Table of Contents'!A1" display="S.26.02.04.03 - Further details on mortgages" xr:uid="{00000000-0004-0000-F0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000-000000000000}">
          <x14:formula1>
            <xm:f>Enumerations!$A$815:$A$815</xm:f>
          </x14:formula1>
          <xm:sqref>B3</xm:sqref>
        </x14:dataValidation>
        <x14:dataValidation type="list" allowBlank="1" showErrorMessage="1" errorTitle="Error" error="Data is of incorrect type!" xr:uid="{00000000-0002-0000-F000-000001000000}">
          <x14:formula1>
            <xm:f>Enumerations!$A$816:$C$816</xm:f>
          </x14:formula1>
          <xm:sqref>B4</xm:sqref>
        </x14:dataValidation>
      </x14:dataValidations>
    </ext>
  </extLst>
</worksheet>
</file>

<file path=xl/worksheets/sheet2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100-000000000000}">
  <sheetPr codeName="Sheet242">
    <pageSetUpPr autoPageBreaks="0"/>
  </sheetPr>
  <dimension ref="A1:K22"/>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1" width="15" customWidth="1"/>
  </cols>
  <sheetData>
    <row r="1" spans="1:11" ht="11" customHeight="1" x14ac:dyDescent="0.35">
      <c r="A1" s="1" t="s">
        <v>5379</v>
      </c>
      <c r="C1" s="33" t="s">
        <v>20</v>
      </c>
      <c r="D1" s="33" t="s">
        <v>4958</v>
      </c>
    </row>
    <row r="2" spans="1:11" x14ac:dyDescent="0.35">
      <c r="C2" s="34"/>
      <c r="D2" s="34"/>
    </row>
    <row r="3" spans="1:11" ht="10" customHeight="1" x14ac:dyDescent="0.35">
      <c r="A3" s="3" t="s">
        <v>2</v>
      </c>
      <c r="B3" s="2"/>
      <c r="C3" s="8"/>
      <c r="D3" s="8"/>
    </row>
    <row r="4" spans="1:11" ht="11" customHeight="1" x14ac:dyDescent="0.35">
      <c r="A4" s="3" t="s">
        <v>4929</v>
      </c>
      <c r="B4" s="2"/>
      <c r="C4" s="8"/>
      <c r="D4" s="5" t="s">
        <v>4959</v>
      </c>
    </row>
    <row r="6" spans="1:11" ht="11" customHeight="1" x14ac:dyDescent="0.35">
      <c r="D6" s="35" t="s">
        <v>5161</v>
      </c>
      <c r="E6" s="36"/>
      <c r="F6" s="35" t="s">
        <v>5162</v>
      </c>
      <c r="G6" s="36"/>
      <c r="H6" s="36"/>
    </row>
    <row r="7" spans="1:11" ht="11" customHeight="1" x14ac:dyDescent="0.35">
      <c r="D7" s="3" t="s">
        <v>1382</v>
      </c>
      <c r="E7" s="3" t="s">
        <v>1429</v>
      </c>
      <c r="F7" s="3" t="s">
        <v>1382</v>
      </c>
      <c r="G7" s="3" t="s">
        <v>5163</v>
      </c>
      <c r="H7" s="3" t="s">
        <v>5164</v>
      </c>
      <c r="I7" s="33" t="s">
        <v>14</v>
      </c>
      <c r="J7" s="33" t="s">
        <v>4941</v>
      </c>
      <c r="K7" s="33" t="s">
        <v>4942</v>
      </c>
    </row>
    <row r="8" spans="1:11" ht="11" customHeight="1" x14ac:dyDescent="0.35">
      <c r="D8" s="4" t="s">
        <v>1332</v>
      </c>
      <c r="E8" s="4" t="s">
        <v>1339</v>
      </c>
      <c r="F8" s="4" t="s">
        <v>1554</v>
      </c>
      <c r="G8" s="4" t="s">
        <v>1348</v>
      </c>
      <c r="H8" s="4" t="s">
        <v>1278</v>
      </c>
      <c r="I8" s="34"/>
      <c r="J8" s="34"/>
      <c r="K8" s="34"/>
    </row>
    <row r="9" spans="1:11" ht="11" customHeight="1" x14ac:dyDescent="0.35">
      <c r="A9" s="37" t="s">
        <v>5380</v>
      </c>
      <c r="B9" s="36"/>
      <c r="C9" s="4" t="s">
        <v>528</v>
      </c>
      <c r="D9" s="6"/>
      <c r="E9" s="6"/>
      <c r="F9" s="6"/>
      <c r="G9" s="6"/>
      <c r="H9" s="6"/>
      <c r="I9" s="5" t="s">
        <v>5232</v>
      </c>
      <c r="J9" s="8"/>
      <c r="K9" s="5" t="s">
        <v>5392</v>
      </c>
    </row>
    <row r="10" spans="1:11" ht="11" customHeight="1" x14ac:dyDescent="0.35">
      <c r="A10" s="37" t="s">
        <v>5381</v>
      </c>
      <c r="B10" s="36"/>
      <c r="C10" s="4" t="s">
        <v>550</v>
      </c>
      <c r="D10" s="6"/>
      <c r="E10" s="6"/>
      <c r="F10" s="6"/>
      <c r="G10" s="6"/>
      <c r="H10" s="6"/>
      <c r="I10" s="5" t="s">
        <v>5232</v>
      </c>
      <c r="J10" s="8"/>
      <c r="K10" s="5" t="s">
        <v>5393</v>
      </c>
    </row>
    <row r="11" spans="1:11" ht="11" customHeight="1" x14ac:dyDescent="0.35">
      <c r="A11" s="37" t="s">
        <v>5382</v>
      </c>
      <c r="B11" s="36"/>
      <c r="C11" s="4" t="s">
        <v>570</v>
      </c>
      <c r="D11" s="6"/>
      <c r="E11" s="6"/>
      <c r="F11" s="6"/>
      <c r="G11" s="6"/>
      <c r="H11" s="6"/>
      <c r="I11" s="5" t="s">
        <v>5232</v>
      </c>
      <c r="J11" s="8"/>
      <c r="K11" s="5" t="s">
        <v>5394</v>
      </c>
    </row>
    <row r="12" spans="1:11" ht="11" customHeight="1" x14ac:dyDescent="0.35">
      <c r="A12" s="37" t="s">
        <v>5383</v>
      </c>
      <c r="B12" s="7" t="s">
        <v>5384</v>
      </c>
      <c r="C12" s="4" t="s">
        <v>586</v>
      </c>
      <c r="D12" s="6"/>
      <c r="E12" s="6"/>
      <c r="F12" s="6"/>
      <c r="G12" s="6"/>
      <c r="H12" s="6"/>
      <c r="I12" s="5" t="s">
        <v>5232</v>
      </c>
      <c r="J12" s="8"/>
      <c r="K12" s="5" t="s">
        <v>5395</v>
      </c>
    </row>
    <row r="13" spans="1:11" ht="11" customHeight="1" x14ac:dyDescent="0.35">
      <c r="A13" s="36"/>
      <c r="B13" s="7" t="s">
        <v>5385</v>
      </c>
      <c r="C13" s="4" t="s">
        <v>805</v>
      </c>
      <c r="D13" s="6"/>
      <c r="E13" s="6"/>
      <c r="F13" s="6"/>
      <c r="G13" s="6"/>
      <c r="H13" s="6"/>
      <c r="I13" s="5" t="s">
        <v>5232</v>
      </c>
      <c r="J13" s="8"/>
      <c r="K13" s="5" t="s">
        <v>5396</v>
      </c>
    </row>
    <row r="14" spans="1:11" ht="11" customHeight="1" x14ac:dyDescent="0.35">
      <c r="A14" s="36"/>
      <c r="B14" s="7" t="s">
        <v>5386</v>
      </c>
      <c r="C14" s="4" t="s">
        <v>3939</v>
      </c>
      <c r="D14" s="6"/>
      <c r="E14" s="6"/>
      <c r="F14" s="6"/>
      <c r="G14" s="6"/>
      <c r="H14" s="6"/>
      <c r="I14" s="5" t="s">
        <v>5232</v>
      </c>
      <c r="J14" s="8"/>
      <c r="K14" s="5" t="s">
        <v>5397</v>
      </c>
    </row>
    <row r="15" spans="1:11" ht="11" customHeight="1" x14ac:dyDescent="0.35">
      <c r="A15" s="37" t="s">
        <v>5387</v>
      </c>
      <c r="B15" s="36"/>
      <c r="C15" s="4" t="s">
        <v>596</v>
      </c>
      <c r="D15" s="6"/>
      <c r="E15" s="6"/>
      <c r="F15" s="6"/>
      <c r="G15" s="6"/>
      <c r="H15" s="6"/>
      <c r="I15" s="5" t="s">
        <v>5232</v>
      </c>
      <c r="J15" s="8"/>
      <c r="K15" s="5" t="s">
        <v>5398</v>
      </c>
    </row>
    <row r="16" spans="1:11" ht="11" customHeight="1" x14ac:dyDescent="0.35">
      <c r="A16" s="37" t="s">
        <v>5388</v>
      </c>
      <c r="B16" s="36"/>
      <c r="C16" s="4" t="s">
        <v>1437</v>
      </c>
      <c r="D16" s="6"/>
      <c r="E16" s="6"/>
      <c r="F16" s="6"/>
      <c r="G16" s="6"/>
      <c r="H16" s="6"/>
      <c r="I16" s="5" t="s">
        <v>5232</v>
      </c>
      <c r="J16" s="8"/>
      <c r="K16" s="5" t="s">
        <v>5399</v>
      </c>
    </row>
    <row r="17" spans="1:11" ht="11" customHeight="1" x14ac:dyDescent="0.35">
      <c r="A17" s="37" t="s">
        <v>5389</v>
      </c>
      <c r="B17" s="36"/>
      <c r="C17" s="4" t="s">
        <v>823</v>
      </c>
      <c r="D17" s="6"/>
      <c r="E17" s="6"/>
      <c r="F17" s="6"/>
      <c r="G17" s="6"/>
      <c r="H17" s="6"/>
      <c r="I17" s="5" t="s">
        <v>5400</v>
      </c>
      <c r="J17" s="8"/>
      <c r="K17" s="5" t="s">
        <v>5401</v>
      </c>
    </row>
    <row r="18" spans="1:11" ht="11" customHeight="1" x14ac:dyDescent="0.35">
      <c r="A18" s="37" t="s">
        <v>5390</v>
      </c>
      <c r="B18" s="36"/>
      <c r="C18" s="4" t="s">
        <v>1454</v>
      </c>
      <c r="D18" s="12"/>
      <c r="E18" s="12"/>
      <c r="F18" s="12"/>
      <c r="G18" s="12"/>
      <c r="H18" s="12"/>
      <c r="I18" s="5" t="s">
        <v>5232</v>
      </c>
      <c r="J18" s="5" t="s">
        <v>4949</v>
      </c>
      <c r="K18" s="5" t="s">
        <v>4945</v>
      </c>
    </row>
    <row r="19" spans="1:11" ht="11" customHeight="1" x14ac:dyDescent="0.35">
      <c r="A19" s="37" t="s">
        <v>5391</v>
      </c>
      <c r="B19" s="36"/>
      <c r="C19" s="4" t="s">
        <v>1472</v>
      </c>
      <c r="D19" s="12"/>
      <c r="E19" s="12"/>
      <c r="F19" s="12"/>
      <c r="G19" s="12"/>
      <c r="H19" s="12"/>
      <c r="I19" s="5" t="s">
        <v>5232</v>
      </c>
      <c r="J19" s="8"/>
      <c r="K19" s="5" t="s">
        <v>4945</v>
      </c>
    </row>
    <row r="20" spans="1:11" ht="11" customHeight="1" x14ac:dyDescent="0.35">
      <c r="C20" s="5" t="s">
        <v>4953</v>
      </c>
      <c r="D20" s="8"/>
      <c r="E20" s="8"/>
      <c r="F20" s="8"/>
      <c r="G20" s="5" t="s">
        <v>4956</v>
      </c>
      <c r="H20" s="5" t="s">
        <v>4957</v>
      </c>
    </row>
    <row r="21" spans="1:11" ht="11" customHeight="1" x14ac:dyDescent="0.35">
      <c r="C21" s="5" t="s">
        <v>5265</v>
      </c>
      <c r="D21" s="5" t="s">
        <v>5266</v>
      </c>
      <c r="E21" s="5" t="s">
        <v>5267</v>
      </c>
      <c r="F21" s="5" t="s">
        <v>5266</v>
      </c>
      <c r="G21" s="5" t="s">
        <v>5267</v>
      </c>
      <c r="H21" s="5" t="s">
        <v>5267</v>
      </c>
    </row>
    <row r="22" spans="1:11" ht="11" customHeight="1" x14ac:dyDescent="0.35">
      <c r="C22" s="5" t="s">
        <v>1572</v>
      </c>
      <c r="D22" s="5" t="s">
        <v>5026</v>
      </c>
      <c r="E22" s="5" t="s">
        <v>5026</v>
      </c>
      <c r="F22" s="5" t="s">
        <v>5027</v>
      </c>
      <c r="G22" s="5" t="s">
        <v>5027</v>
      </c>
      <c r="H22" s="5" t="s">
        <v>5027</v>
      </c>
    </row>
  </sheetData>
  <mergeCells count="16">
    <mergeCell ref="K7:K8"/>
    <mergeCell ref="A12:A14"/>
    <mergeCell ref="C1:C2"/>
    <mergeCell ref="J7:J8"/>
    <mergeCell ref="A19:B19"/>
    <mergeCell ref="D1:D2"/>
    <mergeCell ref="I7:I8"/>
    <mergeCell ref="A18:B18"/>
    <mergeCell ref="A15:B15"/>
    <mergeCell ref="A17:B17"/>
    <mergeCell ref="A16:B16"/>
    <mergeCell ref="A10:B10"/>
    <mergeCell ref="A9:B9"/>
    <mergeCell ref="A11:B11"/>
    <mergeCell ref="D6:E6"/>
    <mergeCell ref="F6:H6"/>
  </mergeCells>
  <dataValidations count="1">
    <dataValidation type="custom" allowBlank="1" showErrorMessage="1" errorTitle="Error" error="Data is of incorrect type!" sqref="D9:H19" xr:uid="{00000000-0002-0000-F100-000002000000}">
      <formula1>ISNUMBER(D9)</formula1>
    </dataValidation>
  </dataValidations>
  <hyperlinks>
    <hyperlink ref="A1" location="'Table of Contents'!A1" display="S.26.03.01.01 - Life underwriting risk" xr:uid="{00000000-0004-0000-F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100-000000000000}">
          <x14:formula1>
            <xm:f>Enumerations!$A$817:$A$817</xm:f>
          </x14:formula1>
          <xm:sqref>B3</xm:sqref>
        </x14:dataValidation>
        <x14:dataValidation type="list" allowBlank="1" showErrorMessage="1" errorTitle="Error" error="Data is of incorrect type!" xr:uid="{00000000-0002-0000-F100-000001000000}">
          <x14:formula1>
            <xm:f>Enumerations!$A$818:$C$818</xm:f>
          </x14:formula1>
          <xm:sqref>B4</xm:sqref>
        </x14:dataValidation>
      </x14:dataValidations>
    </ext>
  </extLst>
</worksheet>
</file>

<file path=xl/worksheets/sheet24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200-000000000000}">
  <sheetPr codeName="Sheet243">
    <pageSetUpPr autoPageBreaks="0"/>
  </sheetPr>
  <dimension ref="A1:E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5402</v>
      </c>
      <c r="C1" s="33" t="s">
        <v>20</v>
      </c>
      <c r="D1" s="33" t="s">
        <v>4958</v>
      </c>
    </row>
    <row r="2" spans="1:5" x14ac:dyDescent="0.35">
      <c r="C2" s="34"/>
      <c r="D2" s="34"/>
    </row>
    <row r="3" spans="1:5" ht="11" customHeight="1" x14ac:dyDescent="0.35">
      <c r="A3" s="3" t="s">
        <v>4929</v>
      </c>
      <c r="B3" s="2"/>
      <c r="C3" s="8"/>
      <c r="D3" s="5" t="s">
        <v>4959</v>
      </c>
    </row>
    <row r="4" spans="1:5" ht="10" customHeight="1" x14ac:dyDescent="0.35">
      <c r="A4" s="3" t="s">
        <v>2</v>
      </c>
      <c r="B4" s="2"/>
      <c r="C4" s="8"/>
      <c r="D4" s="8"/>
    </row>
    <row r="6" spans="1:5" ht="11" customHeight="1" x14ac:dyDescent="0.35">
      <c r="C6" s="3" t="s">
        <v>5067</v>
      </c>
      <c r="D6" s="33" t="s">
        <v>14</v>
      </c>
      <c r="E6" s="33" t="s">
        <v>4942</v>
      </c>
    </row>
    <row r="7" spans="1:5" ht="11" customHeight="1" x14ac:dyDescent="0.35">
      <c r="C7" s="4" t="s">
        <v>1353</v>
      </c>
      <c r="D7" s="34"/>
      <c r="E7" s="34"/>
    </row>
    <row r="8" spans="1:5" ht="11" customHeight="1" x14ac:dyDescent="0.35">
      <c r="A8" s="7" t="s">
        <v>5403</v>
      </c>
      <c r="B8" s="9" t="s">
        <v>1474</v>
      </c>
      <c r="C8" s="6"/>
      <c r="D8" s="5" t="s">
        <v>5404</v>
      </c>
      <c r="E8" s="5" t="s">
        <v>4945</v>
      </c>
    </row>
  </sheetData>
  <mergeCells count="4">
    <mergeCell ref="D6:D7"/>
    <mergeCell ref="D1:D2"/>
    <mergeCell ref="E6:E7"/>
    <mergeCell ref="C1:C2"/>
  </mergeCells>
  <dataValidations count="1">
    <dataValidation type="custom" allowBlank="1" showErrorMessage="1" errorTitle="Error" error="Data is of incorrect type!" sqref="C8" xr:uid="{00000000-0002-0000-F200-000002000000}">
      <formula1>ISNUMBER(C8)</formula1>
    </dataValidation>
  </dataValidations>
  <hyperlinks>
    <hyperlink ref="A1" location="'Table of Contents'!A1" display="S.26.03.01.02 - Further details on revision risk" xr:uid="{00000000-0004-0000-F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200-000000000000}">
          <x14:formula1>
            <xm:f>Enumerations!$A$819:$C$819</xm:f>
          </x14:formula1>
          <xm:sqref>B3</xm:sqref>
        </x14:dataValidation>
        <x14:dataValidation type="list" allowBlank="1" showErrorMessage="1" errorTitle="Error" error="Data is of incorrect type!" xr:uid="{00000000-0002-0000-F200-000001000000}">
          <x14:formula1>
            <xm:f>Enumerations!$A$820:$A$820</xm:f>
          </x14:formula1>
          <xm:sqref>B4</xm:sqref>
        </x14:dataValidation>
      </x14:dataValidations>
    </ext>
  </extLst>
</worksheet>
</file>

<file path=xl/worksheets/sheet24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300-000000000000}">
  <sheetPr codeName="Sheet244">
    <pageSetUpPr autoPageBreaks="0"/>
  </sheetPr>
  <dimension ref="A1:D2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5405</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5406</v>
      </c>
      <c r="B8" s="4" t="s">
        <v>518</v>
      </c>
      <c r="C8" s="6"/>
      <c r="D8" s="5" t="s">
        <v>5427</v>
      </c>
    </row>
    <row r="9" spans="1:4" ht="11" customHeight="1" x14ac:dyDescent="0.35">
      <c r="A9" s="7" t="s">
        <v>5407</v>
      </c>
      <c r="B9" s="4" t="s">
        <v>520</v>
      </c>
      <c r="C9" s="6"/>
      <c r="D9" s="5" t="s">
        <v>5428</v>
      </c>
    </row>
    <row r="10" spans="1:4" ht="11" customHeight="1" x14ac:dyDescent="0.35">
      <c r="A10" s="7" t="s">
        <v>5408</v>
      </c>
      <c r="B10" s="4" t="s">
        <v>522</v>
      </c>
      <c r="C10" s="6"/>
      <c r="D10" s="5" t="s">
        <v>5429</v>
      </c>
    </row>
    <row r="11" spans="1:4" ht="11" customHeight="1" x14ac:dyDescent="0.35">
      <c r="A11" s="7" t="s">
        <v>5409</v>
      </c>
      <c r="B11" s="4" t="s">
        <v>524</v>
      </c>
      <c r="C11" s="6"/>
      <c r="D11" s="5" t="s">
        <v>5430</v>
      </c>
    </row>
    <row r="12" spans="1:4" ht="11" customHeight="1" x14ac:dyDescent="0.35">
      <c r="A12" s="7" t="s">
        <v>5410</v>
      </c>
      <c r="B12" s="4" t="s">
        <v>885</v>
      </c>
      <c r="C12" s="6"/>
      <c r="D12" s="5" t="s">
        <v>5431</v>
      </c>
    </row>
    <row r="13" spans="1:4" ht="11" customHeight="1" x14ac:dyDescent="0.35">
      <c r="A13" s="7" t="s">
        <v>5411</v>
      </c>
      <c r="B13" s="4" t="s">
        <v>526</v>
      </c>
      <c r="C13" s="6"/>
      <c r="D13" s="5" t="s">
        <v>5432</v>
      </c>
    </row>
    <row r="14" spans="1:4" ht="11" customHeight="1" x14ac:dyDescent="0.35">
      <c r="A14" s="7" t="s">
        <v>5412</v>
      </c>
      <c r="B14" s="4" t="s">
        <v>954</v>
      </c>
      <c r="C14" s="6"/>
      <c r="D14" s="5" t="s">
        <v>5433</v>
      </c>
    </row>
    <row r="15" spans="1:4" ht="11" customHeight="1" x14ac:dyDescent="0.35">
      <c r="A15" s="7" t="s">
        <v>5413</v>
      </c>
      <c r="B15" s="4" t="s">
        <v>5414</v>
      </c>
      <c r="C15" s="6"/>
      <c r="D15" s="5" t="s">
        <v>5434</v>
      </c>
    </row>
    <row r="16" spans="1:4" ht="11" customHeight="1" x14ac:dyDescent="0.35">
      <c r="A16" s="7" t="s">
        <v>5415</v>
      </c>
      <c r="B16" s="4" t="s">
        <v>5416</v>
      </c>
      <c r="C16" s="6"/>
      <c r="D16" s="5" t="s">
        <v>5435</v>
      </c>
    </row>
    <row r="17" spans="1:4" ht="11" customHeight="1" x14ac:dyDescent="0.35">
      <c r="A17" s="7" t="s">
        <v>5417</v>
      </c>
      <c r="B17" s="4" t="s">
        <v>5418</v>
      </c>
      <c r="C17" s="6"/>
      <c r="D17" s="5" t="s">
        <v>5436</v>
      </c>
    </row>
    <row r="18" spans="1:4" ht="11" customHeight="1" x14ac:dyDescent="0.35">
      <c r="A18" s="7" t="s">
        <v>5419</v>
      </c>
      <c r="B18" s="4" t="s">
        <v>5420</v>
      </c>
      <c r="C18" s="6"/>
      <c r="D18" s="5" t="s">
        <v>5437</v>
      </c>
    </row>
    <row r="19" spans="1:4" ht="11" customHeight="1" x14ac:dyDescent="0.35">
      <c r="A19" s="7" t="s">
        <v>5421</v>
      </c>
      <c r="B19" s="4" t="s">
        <v>5422</v>
      </c>
      <c r="C19" s="6"/>
      <c r="D19" s="5" t="s">
        <v>5438</v>
      </c>
    </row>
    <row r="20" spans="1:4" ht="11" customHeight="1" x14ac:dyDescent="0.35">
      <c r="A20" s="7" t="s">
        <v>5423</v>
      </c>
      <c r="B20" s="4" t="s">
        <v>5424</v>
      </c>
      <c r="C20" s="6"/>
      <c r="D20" s="5" t="s">
        <v>5439</v>
      </c>
    </row>
    <row r="21" spans="1:4" ht="11" customHeight="1" x14ac:dyDescent="0.35">
      <c r="A21" s="7" t="s">
        <v>5425</v>
      </c>
      <c r="B21" s="9" t="s">
        <v>5426</v>
      </c>
      <c r="C21" s="6"/>
      <c r="D21" s="5" t="s">
        <v>5440</v>
      </c>
    </row>
  </sheetData>
  <mergeCells count="3">
    <mergeCell ref="D6:D7"/>
    <mergeCell ref="C1:C2"/>
    <mergeCell ref="D1:D2"/>
  </mergeCells>
  <hyperlinks>
    <hyperlink ref="A1" location="'Table of Contents'!A1" display="S.26.03.01.03 - Simplifications used" xr:uid="{00000000-0004-0000-F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5">
        <x14:dataValidation type="list" allowBlank="1" showErrorMessage="1" errorTitle="Error" error="Data is of incorrect type!" xr:uid="{00000000-0002-0000-F300-000000000000}">
          <x14:formula1>
            <xm:f>Enumerations!$A$821:$A$821</xm:f>
          </x14:formula1>
          <xm:sqref>B3</xm:sqref>
        </x14:dataValidation>
        <x14:dataValidation type="list" allowBlank="1" showErrorMessage="1" errorTitle="Error" error="Data is of incorrect type!" xr:uid="{00000000-0002-0000-F300-000001000000}">
          <x14:formula1>
            <xm:f>Enumerations!$A$822:$C$822</xm:f>
          </x14:formula1>
          <xm:sqref>B4</xm:sqref>
        </x14:dataValidation>
        <x14:dataValidation type="list" allowBlank="1" showErrorMessage="1" errorTitle="Error" error="Data is of incorrect type!" xr:uid="{00000000-0002-0000-F300-000002000000}">
          <x14:formula1>
            <xm:f>Enumerations!$A$823:$B$823</xm:f>
          </x14:formula1>
          <xm:sqref>C8</xm:sqref>
        </x14:dataValidation>
        <x14:dataValidation type="list" allowBlank="1" showErrorMessage="1" errorTitle="Error" error="Data is of incorrect type!" xr:uid="{00000000-0002-0000-F300-000003000000}">
          <x14:formula1>
            <xm:f>Enumerations!$A$824:$B$824</xm:f>
          </x14:formula1>
          <xm:sqref>C9</xm:sqref>
        </x14:dataValidation>
        <x14:dataValidation type="list" allowBlank="1" showErrorMessage="1" errorTitle="Error" error="Data is of incorrect type!" xr:uid="{00000000-0002-0000-F300-000004000000}">
          <x14:formula1>
            <xm:f>Enumerations!$A$825:$B$825</xm:f>
          </x14:formula1>
          <xm:sqref>C10</xm:sqref>
        </x14:dataValidation>
        <x14:dataValidation type="list" allowBlank="1" showErrorMessage="1" errorTitle="Error" error="Data is of incorrect type!" xr:uid="{00000000-0002-0000-F300-000005000000}">
          <x14:formula1>
            <xm:f>Enumerations!$A$826:$B$826</xm:f>
          </x14:formula1>
          <xm:sqref>C12</xm:sqref>
        </x14:dataValidation>
        <x14:dataValidation type="list" allowBlank="1" showErrorMessage="1" errorTitle="Error" error="Data is of incorrect type!" xr:uid="{00000000-0002-0000-F300-000006000000}">
          <x14:formula1>
            <xm:f>Enumerations!$A$827:$B$827</xm:f>
          </x14:formula1>
          <xm:sqref>C13</xm:sqref>
        </x14:dataValidation>
        <x14:dataValidation type="list" allowBlank="1" showErrorMessage="1" errorTitle="Error" error="Data is of incorrect type!" xr:uid="{00000000-0002-0000-F300-000007000000}">
          <x14:formula1>
            <xm:f>Enumerations!$A$828:$B$828</xm:f>
          </x14:formula1>
          <xm:sqref>C14</xm:sqref>
        </x14:dataValidation>
        <x14:dataValidation type="list" allowBlank="1" showErrorMessage="1" errorTitle="Error" error="Data is of incorrect type!" xr:uid="{00000000-0002-0000-F300-000008000000}">
          <x14:formula1>
            <xm:f>Enumerations!$A$829:$B$829</xm:f>
          </x14:formula1>
          <xm:sqref>C15</xm:sqref>
        </x14:dataValidation>
        <x14:dataValidation type="list" allowBlank="1" showErrorMessage="1" errorTitle="Error" error="Data is of incorrect type!" xr:uid="{00000000-0002-0000-F300-000009000000}">
          <x14:formula1>
            <xm:f>Enumerations!$A$830:$B$830</xm:f>
          </x14:formula1>
          <xm:sqref>C16</xm:sqref>
        </x14:dataValidation>
        <x14:dataValidation type="list" allowBlank="1" showErrorMessage="1" errorTitle="Error" error="Data is of incorrect type!" xr:uid="{00000000-0002-0000-F300-00000A000000}">
          <x14:formula1>
            <xm:f>Enumerations!$A$831:$B$831</xm:f>
          </x14:formula1>
          <xm:sqref>C17</xm:sqref>
        </x14:dataValidation>
        <x14:dataValidation type="list" allowBlank="1" showErrorMessage="1" errorTitle="Error" error="Data is of incorrect type!" xr:uid="{00000000-0002-0000-F300-00000B000000}">
          <x14:formula1>
            <xm:f>Enumerations!$A$832:$B$832</xm:f>
          </x14:formula1>
          <xm:sqref>C18</xm:sqref>
        </x14:dataValidation>
        <x14:dataValidation type="list" allowBlank="1" showErrorMessage="1" errorTitle="Error" error="Data is of incorrect type!" xr:uid="{00000000-0002-0000-F300-00000C000000}">
          <x14:formula1>
            <xm:f>Enumerations!$A$833:$B$833</xm:f>
          </x14:formula1>
          <xm:sqref>C19</xm:sqref>
        </x14:dataValidation>
        <x14:dataValidation type="list" allowBlank="1" showErrorMessage="1" errorTitle="Error" error="Data is of incorrect type!" xr:uid="{00000000-0002-0000-F300-00000D000000}">
          <x14:formula1>
            <xm:f>Enumerations!$A$834:$B$834</xm:f>
          </x14:formula1>
          <xm:sqref>C20</xm:sqref>
        </x14:dataValidation>
        <x14:dataValidation type="list" allowBlank="1" showErrorMessage="1" errorTitle="Error" error="Data is of incorrect type!" xr:uid="{00000000-0002-0000-F300-00000E000000}">
          <x14:formula1>
            <xm:f>Enumerations!$A$835:$B$835</xm:f>
          </x14:formula1>
          <xm:sqref>C21</xm:sqref>
        </x14:dataValidation>
      </x14:dataValidations>
    </ext>
  </extLst>
</worksheet>
</file>

<file path=xl/worksheets/sheet24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400-000000000000}">
  <sheetPr codeName="Sheet245">
    <pageSetUpPr autoPageBreaks="0"/>
  </sheetPr>
  <dimension ref="A1:H21"/>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8" width="15" customWidth="1"/>
  </cols>
  <sheetData>
    <row r="1" spans="1:8" ht="11" customHeight="1" x14ac:dyDescent="0.35">
      <c r="A1" s="1" t="s">
        <v>5441</v>
      </c>
      <c r="C1" s="33" t="s">
        <v>20</v>
      </c>
      <c r="D1" s="33" t="s">
        <v>4958</v>
      </c>
    </row>
    <row r="2" spans="1:8" x14ac:dyDescent="0.35">
      <c r="C2" s="34"/>
      <c r="D2" s="34"/>
    </row>
    <row r="3" spans="1:8" ht="10" customHeight="1" x14ac:dyDescent="0.35">
      <c r="A3" s="3" t="s">
        <v>2</v>
      </c>
      <c r="B3" s="2"/>
      <c r="C3" s="8"/>
      <c r="D3" s="8"/>
    </row>
    <row r="4" spans="1:8" ht="11" customHeight="1" x14ac:dyDescent="0.35">
      <c r="A4" s="3" t="s">
        <v>4929</v>
      </c>
      <c r="B4" s="2"/>
      <c r="C4" s="8"/>
      <c r="D4" s="5" t="s">
        <v>4959</v>
      </c>
    </row>
    <row r="6" spans="1:8" ht="11" customHeight="1" x14ac:dyDescent="0.35">
      <c r="D6" s="35" t="s">
        <v>5162</v>
      </c>
      <c r="E6" s="36"/>
    </row>
    <row r="7" spans="1:8" ht="11" customHeight="1" x14ac:dyDescent="0.35">
      <c r="D7" s="3" t="s">
        <v>4930</v>
      </c>
      <c r="E7" s="3" t="s">
        <v>4931</v>
      </c>
      <c r="F7" s="33" t="s">
        <v>14</v>
      </c>
      <c r="G7" s="33" t="s">
        <v>4941</v>
      </c>
      <c r="H7" s="33" t="s">
        <v>4942</v>
      </c>
    </row>
    <row r="8" spans="1:8" ht="11" customHeight="1" x14ac:dyDescent="0.35">
      <c r="D8" s="4" t="s">
        <v>1276</v>
      </c>
      <c r="E8" s="4" t="s">
        <v>1280</v>
      </c>
      <c r="F8" s="34"/>
      <c r="G8" s="34"/>
      <c r="H8" s="34"/>
    </row>
    <row r="9" spans="1:8" ht="11" customHeight="1" x14ac:dyDescent="0.35">
      <c r="A9" s="37" t="s">
        <v>5380</v>
      </c>
      <c r="B9" s="36"/>
      <c r="C9" s="4" t="s">
        <v>528</v>
      </c>
      <c r="D9" s="6"/>
      <c r="E9" s="6"/>
      <c r="F9" s="5" t="s">
        <v>4955</v>
      </c>
      <c r="G9" s="8"/>
      <c r="H9" s="5" t="s">
        <v>5392</v>
      </c>
    </row>
    <row r="10" spans="1:8" ht="11" customHeight="1" x14ac:dyDescent="0.35">
      <c r="A10" s="37" t="s">
        <v>5381</v>
      </c>
      <c r="B10" s="36"/>
      <c r="C10" s="4" t="s">
        <v>550</v>
      </c>
      <c r="D10" s="6"/>
      <c r="E10" s="6"/>
      <c r="F10" s="5" t="s">
        <v>4955</v>
      </c>
      <c r="G10" s="8"/>
      <c r="H10" s="5" t="s">
        <v>5393</v>
      </c>
    </row>
    <row r="11" spans="1:8" ht="11" customHeight="1" x14ac:dyDescent="0.35">
      <c r="A11" s="37" t="s">
        <v>5382</v>
      </c>
      <c r="B11" s="36"/>
      <c r="C11" s="4" t="s">
        <v>570</v>
      </c>
      <c r="D11" s="6"/>
      <c r="E11" s="6"/>
      <c r="F11" s="5" t="s">
        <v>4955</v>
      </c>
      <c r="G11" s="8"/>
      <c r="H11" s="5" t="s">
        <v>5394</v>
      </c>
    </row>
    <row r="12" spans="1:8" ht="11" customHeight="1" x14ac:dyDescent="0.35">
      <c r="A12" s="38" t="s">
        <v>5383</v>
      </c>
      <c r="B12" s="10"/>
      <c r="C12" s="4" t="s">
        <v>584</v>
      </c>
      <c r="D12" s="6"/>
      <c r="E12" s="6"/>
      <c r="F12" s="5" t="s">
        <v>4955</v>
      </c>
      <c r="G12" s="8"/>
      <c r="H12" s="5" t="s">
        <v>5442</v>
      </c>
    </row>
    <row r="13" spans="1:8" ht="11" customHeight="1" x14ac:dyDescent="0.35">
      <c r="A13" s="36"/>
      <c r="B13" s="7" t="s">
        <v>5384</v>
      </c>
      <c r="C13" s="4" t="s">
        <v>586</v>
      </c>
      <c r="D13" s="6"/>
      <c r="E13" s="6"/>
      <c r="F13" s="5" t="s">
        <v>4955</v>
      </c>
      <c r="G13" s="8"/>
      <c r="H13" s="5" t="s">
        <v>5395</v>
      </c>
    </row>
    <row r="14" spans="1:8" ht="11" customHeight="1" x14ac:dyDescent="0.35">
      <c r="A14" s="36"/>
      <c r="B14" s="7" t="s">
        <v>5385</v>
      </c>
      <c r="C14" s="4" t="s">
        <v>805</v>
      </c>
      <c r="D14" s="6"/>
      <c r="E14" s="6"/>
      <c r="F14" s="5" t="s">
        <v>4955</v>
      </c>
      <c r="G14" s="8"/>
      <c r="H14" s="5" t="s">
        <v>5396</v>
      </c>
    </row>
    <row r="15" spans="1:8" ht="11" customHeight="1" x14ac:dyDescent="0.35">
      <c r="A15" s="36"/>
      <c r="B15" s="7" t="s">
        <v>5386</v>
      </c>
      <c r="C15" s="4" t="s">
        <v>3939</v>
      </c>
      <c r="D15" s="6"/>
      <c r="E15" s="6"/>
      <c r="F15" s="5" t="s">
        <v>4955</v>
      </c>
      <c r="G15" s="8"/>
      <c r="H15" s="5" t="s">
        <v>5397</v>
      </c>
    </row>
    <row r="16" spans="1:8" ht="11" customHeight="1" x14ac:dyDescent="0.35">
      <c r="A16" s="37" t="s">
        <v>5387</v>
      </c>
      <c r="B16" s="36"/>
      <c r="C16" s="4" t="s">
        <v>596</v>
      </c>
      <c r="D16" s="6"/>
      <c r="E16" s="6"/>
      <c r="F16" s="5" t="s">
        <v>4955</v>
      </c>
      <c r="G16" s="8"/>
      <c r="H16" s="5" t="s">
        <v>5398</v>
      </c>
    </row>
    <row r="17" spans="1:8" ht="11" customHeight="1" x14ac:dyDescent="0.35">
      <c r="A17" s="37" t="s">
        <v>5388</v>
      </c>
      <c r="B17" s="36"/>
      <c r="C17" s="4" t="s">
        <v>1437</v>
      </c>
      <c r="D17" s="6"/>
      <c r="E17" s="6"/>
      <c r="F17" s="5" t="s">
        <v>4955</v>
      </c>
      <c r="G17" s="8"/>
      <c r="H17" s="5" t="s">
        <v>5399</v>
      </c>
    </row>
    <row r="18" spans="1:8" ht="11" customHeight="1" x14ac:dyDescent="0.35">
      <c r="A18" s="37" t="s">
        <v>5389</v>
      </c>
      <c r="B18" s="36"/>
      <c r="C18" s="4" t="s">
        <v>823</v>
      </c>
      <c r="D18" s="6"/>
      <c r="E18" s="6"/>
      <c r="F18" s="5" t="s">
        <v>5443</v>
      </c>
      <c r="G18" s="8"/>
      <c r="H18" s="5" t="s">
        <v>5401</v>
      </c>
    </row>
    <row r="19" spans="1:8" ht="11" customHeight="1" x14ac:dyDescent="0.35">
      <c r="A19" s="37" t="s">
        <v>5390</v>
      </c>
      <c r="B19" s="36"/>
      <c r="C19" s="4" t="s">
        <v>1454</v>
      </c>
      <c r="D19" s="6"/>
      <c r="E19" s="6"/>
      <c r="F19" s="5" t="s">
        <v>4955</v>
      </c>
      <c r="G19" s="5" t="s">
        <v>4949</v>
      </c>
      <c r="H19" s="5" t="s">
        <v>4945</v>
      </c>
    </row>
    <row r="20" spans="1:8" ht="11" customHeight="1" x14ac:dyDescent="0.35">
      <c r="A20" s="37" t="s">
        <v>5391</v>
      </c>
      <c r="B20" s="36"/>
      <c r="C20" s="4" t="s">
        <v>1472</v>
      </c>
      <c r="D20" s="6"/>
      <c r="E20" s="6"/>
      <c r="F20" s="5" t="s">
        <v>4955</v>
      </c>
      <c r="G20" s="8"/>
      <c r="H20" s="5" t="s">
        <v>4945</v>
      </c>
    </row>
    <row r="21" spans="1:8" ht="11" customHeight="1" x14ac:dyDescent="0.35">
      <c r="C21" s="5" t="s">
        <v>4953</v>
      </c>
      <c r="D21" s="5" t="s">
        <v>4956</v>
      </c>
      <c r="E21" s="5" t="s">
        <v>4957</v>
      </c>
    </row>
  </sheetData>
  <mergeCells count="15">
    <mergeCell ref="H7:H8"/>
    <mergeCell ref="A19:B19"/>
    <mergeCell ref="D1:D2"/>
    <mergeCell ref="G7:G8"/>
    <mergeCell ref="D6:E6"/>
    <mergeCell ref="A17:B17"/>
    <mergeCell ref="F7:F8"/>
    <mergeCell ref="A18:B18"/>
    <mergeCell ref="A20:B20"/>
    <mergeCell ref="A10:B10"/>
    <mergeCell ref="A11:B11"/>
    <mergeCell ref="A9:B9"/>
    <mergeCell ref="C1:C2"/>
    <mergeCell ref="A12:A15"/>
    <mergeCell ref="A16:B16"/>
  </mergeCells>
  <dataValidations count="1">
    <dataValidation type="custom" allowBlank="1" showErrorMessage="1" errorTitle="Error" error="Data is of incorrect type!" sqref="D9:E20" xr:uid="{00000000-0002-0000-F400-000002000000}">
      <formula1>ISNUMBER(D9)</formula1>
    </dataValidation>
  </dataValidations>
  <hyperlinks>
    <hyperlink ref="A1" location="'Table of Contents'!A1" display="S.26.03.01.04 - Life underwriting risk" xr:uid="{00000000-0004-0000-F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400-000000000000}">
          <x14:formula1>
            <xm:f>Enumerations!$A$836:$A$836</xm:f>
          </x14:formula1>
          <xm:sqref>B3</xm:sqref>
        </x14:dataValidation>
        <x14:dataValidation type="list" allowBlank="1" showErrorMessage="1" errorTitle="Error" error="Data is of incorrect type!" xr:uid="{00000000-0002-0000-F400-000001000000}">
          <x14:formula1>
            <xm:f>Enumerations!$A$837:$C$837</xm:f>
          </x14:formula1>
          <xm:sqref>B4</xm:sqref>
        </x14:dataValidation>
      </x14:dataValidations>
    </ext>
  </extLst>
</worksheet>
</file>

<file path=xl/worksheets/sheet24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500-000000000000}">
  <sheetPr codeName="Sheet246">
    <pageSetUpPr autoPageBreaks="0"/>
  </sheetPr>
  <dimension ref="A1:K22"/>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1" width="15" customWidth="1"/>
  </cols>
  <sheetData>
    <row r="1" spans="1:11" ht="11" customHeight="1" x14ac:dyDescent="0.35">
      <c r="A1" s="1" t="s">
        <v>5444</v>
      </c>
      <c r="C1" s="33" t="s">
        <v>20</v>
      </c>
      <c r="D1" s="33" t="s">
        <v>4958</v>
      </c>
    </row>
    <row r="2" spans="1:11" x14ac:dyDescent="0.35">
      <c r="C2" s="34"/>
      <c r="D2" s="34"/>
    </row>
    <row r="3" spans="1:11" ht="10" customHeight="1" x14ac:dyDescent="0.35">
      <c r="A3" s="3" t="s">
        <v>2</v>
      </c>
      <c r="B3" s="2"/>
      <c r="C3" s="8"/>
      <c r="D3" s="8"/>
    </row>
    <row r="4" spans="1:11" ht="11" customHeight="1" x14ac:dyDescent="0.35">
      <c r="A4" s="3" t="s">
        <v>4929</v>
      </c>
      <c r="B4" s="2"/>
      <c r="C4" s="8"/>
      <c r="D4" s="5" t="s">
        <v>4959</v>
      </c>
    </row>
    <row r="6" spans="1:11" ht="11" customHeight="1" x14ac:dyDescent="0.35">
      <c r="D6" s="35" t="s">
        <v>5161</v>
      </c>
      <c r="E6" s="36"/>
      <c r="F6" s="35" t="s">
        <v>5162</v>
      </c>
      <c r="G6" s="36"/>
      <c r="H6" s="36"/>
    </row>
    <row r="7" spans="1:11" ht="11" customHeight="1" x14ac:dyDescent="0.35">
      <c r="D7" s="3" t="s">
        <v>1382</v>
      </c>
      <c r="E7" s="3" t="s">
        <v>1429</v>
      </c>
      <c r="F7" s="3" t="s">
        <v>1382</v>
      </c>
      <c r="G7" s="3" t="s">
        <v>5163</v>
      </c>
      <c r="H7" s="3" t="s">
        <v>5164</v>
      </c>
      <c r="I7" s="33" t="s">
        <v>14</v>
      </c>
      <c r="J7" s="33" t="s">
        <v>4941</v>
      </c>
      <c r="K7" s="33" t="s">
        <v>4942</v>
      </c>
    </row>
    <row r="8" spans="1:11" ht="11" customHeight="1" x14ac:dyDescent="0.35">
      <c r="D8" s="4" t="s">
        <v>1332</v>
      </c>
      <c r="E8" s="4" t="s">
        <v>1339</v>
      </c>
      <c r="F8" s="4" t="s">
        <v>1554</v>
      </c>
      <c r="G8" s="4" t="s">
        <v>1348</v>
      </c>
      <c r="H8" s="4" t="s">
        <v>1278</v>
      </c>
      <c r="I8" s="34"/>
      <c r="J8" s="34"/>
      <c r="K8" s="34"/>
    </row>
    <row r="9" spans="1:11" ht="11" customHeight="1" x14ac:dyDescent="0.35">
      <c r="A9" s="37" t="s">
        <v>5380</v>
      </c>
      <c r="B9" s="36"/>
      <c r="C9" s="4" t="s">
        <v>528</v>
      </c>
      <c r="D9" s="6"/>
      <c r="E9" s="6"/>
      <c r="F9" s="6"/>
      <c r="G9" s="6"/>
      <c r="H9" s="6"/>
      <c r="I9" s="5" t="s">
        <v>5232</v>
      </c>
      <c r="J9" s="8"/>
      <c r="K9" s="5" t="s">
        <v>5392</v>
      </c>
    </row>
    <row r="10" spans="1:11" ht="11" customHeight="1" x14ac:dyDescent="0.35">
      <c r="A10" s="37" t="s">
        <v>5381</v>
      </c>
      <c r="B10" s="36"/>
      <c r="C10" s="4" t="s">
        <v>550</v>
      </c>
      <c r="D10" s="6"/>
      <c r="E10" s="6"/>
      <c r="F10" s="6"/>
      <c r="G10" s="6"/>
      <c r="H10" s="6"/>
      <c r="I10" s="5" t="s">
        <v>5232</v>
      </c>
      <c r="J10" s="8"/>
      <c r="K10" s="5" t="s">
        <v>5393</v>
      </c>
    </row>
    <row r="11" spans="1:11" ht="11" customHeight="1" x14ac:dyDescent="0.35">
      <c r="A11" s="37" t="s">
        <v>5382</v>
      </c>
      <c r="B11" s="36"/>
      <c r="C11" s="4" t="s">
        <v>570</v>
      </c>
      <c r="D11" s="6"/>
      <c r="E11" s="6"/>
      <c r="F11" s="6"/>
      <c r="G11" s="6"/>
      <c r="H11" s="6"/>
      <c r="I11" s="5" t="s">
        <v>5232</v>
      </c>
      <c r="J11" s="8"/>
      <c r="K11" s="5" t="s">
        <v>5394</v>
      </c>
    </row>
    <row r="12" spans="1:11" ht="11" customHeight="1" x14ac:dyDescent="0.35">
      <c r="A12" s="37" t="s">
        <v>5383</v>
      </c>
      <c r="B12" s="7" t="s">
        <v>5384</v>
      </c>
      <c r="C12" s="4" t="s">
        <v>586</v>
      </c>
      <c r="D12" s="6"/>
      <c r="E12" s="6"/>
      <c r="F12" s="6"/>
      <c r="G12" s="6"/>
      <c r="H12" s="6"/>
      <c r="I12" s="5" t="s">
        <v>5232</v>
      </c>
      <c r="J12" s="8"/>
      <c r="K12" s="5" t="s">
        <v>5395</v>
      </c>
    </row>
    <row r="13" spans="1:11" ht="11" customHeight="1" x14ac:dyDescent="0.35">
      <c r="A13" s="36"/>
      <c r="B13" s="7" t="s">
        <v>5385</v>
      </c>
      <c r="C13" s="4" t="s">
        <v>805</v>
      </c>
      <c r="D13" s="6"/>
      <c r="E13" s="6"/>
      <c r="F13" s="6"/>
      <c r="G13" s="6"/>
      <c r="H13" s="6"/>
      <c r="I13" s="5" t="s">
        <v>5232</v>
      </c>
      <c r="J13" s="8"/>
      <c r="K13" s="5" t="s">
        <v>5396</v>
      </c>
    </row>
    <row r="14" spans="1:11" ht="11" customHeight="1" x14ac:dyDescent="0.35">
      <c r="A14" s="36"/>
      <c r="B14" s="7" t="s">
        <v>5386</v>
      </c>
      <c r="C14" s="4" t="s">
        <v>3939</v>
      </c>
      <c r="D14" s="6"/>
      <c r="E14" s="6"/>
      <c r="F14" s="6"/>
      <c r="G14" s="6"/>
      <c r="H14" s="6"/>
      <c r="I14" s="5" t="s">
        <v>5232</v>
      </c>
      <c r="J14" s="8"/>
      <c r="K14" s="5" t="s">
        <v>5397</v>
      </c>
    </row>
    <row r="15" spans="1:11" ht="11" customHeight="1" x14ac:dyDescent="0.35">
      <c r="A15" s="37" t="s">
        <v>5387</v>
      </c>
      <c r="B15" s="36"/>
      <c r="C15" s="4" t="s">
        <v>596</v>
      </c>
      <c r="D15" s="6"/>
      <c r="E15" s="6"/>
      <c r="F15" s="6"/>
      <c r="G15" s="6"/>
      <c r="H15" s="6"/>
      <c r="I15" s="5" t="s">
        <v>5232</v>
      </c>
      <c r="J15" s="8"/>
      <c r="K15" s="5" t="s">
        <v>5398</v>
      </c>
    </row>
    <row r="16" spans="1:11" ht="11" customHeight="1" x14ac:dyDescent="0.35">
      <c r="A16" s="37" t="s">
        <v>5388</v>
      </c>
      <c r="B16" s="36"/>
      <c r="C16" s="4" t="s">
        <v>1437</v>
      </c>
      <c r="D16" s="6"/>
      <c r="E16" s="6"/>
      <c r="F16" s="6"/>
      <c r="G16" s="6"/>
      <c r="H16" s="6"/>
      <c r="I16" s="5" t="s">
        <v>5232</v>
      </c>
      <c r="J16" s="8"/>
      <c r="K16" s="5" t="s">
        <v>5399</v>
      </c>
    </row>
    <row r="17" spans="1:11" ht="11" customHeight="1" x14ac:dyDescent="0.35">
      <c r="A17" s="37" t="s">
        <v>5389</v>
      </c>
      <c r="B17" s="36"/>
      <c r="C17" s="4" t="s">
        <v>823</v>
      </c>
      <c r="D17" s="6"/>
      <c r="E17" s="6"/>
      <c r="F17" s="6"/>
      <c r="G17" s="6"/>
      <c r="H17" s="6"/>
      <c r="I17" s="5" t="s">
        <v>5400</v>
      </c>
      <c r="J17" s="8"/>
      <c r="K17" s="5" t="s">
        <v>5401</v>
      </c>
    </row>
    <row r="18" spans="1:11" ht="11" customHeight="1" x14ac:dyDescent="0.35">
      <c r="A18" s="37" t="s">
        <v>5390</v>
      </c>
      <c r="B18" s="36"/>
      <c r="C18" s="4" t="s">
        <v>1454</v>
      </c>
      <c r="D18" s="12"/>
      <c r="E18" s="12"/>
      <c r="F18" s="12"/>
      <c r="G18" s="12"/>
      <c r="H18" s="12"/>
      <c r="I18" s="5" t="s">
        <v>5232</v>
      </c>
      <c r="J18" s="5" t="s">
        <v>4949</v>
      </c>
      <c r="K18" s="5" t="s">
        <v>4945</v>
      </c>
    </row>
    <row r="19" spans="1:11" ht="11" customHeight="1" x14ac:dyDescent="0.35">
      <c r="A19" s="37" t="s">
        <v>5391</v>
      </c>
      <c r="B19" s="36"/>
      <c r="C19" s="4" t="s">
        <v>1472</v>
      </c>
      <c r="D19" s="12"/>
      <c r="E19" s="12"/>
      <c r="F19" s="12"/>
      <c r="G19" s="12"/>
      <c r="H19" s="12"/>
      <c r="I19" s="5" t="s">
        <v>5232</v>
      </c>
      <c r="J19" s="8"/>
      <c r="K19" s="5" t="s">
        <v>4945</v>
      </c>
    </row>
    <row r="20" spans="1:11" ht="11" customHeight="1" x14ac:dyDescent="0.35">
      <c r="C20" s="5" t="s">
        <v>4953</v>
      </c>
      <c r="D20" s="8"/>
      <c r="E20" s="8"/>
      <c r="F20" s="8"/>
      <c r="G20" s="5" t="s">
        <v>4956</v>
      </c>
      <c r="H20" s="5" t="s">
        <v>4957</v>
      </c>
    </row>
    <row r="21" spans="1:11" ht="11" customHeight="1" x14ac:dyDescent="0.35">
      <c r="C21" s="5" t="s">
        <v>5265</v>
      </c>
      <c r="D21" s="5" t="s">
        <v>5266</v>
      </c>
      <c r="E21" s="5" t="s">
        <v>5267</v>
      </c>
      <c r="F21" s="5" t="s">
        <v>5266</v>
      </c>
      <c r="G21" s="5" t="s">
        <v>5267</v>
      </c>
      <c r="H21" s="5" t="s">
        <v>5267</v>
      </c>
    </row>
    <row r="22" spans="1:11" ht="11" customHeight="1" x14ac:dyDescent="0.35">
      <c r="C22" s="5" t="s">
        <v>1572</v>
      </c>
      <c r="D22" s="5" t="s">
        <v>5026</v>
      </c>
      <c r="E22" s="5" t="s">
        <v>5026</v>
      </c>
      <c r="F22" s="5" t="s">
        <v>5027</v>
      </c>
      <c r="G22" s="5" t="s">
        <v>5027</v>
      </c>
      <c r="H22" s="5" t="s">
        <v>5027</v>
      </c>
    </row>
  </sheetData>
  <mergeCells count="16">
    <mergeCell ref="D1:D2"/>
    <mergeCell ref="J7:J8"/>
    <mergeCell ref="A15:B15"/>
    <mergeCell ref="A16:B16"/>
    <mergeCell ref="A17:B17"/>
    <mergeCell ref="D6:E6"/>
    <mergeCell ref="F6:H6"/>
    <mergeCell ref="I7:I8"/>
    <mergeCell ref="C1:C2"/>
    <mergeCell ref="A19:B19"/>
    <mergeCell ref="A11:B11"/>
    <mergeCell ref="A9:B9"/>
    <mergeCell ref="A10:B10"/>
    <mergeCell ref="K7:K8"/>
    <mergeCell ref="A12:A14"/>
    <mergeCell ref="A18:B18"/>
  </mergeCells>
  <dataValidations count="1">
    <dataValidation type="custom" allowBlank="1" showErrorMessage="1" errorTitle="Error" error="Data is of incorrect type!" sqref="D9:H19" xr:uid="{00000000-0002-0000-F500-000002000000}">
      <formula1>ISNUMBER(D9)</formula1>
    </dataValidation>
  </dataValidations>
  <hyperlinks>
    <hyperlink ref="A1" location="'Table of Contents'!A1" display="S.26.03.04.01 - Life underwriting risk" xr:uid="{00000000-0004-0000-F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500-000000000000}">
          <x14:formula1>
            <xm:f>Enumerations!$A$838:$A$838</xm:f>
          </x14:formula1>
          <xm:sqref>B3</xm:sqref>
        </x14:dataValidation>
        <x14:dataValidation type="list" allowBlank="1" showErrorMessage="1" errorTitle="Error" error="Data is of incorrect type!" xr:uid="{00000000-0002-0000-F500-000001000000}">
          <x14:formula1>
            <xm:f>Enumerations!$A$839:$C$839</xm:f>
          </x14:formula1>
          <xm:sqref>B4</xm:sqref>
        </x14:dataValidation>
      </x14:dataValidations>
    </ext>
  </extLst>
</worksheet>
</file>

<file path=xl/worksheets/sheet24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600-000000000000}">
  <sheetPr codeName="Sheet247">
    <pageSetUpPr autoPageBreaks="0"/>
  </sheetPr>
  <dimension ref="A1:E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5445</v>
      </c>
      <c r="C1" s="33" t="s">
        <v>20</v>
      </c>
      <c r="D1" s="33" t="s">
        <v>4958</v>
      </c>
    </row>
    <row r="2" spans="1:5" x14ac:dyDescent="0.35">
      <c r="C2" s="34"/>
      <c r="D2" s="34"/>
    </row>
    <row r="3" spans="1:5" ht="10" customHeight="1" x14ac:dyDescent="0.35">
      <c r="A3" s="3" t="s">
        <v>2</v>
      </c>
      <c r="B3" s="2"/>
      <c r="C3" s="8"/>
      <c r="D3" s="8"/>
    </row>
    <row r="4" spans="1:5" ht="11" customHeight="1" x14ac:dyDescent="0.35">
      <c r="A4" s="3" t="s">
        <v>4929</v>
      </c>
      <c r="B4" s="2"/>
      <c r="C4" s="8"/>
      <c r="D4" s="5" t="s">
        <v>4959</v>
      </c>
    </row>
    <row r="6" spans="1:5" ht="11" customHeight="1" x14ac:dyDescent="0.35">
      <c r="C6" s="3" t="s">
        <v>5067</v>
      </c>
      <c r="D6" s="33" t="s">
        <v>14</v>
      </c>
      <c r="E6" s="33" t="s">
        <v>4942</v>
      </c>
    </row>
    <row r="7" spans="1:5" ht="11" customHeight="1" x14ac:dyDescent="0.35">
      <c r="C7" s="4" t="s">
        <v>1353</v>
      </c>
      <c r="D7" s="34"/>
      <c r="E7" s="34"/>
    </row>
    <row r="8" spans="1:5" ht="11" customHeight="1" x14ac:dyDescent="0.35">
      <c r="A8" s="7" t="s">
        <v>5403</v>
      </c>
      <c r="B8" s="4" t="s">
        <v>1474</v>
      </c>
      <c r="C8" s="6"/>
      <c r="D8" s="5" t="s">
        <v>5404</v>
      </c>
      <c r="E8" s="5" t="s">
        <v>4945</v>
      </c>
    </row>
    <row r="9" spans="1:5" ht="11" customHeight="1" x14ac:dyDescent="0.35">
      <c r="B9" s="5" t="s">
        <v>493</v>
      </c>
      <c r="C9" s="5" t="s">
        <v>495</v>
      </c>
    </row>
  </sheetData>
  <mergeCells count="4">
    <mergeCell ref="C1:C2"/>
    <mergeCell ref="D1:D2"/>
    <mergeCell ref="E6:E7"/>
    <mergeCell ref="D6:D7"/>
  </mergeCells>
  <dataValidations count="1">
    <dataValidation type="custom" allowBlank="1" showErrorMessage="1" errorTitle="Error" error="Data is of incorrect type!" sqref="C8" xr:uid="{00000000-0002-0000-F600-000002000000}">
      <formula1>ISNUMBER(C8)</formula1>
    </dataValidation>
  </dataValidations>
  <hyperlinks>
    <hyperlink ref="A1" location="'Table of Contents'!A1" display="S.26.03.04.02 - Further details on revision risk" xr:uid="{00000000-0004-0000-F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600-000000000000}">
          <x14:formula1>
            <xm:f>Enumerations!$A$840:$A$840</xm:f>
          </x14:formula1>
          <xm:sqref>B3</xm:sqref>
        </x14:dataValidation>
        <x14:dataValidation type="list" allowBlank="1" showErrorMessage="1" errorTitle="Error" error="Data is of incorrect type!" xr:uid="{00000000-0002-0000-F600-000001000000}">
          <x14:formula1>
            <xm:f>Enumerations!$A$841:$C$841</xm:f>
          </x14:formula1>
          <xm:sqref>B4</xm:sqref>
        </x14:dataValidation>
      </x14:dataValidations>
    </ext>
  </extLst>
</worksheet>
</file>

<file path=xl/worksheets/sheet24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700-000000000000}">
  <sheetPr codeName="Sheet248">
    <pageSetUpPr autoPageBreaks="0"/>
  </sheetPr>
  <dimension ref="A1:D2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5446</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5406</v>
      </c>
      <c r="B8" s="4" t="s">
        <v>518</v>
      </c>
      <c r="C8" s="6"/>
      <c r="D8" s="5" t="s">
        <v>5427</v>
      </c>
    </row>
    <row r="9" spans="1:4" ht="11" customHeight="1" x14ac:dyDescent="0.35">
      <c r="A9" s="7" t="s">
        <v>5407</v>
      </c>
      <c r="B9" s="4" t="s">
        <v>520</v>
      </c>
      <c r="C9" s="6"/>
      <c r="D9" s="5" t="s">
        <v>5428</v>
      </c>
    </row>
    <row r="10" spans="1:4" ht="11" customHeight="1" x14ac:dyDescent="0.35">
      <c r="A10" s="7" t="s">
        <v>5408</v>
      </c>
      <c r="B10" s="4" t="s">
        <v>522</v>
      </c>
      <c r="C10" s="6"/>
      <c r="D10" s="5" t="s">
        <v>5429</v>
      </c>
    </row>
    <row r="11" spans="1:4" ht="11" customHeight="1" x14ac:dyDescent="0.35">
      <c r="A11" s="7" t="s">
        <v>5409</v>
      </c>
      <c r="B11" s="4" t="s">
        <v>524</v>
      </c>
      <c r="C11" s="6"/>
      <c r="D11" s="5" t="s">
        <v>5430</v>
      </c>
    </row>
    <row r="12" spans="1:4" ht="11" customHeight="1" x14ac:dyDescent="0.35">
      <c r="A12" s="7" t="s">
        <v>5410</v>
      </c>
      <c r="B12" s="4" t="s">
        <v>885</v>
      </c>
      <c r="C12" s="6"/>
      <c r="D12" s="5" t="s">
        <v>5431</v>
      </c>
    </row>
    <row r="13" spans="1:4" ht="11" customHeight="1" x14ac:dyDescent="0.35">
      <c r="A13" s="7" t="s">
        <v>5411</v>
      </c>
      <c r="B13" s="4" t="s">
        <v>526</v>
      </c>
      <c r="C13" s="6"/>
      <c r="D13" s="5" t="s">
        <v>5432</v>
      </c>
    </row>
    <row r="14" spans="1:4" ht="11" customHeight="1" x14ac:dyDescent="0.35">
      <c r="A14" s="7" t="s">
        <v>5412</v>
      </c>
      <c r="B14" s="4" t="s">
        <v>954</v>
      </c>
      <c r="C14" s="6"/>
      <c r="D14" s="5" t="s">
        <v>5433</v>
      </c>
    </row>
    <row r="15" spans="1:4" ht="11" customHeight="1" x14ac:dyDescent="0.35">
      <c r="A15" s="7" t="s">
        <v>5413</v>
      </c>
      <c r="B15" s="4" t="s">
        <v>5414</v>
      </c>
      <c r="C15" s="6"/>
      <c r="D15" s="5" t="s">
        <v>5434</v>
      </c>
    </row>
    <row r="16" spans="1:4" ht="11" customHeight="1" x14ac:dyDescent="0.35">
      <c r="A16" s="7" t="s">
        <v>5415</v>
      </c>
      <c r="B16" s="4" t="s">
        <v>5416</v>
      </c>
      <c r="C16" s="6"/>
      <c r="D16" s="5" t="s">
        <v>5435</v>
      </c>
    </row>
    <row r="17" spans="1:4" ht="11" customHeight="1" x14ac:dyDescent="0.35">
      <c r="A17" s="7" t="s">
        <v>5417</v>
      </c>
      <c r="B17" s="4" t="s">
        <v>5418</v>
      </c>
      <c r="C17" s="6"/>
      <c r="D17" s="5" t="s">
        <v>5436</v>
      </c>
    </row>
    <row r="18" spans="1:4" ht="11" customHeight="1" x14ac:dyDescent="0.35">
      <c r="A18" s="7" t="s">
        <v>5419</v>
      </c>
      <c r="B18" s="4" t="s">
        <v>5420</v>
      </c>
      <c r="C18" s="6"/>
      <c r="D18" s="5" t="s">
        <v>5437</v>
      </c>
    </row>
    <row r="19" spans="1:4" ht="11" customHeight="1" x14ac:dyDescent="0.35">
      <c r="A19" s="7" t="s">
        <v>5421</v>
      </c>
      <c r="B19" s="4" t="s">
        <v>5422</v>
      </c>
      <c r="C19" s="6"/>
      <c r="D19" s="5" t="s">
        <v>5438</v>
      </c>
    </row>
    <row r="20" spans="1:4" ht="11" customHeight="1" x14ac:dyDescent="0.35">
      <c r="A20" s="7" t="s">
        <v>5423</v>
      </c>
      <c r="B20" s="4" t="s">
        <v>5424</v>
      </c>
      <c r="C20" s="6"/>
      <c r="D20" s="5" t="s">
        <v>5439</v>
      </c>
    </row>
    <row r="21" spans="1:4" ht="11" customHeight="1" x14ac:dyDescent="0.35">
      <c r="A21" s="7" t="s">
        <v>5425</v>
      </c>
      <c r="B21" s="9" t="s">
        <v>5426</v>
      </c>
      <c r="C21" s="6"/>
      <c r="D21" s="5" t="s">
        <v>5440</v>
      </c>
    </row>
  </sheetData>
  <mergeCells count="3">
    <mergeCell ref="D6:D7"/>
    <mergeCell ref="C1:C2"/>
    <mergeCell ref="D1:D2"/>
  </mergeCells>
  <hyperlinks>
    <hyperlink ref="A1" location="'Table of Contents'!A1" display="S.26.03.04.03 - Simplifications used" xr:uid="{00000000-0004-0000-F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5">
        <x14:dataValidation type="list" allowBlank="1" showErrorMessage="1" errorTitle="Error" error="Data is of incorrect type!" xr:uid="{00000000-0002-0000-F700-000000000000}">
          <x14:formula1>
            <xm:f>Enumerations!$A$842:$A$842</xm:f>
          </x14:formula1>
          <xm:sqref>B3</xm:sqref>
        </x14:dataValidation>
        <x14:dataValidation type="list" allowBlank="1" showErrorMessage="1" errorTitle="Error" error="Data is of incorrect type!" xr:uid="{00000000-0002-0000-F700-000001000000}">
          <x14:formula1>
            <xm:f>Enumerations!$A$843:$C$843</xm:f>
          </x14:formula1>
          <xm:sqref>B4</xm:sqref>
        </x14:dataValidation>
        <x14:dataValidation type="list" allowBlank="1" showErrorMessage="1" errorTitle="Error" error="Data is of incorrect type!" xr:uid="{00000000-0002-0000-F700-000002000000}">
          <x14:formula1>
            <xm:f>Enumerations!$A$844:$B$844</xm:f>
          </x14:formula1>
          <xm:sqref>C8</xm:sqref>
        </x14:dataValidation>
        <x14:dataValidation type="list" allowBlank="1" showErrorMessage="1" errorTitle="Error" error="Data is of incorrect type!" xr:uid="{00000000-0002-0000-F700-000003000000}">
          <x14:formula1>
            <xm:f>Enumerations!$A$845:$B$845</xm:f>
          </x14:formula1>
          <xm:sqref>C9</xm:sqref>
        </x14:dataValidation>
        <x14:dataValidation type="list" allowBlank="1" showErrorMessage="1" errorTitle="Error" error="Data is of incorrect type!" xr:uid="{00000000-0002-0000-F700-000004000000}">
          <x14:formula1>
            <xm:f>Enumerations!$A$846:$B$846</xm:f>
          </x14:formula1>
          <xm:sqref>C10</xm:sqref>
        </x14:dataValidation>
        <x14:dataValidation type="list" allowBlank="1" showErrorMessage="1" errorTitle="Error" error="Data is of incorrect type!" xr:uid="{00000000-0002-0000-F700-000005000000}">
          <x14:formula1>
            <xm:f>Enumerations!$A$847:$B$847</xm:f>
          </x14:formula1>
          <xm:sqref>C12</xm:sqref>
        </x14:dataValidation>
        <x14:dataValidation type="list" allowBlank="1" showErrorMessage="1" errorTitle="Error" error="Data is of incorrect type!" xr:uid="{00000000-0002-0000-F700-000006000000}">
          <x14:formula1>
            <xm:f>Enumerations!$A$848:$B$848</xm:f>
          </x14:formula1>
          <xm:sqref>C13</xm:sqref>
        </x14:dataValidation>
        <x14:dataValidation type="list" allowBlank="1" showErrorMessage="1" errorTitle="Error" error="Data is of incorrect type!" xr:uid="{00000000-0002-0000-F700-000007000000}">
          <x14:formula1>
            <xm:f>Enumerations!$A$849:$B$849</xm:f>
          </x14:formula1>
          <xm:sqref>C14</xm:sqref>
        </x14:dataValidation>
        <x14:dataValidation type="list" allowBlank="1" showErrorMessage="1" errorTitle="Error" error="Data is of incorrect type!" xr:uid="{00000000-0002-0000-F700-000008000000}">
          <x14:formula1>
            <xm:f>Enumerations!$A$850:$B$850</xm:f>
          </x14:formula1>
          <xm:sqref>C15</xm:sqref>
        </x14:dataValidation>
        <x14:dataValidation type="list" allowBlank="1" showErrorMessage="1" errorTitle="Error" error="Data is of incorrect type!" xr:uid="{00000000-0002-0000-F700-000009000000}">
          <x14:formula1>
            <xm:f>Enumerations!$A$851:$B$851</xm:f>
          </x14:formula1>
          <xm:sqref>C16</xm:sqref>
        </x14:dataValidation>
        <x14:dataValidation type="list" allowBlank="1" showErrorMessage="1" errorTitle="Error" error="Data is of incorrect type!" xr:uid="{00000000-0002-0000-F700-00000A000000}">
          <x14:formula1>
            <xm:f>Enumerations!$A$852:$B$852</xm:f>
          </x14:formula1>
          <xm:sqref>C17</xm:sqref>
        </x14:dataValidation>
        <x14:dataValidation type="list" allowBlank="1" showErrorMessage="1" errorTitle="Error" error="Data is of incorrect type!" xr:uid="{00000000-0002-0000-F700-00000B000000}">
          <x14:formula1>
            <xm:f>Enumerations!$A$853:$B$853</xm:f>
          </x14:formula1>
          <xm:sqref>C18</xm:sqref>
        </x14:dataValidation>
        <x14:dataValidation type="list" allowBlank="1" showErrorMessage="1" errorTitle="Error" error="Data is of incorrect type!" xr:uid="{00000000-0002-0000-F700-00000C000000}">
          <x14:formula1>
            <xm:f>Enumerations!$A$854:$B$854</xm:f>
          </x14:formula1>
          <xm:sqref>C19</xm:sqref>
        </x14:dataValidation>
        <x14:dataValidation type="list" allowBlank="1" showErrorMessage="1" errorTitle="Error" error="Data is of incorrect type!" xr:uid="{00000000-0002-0000-F700-00000D000000}">
          <x14:formula1>
            <xm:f>Enumerations!$A$855:$B$855</xm:f>
          </x14:formula1>
          <xm:sqref>C20</xm:sqref>
        </x14:dataValidation>
        <x14:dataValidation type="list" allowBlank="1" showErrorMessage="1" errorTitle="Error" error="Data is of incorrect type!" xr:uid="{00000000-0002-0000-F700-00000E000000}">
          <x14:formula1>
            <xm:f>Enumerations!$A$856:$B$856</xm:f>
          </x14:formula1>
          <xm:sqref>C21</xm:sqref>
        </x14:dataValidation>
      </x14:dataValidations>
    </ext>
  </extLst>
</worksheet>
</file>

<file path=xl/worksheets/sheet24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800-000000000000}">
  <sheetPr codeName="Sheet249">
    <pageSetUpPr autoPageBreaks="0"/>
  </sheetPr>
  <dimension ref="A1:H21"/>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8" width="15" customWidth="1"/>
  </cols>
  <sheetData>
    <row r="1" spans="1:8" ht="11" customHeight="1" x14ac:dyDescent="0.35">
      <c r="A1" s="1" t="s">
        <v>5447</v>
      </c>
      <c r="C1" s="33" t="s">
        <v>20</v>
      </c>
      <c r="D1" s="33" t="s">
        <v>4958</v>
      </c>
    </row>
    <row r="2" spans="1:8" x14ac:dyDescent="0.35">
      <c r="C2" s="34"/>
      <c r="D2" s="34"/>
    </row>
    <row r="3" spans="1:8" ht="10" customHeight="1" x14ac:dyDescent="0.35">
      <c r="A3" s="3" t="s">
        <v>2</v>
      </c>
      <c r="B3" s="2"/>
      <c r="C3" s="8"/>
      <c r="D3" s="8"/>
    </row>
    <row r="4" spans="1:8" ht="11" customHeight="1" x14ac:dyDescent="0.35">
      <c r="A4" s="3" t="s">
        <v>4929</v>
      </c>
      <c r="B4" s="2"/>
      <c r="C4" s="8"/>
      <c r="D4" s="5" t="s">
        <v>4959</v>
      </c>
    </row>
    <row r="6" spans="1:8" ht="11" customHeight="1" x14ac:dyDescent="0.35">
      <c r="D6" s="35" t="s">
        <v>5162</v>
      </c>
      <c r="E6" s="36"/>
    </row>
    <row r="7" spans="1:8" ht="11" customHeight="1" x14ac:dyDescent="0.35">
      <c r="D7" s="3" t="s">
        <v>4930</v>
      </c>
      <c r="E7" s="3" t="s">
        <v>4931</v>
      </c>
      <c r="F7" s="33" t="s">
        <v>14</v>
      </c>
      <c r="G7" s="33" t="s">
        <v>4941</v>
      </c>
      <c r="H7" s="33" t="s">
        <v>4942</v>
      </c>
    </row>
    <row r="8" spans="1:8" ht="11" customHeight="1" x14ac:dyDescent="0.35">
      <c r="D8" s="4" t="s">
        <v>1276</v>
      </c>
      <c r="E8" s="4" t="s">
        <v>1280</v>
      </c>
      <c r="F8" s="34"/>
      <c r="G8" s="34"/>
      <c r="H8" s="34"/>
    </row>
    <row r="9" spans="1:8" ht="11" customHeight="1" x14ac:dyDescent="0.35">
      <c r="A9" s="37" t="s">
        <v>5380</v>
      </c>
      <c r="B9" s="36"/>
      <c r="C9" s="4" t="s">
        <v>528</v>
      </c>
      <c r="D9" s="6"/>
      <c r="E9" s="6"/>
      <c r="F9" s="5" t="s">
        <v>4955</v>
      </c>
      <c r="G9" s="8"/>
      <c r="H9" s="5" t="s">
        <v>5392</v>
      </c>
    </row>
    <row r="10" spans="1:8" ht="11" customHeight="1" x14ac:dyDescent="0.35">
      <c r="A10" s="37" t="s">
        <v>5381</v>
      </c>
      <c r="B10" s="36"/>
      <c r="C10" s="4" t="s">
        <v>550</v>
      </c>
      <c r="D10" s="6"/>
      <c r="E10" s="6"/>
      <c r="F10" s="5" t="s">
        <v>4955</v>
      </c>
      <c r="G10" s="8"/>
      <c r="H10" s="5" t="s">
        <v>5393</v>
      </c>
    </row>
    <row r="11" spans="1:8" ht="11" customHeight="1" x14ac:dyDescent="0.35">
      <c r="A11" s="37" t="s">
        <v>5382</v>
      </c>
      <c r="B11" s="36"/>
      <c r="C11" s="4" t="s">
        <v>570</v>
      </c>
      <c r="D11" s="6"/>
      <c r="E11" s="6"/>
      <c r="F11" s="5" t="s">
        <v>4955</v>
      </c>
      <c r="G11" s="8"/>
      <c r="H11" s="5" t="s">
        <v>5394</v>
      </c>
    </row>
    <row r="12" spans="1:8" ht="11" customHeight="1" x14ac:dyDescent="0.35">
      <c r="A12" s="38" t="s">
        <v>5383</v>
      </c>
      <c r="B12" s="10"/>
      <c r="C12" s="4" t="s">
        <v>584</v>
      </c>
      <c r="D12" s="6"/>
      <c r="E12" s="6"/>
      <c r="F12" s="5" t="s">
        <v>4955</v>
      </c>
      <c r="G12" s="8"/>
      <c r="H12" s="5" t="s">
        <v>5442</v>
      </c>
    </row>
    <row r="13" spans="1:8" ht="11" customHeight="1" x14ac:dyDescent="0.35">
      <c r="A13" s="36"/>
      <c r="B13" s="7" t="s">
        <v>5384</v>
      </c>
      <c r="C13" s="4" t="s">
        <v>586</v>
      </c>
      <c r="D13" s="6"/>
      <c r="E13" s="6"/>
      <c r="F13" s="5" t="s">
        <v>4955</v>
      </c>
      <c r="G13" s="8"/>
      <c r="H13" s="5" t="s">
        <v>5395</v>
      </c>
    </row>
    <row r="14" spans="1:8" ht="11" customHeight="1" x14ac:dyDescent="0.35">
      <c r="A14" s="36"/>
      <c r="B14" s="7" t="s">
        <v>5385</v>
      </c>
      <c r="C14" s="4" t="s">
        <v>805</v>
      </c>
      <c r="D14" s="6"/>
      <c r="E14" s="6"/>
      <c r="F14" s="5" t="s">
        <v>4955</v>
      </c>
      <c r="G14" s="8"/>
      <c r="H14" s="5" t="s">
        <v>5396</v>
      </c>
    </row>
    <row r="15" spans="1:8" ht="11" customHeight="1" x14ac:dyDescent="0.35">
      <c r="A15" s="36"/>
      <c r="B15" s="7" t="s">
        <v>5386</v>
      </c>
      <c r="C15" s="4" t="s">
        <v>3939</v>
      </c>
      <c r="D15" s="6"/>
      <c r="E15" s="6"/>
      <c r="F15" s="5" t="s">
        <v>4955</v>
      </c>
      <c r="G15" s="8"/>
      <c r="H15" s="5" t="s">
        <v>5397</v>
      </c>
    </row>
    <row r="16" spans="1:8" ht="11" customHeight="1" x14ac:dyDescent="0.35">
      <c r="A16" s="37" t="s">
        <v>5387</v>
      </c>
      <c r="B16" s="36"/>
      <c r="C16" s="4" t="s">
        <v>596</v>
      </c>
      <c r="D16" s="6"/>
      <c r="E16" s="6"/>
      <c r="F16" s="5" t="s">
        <v>4955</v>
      </c>
      <c r="G16" s="8"/>
      <c r="H16" s="5" t="s">
        <v>5398</v>
      </c>
    </row>
    <row r="17" spans="1:8" ht="11" customHeight="1" x14ac:dyDescent="0.35">
      <c r="A17" s="37" t="s">
        <v>5388</v>
      </c>
      <c r="B17" s="36"/>
      <c r="C17" s="4" t="s">
        <v>1437</v>
      </c>
      <c r="D17" s="6"/>
      <c r="E17" s="6"/>
      <c r="F17" s="5" t="s">
        <v>4955</v>
      </c>
      <c r="G17" s="8"/>
      <c r="H17" s="5" t="s">
        <v>5399</v>
      </c>
    </row>
    <row r="18" spans="1:8" ht="11" customHeight="1" x14ac:dyDescent="0.35">
      <c r="A18" s="37" t="s">
        <v>5389</v>
      </c>
      <c r="B18" s="36"/>
      <c r="C18" s="4" t="s">
        <v>823</v>
      </c>
      <c r="D18" s="6"/>
      <c r="E18" s="6"/>
      <c r="F18" s="5" t="s">
        <v>5443</v>
      </c>
      <c r="G18" s="8"/>
      <c r="H18" s="5" t="s">
        <v>5401</v>
      </c>
    </row>
    <row r="19" spans="1:8" ht="11" customHeight="1" x14ac:dyDescent="0.35">
      <c r="A19" s="37" t="s">
        <v>5390</v>
      </c>
      <c r="B19" s="36"/>
      <c r="C19" s="4" t="s">
        <v>1454</v>
      </c>
      <c r="D19" s="6"/>
      <c r="E19" s="6"/>
      <c r="F19" s="5" t="s">
        <v>4955</v>
      </c>
      <c r="G19" s="5" t="s">
        <v>4949</v>
      </c>
      <c r="H19" s="5" t="s">
        <v>4945</v>
      </c>
    </row>
    <row r="20" spans="1:8" ht="11" customHeight="1" x14ac:dyDescent="0.35">
      <c r="A20" s="37" t="s">
        <v>5391</v>
      </c>
      <c r="B20" s="36"/>
      <c r="C20" s="4" t="s">
        <v>1472</v>
      </c>
      <c r="D20" s="6"/>
      <c r="E20" s="6"/>
      <c r="F20" s="5" t="s">
        <v>4955</v>
      </c>
      <c r="G20" s="8"/>
      <c r="H20" s="5" t="s">
        <v>4945</v>
      </c>
    </row>
    <row r="21" spans="1:8" ht="11" customHeight="1" x14ac:dyDescent="0.35">
      <c r="C21" s="5" t="s">
        <v>4953</v>
      </c>
      <c r="D21" s="5" t="s">
        <v>4956</v>
      </c>
      <c r="E21" s="5" t="s">
        <v>4957</v>
      </c>
    </row>
  </sheetData>
  <mergeCells count="15">
    <mergeCell ref="A19:B19"/>
    <mergeCell ref="D1:D2"/>
    <mergeCell ref="A18:B18"/>
    <mergeCell ref="A20:B20"/>
    <mergeCell ref="H7:H8"/>
    <mergeCell ref="C1:C2"/>
    <mergeCell ref="A9:B9"/>
    <mergeCell ref="A11:B11"/>
    <mergeCell ref="A10:B10"/>
    <mergeCell ref="A16:B16"/>
    <mergeCell ref="G7:G8"/>
    <mergeCell ref="A17:B17"/>
    <mergeCell ref="F7:F8"/>
    <mergeCell ref="D6:E6"/>
    <mergeCell ref="A12:A15"/>
  </mergeCells>
  <dataValidations count="1">
    <dataValidation type="custom" allowBlank="1" showErrorMessage="1" errorTitle="Error" error="Data is of incorrect type!" sqref="D9:E20" xr:uid="{00000000-0002-0000-F800-000002000000}">
      <formula1>ISNUMBER(D9)</formula1>
    </dataValidation>
  </dataValidations>
  <hyperlinks>
    <hyperlink ref="A1" location="'Table of Contents'!A1" display="S.26.03.04.04 - Life underwriting risk" xr:uid="{00000000-0004-0000-F8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800-000000000000}">
          <x14:formula1>
            <xm:f>Enumerations!$A$857:$A$857</xm:f>
          </x14:formula1>
          <xm:sqref>B3</xm:sqref>
        </x14:dataValidation>
        <x14:dataValidation type="list" allowBlank="1" showErrorMessage="1" errorTitle="Error" error="Data is of incorrect type!" xr:uid="{00000000-0002-0000-F800-000001000000}">
          <x14:formula1>
            <xm:f>Enumerations!$A$858:$C$858</xm:f>
          </x14:formula1>
          <xm:sqref>B4</xm:sqref>
        </x14:dataValidation>
      </x14:dataValidations>
    </ext>
  </extLst>
</worksheet>
</file>

<file path=xl/worksheets/sheet25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900-000000000000}">
  <sheetPr codeName="Sheet250">
    <pageSetUpPr autoPageBreaks="0"/>
  </sheetPr>
  <dimension ref="A1:N27"/>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4" width="15" customWidth="1"/>
  </cols>
  <sheetData>
    <row r="1" spans="1:14" ht="11" customHeight="1" x14ac:dyDescent="0.35">
      <c r="A1" s="1" t="s">
        <v>5448</v>
      </c>
      <c r="C1" s="33" t="s">
        <v>20</v>
      </c>
      <c r="D1" s="33" t="s">
        <v>4958</v>
      </c>
    </row>
    <row r="2" spans="1:14" x14ac:dyDescent="0.35">
      <c r="C2" s="34"/>
      <c r="D2" s="34"/>
    </row>
    <row r="3" spans="1:14" ht="10" customHeight="1" x14ac:dyDescent="0.35">
      <c r="A3" s="3" t="s">
        <v>2</v>
      </c>
      <c r="B3" s="2"/>
      <c r="C3" s="8"/>
      <c r="D3" s="8"/>
    </row>
    <row r="4" spans="1:14" ht="11" customHeight="1" x14ac:dyDescent="0.35">
      <c r="A4" s="3" t="s">
        <v>4929</v>
      </c>
      <c r="B4" s="2"/>
      <c r="C4" s="8"/>
      <c r="D4" s="5" t="s">
        <v>4959</v>
      </c>
    </row>
    <row r="6" spans="1:14" ht="11" customHeight="1" x14ac:dyDescent="0.35">
      <c r="E6" s="35" t="s">
        <v>5161</v>
      </c>
      <c r="F6" s="36"/>
      <c r="G6" s="35" t="s">
        <v>5162</v>
      </c>
      <c r="H6" s="36"/>
      <c r="I6" s="36"/>
      <c r="J6" s="36"/>
      <c r="K6" s="36"/>
    </row>
    <row r="7" spans="1:14" ht="11" customHeight="1" x14ac:dyDescent="0.35">
      <c r="E7" s="3" t="s">
        <v>1382</v>
      </c>
      <c r="F7" s="3" t="s">
        <v>1429</v>
      </c>
      <c r="G7" s="3" t="s">
        <v>1382</v>
      </c>
      <c r="H7" s="3" t="s">
        <v>5163</v>
      </c>
      <c r="I7" s="3" t="s">
        <v>4930</v>
      </c>
      <c r="J7" s="3" t="s">
        <v>5164</v>
      </c>
      <c r="K7" s="3" t="s">
        <v>4931</v>
      </c>
      <c r="L7" s="33" t="s">
        <v>5461</v>
      </c>
      <c r="M7" s="33" t="s">
        <v>4941</v>
      </c>
      <c r="N7" s="33" t="s">
        <v>4942</v>
      </c>
    </row>
    <row r="8" spans="1:14" ht="11" customHeight="1" x14ac:dyDescent="0.35">
      <c r="E8" s="4" t="s">
        <v>1332</v>
      </c>
      <c r="F8" s="4" t="s">
        <v>1339</v>
      </c>
      <c r="G8" s="4" t="s">
        <v>1554</v>
      </c>
      <c r="H8" s="4" t="s">
        <v>1348</v>
      </c>
      <c r="I8" s="4" t="s">
        <v>1276</v>
      </c>
      <c r="J8" s="4" t="s">
        <v>1278</v>
      </c>
      <c r="K8" s="4" t="s">
        <v>1280</v>
      </c>
      <c r="L8" s="34"/>
      <c r="M8" s="34"/>
      <c r="N8" s="34"/>
    </row>
    <row r="9" spans="1:14" ht="11" customHeight="1" x14ac:dyDescent="0.35">
      <c r="A9" s="37" t="s">
        <v>5449</v>
      </c>
      <c r="B9" s="36"/>
      <c r="C9" s="36"/>
      <c r="D9" s="4" t="s">
        <v>528</v>
      </c>
      <c r="E9" s="6"/>
      <c r="F9" s="6"/>
      <c r="G9" s="6"/>
      <c r="H9" s="6"/>
      <c r="I9" s="6"/>
      <c r="J9" s="6"/>
      <c r="K9" s="6"/>
      <c r="L9" s="8"/>
      <c r="M9" s="8"/>
      <c r="N9" s="5" t="s">
        <v>5462</v>
      </c>
    </row>
    <row r="10" spans="1:14" ht="11" customHeight="1" x14ac:dyDescent="0.35">
      <c r="A10" s="37" t="s">
        <v>5450</v>
      </c>
      <c r="B10" s="36"/>
      <c r="C10" s="36"/>
      <c r="D10" s="4" t="s">
        <v>550</v>
      </c>
      <c r="E10" s="6"/>
      <c r="F10" s="6"/>
      <c r="G10" s="6"/>
      <c r="H10" s="6"/>
      <c r="I10" s="6"/>
      <c r="J10" s="6"/>
      <c r="K10" s="6"/>
      <c r="L10" s="8"/>
      <c r="M10" s="8"/>
      <c r="N10" s="5" t="s">
        <v>5463</v>
      </c>
    </row>
    <row r="11" spans="1:14" ht="11" customHeight="1" x14ac:dyDescent="0.35">
      <c r="A11" s="38" t="s">
        <v>5451</v>
      </c>
      <c r="B11" s="39"/>
      <c r="C11" s="39"/>
      <c r="D11" s="4" t="s">
        <v>570</v>
      </c>
      <c r="E11" s="12"/>
      <c r="F11" s="12"/>
      <c r="G11" s="12"/>
      <c r="H11" s="12"/>
      <c r="I11" s="6"/>
      <c r="J11" s="12"/>
      <c r="K11" s="6"/>
      <c r="L11" s="8"/>
      <c r="M11" s="8"/>
      <c r="N11" s="5" t="s">
        <v>5464</v>
      </c>
    </row>
    <row r="12" spans="1:14" ht="11" customHeight="1" x14ac:dyDescent="0.35">
      <c r="A12" s="36"/>
      <c r="B12" s="38" t="s">
        <v>5452</v>
      </c>
      <c r="C12" s="10"/>
      <c r="D12" s="4" t="s">
        <v>572</v>
      </c>
      <c r="E12" s="12"/>
      <c r="F12" s="12"/>
      <c r="G12" s="12"/>
      <c r="H12" s="12"/>
      <c r="I12" s="6"/>
      <c r="J12" s="12"/>
      <c r="K12" s="6"/>
      <c r="L12" s="8"/>
      <c r="M12" s="8"/>
      <c r="N12" s="5" t="s">
        <v>5465</v>
      </c>
    </row>
    <row r="13" spans="1:14" ht="11" customHeight="1" x14ac:dyDescent="0.35">
      <c r="A13" s="36"/>
      <c r="B13" s="36"/>
      <c r="C13" s="7" t="s">
        <v>5453</v>
      </c>
      <c r="D13" s="4" t="s">
        <v>574</v>
      </c>
      <c r="E13" s="6"/>
      <c r="F13" s="6"/>
      <c r="G13" s="6"/>
      <c r="H13" s="6"/>
      <c r="I13" s="6"/>
      <c r="J13" s="6"/>
      <c r="K13" s="6"/>
      <c r="L13" s="5" t="s">
        <v>5474</v>
      </c>
      <c r="M13" s="8"/>
      <c r="N13" s="5" t="s">
        <v>5465</v>
      </c>
    </row>
    <row r="14" spans="1:14" ht="11" customHeight="1" x14ac:dyDescent="0.35">
      <c r="A14" s="36"/>
      <c r="B14" s="36"/>
      <c r="C14" s="7" t="s">
        <v>5454</v>
      </c>
      <c r="D14" s="4" t="s">
        <v>576</v>
      </c>
      <c r="E14" s="6"/>
      <c r="F14" s="6"/>
      <c r="G14" s="6"/>
      <c r="H14" s="6"/>
      <c r="I14" s="6"/>
      <c r="J14" s="6"/>
      <c r="K14" s="6"/>
      <c r="L14" s="5" t="s">
        <v>5475</v>
      </c>
      <c r="M14" s="8"/>
      <c r="N14" s="5" t="s">
        <v>5465</v>
      </c>
    </row>
    <row r="15" spans="1:14" ht="11" customHeight="1" x14ac:dyDescent="0.35">
      <c r="A15" s="36"/>
      <c r="B15" s="37" t="s">
        <v>5455</v>
      </c>
      <c r="C15" s="36"/>
      <c r="D15" s="4" t="s">
        <v>1417</v>
      </c>
      <c r="E15" s="6"/>
      <c r="F15" s="6"/>
      <c r="G15" s="6"/>
      <c r="H15" s="6"/>
      <c r="I15" s="6"/>
      <c r="J15" s="6"/>
      <c r="K15" s="6"/>
      <c r="L15" s="8"/>
      <c r="M15" s="8"/>
      <c r="N15" s="5" t="s">
        <v>5466</v>
      </c>
    </row>
    <row r="16" spans="1:14" ht="11" customHeight="1" x14ac:dyDescent="0.35">
      <c r="A16" s="38" t="s">
        <v>5456</v>
      </c>
      <c r="B16" s="39"/>
      <c r="C16" s="39"/>
      <c r="D16" s="4" t="s">
        <v>584</v>
      </c>
      <c r="E16" s="12"/>
      <c r="F16" s="12"/>
      <c r="G16" s="12"/>
      <c r="H16" s="12"/>
      <c r="I16" s="6"/>
      <c r="J16" s="12"/>
      <c r="K16" s="6"/>
      <c r="L16" s="8"/>
      <c r="M16" s="8"/>
      <c r="N16" s="5" t="s">
        <v>5467</v>
      </c>
    </row>
    <row r="17" spans="1:14" ht="11" customHeight="1" x14ac:dyDescent="0.35">
      <c r="A17" s="36"/>
      <c r="B17" s="37" t="s">
        <v>5384</v>
      </c>
      <c r="C17" s="36"/>
      <c r="D17" s="4" t="s">
        <v>586</v>
      </c>
      <c r="E17" s="6"/>
      <c r="F17" s="6"/>
      <c r="G17" s="6"/>
      <c r="H17" s="6"/>
      <c r="I17" s="6"/>
      <c r="J17" s="6"/>
      <c r="K17" s="6"/>
      <c r="L17" s="8"/>
      <c r="M17" s="8"/>
      <c r="N17" s="5" t="s">
        <v>5468</v>
      </c>
    </row>
    <row r="18" spans="1:14" ht="11" customHeight="1" x14ac:dyDescent="0.35">
      <c r="A18" s="36"/>
      <c r="B18" s="37" t="s">
        <v>5385</v>
      </c>
      <c r="C18" s="36"/>
      <c r="D18" s="4" t="s">
        <v>805</v>
      </c>
      <c r="E18" s="6"/>
      <c r="F18" s="6"/>
      <c r="G18" s="6"/>
      <c r="H18" s="6"/>
      <c r="I18" s="6"/>
      <c r="J18" s="6"/>
      <c r="K18" s="6"/>
      <c r="L18" s="8"/>
      <c r="M18" s="8"/>
      <c r="N18" s="5" t="s">
        <v>5469</v>
      </c>
    </row>
    <row r="19" spans="1:14" ht="11" customHeight="1" x14ac:dyDescent="0.35">
      <c r="A19" s="36"/>
      <c r="B19" s="37" t="s">
        <v>5386</v>
      </c>
      <c r="C19" s="36"/>
      <c r="D19" s="4" t="s">
        <v>3939</v>
      </c>
      <c r="E19" s="6"/>
      <c r="F19" s="6"/>
      <c r="G19" s="6"/>
      <c r="H19" s="6"/>
      <c r="I19" s="6"/>
      <c r="J19" s="6"/>
      <c r="K19" s="6"/>
      <c r="L19" s="8"/>
      <c r="M19" s="8"/>
      <c r="N19" s="5" t="s">
        <v>5470</v>
      </c>
    </row>
    <row r="20" spans="1:14" ht="11" customHeight="1" x14ac:dyDescent="0.35">
      <c r="A20" s="37" t="s">
        <v>5457</v>
      </c>
      <c r="B20" s="36"/>
      <c r="C20" s="36"/>
      <c r="D20" s="4" t="s">
        <v>596</v>
      </c>
      <c r="E20" s="6"/>
      <c r="F20" s="6"/>
      <c r="G20" s="6"/>
      <c r="H20" s="6"/>
      <c r="I20" s="6"/>
      <c r="J20" s="6"/>
      <c r="K20" s="6"/>
      <c r="L20" s="8"/>
      <c r="M20" s="8"/>
      <c r="N20" s="5" t="s">
        <v>5471</v>
      </c>
    </row>
    <row r="21" spans="1:14" ht="11" customHeight="1" x14ac:dyDescent="0.35">
      <c r="A21" s="37" t="s">
        <v>5458</v>
      </c>
      <c r="B21" s="36"/>
      <c r="C21" s="36"/>
      <c r="D21" s="4" t="s">
        <v>1437</v>
      </c>
      <c r="E21" s="6"/>
      <c r="F21" s="6"/>
      <c r="G21" s="6"/>
      <c r="H21" s="6"/>
      <c r="I21" s="6"/>
      <c r="J21" s="6"/>
      <c r="K21" s="6"/>
      <c r="L21" s="8"/>
      <c r="M21" s="8"/>
      <c r="N21" s="5" t="s">
        <v>5472</v>
      </c>
    </row>
    <row r="22" spans="1:14" ht="11" customHeight="1" x14ac:dyDescent="0.35">
      <c r="A22" s="37" t="s">
        <v>5459</v>
      </c>
      <c r="B22" s="36"/>
      <c r="C22" s="36"/>
      <c r="D22" s="4" t="s">
        <v>823</v>
      </c>
      <c r="E22" s="12"/>
      <c r="F22" s="12"/>
      <c r="G22" s="12"/>
      <c r="H22" s="12"/>
      <c r="I22" s="6"/>
      <c r="J22" s="12"/>
      <c r="K22" s="6"/>
      <c r="L22" s="8"/>
      <c r="M22" s="5" t="s">
        <v>4949</v>
      </c>
      <c r="N22" s="5" t="s">
        <v>5473</v>
      </c>
    </row>
    <row r="23" spans="1:14" ht="11" customHeight="1" x14ac:dyDescent="0.35">
      <c r="A23" s="37" t="s">
        <v>5460</v>
      </c>
      <c r="B23" s="36"/>
      <c r="C23" s="36"/>
      <c r="D23" s="4" t="s">
        <v>1454</v>
      </c>
      <c r="E23" s="12"/>
      <c r="F23" s="12"/>
      <c r="G23" s="12"/>
      <c r="H23" s="12"/>
      <c r="I23" s="6"/>
      <c r="J23" s="12"/>
      <c r="K23" s="6"/>
      <c r="L23" s="8"/>
      <c r="M23" s="8"/>
      <c r="N23" s="5" t="s">
        <v>5473</v>
      </c>
    </row>
    <row r="24" spans="1:14" ht="11" customHeight="1" x14ac:dyDescent="0.35">
      <c r="D24" s="5" t="s">
        <v>14</v>
      </c>
      <c r="E24" s="5" t="s">
        <v>5232</v>
      </c>
      <c r="F24" s="5" t="s">
        <v>5232</v>
      </c>
      <c r="G24" s="5" t="s">
        <v>5232</v>
      </c>
      <c r="H24" s="5" t="s">
        <v>5232</v>
      </c>
      <c r="I24" s="5" t="s">
        <v>4955</v>
      </c>
      <c r="J24" s="5" t="s">
        <v>5232</v>
      </c>
      <c r="K24" s="5" t="s">
        <v>4955</v>
      </c>
    </row>
    <row r="25" spans="1:14" ht="11" customHeight="1" x14ac:dyDescent="0.35">
      <c r="D25" s="5" t="s">
        <v>4953</v>
      </c>
      <c r="E25" s="8"/>
      <c r="F25" s="8"/>
      <c r="G25" s="8"/>
      <c r="H25" s="5" t="s">
        <v>4956</v>
      </c>
      <c r="I25" s="5" t="s">
        <v>4956</v>
      </c>
      <c r="J25" s="5" t="s">
        <v>4957</v>
      </c>
      <c r="K25" s="5" t="s">
        <v>4957</v>
      </c>
    </row>
    <row r="26" spans="1:14" ht="11" customHeight="1" x14ac:dyDescent="0.35">
      <c r="D26" s="5" t="s">
        <v>5265</v>
      </c>
      <c r="E26" s="5" t="s">
        <v>5266</v>
      </c>
      <c r="F26" s="5" t="s">
        <v>5267</v>
      </c>
      <c r="G26" s="5" t="s">
        <v>5266</v>
      </c>
      <c r="H26" s="5" t="s">
        <v>5267</v>
      </c>
      <c r="I26" s="8"/>
      <c r="J26" s="5" t="s">
        <v>5267</v>
      </c>
      <c r="K26" s="8"/>
    </row>
    <row r="27" spans="1:14" ht="11" customHeight="1" x14ac:dyDescent="0.35">
      <c r="D27" s="5" t="s">
        <v>1572</v>
      </c>
      <c r="E27" s="5" t="s">
        <v>5026</v>
      </c>
      <c r="F27" s="5" t="s">
        <v>5026</v>
      </c>
      <c r="G27" s="5" t="s">
        <v>5027</v>
      </c>
      <c r="H27" s="5" t="s">
        <v>5027</v>
      </c>
      <c r="I27" s="8"/>
      <c r="J27" s="5" t="s">
        <v>5027</v>
      </c>
      <c r="K27" s="8"/>
    </row>
  </sheetData>
  <mergeCells count="22">
    <mergeCell ref="L7:L8"/>
    <mergeCell ref="B18:C18"/>
    <mergeCell ref="A11:A15"/>
    <mergeCell ref="N7:N8"/>
    <mergeCell ref="B12:B14"/>
    <mergeCell ref="B15:C15"/>
    <mergeCell ref="M7:M8"/>
    <mergeCell ref="A16:A19"/>
    <mergeCell ref="A23:C23"/>
    <mergeCell ref="A9:C9"/>
    <mergeCell ref="A22:C22"/>
    <mergeCell ref="A21:C21"/>
    <mergeCell ref="B11:C11"/>
    <mergeCell ref="A10:C10"/>
    <mergeCell ref="A20:C20"/>
    <mergeCell ref="B19:C19"/>
    <mergeCell ref="B16:C16"/>
    <mergeCell ref="E6:F6"/>
    <mergeCell ref="B17:C17"/>
    <mergeCell ref="C1:C2"/>
    <mergeCell ref="G6:K6"/>
    <mergeCell ref="D1:D2"/>
  </mergeCells>
  <dataValidations count="1">
    <dataValidation type="custom" allowBlank="1" showErrorMessage="1" errorTitle="Error" error="Data is of incorrect type!" sqref="E9:K23" xr:uid="{00000000-0002-0000-F900-000002000000}">
      <formula1>ISNUMBER(E9)</formula1>
    </dataValidation>
  </dataValidations>
  <hyperlinks>
    <hyperlink ref="A1" location="'Table of Contents'!A1" display="S.26.04.01.01 - SLT health underwriting risk" xr:uid="{00000000-0004-0000-F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900-000000000000}">
          <x14:formula1>
            <xm:f>Enumerations!$A$859:$A$859</xm:f>
          </x14:formula1>
          <xm:sqref>B3</xm:sqref>
        </x14:dataValidation>
        <x14:dataValidation type="list" allowBlank="1" showErrorMessage="1" errorTitle="Error" error="Data is of incorrect type!" xr:uid="{00000000-0002-0000-F900-000001000000}">
          <x14:formula1>
            <xm:f>Enumerations!$A$860:$C$860</xm:f>
          </x14:formula1>
          <xm:sqref>B4</xm:sqref>
        </x14:dataValidation>
      </x14:dataValidations>
    </ext>
  </extLst>
</worksheet>
</file>

<file path=xl/worksheets/sheet25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A00-000000000000}">
  <sheetPr codeName="Sheet251">
    <pageSetUpPr autoPageBreaks="0"/>
  </sheetPr>
  <dimension ref="A1:E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5476</v>
      </c>
      <c r="C1" s="33" t="s">
        <v>20</v>
      </c>
      <c r="D1" s="33" t="s">
        <v>4958</v>
      </c>
    </row>
    <row r="2" spans="1:5" x14ac:dyDescent="0.35">
      <c r="C2" s="34"/>
      <c r="D2" s="34"/>
    </row>
    <row r="3" spans="1:5" ht="10" customHeight="1" x14ac:dyDescent="0.35">
      <c r="A3" s="3" t="s">
        <v>2</v>
      </c>
      <c r="B3" s="2"/>
      <c r="C3" s="8"/>
      <c r="D3" s="8"/>
    </row>
    <row r="4" spans="1:5" ht="11" customHeight="1" x14ac:dyDescent="0.35">
      <c r="A4" s="3" t="s">
        <v>4929</v>
      </c>
      <c r="B4" s="2"/>
      <c r="C4" s="8"/>
      <c r="D4" s="5" t="s">
        <v>4959</v>
      </c>
    </row>
    <row r="6" spans="1:5" ht="11" customHeight="1" x14ac:dyDescent="0.35">
      <c r="C6" s="3" t="s">
        <v>5067</v>
      </c>
      <c r="D6" s="33" t="s">
        <v>14</v>
      </c>
      <c r="E6" s="33" t="s">
        <v>4942</v>
      </c>
    </row>
    <row r="7" spans="1:5" ht="11" customHeight="1" x14ac:dyDescent="0.35">
      <c r="C7" s="4" t="s">
        <v>1353</v>
      </c>
      <c r="D7" s="34"/>
      <c r="E7" s="34"/>
    </row>
    <row r="8" spans="1:5" ht="11" customHeight="1" x14ac:dyDescent="0.35">
      <c r="A8" s="7" t="s">
        <v>5403</v>
      </c>
      <c r="B8" s="4" t="s">
        <v>1472</v>
      </c>
      <c r="C8" s="6"/>
      <c r="D8" s="5" t="s">
        <v>5404</v>
      </c>
      <c r="E8" s="5" t="s">
        <v>5473</v>
      </c>
    </row>
    <row r="9" spans="1:5" ht="11" customHeight="1" x14ac:dyDescent="0.35">
      <c r="B9" s="5" t="s">
        <v>493</v>
      </c>
      <c r="C9" s="5" t="s">
        <v>495</v>
      </c>
    </row>
  </sheetData>
  <mergeCells count="4">
    <mergeCell ref="C1:C2"/>
    <mergeCell ref="D6:D7"/>
    <mergeCell ref="E6:E7"/>
    <mergeCell ref="D1:D2"/>
  </mergeCells>
  <dataValidations count="1">
    <dataValidation type="custom" allowBlank="1" showErrorMessage="1" errorTitle="Error" error="Data is of incorrect type!" sqref="C8" xr:uid="{00000000-0002-0000-FA00-000002000000}">
      <formula1>ISNUMBER(C8)</formula1>
    </dataValidation>
  </dataValidations>
  <hyperlinks>
    <hyperlink ref="A1" location="'Table of Contents'!A1" display="S.26.04.01.02 - Further details on revision risk" xr:uid="{00000000-0004-0000-F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A00-000000000000}">
          <x14:formula1>
            <xm:f>Enumerations!$A$861:$A$861</xm:f>
          </x14:formula1>
          <xm:sqref>B3</xm:sqref>
        </x14:dataValidation>
        <x14:dataValidation type="list" allowBlank="1" showErrorMessage="1" errorTitle="Error" error="Data is of incorrect type!" xr:uid="{00000000-0002-0000-FA00-000001000000}">
          <x14:formula1>
            <xm:f>Enumerations!$A$862:$C$862</xm:f>
          </x14:formula1>
          <xm:sqref>B4</xm:sqref>
        </x14:dataValidation>
      </x14:dataValidations>
    </ext>
  </extLst>
</worksheet>
</file>

<file path=xl/worksheets/sheet25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B00-000000000000}">
  <sheetPr codeName="Sheet252">
    <pageSetUpPr autoPageBreaks="0"/>
  </sheetPr>
  <dimension ref="A1:K18"/>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1" width="15" customWidth="1"/>
  </cols>
  <sheetData>
    <row r="1" spans="1:11" ht="11" customHeight="1" x14ac:dyDescent="0.35">
      <c r="A1" s="1" t="s">
        <v>5477</v>
      </c>
      <c r="C1" s="33" t="s">
        <v>20</v>
      </c>
      <c r="D1" s="33" t="s">
        <v>4958</v>
      </c>
    </row>
    <row r="2" spans="1:11" x14ac:dyDescent="0.35">
      <c r="C2" s="34"/>
      <c r="D2" s="34"/>
    </row>
    <row r="3" spans="1:11" ht="10" customHeight="1" x14ac:dyDescent="0.35">
      <c r="A3" s="3" t="s">
        <v>2</v>
      </c>
      <c r="B3" s="2"/>
      <c r="C3" s="8"/>
      <c r="D3" s="8"/>
    </row>
    <row r="4" spans="1:11" ht="11" customHeight="1" x14ac:dyDescent="0.35">
      <c r="A4" s="3" t="s">
        <v>4929</v>
      </c>
      <c r="B4" s="2"/>
      <c r="C4" s="8"/>
      <c r="D4" s="5" t="s">
        <v>4959</v>
      </c>
    </row>
    <row r="6" spans="1:11" ht="11" customHeight="1" x14ac:dyDescent="0.35">
      <c r="C6" s="35" t="s">
        <v>5478</v>
      </c>
      <c r="D6" s="36"/>
      <c r="E6" s="36"/>
      <c r="F6" s="3" t="s">
        <v>5482</v>
      </c>
      <c r="G6" s="35" t="s">
        <v>5483</v>
      </c>
      <c r="H6" s="36"/>
      <c r="I6" s="36"/>
      <c r="J6" s="36"/>
    </row>
    <row r="7" spans="1:11" ht="11" customHeight="1" x14ac:dyDescent="0.35">
      <c r="C7" s="3" t="s">
        <v>5479</v>
      </c>
      <c r="D7" s="3" t="s">
        <v>5480</v>
      </c>
      <c r="E7" s="3" t="s">
        <v>5481</v>
      </c>
      <c r="F7" s="3" t="s">
        <v>5067</v>
      </c>
      <c r="G7" s="3" t="s">
        <v>5484</v>
      </c>
      <c r="H7" s="3" t="s">
        <v>5485</v>
      </c>
      <c r="I7" s="3" t="s">
        <v>5486</v>
      </c>
      <c r="J7" s="3" t="s">
        <v>5487</v>
      </c>
      <c r="K7" s="33" t="s">
        <v>492</v>
      </c>
    </row>
    <row r="8" spans="1:11" ht="11" customHeight="1" x14ac:dyDescent="0.35">
      <c r="C8" s="4" t="s">
        <v>1588</v>
      </c>
      <c r="D8" s="4" t="s">
        <v>1590</v>
      </c>
      <c r="E8" s="4" t="s">
        <v>1370</v>
      </c>
      <c r="F8" s="4" t="s">
        <v>1818</v>
      </c>
      <c r="G8" s="4" t="s">
        <v>1820</v>
      </c>
      <c r="H8" s="4" t="s">
        <v>1822</v>
      </c>
      <c r="I8" s="4" t="s">
        <v>1824</v>
      </c>
      <c r="J8" s="4" t="s">
        <v>1966</v>
      </c>
      <c r="K8" s="34"/>
    </row>
    <row r="9" spans="1:11" ht="11" customHeight="1" x14ac:dyDescent="0.35">
      <c r="A9" s="7" t="s">
        <v>5488</v>
      </c>
      <c r="B9" s="4" t="s">
        <v>1474</v>
      </c>
      <c r="C9" s="6"/>
      <c r="D9" s="6"/>
      <c r="E9" s="6"/>
      <c r="F9" s="6"/>
      <c r="G9" s="6"/>
      <c r="H9" s="6"/>
      <c r="I9" s="6"/>
      <c r="J9" s="6"/>
      <c r="K9" s="5" t="s">
        <v>1874</v>
      </c>
    </row>
    <row r="10" spans="1:11" ht="11" customHeight="1" x14ac:dyDescent="0.35">
      <c r="A10" s="7" t="s">
        <v>5489</v>
      </c>
      <c r="B10" s="4" t="s">
        <v>1845</v>
      </c>
      <c r="C10" s="6"/>
      <c r="D10" s="6"/>
      <c r="E10" s="6"/>
      <c r="F10" s="6"/>
      <c r="G10" s="6"/>
      <c r="H10" s="6"/>
      <c r="I10" s="6"/>
      <c r="J10" s="6"/>
      <c r="K10" s="5" t="s">
        <v>1875</v>
      </c>
    </row>
    <row r="11" spans="1:11" ht="11" customHeight="1" x14ac:dyDescent="0.35">
      <c r="A11" s="7" t="s">
        <v>5490</v>
      </c>
      <c r="B11" s="4" t="s">
        <v>1795</v>
      </c>
      <c r="C11" s="6"/>
      <c r="D11" s="6"/>
      <c r="E11" s="6"/>
      <c r="F11" s="6"/>
      <c r="G11" s="6"/>
      <c r="H11" s="6"/>
      <c r="I11" s="6"/>
      <c r="J11" s="6"/>
      <c r="K11" s="5" t="s">
        <v>1876</v>
      </c>
    </row>
    <row r="12" spans="1:11" ht="11" customHeight="1" x14ac:dyDescent="0.35">
      <c r="A12" s="7" t="s">
        <v>3907</v>
      </c>
      <c r="B12" s="4" t="s">
        <v>1846</v>
      </c>
      <c r="C12" s="6"/>
      <c r="D12" s="6"/>
      <c r="E12" s="6"/>
      <c r="F12" s="6"/>
      <c r="G12" s="6"/>
      <c r="H12" s="6"/>
      <c r="I12" s="6"/>
      <c r="J12" s="6"/>
      <c r="K12" s="5" t="s">
        <v>1732</v>
      </c>
    </row>
    <row r="13" spans="1:11" ht="11" customHeight="1" x14ac:dyDescent="0.35">
      <c r="A13" s="7" t="s">
        <v>5491</v>
      </c>
      <c r="B13" s="4" t="s">
        <v>1797</v>
      </c>
      <c r="C13" s="12"/>
      <c r="D13" s="12"/>
      <c r="E13" s="12"/>
      <c r="F13" s="12"/>
      <c r="G13" s="12"/>
      <c r="H13" s="12"/>
      <c r="I13" s="12"/>
      <c r="J13" s="6"/>
      <c r="K13" s="5" t="s">
        <v>1531</v>
      </c>
    </row>
    <row r="14" spans="1:11" ht="11" customHeight="1" x14ac:dyDescent="0.35">
      <c r="A14" s="7" t="s">
        <v>5492</v>
      </c>
      <c r="B14" s="4" t="s">
        <v>5493</v>
      </c>
      <c r="C14" s="6"/>
      <c r="D14" s="12"/>
      <c r="E14" s="12"/>
      <c r="F14" s="12"/>
      <c r="G14" s="12"/>
      <c r="H14" s="12"/>
      <c r="I14" s="12"/>
      <c r="J14" s="12"/>
      <c r="K14" s="8"/>
    </row>
    <row r="15" spans="1:11" ht="11" customHeight="1" x14ac:dyDescent="0.35">
      <c r="B15" s="5" t="s">
        <v>14</v>
      </c>
      <c r="C15" s="5" t="s">
        <v>5496</v>
      </c>
      <c r="D15" s="5" t="s">
        <v>5494</v>
      </c>
      <c r="E15" s="5" t="s">
        <v>5497</v>
      </c>
      <c r="F15" s="5" t="s">
        <v>5496</v>
      </c>
      <c r="G15" s="5" t="s">
        <v>5232</v>
      </c>
      <c r="H15" s="5" t="s">
        <v>5232</v>
      </c>
      <c r="I15" s="5" t="s">
        <v>5500</v>
      </c>
      <c r="J15" s="5" t="s">
        <v>5232</v>
      </c>
    </row>
    <row r="16" spans="1:11" ht="11" customHeight="1" x14ac:dyDescent="0.35">
      <c r="B16" s="5" t="s">
        <v>4941</v>
      </c>
      <c r="C16" s="8"/>
      <c r="D16" s="8"/>
      <c r="E16" s="8"/>
      <c r="F16" s="8"/>
      <c r="G16" s="8"/>
      <c r="H16" s="8"/>
      <c r="I16" s="5" t="s">
        <v>4949</v>
      </c>
      <c r="J16" s="8"/>
    </row>
    <row r="17" spans="2:10" ht="11" customHeight="1" x14ac:dyDescent="0.35">
      <c r="B17" s="5" t="s">
        <v>4942</v>
      </c>
      <c r="C17" s="5" t="s">
        <v>5495</v>
      </c>
      <c r="D17" s="5" t="s">
        <v>5495</v>
      </c>
      <c r="E17" s="5" t="s">
        <v>5495</v>
      </c>
      <c r="F17" s="5" t="s">
        <v>5498</v>
      </c>
      <c r="G17" s="5" t="s">
        <v>5495</v>
      </c>
      <c r="H17" s="5" t="s">
        <v>5498</v>
      </c>
      <c r="I17" s="5" t="s">
        <v>5499</v>
      </c>
      <c r="J17" s="5" t="s">
        <v>5499</v>
      </c>
    </row>
    <row r="18" spans="2:10" ht="11" customHeight="1" x14ac:dyDescent="0.35">
      <c r="B18" s="5" t="s">
        <v>493</v>
      </c>
      <c r="C18" s="5" t="s">
        <v>495</v>
      </c>
      <c r="D18" s="8"/>
      <c r="E18" s="5" t="s">
        <v>495</v>
      </c>
      <c r="F18" s="5" t="s">
        <v>495</v>
      </c>
      <c r="G18" s="5" t="s">
        <v>495</v>
      </c>
      <c r="H18" s="5" t="s">
        <v>495</v>
      </c>
      <c r="I18" s="5" t="s">
        <v>495</v>
      </c>
      <c r="J18" s="5" t="s">
        <v>495</v>
      </c>
    </row>
  </sheetData>
  <mergeCells count="5">
    <mergeCell ref="C6:E6"/>
    <mergeCell ref="D1:D2"/>
    <mergeCell ref="G6:J6"/>
    <mergeCell ref="C1:C2"/>
    <mergeCell ref="K7:K8"/>
  </mergeCells>
  <dataValidations count="1">
    <dataValidation type="custom" allowBlank="1" showErrorMessage="1" errorTitle="Error" error="Data is of incorrect type!" sqref="C9:C14 E9:J14" xr:uid="{00000000-0002-0000-FB00-000002000000}">
      <formula1>ISNUMBER(C9)</formula1>
    </dataValidation>
  </dataValidations>
  <hyperlinks>
    <hyperlink ref="A1" location="'Table of Contents'!A1" display="S.26.04.01.03 - NSLT Health premium and reserve risk" xr:uid="{00000000-0004-0000-F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B00-000000000000}">
          <x14:formula1>
            <xm:f>Enumerations!$A$863:$A$863</xm:f>
          </x14:formula1>
          <xm:sqref>B3</xm:sqref>
        </x14:dataValidation>
        <x14:dataValidation type="list" allowBlank="1" showErrorMessage="1" errorTitle="Error" error="Data is of incorrect type!" xr:uid="{00000000-0002-0000-FB00-000001000000}">
          <x14:formula1>
            <xm:f>Enumerations!$A$864:$C$864</xm:f>
          </x14:formula1>
          <xm:sqref>B4</xm:sqref>
        </x14:dataValidation>
        <x14:dataValidation type="list" allowBlank="1" showErrorMessage="1" errorTitle="Error" error="Data is of incorrect type!" xr:uid="{00000000-0002-0000-FB00-000003000000}">
          <x14:formula1>
            <xm:f>Enumerations!$A$865:$B$865</xm:f>
          </x14:formula1>
          <xm:sqref>D9:D14</xm:sqref>
        </x14:dataValidation>
      </x14:dataValidations>
    </ext>
  </extLst>
</worksheet>
</file>

<file path=xl/worksheets/sheet25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C00-000000000000}">
  <sheetPr codeName="Sheet253">
    <pageSetUpPr autoPageBreaks="0"/>
  </sheetPr>
  <dimension ref="A1:F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5503</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4976</v>
      </c>
      <c r="D6" s="33" t="s">
        <v>14</v>
      </c>
      <c r="E6" s="33" t="s">
        <v>4953</v>
      </c>
      <c r="F6" s="33" t="s">
        <v>4942</v>
      </c>
    </row>
    <row r="7" spans="1:6" ht="11" customHeight="1" x14ac:dyDescent="0.35">
      <c r="C7" s="4" t="s">
        <v>1967</v>
      </c>
      <c r="D7" s="34"/>
      <c r="E7" s="34"/>
      <c r="F7" s="34"/>
    </row>
    <row r="8" spans="1:6" ht="11" customHeight="1" x14ac:dyDescent="0.35">
      <c r="A8" s="7" t="s">
        <v>5504</v>
      </c>
      <c r="B8" s="4" t="s">
        <v>1847</v>
      </c>
      <c r="C8" s="6"/>
      <c r="D8" s="5" t="s">
        <v>4955</v>
      </c>
      <c r="E8" s="5" t="s">
        <v>4957</v>
      </c>
      <c r="F8" s="5" t="s">
        <v>5499</v>
      </c>
    </row>
    <row r="9" spans="1:6" ht="11" customHeight="1" x14ac:dyDescent="0.35">
      <c r="B9" s="5" t="s">
        <v>493</v>
      </c>
      <c r="C9" s="5" t="s">
        <v>495</v>
      </c>
    </row>
  </sheetData>
  <mergeCells count="5">
    <mergeCell ref="E6:E7"/>
    <mergeCell ref="F6:F7"/>
    <mergeCell ref="D1:D2"/>
    <mergeCell ref="C1:C2"/>
    <mergeCell ref="D6:D7"/>
  </mergeCells>
  <dataValidations count="1">
    <dataValidation type="custom" allowBlank="1" showErrorMessage="1" errorTitle="Error" error="Data is of incorrect type!" sqref="C8" xr:uid="{00000000-0002-0000-FC00-000002000000}">
      <formula1>ISNUMBER(C8)</formula1>
    </dataValidation>
  </dataValidations>
  <hyperlinks>
    <hyperlink ref="A1" location="'Table of Contents'!A1" display="S.26.04.01.04 - Total NSLT health premium and reserve risk" xr:uid="{00000000-0004-0000-F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C00-000000000000}">
          <x14:formula1>
            <xm:f>Enumerations!$A$866:$A$866</xm:f>
          </x14:formula1>
          <xm:sqref>B3</xm:sqref>
        </x14:dataValidation>
        <x14:dataValidation type="list" allowBlank="1" showErrorMessage="1" errorTitle="Error" error="Data is of incorrect type!" xr:uid="{00000000-0002-0000-FC00-000001000000}">
          <x14:formula1>
            <xm:f>Enumerations!$A$867:$C$867</xm:f>
          </x14:formula1>
          <xm:sqref>B4</xm:sqref>
        </x14:dataValidation>
      </x14:dataValidations>
    </ext>
  </extLst>
</worksheet>
</file>

<file path=xl/worksheets/sheet25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D00-000000000000}">
  <sheetPr codeName="Sheet254">
    <pageSetUpPr autoPageBreaks="0"/>
  </sheetPr>
  <dimension ref="A1:I13"/>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9" width="15" customWidth="1"/>
  </cols>
  <sheetData>
    <row r="1" spans="1:9" ht="11" customHeight="1" x14ac:dyDescent="0.35">
      <c r="A1" s="1" t="s">
        <v>5505</v>
      </c>
      <c r="C1" s="33" t="s">
        <v>20</v>
      </c>
      <c r="D1" s="33" t="s">
        <v>4958</v>
      </c>
    </row>
    <row r="2" spans="1:9" x14ac:dyDescent="0.35">
      <c r="C2" s="34"/>
      <c r="D2" s="34"/>
    </row>
    <row r="3" spans="1:9" ht="10" customHeight="1" x14ac:dyDescent="0.35">
      <c r="A3" s="3" t="s">
        <v>2</v>
      </c>
      <c r="B3" s="2"/>
      <c r="C3" s="8"/>
      <c r="D3" s="8"/>
    </row>
    <row r="4" spans="1:9" ht="11" customHeight="1" x14ac:dyDescent="0.35">
      <c r="A4" s="3" t="s">
        <v>4929</v>
      </c>
      <c r="B4" s="2"/>
      <c r="C4" s="8"/>
      <c r="D4" s="5" t="s">
        <v>4959</v>
      </c>
    </row>
    <row r="6" spans="1:9" ht="11" customHeight="1" x14ac:dyDescent="0.35">
      <c r="C6" s="35" t="s">
        <v>5161</v>
      </c>
      <c r="D6" s="36"/>
      <c r="E6" s="35" t="s">
        <v>5162</v>
      </c>
      <c r="F6" s="36"/>
      <c r="G6" s="36"/>
    </row>
    <row r="7" spans="1:9" ht="11" customHeight="1" x14ac:dyDescent="0.35">
      <c r="C7" s="3" t="s">
        <v>1382</v>
      </c>
      <c r="D7" s="3" t="s">
        <v>1429</v>
      </c>
      <c r="E7" s="3" t="s">
        <v>1382</v>
      </c>
      <c r="F7" s="3" t="s">
        <v>1429</v>
      </c>
      <c r="G7" s="3" t="s">
        <v>4976</v>
      </c>
      <c r="H7" s="33" t="s">
        <v>4941</v>
      </c>
      <c r="I7" s="33" t="s">
        <v>4942</v>
      </c>
    </row>
    <row r="8" spans="1:9" ht="11" customHeight="1" x14ac:dyDescent="0.35">
      <c r="C8" s="4" t="s">
        <v>2007</v>
      </c>
      <c r="D8" s="4" t="s">
        <v>1826</v>
      </c>
      <c r="E8" s="4" t="s">
        <v>1890</v>
      </c>
      <c r="F8" s="4" t="s">
        <v>1892</v>
      </c>
      <c r="G8" s="4" t="s">
        <v>1894</v>
      </c>
      <c r="H8" s="34"/>
      <c r="I8" s="34"/>
    </row>
    <row r="9" spans="1:9" ht="11" customHeight="1" x14ac:dyDescent="0.35">
      <c r="A9" s="7" t="s">
        <v>5506</v>
      </c>
      <c r="B9" s="4" t="s">
        <v>5507</v>
      </c>
      <c r="C9" s="6"/>
      <c r="D9" s="6"/>
      <c r="E9" s="6"/>
      <c r="F9" s="6"/>
      <c r="G9" s="6"/>
      <c r="H9" s="5" t="s">
        <v>4952</v>
      </c>
      <c r="I9" s="5" t="s">
        <v>5508</v>
      </c>
    </row>
    <row r="10" spans="1:9" ht="11" customHeight="1" x14ac:dyDescent="0.35">
      <c r="B10" s="5" t="s">
        <v>14</v>
      </c>
      <c r="C10" s="5" t="s">
        <v>5232</v>
      </c>
      <c r="D10" s="5" t="s">
        <v>5232</v>
      </c>
      <c r="E10" s="5" t="s">
        <v>5232</v>
      </c>
      <c r="F10" s="5" t="s">
        <v>5232</v>
      </c>
      <c r="G10" s="5" t="s">
        <v>5509</v>
      </c>
    </row>
    <row r="11" spans="1:9" ht="11" customHeight="1" x14ac:dyDescent="0.35">
      <c r="B11" s="5" t="s">
        <v>4953</v>
      </c>
      <c r="C11" s="8"/>
      <c r="D11" s="8"/>
      <c r="E11" s="8"/>
      <c r="F11" s="5" t="s">
        <v>4957</v>
      </c>
      <c r="G11" s="5" t="s">
        <v>4957</v>
      </c>
    </row>
    <row r="12" spans="1:9" ht="11" customHeight="1" x14ac:dyDescent="0.35">
      <c r="B12" s="5" t="s">
        <v>5265</v>
      </c>
      <c r="C12" s="5" t="s">
        <v>5266</v>
      </c>
      <c r="D12" s="5" t="s">
        <v>5267</v>
      </c>
      <c r="E12" s="5" t="s">
        <v>5266</v>
      </c>
      <c r="F12" s="5" t="s">
        <v>5267</v>
      </c>
      <c r="G12" s="8"/>
    </row>
    <row r="13" spans="1:9" ht="11" customHeight="1" x14ac:dyDescent="0.35">
      <c r="B13" s="5" t="s">
        <v>1572</v>
      </c>
      <c r="C13" s="5" t="s">
        <v>5026</v>
      </c>
      <c r="D13" s="5" t="s">
        <v>5026</v>
      </c>
      <c r="E13" s="5" t="s">
        <v>5027</v>
      </c>
      <c r="F13" s="5" t="s">
        <v>5027</v>
      </c>
      <c r="G13" s="5" t="s">
        <v>5027</v>
      </c>
    </row>
  </sheetData>
  <mergeCells count="6">
    <mergeCell ref="C1:C2"/>
    <mergeCell ref="C6:D6"/>
    <mergeCell ref="E6:G6"/>
    <mergeCell ref="H7:H8"/>
    <mergeCell ref="I7:I8"/>
    <mergeCell ref="D1:D2"/>
  </mergeCells>
  <dataValidations count="1">
    <dataValidation type="custom" allowBlank="1" showErrorMessage="1" errorTitle="Error" error="Data is of incorrect type!" sqref="C9:G9" xr:uid="{00000000-0002-0000-FD00-000002000000}">
      <formula1>ISNUMBER(C9)</formula1>
    </dataValidation>
  </dataValidations>
  <hyperlinks>
    <hyperlink ref="A1" location="'Table of Contents'!A1" display="S.26.04.01.05 - NSLT health lapse risk" xr:uid="{00000000-0004-0000-F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D00-000000000000}">
          <x14:formula1>
            <xm:f>Enumerations!$A$868:$A$868</xm:f>
          </x14:formula1>
          <xm:sqref>B3</xm:sqref>
        </x14:dataValidation>
        <x14:dataValidation type="list" allowBlank="1" showErrorMessage="1" errorTitle="Error" error="Data is of incorrect type!" xr:uid="{00000000-0002-0000-FD00-000001000000}">
          <x14:formula1>
            <xm:f>Enumerations!$A$869:$C$869</xm:f>
          </x14:formula1>
          <xm:sqref>B4</xm:sqref>
        </x14:dataValidation>
      </x14:dataValidations>
    </ext>
  </extLst>
</worksheet>
</file>

<file path=xl/worksheets/sheet25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E00-000000000000}">
  <sheetPr codeName="Sheet255">
    <pageSetUpPr autoPageBreaks="0"/>
  </sheetPr>
  <dimension ref="A1:E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5510</v>
      </c>
      <c r="C1" s="33" t="s">
        <v>20</v>
      </c>
      <c r="D1" s="33" t="s">
        <v>4958</v>
      </c>
    </row>
    <row r="2" spans="1:5" x14ac:dyDescent="0.35">
      <c r="C2" s="34"/>
      <c r="D2" s="34"/>
    </row>
    <row r="3" spans="1:5" ht="10" customHeight="1" x14ac:dyDescent="0.35">
      <c r="A3" s="3" t="s">
        <v>2</v>
      </c>
      <c r="B3" s="2"/>
      <c r="C3" s="8"/>
      <c r="D3" s="8"/>
    </row>
    <row r="4" spans="1:5" ht="11" customHeight="1" x14ac:dyDescent="0.35">
      <c r="A4" s="3" t="s">
        <v>4929</v>
      </c>
      <c r="B4" s="2"/>
      <c r="C4" s="8"/>
      <c r="D4" s="5" t="s">
        <v>4959</v>
      </c>
    </row>
    <row r="6" spans="1:5" ht="11" customHeight="1" x14ac:dyDescent="0.35">
      <c r="C6" s="3" t="s">
        <v>4976</v>
      </c>
      <c r="D6" s="33" t="s">
        <v>4941</v>
      </c>
      <c r="E6" s="33" t="s">
        <v>4942</v>
      </c>
    </row>
    <row r="7" spans="1:5" ht="11" customHeight="1" x14ac:dyDescent="0.35">
      <c r="C7" s="4" t="s">
        <v>1896</v>
      </c>
      <c r="D7" s="34"/>
      <c r="E7" s="34"/>
    </row>
    <row r="8" spans="1:5" ht="11" customHeight="1" x14ac:dyDescent="0.35">
      <c r="A8" s="7" t="s">
        <v>5511</v>
      </c>
      <c r="B8" s="4" t="s">
        <v>1851</v>
      </c>
      <c r="C8" s="6"/>
      <c r="D8" s="5" t="s">
        <v>4949</v>
      </c>
      <c r="E8" s="5" t="s">
        <v>5508</v>
      </c>
    </row>
    <row r="9" spans="1:5" ht="11" customHeight="1" x14ac:dyDescent="0.35">
      <c r="A9" s="7" t="s">
        <v>5512</v>
      </c>
      <c r="B9" s="4" t="s">
        <v>5513</v>
      </c>
      <c r="C9" s="6"/>
      <c r="D9" s="8"/>
      <c r="E9" s="5" t="s">
        <v>5508</v>
      </c>
    </row>
    <row r="10" spans="1:5" ht="11" customHeight="1" x14ac:dyDescent="0.35">
      <c r="B10" s="5" t="s">
        <v>14</v>
      </c>
      <c r="C10" s="5" t="s">
        <v>5509</v>
      </c>
    </row>
    <row r="11" spans="1:5" ht="11" customHeight="1" x14ac:dyDescent="0.35">
      <c r="B11" s="5" t="s">
        <v>4953</v>
      </c>
      <c r="C11" s="5" t="s">
        <v>4957</v>
      </c>
    </row>
  </sheetData>
  <mergeCells count="4">
    <mergeCell ref="C1:C2"/>
    <mergeCell ref="D1:D2"/>
    <mergeCell ref="E6:E7"/>
    <mergeCell ref="D6:D7"/>
  </mergeCells>
  <dataValidations count="1">
    <dataValidation type="custom" allowBlank="1" showErrorMessage="1" errorTitle="Error" error="Data is of incorrect type!" sqref="C8:C9" xr:uid="{00000000-0002-0000-FE00-000002000000}">
      <formula1>ISNUMBER(C8)</formula1>
    </dataValidation>
  </dataValidations>
  <hyperlinks>
    <hyperlink ref="A1" location="'Table of Contents'!A1" display="S.26.04.01.06 - Total NSLT health underwriting risk" xr:uid="{00000000-0004-0000-F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E00-000000000000}">
          <x14:formula1>
            <xm:f>Enumerations!$A$870:$A$870</xm:f>
          </x14:formula1>
          <xm:sqref>B3</xm:sqref>
        </x14:dataValidation>
        <x14:dataValidation type="list" allowBlank="1" showErrorMessage="1" errorTitle="Error" error="Data is of incorrect type!" xr:uid="{00000000-0002-0000-FE00-000001000000}">
          <x14:formula1>
            <xm:f>Enumerations!$A$871:$C$871</xm:f>
          </x14:formula1>
          <xm:sqref>B4</xm:sqref>
        </x14:dataValidation>
      </x14:dataValidations>
    </ext>
  </extLst>
</worksheet>
</file>

<file path=xl/worksheets/sheet25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F00-000000000000}">
  <sheetPr codeName="Sheet256">
    <pageSetUpPr autoPageBreaks="0"/>
  </sheetPr>
  <dimension ref="A1:F14"/>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5514</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4930</v>
      </c>
      <c r="D6" s="3" t="s">
        <v>4931</v>
      </c>
      <c r="E6" s="33" t="s">
        <v>4941</v>
      </c>
      <c r="F6" s="33" t="s">
        <v>4942</v>
      </c>
    </row>
    <row r="7" spans="1:6" ht="11" customHeight="1" x14ac:dyDescent="0.35">
      <c r="C7" s="4" t="s">
        <v>1898</v>
      </c>
      <c r="D7" s="4" t="s">
        <v>1900</v>
      </c>
      <c r="E7" s="34"/>
      <c r="F7" s="34"/>
    </row>
    <row r="8" spans="1:6" ht="11" customHeight="1" x14ac:dyDescent="0.35">
      <c r="A8" s="7" t="s">
        <v>5515</v>
      </c>
      <c r="B8" s="4" t="s">
        <v>1910</v>
      </c>
      <c r="C8" s="6"/>
      <c r="D8" s="6"/>
      <c r="E8" s="8"/>
      <c r="F8" s="5" t="s">
        <v>5522</v>
      </c>
    </row>
    <row r="9" spans="1:6" ht="11" customHeight="1" x14ac:dyDescent="0.35">
      <c r="A9" s="7" t="s">
        <v>5516</v>
      </c>
      <c r="B9" s="4" t="s">
        <v>1911</v>
      </c>
      <c r="C9" s="6"/>
      <c r="D9" s="6"/>
      <c r="E9" s="8"/>
      <c r="F9" s="5" t="s">
        <v>5523</v>
      </c>
    </row>
    <row r="10" spans="1:6" ht="11" customHeight="1" x14ac:dyDescent="0.35">
      <c r="A10" s="7" t="s">
        <v>5517</v>
      </c>
      <c r="B10" s="4" t="s">
        <v>1912</v>
      </c>
      <c r="C10" s="6"/>
      <c r="D10" s="6"/>
      <c r="E10" s="8"/>
      <c r="F10" s="5" t="s">
        <v>5524</v>
      </c>
    </row>
    <row r="11" spans="1:6" ht="11" customHeight="1" x14ac:dyDescent="0.35">
      <c r="A11" s="7" t="s">
        <v>5518</v>
      </c>
      <c r="B11" s="4" t="s">
        <v>5519</v>
      </c>
      <c r="C11" s="6"/>
      <c r="D11" s="6"/>
      <c r="E11" s="5" t="s">
        <v>4949</v>
      </c>
      <c r="F11" s="5" t="s">
        <v>5525</v>
      </c>
    </row>
    <row r="12" spans="1:6" ht="11" customHeight="1" x14ac:dyDescent="0.35">
      <c r="A12" s="7" t="s">
        <v>5520</v>
      </c>
      <c r="B12" s="4" t="s">
        <v>5521</v>
      </c>
      <c r="C12" s="6"/>
      <c r="D12" s="6"/>
      <c r="E12" s="8"/>
      <c r="F12" s="5" t="s">
        <v>5525</v>
      </c>
    </row>
    <row r="13" spans="1:6" ht="11" customHeight="1" x14ac:dyDescent="0.35">
      <c r="B13" s="5" t="s">
        <v>14</v>
      </c>
      <c r="C13" s="5" t="s">
        <v>5443</v>
      </c>
      <c r="D13" s="5" t="s">
        <v>5443</v>
      </c>
    </row>
    <row r="14" spans="1:6" ht="11" customHeight="1" x14ac:dyDescent="0.35">
      <c r="B14" s="5" t="s">
        <v>4953</v>
      </c>
      <c r="C14" s="5" t="s">
        <v>4956</v>
      </c>
      <c r="D14" s="5" t="s">
        <v>4957</v>
      </c>
    </row>
  </sheetData>
  <mergeCells count="4">
    <mergeCell ref="D1:D2"/>
    <mergeCell ref="C1:C2"/>
    <mergeCell ref="F6:F7"/>
    <mergeCell ref="E6:E7"/>
  </mergeCells>
  <dataValidations count="1">
    <dataValidation type="custom" allowBlank="1" showErrorMessage="1" errorTitle="Error" error="Data is of incorrect type!" sqref="C8:D12" xr:uid="{00000000-0002-0000-FF00-000002000000}">
      <formula1>ISNUMBER(C8)</formula1>
    </dataValidation>
  </dataValidations>
  <hyperlinks>
    <hyperlink ref="A1" location="'Table of Contents'!A1" display="S.26.04.01.07 - Health catastrophe risk - basic information" xr:uid="{00000000-0004-0000-F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FF00-000000000000}">
          <x14:formula1>
            <xm:f>Enumerations!$A$872:$A$872</xm:f>
          </x14:formula1>
          <xm:sqref>B3</xm:sqref>
        </x14:dataValidation>
        <x14:dataValidation type="list" allowBlank="1" showErrorMessage="1" errorTitle="Error" error="Data is of incorrect type!" xr:uid="{00000000-0002-0000-FF00-000001000000}">
          <x14:formula1>
            <xm:f>Enumerations!$A$873:$C$873</xm:f>
          </x14:formula1>
          <xm:sqref>B4</xm:sqref>
        </x14:dataValidation>
      </x14:dataValidations>
    </ext>
  </extLst>
</worksheet>
</file>

<file path=xl/worksheets/sheet25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1-000000000000}">
  <sheetPr codeName="Sheet257">
    <pageSetUpPr autoPageBreaks="0"/>
  </sheetPr>
  <dimension ref="A1:F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5526</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4930</v>
      </c>
      <c r="D6" s="3" t="s">
        <v>4931</v>
      </c>
      <c r="E6" s="33" t="s">
        <v>4941</v>
      </c>
      <c r="F6" s="33" t="s">
        <v>4942</v>
      </c>
    </row>
    <row r="7" spans="1:6" ht="11" customHeight="1" x14ac:dyDescent="0.35">
      <c r="C7" s="4" t="s">
        <v>1903</v>
      </c>
      <c r="D7" s="4" t="s">
        <v>1905</v>
      </c>
      <c r="E7" s="34"/>
      <c r="F7" s="34"/>
    </row>
    <row r="8" spans="1:6" ht="11" customHeight="1" x14ac:dyDescent="0.35">
      <c r="A8" s="7" t="s">
        <v>5527</v>
      </c>
      <c r="B8" s="4" t="s">
        <v>1913</v>
      </c>
      <c r="C8" s="6"/>
      <c r="D8" s="6"/>
      <c r="E8" s="5" t="s">
        <v>4949</v>
      </c>
      <c r="F8" s="5" t="s">
        <v>4946</v>
      </c>
    </row>
    <row r="9" spans="1:6" ht="11" customHeight="1" x14ac:dyDescent="0.35">
      <c r="A9" s="7" t="s">
        <v>5528</v>
      </c>
      <c r="B9" s="4" t="s">
        <v>1916</v>
      </c>
      <c r="C9" s="6"/>
      <c r="D9" s="6"/>
      <c r="E9" s="8"/>
      <c r="F9" s="5" t="s">
        <v>4946</v>
      </c>
    </row>
    <row r="10" spans="1:6" ht="11" customHeight="1" x14ac:dyDescent="0.35">
      <c r="B10" s="5" t="s">
        <v>14</v>
      </c>
      <c r="C10" s="5" t="s">
        <v>4955</v>
      </c>
      <c r="D10" s="5" t="s">
        <v>4955</v>
      </c>
    </row>
    <row r="11" spans="1:6" ht="11" customHeight="1" x14ac:dyDescent="0.35">
      <c r="B11" s="5" t="s">
        <v>4953</v>
      </c>
      <c r="C11" s="5" t="s">
        <v>4956</v>
      </c>
      <c r="D11" s="5" t="s">
        <v>4957</v>
      </c>
    </row>
  </sheetData>
  <mergeCells count="4">
    <mergeCell ref="F6:F7"/>
    <mergeCell ref="D1:D2"/>
    <mergeCell ref="C1:C2"/>
    <mergeCell ref="E6:E7"/>
  </mergeCells>
  <dataValidations count="1">
    <dataValidation type="custom" allowBlank="1" showErrorMessage="1" errorTitle="Error" error="Data is of incorrect type!" sqref="C8:D9" xr:uid="{00000000-0002-0000-0001-000002000000}">
      <formula1>ISNUMBER(C8)</formula1>
    </dataValidation>
  </dataValidations>
  <hyperlinks>
    <hyperlink ref="A1" location="'Table of Contents'!A1" display="S.26.04.01.08 - Total health underwriting risk" xr:uid="{00000000-0004-0000-0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001-000000000000}">
          <x14:formula1>
            <xm:f>Enumerations!$A$874:$A$874</xm:f>
          </x14:formula1>
          <xm:sqref>B3</xm:sqref>
        </x14:dataValidation>
        <x14:dataValidation type="list" allowBlank="1" showErrorMessage="1" errorTitle="Error" error="Data is of incorrect type!" xr:uid="{00000000-0002-0000-0001-000001000000}">
          <x14:formula1>
            <xm:f>Enumerations!$A$875:$C$875</xm:f>
          </x14:formula1>
          <xm:sqref>B4</xm:sqref>
        </x14:dataValidation>
      </x14:dataValidations>
    </ext>
  </extLst>
</worksheet>
</file>

<file path=xl/worksheets/sheet25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1-000000000000}">
  <sheetPr codeName="Sheet258">
    <pageSetUpPr autoPageBreaks="0"/>
  </sheetPr>
  <dimension ref="A1:D26"/>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5529</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5530</v>
      </c>
      <c r="B8" s="4" t="s">
        <v>518</v>
      </c>
      <c r="C8" s="6"/>
      <c r="D8" s="5" t="s">
        <v>5552</v>
      </c>
    </row>
    <row r="9" spans="1:4" ht="11" customHeight="1" x14ac:dyDescent="0.35">
      <c r="A9" s="7" t="s">
        <v>5531</v>
      </c>
      <c r="B9" s="4" t="s">
        <v>520</v>
      </c>
      <c r="C9" s="6"/>
      <c r="D9" s="5" t="s">
        <v>5553</v>
      </c>
    </row>
    <row r="10" spans="1:4" ht="11" customHeight="1" x14ac:dyDescent="0.35">
      <c r="A10" s="7" t="s">
        <v>5532</v>
      </c>
      <c r="B10" s="4" t="s">
        <v>522</v>
      </c>
      <c r="C10" s="6"/>
      <c r="D10" s="5" t="s">
        <v>5554</v>
      </c>
    </row>
    <row r="11" spans="1:4" ht="11" customHeight="1" x14ac:dyDescent="0.35">
      <c r="A11" s="7" t="s">
        <v>5533</v>
      </c>
      <c r="B11" s="4" t="s">
        <v>524</v>
      </c>
      <c r="C11" s="6"/>
      <c r="D11" s="5" t="s">
        <v>5555</v>
      </c>
    </row>
    <row r="12" spans="1:4" ht="11" customHeight="1" x14ac:dyDescent="0.35">
      <c r="A12" s="7" t="s">
        <v>5534</v>
      </c>
      <c r="B12" s="4" t="s">
        <v>885</v>
      </c>
      <c r="C12" s="6"/>
      <c r="D12" s="5" t="s">
        <v>5556</v>
      </c>
    </row>
    <row r="13" spans="1:4" ht="11" customHeight="1" x14ac:dyDescent="0.35">
      <c r="A13" s="7" t="s">
        <v>5535</v>
      </c>
      <c r="B13" s="4" t="s">
        <v>5536</v>
      </c>
      <c r="C13" s="6"/>
      <c r="D13" s="5" t="s">
        <v>5557</v>
      </c>
    </row>
    <row r="14" spans="1:4" ht="11" customHeight="1" x14ac:dyDescent="0.35">
      <c r="A14" s="7" t="s">
        <v>5537</v>
      </c>
      <c r="B14" s="4" t="s">
        <v>526</v>
      </c>
      <c r="C14" s="6"/>
      <c r="D14" s="5" t="s">
        <v>5558</v>
      </c>
    </row>
    <row r="15" spans="1:4" ht="11" customHeight="1" x14ac:dyDescent="0.35">
      <c r="A15" s="7" t="s">
        <v>5538</v>
      </c>
      <c r="B15" s="4" t="s">
        <v>954</v>
      </c>
      <c r="C15" s="6"/>
      <c r="D15" s="5" t="s">
        <v>5559</v>
      </c>
    </row>
    <row r="16" spans="1:4" ht="11" customHeight="1" x14ac:dyDescent="0.35">
      <c r="A16" s="7" t="s">
        <v>5539</v>
      </c>
      <c r="B16" s="4" t="s">
        <v>5414</v>
      </c>
      <c r="C16" s="6"/>
      <c r="D16" s="5" t="s">
        <v>5560</v>
      </c>
    </row>
    <row r="17" spans="1:4" ht="11" customHeight="1" x14ac:dyDescent="0.35">
      <c r="A17" s="7" t="s">
        <v>5540</v>
      </c>
      <c r="B17" s="4" t="s">
        <v>5416</v>
      </c>
      <c r="C17" s="6"/>
      <c r="D17" s="5" t="s">
        <v>5561</v>
      </c>
    </row>
    <row r="18" spans="1:4" ht="11" customHeight="1" x14ac:dyDescent="0.35">
      <c r="A18" s="7" t="s">
        <v>5541</v>
      </c>
      <c r="B18" s="4" t="s">
        <v>5418</v>
      </c>
      <c r="C18" s="6"/>
      <c r="D18" s="5" t="s">
        <v>5562</v>
      </c>
    </row>
    <row r="19" spans="1:4" ht="11" customHeight="1" x14ac:dyDescent="0.35">
      <c r="A19" s="7" t="s">
        <v>5542</v>
      </c>
      <c r="B19" s="4" t="s">
        <v>5420</v>
      </c>
      <c r="C19" s="6"/>
      <c r="D19" s="5" t="s">
        <v>5563</v>
      </c>
    </row>
    <row r="20" spans="1:4" ht="11" customHeight="1" x14ac:dyDescent="0.35">
      <c r="A20" s="7" t="s">
        <v>5543</v>
      </c>
      <c r="B20" s="4" t="s">
        <v>5422</v>
      </c>
      <c r="C20" s="6"/>
      <c r="D20" s="5" t="s">
        <v>5564</v>
      </c>
    </row>
    <row r="21" spans="1:4" ht="11" customHeight="1" x14ac:dyDescent="0.35">
      <c r="A21" s="7" t="s">
        <v>5544</v>
      </c>
      <c r="B21" s="4" t="s">
        <v>5424</v>
      </c>
      <c r="C21" s="6"/>
      <c r="D21" s="5" t="s">
        <v>5565</v>
      </c>
    </row>
    <row r="22" spans="1:4" ht="11" customHeight="1" x14ac:dyDescent="0.35">
      <c r="A22" s="7" t="s">
        <v>5545</v>
      </c>
      <c r="B22" s="4" t="s">
        <v>5426</v>
      </c>
      <c r="C22" s="6"/>
      <c r="D22" s="5" t="s">
        <v>5566</v>
      </c>
    </row>
    <row r="23" spans="1:4" ht="11" customHeight="1" x14ac:dyDescent="0.35">
      <c r="A23" s="7" t="s">
        <v>5546</v>
      </c>
      <c r="B23" s="4" t="s">
        <v>5547</v>
      </c>
      <c r="C23" s="6"/>
      <c r="D23" s="5" t="s">
        <v>5567</v>
      </c>
    </row>
    <row r="24" spans="1:4" ht="11" customHeight="1" x14ac:dyDescent="0.35">
      <c r="A24" s="7" t="s">
        <v>5548</v>
      </c>
      <c r="B24" s="4" t="s">
        <v>5549</v>
      </c>
      <c r="C24" s="6"/>
      <c r="D24" s="5" t="s">
        <v>5568</v>
      </c>
    </row>
    <row r="25" spans="1:4" ht="11" customHeight="1" x14ac:dyDescent="0.35">
      <c r="A25" s="7" t="s">
        <v>5550</v>
      </c>
      <c r="B25" s="4" t="s">
        <v>956</v>
      </c>
      <c r="C25" s="6"/>
      <c r="D25" s="5" t="s">
        <v>5569</v>
      </c>
    </row>
    <row r="26" spans="1:4" ht="11" customHeight="1" x14ac:dyDescent="0.35">
      <c r="A26" s="7" t="s">
        <v>5551</v>
      </c>
      <c r="B26" s="9" t="s">
        <v>958</v>
      </c>
      <c r="C26" s="6"/>
      <c r="D26" s="5" t="s">
        <v>5570</v>
      </c>
    </row>
  </sheetData>
  <mergeCells count="3">
    <mergeCell ref="D1:D2"/>
    <mergeCell ref="D6:D7"/>
    <mergeCell ref="C1:C2"/>
  </mergeCells>
  <hyperlinks>
    <hyperlink ref="A1" location="'Table of Contents'!A1" display="S.26.04.01.09 - Simplifications used" xr:uid="{00000000-0004-0000-0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0">
        <x14:dataValidation type="list" allowBlank="1" showErrorMessage="1" errorTitle="Error" error="Data is of incorrect type!" xr:uid="{00000000-0002-0000-0101-000000000000}">
          <x14:formula1>
            <xm:f>Enumerations!$A$876:$A$876</xm:f>
          </x14:formula1>
          <xm:sqref>B3</xm:sqref>
        </x14:dataValidation>
        <x14:dataValidation type="list" allowBlank="1" showErrorMessage="1" errorTitle="Error" error="Data is of incorrect type!" xr:uid="{00000000-0002-0000-0101-000001000000}">
          <x14:formula1>
            <xm:f>Enumerations!$A$877:$C$877</xm:f>
          </x14:formula1>
          <xm:sqref>B4</xm:sqref>
        </x14:dataValidation>
        <x14:dataValidation type="list" allowBlank="1" showErrorMessage="1" errorTitle="Error" error="Data is of incorrect type!" xr:uid="{00000000-0002-0000-0101-000002000000}">
          <x14:formula1>
            <xm:f>Enumerations!$A$878:$B$878</xm:f>
          </x14:formula1>
          <xm:sqref>C8</xm:sqref>
        </x14:dataValidation>
        <x14:dataValidation type="list" allowBlank="1" showErrorMessage="1" errorTitle="Error" error="Data is of incorrect type!" xr:uid="{00000000-0002-0000-0101-000003000000}">
          <x14:formula1>
            <xm:f>Enumerations!$A$879:$B$879</xm:f>
          </x14:formula1>
          <xm:sqref>C9</xm:sqref>
        </x14:dataValidation>
        <x14:dataValidation type="list" allowBlank="1" showErrorMessage="1" errorTitle="Error" error="Data is of incorrect type!" xr:uid="{00000000-0002-0000-0101-000004000000}">
          <x14:formula1>
            <xm:f>Enumerations!$A$880:$B$880</xm:f>
          </x14:formula1>
          <xm:sqref>C10</xm:sqref>
        </x14:dataValidation>
        <x14:dataValidation type="list" allowBlank="1" showErrorMessage="1" errorTitle="Error" error="Data is of incorrect type!" xr:uid="{00000000-0002-0000-0101-000005000000}">
          <x14:formula1>
            <xm:f>Enumerations!$A$881:$B$881</xm:f>
          </x14:formula1>
          <xm:sqref>C11</xm:sqref>
        </x14:dataValidation>
        <x14:dataValidation type="list" allowBlank="1" showErrorMessage="1" errorTitle="Error" error="Data is of incorrect type!" xr:uid="{00000000-0002-0000-0101-000006000000}">
          <x14:formula1>
            <xm:f>Enumerations!$A$882:$B$882</xm:f>
          </x14:formula1>
          <xm:sqref>C13</xm:sqref>
        </x14:dataValidation>
        <x14:dataValidation type="list" allowBlank="1" showErrorMessage="1" errorTitle="Error" error="Data is of incorrect type!" xr:uid="{00000000-0002-0000-0101-000007000000}">
          <x14:formula1>
            <xm:f>Enumerations!$A$883:$B$883</xm:f>
          </x14:formula1>
          <xm:sqref>C14</xm:sqref>
        </x14:dataValidation>
        <x14:dataValidation type="list" allowBlank="1" showErrorMessage="1" errorTitle="Error" error="Data is of incorrect type!" xr:uid="{00000000-0002-0000-0101-000008000000}">
          <x14:formula1>
            <xm:f>Enumerations!$A$884:$B$884</xm:f>
          </x14:formula1>
          <xm:sqref>C15</xm:sqref>
        </x14:dataValidation>
        <x14:dataValidation type="list" allowBlank="1" showErrorMessage="1" errorTitle="Error" error="Data is of incorrect type!" xr:uid="{00000000-0002-0000-0101-000009000000}">
          <x14:formula1>
            <xm:f>Enumerations!$A$885:$B$885</xm:f>
          </x14:formula1>
          <xm:sqref>C16</xm:sqref>
        </x14:dataValidation>
        <x14:dataValidation type="list" allowBlank="1" showErrorMessage="1" errorTitle="Error" error="Data is of incorrect type!" xr:uid="{00000000-0002-0000-0101-00000A000000}">
          <x14:formula1>
            <xm:f>Enumerations!$A$886:$B$886</xm:f>
          </x14:formula1>
          <xm:sqref>C17</xm:sqref>
        </x14:dataValidation>
        <x14:dataValidation type="list" allowBlank="1" showErrorMessage="1" errorTitle="Error" error="Data is of incorrect type!" xr:uid="{00000000-0002-0000-0101-00000B000000}">
          <x14:formula1>
            <xm:f>Enumerations!$A$887:$B$887</xm:f>
          </x14:formula1>
          <xm:sqref>C18</xm:sqref>
        </x14:dataValidation>
        <x14:dataValidation type="list" allowBlank="1" showErrorMessage="1" errorTitle="Error" error="Data is of incorrect type!" xr:uid="{00000000-0002-0000-0101-00000C000000}">
          <x14:formula1>
            <xm:f>Enumerations!$A$888:$B$888</xm:f>
          </x14:formula1>
          <xm:sqref>C19</xm:sqref>
        </x14:dataValidation>
        <x14:dataValidation type="list" allowBlank="1" showErrorMessage="1" errorTitle="Error" error="Data is of incorrect type!" xr:uid="{00000000-0002-0000-0101-00000D000000}">
          <x14:formula1>
            <xm:f>Enumerations!$A$889:$B$889</xm:f>
          </x14:formula1>
          <xm:sqref>C20</xm:sqref>
        </x14:dataValidation>
        <x14:dataValidation type="list" allowBlank="1" showErrorMessage="1" errorTitle="Error" error="Data is of incorrect type!" xr:uid="{00000000-0002-0000-0101-00000E000000}">
          <x14:formula1>
            <xm:f>Enumerations!$A$890:$B$890</xm:f>
          </x14:formula1>
          <xm:sqref>C21</xm:sqref>
        </x14:dataValidation>
        <x14:dataValidation type="list" allowBlank="1" showErrorMessage="1" errorTitle="Error" error="Data is of incorrect type!" xr:uid="{00000000-0002-0000-0101-00000F000000}">
          <x14:formula1>
            <xm:f>Enumerations!$A$891:$B$891</xm:f>
          </x14:formula1>
          <xm:sqref>C22</xm:sqref>
        </x14:dataValidation>
        <x14:dataValidation type="list" allowBlank="1" showErrorMessage="1" errorTitle="Error" error="Data is of incorrect type!" xr:uid="{00000000-0002-0000-0101-000010000000}">
          <x14:formula1>
            <xm:f>Enumerations!$A$892:$B$892</xm:f>
          </x14:formula1>
          <xm:sqref>C23</xm:sqref>
        </x14:dataValidation>
        <x14:dataValidation type="list" allowBlank="1" showErrorMessage="1" errorTitle="Error" error="Data is of incorrect type!" xr:uid="{00000000-0002-0000-0101-000011000000}">
          <x14:formula1>
            <xm:f>Enumerations!$A$893:$B$893</xm:f>
          </x14:formula1>
          <xm:sqref>C24</xm:sqref>
        </x14:dataValidation>
        <x14:dataValidation type="list" allowBlank="1" showErrorMessage="1" errorTitle="Error" error="Data is of incorrect type!" xr:uid="{00000000-0002-0000-0101-000012000000}">
          <x14:formula1>
            <xm:f>Enumerations!$A$894:$B$894</xm:f>
          </x14:formula1>
          <xm:sqref>C25</xm:sqref>
        </x14:dataValidation>
        <x14:dataValidation type="list" allowBlank="1" showErrorMessage="1" errorTitle="Error" error="Data is of incorrect type!" xr:uid="{00000000-0002-0000-0101-000013000000}">
          <x14:formula1>
            <xm:f>Enumerations!$A$895:$B$895</xm:f>
          </x14:formula1>
          <xm:sqref>C26</xm:sqref>
        </x14:dataValidation>
      </x14:dataValidations>
    </ext>
  </extLst>
</worksheet>
</file>

<file path=xl/worksheets/sheet25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1-000000000000}">
  <sheetPr codeName="Sheet259">
    <pageSetUpPr autoPageBreaks="0"/>
  </sheetPr>
  <dimension ref="A1:N27"/>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4" width="15" customWidth="1"/>
  </cols>
  <sheetData>
    <row r="1" spans="1:14" ht="11" customHeight="1" x14ac:dyDescent="0.35">
      <c r="A1" s="1" t="s">
        <v>5572</v>
      </c>
      <c r="C1" s="33" t="s">
        <v>20</v>
      </c>
      <c r="D1" s="33" t="s">
        <v>4958</v>
      </c>
    </row>
    <row r="2" spans="1:14" x14ac:dyDescent="0.35">
      <c r="C2" s="34"/>
      <c r="D2" s="34"/>
    </row>
    <row r="3" spans="1:14" ht="10" customHeight="1" x14ac:dyDescent="0.35">
      <c r="A3" s="3" t="s">
        <v>2</v>
      </c>
      <c r="B3" s="2"/>
      <c r="C3" s="8"/>
      <c r="D3" s="8"/>
    </row>
    <row r="4" spans="1:14" ht="11" customHeight="1" x14ac:dyDescent="0.35">
      <c r="A4" s="3" t="s">
        <v>4929</v>
      </c>
      <c r="B4" s="2"/>
      <c r="C4" s="8"/>
      <c r="D4" s="5" t="s">
        <v>4959</v>
      </c>
    </row>
    <row r="6" spans="1:14" ht="11" customHeight="1" x14ac:dyDescent="0.35">
      <c r="E6" s="35" t="s">
        <v>5161</v>
      </c>
      <c r="F6" s="36"/>
      <c r="G6" s="35" t="s">
        <v>5162</v>
      </c>
      <c r="H6" s="36"/>
      <c r="I6" s="36"/>
      <c r="J6" s="36"/>
      <c r="K6" s="36"/>
    </row>
    <row r="7" spans="1:14" ht="11" customHeight="1" x14ac:dyDescent="0.35">
      <c r="E7" s="3" t="s">
        <v>1382</v>
      </c>
      <c r="F7" s="3" t="s">
        <v>1429</v>
      </c>
      <c r="G7" s="3" t="s">
        <v>1382</v>
      </c>
      <c r="H7" s="3" t="s">
        <v>5163</v>
      </c>
      <c r="I7" s="3" t="s">
        <v>4930</v>
      </c>
      <c r="J7" s="3" t="s">
        <v>5164</v>
      </c>
      <c r="K7" s="3" t="s">
        <v>4931</v>
      </c>
      <c r="L7" s="33" t="s">
        <v>5461</v>
      </c>
      <c r="M7" s="33" t="s">
        <v>4941</v>
      </c>
      <c r="N7" s="33" t="s">
        <v>4942</v>
      </c>
    </row>
    <row r="8" spans="1:14" ht="11" customHeight="1" x14ac:dyDescent="0.35">
      <c r="E8" s="4" t="s">
        <v>1332</v>
      </c>
      <c r="F8" s="4" t="s">
        <v>1339</v>
      </c>
      <c r="G8" s="4" t="s">
        <v>1554</v>
      </c>
      <c r="H8" s="4" t="s">
        <v>1348</v>
      </c>
      <c r="I8" s="4" t="s">
        <v>1276</v>
      </c>
      <c r="J8" s="4" t="s">
        <v>1278</v>
      </c>
      <c r="K8" s="4" t="s">
        <v>1280</v>
      </c>
      <c r="L8" s="34"/>
      <c r="M8" s="34"/>
      <c r="N8" s="34"/>
    </row>
    <row r="9" spans="1:14" ht="11" customHeight="1" x14ac:dyDescent="0.35">
      <c r="A9" s="37" t="s">
        <v>5449</v>
      </c>
      <c r="B9" s="36"/>
      <c r="C9" s="36"/>
      <c r="D9" s="4" t="s">
        <v>528</v>
      </c>
      <c r="E9" s="6"/>
      <c r="F9" s="6"/>
      <c r="G9" s="6"/>
      <c r="H9" s="6"/>
      <c r="I9" s="6"/>
      <c r="J9" s="6"/>
      <c r="K9" s="6"/>
      <c r="L9" s="8"/>
      <c r="M9" s="8"/>
      <c r="N9" s="5" t="s">
        <v>5462</v>
      </c>
    </row>
    <row r="10" spans="1:14" ht="11" customHeight="1" x14ac:dyDescent="0.35">
      <c r="A10" s="37" t="s">
        <v>5450</v>
      </c>
      <c r="B10" s="36"/>
      <c r="C10" s="36"/>
      <c r="D10" s="4" t="s">
        <v>550</v>
      </c>
      <c r="E10" s="6"/>
      <c r="F10" s="6"/>
      <c r="G10" s="6"/>
      <c r="H10" s="6"/>
      <c r="I10" s="6"/>
      <c r="J10" s="6"/>
      <c r="K10" s="6"/>
      <c r="L10" s="8"/>
      <c r="M10" s="8"/>
      <c r="N10" s="5" t="s">
        <v>5463</v>
      </c>
    </row>
    <row r="11" spans="1:14" ht="11" customHeight="1" x14ac:dyDescent="0.35">
      <c r="A11" s="38" t="s">
        <v>5451</v>
      </c>
      <c r="B11" s="39"/>
      <c r="C11" s="39"/>
      <c r="D11" s="4" t="s">
        <v>570</v>
      </c>
      <c r="E11" s="12"/>
      <c r="F11" s="12"/>
      <c r="G11" s="12"/>
      <c r="H11" s="12"/>
      <c r="I11" s="6"/>
      <c r="J11" s="12"/>
      <c r="K11" s="6"/>
      <c r="L11" s="8"/>
      <c r="M11" s="8"/>
      <c r="N11" s="5" t="s">
        <v>5464</v>
      </c>
    </row>
    <row r="12" spans="1:14" ht="11" customHeight="1" x14ac:dyDescent="0.35">
      <c r="A12" s="36"/>
      <c r="B12" s="38" t="s">
        <v>5452</v>
      </c>
      <c r="C12" s="10"/>
      <c r="D12" s="4" t="s">
        <v>572</v>
      </c>
      <c r="E12" s="12"/>
      <c r="F12" s="12"/>
      <c r="G12" s="12"/>
      <c r="H12" s="12"/>
      <c r="I12" s="6"/>
      <c r="J12" s="12"/>
      <c r="K12" s="6"/>
      <c r="L12" s="8"/>
      <c r="M12" s="8"/>
      <c r="N12" s="5" t="s">
        <v>5465</v>
      </c>
    </row>
    <row r="13" spans="1:14" ht="11" customHeight="1" x14ac:dyDescent="0.35">
      <c r="A13" s="36"/>
      <c r="B13" s="36"/>
      <c r="C13" s="7" t="s">
        <v>5453</v>
      </c>
      <c r="D13" s="4" t="s">
        <v>574</v>
      </c>
      <c r="E13" s="6"/>
      <c r="F13" s="6"/>
      <c r="G13" s="6"/>
      <c r="H13" s="6"/>
      <c r="I13" s="6"/>
      <c r="J13" s="6"/>
      <c r="K13" s="6"/>
      <c r="L13" s="5" t="s">
        <v>5474</v>
      </c>
      <c r="M13" s="8"/>
      <c r="N13" s="5" t="s">
        <v>5465</v>
      </c>
    </row>
    <row r="14" spans="1:14" ht="11" customHeight="1" x14ac:dyDescent="0.35">
      <c r="A14" s="36"/>
      <c r="B14" s="36"/>
      <c r="C14" s="7" t="s">
        <v>5454</v>
      </c>
      <c r="D14" s="4" t="s">
        <v>576</v>
      </c>
      <c r="E14" s="6"/>
      <c r="F14" s="6"/>
      <c r="G14" s="6"/>
      <c r="H14" s="6"/>
      <c r="I14" s="6"/>
      <c r="J14" s="6"/>
      <c r="K14" s="6"/>
      <c r="L14" s="5" t="s">
        <v>5475</v>
      </c>
      <c r="M14" s="8"/>
      <c r="N14" s="5" t="s">
        <v>5465</v>
      </c>
    </row>
    <row r="15" spans="1:14" ht="11" customHeight="1" x14ac:dyDescent="0.35">
      <c r="A15" s="36"/>
      <c r="B15" s="37" t="s">
        <v>5455</v>
      </c>
      <c r="C15" s="36"/>
      <c r="D15" s="4" t="s">
        <v>1417</v>
      </c>
      <c r="E15" s="6"/>
      <c r="F15" s="6"/>
      <c r="G15" s="6"/>
      <c r="H15" s="6"/>
      <c r="I15" s="6"/>
      <c r="J15" s="6"/>
      <c r="K15" s="6"/>
      <c r="L15" s="8"/>
      <c r="M15" s="8"/>
      <c r="N15" s="5" t="s">
        <v>5466</v>
      </c>
    </row>
    <row r="16" spans="1:14" ht="11" customHeight="1" x14ac:dyDescent="0.35">
      <c r="A16" s="38" t="s">
        <v>5456</v>
      </c>
      <c r="B16" s="39"/>
      <c r="C16" s="39"/>
      <c r="D16" s="4" t="s">
        <v>584</v>
      </c>
      <c r="E16" s="12"/>
      <c r="F16" s="12"/>
      <c r="G16" s="12"/>
      <c r="H16" s="12"/>
      <c r="I16" s="6"/>
      <c r="J16" s="12"/>
      <c r="K16" s="6"/>
      <c r="L16" s="8"/>
      <c r="M16" s="8"/>
      <c r="N16" s="5" t="s">
        <v>5467</v>
      </c>
    </row>
    <row r="17" spans="1:14" ht="11" customHeight="1" x14ac:dyDescent="0.35">
      <c r="A17" s="36"/>
      <c r="B17" s="37" t="s">
        <v>5384</v>
      </c>
      <c r="C17" s="36"/>
      <c r="D17" s="4" t="s">
        <v>586</v>
      </c>
      <c r="E17" s="6"/>
      <c r="F17" s="6"/>
      <c r="G17" s="6"/>
      <c r="H17" s="6"/>
      <c r="I17" s="6"/>
      <c r="J17" s="6"/>
      <c r="K17" s="6"/>
      <c r="L17" s="8"/>
      <c r="M17" s="8"/>
      <c r="N17" s="5" t="s">
        <v>5468</v>
      </c>
    </row>
    <row r="18" spans="1:14" ht="11" customHeight="1" x14ac:dyDescent="0.35">
      <c r="A18" s="36"/>
      <c r="B18" s="37" t="s">
        <v>5385</v>
      </c>
      <c r="C18" s="36"/>
      <c r="D18" s="4" t="s">
        <v>805</v>
      </c>
      <c r="E18" s="6"/>
      <c r="F18" s="6"/>
      <c r="G18" s="6"/>
      <c r="H18" s="6"/>
      <c r="I18" s="6"/>
      <c r="J18" s="6"/>
      <c r="K18" s="6"/>
      <c r="L18" s="8"/>
      <c r="M18" s="8"/>
      <c r="N18" s="5" t="s">
        <v>5469</v>
      </c>
    </row>
    <row r="19" spans="1:14" ht="11" customHeight="1" x14ac:dyDescent="0.35">
      <c r="A19" s="36"/>
      <c r="B19" s="37" t="s">
        <v>5386</v>
      </c>
      <c r="C19" s="36"/>
      <c r="D19" s="4" t="s">
        <v>3939</v>
      </c>
      <c r="E19" s="6"/>
      <c r="F19" s="6"/>
      <c r="G19" s="6"/>
      <c r="H19" s="6"/>
      <c r="I19" s="6"/>
      <c r="J19" s="6"/>
      <c r="K19" s="6"/>
      <c r="L19" s="8"/>
      <c r="M19" s="8"/>
      <c r="N19" s="5" t="s">
        <v>5470</v>
      </c>
    </row>
    <row r="20" spans="1:14" ht="11" customHeight="1" x14ac:dyDescent="0.35">
      <c r="A20" s="37" t="s">
        <v>5457</v>
      </c>
      <c r="B20" s="36"/>
      <c r="C20" s="36"/>
      <c r="D20" s="4" t="s">
        <v>596</v>
      </c>
      <c r="E20" s="6"/>
      <c r="F20" s="6"/>
      <c r="G20" s="6"/>
      <c r="H20" s="6"/>
      <c r="I20" s="6"/>
      <c r="J20" s="6"/>
      <c r="K20" s="6"/>
      <c r="L20" s="8"/>
      <c r="M20" s="8"/>
      <c r="N20" s="5" t="s">
        <v>5471</v>
      </c>
    </row>
    <row r="21" spans="1:14" ht="11" customHeight="1" x14ac:dyDescent="0.35">
      <c r="A21" s="37" t="s">
        <v>5458</v>
      </c>
      <c r="B21" s="36"/>
      <c r="C21" s="36"/>
      <c r="D21" s="4" t="s">
        <v>1437</v>
      </c>
      <c r="E21" s="6"/>
      <c r="F21" s="6"/>
      <c r="G21" s="6"/>
      <c r="H21" s="6"/>
      <c r="I21" s="6"/>
      <c r="J21" s="6"/>
      <c r="K21" s="6"/>
      <c r="L21" s="8"/>
      <c r="M21" s="8"/>
      <c r="N21" s="5" t="s">
        <v>5472</v>
      </c>
    </row>
    <row r="22" spans="1:14" ht="11" customHeight="1" x14ac:dyDescent="0.35">
      <c r="A22" s="37" t="s">
        <v>5459</v>
      </c>
      <c r="B22" s="36"/>
      <c r="C22" s="36"/>
      <c r="D22" s="4" t="s">
        <v>823</v>
      </c>
      <c r="E22" s="12"/>
      <c r="F22" s="12"/>
      <c r="G22" s="12"/>
      <c r="H22" s="12"/>
      <c r="I22" s="6"/>
      <c r="J22" s="12"/>
      <c r="K22" s="6"/>
      <c r="L22" s="8"/>
      <c r="M22" s="5" t="s">
        <v>4949</v>
      </c>
      <c r="N22" s="5" t="s">
        <v>5473</v>
      </c>
    </row>
    <row r="23" spans="1:14" ht="11" customHeight="1" x14ac:dyDescent="0.35">
      <c r="A23" s="37" t="s">
        <v>5460</v>
      </c>
      <c r="B23" s="36"/>
      <c r="C23" s="36"/>
      <c r="D23" s="4" t="s">
        <v>1454</v>
      </c>
      <c r="E23" s="12"/>
      <c r="F23" s="12"/>
      <c r="G23" s="12"/>
      <c r="H23" s="12"/>
      <c r="I23" s="6"/>
      <c r="J23" s="12"/>
      <c r="K23" s="6"/>
      <c r="L23" s="8"/>
      <c r="M23" s="8"/>
      <c r="N23" s="5" t="s">
        <v>5473</v>
      </c>
    </row>
    <row r="24" spans="1:14" ht="11" customHeight="1" x14ac:dyDescent="0.35">
      <c r="D24" s="5" t="s">
        <v>14</v>
      </c>
      <c r="E24" s="5" t="s">
        <v>5232</v>
      </c>
      <c r="F24" s="5" t="s">
        <v>5232</v>
      </c>
      <c r="G24" s="5" t="s">
        <v>5232</v>
      </c>
      <c r="H24" s="5" t="s">
        <v>5232</v>
      </c>
      <c r="I24" s="5" t="s">
        <v>4955</v>
      </c>
      <c r="J24" s="5" t="s">
        <v>5232</v>
      </c>
      <c r="K24" s="5" t="s">
        <v>4955</v>
      </c>
    </row>
    <row r="25" spans="1:14" ht="11" customHeight="1" x14ac:dyDescent="0.35">
      <c r="D25" s="5" t="s">
        <v>4953</v>
      </c>
      <c r="E25" s="8"/>
      <c r="F25" s="8"/>
      <c r="G25" s="8"/>
      <c r="H25" s="5" t="s">
        <v>4956</v>
      </c>
      <c r="I25" s="5" t="s">
        <v>4956</v>
      </c>
      <c r="J25" s="5" t="s">
        <v>4957</v>
      </c>
      <c r="K25" s="5" t="s">
        <v>4957</v>
      </c>
    </row>
    <row r="26" spans="1:14" ht="11" customHeight="1" x14ac:dyDescent="0.35">
      <c r="D26" s="5" t="s">
        <v>5265</v>
      </c>
      <c r="E26" s="5" t="s">
        <v>5266</v>
      </c>
      <c r="F26" s="5" t="s">
        <v>5267</v>
      </c>
      <c r="G26" s="5" t="s">
        <v>5266</v>
      </c>
      <c r="H26" s="5" t="s">
        <v>5267</v>
      </c>
      <c r="I26" s="8"/>
      <c r="J26" s="5" t="s">
        <v>5267</v>
      </c>
      <c r="K26" s="8"/>
    </row>
    <row r="27" spans="1:14" ht="11" customHeight="1" x14ac:dyDescent="0.35">
      <c r="D27" s="5" t="s">
        <v>1572</v>
      </c>
      <c r="E27" s="5" t="s">
        <v>5026</v>
      </c>
      <c r="F27" s="5" t="s">
        <v>5026</v>
      </c>
      <c r="G27" s="5" t="s">
        <v>5027</v>
      </c>
      <c r="H27" s="5" t="s">
        <v>5027</v>
      </c>
      <c r="I27" s="8"/>
      <c r="J27" s="5" t="s">
        <v>5027</v>
      </c>
      <c r="K27" s="8"/>
    </row>
  </sheetData>
  <mergeCells count="22">
    <mergeCell ref="G6:K6"/>
    <mergeCell ref="B12:B14"/>
    <mergeCell ref="L7:L8"/>
    <mergeCell ref="A11:A15"/>
    <mergeCell ref="B17:C17"/>
    <mergeCell ref="B16:C16"/>
    <mergeCell ref="E6:F6"/>
    <mergeCell ref="D1:D2"/>
    <mergeCell ref="A10:C10"/>
    <mergeCell ref="B11:C11"/>
    <mergeCell ref="A21:C21"/>
    <mergeCell ref="C1:C2"/>
    <mergeCell ref="B15:C15"/>
    <mergeCell ref="N7:N8"/>
    <mergeCell ref="A23:C23"/>
    <mergeCell ref="M7:M8"/>
    <mergeCell ref="A9:C9"/>
    <mergeCell ref="A22:C22"/>
    <mergeCell ref="B18:C18"/>
    <mergeCell ref="A16:A19"/>
    <mergeCell ref="B19:C19"/>
    <mergeCell ref="A20:C20"/>
  </mergeCells>
  <dataValidations count="1">
    <dataValidation type="custom" allowBlank="1" showErrorMessage="1" errorTitle="Error" error="Data is of incorrect type!" sqref="E9:K23" xr:uid="{00000000-0002-0000-0201-000002000000}">
      <formula1>ISNUMBER(E9)</formula1>
    </dataValidation>
  </dataValidations>
  <hyperlinks>
    <hyperlink ref="A1" location="'Table of Contents'!A1" display="S.26.04.04.01 - SLT health underwriting risk" xr:uid="{00000000-0004-0000-0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201-000000000000}">
          <x14:formula1>
            <xm:f>Enumerations!$A$896:$A$896</xm:f>
          </x14:formula1>
          <xm:sqref>B3</xm:sqref>
        </x14:dataValidation>
        <x14:dataValidation type="list" allowBlank="1" showErrorMessage="1" errorTitle="Error" error="Data is of incorrect type!" xr:uid="{00000000-0002-0000-0201-000001000000}">
          <x14:formula1>
            <xm:f>Enumerations!$A$897:$C$897</xm:f>
          </x14:formula1>
          <xm:sqref>B4</xm:sqref>
        </x14:dataValidation>
      </x14:dataValidations>
    </ext>
  </extLst>
</worksheet>
</file>

<file path=xl/worksheets/sheet26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1-000000000000}">
  <sheetPr codeName="Sheet260">
    <pageSetUpPr autoPageBreaks="0"/>
  </sheetPr>
  <dimension ref="A1:E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5573</v>
      </c>
      <c r="C1" s="33" t="s">
        <v>20</v>
      </c>
      <c r="D1" s="33" t="s">
        <v>4958</v>
      </c>
    </row>
    <row r="2" spans="1:5" x14ac:dyDescent="0.35">
      <c r="C2" s="34"/>
      <c r="D2" s="34"/>
    </row>
    <row r="3" spans="1:5" ht="10" customHeight="1" x14ac:dyDescent="0.35">
      <c r="A3" s="3" t="s">
        <v>2</v>
      </c>
      <c r="B3" s="2"/>
      <c r="C3" s="8"/>
      <c r="D3" s="8"/>
    </row>
    <row r="4" spans="1:5" ht="11" customHeight="1" x14ac:dyDescent="0.35">
      <c r="A4" s="3" t="s">
        <v>4929</v>
      </c>
      <c r="B4" s="2"/>
      <c r="C4" s="8"/>
      <c r="D4" s="5" t="s">
        <v>4959</v>
      </c>
    </row>
    <row r="6" spans="1:5" ht="11" customHeight="1" x14ac:dyDescent="0.35">
      <c r="C6" s="3" t="s">
        <v>5067</v>
      </c>
      <c r="D6" s="33" t="s">
        <v>14</v>
      </c>
      <c r="E6" s="33" t="s">
        <v>4942</v>
      </c>
    </row>
    <row r="7" spans="1:5" ht="11" customHeight="1" x14ac:dyDescent="0.35">
      <c r="C7" s="4" t="s">
        <v>1353</v>
      </c>
      <c r="D7" s="34"/>
      <c r="E7" s="34"/>
    </row>
    <row r="8" spans="1:5" ht="11" customHeight="1" x14ac:dyDescent="0.35">
      <c r="A8" s="7" t="s">
        <v>5403</v>
      </c>
      <c r="B8" s="4" t="s">
        <v>1472</v>
      </c>
      <c r="C8" s="6"/>
      <c r="D8" s="5" t="s">
        <v>5404</v>
      </c>
      <c r="E8" s="5" t="s">
        <v>5473</v>
      </c>
    </row>
    <row r="9" spans="1:5" ht="11" customHeight="1" x14ac:dyDescent="0.35">
      <c r="B9" s="5" t="s">
        <v>493</v>
      </c>
      <c r="C9" s="5" t="s">
        <v>495</v>
      </c>
    </row>
  </sheetData>
  <mergeCells count="4">
    <mergeCell ref="D6:D7"/>
    <mergeCell ref="E6:E7"/>
    <mergeCell ref="D1:D2"/>
    <mergeCell ref="C1:C2"/>
  </mergeCells>
  <dataValidations count="1">
    <dataValidation type="custom" allowBlank="1" showErrorMessage="1" errorTitle="Error" error="Data is of incorrect type!" sqref="C8" xr:uid="{00000000-0002-0000-0301-000002000000}">
      <formula1>ISNUMBER(C8)</formula1>
    </dataValidation>
  </dataValidations>
  <hyperlinks>
    <hyperlink ref="A1" location="'Table of Contents'!A1" display="S.26.04.04.02 - Further details on revision risk" xr:uid="{00000000-0004-0000-0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301-000000000000}">
          <x14:formula1>
            <xm:f>Enumerations!$A$898:$A$898</xm:f>
          </x14:formula1>
          <xm:sqref>B3</xm:sqref>
        </x14:dataValidation>
        <x14:dataValidation type="list" allowBlank="1" showErrorMessage="1" errorTitle="Error" error="Data is of incorrect type!" xr:uid="{00000000-0002-0000-0301-000001000000}">
          <x14:formula1>
            <xm:f>Enumerations!$A$899:$C$899</xm:f>
          </x14:formula1>
          <xm:sqref>B4</xm:sqref>
        </x14:dataValidation>
      </x14:dataValidations>
    </ext>
  </extLst>
</worksheet>
</file>

<file path=xl/worksheets/sheet26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1-000000000000}">
  <sheetPr codeName="Sheet261">
    <pageSetUpPr autoPageBreaks="0"/>
  </sheetPr>
  <dimension ref="A1:K18"/>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1" width="15" customWidth="1"/>
  </cols>
  <sheetData>
    <row r="1" spans="1:11" ht="11" customHeight="1" x14ac:dyDescent="0.35">
      <c r="A1" s="1" t="s">
        <v>5574</v>
      </c>
      <c r="C1" s="33" t="s">
        <v>20</v>
      </c>
      <c r="D1" s="33" t="s">
        <v>4958</v>
      </c>
    </row>
    <row r="2" spans="1:11" x14ac:dyDescent="0.35">
      <c r="C2" s="34"/>
      <c r="D2" s="34"/>
    </row>
    <row r="3" spans="1:11" ht="10" customHeight="1" x14ac:dyDescent="0.35">
      <c r="A3" s="3" t="s">
        <v>2</v>
      </c>
      <c r="B3" s="2"/>
      <c r="C3" s="8"/>
      <c r="D3" s="8"/>
    </row>
    <row r="4" spans="1:11" ht="11" customHeight="1" x14ac:dyDescent="0.35">
      <c r="A4" s="3" t="s">
        <v>4929</v>
      </c>
      <c r="B4" s="2"/>
      <c r="C4" s="8"/>
      <c r="D4" s="5" t="s">
        <v>4959</v>
      </c>
    </row>
    <row r="6" spans="1:11" ht="11" customHeight="1" x14ac:dyDescent="0.35">
      <c r="C6" s="35" t="s">
        <v>5478</v>
      </c>
      <c r="D6" s="36"/>
      <c r="E6" s="36"/>
      <c r="F6" s="3" t="s">
        <v>5482</v>
      </c>
      <c r="G6" s="35" t="s">
        <v>5483</v>
      </c>
      <c r="H6" s="36"/>
      <c r="I6" s="36"/>
      <c r="J6" s="36"/>
    </row>
    <row r="7" spans="1:11" ht="11" customHeight="1" x14ac:dyDescent="0.35">
      <c r="C7" s="3" t="s">
        <v>5479</v>
      </c>
      <c r="D7" s="3" t="s">
        <v>5480</v>
      </c>
      <c r="E7" s="3" t="s">
        <v>5481</v>
      </c>
      <c r="F7" s="3" t="s">
        <v>5067</v>
      </c>
      <c r="G7" s="3" t="s">
        <v>5484</v>
      </c>
      <c r="H7" s="3" t="s">
        <v>5485</v>
      </c>
      <c r="I7" s="3" t="s">
        <v>5486</v>
      </c>
      <c r="J7" s="3" t="s">
        <v>5487</v>
      </c>
      <c r="K7" s="33" t="s">
        <v>492</v>
      </c>
    </row>
    <row r="8" spans="1:11" ht="11" customHeight="1" x14ac:dyDescent="0.35">
      <c r="C8" s="4" t="s">
        <v>1588</v>
      </c>
      <c r="D8" s="4" t="s">
        <v>1590</v>
      </c>
      <c r="E8" s="4" t="s">
        <v>1370</v>
      </c>
      <c r="F8" s="4" t="s">
        <v>1818</v>
      </c>
      <c r="G8" s="4" t="s">
        <v>1820</v>
      </c>
      <c r="H8" s="4" t="s">
        <v>1822</v>
      </c>
      <c r="I8" s="4" t="s">
        <v>1824</v>
      </c>
      <c r="J8" s="4" t="s">
        <v>1966</v>
      </c>
      <c r="K8" s="34"/>
    </row>
    <row r="9" spans="1:11" ht="11" customHeight="1" x14ac:dyDescent="0.35">
      <c r="A9" s="7" t="s">
        <v>5488</v>
      </c>
      <c r="B9" s="4" t="s">
        <v>1474</v>
      </c>
      <c r="C9" s="6"/>
      <c r="D9" s="6"/>
      <c r="E9" s="6"/>
      <c r="F9" s="6"/>
      <c r="G9" s="6"/>
      <c r="H9" s="6"/>
      <c r="I9" s="6"/>
      <c r="J9" s="6"/>
      <c r="K9" s="5" t="s">
        <v>1874</v>
      </c>
    </row>
    <row r="10" spans="1:11" ht="11" customHeight="1" x14ac:dyDescent="0.35">
      <c r="A10" s="7" t="s">
        <v>5489</v>
      </c>
      <c r="B10" s="4" t="s">
        <v>1845</v>
      </c>
      <c r="C10" s="6"/>
      <c r="D10" s="6"/>
      <c r="E10" s="6"/>
      <c r="F10" s="6"/>
      <c r="G10" s="6"/>
      <c r="H10" s="6"/>
      <c r="I10" s="6"/>
      <c r="J10" s="6"/>
      <c r="K10" s="5" t="s">
        <v>1875</v>
      </c>
    </row>
    <row r="11" spans="1:11" ht="11" customHeight="1" x14ac:dyDescent="0.35">
      <c r="A11" s="7" t="s">
        <v>5490</v>
      </c>
      <c r="B11" s="4" t="s">
        <v>1795</v>
      </c>
      <c r="C11" s="6"/>
      <c r="D11" s="6"/>
      <c r="E11" s="6"/>
      <c r="F11" s="6"/>
      <c r="G11" s="6"/>
      <c r="H11" s="6"/>
      <c r="I11" s="6"/>
      <c r="J11" s="6"/>
      <c r="K11" s="5" t="s">
        <v>1876</v>
      </c>
    </row>
    <row r="12" spans="1:11" ht="11" customHeight="1" x14ac:dyDescent="0.35">
      <c r="A12" s="7" t="s">
        <v>3907</v>
      </c>
      <c r="B12" s="4" t="s">
        <v>1846</v>
      </c>
      <c r="C12" s="6"/>
      <c r="D12" s="6"/>
      <c r="E12" s="6"/>
      <c r="F12" s="6"/>
      <c r="G12" s="6"/>
      <c r="H12" s="6"/>
      <c r="I12" s="6"/>
      <c r="J12" s="6"/>
      <c r="K12" s="5" t="s">
        <v>1732</v>
      </c>
    </row>
    <row r="13" spans="1:11" ht="11" customHeight="1" x14ac:dyDescent="0.35">
      <c r="A13" s="7" t="s">
        <v>5491</v>
      </c>
      <c r="B13" s="4" t="s">
        <v>1797</v>
      </c>
      <c r="C13" s="12"/>
      <c r="D13" s="12"/>
      <c r="E13" s="12"/>
      <c r="F13" s="12"/>
      <c r="G13" s="12"/>
      <c r="H13" s="12"/>
      <c r="I13" s="12"/>
      <c r="J13" s="6"/>
      <c r="K13" s="5" t="s">
        <v>1531</v>
      </c>
    </row>
    <row r="14" spans="1:11" ht="11" customHeight="1" x14ac:dyDescent="0.35">
      <c r="A14" s="7" t="s">
        <v>5492</v>
      </c>
      <c r="B14" s="4" t="s">
        <v>5493</v>
      </c>
      <c r="C14" s="6"/>
      <c r="D14" s="12"/>
      <c r="E14" s="12"/>
      <c r="F14" s="12"/>
      <c r="G14" s="12"/>
      <c r="H14" s="12"/>
      <c r="I14" s="12"/>
      <c r="J14" s="12"/>
      <c r="K14" s="8"/>
    </row>
    <row r="15" spans="1:11" ht="11" customHeight="1" x14ac:dyDescent="0.35">
      <c r="B15" s="5" t="s">
        <v>14</v>
      </c>
      <c r="C15" s="5" t="s">
        <v>5496</v>
      </c>
      <c r="D15" s="5" t="s">
        <v>5494</v>
      </c>
      <c r="E15" s="5" t="s">
        <v>5497</v>
      </c>
      <c r="F15" s="5" t="s">
        <v>5496</v>
      </c>
      <c r="G15" s="5" t="s">
        <v>5232</v>
      </c>
      <c r="H15" s="5" t="s">
        <v>5232</v>
      </c>
      <c r="I15" s="5" t="s">
        <v>5500</v>
      </c>
      <c r="J15" s="5" t="s">
        <v>5232</v>
      </c>
    </row>
    <row r="16" spans="1:11" ht="11" customHeight="1" x14ac:dyDescent="0.35">
      <c r="B16" s="5" t="s">
        <v>4941</v>
      </c>
      <c r="C16" s="8"/>
      <c r="D16" s="8"/>
      <c r="E16" s="8"/>
      <c r="F16" s="8"/>
      <c r="G16" s="8"/>
      <c r="H16" s="8"/>
      <c r="I16" s="5" t="s">
        <v>4949</v>
      </c>
      <c r="J16" s="8"/>
    </row>
    <row r="17" spans="2:10" ht="11" customHeight="1" x14ac:dyDescent="0.35">
      <c r="B17" s="5" t="s">
        <v>4942</v>
      </c>
      <c r="C17" s="5" t="s">
        <v>5495</v>
      </c>
      <c r="D17" s="5" t="s">
        <v>5495</v>
      </c>
      <c r="E17" s="5" t="s">
        <v>5495</v>
      </c>
      <c r="F17" s="5" t="s">
        <v>5498</v>
      </c>
      <c r="G17" s="5" t="s">
        <v>5495</v>
      </c>
      <c r="H17" s="5" t="s">
        <v>5498</v>
      </c>
      <c r="I17" s="5" t="s">
        <v>5499</v>
      </c>
      <c r="J17" s="5" t="s">
        <v>5499</v>
      </c>
    </row>
    <row r="18" spans="2:10" ht="11" customHeight="1" x14ac:dyDescent="0.35">
      <c r="B18" s="5" t="s">
        <v>493</v>
      </c>
      <c r="C18" s="5" t="s">
        <v>495</v>
      </c>
      <c r="D18" s="8"/>
      <c r="E18" s="5" t="s">
        <v>495</v>
      </c>
      <c r="F18" s="5" t="s">
        <v>495</v>
      </c>
      <c r="G18" s="5" t="s">
        <v>495</v>
      </c>
      <c r="H18" s="5" t="s">
        <v>495</v>
      </c>
      <c r="I18" s="5" t="s">
        <v>495</v>
      </c>
      <c r="J18" s="5" t="s">
        <v>495</v>
      </c>
    </row>
  </sheetData>
  <mergeCells count="5">
    <mergeCell ref="C6:E6"/>
    <mergeCell ref="K7:K8"/>
    <mergeCell ref="C1:C2"/>
    <mergeCell ref="G6:J6"/>
    <mergeCell ref="D1:D2"/>
  </mergeCells>
  <dataValidations count="1">
    <dataValidation type="custom" allowBlank="1" showErrorMessage="1" errorTitle="Error" error="Data is of incorrect type!" sqref="C9:C14 E9:J14" xr:uid="{00000000-0002-0000-0401-000002000000}">
      <formula1>ISNUMBER(C9)</formula1>
    </dataValidation>
  </dataValidations>
  <hyperlinks>
    <hyperlink ref="A1" location="'Table of Contents'!A1" display="S.26.04.04.03 - NSLT Health premium and reserve risk" xr:uid="{00000000-0004-0000-0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401-000000000000}">
          <x14:formula1>
            <xm:f>Enumerations!$A$900:$A$900</xm:f>
          </x14:formula1>
          <xm:sqref>B3</xm:sqref>
        </x14:dataValidation>
        <x14:dataValidation type="list" allowBlank="1" showErrorMessage="1" errorTitle="Error" error="Data is of incorrect type!" xr:uid="{00000000-0002-0000-0401-000001000000}">
          <x14:formula1>
            <xm:f>Enumerations!$A$901:$C$901</xm:f>
          </x14:formula1>
          <xm:sqref>B4</xm:sqref>
        </x14:dataValidation>
        <x14:dataValidation type="list" allowBlank="1" showErrorMessage="1" errorTitle="Error" error="Data is of incorrect type!" xr:uid="{00000000-0002-0000-0401-000003000000}">
          <x14:formula1>
            <xm:f>Enumerations!$A$902:$B$902</xm:f>
          </x14:formula1>
          <xm:sqref>D9:D14</xm:sqref>
        </x14:dataValidation>
      </x14:dataValidations>
    </ext>
  </extLst>
</worksheet>
</file>

<file path=xl/worksheets/sheet26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1-000000000000}">
  <sheetPr codeName="Sheet262">
    <pageSetUpPr autoPageBreaks="0"/>
  </sheetPr>
  <dimension ref="A1:F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5575</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4976</v>
      </c>
      <c r="D6" s="33" t="s">
        <v>14</v>
      </c>
      <c r="E6" s="33" t="s">
        <v>4953</v>
      </c>
      <c r="F6" s="33" t="s">
        <v>4942</v>
      </c>
    </row>
    <row r="7" spans="1:6" ht="11" customHeight="1" x14ac:dyDescent="0.35">
      <c r="C7" s="4" t="s">
        <v>1967</v>
      </c>
      <c r="D7" s="34"/>
      <c r="E7" s="34"/>
      <c r="F7" s="34"/>
    </row>
    <row r="8" spans="1:6" ht="11" customHeight="1" x14ac:dyDescent="0.35">
      <c r="A8" s="7" t="s">
        <v>5504</v>
      </c>
      <c r="B8" s="4" t="s">
        <v>1847</v>
      </c>
      <c r="C8" s="6"/>
      <c r="D8" s="5" t="s">
        <v>4955</v>
      </c>
      <c r="E8" s="5" t="s">
        <v>4957</v>
      </c>
      <c r="F8" s="5" t="s">
        <v>5499</v>
      </c>
    </row>
    <row r="9" spans="1:6" ht="11" customHeight="1" x14ac:dyDescent="0.35">
      <c r="B9" s="5" t="s">
        <v>493</v>
      </c>
      <c r="C9" s="5" t="s">
        <v>495</v>
      </c>
    </row>
  </sheetData>
  <mergeCells count="5">
    <mergeCell ref="D6:D7"/>
    <mergeCell ref="D1:D2"/>
    <mergeCell ref="E6:E7"/>
    <mergeCell ref="C1:C2"/>
    <mergeCell ref="F6:F7"/>
  </mergeCells>
  <dataValidations count="1">
    <dataValidation type="custom" allowBlank="1" showErrorMessage="1" errorTitle="Error" error="Data is of incorrect type!" sqref="C8" xr:uid="{00000000-0002-0000-0501-000002000000}">
      <formula1>ISNUMBER(C8)</formula1>
    </dataValidation>
  </dataValidations>
  <hyperlinks>
    <hyperlink ref="A1" location="'Table of Contents'!A1" display="S.26.04.04.04 - Total NSLT health premium and reserve risk" xr:uid="{00000000-0004-0000-0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501-000000000000}">
          <x14:formula1>
            <xm:f>Enumerations!$A$903:$A$903</xm:f>
          </x14:formula1>
          <xm:sqref>B3</xm:sqref>
        </x14:dataValidation>
        <x14:dataValidation type="list" allowBlank="1" showErrorMessage="1" errorTitle="Error" error="Data is of incorrect type!" xr:uid="{00000000-0002-0000-0501-000001000000}">
          <x14:formula1>
            <xm:f>Enumerations!$A$904:$C$904</xm:f>
          </x14:formula1>
          <xm:sqref>B4</xm:sqref>
        </x14:dataValidation>
      </x14:dataValidations>
    </ext>
  </extLst>
</worksheet>
</file>

<file path=xl/worksheets/sheet26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1-000000000000}">
  <sheetPr codeName="Sheet263">
    <pageSetUpPr autoPageBreaks="0"/>
  </sheetPr>
  <dimension ref="A1:I13"/>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9" width="15" customWidth="1"/>
  </cols>
  <sheetData>
    <row r="1" spans="1:9" ht="11" customHeight="1" x14ac:dyDescent="0.35">
      <c r="A1" s="1" t="s">
        <v>5576</v>
      </c>
      <c r="C1" s="33" t="s">
        <v>20</v>
      </c>
      <c r="D1" s="33" t="s">
        <v>4958</v>
      </c>
    </row>
    <row r="2" spans="1:9" x14ac:dyDescent="0.35">
      <c r="C2" s="34"/>
      <c r="D2" s="34"/>
    </row>
    <row r="3" spans="1:9" ht="10" customHeight="1" x14ac:dyDescent="0.35">
      <c r="A3" s="3" t="s">
        <v>2</v>
      </c>
      <c r="B3" s="2"/>
      <c r="C3" s="8"/>
      <c r="D3" s="8"/>
    </row>
    <row r="4" spans="1:9" ht="11" customHeight="1" x14ac:dyDescent="0.35">
      <c r="A4" s="3" t="s">
        <v>4929</v>
      </c>
      <c r="B4" s="2"/>
      <c r="C4" s="8"/>
      <c r="D4" s="5" t="s">
        <v>4959</v>
      </c>
    </row>
    <row r="6" spans="1:9" ht="11" customHeight="1" x14ac:dyDescent="0.35">
      <c r="C6" s="35" t="s">
        <v>5161</v>
      </c>
      <c r="D6" s="36"/>
      <c r="E6" s="35" t="s">
        <v>5162</v>
      </c>
      <c r="F6" s="36"/>
      <c r="G6" s="36"/>
    </row>
    <row r="7" spans="1:9" ht="11" customHeight="1" x14ac:dyDescent="0.35">
      <c r="C7" s="3" t="s">
        <v>1382</v>
      </c>
      <c r="D7" s="3" t="s">
        <v>1429</v>
      </c>
      <c r="E7" s="3" t="s">
        <v>1382</v>
      </c>
      <c r="F7" s="3" t="s">
        <v>1429</v>
      </c>
      <c r="G7" s="3" t="s">
        <v>4976</v>
      </c>
      <c r="H7" s="33" t="s">
        <v>4941</v>
      </c>
      <c r="I7" s="33" t="s">
        <v>4942</v>
      </c>
    </row>
    <row r="8" spans="1:9" ht="11" customHeight="1" x14ac:dyDescent="0.35">
      <c r="C8" s="4" t="s">
        <v>2007</v>
      </c>
      <c r="D8" s="4" t="s">
        <v>1826</v>
      </c>
      <c r="E8" s="4" t="s">
        <v>1890</v>
      </c>
      <c r="F8" s="4" t="s">
        <v>1892</v>
      </c>
      <c r="G8" s="4" t="s">
        <v>1894</v>
      </c>
      <c r="H8" s="34"/>
      <c r="I8" s="34"/>
    </row>
    <row r="9" spans="1:9" ht="11" customHeight="1" x14ac:dyDescent="0.35">
      <c r="A9" s="7" t="s">
        <v>5506</v>
      </c>
      <c r="B9" s="4" t="s">
        <v>5507</v>
      </c>
      <c r="C9" s="6"/>
      <c r="D9" s="6"/>
      <c r="E9" s="6"/>
      <c r="F9" s="6"/>
      <c r="G9" s="6"/>
      <c r="H9" s="5" t="s">
        <v>4952</v>
      </c>
      <c r="I9" s="5" t="s">
        <v>5508</v>
      </c>
    </row>
    <row r="10" spans="1:9" ht="11" customHeight="1" x14ac:dyDescent="0.35">
      <c r="B10" s="5" t="s">
        <v>14</v>
      </c>
      <c r="C10" s="5" t="s">
        <v>5232</v>
      </c>
      <c r="D10" s="5" t="s">
        <v>5232</v>
      </c>
      <c r="E10" s="5" t="s">
        <v>5232</v>
      </c>
      <c r="F10" s="5" t="s">
        <v>5232</v>
      </c>
      <c r="G10" s="5" t="s">
        <v>5509</v>
      </c>
    </row>
    <row r="11" spans="1:9" ht="11" customHeight="1" x14ac:dyDescent="0.35">
      <c r="B11" s="5" t="s">
        <v>4953</v>
      </c>
      <c r="C11" s="8"/>
      <c r="D11" s="8"/>
      <c r="E11" s="8"/>
      <c r="F11" s="5" t="s">
        <v>4957</v>
      </c>
      <c r="G11" s="5" t="s">
        <v>4957</v>
      </c>
    </row>
    <row r="12" spans="1:9" ht="11" customHeight="1" x14ac:dyDescent="0.35">
      <c r="B12" s="5" t="s">
        <v>5265</v>
      </c>
      <c r="C12" s="5" t="s">
        <v>5266</v>
      </c>
      <c r="D12" s="5" t="s">
        <v>5267</v>
      </c>
      <c r="E12" s="5" t="s">
        <v>5266</v>
      </c>
      <c r="F12" s="5" t="s">
        <v>5267</v>
      </c>
      <c r="G12" s="8"/>
    </row>
    <row r="13" spans="1:9" ht="11" customHeight="1" x14ac:dyDescent="0.35">
      <c r="B13" s="5" t="s">
        <v>1572</v>
      </c>
      <c r="C13" s="5" t="s">
        <v>5026</v>
      </c>
      <c r="D13" s="5" t="s">
        <v>5026</v>
      </c>
      <c r="E13" s="5" t="s">
        <v>5027</v>
      </c>
      <c r="F13" s="5" t="s">
        <v>5027</v>
      </c>
      <c r="G13" s="5" t="s">
        <v>5027</v>
      </c>
    </row>
  </sheetData>
  <mergeCells count="6">
    <mergeCell ref="I7:I8"/>
    <mergeCell ref="D1:D2"/>
    <mergeCell ref="C1:C2"/>
    <mergeCell ref="C6:D6"/>
    <mergeCell ref="E6:G6"/>
    <mergeCell ref="H7:H8"/>
  </mergeCells>
  <dataValidations count="1">
    <dataValidation type="custom" allowBlank="1" showErrorMessage="1" errorTitle="Error" error="Data is of incorrect type!" sqref="C9:G9" xr:uid="{00000000-0002-0000-0601-000002000000}">
      <formula1>ISNUMBER(C9)</formula1>
    </dataValidation>
  </dataValidations>
  <hyperlinks>
    <hyperlink ref="A1" location="'Table of Contents'!A1" display="S.26.04.04.05 - NSLT health lapse risk" xr:uid="{00000000-0004-0000-0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601-000000000000}">
          <x14:formula1>
            <xm:f>Enumerations!$A$905:$A$905</xm:f>
          </x14:formula1>
          <xm:sqref>B3</xm:sqref>
        </x14:dataValidation>
        <x14:dataValidation type="list" allowBlank="1" showErrorMessage="1" errorTitle="Error" error="Data is of incorrect type!" xr:uid="{00000000-0002-0000-0601-000001000000}">
          <x14:formula1>
            <xm:f>Enumerations!$A$906:$C$906</xm:f>
          </x14:formula1>
          <xm:sqref>B4</xm:sqref>
        </x14:dataValidation>
      </x14:dataValidations>
    </ext>
  </extLst>
</worksheet>
</file>

<file path=xl/worksheets/sheet26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1-000000000000}">
  <sheetPr codeName="Sheet264">
    <pageSetUpPr autoPageBreaks="0"/>
  </sheetPr>
  <dimension ref="A1:E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5577</v>
      </c>
      <c r="C1" s="33" t="s">
        <v>20</v>
      </c>
      <c r="D1" s="33" t="s">
        <v>4958</v>
      </c>
    </row>
    <row r="2" spans="1:5" x14ac:dyDescent="0.35">
      <c r="C2" s="34"/>
      <c r="D2" s="34"/>
    </row>
    <row r="3" spans="1:5" ht="10" customHeight="1" x14ac:dyDescent="0.35">
      <c r="A3" s="3" t="s">
        <v>2</v>
      </c>
      <c r="B3" s="2"/>
      <c r="C3" s="8"/>
      <c r="D3" s="8"/>
    </row>
    <row r="4" spans="1:5" ht="11" customHeight="1" x14ac:dyDescent="0.35">
      <c r="A4" s="3" t="s">
        <v>4929</v>
      </c>
      <c r="B4" s="2"/>
      <c r="C4" s="8"/>
      <c r="D4" s="5" t="s">
        <v>4959</v>
      </c>
    </row>
    <row r="6" spans="1:5" ht="11" customHeight="1" x14ac:dyDescent="0.35">
      <c r="C6" s="3" t="s">
        <v>4976</v>
      </c>
      <c r="D6" s="33" t="s">
        <v>4941</v>
      </c>
      <c r="E6" s="33" t="s">
        <v>4942</v>
      </c>
    </row>
    <row r="7" spans="1:5" ht="11" customHeight="1" x14ac:dyDescent="0.35">
      <c r="C7" s="4" t="s">
        <v>1896</v>
      </c>
      <c r="D7" s="34"/>
      <c r="E7" s="34"/>
    </row>
    <row r="8" spans="1:5" ht="11" customHeight="1" x14ac:dyDescent="0.35">
      <c r="A8" s="7" t="s">
        <v>5511</v>
      </c>
      <c r="B8" s="4" t="s">
        <v>1851</v>
      </c>
      <c r="C8" s="6"/>
      <c r="D8" s="5" t="s">
        <v>4949</v>
      </c>
      <c r="E8" s="5" t="s">
        <v>5508</v>
      </c>
    </row>
    <row r="9" spans="1:5" ht="11" customHeight="1" x14ac:dyDescent="0.35">
      <c r="A9" s="7" t="s">
        <v>5512</v>
      </c>
      <c r="B9" s="4" t="s">
        <v>5513</v>
      </c>
      <c r="C9" s="6"/>
      <c r="D9" s="8"/>
      <c r="E9" s="5" t="s">
        <v>5508</v>
      </c>
    </row>
    <row r="10" spans="1:5" ht="11" customHeight="1" x14ac:dyDescent="0.35">
      <c r="B10" s="5" t="s">
        <v>14</v>
      </c>
      <c r="C10" s="5" t="s">
        <v>5509</v>
      </c>
    </row>
    <row r="11" spans="1:5" ht="11" customHeight="1" x14ac:dyDescent="0.35">
      <c r="B11" s="5" t="s">
        <v>4953</v>
      </c>
      <c r="C11" s="5" t="s">
        <v>4957</v>
      </c>
    </row>
  </sheetData>
  <mergeCells count="4">
    <mergeCell ref="E6:E7"/>
    <mergeCell ref="C1:C2"/>
    <mergeCell ref="D6:D7"/>
    <mergeCell ref="D1:D2"/>
  </mergeCells>
  <dataValidations count="1">
    <dataValidation type="custom" allowBlank="1" showErrorMessage="1" errorTitle="Error" error="Data is of incorrect type!" sqref="C8:C9" xr:uid="{00000000-0002-0000-0701-000002000000}">
      <formula1>ISNUMBER(C8)</formula1>
    </dataValidation>
  </dataValidations>
  <hyperlinks>
    <hyperlink ref="A1" location="'Table of Contents'!A1" display="S.26.04.04.06 - Total NSLT health underwriting risk" xr:uid="{00000000-0004-0000-0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701-000000000000}">
          <x14:formula1>
            <xm:f>Enumerations!$A$907:$A$907</xm:f>
          </x14:formula1>
          <xm:sqref>B3</xm:sqref>
        </x14:dataValidation>
        <x14:dataValidation type="list" allowBlank="1" showErrorMessage="1" errorTitle="Error" error="Data is of incorrect type!" xr:uid="{00000000-0002-0000-0701-000001000000}">
          <x14:formula1>
            <xm:f>Enumerations!$A$908:$C$908</xm:f>
          </x14:formula1>
          <xm:sqref>B4</xm:sqref>
        </x14:dataValidation>
      </x14:dataValidations>
    </ext>
  </extLst>
</worksheet>
</file>

<file path=xl/worksheets/sheet26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1-000000000000}">
  <sheetPr codeName="Sheet265">
    <pageSetUpPr autoPageBreaks="0"/>
  </sheetPr>
  <dimension ref="A1:F14"/>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5578</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4930</v>
      </c>
      <c r="D6" s="3" t="s">
        <v>4931</v>
      </c>
      <c r="E6" s="33" t="s">
        <v>4941</v>
      </c>
      <c r="F6" s="33" t="s">
        <v>4942</v>
      </c>
    </row>
    <row r="7" spans="1:6" ht="11" customHeight="1" x14ac:dyDescent="0.35">
      <c r="C7" s="4" t="s">
        <v>1898</v>
      </c>
      <c r="D7" s="4" t="s">
        <v>1900</v>
      </c>
      <c r="E7" s="34"/>
      <c r="F7" s="34"/>
    </row>
    <row r="8" spans="1:6" ht="11" customHeight="1" x14ac:dyDescent="0.35">
      <c r="A8" s="7" t="s">
        <v>5515</v>
      </c>
      <c r="B8" s="4" t="s">
        <v>1910</v>
      </c>
      <c r="C8" s="6"/>
      <c r="D8" s="6"/>
      <c r="E8" s="8"/>
      <c r="F8" s="5" t="s">
        <v>5522</v>
      </c>
    </row>
    <row r="9" spans="1:6" ht="11" customHeight="1" x14ac:dyDescent="0.35">
      <c r="A9" s="7" t="s">
        <v>5516</v>
      </c>
      <c r="B9" s="4" t="s">
        <v>1911</v>
      </c>
      <c r="C9" s="6"/>
      <c r="D9" s="6"/>
      <c r="E9" s="8"/>
      <c r="F9" s="5" t="s">
        <v>5523</v>
      </c>
    </row>
    <row r="10" spans="1:6" ht="11" customHeight="1" x14ac:dyDescent="0.35">
      <c r="A10" s="7" t="s">
        <v>5517</v>
      </c>
      <c r="B10" s="4" t="s">
        <v>1912</v>
      </c>
      <c r="C10" s="6"/>
      <c r="D10" s="6"/>
      <c r="E10" s="8"/>
      <c r="F10" s="5" t="s">
        <v>5524</v>
      </c>
    </row>
    <row r="11" spans="1:6" ht="11" customHeight="1" x14ac:dyDescent="0.35">
      <c r="A11" s="7" t="s">
        <v>5518</v>
      </c>
      <c r="B11" s="4" t="s">
        <v>5519</v>
      </c>
      <c r="C11" s="6"/>
      <c r="D11" s="6"/>
      <c r="E11" s="5" t="s">
        <v>4949</v>
      </c>
      <c r="F11" s="5" t="s">
        <v>5525</v>
      </c>
    </row>
    <row r="12" spans="1:6" ht="11" customHeight="1" x14ac:dyDescent="0.35">
      <c r="A12" s="7" t="s">
        <v>5520</v>
      </c>
      <c r="B12" s="4" t="s">
        <v>5521</v>
      </c>
      <c r="C12" s="6"/>
      <c r="D12" s="6"/>
      <c r="E12" s="8"/>
      <c r="F12" s="5" t="s">
        <v>5525</v>
      </c>
    </row>
    <row r="13" spans="1:6" ht="11" customHeight="1" x14ac:dyDescent="0.35">
      <c r="B13" s="5" t="s">
        <v>14</v>
      </c>
      <c r="C13" s="5" t="s">
        <v>5443</v>
      </c>
      <c r="D13" s="5" t="s">
        <v>5443</v>
      </c>
    </row>
    <row r="14" spans="1:6" ht="11" customHeight="1" x14ac:dyDescent="0.35">
      <c r="B14" s="5" t="s">
        <v>4953</v>
      </c>
      <c r="C14" s="5" t="s">
        <v>4956</v>
      </c>
      <c r="D14" s="5" t="s">
        <v>4957</v>
      </c>
    </row>
  </sheetData>
  <mergeCells count="4">
    <mergeCell ref="E6:E7"/>
    <mergeCell ref="C1:C2"/>
    <mergeCell ref="F6:F7"/>
    <mergeCell ref="D1:D2"/>
  </mergeCells>
  <dataValidations count="1">
    <dataValidation type="custom" allowBlank="1" showErrorMessage="1" errorTitle="Error" error="Data is of incorrect type!" sqref="C8:D12" xr:uid="{00000000-0002-0000-0801-000002000000}">
      <formula1>ISNUMBER(C8)</formula1>
    </dataValidation>
  </dataValidations>
  <hyperlinks>
    <hyperlink ref="A1" location="'Table of Contents'!A1" display="S.26.04.04.07 - Health catastrophe risk - basic information" xr:uid="{00000000-0004-0000-0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801-000000000000}">
          <x14:formula1>
            <xm:f>Enumerations!$A$909:$A$909</xm:f>
          </x14:formula1>
          <xm:sqref>B3</xm:sqref>
        </x14:dataValidation>
        <x14:dataValidation type="list" allowBlank="1" showErrorMessage="1" errorTitle="Error" error="Data is of incorrect type!" xr:uid="{00000000-0002-0000-0801-000001000000}">
          <x14:formula1>
            <xm:f>Enumerations!$A$910:$C$910</xm:f>
          </x14:formula1>
          <xm:sqref>B4</xm:sqref>
        </x14:dataValidation>
      </x14:dataValidations>
    </ext>
  </extLst>
</worksheet>
</file>

<file path=xl/worksheets/sheet26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1-000000000000}">
  <sheetPr codeName="Sheet266">
    <pageSetUpPr autoPageBreaks="0"/>
  </sheetPr>
  <dimension ref="A1:F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5580</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4930</v>
      </c>
      <c r="D6" s="3" t="s">
        <v>4931</v>
      </c>
      <c r="E6" s="33" t="s">
        <v>4941</v>
      </c>
      <c r="F6" s="33" t="s">
        <v>4942</v>
      </c>
    </row>
    <row r="7" spans="1:6" ht="11" customHeight="1" x14ac:dyDescent="0.35">
      <c r="C7" s="4" t="s">
        <v>1903</v>
      </c>
      <c r="D7" s="4" t="s">
        <v>1905</v>
      </c>
      <c r="E7" s="34"/>
      <c r="F7" s="34"/>
    </row>
    <row r="8" spans="1:6" ht="11" customHeight="1" x14ac:dyDescent="0.35">
      <c r="A8" s="7" t="s">
        <v>5527</v>
      </c>
      <c r="B8" s="4" t="s">
        <v>1913</v>
      </c>
      <c r="C8" s="6"/>
      <c r="D8" s="6"/>
      <c r="E8" s="5" t="s">
        <v>4949</v>
      </c>
      <c r="F8" s="5" t="s">
        <v>4946</v>
      </c>
    </row>
    <row r="9" spans="1:6" ht="11" customHeight="1" x14ac:dyDescent="0.35">
      <c r="A9" s="7" t="s">
        <v>5528</v>
      </c>
      <c r="B9" s="4" t="s">
        <v>1916</v>
      </c>
      <c r="C9" s="6"/>
      <c r="D9" s="6"/>
      <c r="E9" s="8"/>
      <c r="F9" s="5" t="s">
        <v>4946</v>
      </c>
    </row>
    <row r="10" spans="1:6" ht="11" customHeight="1" x14ac:dyDescent="0.35">
      <c r="B10" s="5" t="s">
        <v>14</v>
      </c>
      <c r="C10" s="5" t="s">
        <v>4955</v>
      </c>
      <c r="D10" s="5" t="s">
        <v>4955</v>
      </c>
    </row>
    <row r="11" spans="1:6" ht="11" customHeight="1" x14ac:dyDescent="0.35">
      <c r="B11" s="5" t="s">
        <v>4953</v>
      </c>
      <c r="C11" s="5" t="s">
        <v>4956</v>
      </c>
      <c r="D11" s="5" t="s">
        <v>4957</v>
      </c>
    </row>
  </sheetData>
  <mergeCells count="4">
    <mergeCell ref="E6:E7"/>
    <mergeCell ref="F6:F7"/>
    <mergeCell ref="C1:C2"/>
    <mergeCell ref="D1:D2"/>
  </mergeCells>
  <dataValidations count="1">
    <dataValidation type="custom" allowBlank="1" showErrorMessage="1" errorTitle="Error" error="Data is of incorrect type!" sqref="C8:D9" xr:uid="{00000000-0002-0000-0901-000002000000}">
      <formula1>ISNUMBER(C8)</formula1>
    </dataValidation>
  </dataValidations>
  <hyperlinks>
    <hyperlink ref="A1" location="'Table of Contents'!A1" display="S.26.04.04.08 - Total health underwriting risk" xr:uid="{00000000-0004-0000-0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901-000000000000}">
          <x14:formula1>
            <xm:f>Enumerations!$A$911:$A$911</xm:f>
          </x14:formula1>
          <xm:sqref>B3</xm:sqref>
        </x14:dataValidation>
        <x14:dataValidation type="list" allowBlank="1" showErrorMessage="1" errorTitle="Error" error="Data is of incorrect type!" xr:uid="{00000000-0002-0000-0901-000001000000}">
          <x14:formula1>
            <xm:f>Enumerations!$A$912:$C$912</xm:f>
          </x14:formula1>
          <xm:sqref>B4</xm:sqref>
        </x14:dataValidation>
      </x14:dataValidations>
    </ext>
  </extLst>
</worksheet>
</file>

<file path=xl/worksheets/sheet26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1-000000000000}">
  <sheetPr codeName="Sheet267">
    <pageSetUpPr autoPageBreaks="0"/>
  </sheetPr>
  <dimension ref="A1:D26"/>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5581</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5530</v>
      </c>
      <c r="B8" s="4" t="s">
        <v>518</v>
      </c>
      <c r="C8" s="6"/>
      <c r="D8" s="5" t="s">
        <v>5552</v>
      </c>
    </row>
    <row r="9" spans="1:4" ht="11" customHeight="1" x14ac:dyDescent="0.35">
      <c r="A9" s="7" t="s">
        <v>5531</v>
      </c>
      <c r="B9" s="4" t="s">
        <v>520</v>
      </c>
      <c r="C9" s="6"/>
      <c r="D9" s="5" t="s">
        <v>5553</v>
      </c>
    </row>
    <row r="10" spans="1:4" ht="11" customHeight="1" x14ac:dyDescent="0.35">
      <c r="A10" s="7" t="s">
        <v>5532</v>
      </c>
      <c r="B10" s="4" t="s">
        <v>522</v>
      </c>
      <c r="C10" s="6"/>
      <c r="D10" s="5" t="s">
        <v>5554</v>
      </c>
    </row>
    <row r="11" spans="1:4" ht="11" customHeight="1" x14ac:dyDescent="0.35">
      <c r="A11" s="7" t="s">
        <v>5533</v>
      </c>
      <c r="B11" s="4" t="s">
        <v>524</v>
      </c>
      <c r="C11" s="6"/>
      <c r="D11" s="5" t="s">
        <v>5555</v>
      </c>
    </row>
    <row r="12" spans="1:4" ht="11" customHeight="1" x14ac:dyDescent="0.35">
      <c r="A12" s="7" t="s">
        <v>5534</v>
      </c>
      <c r="B12" s="4" t="s">
        <v>885</v>
      </c>
      <c r="C12" s="6"/>
      <c r="D12" s="5" t="s">
        <v>5556</v>
      </c>
    </row>
    <row r="13" spans="1:4" ht="11" customHeight="1" x14ac:dyDescent="0.35">
      <c r="A13" s="7" t="s">
        <v>5535</v>
      </c>
      <c r="B13" s="4" t="s">
        <v>5536</v>
      </c>
      <c r="C13" s="6"/>
      <c r="D13" s="5" t="s">
        <v>5557</v>
      </c>
    </row>
    <row r="14" spans="1:4" ht="11" customHeight="1" x14ac:dyDescent="0.35">
      <c r="A14" s="7" t="s">
        <v>5537</v>
      </c>
      <c r="B14" s="4" t="s">
        <v>526</v>
      </c>
      <c r="C14" s="6"/>
      <c r="D14" s="5" t="s">
        <v>5558</v>
      </c>
    </row>
    <row r="15" spans="1:4" ht="11" customHeight="1" x14ac:dyDescent="0.35">
      <c r="A15" s="7" t="s">
        <v>5538</v>
      </c>
      <c r="B15" s="4" t="s">
        <v>954</v>
      </c>
      <c r="C15" s="6"/>
      <c r="D15" s="5" t="s">
        <v>5559</v>
      </c>
    </row>
    <row r="16" spans="1:4" ht="11" customHeight="1" x14ac:dyDescent="0.35">
      <c r="A16" s="7" t="s">
        <v>5539</v>
      </c>
      <c r="B16" s="4" t="s">
        <v>5414</v>
      </c>
      <c r="C16" s="6"/>
      <c r="D16" s="5" t="s">
        <v>5560</v>
      </c>
    </row>
    <row r="17" spans="1:4" ht="11" customHeight="1" x14ac:dyDescent="0.35">
      <c r="A17" s="7" t="s">
        <v>5540</v>
      </c>
      <c r="B17" s="4" t="s">
        <v>5416</v>
      </c>
      <c r="C17" s="6"/>
      <c r="D17" s="5" t="s">
        <v>5561</v>
      </c>
    </row>
    <row r="18" spans="1:4" ht="11" customHeight="1" x14ac:dyDescent="0.35">
      <c r="A18" s="7" t="s">
        <v>5541</v>
      </c>
      <c r="B18" s="4" t="s">
        <v>5418</v>
      </c>
      <c r="C18" s="6"/>
      <c r="D18" s="5" t="s">
        <v>5562</v>
      </c>
    </row>
    <row r="19" spans="1:4" ht="11" customHeight="1" x14ac:dyDescent="0.35">
      <c r="A19" s="7" t="s">
        <v>5542</v>
      </c>
      <c r="B19" s="4" t="s">
        <v>5420</v>
      </c>
      <c r="C19" s="6"/>
      <c r="D19" s="5" t="s">
        <v>5563</v>
      </c>
    </row>
    <row r="20" spans="1:4" ht="11" customHeight="1" x14ac:dyDescent="0.35">
      <c r="A20" s="7" t="s">
        <v>5543</v>
      </c>
      <c r="B20" s="4" t="s">
        <v>5422</v>
      </c>
      <c r="C20" s="6"/>
      <c r="D20" s="5" t="s">
        <v>5564</v>
      </c>
    </row>
    <row r="21" spans="1:4" ht="11" customHeight="1" x14ac:dyDescent="0.35">
      <c r="A21" s="7" t="s">
        <v>5544</v>
      </c>
      <c r="B21" s="4" t="s">
        <v>5424</v>
      </c>
      <c r="C21" s="6"/>
      <c r="D21" s="5" t="s">
        <v>5565</v>
      </c>
    </row>
    <row r="22" spans="1:4" ht="11" customHeight="1" x14ac:dyDescent="0.35">
      <c r="A22" s="7" t="s">
        <v>5545</v>
      </c>
      <c r="B22" s="4" t="s">
        <v>5426</v>
      </c>
      <c r="C22" s="6"/>
      <c r="D22" s="5" t="s">
        <v>5566</v>
      </c>
    </row>
    <row r="23" spans="1:4" ht="11" customHeight="1" x14ac:dyDescent="0.35">
      <c r="A23" s="7" t="s">
        <v>5546</v>
      </c>
      <c r="B23" s="4" t="s">
        <v>5547</v>
      </c>
      <c r="C23" s="6"/>
      <c r="D23" s="5" t="s">
        <v>5567</v>
      </c>
    </row>
    <row r="24" spans="1:4" ht="11" customHeight="1" x14ac:dyDescent="0.35">
      <c r="A24" s="7" t="s">
        <v>5548</v>
      </c>
      <c r="B24" s="4" t="s">
        <v>5549</v>
      </c>
      <c r="C24" s="6"/>
      <c r="D24" s="5" t="s">
        <v>5568</v>
      </c>
    </row>
    <row r="25" spans="1:4" ht="11" customHeight="1" x14ac:dyDescent="0.35">
      <c r="A25" s="7" t="s">
        <v>5550</v>
      </c>
      <c r="B25" s="4" t="s">
        <v>956</v>
      </c>
      <c r="C25" s="6"/>
      <c r="D25" s="5" t="s">
        <v>5569</v>
      </c>
    </row>
    <row r="26" spans="1:4" ht="11" customHeight="1" x14ac:dyDescent="0.35">
      <c r="A26" s="7" t="s">
        <v>5551</v>
      </c>
      <c r="B26" s="9" t="s">
        <v>958</v>
      </c>
      <c r="C26" s="6"/>
      <c r="D26" s="5" t="s">
        <v>5570</v>
      </c>
    </row>
  </sheetData>
  <mergeCells count="3">
    <mergeCell ref="D1:D2"/>
    <mergeCell ref="C1:C2"/>
    <mergeCell ref="D6:D7"/>
  </mergeCells>
  <hyperlinks>
    <hyperlink ref="A1" location="'Table of Contents'!A1" display="S.26.04.04.09 - Simplifications used" xr:uid="{00000000-0004-0000-0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0">
        <x14:dataValidation type="list" allowBlank="1" showErrorMessage="1" errorTitle="Error" error="Data is of incorrect type!" xr:uid="{00000000-0002-0000-0A01-000000000000}">
          <x14:formula1>
            <xm:f>Enumerations!$A$913:$A$913</xm:f>
          </x14:formula1>
          <xm:sqref>B3</xm:sqref>
        </x14:dataValidation>
        <x14:dataValidation type="list" allowBlank="1" showErrorMessage="1" errorTitle="Error" error="Data is of incorrect type!" xr:uid="{00000000-0002-0000-0A01-000001000000}">
          <x14:formula1>
            <xm:f>Enumerations!$A$914:$C$914</xm:f>
          </x14:formula1>
          <xm:sqref>B4</xm:sqref>
        </x14:dataValidation>
        <x14:dataValidation type="list" allowBlank="1" showErrorMessage="1" errorTitle="Error" error="Data is of incorrect type!" xr:uid="{00000000-0002-0000-0A01-000002000000}">
          <x14:formula1>
            <xm:f>Enumerations!$A$915:$B$915</xm:f>
          </x14:formula1>
          <xm:sqref>C8</xm:sqref>
        </x14:dataValidation>
        <x14:dataValidation type="list" allowBlank="1" showErrorMessage="1" errorTitle="Error" error="Data is of incorrect type!" xr:uid="{00000000-0002-0000-0A01-000003000000}">
          <x14:formula1>
            <xm:f>Enumerations!$A$916:$B$916</xm:f>
          </x14:formula1>
          <xm:sqref>C9</xm:sqref>
        </x14:dataValidation>
        <x14:dataValidation type="list" allowBlank="1" showErrorMessage="1" errorTitle="Error" error="Data is of incorrect type!" xr:uid="{00000000-0002-0000-0A01-000004000000}">
          <x14:formula1>
            <xm:f>Enumerations!$A$917:$B$917</xm:f>
          </x14:formula1>
          <xm:sqref>C10</xm:sqref>
        </x14:dataValidation>
        <x14:dataValidation type="list" allowBlank="1" showErrorMessage="1" errorTitle="Error" error="Data is of incorrect type!" xr:uid="{00000000-0002-0000-0A01-000005000000}">
          <x14:formula1>
            <xm:f>Enumerations!$A$918:$B$918</xm:f>
          </x14:formula1>
          <xm:sqref>C11</xm:sqref>
        </x14:dataValidation>
        <x14:dataValidation type="list" allowBlank="1" showErrorMessage="1" errorTitle="Error" error="Data is of incorrect type!" xr:uid="{00000000-0002-0000-0A01-000006000000}">
          <x14:formula1>
            <xm:f>Enumerations!$A$919:$B$919</xm:f>
          </x14:formula1>
          <xm:sqref>C13</xm:sqref>
        </x14:dataValidation>
        <x14:dataValidation type="list" allowBlank="1" showErrorMessage="1" errorTitle="Error" error="Data is of incorrect type!" xr:uid="{00000000-0002-0000-0A01-000007000000}">
          <x14:formula1>
            <xm:f>Enumerations!$A$920:$B$920</xm:f>
          </x14:formula1>
          <xm:sqref>C14</xm:sqref>
        </x14:dataValidation>
        <x14:dataValidation type="list" allowBlank="1" showErrorMessage="1" errorTitle="Error" error="Data is of incorrect type!" xr:uid="{00000000-0002-0000-0A01-000008000000}">
          <x14:formula1>
            <xm:f>Enumerations!$A$921:$B$921</xm:f>
          </x14:formula1>
          <xm:sqref>C15</xm:sqref>
        </x14:dataValidation>
        <x14:dataValidation type="list" allowBlank="1" showErrorMessage="1" errorTitle="Error" error="Data is of incorrect type!" xr:uid="{00000000-0002-0000-0A01-000009000000}">
          <x14:formula1>
            <xm:f>Enumerations!$A$922:$B$922</xm:f>
          </x14:formula1>
          <xm:sqref>C16</xm:sqref>
        </x14:dataValidation>
        <x14:dataValidation type="list" allowBlank="1" showErrorMessage="1" errorTitle="Error" error="Data is of incorrect type!" xr:uid="{00000000-0002-0000-0A01-00000A000000}">
          <x14:formula1>
            <xm:f>Enumerations!$A$923:$B$923</xm:f>
          </x14:formula1>
          <xm:sqref>C17</xm:sqref>
        </x14:dataValidation>
        <x14:dataValidation type="list" allowBlank="1" showErrorMessage="1" errorTitle="Error" error="Data is of incorrect type!" xr:uid="{00000000-0002-0000-0A01-00000B000000}">
          <x14:formula1>
            <xm:f>Enumerations!$A$924:$B$924</xm:f>
          </x14:formula1>
          <xm:sqref>C18</xm:sqref>
        </x14:dataValidation>
        <x14:dataValidation type="list" allowBlank="1" showErrorMessage="1" errorTitle="Error" error="Data is of incorrect type!" xr:uid="{00000000-0002-0000-0A01-00000C000000}">
          <x14:formula1>
            <xm:f>Enumerations!$A$925:$B$925</xm:f>
          </x14:formula1>
          <xm:sqref>C19</xm:sqref>
        </x14:dataValidation>
        <x14:dataValidation type="list" allowBlank="1" showErrorMessage="1" errorTitle="Error" error="Data is of incorrect type!" xr:uid="{00000000-0002-0000-0A01-00000D000000}">
          <x14:formula1>
            <xm:f>Enumerations!$A$926:$B$926</xm:f>
          </x14:formula1>
          <xm:sqref>C20</xm:sqref>
        </x14:dataValidation>
        <x14:dataValidation type="list" allowBlank="1" showErrorMessage="1" errorTitle="Error" error="Data is of incorrect type!" xr:uid="{00000000-0002-0000-0A01-00000E000000}">
          <x14:formula1>
            <xm:f>Enumerations!$A$927:$B$927</xm:f>
          </x14:formula1>
          <xm:sqref>C21</xm:sqref>
        </x14:dataValidation>
        <x14:dataValidation type="list" allowBlank="1" showErrorMessage="1" errorTitle="Error" error="Data is of incorrect type!" xr:uid="{00000000-0002-0000-0A01-00000F000000}">
          <x14:formula1>
            <xm:f>Enumerations!$A$928:$B$928</xm:f>
          </x14:formula1>
          <xm:sqref>C22</xm:sqref>
        </x14:dataValidation>
        <x14:dataValidation type="list" allowBlank="1" showErrorMessage="1" errorTitle="Error" error="Data is of incorrect type!" xr:uid="{00000000-0002-0000-0A01-000010000000}">
          <x14:formula1>
            <xm:f>Enumerations!$A$929:$B$929</xm:f>
          </x14:formula1>
          <xm:sqref>C23</xm:sqref>
        </x14:dataValidation>
        <x14:dataValidation type="list" allowBlank="1" showErrorMessage="1" errorTitle="Error" error="Data is of incorrect type!" xr:uid="{00000000-0002-0000-0A01-000011000000}">
          <x14:formula1>
            <xm:f>Enumerations!$A$930:$B$930</xm:f>
          </x14:formula1>
          <xm:sqref>C24</xm:sqref>
        </x14:dataValidation>
        <x14:dataValidation type="list" allowBlank="1" showErrorMessage="1" errorTitle="Error" error="Data is of incorrect type!" xr:uid="{00000000-0002-0000-0A01-000012000000}">
          <x14:formula1>
            <xm:f>Enumerations!$A$931:$B$931</xm:f>
          </x14:formula1>
          <xm:sqref>C25</xm:sqref>
        </x14:dataValidation>
        <x14:dataValidation type="list" allowBlank="1" showErrorMessage="1" errorTitle="Error" error="Data is of incorrect type!" xr:uid="{00000000-0002-0000-0A01-000013000000}">
          <x14:formula1>
            <xm:f>Enumerations!$A$932:$B$932</xm:f>
          </x14:formula1>
          <xm:sqref>C26</xm:sqref>
        </x14:dataValidation>
      </x14:dataValidations>
    </ext>
  </extLst>
</worksheet>
</file>

<file path=xl/worksheets/sheet26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1-000000000000}">
  <sheetPr codeName="Sheet268">
    <pageSetUpPr autoPageBreaks="0"/>
  </sheetPr>
  <dimension ref="A1:K26"/>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1" width="15" customWidth="1"/>
  </cols>
  <sheetData>
    <row r="1" spans="1:11" ht="11" customHeight="1" x14ac:dyDescent="0.35">
      <c r="A1" s="1" t="s">
        <v>5582</v>
      </c>
      <c r="C1" s="33" t="s">
        <v>20</v>
      </c>
      <c r="D1" s="33" t="s">
        <v>4958</v>
      </c>
    </row>
    <row r="2" spans="1:11" x14ac:dyDescent="0.35">
      <c r="C2" s="34"/>
      <c r="D2" s="34"/>
    </row>
    <row r="3" spans="1:11" ht="10" customHeight="1" x14ac:dyDescent="0.35">
      <c r="A3" s="3" t="s">
        <v>2</v>
      </c>
      <c r="B3" s="2"/>
      <c r="C3" s="8"/>
      <c r="D3" s="8"/>
    </row>
    <row r="4" spans="1:11" ht="11" customHeight="1" x14ac:dyDescent="0.35">
      <c r="A4" s="3" t="s">
        <v>4929</v>
      </c>
      <c r="B4" s="2"/>
      <c r="C4" s="8"/>
      <c r="D4" s="5" t="s">
        <v>4959</v>
      </c>
    </row>
    <row r="6" spans="1:11" ht="11" customHeight="1" x14ac:dyDescent="0.35">
      <c r="C6" s="35" t="s">
        <v>5478</v>
      </c>
      <c r="D6" s="36"/>
      <c r="E6" s="36"/>
      <c r="F6" s="3" t="s">
        <v>5482</v>
      </c>
      <c r="G6" s="35" t="s">
        <v>5483</v>
      </c>
      <c r="H6" s="36"/>
      <c r="I6" s="36"/>
      <c r="J6" s="36"/>
    </row>
    <row r="7" spans="1:11" ht="11" customHeight="1" x14ac:dyDescent="0.35">
      <c r="C7" s="3" t="s">
        <v>5479</v>
      </c>
      <c r="D7" s="3" t="s">
        <v>5480</v>
      </c>
      <c r="E7" s="3" t="s">
        <v>5481</v>
      </c>
      <c r="F7" s="3" t="s">
        <v>5067</v>
      </c>
      <c r="G7" s="3" t="s">
        <v>5484</v>
      </c>
      <c r="H7" s="3" t="s">
        <v>5485</v>
      </c>
      <c r="I7" s="3" t="s">
        <v>5486</v>
      </c>
      <c r="J7" s="3" t="s">
        <v>5487</v>
      </c>
      <c r="K7" s="33" t="s">
        <v>492</v>
      </c>
    </row>
    <row r="8" spans="1:11" ht="11" customHeight="1" x14ac:dyDescent="0.35">
      <c r="C8" s="4" t="s">
        <v>1332</v>
      </c>
      <c r="D8" s="4" t="s">
        <v>1339</v>
      </c>
      <c r="E8" s="4" t="s">
        <v>1554</v>
      </c>
      <c r="F8" s="4" t="s">
        <v>1348</v>
      </c>
      <c r="G8" s="4" t="s">
        <v>1276</v>
      </c>
      <c r="H8" s="4" t="s">
        <v>1278</v>
      </c>
      <c r="I8" s="4" t="s">
        <v>1280</v>
      </c>
      <c r="J8" s="4" t="s">
        <v>1353</v>
      </c>
      <c r="K8" s="34"/>
    </row>
    <row r="9" spans="1:11" ht="11" customHeight="1" x14ac:dyDescent="0.35">
      <c r="A9" s="7" t="s">
        <v>5583</v>
      </c>
      <c r="B9" s="4" t="s">
        <v>528</v>
      </c>
      <c r="C9" s="6"/>
      <c r="D9" s="6"/>
      <c r="E9" s="6"/>
      <c r="F9" s="6"/>
      <c r="G9" s="6"/>
      <c r="H9" s="6"/>
      <c r="I9" s="6"/>
      <c r="J9" s="6"/>
      <c r="K9" s="5" t="s">
        <v>1877</v>
      </c>
    </row>
    <row r="10" spans="1:11" ht="11" customHeight="1" x14ac:dyDescent="0.35">
      <c r="A10" s="7" t="s">
        <v>5584</v>
      </c>
      <c r="B10" s="4" t="s">
        <v>536</v>
      </c>
      <c r="C10" s="6"/>
      <c r="D10" s="6"/>
      <c r="E10" s="6"/>
      <c r="F10" s="6"/>
      <c r="G10" s="6"/>
      <c r="H10" s="6"/>
      <c r="I10" s="6"/>
      <c r="J10" s="6"/>
      <c r="K10" s="5" t="s">
        <v>1878</v>
      </c>
    </row>
    <row r="11" spans="1:11" ht="11" customHeight="1" x14ac:dyDescent="0.35">
      <c r="A11" s="7" t="s">
        <v>5585</v>
      </c>
      <c r="B11" s="4" t="s">
        <v>794</v>
      </c>
      <c r="C11" s="6"/>
      <c r="D11" s="6"/>
      <c r="E11" s="6"/>
      <c r="F11" s="6"/>
      <c r="G11" s="6"/>
      <c r="H11" s="6"/>
      <c r="I11" s="6"/>
      <c r="J11" s="6"/>
      <c r="K11" s="5" t="s">
        <v>1879</v>
      </c>
    </row>
    <row r="12" spans="1:11" ht="11" customHeight="1" x14ac:dyDescent="0.35">
      <c r="A12" s="7" t="s">
        <v>5586</v>
      </c>
      <c r="B12" s="4" t="s">
        <v>965</v>
      </c>
      <c r="C12" s="6"/>
      <c r="D12" s="6"/>
      <c r="E12" s="6"/>
      <c r="F12" s="6"/>
      <c r="G12" s="6"/>
      <c r="H12" s="6"/>
      <c r="I12" s="6"/>
      <c r="J12" s="6"/>
      <c r="K12" s="5" t="s">
        <v>1880</v>
      </c>
    </row>
    <row r="13" spans="1:11" ht="11" customHeight="1" x14ac:dyDescent="0.35">
      <c r="A13" s="7" t="s">
        <v>5587</v>
      </c>
      <c r="B13" s="4" t="s">
        <v>538</v>
      </c>
      <c r="C13" s="6"/>
      <c r="D13" s="6"/>
      <c r="E13" s="6"/>
      <c r="F13" s="6"/>
      <c r="G13" s="6"/>
      <c r="H13" s="6"/>
      <c r="I13" s="6"/>
      <c r="J13" s="6"/>
      <c r="K13" s="5" t="s">
        <v>1881</v>
      </c>
    </row>
    <row r="14" spans="1:11" ht="11" customHeight="1" x14ac:dyDescent="0.35">
      <c r="A14" s="7" t="s">
        <v>5588</v>
      </c>
      <c r="B14" s="4" t="s">
        <v>540</v>
      </c>
      <c r="C14" s="6"/>
      <c r="D14" s="6"/>
      <c r="E14" s="6"/>
      <c r="F14" s="6"/>
      <c r="G14" s="6"/>
      <c r="H14" s="6"/>
      <c r="I14" s="6"/>
      <c r="J14" s="6"/>
      <c r="K14" s="5" t="s">
        <v>1882</v>
      </c>
    </row>
    <row r="15" spans="1:11" ht="11" customHeight="1" x14ac:dyDescent="0.35">
      <c r="A15" s="7" t="s">
        <v>5589</v>
      </c>
      <c r="B15" s="4" t="s">
        <v>544</v>
      </c>
      <c r="C15" s="6"/>
      <c r="D15" s="6"/>
      <c r="E15" s="6"/>
      <c r="F15" s="6"/>
      <c r="G15" s="6"/>
      <c r="H15" s="6"/>
      <c r="I15" s="6"/>
      <c r="J15" s="6"/>
      <c r="K15" s="5" t="s">
        <v>1883</v>
      </c>
    </row>
    <row r="16" spans="1:11" ht="11" customHeight="1" x14ac:dyDescent="0.35">
      <c r="A16" s="7" t="s">
        <v>1814</v>
      </c>
      <c r="B16" s="4" t="s">
        <v>546</v>
      </c>
      <c r="C16" s="6"/>
      <c r="D16" s="6"/>
      <c r="E16" s="6"/>
      <c r="F16" s="6"/>
      <c r="G16" s="6"/>
      <c r="H16" s="6"/>
      <c r="I16" s="6"/>
      <c r="J16" s="6"/>
      <c r="K16" s="5" t="s">
        <v>1884</v>
      </c>
    </row>
    <row r="17" spans="1:11" ht="11" customHeight="1" x14ac:dyDescent="0.35">
      <c r="A17" s="7" t="s">
        <v>5590</v>
      </c>
      <c r="B17" s="4" t="s">
        <v>970</v>
      </c>
      <c r="C17" s="6"/>
      <c r="D17" s="6"/>
      <c r="E17" s="6"/>
      <c r="F17" s="6"/>
      <c r="G17" s="6"/>
      <c r="H17" s="6"/>
      <c r="I17" s="6"/>
      <c r="J17" s="6"/>
      <c r="K17" s="5" t="s">
        <v>1885</v>
      </c>
    </row>
    <row r="18" spans="1:11" ht="11" customHeight="1" x14ac:dyDescent="0.35">
      <c r="A18" s="7" t="s">
        <v>5591</v>
      </c>
      <c r="B18" s="4" t="s">
        <v>548</v>
      </c>
      <c r="C18" s="6"/>
      <c r="D18" s="6"/>
      <c r="E18" s="6"/>
      <c r="F18" s="6"/>
      <c r="G18" s="6"/>
      <c r="H18" s="6"/>
      <c r="I18" s="6"/>
      <c r="J18" s="6"/>
      <c r="K18" s="5" t="s">
        <v>1735</v>
      </c>
    </row>
    <row r="19" spans="1:11" ht="11" customHeight="1" x14ac:dyDescent="0.35">
      <c r="A19" s="7" t="s">
        <v>5592</v>
      </c>
      <c r="B19" s="4" t="s">
        <v>550</v>
      </c>
      <c r="C19" s="6"/>
      <c r="D19" s="6"/>
      <c r="E19" s="6"/>
      <c r="F19" s="6"/>
      <c r="G19" s="6"/>
      <c r="H19" s="6"/>
      <c r="I19" s="6"/>
      <c r="J19" s="6"/>
      <c r="K19" s="5" t="s">
        <v>1733</v>
      </c>
    </row>
    <row r="20" spans="1:11" ht="11" customHeight="1" x14ac:dyDescent="0.35">
      <c r="A20" s="7" t="s">
        <v>5593</v>
      </c>
      <c r="B20" s="4" t="s">
        <v>552</v>
      </c>
      <c r="C20" s="6"/>
      <c r="D20" s="6"/>
      <c r="E20" s="6"/>
      <c r="F20" s="6"/>
      <c r="G20" s="6"/>
      <c r="H20" s="6"/>
      <c r="I20" s="6"/>
      <c r="J20" s="6"/>
      <c r="K20" s="5" t="s">
        <v>1734</v>
      </c>
    </row>
    <row r="21" spans="1:11" ht="11" customHeight="1" x14ac:dyDescent="0.35">
      <c r="A21" s="7" t="s">
        <v>5491</v>
      </c>
      <c r="B21" s="4" t="s">
        <v>554</v>
      </c>
      <c r="C21" s="12"/>
      <c r="D21" s="12"/>
      <c r="E21" s="12"/>
      <c r="F21" s="12"/>
      <c r="G21" s="12"/>
      <c r="H21" s="12"/>
      <c r="I21" s="12"/>
      <c r="J21" s="6"/>
      <c r="K21" s="5" t="s">
        <v>1530</v>
      </c>
    </row>
    <row r="22" spans="1:11" ht="11" customHeight="1" x14ac:dyDescent="0.35">
      <c r="A22" s="7" t="s">
        <v>5492</v>
      </c>
      <c r="B22" s="4" t="s">
        <v>556</v>
      </c>
      <c r="C22" s="6"/>
      <c r="D22" s="12"/>
      <c r="E22" s="12"/>
      <c r="F22" s="12"/>
      <c r="G22" s="12"/>
      <c r="H22" s="12"/>
      <c r="I22" s="12"/>
      <c r="J22" s="12"/>
      <c r="K22" s="8"/>
    </row>
    <row r="23" spans="1:11" ht="11" customHeight="1" x14ac:dyDescent="0.35">
      <c r="B23" s="5" t="s">
        <v>14</v>
      </c>
      <c r="C23" s="5" t="s">
        <v>5496</v>
      </c>
      <c r="D23" s="5" t="s">
        <v>5494</v>
      </c>
      <c r="E23" s="5" t="s">
        <v>5497</v>
      </c>
      <c r="F23" s="5" t="s">
        <v>5496</v>
      </c>
      <c r="G23" s="5" t="s">
        <v>5232</v>
      </c>
      <c r="H23" s="5" t="s">
        <v>5232</v>
      </c>
      <c r="I23" s="5" t="s">
        <v>5500</v>
      </c>
      <c r="J23" s="5" t="s">
        <v>5232</v>
      </c>
    </row>
    <row r="24" spans="1:11" ht="11" customHeight="1" x14ac:dyDescent="0.35">
      <c r="B24" s="5" t="s">
        <v>4941</v>
      </c>
      <c r="C24" s="8"/>
      <c r="D24" s="8"/>
      <c r="E24" s="8"/>
      <c r="F24" s="8"/>
      <c r="G24" s="8"/>
      <c r="H24" s="8"/>
      <c r="I24" s="5" t="s">
        <v>4949</v>
      </c>
      <c r="J24" s="8"/>
    </row>
    <row r="25" spans="1:11" ht="11" customHeight="1" x14ac:dyDescent="0.35">
      <c r="B25" s="5" t="s">
        <v>4942</v>
      </c>
      <c r="C25" s="5" t="s">
        <v>5594</v>
      </c>
      <c r="D25" s="5" t="s">
        <v>5594</v>
      </c>
      <c r="E25" s="5" t="s">
        <v>5594</v>
      </c>
      <c r="F25" s="5" t="s">
        <v>5595</v>
      </c>
      <c r="G25" s="5" t="s">
        <v>5594</v>
      </c>
      <c r="H25" s="5" t="s">
        <v>5595</v>
      </c>
      <c r="I25" s="5" t="s">
        <v>5596</v>
      </c>
      <c r="J25" s="5" t="s">
        <v>5596</v>
      </c>
    </row>
    <row r="26" spans="1:11" ht="11" customHeight="1" x14ac:dyDescent="0.35">
      <c r="B26" s="5" t="s">
        <v>493</v>
      </c>
      <c r="C26" s="5" t="s">
        <v>495</v>
      </c>
      <c r="D26" s="8"/>
      <c r="E26" s="5" t="s">
        <v>495</v>
      </c>
      <c r="F26" s="5" t="s">
        <v>495</v>
      </c>
      <c r="G26" s="5" t="s">
        <v>495</v>
      </c>
      <c r="H26" s="5" t="s">
        <v>495</v>
      </c>
      <c r="I26" s="5" t="s">
        <v>495</v>
      </c>
      <c r="J26" s="5" t="s">
        <v>495</v>
      </c>
    </row>
  </sheetData>
  <mergeCells count="5">
    <mergeCell ref="C6:E6"/>
    <mergeCell ref="C1:C2"/>
    <mergeCell ref="D1:D2"/>
    <mergeCell ref="G6:J6"/>
    <mergeCell ref="K7:K8"/>
  </mergeCells>
  <dataValidations count="1">
    <dataValidation type="custom" allowBlank="1" showErrorMessage="1" errorTitle="Error" error="Data is of incorrect type!" sqref="C9:C22 E9:J22" xr:uid="{00000000-0002-0000-0B01-000002000000}">
      <formula1>ISNUMBER(C9)</formula1>
    </dataValidation>
  </dataValidations>
  <hyperlinks>
    <hyperlink ref="A1" location="'Table of Contents'!A1" display="S.26.05.01.01 - Non-life premium and reserve Risk" xr:uid="{00000000-0004-0000-0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B01-000000000000}">
          <x14:formula1>
            <xm:f>Enumerations!$A$933:$A$933</xm:f>
          </x14:formula1>
          <xm:sqref>B3</xm:sqref>
        </x14:dataValidation>
        <x14:dataValidation type="list" allowBlank="1" showErrorMessage="1" errorTitle="Error" error="Data is of incorrect type!" xr:uid="{00000000-0002-0000-0B01-000001000000}">
          <x14:formula1>
            <xm:f>Enumerations!$A$934:$C$934</xm:f>
          </x14:formula1>
          <xm:sqref>B4</xm:sqref>
        </x14:dataValidation>
        <x14:dataValidation type="list" allowBlank="1" showErrorMessage="1" errorTitle="Error" error="Data is of incorrect type!" xr:uid="{00000000-0002-0000-0B01-000003000000}">
          <x14:formula1>
            <xm:f>Enumerations!$A$935:$B$935</xm:f>
          </x14:formula1>
          <xm:sqref>D9:D22</xm:sqref>
        </x14:dataValidation>
      </x14:dataValidations>
    </ext>
  </extLst>
</worksheet>
</file>

<file path=xl/worksheets/sheet26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1-000000000000}">
  <sheetPr codeName="Sheet269">
    <pageSetUpPr autoPageBreaks="0"/>
  </sheetPr>
  <dimension ref="A1:F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5597</v>
      </c>
      <c r="C1" s="33" t="s">
        <v>20</v>
      </c>
      <c r="D1" s="33" t="s">
        <v>4958</v>
      </c>
    </row>
    <row r="2" spans="1:6" x14ac:dyDescent="0.35">
      <c r="C2" s="34"/>
      <c r="D2" s="34"/>
    </row>
    <row r="3" spans="1:6" ht="11" customHeight="1" x14ac:dyDescent="0.35">
      <c r="A3" s="3" t="s">
        <v>4929</v>
      </c>
      <c r="B3" s="2"/>
      <c r="C3" s="8"/>
      <c r="D3" s="5" t="s">
        <v>4959</v>
      </c>
    </row>
    <row r="4" spans="1:6" ht="10" customHeight="1" x14ac:dyDescent="0.35">
      <c r="A4" s="3" t="s">
        <v>2</v>
      </c>
      <c r="B4" s="2"/>
      <c r="C4" s="8"/>
      <c r="D4" s="8"/>
    </row>
    <row r="6" spans="1:6" ht="11" customHeight="1" x14ac:dyDescent="0.35">
      <c r="C6" s="3" t="s">
        <v>4976</v>
      </c>
      <c r="D6" s="33" t="s">
        <v>14</v>
      </c>
      <c r="E6" s="33" t="s">
        <v>4953</v>
      </c>
      <c r="F6" s="33" t="s">
        <v>4942</v>
      </c>
    </row>
    <row r="7" spans="1:6" ht="11" customHeight="1" x14ac:dyDescent="0.35">
      <c r="C7" s="4" t="s">
        <v>1588</v>
      </c>
      <c r="D7" s="34"/>
      <c r="E7" s="34"/>
      <c r="F7" s="34"/>
    </row>
    <row r="8" spans="1:6" ht="11" customHeight="1" x14ac:dyDescent="0.35">
      <c r="A8" s="7" t="s">
        <v>5598</v>
      </c>
      <c r="B8" s="4" t="s">
        <v>570</v>
      </c>
      <c r="C8" s="6"/>
      <c r="D8" s="5" t="s">
        <v>4955</v>
      </c>
      <c r="E8" s="5" t="s">
        <v>4956</v>
      </c>
      <c r="F8" s="5" t="s">
        <v>5596</v>
      </c>
    </row>
    <row r="9" spans="1:6" ht="11" customHeight="1" x14ac:dyDescent="0.35">
      <c r="B9" s="5" t="s">
        <v>493</v>
      </c>
      <c r="C9" s="5" t="s">
        <v>495</v>
      </c>
    </row>
  </sheetData>
  <mergeCells count="5">
    <mergeCell ref="D6:D7"/>
    <mergeCell ref="D1:D2"/>
    <mergeCell ref="E6:E7"/>
    <mergeCell ref="C1:C2"/>
    <mergeCell ref="F6:F7"/>
  </mergeCells>
  <dataValidations count="1">
    <dataValidation type="custom" allowBlank="1" showErrorMessage="1" errorTitle="Error" error="Data is of incorrect type!" sqref="C8" xr:uid="{00000000-0002-0000-0C01-000002000000}">
      <formula1>ISNUMBER(C8)</formula1>
    </dataValidation>
  </dataValidations>
  <hyperlinks>
    <hyperlink ref="A1" location="'Table of Contents'!A1" display="S.26.05.01.02 - Non-life premium and reserve risk" xr:uid="{00000000-0004-0000-0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C01-000000000000}">
          <x14:formula1>
            <xm:f>Enumerations!$A$936:$C$936</xm:f>
          </x14:formula1>
          <xm:sqref>B3</xm:sqref>
        </x14:dataValidation>
        <x14:dataValidation type="list" allowBlank="1" showErrorMessage="1" errorTitle="Error" error="Data is of incorrect type!" xr:uid="{00000000-0002-0000-0C01-000001000000}">
          <x14:formula1>
            <xm:f>Enumerations!$A$937:$A$937</xm:f>
          </x14:formula1>
          <xm:sqref>B4</xm:sqref>
        </x14:dataValidation>
      </x14:dataValidations>
    </ext>
  </extLst>
</worksheet>
</file>

<file path=xl/worksheets/sheet27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1-000000000000}">
  <sheetPr codeName="Sheet270">
    <pageSetUpPr autoPageBreaks="0"/>
  </sheetPr>
  <dimension ref="A1:H13"/>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8" width="15" customWidth="1"/>
  </cols>
  <sheetData>
    <row r="1" spans="1:8" ht="11" customHeight="1" x14ac:dyDescent="0.35">
      <c r="A1" s="1" t="s">
        <v>5599</v>
      </c>
      <c r="C1" s="33" t="s">
        <v>20</v>
      </c>
      <c r="D1" s="33" t="s">
        <v>4958</v>
      </c>
    </row>
    <row r="2" spans="1:8" x14ac:dyDescent="0.35">
      <c r="C2" s="34"/>
      <c r="D2" s="34"/>
    </row>
    <row r="3" spans="1:8" ht="11" customHeight="1" x14ac:dyDescent="0.35">
      <c r="A3" s="3" t="s">
        <v>4929</v>
      </c>
      <c r="B3" s="2"/>
      <c r="C3" s="8"/>
      <c r="D3" s="5" t="s">
        <v>4959</v>
      </c>
    </row>
    <row r="4" spans="1:8" ht="10" customHeight="1" x14ac:dyDescent="0.35">
      <c r="A4" s="3" t="s">
        <v>2</v>
      </c>
      <c r="B4" s="2"/>
      <c r="C4" s="8"/>
      <c r="D4" s="8"/>
    </row>
    <row r="6" spans="1:8" ht="11" customHeight="1" x14ac:dyDescent="0.35">
      <c r="C6" s="35" t="s">
        <v>5161</v>
      </c>
      <c r="D6" s="36"/>
      <c r="E6" s="35" t="s">
        <v>5162</v>
      </c>
      <c r="F6" s="36"/>
      <c r="G6" s="36"/>
    </row>
    <row r="7" spans="1:8" ht="11" customHeight="1" x14ac:dyDescent="0.35">
      <c r="C7" s="3" t="s">
        <v>1382</v>
      </c>
      <c r="D7" s="3" t="s">
        <v>1429</v>
      </c>
      <c r="E7" s="3" t="s">
        <v>1382</v>
      </c>
      <c r="F7" s="3" t="s">
        <v>1429</v>
      </c>
      <c r="G7" s="3" t="s">
        <v>4976</v>
      </c>
      <c r="H7" s="33" t="s">
        <v>4942</v>
      </c>
    </row>
    <row r="8" spans="1:8" ht="11" customHeight="1" x14ac:dyDescent="0.35">
      <c r="C8" s="4" t="s">
        <v>1590</v>
      </c>
      <c r="D8" s="4" t="s">
        <v>1370</v>
      </c>
      <c r="E8" s="4" t="s">
        <v>1818</v>
      </c>
      <c r="F8" s="4" t="s">
        <v>1820</v>
      </c>
      <c r="G8" s="4" t="s">
        <v>1822</v>
      </c>
      <c r="H8" s="34"/>
    </row>
    <row r="9" spans="1:8" ht="11" customHeight="1" x14ac:dyDescent="0.35">
      <c r="A9" s="7" t="s">
        <v>5600</v>
      </c>
      <c r="B9" s="4" t="s">
        <v>584</v>
      </c>
      <c r="C9" s="6"/>
      <c r="D9" s="6"/>
      <c r="E9" s="6"/>
      <c r="F9" s="6"/>
      <c r="G9" s="6"/>
      <c r="H9" s="5" t="s">
        <v>5601</v>
      </c>
    </row>
    <row r="10" spans="1:8" ht="11" customHeight="1" x14ac:dyDescent="0.35">
      <c r="B10" s="5" t="s">
        <v>14</v>
      </c>
      <c r="C10" s="5" t="s">
        <v>5232</v>
      </c>
      <c r="D10" s="5" t="s">
        <v>5602</v>
      </c>
      <c r="E10" s="5" t="s">
        <v>5232</v>
      </c>
      <c r="F10" s="5" t="s">
        <v>5232</v>
      </c>
      <c r="G10" s="5" t="s">
        <v>4955</v>
      </c>
    </row>
    <row r="11" spans="1:8" ht="11" customHeight="1" x14ac:dyDescent="0.35">
      <c r="B11" s="5" t="s">
        <v>4953</v>
      </c>
      <c r="C11" s="8"/>
      <c r="D11" s="8"/>
      <c r="E11" s="8"/>
      <c r="F11" s="8"/>
      <c r="G11" s="5" t="s">
        <v>4957</v>
      </c>
    </row>
    <row r="12" spans="1:8" ht="11" customHeight="1" x14ac:dyDescent="0.35">
      <c r="B12" s="5" t="s">
        <v>5265</v>
      </c>
      <c r="C12" s="5" t="s">
        <v>5266</v>
      </c>
      <c r="D12" s="5" t="s">
        <v>5267</v>
      </c>
      <c r="E12" s="5" t="s">
        <v>5266</v>
      </c>
      <c r="F12" s="5" t="s">
        <v>5267</v>
      </c>
      <c r="G12" s="8"/>
    </row>
    <row r="13" spans="1:8" ht="11" customHeight="1" x14ac:dyDescent="0.35">
      <c r="B13" s="5" t="s">
        <v>1572</v>
      </c>
      <c r="C13" s="5" t="s">
        <v>5026</v>
      </c>
      <c r="D13" s="5" t="s">
        <v>5026</v>
      </c>
      <c r="E13" s="5" t="s">
        <v>5027</v>
      </c>
      <c r="F13" s="5" t="s">
        <v>5027</v>
      </c>
      <c r="G13" s="8"/>
    </row>
  </sheetData>
  <mergeCells count="5">
    <mergeCell ref="C1:C2"/>
    <mergeCell ref="D1:D2"/>
    <mergeCell ref="C6:D6"/>
    <mergeCell ref="H7:H8"/>
    <mergeCell ref="E6:G6"/>
  </mergeCells>
  <dataValidations count="1">
    <dataValidation type="custom" allowBlank="1" showErrorMessage="1" errorTitle="Error" error="Data is of incorrect type!" sqref="C9:G9" xr:uid="{00000000-0002-0000-0D01-000002000000}">
      <formula1>ISNUMBER(C9)</formula1>
    </dataValidation>
  </dataValidations>
  <hyperlinks>
    <hyperlink ref="A1" location="'Table of Contents'!A1" display="S.26.05.01.03 - Non-Life lapse risk" xr:uid="{00000000-0004-0000-0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D01-000000000000}">
          <x14:formula1>
            <xm:f>Enumerations!$A$938:$C$938</xm:f>
          </x14:formula1>
          <xm:sqref>B3</xm:sqref>
        </x14:dataValidation>
        <x14:dataValidation type="list" allowBlank="1" showErrorMessage="1" errorTitle="Error" error="Data is of incorrect type!" xr:uid="{00000000-0002-0000-0D01-000001000000}">
          <x14:formula1>
            <xm:f>Enumerations!$A$939:$A$939</xm:f>
          </x14:formula1>
          <xm:sqref>B4</xm:sqref>
        </x14:dataValidation>
      </x14:dataValidations>
    </ext>
  </extLst>
</worksheet>
</file>

<file path=xl/worksheets/sheet27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1-000000000000}">
  <sheetPr codeName="Sheet271">
    <pageSetUpPr autoPageBreaks="0"/>
  </sheetPr>
  <dimension ref="A1:G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5603</v>
      </c>
      <c r="C1" s="33" t="s">
        <v>20</v>
      </c>
      <c r="D1" s="33" t="s">
        <v>4958</v>
      </c>
    </row>
    <row r="2" spans="1:7" x14ac:dyDescent="0.35">
      <c r="C2" s="34"/>
      <c r="D2" s="34"/>
    </row>
    <row r="3" spans="1:7" ht="10" customHeight="1" x14ac:dyDescent="0.35">
      <c r="A3" s="3" t="s">
        <v>2</v>
      </c>
      <c r="B3" s="2"/>
      <c r="C3" s="8"/>
      <c r="D3" s="8"/>
    </row>
    <row r="4" spans="1:7" ht="11" customHeight="1" x14ac:dyDescent="0.35">
      <c r="A4" s="3" t="s">
        <v>4929</v>
      </c>
      <c r="B4" s="2"/>
      <c r="C4" s="8"/>
      <c r="D4" s="5" t="s">
        <v>4959</v>
      </c>
    </row>
    <row r="6" spans="1:7" ht="11" customHeight="1" x14ac:dyDescent="0.35">
      <c r="C6" s="3" t="s">
        <v>4976</v>
      </c>
      <c r="D6" s="33" t="s">
        <v>14</v>
      </c>
      <c r="E6" s="33" t="s">
        <v>4941</v>
      </c>
      <c r="F6" s="33" t="s">
        <v>4953</v>
      </c>
      <c r="G6" s="33" t="s">
        <v>4942</v>
      </c>
    </row>
    <row r="7" spans="1:7" ht="11" customHeight="1" x14ac:dyDescent="0.35">
      <c r="C7" s="4" t="s">
        <v>1824</v>
      </c>
      <c r="D7" s="34"/>
      <c r="E7" s="34"/>
      <c r="F7" s="34"/>
      <c r="G7" s="34"/>
    </row>
    <row r="8" spans="1:7" ht="11" customHeight="1" x14ac:dyDescent="0.35">
      <c r="A8" s="7" t="s">
        <v>5604</v>
      </c>
      <c r="B8" s="4" t="s">
        <v>596</v>
      </c>
      <c r="C8" s="6"/>
      <c r="D8" s="5" t="s">
        <v>5443</v>
      </c>
      <c r="E8" s="8"/>
      <c r="F8" s="5" t="s">
        <v>4957</v>
      </c>
      <c r="G8" s="5" t="s">
        <v>5607</v>
      </c>
    </row>
    <row r="9" spans="1:7" ht="11" customHeight="1" x14ac:dyDescent="0.35">
      <c r="A9" s="7" t="s">
        <v>5605</v>
      </c>
      <c r="B9" s="4" t="s">
        <v>1437</v>
      </c>
      <c r="C9" s="6"/>
      <c r="D9" s="5" t="s">
        <v>4955</v>
      </c>
      <c r="E9" s="5" t="s">
        <v>4949</v>
      </c>
      <c r="F9" s="5" t="s">
        <v>4957</v>
      </c>
      <c r="G9" s="5" t="s">
        <v>4947</v>
      </c>
    </row>
    <row r="10" spans="1:7" ht="11" customHeight="1" x14ac:dyDescent="0.35">
      <c r="A10" s="7" t="s">
        <v>5606</v>
      </c>
      <c r="B10" s="4" t="s">
        <v>823</v>
      </c>
      <c r="C10" s="6"/>
      <c r="D10" s="5" t="s">
        <v>4955</v>
      </c>
      <c r="E10" s="8"/>
      <c r="F10" s="5" t="s">
        <v>4956</v>
      </c>
      <c r="G10" s="5" t="s">
        <v>4947</v>
      </c>
    </row>
    <row r="11" spans="1:7" ht="11" customHeight="1" x14ac:dyDescent="0.35">
      <c r="B11" s="5" t="s">
        <v>493</v>
      </c>
      <c r="C11" s="5" t="s">
        <v>495</v>
      </c>
    </row>
  </sheetData>
  <mergeCells count="6">
    <mergeCell ref="F6:F7"/>
    <mergeCell ref="D1:D2"/>
    <mergeCell ref="G6:G7"/>
    <mergeCell ref="C1:C2"/>
    <mergeCell ref="D6:D7"/>
    <mergeCell ref="E6:E7"/>
  </mergeCells>
  <dataValidations count="1">
    <dataValidation type="custom" allowBlank="1" showErrorMessage="1" errorTitle="Error" error="Data is of incorrect type!" sqref="C8:C10" xr:uid="{00000000-0002-0000-0E01-000002000000}">
      <formula1>ISNUMBER(C8)</formula1>
    </dataValidation>
  </dataValidations>
  <hyperlinks>
    <hyperlink ref="A1" location="'Table of Contents'!A1" display="S.26.05.01.04 - Non-life catastrophe risk and total non-life underwriting risk" xr:uid="{00000000-0004-0000-0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E01-000000000000}">
          <x14:formula1>
            <xm:f>Enumerations!$A$940:$A$940</xm:f>
          </x14:formula1>
          <xm:sqref>B3</xm:sqref>
        </x14:dataValidation>
        <x14:dataValidation type="list" allowBlank="1" showErrorMessage="1" errorTitle="Error" error="Data is of incorrect type!" xr:uid="{00000000-0002-0000-0E01-000001000000}">
          <x14:formula1>
            <xm:f>Enumerations!$A$941:$C$941</xm:f>
          </x14:formula1>
          <xm:sqref>B4</xm:sqref>
        </x14:dataValidation>
      </x14:dataValidations>
    </ext>
  </extLst>
</worksheet>
</file>

<file path=xl/worksheets/sheet27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1-000000000000}">
  <sheetPr codeName="Sheet272">
    <pageSetUpPr autoPageBreaks="0"/>
  </sheetPr>
  <dimension ref="A1:D13"/>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5608</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5609</v>
      </c>
      <c r="B8" s="4" t="s">
        <v>518</v>
      </c>
      <c r="C8" s="6"/>
      <c r="D8" s="5" t="s">
        <v>5617</v>
      </c>
    </row>
    <row r="9" spans="1:4" ht="11" customHeight="1" x14ac:dyDescent="0.35">
      <c r="A9" s="7" t="s">
        <v>5610</v>
      </c>
      <c r="B9" s="4" t="s">
        <v>5611</v>
      </c>
      <c r="C9" s="6"/>
      <c r="D9" s="5" t="s">
        <v>5618</v>
      </c>
    </row>
    <row r="10" spans="1:4" ht="11" customHeight="1" x14ac:dyDescent="0.35">
      <c r="A10" s="7" t="s">
        <v>5612</v>
      </c>
      <c r="B10" s="4" t="s">
        <v>520</v>
      </c>
      <c r="C10" s="6"/>
      <c r="D10" s="5" t="s">
        <v>5619</v>
      </c>
    </row>
    <row r="11" spans="1:4" ht="11" customHeight="1" x14ac:dyDescent="0.35">
      <c r="A11" s="7" t="s">
        <v>5613</v>
      </c>
      <c r="B11" s="4" t="s">
        <v>1777</v>
      </c>
      <c r="C11" s="6"/>
      <c r="D11" s="5" t="s">
        <v>5620</v>
      </c>
    </row>
    <row r="12" spans="1:4" ht="11" customHeight="1" x14ac:dyDescent="0.35">
      <c r="A12" s="7" t="s">
        <v>5614</v>
      </c>
      <c r="B12" s="4" t="s">
        <v>1779</v>
      </c>
      <c r="C12" s="6"/>
      <c r="D12" s="5" t="s">
        <v>5621</v>
      </c>
    </row>
    <row r="13" spans="1:4" ht="11" customHeight="1" x14ac:dyDescent="0.35">
      <c r="A13" s="7" t="s">
        <v>5615</v>
      </c>
      <c r="B13" s="9" t="s">
        <v>5616</v>
      </c>
      <c r="C13" s="6"/>
      <c r="D13" s="5" t="s">
        <v>5622</v>
      </c>
    </row>
  </sheetData>
  <mergeCells count="3">
    <mergeCell ref="D6:D7"/>
    <mergeCell ref="C1:C2"/>
    <mergeCell ref="D1:D2"/>
  </mergeCells>
  <hyperlinks>
    <hyperlink ref="A1" location="'Table of Contents'!A1" display="S.26.05.01.05 - Simplifications used" xr:uid="{00000000-0004-0000-0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0F01-000000000000}">
          <x14:formula1>
            <xm:f>Enumerations!$A$942:$A$942</xm:f>
          </x14:formula1>
          <xm:sqref>B3</xm:sqref>
        </x14:dataValidation>
        <x14:dataValidation type="list" allowBlank="1" showErrorMessage="1" errorTitle="Error" error="Data is of incorrect type!" xr:uid="{00000000-0002-0000-0F01-000001000000}">
          <x14:formula1>
            <xm:f>Enumerations!$A$943:$C$943</xm:f>
          </x14:formula1>
          <xm:sqref>B4</xm:sqref>
        </x14:dataValidation>
        <x14:dataValidation type="list" allowBlank="1" showErrorMessage="1" errorTitle="Error" error="Data is of incorrect type!" xr:uid="{00000000-0002-0000-0F01-000002000000}">
          <x14:formula1>
            <xm:f>Enumerations!$A$944:$B$944</xm:f>
          </x14:formula1>
          <xm:sqref>C8</xm:sqref>
        </x14:dataValidation>
        <x14:dataValidation type="list" allowBlank="1" showErrorMessage="1" errorTitle="Error" error="Data is of incorrect type!" xr:uid="{00000000-0002-0000-0F01-000003000000}">
          <x14:formula1>
            <xm:f>Enumerations!$A$945:$B$945</xm:f>
          </x14:formula1>
          <xm:sqref>C9</xm:sqref>
        </x14:dataValidation>
        <x14:dataValidation type="list" allowBlank="1" showErrorMessage="1" errorTitle="Error" error="Data is of incorrect type!" xr:uid="{00000000-0002-0000-0F01-000004000000}">
          <x14:formula1>
            <xm:f>Enumerations!$A$946:$B$946</xm:f>
          </x14:formula1>
          <xm:sqref>C10</xm:sqref>
        </x14:dataValidation>
        <x14:dataValidation type="list" allowBlank="1" showErrorMessage="1" errorTitle="Error" error="Data is of incorrect type!" xr:uid="{00000000-0002-0000-0F01-000005000000}">
          <x14:formula1>
            <xm:f>Enumerations!$A$947:$B$947</xm:f>
          </x14:formula1>
          <xm:sqref>C11</xm:sqref>
        </x14:dataValidation>
        <x14:dataValidation type="list" allowBlank="1" showErrorMessage="1" errorTitle="Error" error="Data is of incorrect type!" xr:uid="{00000000-0002-0000-0F01-000006000000}">
          <x14:formula1>
            <xm:f>Enumerations!$A$948:$B$948</xm:f>
          </x14:formula1>
          <xm:sqref>C12</xm:sqref>
        </x14:dataValidation>
        <x14:dataValidation type="list" allowBlank="1" showErrorMessage="1" errorTitle="Error" error="Data is of incorrect type!" xr:uid="{00000000-0002-0000-0F01-000007000000}">
          <x14:formula1>
            <xm:f>Enumerations!$A$949:$B$949</xm:f>
          </x14:formula1>
          <xm:sqref>C13</xm:sqref>
        </x14:dataValidation>
      </x14:dataValidations>
    </ext>
  </extLst>
</worksheet>
</file>

<file path=xl/worksheets/sheet27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1-000000000000}">
  <sheetPr codeName="Sheet273">
    <pageSetUpPr autoPageBreaks="0"/>
  </sheetPr>
  <dimension ref="A1:K26"/>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1" width="15" customWidth="1"/>
  </cols>
  <sheetData>
    <row r="1" spans="1:11" ht="11" customHeight="1" x14ac:dyDescent="0.35">
      <c r="A1" s="1" t="s">
        <v>5624</v>
      </c>
      <c r="C1" s="33" t="s">
        <v>20</v>
      </c>
      <c r="D1" s="33" t="s">
        <v>4958</v>
      </c>
    </row>
    <row r="2" spans="1:11" x14ac:dyDescent="0.35">
      <c r="C2" s="34"/>
      <c r="D2" s="34"/>
    </row>
    <row r="3" spans="1:11" ht="10" customHeight="1" x14ac:dyDescent="0.35">
      <c r="A3" s="3" t="s">
        <v>2</v>
      </c>
      <c r="B3" s="2"/>
      <c r="C3" s="8"/>
      <c r="D3" s="8"/>
    </row>
    <row r="4" spans="1:11" ht="11" customHeight="1" x14ac:dyDescent="0.35">
      <c r="A4" s="3" t="s">
        <v>4929</v>
      </c>
      <c r="B4" s="2"/>
      <c r="C4" s="8"/>
      <c r="D4" s="5" t="s">
        <v>4959</v>
      </c>
    </row>
    <row r="6" spans="1:11" ht="11" customHeight="1" x14ac:dyDescent="0.35">
      <c r="C6" s="35" t="s">
        <v>5478</v>
      </c>
      <c r="D6" s="36"/>
      <c r="E6" s="36"/>
      <c r="F6" s="3" t="s">
        <v>5482</v>
      </c>
      <c r="G6" s="35" t="s">
        <v>5483</v>
      </c>
      <c r="H6" s="36"/>
      <c r="I6" s="36"/>
      <c r="J6" s="36"/>
    </row>
    <row r="7" spans="1:11" ht="11" customHeight="1" x14ac:dyDescent="0.35">
      <c r="C7" s="3" t="s">
        <v>5479</v>
      </c>
      <c r="D7" s="3" t="s">
        <v>5480</v>
      </c>
      <c r="E7" s="3" t="s">
        <v>5481</v>
      </c>
      <c r="F7" s="3" t="s">
        <v>5067</v>
      </c>
      <c r="G7" s="3" t="s">
        <v>5484</v>
      </c>
      <c r="H7" s="3" t="s">
        <v>5485</v>
      </c>
      <c r="I7" s="3" t="s">
        <v>5486</v>
      </c>
      <c r="J7" s="3" t="s">
        <v>5487</v>
      </c>
      <c r="K7" s="33" t="s">
        <v>492</v>
      </c>
    </row>
    <row r="8" spans="1:11" ht="11" customHeight="1" x14ac:dyDescent="0.35">
      <c r="C8" s="4" t="s">
        <v>1332</v>
      </c>
      <c r="D8" s="4" t="s">
        <v>1339</v>
      </c>
      <c r="E8" s="4" t="s">
        <v>1554</v>
      </c>
      <c r="F8" s="4" t="s">
        <v>1348</v>
      </c>
      <c r="G8" s="4" t="s">
        <v>1276</v>
      </c>
      <c r="H8" s="4" t="s">
        <v>1278</v>
      </c>
      <c r="I8" s="4" t="s">
        <v>1280</v>
      </c>
      <c r="J8" s="4" t="s">
        <v>1353</v>
      </c>
      <c r="K8" s="34"/>
    </row>
    <row r="9" spans="1:11" ht="11" customHeight="1" x14ac:dyDescent="0.35">
      <c r="A9" s="7" t="s">
        <v>5583</v>
      </c>
      <c r="B9" s="4" t="s">
        <v>528</v>
      </c>
      <c r="C9" s="6"/>
      <c r="D9" s="6"/>
      <c r="E9" s="6"/>
      <c r="F9" s="6"/>
      <c r="G9" s="6"/>
      <c r="H9" s="6"/>
      <c r="I9" s="6"/>
      <c r="J9" s="6"/>
      <c r="K9" s="5" t="s">
        <v>1877</v>
      </c>
    </row>
    <row r="10" spans="1:11" ht="11" customHeight="1" x14ac:dyDescent="0.35">
      <c r="A10" s="7" t="s">
        <v>5584</v>
      </c>
      <c r="B10" s="4" t="s">
        <v>536</v>
      </c>
      <c r="C10" s="6"/>
      <c r="D10" s="6"/>
      <c r="E10" s="6"/>
      <c r="F10" s="6"/>
      <c r="G10" s="6"/>
      <c r="H10" s="6"/>
      <c r="I10" s="6"/>
      <c r="J10" s="6"/>
      <c r="K10" s="5" t="s">
        <v>1878</v>
      </c>
    </row>
    <row r="11" spans="1:11" ht="11" customHeight="1" x14ac:dyDescent="0.35">
      <c r="A11" s="7" t="s">
        <v>5585</v>
      </c>
      <c r="B11" s="4" t="s">
        <v>794</v>
      </c>
      <c r="C11" s="6"/>
      <c r="D11" s="6"/>
      <c r="E11" s="6"/>
      <c r="F11" s="6"/>
      <c r="G11" s="6"/>
      <c r="H11" s="6"/>
      <c r="I11" s="6"/>
      <c r="J11" s="6"/>
      <c r="K11" s="5" t="s">
        <v>1879</v>
      </c>
    </row>
    <row r="12" spans="1:11" ht="11" customHeight="1" x14ac:dyDescent="0.35">
      <c r="A12" s="7" t="s">
        <v>5586</v>
      </c>
      <c r="B12" s="4" t="s">
        <v>965</v>
      </c>
      <c r="C12" s="6"/>
      <c r="D12" s="6"/>
      <c r="E12" s="6"/>
      <c r="F12" s="6"/>
      <c r="G12" s="6"/>
      <c r="H12" s="6"/>
      <c r="I12" s="6"/>
      <c r="J12" s="6"/>
      <c r="K12" s="5" t="s">
        <v>1880</v>
      </c>
    </row>
    <row r="13" spans="1:11" ht="11" customHeight="1" x14ac:dyDescent="0.35">
      <c r="A13" s="7" t="s">
        <v>5587</v>
      </c>
      <c r="B13" s="4" t="s">
        <v>538</v>
      </c>
      <c r="C13" s="6"/>
      <c r="D13" s="6"/>
      <c r="E13" s="6"/>
      <c r="F13" s="6"/>
      <c r="G13" s="6"/>
      <c r="H13" s="6"/>
      <c r="I13" s="6"/>
      <c r="J13" s="6"/>
      <c r="K13" s="5" t="s">
        <v>1881</v>
      </c>
    </row>
    <row r="14" spans="1:11" ht="11" customHeight="1" x14ac:dyDescent="0.35">
      <c r="A14" s="7" t="s">
        <v>5588</v>
      </c>
      <c r="B14" s="4" t="s">
        <v>540</v>
      </c>
      <c r="C14" s="6"/>
      <c r="D14" s="6"/>
      <c r="E14" s="6"/>
      <c r="F14" s="6"/>
      <c r="G14" s="6"/>
      <c r="H14" s="6"/>
      <c r="I14" s="6"/>
      <c r="J14" s="6"/>
      <c r="K14" s="5" t="s">
        <v>1882</v>
      </c>
    </row>
    <row r="15" spans="1:11" ht="11" customHeight="1" x14ac:dyDescent="0.35">
      <c r="A15" s="7" t="s">
        <v>5589</v>
      </c>
      <c r="B15" s="4" t="s">
        <v>544</v>
      </c>
      <c r="C15" s="6"/>
      <c r="D15" s="6"/>
      <c r="E15" s="6"/>
      <c r="F15" s="6"/>
      <c r="G15" s="6"/>
      <c r="H15" s="6"/>
      <c r="I15" s="6"/>
      <c r="J15" s="6"/>
      <c r="K15" s="5" t="s">
        <v>1883</v>
      </c>
    </row>
    <row r="16" spans="1:11" ht="11" customHeight="1" x14ac:dyDescent="0.35">
      <c r="A16" s="7" t="s">
        <v>1814</v>
      </c>
      <c r="B16" s="4" t="s">
        <v>546</v>
      </c>
      <c r="C16" s="6"/>
      <c r="D16" s="6"/>
      <c r="E16" s="6"/>
      <c r="F16" s="6"/>
      <c r="G16" s="6"/>
      <c r="H16" s="6"/>
      <c r="I16" s="6"/>
      <c r="J16" s="6"/>
      <c r="K16" s="5" t="s">
        <v>1884</v>
      </c>
    </row>
    <row r="17" spans="1:11" ht="11" customHeight="1" x14ac:dyDescent="0.35">
      <c r="A17" s="7" t="s">
        <v>5590</v>
      </c>
      <c r="B17" s="4" t="s">
        <v>970</v>
      </c>
      <c r="C17" s="6"/>
      <c r="D17" s="6"/>
      <c r="E17" s="6"/>
      <c r="F17" s="6"/>
      <c r="G17" s="6"/>
      <c r="H17" s="6"/>
      <c r="I17" s="6"/>
      <c r="J17" s="6"/>
      <c r="K17" s="5" t="s">
        <v>1885</v>
      </c>
    </row>
    <row r="18" spans="1:11" ht="11" customHeight="1" x14ac:dyDescent="0.35">
      <c r="A18" s="7" t="s">
        <v>5591</v>
      </c>
      <c r="B18" s="4" t="s">
        <v>548</v>
      </c>
      <c r="C18" s="6"/>
      <c r="D18" s="6"/>
      <c r="E18" s="6"/>
      <c r="F18" s="6"/>
      <c r="G18" s="6"/>
      <c r="H18" s="6"/>
      <c r="I18" s="6"/>
      <c r="J18" s="6"/>
      <c r="K18" s="5" t="s">
        <v>1735</v>
      </c>
    </row>
    <row r="19" spans="1:11" ht="11" customHeight="1" x14ac:dyDescent="0.35">
      <c r="A19" s="7" t="s">
        <v>5592</v>
      </c>
      <c r="B19" s="4" t="s">
        <v>550</v>
      </c>
      <c r="C19" s="6"/>
      <c r="D19" s="6"/>
      <c r="E19" s="6"/>
      <c r="F19" s="6"/>
      <c r="G19" s="6"/>
      <c r="H19" s="6"/>
      <c r="I19" s="6"/>
      <c r="J19" s="6"/>
      <c r="K19" s="5" t="s">
        <v>1733</v>
      </c>
    </row>
    <row r="20" spans="1:11" ht="11" customHeight="1" x14ac:dyDescent="0.35">
      <c r="A20" s="7" t="s">
        <v>5593</v>
      </c>
      <c r="B20" s="4" t="s">
        <v>552</v>
      </c>
      <c r="C20" s="6"/>
      <c r="D20" s="6"/>
      <c r="E20" s="6"/>
      <c r="F20" s="6"/>
      <c r="G20" s="6"/>
      <c r="H20" s="6"/>
      <c r="I20" s="6"/>
      <c r="J20" s="6"/>
      <c r="K20" s="5" t="s">
        <v>1734</v>
      </c>
    </row>
    <row r="21" spans="1:11" ht="11" customHeight="1" x14ac:dyDescent="0.35">
      <c r="A21" s="7" t="s">
        <v>5491</v>
      </c>
      <c r="B21" s="4" t="s">
        <v>554</v>
      </c>
      <c r="C21" s="12"/>
      <c r="D21" s="12"/>
      <c r="E21" s="12"/>
      <c r="F21" s="12"/>
      <c r="G21" s="12"/>
      <c r="H21" s="12"/>
      <c r="I21" s="12"/>
      <c r="J21" s="6"/>
      <c r="K21" s="5" t="s">
        <v>1530</v>
      </c>
    </row>
    <row r="22" spans="1:11" ht="11" customHeight="1" x14ac:dyDescent="0.35">
      <c r="A22" s="7" t="s">
        <v>5492</v>
      </c>
      <c r="B22" s="4" t="s">
        <v>556</v>
      </c>
      <c r="C22" s="6"/>
      <c r="D22" s="12"/>
      <c r="E22" s="12"/>
      <c r="F22" s="12"/>
      <c r="G22" s="12"/>
      <c r="H22" s="12"/>
      <c r="I22" s="12"/>
      <c r="J22" s="12"/>
      <c r="K22" s="8"/>
    </row>
    <row r="23" spans="1:11" ht="11" customHeight="1" x14ac:dyDescent="0.35">
      <c r="B23" s="5" t="s">
        <v>14</v>
      </c>
      <c r="C23" s="5" t="s">
        <v>5496</v>
      </c>
      <c r="D23" s="5" t="s">
        <v>5494</v>
      </c>
      <c r="E23" s="5" t="s">
        <v>5497</v>
      </c>
      <c r="F23" s="5" t="s">
        <v>5496</v>
      </c>
      <c r="G23" s="5" t="s">
        <v>5232</v>
      </c>
      <c r="H23" s="5" t="s">
        <v>5232</v>
      </c>
      <c r="I23" s="5" t="s">
        <v>5500</v>
      </c>
      <c r="J23" s="5" t="s">
        <v>5232</v>
      </c>
    </row>
    <row r="24" spans="1:11" ht="11" customHeight="1" x14ac:dyDescent="0.35">
      <c r="B24" s="5" t="s">
        <v>4941</v>
      </c>
      <c r="C24" s="8"/>
      <c r="D24" s="8"/>
      <c r="E24" s="8"/>
      <c r="F24" s="8"/>
      <c r="G24" s="8"/>
      <c r="H24" s="8"/>
      <c r="I24" s="5" t="s">
        <v>4949</v>
      </c>
      <c r="J24" s="8"/>
    </row>
    <row r="25" spans="1:11" ht="11" customHeight="1" x14ac:dyDescent="0.35">
      <c r="B25" s="5" t="s">
        <v>4942</v>
      </c>
      <c r="C25" s="5" t="s">
        <v>5594</v>
      </c>
      <c r="D25" s="5" t="s">
        <v>5594</v>
      </c>
      <c r="E25" s="5" t="s">
        <v>5594</v>
      </c>
      <c r="F25" s="5" t="s">
        <v>5595</v>
      </c>
      <c r="G25" s="5" t="s">
        <v>5594</v>
      </c>
      <c r="H25" s="5" t="s">
        <v>5595</v>
      </c>
      <c r="I25" s="5" t="s">
        <v>5596</v>
      </c>
      <c r="J25" s="5" t="s">
        <v>5596</v>
      </c>
    </row>
    <row r="26" spans="1:11" ht="11" customHeight="1" x14ac:dyDescent="0.35">
      <c r="B26" s="5" t="s">
        <v>493</v>
      </c>
      <c r="C26" s="5" t="s">
        <v>495</v>
      </c>
      <c r="D26" s="8"/>
      <c r="E26" s="5" t="s">
        <v>495</v>
      </c>
      <c r="F26" s="5" t="s">
        <v>495</v>
      </c>
      <c r="G26" s="5" t="s">
        <v>495</v>
      </c>
      <c r="H26" s="5" t="s">
        <v>495</v>
      </c>
      <c r="I26" s="5" t="s">
        <v>495</v>
      </c>
      <c r="J26" s="5" t="s">
        <v>495</v>
      </c>
    </row>
  </sheetData>
  <mergeCells count="5">
    <mergeCell ref="C1:C2"/>
    <mergeCell ref="C6:E6"/>
    <mergeCell ref="K7:K8"/>
    <mergeCell ref="D1:D2"/>
    <mergeCell ref="G6:J6"/>
  </mergeCells>
  <dataValidations count="1">
    <dataValidation type="custom" allowBlank="1" showErrorMessage="1" errorTitle="Error" error="Data is of incorrect type!" sqref="C9:C22 E9:J22" xr:uid="{00000000-0002-0000-1001-000002000000}">
      <formula1>ISNUMBER(C9)</formula1>
    </dataValidation>
  </dataValidations>
  <hyperlinks>
    <hyperlink ref="A1" location="'Table of Contents'!A1" display="S.26.05.04.01 - Non-life premium and reserve Risk" xr:uid="{00000000-0004-0000-1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001-000000000000}">
          <x14:formula1>
            <xm:f>Enumerations!$A$950:$A$950</xm:f>
          </x14:formula1>
          <xm:sqref>B3</xm:sqref>
        </x14:dataValidation>
        <x14:dataValidation type="list" allowBlank="1" showErrorMessage="1" errorTitle="Error" error="Data is of incorrect type!" xr:uid="{00000000-0002-0000-1001-000001000000}">
          <x14:formula1>
            <xm:f>Enumerations!$A$951:$C$951</xm:f>
          </x14:formula1>
          <xm:sqref>B4</xm:sqref>
        </x14:dataValidation>
        <x14:dataValidation type="list" allowBlank="1" showErrorMessage="1" errorTitle="Error" error="Data is of incorrect type!" xr:uid="{00000000-0002-0000-1001-000003000000}">
          <x14:formula1>
            <xm:f>Enumerations!$A$952:$B$952</xm:f>
          </x14:formula1>
          <xm:sqref>D9:D22</xm:sqref>
        </x14:dataValidation>
      </x14:dataValidations>
    </ext>
  </extLst>
</worksheet>
</file>

<file path=xl/worksheets/sheet27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1-000000000000}">
  <sheetPr codeName="Sheet274">
    <pageSetUpPr autoPageBreaks="0"/>
  </sheetPr>
  <dimension ref="A1:F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5625</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4976</v>
      </c>
      <c r="D6" s="33" t="s">
        <v>14</v>
      </c>
      <c r="E6" s="33" t="s">
        <v>4953</v>
      </c>
      <c r="F6" s="33" t="s">
        <v>4942</v>
      </c>
    </row>
    <row r="7" spans="1:6" ht="11" customHeight="1" x14ac:dyDescent="0.35">
      <c r="C7" s="4" t="s">
        <v>1588</v>
      </c>
      <c r="D7" s="34"/>
      <c r="E7" s="34"/>
      <c r="F7" s="34"/>
    </row>
    <row r="8" spans="1:6" ht="11" customHeight="1" x14ac:dyDescent="0.35">
      <c r="A8" s="7" t="s">
        <v>5598</v>
      </c>
      <c r="B8" s="4" t="s">
        <v>570</v>
      </c>
      <c r="C8" s="6"/>
      <c r="D8" s="5" t="s">
        <v>4955</v>
      </c>
      <c r="E8" s="5" t="s">
        <v>4956</v>
      </c>
      <c r="F8" s="5" t="s">
        <v>5596</v>
      </c>
    </row>
    <row r="9" spans="1:6" ht="11" customHeight="1" x14ac:dyDescent="0.35">
      <c r="B9" s="5" t="s">
        <v>493</v>
      </c>
      <c r="C9" s="5" t="s">
        <v>495</v>
      </c>
    </row>
  </sheetData>
  <mergeCells count="5">
    <mergeCell ref="D6:D7"/>
    <mergeCell ref="E6:E7"/>
    <mergeCell ref="F6:F7"/>
    <mergeCell ref="D1:D2"/>
    <mergeCell ref="C1:C2"/>
  </mergeCells>
  <dataValidations count="1">
    <dataValidation type="custom" allowBlank="1" showErrorMessage="1" errorTitle="Error" error="Data is of incorrect type!" sqref="C8" xr:uid="{00000000-0002-0000-1101-000002000000}">
      <formula1>ISNUMBER(C8)</formula1>
    </dataValidation>
  </dataValidations>
  <hyperlinks>
    <hyperlink ref="A1" location="'Table of Contents'!A1" display="S.26.05.04.02 - Non-life premium and reserve risk" xr:uid="{00000000-0004-0000-1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101-000000000000}">
          <x14:formula1>
            <xm:f>Enumerations!$A$953:$A$953</xm:f>
          </x14:formula1>
          <xm:sqref>B3</xm:sqref>
        </x14:dataValidation>
        <x14:dataValidation type="list" allowBlank="1" showErrorMessage="1" errorTitle="Error" error="Data is of incorrect type!" xr:uid="{00000000-0002-0000-1101-000001000000}">
          <x14:formula1>
            <xm:f>Enumerations!$A$954:$C$954</xm:f>
          </x14:formula1>
          <xm:sqref>B4</xm:sqref>
        </x14:dataValidation>
      </x14:dataValidations>
    </ext>
  </extLst>
</worksheet>
</file>

<file path=xl/worksheets/sheet27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1-000000000000}">
  <sheetPr codeName="Sheet275">
    <pageSetUpPr autoPageBreaks="0"/>
  </sheetPr>
  <dimension ref="A1:H13"/>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8" width="15" customWidth="1"/>
  </cols>
  <sheetData>
    <row r="1" spans="1:8" ht="11" customHeight="1" x14ac:dyDescent="0.35">
      <c r="A1" s="1" t="s">
        <v>5626</v>
      </c>
      <c r="C1" s="33" t="s">
        <v>20</v>
      </c>
      <c r="D1" s="33" t="s">
        <v>4958</v>
      </c>
    </row>
    <row r="2" spans="1:8" x14ac:dyDescent="0.35">
      <c r="C2" s="34"/>
      <c r="D2" s="34"/>
    </row>
    <row r="3" spans="1:8" ht="10" customHeight="1" x14ac:dyDescent="0.35">
      <c r="A3" s="3" t="s">
        <v>2</v>
      </c>
      <c r="B3" s="2"/>
      <c r="C3" s="8"/>
      <c r="D3" s="8"/>
    </row>
    <row r="4" spans="1:8" ht="11" customHeight="1" x14ac:dyDescent="0.35">
      <c r="A4" s="3" t="s">
        <v>4929</v>
      </c>
      <c r="B4" s="2"/>
      <c r="C4" s="8"/>
      <c r="D4" s="5" t="s">
        <v>4959</v>
      </c>
    </row>
    <row r="6" spans="1:8" ht="11" customHeight="1" x14ac:dyDescent="0.35">
      <c r="C6" s="35" t="s">
        <v>5161</v>
      </c>
      <c r="D6" s="36"/>
      <c r="E6" s="35" t="s">
        <v>5162</v>
      </c>
      <c r="F6" s="36"/>
      <c r="G6" s="36"/>
    </row>
    <row r="7" spans="1:8" ht="11" customHeight="1" x14ac:dyDescent="0.35">
      <c r="C7" s="3" t="s">
        <v>1382</v>
      </c>
      <c r="D7" s="3" t="s">
        <v>1429</v>
      </c>
      <c r="E7" s="3" t="s">
        <v>1382</v>
      </c>
      <c r="F7" s="3" t="s">
        <v>1429</v>
      </c>
      <c r="G7" s="3" t="s">
        <v>4976</v>
      </c>
      <c r="H7" s="33" t="s">
        <v>4942</v>
      </c>
    </row>
    <row r="8" spans="1:8" ht="11" customHeight="1" x14ac:dyDescent="0.35">
      <c r="C8" s="4" t="s">
        <v>1590</v>
      </c>
      <c r="D8" s="4" t="s">
        <v>1370</v>
      </c>
      <c r="E8" s="4" t="s">
        <v>1818</v>
      </c>
      <c r="F8" s="4" t="s">
        <v>1820</v>
      </c>
      <c r="G8" s="4" t="s">
        <v>1822</v>
      </c>
      <c r="H8" s="34"/>
    </row>
    <row r="9" spans="1:8" ht="11" customHeight="1" x14ac:dyDescent="0.35">
      <c r="A9" s="7" t="s">
        <v>5600</v>
      </c>
      <c r="B9" s="4" t="s">
        <v>584</v>
      </c>
      <c r="C9" s="6"/>
      <c r="D9" s="6"/>
      <c r="E9" s="6"/>
      <c r="F9" s="6"/>
      <c r="G9" s="6"/>
      <c r="H9" s="5" t="s">
        <v>5601</v>
      </c>
    </row>
    <row r="10" spans="1:8" ht="11" customHeight="1" x14ac:dyDescent="0.35">
      <c r="B10" s="5" t="s">
        <v>14</v>
      </c>
      <c r="C10" s="5" t="s">
        <v>5232</v>
      </c>
      <c r="D10" s="5" t="s">
        <v>5602</v>
      </c>
      <c r="E10" s="5" t="s">
        <v>5232</v>
      </c>
      <c r="F10" s="5" t="s">
        <v>5232</v>
      </c>
      <c r="G10" s="5" t="s">
        <v>4955</v>
      </c>
    </row>
    <row r="11" spans="1:8" ht="11" customHeight="1" x14ac:dyDescent="0.35">
      <c r="B11" s="5" t="s">
        <v>4953</v>
      </c>
      <c r="C11" s="8"/>
      <c r="D11" s="8"/>
      <c r="E11" s="8"/>
      <c r="F11" s="8"/>
      <c r="G11" s="5" t="s">
        <v>4957</v>
      </c>
    </row>
    <row r="12" spans="1:8" ht="11" customHeight="1" x14ac:dyDescent="0.35">
      <c r="B12" s="5" t="s">
        <v>5265</v>
      </c>
      <c r="C12" s="5" t="s">
        <v>5266</v>
      </c>
      <c r="D12" s="5" t="s">
        <v>5267</v>
      </c>
      <c r="E12" s="5" t="s">
        <v>5266</v>
      </c>
      <c r="F12" s="5" t="s">
        <v>5267</v>
      </c>
      <c r="G12" s="8"/>
    </row>
    <row r="13" spans="1:8" ht="11" customHeight="1" x14ac:dyDescent="0.35">
      <c r="B13" s="5" t="s">
        <v>1572</v>
      </c>
      <c r="C13" s="5" t="s">
        <v>5026</v>
      </c>
      <c r="D13" s="5" t="s">
        <v>5026</v>
      </c>
      <c r="E13" s="5" t="s">
        <v>5027</v>
      </c>
      <c r="F13" s="5" t="s">
        <v>5027</v>
      </c>
      <c r="G13" s="8"/>
    </row>
  </sheetData>
  <mergeCells count="5">
    <mergeCell ref="C1:C2"/>
    <mergeCell ref="D1:D2"/>
    <mergeCell ref="H7:H8"/>
    <mergeCell ref="E6:G6"/>
    <mergeCell ref="C6:D6"/>
  </mergeCells>
  <dataValidations count="1">
    <dataValidation type="custom" allowBlank="1" showErrorMessage="1" errorTitle="Error" error="Data is of incorrect type!" sqref="C9:G9" xr:uid="{00000000-0002-0000-1201-000002000000}">
      <formula1>ISNUMBER(C9)</formula1>
    </dataValidation>
  </dataValidations>
  <hyperlinks>
    <hyperlink ref="A1" location="'Table of Contents'!A1" display="S.26.05.04.03 - Non-Life lapse risk" xr:uid="{00000000-0004-0000-1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201-000000000000}">
          <x14:formula1>
            <xm:f>Enumerations!$A$955:$A$955</xm:f>
          </x14:formula1>
          <xm:sqref>B3</xm:sqref>
        </x14:dataValidation>
        <x14:dataValidation type="list" allowBlank="1" showErrorMessage="1" errorTitle="Error" error="Data is of incorrect type!" xr:uid="{00000000-0002-0000-1201-000001000000}">
          <x14:formula1>
            <xm:f>Enumerations!$A$956:$C$956</xm:f>
          </x14:formula1>
          <xm:sqref>B4</xm:sqref>
        </x14:dataValidation>
      </x14:dataValidations>
    </ext>
  </extLst>
</worksheet>
</file>

<file path=xl/worksheets/sheet27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1-000000000000}">
  <sheetPr codeName="Sheet276">
    <pageSetUpPr autoPageBreaks="0"/>
  </sheetPr>
  <dimension ref="A1:G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5627</v>
      </c>
      <c r="C1" s="33" t="s">
        <v>20</v>
      </c>
      <c r="D1" s="33" t="s">
        <v>4958</v>
      </c>
    </row>
    <row r="2" spans="1:7" x14ac:dyDescent="0.35">
      <c r="C2" s="34"/>
      <c r="D2" s="34"/>
    </row>
    <row r="3" spans="1:7" ht="10" customHeight="1" x14ac:dyDescent="0.35">
      <c r="A3" s="3" t="s">
        <v>2</v>
      </c>
      <c r="B3" s="2"/>
      <c r="C3" s="8"/>
      <c r="D3" s="8"/>
    </row>
    <row r="4" spans="1:7" ht="11" customHeight="1" x14ac:dyDescent="0.35">
      <c r="A4" s="3" t="s">
        <v>4929</v>
      </c>
      <c r="B4" s="2"/>
      <c r="C4" s="8"/>
      <c r="D4" s="5" t="s">
        <v>4959</v>
      </c>
    </row>
    <row r="6" spans="1:7" ht="11" customHeight="1" x14ac:dyDescent="0.35">
      <c r="C6" s="3" t="s">
        <v>4976</v>
      </c>
      <c r="D6" s="33" t="s">
        <v>14</v>
      </c>
      <c r="E6" s="33" t="s">
        <v>4941</v>
      </c>
      <c r="F6" s="33" t="s">
        <v>4953</v>
      </c>
      <c r="G6" s="33" t="s">
        <v>4942</v>
      </c>
    </row>
    <row r="7" spans="1:7" ht="11" customHeight="1" x14ac:dyDescent="0.35">
      <c r="C7" s="4" t="s">
        <v>1824</v>
      </c>
      <c r="D7" s="34"/>
      <c r="E7" s="34"/>
      <c r="F7" s="34"/>
      <c r="G7" s="34"/>
    </row>
    <row r="8" spans="1:7" ht="11" customHeight="1" x14ac:dyDescent="0.35">
      <c r="A8" s="7" t="s">
        <v>5604</v>
      </c>
      <c r="B8" s="4" t="s">
        <v>596</v>
      </c>
      <c r="C8" s="6"/>
      <c r="D8" s="5" t="s">
        <v>5443</v>
      </c>
      <c r="E8" s="8"/>
      <c r="F8" s="5" t="s">
        <v>4957</v>
      </c>
      <c r="G8" s="5" t="s">
        <v>5607</v>
      </c>
    </row>
    <row r="9" spans="1:7" ht="11" customHeight="1" x14ac:dyDescent="0.35">
      <c r="A9" s="7" t="s">
        <v>5605</v>
      </c>
      <c r="B9" s="4" t="s">
        <v>1437</v>
      </c>
      <c r="C9" s="6"/>
      <c r="D9" s="5" t="s">
        <v>4955</v>
      </c>
      <c r="E9" s="5" t="s">
        <v>4949</v>
      </c>
      <c r="F9" s="5" t="s">
        <v>4957</v>
      </c>
      <c r="G9" s="5" t="s">
        <v>4947</v>
      </c>
    </row>
    <row r="10" spans="1:7" ht="11" customHeight="1" x14ac:dyDescent="0.35">
      <c r="A10" s="7" t="s">
        <v>5606</v>
      </c>
      <c r="B10" s="4" t="s">
        <v>823</v>
      </c>
      <c r="C10" s="6"/>
      <c r="D10" s="5" t="s">
        <v>4955</v>
      </c>
      <c r="E10" s="8"/>
      <c r="F10" s="5" t="s">
        <v>4956</v>
      </c>
      <c r="G10" s="5" t="s">
        <v>4947</v>
      </c>
    </row>
    <row r="11" spans="1:7" ht="11" customHeight="1" x14ac:dyDescent="0.35">
      <c r="B11" s="5" t="s">
        <v>493</v>
      </c>
      <c r="C11" s="5" t="s">
        <v>495</v>
      </c>
    </row>
  </sheetData>
  <mergeCells count="6">
    <mergeCell ref="C1:C2"/>
    <mergeCell ref="D6:D7"/>
    <mergeCell ref="E6:E7"/>
    <mergeCell ref="F6:F7"/>
    <mergeCell ref="G6:G7"/>
    <mergeCell ref="D1:D2"/>
  </mergeCells>
  <dataValidations count="1">
    <dataValidation type="custom" allowBlank="1" showErrorMessage="1" errorTitle="Error" error="Data is of incorrect type!" sqref="C8:C10" xr:uid="{00000000-0002-0000-1301-000002000000}">
      <formula1>ISNUMBER(C8)</formula1>
    </dataValidation>
  </dataValidations>
  <hyperlinks>
    <hyperlink ref="A1" location="'Table of Contents'!A1" display="S.26.05.04.04 - Non-life catastrophe risk and total non-life underwriting risk" xr:uid="{00000000-0004-0000-1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301-000000000000}">
          <x14:formula1>
            <xm:f>Enumerations!$A$957:$A$957</xm:f>
          </x14:formula1>
          <xm:sqref>B3</xm:sqref>
        </x14:dataValidation>
        <x14:dataValidation type="list" allowBlank="1" showErrorMessage="1" errorTitle="Error" error="Data is of incorrect type!" xr:uid="{00000000-0002-0000-1301-000001000000}">
          <x14:formula1>
            <xm:f>Enumerations!$A$958:$C$958</xm:f>
          </x14:formula1>
          <xm:sqref>B4</xm:sqref>
        </x14:dataValidation>
      </x14:dataValidations>
    </ext>
  </extLst>
</worksheet>
</file>

<file path=xl/worksheets/sheet27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1-000000000000}">
  <sheetPr codeName="Sheet277">
    <pageSetUpPr autoPageBreaks="0"/>
  </sheetPr>
  <dimension ref="A1:D13"/>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5628</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515</v>
      </c>
      <c r="D7" s="34"/>
    </row>
    <row r="8" spans="1:4" ht="11" customHeight="1" x14ac:dyDescent="0.35">
      <c r="A8" s="7" t="s">
        <v>5609</v>
      </c>
      <c r="B8" s="4" t="s">
        <v>518</v>
      </c>
      <c r="C8" s="6"/>
      <c r="D8" s="5" t="s">
        <v>5617</v>
      </c>
    </row>
    <row r="9" spans="1:4" ht="11" customHeight="1" x14ac:dyDescent="0.35">
      <c r="A9" s="7" t="s">
        <v>5610</v>
      </c>
      <c r="B9" s="4" t="s">
        <v>5611</v>
      </c>
      <c r="C9" s="6"/>
      <c r="D9" s="5" t="s">
        <v>5618</v>
      </c>
    </row>
    <row r="10" spans="1:4" ht="11" customHeight="1" x14ac:dyDescent="0.35">
      <c r="A10" s="7" t="s">
        <v>5612</v>
      </c>
      <c r="B10" s="4" t="s">
        <v>520</v>
      </c>
      <c r="C10" s="6"/>
      <c r="D10" s="5" t="s">
        <v>5619</v>
      </c>
    </row>
    <row r="11" spans="1:4" ht="11" customHeight="1" x14ac:dyDescent="0.35">
      <c r="A11" s="7" t="s">
        <v>5613</v>
      </c>
      <c r="B11" s="4" t="s">
        <v>1777</v>
      </c>
      <c r="C11" s="6"/>
      <c r="D11" s="5" t="s">
        <v>5620</v>
      </c>
    </row>
    <row r="12" spans="1:4" ht="11" customHeight="1" x14ac:dyDescent="0.35">
      <c r="A12" s="7" t="s">
        <v>5614</v>
      </c>
      <c r="B12" s="4" t="s">
        <v>1779</v>
      </c>
      <c r="C12" s="6"/>
      <c r="D12" s="5" t="s">
        <v>5621</v>
      </c>
    </row>
    <row r="13" spans="1:4" ht="11" customHeight="1" x14ac:dyDescent="0.35">
      <c r="A13" s="7" t="s">
        <v>5615</v>
      </c>
      <c r="B13" s="9" t="s">
        <v>5616</v>
      </c>
      <c r="C13" s="6"/>
      <c r="D13" s="5" t="s">
        <v>5622</v>
      </c>
    </row>
  </sheetData>
  <mergeCells count="3">
    <mergeCell ref="D1:D2"/>
    <mergeCell ref="C1:C2"/>
    <mergeCell ref="D6:D7"/>
  </mergeCells>
  <hyperlinks>
    <hyperlink ref="A1" location="'Table of Contents'!A1" display="S.26.05.04.05 - Simplifications used" xr:uid="{00000000-0004-0000-1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1401-000000000000}">
          <x14:formula1>
            <xm:f>Enumerations!$A$959:$A$959</xm:f>
          </x14:formula1>
          <xm:sqref>B3</xm:sqref>
        </x14:dataValidation>
        <x14:dataValidation type="list" allowBlank="1" showErrorMessage="1" errorTitle="Error" error="Data is of incorrect type!" xr:uid="{00000000-0002-0000-1401-000001000000}">
          <x14:formula1>
            <xm:f>Enumerations!$A$960:$C$960</xm:f>
          </x14:formula1>
          <xm:sqref>B4</xm:sqref>
        </x14:dataValidation>
        <x14:dataValidation type="list" allowBlank="1" showErrorMessage="1" errorTitle="Error" error="Data is of incorrect type!" xr:uid="{00000000-0002-0000-1401-000002000000}">
          <x14:formula1>
            <xm:f>Enumerations!$A$961:$B$961</xm:f>
          </x14:formula1>
          <xm:sqref>C8</xm:sqref>
        </x14:dataValidation>
        <x14:dataValidation type="list" allowBlank="1" showErrorMessage="1" errorTitle="Error" error="Data is of incorrect type!" xr:uid="{00000000-0002-0000-1401-000003000000}">
          <x14:formula1>
            <xm:f>Enumerations!$A$962:$B$962</xm:f>
          </x14:formula1>
          <xm:sqref>C9</xm:sqref>
        </x14:dataValidation>
        <x14:dataValidation type="list" allowBlank="1" showErrorMessage="1" errorTitle="Error" error="Data is of incorrect type!" xr:uid="{00000000-0002-0000-1401-000004000000}">
          <x14:formula1>
            <xm:f>Enumerations!$A$963:$B$963</xm:f>
          </x14:formula1>
          <xm:sqref>C10</xm:sqref>
        </x14:dataValidation>
        <x14:dataValidation type="list" allowBlank="1" showErrorMessage="1" errorTitle="Error" error="Data is of incorrect type!" xr:uid="{00000000-0002-0000-1401-000005000000}">
          <x14:formula1>
            <xm:f>Enumerations!$A$964:$B$964</xm:f>
          </x14:formula1>
          <xm:sqref>C11</xm:sqref>
        </x14:dataValidation>
        <x14:dataValidation type="list" allowBlank="1" showErrorMessage="1" errorTitle="Error" error="Data is of incorrect type!" xr:uid="{00000000-0002-0000-1401-000006000000}">
          <x14:formula1>
            <xm:f>Enumerations!$A$965:$B$965</xm:f>
          </x14:formula1>
          <xm:sqref>C12</xm:sqref>
        </x14:dataValidation>
        <x14:dataValidation type="list" allowBlank="1" showErrorMessage="1" errorTitle="Error" error="Data is of incorrect type!" xr:uid="{00000000-0002-0000-1401-000007000000}">
          <x14:formula1>
            <xm:f>Enumerations!$A$966:$B$966</xm:f>
          </x14:formula1>
          <xm:sqref>C13</xm:sqref>
        </x14:dataValidation>
      </x14:dataValidations>
    </ext>
  </extLst>
</worksheet>
</file>

<file path=xl/worksheets/sheet27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1-000000000000}">
  <sheetPr codeName="Sheet278">
    <pageSetUpPr autoPageBreaks="0"/>
  </sheetPr>
  <dimension ref="A1:K25"/>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1" width="15" customWidth="1"/>
  </cols>
  <sheetData>
    <row r="1" spans="1:11" ht="11" customHeight="1" x14ac:dyDescent="0.35">
      <c r="A1" s="1" t="s">
        <v>5629</v>
      </c>
      <c r="C1" s="33" t="s">
        <v>20</v>
      </c>
      <c r="D1" s="33" t="s">
        <v>4958</v>
      </c>
    </row>
    <row r="2" spans="1:11" x14ac:dyDescent="0.35">
      <c r="C2" s="34"/>
      <c r="D2" s="34"/>
    </row>
    <row r="3" spans="1:11" ht="10" customHeight="1" x14ac:dyDescent="0.35">
      <c r="A3" s="3" t="s">
        <v>2</v>
      </c>
      <c r="B3" s="2"/>
      <c r="C3" s="8"/>
      <c r="D3" s="8"/>
    </row>
    <row r="4" spans="1:11" ht="11" customHeight="1" x14ac:dyDescent="0.35">
      <c r="A4" s="3" t="s">
        <v>4929</v>
      </c>
      <c r="B4" s="2"/>
      <c r="C4" s="8"/>
      <c r="D4" s="5" t="s">
        <v>4959</v>
      </c>
    </row>
    <row r="6" spans="1:11" ht="11" customHeight="1" x14ac:dyDescent="0.35">
      <c r="D6" s="3" t="s">
        <v>5630</v>
      </c>
      <c r="E6" s="33" t="s">
        <v>14</v>
      </c>
      <c r="F6" s="33" t="s">
        <v>492</v>
      </c>
      <c r="G6" s="33" t="s">
        <v>484</v>
      </c>
      <c r="H6" s="33" t="s">
        <v>1750</v>
      </c>
      <c r="I6" s="33" t="s">
        <v>4942</v>
      </c>
      <c r="J6" s="33" t="s">
        <v>1572</v>
      </c>
      <c r="K6" s="33" t="s">
        <v>1476</v>
      </c>
    </row>
    <row r="7" spans="1:11" ht="11" customHeight="1" x14ac:dyDescent="0.35">
      <c r="D7" s="4" t="s">
        <v>1332</v>
      </c>
      <c r="E7" s="34"/>
      <c r="F7" s="34"/>
      <c r="G7" s="34"/>
      <c r="H7" s="34"/>
      <c r="I7" s="34"/>
      <c r="J7" s="34"/>
      <c r="K7" s="34"/>
    </row>
    <row r="8" spans="1:11" ht="11" customHeight="1" x14ac:dyDescent="0.35">
      <c r="A8" s="37" t="s">
        <v>5631</v>
      </c>
      <c r="B8" s="7" t="s">
        <v>5632</v>
      </c>
      <c r="C8" s="4" t="s">
        <v>528</v>
      </c>
      <c r="D8" s="6"/>
      <c r="E8" s="5" t="s">
        <v>5652</v>
      </c>
      <c r="F8" s="5" t="s">
        <v>1532</v>
      </c>
      <c r="G8" s="8"/>
      <c r="H8" s="8"/>
      <c r="I8" s="8"/>
      <c r="J8" s="8"/>
      <c r="K8" s="5" t="s">
        <v>3563</v>
      </c>
    </row>
    <row r="9" spans="1:11" ht="11" customHeight="1" x14ac:dyDescent="0.35">
      <c r="A9" s="36"/>
      <c r="B9" s="7" t="s">
        <v>5633</v>
      </c>
      <c r="C9" s="4" t="s">
        <v>536</v>
      </c>
      <c r="D9" s="6"/>
      <c r="E9" s="5" t="s">
        <v>5652</v>
      </c>
      <c r="F9" s="5" t="s">
        <v>497</v>
      </c>
      <c r="G9" s="8"/>
      <c r="H9" s="8"/>
      <c r="I9" s="8"/>
      <c r="J9" s="8"/>
      <c r="K9" s="5" t="s">
        <v>3563</v>
      </c>
    </row>
    <row r="10" spans="1:11" ht="11" customHeight="1" x14ac:dyDescent="0.35">
      <c r="A10" s="36"/>
      <c r="B10" s="7" t="s">
        <v>5634</v>
      </c>
      <c r="C10" s="4" t="s">
        <v>794</v>
      </c>
      <c r="D10" s="6"/>
      <c r="E10" s="5" t="s">
        <v>5652</v>
      </c>
      <c r="F10" s="5" t="s">
        <v>1529</v>
      </c>
      <c r="G10" s="8"/>
      <c r="H10" s="8"/>
      <c r="I10" s="8"/>
      <c r="J10" s="8"/>
      <c r="K10" s="5" t="s">
        <v>3563</v>
      </c>
    </row>
    <row r="11" spans="1:11" ht="11" customHeight="1" x14ac:dyDescent="0.35">
      <c r="A11" s="37" t="s">
        <v>5635</v>
      </c>
      <c r="B11" s="36"/>
      <c r="C11" s="4" t="s">
        <v>965</v>
      </c>
      <c r="D11" s="6"/>
      <c r="E11" s="5" t="s">
        <v>5509</v>
      </c>
      <c r="F11" s="8"/>
      <c r="G11" s="8"/>
      <c r="H11" s="8"/>
      <c r="I11" s="5" t="s">
        <v>5650</v>
      </c>
      <c r="J11" s="8"/>
      <c r="K11" s="8"/>
    </row>
    <row r="12" spans="1:11" ht="11" customHeight="1" x14ac:dyDescent="0.35">
      <c r="A12" s="37" t="s">
        <v>5636</v>
      </c>
      <c r="B12" s="7" t="s">
        <v>5637</v>
      </c>
      <c r="C12" s="4" t="s">
        <v>550</v>
      </c>
      <c r="D12" s="6"/>
      <c r="E12" s="5" t="s">
        <v>5658</v>
      </c>
      <c r="F12" s="5" t="s">
        <v>1532</v>
      </c>
      <c r="G12" s="5" t="s">
        <v>5657</v>
      </c>
      <c r="H12" s="5" t="s">
        <v>1770</v>
      </c>
      <c r="I12" s="8"/>
      <c r="J12" s="8"/>
      <c r="K12" s="8"/>
    </row>
    <row r="13" spans="1:11" ht="11" customHeight="1" x14ac:dyDescent="0.35">
      <c r="A13" s="36"/>
      <c r="B13" s="7" t="s">
        <v>5638</v>
      </c>
      <c r="C13" s="4" t="s">
        <v>552</v>
      </c>
      <c r="D13" s="6"/>
      <c r="E13" s="5" t="s">
        <v>5658</v>
      </c>
      <c r="F13" s="5" t="s">
        <v>497</v>
      </c>
      <c r="G13" s="5" t="s">
        <v>5657</v>
      </c>
      <c r="H13" s="5" t="s">
        <v>1770</v>
      </c>
      <c r="I13" s="8"/>
      <c r="J13" s="8"/>
      <c r="K13" s="8"/>
    </row>
    <row r="14" spans="1:11" ht="11" customHeight="1" x14ac:dyDescent="0.35">
      <c r="A14" s="36"/>
      <c r="B14" s="7" t="s">
        <v>5639</v>
      </c>
      <c r="C14" s="4" t="s">
        <v>554</v>
      </c>
      <c r="D14" s="6"/>
      <c r="E14" s="5" t="s">
        <v>5658</v>
      </c>
      <c r="F14" s="5" t="s">
        <v>1529</v>
      </c>
      <c r="G14" s="5" t="s">
        <v>5657</v>
      </c>
      <c r="H14" s="5" t="s">
        <v>1770</v>
      </c>
      <c r="I14" s="8"/>
      <c r="J14" s="8"/>
      <c r="K14" s="8"/>
    </row>
    <row r="15" spans="1:11" ht="11" customHeight="1" x14ac:dyDescent="0.35">
      <c r="A15" s="36"/>
      <c r="B15" s="7" t="s">
        <v>5640</v>
      </c>
      <c r="C15" s="4" t="s">
        <v>556</v>
      </c>
      <c r="D15" s="6"/>
      <c r="E15" s="5" t="s">
        <v>5658</v>
      </c>
      <c r="F15" s="5" t="s">
        <v>1532</v>
      </c>
      <c r="G15" s="5" t="s">
        <v>5659</v>
      </c>
      <c r="H15" s="5" t="s">
        <v>1770</v>
      </c>
      <c r="I15" s="8"/>
      <c r="J15" s="8"/>
      <c r="K15" s="8"/>
    </row>
    <row r="16" spans="1:11" ht="11" customHeight="1" x14ac:dyDescent="0.35">
      <c r="A16" s="36"/>
      <c r="B16" s="7" t="s">
        <v>5641</v>
      </c>
      <c r="C16" s="4" t="s">
        <v>558</v>
      </c>
      <c r="D16" s="6"/>
      <c r="E16" s="5" t="s">
        <v>5658</v>
      </c>
      <c r="F16" s="5" t="s">
        <v>497</v>
      </c>
      <c r="G16" s="5" t="s">
        <v>5659</v>
      </c>
      <c r="H16" s="5" t="s">
        <v>1770</v>
      </c>
      <c r="I16" s="8"/>
      <c r="J16" s="8"/>
      <c r="K16" s="8"/>
    </row>
    <row r="17" spans="1:11" ht="11" customHeight="1" x14ac:dyDescent="0.35">
      <c r="A17" s="36"/>
      <c r="B17" s="7" t="s">
        <v>5642</v>
      </c>
      <c r="C17" s="4" t="s">
        <v>560</v>
      </c>
      <c r="D17" s="6"/>
      <c r="E17" s="5" t="s">
        <v>5658</v>
      </c>
      <c r="F17" s="5" t="s">
        <v>1529</v>
      </c>
      <c r="G17" s="5" t="s">
        <v>5659</v>
      </c>
      <c r="H17" s="5" t="s">
        <v>1770</v>
      </c>
      <c r="I17" s="8"/>
      <c r="J17" s="8"/>
      <c r="K17" s="8"/>
    </row>
    <row r="18" spans="1:11" ht="11" customHeight="1" x14ac:dyDescent="0.35">
      <c r="A18" s="37" t="s">
        <v>5643</v>
      </c>
      <c r="B18" s="36"/>
      <c r="C18" s="4" t="s">
        <v>986</v>
      </c>
      <c r="D18" s="6"/>
      <c r="E18" s="5" t="s">
        <v>5509</v>
      </c>
      <c r="F18" s="8"/>
      <c r="G18" s="8"/>
      <c r="H18" s="8"/>
      <c r="I18" s="5" t="s">
        <v>5651</v>
      </c>
      <c r="J18" s="8"/>
      <c r="K18" s="8"/>
    </row>
    <row r="19" spans="1:11" ht="11" customHeight="1" x14ac:dyDescent="0.35">
      <c r="A19" s="37" t="s">
        <v>5644</v>
      </c>
      <c r="B19" s="7" t="s">
        <v>5645</v>
      </c>
      <c r="C19" s="4" t="s">
        <v>570</v>
      </c>
      <c r="D19" s="6"/>
      <c r="E19" s="5" t="s">
        <v>5509</v>
      </c>
      <c r="F19" s="8"/>
      <c r="G19" s="8"/>
      <c r="H19" s="8"/>
      <c r="I19" s="5" t="s">
        <v>4999</v>
      </c>
      <c r="J19" s="5" t="s">
        <v>5653</v>
      </c>
      <c r="K19" s="8"/>
    </row>
    <row r="20" spans="1:11" ht="11" customHeight="1" x14ac:dyDescent="0.35">
      <c r="A20" s="36"/>
      <c r="B20" s="7" t="s">
        <v>5646</v>
      </c>
      <c r="C20" s="4" t="s">
        <v>572</v>
      </c>
      <c r="D20" s="6"/>
      <c r="E20" s="5" t="s">
        <v>5509</v>
      </c>
      <c r="F20" s="8"/>
      <c r="G20" s="8"/>
      <c r="H20" s="8"/>
      <c r="I20" s="5" t="s">
        <v>4999</v>
      </c>
      <c r="J20" s="5" t="s">
        <v>5654</v>
      </c>
      <c r="K20" s="8"/>
    </row>
    <row r="21" spans="1:11" ht="11" customHeight="1" x14ac:dyDescent="0.35">
      <c r="A21" s="36"/>
      <c r="B21" s="7" t="s">
        <v>5647</v>
      </c>
      <c r="C21" s="4" t="s">
        <v>574</v>
      </c>
      <c r="D21" s="6"/>
      <c r="E21" s="5" t="s">
        <v>5509</v>
      </c>
      <c r="F21" s="8"/>
      <c r="G21" s="8"/>
      <c r="H21" s="8"/>
      <c r="I21" s="5" t="s">
        <v>4999</v>
      </c>
      <c r="J21" s="5" t="s">
        <v>5655</v>
      </c>
      <c r="K21" s="8"/>
    </row>
    <row r="22" spans="1:11" ht="11" customHeight="1" x14ac:dyDescent="0.35">
      <c r="A22" s="36"/>
      <c r="B22" s="7" t="s">
        <v>5648</v>
      </c>
      <c r="C22" s="4" t="s">
        <v>576</v>
      </c>
      <c r="D22" s="6"/>
      <c r="E22" s="5" t="s">
        <v>5656</v>
      </c>
      <c r="F22" s="8"/>
      <c r="G22" s="5" t="s">
        <v>5657</v>
      </c>
      <c r="H22" s="8"/>
      <c r="I22" s="5" t="s">
        <v>4999</v>
      </c>
      <c r="J22" s="8"/>
      <c r="K22" s="8"/>
    </row>
    <row r="23" spans="1:11" ht="11" customHeight="1" x14ac:dyDescent="0.35">
      <c r="A23" s="37" t="s">
        <v>5649</v>
      </c>
      <c r="B23" s="36"/>
      <c r="C23" s="4" t="s">
        <v>1417</v>
      </c>
      <c r="D23" s="6"/>
      <c r="E23" s="5" t="s">
        <v>4986</v>
      </c>
      <c r="F23" s="8"/>
      <c r="G23" s="8"/>
      <c r="H23" s="8"/>
      <c r="I23" s="5" t="s">
        <v>4999</v>
      </c>
      <c r="J23" s="8"/>
      <c r="K23" s="8"/>
    </row>
    <row r="24" spans="1:11" ht="11" customHeight="1" x14ac:dyDescent="0.35">
      <c r="C24" s="5" t="s">
        <v>4953</v>
      </c>
      <c r="D24" s="5" t="s">
        <v>4956</v>
      </c>
    </row>
    <row r="25" spans="1:11" ht="11" customHeight="1" x14ac:dyDescent="0.35">
      <c r="C25" s="5" t="s">
        <v>493</v>
      </c>
      <c r="D25" s="5" t="s">
        <v>495</v>
      </c>
    </row>
  </sheetData>
  <mergeCells count="15">
    <mergeCell ref="J6:J7"/>
    <mergeCell ref="A12:A17"/>
    <mergeCell ref="K6:K7"/>
    <mergeCell ref="C1:C2"/>
    <mergeCell ref="A23:B23"/>
    <mergeCell ref="E6:E7"/>
    <mergeCell ref="A19:A22"/>
    <mergeCell ref="A8:A10"/>
    <mergeCell ref="A11:B11"/>
    <mergeCell ref="A18:B18"/>
    <mergeCell ref="H6:H7"/>
    <mergeCell ref="I6:I7"/>
    <mergeCell ref="F6:F7"/>
    <mergeCell ref="D1:D2"/>
    <mergeCell ref="G6:G7"/>
  </mergeCells>
  <dataValidations count="1">
    <dataValidation type="custom" allowBlank="1" showErrorMessage="1" errorTitle="Error" error="Data is of incorrect type!" sqref="D8:D23" xr:uid="{00000000-0002-0000-1501-000002000000}">
      <formula1>ISNUMBER(D8)</formula1>
    </dataValidation>
  </dataValidations>
  <hyperlinks>
    <hyperlink ref="A1" location="'Table of Contents'!A1" display="S.26.06.01.01 - Operational risk - basic information" xr:uid="{00000000-0004-0000-1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501-000000000000}">
          <x14:formula1>
            <xm:f>Enumerations!$A$967:$A$967</xm:f>
          </x14:formula1>
          <xm:sqref>B3</xm:sqref>
        </x14:dataValidation>
        <x14:dataValidation type="list" allowBlank="1" showErrorMessage="1" errorTitle="Error" error="Data is of incorrect type!" xr:uid="{00000000-0002-0000-1501-000001000000}">
          <x14:formula1>
            <xm:f>Enumerations!$A$968:$C$968</xm:f>
          </x14:formula1>
          <xm:sqref>B4</xm:sqref>
        </x14:dataValidation>
      </x14:dataValidations>
    </ext>
  </extLst>
</worksheet>
</file>

<file path=xl/worksheets/sheet27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1-000000000000}">
  <sheetPr codeName="Sheet279">
    <pageSetUpPr autoPageBreaks="0"/>
  </sheetPr>
  <dimension ref="A1:D10"/>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5660</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1332</v>
      </c>
      <c r="D7" s="34"/>
    </row>
    <row r="8" spans="1:4" ht="11" customHeight="1" x14ac:dyDescent="0.35">
      <c r="A8" s="7" t="s">
        <v>5661</v>
      </c>
      <c r="B8" s="4" t="s">
        <v>518</v>
      </c>
      <c r="C8" s="6"/>
      <c r="D8" s="5" t="s">
        <v>5662</v>
      </c>
    </row>
    <row r="9" spans="1:4" ht="11" customHeight="1" x14ac:dyDescent="0.35">
      <c r="B9" s="5" t="s">
        <v>4953</v>
      </c>
      <c r="C9" s="5" t="s">
        <v>4956</v>
      </c>
    </row>
    <row r="10" spans="1:4" ht="11" customHeight="1" x14ac:dyDescent="0.35">
      <c r="B10" s="5" t="s">
        <v>493</v>
      </c>
      <c r="C10" s="5" t="s">
        <v>495</v>
      </c>
    </row>
  </sheetData>
  <mergeCells count="3">
    <mergeCell ref="C1:C2"/>
    <mergeCell ref="D1:D2"/>
    <mergeCell ref="D6:D7"/>
  </mergeCells>
  <hyperlinks>
    <hyperlink ref="A1" location="'Table of Contents'!A1" display="S.26.06.01.02 - Simplifications used" xr:uid="{00000000-0004-0000-1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601-000000000000}">
          <x14:formula1>
            <xm:f>Enumerations!$A$969:$A$969</xm:f>
          </x14:formula1>
          <xm:sqref>B3</xm:sqref>
        </x14:dataValidation>
        <x14:dataValidation type="list" allowBlank="1" showErrorMessage="1" errorTitle="Error" error="Data is of incorrect type!" xr:uid="{00000000-0002-0000-1601-000001000000}">
          <x14:formula1>
            <xm:f>Enumerations!$A$970:$C$970</xm:f>
          </x14:formula1>
          <xm:sqref>B4</xm:sqref>
        </x14:dataValidation>
        <x14:dataValidation type="list" allowBlank="1" showErrorMessage="1" errorTitle="Error" error="Data is of incorrect type!" xr:uid="{00000000-0002-0000-1601-000002000000}">
          <x14:formula1>
            <xm:f>Enumerations!$A$971:$B$971</xm:f>
          </x14:formula1>
          <xm:sqref>C8</xm:sqref>
        </x14:dataValidation>
      </x14:dataValidations>
    </ext>
  </extLst>
</worksheet>
</file>

<file path=xl/worksheets/sheet28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1-000000000000}">
  <sheetPr codeName="Sheet280">
    <pageSetUpPr autoPageBreaks="0"/>
  </sheetPr>
  <dimension ref="A1:K25"/>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1" width="15" customWidth="1"/>
  </cols>
  <sheetData>
    <row r="1" spans="1:11" ht="11" customHeight="1" x14ac:dyDescent="0.35">
      <c r="A1" s="1" t="s">
        <v>5663</v>
      </c>
      <c r="C1" s="33" t="s">
        <v>20</v>
      </c>
      <c r="D1" s="33" t="s">
        <v>4958</v>
      </c>
    </row>
    <row r="2" spans="1:11" x14ac:dyDescent="0.35">
      <c r="C2" s="34"/>
      <c r="D2" s="34"/>
    </row>
    <row r="3" spans="1:11" ht="10" customHeight="1" x14ac:dyDescent="0.35">
      <c r="A3" s="3" t="s">
        <v>2</v>
      </c>
      <c r="B3" s="2"/>
      <c r="C3" s="8"/>
      <c r="D3" s="8"/>
    </row>
    <row r="4" spans="1:11" ht="11" customHeight="1" x14ac:dyDescent="0.35">
      <c r="A4" s="3" t="s">
        <v>4929</v>
      </c>
      <c r="B4" s="2"/>
      <c r="C4" s="8"/>
      <c r="D4" s="5" t="s">
        <v>4959</v>
      </c>
    </row>
    <row r="6" spans="1:11" ht="11" customHeight="1" x14ac:dyDescent="0.35">
      <c r="D6" s="3" t="s">
        <v>5630</v>
      </c>
      <c r="E6" s="33" t="s">
        <v>14</v>
      </c>
      <c r="F6" s="33" t="s">
        <v>492</v>
      </c>
      <c r="G6" s="33" t="s">
        <v>484</v>
      </c>
      <c r="H6" s="33" t="s">
        <v>1750</v>
      </c>
      <c r="I6" s="33" t="s">
        <v>4942</v>
      </c>
      <c r="J6" s="33" t="s">
        <v>1572</v>
      </c>
      <c r="K6" s="33" t="s">
        <v>1476</v>
      </c>
    </row>
    <row r="7" spans="1:11" ht="11" customHeight="1" x14ac:dyDescent="0.35">
      <c r="D7" s="4" t="s">
        <v>1332</v>
      </c>
      <c r="E7" s="34"/>
      <c r="F7" s="34"/>
      <c r="G7" s="34"/>
      <c r="H7" s="34"/>
      <c r="I7" s="34"/>
      <c r="J7" s="34"/>
      <c r="K7" s="34"/>
    </row>
    <row r="8" spans="1:11" ht="11" customHeight="1" x14ac:dyDescent="0.35">
      <c r="A8" s="37" t="s">
        <v>5631</v>
      </c>
      <c r="B8" s="7" t="s">
        <v>5632</v>
      </c>
      <c r="C8" s="4" t="s">
        <v>528</v>
      </c>
      <c r="D8" s="6"/>
      <c r="E8" s="5" t="s">
        <v>5652</v>
      </c>
      <c r="F8" s="5" t="s">
        <v>1532</v>
      </c>
      <c r="G8" s="8"/>
      <c r="H8" s="8"/>
      <c r="I8" s="8"/>
      <c r="J8" s="8"/>
      <c r="K8" s="5" t="s">
        <v>3563</v>
      </c>
    </row>
    <row r="9" spans="1:11" ht="11" customHeight="1" x14ac:dyDescent="0.35">
      <c r="A9" s="36"/>
      <c r="B9" s="7" t="s">
        <v>5633</v>
      </c>
      <c r="C9" s="4" t="s">
        <v>536</v>
      </c>
      <c r="D9" s="6"/>
      <c r="E9" s="5" t="s">
        <v>5652</v>
      </c>
      <c r="F9" s="5" t="s">
        <v>497</v>
      </c>
      <c r="G9" s="8"/>
      <c r="H9" s="8"/>
      <c r="I9" s="8"/>
      <c r="J9" s="8"/>
      <c r="K9" s="5" t="s">
        <v>3563</v>
      </c>
    </row>
    <row r="10" spans="1:11" ht="11" customHeight="1" x14ac:dyDescent="0.35">
      <c r="A10" s="36"/>
      <c r="B10" s="7" t="s">
        <v>5634</v>
      </c>
      <c r="C10" s="4" t="s">
        <v>794</v>
      </c>
      <c r="D10" s="6"/>
      <c r="E10" s="5" t="s">
        <v>5652</v>
      </c>
      <c r="F10" s="5" t="s">
        <v>1529</v>
      </c>
      <c r="G10" s="8"/>
      <c r="H10" s="8"/>
      <c r="I10" s="8"/>
      <c r="J10" s="8"/>
      <c r="K10" s="5" t="s">
        <v>3563</v>
      </c>
    </row>
    <row r="11" spans="1:11" ht="11" customHeight="1" x14ac:dyDescent="0.35">
      <c r="A11" s="37" t="s">
        <v>5635</v>
      </c>
      <c r="B11" s="36"/>
      <c r="C11" s="4" t="s">
        <v>965</v>
      </c>
      <c r="D11" s="6"/>
      <c r="E11" s="5" t="s">
        <v>5509</v>
      </c>
      <c r="F11" s="8"/>
      <c r="G11" s="8"/>
      <c r="H11" s="8"/>
      <c r="I11" s="5" t="s">
        <v>5650</v>
      </c>
      <c r="J11" s="8"/>
      <c r="K11" s="8"/>
    </row>
    <row r="12" spans="1:11" ht="11" customHeight="1" x14ac:dyDescent="0.35">
      <c r="A12" s="37" t="s">
        <v>5636</v>
      </c>
      <c r="B12" s="7" t="s">
        <v>5637</v>
      </c>
      <c r="C12" s="4" t="s">
        <v>550</v>
      </c>
      <c r="D12" s="6"/>
      <c r="E12" s="5" t="s">
        <v>5658</v>
      </c>
      <c r="F12" s="5" t="s">
        <v>1532</v>
      </c>
      <c r="G12" s="5" t="s">
        <v>5657</v>
      </c>
      <c r="H12" s="5" t="s">
        <v>1770</v>
      </c>
      <c r="I12" s="8"/>
      <c r="J12" s="8"/>
      <c r="K12" s="8"/>
    </row>
    <row r="13" spans="1:11" ht="11" customHeight="1" x14ac:dyDescent="0.35">
      <c r="A13" s="36"/>
      <c r="B13" s="7" t="s">
        <v>5638</v>
      </c>
      <c r="C13" s="4" t="s">
        <v>552</v>
      </c>
      <c r="D13" s="6"/>
      <c r="E13" s="5" t="s">
        <v>5658</v>
      </c>
      <c r="F13" s="5" t="s">
        <v>497</v>
      </c>
      <c r="G13" s="5" t="s">
        <v>5657</v>
      </c>
      <c r="H13" s="5" t="s">
        <v>1770</v>
      </c>
      <c r="I13" s="8"/>
      <c r="J13" s="8"/>
      <c r="K13" s="8"/>
    </row>
    <row r="14" spans="1:11" ht="11" customHeight="1" x14ac:dyDescent="0.35">
      <c r="A14" s="36"/>
      <c r="B14" s="7" t="s">
        <v>5639</v>
      </c>
      <c r="C14" s="4" t="s">
        <v>554</v>
      </c>
      <c r="D14" s="6"/>
      <c r="E14" s="5" t="s">
        <v>5658</v>
      </c>
      <c r="F14" s="5" t="s">
        <v>1529</v>
      </c>
      <c r="G14" s="5" t="s">
        <v>5657</v>
      </c>
      <c r="H14" s="5" t="s">
        <v>1770</v>
      </c>
      <c r="I14" s="8"/>
      <c r="J14" s="8"/>
      <c r="K14" s="8"/>
    </row>
    <row r="15" spans="1:11" ht="11" customHeight="1" x14ac:dyDescent="0.35">
      <c r="A15" s="36"/>
      <c r="B15" s="7" t="s">
        <v>5640</v>
      </c>
      <c r="C15" s="4" t="s">
        <v>556</v>
      </c>
      <c r="D15" s="6"/>
      <c r="E15" s="5" t="s">
        <v>5658</v>
      </c>
      <c r="F15" s="5" t="s">
        <v>1532</v>
      </c>
      <c r="G15" s="5" t="s">
        <v>5659</v>
      </c>
      <c r="H15" s="5" t="s">
        <v>1770</v>
      </c>
      <c r="I15" s="8"/>
      <c r="J15" s="8"/>
      <c r="K15" s="8"/>
    </row>
    <row r="16" spans="1:11" ht="11" customHeight="1" x14ac:dyDescent="0.35">
      <c r="A16" s="36"/>
      <c r="B16" s="7" t="s">
        <v>5641</v>
      </c>
      <c r="C16" s="4" t="s">
        <v>558</v>
      </c>
      <c r="D16" s="6"/>
      <c r="E16" s="5" t="s">
        <v>5658</v>
      </c>
      <c r="F16" s="5" t="s">
        <v>497</v>
      </c>
      <c r="G16" s="5" t="s">
        <v>5659</v>
      </c>
      <c r="H16" s="5" t="s">
        <v>1770</v>
      </c>
      <c r="I16" s="8"/>
      <c r="J16" s="8"/>
      <c r="K16" s="8"/>
    </row>
    <row r="17" spans="1:11" ht="11" customHeight="1" x14ac:dyDescent="0.35">
      <c r="A17" s="36"/>
      <c r="B17" s="7" t="s">
        <v>5642</v>
      </c>
      <c r="C17" s="4" t="s">
        <v>560</v>
      </c>
      <c r="D17" s="6"/>
      <c r="E17" s="5" t="s">
        <v>5658</v>
      </c>
      <c r="F17" s="5" t="s">
        <v>1529</v>
      </c>
      <c r="G17" s="5" t="s">
        <v>5659</v>
      </c>
      <c r="H17" s="5" t="s">
        <v>1770</v>
      </c>
      <c r="I17" s="8"/>
      <c r="J17" s="8"/>
      <c r="K17" s="8"/>
    </row>
    <row r="18" spans="1:11" ht="11" customHeight="1" x14ac:dyDescent="0.35">
      <c r="A18" s="37" t="s">
        <v>5643</v>
      </c>
      <c r="B18" s="36"/>
      <c r="C18" s="4" t="s">
        <v>986</v>
      </c>
      <c r="D18" s="6"/>
      <c r="E18" s="5" t="s">
        <v>5509</v>
      </c>
      <c r="F18" s="8"/>
      <c r="G18" s="8"/>
      <c r="H18" s="8"/>
      <c r="I18" s="5" t="s">
        <v>5651</v>
      </c>
      <c r="J18" s="8"/>
      <c r="K18" s="8"/>
    </row>
    <row r="19" spans="1:11" ht="11" customHeight="1" x14ac:dyDescent="0.35">
      <c r="A19" s="37" t="s">
        <v>5644</v>
      </c>
      <c r="B19" s="7" t="s">
        <v>5645</v>
      </c>
      <c r="C19" s="4" t="s">
        <v>570</v>
      </c>
      <c r="D19" s="6"/>
      <c r="E19" s="5" t="s">
        <v>5509</v>
      </c>
      <c r="F19" s="8"/>
      <c r="G19" s="8"/>
      <c r="H19" s="8"/>
      <c r="I19" s="5" t="s">
        <v>4999</v>
      </c>
      <c r="J19" s="5" t="s">
        <v>5653</v>
      </c>
      <c r="K19" s="8"/>
    </row>
    <row r="20" spans="1:11" ht="11" customHeight="1" x14ac:dyDescent="0.35">
      <c r="A20" s="36"/>
      <c r="B20" s="7" t="s">
        <v>5646</v>
      </c>
      <c r="C20" s="4" t="s">
        <v>572</v>
      </c>
      <c r="D20" s="6"/>
      <c r="E20" s="5" t="s">
        <v>5509</v>
      </c>
      <c r="F20" s="8"/>
      <c r="G20" s="8"/>
      <c r="H20" s="8"/>
      <c r="I20" s="5" t="s">
        <v>4999</v>
      </c>
      <c r="J20" s="5" t="s">
        <v>5654</v>
      </c>
      <c r="K20" s="8"/>
    </row>
    <row r="21" spans="1:11" ht="11" customHeight="1" x14ac:dyDescent="0.35">
      <c r="A21" s="36"/>
      <c r="B21" s="7" t="s">
        <v>5647</v>
      </c>
      <c r="C21" s="4" t="s">
        <v>574</v>
      </c>
      <c r="D21" s="6"/>
      <c r="E21" s="5" t="s">
        <v>5509</v>
      </c>
      <c r="F21" s="8"/>
      <c r="G21" s="8"/>
      <c r="H21" s="8"/>
      <c r="I21" s="5" t="s">
        <v>4999</v>
      </c>
      <c r="J21" s="5" t="s">
        <v>5655</v>
      </c>
      <c r="K21" s="8"/>
    </row>
    <row r="22" spans="1:11" ht="11" customHeight="1" x14ac:dyDescent="0.35">
      <c r="A22" s="36"/>
      <c r="B22" s="7" t="s">
        <v>5648</v>
      </c>
      <c r="C22" s="4" t="s">
        <v>576</v>
      </c>
      <c r="D22" s="6"/>
      <c r="E22" s="5" t="s">
        <v>5656</v>
      </c>
      <c r="F22" s="8"/>
      <c r="G22" s="5" t="s">
        <v>5657</v>
      </c>
      <c r="H22" s="8"/>
      <c r="I22" s="5" t="s">
        <v>4999</v>
      </c>
      <c r="J22" s="8"/>
      <c r="K22" s="8"/>
    </row>
    <row r="23" spans="1:11" ht="11" customHeight="1" x14ac:dyDescent="0.35">
      <c r="A23" s="37" t="s">
        <v>5649</v>
      </c>
      <c r="B23" s="36"/>
      <c r="C23" s="4" t="s">
        <v>1417</v>
      </c>
      <c r="D23" s="6"/>
      <c r="E23" s="5" t="s">
        <v>4986</v>
      </c>
      <c r="F23" s="8"/>
      <c r="G23" s="8"/>
      <c r="H23" s="8"/>
      <c r="I23" s="5" t="s">
        <v>4999</v>
      </c>
      <c r="J23" s="8"/>
      <c r="K23" s="8"/>
    </row>
    <row r="24" spans="1:11" ht="11" customHeight="1" x14ac:dyDescent="0.35">
      <c r="C24" s="5" t="s">
        <v>4953</v>
      </c>
      <c r="D24" s="5" t="s">
        <v>4956</v>
      </c>
    </row>
    <row r="25" spans="1:11" ht="11" customHeight="1" x14ac:dyDescent="0.35">
      <c r="C25" s="5" t="s">
        <v>493</v>
      </c>
      <c r="D25" s="5" t="s">
        <v>495</v>
      </c>
    </row>
  </sheetData>
  <mergeCells count="15">
    <mergeCell ref="A23:B23"/>
    <mergeCell ref="K6:K7"/>
    <mergeCell ref="J6:J7"/>
    <mergeCell ref="I6:I7"/>
    <mergeCell ref="C1:C2"/>
    <mergeCell ref="H6:H7"/>
    <mergeCell ref="D1:D2"/>
    <mergeCell ref="G6:G7"/>
    <mergeCell ref="A19:A22"/>
    <mergeCell ref="F6:F7"/>
    <mergeCell ref="E6:E7"/>
    <mergeCell ref="A18:B18"/>
    <mergeCell ref="A12:A17"/>
    <mergeCell ref="A8:A10"/>
    <mergeCell ref="A11:B11"/>
  </mergeCells>
  <dataValidations count="1">
    <dataValidation type="custom" allowBlank="1" showErrorMessage="1" errorTitle="Error" error="Data is of incorrect type!" sqref="D8:D23" xr:uid="{00000000-0002-0000-1701-000002000000}">
      <formula1>ISNUMBER(D8)</formula1>
    </dataValidation>
  </dataValidations>
  <hyperlinks>
    <hyperlink ref="A1" location="'Table of Contents'!A1" display="S.26.06.04.01 - Operational risk - basic information" xr:uid="{00000000-0004-0000-1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701-000000000000}">
          <x14:formula1>
            <xm:f>Enumerations!$A$972:$A$972</xm:f>
          </x14:formula1>
          <xm:sqref>B3</xm:sqref>
        </x14:dataValidation>
        <x14:dataValidation type="list" allowBlank="1" showErrorMessage="1" errorTitle="Error" error="Data is of incorrect type!" xr:uid="{00000000-0002-0000-1701-000001000000}">
          <x14:formula1>
            <xm:f>Enumerations!$A$973:$C$973</xm:f>
          </x14:formula1>
          <xm:sqref>B4</xm:sqref>
        </x14:dataValidation>
      </x14:dataValidations>
    </ext>
  </extLst>
</worksheet>
</file>

<file path=xl/worksheets/sheet28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1-000000000000}">
  <sheetPr codeName="Sheet281">
    <pageSetUpPr autoPageBreaks="0"/>
  </sheetPr>
  <dimension ref="A1:D10"/>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5664</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5277</v>
      </c>
      <c r="D6" s="33" t="s">
        <v>14</v>
      </c>
    </row>
    <row r="7" spans="1:4" ht="11" customHeight="1" x14ac:dyDescent="0.35">
      <c r="C7" s="4" t="s">
        <v>1332</v>
      </c>
      <c r="D7" s="34"/>
    </row>
    <row r="8" spans="1:4" ht="11" customHeight="1" x14ac:dyDescent="0.35">
      <c r="A8" s="7" t="s">
        <v>5661</v>
      </c>
      <c r="B8" s="4" t="s">
        <v>518</v>
      </c>
      <c r="C8" s="6"/>
      <c r="D8" s="5" t="s">
        <v>5662</v>
      </c>
    </row>
    <row r="9" spans="1:4" ht="11" customHeight="1" x14ac:dyDescent="0.35">
      <c r="B9" s="5" t="s">
        <v>4953</v>
      </c>
      <c r="C9" s="5" t="s">
        <v>4956</v>
      </c>
    </row>
    <row r="10" spans="1:4" ht="11" customHeight="1" x14ac:dyDescent="0.35">
      <c r="B10" s="5" t="s">
        <v>493</v>
      </c>
      <c r="C10" s="5" t="s">
        <v>495</v>
      </c>
    </row>
  </sheetData>
  <mergeCells count="3">
    <mergeCell ref="D6:D7"/>
    <mergeCell ref="D1:D2"/>
    <mergeCell ref="C1:C2"/>
  </mergeCells>
  <hyperlinks>
    <hyperlink ref="A1" location="'Table of Contents'!A1" display="S.26.06.04.02 - Simplifications used" xr:uid="{00000000-0004-0000-1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801-000000000000}">
          <x14:formula1>
            <xm:f>Enumerations!$A$974:$A$974</xm:f>
          </x14:formula1>
          <xm:sqref>B3</xm:sqref>
        </x14:dataValidation>
        <x14:dataValidation type="list" allowBlank="1" showErrorMessage="1" errorTitle="Error" error="Data is of incorrect type!" xr:uid="{00000000-0002-0000-1801-000001000000}">
          <x14:formula1>
            <xm:f>Enumerations!$A$975:$C$975</xm:f>
          </x14:formula1>
          <xm:sqref>B4</xm:sqref>
        </x14:dataValidation>
        <x14:dataValidation type="list" allowBlank="1" showErrorMessage="1" errorTitle="Error" error="Data is of incorrect type!" xr:uid="{00000000-0002-0000-1801-000002000000}">
          <x14:formula1>
            <xm:f>Enumerations!$A$976:$B$976</xm:f>
          </x14:formula1>
          <xm:sqref>C8</xm:sqref>
        </x14:dataValidation>
      </x14:dataValidations>
    </ext>
  </extLst>
</worksheet>
</file>

<file path=xl/worksheets/sheet28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1-000000000000}">
  <sheetPr codeName="Sheet282">
    <pageSetUpPr autoPageBreaks="0"/>
  </sheetPr>
  <dimension ref="A1:O11"/>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5" width="15" customWidth="1"/>
  </cols>
  <sheetData>
    <row r="1" spans="1:15" ht="11" customHeight="1" x14ac:dyDescent="0.35">
      <c r="A1" s="1" t="s">
        <v>5665</v>
      </c>
      <c r="C1" s="33" t="s">
        <v>20</v>
      </c>
      <c r="D1" s="33" t="s">
        <v>4958</v>
      </c>
    </row>
    <row r="2" spans="1:15" x14ac:dyDescent="0.35">
      <c r="C2" s="34"/>
      <c r="D2" s="34"/>
    </row>
    <row r="3" spans="1:15" ht="10" customHeight="1" x14ac:dyDescent="0.35">
      <c r="A3" s="3" t="s">
        <v>2</v>
      </c>
      <c r="B3" s="2"/>
      <c r="C3" s="8"/>
      <c r="D3" s="8"/>
    </row>
    <row r="4" spans="1:15" ht="11" customHeight="1" x14ac:dyDescent="0.35">
      <c r="A4" s="3" t="s">
        <v>4929</v>
      </c>
      <c r="B4" s="2"/>
      <c r="C4" s="8"/>
      <c r="D4" s="5" t="s">
        <v>4959</v>
      </c>
    </row>
    <row r="6" spans="1:15" ht="11" customHeight="1" x14ac:dyDescent="0.35">
      <c r="C6" s="35" t="s">
        <v>2036</v>
      </c>
      <c r="D6" s="36"/>
      <c r="E6" s="36"/>
      <c r="F6" s="36"/>
      <c r="G6" s="36"/>
      <c r="H6" s="36"/>
      <c r="I6" s="36"/>
      <c r="J6" s="36"/>
    </row>
    <row r="7" spans="1:15" ht="11" customHeight="1" x14ac:dyDescent="0.35">
      <c r="C7" s="3" t="s">
        <v>3999</v>
      </c>
      <c r="D7" s="3" t="s">
        <v>3591</v>
      </c>
      <c r="E7" s="3" t="s">
        <v>3592</v>
      </c>
      <c r="F7" s="3" t="s">
        <v>3593</v>
      </c>
      <c r="G7" s="3" t="s">
        <v>3594</v>
      </c>
      <c r="H7" s="3" t="s">
        <v>3595</v>
      </c>
      <c r="I7" s="3" t="s">
        <v>3596</v>
      </c>
      <c r="J7" s="3" t="s">
        <v>5666</v>
      </c>
      <c r="K7" s="33" t="s">
        <v>14</v>
      </c>
      <c r="L7" s="33" t="s">
        <v>4920</v>
      </c>
      <c r="M7" s="33" t="s">
        <v>4942</v>
      </c>
      <c r="N7" s="33" t="s">
        <v>1572</v>
      </c>
      <c r="O7" s="33" t="s">
        <v>493</v>
      </c>
    </row>
    <row r="8" spans="1:15" ht="11" customHeight="1" x14ac:dyDescent="0.35">
      <c r="C8" s="4" t="s">
        <v>515</v>
      </c>
      <c r="D8" s="4" t="s">
        <v>1332</v>
      </c>
      <c r="E8" s="4" t="s">
        <v>1339</v>
      </c>
      <c r="F8" s="4" t="s">
        <v>1554</v>
      </c>
      <c r="G8" s="4" t="s">
        <v>1348</v>
      </c>
      <c r="H8" s="4" t="s">
        <v>1276</v>
      </c>
      <c r="I8" s="4" t="s">
        <v>1278</v>
      </c>
      <c r="J8" s="4" t="s">
        <v>1280</v>
      </c>
      <c r="K8" s="34"/>
      <c r="L8" s="34"/>
      <c r="M8" s="34"/>
      <c r="N8" s="34"/>
      <c r="O8" s="34"/>
    </row>
    <row r="9" spans="1:15" ht="11" customHeight="1" x14ac:dyDescent="0.35">
      <c r="A9" s="7" t="s">
        <v>5667</v>
      </c>
      <c r="B9" s="4" t="s">
        <v>518</v>
      </c>
      <c r="C9" s="6"/>
      <c r="D9" s="6"/>
      <c r="E9" s="6"/>
      <c r="F9" s="6"/>
      <c r="G9" s="6"/>
      <c r="H9" s="6"/>
      <c r="I9" s="6"/>
      <c r="J9" s="6"/>
      <c r="K9" s="5" t="s">
        <v>5670</v>
      </c>
      <c r="L9" s="5" t="s">
        <v>5249</v>
      </c>
      <c r="M9" s="5" t="s">
        <v>5248</v>
      </c>
      <c r="N9" s="5" t="s">
        <v>5671</v>
      </c>
      <c r="O9" s="5" t="s">
        <v>495</v>
      </c>
    </row>
    <row r="10" spans="1:15" ht="11" customHeight="1" x14ac:dyDescent="0.35">
      <c r="A10" s="7" t="s">
        <v>5668</v>
      </c>
      <c r="B10" s="4" t="s">
        <v>520</v>
      </c>
      <c r="C10" s="6"/>
      <c r="D10" s="6"/>
      <c r="E10" s="6"/>
      <c r="F10" s="6"/>
      <c r="G10" s="6"/>
      <c r="H10" s="6"/>
      <c r="I10" s="6"/>
      <c r="J10" s="6"/>
      <c r="K10" s="5" t="s">
        <v>5669</v>
      </c>
      <c r="L10" s="5" t="s">
        <v>5249</v>
      </c>
      <c r="M10" s="5" t="s">
        <v>5248</v>
      </c>
      <c r="N10" s="8"/>
      <c r="O10" s="8"/>
    </row>
    <row r="11" spans="1:15" ht="11" customHeight="1" x14ac:dyDescent="0.35">
      <c r="B11" s="5" t="s">
        <v>5672</v>
      </c>
      <c r="C11" s="5" t="s">
        <v>3190</v>
      </c>
      <c r="D11" s="5" t="s">
        <v>3191</v>
      </c>
      <c r="E11" s="5" t="s">
        <v>3192</v>
      </c>
      <c r="F11" s="5" t="s">
        <v>3194</v>
      </c>
      <c r="G11" s="5" t="s">
        <v>3197</v>
      </c>
      <c r="H11" s="5" t="s">
        <v>3198</v>
      </c>
      <c r="I11" s="5" t="s">
        <v>3199</v>
      </c>
      <c r="J11" s="5" t="s">
        <v>3200</v>
      </c>
    </row>
  </sheetData>
  <mergeCells count="8">
    <mergeCell ref="C6:J6"/>
    <mergeCell ref="O7:O8"/>
    <mergeCell ref="N7:N8"/>
    <mergeCell ref="M7:M8"/>
    <mergeCell ref="D1:D2"/>
    <mergeCell ref="L7:L8"/>
    <mergeCell ref="C1:C2"/>
    <mergeCell ref="K7:K8"/>
  </mergeCells>
  <dataValidations count="1">
    <dataValidation type="custom" allowBlank="1" showErrorMessage="1" errorTitle="Error" error="Data is of incorrect type!" sqref="C9:J10" xr:uid="{00000000-0002-0000-1901-000002000000}">
      <formula1>ISNUMBER(C9)</formula1>
    </dataValidation>
  </dataValidations>
  <hyperlinks>
    <hyperlink ref="A1" location="'Table of Contents'!A1" display="S.26.07.01.01 - Market risk - Spread risk (bonds and loans) (including captives)" xr:uid="{00000000-0004-0000-1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901-000000000000}">
          <x14:formula1>
            <xm:f>Enumerations!$A$977:$A$977</xm:f>
          </x14:formula1>
          <xm:sqref>B3</xm:sqref>
        </x14:dataValidation>
        <x14:dataValidation type="list" allowBlank="1" showErrorMessage="1" errorTitle="Error" error="Data is of incorrect type!" xr:uid="{00000000-0002-0000-1901-000001000000}">
          <x14:formula1>
            <xm:f>Enumerations!$A$978:$C$978</xm:f>
          </x14:formula1>
          <xm:sqref>B4</xm:sqref>
        </x14:dataValidation>
      </x14:dataValidations>
    </ext>
  </extLst>
</worksheet>
</file>

<file path=xl/worksheets/sheet28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1-000000000000}">
  <sheetPr codeName="Sheet283">
    <pageSetUpPr autoPageBreaks="0"/>
  </sheetPr>
  <dimension ref="A1:I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9" width="15" customWidth="1"/>
  </cols>
  <sheetData>
    <row r="1" spans="1:9" ht="11" customHeight="1" x14ac:dyDescent="0.35">
      <c r="A1" s="1" t="s">
        <v>5673</v>
      </c>
      <c r="C1" s="33" t="s">
        <v>20</v>
      </c>
      <c r="D1" s="33" t="s">
        <v>4958</v>
      </c>
    </row>
    <row r="2" spans="1:9" x14ac:dyDescent="0.35">
      <c r="C2" s="34"/>
      <c r="D2" s="34"/>
    </row>
    <row r="3" spans="1:9" ht="11" customHeight="1" x14ac:dyDescent="0.35">
      <c r="A3" s="3" t="s">
        <v>4929</v>
      </c>
      <c r="B3" s="2"/>
      <c r="C3" s="8"/>
      <c r="D3" s="5" t="s">
        <v>4959</v>
      </c>
    </row>
    <row r="4" spans="1:9" ht="10" customHeight="1" x14ac:dyDescent="0.35">
      <c r="A4" s="3" t="s">
        <v>2</v>
      </c>
      <c r="B4" s="2"/>
      <c r="C4" s="8"/>
      <c r="D4" s="8"/>
    </row>
    <row r="6" spans="1:9" ht="11" customHeight="1" x14ac:dyDescent="0.35">
      <c r="C6" s="3" t="s">
        <v>3989</v>
      </c>
      <c r="D6" s="33" t="s">
        <v>14</v>
      </c>
      <c r="E6" s="33" t="s">
        <v>5461</v>
      </c>
      <c r="F6" s="33" t="s">
        <v>492</v>
      </c>
      <c r="G6" s="33" t="s">
        <v>484</v>
      </c>
      <c r="H6" s="33" t="s">
        <v>493</v>
      </c>
      <c r="I6" s="33" t="s">
        <v>1476</v>
      </c>
    </row>
    <row r="7" spans="1:9" ht="11" customHeight="1" x14ac:dyDescent="0.35">
      <c r="C7" s="4" t="s">
        <v>1353</v>
      </c>
      <c r="D7" s="34"/>
      <c r="E7" s="34"/>
      <c r="F7" s="34"/>
      <c r="G7" s="34"/>
      <c r="H7" s="34"/>
      <c r="I7" s="34"/>
    </row>
    <row r="8" spans="1:9" ht="11" customHeight="1" x14ac:dyDescent="0.35">
      <c r="A8" s="7" t="s">
        <v>5674</v>
      </c>
      <c r="B8" s="9" t="s">
        <v>522</v>
      </c>
      <c r="C8" s="6"/>
      <c r="D8" s="5" t="s">
        <v>5652</v>
      </c>
      <c r="E8" s="5" t="s">
        <v>5474</v>
      </c>
      <c r="F8" s="5" t="s">
        <v>497</v>
      </c>
      <c r="G8" s="5" t="s">
        <v>488</v>
      </c>
      <c r="H8" s="5" t="s">
        <v>495</v>
      </c>
      <c r="I8" s="5" t="s">
        <v>3563</v>
      </c>
    </row>
  </sheetData>
  <mergeCells count="8">
    <mergeCell ref="G6:G7"/>
    <mergeCell ref="H6:H7"/>
    <mergeCell ref="I6:I7"/>
    <mergeCell ref="D1:D2"/>
    <mergeCell ref="C1:C2"/>
    <mergeCell ref="D6:D7"/>
    <mergeCell ref="E6:E7"/>
    <mergeCell ref="F6:F7"/>
  </mergeCells>
  <dataValidations count="1">
    <dataValidation type="custom" allowBlank="1" showErrorMessage="1" errorTitle="Error" error="Data is of incorrect type!" sqref="C8" xr:uid="{00000000-0002-0000-1A01-000002000000}">
      <formula1>ISNUMBER(C8)</formula1>
    </dataValidation>
  </dataValidations>
  <hyperlinks>
    <hyperlink ref="A1" location="'Table of Contents'!A1" display="S.26.07.01.02 - Market risk - Increase in unit-linked and index-linked technical provisions" xr:uid="{00000000-0004-0000-1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A01-000000000000}">
          <x14:formula1>
            <xm:f>Enumerations!$A$979:$C$979</xm:f>
          </x14:formula1>
          <xm:sqref>B3</xm:sqref>
        </x14:dataValidation>
        <x14:dataValidation type="list" allowBlank="1" showErrorMessage="1" errorTitle="Error" error="Data is of incorrect type!" xr:uid="{00000000-0002-0000-1A01-000001000000}">
          <x14:formula1>
            <xm:f>Enumerations!$A$980:$A$980</xm:f>
          </x14:formula1>
          <xm:sqref>B4</xm:sqref>
        </x14:dataValidation>
      </x14:dataValidations>
    </ext>
  </extLst>
</worksheet>
</file>

<file path=xl/worksheets/sheet28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1-000000000000}">
  <sheetPr codeName="Sheet284">
    <pageSetUpPr autoPageBreaks="0"/>
  </sheetPr>
  <dimension ref="A1:E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5" width="15" customWidth="1"/>
  </cols>
  <sheetData>
    <row r="1" spans="1:5" ht="11" customHeight="1" x14ac:dyDescent="0.35">
      <c r="A1" s="1" t="s">
        <v>5675</v>
      </c>
      <c r="C1" s="33" t="s">
        <v>20</v>
      </c>
      <c r="D1" s="33" t="s">
        <v>4958</v>
      </c>
      <c r="E1" s="33" t="s">
        <v>4006</v>
      </c>
    </row>
    <row r="2" spans="1:5" x14ac:dyDescent="0.35">
      <c r="C2" s="34"/>
      <c r="D2" s="34"/>
      <c r="E2" s="34"/>
    </row>
    <row r="3" spans="1:5" ht="10" customHeight="1" x14ac:dyDescent="0.35">
      <c r="A3" s="3" t="s">
        <v>2</v>
      </c>
      <c r="B3" s="2"/>
      <c r="C3" s="8"/>
      <c r="D3" s="8"/>
      <c r="E3" s="8"/>
    </row>
    <row r="4" spans="1:5" ht="11" customHeight="1" x14ac:dyDescent="0.35">
      <c r="A4" s="3" t="s">
        <v>4929</v>
      </c>
      <c r="B4" s="2"/>
      <c r="C4" s="8"/>
      <c r="D4" s="5" t="s">
        <v>4959</v>
      </c>
      <c r="E4" s="8"/>
    </row>
    <row r="5" spans="1:5" ht="11" customHeight="1" x14ac:dyDescent="0.35">
      <c r="A5" s="3" t="s">
        <v>5676</v>
      </c>
      <c r="B5" s="2"/>
      <c r="C5" s="8"/>
      <c r="D5" s="8"/>
      <c r="E5" s="5" t="s">
        <v>4285</v>
      </c>
    </row>
    <row r="7" spans="1:5" ht="11" customHeight="1" x14ac:dyDescent="0.35">
      <c r="C7" s="35" t="s">
        <v>5630</v>
      </c>
      <c r="D7" s="36"/>
    </row>
    <row r="8" spans="1:5" ht="11" customHeight="1" x14ac:dyDescent="0.35">
      <c r="C8" s="3" t="s">
        <v>5677</v>
      </c>
      <c r="D8" s="15" t="s">
        <v>5678</v>
      </c>
    </row>
    <row r="9" spans="1:5" ht="11" customHeight="1" x14ac:dyDescent="0.35">
      <c r="C9" s="4" t="s">
        <v>1588</v>
      </c>
      <c r="D9" s="9" t="s">
        <v>1590</v>
      </c>
    </row>
    <row r="10" spans="1:5" ht="11" customHeight="1" x14ac:dyDescent="0.35">
      <c r="A10" s="7" t="s">
        <v>5</v>
      </c>
      <c r="B10" s="4" t="s">
        <v>524</v>
      </c>
      <c r="C10" s="6"/>
      <c r="D10" s="6"/>
    </row>
    <row r="11" spans="1:5" ht="11" customHeight="1" x14ac:dyDescent="0.35">
      <c r="B11" s="5" t="s">
        <v>14</v>
      </c>
      <c r="C11" s="5" t="s">
        <v>4955</v>
      </c>
      <c r="D11" s="5" t="s">
        <v>4955</v>
      </c>
    </row>
    <row r="12" spans="1:5" ht="11" customHeight="1" x14ac:dyDescent="0.35">
      <c r="B12" s="5" t="s">
        <v>4953</v>
      </c>
      <c r="C12" s="5" t="s">
        <v>4957</v>
      </c>
      <c r="D12" s="5" t="s">
        <v>4957</v>
      </c>
    </row>
    <row r="13" spans="1:5" ht="11" customHeight="1" x14ac:dyDescent="0.35">
      <c r="B13" s="5" t="s">
        <v>4942</v>
      </c>
      <c r="C13" s="5" t="s">
        <v>5234</v>
      </c>
      <c r="D13" s="5" t="s">
        <v>5233</v>
      </c>
    </row>
  </sheetData>
  <mergeCells count="4">
    <mergeCell ref="C7:D7"/>
    <mergeCell ref="E1:E2"/>
    <mergeCell ref="C1:C2"/>
    <mergeCell ref="D1:D2"/>
  </mergeCells>
  <dataValidations count="1">
    <dataValidation type="custom" allowBlank="1" showErrorMessage="1" errorTitle="Error" error="Data is of incorrect type!" sqref="C10:D10" xr:uid="{00000000-0002-0000-1B01-000003000000}">
      <formula1>ISNUMBER(C10)</formula1>
    </dataValidation>
  </dataValidations>
  <hyperlinks>
    <hyperlink ref="A1" location="'Table of Contents'!A1" display="S.26.07.01.03 - Market risk - Interest rate risk (captives)" xr:uid="{00000000-0004-0000-1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B01-000000000000}">
          <x14:formula1>
            <xm:f>Enumerations!$A$981:$A$981</xm:f>
          </x14:formula1>
          <xm:sqref>B3</xm:sqref>
        </x14:dataValidation>
        <x14:dataValidation type="list" allowBlank="1" showErrorMessage="1" errorTitle="Error" error="Data is of incorrect type!" xr:uid="{00000000-0002-0000-1B01-000001000000}">
          <x14:formula1>
            <xm:f>Enumerations!$A$982:$C$982</xm:f>
          </x14:formula1>
          <xm:sqref>B4</xm:sqref>
        </x14:dataValidation>
        <x14:dataValidation type="list" allowBlank="1" showErrorMessage="1" errorTitle="Error" error="Data is of incorrect type!" xr:uid="{00000000-0002-0000-1B01-000002000000}">
          <x14:formula1>
            <xm:f>Enumerations!$A$983:$GL$983</xm:f>
          </x14:formula1>
          <xm:sqref>B5</xm:sqref>
        </x14:dataValidation>
      </x14:dataValidations>
    </ext>
  </extLst>
</worksheet>
</file>

<file path=xl/worksheets/sheet28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1-000000000000}">
  <sheetPr codeName="Sheet285">
    <pageSetUpPr autoPageBreaks="0"/>
  </sheetPr>
  <dimension ref="A1:O26"/>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5" width="15" customWidth="1"/>
  </cols>
  <sheetData>
    <row r="1" spans="1:15" ht="11" customHeight="1" x14ac:dyDescent="0.35">
      <c r="A1" s="1" t="s">
        <v>5679</v>
      </c>
      <c r="C1" s="33" t="s">
        <v>20</v>
      </c>
      <c r="D1" s="33" t="s">
        <v>4958</v>
      </c>
    </row>
    <row r="2" spans="1:15" x14ac:dyDescent="0.35">
      <c r="C2" s="34"/>
      <c r="D2" s="34"/>
    </row>
    <row r="3" spans="1:15" ht="10" customHeight="1" x14ac:dyDescent="0.35">
      <c r="A3" s="3" t="s">
        <v>2</v>
      </c>
      <c r="B3" s="2"/>
      <c r="C3" s="8"/>
      <c r="D3" s="8"/>
    </row>
    <row r="4" spans="1:15" ht="11" customHeight="1" x14ac:dyDescent="0.35">
      <c r="A4" s="3" t="s">
        <v>4929</v>
      </c>
      <c r="B4" s="2"/>
      <c r="C4" s="8"/>
      <c r="D4" s="5" t="s">
        <v>4959</v>
      </c>
    </row>
    <row r="6" spans="1:15" ht="11" customHeight="1" x14ac:dyDescent="0.35">
      <c r="D6" s="3" t="s">
        <v>5680</v>
      </c>
      <c r="E6" s="3" t="s">
        <v>5681</v>
      </c>
      <c r="F6" s="3" t="s">
        <v>5682</v>
      </c>
      <c r="G6" s="3" t="s">
        <v>1433</v>
      </c>
      <c r="H6" s="3" t="s">
        <v>5683</v>
      </c>
      <c r="I6" s="3" t="s">
        <v>5684</v>
      </c>
      <c r="J6" s="3" t="s">
        <v>5668</v>
      </c>
      <c r="K6" s="3" t="s">
        <v>5685</v>
      </c>
      <c r="L6" s="3" t="s">
        <v>5686</v>
      </c>
      <c r="M6" s="3" t="s">
        <v>5687</v>
      </c>
      <c r="N6" s="3" t="s">
        <v>5688</v>
      </c>
      <c r="O6" s="33" t="s">
        <v>4942</v>
      </c>
    </row>
    <row r="7" spans="1:15" ht="11" customHeight="1" x14ac:dyDescent="0.35">
      <c r="D7" s="4" t="s">
        <v>1370</v>
      </c>
      <c r="E7" s="4" t="s">
        <v>1818</v>
      </c>
      <c r="F7" s="4" t="s">
        <v>1820</v>
      </c>
      <c r="G7" s="4" t="s">
        <v>1822</v>
      </c>
      <c r="H7" s="4" t="s">
        <v>1824</v>
      </c>
      <c r="I7" s="4" t="s">
        <v>1966</v>
      </c>
      <c r="J7" s="4" t="s">
        <v>1967</v>
      </c>
      <c r="K7" s="4" t="s">
        <v>2007</v>
      </c>
      <c r="L7" s="4" t="s">
        <v>1826</v>
      </c>
      <c r="M7" s="4" t="s">
        <v>1890</v>
      </c>
      <c r="N7" s="4" t="s">
        <v>1892</v>
      </c>
      <c r="O7" s="34"/>
    </row>
    <row r="8" spans="1:15" ht="11" customHeight="1" x14ac:dyDescent="0.35">
      <c r="A8" s="37" t="s">
        <v>5380</v>
      </c>
      <c r="B8" s="36"/>
      <c r="C8" s="4" t="s">
        <v>528</v>
      </c>
      <c r="D8" s="6"/>
      <c r="E8" s="12"/>
      <c r="F8" s="12"/>
      <c r="G8" s="12"/>
      <c r="H8" s="6"/>
      <c r="I8" s="12"/>
      <c r="J8" s="6"/>
      <c r="K8" s="12"/>
      <c r="L8" s="12"/>
      <c r="M8" s="12"/>
      <c r="N8" s="12"/>
      <c r="O8" s="5" t="s">
        <v>5392</v>
      </c>
    </row>
    <row r="9" spans="1:15" ht="11" customHeight="1" x14ac:dyDescent="0.35">
      <c r="A9" s="37" t="s">
        <v>5381</v>
      </c>
      <c r="B9" s="36"/>
      <c r="C9" s="4" t="s">
        <v>536</v>
      </c>
      <c r="D9" s="12"/>
      <c r="E9" s="12"/>
      <c r="F9" s="12"/>
      <c r="G9" s="6"/>
      <c r="H9" s="6"/>
      <c r="I9" s="12"/>
      <c r="J9" s="6"/>
      <c r="K9" s="12"/>
      <c r="L9" s="12"/>
      <c r="M9" s="12"/>
      <c r="N9" s="12"/>
      <c r="O9" s="5" t="s">
        <v>5393</v>
      </c>
    </row>
    <row r="10" spans="1:15" ht="11" customHeight="1" x14ac:dyDescent="0.35">
      <c r="A10" s="37" t="s">
        <v>5382</v>
      </c>
      <c r="B10" s="36"/>
      <c r="C10" s="4" t="s">
        <v>794</v>
      </c>
      <c r="D10" s="6"/>
      <c r="E10" s="6"/>
      <c r="F10" s="12"/>
      <c r="G10" s="6"/>
      <c r="H10" s="6"/>
      <c r="I10" s="6"/>
      <c r="J10" s="6"/>
      <c r="K10" s="12"/>
      <c r="L10" s="6"/>
      <c r="M10" s="12"/>
      <c r="N10" s="12"/>
      <c r="O10" s="5" t="s">
        <v>5394</v>
      </c>
    </row>
    <row r="11" spans="1:15" ht="11" customHeight="1" x14ac:dyDescent="0.35">
      <c r="A11" s="37" t="s">
        <v>5383</v>
      </c>
      <c r="B11" s="7" t="s">
        <v>5689</v>
      </c>
      <c r="C11" s="4" t="s">
        <v>965</v>
      </c>
      <c r="D11" s="12"/>
      <c r="E11" s="12"/>
      <c r="F11" s="6"/>
      <c r="G11" s="12"/>
      <c r="H11" s="6"/>
      <c r="I11" s="12"/>
      <c r="J11" s="12"/>
      <c r="K11" s="6"/>
      <c r="L11" s="12"/>
      <c r="M11" s="12"/>
      <c r="N11" s="12"/>
      <c r="O11" s="5" t="s">
        <v>5395</v>
      </c>
    </row>
    <row r="12" spans="1:15" ht="11" customHeight="1" x14ac:dyDescent="0.35">
      <c r="A12" s="36"/>
      <c r="B12" s="7" t="s">
        <v>5690</v>
      </c>
      <c r="C12" s="4" t="s">
        <v>538</v>
      </c>
      <c r="D12" s="12"/>
      <c r="E12" s="12"/>
      <c r="F12" s="6"/>
      <c r="G12" s="12"/>
      <c r="H12" s="6"/>
      <c r="I12" s="12"/>
      <c r="J12" s="12"/>
      <c r="K12" s="6"/>
      <c r="L12" s="12"/>
      <c r="M12" s="12"/>
      <c r="N12" s="12"/>
      <c r="O12" s="5" t="s">
        <v>5396</v>
      </c>
    </row>
    <row r="13" spans="1:15" ht="11" customHeight="1" x14ac:dyDescent="0.35">
      <c r="A13" s="37" t="s">
        <v>5387</v>
      </c>
      <c r="B13" s="36"/>
      <c r="C13" s="4" t="s">
        <v>540</v>
      </c>
      <c r="D13" s="12"/>
      <c r="E13" s="12"/>
      <c r="F13" s="12"/>
      <c r="G13" s="12"/>
      <c r="H13" s="12"/>
      <c r="I13" s="12"/>
      <c r="J13" s="6"/>
      <c r="K13" s="12"/>
      <c r="L13" s="12"/>
      <c r="M13" s="6"/>
      <c r="N13" s="6"/>
      <c r="O13" s="5" t="s">
        <v>5398</v>
      </c>
    </row>
    <row r="14" spans="1:15" ht="11" customHeight="1" x14ac:dyDescent="0.35">
      <c r="A14" s="37" t="s">
        <v>5389</v>
      </c>
      <c r="B14" s="36"/>
      <c r="C14" s="4" t="s">
        <v>544</v>
      </c>
      <c r="D14" s="6"/>
      <c r="E14" s="12"/>
      <c r="F14" s="12"/>
      <c r="G14" s="12"/>
      <c r="H14" s="12"/>
      <c r="I14" s="12"/>
      <c r="J14" s="12"/>
      <c r="K14" s="12"/>
      <c r="L14" s="12"/>
      <c r="M14" s="12"/>
      <c r="N14" s="12"/>
      <c r="O14" s="5" t="s">
        <v>5401</v>
      </c>
    </row>
    <row r="15" spans="1:15" ht="11" customHeight="1" x14ac:dyDescent="0.35">
      <c r="A15" s="37" t="s">
        <v>4936</v>
      </c>
      <c r="B15" s="7" t="s">
        <v>5449</v>
      </c>
      <c r="C15" s="4" t="s">
        <v>550</v>
      </c>
      <c r="D15" s="6"/>
      <c r="E15" s="12"/>
      <c r="F15" s="12"/>
      <c r="G15" s="12"/>
      <c r="H15" s="6"/>
      <c r="I15" s="12"/>
      <c r="J15" s="6"/>
      <c r="K15" s="12"/>
      <c r="L15" s="12"/>
      <c r="M15" s="12"/>
      <c r="N15" s="12"/>
      <c r="O15" s="5" t="s">
        <v>5462</v>
      </c>
    </row>
    <row r="16" spans="1:15" ht="11" customHeight="1" x14ac:dyDescent="0.35">
      <c r="A16" s="36"/>
      <c r="B16" s="7" t="s">
        <v>5450</v>
      </c>
      <c r="C16" s="4" t="s">
        <v>552</v>
      </c>
      <c r="D16" s="12"/>
      <c r="E16" s="12"/>
      <c r="F16" s="12"/>
      <c r="G16" s="6"/>
      <c r="H16" s="6"/>
      <c r="I16" s="12"/>
      <c r="J16" s="6"/>
      <c r="K16" s="12"/>
      <c r="L16" s="12"/>
      <c r="M16" s="12"/>
      <c r="N16" s="12"/>
      <c r="O16" s="5" t="s">
        <v>5463</v>
      </c>
    </row>
    <row r="17" spans="1:15" ht="11" customHeight="1" x14ac:dyDescent="0.35">
      <c r="A17" s="36"/>
      <c r="B17" s="7" t="s">
        <v>5691</v>
      </c>
      <c r="C17" s="4" t="s">
        <v>554</v>
      </c>
      <c r="D17" s="12"/>
      <c r="E17" s="12"/>
      <c r="F17" s="12"/>
      <c r="G17" s="12"/>
      <c r="H17" s="12"/>
      <c r="I17" s="12"/>
      <c r="J17" s="6"/>
      <c r="K17" s="12"/>
      <c r="L17" s="12"/>
      <c r="M17" s="6"/>
      <c r="N17" s="6"/>
      <c r="O17" s="5" t="s">
        <v>5465</v>
      </c>
    </row>
    <row r="18" spans="1:15" ht="11" customHeight="1" x14ac:dyDescent="0.35">
      <c r="A18" s="36"/>
      <c r="B18" s="7" t="s">
        <v>5692</v>
      </c>
      <c r="C18" s="4" t="s">
        <v>556</v>
      </c>
      <c r="D18" s="6"/>
      <c r="E18" s="6"/>
      <c r="F18" s="12"/>
      <c r="G18" s="6"/>
      <c r="H18" s="6"/>
      <c r="I18" s="6"/>
      <c r="J18" s="6"/>
      <c r="K18" s="12"/>
      <c r="L18" s="6"/>
      <c r="M18" s="12"/>
      <c r="N18" s="12"/>
      <c r="O18" s="5" t="s">
        <v>5466</v>
      </c>
    </row>
    <row r="19" spans="1:15" ht="11" customHeight="1" x14ac:dyDescent="0.35">
      <c r="A19" s="37" t="s">
        <v>5693</v>
      </c>
      <c r="B19" s="7" t="s">
        <v>5689</v>
      </c>
      <c r="C19" s="4" t="s">
        <v>558</v>
      </c>
      <c r="D19" s="12"/>
      <c r="E19" s="12"/>
      <c r="F19" s="6"/>
      <c r="G19" s="12"/>
      <c r="H19" s="6"/>
      <c r="I19" s="12"/>
      <c r="J19" s="12"/>
      <c r="K19" s="6"/>
      <c r="L19" s="12"/>
      <c r="M19" s="12"/>
      <c r="N19" s="12"/>
      <c r="O19" s="5" t="s">
        <v>5468</v>
      </c>
    </row>
    <row r="20" spans="1:15" ht="11" customHeight="1" x14ac:dyDescent="0.35">
      <c r="A20" s="36"/>
      <c r="B20" s="7" t="s">
        <v>5690</v>
      </c>
      <c r="C20" s="4" t="s">
        <v>560</v>
      </c>
      <c r="D20" s="12"/>
      <c r="E20" s="12"/>
      <c r="F20" s="6"/>
      <c r="G20" s="12"/>
      <c r="H20" s="6"/>
      <c r="I20" s="12"/>
      <c r="J20" s="12"/>
      <c r="K20" s="6"/>
      <c r="L20" s="12"/>
      <c r="M20" s="12"/>
      <c r="N20" s="12"/>
      <c r="O20" s="5" t="s">
        <v>5469</v>
      </c>
    </row>
    <row r="21" spans="1:15" ht="11" customHeight="1" x14ac:dyDescent="0.35">
      <c r="A21" s="37" t="s">
        <v>5457</v>
      </c>
      <c r="B21" s="36"/>
      <c r="C21" s="4" t="s">
        <v>986</v>
      </c>
      <c r="D21" s="12"/>
      <c r="E21" s="12"/>
      <c r="F21" s="12"/>
      <c r="G21" s="12"/>
      <c r="H21" s="12"/>
      <c r="I21" s="12"/>
      <c r="J21" s="6"/>
      <c r="K21" s="12"/>
      <c r="L21" s="12"/>
      <c r="M21" s="6"/>
      <c r="N21" s="6"/>
      <c r="O21" s="5" t="s">
        <v>5471</v>
      </c>
    </row>
    <row r="22" spans="1:15" ht="11" customHeight="1" x14ac:dyDescent="0.35">
      <c r="C22" s="5" t="s">
        <v>14</v>
      </c>
      <c r="D22" s="5" t="s">
        <v>5694</v>
      </c>
      <c r="E22" s="5" t="s">
        <v>5694</v>
      </c>
      <c r="F22" s="5" t="s">
        <v>5700</v>
      </c>
      <c r="G22" s="5" t="s">
        <v>5652</v>
      </c>
      <c r="H22" s="5" t="s">
        <v>5701</v>
      </c>
      <c r="I22" s="5" t="s">
        <v>5701</v>
      </c>
      <c r="J22" s="5" t="s">
        <v>5669</v>
      </c>
      <c r="K22" s="5" t="s">
        <v>5695</v>
      </c>
      <c r="L22" s="5" t="s">
        <v>5696</v>
      </c>
      <c r="M22" s="5" t="s">
        <v>5698</v>
      </c>
      <c r="N22" s="5" t="s">
        <v>5699</v>
      </c>
    </row>
    <row r="23" spans="1:15" ht="11" customHeight="1" x14ac:dyDescent="0.35">
      <c r="C23" s="5" t="s">
        <v>1572</v>
      </c>
      <c r="D23" s="8"/>
      <c r="E23" s="8"/>
      <c r="F23" s="5" t="s">
        <v>3552</v>
      </c>
      <c r="G23" s="8"/>
      <c r="H23" s="5" t="s">
        <v>3847</v>
      </c>
      <c r="I23" s="5" t="s">
        <v>3847</v>
      </c>
      <c r="J23" s="8"/>
      <c r="K23" s="5" t="s">
        <v>1681</v>
      </c>
      <c r="L23" s="8"/>
      <c r="M23" s="8"/>
      <c r="N23" s="5" t="s">
        <v>3847</v>
      </c>
    </row>
    <row r="24" spans="1:15" ht="11" customHeight="1" x14ac:dyDescent="0.35">
      <c r="C24" s="5" t="s">
        <v>3896</v>
      </c>
      <c r="D24" s="8"/>
      <c r="E24" s="5" t="s">
        <v>5697</v>
      </c>
      <c r="F24" s="8"/>
      <c r="G24" s="8"/>
      <c r="H24" s="5" t="s">
        <v>5697</v>
      </c>
      <c r="I24" s="5" t="s">
        <v>5702</v>
      </c>
      <c r="J24" s="8"/>
      <c r="K24" s="8"/>
      <c r="L24" s="5" t="s">
        <v>5697</v>
      </c>
      <c r="M24" s="8"/>
      <c r="N24" s="8"/>
    </row>
    <row r="25" spans="1:15" ht="11" customHeight="1" x14ac:dyDescent="0.35">
      <c r="C25" s="5" t="s">
        <v>493</v>
      </c>
      <c r="D25" s="5" t="s">
        <v>495</v>
      </c>
      <c r="E25" s="5" t="s">
        <v>495</v>
      </c>
      <c r="F25" s="5" t="s">
        <v>495</v>
      </c>
      <c r="G25" s="5" t="s">
        <v>495</v>
      </c>
      <c r="H25" s="8"/>
      <c r="I25" s="8"/>
      <c r="J25" s="8"/>
      <c r="K25" s="8"/>
      <c r="L25" s="8"/>
      <c r="M25" s="5" t="s">
        <v>495</v>
      </c>
      <c r="N25" s="8"/>
    </row>
    <row r="26" spans="1:15" ht="11" customHeight="1" x14ac:dyDescent="0.35">
      <c r="C26" s="5" t="s">
        <v>1476</v>
      </c>
      <c r="D26" s="8"/>
      <c r="E26" s="8"/>
      <c r="F26" s="8"/>
      <c r="G26" s="5" t="s">
        <v>1542</v>
      </c>
      <c r="H26" s="8"/>
      <c r="I26" s="8"/>
      <c r="J26" s="8"/>
      <c r="K26" s="8"/>
      <c r="L26" s="8"/>
      <c r="M26" s="8"/>
      <c r="N26" s="8"/>
    </row>
  </sheetData>
  <mergeCells count="12">
    <mergeCell ref="O6:O7"/>
    <mergeCell ref="A21:B21"/>
    <mergeCell ref="A13:B13"/>
    <mergeCell ref="A19:A20"/>
    <mergeCell ref="C1:C2"/>
    <mergeCell ref="A14:B14"/>
    <mergeCell ref="D1:D2"/>
    <mergeCell ref="A8:B8"/>
    <mergeCell ref="A10:B10"/>
    <mergeCell ref="A15:A18"/>
    <mergeCell ref="A9:B9"/>
    <mergeCell ref="A11:A12"/>
  </mergeCells>
  <dataValidations count="1">
    <dataValidation type="custom" allowBlank="1" showErrorMessage="1" errorTitle="Error" error="Data is of incorrect type!" sqref="D8:N21" xr:uid="{00000000-0002-0000-1C01-000002000000}">
      <formula1>ISNUMBER(D8)</formula1>
    </dataValidation>
  </dataValidations>
  <hyperlinks>
    <hyperlink ref="A1" location="'Table of Contents'!A1" display="S.26.07.01.04 - Life underwriting risk" xr:uid="{00000000-0004-0000-1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C01-000000000000}">
          <x14:formula1>
            <xm:f>Enumerations!$A$984:$A$984</xm:f>
          </x14:formula1>
          <xm:sqref>B3</xm:sqref>
        </x14:dataValidation>
        <x14:dataValidation type="list" allowBlank="1" showErrorMessage="1" errorTitle="Error" error="Data is of incorrect type!" xr:uid="{00000000-0002-0000-1C01-000001000000}">
          <x14:formula1>
            <xm:f>Enumerations!$A$985:$C$985</xm:f>
          </x14:formula1>
          <xm:sqref>B4</xm:sqref>
        </x14:dataValidation>
      </x14:dataValidations>
    </ext>
  </extLst>
</worksheet>
</file>

<file path=xl/worksheets/sheet28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1-000000000000}">
  <sheetPr codeName="Sheet286">
    <pageSetUpPr autoPageBreaks="0"/>
  </sheetPr>
  <dimension ref="A1:F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5703</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3989</v>
      </c>
      <c r="D6" s="33" t="s">
        <v>14</v>
      </c>
      <c r="E6" s="33" t="s">
        <v>492</v>
      </c>
      <c r="F6" s="33" t="s">
        <v>493</v>
      </c>
    </row>
    <row r="7" spans="1:6" ht="11" customHeight="1" x14ac:dyDescent="0.35">
      <c r="C7" s="4" t="s">
        <v>1906</v>
      </c>
      <c r="D7" s="34"/>
      <c r="E7" s="34"/>
      <c r="F7" s="34"/>
    </row>
    <row r="8" spans="1:6" ht="11" customHeight="1" x14ac:dyDescent="0.35">
      <c r="A8" s="7" t="s">
        <v>5704</v>
      </c>
      <c r="B8" s="9" t="s">
        <v>570</v>
      </c>
      <c r="C8" s="6"/>
      <c r="D8" s="5" t="s">
        <v>5705</v>
      </c>
      <c r="E8" s="5" t="s">
        <v>496</v>
      </c>
      <c r="F8" s="5" t="s">
        <v>495</v>
      </c>
    </row>
  </sheetData>
  <mergeCells count="5">
    <mergeCell ref="C1:C2"/>
    <mergeCell ref="D1:D2"/>
    <mergeCell ref="E6:E7"/>
    <mergeCell ref="F6:F7"/>
    <mergeCell ref="D6:D7"/>
  </mergeCells>
  <dataValidations count="1">
    <dataValidation type="custom" allowBlank="1" showErrorMessage="1" errorTitle="Error" error="Data is of incorrect type!" sqref="C8" xr:uid="{00000000-0002-0000-1D01-000002000000}">
      <formula1>ISNUMBER(C8)</formula1>
    </dataValidation>
  </dataValidations>
  <hyperlinks>
    <hyperlink ref="A1" location="'Table of Contents'!A1" display="S.26.07.01.05 - Market risk - Market risk concentrations" xr:uid="{00000000-0004-0000-1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D01-000000000000}">
          <x14:formula1>
            <xm:f>Enumerations!$A$986:$A$986</xm:f>
          </x14:formula1>
          <xm:sqref>B3</xm:sqref>
        </x14:dataValidation>
        <x14:dataValidation type="list" allowBlank="1" showErrorMessage="1" errorTitle="Error" error="Data is of incorrect type!" xr:uid="{00000000-0002-0000-1D01-000001000000}">
          <x14:formula1>
            <xm:f>Enumerations!$A$987:$C$987</xm:f>
          </x14:formula1>
          <xm:sqref>B4</xm:sqref>
        </x14:dataValidation>
      </x14:dataValidations>
    </ext>
  </extLst>
</worksheet>
</file>

<file path=xl/worksheets/sheet28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1-000000000000}">
  <sheetPr codeName="Sheet287">
    <pageSetUpPr autoPageBreaks="0"/>
  </sheetPr>
  <dimension ref="A1:D14"/>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5706</v>
      </c>
      <c r="C1" s="33" t="s">
        <v>20</v>
      </c>
      <c r="D1" s="33" t="s">
        <v>4958</v>
      </c>
    </row>
    <row r="2" spans="1:4" x14ac:dyDescent="0.35">
      <c r="C2" s="34"/>
      <c r="D2" s="34"/>
    </row>
    <row r="3" spans="1:4" ht="11" customHeight="1" x14ac:dyDescent="0.35">
      <c r="A3" s="3" t="s">
        <v>4929</v>
      </c>
      <c r="B3" s="2"/>
      <c r="C3" s="8"/>
      <c r="D3" s="5" t="s">
        <v>4959</v>
      </c>
    </row>
    <row r="4" spans="1:4" ht="10" customHeight="1" x14ac:dyDescent="0.35">
      <c r="A4" s="3" t="s">
        <v>2</v>
      </c>
      <c r="B4" s="2"/>
      <c r="C4" s="8"/>
      <c r="D4" s="8"/>
    </row>
    <row r="6" spans="1:4" ht="11" customHeight="1" x14ac:dyDescent="0.35">
      <c r="C6" s="3" t="s">
        <v>5707</v>
      </c>
      <c r="D6" s="33" t="s">
        <v>4942</v>
      </c>
    </row>
    <row r="7" spans="1:4" ht="11" customHeight="1" x14ac:dyDescent="0.35">
      <c r="C7" s="4" t="s">
        <v>2035</v>
      </c>
      <c r="D7" s="34"/>
    </row>
    <row r="8" spans="1:4" ht="11" customHeight="1" x14ac:dyDescent="0.35">
      <c r="A8" s="7" t="s">
        <v>5708</v>
      </c>
      <c r="B8" s="4" t="s">
        <v>584</v>
      </c>
      <c r="C8" s="6"/>
      <c r="D8" s="5" t="s">
        <v>5713</v>
      </c>
    </row>
    <row r="9" spans="1:4" ht="11" customHeight="1" x14ac:dyDescent="0.35">
      <c r="A9" s="7" t="s">
        <v>5709</v>
      </c>
      <c r="B9" s="4" t="s">
        <v>586</v>
      </c>
      <c r="C9" s="6"/>
      <c r="D9" s="5" t="s">
        <v>5714</v>
      </c>
    </row>
    <row r="10" spans="1:4" ht="11" customHeight="1" x14ac:dyDescent="0.35">
      <c r="A10" s="7" t="s">
        <v>5710</v>
      </c>
      <c r="B10" s="4" t="s">
        <v>805</v>
      </c>
      <c r="C10" s="6"/>
      <c r="D10" s="5" t="s">
        <v>5715</v>
      </c>
    </row>
    <row r="11" spans="1:4" ht="11" customHeight="1" x14ac:dyDescent="0.35">
      <c r="A11" s="7" t="s">
        <v>5711</v>
      </c>
      <c r="B11" s="4" t="s">
        <v>3939</v>
      </c>
      <c r="C11" s="6"/>
      <c r="D11" s="5" t="s">
        <v>5716</v>
      </c>
    </row>
    <row r="12" spans="1:4" ht="11" customHeight="1" x14ac:dyDescent="0.35">
      <c r="A12" s="7" t="s">
        <v>5712</v>
      </c>
      <c r="B12" s="4" t="s">
        <v>588</v>
      </c>
      <c r="C12" s="6"/>
      <c r="D12" s="5" t="s">
        <v>5717</v>
      </c>
    </row>
    <row r="13" spans="1:4" ht="11" customHeight="1" x14ac:dyDescent="0.35">
      <c r="B13" s="5" t="s">
        <v>14</v>
      </c>
      <c r="C13" s="5" t="s">
        <v>5718</v>
      </c>
    </row>
    <row r="14" spans="1:4" ht="11" customHeight="1" x14ac:dyDescent="0.35">
      <c r="B14" s="5" t="s">
        <v>493</v>
      </c>
      <c r="C14" s="5" t="s">
        <v>495</v>
      </c>
    </row>
  </sheetData>
  <mergeCells count="3">
    <mergeCell ref="D1:D2"/>
    <mergeCell ref="C1:C2"/>
    <mergeCell ref="D6:D7"/>
  </mergeCells>
  <dataValidations count="1">
    <dataValidation type="custom" allowBlank="1" showErrorMessage="1" errorTitle="Error" error="Data is of incorrect type!" sqref="C8:C12" xr:uid="{00000000-0002-0000-1E01-000002000000}">
      <formula1>ISNUMBER(C8)</formula1>
    </dataValidation>
  </dataValidations>
  <hyperlinks>
    <hyperlink ref="A1" location="'Table of Contents'!A1" display="S.26.07.01.06 - NAT CAT simplifications" xr:uid="{00000000-0004-0000-1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E01-000000000000}">
          <x14:formula1>
            <xm:f>Enumerations!$A$988:$C$988</xm:f>
          </x14:formula1>
          <xm:sqref>B3</xm:sqref>
        </x14:dataValidation>
        <x14:dataValidation type="list" allowBlank="1" showErrorMessage="1" errorTitle="Error" error="Data is of incorrect type!" xr:uid="{00000000-0002-0000-1E01-000001000000}">
          <x14:formula1>
            <xm:f>Enumerations!$A$989:$A$989</xm:f>
          </x14:formula1>
          <xm:sqref>B4</xm:sqref>
        </x14:dataValidation>
      </x14:dataValidations>
    </ext>
  </extLst>
</worksheet>
</file>

<file path=xl/worksheets/sheet28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1-000000000000}">
  <sheetPr codeName="Sheet288">
    <pageSetUpPr autoPageBreaks="0"/>
  </sheetPr>
  <dimension ref="A1:O11"/>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5" width="15" customWidth="1"/>
  </cols>
  <sheetData>
    <row r="1" spans="1:15" ht="11" customHeight="1" x14ac:dyDescent="0.35">
      <c r="A1" s="1" t="s">
        <v>5719</v>
      </c>
      <c r="C1" s="33" t="s">
        <v>20</v>
      </c>
      <c r="D1" s="33" t="s">
        <v>4958</v>
      </c>
    </row>
    <row r="2" spans="1:15" x14ac:dyDescent="0.35">
      <c r="C2" s="34"/>
      <c r="D2" s="34"/>
    </row>
    <row r="3" spans="1:15" ht="10" customHeight="1" x14ac:dyDescent="0.35">
      <c r="A3" s="3" t="s">
        <v>2</v>
      </c>
      <c r="B3" s="2"/>
      <c r="C3" s="8"/>
      <c r="D3" s="8"/>
    </row>
    <row r="4" spans="1:15" ht="11" customHeight="1" x14ac:dyDescent="0.35">
      <c r="A4" s="3" t="s">
        <v>4929</v>
      </c>
      <c r="B4" s="2"/>
      <c r="C4" s="8"/>
      <c r="D4" s="5" t="s">
        <v>4959</v>
      </c>
    </row>
    <row r="6" spans="1:15" ht="11" customHeight="1" x14ac:dyDescent="0.35">
      <c r="C6" s="35" t="s">
        <v>2036</v>
      </c>
      <c r="D6" s="36"/>
      <c r="E6" s="36"/>
      <c r="F6" s="36"/>
      <c r="G6" s="36"/>
      <c r="H6" s="36"/>
      <c r="I6" s="36"/>
      <c r="J6" s="36"/>
    </row>
    <row r="7" spans="1:15" ht="11" customHeight="1" x14ac:dyDescent="0.35">
      <c r="C7" s="3" t="s">
        <v>3999</v>
      </c>
      <c r="D7" s="3" t="s">
        <v>3591</v>
      </c>
      <c r="E7" s="3" t="s">
        <v>3592</v>
      </c>
      <c r="F7" s="3" t="s">
        <v>3593</v>
      </c>
      <c r="G7" s="3" t="s">
        <v>3594</v>
      </c>
      <c r="H7" s="3" t="s">
        <v>3595</v>
      </c>
      <c r="I7" s="3" t="s">
        <v>3596</v>
      </c>
      <c r="J7" s="3" t="s">
        <v>5666</v>
      </c>
      <c r="K7" s="33" t="s">
        <v>14</v>
      </c>
      <c r="L7" s="33" t="s">
        <v>4920</v>
      </c>
      <c r="M7" s="33" t="s">
        <v>4942</v>
      </c>
      <c r="N7" s="33" t="s">
        <v>1572</v>
      </c>
      <c r="O7" s="33" t="s">
        <v>493</v>
      </c>
    </row>
    <row r="8" spans="1:15" ht="11" customHeight="1" x14ac:dyDescent="0.35">
      <c r="C8" s="4" t="s">
        <v>515</v>
      </c>
      <c r="D8" s="4" t="s">
        <v>1332</v>
      </c>
      <c r="E8" s="4" t="s">
        <v>1339</v>
      </c>
      <c r="F8" s="4" t="s">
        <v>1554</v>
      </c>
      <c r="G8" s="4" t="s">
        <v>1348</v>
      </c>
      <c r="H8" s="4" t="s">
        <v>1276</v>
      </c>
      <c r="I8" s="4" t="s">
        <v>1278</v>
      </c>
      <c r="J8" s="4" t="s">
        <v>1280</v>
      </c>
      <c r="K8" s="34"/>
      <c r="L8" s="34"/>
      <c r="M8" s="34"/>
      <c r="N8" s="34"/>
      <c r="O8" s="34"/>
    </row>
    <row r="9" spans="1:15" ht="11" customHeight="1" x14ac:dyDescent="0.35">
      <c r="A9" s="7" t="s">
        <v>5667</v>
      </c>
      <c r="B9" s="4" t="s">
        <v>518</v>
      </c>
      <c r="C9" s="6"/>
      <c r="D9" s="6"/>
      <c r="E9" s="6"/>
      <c r="F9" s="6"/>
      <c r="G9" s="6"/>
      <c r="H9" s="6"/>
      <c r="I9" s="6"/>
      <c r="J9" s="6"/>
      <c r="K9" s="5" t="s">
        <v>5670</v>
      </c>
      <c r="L9" s="5" t="s">
        <v>5249</v>
      </c>
      <c r="M9" s="5" t="s">
        <v>5248</v>
      </c>
      <c r="N9" s="5" t="s">
        <v>5671</v>
      </c>
      <c r="O9" s="5" t="s">
        <v>495</v>
      </c>
    </row>
    <row r="10" spans="1:15" ht="11" customHeight="1" x14ac:dyDescent="0.35">
      <c r="A10" s="7" t="s">
        <v>5668</v>
      </c>
      <c r="B10" s="4" t="s">
        <v>520</v>
      </c>
      <c r="C10" s="6"/>
      <c r="D10" s="6"/>
      <c r="E10" s="6"/>
      <c r="F10" s="6"/>
      <c r="G10" s="6"/>
      <c r="H10" s="6"/>
      <c r="I10" s="6"/>
      <c r="J10" s="6"/>
      <c r="K10" s="5" t="s">
        <v>5669</v>
      </c>
      <c r="L10" s="5" t="s">
        <v>5249</v>
      </c>
      <c r="M10" s="5" t="s">
        <v>5248</v>
      </c>
      <c r="N10" s="8"/>
      <c r="O10" s="8"/>
    </row>
    <row r="11" spans="1:15" ht="11" customHeight="1" x14ac:dyDescent="0.35">
      <c r="B11" s="5" t="s">
        <v>5672</v>
      </c>
      <c r="C11" s="5" t="s">
        <v>3190</v>
      </c>
      <c r="D11" s="5" t="s">
        <v>3191</v>
      </c>
      <c r="E11" s="5" t="s">
        <v>3192</v>
      </c>
      <c r="F11" s="5" t="s">
        <v>3194</v>
      </c>
      <c r="G11" s="5" t="s">
        <v>3197</v>
      </c>
      <c r="H11" s="5" t="s">
        <v>3198</v>
      </c>
      <c r="I11" s="5" t="s">
        <v>3199</v>
      </c>
      <c r="J11" s="5" t="s">
        <v>3200</v>
      </c>
    </row>
  </sheetData>
  <mergeCells count="8">
    <mergeCell ref="K7:K8"/>
    <mergeCell ref="C1:C2"/>
    <mergeCell ref="M7:M8"/>
    <mergeCell ref="L7:L8"/>
    <mergeCell ref="O7:O8"/>
    <mergeCell ref="N7:N8"/>
    <mergeCell ref="C6:J6"/>
    <mergeCell ref="D1:D2"/>
  </mergeCells>
  <dataValidations count="1">
    <dataValidation type="custom" allowBlank="1" showErrorMessage="1" errorTitle="Error" error="Data is of incorrect type!" sqref="C9:J10" xr:uid="{00000000-0002-0000-1F01-000002000000}">
      <formula1>ISNUMBER(C9)</formula1>
    </dataValidation>
  </dataValidations>
  <hyperlinks>
    <hyperlink ref="A1" location="'Table of Contents'!A1" display="S.26.07.04.01 - Market risk - Spread risk (bonds and loans) (including captives)" xr:uid="{00000000-0004-0000-1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F01-000000000000}">
          <x14:formula1>
            <xm:f>Enumerations!$A$990:$A$990</xm:f>
          </x14:formula1>
          <xm:sqref>B3</xm:sqref>
        </x14:dataValidation>
        <x14:dataValidation type="list" allowBlank="1" showErrorMessage="1" errorTitle="Error" error="Data is of incorrect type!" xr:uid="{00000000-0002-0000-1F01-000001000000}">
          <x14:formula1>
            <xm:f>Enumerations!$A$991:$C$991</xm:f>
          </x14:formula1>
          <xm:sqref>B4</xm:sqref>
        </x14:dataValidation>
      </x14:dataValidations>
    </ext>
  </extLst>
</worksheet>
</file>

<file path=xl/worksheets/sheet28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1-000000000000}">
  <sheetPr codeName="Sheet289">
    <pageSetUpPr autoPageBreaks="0"/>
  </sheetPr>
  <dimension ref="A1:I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9" width="15" customWidth="1"/>
  </cols>
  <sheetData>
    <row r="1" spans="1:9" ht="11" customHeight="1" x14ac:dyDescent="0.35">
      <c r="A1" s="1" t="s">
        <v>5720</v>
      </c>
      <c r="C1" s="33" t="s">
        <v>20</v>
      </c>
      <c r="D1" s="33" t="s">
        <v>4958</v>
      </c>
    </row>
    <row r="2" spans="1:9" x14ac:dyDescent="0.35">
      <c r="C2" s="34"/>
      <c r="D2" s="34"/>
    </row>
    <row r="3" spans="1:9" ht="10" customHeight="1" x14ac:dyDescent="0.35">
      <c r="A3" s="3" t="s">
        <v>2</v>
      </c>
      <c r="B3" s="2"/>
      <c r="C3" s="8"/>
      <c r="D3" s="8"/>
    </row>
    <row r="4" spans="1:9" ht="11" customHeight="1" x14ac:dyDescent="0.35">
      <c r="A4" s="3" t="s">
        <v>4929</v>
      </c>
      <c r="B4" s="2"/>
      <c r="C4" s="8"/>
      <c r="D4" s="5" t="s">
        <v>4959</v>
      </c>
    </row>
    <row r="6" spans="1:9" ht="11" customHeight="1" x14ac:dyDescent="0.35">
      <c r="C6" s="3" t="s">
        <v>3989</v>
      </c>
      <c r="D6" s="33" t="s">
        <v>14</v>
      </c>
      <c r="E6" s="33" t="s">
        <v>5461</v>
      </c>
      <c r="F6" s="33" t="s">
        <v>492</v>
      </c>
      <c r="G6" s="33" t="s">
        <v>484</v>
      </c>
      <c r="H6" s="33" t="s">
        <v>493</v>
      </c>
      <c r="I6" s="33" t="s">
        <v>1476</v>
      </c>
    </row>
    <row r="7" spans="1:9" ht="11" customHeight="1" x14ac:dyDescent="0.35">
      <c r="C7" s="4" t="s">
        <v>1353</v>
      </c>
      <c r="D7" s="34"/>
      <c r="E7" s="34"/>
      <c r="F7" s="34"/>
      <c r="G7" s="34"/>
      <c r="H7" s="34"/>
      <c r="I7" s="34"/>
    </row>
    <row r="8" spans="1:9" ht="11" customHeight="1" x14ac:dyDescent="0.35">
      <c r="A8" s="7" t="s">
        <v>5674</v>
      </c>
      <c r="B8" s="9" t="s">
        <v>522</v>
      </c>
      <c r="C8" s="6"/>
      <c r="D8" s="5" t="s">
        <v>5652</v>
      </c>
      <c r="E8" s="5" t="s">
        <v>5474</v>
      </c>
      <c r="F8" s="5" t="s">
        <v>497</v>
      </c>
      <c r="G8" s="5" t="s">
        <v>488</v>
      </c>
      <c r="H8" s="5" t="s">
        <v>495</v>
      </c>
      <c r="I8" s="5" t="s">
        <v>3563</v>
      </c>
    </row>
  </sheetData>
  <mergeCells count="8">
    <mergeCell ref="I6:I7"/>
    <mergeCell ref="C1:C2"/>
    <mergeCell ref="H6:H7"/>
    <mergeCell ref="D1:D2"/>
    <mergeCell ref="E6:E7"/>
    <mergeCell ref="D6:D7"/>
    <mergeCell ref="G6:G7"/>
    <mergeCell ref="F6:F7"/>
  </mergeCells>
  <dataValidations count="1">
    <dataValidation type="custom" allowBlank="1" showErrorMessage="1" errorTitle="Error" error="Data is of incorrect type!" sqref="C8" xr:uid="{00000000-0002-0000-2001-000002000000}">
      <formula1>ISNUMBER(C8)</formula1>
    </dataValidation>
  </dataValidations>
  <hyperlinks>
    <hyperlink ref="A1" location="'Table of Contents'!A1" display="S.26.07.04.02 - Market risk - Increase in unit-linked and index-linked technical provisions" xr:uid="{00000000-0004-0000-2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001-000000000000}">
          <x14:formula1>
            <xm:f>Enumerations!$A$992:$A$992</xm:f>
          </x14:formula1>
          <xm:sqref>B3</xm:sqref>
        </x14:dataValidation>
        <x14:dataValidation type="list" allowBlank="1" showErrorMessage="1" errorTitle="Error" error="Data is of incorrect type!" xr:uid="{00000000-0002-0000-2001-000001000000}">
          <x14:formula1>
            <xm:f>Enumerations!$A$993:$C$993</xm:f>
          </x14:formula1>
          <xm:sqref>B4</xm:sqref>
        </x14:dataValidation>
      </x14:dataValidations>
    </ext>
  </extLst>
</worksheet>
</file>

<file path=xl/worksheets/sheet29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1-000000000000}">
  <sheetPr codeName="Sheet290">
    <pageSetUpPr autoPageBreaks="0"/>
  </sheetPr>
  <dimension ref="A1:E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5" width="15" customWidth="1"/>
  </cols>
  <sheetData>
    <row r="1" spans="1:5" ht="11" customHeight="1" x14ac:dyDescent="0.35">
      <c r="A1" s="1" t="s">
        <v>5721</v>
      </c>
      <c r="C1" s="33" t="s">
        <v>20</v>
      </c>
      <c r="D1" s="33" t="s">
        <v>4958</v>
      </c>
      <c r="E1" s="33" t="s">
        <v>4006</v>
      </c>
    </row>
    <row r="2" spans="1:5" x14ac:dyDescent="0.35">
      <c r="C2" s="34"/>
      <c r="D2" s="34"/>
      <c r="E2" s="34"/>
    </row>
    <row r="3" spans="1:5" ht="10" customHeight="1" x14ac:dyDescent="0.35">
      <c r="A3" s="3" t="s">
        <v>2</v>
      </c>
      <c r="B3" s="2"/>
      <c r="C3" s="8"/>
      <c r="D3" s="8"/>
      <c r="E3" s="8"/>
    </row>
    <row r="4" spans="1:5" ht="11" customHeight="1" x14ac:dyDescent="0.35">
      <c r="A4" s="3" t="s">
        <v>4929</v>
      </c>
      <c r="B4" s="2"/>
      <c r="C4" s="8"/>
      <c r="D4" s="5" t="s">
        <v>4959</v>
      </c>
      <c r="E4" s="8"/>
    </row>
    <row r="5" spans="1:5" ht="11" customHeight="1" x14ac:dyDescent="0.35">
      <c r="A5" s="3" t="s">
        <v>5676</v>
      </c>
      <c r="B5" s="2"/>
      <c r="C5" s="8"/>
      <c r="D5" s="8"/>
      <c r="E5" s="5" t="s">
        <v>4285</v>
      </c>
    </row>
    <row r="7" spans="1:5" ht="11" customHeight="1" x14ac:dyDescent="0.35">
      <c r="C7" s="35" t="s">
        <v>5630</v>
      </c>
      <c r="D7" s="36"/>
    </row>
    <row r="8" spans="1:5" ht="11" customHeight="1" x14ac:dyDescent="0.35">
      <c r="C8" s="3" t="s">
        <v>5677</v>
      </c>
      <c r="D8" s="15" t="s">
        <v>5678</v>
      </c>
    </row>
    <row r="9" spans="1:5" ht="11" customHeight="1" x14ac:dyDescent="0.35">
      <c r="C9" s="4" t="s">
        <v>1588</v>
      </c>
      <c r="D9" s="9" t="s">
        <v>1590</v>
      </c>
    </row>
    <row r="10" spans="1:5" ht="11" customHeight="1" x14ac:dyDescent="0.35">
      <c r="A10" s="7" t="s">
        <v>5</v>
      </c>
      <c r="B10" s="4" t="s">
        <v>524</v>
      </c>
      <c r="C10" s="6"/>
      <c r="D10" s="6"/>
    </row>
    <row r="11" spans="1:5" ht="11" customHeight="1" x14ac:dyDescent="0.35">
      <c r="B11" s="5" t="s">
        <v>14</v>
      </c>
      <c r="C11" s="5" t="s">
        <v>4955</v>
      </c>
      <c r="D11" s="5" t="s">
        <v>4955</v>
      </c>
    </row>
    <row r="12" spans="1:5" ht="11" customHeight="1" x14ac:dyDescent="0.35">
      <c r="B12" s="5" t="s">
        <v>4953</v>
      </c>
      <c r="C12" s="5" t="s">
        <v>4957</v>
      </c>
      <c r="D12" s="5" t="s">
        <v>4957</v>
      </c>
    </row>
    <row r="13" spans="1:5" ht="11" customHeight="1" x14ac:dyDescent="0.35">
      <c r="B13" s="5" t="s">
        <v>4942</v>
      </c>
      <c r="C13" s="5" t="s">
        <v>5234</v>
      </c>
      <c r="D13" s="5" t="s">
        <v>5233</v>
      </c>
    </row>
  </sheetData>
  <mergeCells count="4">
    <mergeCell ref="C1:C2"/>
    <mergeCell ref="D1:D2"/>
    <mergeCell ref="C7:D7"/>
    <mergeCell ref="E1:E2"/>
  </mergeCells>
  <dataValidations count="1">
    <dataValidation type="custom" allowBlank="1" showErrorMessage="1" errorTitle="Error" error="Data is of incorrect type!" sqref="C10:D10" xr:uid="{00000000-0002-0000-2101-000003000000}">
      <formula1>ISNUMBER(C10)</formula1>
    </dataValidation>
  </dataValidations>
  <hyperlinks>
    <hyperlink ref="A1" location="'Table of Contents'!A1" display="S.26.07.04.03 - Market risk - Interest rate risk (captives)" xr:uid="{00000000-0004-0000-2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2101-000000000000}">
          <x14:formula1>
            <xm:f>Enumerations!$A$994:$A$994</xm:f>
          </x14:formula1>
          <xm:sqref>B3</xm:sqref>
        </x14:dataValidation>
        <x14:dataValidation type="list" allowBlank="1" showErrorMessage="1" errorTitle="Error" error="Data is of incorrect type!" xr:uid="{00000000-0002-0000-2101-000001000000}">
          <x14:formula1>
            <xm:f>Enumerations!$A$995:$C$995</xm:f>
          </x14:formula1>
          <xm:sqref>B4</xm:sqref>
        </x14:dataValidation>
        <x14:dataValidation type="list" allowBlank="1" showErrorMessage="1" errorTitle="Error" error="Data is of incorrect type!" xr:uid="{00000000-0002-0000-2101-000002000000}">
          <x14:formula1>
            <xm:f>Enumerations!$A$996:$GL$996</xm:f>
          </x14:formula1>
          <xm:sqref>B5</xm:sqref>
        </x14:dataValidation>
      </x14:dataValidations>
    </ext>
  </extLst>
</worksheet>
</file>

<file path=xl/worksheets/sheet29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1-000000000000}">
  <sheetPr codeName="Sheet291">
    <pageSetUpPr autoPageBreaks="0"/>
  </sheetPr>
  <dimension ref="A1:O26"/>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5" width="15" customWidth="1"/>
  </cols>
  <sheetData>
    <row r="1" spans="1:15" ht="11" customHeight="1" x14ac:dyDescent="0.35">
      <c r="A1" s="1" t="s">
        <v>5722</v>
      </c>
      <c r="C1" s="33" t="s">
        <v>20</v>
      </c>
      <c r="D1" s="33" t="s">
        <v>4958</v>
      </c>
    </row>
    <row r="2" spans="1:15" x14ac:dyDescent="0.35">
      <c r="C2" s="34"/>
      <c r="D2" s="34"/>
    </row>
    <row r="3" spans="1:15" ht="10" customHeight="1" x14ac:dyDescent="0.35">
      <c r="A3" s="3" t="s">
        <v>2</v>
      </c>
      <c r="B3" s="2"/>
      <c r="C3" s="8"/>
      <c r="D3" s="8"/>
    </row>
    <row r="4" spans="1:15" ht="11" customHeight="1" x14ac:dyDescent="0.35">
      <c r="A4" s="3" t="s">
        <v>4929</v>
      </c>
      <c r="B4" s="2"/>
      <c r="C4" s="8"/>
      <c r="D4" s="5" t="s">
        <v>4959</v>
      </c>
    </row>
    <row r="6" spans="1:15" ht="11" customHeight="1" x14ac:dyDescent="0.35">
      <c r="D6" s="3" t="s">
        <v>5680</v>
      </c>
      <c r="E6" s="3" t="s">
        <v>5681</v>
      </c>
      <c r="F6" s="3" t="s">
        <v>5682</v>
      </c>
      <c r="G6" s="3" t="s">
        <v>1433</v>
      </c>
      <c r="H6" s="3" t="s">
        <v>5683</v>
      </c>
      <c r="I6" s="3" t="s">
        <v>5684</v>
      </c>
      <c r="J6" s="3" t="s">
        <v>5668</v>
      </c>
      <c r="K6" s="3" t="s">
        <v>5685</v>
      </c>
      <c r="L6" s="3" t="s">
        <v>5686</v>
      </c>
      <c r="M6" s="3" t="s">
        <v>5687</v>
      </c>
      <c r="N6" s="3" t="s">
        <v>5688</v>
      </c>
      <c r="O6" s="33" t="s">
        <v>4942</v>
      </c>
    </row>
    <row r="7" spans="1:15" ht="11" customHeight="1" x14ac:dyDescent="0.35">
      <c r="D7" s="4" t="s">
        <v>1370</v>
      </c>
      <c r="E7" s="4" t="s">
        <v>1818</v>
      </c>
      <c r="F7" s="4" t="s">
        <v>1820</v>
      </c>
      <c r="G7" s="4" t="s">
        <v>1822</v>
      </c>
      <c r="H7" s="4" t="s">
        <v>1824</v>
      </c>
      <c r="I7" s="4" t="s">
        <v>1966</v>
      </c>
      <c r="J7" s="4" t="s">
        <v>1967</v>
      </c>
      <c r="K7" s="4" t="s">
        <v>2007</v>
      </c>
      <c r="L7" s="4" t="s">
        <v>1826</v>
      </c>
      <c r="M7" s="4" t="s">
        <v>1890</v>
      </c>
      <c r="N7" s="4" t="s">
        <v>1892</v>
      </c>
      <c r="O7" s="34"/>
    </row>
    <row r="8" spans="1:15" ht="11" customHeight="1" x14ac:dyDescent="0.35">
      <c r="A8" s="37" t="s">
        <v>5380</v>
      </c>
      <c r="B8" s="36"/>
      <c r="C8" s="4" t="s">
        <v>528</v>
      </c>
      <c r="D8" s="6"/>
      <c r="E8" s="12"/>
      <c r="F8" s="12"/>
      <c r="G8" s="12"/>
      <c r="H8" s="6"/>
      <c r="I8" s="12"/>
      <c r="J8" s="6"/>
      <c r="K8" s="12"/>
      <c r="L8" s="12"/>
      <c r="M8" s="12"/>
      <c r="N8" s="12"/>
      <c r="O8" s="5" t="s">
        <v>5392</v>
      </c>
    </row>
    <row r="9" spans="1:15" ht="11" customHeight="1" x14ac:dyDescent="0.35">
      <c r="A9" s="37" t="s">
        <v>5381</v>
      </c>
      <c r="B9" s="36"/>
      <c r="C9" s="4" t="s">
        <v>536</v>
      </c>
      <c r="D9" s="12"/>
      <c r="E9" s="12"/>
      <c r="F9" s="12"/>
      <c r="G9" s="6"/>
      <c r="H9" s="6"/>
      <c r="I9" s="12"/>
      <c r="J9" s="6"/>
      <c r="K9" s="12"/>
      <c r="L9" s="12"/>
      <c r="M9" s="12"/>
      <c r="N9" s="12"/>
      <c r="O9" s="5" t="s">
        <v>5393</v>
      </c>
    </row>
    <row r="10" spans="1:15" ht="11" customHeight="1" x14ac:dyDescent="0.35">
      <c r="A10" s="37" t="s">
        <v>5382</v>
      </c>
      <c r="B10" s="36"/>
      <c r="C10" s="4" t="s">
        <v>794</v>
      </c>
      <c r="D10" s="6"/>
      <c r="E10" s="6"/>
      <c r="F10" s="12"/>
      <c r="G10" s="6"/>
      <c r="H10" s="6"/>
      <c r="I10" s="6"/>
      <c r="J10" s="6"/>
      <c r="K10" s="12"/>
      <c r="L10" s="6"/>
      <c r="M10" s="12"/>
      <c r="N10" s="12"/>
      <c r="O10" s="5" t="s">
        <v>5394</v>
      </c>
    </row>
    <row r="11" spans="1:15" ht="11" customHeight="1" x14ac:dyDescent="0.35">
      <c r="A11" s="37" t="s">
        <v>5383</v>
      </c>
      <c r="B11" s="7" t="s">
        <v>5689</v>
      </c>
      <c r="C11" s="4" t="s">
        <v>965</v>
      </c>
      <c r="D11" s="12"/>
      <c r="E11" s="12"/>
      <c r="F11" s="6"/>
      <c r="G11" s="12"/>
      <c r="H11" s="6"/>
      <c r="I11" s="12"/>
      <c r="J11" s="12"/>
      <c r="K11" s="6"/>
      <c r="L11" s="12"/>
      <c r="M11" s="12"/>
      <c r="N11" s="12"/>
      <c r="O11" s="5" t="s">
        <v>5395</v>
      </c>
    </row>
    <row r="12" spans="1:15" ht="11" customHeight="1" x14ac:dyDescent="0.35">
      <c r="A12" s="36"/>
      <c r="B12" s="7" t="s">
        <v>5690</v>
      </c>
      <c r="C12" s="4" t="s">
        <v>538</v>
      </c>
      <c r="D12" s="12"/>
      <c r="E12" s="12"/>
      <c r="F12" s="6"/>
      <c r="G12" s="12"/>
      <c r="H12" s="6"/>
      <c r="I12" s="12"/>
      <c r="J12" s="12"/>
      <c r="K12" s="6"/>
      <c r="L12" s="12"/>
      <c r="M12" s="12"/>
      <c r="N12" s="12"/>
      <c r="O12" s="5" t="s">
        <v>5396</v>
      </c>
    </row>
    <row r="13" spans="1:15" ht="11" customHeight="1" x14ac:dyDescent="0.35">
      <c r="A13" s="37" t="s">
        <v>5387</v>
      </c>
      <c r="B13" s="36"/>
      <c r="C13" s="4" t="s">
        <v>540</v>
      </c>
      <c r="D13" s="12"/>
      <c r="E13" s="12"/>
      <c r="F13" s="12"/>
      <c r="G13" s="12"/>
      <c r="H13" s="12"/>
      <c r="I13" s="12"/>
      <c r="J13" s="6"/>
      <c r="K13" s="12"/>
      <c r="L13" s="12"/>
      <c r="M13" s="6"/>
      <c r="N13" s="6"/>
      <c r="O13" s="5" t="s">
        <v>5398</v>
      </c>
    </row>
    <row r="14" spans="1:15" ht="11" customHeight="1" x14ac:dyDescent="0.35">
      <c r="A14" s="37" t="s">
        <v>5389</v>
      </c>
      <c r="B14" s="36"/>
      <c r="C14" s="4" t="s">
        <v>544</v>
      </c>
      <c r="D14" s="6"/>
      <c r="E14" s="12"/>
      <c r="F14" s="12"/>
      <c r="G14" s="12"/>
      <c r="H14" s="12"/>
      <c r="I14" s="12"/>
      <c r="J14" s="12"/>
      <c r="K14" s="12"/>
      <c r="L14" s="12"/>
      <c r="M14" s="12"/>
      <c r="N14" s="12"/>
      <c r="O14" s="5" t="s">
        <v>5401</v>
      </c>
    </row>
    <row r="15" spans="1:15" ht="11" customHeight="1" x14ac:dyDescent="0.35">
      <c r="A15" s="37" t="s">
        <v>4936</v>
      </c>
      <c r="B15" s="7" t="s">
        <v>5449</v>
      </c>
      <c r="C15" s="4" t="s">
        <v>550</v>
      </c>
      <c r="D15" s="6"/>
      <c r="E15" s="12"/>
      <c r="F15" s="12"/>
      <c r="G15" s="12"/>
      <c r="H15" s="6"/>
      <c r="I15" s="12"/>
      <c r="J15" s="6"/>
      <c r="K15" s="12"/>
      <c r="L15" s="12"/>
      <c r="M15" s="12"/>
      <c r="N15" s="12"/>
      <c r="O15" s="5" t="s">
        <v>5462</v>
      </c>
    </row>
    <row r="16" spans="1:15" ht="11" customHeight="1" x14ac:dyDescent="0.35">
      <c r="A16" s="36"/>
      <c r="B16" s="7" t="s">
        <v>5450</v>
      </c>
      <c r="C16" s="4" t="s">
        <v>552</v>
      </c>
      <c r="D16" s="12"/>
      <c r="E16" s="12"/>
      <c r="F16" s="12"/>
      <c r="G16" s="6"/>
      <c r="H16" s="6"/>
      <c r="I16" s="12"/>
      <c r="J16" s="6"/>
      <c r="K16" s="12"/>
      <c r="L16" s="12"/>
      <c r="M16" s="12"/>
      <c r="N16" s="12"/>
      <c r="O16" s="5" t="s">
        <v>5463</v>
      </c>
    </row>
    <row r="17" spans="1:15" ht="11" customHeight="1" x14ac:dyDescent="0.35">
      <c r="A17" s="36"/>
      <c r="B17" s="7" t="s">
        <v>5691</v>
      </c>
      <c r="C17" s="4" t="s">
        <v>554</v>
      </c>
      <c r="D17" s="12"/>
      <c r="E17" s="12"/>
      <c r="F17" s="12"/>
      <c r="G17" s="12"/>
      <c r="H17" s="12"/>
      <c r="I17" s="12"/>
      <c r="J17" s="6"/>
      <c r="K17" s="12"/>
      <c r="L17" s="12"/>
      <c r="M17" s="6"/>
      <c r="N17" s="6"/>
      <c r="O17" s="5" t="s">
        <v>5465</v>
      </c>
    </row>
    <row r="18" spans="1:15" ht="11" customHeight="1" x14ac:dyDescent="0.35">
      <c r="A18" s="36"/>
      <c r="B18" s="7" t="s">
        <v>5692</v>
      </c>
      <c r="C18" s="4" t="s">
        <v>556</v>
      </c>
      <c r="D18" s="6"/>
      <c r="E18" s="6"/>
      <c r="F18" s="12"/>
      <c r="G18" s="6"/>
      <c r="H18" s="6"/>
      <c r="I18" s="6"/>
      <c r="J18" s="6"/>
      <c r="K18" s="12"/>
      <c r="L18" s="6"/>
      <c r="M18" s="12"/>
      <c r="N18" s="12"/>
      <c r="O18" s="5" t="s">
        <v>5466</v>
      </c>
    </row>
    <row r="19" spans="1:15" ht="11" customHeight="1" x14ac:dyDescent="0.35">
      <c r="A19" s="37" t="s">
        <v>5693</v>
      </c>
      <c r="B19" s="7" t="s">
        <v>5689</v>
      </c>
      <c r="C19" s="4" t="s">
        <v>558</v>
      </c>
      <c r="D19" s="12"/>
      <c r="E19" s="12"/>
      <c r="F19" s="6"/>
      <c r="G19" s="12"/>
      <c r="H19" s="6"/>
      <c r="I19" s="12"/>
      <c r="J19" s="12"/>
      <c r="K19" s="6"/>
      <c r="L19" s="12"/>
      <c r="M19" s="12"/>
      <c r="N19" s="12"/>
      <c r="O19" s="5" t="s">
        <v>5468</v>
      </c>
    </row>
    <row r="20" spans="1:15" ht="11" customHeight="1" x14ac:dyDescent="0.35">
      <c r="A20" s="36"/>
      <c r="B20" s="7" t="s">
        <v>5690</v>
      </c>
      <c r="C20" s="4" t="s">
        <v>560</v>
      </c>
      <c r="D20" s="12"/>
      <c r="E20" s="12"/>
      <c r="F20" s="6"/>
      <c r="G20" s="12"/>
      <c r="H20" s="6"/>
      <c r="I20" s="12"/>
      <c r="J20" s="12"/>
      <c r="K20" s="6"/>
      <c r="L20" s="12"/>
      <c r="M20" s="12"/>
      <c r="N20" s="12"/>
      <c r="O20" s="5" t="s">
        <v>5469</v>
      </c>
    </row>
    <row r="21" spans="1:15" ht="11" customHeight="1" x14ac:dyDescent="0.35">
      <c r="A21" s="37" t="s">
        <v>5457</v>
      </c>
      <c r="B21" s="36"/>
      <c r="C21" s="4" t="s">
        <v>986</v>
      </c>
      <c r="D21" s="12"/>
      <c r="E21" s="12"/>
      <c r="F21" s="12"/>
      <c r="G21" s="12"/>
      <c r="H21" s="12"/>
      <c r="I21" s="12"/>
      <c r="J21" s="6"/>
      <c r="K21" s="12"/>
      <c r="L21" s="12"/>
      <c r="M21" s="6"/>
      <c r="N21" s="6"/>
      <c r="O21" s="5" t="s">
        <v>5471</v>
      </c>
    </row>
    <row r="22" spans="1:15" ht="11" customHeight="1" x14ac:dyDescent="0.35">
      <c r="C22" s="5" t="s">
        <v>14</v>
      </c>
      <c r="D22" s="5" t="s">
        <v>5694</v>
      </c>
      <c r="E22" s="5" t="s">
        <v>5694</v>
      </c>
      <c r="F22" s="5" t="s">
        <v>5700</v>
      </c>
      <c r="G22" s="5" t="s">
        <v>5652</v>
      </c>
      <c r="H22" s="5" t="s">
        <v>5701</v>
      </c>
      <c r="I22" s="5" t="s">
        <v>5701</v>
      </c>
      <c r="J22" s="5" t="s">
        <v>5669</v>
      </c>
      <c r="K22" s="5" t="s">
        <v>5695</v>
      </c>
      <c r="L22" s="5" t="s">
        <v>5696</v>
      </c>
      <c r="M22" s="5" t="s">
        <v>5698</v>
      </c>
      <c r="N22" s="5" t="s">
        <v>5699</v>
      </c>
    </row>
    <row r="23" spans="1:15" ht="11" customHeight="1" x14ac:dyDescent="0.35">
      <c r="C23" s="5" t="s">
        <v>1572</v>
      </c>
      <c r="D23" s="8"/>
      <c r="E23" s="8"/>
      <c r="F23" s="5" t="s">
        <v>3552</v>
      </c>
      <c r="G23" s="8"/>
      <c r="H23" s="5" t="s">
        <v>3847</v>
      </c>
      <c r="I23" s="5" t="s">
        <v>3847</v>
      </c>
      <c r="J23" s="8"/>
      <c r="K23" s="5" t="s">
        <v>1681</v>
      </c>
      <c r="L23" s="8"/>
      <c r="M23" s="8"/>
      <c r="N23" s="5" t="s">
        <v>3847</v>
      </c>
    </row>
    <row r="24" spans="1:15" ht="11" customHeight="1" x14ac:dyDescent="0.35">
      <c r="C24" s="5" t="s">
        <v>3896</v>
      </c>
      <c r="D24" s="8"/>
      <c r="E24" s="5" t="s">
        <v>5697</v>
      </c>
      <c r="F24" s="8"/>
      <c r="G24" s="8"/>
      <c r="H24" s="5" t="s">
        <v>5697</v>
      </c>
      <c r="I24" s="5" t="s">
        <v>5702</v>
      </c>
      <c r="J24" s="8"/>
      <c r="K24" s="8"/>
      <c r="L24" s="5" t="s">
        <v>5697</v>
      </c>
      <c r="M24" s="8"/>
      <c r="N24" s="8"/>
    </row>
    <row r="25" spans="1:15" ht="11" customHeight="1" x14ac:dyDescent="0.35">
      <c r="C25" s="5" t="s">
        <v>493</v>
      </c>
      <c r="D25" s="5" t="s">
        <v>495</v>
      </c>
      <c r="E25" s="5" t="s">
        <v>495</v>
      </c>
      <c r="F25" s="5" t="s">
        <v>495</v>
      </c>
      <c r="G25" s="5" t="s">
        <v>495</v>
      </c>
      <c r="H25" s="8"/>
      <c r="I25" s="8"/>
      <c r="J25" s="8"/>
      <c r="K25" s="8"/>
      <c r="L25" s="8"/>
      <c r="M25" s="5" t="s">
        <v>495</v>
      </c>
      <c r="N25" s="8"/>
    </row>
    <row r="26" spans="1:15" ht="11" customHeight="1" x14ac:dyDescent="0.35">
      <c r="C26" s="5" t="s">
        <v>1476</v>
      </c>
      <c r="D26" s="8"/>
      <c r="E26" s="8"/>
      <c r="F26" s="8"/>
      <c r="G26" s="5" t="s">
        <v>1542</v>
      </c>
      <c r="H26" s="8"/>
      <c r="I26" s="8"/>
      <c r="J26" s="8"/>
      <c r="K26" s="8"/>
      <c r="L26" s="8"/>
      <c r="M26" s="8"/>
      <c r="N26" s="8"/>
    </row>
  </sheetData>
  <mergeCells count="12">
    <mergeCell ref="A19:A20"/>
    <mergeCell ref="C1:C2"/>
    <mergeCell ref="A21:B21"/>
    <mergeCell ref="O6:O7"/>
    <mergeCell ref="A9:B9"/>
    <mergeCell ref="D1:D2"/>
    <mergeCell ref="A8:B8"/>
    <mergeCell ref="A10:B10"/>
    <mergeCell ref="A15:A18"/>
    <mergeCell ref="A11:A12"/>
    <mergeCell ref="A14:B14"/>
    <mergeCell ref="A13:B13"/>
  </mergeCells>
  <dataValidations count="1">
    <dataValidation type="custom" allowBlank="1" showErrorMessage="1" errorTitle="Error" error="Data is of incorrect type!" sqref="D8:N21" xr:uid="{00000000-0002-0000-2201-000002000000}">
      <formula1>ISNUMBER(D8)</formula1>
    </dataValidation>
  </dataValidations>
  <hyperlinks>
    <hyperlink ref="A1" location="'Table of Contents'!A1" display="S.26.07.04.04 - Life underwriting risk" xr:uid="{00000000-0004-0000-2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201-000000000000}">
          <x14:formula1>
            <xm:f>Enumerations!$A$997:$A$997</xm:f>
          </x14:formula1>
          <xm:sqref>B3</xm:sqref>
        </x14:dataValidation>
        <x14:dataValidation type="list" allowBlank="1" showErrorMessage="1" errorTitle="Error" error="Data is of incorrect type!" xr:uid="{00000000-0002-0000-2201-000001000000}">
          <x14:formula1>
            <xm:f>Enumerations!$A$998:$C$998</xm:f>
          </x14:formula1>
          <xm:sqref>B4</xm:sqref>
        </x14:dataValidation>
      </x14:dataValidations>
    </ext>
  </extLst>
</worksheet>
</file>

<file path=xl/worksheets/sheet29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1-000000000000}">
  <sheetPr codeName="Sheet292">
    <pageSetUpPr autoPageBreaks="0"/>
  </sheetPr>
  <dimension ref="A1:F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5723</v>
      </c>
      <c r="C1" s="33" t="s">
        <v>20</v>
      </c>
      <c r="D1" s="33" t="s">
        <v>4958</v>
      </c>
    </row>
    <row r="2" spans="1:6" x14ac:dyDescent="0.35">
      <c r="C2" s="34"/>
      <c r="D2" s="34"/>
    </row>
    <row r="3" spans="1:6" ht="10" customHeight="1" x14ac:dyDescent="0.35">
      <c r="A3" s="3" t="s">
        <v>2</v>
      </c>
      <c r="B3" s="2"/>
      <c r="C3" s="8"/>
      <c r="D3" s="8"/>
    </row>
    <row r="4" spans="1:6" ht="11" customHeight="1" x14ac:dyDescent="0.35">
      <c r="A4" s="3" t="s">
        <v>4929</v>
      </c>
      <c r="B4" s="2"/>
      <c r="C4" s="8"/>
      <c r="D4" s="5" t="s">
        <v>4959</v>
      </c>
    </row>
    <row r="6" spans="1:6" ht="11" customHeight="1" x14ac:dyDescent="0.35">
      <c r="C6" s="3" t="s">
        <v>3989</v>
      </c>
      <c r="D6" s="33" t="s">
        <v>14</v>
      </c>
      <c r="E6" s="33" t="s">
        <v>492</v>
      </c>
      <c r="F6" s="33" t="s">
        <v>493</v>
      </c>
    </row>
    <row r="7" spans="1:6" ht="11" customHeight="1" x14ac:dyDescent="0.35">
      <c r="C7" s="4" t="s">
        <v>1906</v>
      </c>
      <c r="D7" s="34"/>
      <c r="E7" s="34"/>
      <c r="F7" s="34"/>
    </row>
    <row r="8" spans="1:6" ht="11" customHeight="1" x14ac:dyDescent="0.35">
      <c r="A8" s="7" t="s">
        <v>5704</v>
      </c>
      <c r="B8" s="9" t="s">
        <v>570</v>
      </c>
      <c r="C8" s="6"/>
      <c r="D8" s="5" t="s">
        <v>5705</v>
      </c>
      <c r="E8" s="5" t="s">
        <v>496</v>
      </c>
      <c r="F8" s="5" t="s">
        <v>495</v>
      </c>
    </row>
  </sheetData>
  <mergeCells count="5">
    <mergeCell ref="D1:D2"/>
    <mergeCell ref="C1:C2"/>
    <mergeCell ref="F6:F7"/>
    <mergeCell ref="E6:E7"/>
    <mergeCell ref="D6:D7"/>
  </mergeCells>
  <dataValidations count="1">
    <dataValidation type="custom" allowBlank="1" showErrorMessage="1" errorTitle="Error" error="Data is of incorrect type!" sqref="C8" xr:uid="{00000000-0002-0000-2301-000002000000}">
      <formula1>ISNUMBER(C8)</formula1>
    </dataValidation>
  </dataValidations>
  <hyperlinks>
    <hyperlink ref="A1" location="'Table of Contents'!A1" display="S.26.07.04.05 - Market risk - Market risk concentrations" xr:uid="{00000000-0004-0000-2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301-000000000000}">
          <x14:formula1>
            <xm:f>Enumerations!$A$999:$A$999</xm:f>
          </x14:formula1>
          <xm:sqref>B3</xm:sqref>
        </x14:dataValidation>
        <x14:dataValidation type="list" allowBlank="1" showErrorMessage="1" errorTitle="Error" error="Data is of incorrect type!" xr:uid="{00000000-0002-0000-2301-000001000000}">
          <x14:formula1>
            <xm:f>Enumerations!$A$1000:$C$1000</xm:f>
          </x14:formula1>
          <xm:sqref>B4</xm:sqref>
        </x14:dataValidation>
      </x14:dataValidations>
    </ext>
  </extLst>
</worksheet>
</file>

<file path=xl/worksheets/sheet29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1-000000000000}">
  <sheetPr codeName="Sheet293">
    <pageSetUpPr autoPageBreaks="0"/>
  </sheetPr>
  <dimension ref="A1:D14"/>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4" width="15" customWidth="1"/>
  </cols>
  <sheetData>
    <row r="1" spans="1:4" ht="11" customHeight="1" x14ac:dyDescent="0.35">
      <c r="A1" s="1" t="s">
        <v>5724</v>
      </c>
      <c r="C1" s="33" t="s">
        <v>20</v>
      </c>
      <c r="D1" s="33" t="s">
        <v>4958</v>
      </c>
    </row>
    <row r="2" spans="1:4" x14ac:dyDescent="0.35">
      <c r="C2" s="34"/>
      <c r="D2" s="34"/>
    </row>
    <row r="3" spans="1:4" ht="10" customHeight="1" x14ac:dyDescent="0.35">
      <c r="A3" s="3" t="s">
        <v>2</v>
      </c>
      <c r="B3" s="2"/>
      <c r="C3" s="8"/>
      <c r="D3" s="8"/>
    </row>
    <row r="4" spans="1:4" ht="11" customHeight="1" x14ac:dyDescent="0.35">
      <c r="A4" s="3" t="s">
        <v>4929</v>
      </c>
      <c r="B4" s="2"/>
      <c r="C4" s="8"/>
      <c r="D4" s="5" t="s">
        <v>4959</v>
      </c>
    </row>
    <row r="6" spans="1:4" ht="11" customHeight="1" x14ac:dyDescent="0.35">
      <c r="C6" s="3" t="s">
        <v>5707</v>
      </c>
      <c r="D6" s="33" t="s">
        <v>4942</v>
      </c>
    </row>
    <row r="7" spans="1:4" ht="11" customHeight="1" x14ac:dyDescent="0.35">
      <c r="C7" s="4" t="s">
        <v>2035</v>
      </c>
      <c r="D7" s="34"/>
    </row>
    <row r="8" spans="1:4" ht="11" customHeight="1" x14ac:dyDescent="0.35">
      <c r="A8" s="7" t="s">
        <v>5708</v>
      </c>
      <c r="B8" s="4" t="s">
        <v>584</v>
      </c>
      <c r="C8" s="6"/>
      <c r="D8" s="5" t="s">
        <v>5713</v>
      </c>
    </row>
    <row r="9" spans="1:4" ht="11" customHeight="1" x14ac:dyDescent="0.35">
      <c r="A9" s="7" t="s">
        <v>5709</v>
      </c>
      <c r="B9" s="4" t="s">
        <v>586</v>
      </c>
      <c r="C9" s="6"/>
      <c r="D9" s="5" t="s">
        <v>5714</v>
      </c>
    </row>
    <row r="10" spans="1:4" ht="11" customHeight="1" x14ac:dyDescent="0.35">
      <c r="A10" s="7" t="s">
        <v>5710</v>
      </c>
      <c r="B10" s="4" t="s">
        <v>805</v>
      </c>
      <c r="C10" s="6"/>
      <c r="D10" s="5" t="s">
        <v>5715</v>
      </c>
    </row>
    <row r="11" spans="1:4" ht="11" customHeight="1" x14ac:dyDescent="0.35">
      <c r="A11" s="7" t="s">
        <v>5711</v>
      </c>
      <c r="B11" s="4" t="s">
        <v>3939</v>
      </c>
      <c r="C11" s="6"/>
      <c r="D11" s="5" t="s">
        <v>5716</v>
      </c>
    </row>
    <row r="12" spans="1:4" ht="11" customHeight="1" x14ac:dyDescent="0.35">
      <c r="A12" s="7" t="s">
        <v>5712</v>
      </c>
      <c r="B12" s="4" t="s">
        <v>588</v>
      </c>
      <c r="C12" s="6"/>
      <c r="D12" s="5" t="s">
        <v>5717</v>
      </c>
    </row>
    <row r="13" spans="1:4" ht="11" customHeight="1" x14ac:dyDescent="0.35">
      <c r="B13" s="5" t="s">
        <v>14</v>
      </c>
      <c r="C13" s="5" t="s">
        <v>5718</v>
      </c>
    </row>
    <row r="14" spans="1:4" ht="11" customHeight="1" x14ac:dyDescent="0.35">
      <c r="B14" s="5" t="s">
        <v>493</v>
      </c>
      <c r="C14" s="5" t="s">
        <v>495</v>
      </c>
    </row>
  </sheetData>
  <mergeCells count="3">
    <mergeCell ref="C1:C2"/>
    <mergeCell ref="D6:D7"/>
    <mergeCell ref="D1:D2"/>
  </mergeCells>
  <dataValidations count="1">
    <dataValidation type="custom" allowBlank="1" showErrorMessage="1" errorTitle="Error" error="Data is of incorrect type!" sqref="C8:C12" xr:uid="{00000000-0002-0000-2401-000002000000}">
      <formula1>ISNUMBER(C8)</formula1>
    </dataValidation>
  </dataValidations>
  <hyperlinks>
    <hyperlink ref="A1" location="'Table of Contents'!A1" display="S.26.07.04.06 - NAT CAT simplifications" xr:uid="{00000000-0004-0000-2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401-000000000000}">
          <x14:formula1>
            <xm:f>Enumerations!$A$1001:$A$1001</xm:f>
          </x14:formula1>
          <xm:sqref>B3</xm:sqref>
        </x14:dataValidation>
        <x14:dataValidation type="list" allowBlank="1" showErrorMessage="1" errorTitle="Error" error="Data is of incorrect type!" xr:uid="{00000000-0002-0000-2401-000001000000}">
          <x14:formula1>
            <xm:f>Enumerations!$A$1002:$C$1002</xm:f>
          </x14:formula1>
          <xm:sqref>B4</xm:sqref>
        </x14:dataValidation>
      </x14:dataValidations>
    </ext>
  </extLst>
</worksheet>
</file>

<file path=xl/worksheets/sheet29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1-000000000000}">
  <sheetPr codeName="Sheet294">
    <pageSetUpPr autoPageBreaks="0"/>
  </sheetPr>
  <dimension ref="A1:N58"/>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4" width="15" customWidth="1"/>
  </cols>
  <sheetData>
    <row r="1" spans="1:14" ht="11" customHeight="1" x14ac:dyDescent="0.35">
      <c r="A1" s="1" t="s">
        <v>5725</v>
      </c>
      <c r="C1" s="31" t="s">
        <v>20</v>
      </c>
    </row>
    <row r="2" spans="1:14" x14ac:dyDescent="0.35">
      <c r="C2" s="32"/>
    </row>
    <row r="3" spans="1:14" ht="10" customHeight="1" x14ac:dyDescent="0.35">
      <c r="A3" s="3" t="s">
        <v>2</v>
      </c>
      <c r="B3" s="2"/>
    </row>
    <row r="5" spans="1:14" ht="11" customHeight="1" x14ac:dyDescent="0.35">
      <c r="F5" s="3" t="s">
        <v>4245</v>
      </c>
      <c r="G5" s="3" t="s">
        <v>5085</v>
      </c>
      <c r="H5" s="3" t="s">
        <v>5086</v>
      </c>
      <c r="I5" s="3" t="s">
        <v>5087</v>
      </c>
      <c r="J5" s="33" t="s">
        <v>4941</v>
      </c>
      <c r="K5" s="33" t="s">
        <v>4953</v>
      </c>
      <c r="L5" s="33" t="s">
        <v>5754</v>
      </c>
      <c r="M5" s="33" t="s">
        <v>4942</v>
      </c>
      <c r="N5" s="33" t="s">
        <v>5105</v>
      </c>
    </row>
    <row r="6" spans="1:14" ht="11" customHeight="1" x14ac:dyDescent="0.35">
      <c r="F6" s="4" t="s">
        <v>515</v>
      </c>
      <c r="G6" s="4" t="s">
        <v>1348</v>
      </c>
      <c r="H6" s="4" t="s">
        <v>1276</v>
      </c>
      <c r="I6" s="4" t="s">
        <v>1278</v>
      </c>
      <c r="J6" s="34"/>
      <c r="K6" s="34"/>
      <c r="L6" s="34"/>
      <c r="M6" s="34"/>
      <c r="N6" s="34"/>
    </row>
    <row r="7" spans="1:14" ht="11" customHeight="1" x14ac:dyDescent="0.35">
      <c r="A7" s="37" t="s">
        <v>5088</v>
      </c>
      <c r="B7" s="38" t="s">
        <v>5726</v>
      </c>
      <c r="C7" s="39"/>
      <c r="D7" s="39"/>
      <c r="E7" s="4" t="s">
        <v>518</v>
      </c>
      <c r="F7" s="6"/>
      <c r="G7" s="6"/>
      <c r="H7" s="6"/>
      <c r="I7" s="6"/>
      <c r="J7" s="5" t="s">
        <v>5110</v>
      </c>
      <c r="K7" s="5" t="s">
        <v>4997</v>
      </c>
      <c r="L7" s="8"/>
      <c r="M7" s="8"/>
      <c r="N7" s="8"/>
    </row>
    <row r="8" spans="1:14" ht="11" customHeight="1" x14ac:dyDescent="0.35">
      <c r="A8" s="36"/>
      <c r="B8" s="36"/>
      <c r="C8" s="38" t="s">
        <v>5089</v>
      </c>
      <c r="D8" s="10"/>
      <c r="E8" s="4" t="s">
        <v>520</v>
      </c>
      <c r="F8" s="6"/>
      <c r="G8" s="6"/>
      <c r="H8" s="6"/>
      <c r="I8" s="6"/>
      <c r="J8" s="5" t="s">
        <v>4949</v>
      </c>
      <c r="K8" s="5" t="s">
        <v>4997</v>
      </c>
      <c r="L8" s="8"/>
      <c r="M8" s="8"/>
      <c r="N8" s="8"/>
    </row>
    <row r="9" spans="1:14" ht="11" customHeight="1" x14ac:dyDescent="0.35">
      <c r="A9" s="36"/>
      <c r="B9" s="36"/>
      <c r="C9" s="36"/>
      <c r="D9" s="7" t="s">
        <v>5090</v>
      </c>
      <c r="E9" s="4" t="s">
        <v>522</v>
      </c>
      <c r="F9" s="6"/>
      <c r="G9" s="6"/>
      <c r="H9" s="6"/>
      <c r="I9" s="6"/>
      <c r="J9" s="5" t="s">
        <v>4949</v>
      </c>
      <c r="K9" s="5" t="s">
        <v>4997</v>
      </c>
      <c r="L9" s="8"/>
      <c r="M9" s="8"/>
      <c r="N9" s="5" t="s">
        <v>5106</v>
      </c>
    </row>
    <row r="10" spans="1:14" ht="11" customHeight="1" x14ac:dyDescent="0.35">
      <c r="A10" s="36"/>
      <c r="B10" s="36"/>
      <c r="C10" s="36"/>
      <c r="D10" s="7" t="s">
        <v>5091</v>
      </c>
      <c r="E10" s="4" t="s">
        <v>524</v>
      </c>
      <c r="F10" s="6"/>
      <c r="G10" s="6"/>
      <c r="H10" s="6"/>
      <c r="I10" s="6"/>
      <c r="J10" s="5" t="s">
        <v>4949</v>
      </c>
      <c r="K10" s="5" t="s">
        <v>4997</v>
      </c>
      <c r="L10" s="8"/>
      <c r="M10" s="8"/>
      <c r="N10" s="5" t="s">
        <v>5107</v>
      </c>
    </row>
    <row r="11" spans="1:14" ht="11" customHeight="1" x14ac:dyDescent="0.35">
      <c r="A11" s="36"/>
      <c r="B11" s="37" t="s">
        <v>5727</v>
      </c>
      <c r="C11" s="36"/>
      <c r="D11" s="36"/>
      <c r="E11" s="4" t="s">
        <v>885</v>
      </c>
      <c r="F11" s="6"/>
      <c r="G11" s="6"/>
      <c r="H11" s="6"/>
      <c r="I11" s="6"/>
      <c r="J11" s="8"/>
      <c r="K11" s="5" t="s">
        <v>4987</v>
      </c>
      <c r="L11" s="8"/>
      <c r="M11" s="8"/>
      <c r="N11" s="8"/>
    </row>
    <row r="12" spans="1:14" ht="11" customHeight="1" x14ac:dyDescent="0.35">
      <c r="A12" s="36"/>
      <c r="B12" s="37" t="s">
        <v>5728</v>
      </c>
      <c r="C12" s="36"/>
      <c r="D12" s="36"/>
      <c r="E12" s="4" t="s">
        <v>526</v>
      </c>
      <c r="F12" s="6"/>
      <c r="G12" s="6"/>
      <c r="H12" s="6"/>
      <c r="I12" s="6"/>
      <c r="J12" s="8"/>
      <c r="K12" s="5" t="s">
        <v>4988</v>
      </c>
      <c r="L12" s="8"/>
      <c r="M12" s="8"/>
      <c r="N12" s="8"/>
    </row>
    <row r="13" spans="1:14" ht="11" customHeight="1" x14ac:dyDescent="0.35">
      <c r="A13" s="36"/>
      <c r="B13" s="38" t="s">
        <v>5092</v>
      </c>
      <c r="C13" s="39"/>
      <c r="D13" s="39"/>
      <c r="E13" s="4" t="s">
        <v>954</v>
      </c>
      <c r="F13" s="6"/>
      <c r="G13" s="6"/>
      <c r="H13" s="6"/>
      <c r="I13" s="6"/>
      <c r="J13" s="5" t="s">
        <v>4952</v>
      </c>
      <c r="K13" s="5" t="s">
        <v>4956</v>
      </c>
      <c r="L13" s="8"/>
      <c r="M13" s="5" t="s">
        <v>5108</v>
      </c>
      <c r="N13" s="8"/>
    </row>
    <row r="14" spans="1:14" ht="11" customHeight="1" x14ac:dyDescent="0.35">
      <c r="A14" s="36"/>
      <c r="B14" s="36"/>
      <c r="C14" s="37" t="s">
        <v>5093</v>
      </c>
      <c r="D14" s="36"/>
      <c r="E14" s="4" t="s">
        <v>956</v>
      </c>
      <c r="F14" s="6"/>
      <c r="G14" s="6"/>
      <c r="H14" s="6"/>
      <c r="I14" s="6"/>
      <c r="J14" s="5" t="s">
        <v>5109</v>
      </c>
      <c r="K14" s="5" t="s">
        <v>4997</v>
      </c>
      <c r="L14" s="8"/>
      <c r="M14" s="5" t="s">
        <v>5108</v>
      </c>
      <c r="N14" s="8"/>
    </row>
    <row r="15" spans="1:14" ht="11" customHeight="1" x14ac:dyDescent="0.35">
      <c r="A15" s="36"/>
      <c r="B15" s="36"/>
      <c r="C15" s="37" t="s">
        <v>5165</v>
      </c>
      <c r="D15" s="36"/>
      <c r="E15" s="4" t="s">
        <v>960</v>
      </c>
      <c r="F15" s="6"/>
      <c r="G15" s="6"/>
      <c r="H15" s="6"/>
      <c r="I15" s="6"/>
      <c r="J15" s="5" t="s">
        <v>4952</v>
      </c>
      <c r="K15" s="5" t="s">
        <v>4956</v>
      </c>
      <c r="L15" s="8"/>
      <c r="M15" s="5" t="s">
        <v>5269</v>
      </c>
      <c r="N15" s="8"/>
    </row>
    <row r="16" spans="1:14" ht="11" customHeight="1" x14ac:dyDescent="0.35">
      <c r="A16" s="36"/>
      <c r="B16" s="36"/>
      <c r="C16" s="37" t="s">
        <v>5729</v>
      </c>
      <c r="D16" s="36"/>
      <c r="E16" s="4" t="s">
        <v>528</v>
      </c>
      <c r="F16" s="6"/>
      <c r="G16" s="6"/>
      <c r="H16" s="6"/>
      <c r="I16" s="6"/>
      <c r="J16" s="5" t="s">
        <v>4952</v>
      </c>
      <c r="K16" s="5" t="s">
        <v>4956</v>
      </c>
      <c r="L16" s="8"/>
      <c r="M16" s="5" t="s">
        <v>5755</v>
      </c>
      <c r="N16" s="8"/>
    </row>
    <row r="17" spans="1:14" ht="11" customHeight="1" x14ac:dyDescent="0.35">
      <c r="A17" s="36"/>
      <c r="B17" s="36"/>
      <c r="C17" s="37" t="s">
        <v>5730</v>
      </c>
      <c r="D17" s="36"/>
      <c r="E17" s="4" t="s">
        <v>536</v>
      </c>
      <c r="F17" s="6"/>
      <c r="G17" s="6"/>
      <c r="H17" s="6"/>
      <c r="I17" s="6"/>
      <c r="J17" s="5" t="s">
        <v>4952</v>
      </c>
      <c r="K17" s="5" t="s">
        <v>4956</v>
      </c>
      <c r="L17" s="8"/>
      <c r="M17" s="5" t="s">
        <v>5756</v>
      </c>
      <c r="N17" s="8"/>
    </row>
    <row r="18" spans="1:14" ht="11" customHeight="1" x14ac:dyDescent="0.35">
      <c r="A18" s="36"/>
      <c r="B18" s="36"/>
      <c r="C18" s="37" t="s">
        <v>5168</v>
      </c>
      <c r="D18" s="36"/>
      <c r="E18" s="4" t="s">
        <v>794</v>
      </c>
      <c r="F18" s="6"/>
      <c r="G18" s="6"/>
      <c r="H18" s="6"/>
      <c r="I18" s="6"/>
      <c r="J18" s="5" t="s">
        <v>4952</v>
      </c>
      <c r="K18" s="5" t="s">
        <v>4956</v>
      </c>
      <c r="L18" s="8"/>
      <c r="M18" s="5" t="s">
        <v>5240</v>
      </c>
      <c r="N18" s="8"/>
    </row>
    <row r="19" spans="1:14" ht="11" customHeight="1" x14ac:dyDescent="0.35">
      <c r="A19" s="36"/>
      <c r="B19" s="36"/>
      <c r="C19" s="37" t="s">
        <v>5731</v>
      </c>
      <c r="D19" s="36"/>
      <c r="E19" s="4" t="s">
        <v>965</v>
      </c>
      <c r="F19" s="6"/>
      <c r="G19" s="6"/>
      <c r="H19" s="6"/>
      <c r="I19" s="6"/>
      <c r="J19" s="5" t="s">
        <v>4952</v>
      </c>
      <c r="K19" s="5" t="s">
        <v>4956</v>
      </c>
      <c r="L19" s="8"/>
      <c r="M19" s="5" t="s">
        <v>5757</v>
      </c>
      <c r="N19" s="8"/>
    </row>
    <row r="20" spans="1:14" ht="11" customHeight="1" x14ac:dyDescent="0.35">
      <c r="A20" s="36"/>
      <c r="B20" s="36"/>
      <c r="C20" s="37" t="s">
        <v>5198</v>
      </c>
      <c r="D20" s="36"/>
      <c r="E20" s="4" t="s">
        <v>538</v>
      </c>
      <c r="F20" s="6"/>
      <c r="G20" s="6"/>
      <c r="H20" s="6"/>
      <c r="I20" s="6"/>
      <c r="J20" s="5" t="s">
        <v>4952</v>
      </c>
      <c r="K20" s="5" t="s">
        <v>4956</v>
      </c>
      <c r="L20" s="8"/>
      <c r="M20" s="5" t="s">
        <v>5235</v>
      </c>
      <c r="N20" s="8"/>
    </row>
    <row r="21" spans="1:14" ht="11" customHeight="1" x14ac:dyDescent="0.35">
      <c r="A21" s="36"/>
      <c r="B21" s="36"/>
      <c r="C21" s="37" t="s">
        <v>5227</v>
      </c>
      <c r="D21" s="36"/>
      <c r="E21" s="4" t="s">
        <v>540</v>
      </c>
      <c r="F21" s="6"/>
      <c r="G21" s="6"/>
      <c r="H21" s="6"/>
      <c r="I21" s="6"/>
      <c r="J21" s="5" t="s">
        <v>4952</v>
      </c>
      <c r="K21" s="5" t="s">
        <v>4956</v>
      </c>
      <c r="L21" s="8"/>
      <c r="M21" s="5" t="s">
        <v>5270</v>
      </c>
      <c r="N21" s="8"/>
    </row>
    <row r="22" spans="1:14" ht="11" customHeight="1" x14ac:dyDescent="0.35">
      <c r="A22" s="36"/>
      <c r="B22" s="36"/>
      <c r="C22" s="37" t="s">
        <v>5732</v>
      </c>
      <c r="D22" s="36"/>
      <c r="E22" s="4" t="s">
        <v>544</v>
      </c>
      <c r="F22" s="6"/>
      <c r="G22" s="6"/>
      <c r="H22" s="6"/>
      <c r="I22" s="6"/>
      <c r="J22" s="5" t="s">
        <v>4952</v>
      </c>
      <c r="K22" s="5" t="s">
        <v>4956</v>
      </c>
      <c r="L22" s="8"/>
      <c r="M22" s="5" t="s">
        <v>5248</v>
      </c>
      <c r="N22" s="8"/>
    </row>
    <row r="23" spans="1:14" ht="11" customHeight="1" x14ac:dyDescent="0.35">
      <c r="A23" s="36"/>
      <c r="B23" s="36"/>
      <c r="C23" s="37" t="s">
        <v>5733</v>
      </c>
      <c r="D23" s="36"/>
      <c r="E23" s="4" t="s">
        <v>546</v>
      </c>
      <c r="F23" s="6"/>
      <c r="G23" s="6"/>
      <c r="H23" s="6"/>
      <c r="I23" s="6"/>
      <c r="J23" s="5" t="s">
        <v>5109</v>
      </c>
      <c r="K23" s="5" t="s">
        <v>4956</v>
      </c>
      <c r="L23" s="8"/>
      <c r="M23" s="5" t="s">
        <v>5758</v>
      </c>
      <c r="N23" s="8"/>
    </row>
    <row r="24" spans="1:14" ht="11" customHeight="1" x14ac:dyDescent="0.35">
      <c r="A24" s="36"/>
      <c r="B24" s="36"/>
      <c r="C24" s="37" t="s">
        <v>5734</v>
      </c>
      <c r="D24" s="36"/>
      <c r="E24" s="4" t="s">
        <v>970</v>
      </c>
      <c r="F24" s="6"/>
      <c r="G24" s="6"/>
      <c r="H24" s="6"/>
      <c r="I24" s="6"/>
      <c r="J24" s="5" t="s">
        <v>4952</v>
      </c>
      <c r="K24" s="5" t="s">
        <v>4956</v>
      </c>
      <c r="L24" s="8"/>
      <c r="M24" s="5" t="s">
        <v>5759</v>
      </c>
      <c r="N24" s="8"/>
    </row>
    <row r="25" spans="1:14" ht="11" customHeight="1" x14ac:dyDescent="0.35">
      <c r="A25" s="36"/>
      <c r="B25" s="38" t="s">
        <v>5094</v>
      </c>
      <c r="C25" s="39"/>
      <c r="D25" s="39"/>
      <c r="E25" s="4" t="s">
        <v>548</v>
      </c>
      <c r="F25" s="6"/>
      <c r="G25" s="6"/>
      <c r="H25" s="6"/>
      <c r="I25" s="6"/>
      <c r="J25" s="5" t="s">
        <v>5110</v>
      </c>
      <c r="K25" s="5" t="s">
        <v>4956</v>
      </c>
      <c r="L25" s="8"/>
      <c r="M25" s="5" t="s">
        <v>5111</v>
      </c>
      <c r="N25" s="8"/>
    </row>
    <row r="26" spans="1:14" ht="11" customHeight="1" x14ac:dyDescent="0.35">
      <c r="A26" s="36"/>
      <c r="B26" s="36"/>
      <c r="C26" s="37" t="s">
        <v>5095</v>
      </c>
      <c r="D26" s="36"/>
      <c r="E26" s="4" t="s">
        <v>550</v>
      </c>
      <c r="F26" s="6"/>
      <c r="G26" s="6"/>
      <c r="H26" s="6"/>
      <c r="I26" s="6"/>
      <c r="J26" s="5" t="s">
        <v>5109</v>
      </c>
      <c r="K26" s="5" t="s">
        <v>4956</v>
      </c>
      <c r="L26" s="8"/>
      <c r="M26" s="5" t="s">
        <v>5111</v>
      </c>
      <c r="N26" s="8"/>
    </row>
    <row r="27" spans="1:14" ht="11" customHeight="1" x14ac:dyDescent="0.35">
      <c r="A27" s="36"/>
      <c r="B27" s="37" t="s">
        <v>5735</v>
      </c>
      <c r="C27" s="36"/>
      <c r="D27" s="36"/>
      <c r="E27" s="4" t="s">
        <v>552</v>
      </c>
      <c r="F27" s="6"/>
      <c r="G27" s="6"/>
      <c r="H27" s="6"/>
      <c r="I27" s="6"/>
      <c r="J27" s="5" t="s">
        <v>5110</v>
      </c>
      <c r="K27" s="5" t="s">
        <v>4997</v>
      </c>
      <c r="L27" s="8"/>
      <c r="M27" s="5" t="s">
        <v>5760</v>
      </c>
      <c r="N27" s="8"/>
    </row>
    <row r="28" spans="1:14" ht="11" customHeight="1" x14ac:dyDescent="0.35">
      <c r="A28" s="36"/>
      <c r="B28" s="37" t="s">
        <v>5736</v>
      </c>
      <c r="C28" s="36"/>
      <c r="D28" s="36"/>
      <c r="E28" s="4" t="s">
        <v>554</v>
      </c>
      <c r="F28" s="6"/>
      <c r="G28" s="6"/>
      <c r="H28" s="6"/>
      <c r="I28" s="6"/>
      <c r="J28" s="5" t="s">
        <v>5110</v>
      </c>
      <c r="K28" s="5" t="s">
        <v>4997</v>
      </c>
      <c r="L28" s="8"/>
      <c r="M28" s="5" t="s">
        <v>5761</v>
      </c>
      <c r="N28" s="8"/>
    </row>
    <row r="29" spans="1:14" ht="11" customHeight="1" x14ac:dyDescent="0.35">
      <c r="A29" s="36"/>
      <c r="B29" s="37" t="s">
        <v>5737</v>
      </c>
      <c r="C29" s="36"/>
      <c r="D29" s="36"/>
      <c r="E29" s="4" t="s">
        <v>556</v>
      </c>
      <c r="F29" s="6"/>
      <c r="G29" s="6"/>
      <c r="H29" s="6"/>
      <c r="I29" s="6"/>
      <c r="J29" s="5" t="s">
        <v>5110</v>
      </c>
      <c r="K29" s="5" t="s">
        <v>4997</v>
      </c>
      <c r="L29" s="8"/>
      <c r="M29" s="5" t="s">
        <v>5762</v>
      </c>
      <c r="N29" s="8"/>
    </row>
    <row r="30" spans="1:14" ht="11" customHeight="1" x14ac:dyDescent="0.35">
      <c r="A30" s="36"/>
      <c r="B30" s="37" t="s">
        <v>5738</v>
      </c>
      <c r="C30" s="36"/>
      <c r="D30" s="36"/>
      <c r="E30" s="4" t="s">
        <v>558</v>
      </c>
      <c r="F30" s="6"/>
      <c r="G30" s="6"/>
      <c r="H30" s="6"/>
      <c r="I30" s="6"/>
      <c r="J30" s="5" t="s">
        <v>5110</v>
      </c>
      <c r="K30" s="5" t="s">
        <v>4997</v>
      </c>
      <c r="L30" s="8"/>
      <c r="M30" s="5" t="s">
        <v>5763</v>
      </c>
      <c r="N30" s="8"/>
    </row>
    <row r="31" spans="1:14" ht="11" customHeight="1" x14ac:dyDescent="0.35">
      <c r="A31" s="36"/>
      <c r="B31" s="37" t="s">
        <v>5739</v>
      </c>
      <c r="C31" s="36"/>
      <c r="D31" s="36"/>
      <c r="E31" s="4" t="s">
        <v>560</v>
      </c>
      <c r="F31" s="6"/>
      <c r="G31" s="6"/>
      <c r="H31" s="6"/>
      <c r="I31" s="6"/>
      <c r="J31" s="5" t="s">
        <v>5110</v>
      </c>
      <c r="K31" s="5" t="s">
        <v>4997</v>
      </c>
      <c r="L31" s="8"/>
      <c r="M31" s="5" t="s">
        <v>5764</v>
      </c>
      <c r="N31" s="8"/>
    </row>
    <row r="32" spans="1:14" ht="11" customHeight="1" x14ac:dyDescent="0.35">
      <c r="A32" s="36"/>
      <c r="B32" s="37" t="s">
        <v>5740</v>
      </c>
      <c r="C32" s="36"/>
      <c r="D32" s="36"/>
      <c r="E32" s="4" t="s">
        <v>986</v>
      </c>
      <c r="F32" s="6"/>
      <c r="G32" s="6"/>
      <c r="H32" s="6"/>
      <c r="I32" s="6"/>
      <c r="J32" s="5" t="s">
        <v>5110</v>
      </c>
      <c r="K32" s="5" t="s">
        <v>4997</v>
      </c>
      <c r="L32" s="8"/>
      <c r="M32" s="5" t="s">
        <v>5236</v>
      </c>
      <c r="N32" s="8"/>
    </row>
    <row r="33" spans="1:14" ht="11" customHeight="1" x14ac:dyDescent="0.35">
      <c r="A33" s="36"/>
      <c r="B33" s="38" t="s">
        <v>5096</v>
      </c>
      <c r="C33" s="39"/>
      <c r="D33" s="39"/>
      <c r="E33" s="4" t="s">
        <v>988</v>
      </c>
      <c r="F33" s="6"/>
      <c r="G33" s="6"/>
      <c r="H33" s="6"/>
      <c r="I33" s="6"/>
      <c r="J33" s="5" t="s">
        <v>5110</v>
      </c>
      <c r="K33" s="5" t="s">
        <v>4997</v>
      </c>
      <c r="L33" s="8"/>
      <c r="M33" s="5" t="s">
        <v>5112</v>
      </c>
      <c r="N33" s="8"/>
    </row>
    <row r="34" spans="1:14" ht="11" customHeight="1" x14ac:dyDescent="0.35">
      <c r="A34" s="36"/>
      <c r="B34" s="36"/>
      <c r="C34" s="37" t="s">
        <v>5097</v>
      </c>
      <c r="D34" s="36"/>
      <c r="E34" s="4" t="s">
        <v>566</v>
      </c>
      <c r="F34" s="6"/>
      <c r="G34" s="6"/>
      <c r="H34" s="6"/>
      <c r="I34" s="6"/>
      <c r="J34" s="5" t="s">
        <v>5109</v>
      </c>
      <c r="K34" s="5" t="s">
        <v>4997</v>
      </c>
      <c r="L34" s="8"/>
      <c r="M34" s="5" t="s">
        <v>5112</v>
      </c>
      <c r="N34" s="8"/>
    </row>
    <row r="35" spans="1:14" ht="11" customHeight="1" x14ac:dyDescent="0.35">
      <c r="A35" s="36"/>
      <c r="B35" s="38" t="s">
        <v>5741</v>
      </c>
      <c r="C35" s="39"/>
      <c r="D35" s="39"/>
      <c r="E35" s="4" t="s">
        <v>568</v>
      </c>
      <c r="F35" s="6"/>
      <c r="G35" s="6"/>
      <c r="H35" s="6"/>
      <c r="I35" s="6"/>
      <c r="J35" s="5" t="s">
        <v>4952</v>
      </c>
      <c r="K35" s="5" t="s">
        <v>4997</v>
      </c>
      <c r="L35" s="8"/>
      <c r="M35" s="5" t="s">
        <v>5765</v>
      </c>
      <c r="N35" s="8"/>
    </row>
    <row r="36" spans="1:14" ht="11" customHeight="1" x14ac:dyDescent="0.35">
      <c r="A36" s="36"/>
      <c r="B36" s="36"/>
      <c r="C36" s="37" t="s">
        <v>5742</v>
      </c>
      <c r="D36" s="36"/>
      <c r="E36" s="4" t="s">
        <v>570</v>
      </c>
      <c r="F36" s="6"/>
      <c r="G36" s="6"/>
      <c r="H36" s="6"/>
      <c r="I36" s="6"/>
      <c r="J36" s="5" t="s">
        <v>5109</v>
      </c>
      <c r="K36" s="5" t="s">
        <v>4997</v>
      </c>
      <c r="L36" s="8"/>
      <c r="M36" s="5" t="s">
        <v>5765</v>
      </c>
      <c r="N36" s="8"/>
    </row>
    <row r="37" spans="1:14" ht="11" customHeight="1" x14ac:dyDescent="0.35">
      <c r="A37" s="36"/>
      <c r="B37" s="36"/>
      <c r="C37" s="38" t="s">
        <v>5098</v>
      </c>
      <c r="D37" s="10"/>
      <c r="E37" s="4" t="s">
        <v>572</v>
      </c>
      <c r="F37" s="6"/>
      <c r="G37" s="6"/>
      <c r="H37" s="6"/>
      <c r="I37" s="6"/>
      <c r="J37" s="5" t="s">
        <v>5110</v>
      </c>
      <c r="K37" s="5" t="s">
        <v>4997</v>
      </c>
      <c r="L37" s="8"/>
      <c r="M37" s="5" t="s">
        <v>5113</v>
      </c>
      <c r="N37" s="8"/>
    </row>
    <row r="38" spans="1:14" ht="11" customHeight="1" x14ac:dyDescent="0.35">
      <c r="A38" s="36"/>
      <c r="B38" s="36"/>
      <c r="C38" s="36"/>
      <c r="D38" s="7" t="s">
        <v>5099</v>
      </c>
      <c r="E38" s="4" t="s">
        <v>574</v>
      </c>
      <c r="F38" s="6"/>
      <c r="G38" s="6"/>
      <c r="H38" s="6"/>
      <c r="I38" s="6"/>
      <c r="J38" s="5" t="s">
        <v>5109</v>
      </c>
      <c r="K38" s="5" t="s">
        <v>4997</v>
      </c>
      <c r="L38" s="8"/>
      <c r="M38" s="5" t="s">
        <v>5113</v>
      </c>
      <c r="N38" s="8"/>
    </row>
    <row r="39" spans="1:14" ht="11" customHeight="1" x14ac:dyDescent="0.35">
      <c r="A39" s="36"/>
      <c r="B39" s="36"/>
      <c r="C39" s="36"/>
      <c r="D39" s="7" t="s">
        <v>5743</v>
      </c>
      <c r="E39" s="4" t="s">
        <v>576</v>
      </c>
      <c r="F39" s="6"/>
      <c r="G39" s="6"/>
      <c r="H39" s="6"/>
      <c r="I39" s="6"/>
      <c r="J39" s="5" t="s">
        <v>5109</v>
      </c>
      <c r="K39" s="5" t="s">
        <v>4997</v>
      </c>
      <c r="L39" s="8"/>
      <c r="M39" s="5" t="s">
        <v>5766</v>
      </c>
      <c r="N39" s="8"/>
    </row>
    <row r="40" spans="1:14" ht="11" customHeight="1" x14ac:dyDescent="0.35">
      <c r="A40" s="36"/>
      <c r="B40" s="36"/>
      <c r="C40" s="36"/>
      <c r="D40" s="7" t="s">
        <v>5744</v>
      </c>
      <c r="E40" s="4" t="s">
        <v>1417</v>
      </c>
      <c r="F40" s="6"/>
      <c r="G40" s="6"/>
      <c r="H40" s="6"/>
      <c r="I40" s="6"/>
      <c r="J40" s="5" t="s">
        <v>5109</v>
      </c>
      <c r="K40" s="5" t="s">
        <v>4997</v>
      </c>
      <c r="L40" s="8"/>
      <c r="M40" s="5" t="s">
        <v>5767</v>
      </c>
      <c r="N40" s="8"/>
    </row>
    <row r="41" spans="1:14" ht="11" customHeight="1" x14ac:dyDescent="0.35">
      <c r="A41" s="36"/>
      <c r="B41" s="36"/>
      <c r="C41" s="36"/>
      <c r="D41" s="7" t="s">
        <v>5745</v>
      </c>
      <c r="E41" s="4" t="s">
        <v>1419</v>
      </c>
      <c r="F41" s="6"/>
      <c r="G41" s="6"/>
      <c r="H41" s="6"/>
      <c r="I41" s="6"/>
      <c r="J41" s="5" t="s">
        <v>5109</v>
      </c>
      <c r="K41" s="5" t="s">
        <v>4997</v>
      </c>
      <c r="L41" s="8"/>
      <c r="M41" s="5" t="s">
        <v>5768</v>
      </c>
      <c r="N41" s="8"/>
    </row>
    <row r="42" spans="1:14" ht="11" customHeight="1" x14ac:dyDescent="0.35">
      <c r="A42" s="36"/>
      <c r="B42" s="36"/>
      <c r="C42" s="36"/>
      <c r="D42" s="7" t="s">
        <v>5746</v>
      </c>
      <c r="E42" s="4" t="s">
        <v>1421</v>
      </c>
      <c r="F42" s="6"/>
      <c r="G42" s="6"/>
      <c r="H42" s="6"/>
      <c r="I42" s="6"/>
      <c r="J42" s="5" t="s">
        <v>5109</v>
      </c>
      <c r="K42" s="5" t="s">
        <v>4997</v>
      </c>
      <c r="L42" s="8"/>
      <c r="M42" s="5" t="s">
        <v>5769</v>
      </c>
      <c r="N42" s="8"/>
    </row>
    <row r="43" spans="1:14" ht="11" customHeight="1" x14ac:dyDescent="0.35">
      <c r="A43" s="36"/>
      <c r="B43" s="36"/>
      <c r="C43" s="38" t="s">
        <v>5100</v>
      </c>
      <c r="D43" s="10"/>
      <c r="E43" s="4" t="s">
        <v>578</v>
      </c>
      <c r="F43" s="6"/>
      <c r="G43" s="6"/>
      <c r="H43" s="6"/>
      <c r="I43" s="6"/>
      <c r="J43" s="5" t="s">
        <v>5110</v>
      </c>
      <c r="K43" s="5" t="s">
        <v>4997</v>
      </c>
      <c r="L43" s="8"/>
      <c r="M43" s="5" t="s">
        <v>5114</v>
      </c>
      <c r="N43" s="8"/>
    </row>
    <row r="44" spans="1:14" ht="11" customHeight="1" x14ac:dyDescent="0.35">
      <c r="A44" s="36"/>
      <c r="B44" s="36"/>
      <c r="C44" s="36"/>
      <c r="D44" s="7" t="s">
        <v>5101</v>
      </c>
      <c r="E44" s="4" t="s">
        <v>580</v>
      </c>
      <c r="F44" s="6"/>
      <c r="G44" s="6"/>
      <c r="H44" s="6"/>
      <c r="I44" s="6"/>
      <c r="J44" s="5" t="s">
        <v>5109</v>
      </c>
      <c r="K44" s="5" t="s">
        <v>4997</v>
      </c>
      <c r="L44" s="8"/>
      <c r="M44" s="5" t="s">
        <v>5114</v>
      </c>
      <c r="N44" s="8"/>
    </row>
    <row r="45" spans="1:14" ht="11" customHeight="1" x14ac:dyDescent="0.35">
      <c r="A45" s="36"/>
      <c r="B45" s="36"/>
      <c r="C45" s="36"/>
      <c r="D45" s="7" t="s">
        <v>5380</v>
      </c>
      <c r="E45" s="4" t="s">
        <v>582</v>
      </c>
      <c r="F45" s="6"/>
      <c r="G45" s="6"/>
      <c r="H45" s="6"/>
      <c r="I45" s="6"/>
      <c r="J45" s="5" t="s">
        <v>4952</v>
      </c>
      <c r="K45" s="5" t="s">
        <v>4997</v>
      </c>
      <c r="L45" s="8"/>
      <c r="M45" s="5" t="s">
        <v>5770</v>
      </c>
      <c r="N45" s="8"/>
    </row>
    <row r="46" spans="1:14" ht="11" customHeight="1" x14ac:dyDescent="0.35">
      <c r="A46" s="36"/>
      <c r="B46" s="36"/>
      <c r="C46" s="36"/>
      <c r="D46" s="7" t="s">
        <v>5381</v>
      </c>
      <c r="E46" s="4" t="s">
        <v>584</v>
      </c>
      <c r="F46" s="6"/>
      <c r="G46" s="6"/>
      <c r="H46" s="6"/>
      <c r="I46" s="6"/>
      <c r="J46" s="5" t="s">
        <v>4952</v>
      </c>
      <c r="K46" s="5" t="s">
        <v>4997</v>
      </c>
      <c r="L46" s="8"/>
      <c r="M46" s="5" t="s">
        <v>5771</v>
      </c>
      <c r="N46" s="8"/>
    </row>
    <row r="47" spans="1:14" ht="11" customHeight="1" x14ac:dyDescent="0.35">
      <c r="A47" s="36"/>
      <c r="B47" s="36"/>
      <c r="C47" s="36"/>
      <c r="D47" s="7" t="s">
        <v>5747</v>
      </c>
      <c r="E47" s="4" t="s">
        <v>586</v>
      </c>
      <c r="F47" s="6"/>
      <c r="G47" s="6"/>
      <c r="H47" s="6"/>
      <c r="I47" s="6"/>
      <c r="J47" s="5" t="s">
        <v>4952</v>
      </c>
      <c r="K47" s="5" t="s">
        <v>4997</v>
      </c>
      <c r="L47" s="8"/>
      <c r="M47" s="5" t="s">
        <v>5772</v>
      </c>
      <c r="N47" s="8"/>
    </row>
    <row r="48" spans="1:14" ht="11" customHeight="1" x14ac:dyDescent="0.35">
      <c r="A48" s="36"/>
      <c r="B48" s="36"/>
      <c r="C48" s="36"/>
      <c r="D48" s="7" t="s">
        <v>5748</v>
      </c>
      <c r="E48" s="4" t="s">
        <v>805</v>
      </c>
      <c r="F48" s="6"/>
      <c r="G48" s="6"/>
      <c r="H48" s="6"/>
      <c r="I48" s="6"/>
      <c r="J48" s="5" t="s">
        <v>4952</v>
      </c>
      <c r="K48" s="5" t="s">
        <v>4997</v>
      </c>
      <c r="L48" s="8"/>
      <c r="M48" s="5" t="s">
        <v>5773</v>
      </c>
      <c r="N48" s="8"/>
    </row>
    <row r="49" spans="1:14" ht="11" customHeight="1" x14ac:dyDescent="0.35">
      <c r="A49" s="36"/>
      <c r="B49" s="36"/>
      <c r="C49" s="36"/>
      <c r="D49" s="7" t="s">
        <v>5749</v>
      </c>
      <c r="E49" s="4" t="s">
        <v>3939</v>
      </c>
      <c r="F49" s="6"/>
      <c r="G49" s="6"/>
      <c r="H49" s="6"/>
      <c r="I49" s="6"/>
      <c r="J49" s="5" t="s">
        <v>4952</v>
      </c>
      <c r="K49" s="5" t="s">
        <v>4997</v>
      </c>
      <c r="L49" s="8"/>
      <c r="M49" s="5" t="s">
        <v>5774</v>
      </c>
      <c r="N49" s="8"/>
    </row>
    <row r="50" spans="1:14" ht="11" customHeight="1" x14ac:dyDescent="0.35">
      <c r="A50" s="36"/>
      <c r="B50" s="36"/>
      <c r="C50" s="36"/>
      <c r="D50" s="7" t="s">
        <v>5388</v>
      </c>
      <c r="E50" s="4" t="s">
        <v>588</v>
      </c>
      <c r="F50" s="6"/>
      <c r="G50" s="6"/>
      <c r="H50" s="6"/>
      <c r="I50" s="6"/>
      <c r="J50" s="5" t="s">
        <v>4952</v>
      </c>
      <c r="K50" s="5" t="s">
        <v>4997</v>
      </c>
      <c r="L50" s="8"/>
      <c r="M50" s="5" t="s">
        <v>5775</v>
      </c>
      <c r="N50" s="8"/>
    </row>
    <row r="51" spans="1:14" ht="11" customHeight="1" x14ac:dyDescent="0.35">
      <c r="A51" s="36"/>
      <c r="B51" s="36"/>
      <c r="C51" s="36"/>
      <c r="D51" s="7" t="s">
        <v>5750</v>
      </c>
      <c r="E51" s="4" t="s">
        <v>590</v>
      </c>
      <c r="F51" s="6"/>
      <c r="G51" s="6"/>
      <c r="H51" s="6"/>
      <c r="I51" s="6"/>
      <c r="J51" s="5" t="s">
        <v>4952</v>
      </c>
      <c r="K51" s="5" t="s">
        <v>4997</v>
      </c>
      <c r="L51" s="8"/>
      <c r="M51" s="5" t="s">
        <v>5776</v>
      </c>
      <c r="N51" s="8"/>
    </row>
    <row r="52" spans="1:14" ht="11" customHeight="1" x14ac:dyDescent="0.35">
      <c r="A52" s="36"/>
      <c r="B52" s="36"/>
      <c r="C52" s="36"/>
      <c r="D52" s="7" t="s">
        <v>5751</v>
      </c>
      <c r="E52" s="4" t="s">
        <v>592</v>
      </c>
      <c r="F52" s="6"/>
      <c r="G52" s="6"/>
      <c r="H52" s="6"/>
      <c r="I52" s="6"/>
      <c r="J52" s="5" t="s">
        <v>4952</v>
      </c>
      <c r="K52" s="5" t="s">
        <v>4997</v>
      </c>
      <c r="L52" s="5" t="s">
        <v>5777</v>
      </c>
      <c r="M52" s="5" t="s">
        <v>5114</v>
      </c>
      <c r="N52" s="8"/>
    </row>
    <row r="53" spans="1:14" ht="11" customHeight="1" x14ac:dyDescent="0.35">
      <c r="A53" s="36"/>
      <c r="B53" s="36"/>
      <c r="C53" s="36"/>
      <c r="D53" s="7" t="s">
        <v>5752</v>
      </c>
      <c r="E53" s="4" t="s">
        <v>594</v>
      </c>
      <c r="F53" s="6"/>
      <c r="G53" s="6"/>
      <c r="H53" s="6"/>
      <c r="I53" s="6"/>
      <c r="J53" s="5" t="s">
        <v>4952</v>
      </c>
      <c r="K53" s="5" t="s">
        <v>4997</v>
      </c>
      <c r="L53" s="5" t="s">
        <v>5778</v>
      </c>
      <c r="M53" s="5" t="s">
        <v>5114</v>
      </c>
      <c r="N53" s="8"/>
    </row>
    <row r="54" spans="1:14" ht="11" customHeight="1" x14ac:dyDescent="0.35">
      <c r="A54" s="36"/>
      <c r="B54" s="38" t="s">
        <v>5102</v>
      </c>
      <c r="C54" s="39"/>
      <c r="D54" s="39"/>
      <c r="E54" s="4" t="s">
        <v>3940</v>
      </c>
      <c r="F54" s="6"/>
      <c r="G54" s="6"/>
      <c r="H54" s="6"/>
      <c r="I54" s="6"/>
      <c r="J54" s="5" t="s">
        <v>5110</v>
      </c>
      <c r="K54" s="5" t="s">
        <v>4997</v>
      </c>
      <c r="L54" s="8"/>
      <c r="M54" s="5" t="s">
        <v>4999</v>
      </c>
      <c r="N54" s="8"/>
    </row>
    <row r="55" spans="1:14" ht="11" customHeight="1" x14ac:dyDescent="0.35">
      <c r="A55" s="36"/>
      <c r="B55" s="36"/>
      <c r="C55" s="37" t="s">
        <v>5103</v>
      </c>
      <c r="D55" s="36"/>
      <c r="E55" s="4" t="s">
        <v>922</v>
      </c>
      <c r="F55" s="6"/>
      <c r="G55" s="6"/>
      <c r="H55" s="6"/>
      <c r="I55" s="6"/>
      <c r="J55" s="5" t="s">
        <v>5109</v>
      </c>
      <c r="K55" s="5" t="s">
        <v>4997</v>
      </c>
      <c r="L55" s="8"/>
      <c r="M55" s="5" t="s">
        <v>4999</v>
      </c>
      <c r="N55" s="8"/>
    </row>
    <row r="56" spans="1:14" ht="11" customHeight="1" x14ac:dyDescent="0.35">
      <c r="A56" s="36"/>
      <c r="B56" s="37" t="s">
        <v>5753</v>
      </c>
      <c r="C56" s="36"/>
      <c r="D56" s="36"/>
      <c r="E56" s="4" t="s">
        <v>596</v>
      </c>
      <c r="F56" s="6"/>
      <c r="G56" s="6"/>
      <c r="H56" s="6"/>
      <c r="I56" s="6"/>
      <c r="J56" s="5" t="s">
        <v>5110</v>
      </c>
      <c r="K56" s="5" t="s">
        <v>4997</v>
      </c>
      <c r="L56" s="8"/>
      <c r="M56" s="5" t="s">
        <v>5115</v>
      </c>
      <c r="N56" s="8"/>
    </row>
    <row r="57" spans="1:14" ht="11" customHeight="1" x14ac:dyDescent="0.35">
      <c r="E57" s="5" t="s">
        <v>14</v>
      </c>
      <c r="F57" s="5" t="s">
        <v>5117</v>
      </c>
      <c r="G57" s="5" t="s">
        <v>5779</v>
      </c>
      <c r="H57" s="5" t="s">
        <v>5116</v>
      </c>
      <c r="I57" s="5" t="s">
        <v>5119</v>
      </c>
    </row>
    <row r="58" spans="1:14" ht="11" customHeight="1" x14ac:dyDescent="0.35">
      <c r="E58" s="5" t="s">
        <v>493</v>
      </c>
      <c r="F58" s="5" t="s">
        <v>495</v>
      </c>
      <c r="G58" s="5" t="s">
        <v>495</v>
      </c>
      <c r="H58" s="8"/>
      <c r="I58" s="5" t="s">
        <v>495</v>
      </c>
    </row>
  </sheetData>
  <mergeCells count="46">
    <mergeCell ref="L5:L6"/>
    <mergeCell ref="B11:D11"/>
    <mergeCell ref="K5:K6"/>
    <mergeCell ref="N5:N6"/>
    <mergeCell ref="C13:D13"/>
    <mergeCell ref="M5:M6"/>
    <mergeCell ref="C8:C10"/>
    <mergeCell ref="C7:D7"/>
    <mergeCell ref="J5:J6"/>
    <mergeCell ref="B12:D12"/>
    <mergeCell ref="B56:D56"/>
    <mergeCell ref="C34:D34"/>
    <mergeCell ref="C55:D55"/>
    <mergeCell ref="C35:D35"/>
    <mergeCell ref="C37:C42"/>
    <mergeCell ref="C54:D54"/>
    <mergeCell ref="B35:B53"/>
    <mergeCell ref="C43:C53"/>
    <mergeCell ref="B54:B55"/>
    <mergeCell ref="B33:B34"/>
    <mergeCell ref="C1:C2"/>
    <mergeCell ref="C23:D23"/>
    <mergeCell ref="C24:D24"/>
    <mergeCell ref="C15:D15"/>
    <mergeCell ref="A7:A56"/>
    <mergeCell ref="C16:D16"/>
    <mergeCell ref="C21:D21"/>
    <mergeCell ref="C17:D17"/>
    <mergeCell ref="C20:D20"/>
    <mergeCell ref="C36:D36"/>
    <mergeCell ref="B28:D28"/>
    <mergeCell ref="B7:B10"/>
    <mergeCell ref="B27:D27"/>
    <mergeCell ref="B30:D30"/>
    <mergeCell ref="B29:D29"/>
    <mergeCell ref="B13:B24"/>
    <mergeCell ref="B32:D32"/>
    <mergeCell ref="C33:D33"/>
    <mergeCell ref="C18:D18"/>
    <mergeCell ref="C22:D22"/>
    <mergeCell ref="C14:D14"/>
    <mergeCell ref="B25:B26"/>
    <mergeCell ref="B31:D31"/>
    <mergeCell ref="C19:D19"/>
    <mergeCell ref="C25:D25"/>
    <mergeCell ref="C26:D26"/>
  </mergeCells>
  <dataValidations count="1">
    <dataValidation type="custom" allowBlank="1" showErrorMessage="1" errorTitle="Error" error="Data is of incorrect type!" sqref="I7:I56 F7:G56" xr:uid="{00000000-0002-0000-2501-000001000000}">
      <formula1>ISNUMBER(F7)</formula1>
    </dataValidation>
  </dataValidations>
  <hyperlinks>
    <hyperlink ref="A1" location="'Table of Contents'!A1" display="S.26.08.01.01 - Component - specific information" xr:uid="{00000000-0004-0000-2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501-000000000000}">
          <x14:formula1>
            <xm:f>Enumerations!$A$1003:$A$1003</xm:f>
          </x14:formula1>
          <xm:sqref>B3</xm:sqref>
        </x14:dataValidation>
        <x14:dataValidation type="list" allowBlank="1" showErrorMessage="1" errorTitle="Error" error="Data is of incorrect type!" xr:uid="{00000000-0002-0000-2501-000003000000}">
          <x14:formula1>
            <xm:f>Enumerations!$A$1004:$D$1004</xm:f>
          </x14:formula1>
          <xm:sqref>H7:H56</xm:sqref>
        </x14:dataValidation>
      </x14:dataValidations>
    </ext>
  </extLst>
</worksheet>
</file>

<file path=xl/worksheets/sheet29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1-000000000000}">
  <sheetPr codeName="Sheet295">
    <pageSetUpPr autoPageBreaks="0"/>
  </sheetPr>
  <dimension ref="A1:I18"/>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9" width="15" customWidth="1"/>
  </cols>
  <sheetData>
    <row r="1" spans="1:9" ht="12" customHeight="1" x14ac:dyDescent="0.35">
      <c r="A1" s="1" t="s">
        <v>5780</v>
      </c>
    </row>
    <row r="3" spans="1:9" ht="11" customHeight="1" x14ac:dyDescent="0.35">
      <c r="C3" s="3" t="s">
        <v>5781</v>
      </c>
      <c r="D3" s="3" t="s">
        <v>5782</v>
      </c>
      <c r="E3" s="3" t="s">
        <v>5783</v>
      </c>
      <c r="F3" s="3" t="s">
        <v>5784</v>
      </c>
      <c r="G3" s="3" t="s">
        <v>5785</v>
      </c>
      <c r="H3" s="3" t="s">
        <v>5786</v>
      </c>
      <c r="I3" s="33" t="s">
        <v>4942</v>
      </c>
    </row>
    <row r="4" spans="1:9" ht="11" customHeight="1" x14ac:dyDescent="0.35">
      <c r="C4" s="4" t="s">
        <v>1820</v>
      </c>
      <c r="D4" s="4" t="s">
        <v>1822</v>
      </c>
      <c r="E4" s="4" t="s">
        <v>1824</v>
      </c>
      <c r="F4" s="4" t="s">
        <v>1966</v>
      </c>
      <c r="G4" s="4" t="s">
        <v>1967</v>
      </c>
      <c r="H4" s="4" t="s">
        <v>2007</v>
      </c>
      <c r="I4" s="34"/>
    </row>
    <row r="5" spans="1:9" ht="11" customHeight="1" x14ac:dyDescent="0.35">
      <c r="A5" s="7" t="s">
        <v>5730</v>
      </c>
      <c r="B5" s="4" t="s">
        <v>823</v>
      </c>
      <c r="C5" s="6"/>
      <c r="D5" s="6"/>
      <c r="E5" s="6"/>
      <c r="F5" s="6"/>
      <c r="G5" s="6"/>
      <c r="H5" s="6"/>
      <c r="I5" s="5" t="s">
        <v>5756</v>
      </c>
    </row>
    <row r="6" spans="1:9" ht="11" customHeight="1" x14ac:dyDescent="0.35">
      <c r="A6" s="7" t="s">
        <v>5787</v>
      </c>
      <c r="B6" s="4" t="s">
        <v>825</v>
      </c>
      <c r="C6" s="6"/>
      <c r="D6" s="6"/>
      <c r="E6" s="6"/>
      <c r="F6" s="6"/>
      <c r="G6" s="6"/>
      <c r="H6" s="6"/>
      <c r="I6" s="5" t="s">
        <v>5793</v>
      </c>
    </row>
    <row r="7" spans="1:9" ht="11" customHeight="1" x14ac:dyDescent="0.35">
      <c r="A7" s="7" t="s">
        <v>5737</v>
      </c>
      <c r="B7" s="4" t="s">
        <v>827</v>
      </c>
      <c r="C7" s="6"/>
      <c r="D7" s="6"/>
      <c r="E7" s="6"/>
      <c r="F7" s="6"/>
      <c r="G7" s="6"/>
      <c r="H7" s="6"/>
      <c r="I7" s="5" t="s">
        <v>5762</v>
      </c>
    </row>
    <row r="8" spans="1:9" ht="11" customHeight="1" x14ac:dyDescent="0.35">
      <c r="A8" s="7" t="s">
        <v>5738</v>
      </c>
      <c r="B8" s="4" t="s">
        <v>829</v>
      </c>
      <c r="C8" s="6"/>
      <c r="D8" s="6"/>
      <c r="E8" s="6"/>
      <c r="F8" s="6"/>
      <c r="G8" s="6"/>
      <c r="H8" s="6"/>
      <c r="I8" s="5" t="s">
        <v>5763</v>
      </c>
    </row>
    <row r="9" spans="1:9" ht="11" customHeight="1" x14ac:dyDescent="0.35">
      <c r="A9" s="7" t="s">
        <v>5739</v>
      </c>
      <c r="B9" s="4" t="s">
        <v>646</v>
      </c>
      <c r="C9" s="6"/>
      <c r="D9" s="6"/>
      <c r="E9" s="6"/>
      <c r="F9" s="6"/>
      <c r="G9" s="6"/>
      <c r="H9" s="6"/>
      <c r="I9" s="5" t="s">
        <v>5764</v>
      </c>
    </row>
    <row r="10" spans="1:9" ht="11" customHeight="1" x14ac:dyDescent="0.35">
      <c r="A10" s="7" t="s">
        <v>5740</v>
      </c>
      <c r="B10" s="4" t="s">
        <v>648</v>
      </c>
      <c r="C10" s="6"/>
      <c r="D10" s="6"/>
      <c r="E10" s="6"/>
      <c r="F10" s="6"/>
      <c r="G10" s="6"/>
      <c r="H10" s="6"/>
      <c r="I10" s="5" t="s">
        <v>5236</v>
      </c>
    </row>
    <row r="11" spans="1:9" ht="11" customHeight="1" x14ac:dyDescent="0.35">
      <c r="A11" s="7" t="s">
        <v>5735</v>
      </c>
      <c r="B11" s="4" t="s">
        <v>650</v>
      </c>
      <c r="C11" s="6"/>
      <c r="D11" s="6"/>
      <c r="E11" s="6"/>
      <c r="F11" s="6"/>
      <c r="G11" s="6"/>
      <c r="H11" s="6"/>
      <c r="I11" s="5" t="s">
        <v>5760</v>
      </c>
    </row>
    <row r="12" spans="1:9" ht="11" customHeight="1" x14ac:dyDescent="0.35">
      <c r="A12" s="7" t="s">
        <v>5736</v>
      </c>
      <c r="B12" s="4" t="s">
        <v>652</v>
      </c>
      <c r="C12" s="6"/>
      <c r="D12" s="6"/>
      <c r="E12" s="6"/>
      <c r="F12" s="6"/>
      <c r="G12" s="6"/>
      <c r="H12" s="6"/>
      <c r="I12" s="5" t="s">
        <v>5761</v>
      </c>
    </row>
    <row r="13" spans="1:9" ht="11" customHeight="1" x14ac:dyDescent="0.35">
      <c r="A13" s="7" t="s">
        <v>5788</v>
      </c>
      <c r="B13" s="4" t="s">
        <v>831</v>
      </c>
      <c r="C13" s="6"/>
      <c r="D13" s="12"/>
      <c r="E13" s="12"/>
      <c r="F13" s="12"/>
      <c r="G13" s="12"/>
      <c r="H13" s="12"/>
      <c r="I13" s="5" t="s">
        <v>5794</v>
      </c>
    </row>
    <row r="14" spans="1:9" ht="11" customHeight="1" x14ac:dyDescent="0.35">
      <c r="A14" s="7" t="s">
        <v>5789</v>
      </c>
      <c r="B14" s="4" t="s">
        <v>1452</v>
      </c>
      <c r="C14" s="6"/>
      <c r="D14" s="12"/>
      <c r="E14" s="12"/>
      <c r="F14" s="12"/>
      <c r="G14" s="12"/>
      <c r="H14" s="12"/>
      <c r="I14" s="5" t="s">
        <v>5795</v>
      </c>
    </row>
    <row r="15" spans="1:9" ht="11" customHeight="1" x14ac:dyDescent="0.35">
      <c r="A15" s="7" t="s">
        <v>5790</v>
      </c>
      <c r="B15" s="4" t="s">
        <v>1454</v>
      </c>
      <c r="C15" s="6"/>
      <c r="D15" s="12"/>
      <c r="E15" s="12"/>
      <c r="F15" s="12"/>
      <c r="G15" s="12"/>
      <c r="H15" s="12"/>
      <c r="I15" s="5" t="s">
        <v>5796</v>
      </c>
    </row>
    <row r="16" spans="1:9" ht="11" customHeight="1" x14ac:dyDescent="0.35">
      <c r="A16" s="7" t="s">
        <v>5791</v>
      </c>
      <c r="B16" s="4" t="s">
        <v>1456</v>
      </c>
      <c r="C16" s="6"/>
      <c r="D16" s="12"/>
      <c r="E16" s="12"/>
      <c r="F16" s="12"/>
      <c r="G16" s="12"/>
      <c r="H16" s="12"/>
      <c r="I16" s="5" t="s">
        <v>5797</v>
      </c>
    </row>
    <row r="17" spans="1:9" ht="11" customHeight="1" x14ac:dyDescent="0.35">
      <c r="A17" s="7" t="s">
        <v>5792</v>
      </c>
      <c r="B17" s="4" t="s">
        <v>1458</v>
      </c>
      <c r="C17" s="6"/>
      <c r="D17" s="12"/>
      <c r="E17" s="12"/>
      <c r="F17" s="12"/>
      <c r="G17" s="12"/>
      <c r="H17" s="12"/>
      <c r="I17" s="5" t="s">
        <v>5113</v>
      </c>
    </row>
    <row r="18" spans="1:9" ht="11" customHeight="1" x14ac:dyDescent="0.35">
      <c r="B18" s="5" t="s">
        <v>14</v>
      </c>
      <c r="C18" s="5" t="s">
        <v>5798</v>
      </c>
      <c r="D18" s="5" t="s">
        <v>5799</v>
      </c>
      <c r="E18" s="5" t="s">
        <v>5800</v>
      </c>
      <c r="F18" s="5" t="s">
        <v>5801</v>
      </c>
      <c r="G18" s="5" t="s">
        <v>5802</v>
      </c>
      <c r="H18" s="5" t="s">
        <v>5803</v>
      </c>
    </row>
  </sheetData>
  <mergeCells count="1">
    <mergeCell ref="I3:I4"/>
  </mergeCells>
  <hyperlinks>
    <hyperlink ref="A1" location="'Table of Contents'!A1" display="S.26.08.01.02 - Modelled specific risks" xr:uid="{00000000-0004-0000-2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2601-000000000000}">
          <x14:formula1>
            <xm:f>Enumerations!$A$1005:$B$1005</xm:f>
          </x14:formula1>
          <xm:sqref>C5:C17</xm:sqref>
        </x14:dataValidation>
        <x14:dataValidation type="list" allowBlank="1" showErrorMessage="1" errorTitle="Error" error="Data is of incorrect type!" xr:uid="{00000000-0002-0000-2601-000001000000}">
          <x14:formula1>
            <xm:f>Enumerations!$A$1006:$B$1006</xm:f>
          </x14:formula1>
          <xm:sqref>D5:D17</xm:sqref>
        </x14:dataValidation>
        <x14:dataValidation type="list" allowBlank="1" showErrorMessage="1" errorTitle="Error" error="Data is of incorrect type!" xr:uid="{00000000-0002-0000-2601-000002000000}">
          <x14:formula1>
            <xm:f>Enumerations!$A$1007:$B$1007</xm:f>
          </x14:formula1>
          <xm:sqref>E5:E17</xm:sqref>
        </x14:dataValidation>
        <x14:dataValidation type="list" allowBlank="1" showErrorMessage="1" errorTitle="Error" error="Data is of incorrect type!" xr:uid="{00000000-0002-0000-2601-000003000000}">
          <x14:formula1>
            <xm:f>Enumerations!$A$1008:$B$1008</xm:f>
          </x14:formula1>
          <xm:sqref>F5:F17</xm:sqref>
        </x14:dataValidation>
        <x14:dataValidation type="list" allowBlank="1" showErrorMessage="1" errorTitle="Error" error="Data is of incorrect type!" xr:uid="{00000000-0002-0000-2601-000004000000}">
          <x14:formula1>
            <xm:f>Enumerations!$A$1009:$B$1009</xm:f>
          </x14:formula1>
          <xm:sqref>G5:G17</xm:sqref>
        </x14:dataValidation>
        <x14:dataValidation type="list" allowBlank="1" showErrorMessage="1" errorTitle="Error" error="Data is of incorrect type!" xr:uid="{00000000-0002-0000-2601-000005000000}">
          <x14:formula1>
            <xm:f>Enumerations!$A$1010:$B$1010</xm:f>
          </x14:formula1>
          <xm:sqref>H5:H17</xm:sqref>
        </x14:dataValidation>
      </x14:dataValidations>
    </ext>
  </extLst>
</worksheet>
</file>

<file path=xl/worksheets/sheet29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1-000000000000}">
  <sheetPr codeName="Sheet296">
    <pageSetUpPr autoPageBreaks="0"/>
  </sheetPr>
  <dimension ref="A1:F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5804</v>
      </c>
      <c r="C1" s="31" t="s">
        <v>20</v>
      </c>
    </row>
    <row r="2" spans="1:6" x14ac:dyDescent="0.35">
      <c r="C2" s="32"/>
    </row>
    <row r="3" spans="1:6" ht="10" customHeight="1" x14ac:dyDescent="0.35">
      <c r="A3" s="3" t="s">
        <v>2</v>
      </c>
      <c r="B3" s="2"/>
    </row>
    <row r="5" spans="1:6" ht="11" customHeight="1" x14ac:dyDescent="0.35">
      <c r="C5" s="3" t="s">
        <v>5805</v>
      </c>
      <c r="D5" s="33" t="s">
        <v>4941</v>
      </c>
      <c r="E5" s="33" t="s">
        <v>4953</v>
      </c>
      <c r="F5" s="33" t="s">
        <v>4942</v>
      </c>
    </row>
    <row r="6" spans="1:6" ht="11" customHeight="1" x14ac:dyDescent="0.35">
      <c r="C6" s="4" t="s">
        <v>1280</v>
      </c>
      <c r="D6" s="34"/>
      <c r="E6" s="34"/>
      <c r="F6" s="34"/>
    </row>
    <row r="7" spans="1:6" ht="11" customHeight="1" x14ac:dyDescent="0.35">
      <c r="A7" s="7" t="s">
        <v>5806</v>
      </c>
      <c r="B7" s="4" t="s">
        <v>598</v>
      </c>
      <c r="C7" s="6"/>
      <c r="D7" s="5" t="s">
        <v>4952</v>
      </c>
      <c r="E7" s="5" t="s">
        <v>4997</v>
      </c>
      <c r="F7" s="5" t="s">
        <v>5115</v>
      </c>
    </row>
    <row r="8" spans="1:6" ht="11" customHeight="1" x14ac:dyDescent="0.35">
      <c r="B8" s="5" t="s">
        <v>14</v>
      </c>
      <c r="C8" s="5" t="s">
        <v>5807</v>
      </c>
    </row>
  </sheetData>
  <mergeCells count="4">
    <mergeCell ref="F5:F6"/>
    <mergeCell ref="C1:C2"/>
    <mergeCell ref="E5:E6"/>
    <mergeCell ref="D5:D6"/>
  </mergeCells>
  <hyperlinks>
    <hyperlink ref="A1" location="'Table of Contents'!A1" display="S.26.08.01.03 - Component - memorandum items" xr:uid="{00000000-0004-0000-2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701-000000000000}">
          <x14:formula1>
            <xm:f>Enumerations!$A$1011:$A$1011</xm:f>
          </x14:formula1>
          <xm:sqref>B3</xm:sqref>
        </x14:dataValidation>
      </x14:dataValidations>
    </ext>
  </extLst>
</worksheet>
</file>

<file path=xl/worksheets/sheet29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1-000000000000}">
  <sheetPr codeName="Sheet297">
    <pageSetUpPr autoPageBreaks="0"/>
  </sheetPr>
  <dimension ref="A1:N58"/>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4" width="15" customWidth="1"/>
  </cols>
  <sheetData>
    <row r="1" spans="1:14" ht="11" customHeight="1" x14ac:dyDescent="0.35">
      <c r="A1" s="1" t="s">
        <v>5808</v>
      </c>
      <c r="C1" s="31" t="s">
        <v>20</v>
      </c>
    </row>
    <row r="2" spans="1:14" x14ac:dyDescent="0.35">
      <c r="C2" s="32"/>
    </row>
    <row r="3" spans="1:14" ht="10" customHeight="1" x14ac:dyDescent="0.35">
      <c r="A3" s="3" t="s">
        <v>2</v>
      </c>
      <c r="B3" s="2"/>
    </row>
    <row r="5" spans="1:14" ht="11" customHeight="1" x14ac:dyDescent="0.35">
      <c r="F5" s="3" t="s">
        <v>4245</v>
      </c>
      <c r="G5" s="3" t="s">
        <v>5085</v>
      </c>
      <c r="H5" s="3" t="s">
        <v>5086</v>
      </c>
      <c r="I5" s="3" t="s">
        <v>5087</v>
      </c>
      <c r="J5" s="33" t="s">
        <v>4941</v>
      </c>
      <c r="K5" s="33" t="s">
        <v>4953</v>
      </c>
      <c r="L5" s="33" t="s">
        <v>5754</v>
      </c>
      <c r="M5" s="33" t="s">
        <v>4942</v>
      </c>
      <c r="N5" s="33" t="s">
        <v>5105</v>
      </c>
    </row>
    <row r="6" spans="1:14" ht="11" customHeight="1" x14ac:dyDescent="0.35">
      <c r="F6" s="4" t="s">
        <v>515</v>
      </c>
      <c r="G6" s="4" t="s">
        <v>1348</v>
      </c>
      <c r="H6" s="4" t="s">
        <v>1276</v>
      </c>
      <c r="I6" s="4" t="s">
        <v>1278</v>
      </c>
      <c r="J6" s="34"/>
      <c r="K6" s="34"/>
      <c r="L6" s="34"/>
      <c r="M6" s="34"/>
      <c r="N6" s="34"/>
    </row>
    <row r="7" spans="1:14" ht="11" customHeight="1" x14ac:dyDescent="0.35">
      <c r="A7" s="37" t="s">
        <v>5088</v>
      </c>
      <c r="B7" s="38" t="s">
        <v>5726</v>
      </c>
      <c r="C7" s="39"/>
      <c r="D7" s="39"/>
      <c r="E7" s="4" t="s">
        <v>518</v>
      </c>
      <c r="F7" s="6"/>
      <c r="G7" s="6"/>
      <c r="H7" s="6"/>
      <c r="I7" s="6"/>
      <c r="J7" s="5" t="s">
        <v>5110</v>
      </c>
      <c r="K7" s="5" t="s">
        <v>4997</v>
      </c>
      <c r="L7" s="8"/>
      <c r="M7" s="8"/>
      <c r="N7" s="8"/>
    </row>
    <row r="8" spans="1:14" ht="11" customHeight="1" x14ac:dyDescent="0.35">
      <c r="A8" s="36"/>
      <c r="B8" s="36"/>
      <c r="C8" s="38" t="s">
        <v>5089</v>
      </c>
      <c r="D8" s="10"/>
      <c r="E8" s="4" t="s">
        <v>520</v>
      </c>
      <c r="F8" s="6"/>
      <c r="G8" s="6"/>
      <c r="H8" s="6"/>
      <c r="I8" s="6"/>
      <c r="J8" s="5" t="s">
        <v>4949</v>
      </c>
      <c r="K8" s="5" t="s">
        <v>4997</v>
      </c>
      <c r="L8" s="8"/>
      <c r="M8" s="8"/>
      <c r="N8" s="8"/>
    </row>
    <row r="9" spans="1:14" ht="11" customHeight="1" x14ac:dyDescent="0.35">
      <c r="A9" s="36"/>
      <c r="B9" s="36"/>
      <c r="C9" s="36"/>
      <c r="D9" s="7" t="s">
        <v>5090</v>
      </c>
      <c r="E9" s="4" t="s">
        <v>522</v>
      </c>
      <c r="F9" s="6"/>
      <c r="G9" s="6"/>
      <c r="H9" s="6"/>
      <c r="I9" s="6"/>
      <c r="J9" s="5" t="s">
        <v>4949</v>
      </c>
      <c r="K9" s="5" t="s">
        <v>4997</v>
      </c>
      <c r="L9" s="8"/>
      <c r="M9" s="8"/>
      <c r="N9" s="5" t="s">
        <v>5106</v>
      </c>
    </row>
    <row r="10" spans="1:14" ht="11" customHeight="1" x14ac:dyDescent="0.35">
      <c r="A10" s="36"/>
      <c r="B10" s="36"/>
      <c r="C10" s="36"/>
      <c r="D10" s="7" t="s">
        <v>5091</v>
      </c>
      <c r="E10" s="4" t="s">
        <v>524</v>
      </c>
      <c r="F10" s="6"/>
      <c r="G10" s="6"/>
      <c r="H10" s="6"/>
      <c r="I10" s="6"/>
      <c r="J10" s="5" t="s">
        <v>4949</v>
      </c>
      <c r="K10" s="5" t="s">
        <v>4997</v>
      </c>
      <c r="L10" s="8"/>
      <c r="M10" s="8"/>
      <c r="N10" s="5" t="s">
        <v>5107</v>
      </c>
    </row>
    <row r="11" spans="1:14" ht="11" customHeight="1" x14ac:dyDescent="0.35">
      <c r="A11" s="36"/>
      <c r="B11" s="37" t="s">
        <v>5727</v>
      </c>
      <c r="C11" s="36"/>
      <c r="D11" s="36"/>
      <c r="E11" s="4" t="s">
        <v>885</v>
      </c>
      <c r="F11" s="6"/>
      <c r="G11" s="6"/>
      <c r="H11" s="6"/>
      <c r="I11" s="6"/>
      <c r="J11" s="8"/>
      <c r="K11" s="5" t="s">
        <v>4987</v>
      </c>
      <c r="L11" s="8"/>
      <c r="M11" s="8"/>
      <c r="N11" s="8"/>
    </row>
    <row r="12" spans="1:14" ht="11" customHeight="1" x14ac:dyDescent="0.35">
      <c r="A12" s="36"/>
      <c r="B12" s="37" t="s">
        <v>5728</v>
      </c>
      <c r="C12" s="36"/>
      <c r="D12" s="36"/>
      <c r="E12" s="4" t="s">
        <v>526</v>
      </c>
      <c r="F12" s="6"/>
      <c r="G12" s="6"/>
      <c r="H12" s="6"/>
      <c r="I12" s="6"/>
      <c r="J12" s="8"/>
      <c r="K12" s="5" t="s">
        <v>4988</v>
      </c>
      <c r="L12" s="8"/>
      <c r="M12" s="8"/>
      <c r="N12" s="8"/>
    </row>
    <row r="13" spans="1:14" ht="11" customHeight="1" x14ac:dyDescent="0.35">
      <c r="A13" s="36"/>
      <c r="B13" s="38" t="s">
        <v>5092</v>
      </c>
      <c r="C13" s="39"/>
      <c r="D13" s="39"/>
      <c r="E13" s="4" t="s">
        <v>954</v>
      </c>
      <c r="F13" s="6"/>
      <c r="G13" s="6"/>
      <c r="H13" s="6"/>
      <c r="I13" s="6"/>
      <c r="J13" s="5" t="s">
        <v>4952</v>
      </c>
      <c r="K13" s="5" t="s">
        <v>4956</v>
      </c>
      <c r="L13" s="8"/>
      <c r="M13" s="5" t="s">
        <v>5108</v>
      </c>
      <c r="N13" s="8"/>
    </row>
    <row r="14" spans="1:14" ht="11" customHeight="1" x14ac:dyDescent="0.35">
      <c r="A14" s="36"/>
      <c r="B14" s="36"/>
      <c r="C14" s="37" t="s">
        <v>5093</v>
      </c>
      <c r="D14" s="36"/>
      <c r="E14" s="4" t="s">
        <v>956</v>
      </c>
      <c r="F14" s="6"/>
      <c r="G14" s="6"/>
      <c r="H14" s="6"/>
      <c r="I14" s="6"/>
      <c r="J14" s="5" t="s">
        <v>5109</v>
      </c>
      <c r="K14" s="5" t="s">
        <v>4997</v>
      </c>
      <c r="L14" s="8"/>
      <c r="M14" s="5" t="s">
        <v>5108</v>
      </c>
      <c r="N14" s="8"/>
    </row>
    <row r="15" spans="1:14" ht="11" customHeight="1" x14ac:dyDescent="0.35">
      <c r="A15" s="36"/>
      <c r="B15" s="36"/>
      <c r="C15" s="37" t="s">
        <v>5165</v>
      </c>
      <c r="D15" s="36"/>
      <c r="E15" s="4" t="s">
        <v>960</v>
      </c>
      <c r="F15" s="6"/>
      <c r="G15" s="6"/>
      <c r="H15" s="6"/>
      <c r="I15" s="6"/>
      <c r="J15" s="5" t="s">
        <v>4952</v>
      </c>
      <c r="K15" s="5" t="s">
        <v>4956</v>
      </c>
      <c r="L15" s="8"/>
      <c r="M15" s="5" t="s">
        <v>5269</v>
      </c>
      <c r="N15" s="8"/>
    </row>
    <row r="16" spans="1:14" ht="11" customHeight="1" x14ac:dyDescent="0.35">
      <c r="A16" s="36"/>
      <c r="B16" s="36"/>
      <c r="C16" s="37" t="s">
        <v>5729</v>
      </c>
      <c r="D16" s="36"/>
      <c r="E16" s="4" t="s">
        <v>528</v>
      </c>
      <c r="F16" s="6"/>
      <c r="G16" s="6"/>
      <c r="H16" s="6"/>
      <c r="I16" s="6"/>
      <c r="J16" s="5" t="s">
        <v>4952</v>
      </c>
      <c r="K16" s="5" t="s">
        <v>4956</v>
      </c>
      <c r="L16" s="8"/>
      <c r="M16" s="5" t="s">
        <v>5755</v>
      </c>
      <c r="N16" s="8"/>
    </row>
    <row r="17" spans="1:14" ht="11" customHeight="1" x14ac:dyDescent="0.35">
      <c r="A17" s="36"/>
      <c r="B17" s="36"/>
      <c r="C17" s="37" t="s">
        <v>5730</v>
      </c>
      <c r="D17" s="36"/>
      <c r="E17" s="4" t="s">
        <v>536</v>
      </c>
      <c r="F17" s="6"/>
      <c r="G17" s="6"/>
      <c r="H17" s="6"/>
      <c r="I17" s="6"/>
      <c r="J17" s="5" t="s">
        <v>4952</v>
      </c>
      <c r="K17" s="5" t="s">
        <v>4956</v>
      </c>
      <c r="L17" s="8"/>
      <c r="M17" s="5" t="s">
        <v>5756</v>
      </c>
      <c r="N17" s="8"/>
    </row>
    <row r="18" spans="1:14" ht="11" customHeight="1" x14ac:dyDescent="0.35">
      <c r="A18" s="36"/>
      <c r="B18" s="36"/>
      <c r="C18" s="37" t="s">
        <v>5168</v>
      </c>
      <c r="D18" s="36"/>
      <c r="E18" s="4" t="s">
        <v>794</v>
      </c>
      <c r="F18" s="6"/>
      <c r="G18" s="6"/>
      <c r="H18" s="6"/>
      <c r="I18" s="6"/>
      <c r="J18" s="5" t="s">
        <v>4952</v>
      </c>
      <c r="K18" s="5" t="s">
        <v>4956</v>
      </c>
      <c r="L18" s="8"/>
      <c r="M18" s="5" t="s">
        <v>5240</v>
      </c>
      <c r="N18" s="8"/>
    </row>
    <row r="19" spans="1:14" ht="11" customHeight="1" x14ac:dyDescent="0.35">
      <c r="A19" s="36"/>
      <c r="B19" s="36"/>
      <c r="C19" s="37" t="s">
        <v>5731</v>
      </c>
      <c r="D19" s="36"/>
      <c r="E19" s="4" t="s">
        <v>965</v>
      </c>
      <c r="F19" s="6"/>
      <c r="G19" s="6"/>
      <c r="H19" s="6"/>
      <c r="I19" s="6"/>
      <c r="J19" s="5" t="s">
        <v>4952</v>
      </c>
      <c r="K19" s="5" t="s">
        <v>4956</v>
      </c>
      <c r="L19" s="8"/>
      <c r="M19" s="5" t="s">
        <v>5757</v>
      </c>
      <c r="N19" s="8"/>
    </row>
    <row r="20" spans="1:14" ht="11" customHeight="1" x14ac:dyDescent="0.35">
      <c r="A20" s="36"/>
      <c r="B20" s="36"/>
      <c r="C20" s="37" t="s">
        <v>5198</v>
      </c>
      <c r="D20" s="36"/>
      <c r="E20" s="4" t="s">
        <v>538</v>
      </c>
      <c r="F20" s="6"/>
      <c r="G20" s="6"/>
      <c r="H20" s="6"/>
      <c r="I20" s="6"/>
      <c r="J20" s="5" t="s">
        <v>4952</v>
      </c>
      <c r="K20" s="5" t="s">
        <v>4956</v>
      </c>
      <c r="L20" s="8"/>
      <c r="M20" s="5" t="s">
        <v>5235</v>
      </c>
      <c r="N20" s="8"/>
    </row>
    <row r="21" spans="1:14" ht="11" customHeight="1" x14ac:dyDescent="0.35">
      <c r="A21" s="36"/>
      <c r="B21" s="36"/>
      <c r="C21" s="37" t="s">
        <v>5227</v>
      </c>
      <c r="D21" s="36"/>
      <c r="E21" s="4" t="s">
        <v>540</v>
      </c>
      <c r="F21" s="6"/>
      <c r="G21" s="6"/>
      <c r="H21" s="6"/>
      <c r="I21" s="6"/>
      <c r="J21" s="5" t="s">
        <v>4952</v>
      </c>
      <c r="K21" s="5" t="s">
        <v>4956</v>
      </c>
      <c r="L21" s="8"/>
      <c r="M21" s="5" t="s">
        <v>5270</v>
      </c>
      <c r="N21" s="8"/>
    </row>
    <row r="22" spans="1:14" ht="11" customHeight="1" x14ac:dyDescent="0.35">
      <c r="A22" s="36"/>
      <c r="B22" s="36"/>
      <c r="C22" s="37" t="s">
        <v>5732</v>
      </c>
      <c r="D22" s="36"/>
      <c r="E22" s="4" t="s">
        <v>544</v>
      </c>
      <c r="F22" s="6"/>
      <c r="G22" s="6"/>
      <c r="H22" s="6"/>
      <c r="I22" s="6"/>
      <c r="J22" s="5" t="s">
        <v>4952</v>
      </c>
      <c r="K22" s="5" t="s">
        <v>4956</v>
      </c>
      <c r="L22" s="8"/>
      <c r="M22" s="5" t="s">
        <v>5248</v>
      </c>
      <c r="N22" s="8"/>
    </row>
    <row r="23" spans="1:14" ht="11" customHeight="1" x14ac:dyDescent="0.35">
      <c r="A23" s="36"/>
      <c r="B23" s="36"/>
      <c r="C23" s="37" t="s">
        <v>5733</v>
      </c>
      <c r="D23" s="36"/>
      <c r="E23" s="4" t="s">
        <v>546</v>
      </c>
      <c r="F23" s="6"/>
      <c r="G23" s="6"/>
      <c r="H23" s="6"/>
      <c r="I23" s="6"/>
      <c r="J23" s="5" t="s">
        <v>5109</v>
      </c>
      <c r="K23" s="5" t="s">
        <v>4956</v>
      </c>
      <c r="L23" s="8"/>
      <c r="M23" s="5" t="s">
        <v>5758</v>
      </c>
      <c r="N23" s="8"/>
    </row>
    <row r="24" spans="1:14" ht="11" customHeight="1" x14ac:dyDescent="0.35">
      <c r="A24" s="36"/>
      <c r="B24" s="36"/>
      <c r="C24" s="37" t="s">
        <v>5734</v>
      </c>
      <c r="D24" s="36"/>
      <c r="E24" s="4" t="s">
        <v>970</v>
      </c>
      <c r="F24" s="6"/>
      <c r="G24" s="6"/>
      <c r="H24" s="6"/>
      <c r="I24" s="6"/>
      <c r="J24" s="5" t="s">
        <v>4952</v>
      </c>
      <c r="K24" s="5" t="s">
        <v>4956</v>
      </c>
      <c r="L24" s="8"/>
      <c r="M24" s="5" t="s">
        <v>5759</v>
      </c>
      <c r="N24" s="8"/>
    </row>
    <row r="25" spans="1:14" ht="11" customHeight="1" x14ac:dyDescent="0.35">
      <c r="A25" s="36"/>
      <c r="B25" s="38" t="s">
        <v>5094</v>
      </c>
      <c r="C25" s="39"/>
      <c r="D25" s="39"/>
      <c r="E25" s="4" t="s">
        <v>548</v>
      </c>
      <c r="F25" s="6"/>
      <c r="G25" s="6"/>
      <c r="H25" s="6"/>
      <c r="I25" s="6"/>
      <c r="J25" s="5" t="s">
        <v>5110</v>
      </c>
      <c r="K25" s="5" t="s">
        <v>4956</v>
      </c>
      <c r="L25" s="8"/>
      <c r="M25" s="5" t="s">
        <v>5111</v>
      </c>
      <c r="N25" s="8"/>
    </row>
    <row r="26" spans="1:14" ht="11" customHeight="1" x14ac:dyDescent="0.35">
      <c r="A26" s="36"/>
      <c r="B26" s="36"/>
      <c r="C26" s="37" t="s">
        <v>5095</v>
      </c>
      <c r="D26" s="36"/>
      <c r="E26" s="4" t="s">
        <v>550</v>
      </c>
      <c r="F26" s="6"/>
      <c r="G26" s="6"/>
      <c r="H26" s="6"/>
      <c r="I26" s="6"/>
      <c r="J26" s="5" t="s">
        <v>5109</v>
      </c>
      <c r="K26" s="5" t="s">
        <v>4956</v>
      </c>
      <c r="L26" s="8"/>
      <c r="M26" s="5" t="s">
        <v>5111</v>
      </c>
      <c r="N26" s="8"/>
    </row>
    <row r="27" spans="1:14" ht="11" customHeight="1" x14ac:dyDescent="0.35">
      <c r="A27" s="36"/>
      <c r="B27" s="37" t="s">
        <v>5735</v>
      </c>
      <c r="C27" s="36"/>
      <c r="D27" s="36"/>
      <c r="E27" s="4" t="s">
        <v>552</v>
      </c>
      <c r="F27" s="6"/>
      <c r="G27" s="6"/>
      <c r="H27" s="6"/>
      <c r="I27" s="6"/>
      <c r="J27" s="5" t="s">
        <v>5110</v>
      </c>
      <c r="K27" s="5" t="s">
        <v>4997</v>
      </c>
      <c r="L27" s="8"/>
      <c r="M27" s="5" t="s">
        <v>5760</v>
      </c>
      <c r="N27" s="8"/>
    </row>
    <row r="28" spans="1:14" ht="11" customHeight="1" x14ac:dyDescent="0.35">
      <c r="A28" s="36"/>
      <c r="B28" s="37" t="s">
        <v>5736</v>
      </c>
      <c r="C28" s="36"/>
      <c r="D28" s="36"/>
      <c r="E28" s="4" t="s">
        <v>554</v>
      </c>
      <c r="F28" s="6"/>
      <c r="G28" s="6"/>
      <c r="H28" s="6"/>
      <c r="I28" s="6"/>
      <c r="J28" s="5" t="s">
        <v>5110</v>
      </c>
      <c r="K28" s="5" t="s">
        <v>4997</v>
      </c>
      <c r="L28" s="8"/>
      <c r="M28" s="5" t="s">
        <v>5761</v>
      </c>
      <c r="N28" s="8"/>
    </row>
    <row r="29" spans="1:14" ht="11" customHeight="1" x14ac:dyDescent="0.35">
      <c r="A29" s="36"/>
      <c r="B29" s="37" t="s">
        <v>5737</v>
      </c>
      <c r="C29" s="36"/>
      <c r="D29" s="36"/>
      <c r="E29" s="4" t="s">
        <v>556</v>
      </c>
      <c r="F29" s="6"/>
      <c r="G29" s="6"/>
      <c r="H29" s="6"/>
      <c r="I29" s="6"/>
      <c r="J29" s="5" t="s">
        <v>5110</v>
      </c>
      <c r="K29" s="5" t="s">
        <v>4997</v>
      </c>
      <c r="L29" s="8"/>
      <c r="M29" s="5" t="s">
        <v>5762</v>
      </c>
      <c r="N29" s="8"/>
    </row>
    <row r="30" spans="1:14" ht="11" customHeight="1" x14ac:dyDescent="0.35">
      <c r="A30" s="36"/>
      <c r="B30" s="37" t="s">
        <v>5738</v>
      </c>
      <c r="C30" s="36"/>
      <c r="D30" s="36"/>
      <c r="E30" s="4" t="s">
        <v>558</v>
      </c>
      <c r="F30" s="6"/>
      <c r="G30" s="6"/>
      <c r="H30" s="6"/>
      <c r="I30" s="6"/>
      <c r="J30" s="5" t="s">
        <v>5110</v>
      </c>
      <c r="K30" s="5" t="s">
        <v>4997</v>
      </c>
      <c r="L30" s="8"/>
      <c r="M30" s="5" t="s">
        <v>5763</v>
      </c>
      <c r="N30" s="8"/>
    </row>
    <row r="31" spans="1:14" ht="11" customHeight="1" x14ac:dyDescent="0.35">
      <c r="A31" s="36"/>
      <c r="B31" s="37" t="s">
        <v>5739</v>
      </c>
      <c r="C31" s="36"/>
      <c r="D31" s="36"/>
      <c r="E31" s="4" t="s">
        <v>560</v>
      </c>
      <c r="F31" s="6"/>
      <c r="G31" s="6"/>
      <c r="H31" s="6"/>
      <c r="I31" s="6"/>
      <c r="J31" s="5" t="s">
        <v>5110</v>
      </c>
      <c r="K31" s="5" t="s">
        <v>4997</v>
      </c>
      <c r="L31" s="8"/>
      <c r="M31" s="5" t="s">
        <v>5764</v>
      </c>
      <c r="N31" s="8"/>
    </row>
    <row r="32" spans="1:14" ht="11" customHeight="1" x14ac:dyDescent="0.35">
      <c r="A32" s="36"/>
      <c r="B32" s="37" t="s">
        <v>5740</v>
      </c>
      <c r="C32" s="36"/>
      <c r="D32" s="36"/>
      <c r="E32" s="4" t="s">
        <v>986</v>
      </c>
      <c r="F32" s="6"/>
      <c r="G32" s="6"/>
      <c r="H32" s="6"/>
      <c r="I32" s="6"/>
      <c r="J32" s="5" t="s">
        <v>5110</v>
      </c>
      <c r="K32" s="5" t="s">
        <v>4997</v>
      </c>
      <c r="L32" s="8"/>
      <c r="M32" s="5" t="s">
        <v>5236</v>
      </c>
      <c r="N32" s="8"/>
    </row>
    <row r="33" spans="1:14" ht="11" customHeight="1" x14ac:dyDescent="0.35">
      <c r="A33" s="36"/>
      <c r="B33" s="38" t="s">
        <v>5096</v>
      </c>
      <c r="C33" s="39"/>
      <c r="D33" s="39"/>
      <c r="E33" s="4" t="s">
        <v>988</v>
      </c>
      <c r="F33" s="6"/>
      <c r="G33" s="6"/>
      <c r="H33" s="6"/>
      <c r="I33" s="6"/>
      <c r="J33" s="5" t="s">
        <v>5110</v>
      </c>
      <c r="K33" s="5" t="s">
        <v>4997</v>
      </c>
      <c r="L33" s="8"/>
      <c r="M33" s="5" t="s">
        <v>5112</v>
      </c>
      <c r="N33" s="8"/>
    </row>
    <row r="34" spans="1:14" ht="11" customHeight="1" x14ac:dyDescent="0.35">
      <c r="A34" s="36"/>
      <c r="B34" s="36"/>
      <c r="C34" s="37" t="s">
        <v>5097</v>
      </c>
      <c r="D34" s="36"/>
      <c r="E34" s="4" t="s">
        <v>566</v>
      </c>
      <c r="F34" s="6"/>
      <c r="G34" s="6"/>
      <c r="H34" s="6"/>
      <c r="I34" s="6"/>
      <c r="J34" s="5" t="s">
        <v>5109</v>
      </c>
      <c r="K34" s="5" t="s">
        <v>4997</v>
      </c>
      <c r="L34" s="8"/>
      <c r="M34" s="5" t="s">
        <v>5112</v>
      </c>
      <c r="N34" s="8"/>
    </row>
    <row r="35" spans="1:14" ht="11" customHeight="1" x14ac:dyDescent="0.35">
      <c r="A35" s="36"/>
      <c r="B35" s="38" t="s">
        <v>5741</v>
      </c>
      <c r="C35" s="39"/>
      <c r="D35" s="39"/>
      <c r="E35" s="4" t="s">
        <v>568</v>
      </c>
      <c r="F35" s="6"/>
      <c r="G35" s="6"/>
      <c r="H35" s="6"/>
      <c r="I35" s="6"/>
      <c r="J35" s="5" t="s">
        <v>4952</v>
      </c>
      <c r="K35" s="5" t="s">
        <v>4997</v>
      </c>
      <c r="L35" s="8"/>
      <c r="M35" s="5" t="s">
        <v>5765</v>
      </c>
      <c r="N35" s="8"/>
    </row>
    <row r="36" spans="1:14" ht="11" customHeight="1" x14ac:dyDescent="0.35">
      <c r="A36" s="36"/>
      <c r="B36" s="36"/>
      <c r="C36" s="37" t="s">
        <v>5742</v>
      </c>
      <c r="D36" s="36"/>
      <c r="E36" s="4" t="s">
        <v>570</v>
      </c>
      <c r="F36" s="6"/>
      <c r="G36" s="6"/>
      <c r="H36" s="6"/>
      <c r="I36" s="6"/>
      <c r="J36" s="5" t="s">
        <v>5109</v>
      </c>
      <c r="K36" s="5" t="s">
        <v>4997</v>
      </c>
      <c r="L36" s="8"/>
      <c r="M36" s="5" t="s">
        <v>5765</v>
      </c>
      <c r="N36" s="8"/>
    </row>
    <row r="37" spans="1:14" ht="11" customHeight="1" x14ac:dyDescent="0.35">
      <c r="A37" s="36"/>
      <c r="B37" s="36"/>
      <c r="C37" s="38" t="s">
        <v>5098</v>
      </c>
      <c r="D37" s="10"/>
      <c r="E37" s="4" t="s">
        <v>572</v>
      </c>
      <c r="F37" s="6"/>
      <c r="G37" s="6"/>
      <c r="H37" s="6"/>
      <c r="I37" s="6"/>
      <c r="J37" s="5" t="s">
        <v>5110</v>
      </c>
      <c r="K37" s="5" t="s">
        <v>4997</v>
      </c>
      <c r="L37" s="8"/>
      <c r="M37" s="5" t="s">
        <v>5113</v>
      </c>
      <c r="N37" s="8"/>
    </row>
    <row r="38" spans="1:14" ht="11" customHeight="1" x14ac:dyDescent="0.35">
      <c r="A38" s="36"/>
      <c r="B38" s="36"/>
      <c r="C38" s="36"/>
      <c r="D38" s="7" t="s">
        <v>5099</v>
      </c>
      <c r="E38" s="4" t="s">
        <v>574</v>
      </c>
      <c r="F38" s="6"/>
      <c r="G38" s="6"/>
      <c r="H38" s="6"/>
      <c r="I38" s="6"/>
      <c r="J38" s="5" t="s">
        <v>5109</v>
      </c>
      <c r="K38" s="5" t="s">
        <v>4997</v>
      </c>
      <c r="L38" s="8"/>
      <c r="M38" s="5" t="s">
        <v>5113</v>
      </c>
      <c r="N38" s="8"/>
    </row>
    <row r="39" spans="1:14" ht="11" customHeight="1" x14ac:dyDescent="0.35">
      <c r="A39" s="36"/>
      <c r="B39" s="36"/>
      <c r="C39" s="36"/>
      <c r="D39" s="7" t="s">
        <v>5743</v>
      </c>
      <c r="E39" s="4" t="s">
        <v>576</v>
      </c>
      <c r="F39" s="6"/>
      <c r="G39" s="6"/>
      <c r="H39" s="6"/>
      <c r="I39" s="6"/>
      <c r="J39" s="5" t="s">
        <v>5109</v>
      </c>
      <c r="K39" s="5" t="s">
        <v>4997</v>
      </c>
      <c r="L39" s="8"/>
      <c r="M39" s="5" t="s">
        <v>5766</v>
      </c>
      <c r="N39" s="8"/>
    </row>
    <row r="40" spans="1:14" ht="11" customHeight="1" x14ac:dyDescent="0.35">
      <c r="A40" s="36"/>
      <c r="B40" s="36"/>
      <c r="C40" s="36"/>
      <c r="D40" s="7" t="s">
        <v>5744</v>
      </c>
      <c r="E40" s="4" t="s">
        <v>1417</v>
      </c>
      <c r="F40" s="6"/>
      <c r="G40" s="6"/>
      <c r="H40" s="6"/>
      <c r="I40" s="6"/>
      <c r="J40" s="5" t="s">
        <v>5109</v>
      </c>
      <c r="K40" s="5" t="s">
        <v>4997</v>
      </c>
      <c r="L40" s="8"/>
      <c r="M40" s="5" t="s">
        <v>5767</v>
      </c>
      <c r="N40" s="8"/>
    </row>
    <row r="41" spans="1:14" ht="11" customHeight="1" x14ac:dyDescent="0.35">
      <c r="A41" s="36"/>
      <c r="B41" s="36"/>
      <c r="C41" s="36"/>
      <c r="D41" s="7" t="s">
        <v>5745</v>
      </c>
      <c r="E41" s="4" t="s">
        <v>1419</v>
      </c>
      <c r="F41" s="6"/>
      <c r="G41" s="6"/>
      <c r="H41" s="6"/>
      <c r="I41" s="6"/>
      <c r="J41" s="5" t="s">
        <v>5109</v>
      </c>
      <c r="K41" s="5" t="s">
        <v>4997</v>
      </c>
      <c r="L41" s="8"/>
      <c r="M41" s="5" t="s">
        <v>5768</v>
      </c>
      <c r="N41" s="8"/>
    </row>
    <row r="42" spans="1:14" ht="11" customHeight="1" x14ac:dyDescent="0.35">
      <c r="A42" s="36"/>
      <c r="B42" s="36"/>
      <c r="C42" s="36"/>
      <c r="D42" s="7" t="s">
        <v>5746</v>
      </c>
      <c r="E42" s="4" t="s">
        <v>1421</v>
      </c>
      <c r="F42" s="6"/>
      <c r="G42" s="6"/>
      <c r="H42" s="6"/>
      <c r="I42" s="6"/>
      <c r="J42" s="5" t="s">
        <v>5109</v>
      </c>
      <c r="K42" s="5" t="s">
        <v>4997</v>
      </c>
      <c r="L42" s="8"/>
      <c r="M42" s="5" t="s">
        <v>5769</v>
      </c>
      <c r="N42" s="8"/>
    </row>
    <row r="43" spans="1:14" ht="11" customHeight="1" x14ac:dyDescent="0.35">
      <c r="A43" s="36"/>
      <c r="B43" s="36"/>
      <c r="C43" s="38" t="s">
        <v>5100</v>
      </c>
      <c r="D43" s="10"/>
      <c r="E43" s="4" t="s">
        <v>578</v>
      </c>
      <c r="F43" s="6"/>
      <c r="G43" s="6"/>
      <c r="H43" s="6"/>
      <c r="I43" s="6"/>
      <c r="J43" s="5" t="s">
        <v>5110</v>
      </c>
      <c r="K43" s="5" t="s">
        <v>4997</v>
      </c>
      <c r="L43" s="8"/>
      <c r="M43" s="5" t="s">
        <v>5114</v>
      </c>
      <c r="N43" s="8"/>
    </row>
    <row r="44" spans="1:14" ht="11" customHeight="1" x14ac:dyDescent="0.35">
      <c r="A44" s="36"/>
      <c r="B44" s="36"/>
      <c r="C44" s="36"/>
      <c r="D44" s="7" t="s">
        <v>5101</v>
      </c>
      <c r="E44" s="4" t="s">
        <v>580</v>
      </c>
      <c r="F44" s="6"/>
      <c r="G44" s="6"/>
      <c r="H44" s="6"/>
      <c r="I44" s="6"/>
      <c r="J44" s="5" t="s">
        <v>5109</v>
      </c>
      <c r="K44" s="5" t="s">
        <v>4997</v>
      </c>
      <c r="L44" s="8"/>
      <c r="M44" s="5" t="s">
        <v>5114</v>
      </c>
      <c r="N44" s="8"/>
    </row>
    <row r="45" spans="1:14" ht="11" customHeight="1" x14ac:dyDescent="0.35">
      <c r="A45" s="36"/>
      <c r="B45" s="36"/>
      <c r="C45" s="36"/>
      <c r="D45" s="7" t="s">
        <v>5380</v>
      </c>
      <c r="E45" s="4" t="s">
        <v>582</v>
      </c>
      <c r="F45" s="6"/>
      <c r="G45" s="6"/>
      <c r="H45" s="6"/>
      <c r="I45" s="6"/>
      <c r="J45" s="5" t="s">
        <v>4952</v>
      </c>
      <c r="K45" s="5" t="s">
        <v>4997</v>
      </c>
      <c r="L45" s="8"/>
      <c r="M45" s="5" t="s">
        <v>5770</v>
      </c>
      <c r="N45" s="8"/>
    </row>
    <row r="46" spans="1:14" ht="11" customHeight="1" x14ac:dyDescent="0.35">
      <c r="A46" s="36"/>
      <c r="B46" s="36"/>
      <c r="C46" s="36"/>
      <c r="D46" s="7" t="s">
        <v>5381</v>
      </c>
      <c r="E46" s="4" t="s">
        <v>584</v>
      </c>
      <c r="F46" s="6"/>
      <c r="G46" s="6"/>
      <c r="H46" s="6"/>
      <c r="I46" s="6"/>
      <c r="J46" s="5" t="s">
        <v>4952</v>
      </c>
      <c r="K46" s="5" t="s">
        <v>4997</v>
      </c>
      <c r="L46" s="8"/>
      <c r="M46" s="5" t="s">
        <v>5771</v>
      </c>
      <c r="N46" s="8"/>
    </row>
    <row r="47" spans="1:14" ht="11" customHeight="1" x14ac:dyDescent="0.35">
      <c r="A47" s="36"/>
      <c r="B47" s="36"/>
      <c r="C47" s="36"/>
      <c r="D47" s="7" t="s">
        <v>5747</v>
      </c>
      <c r="E47" s="4" t="s">
        <v>586</v>
      </c>
      <c r="F47" s="6"/>
      <c r="G47" s="6"/>
      <c r="H47" s="6"/>
      <c r="I47" s="6"/>
      <c r="J47" s="5" t="s">
        <v>4952</v>
      </c>
      <c r="K47" s="5" t="s">
        <v>4997</v>
      </c>
      <c r="L47" s="8"/>
      <c r="M47" s="5" t="s">
        <v>5772</v>
      </c>
      <c r="N47" s="8"/>
    </row>
    <row r="48" spans="1:14" ht="11" customHeight="1" x14ac:dyDescent="0.35">
      <c r="A48" s="36"/>
      <c r="B48" s="36"/>
      <c r="C48" s="36"/>
      <c r="D48" s="7" t="s">
        <v>5748</v>
      </c>
      <c r="E48" s="4" t="s">
        <v>805</v>
      </c>
      <c r="F48" s="6"/>
      <c r="G48" s="6"/>
      <c r="H48" s="6"/>
      <c r="I48" s="6"/>
      <c r="J48" s="5" t="s">
        <v>4952</v>
      </c>
      <c r="K48" s="5" t="s">
        <v>4997</v>
      </c>
      <c r="L48" s="8"/>
      <c r="M48" s="5" t="s">
        <v>5773</v>
      </c>
      <c r="N48" s="8"/>
    </row>
    <row r="49" spans="1:14" ht="11" customHeight="1" x14ac:dyDescent="0.35">
      <c r="A49" s="36"/>
      <c r="B49" s="36"/>
      <c r="C49" s="36"/>
      <c r="D49" s="7" t="s">
        <v>5749</v>
      </c>
      <c r="E49" s="4" t="s">
        <v>3939</v>
      </c>
      <c r="F49" s="6"/>
      <c r="G49" s="6"/>
      <c r="H49" s="6"/>
      <c r="I49" s="6"/>
      <c r="J49" s="5" t="s">
        <v>4952</v>
      </c>
      <c r="K49" s="5" t="s">
        <v>4997</v>
      </c>
      <c r="L49" s="8"/>
      <c r="M49" s="5" t="s">
        <v>5774</v>
      </c>
      <c r="N49" s="8"/>
    </row>
    <row r="50" spans="1:14" ht="11" customHeight="1" x14ac:dyDescent="0.35">
      <c r="A50" s="36"/>
      <c r="B50" s="36"/>
      <c r="C50" s="36"/>
      <c r="D50" s="7" t="s">
        <v>5388</v>
      </c>
      <c r="E50" s="4" t="s">
        <v>588</v>
      </c>
      <c r="F50" s="6"/>
      <c r="G50" s="6"/>
      <c r="H50" s="6"/>
      <c r="I50" s="6"/>
      <c r="J50" s="5" t="s">
        <v>4952</v>
      </c>
      <c r="K50" s="5" t="s">
        <v>4997</v>
      </c>
      <c r="L50" s="8"/>
      <c r="M50" s="5" t="s">
        <v>5775</v>
      </c>
      <c r="N50" s="8"/>
    </row>
    <row r="51" spans="1:14" ht="11" customHeight="1" x14ac:dyDescent="0.35">
      <c r="A51" s="36"/>
      <c r="B51" s="36"/>
      <c r="C51" s="36"/>
      <c r="D51" s="7" t="s">
        <v>5750</v>
      </c>
      <c r="E51" s="4" t="s">
        <v>590</v>
      </c>
      <c r="F51" s="6"/>
      <c r="G51" s="6"/>
      <c r="H51" s="6"/>
      <c r="I51" s="6"/>
      <c r="J51" s="5" t="s">
        <v>4952</v>
      </c>
      <c r="K51" s="5" t="s">
        <v>4997</v>
      </c>
      <c r="L51" s="8"/>
      <c r="M51" s="5" t="s">
        <v>5776</v>
      </c>
      <c r="N51" s="8"/>
    </row>
    <row r="52" spans="1:14" ht="11" customHeight="1" x14ac:dyDescent="0.35">
      <c r="A52" s="36"/>
      <c r="B52" s="36"/>
      <c r="C52" s="36"/>
      <c r="D52" s="7" t="s">
        <v>5751</v>
      </c>
      <c r="E52" s="4" t="s">
        <v>592</v>
      </c>
      <c r="F52" s="6"/>
      <c r="G52" s="6"/>
      <c r="H52" s="6"/>
      <c r="I52" s="6"/>
      <c r="J52" s="5" t="s">
        <v>4952</v>
      </c>
      <c r="K52" s="5" t="s">
        <v>4997</v>
      </c>
      <c r="L52" s="5" t="s">
        <v>5777</v>
      </c>
      <c r="M52" s="5" t="s">
        <v>5114</v>
      </c>
      <c r="N52" s="8"/>
    </row>
    <row r="53" spans="1:14" ht="11" customHeight="1" x14ac:dyDescent="0.35">
      <c r="A53" s="36"/>
      <c r="B53" s="36"/>
      <c r="C53" s="36"/>
      <c r="D53" s="7" t="s">
        <v>5752</v>
      </c>
      <c r="E53" s="4" t="s">
        <v>594</v>
      </c>
      <c r="F53" s="6"/>
      <c r="G53" s="6"/>
      <c r="H53" s="6"/>
      <c r="I53" s="6"/>
      <c r="J53" s="5" t="s">
        <v>4952</v>
      </c>
      <c r="K53" s="5" t="s">
        <v>4997</v>
      </c>
      <c r="L53" s="5" t="s">
        <v>5778</v>
      </c>
      <c r="M53" s="5" t="s">
        <v>5114</v>
      </c>
      <c r="N53" s="8"/>
    </row>
    <row r="54" spans="1:14" ht="11" customHeight="1" x14ac:dyDescent="0.35">
      <c r="A54" s="36"/>
      <c r="B54" s="38" t="s">
        <v>5102</v>
      </c>
      <c r="C54" s="39"/>
      <c r="D54" s="39"/>
      <c r="E54" s="4" t="s">
        <v>3940</v>
      </c>
      <c r="F54" s="6"/>
      <c r="G54" s="6"/>
      <c r="H54" s="6"/>
      <c r="I54" s="6"/>
      <c r="J54" s="5" t="s">
        <v>5110</v>
      </c>
      <c r="K54" s="5" t="s">
        <v>4997</v>
      </c>
      <c r="L54" s="8"/>
      <c r="M54" s="5" t="s">
        <v>4999</v>
      </c>
      <c r="N54" s="8"/>
    </row>
    <row r="55" spans="1:14" ht="11" customHeight="1" x14ac:dyDescent="0.35">
      <c r="A55" s="36"/>
      <c r="B55" s="36"/>
      <c r="C55" s="37" t="s">
        <v>5103</v>
      </c>
      <c r="D55" s="36"/>
      <c r="E55" s="4" t="s">
        <v>922</v>
      </c>
      <c r="F55" s="6"/>
      <c r="G55" s="6"/>
      <c r="H55" s="6"/>
      <c r="I55" s="6"/>
      <c r="J55" s="5" t="s">
        <v>5109</v>
      </c>
      <c r="K55" s="5" t="s">
        <v>4997</v>
      </c>
      <c r="L55" s="8"/>
      <c r="M55" s="5" t="s">
        <v>4999</v>
      </c>
      <c r="N55" s="8"/>
    </row>
    <row r="56" spans="1:14" ht="11" customHeight="1" x14ac:dyDescent="0.35">
      <c r="A56" s="36"/>
      <c r="B56" s="37" t="s">
        <v>5753</v>
      </c>
      <c r="C56" s="36"/>
      <c r="D56" s="36"/>
      <c r="E56" s="4" t="s">
        <v>596</v>
      </c>
      <c r="F56" s="6"/>
      <c r="G56" s="6"/>
      <c r="H56" s="6"/>
      <c r="I56" s="6"/>
      <c r="J56" s="5" t="s">
        <v>5110</v>
      </c>
      <c r="K56" s="5" t="s">
        <v>4997</v>
      </c>
      <c r="L56" s="8"/>
      <c r="M56" s="5" t="s">
        <v>5115</v>
      </c>
      <c r="N56" s="8"/>
    </row>
    <row r="57" spans="1:14" ht="11" customHeight="1" x14ac:dyDescent="0.35">
      <c r="E57" s="5" t="s">
        <v>14</v>
      </c>
      <c r="F57" s="5" t="s">
        <v>5117</v>
      </c>
      <c r="G57" s="5" t="s">
        <v>5779</v>
      </c>
      <c r="H57" s="5" t="s">
        <v>5116</v>
      </c>
      <c r="I57" s="5" t="s">
        <v>5119</v>
      </c>
    </row>
    <row r="58" spans="1:14" ht="11" customHeight="1" x14ac:dyDescent="0.35">
      <c r="E58" s="5" t="s">
        <v>493</v>
      </c>
      <c r="F58" s="5" t="s">
        <v>495</v>
      </c>
      <c r="G58" s="5" t="s">
        <v>495</v>
      </c>
      <c r="H58" s="8"/>
      <c r="I58" s="5" t="s">
        <v>495</v>
      </c>
    </row>
  </sheetData>
  <mergeCells count="46">
    <mergeCell ref="A7:A56"/>
    <mergeCell ref="C16:D16"/>
    <mergeCell ref="C17:D17"/>
    <mergeCell ref="C1:C2"/>
    <mergeCell ref="B32:D32"/>
    <mergeCell ref="C33:D33"/>
    <mergeCell ref="C34:D34"/>
    <mergeCell ref="B54:B55"/>
    <mergeCell ref="B7:B10"/>
    <mergeCell ref="B29:D29"/>
    <mergeCell ref="C35:D35"/>
    <mergeCell ref="B28:D28"/>
    <mergeCell ref="B31:D31"/>
    <mergeCell ref="B30:D30"/>
    <mergeCell ref="B35:B53"/>
    <mergeCell ref="B33:B34"/>
    <mergeCell ref="N5:N6"/>
    <mergeCell ref="B11:D11"/>
    <mergeCell ref="C43:C53"/>
    <mergeCell ref="C8:C10"/>
    <mergeCell ref="K5:K6"/>
    <mergeCell ref="B25:B26"/>
    <mergeCell ref="B12:D12"/>
    <mergeCell ref="C13:D13"/>
    <mergeCell ref="J5:J6"/>
    <mergeCell ref="C14:D14"/>
    <mergeCell ref="M5:M6"/>
    <mergeCell ref="C15:D15"/>
    <mergeCell ref="C36:D36"/>
    <mergeCell ref="L5:L6"/>
    <mergeCell ref="C7:D7"/>
    <mergeCell ref="C18:D18"/>
    <mergeCell ref="B56:D56"/>
    <mergeCell ref="C55:D55"/>
    <mergeCell ref="C54:D54"/>
    <mergeCell ref="C21:D21"/>
    <mergeCell ref="C20:D20"/>
    <mergeCell ref="C37:C42"/>
    <mergeCell ref="B13:B24"/>
    <mergeCell ref="C19:D19"/>
    <mergeCell ref="C24:D24"/>
    <mergeCell ref="B27:D27"/>
    <mergeCell ref="C25:D25"/>
    <mergeCell ref="C26:D26"/>
    <mergeCell ref="C22:D22"/>
    <mergeCell ref="C23:D23"/>
  </mergeCells>
  <dataValidations count="1">
    <dataValidation type="custom" allowBlank="1" showErrorMessage="1" errorTitle="Error" error="Data is of incorrect type!" sqref="I7:I56 F7:G56" xr:uid="{00000000-0002-0000-2801-000001000000}">
      <formula1>ISNUMBER(F7)</formula1>
    </dataValidation>
  </dataValidations>
  <hyperlinks>
    <hyperlink ref="A1" location="'Table of Contents'!A1" display="S.26.08.04.01 - Component - specific information" xr:uid="{00000000-0004-0000-2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801-000000000000}">
          <x14:formula1>
            <xm:f>Enumerations!$A$1012:$A$1012</xm:f>
          </x14:formula1>
          <xm:sqref>B3</xm:sqref>
        </x14:dataValidation>
        <x14:dataValidation type="list" allowBlank="1" showErrorMessage="1" errorTitle="Error" error="Data is of incorrect type!" xr:uid="{00000000-0002-0000-2801-000003000000}">
          <x14:formula1>
            <xm:f>Enumerations!$A$1013:$D$1013</xm:f>
          </x14:formula1>
          <xm:sqref>H7:H56</xm:sqref>
        </x14:dataValidation>
      </x14:dataValidations>
    </ext>
  </extLst>
</worksheet>
</file>

<file path=xl/worksheets/sheet29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1-000000000000}">
  <sheetPr codeName="Sheet298">
    <pageSetUpPr autoPageBreaks="0"/>
  </sheetPr>
  <dimension ref="A1:I18"/>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9" width="15" customWidth="1"/>
  </cols>
  <sheetData>
    <row r="1" spans="1:9" ht="12" customHeight="1" x14ac:dyDescent="0.35">
      <c r="A1" s="1" t="s">
        <v>5809</v>
      </c>
    </row>
    <row r="3" spans="1:9" ht="11" customHeight="1" x14ac:dyDescent="0.35">
      <c r="C3" s="3" t="s">
        <v>5781</v>
      </c>
      <c r="D3" s="3" t="s">
        <v>5782</v>
      </c>
      <c r="E3" s="3" t="s">
        <v>5783</v>
      </c>
      <c r="F3" s="3" t="s">
        <v>5784</v>
      </c>
      <c r="G3" s="3" t="s">
        <v>5785</v>
      </c>
      <c r="H3" s="3" t="s">
        <v>5786</v>
      </c>
      <c r="I3" s="33" t="s">
        <v>4942</v>
      </c>
    </row>
    <row r="4" spans="1:9" ht="11" customHeight="1" x14ac:dyDescent="0.35">
      <c r="C4" s="4" t="s">
        <v>1820</v>
      </c>
      <c r="D4" s="4" t="s">
        <v>1822</v>
      </c>
      <c r="E4" s="4" t="s">
        <v>1824</v>
      </c>
      <c r="F4" s="4" t="s">
        <v>1966</v>
      </c>
      <c r="G4" s="4" t="s">
        <v>1967</v>
      </c>
      <c r="H4" s="4" t="s">
        <v>2007</v>
      </c>
      <c r="I4" s="34"/>
    </row>
    <row r="5" spans="1:9" ht="11" customHeight="1" x14ac:dyDescent="0.35">
      <c r="A5" s="7" t="s">
        <v>5730</v>
      </c>
      <c r="B5" s="4" t="s">
        <v>823</v>
      </c>
      <c r="C5" s="6"/>
      <c r="D5" s="6"/>
      <c r="E5" s="6"/>
      <c r="F5" s="6"/>
      <c r="G5" s="6"/>
      <c r="H5" s="6"/>
      <c r="I5" s="5" t="s">
        <v>5756</v>
      </c>
    </row>
    <row r="6" spans="1:9" ht="11" customHeight="1" x14ac:dyDescent="0.35">
      <c r="A6" s="7" t="s">
        <v>5787</v>
      </c>
      <c r="B6" s="4" t="s">
        <v>825</v>
      </c>
      <c r="C6" s="6"/>
      <c r="D6" s="6"/>
      <c r="E6" s="6"/>
      <c r="F6" s="6"/>
      <c r="G6" s="6"/>
      <c r="H6" s="6"/>
      <c r="I6" s="5" t="s">
        <v>5793</v>
      </c>
    </row>
    <row r="7" spans="1:9" ht="11" customHeight="1" x14ac:dyDescent="0.35">
      <c r="A7" s="7" t="s">
        <v>5737</v>
      </c>
      <c r="B7" s="4" t="s">
        <v>827</v>
      </c>
      <c r="C7" s="6"/>
      <c r="D7" s="6"/>
      <c r="E7" s="6"/>
      <c r="F7" s="6"/>
      <c r="G7" s="6"/>
      <c r="H7" s="6"/>
      <c r="I7" s="5" t="s">
        <v>5762</v>
      </c>
    </row>
    <row r="8" spans="1:9" ht="11" customHeight="1" x14ac:dyDescent="0.35">
      <c r="A8" s="7" t="s">
        <v>5738</v>
      </c>
      <c r="B8" s="4" t="s">
        <v>829</v>
      </c>
      <c r="C8" s="6"/>
      <c r="D8" s="6"/>
      <c r="E8" s="6"/>
      <c r="F8" s="6"/>
      <c r="G8" s="6"/>
      <c r="H8" s="6"/>
      <c r="I8" s="5" t="s">
        <v>5763</v>
      </c>
    </row>
    <row r="9" spans="1:9" ht="11" customHeight="1" x14ac:dyDescent="0.35">
      <c r="A9" s="7" t="s">
        <v>5739</v>
      </c>
      <c r="B9" s="4" t="s">
        <v>646</v>
      </c>
      <c r="C9" s="6"/>
      <c r="D9" s="6"/>
      <c r="E9" s="6"/>
      <c r="F9" s="6"/>
      <c r="G9" s="6"/>
      <c r="H9" s="6"/>
      <c r="I9" s="5" t="s">
        <v>5764</v>
      </c>
    </row>
    <row r="10" spans="1:9" ht="11" customHeight="1" x14ac:dyDescent="0.35">
      <c r="A10" s="7" t="s">
        <v>5740</v>
      </c>
      <c r="B10" s="4" t="s">
        <v>648</v>
      </c>
      <c r="C10" s="6"/>
      <c r="D10" s="6"/>
      <c r="E10" s="6"/>
      <c r="F10" s="6"/>
      <c r="G10" s="6"/>
      <c r="H10" s="6"/>
      <c r="I10" s="5" t="s">
        <v>5236</v>
      </c>
    </row>
    <row r="11" spans="1:9" ht="11" customHeight="1" x14ac:dyDescent="0.35">
      <c r="A11" s="7" t="s">
        <v>5735</v>
      </c>
      <c r="B11" s="4" t="s">
        <v>650</v>
      </c>
      <c r="C11" s="6"/>
      <c r="D11" s="6"/>
      <c r="E11" s="6"/>
      <c r="F11" s="6"/>
      <c r="G11" s="6"/>
      <c r="H11" s="6"/>
      <c r="I11" s="5" t="s">
        <v>5760</v>
      </c>
    </row>
    <row r="12" spans="1:9" ht="11" customHeight="1" x14ac:dyDescent="0.35">
      <c r="A12" s="7" t="s">
        <v>5736</v>
      </c>
      <c r="B12" s="4" t="s">
        <v>652</v>
      </c>
      <c r="C12" s="6"/>
      <c r="D12" s="6"/>
      <c r="E12" s="6"/>
      <c r="F12" s="6"/>
      <c r="G12" s="6"/>
      <c r="H12" s="6"/>
      <c r="I12" s="5" t="s">
        <v>5761</v>
      </c>
    </row>
    <row r="13" spans="1:9" ht="11" customHeight="1" x14ac:dyDescent="0.35">
      <c r="A13" s="7" t="s">
        <v>5788</v>
      </c>
      <c r="B13" s="4" t="s">
        <v>831</v>
      </c>
      <c r="C13" s="6"/>
      <c r="D13" s="12"/>
      <c r="E13" s="12"/>
      <c r="F13" s="12"/>
      <c r="G13" s="12"/>
      <c r="H13" s="12"/>
      <c r="I13" s="5" t="s">
        <v>5794</v>
      </c>
    </row>
    <row r="14" spans="1:9" ht="11" customHeight="1" x14ac:dyDescent="0.35">
      <c r="A14" s="7" t="s">
        <v>5789</v>
      </c>
      <c r="B14" s="4" t="s">
        <v>1452</v>
      </c>
      <c r="C14" s="6"/>
      <c r="D14" s="12"/>
      <c r="E14" s="12"/>
      <c r="F14" s="12"/>
      <c r="G14" s="12"/>
      <c r="H14" s="12"/>
      <c r="I14" s="5" t="s">
        <v>5795</v>
      </c>
    </row>
    <row r="15" spans="1:9" ht="11" customHeight="1" x14ac:dyDescent="0.35">
      <c r="A15" s="7" t="s">
        <v>5790</v>
      </c>
      <c r="B15" s="4" t="s">
        <v>1454</v>
      </c>
      <c r="C15" s="6"/>
      <c r="D15" s="12"/>
      <c r="E15" s="12"/>
      <c r="F15" s="12"/>
      <c r="G15" s="12"/>
      <c r="H15" s="12"/>
      <c r="I15" s="5" t="s">
        <v>5796</v>
      </c>
    </row>
    <row r="16" spans="1:9" ht="11" customHeight="1" x14ac:dyDescent="0.35">
      <c r="A16" s="7" t="s">
        <v>5791</v>
      </c>
      <c r="B16" s="4" t="s">
        <v>1456</v>
      </c>
      <c r="C16" s="6"/>
      <c r="D16" s="12"/>
      <c r="E16" s="12"/>
      <c r="F16" s="12"/>
      <c r="G16" s="12"/>
      <c r="H16" s="12"/>
      <c r="I16" s="5" t="s">
        <v>5797</v>
      </c>
    </row>
    <row r="17" spans="1:9" ht="11" customHeight="1" x14ac:dyDescent="0.35">
      <c r="A17" s="7" t="s">
        <v>5792</v>
      </c>
      <c r="B17" s="4" t="s">
        <v>1458</v>
      </c>
      <c r="C17" s="6"/>
      <c r="D17" s="12"/>
      <c r="E17" s="12"/>
      <c r="F17" s="12"/>
      <c r="G17" s="12"/>
      <c r="H17" s="12"/>
      <c r="I17" s="5" t="s">
        <v>5113</v>
      </c>
    </row>
    <row r="18" spans="1:9" ht="11" customHeight="1" x14ac:dyDescent="0.35">
      <c r="B18" s="5" t="s">
        <v>14</v>
      </c>
      <c r="C18" s="5" t="s">
        <v>5798</v>
      </c>
      <c r="D18" s="5" t="s">
        <v>5799</v>
      </c>
      <c r="E18" s="5" t="s">
        <v>5800</v>
      </c>
      <c r="F18" s="5" t="s">
        <v>5801</v>
      </c>
      <c r="G18" s="5" t="s">
        <v>5802</v>
      </c>
      <c r="H18" s="5" t="s">
        <v>5803</v>
      </c>
    </row>
  </sheetData>
  <mergeCells count="1">
    <mergeCell ref="I3:I4"/>
  </mergeCells>
  <hyperlinks>
    <hyperlink ref="A1" location="'Table of Contents'!A1" display="S.26.08.04.02 - Modelled specific risks" xr:uid="{00000000-0004-0000-2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2901-000000000000}">
          <x14:formula1>
            <xm:f>Enumerations!$A$1014:$B$1014</xm:f>
          </x14:formula1>
          <xm:sqref>C5:C17</xm:sqref>
        </x14:dataValidation>
        <x14:dataValidation type="list" allowBlank="1" showErrorMessage="1" errorTitle="Error" error="Data is of incorrect type!" xr:uid="{00000000-0002-0000-2901-000001000000}">
          <x14:formula1>
            <xm:f>Enumerations!$A$1015:$B$1015</xm:f>
          </x14:formula1>
          <xm:sqref>D5:D17</xm:sqref>
        </x14:dataValidation>
        <x14:dataValidation type="list" allowBlank="1" showErrorMessage="1" errorTitle="Error" error="Data is of incorrect type!" xr:uid="{00000000-0002-0000-2901-000002000000}">
          <x14:formula1>
            <xm:f>Enumerations!$A$1016:$B$1016</xm:f>
          </x14:formula1>
          <xm:sqref>E5:E17</xm:sqref>
        </x14:dataValidation>
        <x14:dataValidation type="list" allowBlank="1" showErrorMessage="1" errorTitle="Error" error="Data is of incorrect type!" xr:uid="{00000000-0002-0000-2901-000003000000}">
          <x14:formula1>
            <xm:f>Enumerations!$A$1017:$B$1017</xm:f>
          </x14:formula1>
          <xm:sqref>F5:F17</xm:sqref>
        </x14:dataValidation>
        <x14:dataValidation type="list" allowBlank="1" showErrorMessage="1" errorTitle="Error" error="Data is of incorrect type!" xr:uid="{00000000-0002-0000-2901-000004000000}">
          <x14:formula1>
            <xm:f>Enumerations!$A$1018:$B$1018</xm:f>
          </x14:formula1>
          <xm:sqref>G5:G17</xm:sqref>
        </x14:dataValidation>
        <x14:dataValidation type="list" allowBlank="1" showErrorMessage="1" errorTitle="Error" error="Data is of incorrect type!" xr:uid="{00000000-0002-0000-2901-000005000000}">
          <x14:formula1>
            <xm:f>Enumerations!$A$1019:$B$1019</xm:f>
          </x14:formula1>
          <xm:sqref>H5:H17</xm:sqref>
        </x14:dataValidation>
      </x14:dataValidations>
    </ext>
  </extLst>
</worksheet>
</file>

<file path=xl/worksheets/sheet29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1-000000000000}">
  <sheetPr codeName="Sheet299">
    <pageSetUpPr autoPageBreaks="0"/>
  </sheetPr>
  <dimension ref="A1:F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5810</v>
      </c>
      <c r="C1" s="31" t="s">
        <v>20</v>
      </c>
    </row>
    <row r="2" spans="1:6" x14ac:dyDescent="0.35">
      <c r="C2" s="32"/>
    </row>
    <row r="3" spans="1:6" ht="10" customHeight="1" x14ac:dyDescent="0.35">
      <c r="A3" s="3" t="s">
        <v>2</v>
      </c>
      <c r="B3" s="2"/>
    </row>
    <row r="5" spans="1:6" ht="11" customHeight="1" x14ac:dyDescent="0.35">
      <c r="C5" s="3" t="s">
        <v>5805</v>
      </c>
      <c r="D5" s="33" t="s">
        <v>4941</v>
      </c>
      <c r="E5" s="33" t="s">
        <v>4953</v>
      </c>
      <c r="F5" s="33" t="s">
        <v>4942</v>
      </c>
    </row>
    <row r="6" spans="1:6" ht="11" customHeight="1" x14ac:dyDescent="0.35">
      <c r="C6" s="4" t="s">
        <v>1280</v>
      </c>
      <c r="D6" s="34"/>
      <c r="E6" s="34"/>
      <c r="F6" s="34"/>
    </row>
    <row r="7" spans="1:6" ht="11" customHeight="1" x14ac:dyDescent="0.35">
      <c r="A7" s="7" t="s">
        <v>5806</v>
      </c>
      <c r="B7" s="4" t="s">
        <v>598</v>
      </c>
      <c r="C7" s="6"/>
      <c r="D7" s="5" t="s">
        <v>4952</v>
      </c>
      <c r="E7" s="5" t="s">
        <v>4997</v>
      </c>
      <c r="F7" s="5" t="s">
        <v>5115</v>
      </c>
    </row>
    <row r="8" spans="1:6" ht="11" customHeight="1" x14ac:dyDescent="0.35">
      <c r="B8" s="5" t="s">
        <v>14</v>
      </c>
      <c r="C8" s="5" t="s">
        <v>5807</v>
      </c>
    </row>
  </sheetData>
  <mergeCells count="4">
    <mergeCell ref="F5:F6"/>
    <mergeCell ref="D5:D6"/>
    <mergeCell ref="C1:C2"/>
    <mergeCell ref="E5:E6"/>
  </mergeCells>
  <hyperlinks>
    <hyperlink ref="A1" location="'Table of Contents'!A1" display="S.26.08.04.03 - Component - memorandum items" xr:uid="{00000000-0004-0000-2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A01-000000000000}">
          <x14:formula1>
            <xm:f>Enumerations!$A$1020:$A$1020</xm:f>
          </x14:formula1>
          <xm:sqref>B3</xm:sqref>
        </x14:dataValidation>
      </x14:dataValidations>
    </ext>
  </extLst>
</worksheet>
</file>

<file path=xl/worksheets/sheet30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1-000000000000}">
  <sheetPr codeName="Sheet300">
    <pageSetUpPr autoPageBreaks="0"/>
  </sheetPr>
  <dimension ref="A1:D10"/>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5811</v>
      </c>
      <c r="C1" s="31" t="s">
        <v>20</v>
      </c>
    </row>
    <row r="2" spans="1:4" x14ac:dyDescent="0.35">
      <c r="C2" s="32"/>
    </row>
    <row r="3" spans="1:4" ht="10" customHeight="1" x14ac:dyDescent="0.35">
      <c r="A3" s="3" t="s">
        <v>2</v>
      </c>
      <c r="B3" s="2"/>
    </row>
    <row r="5" spans="1:4" ht="11" customHeight="1" x14ac:dyDescent="0.35">
      <c r="C5" s="3" t="s">
        <v>5812</v>
      </c>
      <c r="D5" s="33" t="s">
        <v>14</v>
      </c>
    </row>
    <row r="6" spans="1:4" ht="11" customHeight="1" x14ac:dyDescent="0.35">
      <c r="C6" s="4" t="s">
        <v>515</v>
      </c>
      <c r="D6" s="34"/>
    </row>
    <row r="7" spans="1:4" ht="11" customHeight="1" x14ac:dyDescent="0.35">
      <c r="A7" s="7" t="s">
        <v>5813</v>
      </c>
      <c r="B7" s="4" t="s">
        <v>518</v>
      </c>
      <c r="C7" s="6"/>
      <c r="D7" s="5" t="s">
        <v>5817</v>
      </c>
    </row>
    <row r="8" spans="1:4" ht="11" customHeight="1" x14ac:dyDescent="0.35">
      <c r="A8" s="7" t="s">
        <v>5814</v>
      </c>
      <c r="B8" s="4" t="s">
        <v>520</v>
      </c>
      <c r="C8" s="6"/>
      <c r="D8" s="5" t="s">
        <v>5818</v>
      </c>
    </row>
    <row r="9" spans="1:4" ht="11" customHeight="1" x14ac:dyDescent="0.35">
      <c r="A9" s="7" t="s">
        <v>5815</v>
      </c>
      <c r="B9" s="4" t="s">
        <v>522</v>
      </c>
      <c r="C9" s="6"/>
      <c r="D9" s="5" t="s">
        <v>5819</v>
      </c>
    </row>
    <row r="10" spans="1:4" ht="11" customHeight="1" x14ac:dyDescent="0.35">
      <c r="A10" s="7" t="s">
        <v>5816</v>
      </c>
      <c r="B10" s="9" t="s">
        <v>524</v>
      </c>
      <c r="C10" s="6"/>
      <c r="D10" s="5" t="s">
        <v>5820</v>
      </c>
    </row>
  </sheetData>
  <mergeCells count="2">
    <mergeCell ref="D5:D6"/>
    <mergeCell ref="C1:C2"/>
  </mergeCells>
  <hyperlinks>
    <hyperlink ref="A1" location="'Table of Contents'!A1" display="S.26.09.01.01 - Internal model - Market and credit risk for financial instruments - memorandum items" xr:uid="{00000000-0004-0000-2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2B01-000000000000}">
          <x14:formula1>
            <xm:f>Enumerations!$A$1021:$A$1021</xm:f>
          </x14:formula1>
          <xm:sqref>B3</xm:sqref>
        </x14:dataValidation>
        <x14:dataValidation type="list" allowBlank="1" showErrorMessage="1" errorTitle="Error" error="Data is of incorrect type!" xr:uid="{00000000-0002-0000-2B01-000001000000}">
          <x14:formula1>
            <xm:f>Enumerations!$A$1022:$D$1022</xm:f>
          </x14:formula1>
          <xm:sqref>C7</xm:sqref>
        </x14:dataValidation>
        <x14:dataValidation type="list" allowBlank="1" showErrorMessage="1" errorTitle="Error" error="Data is of incorrect type!" xr:uid="{00000000-0002-0000-2B01-000002000000}">
          <x14:formula1>
            <xm:f>Enumerations!$A$1023:$B$1023</xm:f>
          </x14:formula1>
          <xm:sqref>C8</xm:sqref>
        </x14:dataValidation>
        <x14:dataValidation type="list" allowBlank="1" showErrorMessage="1" errorTitle="Error" error="Data is of incorrect type!" xr:uid="{00000000-0002-0000-2B01-000003000000}">
          <x14:formula1>
            <xm:f>Enumerations!$A$1024:$B$1024</xm:f>
          </x14:formula1>
          <xm:sqref>C9</xm:sqref>
        </x14:dataValidation>
        <x14:dataValidation type="list" allowBlank="1" showErrorMessage="1" errorTitle="Error" error="Data is of incorrect type!" xr:uid="{00000000-0002-0000-2B01-000004000000}">
          <x14:formula1>
            <xm:f>Enumerations!$A$1025:$C$1025</xm:f>
          </x14:formula1>
          <xm:sqref>C10</xm:sqref>
        </x14:dataValidation>
      </x14:dataValidations>
    </ext>
  </extLst>
</worksheet>
</file>

<file path=xl/worksheets/sheet30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1-000000000000}">
  <sheetPr codeName="Sheet301">
    <pageSetUpPr autoPageBreaks="0"/>
  </sheetPr>
  <dimension ref="A1:AL33"/>
  <sheetViews>
    <sheetView showGridLines="0" zoomScale="80" zoomScaleNormal="80" workbookViewId="0">
      <pane xSplit="5" ySplit="7" topLeftCell="F8" activePane="bottomRight" state="frozen"/>
      <selection pane="topRight" activeCell="F1" sqref="F1"/>
      <selection pane="bottomLeft" activeCell="A8" sqref="A8"/>
      <selection pane="bottomRight"/>
    </sheetView>
  </sheetViews>
  <sheetFormatPr defaultRowHeight="14.5" x14ac:dyDescent="0.35"/>
  <cols>
    <col min="1" max="38" width="15" customWidth="1"/>
  </cols>
  <sheetData>
    <row r="1" spans="1:38" ht="11" customHeight="1" x14ac:dyDescent="0.35">
      <c r="A1" s="1" t="s">
        <v>5828</v>
      </c>
      <c r="C1" s="31" t="s">
        <v>20</v>
      </c>
    </row>
    <row r="2" spans="1:38" x14ac:dyDescent="0.35">
      <c r="C2" s="32"/>
    </row>
    <row r="3" spans="1:38" ht="10" customHeight="1" x14ac:dyDescent="0.35">
      <c r="A3" s="3" t="s">
        <v>2</v>
      </c>
      <c r="B3" s="2"/>
    </row>
    <row r="5" spans="1:38" ht="11" customHeight="1" x14ac:dyDescent="0.35">
      <c r="F5" s="35" t="s">
        <v>5830</v>
      </c>
      <c r="G5" s="35" t="s">
        <v>5831</v>
      </c>
      <c r="H5" s="35" t="s">
        <v>5832</v>
      </c>
      <c r="I5" s="35" t="s">
        <v>5833</v>
      </c>
      <c r="J5" s="35" t="s">
        <v>5834</v>
      </c>
      <c r="K5" s="35" t="s">
        <v>5835</v>
      </c>
      <c r="L5" s="36"/>
      <c r="M5" s="36"/>
      <c r="N5" s="36"/>
      <c r="O5" s="36"/>
      <c r="P5" s="36"/>
      <c r="Q5" s="36"/>
      <c r="R5" s="36"/>
      <c r="S5" s="36"/>
      <c r="T5" s="36"/>
      <c r="U5" s="36"/>
      <c r="V5" s="36"/>
      <c r="W5" s="36"/>
      <c r="X5" s="36"/>
      <c r="Y5" s="36"/>
      <c r="Z5" s="36"/>
      <c r="AA5" s="36"/>
      <c r="AB5" s="36"/>
      <c r="AC5" s="36"/>
      <c r="AD5" s="36"/>
      <c r="AE5" s="36"/>
      <c r="AF5" s="36"/>
      <c r="AG5" s="36"/>
      <c r="AH5" s="36"/>
    </row>
    <row r="6" spans="1:38" ht="11" customHeight="1" x14ac:dyDescent="0.35">
      <c r="F6" s="36"/>
      <c r="G6" s="36"/>
      <c r="H6" s="36"/>
      <c r="I6" s="36"/>
      <c r="J6" s="36"/>
      <c r="K6" s="3" t="s">
        <v>5836</v>
      </c>
      <c r="L6" s="3" t="s">
        <v>5837</v>
      </c>
      <c r="M6" s="3" t="s">
        <v>5838</v>
      </c>
      <c r="N6" s="3" t="s">
        <v>5839</v>
      </c>
      <c r="O6" s="3" t="s">
        <v>5840</v>
      </c>
      <c r="P6" s="3" t="s">
        <v>5841</v>
      </c>
      <c r="Q6" s="3" t="s">
        <v>5842</v>
      </c>
      <c r="R6" s="3" t="s">
        <v>5843</v>
      </c>
      <c r="S6" s="3" t="s">
        <v>5844</v>
      </c>
      <c r="T6" s="3" t="s">
        <v>5845</v>
      </c>
      <c r="U6" s="3" t="s">
        <v>5846</v>
      </c>
      <c r="V6" s="3" t="s">
        <v>5847</v>
      </c>
      <c r="W6" s="3" t="s">
        <v>5848</v>
      </c>
      <c r="X6" s="3" t="s">
        <v>5849</v>
      </c>
      <c r="Y6" s="3" t="s">
        <v>5850</v>
      </c>
      <c r="Z6" s="3" t="s">
        <v>5851</v>
      </c>
      <c r="AA6" s="3" t="s">
        <v>5852</v>
      </c>
      <c r="AB6" s="3" t="s">
        <v>5853</v>
      </c>
      <c r="AC6" s="3" t="s">
        <v>5854</v>
      </c>
      <c r="AD6" s="3" t="s">
        <v>5855</v>
      </c>
      <c r="AE6" s="3" t="s">
        <v>5856</v>
      </c>
      <c r="AF6" s="3" t="s">
        <v>5857</v>
      </c>
      <c r="AG6" s="3" t="s">
        <v>5858</v>
      </c>
      <c r="AH6" s="3" t="s">
        <v>5859</v>
      </c>
      <c r="AI6" s="33" t="s">
        <v>4941</v>
      </c>
      <c r="AJ6" s="33" t="s">
        <v>4953</v>
      </c>
      <c r="AK6" s="33" t="s">
        <v>5878</v>
      </c>
      <c r="AL6" s="33" t="s">
        <v>4942</v>
      </c>
    </row>
    <row r="7" spans="1:38" ht="11" customHeight="1" x14ac:dyDescent="0.35">
      <c r="F7" s="4" t="s">
        <v>1332</v>
      </c>
      <c r="G7" s="4" t="s">
        <v>1339</v>
      </c>
      <c r="H7" s="4" t="s">
        <v>1554</v>
      </c>
      <c r="I7" s="4" t="s">
        <v>1348</v>
      </c>
      <c r="J7" s="4" t="s">
        <v>1276</v>
      </c>
      <c r="K7" s="4" t="s">
        <v>1278</v>
      </c>
      <c r="L7" s="4" t="s">
        <v>1280</v>
      </c>
      <c r="M7" s="4" t="s">
        <v>1353</v>
      </c>
      <c r="N7" s="4" t="s">
        <v>1588</v>
      </c>
      <c r="O7" s="4" t="s">
        <v>1590</v>
      </c>
      <c r="P7" s="4" t="s">
        <v>1370</v>
      </c>
      <c r="Q7" s="4" t="s">
        <v>1818</v>
      </c>
      <c r="R7" s="4" t="s">
        <v>1820</v>
      </c>
      <c r="S7" s="4" t="s">
        <v>1822</v>
      </c>
      <c r="T7" s="4" t="s">
        <v>1824</v>
      </c>
      <c r="U7" s="4" t="s">
        <v>1966</v>
      </c>
      <c r="V7" s="4" t="s">
        <v>1967</v>
      </c>
      <c r="W7" s="4" t="s">
        <v>2007</v>
      </c>
      <c r="X7" s="4" t="s">
        <v>1826</v>
      </c>
      <c r="Y7" s="4" t="s">
        <v>1890</v>
      </c>
      <c r="Z7" s="4" t="s">
        <v>1892</v>
      </c>
      <c r="AA7" s="4" t="s">
        <v>1894</v>
      </c>
      <c r="AB7" s="4" t="s">
        <v>1896</v>
      </c>
      <c r="AC7" s="4" t="s">
        <v>1898</v>
      </c>
      <c r="AD7" s="4" t="s">
        <v>1900</v>
      </c>
      <c r="AE7" s="4" t="s">
        <v>1903</v>
      </c>
      <c r="AF7" s="4" t="s">
        <v>1905</v>
      </c>
      <c r="AG7" s="4" t="s">
        <v>2015</v>
      </c>
      <c r="AH7" s="4" t="s">
        <v>1906</v>
      </c>
      <c r="AI7" s="34"/>
      <c r="AJ7" s="34"/>
      <c r="AK7" s="34"/>
      <c r="AL7" s="34"/>
    </row>
    <row r="8" spans="1:38" ht="11" customHeight="1" x14ac:dyDescent="0.35">
      <c r="A8" s="38" t="s">
        <v>5860</v>
      </c>
      <c r="B8" s="39"/>
      <c r="C8" s="39"/>
      <c r="D8" s="39"/>
      <c r="E8" s="4" t="s">
        <v>518</v>
      </c>
      <c r="F8" s="6"/>
      <c r="G8" s="6"/>
      <c r="H8" s="6"/>
      <c r="I8" s="6"/>
      <c r="J8" s="6"/>
      <c r="K8" s="12"/>
      <c r="L8" s="12"/>
      <c r="M8" s="12"/>
      <c r="N8" s="12"/>
      <c r="O8" s="12"/>
      <c r="P8" s="12"/>
      <c r="Q8" s="12"/>
      <c r="R8" s="12"/>
      <c r="S8" s="12"/>
      <c r="T8" s="12"/>
      <c r="U8" s="12"/>
      <c r="V8" s="12"/>
      <c r="W8" s="12"/>
      <c r="X8" s="12"/>
      <c r="Y8" s="12"/>
      <c r="Z8" s="12"/>
      <c r="AA8" s="12"/>
      <c r="AB8" s="12"/>
      <c r="AC8" s="12"/>
      <c r="AD8" s="12"/>
      <c r="AE8" s="12"/>
      <c r="AF8" s="12"/>
      <c r="AG8" s="12"/>
      <c r="AH8" s="12"/>
      <c r="AI8" s="5" t="s">
        <v>4952</v>
      </c>
      <c r="AJ8" s="5" t="s">
        <v>4956</v>
      </c>
      <c r="AK8" s="8"/>
      <c r="AL8" s="5" t="s">
        <v>5108</v>
      </c>
    </row>
    <row r="9" spans="1:38" ht="11" customHeight="1" x14ac:dyDescent="0.35">
      <c r="A9" s="36"/>
      <c r="B9" s="37" t="s">
        <v>5861</v>
      </c>
      <c r="C9" s="36"/>
      <c r="D9" s="36"/>
      <c r="E9" s="4" t="s">
        <v>520</v>
      </c>
      <c r="F9" s="6"/>
      <c r="G9" s="6"/>
      <c r="H9" s="6"/>
      <c r="I9" s="6"/>
      <c r="J9" s="6"/>
      <c r="K9" s="12"/>
      <c r="L9" s="12"/>
      <c r="M9" s="12"/>
      <c r="N9" s="12"/>
      <c r="O9" s="12"/>
      <c r="P9" s="12"/>
      <c r="Q9" s="12"/>
      <c r="R9" s="12"/>
      <c r="S9" s="12"/>
      <c r="T9" s="12"/>
      <c r="U9" s="12"/>
      <c r="V9" s="12"/>
      <c r="W9" s="12"/>
      <c r="X9" s="12"/>
      <c r="Y9" s="12"/>
      <c r="Z9" s="12"/>
      <c r="AA9" s="12"/>
      <c r="AB9" s="12"/>
      <c r="AC9" s="12"/>
      <c r="AD9" s="12"/>
      <c r="AE9" s="12"/>
      <c r="AF9" s="12"/>
      <c r="AG9" s="12"/>
      <c r="AH9" s="12"/>
      <c r="AI9" s="5" t="s">
        <v>5109</v>
      </c>
      <c r="AJ9" s="5" t="s">
        <v>4956</v>
      </c>
      <c r="AK9" s="8"/>
      <c r="AL9" s="5" t="s">
        <v>5108</v>
      </c>
    </row>
    <row r="10" spans="1:38" ht="11" customHeight="1" x14ac:dyDescent="0.35">
      <c r="A10" s="36"/>
      <c r="B10" s="37" t="s">
        <v>5862</v>
      </c>
      <c r="C10" s="36"/>
      <c r="D10" s="36"/>
      <c r="E10" s="4" t="s">
        <v>522</v>
      </c>
      <c r="F10" s="6"/>
      <c r="G10" s="6"/>
      <c r="H10" s="6"/>
      <c r="I10" s="6"/>
      <c r="J10" s="6"/>
      <c r="K10" s="12"/>
      <c r="L10" s="12"/>
      <c r="M10" s="12"/>
      <c r="N10" s="12"/>
      <c r="O10" s="12"/>
      <c r="P10" s="12"/>
      <c r="Q10" s="12"/>
      <c r="R10" s="12"/>
      <c r="S10" s="12"/>
      <c r="T10" s="12"/>
      <c r="U10" s="12"/>
      <c r="V10" s="12"/>
      <c r="W10" s="12"/>
      <c r="X10" s="12"/>
      <c r="Y10" s="12"/>
      <c r="Z10" s="12"/>
      <c r="AA10" s="12"/>
      <c r="AB10" s="12"/>
      <c r="AC10" s="12"/>
      <c r="AD10" s="12"/>
      <c r="AE10" s="12"/>
      <c r="AF10" s="12"/>
      <c r="AG10" s="12"/>
      <c r="AH10" s="12"/>
      <c r="AI10" s="5" t="s">
        <v>4949</v>
      </c>
      <c r="AJ10" s="5" t="s">
        <v>4956</v>
      </c>
      <c r="AK10" s="8"/>
      <c r="AL10" s="5" t="s">
        <v>5108</v>
      </c>
    </row>
    <row r="11" spans="1:38" ht="11" customHeight="1" x14ac:dyDescent="0.35">
      <c r="A11" s="36"/>
      <c r="B11" s="37" t="s">
        <v>5863</v>
      </c>
      <c r="C11" s="38" t="s">
        <v>5864</v>
      </c>
      <c r="D11" s="10"/>
      <c r="E11" s="4" t="s">
        <v>524</v>
      </c>
      <c r="F11" s="6"/>
      <c r="G11" s="6"/>
      <c r="H11" s="6"/>
      <c r="I11" s="6"/>
      <c r="J11" s="6"/>
      <c r="K11" s="12"/>
      <c r="L11" s="12"/>
      <c r="M11" s="12"/>
      <c r="N11" s="12"/>
      <c r="O11" s="12"/>
      <c r="P11" s="12"/>
      <c r="Q11" s="12"/>
      <c r="R11" s="12"/>
      <c r="S11" s="12"/>
      <c r="T11" s="12"/>
      <c r="U11" s="12"/>
      <c r="V11" s="12"/>
      <c r="W11" s="12"/>
      <c r="X11" s="12"/>
      <c r="Y11" s="12"/>
      <c r="Z11" s="12"/>
      <c r="AA11" s="12"/>
      <c r="AB11" s="12"/>
      <c r="AC11" s="12"/>
      <c r="AD11" s="12"/>
      <c r="AE11" s="12"/>
      <c r="AF11" s="12"/>
      <c r="AG11" s="12"/>
      <c r="AH11" s="12"/>
      <c r="AI11" s="5" t="s">
        <v>4952</v>
      </c>
      <c r="AJ11" s="5" t="s">
        <v>4956</v>
      </c>
      <c r="AK11" s="8"/>
      <c r="AL11" s="5" t="s">
        <v>5269</v>
      </c>
    </row>
    <row r="12" spans="1:38" ht="11" customHeight="1" x14ac:dyDescent="0.35">
      <c r="A12" s="36"/>
      <c r="B12" s="36"/>
      <c r="C12" s="36"/>
      <c r="D12" s="7" t="s">
        <v>5865</v>
      </c>
      <c r="E12" s="4" t="s">
        <v>885</v>
      </c>
      <c r="F12" s="6"/>
      <c r="G12" s="6"/>
      <c r="H12" s="6"/>
      <c r="I12" s="6"/>
      <c r="J12" s="6"/>
      <c r="K12" s="6"/>
      <c r="L12" s="6"/>
      <c r="M12" s="6"/>
      <c r="N12" s="6"/>
      <c r="O12" s="6"/>
      <c r="P12" s="6"/>
      <c r="Q12" s="6"/>
      <c r="R12" s="6"/>
      <c r="S12" s="6"/>
      <c r="T12" s="6"/>
      <c r="U12" s="6"/>
      <c r="V12" s="6"/>
      <c r="W12" s="6"/>
      <c r="X12" s="6"/>
      <c r="Y12" s="6"/>
      <c r="Z12" s="6"/>
      <c r="AA12" s="6"/>
      <c r="AB12" s="6"/>
      <c r="AC12" s="6"/>
      <c r="AD12" s="6"/>
      <c r="AE12" s="6"/>
      <c r="AF12" s="6"/>
      <c r="AG12" s="6"/>
      <c r="AH12" s="6"/>
      <c r="AI12" s="5" t="s">
        <v>5109</v>
      </c>
      <c r="AJ12" s="5" t="s">
        <v>4956</v>
      </c>
      <c r="AK12" s="8"/>
      <c r="AL12" s="5" t="s">
        <v>5269</v>
      </c>
    </row>
    <row r="13" spans="1:38" ht="11" customHeight="1" x14ac:dyDescent="0.35">
      <c r="A13" s="36"/>
      <c r="B13" s="36"/>
      <c r="C13" s="36"/>
      <c r="D13" s="7" t="s">
        <v>5866</v>
      </c>
      <c r="E13" s="4" t="s">
        <v>526</v>
      </c>
      <c r="F13" s="6"/>
      <c r="G13" s="6"/>
      <c r="H13" s="6"/>
      <c r="I13" s="6"/>
      <c r="J13" s="6"/>
      <c r="K13" s="6"/>
      <c r="L13" s="6"/>
      <c r="M13" s="6"/>
      <c r="N13" s="6"/>
      <c r="O13" s="6"/>
      <c r="P13" s="6"/>
      <c r="Q13" s="6"/>
      <c r="R13" s="6"/>
      <c r="S13" s="6"/>
      <c r="T13" s="6"/>
      <c r="U13" s="6"/>
      <c r="V13" s="6"/>
      <c r="W13" s="6"/>
      <c r="X13" s="6"/>
      <c r="Y13" s="6"/>
      <c r="Z13" s="6"/>
      <c r="AA13" s="6"/>
      <c r="AB13" s="6"/>
      <c r="AC13" s="6"/>
      <c r="AD13" s="6"/>
      <c r="AE13" s="6"/>
      <c r="AF13" s="6"/>
      <c r="AG13" s="6"/>
      <c r="AH13" s="6"/>
      <c r="AI13" s="5" t="s">
        <v>4952</v>
      </c>
      <c r="AJ13" s="5" t="s">
        <v>4956</v>
      </c>
      <c r="AK13" s="8"/>
      <c r="AL13" s="5" t="s">
        <v>5879</v>
      </c>
    </row>
    <row r="14" spans="1:38" ht="11" customHeight="1" x14ac:dyDescent="0.35">
      <c r="A14" s="36"/>
      <c r="B14" s="36"/>
      <c r="C14" s="36"/>
      <c r="D14" s="7" t="s">
        <v>5867</v>
      </c>
      <c r="E14" s="4" t="s">
        <v>954</v>
      </c>
      <c r="F14" s="6"/>
      <c r="G14" s="6"/>
      <c r="H14" s="6"/>
      <c r="I14" s="6"/>
      <c r="J14" s="6"/>
      <c r="K14" s="6"/>
      <c r="L14" s="6"/>
      <c r="M14" s="6"/>
      <c r="N14" s="6"/>
      <c r="O14" s="6"/>
      <c r="P14" s="6"/>
      <c r="Q14" s="6"/>
      <c r="R14" s="6"/>
      <c r="S14" s="6"/>
      <c r="T14" s="6"/>
      <c r="U14" s="6"/>
      <c r="V14" s="6"/>
      <c r="W14" s="6"/>
      <c r="X14" s="6"/>
      <c r="Y14" s="6"/>
      <c r="Z14" s="6"/>
      <c r="AA14" s="6"/>
      <c r="AB14" s="6"/>
      <c r="AC14" s="6"/>
      <c r="AD14" s="6"/>
      <c r="AE14" s="6"/>
      <c r="AF14" s="6"/>
      <c r="AG14" s="6"/>
      <c r="AH14" s="6"/>
      <c r="AI14" s="5" t="s">
        <v>4952</v>
      </c>
      <c r="AJ14" s="5" t="s">
        <v>4956</v>
      </c>
      <c r="AK14" s="8"/>
      <c r="AL14" s="5" t="s">
        <v>5755</v>
      </c>
    </row>
    <row r="15" spans="1:38" ht="11" customHeight="1" x14ac:dyDescent="0.35">
      <c r="A15" s="36"/>
      <c r="B15" s="36"/>
      <c r="C15" s="37" t="s">
        <v>5730</v>
      </c>
      <c r="D15" s="36"/>
      <c r="E15" s="4" t="s">
        <v>956</v>
      </c>
      <c r="F15" s="6"/>
      <c r="G15" s="6"/>
      <c r="H15" s="6"/>
      <c r="I15" s="6"/>
      <c r="J15" s="6"/>
      <c r="K15" s="6"/>
      <c r="L15" s="6"/>
      <c r="M15" s="6"/>
      <c r="N15" s="6"/>
      <c r="O15" s="6"/>
      <c r="P15" s="6"/>
      <c r="Q15" s="6"/>
      <c r="R15" s="6"/>
      <c r="S15" s="6"/>
      <c r="T15" s="6"/>
      <c r="U15" s="6"/>
      <c r="V15" s="6"/>
      <c r="W15" s="6"/>
      <c r="X15" s="6"/>
      <c r="Y15" s="6"/>
      <c r="Z15" s="6"/>
      <c r="AA15" s="6"/>
      <c r="AB15" s="6"/>
      <c r="AC15" s="6"/>
      <c r="AD15" s="6"/>
      <c r="AE15" s="6"/>
      <c r="AF15" s="6"/>
      <c r="AG15" s="6"/>
      <c r="AH15" s="6"/>
      <c r="AI15" s="5" t="s">
        <v>4952</v>
      </c>
      <c r="AJ15" s="5" t="s">
        <v>4956</v>
      </c>
      <c r="AK15" s="8"/>
      <c r="AL15" s="5" t="s">
        <v>5756</v>
      </c>
    </row>
    <row r="16" spans="1:38" ht="11" customHeight="1" x14ac:dyDescent="0.35">
      <c r="A16" s="36"/>
      <c r="B16" s="36"/>
      <c r="C16" s="38" t="s">
        <v>5868</v>
      </c>
      <c r="D16" s="10"/>
      <c r="E16" s="4" t="s">
        <v>960</v>
      </c>
      <c r="F16" s="6"/>
      <c r="G16" s="6"/>
      <c r="H16" s="6"/>
      <c r="I16" s="6"/>
      <c r="J16" s="6"/>
      <c r="K16" s="12"/>
      <c r="L16" s="12"/>
      <c r="M16" s="12"/>
      <c r="N16" s="12"/>
      <c r="O16" s="12"/>
      <c r="P16" s="12"/>
      <c r="Q16" s="12"/>
      <c r="R16" s="12"/>
      <c r="S16" s="12"/>
      <c r="T16" s="12"/>
      <c r="U16" s="12"/>
      <c r="V16" s="12"/>
      <c r="W16" s="12"/>
      <c r="X16" s="12"/>
      <c r="Y16" s="12"/>
      <c r="Z16" s="12"/>
      <c r="AA16" s="12"/>
      <c r="AB16" s="12"/>
      <c r="AC16" s="12"/>
      <c r="AD16" s="12"/>
      <c r="AE16" s="12"/>
      <c r="AF16" s="12"/>
      <c r="AG16" s="12"/>
      <c r="AH16" s="12"/>
      <c r="AI16" s="5" t="s">
        <v>4952</v>
      </c>
      <c r="AJ16" s="5" t="s">
        <v>4956</v>
      </c>
      <c r="AK16" s="8"/>
      <c r="AL16" s="5" t="s">
        <v>5240</v>
      </c>
    </row>
    <row r="17" spans="1:38" ht="11" customHeight="1" x14ac:dyDescent="0.35">
      <c r="A17" s="36"/>
      <c r="B17" s="36"/>
      <c r="C17" s="36"/>
      <c r="D17" s="7" t="s">
        <v>5869</v>
      </c>
      <c r="E17" s="4" t="s">
        <v>528</v>
      </c>
      <c r="F17" s="6"/>
      <c r="G17" s="6"/>
      <c r="H17" s="6"/>
      <c r="I17" s="6"/>
      <c r="J17" s="6"/>
      <c r="K17" s="6"/>
      <c r="L17" s="6"/>
      <c r="M17" s="6"/>
      <c r="N17" s="6"/>
      <c r="O17" s="6"/>
      <c r="P17" s="6"/>
      <c r="Q17" s="6"/>
      <c r="R17" s="6"/>
      <c r="S17" s="6"/>
      <c r="T17" s="6"/>
      <c r="U17" s="6"/>
      <c r="V17" s="6"/>
      <c r="W17" s="6"/>
      <c r="X17" s="6"/>
      <c r="Y17" s="6"/>
      <c r="Z17" s="6"/>
      <c r="AA17" s="6"/>
      <c r="AB17" s="6"/>
      <c r="AC17" s="6"/>
      <c r="AD17" s="6"/>
      <c r="AE17" s="6"/>
      <c r="AF17" s="6"/>
      <c r="AG17" s="6"/>
      <c r="AH17" s="6"/>
      <c r="AI17" s="5" t="s">
        <v>5109</v>
      </c>
      <c r="AJ17" s="5" t="s">
        <v>4956</v>
      </c>
      <c r="AK17" s="8"/>
      <c r="AL17" s="5" t="s">
        <v>5240</v>
      </c>
    </row>
    <row r="18" spans="1:38" ht="11" customHeight="1" x14ac:dyDescent="0.35">
      <c r="A18" s="36"/>
      <c r="B18" s="36"/>
      <c r="C18" s="36"/>
      <c r="D18" s="7" t="s">
        <v>5870</v>
      </c>
      <c r="E18" s="4" t="s">
        <v>536</v>
      </c>
      <c r="F18" s="6"/>
      <c r="G18" s="6"/>
      <c r="H18" s="6"/>
      <c r="I18" s="6"/>
      <c r="J18" s="6"/>
      <c r="K18" s="6"/>
      <c r="L18" s="6"/>
      <c r="M18" s="6"/>
      <c r="N18" s="6"/>
      <c r="O18" s="6"/>
      <c r="P18" s="6"/>
      <c r="Q18" s="6"/>
      <c r="R18" s="6"/>
      <c r="S18" s="6"/>
      <c r="T18" s="6"/>
      <c r="U18" s="6"/>
      <c r="V18" s="6"/>
      <c r="W18" s="6"/>
      <c r="X18" s="6"/>
      <c r="Y18" s="6"/>
      <c r="Z18" s="6"/>
      <c r="AA18" s="6"/>
      <c r="AB18" s="6"/>
      <c r="AC18" s="6"/>
      <c r="AD18" s="6"/>
      <c r="AE18" s="6"/>
      <c r="AF18" s="6"/>
      <c r="AG18" s="6"/>
      <c r="AH18" s="6"/>
      <c r="AI18" s="5" t="s">
        <v>4952</v>
      </c>
      <c r="AJ18" s="5" t="s">
        <v>4956</v>
      </c>
      <c r="AK18" s="8"/>
      <c r="AL18" s="5" t="s">
        <v>5880</v>
      </c>
    </row>
    <row r="19" spans="1:38" ht="11" customHeight="1" x14ac:dyDescent="0.35">
      <c r="A19" s="36"/>
      <c r="B19" s="36"/>
      <c r="C19" s="36"/>
      <c r="D19" s="7" t="s">
        <v>5871</v>
      </c>
      <c r="E19" s="4" t="s">
        <v>794</v>
      </c>
      <c r="F19" s="6"/>
      <c r="G19" s="6"/>
      <c r="H19" s="6"/>
      <c r="I19" s="6"/>
      <c r="J19" s="6"/>
      <c r="K19" s="6"/>
      <c r="L19" s="6"/>
      <c r="M19" s="6"/>
      <c r="N19" s="6"/>
      <c r="O19" s="6"/>
      <c r="P19" s="6"/>
      <c r="Q19" s="6"/>
      <c r="R19" s="6"/>
      <c r="S19" s="6"/>
      <c r="T19" s="6"/>
      <c r="U19" s="6"/>
      <c r="V19" s="6"/>
      <c r="W19" s="6"/>
      <c r="X19" s="6"/>
      <c r="Y19" s="6"/>
      <c r="Z19" s="6"/>
      <c r="AA19" s="6"/>
      <c r="AB19" s="6"/>
      <c r="AC19" s="6"/>
      <c r="AD19" s="6"/>
      <c r="AE19" s="6"/>
      <c r="AF19" s="6"/>
      <c r="AG19" s="6"/>
      <c r="AH19" s="6"/>
      <c r="AI19" s="5" t="s">
        <v>4952</v>
      </c>
      <c r="AJ19" s="5" t="s">
        <v>4956</v>
      </c>
      <c r="AK19" s="8"/>
      <c r="AL19" s="5" t="s">
        <v>5757</v>
      </c>
    </row>
    <row r="20" spans="1:38" ht="11" customHeight="1" x14ac:dyDescent="0.35">
      <c r="A20" s="36"/>
      <c r="B20" s="36"/>
      <c r="C20" s="37" t="s">
        <v>5198</v>
      </c>
      <c r="D20" s="36"/>
      <c r="E20" s="4" t="s">
        <v>965</v>
      </c>
      <c r="F20" s="6"/>
      <c r="G20" s="6"/>
      <c r="H20" s="6"/>
      <c r="I20" s="6"/>
      <c r="J20" s="6"/>
      <c r="K20" s="6"/>
      <c r="L20" s="6"/>
      <c r="M20" s="6"/>
      <c r="N20" s="6"/>
      <c r="O20" s="6"/>
      <c r="P20" s="6"/>
      <c r="Q20" s="6"/>
      <c r="R20" s="6"/>
      <c r="S20" s="6"/>
      <c r="T20" s="6"/>
      <c r="U20" s="6"/>
      <c r="V20" s="6"/>
      <c r="W20" s="6"/>
      <c r="X20" s="6"/>
      <c r="Y20" s="6"/>
      <c r="Z20" s="6"/>
      <c r="AA20" s="6"/>
      <c r="AB20" s="6"/>
      <c r="AC20" s="6"/>
      <c r="AD20" s="6"/>
      <c r="AE20" s="6"/>
      <c r="AF20" s="6"/>
      <c r="AG20" s="6"/>
      <c r="AH20" s="6"/>
      <c r="AI20" s="5" t="s">
        <v>4952</v>
      </c>
      <c r="AJ20" s="5" t="s">
        <v>4956</v>
      </c>
      <c r="AK20" s="8"/>
      <c r="AL20" s="5" t="s">
        <v>5235</v>
      </c>
    </row>
    <row r="21" spans="1:38" ht="11" customHeight="1" x14ac:dyDescent="0.35">
      <c r="A21" s="36"/>
      <c r="B21" s="36"/>
      <c r="C21" s="37" t="s">
        <v>5227</v>
      </c>
      <c r="D21" s="36"/>
      <c r="E21" s="4" t="s">
        <v>538</v>
      </c>
      <c r="F21" s="6"/>
      <c r="G21" s="6"/>
      <c r="H21" s="6"/>
      <c r="I21" s="6"/>
      <c r="J21" s="6"/>
      <c r="K21" s="6"/>
      <c r="L21" s="6"/>
      <c r="M21" s="6"/>
      <c r="N21" s="6"/>
      <c r="O21" s="6"/>
      <c r="P21" s="6"/>
      <c r="Q21" s="6"/>
      <c r="R21" s="6"/>
      <c r="S21" s="6"/>
      <c r="T21" s="6"/>
      <c r="U21" s="6"/>
      <c r="V21" s="6"/>
      <c r="W21" s="6"/>
      <c r="X21" s="6"/>
      <c r="Y21" s="6"/>
      <c r="Z21" s="6"/>
      <c r="AA21" s="6"/>
      <c r="AB21" s="6"/>
      <c r="AC21" s="6"/>
      <c r="AD21" s="6"/>
      <c r="AE21" s="6"/>
      <c r="AF21" s="6"/>
      <c r="AG21" s="6"/>
      <c r="AH21" s="6"/>
      <c r="AI21" s="5" t="s">
        <v>4952</v>
      </c>
      <c r="AJ21" s="5" t="s">
        <v>4956</v>
      </c>
      <c r="AK21" s="8"/>
      <c r="AL21" s="5" t="s">
        <v>5270</v>
      </c>
    </row>
    <row r="22" spans="1:38" ht="11" customHeight="1" x14ac:dyDescent="0.35">
      <c r="A22" s="36"/>
      <c r="B22" s="38" t="s">
        <v>5872</v>
      </c>
      <c r="C22" s="39"/>
      <c r="D22" s="39"/>
      <c r="E22" s="4" t="s">
        <v>540</v>
      </c>
      <c r="F22" s="6"/>
      <c r="G22" s="6"/>
      <c r="H22" s="6"/>
      <c r="I22" s="6"/>
      <c r="J22" s="6"/>
      <c r="K22" s="12"/>
      <c r="L22" s="12"/>
      <c r="M22" s="12"/>
      <c r="N22" s="12"/>
      <c r="O22" s="12"/>
      <c r="P22" s="12"/>
      <c r="Q22" s="12"/>
      <c r="R22" s="12"/>
      <c r="S22" s="12"/>
      <c r="T22" s="12"/>
      <c r="U22" s="12"/>
      <c r="V22" s="12"/>
      <c r="W22" s="12"/>
      <c r="X22" s="12"/>
      <c r="Y22" s="12"/>
      <c r="Z22" s="12"/>
      <c r="AA22" s="12"/>
      <c r="AB22" s="12"/>
      <c r="AC22" s="12"/>
      <c r="AD22" s="12"/>
      <c r="AE22" s="12"/>
      <c r="AF22" s="12"/>
      <c r="AG22" s="12"/>
      <c r="AH22" s="12"/>
      <c r="AI22" s="5" t="s">
        <v>4952</v>
      </c>
      <c r="AJ22" s="5" t="s">
        <v>4956</v>
      </c>
      <c r="AK22" s="8"/>
      <c r="AL22" s="5" t="s">
        <v>5759</v>
      </c>
    </row>
    <row r="23" spans="1:38" ht="11" customHeight="1" x14ac:dyDescent="0.35">
      <c r="A23" s="36"/>
      <c r="B23" s="36"/>
      <c r="C23" s="37" t="s">
        <v>5873</v>
      </c>
      <c r="D23" s="36"/>
      <c r="E23" s="4" t="s">
        <v>544</v>
      </c>
      <c r="F23" s="6"/>
      <c r="G23" s="6"/>
      <c r="H23" s="6"/>
      <c r="I23" s="6"/>
      <c r="J23" s="6"/>
      <c r="K23" s="6"/>
      <c r="L23" s="6"/>
      <c r="M23" s="6"/>
      <c r="N23" s="6"/>
      <c r="O23" s="6"/>
      <c r="P23" s="6"/>
      <c r="Q23" s="6"/>
      <c r="R23" s="6"/>
      <c r="S23" s="6"/>
      <c r="T23" s="6"/>
      <c r="U23" s="6"/>
      <c r="V23" s="6"/>
      <c r="W23" s="6"/>
      <c r="X23" s="6"/>
      <c r="Y23" s="6"/>
      <c r="Z23" s="6"/>
      <c r="AA23" s="6"/>
      <c r="AB23" s="6"/>
      <c r="AC23" s="6"/>
      <c r="AD23" s="6"/>
      <c r="AE23" s="6"/>
      <c r="AF23" s="6"/>
      <c r="AG23" s="6"/>
      <c r="AH23" s="6"/>
      <c r="AI23" s="5" t="s">
        <v>5109</v>
      </c>
      <c r="AJ23" s="5" t="s">
        <v>4956</v>
      </c>
      <c r="AK23" s="8"/>
      <c r="AL23" s="5" t="s">
        <v>5759</v>
      </c>
    </row>
    <row r="24" spans="1:38" ht="11" customHeight="1" x14ac:dyDescent="0.35">
      <c r="A24" s="36"/>
      <c r="B24" s="36"/>
      <c r="C24" s="37" t="s">
        <v>5874</v>
      </c>
      <c r="D24" s="36"/>
      <c r="E24" s="4" t="s">
        <v>546</v>
      </c>
      <c r="F24" s="6"/>
      <c r="G24" s="6"/>
      <c r="H24" s="6"/>
      <c r="I24" s="6"/>
      <c r="J24" s="6"/>
      <c r="K24" s="6"/>
      <c r="L24" s="6"/>
      <c r="M24" s="6"/>
      <c r="N24" s="6"/>
      <c r="O24" s="6"/>
      <c r="P24" s="6"/>
      <c r="Q24" s="6"/>
      <c r="R24" s="6"/>
      <c r="S24" s="6"/>
      <c r="T24" s="6"/>
      <c r="U24" s="6"/>
      <c r="V24" s="6"/>
      <c r="W24" s="6"/>
      <c r="X24" s="6"/>
      <c r="Y24" s="6"/>
      <c r="Z24" s="6"/>
      <c r="AA24" s="6"/>
      <c r="AB24" s="6"/>
      <c r="AC24" s="6"/>
      <c r="AD24" s="6"/>
      <c r="AE24" s="6"/>
      <c r="AF24" s="6"/>
      <c r="AG24" s="6"/>
      <c r="AH24" s="6"/>
      <c r="AI24" s="5" t="s">
        <v>5109</v>
      </c>
      <c r="AJ24" s="5" t="s">
        <v>4956</v>
      </c>
      <c r="AK24" s="8"/>
      <c r="AL24" s="5" t="s">
        <v>5758</v>
      </c>
    </row>
    <row r="25" spans="1:38" ht="11" customHeight="1" x14ac:dyDescent="0.35">
      <c r="A25" s="36"/>
      <c r="B25" s="36"/>
      <c r="C25" s="38" t="s">
        <v>5875</v>
      </c>
      <c r="D25" s="10"/>
      <c r="E25" s="4" t="s">
        <v>970</v>
      </c>
      <c r="F25" s="6"/>
      <c r="G25" s="6"/>
      <c r="H25" s="6"/>
      <c r="I25" s="6"/>
      <c r="J25" s="6"/>
      <c r="K25" s="6"/>
      <c r="L25" s="6"/>
      <c r="M25" s="6"/>
      <c r="N25" s="6"/>
      <c r="O25" s="6"/>
      <c r="P25" s="6"/>
      <c r="Q25" s="6"/>
      <c r="R25" s="6"/>
      <c r="S25" s="6"/>
      <c r="T25" s="6"/>
      <c r="U25" s="6"/>
      <c r="V25" s="6"/>
      <c r="W25" s="6"/>
      <c r="X25" s="6"/>
      <c r="Y25" s="6"/>
      <c r="Z25" s="6"/>
      <c r="AA25" s="6"/>
      <c r="AB25" s="6"/>
      <c r="AC25" s="6"/>
      <c r="AD25" s="6"/>
      <c r="AE25" s="6"/>
      <c r="AF25" s="6"/>
      <c r="AG25" s="6"/>
      <c r="AH25" s="6"/>
      <c r="AI25" s="5" t="s">
        <v>4952</v>
      </c>
      <c r="AJ25" s="5" t="s">
        <v>4956</v>
      </c>
      <c r="AK25" s="8"/>
      <c r="AL25" s="5" t="s">
        <v>5248</v>
      </c>
    </row>
    <row r="26" spans="1:38" ht="11" customHeight="1" x14ac:dyDescent="0.35">
      <c r="A26" s="36"/>
      <c r="B26" s="36"/>
      <c r="C26" s="36"/>
      <c r="D26" s="7" t="s">
        <v>5876</v>
      </c>
      <c r="E26" s="4" t="s">
        <v>548</v>
      </c>
      <c r="F26" s="6"/>
      <c r="G26" s="6"/>
      <c r="H26" s="6"/>
      <c r="I26" s="6"/>
      <c r="J26" s="6"/>
      <c r="K26" s="6"/>
      <c r="L26" s="6"/>
      <c r="M26" s="6"/>
      <c r="N26" s="6"/>
      <c r="O26" s="6"/>
      <c r="P26" s="6"/>
      <c r="Q26" s="6"/>
      <c r="R26" s="6"/>
      <c r="S26" s="6"/>
      <c r="T26" s="6"/>
      <c r="U26" s="6"/>
      <c r="V26" s="6"/>
      <c r="W26" s="6"/>
      <c r="X26" s="6"/>
      <c r="Y26" s="6"/>
      <c r="Z26" s="6"/>
      <c r="AA26" s="6"/>
      <c r="AB26" s="6"/>
      <c r="AC26" s="6"/>
      <c r="AD26" s="6"/>
      <c r="AE26" s="6"/>
      <c r="AF26" s="6"/>
      <c r="AG26" s="6"/>
      <c r="AH26" s="6"/>
      <c r="AI26" s="5" t="s">
        <v>4952</v>
      </c>
      <c r="AJ26" s="5" t="s">
        <v>4956</v>
      </c>
      <c r="AK26" s="5" t="s">
        <v>5881</v>
      </c>
      <c r="AL26" s="5" t="s">
        <v>5248</v>
      </c>
    </row>
    <row r="27" spans="1:38" ht="11" customHeight="1" x14ac:dyDescent="0.35">
      <c r="A27" s="36"/>
      <c r="B27" s="36"/>
      <c r="C27" s="36"/>
      <c r="D27" s="7" t="s">
        <v>5877</v>
      </c>
      <c r="E27" s="4" t="s">
        <v>550</v>
      </c>
      <c r="F27" s="6"/>
      <c r="G27" s="6"/>
      <c r="H27" s="6"/>
      <c r="I27" s="6"/>
      <c r="J27" s="6"/>
      <c r="K27" s="6"/>
      <c r="L27" s="6"/>
      <c r="M27" s="6"/>
      <c r="N27" s="6"/>
      <c r="O27" s="6"/>
      <c r="P27" s="6"/>
      <c r="Q27" s="6"/>
      <c r="R27" s="6"/>
      <c r="S27" s="6"/>
      <c r="T27" s="6"/>
      <c r="U27" s="6"/>
      <c r="V27" s="6"/>
      <c r="W27" s="6"/>
      <c r="X27" s="6"/>
      <c r="Y27" s="6"/>
      <c r="Z27" s="6"/>
      <c r="AA27" s="6"/>
      <c r="AB27" s="6"/>
      <c r="AC27" s="6"/>
      <c r="AD27" s="6"/>
      <c r="AE27" s="6"/>
      <c r="AF27" s="6"/>
      <c r="AG27" s="6"/>
      <c r="AH27" s="6"/>
      <c r="AI27" s="5" t="s">
        <v>4952</v>
      </c>
      <c r="AJ27" s="5" t="s">
        <v>4956</v>
      </c>
      <c r="AK27" s="5" t="s">
        <v>5882</v>
      </c>
      <c r="AL27" s="5" t="s">
        <v>5248</v>
      </c>
    </row>
    <row r="28" spans="1:38" ht="11" customHeight="1" x14ac:dyDescent="0.35">
      <c r="E28" s="5" t="s">
        <v>14</v>
      </c>
      <c r="F28" s="5" t="s">
        <v>5886</v>
      </c>
      <c r="G28" s="5" t="s">
        <v>5886</v>
      </c>
      <c r="H28" s="5" t="s">
        <v>5886</v>
      </c>
      <c r="I28" s="5" t="s">
        <v>5886</v>
      </c>
      <c r="J28" s="5" t="s">
        <v>5886</v>
      </c>
      <c r="K28" s="5" t="s">
        <v>5890</v>
      </c>
      <c r="L28" s="5" t="s">
        <v>5890</v>
      </c>
      <c r="M28" s="5" t="s">
        <v>5890</v>
      </c>
      <c r="N28" s="5" t="s">
        <v>5890</v>
      </c>
      <c r="O28" s="5" t="s">
        <v>5890</v>
      </c>
      <c r="P28" s="5" t="s">
        <v>5890</v>
      </c>
      <c r="Q28" s="5" t="s">
        <v>5890</v>
      </c>
      <c r="R28" s="5" t="s">
        <v>5890</v>
      </c>
      <c r="S28" s="5" t="s">
        <v>5890</v>
      </c>
      <c r="T28" s="5" t="s">
        <v>5890</v>
      </c>
      <c r="U28" s="5" t="s">
        <v>5890</v>
      </c>
      <c r="V28" s="5" t="s">
        <v>5890</v>
      </c>
      <c r="W28" s="5" t="s">
        <v>5890</v>
      </c>
      <c r="X28" s="5" t="s">
        <v>5890</v>
      </c>
      <c r="Y28" s="5" t="s">
        <v>5890</v>
      </c>
      <c r="Z28" s="5" t="s">
        <v>5890</v>
      </c>
      <c r="AA28" s="5" t="s">
        <v>5890</v>
      </c>
      <c r="AB28" s="5" t="s">
        <v>5890</v>
      </c>
      <c r="AC28" s="5" t="s">
        <v>5890</v>
      </c>
      <c r="AD28" s="5" t="s">
        <v>5890</v>
      </c>
      <c r="AE28" s="5" t="s">
        <v>5890</v>
      </c>
      <c r="AF28" s="5" t="s">
        <v>5890</v>
      </c>
      <c r="AG28" s="5" t="s">
        <v>5890</v>
      </c>
      <c r="AH28" s="5" t="s">
        <v>5890</v>
      </c>
    </row>
    <row r="29" spans="1:38" ht="11" customHeight="1" x14ac:dyDescent="0.35">
      <c r="E29" s="5" t="s">
        <v>5883</v>
      </c>
      <c r="F29" s="5" t="s">
        <v>5887</v>
      </c>
      <c r="G29" s="5" t="s">
        <v>5887</v>
      </c>
      <c r="H29" s="5" t="s">
        <v>5887</v>
      </c>
      <c r="I29" s="5" t="s">
        <v>5887</v>
      </c>
      <c r="J29" s="5" t="s">
        <v>5887</v>
      </c>
      <c r="K29" s="8"/>
      <c r="L29" s="8"/>
      <c r="M29" s="5" t="s">
        <v>5893</v>
      </c>
      <c r="N29" s="5" t="s">
        <v>5894</v>
      </c>
      <c r="O29" s="5" t="s">
        <v>5895</v>
      </c>
      <c r="P29" s="5" t="s">
        <v>5896</v>
      </c>
      <c r="Q29" s="5" t="s">
        <v>5897</v>
      </c>
      <c r="R29" s="5" t="s">
        <v>5898</v>
      </c>
      <c r="S29" s="5" t="s">
        <v>5899</v>
      </c>
      <c r="T29" s="5" t="s">
        <v>5900</v>
      </c>
      <c r="U29" s="5" t="s">
        <v>5901</v>
      </c>
      <c r="V29" s="5" t="s">
        <v>5902</v>
      </c>
      <c r="W29" s="5" t="s">
        <v>5903</v>
      </c>
      <c r="X29" s="5" t="s">
        <v>5904</v>
      </c>
      <c r="Y29" s="5" t="s">
        <v>5905</v>
      </c>
      <c r="Z29" s="5" t="s">
        <v>5906</v>
      </c>
      <c r="AA29" s="5" t="s">
        <v>5907</v>
      </c>
      <c r="AB29" s="5" t="s">
        <v>5908</v>
      </c>
      <c r="AC29" s="5" t="s">
        <v>5909</v>
      </c>
      <c r="AD29" s="5" t="s">
        <v>5910</v>
      </c>
      <c r="AE29" s="5" t="s">
        <v>5911</v>
      </c>
      <c r="AF29" s="5" t="s">
        <v>5887</v>
      </c>
      <c r="AG29" s="5" t="s">
        <v>5912</v>
      </c>
      <c r="AH29" s="5" t="s">
        <v>5913</v>
      </c>
    </row>
    <row r="30" spans="1:38" ht="11" customHeight="1" x14ac:dyDescent="0.35">
      <c r="E30" s="5" t="s">
        <v>5884</v>
      </c>
      <c r="F30" s="5" t="s">
        <v>5888</v>
      </c>
      <c r="G30" s="5" t="s">
        <v>5888</v>
      </c>
      <c r="H30" s="5" t="s">
        <v>5888</v>
      </c>
      <c r="I30" s="5" t="s">
        <v>5888</v>
      </c>
      <c r="J30" s="5" t="s">
        <v>5888</v>
      </c>
      <c r="K30" s="5" t="s">
        <v>5888</v>
      </c>
      <c r="L30" s="5" t="s">
        <v>5888</v>
      </c>
      <c r="M30" s="5" t="s">
        <v>5888</v>
      </c>
      <c r="N30" s="5" t="s">
        <v>5888</v>
      </c>
      <c r="O30" s="5" t="s">
        <v>5888</v>
      </c>
      <c r="P30" s="5" t="s">
        <v>5888</v>
      </c>
      <c r="Q30" s="5" t="s">
        <v>5888</v>
      </c>
      <c r="R30" s="5" t="s">
        <v>5888</v>
      </c>
      <c r="S30" s="5" t="s">
        <v>5888</v>
      </c>
      <c r="T30" s="5" t="s">
        <v>5888</v>
      </c>
      <c r="U30" s="5" t="s">
        <v>5888</v>
      </c>
      <c r="V30" s="5" t="s">
        <v>5888</v>
      </c>
      <c r="W30" s="5" t="s">
        <v>5888</v>
      </c>
      <c r="X30" s="5" t="s">
        <v>5888</v>
      </c>
      <c r="Y30" s="5" t="s">
        <v>5888</v>
      </c>
      <c r="Z30" s="5" t="s">
        <v>5888</v>
      </c>
      <c r="AA30" s="5" t="s">
        <v>5888</v>
      </c>
      <c r="AB30" s="5" t="s">
        <v>5888</v>
      </c>
      <c r="AC30" s="5" t="s">
        <v>5888</v>
      </c>
      <c r="AD30" s="5" t="s">
        <v>5888</v>
      </c>
      <c r="AE30" s="5" t="s">
        <v>5888</v>
      </c>
      <c r="AF30" s="5" t="s">
        <v>5888</v>
      </c>
      <c r="AG30" s="5" t="s">
        <v>5888</v>
      </c>
      <c r="AH30" s="5" t="s">
        <v>5888</v>
      </c>
    </row>
    <row r="31" spans="1:38" ht="11" customHeight="1" x14ac:dyDescent="0.35">
      <c r="E31" s="5" t="s">
        <v>1572</v>
      </c>
      <c r="F31" s="8"/>
      <c r="G31" s="8"/>
      <c r="H31" s="8"/>
      <c r="I31" s="8"/>
      <c r="J31" s="8"/>
      <c r="K31" s="5" t="s">
        <v>3847</v>
      </c>
      <c r="L31" s="5" t="s">
        <v>5892</v>
      </c>
      <c r="M31" s="8"/>
      <c r="N31" s="8"/>
      <c r="O31" s="8"/>
      <c r="P31" s="8"/>
      <c r="Q31" s="8"/>
      <c r="R31" s="8"/>
      <c r="S31" s="8"/>
      <c r="T31" s="8"/>
      <c r="U31" s="8"/>
      <c r="V31" s="8"/>
      <c r="W31" s="8"/>
      <c r="X31" s="8"/>
      <c r="Y31" s="8"/>
      <c r="Z31" s="8"/>
      <c r="AA31" s="8"/>
      <c r="AB31" s="8"/>
      <c r="AC31" s="8"/>
      <c r="AD31" s="8"/>
      <c r="AE31" s="8"/>
      <c r="AF31" s="8"/>
      <c r="AG31" s="8"/>
      <c r="AH31" s="8"/>
    </row>
    <row r="32" spans="1:38" ht="11" customHeight="1" x14ac:dyDescent="0.35">
      <c r="E32" s="5" t="s">
        <v>4258</v>
      </c>
      <c r="F32" s="8"/>
      <c r="G32" s="5" t="s">
        <v>5914</v>
      </c>
      <c r="H32" s="5" t="s">
        <v>5915</v>
      </c>
      <c r="I32" s="5" t="s">
        <v>5916</v>
      </c>
      <c r="J32" s="5" t="s">
        <v>5917</v>
      </c>
      <c r="K32" s="8"/>
      <c r="L32" s="8"/>
      <c r="M32" s="8"/>
      <c r="N32" s="8"/>
      <c r="O32" s="8"/>
      <c r="P32" s="8"/>
      <c r="Q32" s="8"/>
      <c r="R32" s="8"/>
      <c r="S32" s="8"/>
      <c r="T32" s="8"/>
      <c r="U32" s="8"/>
      <c r="V32" s="8"/>
      <c r="W32" s="8"/>
      <c r="X32" s="8"/>
      <c r="Y32" s="8"/>
      <c r="Z32" s="8"/>
      <c r="AA32" s="8"/>
      <c r="AB32" s="8"/>
      <c r="AC32" s="8"/>
      <c r="AD32" s="8"/>
      <c r="AE32" s="8"/>
      <c r="AF32" s="8"/>
      <c r="AG32" s="8"/>
      <c r="AH32" s="8"/>
    </row>
    <row r="33" spans="5:34" ht="11" customHeight="1" x14ac:dyDescent="0.35">
      <c r="E33" s="5" t="s">
        <v>5885</v>
      </c>
      <c r="F33" s="5" t="s">
        <v>5889</v>
      </c>
      <c r="G33" s="5" t="s">
        <v>5889</v>
      </c>
      <c r="H33" s="5" t="s">
        <v>5889</v>
      </c>
      <c r="I33" s="5" t="s">
        <v>5889</v>
      </c>
      <c r="J33" s="5" t="s">
        <v>5889</v>
      </c>
      <c r="K33" s="5" t="s">
        <v>5891</v>
      </c>
      <c r="L33" s="5" t="s">
        <v>5891</v>
      </c>
      <c r="M33" s="5" t="s">
        <v>5891</v>
      </c>
      <c r="N33" s="5" t="s">
        <v>5891</v>
      </c>
      <c r="O33" s="5" t="s">
        <v>5891</v>
      </c>
      <c r="P33" s="5" t="s">
        <v>5891</v>
      </c>
      <c r="Q33" s="5" t="s">
        <v>5891</v>
      </c>
      <c r="R33" s="5" t="s">
        <v>5891</v>
      </c>
      <c r="S33" s="5" t="s">
        <v>5891</v>
      </c>
      <c r="T33" s="5" t="s">
        <v>5891</v>
      </c>
      <c r="U33" s="5" t="s">
        <v>5891</v>
      </c>
      <c r="V33" s="5" t="s">
        <v>5891</v>
      </c>
      <c r="W33" s="5" t="s">
        <v>5891</v>
      </c>
      <c r="X33" s="5" t="s">
        <v>5891</v>
      </c>
      <c r="Y33" s="5" t="s">
        <v>5891</v>
      </c>
      <c r="Z33" s="5" t="s">
        <v>5891</v>
      </c>
      <c r="AA33" s="5" t="s">
        <v>5891</v>
      </c>
      <c r="AB33" s="5" t="s">
        <v>5891</v>
      </c>
      <c r="AC33" s="5" t="s">
        <v>5891</v>
      </c>
      <c r="AD33" s="5" t="s">
        <v>5891</v>
      </c>
      <c r="AE33" s="5" t="s">
        <v>5891</v>
      </c>
      <c r="AF33" s="5" t="s">
        <v>5891</v>
      </c>
      <c r="AG33" s="5" t="s">
        <v>5891</v>
      </c>
      <c r="AH33" s="5" t="s">
        <v>5891</v>
      </c>
    </row>
  </sheetData>
  <mergeCells count="26">
    <mergeCell ref="AK6:AK7"/>
    <mergeCell ref="C1:C2"/>
    <mergeCell ref="C24:D24"/>
    <mergeCell ref="AL6:AL7"/>
    <mergeCell ref="J5:J6"/>
    <mergeCell ref="H5:H6"/>
    <mergeCell ref="I5:I6"/>
    <mergeCell ref="B9:D9"/>
    <mergeCell ref="B10:D10"/>
    <mergeCell ref="C15:D15"/>
    <mergeCell ref="AI6:AI7"/>
    <mergeCell ref="AJ6:AJ7"/>
    <mergeCell ref="C21:D21"/>
    <mergeCell ref="B11:B21"/>
    <mergeCell ref="F5:F6"/>
    <mergeCell ref="G5:G6"/>
    <mergeCell ref="K5:AH5"/>
    <mergeCell ref="B8:D8"/>
    <mergeCell ref="C16:C19"/>
    <mergeCell ref="A8:A27"/>
    <mergeCell ref="C25:C27"/>
    <mergeCell ref="C11:C14"/>
    <mergeCell ref="C20:D20"/>
    <mergeCell ref="C23:D23"/>
    <mergeCell ref="C22:D22"/>
    <mergeCell ref="B22:B27"/>
  </mergeCells>
  <dataValidations count="1">
    <dataValidation type="custom" allowBlank="1" showErrorMessage="1" errorTitle="Error" error="Data is of incorrect type!" sqref="F8:AH27" xr:uid="{00000000-0002-0000-2C01-000001000000}">
      <formula1>ISNUMBER(F8)</formula1>
    </dataValidation>
  </dataValidations>
  <hyperlinks>
    <hyperlink ref="A1" location="'Table of Contents'!A1" display="S.26.09.01.02 - Internal model - Market and credit risk for financial instruments - mVaR and VaR percentiles - including LAC TP but excluding LAC DT - each as marginal shock in the designated risk" xr:uid="{00000000-0004-0000-2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C01-000000000000}">
          <x14:formula1>
            <xm:f>Enumerations!$A$1026:$A$1026</xm:f>
          </x14:formula1>
          <xm:sqref>B3</xm:sqref>
        </x14:dataValidation>
      </x14:dataValidations>
    </ext>
  </extLst>
</worksheet>
</file>

<file path=xl/worksheets/sheet30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1-000000000000}">
  <sheetPr codeName="Sheet302">
    <pageSetUpPr autoPageBreaks="0"/>
  </sheetPr>
  <dimension ref="A1:N36"/>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4" width="15" customWidth="1"/>
  </cols>
  <sheetData>
    <row r="1" spans="1:14" ht="11" customHeight="1" x14ac:dyDescent="0.35">
      <c r="A1" s="1" t="s">
        <v>5918</v>
      </c>
      <c r="C1" s="31" t="s">
        <v>20</v>
      </c>
    </row>
    <row r="2" spans="1:14" x14ac:dyDescent="0.35">
      <c r="C2" s="32"/>
    </row>
    <row r="3" spans="1:14" ht="10" customHeight="1" x14ac:dyDescent="0.35">
      <c r="A3" s="3" t="s">
        <v>2</v>
      </c>
      <c r="B3" s="2"/>
    </row>
    <row r="5" spans="1:14" ht="11" customHeight="1" x14ac:dyDescent="0.35">
      <c r="F5" s="3" t="s">
        <v>1382</v>
      </c>
      <c r="G5" s="3" t="s">
        <v>1429</v>
      </c>
      <c r="H5" s="3" t="s">
        <v>5919</v>
      </c>
      <c r="I5" s="3" t="s">
        <v>5920</v>
      </c>
      <c r="J5" s="3" t="s">
        <v>5921</v>
      </c>
      <c r="K5" s="3" t="s">
        <v>5922</v>
      </c>
      <c r="L5" s="33" t="s">
        <v>4301</v>
      </c>
      <c r="M5" s="33" t="s">
        <v>4942</v>
      </c>
      <c r="N5" s="33" t="s">
        <v>5955</v>
      </c>
    </row>
    <row r="6" spans="1:14" ht="11" customHeight="1" x14ac:dyDescent="0.35">
      <c r="F6" s="4" t="s">
        <v>2031</v>
      </c>
      <c r="G6" s="4" t="s">
        <v>2033</v>
      </c>
      <c r="H6" s="4" t="s">
        <v>2035</v>
      </c>
      <c r="I6" s="4" t="s">
        <v>2037</v>
      </c>
      <c r="J6" s="4" t="s">
        <v>2039</v>
      </c>
      <c r="K6" s="4" t="s">
        <v>2041</v>
      </c>
      <c r="L6" s="34"/>
      <c r="M6" s="34"/>
      <c r="N6" s="34"/>
    </row>
    <row r="7" spans="1:14" ht="11" customHeight="1" x14ac:dyDescent="0.35">
      <c r="A7" s="37" t="s">
        <v>5923</v>
      </c>
      <c r="B7" s="37" t="s">
        <v>5924</v>
      </c>
      <c r="C7" s="37" t="s">
        <v>5925</v>
      </c>
      <c r="D7" s="36"/>
      <c r="E7" s="4" t="s">
        <v>552</v>
      </c>
      <c r="F7" s="6"/>
      <c r="G7" s="6"/>
      <c r="H7" s="6"/>
      <c r="I7" s="6"/>
      <c r="J7" s="6"/>
      <c r="K7" s="6"/>
      <c r="L7" s="8"/>
      <c r="M7" s="5" t="s">
        <v>5269</v>
      </c>
      <c r="N7" s="5" t="s">
        <v>5956</v>
      </c>
    </row>
    <row r="8" spans="1:14" ht="11" customHeight="1" x14ac:dyDescent="0.35">
      <c r="A8" s="36"/>
      <c r="B8" s="36"/>
      <c r="C8" s="37" t="s">
        <v>5926</v>
      </c>
      <c r="D8" s="7" t="s">
        <v>5927</v>
      </c>
      <c r="E8" s="4" t="s">
        <v>554</v>
      </c>
      <c r="F8" s="6"/>
      <c r="G8" s="6"/>
      <c r="H8" s="6"/>
      <c r="I8" s="6"/>
      <c r="J8" s="6"/>
      <c r="K8" s="6"/>
      <c r="L8" s="5" t="s">
        <v>5895</v>
      </c>
      <c r="M8" s="5" t="s">
        <v>5269</v>
      </c>
      <c r="N8" s="5" t="s">
        <v>5957</v>
      </c>
    </row>
    <row r="9" spans="1:14" ht="11" customHeight="1" x14ac:dyDescent="0.35">
      <c r="A9" s="36"/>
      <c r="B9" s="36"/>
      <c r="C9" s="36"/>
      <c r="D9" s="7" t="s">
        <v>5928</v>
      </c>
      <c r="E9" s="4" t="s">
        <v>556</v>
      </c>
      <c r="F9" s="6"/>
      <c r="G9" s="6"/>
      <c r="H9" s="6"/>
      <c r="I9" s="6"/>
      <c r="J9" s="6"/>
      <c r="K9" s="6"/>
      <c r="L9" s="5" t="s">
        <v>5895</v>
      </c>
      <c r="M9" s="5" t="s">
        <v>5269</v>
      </c>
      <c r="N9" s="5" t="s">
        <v>5958</v>
      </c>
    </row>
    <row r="10" spans="1:14" ht="11" customHeight="1" x14ac:dyDescent="0.35">
      <c r="A10" s="36"/>
      <c r="B10" s="36"/>
      <c r="C10" s="36"/>
      <c r="D10" s="7" t="s">
        <v>5929</v>
      </c>
      <c r="E10" s="4" t="s">
        <v>558</v>
      </c>
      <c r="F10" s="6"/>
      <c r="G10" s="6"/>
      <c r="H10" s="6"/>
      <c r="I10" s="6"/>
      <c r="J10" s="6"/>
      <c r="K10" s="6"/>
      <c r="L10" s="5" t="s">
        <v>5894</v>
      </c>
      <c r="M10" s="5" t="s">
        <v>5269</v>
      </c>
      <c r="N10" s="5" t="s">
        <v>5957</v>
      </c>
    </row>
    <row r="11" spans="1:14" ht="11" customHeight="1" x14ac:dyDescent="0.35">
      <c r="A11" s="36"/>
      <c r="B11" s="36"/>
      <c r="C11" s="36"/>
      <c r="D11" s="7" t="s">
        <v>5930</v>
      </c>
      <c r="E11" s="4" t="s">
        <v>560</v>
      </c>
      <c r="F11" s="6"/>
      <c r="G11" s="6"/>
      <c r="H11" s="6"/>
      <c r="I11" s="6"/>
      <c r="J11" s="6"/>
      <c r="K11" s="6"/>
      <c r="L11" s="5" t="s">
        <v>5894</v>
      </c>
      <c r="M11" s="5" t="s">
        <v>5269</v>
      </c>
      <c r="N11" s="5" t="s">
        <v>5958</v>
      </c>
    </row>
    <row r="12" spans="1:14" ht="11" customHeight="1" x14ac:dyDescent="0.35">
      <c r="A12" s="36"/>
      <c r="B12" s="37" t="s">
        <v>5931</v>
      </c>
      <c r="C12" s="37" t="s">
        <v>5925</v>
      </c>
      <c r="D12" s="36"/>
      <c r="E12" s="4" t="s">
        <v>986</v>
      </c>
      <c r="F12" s="6"/>
      <c r="G12" s="6"/>
      <c r="H12" s="6"/>
      <c r="I12" s="6"/>
      <c r="J12" s="6"/>
      <c r="K12" s="6"/>
      <c r="L12" s="8"/>
      <c r="M12" s="5" t="s">
        <v>5756</v>
      </c>
      <c r="N12" s="5" t="s">
        <v>5956</v>
      </c>
    </row>
    <row r="13" spans="1:14" ht="11" customHeight="1" x14ac:dyDescent="0.35">
      <c r="A13" s="36"/>
      <c r="B13" s="36"/>
      <c r="C13" s="37" t="s">
        <v>5932</v>
      </c>
      <c r="D13" s="7" t="s">
        <v>5927</v>
      </c>
      <c r="E13" s="4" t="s">
        <v>988</v>
      </c>
      <c r="F13" s="6"/>
      <c r="G13" s="6"/>
      <c r="H13" s="6"/>
      <c r="I13" s="6"/>
      <c r="J13" s="6"/>
      <c r="K13" s="6"/>
      <c r="L13" s="5" t="s">
        <v>5895</v>
      </c>
      <c r="M13" s="5" t="s">
        <v>5756</v>
      </c>
      <c r="N13" s="5" t="s">
        <v>5957</v>
      </c>
    </row>
    <row r="14" spans="1:14" ht="11" customHeight="1" x14ac:dyDescent="0.35">
      <c r="A14" s="36"/>
      <c r="B14" s="36"/>
      <c r="C14" s="36"/>
      <c r="D14" s="7" t="s">
        <v>5928</v>
      </c>
      <c r="E14" s="4" t="s">
        <v>566</v>
      </c>
      <c r="F14" s="6"/>
      <c r="G14" s="6"/>
      <c r="H14" s="6"/>
      <c r="I14" s="6"/>
      <c r="J14" s="6"/>
      <c r="K14" s="6"/>
      <c r="L14" s="5" t="s">
        <v>5895</v>
      </c>
      <c r="M14" s="5" t="s">
        <v>5756</v>
      </c>
      <c r="N14" s="5" t="s">
        <v>5958</v>
      </c>
    </row>
    <row r="15" spans="1:14" ht="11" customHeight="1" x14ac:dyDescent="0.35">
      <c r="A15" s="36"/>
      <c r="B15" s="37" t="s">
        <v>5933</v>
      </c>
      <c r="C15" s="37" t="s">
        <v>5925</v>
      </c>
      <c r="D15" s="36"/>
      <c r="E15" s="4" t="s">
        <v>568</v>
      </c>
      <c r="F15" s="6"/>
      <c r="G15" s="6"/>
      <c r="H15" s="6"/>
      <c r="I15" s="6"/>
      <c r="J15" s="6"/>
      <c r="K15" s="6"/>
      <c r="L15" s="8"/>
      <c r="M15" s="5" t="s">
        <v>5248</v>
      </c>
      <c r="N15" s="5" t="s">
        <v>5956</v>
      </c>
    </row>
    <row r="16" spans="1:14" ht="11" customHeight="1" x14ac:dyDescent="0.35">
      <c r="A16" s="36"/>
      <c r="B16" s="36"/>
      <c r="C16" s="37" t="s">
        <v>5934</v>
      </c>
      <c r="D16" s="7" t="s">
        <v>5927</v>
      </c>
      <c r="E16" s="4" t="s">
        <v>570</v>
      </c>
      <c r="F16" s="6"/>
      <c r="G16" s="6"/>
      <c r="H16" s="6"/>
      <c r="I16" s="6"/>
      <c r="J16" s="6"/>
      <c r="K16" s="6"/>
      <c r="L16" s="5" t="s">
        <v>5895</v>
      </c>
      <c r="M16" s="5" t="s">
        <v>5248</v>
      </c>
      <c r="N16" s="5" t="s">
        <v>5957</v>
      </c>
    </row>
    <row r="17" spans="1:14" ht="11" customHeight="1" x14ac:dyDescent="0.35">
      <c r="A17" s="36"/>
      <c r="B17" s="36"/>
      <c r="C17" s="36"/>
      <c r="D17" s="7" t="s">
        <v>5928</v>
      </c>
      <c r="E17" s="4" t="s">
        <v>572</v>
      </c>
      <c r="F17" s="6"/>
      <c r="G17" s="6"/>
      <c r="H17" s="6"/>
      <c r="I17" s="6"/>
      <c r="J17" s="6"/>
      <c r="K17" s="6"/>
      <c r="L17" s="5" t="s">
        <v>5895</v>
      </c>
      <c r="M17" s="5" t="s">
        <v>5248</v>
      </c>
      <c r="N17" s="5" t="s">
        <v>5958</v>
      </c>
    </row>
    <row r="18" spans="1:14" ht="11" customHeight="1" x14ac:dyDescent="0.35">
      <c r="A18" s="36"/>
      <c r="B18" s="37" t="s">
        <v>5935</v>
      </c>
      <c r="C18" s="37" t="s">
        <v>5925</v>
      </c>
      <c r="D18" s="36"/>
      <c r="E18" s="4" t="s">
        <v>574</v>
      </c>
      <c r="F18" s="6"/>
      <c r="G18" s="6"/>
      <c r="H18" s="6"/>
      <c r="I18" s="6"/>
      <c r="J18" s="6"/>
      <c r="K18" s="6"/>
      <c r="L18" s="8"/>
      <c r="M18" s="5" t="s">
        <v>5240</v>
      </c>
      <c r="N18" s="5" t="s">
        <v>5956</v>
      </c>
    </row>
    <row r="19" spans="1:14" ht="11" customHeight="1" x14ac:dyDescent="0.35">
      <c r="A19" s="36"/>
      <c r="B19" s="36"/>
      <c r="C19" s="37" t="s">
        <v>5936</v>
      </c>
      <c r="D19" s="7" t="s">
        <v>5937</v>
      </c>
      <c r="E19" s="4" t="s">
        <v>576</v>
      </c>
      <c r="F19" s="6"/>
      <c r="G19" s="6"/>
      <c r="H19" s="6"/>
      <c r="I19" s="6"/>
      <c r="J19" s="6"/>
      <c r="K19" s="6"/>
      <c r="L19" s="5" t="s">
        <v>5900</v>
      </c>
      <c r="M19" s="5" t="s">
        <v>5240</v>
      </c>
      <c r="N19" s="5" t="s">
        <v>5957</v>
      </c>
    </row>
    <row r="20" spans="1:14" ht="11" customHeight="1" x14ac:dyDescent="0.35">
      <c r="A20" s="36"/>
      <c r="B20" s="36"/>
      <c r="C20" s="36"/>
      <c r="D20" s="7" t="s">
        <v>5938</v>
      </c>
      <c r="E20" s="4" t="s">
        <v>1417</v>
      </c>
      <c r="F20" s="6"/>
      <c r="G20" s="6"/>
      <c r="H20" s="6"/>
      <c r="I20" s="6"/>
      <c r="J20" s="6"/>
      <c r="K20" s="6"/>
      <c r="L20" s="5" t="s">
        <v>5900</v>
      </c>
      <c r="M20" s="5" t="s">
        <v>5240</v>
      </c>
      <c r="N20" s="5" t="s">
        <v>5958</v>
      </c>
    </row>
    <row r="21" spans="1:14" ht="11" customHeight="1" x14ac:dyDescent="0.35">
      <c r="A21" s="36"/>
      <c r="B21" s="37" t="s">
        <v>5939</v>
      </c>
      <c r="C21" s="37" t="s">
        <v>5925</v>
      </c>
      <c r="D21" s="36"/>
      <c r="E21" s="4" t="s">
        <v>1419</v>
      </c>
      <c r="F21" s="6"/>
      <c r="G21" s="6"/>
      <c r="H21" s="6"/>
      <c r="I21" s="6"/>
      <c r="J21" s="6"/>
      <c r="K21" s="6"/>
      <c r="L21" s="8"/>
      <c r="M21" s="5" t="s">
        <v>5235</v>
      </c>
      <c r="N21" s="5" t="s">
        <v>5956</v>
      </c>
    </row>
    <row r="22" spans="1:14" ht="11" customHeight="1" x14ac:dyDescent="0.35">
      <c r="A22" s="36"/>
      <c r="B22" s="36"/>
      <c r="C22" s="37" t="s">
        <v>5940</v>
      </c>
      <c r="D22" s="7" t="s">
        <v>5937</v>
      </c>
      <c r="E22" s="4" t="s">
        <v>1421</v>
      </c>
      <c r="F22" s="6"/>
      <c r="G22" s="6"/>
      <c r="H22" s="6"/>
      <c r="I22" s="6"/>
      <c r="J22" s="6"/>
      <c r="K22" s="6"/>
      <c r="L22" s="5" t="s">
        <v>5900</v>
      </c>
      <c r="M22" s="5" t="s">
        <v>5759</v>
      </c>
      <c r="N22" s="5" t="s">
        <v>5957</v>
      </c>
    </row>
    <row r="23" spans="1:14" ht="11" customHeight="1" x14ac:dyDescent="0.35">
      <c r="A23" s="36"/>
      <c r="B23" s="36"/>
      <c r="C23" s="36"/>
      <c r="D23" s="7" t="s">
        <v>5938</v>
      </c>
      <c r="E23" s="4" t="s">
        <v>578</v>
      </c>
      <c r="F23" s="6"/>
      <c r="G23" s="6"/>
      <c r="H23" s="6"/>
      <c r="I23" s="6"/>
      <c r="J23" s="6"/>
      <c r="K23" s="6"/>
      <c r="L23" s="5" t="s">
        <v>5900</v>
      </c>
      <c r="M23" s="5" t="s">
        <v>5759</v>
      </c>
      <c r="N23" s="5" t="s">
        <v>5958</v>
      </c>
    </row>
    <row r="24" spans="1:14" ht="11" customHeight="1" x14ac:dyDescent="0.35">
      <c r="A24" s="36"/>
      <c r="B24" s="37" t="s">
        <v>5941</v>
      </c>
      <c r="C24" s="37" t="s">
        <v>5925</v>
      </c>
      <c r="D24" s="36"/>
      <c r="E24" s="4" t="s">
        <v>580</v>
      </c>
      <c r="F24" s="6"/>
      <c r="G24" s="6"/>
      <c r="H24" s="6"/>
      <c r="I24" s="6"/>
      <c r="J24" s="6"/>
      <c r="K24" s="6"/>
      <c r="L24" s="8"/>
      <c r="M24" s="5" t="s">
        <v>5270</v>
      </c>
      <c r="N24" s="5" t="s">
        <v>5956</v>
      </c>
    </row>
    <row r="25" spans="1:14" ht="11" customHeight="1" x14ac:dyDescent="0.35">
      <c r="A25" s="36"/>
      <c r="B25" s="36"/>
      <c r="C25" s="37" t="s">
        <v>5942</v>
      </c>
      <c r="D25" s="7" t="s">
        <v>5943</v>
      </c>
      <c r="E25" s="4" t="s">
        <v>582</v>
      </c>
      <c r="F25" s="6"/>
      <c r="G25" s="6"/>
      <c r="H25" s="6"/>
      <c r="I25" s="6"/>
      <c r="J25" s="6"/>
      <c r="K25" s="6"/>
      <c r="L25" s="5" t="s">
        <v>5897</v>
      </c>
      <c r="M25" s="5" t="s">
        <v>5270</v>
      </c>
      <c r="N25" s="5" t="s">
        <v>5957</v>
      </c>
    </row>
    <row r="26" spans="1:14" ht="11" customHeight="1" x14ac:dyDescent="0.35">
      <c r="A26" s="36"/>
      <c r="B26" s="36"/>
      <c r="C26" s="36"/>
      <c r="D26" s="7" t="s">
        <v>5944</v>
      </c>
      <c r="E26" s="4" t="s">
        <v>584</v>
      </c>
      <c r="F26" s="6"/>
      <c r="G26" s="6"/>
      <c r="H26" s="6"/>
      <c r="I26" s="6"/>
      <c r="J26" s="6"/>
      <c r="K26" s="6"/>
      <c r="L26" s="5" t="s">
        <v>5897</v>
      </c>
      <c r="M26" s="5" t="s">
        <v>5270</v>
      </c>
      <c r="N26" s="5" t="s">
        <v>5958</v>
      </c>
    </row>
    <row r="27" spans="1:14" ht="11" customHeight="1" x14ac:dyDescent="0.35">
      <c r="A27" s="36"/>
      <c r="B27" s="37" t="s">
        <v>5945</v>
      </c>
      <c r="C27" s="37" t="s">
        <v>5925</v>
      </c>
      <c r="D27" s="36"/>
      <c r="E27" s="4" t="s">
        <v>586</v>
      </c>
      <c r="F27" s="6"/>
      <c r="G27" s="6"/>
      <c r="H27" s="6"/>
      <c r="I27" s="6"/>
      <c r="J27" s="6"/>
      <c r="K27" s="6"/>
      <c r="L27" s="8"/>
      <c r="M27" s="5" t="s">
        <v>5755</v>
      </c>
      <c r="N27" s="5" t="s">
        <v>5956</v>
      </c>
    </row>
    <row r="28" spans="1:14" ht="11" customHeight="1" x14ac:dyDescent="0.35">
      <c r="A28" s="36"/>
      <c r="B28" s="36"/>
      <c r="C28" s="37" t="s">
        <v>5946</v>
      </c>
      <c r="D28" s="7" t="s">
        <v>5947</v>
      </c>
      <c r="E28" s="4" t="s">
        <v>805</v>
      </c>
      <c r="F28" s="6"/>
      <c r="G28" s="6"/>
      <c r="H28" s="6"/>
      <c r="I28" s="6"/>
      <c r="J28" s="6"/>
      <c r="K28" s="6"/>
      <c r="L28" s="5" t="s">
        <v>5899</v>
      </c>
      <c r="M28" s="5" t="s">
        <v>5755</v>
      </c>
      <c r="N28" s="5" t="s">
        <v>5957</v>
      </c>
    </row>
    <row r="29" spans="1:14" ht="11" customHeight="1" x14ac:dyDescent="0.35">
      <c r="A29" s="36"/>
      <c r="B29" s="36"/>
      <c r="C29" s="36"/>
      <c r="D29" s="7" t="s">
        <v>5948</v>
      </c>
      <c r="E29" s="4" t="s">
        <v>3939</v>
      </c>
      <c r="F29" s="6"/>
      <c r="G29" s="6"/>
      <c r="H29" s="6"/>
      <c r="I29" s="6"/>
      <c r="J29" s="6"/>
      <c r="K29" s="6"/>
      <c r="L29" s="5" t="s">
        <v>5959</v>
      </c>
      <c r="M29" s="5" t="s">
        <v>5755</v>
      </c>
      <c r="N29" s="5" t="s">
        <v>5957</v>
      </c>
    </row>
    <row r="30" spans="1:14" ht="11" customHeight="1" x14ac:dyDescent="0.35">
      <c r="A30" s="36"/>
      <c r="B30" s="36"/>
      <c r="C30" s="37" t="s">
        <v>5949</v>
      </c>
      <c r="D30" s="7" t="s">
        <v>5950</v>
      </c>
      <c r="E30" s="4" t="s">
        <v>588</v>
      </c>
      <c r="F30" s="6"/>
      <c r="G30" s="6"/>
      <c r="H30" s="6"/>
      <c r="I30" s="6"/>
      <c r="J30" s="6"/>
      <c r="K30" s="6"/>
      <c r="L30" s="5" t="s">
        <v>5899</v>
      </c>
      <c r="M30" s="5" t="s">
        <v>5755</v>
      </c>
      <c r="N30" s="5" t="s">
        <v>5958</v>
      </c>
    </row>
    <row r="31" spans="1:14" ht="11" customHeight="1" x14ac:dyDescent="0.35">
      <c r="A31" s="36"/>
      <c r="B31" s="36"/>
      <c r="C31" s="36"/>
      <c r="D31" s="7" t="s">
        <v>5951</v>
      </c>
      <c r="E31" s="4" t="s">
        <v>590</v>
      </c>
      <c r="F31" s="6"/>
      <c r="G31" s="6"/>
      <c r="H31" s="6"/>
      <c r="I31" s="6"/>
      <c r="J31" s="6"/>
      <c r="K31" s="6"/>
      <c r="L31" s="5" t="s">
        <v>5959</v>
      </c>
      <c r="M31" s="5" t="s">
        <v>5755</v>
      </c>
      <c r="N31" s="5" t="s">
        <v>5958</v>
      </c>
    </row>
    <row r="32" spans="1:14" ht="11" customHeight="1" x14ac:dyDescent="0.35">
      <c r="A32" s="36"/>
      <c r="B32" s="37" t="s">
        <v>5952</v>
      </c>
      <c r="C32" s="37" t="s">
        <v>5925</v>
      </c>
      <c r="D32" s="36"/>
      <c r="E32" s="4" t="s">
        <v>592</v>
      </c>
      <c r="F32" s="6"/>
      <c r="G32" s="6"/>
      <c r="H32" s="6"/>
      <c r="I32" s="6"/>
      <c r="J32" s="6"/>
      <c r="K32" s="6"/>
      <c r="L32" s="8"/>
      <c r="M32" s="5" t="s">
        <v>5757</v>
      </c>
      <c r="N32" s="5" t="s">
        <v>5956</v>
      </c>
    </row>
    <row r="33" spans="1:14" ht="11" customHeight="1" x14ac:dyDescent="0.35">
      <c r="A33" s="36"/>
      <c r="B33" s="36"/>
      <c r="C33" s="7" t="s">
        <v>5953</v>
      </c>
      <c r="D33" s="7" t="s">
        <v>5947</v>
      </c>
      <c r="E33" s="4" t="s">
        <v>594</v>
      </c>
      <c r="F33" s="6"/>
      <c r="G33" s="6"/>
      <c r="H33" s="6"/>
      <c r="I33" s="6"/>
      <c r="J33" s="6"/>
      <c r="K33" s="6"/>
      <c r="L33" s="5" t="s">
        <v>5899</v>
      </c>
      <c r="M33" s="5" t="s">
        <v>5757</v>
      </c>
      <c r="N33" s="5" t="s">
        <v>5957</v>
      </c>
    </row>
    <row r="34" spans="1:14" ht="11" customHeight="1" x14ac:dyDescent="0.35">
      <c r="A34" s="36"/>
      <c r="B34" s="36"/>
      <c r="C34" s="7" t="s">
        <v>5954</v>
      </c>
      <c r="D34" s="7" t="s">
        <v>5950</v>
      </c>
      <c r="E34" s="4" t="s">
        <v>3940</v>
      </c>
      <c r="F34" s="6"/>
      <c r="G34" s="6"/>
      <c r="H34" s="6"/>
      <c r="I34" s="6"/>
      <c r="J34" s="6"/>
      <c r="K34" s="6"/>
      <c r="L34" s="5" t="s">
        <v>5899</v>
      </c>
      <c r="M34" s="5" t="s">
        <v>5757</v>
      </c>
      <c r="N34" s="5" t="s">
        <v>5958</v>
      </c>
    </row>
    <row r="35" spans="1:14" ht="11" customHeight="1" x14ac:dyDescent="0.35">
      <c r="E35" s="5" t="s">
        <v>14</v>
      </c>
      <c r="F35" s="5" t="s">
        <v>5960</v>
      </c>
      <c r="G35" s="5" t="s">
        <v>5961</v>
      </c>
      <c r="H35" s="5" t="s">
        <v>5962</v>
      </c>
      <c r="I35" s="5" t="s">
        <v>5960</v>
      </c>
      <c r="J35" s="5" t="s">
        <v>5961</v>
      </c>
      <c r="K35" s="5" t="s">
        <v>5962</v>
      </c>
    </row>
    <row r="36" spans="1:14" ht="11" customHeight="1" x14ac:dyDescent="0.35">
      <c r="E36" s="5" t="s">
        <v>492</v>
      </c>
      <c r="F36" s="8"/>
      <c r="G36" s="8"/>
      <c r="H36" s="8"/>
      <c r="I36" s="5" t="s">
        <v>496</v>
      </c>
      <c r="J36" s="5" t="s">
        <v>496</v>
      </c>
      <c r="K36" s="5" t="s">
        <v>496</v>
      </c>
    </row>
  </sheetData>
  <mergeCells count="29">
    <mergeCell ref="C1:C2"/>
    <mergeCell ref="B15:B17"/>
    <mergeCell ref="M5:M6"/>
    <mergeCell ref="L5:L6"/>
    <mergeCell ref="C18:D18"/>
    <mergeCell ref="N5:N6"/>
    <mergeCell ref="B27:B31"/>
    <mergeCell ref="B7:B11"/>
    <mergeCell ref="C13:C14"/>
    <mergeCell ref="C25:C26"/>
    <mergeCell ref="C16:C17"/>
    <mergeCell ref="B18:B20"/>
    <mergeCell ref="C21:D21"/>
    <mergeCell ref="B21:B23"/>
    <mergeCell ref="C24:D24"/>
    <mergeCell ref="C8:C11"/>
    <mergeCell ref="C30:C31"/>
    <mergeCell ref="C28:C29"/>
    <mergeCell ref="B24:B26"/>
    <mergeCell ref="C27:D27"/>
    <mergeCell ref="B12:B14"/>
    <mergeCell ref="A7:A34"/>
    <mergeCell ref="C7:D7"/>
    <mergeCell ref="B32:B34"/>
    <mergeCell ref="C19:C20"/>
    <mergeCell ref="C32:D32"/>
    <mergeCell ref="C22:C23"/>
    <mergeCell ref="C15:D15"/>
    <mergeCell ref="C12:D12"/>
  </mergeCells>
  <dataValidations count="1">
    <dataValidation type="custom" allowBlank="1" showErrorMessage="1" errorTitle="Error" error="Data is of incorrect type!" sqref="F7:K34" xr:uid="{00000000-0002-0000-2D01-000001000000}">
      <formula1>ISNUMBER(F7)</formula1>
    </dataValidation>
  </dataValidations>
  <hyperlinks>
    <hyperlink ref="A1" location="'Table of Contents'!A1" display="S.26.09.01.03 - Internal model - Market and credit risk for financial instruments - Sensitivities (values)" xr:uid="{00000000-0004-0000-2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D01-000000000000}">
          <x14:formula1>
            <xm:f>Enumerations!$A$1027:$A$1027</xm:f>
          </x14:formula1>
          <xm:sqref>B3</xm:sqref>
        </x14:dataValidation>
      </x14:dataValidations>
    </ext>
  </extLst>
</worksheet>
</file>

<file path=xl/worksheets/sheet30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1-000000000000}">
  <sheetPr codeName="Sheet303">
    <pageSetUpPr autoPageBreaks="0"/>
  </sheetPr>
  <dimension ref="A1:D9"/>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5963</v>
      </c>
      <c r="C1" s="31" t="s">
        <v>20</v>
      </c>
    </row>
    <row r="2" spans="1:4" x14ac:dyDescent="0.35">
      <c r="C2" s="32"/>
    </row>
    <row r="3" spans="1:4" ht="10" customHeight="1" x14ac:dyDescent="0.35">
      <c r="A3" s="3" t="s">
        <v>2</v>
      </c>
      <c r="B3" s="2"/>
    </row>
    <row r="5" spans="1:4" ht="11" customHeight="1" x14ac:dyDescent="0.35">
      <c r="C5" s="3" t="s">
        <v>5812</v>
      </c>
      <c r="D5" s="33" t="s">
        <v>14</v>
      </c>
    </row>
    <row r="6" spans="1:4" ht="11" customHeight="1" x14ac:dyDescent="0.35">
      <c r="C6" s="4" t="s">
        <v>515</v>
      </c>
      <c r="D6" s="34"/>
    </row>
    <row r="7" spans="1:4" ht="11" customHeight="1" x14ac:dyDescent="0.35">
      <c r="A7" s="7" t="s">
        <v>5814</v>
      </c>
      <c r="B7" s="4" t="s">
        <v>520</v>
      </c>
      <c r="C7" s="6"/>
      <c r="D7" s="5" t="s">
        <v>5818</v>
      </c>
    </row>
    <row r="8" spans="1:4" ht="11" customHeight="1" x14ac:dyDescent="0.35">
      <c r="A8" s="7" t="s">
        <v>5815</v>
      </c>
      <c r="B8" s="4" t="s">
        <v>522</v>
      </c>
      <c r="C8" s="6"/>
      <c r="D8" s="5" t="s">
        <v>5819</v>
      </c>
    </row>
    <row r="9" spans="1:4" ht="11" customHeight="1" x14ac:dyDescent="0.35">
      <c r="A9" s="7" t="s">
        <v>5816</v>
      </c>
      <c r="B9" s="9" t="s">
        <v>524</v>
      </c>
      <c r="C9" s="6"/>
      <c r="D9" s="5" t="s">
        <v>5820</v>
      </c>
    </row>
  </sheetData>
  <mergeCells count="2">
    <mergeCell ref="C1:C2"/>
    <mergeCell ref="D5:D6"/>
  </mergeCells>
  <hyperlinks>
    <hyperlink ref="A1" location="'Table of Contents'!A1" display="S.26.09.04.01 - Internal model - Market and credit risk for financial instruments - memorandum items" xr:uid="{00000000-0004-0000-2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2E01-000000000000}">
          <x14:formula1>
            <xm:f>Enumerations!$A$1028:$A$1028</xm:f>
          </x14:formula1>
          <xm:sqref>B3</xm:sqref>
        </x14:dataValidation>
        <x14:dataValidation type="list" allowBlank="1" showErrorMessage="1" errorTitle="Error" error="Data is of incorrect type!" xr:uid="{00000000-0002-0000-2E01-000001000000}">
          <x14:formula1>
            <xm:f>Enumerations!$A$1029:$B$1029</xm:f>
          </x14:formula1>
          <xm:sqref>C7</xm:sqref>
        </x14:dataValidation>
        <x14:dataValidation type="list" allowBlank="1" showErrorMessage="1" errorTitle="Error" error="Data is of incorrect type!" xr:uid="{00000000-0002-0000-2E01-000002000000}">
          <x14:formula1>
            <xm:f>Enumerations!$A$1030:$B$1030</xm:f>
          </x14:formula1>
          <xm:sqref>C8</xm:sqref>
        </x14:dataValidation>
        <x14:dataValidation type="list" allowBlank="1" showErrorMessage="1" errorTitle="Error" error="Data is of incorrect type!" xr:uid="{00000000-0002-0000-2E01-000003000000}">
          <x14:formula1>
            <xm:f>Enumerations!$A$1031:$C$1031</xm:f>
          </x14:formula1>
          <xm:sqref>C9</xm:sqref>
        </x14:dataValidation>
      </x14:dataValidations>
    </ext>
  </extLst>
</worksheet>
</file>

<file path=xl/worksheets/sheet30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1-000000000000}">
  <sheetPr codeName="Sheet304">
    <pageSetUpPr autoPageBreaks="0"/>
  </sheetPr>
  <dimension ref="A1:AL33"/>
  <sheetViews>
    <sheetView showGridLines="0" zoomScale="80" zoomScaleNormal="80" workbookViewId="0">
      <pane xSplit="5" ySplit="7" topLeftCell="F8" activePane="bottomRight" state="frozen"/>
      <selection pane="topRight" activeCell="F1" sqref="F1"/>
      <selection pane="bottomLeft" activeCell="A8" sqref="A8"/>
      <selection pane="bottomRight"/>
    </sheetView>
  </sheetViews>
  <sheetFormatPr defaultRowHeight="14.5" x14ac:dyDescent="0.35"/>
  <cols>
    <col min="1" max="38" width="15" customWidth="1"/>
  </cols>
  <sheetData>
    <row r="1" spans="1:38" ht="11" customHeight="1" x14ac:dyDescent="0.35">
      <c r="A1" s="1" t="s">
        <v>5964</v>
      </c>
      <c r="C1" s="31" t="s">
        <v>20</v>
      </c>
    </row>
    <row r="2" spans="1:38" x14ac:dyDescent="0.35">
      <c r="C2" s="32"/>
    </row>
    <row r="3" spans="1:38" ht="10" customHeight="1" x14ac:dyDescent="0.35">
      <c r="A3" s="3" t="s">
        <v>2</v>
      </c>
      <c r="B3" s="2"/>
    </row>
    <row r="5" spans="1:38" ht="11" customHeight="1" x14ac:dyDescent="0.35">
      <c r="F5" s="35" t="s">
        <v>5830</v>
      </c>
      <c r="G5" s="35" t="s">
        <v>5831</v>
      </c>
      <c r="H5" s="35" t="s">
        <v>5832</v>
      </c>
      <c r="I5" s="35" t="s">
        <v>5833</v>
      </c>
      <c r="J5" s="35" t="s">
        <v>5834</v>
      </c>
      <c r="K5" s="35" t="s">
        <v>5835</v>
      </c>
      <c r="L5" s="36"/>
      <c r="M5" s="36"/>
      <c r="N5" s="36"/>
      <c r="O5" s="36"/>
      <c r="P5" s="36"/>
      <c r="Q5" s="36"/>
      <c r="R5" s="36"/>
      <c r="S5" s="36"/>
      <c r="T5" s="36"/>
      <c r="U5" s="36"/>
      <c r="V5" s="36"/>
      <c r="W5" s="36"/>
      <c r="X5" s="36"/>
      <c r="Y5" s="36"/>
      <c r="Z5" s="36"/>
      <c r="AA5" s="36"/>
      <c r="AB5" s="36"/>
      <c r="AC5" s="36"/>
      <c r="AD5" s="36"/>
      <c r="AE5" s="36"/>
      <c r="AF5" s="36"/>
      <c r="AG5" s="36"/>
      <c r="AH5" s="36"/>
    </row>
    <row r="6" spans="1:38" ht="11" customHeight="1" x14ac:dyDescent="0.35">
      <c r="F6" s="36"/>
      <c r="G6" s="36"/>
      <c r="H6" s="36"/>
      <c r="I6" s="36"/>
      <c r="J6" s="36"/>
      <c r="K6" s="3" t="s">
        <v>5836</v>
      </c>
      <c r="L6" s="3" t="s">
        <v>5837</v>
      </c>
      <c r="M6" s="3" t="s">
        <v>5838</v>
      </c>
      <c r="N6" s="3" t="s">
        <v>5839</v>
      </c>
      <c r="O6" s="3" t="s">
        <v>5840</v>
      </c>
      <c r="P6" s="3" t="s">
        <v>5841</v>
      </c>
      <c r="Q6" s="3" t="s">
        <v>5842</v>
      </c>
      <c r="R6" s="3" t="s">
        <v>5843</v>
      </c>
      <c r="S6" s="3" t="s">
        <v>5844</v>
      </c>
      <c r="T6" s="3" t="s">
        <v>5845</v>
      </c>
      <c r="U6" s="3" t="s">
        <v>5846</v>
      </c>
      <c r="V6" s="3" t="s">
        <v>5847</v>
      </c>
      <c r="W6" s="3" t="s">
        <v>5848</v>
      </c>
      <c r="X6" s="3" t="s">
        <v>5849</v>
      </c>
      <c r="Y6" s="3" t="s">
        <v>5850</v>
      </c>
      <c r="Z6" s="3" t="s">
        <v>5851</v>
      </c>
      <c r="AA6" s="3" t="s">
        <v>5852</v>
      </c>
      <c r="AB6" s="3" t="s">
        <v>5853</v>
      </c>
      <c r="AC6" s="3" t="s">
        <v>5854</v>
      </c>
      <c r="AD6" s="3" t="s">
        <v>5855</v>
      </c>
      <c r="AE6" s="3" t="s">
        <v>5856</v>
      </c>
      <c r="AF6" s="3" t="s">
        <v>5857</v>
      </c>
      <c r="AG6" s="3" t="s">
        <v>5858</v>
      </c>
      <c r="AH6" s="3" t="s">
        <v>5859</v>
      </c>
      <c r="AI6" s="33" t="s">
        <v>4941</v>
      </c>
      <c r="AJ6" s="33" t="s">
        <v>4953</v>
      </c>
      <c r="AK6" s="33" t="s">
        <v>5878</v>
      </c>
      <c r="AL6" s="33" t="s">
        <v>4942</v>
      </c>
    </row>
    <row r="7" spans="1:38" ht="11" customHeight="1" x14ac:dyDescent="0.35">
      <c r="F7" s="4" t="s">
        <v>1332</v>
      </c>
      <c r="G7" s="4" t="s">
        <v>1339</v>
      </c>
      <c r="H7" s="4" t="s">
        <v>1554</v>
      </c>
      <c r="I7" s="4" t="s">
        <v>1348</v>
      </c>
      <c r="J7" s="4" t="s">
        <v>1276</v>
      </c>
      <c r="K7" s="4" t="s">
        <v>1278</v>
      </c>
      <c r="L7" s="4" t="s">
        <v>1280</v>
      </c>
      <c r="M7" s="4" t="s">
        <v>1353</v>
      </c>
      <c r="N7" s="4" t="s">
        <v>1588</v>
      </c>
      <c r="O7" s="4" t="s">
        <v>1590</v>
      </c>
      <c r="P7" s="4" t="s">
        <v>1370</v>
      </c>
      <c r="Q7" s="4" t="s">
        <v>1818</v>
      </c>
      <c r="R7" s="4" t="s">
        <v>1820</v>
      </c>
      <c r="S7" s="4" t="s">
        <v>1822</v>
      </c>
      <c r="T7" s="4" t="s">
        <v>1824</v>
      </c>
      <c r="U7" s="4" t="s">
        <v>1966</v>
      </c>
      <c r="V7" s="4" t="s">
        <v>1967</v>
      </c>
      <c r="W7" s="4" t="s">
        <v>2007</v>
      </c>
      <c r="X7" s="4" t="s">
        <v>1826</v>
      </c>
      <c r="Y7" s="4" t="s">
        <v>1890</v>
      </c>
      <c r="Z7" s="4" t="s">
        <v>1892</v>
      </c>
      <c r="AA7" s="4" t="s">
        <v>1894</v>
      </c>
      <c r="AB7" s="4" t="s">
        <v>1896</v>
      </c>
      <c r="AC7" s="4" t="s">
        <v>1898</v>
      </c>
      <c r="AD7" s="4" t="s">
        <v>1900</v>
      </c>
      <c r="AE7" s="4" t="s">
        <v>1903</v>
      </c>
      <c r="AF7" s="4" t="s">
        <v>1905</v>
      </c>
      <c r="AG7" s="4" t="s">
        <v>2015</v>
      </c>
      <c r="AH7" s="4" t="s">
        <v>1906</v>
      </c>
      <c r="AI7" s="34"/>
      <c r="AJ7" s="34"/>
      <c r="AK7" s="34"/>
      <c r="AL7" s="34"/>
    </row>
    <row r="8" spans="1:38" ht="11" customHeight="1" x14ac:dyDescent="0.35">
      <c r="A8" s="38" t="s">
        <v>5860</v>
      </c>
      <c r="B8" s="39"/>
      <c r="C8" s="39"/>
      <c r="D8" s="39"/>
      <c r="E8" s="4" t="s">
        <v>518</v>
      </c>
      <c r="F8" s="6"/>
      <c r="G8" s="6"/>
      <c r="H8" s="6"/>
      <c r="I8" s="6"/>
      <c r="J8" s="6"/>
      <c r="K8" s="12"/>
      <c r="L8" s="12"/>
      <c r="M8" s="12"/>
      <c r="N8" s="12"/>
      <c r="O8" s="12"/>
      <c r="P8" s="12"/>
      <c r="Q8" s="12"/>
      <c r="R8" s="12"/>
      <c r="S8" s="12"/>
      <c r="T8" s="12"/>
      <c r="U8" s="12"/>
      <c r="V8" s="12"/>
      <c r="W8" s="12"/>
      <c r="X8" s="12"/>
      <c r="Y8" s="12"/>
      <c r="Z8" s="12"/>
      <c r="AA8" s="12"/>
      <c r="AB8" s="12"/>
      <c r="AC8" s="12"/>
      <c r="AD8" s="12"/>
      <c r="AE8" s="12"/>
      <c r="AF8" s="12"/>
      <c r="AG8" s="12"/>
      <c r="AH8" s="12"/>
      <c r="AI8" s="5" t="s">
        <v>4952</v>
      </c>
      <c r="AJ8" s="5" t="s">
        <v>4956</v>
      </c>
      <c r="AK8" s="8"/>
      <c r="AL8" s="5" t="s">
        <v>5108</v>
      </c>
    </row>
    <row r="9" spans="1:38" ht="11" customHeight="1" x14ac:dyDescent="0.35">
      <c r="A9" s="36"/>
      <c r="B9" s="37" t="s">
        <v>5861</v>
      </c>
      <c r="C9" s="36"/>
      <c r="D9" s="36"/>
      <c r="E9" s="4" t="s">
        <v>520</v>
      </c>
      <c r="F9" s="6"/>
      <c r="G9" s="6"/>
      <c r="H9" s="6"/>
      <c r="I9" s="6"/>
      <c r="J9" s="6"/>
      <c r="K9" s="12"/>
      <c r="L9" s="12"/>
      <c r="M9" s="12"/>
      <c r="N9" s="12"/>
      <c r="O9" s="12"/>
      <c r="P9" s="12"/>
      <c r="Q9" s="12"/>
      <c r="R9" s="12"/>
      <c r="S9" s="12"/>
      <c r="T9" s="12"/>
      <c r="U9" s="12"/>
      <c r="V9" s="12"/>
      <c r="W9" s="12"/>
      <c r="X9" s="12"/>
      <c r="Y9" s="12"/>
      <c r="Z9" s="12"/>
      <c r="AA9" s="12"/>
      <c r="AB9" s="12"/>
      <c r="AC9" s="12"/>
      <c r="AD9" s="12"/>
      <c r="AE9" s="12"/>
      <c r="AF9" s="12"/>
      <c r="AG9" s="12"/>
      <c r="AH9" s="12"/>
      <c r="AI9" s="5" t="s">
        <v>5109</v>
      </c>
      <c r="AJ9" s="5" t="s">
        <v>4956</v>
      </c>
      <c r="AK9" s="8"/>
      <c r="AL9" s="5" t="s">
        <v>5108</v>
      </c>
    </row>
    <row r="10" spans="1:38" ht="11" customHeight="1" x14ac:dyDescent="0.35">
      <c r="A10" s="36"/>
      <c r="B10" s="37" t="s">
        <v>5862</v>
      </c>
      <c r="C10" s="36"/>
      <c r="D10" s="36"/>
      <c r="E10" s="4" t="s">
        <v>522</v>
      </c>
      <c r="F10" s="6"/>
      <c r="G10" s="6"/>
      <c r="H10" s="6"/>
      <c r="I10" s="6"/>
      <c r="J10" s="6"/>
      <c r="K10" s="12"/>
      <c r="L10" s="12"/>
      <c r="M10" s="12"/>
      <c r="N10" s="12"/>
      <c r="O10" s="12"/>
      <c r="P10" s="12"/>
      <c r="Q10" s="12"/>
      <c r="R10" s="12"/>
      <c r="S10" s="12"/>
      <c r="T10" s="12"/>
      <c r="U10" s="12"/>
      <c r="V10" s="12"/>
      <c r="W10" s="12"/>
      <c r="X10" s="12"/>
      <c r="Y10" s="12"/>
      <c r="Z10" s="12"/>
      <c r="AA10" s="12"/>
      <c r="AB10" s="12"/>
      <c r="AC10" s="12"/>
      <c r="AD10" s="12"/>
      <c r="AE10" s="12"/>
      <c r="AF10" s="12"/>
      <c r="AG10" s="12"/>
      <c r="AH10" s="12"/>
      <c r="AI10" s="5" t="s">
        <v>4949</v>
      </c>
      <c r="AJ10" s="5" t="s">
        <v>4956</v>
      </c>
      <c r="AK10" s="8"/>
      <c r="AL10" s="5" t="s">
        <v>5108</v>
      </c>
    </row>
    <row r="11" spans="1:38" ht="11" customHeight="1" x14ac:dyDescent="0.35">
      <c r="A11" s="36"/>
      <c r="B11" s="37" t="s">
        <v>5863</v>
      </c>
      <c r="C11" s="38" t="s">
        <v>5864</v>
      </c>
      <c r="D11" s="10"/>
      <c r="E11" s="4" t="s">
        <v>524</v>
      </c>
      <c r="F11" s="6"/>
      <c r="G11" s="6"/>
      <c r="H11" s="6"/>
      <c r="I11" s="6"/>
      <c r="J11" s="6"/>
      <c r="K11" s="12"/>
      <c r="L11" s="12"/>
      <c r="M11" s="12"/>
      <c r="N11" s="12"/>
      <c r="O11" s="12"/>
      <c r="P11" s="12"/>
      <c r="Q11" s="12"/>
      <c r="R11" s="12"/>
      <c r="S11" s="12"/>
      <c r="T11" s="12"/>
      <c r="U11" s="12"/>
      <c r="V11" s="12"/>
      <c r="W11" s="12"/>
      <c r="X11" s="12"/>
      <c r="Y11" s="12"/>
      <c r="Z11" s="12"/>
      <c r="AA11" s="12"/>
      <c r="AB11" s="12"/>
      <c r="AC11" s="12"/>
      <c r="AD11" s="12"/>
      <c r="AE11" s="12"/>
      <c r="AF11" s="12"/>
      <c r="AG11" s="12"/>
      <c r="AH11" s="12"/>
      <c r="AI11" s="5" t="s">
        <v>4952</v>
      </c>
      <c r="AJ11" s="5" t="s">
        <v>4956</v>
      </c>
      <c r="AK11" s="8"/>
      <c r="AL11" s="5" t="s">
        <v>5269</v>
      </c>
    </row>
    <row r="12" spans="1:38" ht="11" customHeight="1" x14ac:dyDescent="0.35">
      <c r="A12" s="36"/>
      <c r="B12" s="36"/>
      <c r="C12" s="36"/>
      <c r="D12" s="7" t="s">
        <v>5865</v>
      </c>
      <c r="E12" s="4" t="s">
        <v>885</v>
      </c>
      <c r="F12" s="6"/>
      <c r="G12" s="6"/>
      <c r="H12" s="6"/>
      <c r="I12" s="6"/>
      <c r="J12" s="6"/>
      <c r="K12" s="6"/>
      <c r="L12" s="6"/>
      <c r="M12" s="6"/>
      <c r="N12" s="6"/>
      <c r="O12" s="6"/>
      <c r="P12" s="6"/>
      <c r="Q12" s="6"/>
      <c r="R12" s="6"/>
      <c r="S12" s="6"/>
      <c r="T12" s="6"/>
      <c r="U12" s="6"/>
      <c r="V12" s="6"/>
      <c r="W12" s="6"/>
      <c r="X12" s="6"/>
      <c r="Y12" s="6"/>
      <c r="Z12" s="6"/>
      <c r="AA12" s="6"/>
      <c r="AB12" s="6"/>
      <c r="AC12" s="6"/>
      <c r="AD12" s="6"/>
      <c r="AE12" s="6"/>
      <c r="AF12" s="6"/>
      <c r="AG12" s="6"/>
      <c r="AH12" s="6"/>
      <c r="AI12" s="5" t="s">
        <v>5109</v>
      </c>
      <c r="AJ12" s="5" t="s">
        <v>4956</v>
      </c>
      <c r="AK12" s="8"/>
      <c r="AL12" s="5" t="s">
        <v>5269</v>
      </c>
    </row>
    <row r="13" spans="1:38" ht="11" customHeight="1" x14ac:dyDescent="0.35">
      <c r="A13" s="36"/>
      <c r="B13" s="36"/>
      <c r="C13" s="36"/>
      <c r="D13" s="7" t="s">
        <v>5866</v>
      </c>
      <c r="E13" s="4" t="s">
        <v>526</v>
      </c>
      <c r="F13" s="6"/>
      <c r="G13" s="6"/>
      <c r="H13" s="6"/>
      <c r="I13" s="6"/>
      <c r="J13" s="6"/>
      <c r="K13" s="6"/>
      <c r="L13" s="6"/>
      <c r="M13" s="6"/>
      <c r="N13" s="6"/>
      <c r="O13" s="6"/>
      <c r="P13" s="6"/>
      <c r="Q13" s="6"/>
      <c r="R13" s="6"/>
      <c r="S13" s="6"/>
      <c r="T13" s="6"/>
      <c r="U13" s="6"/>
      <c r="V13" s="6"/>
      <c r="W13" s="6"/>
      <c r="X13" s="6"/>
      <c r="Y13" s="6"/>
      <c r="Z13" s="6"/>
      <c r="AA13" s="6"/>
      <c r="AB13" s="6"/>
      <c r="AC13" s="6"/>
      <c r="AD13" s="6"/>
      <c r="AE13" s="6"/>
      <c r="AF13" s="6"/>
      <c r="AG13" s="6"/>
      <c r="AH13" s="6"/>
      <c r="AI13" s="5" t="s">
        <v>4952</v>
      </c>
      <c r="AJ13" s="5" t="s">
        <v>4956</v>
      </c>
      <c r="AK13" s="8"/>
      <c r="AL13" s="5" t="s">
        <v>5879</v>
      </c>
    </row>
    <row r="14" spans="1:38" ht="11" customHeight="1" x14ac:dyDescent="0.35">
      <c r="A14" s="36"/>
      <c r="B14" s="36"/>
      <c r="C14" s="36"/>
      <c r="D14" s="7" t="s">
        <v>5867</v>
      </c>
      <c r="E14" s="4" t="s">
        <v>954</v>
      </c>
      <c r="F14" s="6"/>
      <c r="G14" s="6"/>
      <c r="H14" s="6"/>
      <c r="I14" s="6"/>
      <c r="J14" s="6"/>
      <c r="K14" s="6"/>
      <c r="L14" s="6"/>
      <c r="M14" s="6"/>
      <c r="N14" s="6"/>
      <c r="O14" s="6"/>
      <c r="P14" s="6"/>
      <c r="Q14" s="6"/>
      <c r="R14" s="6"/>
      <c r="S14" s="6"/>
      <c r="T14" s="6"/>
      <c r="U14" s="6"/>
      <c r="V14" s="6"/>
      <c r="W14" s="6"/>
      <c r="X14" s="6"/>
      <c r="Y14" s="6"/>
      <c r="Z14" s="6"/>
      <c r="AA14" s="6"/>
      <c r="AB14" s="6"/>
      <c r="AC14" s="6"/>
      <c r="AD14" s="6"/>
      <c r="AE14" s="6"/>
      <c r="AF14" s="6"/>
      <c r="AG14" s="6"/>
      <c r="AH14" s="6"/>
      <c r="AI14" s="5" t="s">
        <v>4952</v>
      </c>
      <c r="AJ14" s="5" t="s">
        <v>4956</v>
      </c>
      <c r="AK14" s="8"/>
      <c r="AL14" s="5" t="s">
        <v>5755</v>
      </c>
    </row>
    <row r="15" spans="1:38" ht="11" customHeight="1" x14ac:dyDescent="0.35">
      <c r="A15" s="36"/>
      <c r="B15" s="36"/>
      <c r="C15" s="37" t="s">
        <v>5730</v>
      </c>
      <c r="D15" s="36"/>
      <c r="E15" s="4" t="s">
        <v>956</v>
      </c>
      <c r="F15" s="6"/>
      <c r="G15" s="6"/>
      <c r="H15" s="6"/>
      <c r="I15" s="6"/>
      <c r="J15" s="6"/>
      <c r="K15" s="6"/>
      <c r="L15" s="6"/>
      <c r="M15" s="6"/>
      <c r="N15" s="6"/>
      <c r="O15" s="6"/>
      <c r="P15" s="6"/>
      <c r="Q15" s="6"/>
      <c r="R15" s="6"/>
      <c r="S15" s="6"/>
      <c r="T15" s="6"/>
      <c r="U15" s="6"/>
      <c r="V15" s="6"/>
      <c r="W15" s="6"/>
      <c r="X15" s="6"/>
      <c r="Y15" s="6"/>
      <c r="Z15" s="6"/>
      <c r="AA15" s="6"/>
      <c r="AB15" s="6"/>
      <c r="AC15" s="6"/>
      <c r="AD15" s="6"/>
      <c r="AE15" s="6"/>
      <c r="AF15" s="6"/>
      <c r="AG15" s="6"/>
      <c r="AH15" s="6"/>
      <c r="AI15" s="5" t="s">
        <v>4952</v>
      </c>
      <c r="AJ15" s="5" t="s">
        <v>4956</v>
      </c>
      <c r="AK15" s="8"/>
      <c r="AL15" s="5" t="s">
        <v>5756</v>
      </c>
    </row>
    <row r="16" spans="1:38" ht="11" customHeight="1" x14ac:dyDescent="0.35">
      <c r="A16" s="36"/>
      <c r="B16" s="36"/>
      <c r="C16" s="38" t="s">
        <v>5868</v>
      </c>
      <c r="D16" s="10"/>
      <c r="E16" s="4" t="s">
        <v>960</v>
      </c>
      <c r="F16" s="6"/>
      <c r="G16" s="6"/>
      <c r="H16" s="6"/>
      <c r="I16" s="6"/>
      <c r="J16" s="6"/>
      <c r="K16" s="12"/>
      <c r="L16" s="12"/>
      <c r="M16" s="12"/>
      <c r="N16" s="12"/>
      <c r="O16" s="12"/>
      <c r="P16" s="12"/>
      <c r="Q16" s="12"/>
      <c r="R16" s="12"/>
      <c r="S16" s="12"/>
      <c r="T16" s="12"/>
      <c r="U16" s="12"/>
      <c r="V16" s="12"/>
      <c r="W16" s="12"/>
      <c r="X16" s="12"/>
      <c r="Y16" s="12"/>
      <c r="Z16" s="12"/>
      <c r="AA16" s="12"/>
      <c r="AB16" s="12"/>
      <c r="AC16" s="12"/>
      <c r="AD16" s="12"/>
      <c r="AE16" s="12"/>
      <c r="AF16" s="12"/>
      <c r="AG16" s="12"/>
      <c r="AH16" s="12"/>
      <c r="AI16" s="5" t="s">
        <v>4952</v>
      </c>
      <c r="AJ16" s="5" t="s">
        <v>4956</v>
      </c>
      <c r="AK16" s="8"/>
      <c r="AL16" s="5" t="s">
        <v>5240</v>
      </c>
    </row>
    <row r="17" spans="1:38" ht="11" customHeight="1" x14ac:dyDescent="0.35">
      <c r="A17" s="36"/>
      <c r="B17" s="36"/>
      <c r="C17" s="36"/>
      <c r="D17" s="7" t="s">
        <v>5869</v>
      </c>
      <c r="E17" s="4" t="s">
        <v>528</v>
      </c>
      <c r="F17" s="6"/>
      <c r="G17" s="6"/>
      <c r="H17" s="6"/>
      <c r="I17" s="6"/>
      <c r="J17" s="6"/>
      <c r="K17" s="6"/>
      <c r="L17" s="6"/>
      <c r="M17" s="6"/>
      <c r="N17" s="6"/>
      <c r="O17" s="6"/>
      <c r="P17" s="6"/>
      <c r="Q17" s="6"/>
      <c r="R17" s="6"/>
      <c r="S17" s="6"/>
      <c r="T17" s="6"/>
      <c r="U17" s="6"/>
      <c r="V17" s="6"/>
      <c r="W17" s="6"/>
      <c r="X17" s="6"/>
      <c r="Y17" s="6"/>
      <c r="Z17" s="6"/>
      <c r="AA17" s="6"/>
      <c r="AB17" s="6"/>
      <c r="AC17" s="6"/>
      <c r="AD17" s="6"/>
      <c r="AE17" s="6"/>
      <c r="AF17" s="6"/>
      <c r="AG17" s="6"/>
      <c r="AH17" s="6"/>
      <c r="AI17" s="5" t="s">
        <v>5109</v>
      </c>
      <c r="AJ17" s="5" t="s">
        <v>4956</v>
      </c>
      <c r="AK17" s="8"/>
      <c r="AL17" s="5" t="s">
        <v>5240</v>
      </c>
    </row>
    <row r="18" spans="1:38" ht="11" customHeight="1" x14ac:dyDescent="0.35">
      <c r="A18" s="36"/>
      <c r="B18" s="36"/>
      <c r="C18" s="36"/>
      <c r="D18" s="7" t="s">
        <v>5870</v>
      </c>
      <c r="E18" s="4" t="s">
        <v>536</v>
      </c>
      <c r="F18" s="6"/>
      <c r="G18" s="6"/>
      <c r="H18" s="6"/>
      <c r="I18" s="6"/>
      <c r="J18" s="6"/>
      <c r="K18" s="6"/>
      <c r="L18" s="6"/>
      <c r="M18" s="6"/>
      <c r="N18" s="6"/>
      <c r="O18" s="6"/>
      <c r="P18" s="6"/>
      <c r="Q18" s="6"/>
      <c r="R18" s="6"/>
      <c r="S18" s="6"/>
      <c r="T18" s="6"/>
      <c r="U18" s="6"/>
      <c r="V18" s="6"/>
      <c r="W18" s="6"/>
      <c r="X18" s="6"/>
      <c r="Y18" s="6"/>
      <c r="Z18" s="6"/>
      <c r="AA18" s="6"/>
      <c r="AB18" s="6"/>
      <c r="AC18" s="6"/>
      <c r="AD18" s="6"/>
      <c r="AE18" s="6"/>
      <c r="AF18" s="6"/>
      <c r="AG18" s="6"/>
      <c r="AH18" s="6"/>
      <c r="AI18" s="5" t="s">
        <v>4952</v>
      </c>
      <c r="AJ18" s="5" t="s">
        <v>4956</v>
      </c>
      <c r="AK18" s="8"/>
      <c r="AL18" s="5" t="s">
        <v>5880</v>
      </c>
    </row>
    <row r="19" spans="1:38" ht="11" customHeight="1" x14ac:dyDescent="0.35">
      <c r="A19" s="36"/>
      <c r="B19" s="36"/>
      <c r="C19" s="36"/>
      <c r="D19" s="7" t="s">
        <v>5871</v>
      </c>
      <c r="E19" s="4" t="s">
        <v>794</v>
      </c>
      <c r="F19" s="6"/>
      <c r="G19" s="6"/>
      <c r="H19" s="6"/>
      <c r="I19" s="6"/>
      <c r="J19" s="6"/>
      <c r="K19" s="6"/>
      <c r="L19" s="6"/>
      <c r="M19" s="6"/>
      <c r="N19" s="6"/>
      <c r="O19" s="6"/>
      <c r="P19" s="6"/>
      <c r="Q19" s="6"/>
      <c r="R19" s="6"/>
      <c r="S19" s="6"/>
      <c r="T19" s="6"/>
      <c r="U19" s="6"/>
      <c r="V19" s="6"/>
      <c r="W19" s="6"/>
      <c r="X19" s="6"/>
      <c r="Y19" s="6"/>
      <c r="Z19" s="6"/>
      <c r="AA19" s="6"/>
      <c r="AB19" s="6"/>
      <c r="AC19" s="6"/>
      <c r="AD19" s="6"/>
      <c r="AE19" s="6"/>
      <c r="AF19" s="6"/>
      <c r="AG19" s="6"/>
      <c r="AH19" s="6"/>
      <c r="AI19" s="5" t="s">
        <v>4952</v>
      </c>
      <c r="AJ19" s="5" t="s">
        <v>4956</v>
      </c>
      <c r="AK19" s="8"/>
      <c r="AL19" s="5" t="s">
        <v>5757</v>
      </c>
    </row>
    <row r="20" spans="1:38" ht="11" customHeight="1" x14ac:dyDescent="0.35">
      <c r="A20" s="36"/>
      <c r="B20" s="36"/>
      <c r="C20" s="37" t="s">
        <v>5198</v>
      </c>
      <c r="D20" s="36"/>
      <c r="E20" s="4" t="s">
        <v>965</v>
      </c>
      <c r="F20" s="6"/>
      <c r="G20" s="6"/>
      <c r="H20" s="6"/>
      <c r="I20" s="6"/>
      <c r="J20" s="6"/>
      <c r="K20" s="6"/>
      <c r="L20" s="6"/>
      <c r="M20" s="6"/>
      <c r="N20" s="6"/>
      <c r="O20" s="6"/>
      <c r="P20" s="6"/>
      <c r="Q20" s="6"/>
      <c r="R20" s="6"/>
      <c r="S20" s="6"/>
      <c r="T20" s="6"/>
      <c r="U20" s="6"/>
      <c r="V20" s="6"/>
      <c r="W20" s="6"/>
      <c r="X20" s="6"/>
      <c r="Y20" s="6"/>
      <c r="Z20" s="6"/>
      <c r="AA20" s="6"/>
      <c r="AB20" s="6"/>
      <c r="AC20" s="6"/>
      <c r="AD20" s="6"/>
      <c r="AE20" s="6"/>
      <c r="AF20" s="6"/>
      <c r="AG20" s="6"/>
      <c r="AH20" s="6"/>
      <c r="AI20" s="5" t="s">
        <v>4952</v>
      </c>
      <c r="AJ20" s="5" t="s">
        <v>4956</v>
      </c>
      <c r="AK20" s="8"/>
      <c r="AL20" s="5" t="s">
        <v>5235</v>
      </c>
    </row>
    <row r="21" spans="1:38" ht="11" customHeight="1" x14ac:dyDescent="0.35">
      <c r="A21" s="36"/>
      <c r="B21" s="36"/>
      <c r="C21" s="37" t="s">
        <v>5227</v>
      </c>
      <c r="D21" s="36"/>
      <c r="E21" s="4" t="s">
        <v>538</v>
      </c>
      <c r="F21" s="6"/>
      <c r="G21" s="6"/>
      <c r="H21" s="6"/>
      <c r="I21" s="6"/>
      <c r="J21" s="6"/>
      <c r="K21" s="6"/>
      <c r="L21" s="6"/>
      <c r="M21" s="6"/>
      <c r="N21" s="6"/>
      <c r="O21" s="6"/>
      <c r="P21" s="6"/>
      <c r="Q21" s="6"/>
      <c r="R21" s="6"/>
      <c r="S21" s="6"/>
      <c r="T21" s="6"/>
      <c r="U21" s="6"/>
      <c r="V21" s="6"/>
      <c r="W21" s="6"/>
      <c r="X21" s="6"/>
      <c r="Y21" s="6"/>
      <c r="Z21" s="6"/>
      <c r="AA21" s="6"/>
      <c r="AB21" s="6"/>
      <c r="AC21" s="6"/>
      <c r="AD21" s="6"/>
      <c r="AE21" s="6"/>
      <c r="AF21" s="6"/>
      <c r="AG21" s="6"/>
      <c r="AH21" s="6"/>
      <c r="AI21" s="5" t="s">
        <v>4952</v>
      </c>
      <c r="AJ21" s="5" t="s">
        <v>4956</v>
      </c>
      <c r="AK21" s="8"/>
      <c r="AL21" s="5" t="s">
        <v>5270</v>
      </c>
    </row>
    <row r="22" spans="1:38" ht="11" customHeight="1" x14ac:dyDescent="0.35">
      <c r="A22" s="36"/>
      <c r="B22" s="38" t="s">
        <v>5872</v>
      </c>
      <c r="C22" s="39"/>
      <c r="D22" s="39"/>
      <c r="E22" s="4" t="s">
        <v>540</v>
      </c>
      <c r="F22" s="6"/>
      <c r="G22" s="6"/>
      <c r="H22" s="6"/>
      <c r="I22" s="6"/>
      <c r="J22" s="6"/>
      <c r="K22" s="12"/>
      <c r="L22" s="12"/>
      <c r="M22" s="12"/>
      <c r="N22" s="12"/>
      <c r="O22" s="12"/>
      <c r="P22" s="12"/>
      <c r="Q22" s="12"/>
      <c r="R22" s="12"/>
      <c r="S22" s="12"/>
      <c r="T22" s="12"/>
      <c r="U22" s="12"/>
      <c r="V22" s="12"/>
      <c r="W22" s="12"/>
      <c r="X22" s="12"/>
      <c r="Y22" s="12"/>
      <c r="Z22" s="12"/>
      <c r="AA22" s="12"/>
      <c r="AB22" s="12"/>
      <c r="AC22" s="12"/>
      <c r="AD22" s="12"/>
      <c r="AE22" s="12"/>
      <c r="AF22" s="12"/>
      <c r="AG22" s="12"/>
      <c r="AH22" s="12"/>
      <c r="AI22" s="5" t="s">
        <v>4952</v>
      </c>
      <c r="AJ22" s="5" t="s">
        <v>4956</v>
      </c>
      <c r="AK22" s="8"/>
      <c r="AL22" s="5" t="s">
        <v>5759</v>
      </c>
    </row>
    <row r="23" spans="1:38" ht="11" customHeight="1" x14ac:dyDescent="0.35">
      <c r="A23" s="36"/>
      <c r="B23" s="36"/>
      <c r="C23" s="37" t="s">
        <v>5873</v>
      </c>
      <c r="D23" s="36"/>
      <c r="E23" s="4" t="s">
        <v>544</v>
      </c>
      <c r="F23" s="6"/>
      <c r="G23" s="6"/>
      <c r="H23" s="6"/>
      <c r="I23" s="6"/>
      <c r="J23" s="6"/>
      <c r="K23" s="6"/>
      <c r="L23" s="6"/>
      <c r="M23" s="6"/>
      <c r="N23" s="6"/>
      <c r="O23" s="6"/>
      <c r="P23" s="6"/>
      <c r="Q23" s="6"/>
      <c r="R23" s="6"/>
      <c r="S23" s="6"/>
      <c r="T23" s="6"/>
      <c r="U23" s="6"/>
      <c r="V23" s="6"/>
      <c r="W23" s="6"/>
      <c r="X23" s="6"/>
      <c r="Y23" s="6"/>
      <c r="Z23" s="6"/>
      <c r="AA23" s="6"/>
      <c r="AB23" s="6"/>
      <c r="AC23" s="6"/>
      <c r="AD23" s="6"/>
      <c r="AE23" s="6"/>
      <c r="AF23" s="6"/>
      <c r="AG23" s="6"/>
      <c r="AH23" s="6"/>
      <c r="AI23" s="5" t="s">
        <v>5109</v>
      </c>
      <c r="AJ23" s="5" t="s">
        <v>4956</v>
      </c>
      <c r="AK23" s="8"/>
      <c r="AL23" s="5" t="s">
        <v>5759</v>
      </c>
    </row>
    <row r="24" spans="1:38" ht="11" customHeight="1" x14ac:dyDescent="0.35">
      <c r="A24" s="36"/>
      <c r="B24" s="36"/>
      <c r="C24" s="37" t="s">
        <v>5874</v>
      </c>
      <c r="D24" s="36"/>
      <c r="E24" s="4" t="s">
        <v>546</v>
      </c>
      <c r="F24" s="6"/>
      <c r="G24" s="6"/>
      <c r="H24" s="6"/>
      <c r="I24" s="6"/>
      <c r="J24" s="6"/>
      <c r="K24" s="6"/>
      <c r="L24" s="6"/>
      <c r="M24" s="6"/>
      <c r="N24" s="6"/>
      <c r="O24" s="6"/>
      <c r="P24" s="6"/>
      <c r="Q24" s="6"/>
      <c r="R24" s="6"/>
      <c r="S24" s="6"/>
      <c r="T24" s="6"/>
      <c r="U24" s="6"/>
      <c r="V24" s="6"/>
      <c r="W24" s="6"/>
      <c r="X24" s="6"/>
      <c r="Y24" s="6"/>
      <c r="Z24" s="6"/>
      <c r="AA24" s="6"/>
      <c r="AB24" s="6"/>
      <c r="AC24" s="6"/>
      <c r="AD24" s="6"/>
      <c r="AE24" s="6"/>
      <c r="AF24" s="6"/>
      <c r="AG24" s="6"/>
      <c r="AH24" s="6"/>
      <c r="AI24" s="5" t="s">
        <v>5109</v>
      </c>
      <c r="AJ24" s="5" t="s">
        <v>4956</v>
      </c>
      <c r="AK24" s="8"/>
      <c r="AL24" s="5" t="s">
        <v>5758</v>
      </c>
    </row>
    <row r="25" spans="1:38" ht="11" customHeight="1" x14ac:dyDescent="0.35">
      <c r="A25" s="36"/>
      <c r="B25" s="36"/>
      <c r="C25" s="38" t="s">
        <v>5875</v>
      </c>
      <c r="D25" s="10"/>
      <c r="E25" s="4" t="s">
        <v>970</v>
      </c>
      <c r="F25" s="6"/>
      <c r="G25" s="6"/>
      <c r="H25" s="6"/>
      <c r="I25" s="6"/>
      <c r="J25" s="6"/>
      <c r="K25" s="6"/>
      <c r="L25" s="6"/>
      <c r="M25" s="6"/>
      <c r="N25" s="6"/>
      <c r="O25" s="6"/>
      <c r="P25" s="6"/>
      <c r="Q25" s="6"/>
      <c r="R25" s="6"/>
      <c r="S25" s="6"/>
      <c r="T25" s="6"/>
      <c r="U25" s="6"/>
      <c r="V25" s="6"/>
      <c r="W25" s="6"/>
      <c r="X25" s="6"/>
      <c r="Y25" s="6"/>
      <c r="Z25" s="6"/>
      <c r="AA25" s="6"/>
      <c r="AB25" s="6"/>
      <c r="AC25" s="6"/>
      <c r="AD25" s="6"/>
      <c r="AE25" s="6"/>
      <c r="AF25" s="6"/>
      <c r="AG25" s="6"/>
      <c r="AH25" s="6"/>
      <c r="AI25" s="5" t="s">
        <v>4952</v>
      </c>
      <c r="AJ25" s="5" t="s">
        <v>4956</v>
      </c>
      <c r="AK25" s="8"/>
      <c r="AL25" s="5" t="s">
        <v>5248</v>
      </c>
    </row>
    <row r="26" spans="1:38" ht="11" customHeight="1" x14ac:dyDescent="0.35">
      <c r="A26" s="36"/>
      <c r="B26" s="36"/>
      <c r="C26" s="36"/>
      <c r="D26" s="7" t="s">
        <v>5876</v>
      </c>
      <c r="E26" s="4" t="s">
        <v>548</v>
      </c>
      <c r="F26" s="6"/>
      <c r="G26" s="6"/>
      <c r="H26" s="6"/>
      <c r="I26" s="6"/>
      <c r="J26" s="6"/>
      <c r="K26" s="6"/>
      <c r="L26" s="6"/>
      <c r="M26" s="6"/>
      <c r="N26" s="6"/>
      <c r="O26" s="6"/>
      <c r="P26" s="6"/>
      <c r="Q26" s="6"/>
      <c r="R26" s="6"/>
      <c r="S26" s="6"/>
      <c r="T26" s="6"/>
      <c r="U26" s="6"/>
      <c r="V26" s="6"/>
      <c r="W26" s="6"/>
      <c r="X26" s="6"/>
      <c r="Y26" s="6"/>
      <c r="Z26" s="6"/>
      <c r="AA26" s="6"/>
      <c r="AB26" s="6"/>
      <c r="AC26" s="6"/>
      <c r="AD26" s="6"/>
      <c r="AE26" s="6"/>
      <c r="AF26" s="6"/>
      <c r="AG26" s="6"/>
      <c r="AH26" s="6"/>
      <c r="AI26" s="5" t="s">
        <v>4952</v>
      </c>
      <c r="AJ26" s="5" t="s">
        <v>4956</v>
      </c>
      <c r="AK26" s="5" t="s">
        <v>5881</v>
      </c>
      <c r="AL26" s="5" t="s">
        <v>5248</v>
      </c>
    </row>
    <row r="27" spans="1:38" ht="11" customHeight="1" x14ac:dyDescent="0.35">
      <c r="A27" s="36"/>
      <c r="B27" s="36"/>
      <c r="C27" s="36"/>
      <c r="D27" s="7" t="s">
        <v>5877</v>
      </c>
      <c r="E27" s="4" t="s">
        <v>550</v>
      </c>
      <c r="F27" s="6"/>
      <c r="G27" s="6"/>
      <c r="H27" s="6"/>
      <c r="I27" s="6"/>
      <c r="J27" s="6"/>
      <c r="K27" s="6"/>
      <c r="L27" s="6"/>
      <c r="M27" s="6"/>
      <c r="N27" s="6"/>
      <c r="O27" s="6"/>
      <c r="P27" s="6"/>
      <c r="Q27" s="6"/>
      <c r="R27" s="6"/>
      <c r="S27" s="6"/>
      <c r="T27" s="6"/>
      <c r="U27" s="6"/>
      <c r="V27" s="6"/>
      <c r="W27" s="6"/>
      <c r="X27" s="6"/>
      <c r="Y27" s="6"/>
      <c r="Z27" s="6"/>
      <c r="AA27" s="6"/>
      <c r="AB27" s="6"/>
      <c r="AC27" s="6"/>
      <c r="AD27" s="6"/>
      <c r="AE27" s="6"/>
      <c r="AF27" s="6"/>
      <c r="AG27" s="6"/>
      <c r="AH27" s="6"/>
      <c r="AI27" s="5" t="s">
        <v>4952</v>
      </c>
      <c r="AJ27" s="5" t="s">
        <v>4956</v>
      </c>
      <c r="AK27" s="5" t="s">
        <v>5882</v>
      </c>
      <c r="AL27" s="5" t="s">
        <v>5248</v>
      </c>
    </row>
    <row r="28" spans="1:38" ht="11" customHeight="1" x14ac:dyDescent="0.35">
      <c r="E28" s="5" t="s">
        <v>14</v>
      </c>
      <c r="F28" s="5" t="s">
        <v>5886</v>
      </c>
      <c r="G28" s="5" t="s">
        <v>5886</v>
      </c>
      <c r="H28" s="5" t="s">
        <v>5886</v>
      </c>
      <c r="I28" s="5" t="s">
        <v>5886</v>
      </c>
      <c r="J28" s="5" t="s">
        <v>5886</v>
      </c>
      <c r="K28" s="5" t="s">
        <v>5890</v>
      </c>
      <c r="L28" s="5" t="s">
        <v>5890</v>
      </c>
      <c r="M28" s="5" t="s">
        <v>5890</v>
      </c>
      <c r="N28" s="5" t="s">
        <v>5890</v>
      </c>
      <c r="O28" s="5" t="s">
        <v>5890</v>
      </c>
      <c r="P28" s="5" t="s">
        <v>5890</v>
      </c>
      <c r="Q28" s="5" t="s">
        <v>5890</v>
      </c>
      <c r="R28" s="5" t="s">
        <v>5890</v>
      </c>
      <c r="S28" s="5" t="s">
        <v>5890</v>
      </c>
      <c r="T28" s="5" t="s">
        <v>5890</v>
      </c>
      <c r="U28" s="5" t="s">
        <v>5890</v>
      </c>
      <c r="V28" s="5" t="s">
        <v>5890</v>
      </c>
      <c r="W28" s="5" t="s">
        <v>5890</v>
      </c>
      <c r="X28" s="5" t="s">
        <v>5890</v>
      </c>
      <c r="Y28" s="5" t="s">
        <v>5890</v>
      </c>
      <c r="Z28" s="5" t="s">
        <v>5890</v>
      </c>
      <c r="AA28" s="5" t="s">
        <v>5890</v>
      </c>
      <c r="AB28" s="5" t="s">
        <v>5890</v>
      </c>
      <c r="AC28" s="5" t="s">
        <v>5890</v>
      </c>
      <c r="AD28" s="5" t="s">
        <v>5890</v>
      </c>
      <c r="AE28" s="5" t="s">
        <v>5890</v>
      </c>
      <c r="AF28" s="5" t="s">
        <v>5890</v>
      </c>
      <c r="AG28" s="5" t="s">
        <v>5890</v>
      </c>
      <c r="AH28" s="5" t="s">
        <v>5890</v>
      </c>
    </row>
    <row r="29" spans="1:38" ht="11" customHeight="1" x14ac:dyDescent="0.35">
      <c r="E29" s="5" t="s">
        <v>5883</v>
      </c>
      <c r="F29" s="5" t="s">
        <v>5887</v>
      </c>
      <c r="G29" s="5" t="s">
        <v>5887</v>
      </c>
      <c r="H29" s="5" t="s">
        <v>5887</v>
      </c>
      <c r="I29" s="5" t="s">
        <v>5887</v>
      </c>
      <c r="J29" s="5" t="s">
        <v>5887</v>
      </c>
      <c r="K29" s="8"/>
      <c r="L29" s="8"/>
      <c r="M29" s="5" t="s">
        <v>5893</v>
      </c>
      <c r="N29" s="5" t="s">
        <v>5894</v>
      </c>
      <c r="O29" s="5" t="s">
        <v>5895</v>
      </c>
      <c r="P29" s="5" t="s">
        <v>5896</v>
      </c>
      <c r="Q29" s="5" t="s">
        <v>5897</v>
      </c>
      <c r="R29" s="5" t="s">
        <v>5898</v>
      </c>
      <c r="S29" s="5" t="s">
        <v>5899</v>
      </c>
      <c r="T29" s="5" t="s">
        <v>5900</v>
      </c>
      <c r="U29" s="5" t="s">
        <v>5901</v>
      </c>
      <c r="V29" s="5" t="s">
        <v>5902</v>
      </c>
      <c r="W29" s="5" t="s">
        <v>5903</v>
      </c>
      <c r="X29" s="5" t="s">
        <v>5904</v>
      </c>
      <c r="Y29" s="5" t="s">
        <v>5905</v>
      </c>
      <c r="Z29" s="5" t="s">
        <v>5906</v>
      </c>
      <c r="AA29" s="5" t="s">
        <v>5907</v>
      </c>
      <c r="AB29" s="5" t="s">
        <v>5908</v>
      </c>
      <c r="AC29" s="5" t="s">
        <v>5909</v>
      </c>
      <c r="AD29" s="5" t="s">
        <v>5910</v>
      </c>
      <c r="AE29" s="5" t="s">
        <v>5911</v>
      </c>
      <c r="AF29" s="5" t="s">
        <v>5887</v>
      </c>
      <c r="AG29" s="5" t="s">
        <v>5912</v>
      </c>
      <c r="AH29" s="5" t="s">
        <v>5913</v>
      </c>
    </row>
    <row r="30" spans="1:38" ht="11" customHeight="1" x14ac:dyDescent="0.35">
      <c r="E30" s="5" t="s">
        <v>5884</v>
      </c>
      <c r="F30" s="5" t="s">
        <v>5888</v>
      </c>
      <c r="G30" s="5" t="s">
        <v>5888</v>
      </c>
      <c r="H30" s="5" t="s">
        <v>5888</v>
      </c>
      <c r="I30" s="5" t="s">
        <v>5888</v>
      </c>
      <c r="J30" s="5" t="s">
        <v>5888</v>
      </c>
      <c r="K30" s="5" t="s">
        <v>5888</v>
      </c>
      <c r="L30" s="5" t="s">
        <v>5888</v>
      </c>
      <c r="M30" s="5" t="s">
        <v>5888</v>
      </c>
      <c r="N30" s="5" t="s">
        <v>5888</v>
      </c>
      <c r="O30" s="5" t="s">
        <v>5888</v>
      </c>
      <c r="P30" s="5" t="s">
        <v>5888</v>
      </c>
      <c r="Q30" s="5" t="s">
        <v>5888</v>
      </c>
      <c r="R30" s="5" t="s">
        <v>5888</v>
      </c>
      <c r="S30" s="5" t="s">
        <v>5888</v>
      </c>
      <c r="T30" s="5" t="s">
        <v>5888</v>
      </c>
      <c r="U30" s="5" t="s">
        <v>5888</v>
      </c>
      <c r="V30" s="5" t="s">
        <v>5888</v>
      </c>
      <c r="W30" s="5" t="s">
        <v>5888</v>
      </c>
      <c r="X30" s="5" t="s">
        <v>5888</v>
      </c>
      <c r="Y30" s="5" t="s">
        <v>5888</v>
      </c>
      <c r="Z30" s="5" t="s">
        <v>5888</v>
      </c>
      <c r="AA30" s="5" t="s">
        <v>5888</v>
      </c>
      <c r="AB30" s="5" t="s">
        <v>5888</v>
      </c>
      <c r="AC30" s="5" t="s">
        <v>5888</v>
      </c>
      <c r="AD30" s="5" t="s">
        <v>5888</v>
      </c>
      <c r="AE30" s="5" t="s">
        <v>5888</v>
      </c>
      <c r="AF30" s="5" t="s">
        <v>5888</v>
      </c>
      <c r="AG30" s="5" t="s">
        <v>5888</v>
      </c>
      <c r="AH30" s="5" t="s">
        <v>5888</v>
      </c>
    </row>
    <row r="31" spans="1:38" ht="11" customHeight="1" x14ac:dyDescent="0.35">
      <c r="E31" s="5" t="s">
        <v>1572</v>
      </c>
      <c r="F31" s="8"/>
      <c r="G31" s="8"/>
      <c r="H31" s="8"/>
      <c r="I31" s="8"/>
      <c r="J31" s="8"/>
      <c r="K31" s="5" t="s">
        <v>3847</v>
      </c>
      <c r="L31" s="5" t="s">
        <v>5892</v>
      </c>
      <c r="M31" s="8"/>
      <c r="N31" s="8"/>
      <c r="O31" s="8"/>
      <c r="P31" s="8"/>
      <c r="Q31" s="8"/>
      <c r="R31" s="8"/>
      <c r="S31" s="8"/>
      <c r="T31" s="8"/>
      <c r="U31" s="8"/>
      <c r="V31" s="8"/>
      <c r="W31" s="8"/>
      <c r="X31" s="8"/>
      <c r="Y31" s="8"/>
      <c r="Z31" s="8"/>
      <c r="AA31" s="8"/>
      <c r="AB31" s="8"/>
      <c r="AC31" s="8"/>
      <c r="AD31" s="8"/>
      <c r="AE31" s="8"/>
      <c r="AF31" s="8"/>
      <c r="AG31" s="8"/>
      <c r="AH31" s="8"/>
    </row>
    <row r="32" spans="1:38" ht="11" customHeight="1" x14ac:dyDescent="0.35">
      <c r="E32" s="5" t="s">
        <v>4258</v>
      </c>
      <c r="F32" s="8"/>
      <c r="G32" s="5" t="s">
        <v>5914</v>
      </c>
      <c r="H32" s="5" t="s">
        <v>5915</v>
      </c>
      <c r="I32" s="5" t="s">
        <v>5916</v>
      </c>
      <c r="J32" s="5" t="s">
        <v>5917</v>
      </c>
      <c r="K32" s="8"/>
      <c r="L32" s="8"/>
      <c r="M32" s="8"/>
      <c r="N32" s="8"/>
      <c r="O32" s="8"/>
      <c r="P32" s="8"/>
      <c r="Q32" s="8"/>
      <c r="R32" s="8"/>
      <c r="S32" s="8"/>
      <c r="T32" s="8"/>
      <c r="U32" s="8"/>
      <c r="V32" s="8"/>
      <c r="W32" s="8"/>
      <c r="X32" s="8"/>
      <c r="Y32" s="8"/>
      <c r="Z32" s="8"/>
      <c r="AA32" s="8"/>
      <c r="AB32" s="8"/>
      <c r="AC32" s="8"/>
      <c r="AD32" s="8"/>
      <c r="AE32" s="8"/>
      <c r="AF32" s="8"/>
      <c r="AG32" s="8"/>
      <c r="AH32" s="8"/>
    </row>
    <row r="33" spans="5:34" ht="11" customHeight="1" x14ac:dyDescent="0.35">
      <c r="E33" s="5" t="s">
        <v>5885</v>
      </c>
      <c r="F33" s="5" t="s">
        <v>5889</v>
      </c>
      <c r="G33" s="5" t="s">
        <v>5889</v>
      </c>
      <c r="H33" s="5" t="s">
        <v>5889</v>
      </c>
      <c r="I33" s="5" t="s">
        <v>5889</v>
      </c>
      <c r="J33" s="5" t="s">
        <v>5889</v>
      </c>
      <c r="K33" s="5" t="s">
        <v>5891</v>
      </c>
      <c r="L33" s="5" t="s">
        <v>5891</v>
      </c>
      <c r="M33" s="5" t="s">
        <v>5891</v>
      </c>
      <c r="N33" s="5" t="s">
        <v>5891</v>
      </c>
      <c r="O33" s="5" t="s">
        <v>5891</v>
      </c>
      <c r="P33" s="5" t="s">
        <v>5891</v>
      </c>
      <c r="Q33" s="5" t="s">
        <v>5891</v>
      </c>
      <c r="R33" s="5" t="s">
        <v>5891</v>
      </c>
      <c r="S33" s="5" t="s">
        <v>5891</v>
      </c>
      <c r="T33" s="5" t="s">
        <v>5891</v>
      </c>
      <c r="U33" s="5" t="s">
        <v>5891</v>
      </c>
      <c r="V33" s="5" t="s">
        <v>5891</v>
      </c>
      <c r="W33" s="5" t="s">
        <v>5891</v>
      </c>
      <c r="X33" s="5" t="s">
        <v>5891</v>
      </c>
      <c r="Y33" s="5" t="s">
        <v>5891</v>
      </c>
      <c r="Z33" s="5" t="s">
        <v>5891</v>
      </c>
      <c r="AA33" s="5" t="s">
        <v>5891</v>
      </c>
      <c r="AB33" s="5" t="s">
        <v>5891</v>
      </c>
      <c r="AC33" s="5" t="s">
        <v>5891</v>
      </c>
      <c r="AD33" s="5" t="s">
        <v>5891</v>
      </c>
      <c r="AE33" s="5" t="s">
        <v>5891</v>
      </c>
      <c r="AF33" s="5" t="s">
        <v>5891</v>
      </c>
      <c r="AG33" s="5" t="s">
        <v>5891</v>
      </c>
      <c r="AH33" s="5" t="s">
        <v>5891</v>
      </c>
    </row>
  </sheetData>
  <mergeCells count="26">
    <mergeCell ref="C1:C2"/>
    <mergeCell ref="C24:D24"/>
    <mergeCell ref="AL6:AL7"/>
    <mergeCell ref="AK6:AK7"/>
    <mergeCell ref="AJ6:AJ7"/>
    <mergeCell ref="AI6:AI7"/>
    <mergeCell ref="J5:J6"/>
    <mergeCell ref="I5:I6"/>
    <mergeCell ref="H5:H6"/>
    <mergeCell ref="G5:G6"/>
    <mergeCell ref="K5:AH5"/>
    <mergeCell ref="F5:F6"/>
    <mergeCell ref="A8:A27"/>
    <mergeCell ref="C16:C19"/>
    <mergeCell ref="B22:B27"/>
    <mergeCell ref="B10:D10"/>
    <mergeCell ref="B9:D9"/>
    <mergeCell ref="B8:D8"/>
    <mergeCell ref="C25:C27"/>
    <mergeCell ref="C22:D22"/>
    <mergeCell ref="C23:D23"/>
    <mergeCell ref="B11:B21"/>
    <mergeCell ref="C21:D21"/>
    <mergeCell ref="C20:D20"/>
    <mergeCell ref="C15:D15"/>
    <mergeCell ref="C11:C14"/>
  </mergeCells>
  <dataValidations count="1">
    <dataValidation type="custom" allowBlank="1" showErrorMessage="1" errorTitle="Error" error="Data is of incorrect type!" sqref="F8:AH27" xr:uid="{00000000-0002-0000-2F01-000001000000}">
      <formula1>ISNUMBER(F8)</formula1>
    </dataValidation>
  </dataValidations>
  <hyperlinks>
    <hyperlink ref="A1" location="'Table of Contents'!A1" display="S.26.09.04.02 - Internal model - Market and credit risk for financial instruments - mVaR and VaR percentiles - including LAC TP but excluding LAC DT - each as marginal shock in the designated risk" xr:uid="{00000000-0004-0000-2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2F01-000000000000}">
          <x14:formula1>
            <xm:f>Enumerations!$A$1032:$A$1032</xm:f>
          </x14:formula1>
          <xm:sqref>B3</xm:sqref>
        </x14:dataValidation>
      </x14:dataValidations>
    </ext>
  </extLst>
</worksheet>
</file>

<file path=xl/worksheets/sheet30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1-000000000000}">
  <sheetPr codeName="Sheet305">
    <pageSetUpPr autoPageBreaks="0"/>
  </sheetPr>
  <dimension ref="A1:N36"/>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4" width="15" customWidth="1"/>
  </cols>
  <sheetData>
    <row r="1" spans="1:14" ht="11" customHeight="1" x14ac:dyDescent="0.35">
      <c r="A1" s="1" t="s">
        <v>5965</v>
      </c>
      <c r="C1" s="31" t="s">
        <v>20</v>
      </c>
    </row>
    <row r="2" spans="1:14" x14ac:dyDescent="0.35">
      <c r="C2" s="32"/>
    </row>
    <row r="3" spans="1:14" ht="10" customHeight="1" x14ac:dyDescent="0.35">
      <c r="A3" s="3" t="s">
        <v>2</v>
      </c>
      <c r="B3" s="2"/>
    </row>
    <row r="5" spans="1:14" ht="11" customHeight="1" x14ac:dyDescent="0.35">
      <c r="F5" s="3" t="s">
        <v>1382</v>
      </c>
      <c r="G5" s="3" t="s">
        <v>1429</v>
      </c>
      <c r="H5" s="3" t="s">
        <v>5919</v>
      </c>
      <c r="I5" s="3" t="s">
        <v>5920</v>
      </c>
      <c r="J5" s="3" t="s">
        <v>5921</v>
      </c>
      <c r="K5" s="3" t="s">
        <v>5922</v>
      </c>
      <c r="L5" s="33" t="s">
        <v>4301</v>
      </c>
      <c r="M5" s="33" t="s">
        <v>4942</v>
      </c>
      <c r="N5" s="33" t="s">
        <v>5955</v>
      </c>
    </row>
    <row r="6" spans="1:14" ht="11" customHeight="1" x14ac:dyDescent="0.35">
      <c r="F6" s="4" t="s">
        <v>2031</v>
      </c>
      <c r="G6" s="4" t="s">
        <v>2033</v>
      </c>
      <c r="H6" s="4" t="s">
        <v>2035</v>
      </c>
      <c r="I6" s="4" t="s">
        <v>2037</v>
      </c>
      <c r="J6" s="4" t="s">
        <v>2039</v>
      </c>
      <c r="K6" s="4" t="s">
        <v>2041</v>
      </c>
      <c r="L6" s="34"/>
      <c r="M6" s="34"/>
      <c r="N6" s="34"/>
    </row>
    <row r="7" spans="1:14" ht="11" customHeight="1" x14ac:dyDescent="0.35">
      <c r="A7" s="37" t="s">
        <v>5923</v>
      </c>
      <c r="B7" s="37" t="s">
        <v>5924</v>
      </c>
      <c r="C7" s="37" t="s">
        <v>5925</v>
      </c>
      <c r="D7" s="36"/>
      <c r="E7" s="4" t="s">
        <v>552</v>
      </c>
      <c r="F7" s="6"/>
      <c r="G7" s="6"/>
      <c r="H7" s="6"/>
      <c r="I7" s="6"/>
      <c r="J7" s="6"/>
      <c r="K7" s="6"/>
      <c r="L7" s="8"/>
      <c r="M7" s="5" t="s">
        <v>5269</v>
      </c>
      <c r="N7" s="5" t="s">
        <v>5956</v>
      </c>
    </row>
    <row r="8" spans="1:14" ht="11" customHeight="1" x14ac:dyDescent="0.35">
      <c r="A8" s="36"/>
      <c r="B8" s="36"/>
      <c r="C8" s="37" t="s">
        <v>5926</v>
      </c>
      <c r="D8" s="7" t="s">
        <v>5927</v>
      </c>
      <c r="E8" s="4" t="s">
        <v>554</v>
      </c>
      <c r="F8" s="6"/>
      <c r="G8" s="6"/>
      <c r="H8" s="6"/>
      <c r="I8" s="6"/>
      <c r="J8" s="6"/>
      <c r="K8" s="6"/>
      <c r="L8" s="5" t="s">
        <v>5895</v>
      </c>
      <c r="M8" s="5" t="s">
        <v>5269</v>
      </c>
      <c r="N8" s="5" t="s">
        <v>5957</v>
      </c>
    </row>
    <row r="9" spans="1:14" ht="11" customHeight="1" x14ac:dyDescent="0.35">
      <c r="A9" s="36"/>
      <c r="B9" s="36"/>
      <c r="C9" s="36"/>
      <c r="D9" s="7" t="s">
        <v>5928</v>
      </c>
      <c r="E9" s="4" t="s">
        <v>556</v>
      </c>
      <c r="F9" s="6"/>
      <c r="G9" s="6"/>
      <c r="H9" s="6"/>
      <c r="I9" s="6"/>
      <c r="J9" s="6"/>
      <c r="K9" s="6"/>
      <c r="L9" s="5" t="s">
        <v>5895</v>
      </c>
      <c r="M9" s="5" t="s">
        <v>5269</v>
      </c>
      <c r="N9" s="5" t="s">
        <v>5958</v>
      </c>
    </row>
    <row r="10" spans="1:14" ht="11" customHeight="1" x14ac:dyDescent="0.35">
      <c r="A10" s="36"/>
      <c r="B10" s="36"/>
      <c r="C10" s="36"/>
      <c r="D10" s="7" t="s">
        <v>5929</v>
      </c>
      <c r="E10" s="4" t="s">
        <v>558</v>
      </c>
      <c r="F10" s="6"/>
      <c r="G10" s="6"/>
      <c r="H10" s="6"/>
      <c r="I10" s="6"/>
      <c r="J10" s="6"/>
      <c r="K10" s="6"/>
      <c r="L10" s="5" t="s">
        <v>5894</v>
      </c>
      <c r="M10" s="5" t="s">
        <v>5269</v>
      </c>
      <c r="N10" s="5" t="s">
        <v>5957</v>
      </c>
    </row>
    <row r="11" spans="1:14" ht="11" customHeight="1" x14ac:dyDescent="0.35">
      <c r="A11" s="36"/>
      <c r="B11" s="36"/>
      <c r="C11" s="36"/>
      <c r="D11" s="7" t="s">
        <v>5930</v>
      </c>
      <c r="E11" s="4" t="s">
        <v>560</v>
      </c>
      <c r="F11" s="6"/>
      <c r="G11" s="6"/>
      <c r="H11" s="6"/>
      <c r="I11" s="6"/>
      <c r="J11" s="6"/>
      <c r="K11" s="6"/>
      <c r="L11" s="5" t="s">
        <v>5894</v>
      </c>
      <c r="M11" s="5" t="s">
        <v>5269</v>
      </c>
      <c r="N11" s="5" t="s">
        <v>5958</v>
      </c>
    </row>
    <row r="12" spans="1:14" ht="11" customHeight="1" x14ac:dyDescent="0.35">
      <c r="A12" s="36"/>
      <c r="B12" s="37" t="s">
        <v>5931</v>
      </c>
      <c r="C12" s="37" t="s">
        <v>5925</v>
      </c>
      <c r="D12" s="36"/>
      <c r="E12" s="4" t="s">
        <v>986</v>
      </c>
      <c r="F12" s="6"/>
      <c r="G12" s="6"/>
      <c r="H12" s="6"/>
      <c r="I12" s="6"/>
      <c r="J12" s="6"/>
      <c r="K12" s="6"/>
      <c r="L12" s="8"/>
      <c r="M12" s="5" t="s">
        <v>5756</v>
      </c>
      <c r="N12" s="5" t="s">
        <v>5956</v>
      </c>
    </row>
    <row r="13" spans="1:14" ht="11" customHeight="1" x14ac:dyDescent="0.35">
      <c r="A13" s="36"/>
      <c r="B13" s="36"/>
      <c r="C13" s="37" t="s">
        <v>5932</v>
      </c>
      <c r="D13" s="7" t="s">
        <v>5927</v>
      </c>
      <c r="E13" s="4" t="s">
        <v>988</v>
      </c>
      <c r="F13" s="6"/>
      <c r="G13" s="6"/>
      <c r="H13" s="6"/>
      <c r="I13" s="6"/>
      <c r="J13" s="6"/>
      <c r="K13" s="6"/>
      <c r="L13" s="5" t="s">
        <v>5895</v>
      </c>
      <c r="M13" s="5" t="s">
        <v>5756</v>
      </c>
      <c r="N13" s="5" t="s">
        <v>5957</v>
      </c>
    </row>
    <row r="14" spans="1:14" ht="11" customHeight="1" x14ac:dyDescent="0.35">
      <c r="A14" s="36"/>
      <c r="B14" s="36"/>
      <c r="C14" s="36"/>
      <c r="D14" s="7" t="s">
        <v>5928</v>
      </c>
      <c r="E14" s="4" t="s">
        <v>566</v>
      </c>
      <c r="F14" s="6"/>
      <c r="G14" s="6"/>
      <c r="H14" s="6"/>
      <c r="I14" s="6"/>
      <c r="J14" s="6"/>
      <c r="K14" s="6"/>
      <c r="L14" s="5" t="s">
        <v>5895</v>
      </c>
      <c r="M14" s="5" t="s">
        <v>5756</v>
      </c>
      <c r="N14" s="5" t="s">
        <v>5958</v>
      </c>
    </row>
    <row r="15" spans="1:14" ht="11" customHeight="1" x14ac:dyDescent="0.35">
      <c r="A15" s="36"/>
      <c r="B15" s="37" t="s">
        <v>5933</v>
      </c>
      <c r="C15" s="37" t="s">
        <v>5925</v>
      </c>
      <c r="D15" s="36"/>
      <c r="E15" s="4" t="s">
        <v>568</v>
      </c>
      <c r="F15" s="6"/>
      <c r="G15" s="6"/>
      <c r="H15" s="6"/>
      <c r="I15" s="6"/>
      <c r="J15" s="6"/>
      <c r="K15" s="6"/>
      <c r="L15" s="8"/>
      <c r="M15" s="5" t="s">
        <v>5248</v>
      </c>
      <c r="N15" s="5" t="s">
        <v>5956</v>
      </c>
    </row>
    <row r="16" spans="1:14" ht="11" customHeight="1" x14ac:dyDescent="0.35">
      <c r="A16" s="36"/>
      <c r="B16" s="36"/>
      <c r="C16" s="37" t="s">
        <v>5934</v>
      </c>
      <c r="D16" s="7" t="s">
        <v>5927</v>
      </c>
      <c r="E16" s="4" t="s">
        <v>570</v>
      </c>
      <c r="F16" s="6"/>
      <c r="G16" s="6"/>
      <c r="H16" s="6"/>
      <c r="I16" s="6"/>
      <c r="J16" s="6"/>
      <c r="K16" s="6"/>
      <c r="L16" s="5" t="s">
        <v>5895</v>
      </c>
      <c r="M16" s="5" t="s">
        <v>5248</v>
      </c>
      <c r="N16" s="5" t="s">
        <v>5957</v>
      </c>
    </row>
    <row r="17" spans="1:14" ht="11" customHeight="1" x14ac:dyDescent="0.35">
      <c r="A17" s="36"/>
      <c r="B17" s="36"/>
      <c r="C17" s="36"/>
      <c r="D17" s="7" t="s">
        <v>5928</v>
      </c>
      <c r="E17" s="4" t="s">
        <v>572</v>
      </c>
      <c r="F17" s="6"/>
      <c r="G17" s="6"/>
      <c r="H17" s="6"/>
      <c r="I17" s="6"/>
      <c r="J17" s="6"/>
      <c r="K17" s="6"/>
      <c r="L17" s="5" t="s">
        <v>5895</v>
      </c>
      <c r="M17" s="5" t="s">
        <v>5248</v>
      </c>
      <c r="N17" s="5" t="s">
        <v>5958</v>
      </c>
    </row>
    <row r="18" spans="1:14" ht="11" customHeight="1" x14ac:dyDescent="0.35">
      <c r="A18" s="36"/>
      <c r="B18" s="37" t="s">
        <v>5935</v>
      </c>
      <c r="C18" s="37" t="s">
        <v>5925</v>
      </c>
      <c r="D18" s="36"/>
      <c r="E18" s="4" t="s">
        <v>574</v>
      </c>
      <c r="F18" s="6"/>
      <c r="G18" s="6"/>
      <c r="H18" s="6"/>
      <c r="I18" s="6"/>
      <c r="J18" s="6"/>
      <c r="K18" s="6"/>
      <c r="L18" s="8"/>
      <c r="M18" s="5" t="s">
        <v>5240</v>
      </c>
      <c r="N18" s="5" t="s">
        <v>5956</v>
      </c>
    </row>
    <row r="19" spans="1:14" ht="11" customHeight="1" x14ac:dyDescent="0.35">
      <c r="A19" s="36"/>
      <c r="B19" s="36"/>
      <c r="C19" s="37" t="s">
        <v>5936</v>
      </c>
      <c r="D19" s="7" t="s">
        <v>5937</v>
      </c>
      <c r="E19" s="4" t="s">
        <v>576</v>
      </c>
      <c r="F19" s="6"/>
      <c r="G19" s="6"/>
      <c r="H19" s="6"/>
      <c r="I19" s="6"/>
      <c r="J19" s="6"/>
      <c r="K19" s="6"/>
      <c r="L19" s="5" t="s">
        <v>5900</v>
      </c>
      <c r="M19" s="5" t="s">
        <v>5240</v>
      </c>
      <c r="N19" s="5" t="s">
        <v>5957</v>
      </c>
    </row>
    <row r="20" spans="1:14" ht="11" customHeight="1" x14ac:dyDescent="0.35">
      <c r="A20" s="36"/>
      <c r="B20" s="36"/>
      <c r="C20" s="36"/>
      <c r="D20" s="7" t="s">
        <v>5938</v>
      </c>
      <c r="E20" s="4" t="s">
        <v>1417</v>
      </c>
      <c r="F20" s="6"/>
      <c r="G20" s="6"/>
      <c r="H20" s="6"/>
      <c r="I20" s="6"/>
      <c r="J20" s="6"/>
      <c r="K20" s="6"/>
      <c r="L20" s="5" t="s">
        <v>5900</v>
      </c>
      <c r="M20" s="5" t="s">
        <v>5240</v>
      </c>
      <c r="N20" s="5" t="s">
        <v>5958</v>
      </c>
    </row>
    <row r="21" spans="1:14" ht="11" customHeight="1" x14ac:dyDescent="0.35">
      <c r="A21" s="36"/>
      <c r="B21" s="37" t="s">
        <v>5939</v>
      </c>
      <c r="C21" s="37" t="s">
        <v>5925</v>
      </c>
      <c r="D21" s="36"/>
      <c r="E21" s="4" t="s">
        <v>1419</v>
      </c>
      <c r="F21" s="6"/>
      <c r="G21" s="6"/>
      <c r="H21" s="6"/>
      <c r="I21" s="6"/>
      <c r="J21" s="6"/>
      <c r="K21" s="6"/>
      <c r="L21" s="8"/>
      <c r="M21" s="5" t="s">
        <v>5235</v>
      </c>
      <c r="N21" s="5" t="s">
        <v>5956</v>
      </c>
    </row>
    <row r="22" spans="1:14" ht="11" customHeight="1" x14ac:dyDescent="0.35">
      <c r="A22" s="36"/>
      <c r="B22" s="36"/>
      <c r="C22" s="37" t="s">
        <v>5940</v>
      </c>
      <c r="D22" s="7" t="s">
        <v>5937</v>
      </c>
      <c r="E22" s="4" t="s">
        <v>1421</v>
      </c>
      <c r="F22" s="6"/>
      <c r="G22" s="6"/>
      <c r="H22" s="6"/>
      <c r="I22" s="6"/>
      <c r="J22" s="6"/>
      <c r="K22" s="6"/>
      <c r="L22" s="5" t="s">
        <v>5900</v>
      </c>
      <c r="M22" s="5" t="s">
        <v>5759</v>
      </c>
      <c r="N22" s="5" t="s">
        <v>5957</v>
      </c>
    </row>
    <row r="23" spans="1:14" ht="11" customHeight="1" x14ac:dyDescent="0.35">
      <c r="A23" s="36"/>
      <c r="B23" s="36"/>
      <c r="C23" s="36"/>
      <c r="D23" s="7" t="s">
        <v>5938</v>
      </c>
      <c r="E23" s="4" t="s">
        <v>578</v>
      </c>
      <c r="F23" s="6"/>
      <c r="G23" s="6"/>
      <c r="H23" s="6"/>
      <c r="I23" s="6"/>
      <c r="J23" s="6"/>
      <c r="K23" s="6"/>
      <c r="L23" s="5" t="s">
        <v>5900</v>
      </c>
      <c r="M23" s="5" t="s">
        <v>5759</v>
      </c>
      <c r="N23" s="5" t="s">
        <v>5958</v>
      </c>
    </row>
    <row r="24" spans="1:14" ht="11" customHeight="1" x14ac:dyDescent="0.35">
      <c r="A24" s="36"/>
      <c r="B24" s="37" t="s">
        <v>5941</v>
      </c>
      <c r="C24" s="37" t="s">
        <v>5925</v>
      </c>
      <c r="D24" s="36"/>
      <c r="E24" s="4" t="s">
        <v>580</v>
      </c>
      <c r="F24" s="6"/>
      <c r="G24" s="6"/>
      <c r="H24" s="6"/>
      <c r="I24" s="6"/>
      <c r="J24" s="6"/>
      <c r="K24" s="6"/>
      <c r="L24" s="8"/>
      <c r="M24" s="5" t="s">
        <v>5270</v>
      </c>
      <c r="N24" s="5" t="s">
        <v>5956</v>
      </c>
    </row>
    <row r="25" spans="1:14" ht="11" customHeight="1" x14ac:dyDescent="0.35">
      <c r="A25" s="36"/>
      <c r="B25" s="36"/>
      <c r="C25" s="37" t="s">
        <v>5942</v>
      </c>
      <c r="D25" s="7" t="s">
        <v>5943</v>
      </c>
      <c r="E25" s="4" t="s">
        <v>582</v>
      </c>
      <c r="F25" s="6"/>
      <c r="G25" s="6"/>
      <c r="H25" s="6"/>
      <c r="I25" s="6"/>
      <c r="J25" s="6"/>
      <c r="K25" s="6"/>
      <c r="L25" s="5" t="s">
        <v>5897</v>
      </c>
      <c r="M25" s="5" t="s">
        <v>5270</v>
      </c>
      <c r="N25" s="5" t="s">
        <v>5957</v>
      </c>
    </row>
    <row r="26" spans="1:14" ht="11" customHeight="1" x14ac:dyDescent="0.35">
      <c r="A26" s="36"/>
      <c r="B26" s="36"/>
      <c r="C26" s="36"/>
      <c r="D26" s="7" t="s">
        <v>5944</v>
      </c>
      <c r="E26" s="4" t="s">
        <v>584</v>
      </c>
      <c r="F26" s="6"/>
      <c r="G26" s="6"/>
      <c r="H26" s="6"/>
      <c r="I26" s="6"/>
      <c r="J26" s="6"/>
      <c r="K26" s="6"/>
      <c r="L26" s="5" t="s">
        <v>5897</v>
      </c>
      <c r="M26" s="5" t="s">
        <v>5270</v>
      </c>
      <c r="N26" s="5" t="s">
        <v>5958</v>
      </c>
    </row>
    <row r="27" spans="1:14" ht="11" customHeight="1" x14ac:dyDescent="0.35">
      <c r="A27" s="36"/>
      <c r="B27" s="37" t="s">
        <v>5945</v>
      </c>
      <c r="C27" s="37" t="s">
        <v>5925</v>
      </c>
      <c r="D27" s="36"/>
      <c r="E27" s="4" t="s">
        <v>586</v>
      </c>
      <c r="F27" s="6"/>
      <c r="G27" s="6"/>
      <c r="H27" s="6"/>
      <c r="I27" s="6"/>
      <c r="J27" s="6"/>
      <c r="K27" s="6"/>
      <c r="L27" s="8"/>
      <c r="M27" s="5" t="s">
        <v>5755</v>
      </c>
      <c r="N27" s="5" t="s">
        <v>5956</v>
      </c>
    </row>
    <row r="28" spans="1:14" ht="11" customHeight="1" x14ac:dyDescent="0.35">
      <c r="A28" s="36"/>
      <c r="B28" s="36"/>
      <c r="C28" s="37" t="s">
        <v>5946</v>
      </c>
      <c r="D28" s="7" t="s">
        <v>5947</v>
      </c>
      <c r="E28" s="4" t="s">
        <v>805</v>
      </c>
      <c r="F28" s="6"/>
      <c r="G28" s="6"/>
      <c r="H28" s="6"/>
      <c r="I28" s="6"/>
      <c r="J28" s="6"/>
      <c r="K28" s="6"/>
      <c r="L28" s="5" t="s">
        <v>5899</v>
      </c>
      <c r="M28" s="5" t="s">
        <v>5755</v>
      </c>
      <c r="N28" s="5" t="s">
        <v>5957</v>
      </c>
    </row>
    <row r="29" spans="1:14" ht="11" customHeight="1" x14ac:dyDescent="0.35">
      <c r="A29" s="36"/>
      <c r="B29" s="36"/>
      <c r="C29" s="36"/>
      <c r="D29" s="7" t="s">
        <v>5948</v>
      </c>
      <c r="E29" s="4" t="s">
        <v>3939</v>
      </c>
      <c r="F29" s="6"/>
      <c r="G29" s="6"/>
      <c r="H29" s="6"/>
      <c r="I29" s="6"/>
      <c r="J29" s="6"/>
      <c r="K29" s="6"/>
      <c r="L29" s="5" t="s">
        <v>5959</v>
      </c>
      <c r="M29" s="5" t="s">
        <v>5755</v>
      </c>
      <c r="N29" s="5" t="s">
        <v>5957</v>
      </c>
    </row>
    <row r="30" spans="1:14" ht="11" customHeight="1" x14ac:dyDescent="0.35">
      <c r="A30" s="36"/>
      <c r="B30" s="36"/>
      <c r="C30" s="37" t="s">
        <v>5949</v>
      </c>
      <c r="D30" s="7" t="s">
        <v>5950</v>
      </c>
      <c r="E30" s="4" t="s">
        <v>588</v>
      </c>
      <c r="F30" s="6"/>
      <c r="G30" s="6"/>
      <c r="H30" s="6"/>
      <c r="I30" s="6"/>
      <c r="J30" s="6"/>
      <c r="K30" s="6"/>
      <c r="L30" s="5" t="s">
        <v>5899</v>
      </c>
      <c r="M30" s="5" t="s">
        <v>5755</v>
      </c>
      <c r="N30" s="5" t="s">
        <v>5958</v>
      </c>
    </row>
    <row r="31" spans="1:14" ht="11" customHeight="1" x14ac:dyDescent="0.35">
      <c r="A31" s="36"/>
      <c r="B31" s="36"/>
      <c r="C31" s="36"/>
      <c r="D31" s="7" t="s">
        <v>5951</v>
      </c>
      <c r="E31" s="4" t="s">
        <v>590</v>
      </c>
      <c r="F31" s="6"/>
      <c r="G31" s="6"/>
      <c r="H31" s="6"/>
      <c r="I31" s="6"/>
      <c r="J31" s="6"/>
      <c r="K31" s="6"/>
      <c r="L31" s="5" t="s">
        <v>5959</v>
      </c>
      <c r="M31" s="5" t="s">
        <v>5755</v>
      </c>
      <c r="N31" s="5" t="s">
        <v>5958</v>
      </c>
    </row>
    <row r="32" spans="1:14" ht="11" customHeight="1" x14ac:dyDescent="0.35">
      <c r="A32" s="36"/>
      <c r="B32" s="37" t="s">
        <v>5952</v>
      </c>
      <c r="C32" s="37" t="s">
        <v>5925</v>
      </c>
      <c r="D32" s="36"/>
      <c r="E32" s="4" t="s">
        <v>592</v>
      </c>
      <c r="F32" s="6"/>
      <c r="G32" s="6"/>
      <c r="H32" s="6"/>
      <c r="I32" s="6"/>
      <c r="J32" s="6"/>
      <c r="K32" s="6"/>
      <c r="L32" s="8"/>
      <c r="M32" s="5" t="s">
        <v>5757</v>
      </c>
      <c r="N32" s="5" t="s">
        <v>5956</v>
      </c>
    </row>
    <row r="33" spans="1:14" ht="11" customHeight="1" x14ac:dyDescent="0.35">
      <c r="A33" s="36"/>
      <c r="B33" s="36"/>
      <c r="C33" s="7" t="s">
        <v>5953</v>
      </c>
      <c r="D33" s="7" t="s">
        <v>5947</v>
      </c>
      <c r="E33" s="4" t="s">
        <v>594</v>
      </c>
      <c r="F33" s="6"/>
      <c r="G33" s="6"/>
      <c r="H33" s="6"/>
      <c r="I33" s="6"/>
      <c r="J33" s="6"/>
      <c r="K33" s="6"/>
      <c r="L33" s="5" t="s">
        <v>5899</v>
      </c>
      <c r="M33" s="5" t="s">
        <v>5757</v>
      </c>
      <c r="N33" s="5" t="s">
        <v>5957</v>
      </c>
    </row>
    <row r="34" spans="1:14" ht="11" customHeight="1" x14ac:dyDescent="0.35">
      <c r="A34" s="36"/>
      <c r="B34" s="36"/>
      <c r="C34" s="7" t="s">
        <v>5954</v>
      </c>
      <c r="D34" s="7" t="s">
        <v>5950</v>
      </c>
      <c r="E34" s="4" t="s">
        <v>3940</v>
      </c>
      <c r="F34" s="6"/>
      <c r="G34" s="6"/>
      <c r="H34" s="6"/>
      <c r="I34" s="6"/>
      <c r="J34" s="6"/>
      <c r="K34" s="6"/>
      <c r="L34" s="5" t="s">
        <v>5899</v>
      </c>
      <c r="M34" s="5" t="s">
        <v>5757</v>
      </c>
      <c r="N34" s="5" t="s">
        <v>5958</v>
      </c>
    </row>
    <row r="35" spans="1:14" ht="11" customHeight="1" x14ac:dyDescent="0.35">
      <c r="E35" s="5" t="s">
        <v>14</v>
      </c>
      <c r="F35" s="5" t="s">
        <v>5960</v>
      </c>
      <c r="G35" s="5" t="s">
        <v>5961</v>
      </c>
      <c r="H35" s="5" t="s">
        <v>5962</v>
      </c>
      <c r="I35" s="5" t="s">
        <v>5960</v>
      </c>
      <c r="J35" s="5" t="s">
        <v>5961</v>
      </c>
      <c r="K35" s="5" t="s">
        <v>5962</v>
      </c>
    </row>
    <row r="36" spans="1:14" ht="11" customHeight="1" x14ac:dyDescent="0.35">
      <c r="E36" s="5" t="s">
        <v>492</v>
      </c>
      <c r="F36" s="8"/>
      <c r="G36" s="8"/>
      <c r="H36" s="8"/>
      <c r="I36" s="5" t="s">
        <v>496</v>
      </c>
      <c r="J36" s="5" t="s">
        <v>496</v>
      </c>
      <c r="K36" s="5" t="s">
        <v>496</v>
      </c>
    </row>
  </sheetData>
  <mergeCells count="29">
    <mergeCell ref="N5:N6"/>
    <mergeCell ref="B7:B11"/>
    <mergeCell ref="M5:M6"/>
    <mergeCell ref="L5:L6"/>
    <mergeCell ref="B12:B14"/>
    <mergeCell ref="C27:D27"/>
    <mergeCell ref="C15:D15"/>
    <mergeCell ref="B21:B23"/>
    <mergeCell ref="C32:D32"/>
    <mergeCell ref="C1:C2"/>
    <mergeCell ref="B15:B17"/>
    <mergeCell ref="B18:B20"/>
    <mergeCell ref="C21:D21"/>
    <mergeCell ref="A7:A34"/>
    <mergeCell ref="C7:D7"/>
    <mergeCell ref="C16:C17"/>
    <mergeCell ref="B32:B34"/>
    <mergeCell ref="C18:D18"/>
    <mergeCell ref="C28:C29"/>
    <mergeCell ref="C8:C11"/>
    <mergeCell ref="C30:C31"/>
    <mergeCell ref="C13:C14"/>
    <mergeCell ref="C25:C26"/>
    <mergeCell ref="C22:C23"/>
    <mergeCell ref="C19:C20"/>
    <mergeCell ref="B27:B31"/>
    <mergeCell ref="C12:D12"/>
    <mergeCell ref="B24:B26"/>
    <mergeCell ref="C24:D24"/>
  </mergeCells>
  <dataValidations count="1">
    <dataValidation type="custom" allowBlank="1" showErrorMessage="1" errorTitle="Error" error="Data is of incorrect type!" sqref="F7:K34" xr:uid="{00000000-0002-0000-3001-000001000000}">
      <formula1>ISNUMBER(F7)</formula1>
    </dataValidation>
  </dataValidations>
  <hyperlinks>
    <hyperlink ref="A1" location="'Table of Contents'!A1" display="S.26.09.04.03 - Internal model - Market and credit risk for financial instruments - Standalone market and credit risk Sensitivities and exposure data" xr:uid="{00000000-0004-0000-3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001-000000000000}">
          <x14:formula1>
            <xm:f>Enumerations!$A$1033:$A$1033</xm:f>
          </x14:formula1>
          <xm:sqref>B3</xm:sqref>
        </x14:dataValidation>
      </x14:dataValidations>
    </ext>
  </extLst>
</worksheet>
</file>

<file path=xl/worksheets/sheet30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1-000000000000}">
  <sheetPr codeName="Sheet306">
    <pageSetUpPr autoPageBreaks="0"/>
  </sheetPr>
  <dimension ref="A1:O21"/>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5" width="15" customWidth="1"/>
  </cols>
  <sheetData>
    <row r="1" spans="1:15" ht="11" customHeight="1" x14ac:dyDescent="0.35">
      <c r="A1" s="1" t="s">
        <v>5966</v>
      </c>
      <c r="C1" s="31" t="s">
        <v>20</v>
      </c>
    </row>
    <row r="2" spans="1:15" x14ac:dyDescent="0.35">
      <c r="C2" s="32"/>
    </row>
    <row r="3" spans="1:15" ht="10" customHeight="1" x14ac:dyDescent="0.35">
      <c r="A3" s="3" t="s">
        <v>2</v>
      </c>
      <c r="B3" s="2"/>
    </row>
    <row r="5" spans="1:15" ht="11" customHeight="1" x14ac:dyDescent="0.35">
      <c r="F5" s="3" t="s">
        <v>5968</v>
      </c>
      <c r="G5" s="3" t="s">
        <v>5667</v>
      </c>
      <c r="H5" s="3" t="s">
        <v>5969</v>
      </c>
      <c r="I5" s="3" t="s">
        <v>5970</v>
      </c>
      <c r="J5" s="3" t="s">
        <v>5971</v>
      </c>
      <c r="K5" s="3" t="s">
        <v>5972</v>
      </c>
      <c r="L5" s="3" t="s">
        <v>5973</v>
      </c>
      <c r="M5" s="3" t="s">
        <v>5974</v>
      </c>
      <c r="N5" s="33" t="s">
        <v>5265</v>
      </c>
      <c r="O5" s="33" t="s">
        <v>4942</v>
      </c>
    </row>
    <row r="6" spans="1:15" ht="11" customHeight="1" x14ac:dyDescent="0.35">
      <c r="F6" s="4" t="s">
        <v>515</v>
      </c>
      <c r="G6" s="4" t="s">
        <v>1332</v>
      </c>
      <c r="H6" s="4" t="s">
        <v>1339</v>
      </c>
      <c r="I6" s="4" t="s">
        <v>1554</v>
      </c>
      <c r="J6" s="4" t="s">
        <v>1348</v>
      </c>
      <c r="K6" s="4" t="s">
        <v>1276</v>
      </c>
      <c r="L6" s="4" t="s">
        <v>1278</v>
      </c>
      <c r="M6" s="4" t="s">
        <v>1280</v>
      </c>
      <c r="N6" s="34"/>
      <c r="O6" s="34"/>
    </row>
    <row r="7" spans="1:15" ht="11" customHeight="1" x14ac:dyDescent="0.35">
      <c r="A7" s="37" t="s">
        <v>5975</v>
      </c>
      <c r="B7" s="38" t="s">
        <v>5976</v>
      </c>
      <c r="C7" s="39"/>
      <c r="D7" s="39"/>
      <c r="E7" s="4" t="s">
        <v>518</v>
      </c>
      <c r="F7" s="12"/>
      <c r="G7" s="6"/>
      <c r="H7" s="6"/>
      <c r="I7" s="6"/>
      <c r="J7" s="12"/>
      <c r="K7" s="12"/>
      <c r="L7" s="6"/>
      <c r="M7" s="6"/>
      <c r="N7" s="8"/>
      <c r="O7" s="5" t="s">
        <v>5989</v>
      </c>
    </row>
    <row r="8" spans="1:15" ht="11" customHeight="1" x14ac:dyDescent="0.35">
      <c r="A8" s="36"/>
      <c r="B8" s="36"/>
      <c r="C8" s="38" t="s">
        <v>5977</v>
      </c>
      <c r="D8" s="10"/>
      <c r="E8" s="4" t="s">
        <v>520</v>
      </c>
      <c r="F8" s="12"/>
      <c r="G8" s="6"/>
      <c r="H8" s="6"/>
      <c r="I8" s="6"/>
      <c r="J8" s="6"/>
      <c r="K8" s="6"/>
      <c r="L8" s="6"/>
      <c r="M8" s="6"/>
      <c r="N8" s="5" t="s">
        <v>5990</v>
      </c>
      <c r="O8" s="5" t="s">
        <v>5989</v>
      </c>
    </row>
    <row r="9" spans="1:15" ht="11" customHeight="1" x14ac:dyDescent="0.35">
      <c r="A9" s="36"/>
      <c r="B9" s="36"/>
      <c r="C9" s="36"/>
      <c r="D9" s="7" t="s">
        <v>5978</v>
      </c>
      <c r="E9" s="4" t="s">
        <v>522</v>
      </c>
      <c r="F9" s="6"/>
      <c r="G9" s="6"/>
      <c r="H9" s="6"/>
      <c r="I9" s="6"/>
      <c r="J9" s="6"/>
      <c r="K9" s="6"/>
      <c r="L9" s="6"/>
      <c r="M9" s="6"/>
      <c r="N9" s="5" t="s">
        <v>5352</v>
      </c>
      <c r="O9" s="5" t="s">
        <v>5989</v>
      </c>
    </row>
    <row r="10" spans="1:15" ht="11" customHeight="1" x14ac:dyDescent="0.35">
      <c r="A10" s="36"/>
      <c r="B10" s="36"/>
      <c r="C10" s="36"/>
      <c r="D10" s="7" t="s">
        <v>5979</v>
      </c>
      <c r="E10" s="4" t="s">
        <v>524</v>
      </c>
      <c r="F10" s="6"/>
      <c r="G10" s="6"/>
      <c r="H10" s="6"/>
      <c r="I10" s="6"/>
      <c r="J10" s="6"/>
      <c r="K10" s="6"/>
      <c r="L10" s="6"/>
      <c r="M10" s="6"/>
      <c r="N10" s="5" t="s">
        <v>5353</v>
      </c>
      <c r="O10" s="5" t="s">
        <v>5989</v>
      </c>
    </row>
    <row r="11" spans="1:15" ht="11" customHeight="1" x14ac:dyDescent="0.35">
      <c r="A11" s="36"/>
      <c r="B11" s="36"/>
      <c r="C11" s="36"/>
      <c r="D11" s="7" t="s">
        <v>5980</v>
      </c>
      <c r="E11" s="4" t="s">
        <v>885</v>
      </c>
      <c r="F11" s="6"/>
      <c r="G11" s="6"/>
      <c r="H11" s="6"/>
      <c r="I11" s="6"/>
      <c r="J11" s="6"/>
      <c r="K11" s="6"/>
      <c r="L11" s="6"/>
      <c r="M11" s="6"/>
      <c r="N11" s="5" t="s">
        <v>5354</v>
      </c>
      <c r="O11" s="5" t="s">
        <v>5989</v>
      </c>
    </row>
    <row r="12" spans="1:15" ht="11" customHeight="1" x14ac:dyDescent="0.35">
      <c r="A12" s="36"/>
      <c r="B12" s="36"/>
      <c r="C12" s="36"/>
      <c r="D12" s="7" t="s">
        <v>5981</v>
      </c>
      <c r="E12" s="4" t="s">
        <v>526</v>
      </c>
      <c r="F12" s="6"/>
      <c r="G12" s="6"/>
      <c r="H12" s="6"/>
      <c r="I12" s="6"/>
      <c r="J12" s="6"/>
      <c r="K12" s="6"/>
      <c r="L12" s="6"/>
      <c r="M12" s="6"/>
      <c r="N12" s="5" t="s">
        <v>5355</v>
      </c>
      <c r="O12" s="5" t="s">
        <v>5989</v>
      </c>
    </row>
    <row r="13" spans="1:15" ht="11" customHeight="1" x14ac:dyDescent="0.35">
      <c r="A13" s="36"/>
      <c r="B13" s="36"/>
      <c r="C13" s="36"/>
      <c r="D13" s="7" t="s">
        <v>5982</v>
      </c>
      <c r="E13" s="4" t="s">
        <v>954</v>
      </c>
      <c r="F13" s="6"/>
      <c r="G13" s="6"/>
      <c r="H13" s="6"/>
      <c r="I13" s="6"/>
      <c r="J13" s="6"/>
      <c r="K13" s="6"/>
      <c r="L13" s="6"/>
      <c r="M13" s="6"/>
      <c r="N13" s="5" t="s">
        <v>5356</v>
      </c>
      <c r="O13" s="5" t="s">
        <v>5989</v>
      </c>
    </row>
    <row r="14" spans="1:15" ht="11" customHeight="1" x14ac:dyDescent="0.35">
      <c r="A14" s="36"/>
      <c r="B14" s="36"/>
      <c r="C14" s="36"/>
      <c r="D14" s="7" t="s">
        <v>5983</v>
      </c>
      <c r="E14" s="4" t="s">
        <v>956</v>
      </c>
      <c r="F14" s="6"/>
      <c r="G14" s="6"/>
      <c r="H14" s="6"/>
      <c r="I14" s="6"/>
      <c r="J14" s="6"/>
      <c r="K14" s="6"/>
      <c r="L14" s="6"/>
      <c r="M14" s="6"/>
      <c r="N14" s="5" t="s">
        <v>5357</v>
      </c>
      <c r="O14" s="5" t="s">
        <v>5989</v>
      </c>
    </row>
    <row r="15" spans="1:15" ht="11" customHeight="1" x14ac:dyDescent="0.35">
      <c r="A15" s="36"/>
      <c r="B15" s="36"/>
      <c r="C15" s="36"/>
      <c r="D15" s="7" t="s">
        <v>5984</v>
      </c>
      <c r="E15" s="4" t="s">
        <v>960</v>
      </c>
      <c r="F15" s="6"/>
      <c r="G15" s="6"/>
      <c r="H15" s="6"/>
      <c r="I15" s="6"/>
      <c r="J15" s="6"/>
      <c r="K15" s="6"/>
      <c r="L15" s="6"/>
      <c r="M15" s="6"/>
      <c r="N15" s="5" t="s">
        <v>5358</v>
      </c>
      <c r="O15" s="5" t="s">
        <v>5989</v>
      </c>
    </row>
    <row r="16" spans="1:15" ht="11" customHeight="1" x14ac:dyDescent="0.35">
      <c r="A16" s="36"/>
      <c r="B16" s="36"/>
      <c r="C16" s="36"/>
      <c r="D16" s="7" t="s">
        <v>5985</v>
      </c>
      <c r="E16" s="4" t="s">
        <v>528</v>
      </c>
      <c r="F16" s="6"/>
      <c r="G16" s="6"/>
      <c r="H16" s="6"/>
      <c r="I16" s="6"/>
      <c r="J16" s="6"/>
      <c r="K16" s="6"/>
      <c r="L16" s="6"/>
      <c r="M16" s="6"/>
      <c r="N16" s="5" t="s">
        <v>5359</v>
      </c>
      <c r="O16" s="5" t="s">
        <v>5989</v>
      </c>
    </row>
    <row r="17" spans="1:15" ht="11" customHeight="1" x14ac:dyDescent="0.35">
      <c r="A17" s="36"/>
      <c r="B17" s="36"/>
      <c r="C17" s="36"/>
      <c r="D17" s="7" t="s">
        <v>5986</v>
      </c>
      <c r="E17" s="4" t="s">
        <v>536</v>
      </c>
      <c r="F17" s="6"/>
      <c r="G17" s="6"/>
      <c r="H17" s="6"/>
      <c r="I17" s="6"/>
      <c r="J17" s="6"/>
      <c r="K17" s="6"/>
      <c r="L17" s="6"/>
      <c r="M17" s="6"/>
      <c r="N17" s="5" t="s">
        <v>5360</v>
      </c>
      <c r="O17" s="5" t="s">
        <v>5989</v>
      </c>
    </row>
    <row r="18" spans="1:15" ht="11" customHeight="1" x14ac:dyDescent="0.35">
      <c r="A18" s="36"/>
      <c r="B18" s="36"/>
      <c r="C18" s="36"/>
      <c r="D18" s="7" t="s">
        <v>5987</v>
      </c>
      <c r="E18" s="4" t="s">
        <v>794</v>
      </c>
      <c r="F18" s="6"/>
      <c r="G18" s="6"/>
      <c r="H18" s="6"/>
      <c r="I18" s="6"/>
      <c r="J18" s="6"/>
      <c r="K18" s="6"/>
      <c r="L18" s="6"/>
      <c r="M18" s="6"/>
      <c r="N18" s="5" t="s">
        <v>5361</v>
      </c>
      <c r="O18" s="5" t="s">
        <v>5989</v>
      </c>
    </row>
    <row r="19" spans="1:15" ht="11" customHeight="1" x14ac:dyDescent="0.35">
      <c r="A19" s="36"/>
      <c r="B19" s="36"/>
      <c r="C19" s="37" t="s">
        <v>5988</v>
      </c>
      <c r="D19" s="36"/>
      <c r="E19" s="4" t="s">
        <v>965</v>
      </c>
      <c r="F19" s="12"/>
      <c r="G19" s="6"/>
      <c r="H19" s="6"/>
      <c r="I19" s="6"/>
      <c r="J19" s="12"/>
      <c r="K19" s="12"/>
      <c r="L19" s="6"/>
      <c r="M19" s="6"/>
      <c r="N19" s="5" t="s">
        <v>5991</v>
      </c>
      <c r="O19" s="5" t="s">
        <v>5989</v>
      </c>
    </row>
    <row r="20" spans="1:15" ht="11" customHeight="1" x14ac:dyDescent="0.35">
      <c r="E20" s="5" t="s">
        <v>14</v>
      </c>
      <c r="F20" s="5" t="s">
        <v>5992</v>
      </c>
      <c r="G20" s="5" t="s">
        <v>5996</v>
      </c>
      <c r="H20" s="5" t="s">
        <v>5993</v>
      </c>
      <c r="I20" s="5" t="s">
        <v>5994</v>
      </c>
      <c r="J20" s="5" t="s">
        <v>5997</v>
      </c>
      <c r="K20" s="5" t="s">
        <v>5998</v>
      </c>
      <c r="L20" s="5" t="s">
        <v>5999</v>
      </c>
      <c r="M20" s="5" t="s">
        <v>5995</v>
      </c>
    </row>
    <row r="21" spans="1:15" ht="11" customHeight="1" x14ac:dyDescent="0.35">
      <c r="E21" s="5" t="s">
        <v>1572</v>
      </c>
      <c r="F21" s="8"/>
      <c r="G21" s="5" t="s">
        <v>5671</v>
      </c>
      <c r="H21" s="8"/>
      <c r="I21" s="8"/>
      <c r="J21" s="5" t="s">
        <v>1681</v>
      </c>
      <c r="K21" s="5" t="s">
        <v>1681</v>
      </c>
      <c r="L21" s="5" t="s">
        <v>5671</v>
      </c>
      <c r="M21" s="8"/>
    </row>
  </sheetData>
  <mergeCells count="8">
    <mergeCell ref="A7:A19"/>
    <mergeCell ref="C19:D19"/>
    <mergeCell ref="C1:C2"/>
    <mergeCell ref="O5:O6"/>
    <mergeCell ref="N5:N6"/>
    <mergeCell ref="C8:C18"/>
    <mergeCell ref="B7:B19"/>
    <mergeCell ref="C7:D7"/>
  </mergeCells>
  <dataValidations count="1">
    <dataValidation type="custom" allowBlank="1" showErrorMessage="1" errorTitle="Error" error="Data is of incorrect type!" sqref="G7:M19" xr:uid="{00000000-0002-0000-3101-000001000000}">
      <formula1>ISNUMBER(G7)</formula1>
    </dataValidation>
  </dataValidations>
  <hyperlinks>
    <hyperlink ref="A1" location="'Table of Contents'!A1" display="S.26.10.01.01 - Internal model - Credit event risk Portfolio view details - Impact on SCR (group)" xr:uid="{00000000-0004-0000-3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101-000000000000}">
          <x14:formula1>
            <xm:f>Enumerations!$A$1034:$A$1034</xm:f>
          </x14:formula1>
          <xm:sqref>B3</xm:sqref>
        </x14:dataValidation>
      </x14:dataValidations>
    </ext>
  </extLst>
</worksheet>
</file>

<file path=xl/worksheets/sheet30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1-000000000000}">
  <sheetPr codeName="Sheet307">
    <pageSetUpPr autoPageBreaks="0"/>
  </sheetPr>
  <dimension ref="A1:O22"/>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5" width="15" customWidth="1"/>
  </cols>
  <sheetData>
    <row r="1" spans="1:15" ht="11" customHeight="1" x14ac:dyDescent="0.35">
      <c r="A1" s="1" t="s">
        <v>6000</v>
      </c>
      <c r="C1" s="31" t="s">
        <v>20</v>
      </c>
    </row>
    <row r="2" spans="1:15" x14ac:dyDescent="0.35">
      <c r="C2" s="32"/>
    </row>
    <row r="3" spans="1:15" ht="10" customHeight="1" x14ac:dyDescent="0.35">
      <c r="A3" s="3" t="s">
        <v>2</v>
      </c>
      <c r="B3" s="2"/>
    </row>
    <row r="5" spans="1:15" ht="11" customHeight="1" x14ac:dyDescent="0.35">
      <c r="F5" s="3" t="s">
        <v>6001</v>
      </c>
      <c r="G5" s="3" t="s">
        <v>5667</v>
      </c>
      <c r="H5" s="3" t="s">
        <v>5969</v>
      </c>
      <c r="I5" s="3" t="s">
        <v>5970</v>
      </c>
      <c r="J5" s="3" t="s">
        <v>5971</v>
      </c>
      <c r="K5" s="3" t="s">
        <v>5972</v>
      </c>
      <c r="L5" s="3" t="s">
        <v>5973</v>
      </c>
      <c r="M5" s="3" t="s">
        <v>5974</v>
      </c>
      <c r="N5" s="33" t="s">
        <v>5265</v>
      </c>
      <c r="O5" s="33" t="s">
        <v>4942</v>
      </c>
    </row>
    <row r="6" spans="1:15" ht="11" customHeight="1" x14ac:dyDescent="0.35">
      <c r="F6" s="4" t="s">
        <v>1353</v>
      </c>
      <c r="G6" s="4" t="s">
        <v>1332</v>
      </c>
      <c r="H6" s="4" t="s">
        <v>1339</v>
      </c>
      <c r="I6" s="4" t="s">
        <v>1554</v>
      </c>
      <c r="J6" s="4" t="s">
        <v>1348</v>
      </c>
      <c r="K6" s="4" t="s">
        <v>1276</v>
      </c>
      <c r="L6" s="4" t="s">
        <v>1278</v>
      </c>
      <c r="M6" s="4" t="s">
        <v>1280</v>
      </c>
      <c r="N6" s="34"/>
      <c r="O6" s="34"/>
    </row>
    <row r="7" spans="1:15" ht="11" customHeight="1" x14ac:dyDescent="0.35">
      <c r="A7" s="37" t="s">
        <v>6002</v>
      </c>
      <c r="B7" s="38" t="s">
        <v>5976</v>
      </c>
      <c r="C7" s="39"/>
      <c r="D7" s="39"/>
      <c r="E7" s="4" t="s">
        <v>538</v>
      </c>
      <c r="F7" s="12"/>
      <c r="G7" s="6"/>
      <c r="H7" s="6"/>
      <c r="I7" s="6"/>
      <c r="J7" s="12"/>
      <c r="K7" s="12"/>
      <c r="L7" s="6"/>
      <c r="M7" s="6"/>
      <c r="N7" s="8"/>
      <c r="O7" s="5" t="s">
        <v>6013</v>
      </c>
    </row>
    <row r="8" spans="1:15" ht="11" customHeight="1" x14ac:dyDescent="0.35">
      <c r="A8" s="36"/>
      <c r="B8" s="36"/>
      <c r="C8" s="38" t="s">
        <v>5977</v>
      </c>
      <c r="D8" s="10"/>
      <c r="E8" s="4" t="s">
        <v>540</v>
      </c>
      <c r="F8" s="12"/>
      <c r="G8" s="6"/>
      <c r="H8" s="6"/>
      <c r="I8" s="6"/>
      <c r="J8" s="6"/>
      <c r="K8" s="6"/>
      <c r="L8" s="6"/>
      <c r="M8" s="6"/>
      <c r="N8" s="5" t="s">
        <v>5990</v>
      </c>
      <c r="O8" s="5" t="s">
        <v>6013</v>
      </c>
    </row>
    <row r="9" spans="1:15" ht="11" customHeight="1" x14ac:dyDescent="0.35">
      <c r="A9" s="36"/>
      <c r="B9" s="36"/>
      <c r="C9" s="36"/>
      <c r="D9" s="7" t="s">
        <v>6003</v>
      </c>
      <c r="E9" s="4" t="s">
        <v>544</v>
      </c>
      <c r="F9" s="6"/>
      <c r="G9" s="6"/>
      <c r="H9" s="6"/>
      <c r="I9" s="6"/>
      <c r="J9" s="6"/>
      <c r="K9" s="6"/>
      <c r="L9" s="6"/>
      <c r="M9" s="6"/>
      <c r="N9" s="5" t="s">
        <v>5352</v>
      </c>
      <c r="O9" s="5" t="s">
        <v>6013</v>
      </c>
    </row>
    <row r="10" spans="1:15" ht="11" customHeight="1" x14ac:dyDescent="0.35">
      <c r="A10" s="36"/>
      <c r="B10" s="36"/>
      <c r="C10" s="36"/>
      <c r="D10" s="7" t="s">
        <v>6004</v>
      </c>
      <c r="E10" s="4" t="s">
        <v>546</v>
      </c>
      <c r="F10" s="6"/>
      <c r="G10" s="6"/>
      <c r="H10" s="6"/>
      <c r="I10" s="6"/>
      <c r="J10" s="6"/>
      <c r="K10" s="6"/>
      <c r="L10" s="6"/>
      <c r="M10" s="6"/>
      <c r="N10" s="5" t="s">
        <v>5353</v>
      </c>
      <c r="O10" s="5" t="s">
        <v>6013</v>
      </c>
    </row>
    <row r="11" spans="1:15" ht="11" customHeight="1" x14ac:dyDescent="0.35">
      <c r="A11" s="36"/>
      <c r="B11" s="36"/>
      <c r="C11" s="36"/>
      <c r="D11" s="7" t="s">
        <v>6005</v>
      </c>
      <c r="E11" s="4" t="s">
        <v>970</v>
      </c>
      <c r="F11" s="6"/>
      <c r="G11" s="6"/>
      <c r="H11" s="6"/>
      <c r="I11" s="6"/>
      <c r="J11" s="6"/>
      <c r="K11" s="6"/>
      <c r="L11" s="6"/>
      <c r="M11" s="6"/>
      <c r="N11" s="5" t="s">
        <v>5354</v>
      </c>
      <c r="O11" s="5" t="s">
        <v>6013</v>
      </c>
    </row>
    <row r="12" spans="1:15" ht="11" customHeight="1" x14ac:dyDescent="0.35">
      <c r="A12" s="36"/>
      <c r="B12" s="36"/>
      <c r="C12" s="36"/>
      <c r="D12" s="7" t="s">
        <v>6006</v>
      </c>
      <c r="E12" s="4" t="s">
        <v>548</v>
      </c>
      <c r="F12" s="6"/>
      <c r="G12" s="6"/>
      <c r="H12" s="6"/>
      <c r="I12" s="6"/>
      <c r="J12" s="6"/>
      <c r="K12" s="6"/>
      <c r="L12" s="6"/>
      <c r="M12" s="6"/>
      <c r="N12" s="5" t="s">
        <v>5355</v>
      </c>
      <c r="O12" s="5" t="s">
        <v>6013</v>
      </c>
    </row>
    <row r="13" spans="1:15" ht="11" customHeight="1" x14ac:dyDescent="0.35">
      <c r="A13" s="36"/>
      <c r="B13" s="36"/>
      <c r="C13" s="36"/>
      <c r="D13" s="7" t="s">
        <v>6007</v>
      </c>
      <c r="E13" s="4" t="s">
        <v>550</v>
      </c>
      <c r="F13" s="6"/>
      <c r="G13" s="6"/>
      <c r="H13" s="6"/>
      <c r="I13" s="6"/>
      <c r="J13" s="6"/>
      <c r="K13" s="6"/>
      <c r="L13" s="6"/>
      <c r="M13" s="6"/>
      <c r="N13" s="5" t="s">
        <v>5356</v>
      </c>
      <c r="O13" s="5" t="s">
        <v>6013</v>
      </c>
    </row>
    <row r="14" spans="1:15" ht="11" customHeight="1" x14ac:dyDescent="0.35">
      <c r="A14" s="36"/>
      <c r="B14" s="36"/>
      <c r="C14" s="36"/>
      <c r="D14" s="7" t="s">
        <v>6008</v>
      </c>
      <c r="E14" s="4" t="s">
        <v>552</v>
      </c>
      <c r="F14" s="6"/>
      <c r="G14" s="6"/>
      <c r="H14" s="6"/>
      <c r="I14" s="6"/>
      <c r="J14" s="6"/>
      <c r="K14" s="6"/>
      <c r="L14" s="6"/>
      <c r="M14" s="6"/>
      <c r="N14" s="5" t="s">
        <v>5357</v>
      </c>
      <c r="O14" s="5" t="s">
        <v>6013</v>
      </c>
    </row>
    <row r="15" spans="1:15" ht="11" customHeight="1" x14ac:dyDescent="0.35">
      <c r="A15" s="36"/>
      <c r="B15" s="36"/>
      <c r="C15" s="36"/>
      <c r="D15" s="7" t="s">
        <v>6009</v>
      </c>
      <c r="E15" s="4" t="s">
        <v>554</v>
      </c>
      <c r="F15" s="6"/>
      <c r="G15" s="6"/>
      <c r="H15" s="6"/>
      <c r="I15" s="6"/>
      <c r="J15" s="6"/>
      <c r="K15" s="6"/>
      <c r="L15" s="6"/>
      <c r="M15" s="6"/>
      <c r="N15" s="5" t="s">
        <v>5358</v>
      </c>
      <c r="O15" s="5" t="s">
        <v>6013</v>
      </c>
    </row>
    <row r="16" spans="1:15" ht="11" customHeight="1" x14ac:dyDescent="0.35">
      <c r="A16" s="36"/>
      <c r="B16" s="36"/>
      <c r="C16" s="36"/>
      <c r="D16" s="7" t="s">
        <v>6010</v>
      </c>
      <c r="E16" s="4" t="s">
        <v>556</v>
      </c>
      <c r="F16" s="6"/>
      <c r="G16" s="6"/>
      <c r="H16" s="6"/>
      <c r="I16" s="6"/>
      <c r="J16" s="6"/>
      <c r="K16" s="6"/>
      <c r="L16" s="6"/>
      <c r="M16" s="6"/>
      <c r="N16" s="5" t="s">
        <v>5359</v>
      </c>
      <c r="O16" s="5" t="s">
        <v>6013</v>
      </c>
    </row>
    <row r="17" spans="1:15" ht="11" customHeight="1" x14ac:dyDescent="0.35">
      <c r="A17" s="36"/>
      <c r="B17" s="36"/>
      <c r="C17" s="36"/>
      <c r="D17" s="7" t="s">
        <v>6011</v>
      </c>
      <c r="E17" s="4" t="s">
        <v>558</v>
      </c>
      <c r="F17" s="6"/>
      <c r="G17" s="6"/>
      <c r="H17" s="6"/>
      <c r="I17" s="6"/>
      <c r="J17" s="6"/>
      <c r="K17" s="6"/>
      <c r="L17" s="6"/>
      <c r="M17" s="6"/>
      <c r="N17" s="5" t="s">
        <v>5360</v>
      </c>
      <c r="O17" s="5" t="s">
        <v>6013</v>
      </c>
    </row>
    <row r="18" spans="1:15" ht="11" customHeight="1" x14ac:dyDescent="0.35">
      <c r="A18" s="36"/>
      <c r="B18" s="36"/>
      <c r="C18" s="36"/>
      <c r="D18" s="7" t="s">
        <v>6012</v>
      </c>
      <c r="E18" s="4" t="s">
        <v>560</v>
      </c>
      <c r="F18" s="6"/>
      <c r="G18" s="6"/>
      <c r="H18" s="6"/>
      <c r="I18" s="6"/>
      <c r="J18" s="6"/>
      <c r="K18" s="6"/>
      <c r="L18" s="6"/>
      <c r="M18" s="6"/>
      <c r="N18" s="5" t="s">
        <v>5361</v>
      </c>
      <c r="O18" s="5" t="s">
        <v>6013</v>
      </c>
    </row>
    <row r="19" spans="1:15" ht="11" customHeight="1" x14ac:dyDescent="0.35">
      <c r="A19" s="36"/>
      <c r="B19" s="36"/>
      <c r="C19" s="37" t="s">
        <v>5988</v>
      </c>
      <c r="D19" s="36"/>
      <c r="E19" s="4" t="s">
        <v>986</v>
      </c>
      <c r="F19" s="12"/>
      <c r="G19" s="6"/>
      <c r="H19" s="6"/>
      <c r="I19" s="6"/>
      <c r="J19" s="12"/>
      <c r="K19" s="12"/>
      <c r="L19" s="6"/>
      <c r="M19" s="6"/>
      <c r="N19" s="5" t="s">
        <v>5991</v>
      </c>
      <c r="O19" s="5" t="s">
        <v>6013</v>
      </c>
    </row>
    <row r="20" spans="1:15" ht="11" customHeight="1" x14ac:dyDescent="0.35">
      <c r="E20" s="5" t="s">
        <v>14</v>
      </c>
      <c r="F20" s="5" t="s">
        <v>6014</v>
      </c>
      <c r="G20" s="5" t="s">
        <v>5996</v>
      </c>
      <c r="H20" s="5" t="s">
        <v>5993</v>
      </c>
      <c r="I20" s="5" t="s">
        <v>5994</v>
      </c>
      <c r="J20" s="5" t="s">
        <v>5997</v>
      </c>
      <c r="K20" s="5" t="s">
        <v>5998</v>
      </c>
      <c r="L20" s="5" t="s">
        <v>5999</v>
      </c>
      <c r="M20" s="5" t="s">
        <v>5995</v>
      </c>
    </row>
    <row r="21" spans="1:15" ht="11" customHeight="1" x14ac:dyDescent="0.35">
      <c r="E21" s="5" t="s">
        <v>1572</v>
      </c>
      <c r="F21" s="8"/>
      <c r="G21" s="5" t="s">
        <v>5671</v>
      </c>
      <c r="H21" s="8"/>
      <c r="I21" s="8"/>
      <c r="J21" s="5" t="s">
        <v>1681</v>
      </c>
      <c r="K21" s="5" t="s">
        <v>1681</v>
      </c>
      <c r="L21" s="5" t="s">
        <v>5671</v>
      </c>
      <c r="M21" s="8"/>
    </row>
    <row r="22" spans="1:15" ht="11" customHeight="1" x14ac:dyDescent="0.35">
      <c r="E22" s="5" t="s">
        <v>493</v>
      </c>
      <c r="F22" s="8"/>
      <c r="G22" s="5" t="s">
        <v>495</v>
      </c>
      <c r="H22" s="5" t="s">
        <v>495</v>
      </c>
      <c r="I22" s="5" t="s">
        <v>495</v>
      </c>
      <c r="J22" s="8"/>
      <c r="K22" s="8"/>
      <c r="L22" s="8"/>
      <c r="M22" s="8"/>
    </row>
  </sheetData>
  <mergeCells count="8">
    <mergeCell ref="A7:A19"/>
    <mergeCell ref="C7:D7"/>
    <mergeCell ref="N5:N6"/>
    <mergeCell ref="C1:C2"/>
    <mergeCell ref="O5:O6"/>
    <mergeCell ref="B7:B19"/>
    <mergeCell ref="C19:D19"/>
    <mergeCell ref="C8:C18"/>
  </mergeCells>
  <dataValidations count="1">
    <dataValidation type="custom" allowBlank="1" showErrorMessage="1" errorTitle="Error" error="Data is of incorrect type!" sqref="G7:M19" xr:uid="{00000000-0002-0000-3201-000001000000}">
      <formula1>ISNUMBER(G7)</formula1>
    </dataValidation>
  </dataValidations>
  <hyperlinks>
    <hyperlink ref="A1" location="'Table of Contents'!A1" display="S.26.10.01.02 - Internal model - Credit event risk Portfolio view details - Impact on SCR (single)" xr:uid="{00000000-0004-0000-3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201-000000000000}">
          <x14:formula1>
            <xm:f>Enumerations!$A$1035:$A$1035</xm:f>
          </x14:formula1>
          <xm:sqref>B3</xm:sqref>
        </x14:dataValidation>
      </x14:dataValidations>
    </ext>
  </extLst>
</worksheet>
</file>

<file path=xl/worksheets/sheet30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1-000000000000}">
  <sheetPr codeName="Sheet308">
    <pageSetUpPr autoPageBreaks="0"/>
  </sheetPr>
  <dimension ref="A1:O22"/>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5" width="15" customWidth="1"/>
  </cols>
  <sheetData>
    <row r="1" spans="1:15" ht="11" customHeight="1" x14ac:dyDescent="0.35">
      <c r="A1" s="1" t="s">
        <v>6015</v>
      </c>
      <c r="C1" s="31" t="s">
        <v>20</v>
      </c>
    </row>
    <row r="2" spans="1:15" x14ac:dyDescent="0.35">
      <c r="C2" s="32"/>
    </row>
    <row r="3" spans="1:15" ht="10" customHeight="1" x14ac:dyDescent="0.35">
      <c r="A3" s="3" t="s">
        <v>2</v>
      </c>
      <c r="B3" s="2"/>
    </row>
    <row r="5" spans="1:15" ht="11" customHeight="1" x14ac:dyDescent="0.35">
      <c r="F5" s="3" t="s">
        <v>5968</v>
      </c>
      <c r="G5" s="3" t="s">
        <v>5667</v>
      </c>
      <c r="H5" s="3" t="s">
        <v>5969</v>
      </c>
      <c r="I5" s="3" t="s">
        <v>5970</v>
      </c>
      <c r="J5" s="3" t="s">
        <v>5971</v>
      </c>
      <c r="K5" s="3" t="s">
        <v>5972</v>
      </c>
      <c r="L5" s="3" t="s">
        <v>5973</v>
      </c>
      <c r="M5" s="3" t="s">
        <v>5974</v>
      </c>
      <c r="N5" s="33" t="s">
        <v>5265</v>
      </c>
      <c r="O5" s="33" t="s">
        <v>4942</v>
      </c>
    </row>
    <row r="6" spans="1:15" ht="11" customHeight="1" x14ac:dyDescent="0.35">
      <c r="F6" s="4" t="s">
        <v>515</v>
      </c>
      <c r="G6" s="4" t="s">
        <v>1332</v>
      </c>
      <c r="H6" s="4" t="s">
        <v>1339</v>
      </c>
      <c r="I6" s="4" t="s">
        <v>1554</v>
      </c>
      <c r="J6" s="4" t="s">
        <v>1348</v>
      </c>
      <c r="K6" s="4" t="s">
        <v>1276</v>
      </c>
      <c r="L6" s="4" t="s">
        <v>1278</v>
      </c>
      <c r="M6" s="4" t="s">
        <v>1280</v>
      </c>
      <c r="N6" s="34"/>
      <c r="O6" s="34"/>
    </row>
    <row r="7" spans="1:15" ht="11" customHeight="1" x14ac:dyDescent="0.35">
      <c r="A7" s="37" t="s">
        <v>6017</v>
      </c>
      <c r="B7" s="38" t="s">
        <v>5976</v>
      </c>
      <c r="C7" s="39"/>
      <c r="D7" s="39"/>
      <c r="E7" s="4" t="s">
        <v>988</v>
      </c>
      <c r="F7" s="12"/>
      <c r="G7" s="6"/>
      <c r="H7" s="6"/>
      <c r="I7" s="6"/>
      <c r="J7" s="12"/>
      <c r="K7" s="12"/>
      <c r="L7" s="6"/>
      <c r="M7" s="6"/>
      <c r="N7" s="8"/>
      <c r="O7" s="5" t="s">
        <v>5989</v>
      </c>
    </row>
    <row r="8" spans="1:15" ht="11" customHeight="1" x14ac:dyDescent="0.35">
      <c r="A8" s="36"/>
      <c r="B8" s="36"/>
      <c r="C8" s="38" t="s">
        <v>5977</v>
      </c>
      <c r="D8" s="10"/>
      <c r="E8" s="4" t="s">
        <v>566</v>
      </c>
      <c r="F8" s="12"/>
      <c r="G8" s="6"/>
      <c r="H8" s="6"/>
      <c r="I8" s="6"/>
      <c r="J8" s="6"/>
      <c r="K8" s="6"/>
      <c r="L8" s="6"/>
      <c r="M8" s="6"/>
      <c r="N8" s="5" t="s">
        <v>5990</v>
      </c>
      <c r="O8" s="5" t="s">
        <v>5989</v>
      </c>
    </row>
    <row r="9" spans="1:15" ht="11" customHeight="1" x14ac:dyDescent="0.35">
      <c r="A9" s="36"/>
      <c r="B9" s="36"/>
      <c r="C9" s="36"/>
      <c r="D9" s="7" t="s">
        <v>5978</v>
      </c>
      <c r="E9" s="4" t="s">
        <v>568</v>
      </c>
      <c r="F9" s="6"/>
      <c r="G9" s="6"/>
      <c r="H9" s="6"/>
      <c r="I9" s="6"/>
      <c r="J9" s="6"/>
      <c r="K9" s="6"/>
      <c r="L9" s="6"/>
      <c r="M9" s="6"/>
      <c r="N9" s="5" t="s">
        <v>5352</v>
      </c>
      <c r="O9" s="5" t="s">
        <v>5989</v>
      </c>
    </row>
    <row r="10" spans="1:15" ht="11" customHeight="1" x14ac:dyDescent="0.35">
      <c r="A10" s="36"/>
      <c r="B10" s="36"/>
      <c r="C10" s="36"/>
      <c r="D10" s="7" t="s">
        <v>5979</v>
      </c>
      <c r="E10" s="4" t="s">
        <v>570</v>
      </c>
      <c r="F10" s="6"/>
      <c r="G10" s="6"/>
      <c r="H10" s="6"/>
      <c r="I10" s="6"/>
      <c r="J10" s="6"/>
      <c r="K10" s="6"/>
      <c r="L10" s="6"/>
      <c r="M10" s="6"/>
      <c r="N10" s="5" t="s">
        <v>5353</v>
      </c>
      <c r="O10" s="5" t="s">
        <v>5989</v>
      </c>
    </row>
    <row r="11" spans="1:15" ht="11" customHeight="1" x14ac:dyDescent="0.35">
      <c r="A11" s="36"/>
      <c r="B11" s="36"/>
      <c r="C11" s="36"/>
      <c r="D11" s="7" t="s">
        <v>5980</v>
      </c>
      <c r="E11" s="4" t="s">
        <v>572</v>
      </c>
      <c r="F11" s="6"/>
      <c r="G11" s="6"/>
      <c r="H11" s="6"/>
      <c r="I11" s="6"/>
      <c r="J11" s="6"/>
      <c r="K11" s="6"/>
      <c r="L11" s="6"/>
      <c r="M11" s="6"/>
      <c r="N11" s="5" t="s">
        <v>5354</v>
      </c>
      <c r="O11" s="5" t="s">
        <v>5989</v>
      </c>
    </row>
    <row r="12" spans="1:15" ht="11" customHeight="1" x14ac:dyDescent="0.35">
      <c r="A12" s="36"/>
      <c r="B12" s="36"/>
      <c r="C12" s="36"/>
      <c r="D12" s="7" t="s">
        <v>5981</v>
      </c>
      <c r="E12" s="4" t="s">
        <v>574</v>
      </c>
      <c r="F12" s="6"/>
      <c r="G12" s="6"/>
      <c r="H12" s="6"/>
      <c r="I12" s="6"/>
      <c r="J12" s="6"/>
      <c r="K12" s="6"/>
      <c r="L12" s="6"/>
      <c r="M12" s="6"/>
      <c r="N12" s="5" t="s">
        <v>5355</v>
      </c>
      <c r="O12" s="5" t="s">
        <v>5989</v>
      </c>
    </row>
    <row r="13" spans="1:15" ht="11" customHeight="1" x14ac:dyDescent="0.35">
      <c r="A13" s="36"/>
      <c r="B13" s="36"/>
      <c r="C13" s="36"/>
      <c r="D13" s="7" t="s">
        <v>5982</v>
      </c>
      <c r="E13" s="4" t="s">
        <v>576</v>
      </c>
      <c r="F13" s="6"/>
      <c r="G13" s="6"/>
      <c r="H13" s="6"/>
      <c r="I13" s="6"/>
      <c r="J13" s="6"/>
      <c r="K13" s="6"/>
      <c r="L13" s="6"/>
      <c r="M13" s="6"/>
      <c r="N13" s="5" t="s">
        <v>5356</v>
      </c>
      <c r="O13" s="5" t="s">
        <v>5989</v>
      </c>
    </row>
    <row r="14" spans="1:15" ht="11" customHeight="1" x14ac:dyDescent="0.35">
      <c r="A14" s="36"/>
      <c r="B14" s="36"/>
      <c r="C14" s="36"/>
      <c r="D14" s="7" t="s">
        <v>5983</v>
      </c>
      <c r="E14" s="4" t="s">
        <v>1417</v>
      </c>
      <c r="F14" s="6"/>
      <c r="G14" s="6"/>
      <c r="H14" s="6"/>
      <c r="I14" s="6"/>
      <c r="J14" s="6"/>
      <c r="K14" s="6"/>
      <c r="L14" s="6"/>
      <c r="M14" s="6"/>
      <c r="N14" s="5" t="s">
        <v>5357</v>
      </c>
      <c r="O14" s="5" t="s">
        <v>5989</v>
      </c>
    </row>
    <row r="15" spans="1:15" ht="11" customHeight="1" x14ac:dyDescent="0.35">
      <c r="A15" s="36"/>
      <c r="B15" s="36"/>
      <c r="C15" s="36"/>
      <c r="D15" s="7" t="s">
        <v>5984</v>
      </c>
      <c r="E15" s="4" t="s">
        <v>1419</v>
      </c>
      <c r="F15" s="6"/>
      <c r="G15" s="6"/>
      <c r="H15" s="6"/>
      <c r="I15" s="6"/>
      <c r="J15" s="6"/>
      <c r="K15" s="6"/>
      <c r="L15" s="6"/>
      <c r="M15" s="6"/>
      <c r="N15" s="5" t="s">
        <v>5358</v>
      </c>
      <c r="O15" s="5" t="s">
        <v>5989</v>
      </c>
    </row>
    <row r="16" spans="1:15" ht="11" customHeight="1" x14ac:dyDescent="0.35">
      <c r="A16" s="36"/>
      <c r="B16" s="36"/>
      <c r="C16" s="36"/>
      <c r="D16" s="7" t="s">
        <v>5985</v>
      </c>
      <c r="E16" s="4" t="s">
        <v>1421</v>
      </c>
      <c r="F16" s="6"/>
      <c r="G16" s="6"/>
      <c r="H16" s="6"/>
      <c r="I16" s="6"/>
      <c r="J16" s="6"/>
      <c r="K16" s="6"/>
      <c r="L16" s="6"/>
      <c r="M16" s="6"/>
      <c r="N16" s="5" t="s">
        <v>5359</v>
      </c>
      <c r="O16" s="5" t="s">
        <v>5989</v>
      </c>
    </row>
    <row r="17" spans="1:15" ht="11" customHeight="1" x14ac:dyDescent="0.35">
      <c r="A17" s="36"/>
      <c r="B17" s="36"/>
      <c r="C17" s="36"/>
      <c r="D17" s="7" t="s">
        <v>5986</v>
      </c>
      <c r="E17" s="4" t="s">
        <v>578</v>
      </c>
      <c r="F17" s="6"/>
      <c r="G17" s="6"/>
      <c r="H17" s="6"/>
      <c r="I17" s="6"/>
      <c r="J17" s="6"/>
      <c r="K17" s="6"/>
      <c r="L17" s="6"/>
      <c r="M17" s="6"/>
      <c r="N17" s="5" t="s">
        <v>5360</v>
      </c>
      <c r="O17" s="5" t="s">
        <v>5989</v>
      </c>
    </row>
    <row r="18" spans="1:15" ht="11" customHeight="1" x14ac:dyDescent="0.35">
      <c r="A18" s="36"/>
      <c r="B18" s="36"/>
      <c r="C18" s="36"/>
      <c r="D18" s="7" t="s">
        <v>5987</v>
      </c>
      <c r="E18" s="4" t="s">
        <v>580</v>
      </c>
      <c r="F18" s="6"/>
      <c r="G18" s="6"/>
      <c r="H18" s="6"/>
      <c r="I18" s="6"/>
      <c r="J18" s="6"/>
      <c r="K18" s="6"/>
      <c r="L18" s="6"/>
      <c r="M18" s="6"/>
      <c r="N18" s="5" t="s">
        <v>5361</v>
      </c>
      <c r="O18" s="5" t="s">
        <v>5989</v>
      </c>
    </row>
    <row r="19" spans="1:15" ht="11" customHeight="1" x14ac:dyDescent="0.35">
      <c r="A19" s="36"/>
      <c r="B19" s="36"/>
      <c r="C19" s="37" t="s">
        <v>5988</v>
      </c>
      <c r="D19" s="36"/>
      <c r="E19" s="4" t="s">
        <v>582</v>
      </c>
      <c r="F19" s="12"/>
      <c r="G19" s="6"/>
      <c r="H19" s="6"/>
      <c r="I19" s="6"/>
      <c r="J19" s="12"/>
      <c r="K19" s="12"/>
      <c r="L19" s="6"/>
      <c r="M19" s="6"/>
      <c r="N19" s="5" t="s">
        <v>5991</v>
      </c>
      <c r="O19" s="5" t="s">
        <v>5989</v>
      </c>
    </row>
    <row r="20" spans="1:15" ht="11" customHeight="1" x14ac:dyDescent="0.35">
      <c r="E20" s="5" t="s">
        <v>14</v>
      </c>
      <c r="F20" s="5" t="s">
        <v>5992</v>
      </c>
      <c r="G20" s="5" t="s">
        <v>5996</v>
      </c>
      <c r="H20" s="5" t="s">
        <v>5993</v>
      </c>
      <c r="I20" s="5" t="s">
        <v>5994</v>
      </c>
      <c r="J20" s="5" t="s">
        <v>5997</v>
      </c>
      <c r="K20" s="5" t="s">
        <v>5998</v>
      </c>
      <c r="L20" s="5" t="s">
        <v>5999</v>
      </c>
      <c r="M20" s="5" t="s">
        <v>5995</v>
      </c>
    </row>
    <row r="21" spans="1:15" ht="11" customHeight="1" x14ac:dyDescent="0.35">
      <c r="E21" s="5" t="s">
        <v>1572</v>
      </c>
      <c r="F21" s="8"/>
      <c r="G21" s="5" t="s">
        <v>5671</v>
      </c>
      <c r="H21" s="8"/>
      <c r="I21" s="8"/>
      <c r="J21" s="5" t="s">
        <v>1681</v>
      </c>
      <c r="K21" s="5" t="s">
        <v>1681</v>
      </c>
      <c r="L21" s="5" t="s">
        <v>5671</v>
      </c>
      <c r="M21" s="8"/>
    </row>
    <row r="22" spans="1:15" ht="11" customHeight="1" x14ac:dyDescent="0.35">
      <c r="E22" s="5" t="s">
        <v>493</v>
      </c>
      <c r="F22" s="8"/>
      <c r="G22" s="5" t="s">
        <v>495</v>
      </c>
      <c r="H22" s="5" t="s">
        <v>495</v>
      </c>
      <c r="I22" s="5" t="s">
        <v>495</v>
      </c>
      <c r="J22" s="8"/>
      <c r="K22" s="8"/>
      <c r="L22" s="8"/>
      <c r="M22" s="8"/>
    </row>
  </sheetData>
  <mergeCells count="8">
    <mergeCell ref="N5:N6"/>
    <mergeCell ref="O5:O6"/>
    <mergeCell ref="C1:C2"/>
    <mergeCell ref="B7:B19"/>
    <mergeCell ref="A7:A19"/>
    <mergeCell ref="C7:D7"/>
    <mergeCell ref="C8:C18"/>
    <mergeCell ref="C19:D19"/>
  </mergeCells>
  <dataValidations count="1">
    <dataValidation type="custom" allowBlank="1" showErrorMessage="1" errorTitle="Error" error="Data is of incorrect type!" sqref="G7:M19" xr:uid="{00000000-0002-0000-3301-000001000000}">
      <formula1>ISNUMBER(G7)</formula1>
    </dataValidation>
  </dataValidations>
  <hyperlinks>
    <hyperlink ref="A1" location="'Table of Contents'!A1" display="S.26.10.01.03 - Internal model - Credit event risk Portfolio view details - Market value (group)" xr:uid="{00000000-0004-0000-3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301-000000000000}">
          <x14:formula1>
            <xm:f>Enumerations!$A$1036:$A$1036</xm:f>
          </x14:formula1>
          <xm:sqref>B3</xm:sqref>
        </x14:dataValidation>
      </x14:dataValidations>
    </ext>
  </extLst>
</worksheet>
</file>

<file path=xl/worksheets/sheet30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1-000000000000}">
  <sheetPr codeName="Sheet309">
    <pageSetUpPr autoPageBreaks="0"/>
  </sheetPr>
  <dimension ref="A1:O22"/>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5" width="15" customWidth="1"/>
  </cols>
  <sheetData>
    <row r="1" spans="1:15" ht="11" customHeight="1" x14ac:dyDescent="0.35">
      <c r="A1" s="1" t="s">
        <v>6018</v>
      </c>
      <c r="C1" s="31" t="s">
        <v>20</v>
      </c>
    </row>
    <row r="2" spans="1:15" x14ac:dyDescent="0.35">
      <c r="C2" s="32"/>
    </row>
    <row r="3" spans="1:15" ht="10" customHeight="1" x14ac:dyDescent="0.35">
      <c r="A3" s="3" t="s">
        <v>2</v>
      </c>
      <c r="B3" s="2"/>
    </row>
    <row r="5" spans="1:15" ht="11" customHeight="1" x14ac:dyDescent="0.35">
      <c r="F5" s="3" t="s">
        <v>6001</v>
      </c>
      <c r="G5" s="3" t="s">
        <v>5667</v>
      </c>
      <c r="H5" s="3" t="s">
        <v>5969</v>
      </c>
      <c r="I5" s="3" t="s">
        <v>5970</v>
      </c>
      <c r="J5" s="3" t="s">
        <v>5971</v>
      </c>
      <c r="K5" s="3" t="s">
        <v>5972</v>
      </c>
      <c r="L5" s="3" t="s">
        <v>5973</v>
      </c>
      <c r="M5" s="3" t="s">
        <v>5974</v>
      </c>
      <c r="N5" s="33" t="s">
        <v>5265</v>
      </c>
      <c r="O5" s="33" t="s">
        <v>4942</v>
      </c>
    </row>
    <row r="6" spans="1:15" ht="11" customHeight="1" x14ac:dyDescent="0.35">
      <c r="F6" s="4" t="s">
        <v>1353</v>
      </c>
      <c r="G6" s="4" t="s">
        <v>1332</v>
      </c>
      <c r="H6" s="4" t="s">
        <v>1339</v>
      </c>
      <c r="I6" s="4" t="s">
        <v>1554</v>
      </c>
      <c r="J6" s="4" t="s">
        <v>1348</v>
      </c>
      <c r="K6" s="4" t="s">
        <v>1276</v>
      </c>
      <c r="L6" s="4" t="s">
        <v>1278</v>
      </c>
      <c r="M6" s="4" t="s">
        <v>1280</v>
      </c>
      <c r="N6" s="34"/>
      <c r="O6" s="34"/>
    </row>
    <row r="7" spans="1:15" ht="11" customHeight="1" x14ac:dyDescent="0.35">
      <c r="A7" s="37" t="s">
        <v>6019</v>
      </c>
      <c r="B7" s="38" t="s">
        <v>5976</v>
      </c>
      <c r="C7" s="39"/>
      <c r="D7" s="39"/>
      <c r="E7" s="4" t="s">
        <v>584</v>
      </c>
      <c r="F7" s="12"/>
      <c r="G7" s="6"/>
      <c r="H7" s="6"/>
      <c r="I7" s="6"/>
      <c r="J7" s="12"/>
      <c r="K7" s="12"/>
      <c r="L7" s="6"/>
      <c r="M7" s="6"/>
      <c r="N7" s="8"/>
      <c r="O7" s="5" t="s">
        <v>6013</v>
      </c>
    </row>
    <row r="8" spans="1:15" ht="11" customHeight="1" x14ac:dyDescent="0.35">
      <c r="A8" s="36"/>
      <c r="B8" s="36"/>
      <c r="C8" s="38" t="s">
        <v>5977</v>
      </c>
      <c r="D8" s="10"/>
      <c r="E8" s="4" t="s">
        <v>586</v>
      </c>
      <c r="F8" s="12"/>
      <c r="G8" s="6"/>
      <c r="H8" s="6"/>
      <c r="I8" s="6"/>
      <c r="J8" s="6"/>
      <c r="K8" s="6"/>
      <c r="L8" s="6"/>
      <c r="M8" s="6"/>
      <c r="N8" s="5" t="s">
        <v>5990</v>
      </c>
      <c r="O8" s="5" t="s">
        <v>6013</v>
      </c>
    </row>
    <row r="9" spans="1:15" ht="11" customHeight="1" x14ac:dyDescent="0.35">
      <c r="A9" s="36"/>
      <c r="B9" s="36"/>
      <c r="C9" s="36"/>
      <c r="D9" s="7" t="s">
        <v>6003</v>
      </c>
      <c r="E9" s="4" t="s">
        <v>805</v>
      </c>
      <c r="F9" s="6"/>
      <c r="G9" s="6"/>
      <c r="H9" s="6"/>
      <c r="I9" s="6"/>
      <c r="J9" s="6"/>
      <c r="K9" s="6"/>
      <c r="L9" s="6"/>
      <c r="M9" s="6"/>
      <c r="N9" s="5" t="s">
        <v>5352</v>
      </c>
      <c r="O9" s="5" t="s">
        <v>6013</v>
      </c>
    </row>
    <row r="10" spans="1:15" ht="11" customHeight="1" x14ac:dyDescent="0.35">
      <c r="A10" s="36"/>
      <c r="B10" s="36"/>
      <c r="C10" s="36"/>
      <c r="D10" s="7" t="s">
        <v>6004</v>
      </c>
      <c r="E10" s="4" t="s">
        <v>3939</v>
      </c>
      <c r="F10" s="6"/>
      <c r="G10" s="6"/>
      <c r="H10" s="6"/>
      <c r="I10" s="6"/>
      <c r="J10" s="6"/>
      <c r="K10" s="6"/>
      <c r="L10" s="6"/>
      <c r="M10" s="6"/>
      <c r="N10" s="5" t="s">
        <v>5353</v>
      </c>
      <c r="O10" s="5" t="s">
        <v>6013</v>
      </c>
    </row>
    <row r="11" spans="1:15" ht="11" customHeight="1" x14ac:dyDescent="0.35">
      <c r="A11" s="36"/>
      <c r="B11" s="36"/>
      <c r="C11" s="36"/>
      <c r="D11" s="7" t="s">
        <v>6005</v>
      </c>
      <c r="E11" s="4" t="s">
        <v>588</v>
      </c>
      <c r="F11" s="6"/>
      <c r="G11" s="6"/>
      <c r="H11" s="6"/>
      <c r="I11" s="6"/>
      <c r="J11" s="6"/>
      <c r="K11" s="6"/>
      <c r="L11" s="6"/>
      <c r="M11" s="6"/>
      <c r="N11" s="5" t="s">
        <v>5354</v>
      </c>
      <c r="O11" s="5" t="s">
        <v>6013</v>
      </c>
    </row>
    <row r="12" spans="1:15" ht="11" customHeight="1" x14ac:dyDescent="0.35">
      <c r="A12" s="36"/>
      <c r="B12" s="36"/>
      <c r="C12" s="36"/>
      <c r="D12" s="7" t="s">
        <v>6006</v>
      </c>
      <c r="E12" s="4" t="s">
        <v>590</v>
      </c>
      <c r="F12" s="6"/>
      <c r="G12" s="6"/>
      <c r="H12" s="6"/>
      <c r="I12" s="6"/>
      <c r="J12" s="6"/>
      <c r="K12" s="6"/>
      <c r="L12" s="6"/>
      <c r="M12" s="6"/>
      <c r="N12" s="5" t="s">
        <v>5355</v>
      </c>
      <c r="O12" s="5" t="s">
        <v>6013</v>
      </c>
    </row>
    <row r="13" spans="1:15" ht="11" customHeight="1" x14ac:dyDescent="0.35">
      <c r="A13" s="36"/>
      <c r="B13" s="36"/>
      <c r="C13" s="36"/>
      <c r="D13" s="7" t="s">
        <v>6007</v>
      </c>
      <c r="E13" s="4" t="s">
        <v>592</v>
      </c>
      <c r="F13" s="6"/>
      <c r="G13" s="6"/>
      <c r="H13" s="6"/>
      <c r="I13" s="6"/>
      <c r="J13" s="6"/>
      <c r="K13" s="6"/>
      <c r="L13" s="6"/>
      <c r="M13" s="6"/>
      <c r="N13" s="5" t="s">
        <v>5356</v>
      </c>
      <c r="O13" s="5" t="s">
        <v>6013</v>
      </c>
    </row>
    <row r="14" spans="1:15" ht="11" customHeight="1" x14ac:dyDescent="0.35">
      <c r="A14" s="36"/>
      <c r="B14" s="36"/>
      <c r="C14" s="36"/>
      <c r="D14" s="7" t="s">
        <v>6008</v>
      </c>
      <c r="E14" s="4" t="s">
        <v>594</v>
      </c>
      <c r="F14" s="6"/>
      <c r="G14" s="6"/>
      <c r="H14" s="6"/>
      <c r="I14" s="6"/>
      <c r="J14" s="6"/>
      <c r="K14" s="6"/>
      <c r="L14" s="6"/>
      <c r="M14" s="6"/>
      <c r="N14" s="5" t="s">
        <v>5357</v>
      </c>
      <c r="O14" s="5" t="s">
        <v>6013</v>
      </c>
    </row>
    <row r="15" spans="1:15" ht="11" customHeight="1" x14ac:dyDescent="0.35">
      <c r="A15" s="36"/>
      <c r="B15" s="36"/>
      <c r="C15" s="36"/>
      <c r="D15" s="7" t="s">
        <v>6009</v>
      </c>
      <c r="E15" s="4" t="s">
        <v>3940</v>
      </c>
      <c r="F15" s="6"/>
      <c r="G15" s="6"/>
      <c r="H15" s="6"/>
      <c r="I15" s="6"/>
      <c r="J15" s="6"/>
      <c r="K15" s="6"/>
      <c r="L15" s="6"/>
      <c r="M15" s="6"/>
      <c r="N15" s="5" t="s">
        <v>5358</v>
      </c>
      <c r="O15" s="5" t="s">
        <v>6013</v>
      </c>
    </row>
    <row r="16" spans="1:15" ht="11" customHeight="1" x14ac:dyDescent="0.35">
      <c r="A16" s="36"/>
      <c r="B16" s="36"/>
      <c r="C16" s="36"/>
      <c r="D16" s="7" t="s">
        <v>6010</v>
      </c>
      <c r="E16" s="4" t="s">
        <v>922</v>
      </c>
      <c r="F16" s="6"/>
      <c r="G16" s="6"/>
      <c r="H16" s="6"/>
      <c r="I16" s="6"/>
      <c r="J16" s="6"/>
      <c r="K16" s="6"/>
      <c r="L16" s="6"/>
      <c r="M16" s="6"/>
      <c r="N16" s="5" t="s">
        <v>5359</v>
      </c>
      <c r="O16" s="5" t="s">
        <v>6013</v>
      </c>
    </row>
    <row r="17" spans="1:15" ht="11" customHeight="1" x14ac:dyDescent="0.35">
      <c r="A17" s="36"/>
      <c r="B17" s="36"/>
      <c r="C17" s="36"/>
      <c r="D17" s="7" t="s">
        <v>6011</v>
      </c>
      <c r="E17" s="4" t="s">
        <v>596</v>
      </c>
      <c r="F17" s="6"/>
      <c r="G17" s="6"/>
      <c r="H17" s="6"/>
      <c r="I17" s="6"/>
      <c r="J17" s="6"/>
      <c r="K17" s="6"/>
      <c r="L17" s="6"/>
      <c r="M17" s="6"/>
      <c r="N17" s="5" t="s">
        <v>5360</v>
      </c>
      <c r="O17" s="5" t="s">
        <v>6013</v>
      </c>
    </row>
    <row r="18" spans="1:15" ht="11" customHeight="1" x14ac:dyDescent="0.35">
      <c r="A18" s="36"/>
      <c r="B18" s="36"/>
      <c r="C18" s="36"/>
      <c r="D18" s="7" t="s">
        <v>6012</v>
      </c>
      <c r="E18" s="4" t="s">
        <v>598</v>
      </c>
      <c r="F18" s="6"/>
      <c r="G18" s="6"/>
      <c r="H18" s="6"/>
      <c r="I18" s="6"/>
      <c r="J18" s="6"/>
      <c r="K18" s="6"/>
      <c r="L18" s="6"/>
      <c r="M18" s="6"/>
      <c r="N18" s="5" t="s">
        <v>5361</v>
      </c>
      <c r="O18" s="5" t="s">
        <v>6013</v>
      </c>
    </row>
    <row r="19" spans="1:15" ht="11" customHeight="1" x14ac:dyDescent="0.35">
      <c r="A19" s="36"/>
      <c r="B19" s="36"/>
      <c r="C19" s="37" t="s">
        <v>5988</v>
      </c>
      <c r="D19" s="36"/>
      <c r="E19" s="4" t="s">
        <v>600</v>
      </c>
      <c r="F19" s="12"/>
      <c r="G19" s="6"/>
      <c r="H19" s="6"/>
      <c r="I19" s="6"/>
      <c r="J19" s="12"/>
      <c r="K19" s="12"/>
      <c r="L19" s="6"/>
      <c r="M19" s="6"/>
      <c r="N19" s="5" t="s">
        <v>5991</v>
      </c>
      <c r="O19" s="5" t="s">
        <v>6013</v>
      </c>
    </row>
    <row r="20" spans="1:15" ht="11" customHeight="1" x14ac:dyDescent="0.35">
      <c r="E20" s="5" t="s">
        <v>14</v>
      </c>
      <c r="F20" s="5" t="s">
        <v>6014</v>
      </c>
      <c r="G20" s="5" t="s">
        <v>5996</v>
      </c>
      <c r="H20" s="5" t="s">
        <v>5993</v>
      </c>
      <c r="I20" s="5" t="s">
        <v>5994</v>
      </c>
      <c r="J20" s="5" t="s">
        <v>5997</v>
      </c>
      <c r="K20" s="5" t="s">
        <v>5998</v>
      </c>
      <c r="L20" s="5" t="s">
        <v>5999</v>
      </c>
      <c r="M20" s="5" t="s">
        <v>5995</v>
      </c>
    </row>
    <row r="21" spans="1:15" ht="11" customHeight="1" x14ac:dyDescent="0.35">
      <c r="E21" s="5" t="s">
        <v>1572</v>
      </c>
      <c r="F21" s="8"/>
      <c r="G21" s="5" t="s">
        <v>5671</v>
      </c>
      <c r="H21" s="8"/>
      <c r="I21" s="8"/>
      <c r="J21" s="5" t="s">
        <v>1681</v>
      </c>
      <c r="K21" s="5" t="s">
        <v>1681</v>
      </c>
      <c r="L21" s="5" t="s">
        <v>5671</v>
      </c>
      <c r="M21" s="8"/>
    </row>
    <row r="22" spans="1:15" ht="11" customHeight="1" x14ac:dyDescent="0.35">
      <c r="E22" s="5" t="s">
        <v>493</v>
      </c>
      <c r="F22" s="8"/>
      <c r="G22" s="5" t="s">
        <v>495</v>
      </c>
      <c r="H22" s="5" t="s">
        <v>495</v>
      </c>
      <c r="I22" s="5" t="s">
        <v>495</v>
      </c>
      <c r="J22" s="8"/>
      <c r="K22" s="8"/>
      <c r="L22" s="8"/>
      <c r="M22" s="8"/>
    </row>
  </sheetData>
  <mergeCells count="8">
    <mergeCell ref="A7:A19"/>
    <mergeCell ref="O5:O6"/>
    <mergeCell ref="N5:N6"/>
    <mergeCell ref="C1:C2"/>
    <mergeCell ref="C8:C18"/>
    <mergeCell ref="C19:D19"/>
    <mergeCell ref="B7:B19"/>
    <mergeCell ref="C7:D7"/>
  </mergeCells>
  <dataValidations count="1">
    <dataValidation type="custom" allowBlank="1" showErrorMessage="1" errorTitle="Error" error="Data is of incorrect type!" sqref="G7:M19" xr:uid="{00000000-0002-0000-3401-000001000000}">
      <formula1>ISNUMBER(G7)</formula1>
    </dataValidation>
  </dataValidations>
  <hyperlinks>
    <hyperlink ref="A1" location="'Table of Contents'!A1" display="S.26.10.01.04 - Internal model - Credit event risk Portfolio view details - Market value (single)" xr:uid="{00000000-0004-0000-3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401-000000000000}">
          <x14:formula1>
            <xm:f>Enumerations!$A$1037:$A$1037</xm:f>
          </x14:formula1>
          <xm:sqref>B3</xm:sqref>
        </x14:dataValidation>
      </x14:dataValidations>
    </ext>
  </extLst>
</worksheet>
</file>

<file path=xl/worksheets/sheet3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1-000000000000}">
  <sheetPr codeName="Sheet310">
    <pageSetUpPr autoPageBreaks="0"/>
  </sheetPr>
  <dimension ref="A1:L19"/>
  <sheetViews>
    <sheetView showGridLines="0" zoomScale="80" zoomScaleNormal="80" workbookViewId="0">
      <pane xSplit="4" ySplit="4" topLeftCell="E5" activePane="bottomRight" state="frozen"/>
      <selection pane="topRight" activeCell="E1" sqref="E1"/>
      <selection pane="bottomLeft" activeCell="A5" sqref="A5"/>
      <selection pane="bottomRight"/>
    </sheetView>
  </sheetViews>
  <sheetFormatPr defaultRowHeight="14.5" x14ac:dyDescent="0.35"/>
  <cols>
    <col min="1" max="12" width="15" customWidth="1"/>
  </cols>
  <sheetData>
    <row r="1" spans="1:12" ht="12" customHeight="1" x14ac:dyDescent="0.35">
      <c r="A1" s="1" t="s">
        <v>6020</v>
      </c>
    </row>
    <row r="3" spans="1:12" ht="11" customHeight="1" x14ac:dyDescent="0.35">
      <c r="E3" s="3" t="s">
        <v>5667</v>
      </c>
      <c r="F3" s="3" t="s">
        <v>5969</v>
      </c>
      <c r="G3" s="3" t="s">
        <v>5970</v>
      </c>
      <c r="H3" s="3" t="s">
        <v>5971</v>
      </c>
      <c r="I3" s="3" t="s">
        <v>5972</v>
      </c>
      <c r="J3" s="3" t="s">
        <v>5973</v>
      </c>
      <c r="K3" s="3" t="s">
        <v>5974</v>
      </c>
      <c r="L3" s="33" t="s">
        <v>6032</v>
      </c>
    </row>
    <row r="4" spans="1:12" ht="11" customHeight="1" x14ac:dyDescent="0.35">
      <c r="E4" s="4" t="s">
        <v>1332</v>
      </c>
      <c r="F4" s="4" t="s">
        <v>1339</v>
      </c>
      <c r="G4" s="4" t="s">
        <v>1554</v>
      </c>
      <c r="H4" s="4" t="s">
        <v>1348</v>
      </c>
      <c r="I4" s="4" t="s">
        <v>1276</v>
      </c>
      <c r="J4" s="4" t="s">
        <v>1278</v>
      </c>
      <c r="K4" s="4" t="s">
        <v>1280</v>
      </c>
      <c r="L4" s="34"/>
    </row>
    <row r="5" spans="1:12" ht="11" customHeight="1" x14ac:dyDescent="0.35">
      <c r="A5" s="37" t="s">
        <v>6021</v>
      </c>
      <c r="B5" s="38" t="s">
        <v>6022</v>
      </c>
      <c r="C5" s="10"/>
      <c r="D5" s="4" t="s">
        <v>602</v>
      </c>
      <c r="E5" s="6"/>
      <c r="F5" s="6"/>
      <c r="G5" s="6"/>
      <c r="H5" s="6"/>
      <c r="I5" s="6"/>
      <c r="J5" s="6"/>
      <c r="K5" s="6"/>
      <c r="L5" s="5" t="s">
        <v>6033</v>
      </c>
    </row>
    <row r="6" spans="1:12" ht="11" customHeight="1" x14ac:dyDescent="0.35">
      <c r="A6" s="36"/>
      <c r="B6" s="36"/>
      <c r="C6" s="7" t="s">
        <v>6023</v>
      </c>
      <c r="D6" s="4" t="s">
        <v>604</v>
      </c>
      <c r="E6" s="6"/>
      <c r="F6" s="6"/>
      <c r="G6" s="6"/>
      <c r="H6" s="6"/>
      <c r="I6" s="6"/>
      <c r="J6" s="6"/>
      <c r="K6" s="6"/>
      <c r="L6" s="5" t="s">
        <v>6034</v>
      </c>
    </row>
    <row r="7" spans="1:12" ht="11" customHeight="1" x14ac:dyDescent="0.35">
      <c r="A7" s="36"/>
      <c r="B7" s="36"/>
      <c r="C7" s="7" t="s">
        <v>6024</v>
      </c>
      <c r="D7" s="4" t="s">
        <v>606</v>
      </c>
      <c r="E7" s="6"/>
      <c r="F7" s="6"/>
      <c r="G7" s="6"/>
      <c r="H7" s="6"/>
      <c r="I7" s="6"/>
      <c r="J7" s="6"/>
      <c r="K7" s="6"/>
      <c r="L7" s="5" t="s">
        <v>6035</v>
      </c>
    </row>
    <row r="8" spans="1:12" ht="11" customHeight="1" x14ac:dyDescent="0.35">
      <c r="A8" s="36"/>
      <c r="B8" s="36"/>
      <c r="C8" s="7" t="s">
        <v>6025</v>
      </c>
      <c r="D8" s="4" t="s">
        <v>608</v>
      </c>
      <c r="E8" s="6"/>
      <c r="F8" s="6"/>
      <c r="G8" s="6"/>
      <c r="H8" s="6"/>
      <c r="I8" s="6"/>
      <c r="J8" s="6"/>
      <c r="K8" s="6"/>
      <c r="L8" s="5" t="s">
        <v>6036</v>
      </c>
    </row>
    <row r="9" spans="1:12" ht="11" customHeight="1" x14ac:dyDescent="0.35">
      <c r="A9" s="36"/>
      <c r="B9" s="36"/>
      <c r="C9" s="7" t="s">
        <v>6026</v>
      </c>
      <c r="D9" s="4" t="s">
        <v>628</v>
      </c>
      <c r="E9" s="6"/>
      <c r="F9" s="6"/>
      <c r="G9" s="6"/>
      <c r="H9" s="6"/>
      <c r="I9" s="6"/>
      <c r="J9" s="6"/>
      <c r="K9" s="6"/>
      <c r="L9" s="5" t="s">
        <v>6037</v>
      </c>
    </row>
    <row r="10" spans="1:12" ht="11" customHeight="1" x14ac:dyDescent="0.35">
      <c r="A10" s="36"/>
      <c r="B10" s="36"/>
      <c r="C10" s="7" t="s">
        <v>5786</v>
      </c>
      <c r="D10" s="4" t="s">
        <v>634</v>
      </c>
      <c r="E10" s="6"/>
      <c r="F10" s="6"/>
      <c r="G10" s="6"/>
      <c r="H10" s="6"/>
      <c r="I10" s="6"/>
      <c r="J10" s="6"/>
      <c r="K10" s="6"/>
      <c r="L10" s="5" t="s">
        <v>6038</v>
      </c>
    </row>
    <row r="11" spans="1:12" ht="11" customHeight="1" x14ac:dyDescent="0.35">
      <c r="A11" s="36"/>
      <c r="B11" s="37" t="s">
        <v>6027</v>
      </c>
      <c r="C11" s="36"/>
      <c r="D11" s="4" t="s">
        <v>636</v>
      </c>
      <c r="E11" s="6"/>
      <c r="F11" s="6"/>
      <c r="G11" s="6"/>
      <c r="H11" s="6"/>
      <c r="I11" s="6"/>
      <c r="J11" s="6"/>
      <c r="K11" s="6"/>
      <c r="L11" s="5" t="s">
        <v>6039</v>
      </c>
    </row>
    <row r="12" spans="1:12" ht="11" customHeight="1" x14ac:dyDescent="0.35">
      <c r="A12" s="36"/>
      <c r="B12" s="37" t="s">
        <v>6028</v>
      </c>
      <c r="C12" s="36"/>
      <c r="D12" s="4" t="s">
        <v>1437</v>
      </c>
      <c r="E12" s="6"/>
      <c r="F12" s="6"/>
      <c r="G12" s="6"/>
      <c r="H12" s="6"/>
      <c r="I12" s="6"/>
      <c r="J12" s="6"/>
      <c r="K12" s="6"/>
      <c r="L12" s="5" t="s">
        <v>6040</v>
      </c>
    </row>
    <row r="13" spans="1:12" ht="11" customHeight="1" x14ac:dyDescent="0.35">
      <c r="A13" s="36"/>
      <c r="B13" s="37" t="s">
        <v>6029</v>
      </c>
      <c r="C13" s="36"/>
      <c r="D13" s="4" t="s">
        <v>1439</v>
      </c>
      <c r="E13" s="6"/>
      <c r="F13" s="6"/>
      <c r="G13" s="6"/>
      <c r="H13" s="6"/>
      <c r="I13" s="6"/>
      <c r="J13" s="6"/>
      <c r="K13" s="6"/>
      <c r="L13" s="5" t="s">
        <v>6041</v>
      </c>
    </row>
    <row r="14" spans="1:12" ht="11" customHeight="1" x14ac:dyDescent="0.35">
      <c r="A14" s="36"/>
      <c r="B14" s="37" t="s">
        <v>6030</v>
      </c>
      <c r="C14" s="36"/>
      <c r="D14" s="4" t="s">
        <v>1440</v>
      </c>
      <c r="E14" s="6"/>
      <c r="F14" s="6"/>
      <c r="G14" s="6"/>
      <c r="H14" s="6"/>
      <c r="I14" s="6"/>
      <c r="J14" s="6"/>
      <c r="K14" s="6"/>
      <c r="L14" s="5" t="s">
        <v>6042</v>
      </c>
    </row>
    <row r="15" spans="1:12" ht="11" customHeight="1" x14ac:dyDescent="0.35">
      <c r="A15" s="36"/>
      <c r="B15" s="37" t="s">
        <v>6031</v>
      </c>
      <c r="C15" s="36"/>
      <c r="D15" s="4" t="s">
        <v>1441</v>
      </c>
      <c r="E15" s="6"/>
      <c r="F15" s="6"/>
      <c r="G15" s="6"/>
      <c r="H15" s="6"/>
      <c r="I15" s="6"/>
      <c r="J15" s="6"/>
      <c r="K15" s="6"/>
      <c r="L15" s="5" t="s">
        <v>6043</v>
      </c>
    </row>
    <row r="16" spans="1:12" ht="11" customHeight="1" x14ac:dyDescent="0.35">
      <c r="A16" s="37" t="s">
        <v>1825</v>
      </c>
      <c r="B16" s="36"/>
      <c r="C16" s="36"/>
      <c r="D16" s="4" t="s">
        <v>1442</v>
      </c>
      <c r="E16" s="6"/>
      <c r="F16" s="6"/>
      <c r="G16" s="6"/>
      <c r="H16" s="12"/>
      <c r="I16" s="12"/>
      <c r="J16" s="6"/>
      <c r="K16" s="6"/>
      <c r="L16" s="8"/>
    </row>
    <row r="17" spans="4:11" ht="11" customHeight="1" x14ac:dyDescent="0.35">
      <c r="D17" s="5" t="s">
        <v>14</v>
      </c>
      <c r="E17" s="5" t="s">
        <v>5996</v>
      </c>
      <c r="F17" s="5" t="s">
        <v>5993</v>
      </c>
      <c r="G17" s="5" t="s">
        <v>5994</v>
      </c>
      <c r="H17" s="5" t="s">
        <v>5997</v>
      </c>
      <c r="I17" s="5" t="s">
        <v>5998</v>
      </c>
      <c r="J17" s="5" t="s">
        <v>5999</v>
      </c>
      <c r="K17" s="5" t="s">
        <v>5995</v>
      </c>
    </row>
    <row r="18" spans="4:11" ht="11" customHeight="1" x14ac:dyDescent="0.35">
      <c r="D18" s="5" t="s">
        <v>1572</v>
      </c>
      <c r="E18" s="5" t="s">
        <v>5671</v>
      </c>
      <c r="F18" s="8"/>
      <c r="G18" s="8"/>
      <c r="H18" s="5" t="s">
        <v>1681</v>
      </c>
      <c r="I18" s="5" t="s">
        <v>1681</v>
      </c>
      <c r="J18" s="5" t="s">
        <v>5671</v>
      </c>
      <c r="K18" s="8"/>
    </row>
    <row r="19" spans="4:11" ht="11" customHeight="1" x14ac:dyDescent="0.35">
      <c r="D19" s="5" t="s">
        <v>493</v>
      </c>
      <c r="E19" s="5" t="s">
        <v>495</v>
      </c>
      <c r="F19" s="5" t="s">
        <v>495</v>
      </c>
      <c r="G19" s="5" t="s">
        <v>495</v>
      </c>
      <c r="H19" s="8"/>
      <c r="I19" s="8"/>
      <c r="J19" s="8"/>
      <c r="K19" s="8"/>
    </row>
  </sheetData>
  <mergeCells count="9">
    <mergeCell ref="B15:C15"/>
    <mergeCell ref="A16:C16"/>
    <mergeCell ref="L3:L4"/>
    <mergeCell ref="A5:A15"/>
    <mergeCell ref="B13:C13"/>
    <mergeCell ref="B14:C14"/>
    <mergeCell ref="B11:C11"/>
    <mergeCell ref="B12:C12"/>
    <mergeCell ref="B5:B10"/>
  </mergeCells>
  <dataValidations count="1">
    <dataValidation type="custom" allowBlank="1" showErrorMessage="1" errorTitle="Error" error="Data is of incorrect type!" sqref="E5:K16" xr:uid="{00000000-0002-0000-3501-000000000000}">
      <formula1>ISNUMBER(E5)</formula1>
    </dataValidation>
  </dataValidations>
  <hyperlinks>
    <hyperlink ref="A1" location="'Table of Contents'!A1" display="S.26.10.01.05 - Internal model - Credit event risk Portfolio view details - Split by asset class" xr:uid="{00000000-0004-0000-3501-000000000000}"/>
  </hyperlinks>
  <pageMargins left="0.7" right="0.7" top="0.75" bottom="0.75" header="0.3" footer="0.3"/>
  <pageSetup firstPageNumber="0" orientation="portrait"/>
  <drawing r:id="rId1"/>
  <legacyDrawing r:id="rId2"/>
</worksheet>
</file>

<file path=xl/worksheets/sheet3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1-000000000000}">
  <sheetPr codeName="Sheet311">
    <pageSetUpPr autoPageBreaks="0"/>
  </sheetPr>
  <dimension ref="A1:K1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11" width="15" customWidth="1"/>
  </cols>
  <sheetData>
    <row r="1" spans="1:11" ht="12" customHeight="1" x14ac:dyDescent="0.35">
      <c r="A1" s="1" t="s">
        <v>6044</v>
      </c>
    </row>
    <row r="3" spans="1:11" ht="11" customHeight="1" x14ac:dyDescent="0.35">
      <c r="D3" s="3" t="s">
        <v>5667</v>
      </c>
      <c r="E3" s="3" t="s">
        <v>5969</v>
      </c>
      <c r="F3" s="3" t="s">
        <v>5970</v>
      </c>
      <c r="G3" s="3" t="s">
        <v>5971</v>
      </c>
      <c r="H3" s="3" t="s">
        <v>5972</v>
      </c>
      <c r="I3" s="3" t="s">
        <v>5973</v>
      </c>
      <c r="J3" s="3" t="s">
        <v>5974</v>
      </c>
      <c r="K3" s="33" t="s">
        <v>5672</v>
      </c>
    </row>
    <row r="4" spans="1:11" ht="11" customHeight="1" x14ac:dyDescent="0.35">
      <c r="D4" s="4" t="s">
        <v>1332</v>
      </c>
      <c r="E4" s="4" t="s">
        <v>1339</v>
      </c>
      <c r="F4" s="4" t="s">
        <v>1554</v>
      </c>
      <c r="G4" s="4" t="s">
        <v>1348</v>
      </c>
      <c r="H4" s="4" t="s">
        <v>1276</v>
      </c>
      <c r="I4" s="4" t="s">
        <v>1278</v>
      </c>
      <c r="J4" s="4" t="s">
        <v>1280</v>
      </c>
      <c r="K4" s="34"/>
    </row>
    <row r="5" spans="1:11" ht="11" customHeight="1" x14ac:dyDescent="0.35">
      <c r="A5" s="37" t="s">
        <v>6045</v>
      </c>
      <c r="B5" s="7" t="s">
        <v>6046</v>
      </c>
      <c r="C5" s="4" t="s">
        <v>1444</v>
      </c>
      <c r="D5" s="6"/>
      <c r="E5" s="6"/>
      <c r="F5" s="6"/>
      <c r="G5" s="6"/>
      <c r="H5" s="6"/>
      <c r="I5" s="6"/>
      <c r="J5" s="6"/>
      <c r="K5" s="5" t="s">
        <v>3190</v>
      </c>
    </row>
    <row r="6" spans="1:11" ht="11" customHeight="1" x14ac:dyDescent="0.35">
      <c r="A6" s="36"/>
      <c r="B6" s="7" t="s">
        <v>6047</v>
      </c>
      <c r="C6" s="4" t="s">
        <v>638</v>
      </c>
      <c r="D6" s="6"/>
      <c r="E6" s="6"/>
      <c r="F6" s="6"/>
      <c r="G6" s="6"/>
      <c r="H6" s="6"/>
      <c r="I6" s="6"/>
      <c r="J6" s="6"/>
      <c r="K6" s="5" t="s">
        <v>3191</v>
      </c>
    </row>
    <row r="7" spans="1:11" ht="11" customHeight="1" x14ac:dyDescent="0.35">
      <c r="A7" s="36"/>
      <c r="B7" s="7" t="s">
        <v>6048</v>
      </c>
      <c r="C7" s="4" t="s">
        <v>640</v>
      </c>
      <c r="D7" s="6"/>
      <c r="E7" s="6"/>
      <c r="F7" s="6"/>
      <c r="G7" s="6"/>
      <c r="H7" s="6"/>
      <c r="I7" s="6"/>
      <c r="J7" s="6"/>
      <c r="K7" s="5" t="s">
        <v>3192</v>
      </c>
    </row>
    <row r="8" spans="1:11" ht="11" customHeight="1" x14ac:dyDescent="0.35">
      <c r="A8" s="36"/>
      <c r="B8" s="7" t="s">
        <v>6049</v>
      </c>
      <c r="C8" s="4" t="s">
        <v>642</v>
      </c>
      <c r="D8" s="6"/>
      <c r="E8" s="6"/>
      <c r="F8" s="6"/>
      <c r="G8" s="6"/>
      <c r="H8" s="6"/>
      <c r="I8" s="6"/>
      <c r="J8" s="6"/>
      <c r="K8" s="5" t="s">
        <v>3194</v>
      </c>
    </row>
    <row r="9" spans="1:11" ht="11" customHeight="1" x14ac:dyDescent="0.35">
      <c r="A9" s="36"/>
      <c r="B9" s="7" t="s">
        <v>6050</v>
      </c>
      <c r="C9" s="4" t="s">
        <v>644</v>
      </c>
      <c r="D9" s="6"/>
      <c r="E9" s="6"/>
      <c r="F9" s="6"/>
      <c r="G9" s="6"/>
      <c r="H9" s="6"/>
      <c r="I9" s="6"/>
      <c r="J9" s="6"/>
      <c r="K9" s="5" t="s">
        <v>3197</v>
      </c>
    </row>
    <row r="10" spans="1:11" ht="11" customHeight="1" x14ac:dyDescent="0.35">
      <c r="A10" s="36"/>
      <c r="B10" s="7" t="s">
        <v>6051</v>
      </c>
      <c r="C10" s="4" t="s">
        <v>823</v>
      </c>
      <c r="D10" s="6"/>
      <c r="E10" s="6"/>
      <c r="F10" s="6"/>
      <c r="G10" s="6"/>
      <c r="H10" s="6"/>
      <c r="I10" s="6"/>
      <c r="J10" s="6"/>
      <c r="K10" s="5" t="s">
        <v>3198</v>
      </c>
    </row>
    <row r="11" spans="1:11" ht="11" customHeight="1" x14ac:dyDescent="0.35">
      <c r="A11" s="36"/>
      <c r="B11" s="7" t="s">
        <v>6052</v>
      </c>
      <c r="C11" s="4" t="s">
        <v>825</v>
      </c>
      <c r="D11" s="6"/>
      <c r="E11" s="6"/>
      <c r="F11" s="6"/>
      <c r="G11" s="6"/>
      <c r="H11" s="6"/>
      <c r="I11" s="6"/>
      <c r="J11" s="6"/>
      <c r="K11" s="5" t="s">
        <v>3199</v>
      </c>
    </row>
    <row r="12" spans="1:11" ht="11" customHeight="1" x14ac:dyDescent="0.35">
      <c r="A12" s="36"/>
      <c r="B12" s="7" t="s">
        <v>6053</v>
      </c>
      <c r="C12" s="4" t="s">
        <v>827</v>
      </c>
      <c r="D12" s="6"/>
      <c r="E12" s="6"/>
      <c r="F12" s="6"/>
      <c r="G12" s="6"/>
      <c r="H12" s="6"/>
      <c r="I12" s="6"/>
      <c r="J12" s="6"/>
      <c r="K12" s="5" t="s">
        <v>3200</v>
      </c>
    </row>
    <row r="13" spans="1:11" ht="11" customHeight="1" x14ac:dyDescent="0.35">
      <c r="A13" s="36"/>
      <c r="B13" s="7" t="s">
        <v>1825</v>
      </c>
      <c r="C13" s="4" t="s">
        <v>829</v>
      </c>
      <c r="D13" s="6"/>
      <c r="E13" s="6"/>
      <c r="F13" s="6"/>
      <c r="G13" s="12"/>
      <c r="H13" s="12"/>
      <c r="I13" s="6"/>
      <c r="J13" s="6"/>
      <c r="K13" s="8"/>
    </row>
    <row r="14" spans="1:11" ht="11" customHeight="1" x14ac:dyDescent="0.35">
      <c r="C14" s="5" t="s">
        <v>14</v>
      </c>
      <c r="D14" s="5" t="s">
        <v>5996</v>
      </c>
      <c r="E14" s="5" t="s">
        <v>5993</v>
      </c>
      <c r="F14" s="5" t="s">
        <v>5994</v>
      </c>
      <c r="G14" s="5" t="s">
        <v>5997</v>
      </c>
      <c r="H14" s="5" t="s">
        <v>5998</v>
      </c>
      <c r="I14" s="5" t="s">
        <v>5999</v>
      </c>
      <c r="J14" s="5" t="s">
        <v>5995</v>
      </c>
    </row>
    <row r="15" spans="1:11" ht="11" customHeight="1" x14ac:dyDescent="0.35">
      <c r="C15" s="5" t="s">
        <v>1572</v>
      </c>
      <c r="D15" s="5" t="s">
        <v>5671</v>
      </c>
      <c r="E15" s="8"/>
      <c r="F15" s="8"/>
      <c r="G15" s="5" t="s">
        <v>1681</v>
      </c>
      <c r="H15" s="5" t="s">
        <v>1681</v>
      </c>
      <c r="I15" s="5" t="s">
        <v>5671</v>
      </c>
      <c r="J15" s="8"/>
    </row>
    <row r="16" spans="1:11" ht="11" customHeight="1" x14ac:dyDescent="0.35">
      <c r="C16" s="5" t="s">
        <v>493</v>
      </c>
      <c r="D16" s="5" t="s">
        <v>495</v>
      </c>
      <c r="E16" s="5" t="s">
        <v>495</v>
      </c>
      <c r="F16" s="5" t="s">
        <v>495</v>
      </c>
      <c r="G16" s="8"/>
      <c r="H16" s="8"/>
      <c r="I16" s="8"/>
      <c r="J16" s="8"/>
    </row>
  </sheetData>
  <mergeCells count="2">
    <mergeCell ref="A5:A13"/>
    <mergeCell ref="K3:K4"/>
  </mergeCells>
  <dataValidations count="1">
    <dataValidation type="custom" allowBlank="1" showErrorMessage="1" errorTitle="Error" error="Data is of incorrect type!" sqref="D5:J13" xr:uid="{00000000-0002-0000-3601-000000000000}">
      <formula1>ISNUMBER(D5)</formula1>
    </dataValidation>
  </dataValidations>
  <hyperlinks>
    <hyperlink ref="A1" location="'Table of Contents'!A1" display="S.26.10.01.06 - Internal model - Credit event risk Portfolio view details - Split by Credit Quality Step" xr:uid="{00000000-0004-0000-3601-000000000000}"/>
  </hyperlinks>
  <pageMargins left="0.7" right="0.7" top="0.75" bottom="0.75" header="0.3" footer="0.3"/>
  <pageSetup firstPageNumber="0" orientation="portrait"/>
  <drawing r:id="rId1"/>
  <legacyDrawing r:id="rId2"/>
</worksheet>
</file>

<file path=xl/worksheets/sheet3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1-000000000000}">
  <sheetPr codeName="Sheet312">
    <pageSetUpPr autoPageBreaks="0"/>
  </sheetPr>
  <dimension ref="A1:I8"/>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9" width="15" customWidth="1"/>
  </cols>
  <sheetData>
    <row r="1" spans="1:9" ht="12" customHeight="1" x14ac:dyDescent="0.35">
      <c r="A1" s="1" t="s">
        <v>6054</v>
      </c>
    </row>
    <row r="3" spans="1:9" ht="11" customHeight="1" x14ac:dyDescent="0.35">
      <c r="C3" s="3" t="s">
        <v>6055</v>
      </c>
      <c r="D3" s="33" t="s">
        <v>14</v>
      </c>
      <c r="E3" s="33" t="s">
        <v>4953</v>
      </c>
      <c r="F3" s="33" t="s">
        <v>5883</v>
      </c>
      <c r="G3" s="33" t="s">
        <v>4942</v>
      </c>
      <c r="H3" s="33" t="s">
        <v>1572</v>
      </c>
      <c r="I3" s="33" t="s">
        <v>493</v>
      </c>
    </row>
    <row r="4" spans="1:9" ht="11" customHeight="1" x14ac:dyDescent="0.35">
      <c r="C4" s="4" t="s">
        <v>1588</v>
      </c>
      <c r="D4" s="34"/>
      <c r="E4" s="34"/>
      <c r="F4" s="34"/>
      <c r="G4" s="34"/>
      <c r="H4" s="34"/>
      <c r="I4" s="34"/>
    </row>
    <row r="5" spans="1:9" ht="11" customHeight="1" x14ac:dyDescent="0.35">
      <c r="A5" s="7" t="s">
        <v>6056</v>
      </c>
      <c r="B5" s="4" t="s">
        <v>646</v>
      </c>
      <c r="C5" s="6"/>
      <c r="D5" s="5" t="s">
        <v>6058</v>
      </c>
      <c r="E5" s="5" t="s">
        <v>4956</v>
      </c>
      <c r="F5" s="5" t="s">
        <v>5887</v>
      </c>
      <c r="G5" s="5" t="s">
        <v>5758</v>
      </c>
      <c r="H5" s="8"/>
      <c r="I5" s="8"/>
    </row>
    <row r="6" spans="1:9" ht="11" customHeight="1" x14ac:dyDescent="0.35">
      <c r="A6" s="7" t="s">
        <v>6057</v>
      </c>
      <c r="B6" s="4" t="s">
        <v>648</v>
      </c>
      <c r="C6" s="6"/>
      <c r="D6" s="5" t="s">
        <v>6059</v>
      </c>
      <c r="E6" s="5" t="s">
        <v>4956</v>
      </c>
      <c r="F6" s="8"/>
      <c r="G6" s="5" t="s">
        <v>5758</v>
      </c>
      <c r="H6" s="5" t="s">
        <v>3847</v>
      </c>
      <c r="I6" s="5" t="s">
        <v>4157</v>
      </c>
    </row>
    <row r="7" spans="1:9" ht="11" customHeight="1" x14ac:dyDescent="0.35">
      <c r="B7" s="5" t="s">
        <v>5884</v>
      </c>
      <c r="C7" s="5" t="s">
        <v>5888</v>
      </c>
    </row>
    <row r="8" spans="1:9" ht="11" customHeight="1" x14ac:dyDescent="0.35">
      <c r="B8" s="5" t="s">
        <v>5885</v>
      </c>
      <c r="C8" s="5" t="s">
        <v>5889</v>
      </c>
    </row>
  </sheetData>
  <mergeCells count="6">
    <mergeCell ref="D3:D4"/>
    <mergeCell ref="I3:I4"/>
    <mergeCell ref="H3:H4"/>
    <mergeCell ref="G3:G4"/>
    <mergeCell ref="F3:F4"/>
    <mergeCell ref="E3:E4"/>
  </mergeCells>
  <dataValidations count="1">
    <dataValidation type="custom" allowBlank="1" showErrorMessage="1" errorTitle="Error" error="Data is of incorrect type!" sqref="C5:C6" xr:uid="{00000000-0002-0000-3701-000000000000}">
      <formula1>ISNUMBER(C5)</formula1>
    </dataValidation>
  </dataValidations>
  <hyperlinks>
    <hyperlink ref="A1" location="'Table of Contents'!A1" display="S.26.10.01.07 - Internal model - Credit event risk Portfolio view details" xr:uid="{00000000-0004-0000-3701-000000000000}"/>
  </hyperlinks>
  <pageMargins left="0.7" right="0.7" top="0.75" bottom="0.75" header="0.3" footer="0.3"/>
  <pageSetup firstPageNumber="0" orientation="portrait"/>
  <drawing r:id="rId1"/>
  <legacyDrawing r:id="rId2"/>
</worksheet>
</file>

<file path=xl/worksheets/sheet3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1-000000000000}">
  <sheetPr codeName="Sheet313">
    <pageSetUpPr autoPageBreaks="0"/>
  </sheetPr>
  <dimension ref="A1:O16"/>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5" width="15" customWidth="1"/>
  </cols>
  <sheetData>
    <row r="1" spans="1:15" ht="11" customHeight="1" x14ac:dyDescent="0.35">
      <c r="A1" s="1" t="s">
        <v>6060</v>
      </c>
      <c r="C1" s="31" t="s">
        <v>20</v>
      </c>
    </row>
    <row r="2" spans="1:15" x14ac:dyDescent="0.35">
      <c r="C2" s="32"/>
    </row>
    <row r="3" spans="1:15" ht="10" customHeight="1" x14ac:dyDescent="0.35">
      <c r="A3" s="3" t="s">
        <v>2</v>
      </c>
      <c r="B3" s="2"/>
    </row>
    <row r="5" spans="1:15" ht="11" customHeight="1" x14ac:dyDescent="0.35">
      <c r="F5" s="3" t="s">
        <v>6046</v>
      </c>
      <c r="G5" s="3" t="s">
        <v>6047</v>
      </c>
      <c r="H5" s="3" t="s">
        <v>6048</v>
      </c>
      <c r="I5" s="3" t="s">
        <v>6049</v>
      </c>
      <c r="J5" s="3" t="s">
        <v>6050</v>
      </c>
      <c r="K5" s="3" t="s">
        <v>6051</v>
      </c>
      <c r="L5" s="3" t="s">
        <v>6052</v>
      </c>
      <c r="M5" s="3" t="s">
        <v>6053</v>
      </c>
      <c r="N5" s="3" t="s">
        <v>1825</v>
      </c>
      <c r="O5" s="33" t="s">
        <v>14</v>
      </c>
    </row>
    <row r="6" spans="1:15" ht="11" customHeight="1" x14ac:dyDescent="0.35">
      <c r="F6" s="4" t="s">
        <v>515</v>
      </c>
      <c r="G6" s="4" t="s">
        <v>1332</v>
      </c>
      <c r="H6" s="4" t="s">
        <v>1339</v>
      </c>
      <c r="I6" s="4" t="s">
        <v>1554</v>
      </c>
      <c r="J6" s="4" t="s">
        <v>1348</v>
      </c>
      <c r="K6" s="4" t="s">
        <v>1276</v>
      </c>
      <c r="L6" s="4" t="s">
        <v>1278</v>
      </c>
      <c r="M6" s="4" t="s">
        <v>1280</v>
      </c>
      <c r="N6" s="4" t="s">
        <v>1353</v>
      </c>
      <c r="O6" s="34"/>
    </row>
    <row r="7" spans="1:15" ht="11" customHeight="1" x14ac:dyDescent="0.35">
      <c r="A7" s="37" t="s">
        <v>5969</v>
      </c>
      <c r="B7" s="38" t="s">
        <v>6061</v>
      </c>
      <c r="C7" s="39"/>
      <c r="D7" s="39"/>
      <c r="E7" s="4" t="s">
        <v>518</v>
      </c>
      <c r="F7" s="6"/>
      <c r="G7" s="6"/>
      <c r="H7" s="6"/>
      <c r="I7" s="6"/>
      <c r="J7" s="6"/>
      <c r="K7" s="6"/>
      <c r="L7" s="6"/>
      <c r="M7" s="6"/>
      <c r="N7" s="6"/>
      <c r="O7" s="5" t="s">
        <v>5993</v>
      </c>
    </row>
    <row r="8" spans="1:15" ht="11" customHeight="1" x14ac:dyDescent="0.35">
      <c r="A8" s="36"/>
      <c r="B8" s="36"/>
      <c r="C8" s="38" t="s">
        <v>6022</v>
      </c>
      <c r="D8" s="10"/>
      <c r="E8" s="4" t="s">
        <v>520</v>
      </c>
      <c r="F8" s="6"/>
      <c r="G8" s="6"/>
      <c r="H8" s="6"/>
      <c r="I8" s="6"/>
      <c r="J8" s="6"/>
      <c r="K8" s="6"/>
      <c r="L8" s="6"/>
      <c r="M8" s="6"/>
      <c r="N8" s="6"/>
      <c r="O8" s="5" t="s">
        <v>6065</v>
      </c>
    </row>
    <row r="9" spans="1:15" ht="11" customHeight="1" x14ac:dyDescent="0.35">
      <c r="A9" s="36"/>
      <c r="B9" s="36"/>
      <c r="C9" s="36"/>
      <c r="D9" s="7" t="s">
        <v>6062</v>
      </c>
      <c r="E9" s="4" t="s">
        <v>522</v>
      </c>
      <c r="F9" s="6"/>
      <c r="G9" s="6"/>
      <c r="H9" s="6"/>
      <c r="I9" s="6"/>
      <c r="J9" s="6"/>
      <c r="K9" s="6"/>
      <c r="L9" s="6"/>
      <c r="M9" s="6"/>
      <c r="N9" s="6"/>
      <c r="O9" s="5" t="s">
        <v>6066</v>
      </c>
    </row>
    <row r="10" spans="1:15" ht="11" customHeight="1" x14ac:dyDescent="0.35">
      <c r="A10" s="36"/>
      <c r="B10" s="36"/>
      <c r="C10" s="36"/>
      <c r="D10" s="7" t="s">
        <v>6063</v>
      </c>
      <c r="E10" s="4" t="s">
        <v>524</v>
      </c>
      <c r="F10" s="6"/>
      <c r="G10" s="6"/>
      <c r="H10" s="6"/>
      <c r="I10" s="6"/>
      <c r="J10" s="6"/>
      <c r="K10" s="6"/>
      <c r="L10" s="6"/>
      <c r="M10" s="6"/>
      <c r="N10" s="6"/>
      <c r="O10" s="5" t="s">
        <v>6067</v>
      </c>
    </row>
    <row r="11" spans="1:15" ht="11" customHeight="1" x14ac:dyDescent="0.35">
      <c r="A11" s="36"/>
      <c r="B11" s="36"/>
      <c r="C11" s="36"/>
      <c r="D11" s="7" t="s">
        <v>6064</v>
      </c>
      <c r="E11" s="4" t="s">
        <v>885</v>
      </c>
      <c r="F11" s="6"/>
      <c r="G11" s="6"/>
      <c r="H11" s="6"/>
      <c r="I11" s="6"/>
      <c r="J11" s="6"/>
      <c r="K11" s="6"/>
      <c r="L11" s="6"/>
      <c r="M11" s="6"/>
      <c r="N11" s="6"/>
      <c r="O11" s="5" t="s">
        <v>6068</v>
      </c>
    </row>
    <row r="12" spans="1:15" ht="11" customHeight="1" x14ac:dyDescent="0.35">
      <c r="A12" s="36"/>
      <c r="B12" s="36"/>
      <c r="C12" s="37" t="s">
        <v>6027</v>
      </c>
      <c r="D12" s="36"/>
      <c r="E12" s="4" t="s">
        <v>526</v>
      </c>
      <c r="F12" s="6"/>
      <c r="G12" s="6"/>
      <c r="H12" s="6"/>
      <c r="I12" s="6"/>
      <c r="J12" s="6"/>
      <c r="K12" s="6"/>
      <c r="L12" s="6"/>
      <c r="M12" s="6"/>
      <c r="N12" s="6"/>
      <c r="O12" s="5" t="s">
        <v>6069</v>
      </c>
    </row>
    <row r="13" spans="1:15" ht="11" customHeight="1" x14ac:dyDescent="0.35">
      <c r="A13" s="36"/>
      <c r="B13" s="36"/>
      <c r="C13" s="37" t="s">
        <v>1401</v>
      </c>
      <c r="D13" s="36"/>
      <c r="E13" s="4" t="s">
        <v>954</v>
      </c>
      <c r="F13" s="6"/>
      <c r="G13" s="6"/>
      <c r="H13" s="6"/>
      <c r="I13" s="6"/>
      <c r="J13" s="6"/>
      <c r="K13" s="6"/>
      <c r="L13" s="6"/>
      <c r="M13" s="6"/>
      <c r="N13" s="6"/>
      <c r="O13" s="5" t="s">
        <v>6070</v>
      </c>
    </row>
    <row r="14" spans="1:15" ht="11" customHeight="1" x14ac:dyDescent="0.35">
      <c r="A14" s="36"/>
      <c r="B14" s="36"/>
      <c r="C14" s="37" t="s">
        <v>5786</v>
      </c>
      <c r="D14" s="36"/>
      <c r="E14" s="4" t="s">
        <v>956</v>
      </c>
      <c r="F14" s="6"/>
      <c r="G14" s="6"/>
      <c r="H14" s="6"/>
      <c r="I14" s="6"/>
      <c r="J14" s="6"/>
      <c r="K14" s="6"/>
      <c r="L14" s="6"/>
      <c r="M14" s="6"/>
      <c r="N14" s="6"/>
      <c r="O14" s="5" t="s">
        <v>6071</v>
      </c>
    </row>
    <row r="15" spans="1:15" ht="11" customHeight="1" x14ac:dyDescent="0.35">
      <c r="E15" s="5" t="s">
        <v>5672</v>
      </c>
      <c r="F15" s="5" t="s">
        <v>3190</v>
      </c>
      <c r="G15" s="5" t="s">
        <v>3191</v>
      </c>
      <c r="H15" s="5" t="s">
        <v>3192</v>
      </c>
      <c r="I15" s="5" t="s">
        <v>3194</v>
      </c>
      <c r="J15" s="5" t="s">
        <v>3197</v>
      </c>
      <c r="K15" s="5" t="s">
        <v>3198</v>
      </c>
      <c r="L15" s="5" t="s">
        <v>3199</v>
      </c>
      <c r="M15" s="5" t="s">
        <v>3200</v>
      </c>
      <c r="N15" s="8"/>
    </row>
    <row r="16" spans="1:15" ht="11" customHeight="1" x14ac:dyDescent="0.35">
      <c r="E16" s="5" t="s">
        <v>4942</v>
      </c>
      <c r="F16" s="5" t="s">
        <v>6072</v>
      </c>
      <c r="G16" s="5" t="s">
        <v>6072</v>
      </c>
      <c r="H16" s="5" t="s">
        <v>6072</v>
      </c>
      <c r="I16" s="5" t="s">
        <v>6072</v>
      </c>
      <c r="J16" s="5" t="s">
        <v>6072</v>
      </c>
      <c r="K16" s="5" t="s">
        <v>6072</v>
      </c>
      <c r="L16" s="5" t="s">
        <v>6072</v>
      </c>
      <c r="M16" s="5" t="s">
        <v>6072</v>
      </c>
      <c r="N16" s="5" t="s">
        <v>6072</v>
      </c>
    </row>
  </sheetData>
  <mergeCells count="9">
    <mergeCell ref="O5:O6"/>
    <mergeCell ref="C1:C2"/>
    <mergeCell ref="C7:D7"/>
    <mergeCell ref="C14:D14"/>
    <mergeCell ref="A7:A14"/>
    <mergeCell ref="C12:D12"/>
    <mergeCell ref="B7:B14"/>
    <mergeCell ref="C13:D13"/>
    <mergeCell ref="C8:C11"/>
  </mergeCells>
  <dataValidations count="1">
    <dataValidation type="custom" allowBlank="1" showErrorMessage="1" errorTitle="Error" error="Data is of incorrect type!" sqref="F7:N14" xr:uid="{00000000-0002-0000-3801-000001000000}">
      <formula1>ISNUMBER(F7)</formula1>
    </dataValidation>
  </dataValidations>
  <hyperlinks>
    <hyperlink ref="A1" location="'Table of Contents'!A1" display="S.26.11.01.01 - Credit event risk for financial instruments - Exposure at Default" xr:uid="{00000000-0004-0000-3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801-000000000000}">
          <x14:formula1>
            <xm:f>Enumerations!$A$1038:$A$1038</xm:f>
          </x14:formula1>
          <xm:sqref>B3</xm:sqref>
        </x14:dataValidation>
      </x14:dataValidations>
    </ext>
  </extLst>
</worksheet>
</file>

<file path=xl/worksheets/sheet3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901-000000000000}">
  <sheetPr codeName="Sheet314">
    <pageSetUpPr autoPageBreaks="0"/>
  </sheetPr>
  <dimension ref="A1:O16"/>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15" width="15" customWidth="1"/>
  </cols>
  <sheetData>
    <row r="1" spans="1:15" ht="11" customHeight="1" x14ac:dyDescent="0.35">
      <c r="A1" s="1" t="s">
        <v>6073</v>
      </c>
      <c r="C1" s="31" t="s">
        <v>20</v>
      </c>
    </row>
    <row r="2" spans="1:15" x14ac:dyDescent="0.35">
      <c r="C2" s="32"/>
    </row>
    <row r="3" spans="1:15" ht="10" customHeight="1" x14ac:dyDescent="0.35">
      <c r="A3" s="3" t="s">
        <v>2</v>
      </c>
      <c r="B3" s="2"/>
    </row>
    <row r="5" spans="1:15" ht="11" customHeight="1" x14ac:dyDescent="0.35">
      <c r="F5" s="3" t="s">
        <v>6046</v>
      </c>
      <c r="G5" s="3" t="s">
        <v>6047</v>
      </c>
      <c r="H5" s="3" t="s">
        <v>6048</v>
      </c>
      <c r="I5" s="3" t="s">
        <v>6049</v>
      </c>
      <c r="J5" s="3" t="s">
        <v>6050</v>
      </c>
      <c r="K5" s="3" t="s">
        <v>6051</v>
      </c>
      <c r="L5" s="3" t="s">
        <v>6052</v>
      </c>
      <c r="M5" s="3" t="s">
        <v>6053</v>
      </c>
      <c r="N5" s="3" t="s">
        <v>1825</v>
      </c>
      <c r="O5" s="33" t="s">
        <v>14</v>
      </c>
    </row>
    <row r="6" spans="1:15" ht="11" customHeight="1" x14ac:dyDescent="0.35">
      <c r="F6" s="4" t="s">
        <v>515</v>
      </c>
      <c r="G6" s="4" t="s">
        <v>1332</v>
      </c>
      <c r="H6" s="4" t="s">
        <v>1339</v>
      </c>
      <c r="I6" s="4" t="s">
        <v>1554</v>
      </c>
      <c r="J6" s="4" t="s">
        <v>1348</v>
      </c>
      <c r="K6" s="4" t="s">
        <v>1276</v>
      </c>
      <c r="L6" s="4" t="s">
        <v>1278</v>
      </c>
      <c r="M6" s="4" t="s">
        <v>1280</v>
      </c>
      <c r="N6" s="4" t="s">
        <v>1353</v>
      </c>
      <c r="O6" s="34"/>
    </row>
    <row r="7" spans="1:15" ht="11" customHeight="1" x14ac:dyDescent="0.35">
      <c r="A7" s="37" t="s">
        <v>5328</v>
      </c>
      <c r="B7" s="38" t="s">
        <v>6061</v>
      </c>
      <c r="C7" s="39"/>
      <c r="D7" s="39"/>
      <c r="E7" s="4" t="s">
        <v>528</v>
      </c>
      <c r="F7" s="6"/>
      <c r="G7" s="6"/>
      <c r="H7" s="6"/>
      <c r="I7" s="6"/>
      <c r="J7" s="6"/>
      <c r="K7" s="6"/>
      <c r="L7" s="6"/>
      <c r="M7" s="6"/>
      <c r="N7" s="6"/>
      <c r="O7" s="5" t="s">
        <v>5997</v>
      </c>
    </row>
    <row r="8" spans="1:15" ht="11" customHeight="1" x14ac:dyDescent="0.35">
      <c r="A8" s="36"/>
      <c r="B8" s="36"/>
      <c r="C8" s="38" t="s">
        <v>6022</v>
      </c>
      <c r="D8" s="10"/>
      <c r="E8" s="4" t="s">
        <v>536</v>
      </c>
      <c r="F8" s="6"/>
      <c r="G8" s="6"/>
      <c r="H8" s="6"/>
      <c r="I8" s="6"/>
      <c r="J8" s="6"/>
      <c r="K8" s="6"/>
      <c r="L8" s="6"/>
      <c r="M8" s="6"/>
      <c r="N8" s="6"/>
      <c r="O8" s="5" t="s">
        <v>6074</v>
      </c>
    </row>
    <row r="9" spans="1:15" ht="11" customHeight="1" x14ac:dyDescent="0.35">
      <c r="A9" s="36"/>
      <c r="B9" s="36"/>
      <c r="C9" s="36"/>
      <c r="D9" s="7" t="s">
        <v>6062</v>
      </c>
      <c r="E9" s="4" t="s">
        <v>794</v>
      </c>
      <c r="F9" s="6"/>
      <c r="G9" s="6"/>
      <c r="H9" s="6"/>
      <c r="I9" s="6"/>
      <c r="J9" s="6"/>
      <c r="K9" s="6"/>
      <c r="L9" s="6"/>
      <c r="M9" s="6"/>
      <c r="N9" s="6"/>
      <c r="O9" s="5" t="s">
        <v>6075</v>
      </c>
    </row>
    <row r="10" spans="1:15" ht="11" customHeight="1" x14ac:dyDescent="0.35">
      <c r="A10" s="36"/>
      <c r="B10" s="36"/>
      <c r="C10" s="36"/>
      <c r="D10" s="7" t="s">
        <v>6063</v>
      </c>
      <c r="E10" s="4" t="s">
        <v>965</v>
      </c>
      <c r="F10" s="6"/>
      <c r="G10" s="6"/>
      <c r="H10" s="6"/>
      <c r="I10" s="6"/>
      <c r="J10" s="6"/>
      <c r="K10" s="6"/>
      <c r="L10" s="6"/>
      <c r="M10" s="6"/>
      <c r="N10" s="6"/>
      <c r="O10" s="5" t="s">
        <v>6076</v>
      </c>
    </row>
    <row r="11" spans="1:15" ht="11" customHeight="1" x14ac:dyDescent="0.35">
      <c r="A11" s="36"/>
      <c r="B11" s="36"/>
      <c r="C11" s="36"/>
      <c r="D11" s="7" t="s">
        <v>6064</v>
      </c>
      <c r="E11" s="4" t="s">
        <v>538</v>
      </c>
      <c r="F11" s="6"/>
      <c r="G11" s="6"/>
      <c r="H11" s="6"/>
      <c r="I11" s="6"/>
      <c r="J11" s="6"/>
      <c r="K11" s="6"/>
      <c r="L11" s="6"/>
      <c r="M11" s="6"/>
      <c r="N11" s="6"/>
      <c r="O11" s="5" t="s">
        <v>6077</v>
      </c>
    </row>
    <row r="12" spans="1:15" ht="11" customHeight="1" x14ac:dyDescent="0.35">
      <c r="A12" s="36"/>
      <c r="B12" s="36"/>
      <c r="C12" s="37" t="s">
        <v>6027</v>
      </c>
      <c r="D12" s="36"/>
      <c r="E12" s="4" t="s">
        <v>540</v>
      </c>
      <c r="F12" s="6"/>
      <c r="G12" s="6"/>
      <c r="H12" s="6"/>
      <c r="I12" s="6"/>
      <c r="J12" s="6"/>
      <c r="K12" s="6"/>
      <c r="L12" s="6"/>
      <c r="M12" s="6"/>
      <c r="N12" s="6"/>
      <c r="O12" s="5" t="s">
        <v>6078</v>
      </c>
    </row>
    <row r="13" spans="1:15" ht="11" customHeight="1" x14ac:dyDescent="0.35">
      <c r="A13" s="36"/>
      <c r="B13" s="36"/>
      <c r="C13" s="37" t="s">
        <v>1401</v>
      </c>
      <c r="D13" s="36"/>
      <c r="E13" s="4" t="s">
        <v>544</v>
      </c>
      <c r="F13" s="6"/>
      <c r="G13" s="6"/>
      <c r="H13" s="6"/>
      <c r="I13" s="6"/>
      <c r="J13" s="6"/>
      <c r="K13" s="6"/>
      <c r="L13" s="6"/>
      <c r="M13" s="6"/>
      <c r="N13" s="6"/>
      <c r="O13" s="5" t="s">
        <v>6079</v>
      </c>
    </row>
    <row r="14" spans="1:15" ht="11" customHeight="1" x14ac:dyDescent="0.35">
      <c r="A14" s="36"/>
      <c r="B14" s="36"/>
      <c r="C14" s="37" t="s">
        <v>5786</v>
      </c>
      <c r="D14" s="36"/>
      <c r="E14" s="4" t="s">
        <v>546</v>
      </c>
      <c r="F14" s="6"/>
      <c r="G14" s="6"/>
      <c r="H14" s="6"/>
      <c r="I14" s="6"/>
      <c r="J14" s="6"/>
      <c r="K14" s="6"/>
      <c r="L14" s="6"/>
      <c r="M14" s="6"/>
      <c r="N14" s="6"/>
      <c r="O14" s="5" t="s">
        <v>6080</v>
      </c>
    </row>
    <row r="15" spans="1:15" ht="11" customHeight="1" x14ac:dyDescent="0.35">
      <c r="E15" s="5" t="s">
        <v>5672</v>
      </c>
      <c r="F15" s="5" t="s">
        <v>3190</v>
      </c>
      <c r="G15" s="5" t="s">
        <v>3191</v>
      </c>
      <c r="H15" s="5" t="s">
        <v>3192</v>
      </c>
      <c r="I15" s="5" t="s">
        <v>3194</v>
      </c>
      <c r="J15" s="5" t="s">
        <v>3197</v>
      </c>
      <c r="K15" s="5" t="s">
        <v>3198</v>
      </c>
      <c r="L15" s="5" t="s">
        <v>3199</v>
      </c>
      <c r="M15" s="5" t="s">
        <v>3200</v>
      </c>
      <c r="N15" s="8"/>
    </row>
    <row r="16" spans="1:15" ht="11" customHeight="1" x14ac:dyDescent="0.35">
      <c r="E16" s="5" t="s">
        <v>4942</v>
      </c>
      <c r="F16" s="5" t="s">
        <v>6072</v>
      </c>
      <c r="G16" s="5" t="s">
        <v>6072</v>
      </c>
      <c r="H16" s="5" t="s">
        <v>6072</v>
      </c>
      <c r="I16" s="5" t="s">
        <v>6072</v>
      </c>
      <c r="J16" s="5" t="s">
        <v>6072</v>
      </c>
      <c r="K16" s="5" t="s">
        <v>6072</v>
      </c>
      <c r="L16" s="5" t="s">
        <v>6072</v>
      </c>
      <c r="M16" s="5" t="s">
        <v>6072</v>
      </c>
      <c r="N16" s="5" t="s">
        <v>6072</v>
      </c>
    </row>
  </sheetData>
  <mergeCells count="9">
    <mergeCell ref="O5:O6"/>
    <mergeCell ref="C8:C11"/>
    <mergeCell ref="A7:A14"/>
    <mergeCell ref="C1:C2"/>
    <mergeCell ref="C12:D12"/>
    <mergeCell ref="B7:B14"/>
    <mergeCell ref="C13:D13"/>
    <mergeCell ref="C7:D7"/>
    <mergeCell ref="C14:D14"/>
  </mergeCells>
  <dataValidations count="1">
    <dataValidation type="custom" allowBlank="1" showErrorMessage="1" errorTitle="Error" error="Data is of incorrect type!" sqref="F7:N14" xr:uid="{00000000-0002-0000-3901-000001000000}">
      <formula1>ISNUMBER(F7)</formula1>
    </dataValidation>
  </dataValidations>
  <hyperlinks>
    <hyperlink ref="A1" location="'Table of Contents'!A1" display="S.26.11.01.02 - Credit event risk for financial instruments - Probability of Default" xr:uid="{00000000-0004-0000-3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901-000000000000}">
          <x14:formula1>
            <xm:f>Enumerations!$A$1039:$A$1039</xm:f>
          </x14:formula1>
          <xm:sqref>B3</xm:sqref>
        </x14:dataValidation>
      </x14:dataValidations>
    </ext>
  </extLst>
</worksheet>
</file>

<file path=xl/worksheets/sheet3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A01-000000000000}">
  <sheetPr codeName="Sheet315">
    <pageSetUpPr autoPageBreaks="0"/>
  </sheetPr>
  <dimension ref="A1:D7"/>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6081</v>
      </c>
      <c r="C1" s="31" t="s">
        <v>20</v>
      </c>
    </row>
    <row r="2" spans="1:4" x14ac:dyDescent="0.35">
      <c r="C2" s="32"/>
    </row>
    <row r="3" spans="1:4" ht="10" customHeight="1" x14ac:dyDescent="0.35">
      <c r="A3" s="3" t="s">
        <v>2</v>
      </c>
      <c r="B3" s="2"/>
    </row>
    <row r="5" spans="1:4" ht="11" customHeight="1" x14ac:dyDescent="0.35">
      <c r="C5" s="3" t="s">
        <v>5328</v>
      </c>
      <c r="D5" s="33" t="s">
        <v>14</v>
      </c>
    </row>
    <row r="6" spans="1:4" ht="11" customHeight="1" x14ac:dyDescent="0.35">
      <c r="C6" s="4" t="s">
        <v>1588</v>
      </c>
      <c r="D6" s="34"/>
    </row>
    <row r="7" spans="1:4" ht="11" customHeight="1" x14ac:dyDescent="0.35">
      <c r="A7" s="7" t="s">
        <v>6082</v>
      </c>
      <c r="B7" s="9" t="s">
        <v>970</v>
      </c>
      <c r="C7" s="6"/>
      <c r="D7" s="5" t="s">
        <v>6083</v>
      </c>
    </row>
  </sheetData>
  <mergeCells count="2">
    <mergeCell ref="D5:D6"/>
    <mergeCell ref="C1:C2"/>
  </mergeCells>
  <hyperlinks>
    <hyperlink ref="A1" location="'Table of Contents'!A1" display="S.26.11.01.03 - Credit event risk for financial instruments - Probability of Default other description" xr:uid="{00000000-0004-0000-3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A01-000000000000}">
          <x14:formula1>
            <xm:f>Enumerations!$A$1040:$A$1040</xm:f>
          </x14:formula1>
          <xm:sqref>B3</xm:sqref>
        </x14:dataValidation>
      </x14:dataValidations>
    </ext>
  </extLst>
</worksheet>
</file>

<file path=xl/worksheets/sheet3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B01-000000000000}">
  <sheetPr codeName="Sheet316">
    <pageSetUpPr autoPageBreaks="0"/>
  </sheetPr>
  <dimension ref="A1:E14"/>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5" width="15" customWidth="1"/>
  </cols>
  <sheetData>
    <row r="1" spans="1:5" ht="11" customHeight="1" x14ac:dyDescent="0.35">
      <c r="A1" s="1" t="s">
        <v>6084</v>
      </c>
      <c r="C1" s="31" t="s">
        <v>20</v>
      </c>
    </row>
    <row r="2" spans="1:5" x14ac:dyDescent="0.35">
      <c r="C2" s="32"/>
    </row>
    <row r="3" spans="1:5" ht="10" customHeight="1" x14ac:dyDescent="0.35">
      <c r="A3" s="3" t="s">
        <v>2</v>
      </c>
      <c r="B3" s="2"/>
    </row>
    <row r="5" spans="1:5" ht="11" customHeight="1" x14ac:dyDescent="0.35">
      <c r="C5" s="3" t="s">
        <v>5830</v>
      </c>
      <c r="D5" s="33" t="s">
        <v>14</v>
      </c>
      <c r="E5" s="33" t="s">
        <v>4941</v>
      </c>
    </row>
    <row r="6" spans="1:5" ht="11" customHeight="1" x14ac:dyDescent="0.35">
      <c r="C6" s="4" t="s">
        <v>1590</v>
      </c>
      <c r="D6" s="34"/>
      <c r="E6" s="34"/>
    </row>
    <row r="7" spans="1:5" ht="11" customHeight="1" x14ac:dyDescent="0.35">
      <c r="A7" s="7" t="s">
        <v>6086</v>
      </c>
      <c r="B7" s="4" t="s">
        <v>548</v>
      </c>
      <c r="C7" s="6"/>
      <c r="D7" s="5" t="s">
        <v>5886</v>
      </c>
      <c r="E7" s="5" t="s">
        <v>4952</v>
      </c>
    </row>
    <row r="8" spans="1:5" ht="11" customHeight="1" x14ac:dyDescent="0.35">
      <c r="A8" s="7" t="s">
        <v>6087</v>
      </c>
      <c r="B8" s="4" t="s">
        <v>550</v>
      </c>
      <c r="C8" s="6"/>
      <c r="D8" s="5" t="s">
        <v>5886</v>
      </c>
      <c r="E8" s="5" t="s">
        <v>4949</v>
      </c>
    </row>
    <row r="9" spans="1:5" ht="11" customHeight="1" x14ac:dyDescent="0.35">
      <c r="A9" s="7" t="s">
        <v>6088</v>
      </c>
      <c r="B9" s="4" t="s">
        <v>552</v>
      </c>
      <c r="C9" s="6"/>
      <c r="D9" s="5" t="s">
        <v>5886</v>
      </c>
      <c r="E9" s="8"/>
    </row>
    <row r="10" spans="1:5" ht="11" customHeight="1" x14ac:dyDescent="0.35">
      <c r="B10" s="5" t="s">
        <v>4953</v>
      </c>
      <c r="C10" s="5" t="s">
        <v>4956</v>
      </c>
    </row>
    <row r="11" spans="1:5" ht="11" customHeight="1" x14ac:dyDescent="0.35">
      <c r="B11" s="5" t="s">
        <v>5883</v>
      </c>
      <c r="C11" s="5" t="s">
        <v>5887</v>
      </c>
    </row>
    <row r="12" spans="1:5" ht="11" customHeight="1" x14ac:dyDescent="0.35">
      <c r="B12" s="5" t="s">
        <v>4942</v>
      </c>
      <c r="C12" s="5" t="s">
        <v>6072</v>
      </c>
    </row>
    <row r="13" spans="1:5" ht="11" customHeight="1" x14ac:dyDescent="0.35">
      <c r="B13" s="5" t="s">
        <v>5884</v>
      </c>
      <c r="C13" s="5" t="s">
        <v>5888</v>
      </c>
    </row>
    <row r="14" spans="1:5" ht="11" customHeight="1" x14ac:dyDescent="0.35">
      <c r="B14" s="5" t="s">
        <v>5885</v>
      </c>
      <c r="C14" s="5" t="s">
        <v>5889</v>
      </c>
    </row>
  </sheetData>
  <mergeCells count="3">
    <mergeCell ref="E5:E6"/>
    <mergeCell ref="D5:D6"/>
    <mergeCell ref="C1:C2"/>
  </mergeCells>
  <dataValidations count="1">
    <dataValidation type="custom" allowBlank="1" showErrorMessage="1" errorTitle="Error" error="Data is of incorrect type!" sqref="C7:C9" xr:uid="{00000000-0002-0000-3B01-000001000000}">
      <formula1>ISNUMBER(C7)</formula1>
    </dataValidation>
  </dataValidations>
  <hyperlinks>
    <hyperlink ref="A1" location="'Table of Contents'!A1" display="S.26.11.01.04 - Credit event risk for financial instruments - mVaR 99.50%" xr:uid="{00000000-0004-0000-3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B01-000000000000}">
          <x14:formula1>
            <xm:f>Enumerations!$A$1041:$A$1041</xm:f>
          </x14:formula1>
          <xm:sqref>B3</xm:sqref>
        </x14:dataValidation>
      </x14:dataValidations>
    </ext>
  </extLst>
</worksheet>
</file>

<file path=xl/worksheets/sheet3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C01-000000000000}">
  <sheetPr codeName="Sheet317">
    <pageSetUpPr autoPageBreaks="0"/>
  </sheetPr>
  <dimension ref="A1:J20"/>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0" width="15" customWidth="1"/>
  </cols>
  <sheetData>
    <row r="1" spans="1:10" ht="11" customHeight="1" x14ac:dyDescent="0.35">
      <c r="A1" s="1" t="s">
        <v>6089</v>
      </c>
      <c r="C1" s="31" t="s">
        <v>20</v>
      </c>
    </row>
    <row r="2" spans="1:10" x14ac:dyDescent="0.35">
      <c r="C2" s="32"/>
    </row>
    <row r="3" spans="1:10" ht="10" customHeight="1" x14ac:dyDescent="0.35">
      <c r="A3" s="3" t="s">
        <v>2</v>
      </c>
      <c r="B3" s="2"/>
    </row>
    <row r="5" spans="1:10" ht="11" customHeight="1" x14ac:dyDescent="0.35">
      <c r="D5" s="3" t="s">
        <v>5325</v>
      </c>
      <c r="E5" s="3" t="s">
        <v>6090</v>
      </c>
      <c r="F5" s="3" t="s">
        <v>5327</v>
      </c>
      <c r="G5" s="3" t="s">
        <v>5969</v>
      </c>
      <c r="H5" s="3" t="s">
        <v>5328</v>
      </c>
      <c r="I5" s="33" t="s">
        <v>5265</v>
      </c>
      <c r="J5" s="33" t="s">
        <v>4942</v>
      </c>
    </row>
    <row r="6" spans="1:10" ht="11" customHeight="1" x14ac:dyDescent="0.35">
      <c r="D6" s="4" t="s">
        <v>515</v>
      </c>
      <c r="E6" s="4" t="s">
        <v>1332</v>
      </c>
      <c r="F6" s="4" t="s">
        <v>1339</v>
      </c>
      <c r="G6" s="4" t="s">
        <v>1554</v>
      </c>
      <c r="H6" s="4" t="s">
        <v>1348</v>
      </c>
      <c r="I6" s="34"/>
      <c r="J6" s="34"/>
    </row>
    <row r="7" spans="1:10" ht="11" customHeight="1" x14ac:dyDescent="0.35">
      <c r="A7" s="37" t="s">
        <v>6091</v>
      </c>
      <c r="B7" s="7" t="s">
        <v>6092</v>
      </c>
      <c r="C7" s="4" t="s">
        <v>518</v>
      </c>
      <c r="D7" s="12"/>
      <c r="E7" s="12"/>
      <c r="F7" s="6"/>
      <c r="G7" s="6"/>
      <c r="H7" s="6"/>
      <c r="I7" s="8"/>
      <c r="J7" s="5" t="s">
        <v>5347</v>
      </c>
    </row>
    <row r="8" spans="1:10" ht="11" customHeight="1" x14ac:dyDescent="0.35">
      <c r="A8" s="36"/>
      <c r="B8" s="7" t="s">
        <v>5330</v>
      </c>
      <c r="C8" s="4" t="s">
        <v>520</v>
      </c>
      <c r="D8" s="6"/>
      <c r="E8" s="6"/>
      <c r="F8" s="6"/>
      <c r="G8" s="6"/>
      <c r="H8" s="6"/>
      <c r="I8" s="5" t="s">
        <v>5352</v>
      </c>
      <c r="J8" s="5" t="s">
        <v>5347</v>
      </c>
    </row>
    <row r="9" spans="1:10" ht="11" customHeight="1" x14ac:dyDescent="0.35">
      <c r="A9" s="36"/>
      <c r="B9" s="7" t="s">
        <v>5331</v>
      </c>
      <c r="C9" s="4" t="s">
        <v>522</v>
      </c>
      <c r="D9" s="6"/>
      <c r="E9" s="6"/>
      <c r="F9" s="6"/>
      <c r="G9" s="6"/>
      <c r="H9" s="6"/>
      <c r="I9" s="5" t="s">
        <v>5353</v>
      </c>
      <c r="J9" s="5" t="s">
        <v>5347</v>
      </c>
    </row>
    <row r="10" spans="1:10" ht="11" customHeight="1" x14ac:dyDescent="0.35">
      <c r="A10" s="36"/>
      <c r="B10" s="7" t="s">
        <v>5332</v>
      </c>
      <c r="C10" s="4" t="s">
        <v>524</v>
      </c>
      <c r="D10" s="6"/>
      <c r="E10" s="6"/>
      <c r="F10" s="6"/>
      <c r="G10" s="6"/>
      <c r="H10" s="6"/>
      <c r="I10" s="5" t="s">
        <v>5354</v>
      </c>
      <c r="J10" s="5" t="s">
        <v>5347</v>
      </c>
    </row>
    <row r="11" spans="1:10" ht="11" customHeight="1" x14ac:dyDescent="0.35">
      <c r="A11" s="36"/>
      <c r="B11" s="7" t="s">
        <v>5333</v>
      </c>
      <c r="C11" s="4" t="s">
        <v>885</v>
      </c>
      <c r="D11" s="6"/>
      <c r="E11" s="6"/>
      <c r="F11" s="6"/>
      <c r="G11" s="6"/>
      <c r="H11" s="6"/>
      <c r="I11" s="5" t="s">
        <v>5355</v>
      </c>
      <c r="J11" s="5" t="s">
        <v>5347</v>
      </c>
    </row>
    <row r="12" spans="1:10" ht="11" customHeight="1" x14ac:dyDescent="0.35">
      <c r="A12" s="36"/>
      <c r="B12" s="7" t="s">
        <v>5334</v>
      </c>
      <c r="C12" s="4" t="s">
        <v>526</v>
      </c>
      <c r="D12" s="6"/>
      <c r="E12" s="6"/>
      <c r="F12" s="6"/>
      <c r="G12" s="6"/>
      <c r="H12" s="6"/>
      <c r="I12" s="5" t="s">
        <v>5356</v>
      </c>
      <c r="J12" s="5" t="s">
        <v>5347</v>
      </c>
    </row>
    <row r="13" spans="1:10" ht="11" customHeight="1" x14ac:dyDescent="0.35">
      <c r="A13" s="36"/>
      <c r="B13" s="7" t="s">
        <v>5335</v>
      </c>
      <c r="C13" s="4" t="s">
        <v>954</v>
      </c>
      <c r="D13" s="6"/>
      <c r="E13" s="6"/>
      <c r="F13" s="6"/>
      <c r="G13" s="6"/>
      <c r="H13" s="6"/>
      <c r="I13" s="5" t="s">
        <v>5357</v>
      </c>
      <c r="J13" s="5" t="s">
        <v>5347</v>
      </c>
    </row>
    <row r="14" spans="1:10" ht="11" customHeight="1" x14ac:dyDescent="0.35">
      <c r="A14" s="36"/>
      <c r="B14" s="7" t="s">
        <v>5336</v>
      </c>
      <c r="C14" s="4" t="s">
        <v>956</v>
      </c>
      <c r="D14" s="6"/>
      <c r="E14" s="6"/>
      <c r="F14" s="6"/>
      <c r="G14" s="6"/>
      <c r="H14" s="6"/>
      <c r="I14" s="5" t="s">
        <v>5358</v>
      </c>
      <c r="J14" s="5" t="s">
        <v>5347</v>
      </c>
    </row>
    <row r="15" spans="1:10" ht="11" customHeight="1" x14ac:dyDescent="0.35">
      <c r="A15" s="36"/>
      <c r="B15" s="7" t="s">
        <v>5337</v>
      </c>
      <c r="C15" s="4" t="s">
        <v>960</v>
      </c>
      <c r="D15" s="6"/>
      <c r="E15" s="6"/>
      <c r="F15" s="6"/>
      <c r="G15" s="6"/>
      <c r="H15" s="6"/>
      <c r="I15" s="5" t="s">
        <v>5359</v>
      </c>
      <c r="J15" s="5" t="s">
        <v>5347</v>
      </c>
    </row>
    <row r="16" spans="1:10" ht="11" customHeight="1" x14ac:dyDescent="0.35">
      <c r="A16" s="36"/>
      <c r="B16" s="7" t="s">
        <v>5338</v>
      </c>
      <c r="C16" s="4" t="s">
        <v>528</v>
      </c>
      <c r="D16" s="6"/>
      <c r="E16" s="6"/>
      <c r="F16" s="6"/>
      <c r="G16" s="6"/>
      <c r="H16" s="6"/>
      <c r="I16" s="5" t="s">
        <v>5360</v>
      </c>
      <c r="J16" s="5" t="s">
        <v>5347</v>
      </c>
    </row>
    <row r="17" spans="1:10" ht="11" customHeight="1" x14ac:dyDescent="0.35">
      <c r="A17" s="36"/>
      <c r="B17" s="7" t="s">
        <v>5339</v>
      </c>
      <c r="C17" s="4" t="s">
        <v>536</v>
      </c>
      <c r="D17" s="6"/>
      <c r="E17" s="6"/>
      <c r="F17" s="6"/>
      <c r="G17" s="6"/>
      <c r="H17" s="6"/>
      <c r="I17" s="5" t="s">
        <v>5361</v>
      </c>
      <c r="J17" s="5" t="s">
        <v>5347</v>
      </c>
    </row>
    <row r="18" spans="1:10" ht="11" customHeight="1" x14ac:dyDescent="0.35">
      <c r="A18" s="36"/>
      <c r="B18" s="7" t="s">
        <v>6093</v>
      </c>
      <c r="C18" s="4" t="s">
        <v>794</v>
      </c>
      <c r="D18" s="12"/>
      <c r="E18" s="12"/>
      <c r="F18" s="6"/>
      <c r="G18" s="6"/>
      <c r="H18" s="12"/>
      <c r="I18" s="5" t="s">
        <v>5991</v>
      </c>
      <c r="J18" s="5" t="s">
        <v>5347</v>
      </c>
    </row>
    <row r="19" spans="1:10" ht="11" customHeight="1" x14ac:dyDescent="0.35">
      <c r="C19" s="5" t="s">
        <v>14</v>
      </c>
      <c r="D19" s="5" t="s">
        <v>6014</v>
      </c>
      <c r="E19" s="5" t="s">
        <v>6094</v>
      </c>
      <c r="F19" s="5" t="s">
        <v>6095</v>
      </c>
      <c r="G19" s="5" t="s">
        <v>5993</v>
      </c>
      <c r="H19" s="5" t="s">
        <v>5997</v>
      </c>
    </row>
    <row r="20" spans="1:10" ht="11" customHeight="1" x14ac:dyDescent="0.35">
      <c r="C20" s="5" t="s">
        <v>493</v>
      </c>
      <c r="D20" s="8"/>
      <c r="E20" s="8"/>
      <c r="F20" s="5" t="s">
        <v>495</v>
      </c>
      <c r="G20" s="5" t="s">
        <v>495</v>
      </c>
      <c r="H20" s="8"/>
    </row>
  </sheetData>
  <mergeCells count="4">
    <mergeCell ref="C1:C2"/>
    <mergeCell ref="I5:I6"/>
    <mergeCell ref="A7:A18"/>
    <mergeCell ref="J5:J6"/>
  </mergeCells>
  <dataValidations count="1">
    <dataValidation type="custom" allowBlank="1" showErrorMessage="1" errorTitle="Error" error="Data is of incorrect type!" sqref="F7:H18" xr:uid="{00000000-0002-0000-3C01-000001000000}">
      <formula1>ISNUMBER(F7)</formula1>
    </dataValidation>
  </dataValidations>
  <hyperlinks>
    <hyperlink ref="A1" location="'Table of Contents'!A1" display="S.26.12.01.01 - Internal model - Credit risk for non-financial instruments - Counterparty default risk Type 1 exposures" xr:uid="{00000000-0004-0000-3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C01-000000000000}">
          <x14:formula1>
            <xm:f>Enumerations!$A$1042:$A$1042</xm:f>
          </x14:formula1>
          <xm:sqref>B3</xm:sqref>
        </x14:dataValidation>
      </x14:dataValidations>
    </ext>
  </extLst>
</worksheet>
</file>

<file path=xl/worksheets/sheet3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D01-000000000000}">
  <sheetPr codeName="Sheet318">
    <pageSetUpPr autoPageBreaks="0"/>
  </sheetPr>
  <dimension ref="A1:I15"/>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9" width="15" customWidth="1"/>
  </cols>
  <sheetData>
    <row r="1" spans="1:9" ht="11" customHeight="1" x14ac:dyDescent="0.35">
      <c r="A1" s="1" t="s">
        <v>6096</v>
      </c>
      <c r="C1" s="31" t="s">
        <v>20</v>
      </c>
    </row>
    <row r="2" spans="1:9" x14ac:dyDescent="0.35">
      <c r="C2" s="32"/>
    </row>
    <row r="3" spans="1:9" ht="10" customHeight="1" x14ac:dyDescent="0.35">
      <c r="A3" s="3" t="s">
        <v>2</v>
      </c>
      <c r="B3" s="2"/>
    </row>
    <row r="5" spans="1:9" ht="11" customHeight="1" x14ac:dyDescent="0.35">
      <c r="D5" s="3" t="s">
        <v>5327</v>
      </c>
      <c r="E5" s="3" t="s">
        <v>5969</v>
      </c>
      <c r="F5" s="3" t="s">
        <v>5328</v>
      </c>
      <c r="G5" s="3" t="s">
        <v>6097</v>
      </c>
      <c r="H5" s="33" t="s">
        <v>5265</v>
      </c>
      <c r="I5" s="33" t="s">
        <v>4942</v>
      </c>
    </row>
    <row r="6" spans="1:9" ht="11" customHeight="1" x14ac:dyDescent="0.35">
      <c r="D6" s="4" t="s">
        <v>1339</v>
      </c>
      <c r="E6" s="4" t="s">
        <v>1554</v>
      </c>
      <c r="F6" s="4" t="s">
        <v>1348</v>
      </c>
      <c r="G6" s="4" t="s">
        <v>1276</v>
      </c>
      <c r="H6" s="34"/>
      <c r="I6" s="34"/>
    </row>
    <row r="7" spans="1:9" ht="11" customHeight="1" x14ac:dyDescent="0.35">
      <c r="A7" s="37" t="s">
        <v>6098</v>
      </c>
      <c r="B7" s="7" t="s">
        <v>6092</v>
      </c>
      <c r="C7" s="4" t="s">
        <v>965</v>
      </c>
      <c r="D7" s="6"/>
      <c r="E7" s="6"/>
      <c r="F7" s="6"/>
      <c r="G7" s="12"/>
      <c r="H7" s="8"/>
      <c r="I7" s="5" t="s">
        <v>5348</v>
      </c>
    </row>
    <row r="8" spans="1:9" ht="11" customHeight="1" x14ac:dyDescent="0.35">
      <c r="A8" s="36"/>
      <c r="B8" s="7" t="s">
        <v>6099</v>
      </c>
      <c r="C8" s="4" t="s">
        <v>538</v>
      </c>
      <c r="D8" s="6"/>
      <c r="E8" s="6"/>
      <c r="F8" s="6"/>
      <c r="G8" s="6"/>
      <c r="H8" s="5" t="s">
        <v>6105</v>
      </c>
      <c r="I8" s="5" t="s">
        <v>5348</v>
      </c>
    </row>
    <row r="9" spans="1:9" ht="11" customHeight="1" x14ac:dyDescent="0.35">
      <c r="A9" s="36"/>
      <c r="B9" s="7" t="s">
        <v>6100</v>
      </c>
      <c r="C9" s="4" t="s">
        <v>540</v>
      </c>
      <c r="D9" s="6"/>
      <c r="E9" s="6"/>
      <c r="F9" s="6"/>
      <c r="G9" s="6"/>
      <c r="H9" s="5" t="s">
        <v>6106</v>
      </c>
      <c r="I9" s="5" t="s">
        <v>5348</v>
      </c>
    </row>
    <row r="10" spans="1:9" ht="11" customHeight="1" x14ac:dyDescent="0.35">
      <c r="A10" s="36"/>
      <c r="B10" s="7" t="s">
        <v>6101</v>
      </c>
      <c r="C10" s="4" t="s">
        <v>544</v>
      </c>
      <c r="D10" s="6"/>
      <c r="E10" s="6"/>
      <c r="F10" s="6"/>
      <c r="G10" s="6"/>
      <c r="H10" s="5" t="s">
        <v>6107</v>
      </c>
      <c r="I10" s="5" t="s">
        <v>5348</v>
      </c>
    </row>
    <row r="11" spans="1:9" ht="11" customHeight="1" x14ac:dyDescent="0.35">
      <c r="A11" s="36"/>
      <c r="B11" s="7" t="s">
        <v>6102</v>
      </c>
      <c r="C11" s="4" t="s">
        <v>546</v>
      </c>
      <c r="D11" s="6"/>
      <c r="E11" s="6"/>
      <c r="F11" s="6"/>
      <c r="G11" s="6"/>
      <c r="H11" s="5" t="s">
        <v>6108</v>
      </c>
      <c r="I11" s="5" t="s">
        <v>5348</v>
      </c>
    </row>
    <row r="12" spans="1:9" ht="11" customHeight="1" x14ac:dyDescent="0.35">
      <c r="A12" s="36"/>
      <c r="B12" s="7" t="s">
        <v>6103</v>
      </c>
      <c r="C12" s="4" t="s">
        <v>970</v>
      </c>
      <c r="D12" s="6"/>
      <c r="E12" s="6"/>
      <c r="F12" s="6"/>
      <c r="G12" s="6"/>
      <c r="H12" s="5" t="s">
        <v>6109</v>
      </c>
      <c r="I12" s="5" t="s">
        <v>5348</v>
      </c>
    </row>
    <row r="13" spans="1:9" ht="11" customHeight="1" x14ac:dyDescent="0.35">
      <c r="A13" s="36"/>
      <c r="B13" s="7" t="s">
        <v>6104</v>
      </c>
      <c r="C13" s="4" t="s">
        <v>548</v>
      </c>
      <c r="D13" s="6"/>
      <c r="E13" s="6"/>
      <c r="F13" s="12"/>
      <c r="G13" s="12"/>
      <c r="H13" s="5" t="s">
        <v>6110</v>
      </c>
      <c r="I13" s="5" t="s">
        <v>5348</v>
      </c>
    </row>
    <row r="14" spans="1:9" ht="11" customHeight="1" x14ac:dyDescent="0.35">
      <c r="C14" s="5" t="s">
        <v>14</v>
      </c>
      <c r="D14" s="5" t="s">
        <v>6095</v>
      </c>
      <c r="E14" s="5" t="s">
        <v>5993</v>
      </c>
      <c r="F14" s="5" t="s">
        <v>5997</v>
      </c>
      <c r="G14" s="5" t="s">
        <v>6111</v>
      </c>
    </row>
    <row r="15" spans="1:9" ht="11" customHeight="1" x14ac:dyDescent="0.35">
      <c r="C15" s="5" t="s">
        <v>493</v>
      </c>
      <c r="D15" s="5" t="s">
        <v>495</v>
      </c>
      <c r="E15" s="5" t="s">
        <v>495</v>
      </c>
      <c r="F15" s="8"/>
      <c r="G15" s="8"/>
    </row>
  </sheetData>
  <mergeCells count="4">
    <mergeCell ref="I5:I6"/>
    <mergeCell ref="C1:C2"/>
    <mergeCell ref="H5:H6"/>
    <mergeCell ref="A7:A13"/>
  </mergeCells>
  <dataValidations count="1">
    <dataValidation type="custom" allowBlank="1" showErrorMessage="1" errorTitle="Error" error="Data is of incorrect type!" sqref="D7:F13" xr:uid="{00000000-0002-0000-3D01-000001000000}">
      <formula1>ISNUMBER(D7)</formula1>
    </dataValidation>
  </dataValidations>
  <hyperlinks>
    <hyperlink ref="A1" location="'Table of Contents'!A1" display="S.26.12.01.02 - Internal model - Credit risk for non-financial instruments - Counterparty default risk Type 2 exposures" xr:uid="{00000000-0004-0000-3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D01-000000000000}">
          <x14:formula1>
            <xm:f>Enumerations!$A$1043:$A$1043</xm:f>
          </x14:formula1>
          <xm:sqref>B3</xm:sqref>
        </x14:dataValidation>
      </x14:dataValidations>
    </ext>
  </extLst>
</worksheet>
</file>

<file path=xl/worksheets/sheet3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E01-000000000000}">
  <sheetPr codeName="Sheet319">
    <pageSetUpPr autoPageBreaks="0"/>
  </sheetPr>
  <dimension ref="A1:E14"/>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5" width="15" customWidth="1"/>
  </cols>
  <sheetData>
    <row r="1" spans="1:5" ht="11" customHeight="1" x14ac:dyDescent="0.35">
      <c r="A1" s="1" t="s">
        <v>6112</v>
      </c>
      <c r="C1" s="31" t="s">
        <v>20</v>
      </c>
    </row>
    <row r="2" spans="1:5" x14ac:dyDescent="0.35">
      <c r="C2" s="32"/>
    </row>
    <row r="3" spans="1:5" ht="10" customHeight="1" x14ac:dyDescent="0.35">
      <c r="A3" s="3" t="s">
        <v>2</v>
      </c>
      <c r="B3" s="2"/>
    </row>
    <row r="5" spans="1:5" ht="11" customHeight="1" x14ac:dyDescent="0.35">
      <c r="C5" s="3" t="s">
        <v>5830</v>
      </c>
      <c r="D5" s="33" t="s">
        <v>14</v>
      </c>
      <c r="E5" s="33" t="s">
        <v>4941</v>
      </c>
    </row>
    <row r="6" spans="1:5" ht="11" customHeight="1" x14ac:dyDescent="0.35">
      <c r="C6" s="4" t="s">
        <v>1278</v>
      </c>
      <c r="D6" s="34"/>
      <c r="E6" s="34"/>
    </row>
    <row r="7" spans="1:5" ht="11" customHeight="1" x14ac:dyDescent="0.35">
      <c r="A7" s="7" t="s">
        <v>6113</v>
      </c>
      <c r="B7" s="4" t="s">
        <v>550</v>
      </c>
      <c r="C7" s="6"/>
      <c r="D7" s="5" t="s">
        <v>5886</v>
      </c>
      <c r="E7" s="5" t="s">
        <v>4952</v>
      </c>
    </row>
    <row r="8" spans="1:5" ht="11" customHeight="1" x14ac:dyDescent="0.35">
      <c r="A8" s="7" t="s">
        <v>6114</v>
      </c>
      <c r="B8" s="4" t="s">
        <v>552</v>
      </c>
      <c r="C8" s="6"/>
      <c r="D8" s="5" t="s">
        <v>5886</v>
      </c>
      <c r="E8" s="5" t="s">
        <v>4949</v>
      </c>
    </row>
    <row r="9" spans="1:5" ht="11" customHeight="1" x14ac:dyDescent="0.35">
      <c r="A9" s="7" t="s">
        <v>6115</v>
      </c>
      <c r="B9" s="4" t="s">
        <v>554</v>
      </c>
      <c r="C9" s="6"/>
      <c r="D9" s="5" t="s">
        <v>5886</v>
      </c>
      <c r="E9" s="8"/>
    </row>
    <row r="10" spans="1:5" ht="11" customHeight="1" x14ac:dyDescent="0.35">
      <c r="B10" s="5" t="s">
        <v>4953</v>
      </c>
      <c r="C10" s="5" t="s">
        <v>4956</v>
      </c>
    </row>
    <row r="11" spans="1:5" ht="11" customHeight="1" x14ac:dyDescent="0.35">
      <c r="B11" s="5" t="s">
        <v>5883</v>
      </c>
      <c r="C11" s="5" t="s">
        <v>5887</v>
      </c>
    </row>
    <row r="12" spans="1:5" ht="11" customHeight="1" x14ac:dyDescent="0.35">
      <c r="B12" s="5" t="s">
        <v>4942</v>
      </c>
      <c r="C12" s="5" t="s">
        <v>4944</v>
      </c>
    </row>
    <row r="13" spans="1:5" ht="11" customHeight="1" x14ac:dyDescent="0.35">
      <c r="B13" s="5" t="s">
        <v>5884</v>
      </c>
      <c r="C13" s="5" t="s">
        <v>5888</v>
      </c>
    </row>
    <row r="14" spans="1:5" ht="11" customHeight="1" x14ac:dyDescent="0.35">
      <c r="B14" s="5" t="s">
        <v>5885</v>
      </c>
      <c r="C14" s="5" t="s">
        <v>5889</v>
      </c>
    </row>
  </sheetData>
  <mergeCells count="3">
    <mergeCell ref="C1:C2"/>
    <mergeCell ref="D5:D6"/>
    <mergeCell ref="E5:E6"/>
  </mergeCells>
  <dataValidations count="1">
    <dataValidation type="custom" allowBlank="1" showErrorMessage="1" errorTitle="Error" error="Data is of incorrect type!" sqref="C7:C9" xr:uid="{00000000-0002-0000-3E01-000001000000}">
      <formula1>ISNUMBER(C7)</formula1>
    </dataValidation>
  </dataValidations>
  <hyperlinks>
    <hyperlink ref="A1" location="'Table of Contents'!A1" display="S.26.12.01.03 - Credit risk for non-financial instruments - mVaR 99.50%" xr:uid="{00000000-0004-0000-3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3E01-000000000000}">
          <x14:formula1>
            <xm:f>Enumerations!$A$1044:$A$1044</xm:f>
          </x14:formula1>
          <xm:sqref>B3</xm:sqref>
        </x14:dataValidation>
      </x14:dataValidations>
    </ext>
  </extLst>
</worksheet>
</file>

<file path=xl/worksheets/sheet3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F01-000000000000}">
  <sheetPr codeName="Sheet320">
    <pageSetUpPr autoPageBreaks="0"/>
  </sheetPr>
  <dimension ref="A1:D12"/>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6116</v>
      </c>
      <c r="C1" s="31" t="s">
        <v>20</v>
      </c>
    </row>
    <row r="2" spans="1:4" x14ac:dyDescent="0.35">
      <c r="C2" s="32"/>
    </row>
    <row r="3" spans="1:4" ht="10" customHeight="1" x14ac:dyDescent="0.35">
      <c r="A3" s="3" t="s">
        <v>2</v>
      </c>
      <c r="B3" s="2"/>
    </row>
    <row r="5" spans="1:4" ht="11" customHeight="1" x14ac:dyDescent="0.35">
      <c r="C5" s="3" t="s">
        <v>6117</v>
      </c>
      <c r="D5" s="33" t="s">
        <v>14</v>
      </c>
    </row>
    <row r="6" spans="1:4" ht="11" customHeight="1" x14ac:dyDescent="0.35">
      <c r="C6" s="4" t="s">
        <v>515</v>
      </c>
      <c r="D6" s="34"/>
    </row>
    <row r="7" spans="1:4" ht="11" customHeight="1" x14ac:dyDescent="0.35">
      <c r="A7" s="7" t="s">
        <v>6118</v>
      </c>
      <c r="B7" s="4" t="s">
        <v>518</v>
      </c>
      <c r="C7" s="6"/>
      <c r="D7" s="5" t="s">
        <v>6124</v>
      </c>
    </row>
    <row r="8" spans="1:4" ht="11" customHeight="1" x14ac:dyDescent="0.35">
      <c r="A8" s="7" t="s">
        <v>6119</v>
      </c>
      <c r="B8" s="4" t="s">
        <v>520</v>
      </c>
      <c r="C8" s="6"/>
      <c r="D8" s="5" t="s">
        <v>6125</v>
      </c>
    </row>
    <row r="9" spans="1:4" ht="11" customHeight="1" x14ac:dyDescent="0.35">
      <c r="A9" s="7" t="s">
        <v>6120</v>
      </c>
      <c r="B9" s="4" t="s">
        <v>522</v>
      </c>
      <c r="C9" s="6"/>
      <c r="D9" s="5" t="s">
        <v>6126</v>
      </c>
    </row>
    <row r="10" spans="1:4" ht="11" customHeight="1" x14ac:dyDescent="0.35">
      <c r="A10" s="7" t="s">
        <v>6121</v>
      </c>
      <c r="B10" s="4" t="s">
        <v>524</v>
      </c>
      <c r="C10" s="6"/>
      <c r="D10" s="5" t="s">
        <v>6127</v>
      </c>
    </row>
    <row r="11" spans="1:4" ht="11" customHeight="1" x14ac:dyDescent="0.35">
      <c r="A11" s="7" t="s">
        <v>6122</v>
      </c>
      <c r="B11" s="4" t="s">
        <v>885</v>
      </c>
      <c r="C11" s="6"/>
      <c r="D11" s="5" t="s">
        <v>6128</v>
      </c>
    </row>
    <row r="12" spans="1:4" ht="11" customHeight="1" x14ac:dyDescent="0.35">
      <c r="A12" s="7" t="s">
        <v>6123</v>
      </c>
      <c r="B12" s="9" t="s">
        <v>526</v>
      </c>
      <c r="C12" s="6"/>
      <c r="D12" s="5" t="s">
        <v>6129</v>
      </c>
    </row>
  </sheetData>
  <mergeCells count="2">
    <mergeCell ref="D5:D6"/>
    <mergeCell ref="C1:C2"/>
  </mergeCells>
  <hyperlinks>
    <hyperlink ref="A1" location="'Table of Contents'!A1" display="S.26.13.01.01 - Non-life and Health NSLT underwriting risk - Risk model data" xr:uid="{00000000-0004-0000-3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3F01-000000000000}">
          <x14:formula1>
            <xm:f>Enumerations!$A$1045:$A$1045</xm:f>
          </x14:formula1>
          <xm:sqref>B3</xm:sqref>
        </x14:dataValidation>
        <x14:dataValidation type="list" allowBlank="1" showErrorMessage="1" errorTitle="Error" error="Data is of incorrect type!" xr:uid="{00000000-0002-0000-3F01-000001000000}">
          <x14:formula1>
            <xm:f>Enumerations!$A$1046:$C$1046</xm:f>
          </x14:formula1>
          <xm:sqref>C7</xm:sqref>
        </x14:dataValidation>
        <x14:dataValidation type="list" allowBlank="1" showErrorMessage="1" errorTitle="Error" error="Data is of incorrect type!" xr:uid="{00000000-0002-0000-3F01-000002000000}">
          <x14:formula1>
            <xm:f>Enumerations!$A$1047:$C$1047</xm:f>
          </x14:formula1>
          <xm:sqref>C9</xm:sqref>
        </x14:dataValidation>
        <x14:dataValidation type="list" allowBlank="1" showErrorMessage="1" errorTitle="Error" error="Data is of incorrect type!" xr:uid="{00000000-0002-0000-3F01-000003000000}">
          <x14:formula1>
            <xm:f>Enumerations!$A$1048:$C$1048</xm:f>
          </x14:formula1>
          <xm:sqref>C11</xm:sqref>
        </x14:dataValidation>
      </x14:dataValidations>
    </ext>
  </extLst>
</worksheet>
</file>

<file path=xl/worksheets/sheet3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001-000000000000}">
  <sheetPr codeName="Sheet321">
    <pageSetUpPr autoPageBreaks="0"/>
  </sheetPr>
  <dimension ref="A1:E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5" width="15" customWidth="1"/>
  </cols>
  <sheetData>
    <row r="1" spans="1:5" ht="12" customHeight="1" x14ac:dyDescent="0.35">
      <c r="A1" s="1" t="s">
        <v>6133</v>
      </c>
    </row>
    <row r="3" spans="1:5" ht="11" customHeight="1" x14ac:dyDescent="0.35">
      <c r="C3" s="3" t="s">
        <v>6134</v>
      </c>
      <c r="D3" s="3" t="s">
        <v>6135</v>
      </c>
      <c r="E3" s="3" t="s">
        <v>6136</v>
      </c>
    </row>
    <row r="4" spans="1:5" ht="15" customHeight="1" x14ac:dyDescent="0.35">
      <c r="A4" s="3" t="s">
        <v>6137</v>
      </c>
      <c r="B4" s="3" t="s">
        <v>6138</v>
      </c>
      <c r="C4" s="4" t="s">
        <v>1554</v>
      </c>
      <c r="D4" s="4" t="s">
        <v>1348</v>
      </c>
      <c r="E4" s="4" t="s">
        <v>1276</v>
      </c>
    </row>
    <row r="5" spans="1:5" ht="15" customHeight="1" x14ac:dyDescent="0.35">
      <c r="A5" s="2"/>
      <c r="B5" s="2"/>
      <c r="C5" s="6"/>
      <c r="D5" s="6"/>
      <c r="E5" s="6"/>
    </row>
    <row r="6" spans="1:5" ht="11" customHeight="1" x14ac:dyDescent="0.35">
      <c r="B6" s="5" t="s">
        <v>14</v>
      </c>
      <c r="C6" s="5" t="s">
        <v>6139</v>
      </c>
      <c r="D6" s="5" t="s">
        <v>6140</v>
      </c>
      <c r="E6" s="5" t="s">
        <v>6141</v>
      </c>
    </row>
  </sheetData>
  <dataValidations count="1">
    <dataValidation type="custom" allowBlank="1" showErrorMessage="1" errorTitle="Error" error="Data is of incorrect type!" sqref="E5" xr:uid="{00000000-0002-0000-4001-000003000000}">
      <formula1>ISNUMBER(E5)</formula1>
    </dataValidation>
  </dataValidations>
  <hyperlinks>
    <hyperlink ref="A1" location="'Table of Contents'!A1" display="S.26.13.01.02 - Non-life and Health NSLT underwriting risk - Internal LoB mapping" xr:uid="{00000000-0004-0000-4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4001-000000000000}">
          <x14:formula1>
            <xm:f>Enumerations!$A$1049:$AC$1049</xm:f>
          </x14:formula1>
          <xm:sqref>B5</xm:sqref>
        </x14:dataValidation>
        <x14:dataValidation type="list" allowBlank="1" showErrorMessage="1" errorTitle="Error" error="Data is of incorrect type!" xr:uid="{00000000-0002-0000-4001-000001000000}">
          <x14:formula1>
            <xm:f>Enumerations!$A$1050:$B$1050</xm:f>
          </x14:formula1>
          <xm:sqref>C5</xm:sqref>
        </x14:dataValidation>
        <x14:dataValidation type="list" allowBlank="1" showErrorMessage="1" errorTitle="Error" error="Data is of incorrect type!" xr:uid="{00000000-0002-0000-4001-000002000000}">
          <x14:formula1>
            <xm:f>Enumerations!$A$1051:$B$1051</xm:f>
          </x14:formula1>
          <xm:sqref>D5</xm:sqref>
        </x14:dataValidation>
      </x14:dataValidations>
    </ext>
  </extLst>
</worksheet>
</file>

<file path=xl/worksheets/sheet3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101-000000000000}">
  <sheetPr codeName="Sheet322">
    <pageSetUpPr autoPageBreaks="0"/>
  </sheetPr>
  <dimension ref="A1:L61"/>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2" width="15" customWidth="1"/>
  </cols>
  <sheetData>
    <row r="1" spans="1:12" ht="11" customHeight="1" x14ac:dyDescent="0.35">
      <c r="A1" s="1" t="s">
        <v>6144</v>
      </c>
      <c r="C1" s="33" t="s">
        <v>20</v>
      </c>
      <c r="D1" s="33" t="s">
        <v>4942</v>
      </c>
    </row>
    <row r="2" spans="1:12" x14ac:dyDescent="0.35">
      <c r="C2" s="34"/>
      <c r="D2" s="34"/>
    </row>
    <row r="3" spans="1:12" ht="10" customHeight="1" x14ac:dyDescent="0.35">
      <c r="A3" s="3" t="s">
        <v>2</v>
      </c>
      <c r="B3" s="2"/>
      <c r="C3" s="8"/>
      <c r="D3" s="8"/>
    </row>
    <row r="4" spans="1:12" ht="11" customHeight="1" x14ac:dyDescent="0.35">
      <c r="A4" s="3" t="s">
        <v>6149</v>
      </c>
      <c r="B4" s="2"/>
      <c r="C4" s="8"/>
      <c r="D4" s="5" t="s">
        <v>6187</v>
      </c>
    </row>
    <row r="6" spans="1:12" ht="11" customHeight="1" x14ac:dyDescent="0.35">
      <c r="E6" s="3" t="s">
        <v>6150</v>
      </c>
      <c r="F6" s="33" t="s">
        <v>14</v>
      </c>
      <c r="G6" s="33" t="s">
        <v>4953</v>
      </c>
      <c r="H6" s="33" t="s">
        <v>5883</v>
      </c>
      <c r="I6" s="33" t="s">
        <v>5884</v>
      </c>
      <c r="J6" s="33" t="s">
        <v>1572</v>
      </c>
      <c r="K6" s="33" t="s">
        <v>493</v>
      </c>
      <c r="L6" s="33" t="s">
        <v>1476</v>
      </c>
    </row>
    <row r="7" spans="1:12" ht="11" customHeight="1" x14ac:dyDescent="0.35">
      <c r="E7" s="4" t="s">
        <v>1278</v>
      </c>
      <c r="F7" s="34"/>
      <c r="G7" s="34"/>
      <c r="H7" s="34"/>
      <c r="I7" s="34"/>
      <c r="J7" s="34"/>
      <c r="K7" s="34"/>
      <c r="L7" s="34"/>
    </row>
    <row r="8" spans="1:12" ht="11" customHeight="1" x14ac:dyDescent="0.35">
      <c r="A8" s="37" t="s">
        <v>6151</v>
      </c>
      <c r="B8" s="37" t="s">
        <v>6152</v>
      </c>
      <c r="C8" s="36"/>
      <c r="D8" s="4" t="s">
        <v>954</v>
      </c>
      <c r="E8" s="6"/>
      <c r="F8" s="5" t="s">
        <v>6180</v>
      </c>
      <c r="G8" s="8"/>
      <c r="H8" s="8"/>
      <c r="I8" s="8"/>
      <c r="J8" s="8"/>
      <c r="K8" s="5" t="s">
        <v>495</v>
      </c>
      <c r="L8" s="5" t="s">
        <v>1542</v>
      </c>
    </row>
    <row r="9" spans="1:12" ht="11" customHeight="1" x14ac:dyDescent="0.35">
      <c r="A9" s="36"/>
      <c r="B9" s="37" t="s">
        <v>6153</v>
      </c>
      <c r="C9" s="36"/>
      <c r="D9" s="4" t="s">
        <v>956</v>
      </c>
      <c r="E9" s="6"/>
      <c r="F9" s="5" t="s">
        <v>6181</v>
      </c>
      <c r="G9" s="8"/>
      <c r="H9" s="8"/>
      <c r="I9" s="8"/>
      <c r="J9" s="8"/>
      <c r="K9" s="5" t="s">
        <v>495</v>
      </c>
      <c r="L9" s="5" t="s">
        <v>1542</v>
      </c>
    </row>
    <row r="10" spans="1:12" ht="11" customHeight="1" x14ac:dyDescent="0.35">
      <c r="A10" s="36"/>
      <c r="B10" s="37" t="s">
        <v>4245</v>
      </c>
      <c r="C10" s="36"/>
      <c r="D10" s="4" t="s">
        <v>960</v>
      </c>
      <c r="E10" s="6"/>
      <c r="F10" s="5" t="s">
        <v>5886</v>
      </c>
      <c r="G10" s="5" t="s">
        <v>4997</v>
      </c>
      <c r="H10" s="8"/>
      <c r="I10" s="8"/>
      <c r="J10" s="8"/>
      <c r="K10" s="5" t="s">
        <v>495</v>
      </c>
      <c r="L10" s="8"/>
    </row>
    <row r="11" spans="1:12" ht="11" customHeight="1" x14ac:dyDescent="0.35">
      <c r="A11" s="36"/>
      <c r="B11" s="37" t="s">
        <v>6154</v>
      </c>
      <c r="C11" s="7" t="s">
        <v>6155</v>
      </c>
      <c r="D11" s="4" t="s">
        <v>528</v>
      </c>
      <c r="E11" s="6"/>
      <c r="F11" s="5" t="s">
        <v>6185</v>
      </c>
      <c r="G11" s="8"/>
      <c r="H11" s="8"/>
      <c r="I11" s="5" t="s">
        <v>5888</v>
      </c>
      <c r="J11" s="5" t="s">
        <v>3847</v>
      </c>
      <c r="K11" s="5" t="s">
        <v>495</v>
      </c>
      <c r="L11" s="8"/>
    </row>
    <row r="12" spans="1:12" ht="11" customHeight="1" x14ac:dyDescent="0.35">
      <c r="A12" s="36"/>
      <c r="B12" s="36"/>
      <c r="C12" s="7" t="s">
        <v>6156</v>
      </c>
      <c r="D12" s="4" t="s">
        <v>536</v>
      </c>
      <c r="E12" s="6"/>
      <c r="F12" s="5" t="s">
        <v>6185</v>
      </c>
      <c r="G12" s="8"/>
      <c r="H12" s="8"/>
      <c r="I12" s="5" t="s">
        <v>5888</v>
      </c>
      <c r="J12" s="5" t="s">
        <v>5892</v>
      </c>
      <c r="K12" s="5" t="s">
        <v>495</v>
      </c>
      <c r="L12" s="8"/>
    </row>
    <row r="13" spans="1:12" ht="11" customHeight="1" x14ac:dyDescent="0.35">
      <c r="A13" s="36"/>
      <c r="B13" s="36"/>
      <c r="C13" s="7" t="s">
        <v>6157</v>
      </c>
      <c r="D13" s="4" t="s">
        <v>794</v>
      </c>
      <c r="E13" s="6"/>
      <c r="F13" s="5" t="s">
        <v>6185</v>
      </c>
      <c r="G13" s="8"/>
      <c r="H13" s="5" t="s">
        <v>5893</v>
      </c>
      <c r="I13" s="5" t="s">
        <v>5888</v>
      </c>
      <c r="J13" s="8"/>
      <c r="K13" s="5" t="s">
        <v>495</v>
      </c>
      <c r="L13" s="8"/>
    </row>
    <row r="14" spans="1:12" ht="11" customHeight="1" x14ac:dyDescent="0.35">
      <c r="A14" s="36"/>
      <c r="B14" s="36"/>
      <c r="C14" s="7" t="s">
        <v>6158</v>
      </c>
      <c r="D14" s="4" t="s">
        <v>965</v>
      </c>
      <c r="E14" s="6"/>
      <c r="F14" s="5" t="s">
        <v>6185</v>
      </c>
      <c r="G14" s="8"/>
      <c r="H14" s="5" t="s">
        <v>5894</v>
      </c>
      <c r="I14" s="5" t="s">
        <v>5888</v>
      </c>
      <c r="J14" s="8"/>
      <c r="K14" s="5" t="s">
        <v>495</v>
      </c>
      <c r="L14" s="8"/>
    </row>
    <row r="15" spans="1:12" ht="11" customHeight="1" x14ac:dyDescent="0.35">
      <c r="A15" s="36"/>
      <c r="B15" s="36"/>
      <c r="C15" s="7" t="s">
        <v>6159</v>
      </c>
      <c r="D15" s="4" t="s">
        <v>538</v>
      </c>
      <c r="E15" s="6"/>
      <c r="F15" s="5" t="s">
        <v>6185</v>
      </c>
      <c r="G15" s="8"/>
      <c r="H15" s="5" t="s">
        <v>5895</v>
      </c>
      <c r="I15" s="5" t="s">
        <v>5888</v>
      </c>
      <c r="J15" s="8"/>
      <c r="K15" s="5" t="s">
        <v>495</v>
      </c>
      <c r="L15" s="8"/>
    </row>
    <row r="16" spans="1:12" ht="11" customHeight="1" x14ac:dyDescent="0.35">
      <c r="A16" s="36"/>
      <c r="B16" s="36"/>
      <c r="C16" s="7" t="s">
        <v>6160</v>
      </c>
      <c r="D16" s="4" t="s">
        <v>540</v>
      </c>
      <c r="E16" s="6"/>
      <c r="F16" s="5" t="s">
        <v>6185</v>
      </c>
      <c r="G16" s="8"/>
      <c r="H16" s="5" t="s">
        <v>5896</v>
      </c>
      <c r="I16" s="5" t="s">
        <v>5888</v>
      </c>
      <c r="J16" s="8"/>
      <c r="K16" s="5" t="s">
        <v>495</v>
      </c>
      <c r="L16" s="8"/>
    </row>
    <row r="17" spans="1:12" ht="11" customHeight="1" x14ac:dyDescent="0.35">
      <c r="A17" s="36"/>
      <c r="B17" s="36"/>
      <c r="C17" s="7" t="s">
        <v>6161</v>
      </c>
      <c r="D17" s="4" t="s">
        <v>544</v>
      </c>
      <c r="E17" s="6"/>
      <c r="F17" s="5" t="s">
        <v>6185</v>
      </c>
      <c r="G17" s="8"/>
      <c r="H17" s="5" t="s">
        <v>5897</v>
      </c>
      <c r="I17" s="5" t="s">
        <v>5888</v>
      </c>
      <c r="J17" s="8"/>
      <c r="K17" s="5" t="s">
        <v>495</v>
      </c>
      <c r="L17" s="8"/>
    </row>
    <row r="18" spans="1:12" ht="11" customHeight="1" x14ac:dyDescent="0.35">
      <c r="A18" s="36"/>
      <c r="B18" s="36"/>
      <c r="C18" s="7" t="s">
        <v>6162</v>
      </c>
      <c r="D18" s="4" t="s">
        <v>546</v>
      </c>
      <c r="E18" s="6"/>
      <c r="F18" s="5" t="s">
        <v>6185</v>
      </c>
      <c r="G18" s="8"/>
      <c r="H18" s="5" t="s">
        <v>5898</v>
      </c>
      <c r="I18" s="5" t="s">
        <v>5888</v>
      </c>
      <c r="J18" s="8"/>
      <c r="K18" s="5" t="s">
        <v>495</v>
      </c>
      <c r="L18" s="8"/>
    </row>
    <row r="19" spans="1:12" ht="11" customHeight="1" x14ac:dyDescent="0.35">
      <c r="A19" s="36"/>
      <c r="B19" s="36"/>
      <c r="C19" s="7" t="s">
        <v>6163</v>
      </c>
      <c r="D19" s="4" t="s">
        <v>970</v>
      </c>
      <c r="E19" s="6"/>
      <c r="F19" s="5" t="s">
        <v>6185</v>
      </c>
      <c r="G19" s="8"/>
      <c r="H19" s="5" t="s">
        <v>5899</v>
      </c>
      <c r="I19" s="5" t="s">
        <v>5888</v>
      </c>
      <c r="J19" s="8"/>
      <c r="K19" s="5" t="s">
        <v>495</v>
      </c>
      <c r="L19" s="8"/>
    </row>
    <row r="20" spans="1:12" ht="11" customHeight="1" x14ac:dyDescent="0.35">
      <c r="A20" s="36"/>
      <c r="B20" s="36"/>
      <c r="C20" s="7" t="s">
        <v>6164</v>
      </c>
      <c r="D20" s="4" t="s">
        <v>548</v>
      </c>
      <c r="E20" s="6"/>
      <c r="F20" s="5" t="s">
        <v>6185</v>
      </c>
      <c r="G20" s="8"/>
      <c r="H20" s="5" t="s">
        <v>5900</v>
      </c>
      <c r="I20" s="5" t="s">
        <v>5888</v>
      </c>
      <c r="J20" s="8"/>
      <c r="K20" s="5" t="s">
        <v>495</v>
      </c>
      <c r="L20" s="8"/>
    </row>
    <row r="21" spans="1:12" ht="11" customHeight="1" x14ac:dyDescent="0.35">
      <c r="A21" s="36"/>
      <c r="B21" s="36"/>
      <c r="C21" s="7" t="s">
        <v>6165</v>
      </c>
      <c r="D21" s="4" t="s">
        <v>550</v>
      </c>
      <c r="E21" s="6"/>
      <c r="F21" s="5" t="s">
        <v>6185</v>
      </c>
      <c r="G21" s="8"/>
      <c r="H21" s="5" t="s">
        <v>5901</v>
      </c>
      <c r="I21" s="5" t="s">
        <v>5888</v>
      </c>
      <c r="J21" s="8"/>
      <c r="K21" s="5" t="s">
        <v>495</v>
      </c>
      <c r="L21" s="8"/>
    </row>
    <row r="22" spans="1:12" ht="11" customHeight="1" x14ac:dyDescent="0.35">
      <c r="A22" s="36"/>
      <c r="B22" s="36"/>
      <c r="C22" s="7" t="s">
        <v>6166</v>
      </c>
      <c r="D22" s="4" t="s">
        <v>552</v>
      </c>
      <c r="E22" s="6"/>
      <c r="F22" s="5" t="s">
        <v>6185</v>
      </c>
      <c r="G22" s="8"/>
      <c r="H22" s="5" t="s">
        <v>5902</v>
      </c>
      <c r="I22" s="5" t="s">
        <v>5888</v>
      </c>
      <c r="J22" s="8"/>
      <c r="K22" s="5" t="s">
        <v>495</v>
      </c>
      <c r="L22" s="8"/>
    </row>
    <row r="23" spans="1:12" ht="11" customHeight="1" x14ac:dyDescent="0.35">
      <c r="A23" s="36"/>
      <c r="B23" s="36"/>
      <c r="C23" s="7" t="s">
        <v>6167</v>
      </c>
      <c r="D23" s="4" t="s">
        <v>554</v>
      </c>
      <c r="E23" s="6"/>
      <c r="F23" s="5" t="s">
        <v>6185</v>
      </c>
      <c r="G23" s="8"/>
      <c r="H23" s="5" t="s">
        <v>5903</v>
      </c>
      <c r="I23" s="5" t="s">
        <v>5888</v>
      </c>
      <c r="J23" s="8"/>
      <c r="K23" s="5" t="s">
        <v>495</v>
      </c>
      <c r="L23" s="8"/>
    </row>
    <row r="24" spans="1:12" ht="11" customHeight="1" x14ac:dyDescent="0.35">
      <c r="A24" s="36"/>
      <c r="B24" s="36"/>
      <c r="C24" s="7" t="s">
        <v>6168</v>
      </c>
      <c r="D24" s="4" t="s">
        <v>556</v>
      </c>
      <c r="E24" s="6"/>
      <c r="F24" s="5" t="s">
        <v>6185</v>
      </c>
      <c r="G24" s="8"/>
      <c r="H24" s="5" t="s">
        <v>5904</v>
      </c>
      <c r="I24" s="5" t="s">
        <v>5888</v>
      </c>
      <c r="J24" s="8"/>
      <c r="K24" s="5" t="s">
        <v>495</v>
      </c>
      <c r="L24" s="8"/>
    </row>
    <row r="25" spans="1:12" ht="11" customHeight="1" x14ac:dyDescent="0.35">
      <c r="A25" s="36"/>
      <c r="B25" s="36"/>
      <c r="C25" s="7" t="s">
        <v>6169</v>
      </c>
      <c r="D25" s="4" t="s">
        <v>558</v>
      </c>
      <c r="E25" s="6"/>
      <c r="F25" s="5" t="s">
        <v>6185</v>
      </c>
      <c r="G25" s="8"/>
      <c r="H25" s="5" t="s">
        <v>5905</v>
      </c>
      <c r="I25" s="5" t="s">
        <v>5888</v>
      </c>
      <c r="J25" s="8"/>
      <c r="K25" s="5" t="s">
        <v>495</v>
      </c>
      <c r="L25" s="8"/>
    </row>
    <row r="26" spans="1:12" ht="11" customHeight="1" x14ac:dyDescent="0.35">
      <c r="A26" s="36"/>
      <c r="B26" s="36"/>
      <c r="C26" s="7" t="s">
        <v>6170</v>
      </c>
      <c r="D26" s="4" t="s">
        <v>560</v>
      </c>
      <c r="E26" s="6"/>
      <c r="F26" s="5" t="s">
        <v>6185</v>
      </c>
      <c r="G26" s="8"/>
      <c r="H26" s="5" t="s">
        <v>5906</v>
      </c>
      <c r="I26" s="5" t="s">
        <v>5888</v>
      </c>
      <c r="J26" s="8"/>
      <c r="K26" s="5" t="s">
        <v>495</v>
      </c>
      <c r="L26" s="8"/>
    </row>
    <row r="27" spans="1:12" ht="11" customHeight="1" x14ac:dyDescent="0.35">
      <c r="A27" s="36"/>
      <c r="B27" s="36"/>
      <c r="C27" s="7" t="s">
        <v>6171</v>
      </c>
      <c r="D27" s="4" t="s">
        <v>986</v>
      </c>
      <c r="E27" s="6"/>
      <c r="F27" s="5" t="s">
        <v>6185</v>
      </c>
      <c r="G27" s="8"/>
      <c r="H27" s="5" t="s">
        <v>5907</v>
      </c>
      <c r="I27" s="5" t="s">
        <v>5888</v>
      </c>
      <c r="J27" s="8"/>
      <c r="K27" s="5" t="s">
        <v>495</v>
      </c>
      <c r="L27" s="8"/>
    </row>
    <row r="28" spans="1:12" ht="11" customHeight="1" x14ac:dyDescent="0.35">
      <c r="A28" s="36"/>
      <c r="B28" s="36"/>
      <c r="C28" s="7" t="s">
        <v>6172</v>
      </c>
      <c r="D28" s="4" t="s">
        <v>988</v>
      </c>
      <c r="E28" s="6"/>
      <c r="F28" s="5" t="s">
        <v>6185</v>
      </c>
      <c r="G28" s="8"/>
      <c r="H28" s="5" t="s">
        <v>5908</v>
      </c>
      <c r="I28" s="5" t="s">
        <v>5888</v>
      </c>
      <c r="J28" s="8"/>
      <c r="K28" s="5" t="s">
        <v>495</v>
      </c>
      <c r="L28" s="8"/>
    </row>
    <row r="29" spans="1:12" ht="11" customHeight="1" x14ac:dyDescent="0.35">
      <c r="A29" s="36"/>
      <c r="B29" s="36"/>
      <c r="C29" s="7" t="s">
        <v>6173</v>
      </c>
      <c r="D29" s="4" t="s">
        <v>566</v>
      </c>
      <c r="E29" s="6"/>
      <c r="F29" s="5" t="s">
        <v>6185</v>
      </c>
      <c r="G29" s="8"/>
      <c r="H29" s="5" t="s">
        <v>5909</v>
      </c>
      <c r="I29" s="5" t="s">
        <v>5888</v>
      </c>
      <c r="J29" s="8"/>
      <c r="K29" s="5" t="s">
        <v>495</v>
      </c>
      <c r="L29" s="8"/>
    </row>
    <row r="30" spans="1:12" ht="11" customHeight="1" x14ac:dyDescent="0.35">
      <c r="A30" s="36"/>
      <c r="B30" s="36"/>
      <c r="C30" s="7" t="s">
        <v>6174</v>
      </c>
      <c r="D30" s="4" t="s">
        <v>568</v>
      </c>
      <c r="E30" s="6"/>
      <c r="F30" s="5" t="s">
        <v>6185</v>
      </c>
      <c r="G30" s="8"/>
      <c r="H30" s="5" t="s">
        <v>5910</v>
      </c>
      <c r="I30" s="5" t="s">
        <v>5888</v>
      </c>
      <c r="J30" s="8"/>
      <c r="K30" s="5" t="s">
        <v>495</v>
      </c>
      <c r="L30" s="8"/>
    </row>
    <row r="31" spans="1:12" ht="11" customHeight="1" x14ac:dyDescent="0.35">
      <c r="A31" s="36"/>
      <c r="B31" s="36"/>
      <c r="C31" s="7" t="s">
        <v>6175</v>
      </c>
      <c r="D31" s="4" t="s">
        <v>570</v>
      </c>
      <c r="E31" s="6"/>
      <c r="F31" s="5" t="s">
        <v>6185</v>
      </c>
      <c r="G31" s="8"/>
      <c r="H31" s="5" t="s">
        <v>5911</v>
      </c>
      <c r="I31" s="5" t="s">
        <v>5888</v>
      </c>
      <c r="J31" s="8"/>
      <c r="K31" s="5" t="s">
        <v>495</v>
      </c>
      <c r="L31" s="8"/>
    </row>
    <row r="32" spans="1:12" ht="11" customHeight="1" x14ac:dyDescent="0.35">
      <c r="A32" s="36"/>
      <c r="B32" s="36"/>
      <c r="C32" s="7" t="s">
        <v>6176</v>
      </c>
      <c r="D32" s="4" t="s">
        <v>572</v>
      </c>
      <c r="E32" s="6"/>
      <c r="F32" s="5" t="s">
        <v>6185</v>
      </c>
      <c r="G32" s="8"/>
      <c r="H32" s="5" t="s">
        <v>5887</v>
      </c>
      <c r="I32" s="5" t="s">
        <v>5888</v>
      </c>
      <c r="J32" s="8"/>
      <c r="K32" s="5" t="s">
        <v>495</v>
      </c>
      <c r="L32" s="8"/>
    </row>
    <row r="33" spans="1:12" ht="11" customHeight="1" x14ac:dyDescent="0.35">
      <c r="A33" s="36"/>
      <c r="B33" s="36"/>
      <c r="C33" s="7" t="s">
        <v>6177</v>
      </c>
      <c r="D33" s="4" t="s">
        <v>574</v>
      </c>
      <c r="E33" s="6"/>
      <c r="F33" s="5" t="s">
        <v>6185</v>
      </c>
      <c r="G33" s="8"/>
      <c r="H33" s="5" t="s">
        <v>5912</v>
      </c>
      <c r="I33" s="5" t="s">
        <v>5888</v>
      </c>
      <c r="J33" s="8"/>
      <c r="K33" s="5" t="s">
        <v>495</v>
      </c>
      <c r="L33" s="8"/>
    </row>
    <row r="34" spans="1:12" ht="11" customHeight="1" x14ac:dyDescent="0.35">
      <c r="A34" s="36"/>
      <c r="B34" s="36"/>
      <c r="C34" s="7" t="s">
        <v>6178</v>
      </c>
      <c r="D34" s="4" t="s">
        <v>576</v>
      </c>
      <c r="E34" s="6"/>
      <c r="F34" s="5" t="s">
        <v>6185</v>
      </c>
      <c r="G34" s="8"/>
      <c r="H34" s="5" t="s">
        <v>5913</v>
      </c>
      <c r="I34" s="5" t="s">
        <v>5888</v>
      </c>
      <c r="J34" s="8"/>
      <c r="K34" s="5" t="s">
        <v>495</v>
      </c>
      <c r="L34" s="8"/>
    </row>
    <row r="35" spans="1:12" ht="11" customHeight="1" x14ac:dyDescent="0.35">
      <c r="A35" s="37" t="s">
        <v>6179</v>
      </c>
      <c r="B35" s="37" t="s">
        <v>6152</v>
      </c>
      <c r="C35" s="36"/>
      <c r="D35" s="4" t="s">
        <v>1417</v>
      </c>
      <c r="E35" s="6"/>
      <c r="F35" s="5" t="s">
        <v>6182</v>
      </c>
      <c r="G35" s="8"/>
      <c r="H35" s="8"/>
      <c r="I35" s="8"/>
      <c r="J35" s="8"/>
      <c r="K35" s="5" t="s">
        <v>495</v>
      </c>
      <c r="L35" s="5" t="s">
        <v>1542</v>
      </c>
    </row>
    <row r="36" spans="1:12" ht="11" customHeight="1" x14ac:dyDescent="0.35">
      <c r="A36" s="36"/>
      <c r="B36" s="37" t="s">
        <v>6153</v>
      </c>
      <c r="C36" s="36"/>
      <c r="D36" s="4" t="s">
        <v>1419</v>
      </c>
      <c r="E36" s="6"/>
      <c r="F36" s="5" t="s">
        <v>6183</v>
      </c>
      <c r="G36" s="8"/>
      <c r="H36" s="8"/>
      <c r="I36" s="8"/>
      <c r="J36" s="8"/>
      <c r="K36" s="5" t="s">
        <v>495</v>
      </c>
      <c r="L36" s="5" t="s">
        <v>1542</v>
      </c>
    </row>
    <row r="37" spans="1:12" ht="11" customHeight="1" x14ac:dyDescent="0.35">
      <c r="A37" s="36"/>
      <c r="B37" s="37" t="s">
        <v>4245</v>
      </c>
      <c r="C37" s="36"/>
      <c r="D37" s="4" t="s">
        <v>1421</v>
      </c>
      <c r="E37" s="6"/>
      <c r="F37" s="5" t="s">
        <v>6184</v>
      </c>
      <c r="G37" s="5" t="s">
        <v>4997</v>
      </c>
      <c r="H37" s="8"/>
      <c r="I37" s="8"/>
      <c r="J37" s="8"/>
      <c r="K37" s="5" t="s">
        <v>495</v>
      </c>
      <c r="L37" s="8"/>
    </row>
    <row r="38" spans="1:12" ht="11" customHeight="1" x14ac:dyDescent="0.35">
      <c r="A38" s="36"/>
      <c r="B38" s="37" t="s">
        <v>6154</v>
      </c>
      <c r="C38" s="7" t="s">
        <v>6155</v>
      </c>
      <c r="D38" s="4" t="s">
        <v>578</v>
      </c>
      <c r="E38" s="6"/>
      <c r="F38" s="5" t="s">
        <v>6186</v>
      </c>
      <c r="G38" s="8"/>
      <c r="H38" s="8"/>
      <c r="I38" s="5" t="s">
        <v>5888</v>
      </c>
      <c r="J38" s="5" t="s">
        <v>3847</v>
      </c>
      <c r="K38" s="5" t="s">
        <v>495</v>
      </c>
      <c r="L38" s="8"/>
    </row>
    <row r="39" spans="1:12" ht="11" customHeight="1" x14ac:dyDescent="0.35">
      <c r="A39" s="36"/>
      <c r="B39" s="36"/>
      <c r="C39" s="7" t="s">
        <v>6156</v>
      </c>
      <c r="D39" s="4" t="s">
        <v>580</v>
      </c>
      <c r="E39" s="6"/>
      <c r="F39" s="5" t="s">
        <v>6186</v>
      </c>
      <c r="G39" s="8"/>
      <c r="H39" s="8"/>
      <c r="I39" s="5" t="s">
        <v>5888</v>
      </c>
      <c r="J39" s="5" t="s">
        <v>5892</v>
      </c>
      <c r="K39" s="5" t="s">
        <v>495</v>
      </c>
      <c r="L39" s="8"/>
    </row>
    <row r="40" spans="1:12" ht="11" customHeight="1" x14ac:dyDescent="0.35">
      <c r="A40" s="36"/>
      <c r="B40" s="36"/>
      <c r="C40" s="7" t="s">
        <v>6157</v>
      </c>
      <c r="D40" s="4" t="s">
        <v>582</v>
      </c>
      <c r="E40" s="6"/>
      <c r="F40" s="5" t="s">
        <v>6186</v>
      </c>
      <c r="G40" s="8"/>
      <c r="H40" s="5" t="s">
        <v>5893</v>
      </c>
      <c r="I40" s="5" t="s">
        <v>5888</v>
      </c>
      <c r="J40" s="8"/>
      <c r="K40" s="5" t="s">
        <v>495</v>
      </c>
      <c r="L40" s="8"/>
    </row>
    <row r="41" spans="1:12" ht="11" customHeight="1" x14ac:dyDescent="0.35">
      <c r="A41" s="36"/>
      <c r="B41" s="36"/>
      <c r="C41" s="7" t="s">
        <v>6158</v>
      </c>
      <c r="D41" s="4" t="s">
        <v>584</v>
      </c>
      <c r="E41" s="6"/>
      <c r="F41" s="5" t="s">
        <v>6186</v>
      </c>
      <c r="G41" s="8"/>
      <c r="H41" s="5" t="s">
        <v>5894</v>
      </c>
      <c r="I41" s="5" t="s">
        <v>5888</v>
      </c>
      <c r="J41" s="8"/>
      <c r="K41" s="5" t="s">
        <v>495</v>
      </c>
      <c r="L41" s="8"/>
    </row>
    <row r="42" spans="1:12" ht="11" customHeight="1" x14ac:dyDescent="0.35">
      <c r="A42" s="36"/>
      <c r="B42" s="36"/>
      <c r="C42" s="7" t="s">
        <v>6159</v>
      </c>
      <c r="D42" s="4" t="s">
        <v>586</v>
      </c>
      <c r="E42" s="6"/>
      <c r="F42" s="5" t="s">
        <v>6186</v>
      </c>
      <c r="G42" s="8"/>
      <c r="H42" s="5" t="s">
        <v>5895</v>
      </c>
      <c r="I42" s="5" t="s">
        <v>5888</v>
      </c>
      <c r="J42" s="8"/>
      <c r="K42" s="5" t="s">
        <v>495</v>
      </c>
      <c r="L42" s="8"/>
    </row>
    <row r="43" spans="1:12" ht="11" customHeight="1" x14ac:dyDescent="0.35">
      <c r="A43" s="36"/>
      <c r="B43" s="36"/>
      <c r="C43" s="7" t="s">
        <v>6160</v>
      </c>
      <c r="D43" s="4" t="s">
        <v>805</v>
      </c>
      <c r="E43" s="6"/>
      <c r="F43" s="5" t="s">
        <v>6186</v>
      </c>
      <c r="G43" s="8"/>
      <c r="H43" s="5" t="s">
        <v>5896</v>
      </c>
      <c r="I43" s="5" t="s">
        <v>5888</v>
      </c>
      <c r="J43" s="8"/>
      <c r="K43" s="5" t="s">
        <v>495</v>
      </c>
      <c r="L43" s="8"/>
    </row>
    <row r="44" spans="1:12" ht="11" customHeight="1" x14ac:dyDescent="0.35">
      <c r="A44" s="36"/>
      <c r="B44" s="36"/>
      <c r="C44" s="7" t="s">
        <v>6161</v>
      </c>
      <c r="D44" s="4" t="s">
        <v>3939</v>
      </c>
      <c r="E44" s="6"/>
      <c r="F44" s="5" t="s">
        <v>6186</v>
      </c>
      <c r="G44" s="8"/>
      <c r="H44" s="5" t="s">
        <v>5897</v>
      </c>
      <c r="I44" s="5" t="s">
        <v>5888</v>
      </c>
      <c r="J44" s="8"/>
      <c r="K44" s="5" t="s">
        <v>495</v>
      </c>
      <c r="L44" s="8"/>
    </row>
    <row r="45" spans="1:12" ht="11" customHeight="1" x14ac:dyDescent="0.35">
      <c r="A45" s="36"/>
      <c r="B45" s="36"/>
      <c r="C45" s="7" t="s">
        <v>6162</v>
      </c>
      <c r="D45" s="4" t="s">
        <v>588</v>
      </c>
      <c r="E45" s="6"/>
      <c r="F45" s="5" t="s">
        <v>6186</v>
      </c>
      <c r="G45" s="8"/>
      <c r="H45" s="5" t="s">
        <v>5898</v>
      </c>
      <c r="I45" s="5" t="s">
        <v>5888</v>
      </c>
      <c r="J45" s="8"/>
      <c r="K45" s="5" t="s">
        <v>495</v>
      </c>
      <c r="L45" s="8"/>
    </row>
    <row r="46" spans="1:12" ht="11" customHeight="1" x14ac:dyDescent="0.35">
      <c r="A46" s="36"/>
      <c r="B46" s="36"/>
      <c r="C46" s="7" t="s">
        <v>6163</v>
      </c>
      <c r="D46" s="4" t="s">
        <v>590</v>
      </c>
      <c r="E46" s="6"/>
      <c r="F46" s="5" t="s">
        <v>6186</v>
      </c>
      <c r="G46" s="8"/>
      <c r="H46" s="5" t="s">
        <v>5899</v>
      </c>
      <c r="I46" s="5" t="s">
        <v>5888</v>
      </c>
      <c r="J46" s="8"/>
      <c r="K46" s="5" t="s">
        <v>495</v>
      </c>
      <c r="L46" s="8"/>
    </row>
    <row r="47" spans="1:12" ht="11" customHeight="1" x14ac:dyDescent="0.35">
      <c r="A47" s="36"/>
      <c r="B47" s="36"/>
      <c r="C47" s="7" t="s">
        <v>6164</v>
      </c>
      <c r="D47" s="4" t="s">
        <v>592</v>
      </c>
      <c r="E47" s="6"/>
      <c r="F47" s="5" t="s">
        <v>6186</v>
      </c>
      <c r="G47" s="8"/>
      <c r="H47" s="5" t="s">
        <v>5900</v>
      </c>
      <c r="I47" s="5" t="s">
        <v>5888</v>
      </c>
      <c r="J47" s="8"/>
      <c r="K47" s="5" t="s">
        <v>495</v>
      </c>
      <c r="L47" s="8"/>
    </row>
    <row r="48" spans="1:12" ht="11" customHeight="1" x14ac:dyDescent="0.35">
      <c r="A48" s="36"/>
      <c r="B48" s="36"/>
      <c r="C48" s="7" t="s">
        <v>6165</v>
      </c>
      <c r="D48" s="4" t="s">
        <v>594</v>
      </c>
      <c r="E48" s="6"/>
      <c r="F48" s="5" t="s">
        <v>6186</v>
      </c>
      <c r="G48" s="8"/>
      <c r="H48" s="5" t="s">
        <v>5901</v>
      </c>
      <c r="I48" s="5" t="s">
        <v>5888</v>
      </c>
      <c r="J48" s="8"/>
      <c r="K48" s="5" t="s">
        <v>495</v>
      </c>
      <c r="L48" s="8"/>
    </row>
    <row r="49" spans="1:12" ht="11" customHeight="1" x14ac:dyDescent="0.35">
      <c r="A49" s="36"/>
      <c r="B49" s="36"/>
      <c r="C49" s="7" t="s">
        <v>6166</v>
      </c>
      <c r="D49" s="4" t="s">
        <v>3940</v>
      </c>
      <c r="E49" s="6"/>
      <c r="F49" s="5" t="s">
        <v>6186</v>
      </c>
      <c r="G49" s="8"/>
      <c r="H49" s="5" t="s">
        <v>5902</v>
      </c>
      <c r="I49" s="5" t="s">
        <v>5888</v>
      </c>
      <c r="J49" s="8"/>
      <c r="K49" s="5" t="s">
        <v>495</v>
      </c>
      <c r="L49" s="8"/>
    </row>
    <row r="50" spans="1:12" ht="11" customHeight="1" x14ac:dyDescent="0.35">
      <c r="A50" s="36"/>
      <c r="B50" s="36"/>
      <c r="C50" s="7" t="s">
        <v>6167</v>
      </c>
      <c r="D50" s="4" t="s">
        <v>922</v>
      </c>
      <c r="E50" s="6"/>
      <c r="F50" s="5" t="s">
        <v>6186</v>
      </c>
      <c r="G50" s="8"/>
      <c r="H50" s="5" t="s">
        <v>5903</v>
      </c>
      <c r="I50" s="5" t="s">
        <v>5888</v>
      </c>
      <c r="J50" s="8"/>
      <c r="K50" s="5" t="s">
        <v>495</v>
      </c>
      <c r="L50" s="8"/>
    </row>
    <row r="51" spans="1:12" ht="11" customHeight="1" x14ac:dyDescent="0.35">
      <c r="A51" s="36"/>
      <c r="B51" s="36"/>
      <c r="C51" s="7" t="s">
        <v>6168</v>
      </c>
      <c r="D51" s="4" t="s">
        <v>596</v>
      </c>
      <c r="E51" s="6"/>
      <c r="F51" s="5" t="s">
        <v>6186</v>
      </c>
      <c r="G51" s="8"/>
      <c r="H51" s="5" t="s">
        <v>5904</v>
      </c>
      <c r="I51" s="5" t="s">
        <v>5888</v>
      </c>
      <c r="J51" s="8"/>
      <c r="K51" s="5" t="s">
        <v>495</v>
      </c>
      <c r="L51" s="8"/>
    </row>
    <row r="52" spans="1:12" ht="11" customHeight="1" x14ac:dyDescent="0.35">
      <c r="A52" s="36"/>
      <c r="B52" s="36"/>
      <c r="C52" s="7" t="s">
        <v>6169</v>
      </c>
      <c r="D52" s="4" t="s">
        <v>598</v>
      </c>
      <c r="E52" s="6"/>
      <c r="F52" s="5" t="s">
        <v>6186</v>
      </c>
      <c r="G52" s="8"/>
      <c r="H52" s="5" t="s">
        <v>5905</v>
      </c>
      <c r="I52" s="5" t="s">
        <v>5888</v>
      </c>
      <c r="J52" s="8"/>
      <c r="K52" s="5" t="s">
        <v>495</v>
      </c>
      <c r="L52" s="8"/>
    </row>
    <row r="53" spans="1:12" ht="11" customHeight="1" x14ac:dyDescent="0.35">
      <c r="A53" s="36"/>
      <c r="B53" s="36"/>
      <c r="C53" s="7" t="s">
        <v>6170</v>
      </c>
      <c r="D53" s="4" t="s">
        <v>600</v>
      </c>
      <c r="E53" s="6"/>
      <c r="F53" s="5" t="s">
        <v>6186</v>
      </c>
      <c r="G53" s="8"/>
      <c r="H53" s="5" t="s">
        <v>5906</v>
      </c>
      <c r="I53" s="5" t="s">
        <v>5888</v>
      </c>
      <c r="J53" s="8"/>
      <c r="K53" s="5" t="s">
        <v>495</v>
      </c>
      <c r="L53" s="8"/>
    </row>
    <row r="54" spans="1:12" ht="11" customHeight="1" x14ac:dyDescent="0.35">
      <c r="A54" s="36"/>
      <c r="B54" s="36"/>
      <c r="C54" s="7" t="s">
        <v>6171</v>
      </c>
      <c r="D54" s="4" t="s">
        <v>602</v>
      </c>
      <c r="E54" s="6"/>
      <c r="F54" s="5" t="s">
        <v>6186</v>
      </c>
      <c r="G54" s="8"/>
      <c r="H54" s="5" t="s">
        <v>5907</v>
      </c>
      <c r="I54" s="5" t="s">
        <v>5888</v>
      </c>
      <c r="J54" s="8"/>
      <c r="K54" s="5" t="s">
        <v>495</v>
      </c>
      <c r="L54" s="8"/>
    </row>
    <row r="55" spans="1:12" ht="11" customHeight="1" x14ac:dyDescent="0.35">
      <c r="A55" s="36"/>
      <c r="B55" s="36"/>
      <c r="C55" s="7" t="s">
        <v>6172</v>
      </c>
      <c r="D55" s="4" t="s">
        <v>604</v>
      </c>
      <c r="E55" s="6"/>
      <c r="F55" s="5" t="s">
        <v>6186</v>
      </c>
      <c r="G55" s="8"/>
      <c r="H55" s="5" t="s">
        <v>5908</v>
      </c>
      <c r="I55" s="5" t="s">
        <v>5888</v>
      </c>
      <c r="J55" s="8"/>
      <c r="K55" s="5" t="s">
        <v>495</v>
      </c>
      <c r="L55" s="8"/>
    </row>
    <row r="56" spans="1:12" ht="11" customHeight="1" x14ac:dyDescent="0.35">
      <c r="A56" s="36"/>
      <c r="B56" s="36"/>
      <c r="C56" s="7" t="s">
        <v>6173</v>
      </c>
      <c r="D56" s="4" t="s">
        <v>606</v>
      </c>
      <c r="E56" s="6"/>
      <c r="F56" s="5" t="s">
        <v>6186</v>
      </c>
      <c r="G56" s="8"/>
      <c r="H56" s="5" t="s">
        <v>5909</v>
      </c>
      <c r="I56" s="5" t="s">
        <v>5888</v>
      </c>
      <c r="J56" s="8"/>
      <c r="K56" s="5" t="s">
        <v>495</v>
      </c>
      <c r="L56" s="8"/>
    </row>
    <row r="57" spans="1:12" ht="11" customHeight="1" x14ac:dyDescent="0.35">
      <c r="A57" s="36"/>
      <c r="B57" s="36"/>
      <c r="C57" s="7" t="s">
        <v>6174</v>
      </c>
      <c r="D57" s="4" t="s">
        <v>608</v>
      </c>
      <c r="E57" s="6"/>
      <c r="F57" s="5" t="s">
        <v>6186</v>
      </c>
      <c r="G57" s="8"/>
      <c r="H57" s="5" t="s">
        <v>5910</v>
      </c>
      <c r="I57" s="5" t="s">
        <v>5888</v>
      </c>
      <c r="J57" s="8"/>
      <c r="K57" s="5" t="s">
        <v>495</v>
      </c>
      <c r="L57" s="8"/>
    </row>
    <row r="58" spans="1:12" ht="11" customHeight="1" x14ac:dyDescent="0.35">
      <c r="A58" s="36"/>
      <c r="B58" s="36"/>
      <c r="C58" s="7" t="s">
        <v>6175</v>
      </c>
      <c r="D58" s="4" t="s">
        <v>628</v>
      </c>
      <c r="E58" s="6"/>
      <c r="F58" s="5" t="s">
        <v>6186</v>
      </c>
      <c r="G58" s="8"/>
      <c r="H58" s="5" t="s">
        <v>5911</v>
      </c>
      <c r="I58" s="5" t="s">
        <v>5888</v>
      </c>
      <c r="J58" s="8"/>
      <c r="K58" s="5" t="s">
        <v>495</v>
      </c>
      <c r="L58" s="8"/>
    </row>
    <row r="59" spans="1:12" ht="11" customHeight="1" x14ac:dyDescent="0.35">
      <c r="A59" s="36"/>
      <c r="B59" s="36"/>
      <c r="C59" s="7" t="s">
        <v>6176</v>
      </c>
      <c r="D59" s="4" t="s">
        <v>634</v>
      </c>
      <c r="E59" s="6"/>
      <c r="F59" s="5" t="s">
        <v>6186</v>
      </c>
      <c r="G59" s="8"/>
      <c r="H59" s="5" t="s">
        <v>5887</v>
      </c>
      <c r="I59" s="5" t="s">
        <v>5888</v>
      </c>
      <c r="J59" s="8"/>
      <c r="K59" s="5" t="s">
        <v>495</v>
      </c>
      <c r="L59" s="8"/>
    </row>
    <row r="60" spans="1:12" ht="11" customHeight="1" x14ac:dyDescent="0.35">
      <c r="A60" s="36"/>
      <c r="B60" s="36"/>
      <c r="C60" s="7" t="s">
        <v>6177</v>
      </c>
      <c r="D60" s="4" t="s">
        <v>636</v>
      </c>
      <c r="E60" s="6"/>
      <c r="F60" s="5" t="s">
        <v>6186</v>
      </c>
      <c r="G60" s="8"/>
      <c r="H60" s="5" t="s">
        <v>5912</v>
      </c>
      <c r="I60" s="5" t="s">
        <v>5888</v>
      </c>
      <c r="J60" s="8"/>
      <c r="K60" s="5" t="s">
        <v>495</v>
      </c>
      <c r="L60" s="8"/>
    </row>
    <row r="61" spans="1:12" ht="11" customHeight="1" x14ac:dyDescent="0.35">
      <c r="A61" s="36"/>
      <c r="B61" s="36"/>
      <c r="C61" s="7" t="s">
        <v>6178</v>
      </c>
      <c r="D61" s="9" t="s">
        <v>1437</v>
      </c>
      <c r="E61" s="6"/>
      <c r="F61" s="5" t="s">
        <v>6186</v>
      </c>
      <c r="G61" s="8"/>
      <c r="H61" s="5" t="s">
        <v>5913</v>
      </c>
      <c r="I61" s="5" t="s">
        <v>5888</v>
      </c>
      <c r="J61" s="8"/>
      <c r="K61" s="5" t="s">
        <v>495</v>
      </c>
      <c r="L61" s="8"/>
    </row>
  </sheetData>
  <mergeCells count="19">
    <mergeCell ref="L6:L7"/>
    <mergeCell ref="K6:K7"/>
    <mergeCell ref="J6:J7"/>
    <mergeCell ref="I6:I7"/>
    <mergeCell ref="C1:C2"/>
    <mergeCell ref="H6:H7"/>
    <mergeCell ref="D1:D2"/>
    <mergeCell ref="G6:G7"/>
    <mergeCell ref="F6:F7"/>
    <mergeCell ref="A8:A34"/>
    <mergeCell ref="A35:A61"/>
    <mergeCell ref="B8:C8"/>
    <mergeCell ref="B38:B61"/>
    <mergeCell ref="B37:C37"/>
    <mergeCell ref="B35:C35"/>
    <mergeCell ref="B36:C36"/>
    <mergeCell ref="B10:C10"/>
    <mergeCell ref="B9:C9"/>
    <mergeCell ref="B11:B34"/>
  </mergeCells>
  <dataValidations count="1">
    <dataValidation type="custom" allowBlank="1" showErrorMessage="1" errorTitle="Error" error="Data is of incorrect type!" sqref="E8:E61" xr:uid="{00000000-0002-0000-4101-000002000000}">
      <formula1>ISNUMBER(E8)</formula1>
    </dataValidation>
  </dataValidations>
  <hyperlinks>
    <hyperlink ref="A1" location="'Table of Contents'!A1" display="S.26.13.01.03 - Non-life and Health NSLT underwriting risk - Reserve risk model data - Aggregate" xr:uid="{00000000-0004-0000-4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4101-000000000000}">
          <x14:formula1>
            <xm:f>Enumerations!$A$1052:$A$1052</xm:f>
          </x14:formula1>
          <xm:sqref>B3</xm:sqref>
        </x14:dataValidation>
        <x14:dataValidation type="list" allowBlank="1" showErrorMessage="1" errorTitle="Error" error="Data is of incorrect type!" xr:uid="{00000000-0002-0000-4101-000001000000}">
          <x14:formula1>
            <xm:f>Enumerations!$A$1053:$F$1053</xm:f>
          </x14:formula1>
          <xm:sqref>B4</xm:sqref>
        </x14:dataValidation>
      </x14:dataValidations>
    </ext>
  </extLst>
</worksheet>
</file>

<file path=xl/worksheets/sheet3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201-000000000000}">
  <sheetPr codeName="Sheet323">
    <pageSetUpPr autoPageBreaks="0"/>
  </sheetPr>
  <dimension ref="A1:L63"/>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2" width="15" customWidth="1"/>
  </cols>
  <sheetData>
    <row r="1" spans="1:12" ht="11" customHeight="1" x14ac:dyDescent="0.35">
      <c r="A1" s="1" t="s">
        <v>6188</v>
      </c>
      <c r="C1" s="33" t="s">
        <v>20</v>
      </c>
      <c r="D1" s="33" t="s">
        <v>492</v>
      </c>
      <c r="E1" s="33" t="s">
        <v>4942</v>
      </c>
    </row>
    <row r="2" spans="1:12" x14ac:dyDescent="0.35">
      <c r="C2" s="34"/>
      <c r="D2" s="34"/>
      <c r="E2" s="34"/>
    </row>
    <row r="3" spans="1:12" ht="10" customHeight="1" x14ac:dyDescent="0.35">
      <c r="A3" s="3" t="s">
        <v>2</v>
      </c>
      <c r="B3" s="2"/>
      <c r="C3" s="8"/>
      <c r="D3" s="8"/>
      <c r="E3" s="8"/>
    </row>
    <row r="4" spans="1:12" ht="11" customHeight="1" x14ac:dyDescent="0.35">
      <c r="A4" s="3" t="s">
        <v>1742</v>
      </c>
      <c r="B4" s="2"/>
      <c r="C4" s="8"/>
      <c r="D4" s="5" t="s">
        <v>6190</v>
      </c>
      <c r="E4" s="8"/>
    </row>
    <row r="5" spans="1:12" ht="11" customHeight="1" x14ac:dyDescent="0.35">
      <c r="A5" s="3" t="s">
        <v>6149</v>
      </c>
      <c r="B5" s="2"/>
      <c r="C5" s="8"/>
      <c r="D5" s="8"/>
      <c r="E5" s="5" t="s">
        <v>6187</v>
      </c>
    </row>
    <row r="7" spans="1:12" ht="11" customHeight="1" x14ac:dyDescent="0.35">
      <c r="E7" s="3" t="s">
        <v>6189</v>
      </c>
      <c r="F7" s="33" t="s">
        <v>14</v>
      </c>
      <c r="G7" s="33" t="s">
        <v>4953</v>
      </c>
      <c r="H7" s="33" t="s">
        <v>5883</v>
      </c>
      <c r="I7" s="33" t="s">
        <v>5884</v>
      </c>
      <c r="J7" s="33" t="s">
        <v>1572</v>
      </c>
      <c r="K7" s="33" t="s">
        <v>493</v>
      </c>
      <c r="L7" s="33" t="s">
        <v>1476</v>
      </c>
    </row>
    <row r="8" spans="1:12" ht="11" customHeight="1" x14ac:dyDescent="0.35">
      <c r="E8" s="4" t="s">
        <v>1280</v>
      </c>
      <c r="F8" s="34"/>
      <c r="G8" s="34"/>
      <c r="H8" s="34"/>
      <c r="I8" s="34"/>
      <c r="J8" s="34"/>
      <c r="K8" s="34"/>
      <c r="L8" s="34"/>
    </row>
    <row r="9" spans="1:12" ht="11" customHeight="1" x14ac:dyDescent="0.35">
      <c r="A9" s="37" t="s">
        <v>6151</v>
      </c>
      <c r="B9" s="37" t="s">
        <v>6152</v>
      </c>
      <c r="C9" s="36"/>
      <c r="D9" s="4" t="s">
        <v>954</v>
      </c>
      <c r="E9" s="6"/>
      <c r="F9" s="5" t="s">
        <v>6180</v>
      </c>
      <c r="G9" s="8"/>
      <c r="H9" s="8"/>
      <c r="I9" s="8"/>
      <c r="J9" s="8"/>
      <c r="K9" s="5" t="s">
        <v>495</v>
      </c>
      <c r="L9" s="5" t="s">
        <v>1542</v>
      </c>
    </row>
    <row r="10" spans="1:12" ht="11" customHeight="1" x14ac:dyDescent="0.35">
      <c r="A10" s="36"/>
      <c r="B10" s="37" t="s">
        <v>6153</v>
      </c>
      <c r="C10" s="36"/>
      <c r="D10" s="4" t="s">
        <v>956</v>
      </c>
      <c r="E10" s="6"/>
      <c r="F10" s="5" t="s">
        <v>6181</v>
      </c>
      <c r="G10" s="8"/>
      <c r="H10" s="8"/>
      <c r="I10" s="8"/>
      <c r="J10" s="8"/>
      <c r="K10" s="5" t="s">
        <v>495</v>
      </c>
      <c r="L10" s="5" t="s">
        <v>1542</v>
      </c>
    </row>
    <row r="11" spans="1:12" ht="11" customHeight="1" x14ac:dyDescent="0.35">
      <c r="A11" s="36"/>
      <c r="B11" s="37" t="s">
        <v>4245</v>
      </c>
      <c r="C11" s="36"/>
      <c r="D11" s="4" t="s">
        <v>960</v>
      </c>
      <c r="E11" s="6"/>
      <c r="F11" s="5" t="s">
        <v>5886</v>
      </c>
      <c r="G11" s="5" t="s">
        <v>4997</v>
      </c>
      <c r="H11" s="8"/>
      <c r="I11" s="8"/>
      <c r="J11" s="8"/>
      <c r="K11" s="5" t="s">
        <v>495</v>
      </c>
      <c r="L11" s="8"/>
    </row>
    <row r="12" spans="1:12" ht="11" customHeight="1" x14ac:dyDescent="0.35">
      <c r="A12" s="36"/>
      <c r="B12" s="37" t="s">
        <v>6154</v>
      </c>
      <c r="C12" s="7" t="s">
        <v>6155</v>
      </c>
      <c r="D12" s="4" t="s">
        <v>528</v>
      </c>
      <c r="E12" s="6"/>
      <c r="F12" s="5" t="s">
        <v>6185</v>
      </c>
      <c r="G12" s="8"/>
      <c r="H12" s="8"/>
      <c r="I12" s="5" t="s">
        <v>5888</v>
      </c>
      <c r="J12" s="5" t="s">
        <v>3847</v>
      </c>
      <c r="K12" s="5" t="s">
        <v>495</v>
      </c>
      <c r="L12" s="8"/>
    </row>
    <row r="13" spans="1:12" ht="11" customHeight="1" x14ac:dyDescent="0.35">
      <c r="A13" s="36"/>
      <c r="B13" s="36"/>
      <c r="C13" s="7" t="s">
        <v>6156</v>
      </c>
      <c r="D13" s="4" t="s">
        <v>536</v>
      </c>
      <c r="E13" s="6"/>
      <c r="F13" s="5" t="s">
        <v>6185</v>
      </c>
      <c r="G13" s="8"/>
      <c r="H13" s="8"/>
      <c r="I13" s="5" t="s">
        <v>5888</v>
      </c>
      <c r="J13" s="5" t="s">
        <v>5892</v>
      </c>
      <c r="K13" s="5" t="s">
        <v>495</v>
      </c>
      <c r="L13" s="8"/>
    </row>
    <row r="14" spans="1:12" ht="11" customHeight="1" x14ac:dyDescent="0.35">
      <c r="A14" s="36"/>
      <c r="B14" s="36"/>
      <c r="C14" s="7" t="s">
        <v>6157</v>
      </c>
      <c r="D14" s="4" t="s">
        <v>794</v>
      </c>
      <c r="E14" s="6"/>
      <c r="F14" s="5" t="s">
        <v>6185</v>
      </c>
      <c r="G14" s="8"/>
      <c r="H14" s="5" t="s">
        <v>5893</v>
      </c>
      <c r="I14" s="5" t="s">
        <v>5888</v>
      </c>
      <c r="J14" s="8"/>
      <c r="K14" s="5" t="s">
        <v>495</v>
      </c>
      <c r="L14" s="8"/>
    </row>
    <row r="15" spans="1:12" ht="11" customHeight="1" x14ac:dyDescent="0.35">
      <c r="A15" s="36"/>
      <c r="B15" s="36"/>
      <c r="C15" s="7" t="s">
        <v>6158</v>
      </c>
      <c r="D15" s="4" t="s">
        <v>965</v>
      </c>
      <c r="E15" s="6"/>
      <c r="F15" s="5" t="s">
        <v>6185</v>
      </c>
      <c r="G15" s="8"/>
      <c r="H15" s="5" t="s">
        <v>5894</v>
      </c>
      <c r="I15" s="5" t="s">
        <v>5888</v>
      </c>
      <c r="J15" s="8"/>
      <c r="K15" s="5" t="s">
        <v>495</v>
      </c>
      <c r="L15" s="8"/>
    </row>
    <row r="16" spans="1:12" ht="11" customHeight="1" x14ac:dyDescent="0.35">
      <c r="A16" s="36"/>
      <c r="B16" s="36"/>
      <c r="C16" s="7" t="s">
        <v>6159</v>
      </c>
      <c r="D16" s="4" t="s">
        <v>538</v>
      </c>
      <c r="E16" s="6"/>
      <c r="F16" s="5" t="s">
        <v>6185</v>
      </c>
      <c r="G16" s="8"/>
      <c r="H16" s="5" t="s">
        <v>5895</v>
      </c>
      <c r="I16" s="5" t="s">
        <v>5888</v>
      </c>
      <c r="J16" s="8"/>
      <c r="K16" s="5" t="s">
        <v>495</v>
      </c>
      <c r="L16" s="8"/>
    </row>
    <row r="17" spans="1:12" ht="11" customHeight="1" x14ac:dyDescent="0.35">
      <c r="A17" s="36"/>
      <c r="B17" s="36"/>
      <c r="C17" s="7" t="s">
        <v>6160</v>
      </c>
      <c r="D17" s="4" t="s">
        <v>540</v>
      </c>
      <c r="E17" s="6"/>
      <c r="F17" s="5" t="s">
        <v>6185</v>
      </c>
      <c r="G17" s="8"/>
      <c r="H17" s="5" t="s">
        <v>5896</v>
      </c>
      <c r="I17" s="5" t="s">
        <v>5888</v>
      </c>
      <c r="J17" s="8"/>
      <c r="K17" s="5" t="s">
        <v>495</v>
      </c>
      <c r="L17" s="8"/>
    </row>
    <row r="18" spans="1:12" ht="11" customHeight="1" x14ac:dyDescent="0.35">
      <c r="A18" s="36"/>
      <c r="B18" s="36"/>
      <c r="C18" s="7" t="s">
        <v>6161</v>
      </c>
      <c r="D18" s="4" t="s">
        <v>544</v>
      </c>
      <c r="E18" s="6"/>
      <c r="F18" s="5" t="s">
        <v>6185</v>
      </c>
      <c r="G18" s="8"/>
      <c r="H18" s="5" t="s">
        <v>5897</v>
      </c>
      <c r="I18" s="5" t="s">
        <v>5888</v>
      </c>
      <c r="J18" s="8"/>
      <c r="K18" s="5" t="s">
        <v>495</v>
      </c>
      <c r="L18" s="8"/>
    </row>
    <row r="19" spans="1:12" ht="11" customHeight="1" x14ac:dyDescent="0.35">
      <c r="A19" s="36"/>
      <c r="B19" s="36"/>
      <c r="C19" s="7" t="s">
        <v>6162</v>
      </c>
      <c r="D19" s="4" t="s">
        <v>546</v>
      </c>
      <c r="E19" s="6"/>
      <c r="F19" s="5" t="s">
        <v>6185</v>
      </c>
      <c r="G19" s="8"/>
      <c r="H19" s="5" t="s">
        <v>5898</v>
      </c>
      <c r="I19" s="5" t="s">
        <v>5888</v>
      </c>
      <c r="J19" s="8"/>
      <c r="K19" s="5" t="s">
        <v>495</v>
      </c>
      <c r="L19" s="8"/>
    </row>
    <row r="20" spans="1:12" ht="11" customHeight="1" x14ac:dyDescent="0.35">
      <c r="A20" s="36"/>
      <c r="B20" s="36"/>
      <c r="C20" s="7" t="s">
        <v>6163</v>
      </c>
      <c r="D20" s="4" t="s">
        <v>970</v>
      </c>
      <c r="E20" s="6"/>
      <c r="F20" s="5" t="s">
        <v>6185</v>
      </c>
      <c r="G20" s="8"/>
      <c r="H20" s="5" t="s">
        <v>5899</v>
      </c>
      <c r="I20" s="5" t="s">
        <v>5888</v>
      </c>
      <c r="J20" s="8"/>
      <c r="K20" s="5" t="s">
        <v>495</v>
      </c>
      <c r="L20" s="8"/>
    </row>
    <row r="21" spans="1:12" ht="11" customHeight="1" x14ac:dyDescent="0.35">
      <c r="A21" s="36"/>
      <c r="B21" s="36"/>
      <c r="C21" s="7" t="s">
        <v>6164</v>
      </c>
      <c r="D21" s="4" t="s">
        <v>548</v>
      </c>
      <c r="E21" s="6"/>
      <c r="F21" s="5" t="s">
        <v>6185</v>
      </c>
      <c r="G21" s="8"/>
      <c r="H21" s="5" t="s">
        <v>5900</v>
      </c>
      <c r="I21" s="5" t="s">
        <v>5888</v>
      </c>
      <c r="J21" s="8"/>
      <c r="K21" s="5" t="s">
        <v>495</v>
      </c>
      <c r="L21" s="8"/>
    </row>
    <row r="22" spans="1:12" ht="11" customHeight="1" x14ac:dyDescent="0.35">
      <c r="A22" s="36"/>
      <c r="B22" s="36"/>
      <c r="C22" s="7" t="s">
        <v>6165</v>
      </c>
      <c r="D22" s="4" t="s">
        <v>550</v>
      </c>
      <c r="E22" s="6"/>
      <c r="F22" s="5" t="s">
        <v>6185</v>
      </c>
      <c r="G22" s="8"/>
      <c r="H22" s="5" t="s">
        <v>5901</v>
      </c>
      <c r="I22" s="5" t="s">
        <v>5888</v>
      </c>
      <c r="J22" s="8"/>
      <c r="K22" s="5" t="s">
        <v>495</v>
      </c>
      <c r="L22" s="8"/>
    </row>
    <row r="23" spans="1:12" ht="11" customHeight="1" x14ac:dyDescent="0.35">
      <c r="A23" s="36"/>
      <c r="B23" s="36"/>
      <c r="C23" s="7" t="s">
        <v>6166</v>
      </c>
      <c r="D23" s="4" t="s">
        <v>552</v>
      </c>
      <c r="E23" s="6"/>
      <c r="F23" s="5" t="s">
        <v>6185</v>
      </c>
      <c r="G23" s="8"/>
      <c r="H23" s="5" t="s">
        <v>5902</v>
      </c>
      <c r="I23" s="5" t="s">
        <v>5888</v>
      </c>
      <c r="J23" s="8"/>
      <c r="K23" s="5" t="s">
        <v>495</v>
      </c>
      <c r="L23" s="8"/>
    </row>
    <row r="24" spans="1:12" ht="11" customHeight="1" x14ac:dyDescent="0.35">
      <c r="A24" s="36"/>
      <c r="B24" s="36"/>
      <c r="C24" s="7" t="s">
        <v>6167</v>
      </c>
      <c r="D24" s="4" t="s">
        <v>554</v>
      </c>
      <c r="E24" s="6"/>
      <c r="F24" s="5" t="s">
        <v>6185</v>
      </c>
      <c r="G24" s="8"/>
      <c r="H24" s="5" t="s">
        <v>5903</v>
      </c>
      <c r="I24" s="5" t="s">
        <v>5888</v>
      </c>
      <c r="J24" s="8"/>
      <c r="K24" s="5" t="s">
        <v>495</v>
      </c>
      <c r="L24" s="8"/>
    </row>
    <row r="25" spans="1:12" ht="11" customHeight="1" x14ac:dyDescent="0.35">
      <c r="A25" s="36"/>
      <c r="B25" s="36"/>
      <c r="C25" s="7" t="s">
        <v>6168</v>
      </c>
      <c r="D25" s="4" t="s">
        <v>556</v>
      </c>
      <c r="E25" s="6"/>
      <c r="F25" s="5" t="s">
        <v>6185</v>
      </c>
      <c r="G25" s="8"/>
      <c r="H25" s="5" t="s">
        <v>5904</v>
      </c>
      <c r="I25" s="5" t="s">
        <v>5888</v>
      </c>
      <c r="J25" s="8"/>
      <c r="K25" s="5" t="s">
        <v>495</v>
      </c>
      <c r="L25" s="8"/>
    </row>
    <row r="26" spans="1:12" ht="11" customHeight="1" x14ac:dyDescent="0.35">
      <c r="A26" s="36"/>
      <c r="B26" s="36"/>
      <c r="C26" s="7" t="s">
        <v>6169</v>
      </c>
      <c r="D26" s="4" t="s">
        <v>558</v>
      </c>
      <c r="E26" s="6"/>
      <c r="F26" s="5" t="s">
        <v>6185</v>
      </c>
      <c r="G26" s="8"/>
      <c r="H26" s="5" t="s">
        <v>5905</v>
      </c>
      <c r="I26" s="5" t="s">
        <v>5888</v>
      </c>
      <c r="J26" s="8"/>
      <c r="K26" s="5" t="s">
        <v>495</v>
      </c>
      <c r="L26" s="8"/>
    </row>
    <row r="27" spans="1:12" ht="11" customHeight="1" x14ac:dyDescent="0.35">
      <c r="A27" s="36"/>
      <c r="B27" s="36"/>
      <c r="C27" s="7" t="s">
        <v>6170</v>
      </c>
      <c r="D27" s="4" t="s">
        <v>560</v>
      </c>
      <c r="E27" s="6"/>
      <c r="F27" s="5" t="s">
        <v>6185</v>
      </c>
      <c r="G27" s="8"/>
      <c r="H27" s="5" t="s">
        <v>5906</v>
      </c>
      <c r="I27" s="5" t="s">
        <v>5888</v>
      </c>
      <c r="J27" s="8"/>
      <c r="K27" s="5" t="s">
        <v>495</v>
      </c>
      <c r="L27" s="8"/>
    </row>
    <row r="28" spans="1:12" ht="11" customHeight="1" x14ac:dyDescent="0.35">
      <c r="A28" s="36"/>
      <c r="B28" s="36"/>
      <c r="C28" s="7" t="s">
        <v>6171</v>
      </c>
      <c r="D28" s="4" t="s">
        <v>986</v>
      </c>
      <c r="E28" s="6"/>
      <c r="F28" s="5" t="s">
        <v>6185</v>
      </c>
      <c r="G28" s="8"/>
      <c r="H28" s="5" t="s">
        <v>5907</v>
      </c>
      <c r="I28" s="5" t="s">
        <v>5888</v>
      </c>
      <c r="J28" s="8"/>
      <c r="K28" s="5" t="s">
        <v>495</v>
      </c>
      <c r="L28" s="8"/>
    </row>
    <row r="29" spans="1:12" ht="11" customHeight="1" x14ac:dyDescent="0.35">
      <c r="A29" s="36"/>
      <c r="B29" s="36"/>
      <c r="C29" s="7" t="s">
        <v>6172</v>
      </c>
      <c r="D29" s="4" t="s">
        <v>988</v>
      </c>
      <c r="E29" s="6"/>
      <c r="F29" s="5" t="s">
        <v>6185</v>
      </c>
      <c r="G29" s="8"/>
      <c r="H29" s="5" t="s">
        <v>5908</v>
      </c>
      <c r="I29" s="5" t="s">
        <v>5888</v>
      </c>
      <c r="J29" s="8"/>
      <c r="K29" s="5" t="s">
        <v>495</v>
      </c>
      <c r="L29" s="8"/>
    </row>
    <row r="30" spans="1:12" ht="11" customHeight="1" x14ac:dyDescent="0.35">
      <c r="A30" s="36"/>
      <c r="B30" s="36"/>
      <c r="C30" s="7" t="s">
        <v>6173</v>
      </c>
      <c r="D30" s="4" t="s">
        <v>566</v>
      </c>
      <c r="E30" s="6"/>
      <c r="F30" s="5" t="s">
        <v>6185</v>
      </c>
      <c r="G30" s="8"/>
      <c r="H30" s="5" t="s">
        <v>5909</v>
      </c>
      <c r="I30" s="5" t="s">
        <v>5888</v>
      </c>
      <c r="J30" s="8"/>
      <c r="K30" s="5" t="s">
        <v>495</v>
      </c>
      <c r="L30" s="8"/>
    </row>
    <row r="31" spans="1:12" ht="11" customHeight="1" x14ac:dyDescent="0.35">
      <c r="A31" s="36"/>
      <c r="B31" s="36"/>
      <c r="C31" s="7" t="s">
        <v>6174</v>
      </c>
      <c r="D31" s="4" t="s">
        <v>568</v>
      </c>
      <c r="E31" s="6"/>
      <c r="F31" s="5" t="s">
        <v>6185</v>
      </c>
      <c r="G31" s="8"/>
      <c r="H31" s="5" t="s">
        <v>5910</v>
      </c>
      <c r="I31" s="5" t="s">
        <v>5888</v>
      </c>
      <c r="J31" s="8"/>
      <c r="K31" s="5" t="s">
        <v>495</v>
      </c>
      <c r="L31" s="8"/>
    </row>
    <row r="32" spans="1:12" ht="11" customHeight="1" x14ac:dyDescent="0.35">
      <c r="A32" s="36"/>
      <c r="B32" s="36"/>
      <c r="C32" s="7" t="s">
        <v>6175</v>
      </c>
      <c r="D32" s="4" t="s">
        <v>570</v>
      </c>
      <c r="E32" s="6"/>
      <c r="F32" s="5" t="s">
        <v>6185</v>
      </c>
      <c r="G32" s="8"/>
      <c r="H32" s="5" t="s">
        <v>5911</v>
      </c>
      <c r="I32" s="5" t="s">
        <v>5888</v>
      </c>
      <c r="J32" s="8"/>
      <c r="K32" s="5" t="s">
        <v>495</v>
      </c>
      <c r="L32" s="8"/>
    </row>
    <row r="33" spans="1:12" ht="11" customHeight="1" x14ac:dyDescent="0.35">
      <c r="A33" s="36"/>
      <c r="B33" s="36"/>
      <c r="C33" s="7" t="s">
        <v>6176</v>
      </c>
      <c r="D33" s="4" t="s">
        <v>572</v>
      </c>
      <c r="E33" s="6"/>
      <c r="F33" s="5" t="s">
        <v>6185</v>
      </c>
      <c r="G33" s="8"/>
      <c r="H33" s="5" t="s">
        <v>5887</v>
      </c>
      <c r="I33" s="5" t="s">
        <v>5888</v>
      </c>
      <c r="J33" s="8"/>
      <c r="K33" s="5" t="s">
        <v>495</v>
      </c>
      <c r="L33" s="8"/>
    </row>
    <row r="34" spans="1:12" ht="11" customHeight="1" x14ac:dyDescent="0.35">
      <c r="A34" s="36"/>
      <c r="B34" s="36"/>
      <c r="C34" s="7" t="s">
        <v>6177</v>
      </c>
      <c r="D34" s="4" t="s">
        <v>574</v>
      </c>
      <c r="E34" s="6"/>
      <c r="F34" s="5" t="s">
        <v>6185</v>
      </c>
      <c r="G34" s="8"/>
      <c r="H34" s="5" t="s">
        <v>5912</v>
      </c>
      <c r="I34" s="5" t="s">
        <v>5888</v>
      </c>
      <c r="J34" s="8"/>
      <c r="K34" s="5" t="s">
        <v>495</v>
      </c>
      <c r="L34" s="8"/>
    </row>
    <row r="35" spans="1:12" ht="11" customHeight="1" x14ac:dyDescent="0.35">
      <c r="A35" s="36"/>
      <c r="B35" s="36"/>
      <c r="C35" s="7" t="s">
        <v>6178</v>
      </c>
      <c r="D35" s="4" t="s">
        <v>576</v>
      </c>
      <c r="E35" s="6"/>
      <c r="F35" s="5" t="s">
        <v>6185</v>
      </c>
      <c r="G35" s="8"/>
      <c r="H35" s="5" t="s">
        <v>5913</v>
      </c>
      <c r="I35" s="5" t="s">
        <v>5888</v>
      </c>
      <c r="J35" s="8"/>
      <c r="K35" s="5" t="s">
        <v>495</v>
      </c>
      <c r="L35" s="8"/>
    </row>
    <row r="36" spans="1:12" ht="11" customHeight="1" x14ac:dyDescent="0.35">
      <c r="A36" s="37" t="s">
        <v>6179</v>
      </c>
      <c r="B36" s="37" t="s">
        <v>6152</v>
      </c>
      <c r="C36" s="36"/>
      <c r="D36" s="4" t="s">
        <v>1417</v>
      </c>
      <c r="E36" s="6"/>
      <c r="F36" s="5" t="s">
        <v>6182</v>
      </c>
      <c r="G36" s="8"/>
      <c r="H36" s="8"/>
      <c r="I36" s="8"/>
      <c r="J36" s="8"/>
      <c r="K36" s="5" t="s">
        <v>495</v>
      </c>
      <c r="L36" s="5" t="s">
        <v>1542</v>
      </c>
    </row>
    <row r="37" spans="1:12" ht="11" customHeight="1" x14ac:dyDescent="0.35">
      <c r="A37" s="36"/>
      <c r="B37" s="37" t="s">
        <v>6153</v>
      </c>
      <c r="C37" s="36"/>
      <c r="D37" s="4" t="s">
        <v>1419</v>
      </c>
      <c r="E37" s="6"/>
      <c r="F37" s="5" t="s">
        <v>6183</v>
      </c>
      <c r="G37" s="8"/>
      <c r="H37" s="8"/>
      <c r="I37" s="8"/>
      <c r="J37" s="8"/>
      <c r="K37" s="5" t="s">
        <v>495</v>
      </c>
      <c r="L37" s="5" t="s">
        <v>1542</v>
      </c>
    </row>
    <row r="38" spans="1:12" ht="11" customHeight="1" x14ac:dyDescent="0.35">
      <c r="A38" s="36"/>
      <c r="B38" s="37" t="s">
        <v>4245</v>
      </c>
      <c r="C38" s="36"/>
      <c r="D38" s="4" t="s">
        <v>1421</v>
      </c>
      <c r="E38" s="6"/>
      <c r="F38" s="5" t="s">
        <v>6184</v>
      </c>
      <c r="G38" s="5" t="s">
        <v>4997</v>
      </c>
      <c r="H38" s="8"/>
      <c r="I38" s="8"/>
      <c r="J38" s="8"/>
      <c r="K38" s="5" t="s">
        <v>495</v>
      </c>
      <c r="L38" s="8"/>
    </row>
    <row r="39" spans="1:12" ht="11" customHeight="1" x14ac:dyDescent="0.35">
      <c r="A39" s="36"/>
      <c r="B39" s="37" t="s">
        <v>6154</v>
      </c>
      <c r="C39" s="7" t="s">
        <v>6155</v>
      </c>
      <c r="D39" s="4" t="s">
        <v>578</v>
      </c>
      <c r="E39" s="6"/>
      <c r="F39" s="5" t="s">
        <v>6186</v>
      </c>
      <c r="G39" s="8"/>
      <c r="H39" s="8"/>
      <c r="I39" s="5" t="s">
        <v>5888</v>
      </c>
      <c r="J39" s="5" t="s">
        <v>3847</v>
      </c>
      <c r="K39" s="5" t="s">
        <v>495</v>
      </c>
      <c r="L39" s="8"/>
    </row>
    <row r="40" spans="1:12" ht="11" customHeight="1" x14ac:dyDescent="0.35">
      <c r="A40" s="36"/>
      <c r="B40" s="36"/>
      <c r="C40" s="7" t="s">
        <v>6156</v>
      </c>
      <c r="D40" s="4" t="s">
        <v>580</v>
      </c>
      <c r="E40" s="6"/>
      <c r="F40" s="5" t="s">
        <v>6186</v>
      </c>
      <c r="G40" s="8"/>
      <c r="H40" s="8"/>
      <c r="I40" s="5" t="s">
        <v>5888</v>
      </c>
      <c r="J40" s="5" t="s">
        <v>5892</v>
      </c>
      <c r="K40" s="5" t="s">
        <v>495</v>
      </c>
      <c r="L40" s="8"/>
    </row>
    <row r="41" spans="1:12" ht="11" customHeight="1" x14ac:dyDescent="0.35">
      <c r="A41" s="36"/>
      <c r="B41" s="36"/>
      <c r="C41" s="7" t="s">
        <v>6157</v>
      </c>
      <c r="D41" s="4" t="s">
        <v>582</v>
      </c>
      <c r="E41" s="6"/>
      <c r="F41" s="5" t="s">
        <v>6186</v>
      </c>
      <c r="G41" s="8"/>
      <c r="H41" s="5" t="s">
        <v>5893</v>
      </c>
      <c r="I41" s="5" t="s">
        <v>5888</v>
      </c>
      <c r="J41" s="8"/>
      <c r="K41" s="5" t="s">
        <v>495</v>
      </c>
      <c r="L41" s="8"/>
    </row>
    <row r="42" spans="1:12" ht="11" customHeight="1" x14ac:dyDescent="0.35">
      <c r="A42" s="36"/>
      <c r="B42" s="36"/>
      <c r="C42" s="7" t="s">
        <v>6158</v>
      </c>
      <c r="D42" s="4" t="s">
        <v>584</v>
      </c>
      <c r="E42" s="6"/>
      <c r="F42" s="5" t="s">
        <v>6186</v>
      </c>
      <c r="G42" s="8"/>
      <c r="H42" s="5" t="s">
        <v>5894</v>
      </c>
      <c r="I42" s="5" t="s">
        <v>5888</v>
      </c>
      <c r="J42" s="8"/>
      <c r="K42" s="5" t="s">
        <v>495</v>
      </c>
      <c r="L42" s="8"/>
    </row>
    <row r="43" spans="1:12" ht="11" customHeight="1" x14ac:dyDescent="0.35">
      <c r="A43" s="36"/>
      <c r="B43" s="36"/>
      <c r="C43" s="7" t="s">
        <v>6159</v>
      </c>
      <c r="D43" s="4" t="s">
        <v>586</v>
      </c>
      <c r="E43" s="6"/>
      <c r="F43" s="5" t="s">
        <v>6186</v>
      </c>
      <c r="G43" s="8"/>
      <c r="H43" s="5" t="s">
        <v>5895</v>
      </c>
      <c r="I43" s="5" t="s">
        <v>5888</v>
      </c>
      <c r="J43" s="8"/>
      <c r="K43" s="5" t="s">
        <v>495</v>
      </c>
      <c r="L43" s="8"/>
    </row>
    <row r="44" spans="1:12" ht="11" customHeight="1" x14ac:dyDescent="0.35">
      <c r="A44" s="36"/>
      <c r="B44" s="36"/>
      <c r="C44" s="7" t="s">
        <v>6160</v>
      </c>
      <c r="D44" s="4" t="s">
        <v>805</v>
      </c>
      <c r="E44" s="6"/>
      <c r="F44" s="5" t="s">
        <v>6186</v>
      </c>
      <c r="G44" s="8"/>
      <c r="H44" s="5" t="s">
        <v>5896</v>
      </c>
      <c r="I44" s="5" t="s">
        <v>5888</v>
      </c>
      <c r="J44" s="8"/>
      <c r="K44" s="5" t="s">
        <v>495</v>
      </c>
      <c r="L44" s="8"/>
    </row>
    <row r="45" spans="1:12" ht="11" customHeight="1" x14ac:dyDescent="0.35">
      <c r="A45" s="36"/>
      <c r="B45" s="36"/>
      <c r="C45" s="7" t="s">
        <v>6161</v>
      </c>
      <c r="D45" s="4" t="s">
        <v>3939</v>
      </c>
      <c r="E45" s="6"/>
      <c r="F45" s="5" t="s">
        <v>6186</v>
      </c>
      <c r="G45" s="8"/>
      <c r="H45" s="5" t="s">
        <v>5897</v>
      </c>
      <c r="I45" s="5" t="s">
        <v>5888</v>
      </c>
      <c r="J45" s="8"/>
      <c r="K45" s="5" t="s">
        <v>495</v>
      </c>
      <c r="L45" s="8"/>
    </row>
    <row r="46" spans="1:12" ht="11" customHeight="1" x14ac:dyDescent="0.35">
      <c r="A46" s="36"/>
      <c r="B46" s="36"/>
      <c r="C46" s="7" t="s">
        <v>6162</v>
      </c>
      <c r="D46" s="4" t="s">
        <v>588</v>
      </c>
      <c r="E46" s="6"/>
      <c r="F46" s="5" t="s">
        <v>6186</v>
      </c>
      <c r="G46" s="8"/>
      <c r="H46" s="5" t="s">
        <v>5898</v>
      </c>
      <c r="I46" s="5" t="s">
        <v>5888</v>
      </c>
      <c r="J46" s="8"/>
      <c r="K46" s="5" t="s">
        <v>495</v>
      </c>
      <c r="L46" s="8"/>
    </row>
    <row r="47" spans="1:12" ht="11" customHeight="1" x14ac:dyDescent="0.35">
      <c r="A47" s="36"/>
      <c r="B47" s="36"/>
      <c r="C47" s="7" t="s">
        <v>6163</v>
      </c>
      <c r="D47" s="4" t="s">
        <v>590</v>
      </c>
      <c r="E47" s="6"/>
      <c r="F47" s="5" t="s">
        <v>6186</v>
      </c>
      <c r="G47" s="8"/>
      <c r="H47" s="5" t="s">
        <v>5899</v>
      </c>
      <c r="I47" s="5" t="s">
        <v>5888</v>
      </c>
      <c r="J47" s="8"/>
      <c r="K47" s="5" t="s">
        <v>495</v>
      </c>
      <c r="L47" s="8"/>
    </row>
    <row r="48" spans="1:12" ht="11" customHeight="1" x14ac:dyDescent="0.35">
      <c r="A48" s="36"/>
      <c r="B48" s="36"/>
      <c r="C48" s="7" t="s">
        <v>6164</v>
      </c>
      <c r="D48" s="4" t="s">
        <v>592</v>
      </c>
      <c r="E48" s="6"/>
      <c r="F48" s="5" t="s">
        <v>6186</v>
      </c>
      <c r="G48" s="8"/>
      <c r="H48" s="5" t="s">
        <v>5900</v>
      </c>
      <c r="I48" s="5" t="s">
        <v>5888</v>
      </c>
      <c r="J48" s="8"/>
      <c r="K48" s="5" t="s">
        <v>495</v>
      </c>
      <c r="L48" s="8"/>
    </row>
    <row r="49" spans="1:12" ht="11" customHeight="1" x14ac:dyDescent="0.35">
      <c r="A49" s="36"/>
      <c r="B49" s="36"/>
      <c r="C49" s="7" t="s">
        <v>6165</v>
      </c>
      <c r="D49" s="4" t="s">
        <v>594</v>
      </c>
      <c r="E49" s="6"/>
      <c r="F49" s="5" t="s">
        <v>6186</v>
      </c>
      <c r="G49" s="8"/>
      <c r="H49" s="5" t="s">
        <v>5901</v>
      </c>
      <c r="I49" s="5" t="s">
        <v>5888</v>
      </c>
      <c r="J49" s="8"/>
      <c r="K49" s="5" t="s">
        <v>495</v>
      </c>
      <c r="L49" s="8"/>
    </row>
    <row r="50" spans="1:12" ht="11" customHeight="1" x14ac:dyDescent="0.35">
      <c r="A50" s="36"/>
      <c r="B50" s="36"/>
      <c r="C50" s="7" t="s">
        <v>6166</v>
      </c>
      <c r="D50" s="4" t="s">
        <v>3940</v>
      </c>
      <c r="E50" s="6"/>
      <c r="F50" s="5" t="s">
        <v>6186</v>
      </c>
      <c r="G50" s="8"/>
      <c r="H50" s="5" t="s">
        <v>5902</v>
      </c>
      <c r="I50" s="5" t="s">
        <v>5888</v>
      </c>
      <c r="J50" s="8"/>
      <c r="K50" s="5" t="s">
        <v>495</v>
      </c>
      <c r="L50" s="8"/>
    </row>
    <row r="51" spans="1:12" ht="11" customHeight="1" x14ac:dyDescent="0.35">
      <c r="A51" s="36"/>
      <c r="B51" s="36"/>
      <c r="C51" s="7" t="s">
        <v>6167</v>
      </c>
      <c r="D51" s="4" t="s">
        <v>922</v>
      </c>
      <c r="E51" s="6"/>
      <c r="F51" s="5" t="s">
        <v>6186</v>
      </c>
      <c r="G51" s="8"/>
      <c r="H51" s="5" t="s">
        <v>5903</v>
      </c>
      <c r="I51" s="5" t="s">
        <v>5888</v>
      </c>
      <c r="J51" s="8"/>
      <c r="K51" s="5" t="s">
        <v>495</v>
      </c>
      <c r="L51" s="8"/>
    </row>
    <row r="52" spans="1:12" ht="11" customHeight="1" x14ac:dyDescent="0.35">
      <c r="A52" s="36"/>
      <c r="B52" s="36"/>
      <c r="C52" s="7" t="s">
        <v>6168</v>
      </c>
      <c r="D52" s="4" t="s">
        <v>596</v>
      </c>
      <c r="E52" s="6"/>
      <c r="F52" s="5" t="s">
        <v>6186</v>
      </c>
      <c r="G52" s="8"/>
      <c r="H52" s="5" t="s">
        <v>5904</v>
      </c>
      <c r="I52" s="5" t="s">
        <v>5888</v>
      </c>
      <c r="J52" s="8"/>
      <c r="K52" s="5" t="s">
        <v>495</v>
      </c>
      <c r="L52" s="8"/>
    </row>
    <row r="53" spans="1:12" ht="11" customHeight="1" x14ac:dyDescent="0.35">
      <c r="A53" s="36"/>
      <c r="B53" s="36"/>
      <c r="C53" s="7" t="s">
        <v>6169</v>
      </c>
      <c r="D53" s="4" t="s">
        <v>598</v>
      </c>
      <c r="E53" s="6"/>
      <c r="F53" s="5" t="s">
        <v>6186</v>
      </c>
      <c r="G53" s="8"/>
      <c r="H53" s="5" t="s">
        <v>5905</v>
      </c>
      <c r="I53" s="5" t="s">
        <v>5888</v>
      </c>
      <c r="J53" s="8"/>
      <c r="K53" s="5" t="s">
        <v>495</v>
      </c>
      <c r="L53" s="8"/>
    </row>
    <row r="54" spans="1:12" ht="11" customHeight="1" x14ac:dyDescent="0.35">
      <c r="A54" s="36"/>
      <c r="B54" s="36"/>
      <c r="C54" s="7" t="s">
        <v>6170</v>
      </c>
      <c r="D54" s="4" t="s">
        <v>600</v>
      </c>
      <c r="E54" s="6"/>
      <c r="F54" s="5" t="s">
        <v>6186</v>
      </c>
      <c r="G54" s="8"/>
      <c r="H54" s="5" t="s">
        <v>5906</v>
      </c>
      <c r="I54" s="5" t="s">
        <v>5888</v>
      </c>
      <c r="J54" s="8"/>
      <c r="K54" s="5" t="s">
        <v>495</v>
      </c>
      <c r="L54" s="8"/>
    </row>
    <row r="55" spans="1:12" ht="11" customHeight="1" x14ac:dyDescent="0.35">
      <c r="A55" s="36"/>
      <c r="B55" s="36"/>
      <c r="C55" s="7" t="s">
        <v>6171</v>
      </c>
      <c r="D55" s="4" t="s">
        <v>602</v>
      </c>
      <c r="E55" s="6"/>
      <c r="F55" s="5" t="s">
        <v>6186</v>
      </c>
      <c r="G55" s="8"/>
      <c r="H55" s="5" t="s">
        <v>5907</v>
      </c>
      <c r="I55" s="5" t="s">
        <v>5888</v>
      </c>
      <c r="J55" s="8"/>
      <c r="K55" s="5" t="s">
        <v>495</v>
      </c>
      <c r="L55" s="8"/>
    </row>
    <row r="56" spans="1:12" ht="11" customHeight="1" x14ac:dyDescent="0.35">
      <c r="A56" s="36"/>
      <c r="B56" s="36"/>
      <c r="C56" s="7" t="s">
        <v>6172</v>
      </c>
      <c r="D56" s="4" t="s">
        <v>604</v>
      </c>
      <c r="E56" s="6"/>
      <c r="F56" s="5" t="s">
        <v>6186</v>
      </c>
      <c r="G56" s="8"/>
      <c r="H56" s="5" t="s">
        <v>5908</v>
      </c>
      <c r="I56" s="5" t="s">
        <v>5888</v>
      </c>
      <c r="J56" s="8"/>
      <c r="K56" s="5" t="s">
        <v>495</v>
      </c>
      <c r="L56" s="8"/>
    </row>
    <row r="57" spans="1:12" ht="11" customHeight="1" x14ac:dyDescent="0.35">
      <c r="A57" s="36"/>
      <c r="B57" s="36"/>
      <c r="C57" s="7" t="s">
        <v>6173</v>
      </c>
      <c r="D57" s="4" t="s">
        <v>606</v>
      </c>
      <c r="E57" s="6"/>
      <c r="F57" s="5" t="s">
        <v>6186</v>
      </c>
      <c r="G57" s="8"/>
      <c r="H57" s="5" t="s">
        <v>5909</v>
      </c>
      <c r="I57" s="5" t="s">
        <v>5888</v>
      </c>
      <c r="J57" s="8"/>
      <c r="K57" s="5" t="s">
        <v>495</v>
      </c>
      <c r="L57" s="8"/>
    </row>
    <row r="58" spans="1:12" ht="11" customHeight="1" x14ac:dyDescent="0.35">
      <c r="A58" s="36"/>
      <c r="B58" s="36"/>
      <c r="C58" s="7" t="s">
        <v>6174</v>
      </c>
      <c r="D58" s="4" t="s">
        <v>608</v>
      </c>
      <c r="E58" s="6"/>
      <c r="F58" s="5" t="s">
        <v>6186</v>
      </c>
      <c r="G58" s="8"/>
      <c r="H58" s="5" t="s">
        <v>5910</v>
      </c>
      <c r="I58" s="5" t="s">
        <v>5888</v>
      </c>
      <c r="J58" s="8"/>
      <c r="K58" s="5" t="s">
        <v>495</v>
      </c>
      <c r="L58" s="8"/>
    </row>
    <row r="59" spans="1:12" ht="11" customHeight="1" x14ac:dyDescent="0.35">
      <c r="A59" s="36"/>
      <c r="B59" s="36"/>
      <c r="C59" s="7" t="s">
        <v>6175</v>
      </c>
      <c r="D59" s="4" t="s">
        <v>628</v>
      </c>
      <c r="E59" s="6"/>
      <c r="F59" s="5" t="s">
        <v>6186</v>
      </c>
      <c r="G59" s="8"/>
      <c r="H59" s="5" t="s">
        <v>5911</v>
      </c>
      <c r="I59" s="5" t="s">
        <v>5888</v>
      </c>
      <c r="J59" s="8"/>
      <c r="K59" s="5" t="s">
        <v>495</v>
      </c>
      <c r="L59" s="8"/>
    </row>
    <row r="60" spans="1:12" ht="11" customHeight="1" x14ac:dyDescent="0.35">
      <c r="A60" s="36"/>
      <c r="B60" s="36"/>
      <c r="C60" s="7" t="s">
        <v>6176</v>
      </c>
      <c r="D60" s="4" t="s">
        <v>634</v>
      </c>
      <c r="E60" s="6"/>
      <c r="F60" s="5" t="s">
        <v>6186</v>
      </c>
      <c r="G60" s="8"/>
      <c r="H60" s="5" t="s">
        <v>5887</v>
      </c>
      <c r="I60" s="5" t="s">
        <v>5888</v>
      </c>
      <c r="J60" s="8"/>
      <c r="K60" s="5" t="s">
        <v>495</v>
      </c>
      <c r="L60" s="8"/>
    </row>
    <row r="61" spans="1:12" ht="11" customHeight="1" x14ac:dyDescent="0.35">
      <c r="A61" s="36"/>
      <c r="B61" s="36"/>
      <c r="C61" s="7" t="s">
        <v>6177</v>
      </c>
      <c r="D61" s="4" t="s">
        <v>636</v>
      </c>
      <c r="E61" s="6"/>
      <c r="F61" s="5" t="s">
        <v>6186</v>
      </c>
      <c r="G61" s="8"/>
      <c r="H61" s="5" t="s">
        <v>5912</v>
      </c>
      <c r="I61" s="5" t="s">
        <v>5888</v>
      </c>
      <c r="J61" s="8"/>
      <c r="K61" s="5" t="s">
        <v>495</v>
      </c>
      <c r="L61" s="8"/>
    </row>
    <row r="62" spans="1:12" ht="11" customHeight="1" x14ac:dyDescent="0.35">
      <c r="A62" s="36"/>
      <c r="B62" s="36"/>
      <c r="C62" s="7" t="s">
        <v>6178</v>
      </c>
      <c r="D62" s="4" t="s">
        <v>1437</v>
      </c>
      <c r="E62" s="6"/>
      <c r="F62" s="5" t="s">
        <v>6186</v>
      </c>
      <c r="G62" s="8"/>
      <c r="H62" s="5" t="s">
        <v>5913</v>
      </c>
      <c r="I62" s="5" t="s">
        <v>5888</v>
      </c>
      <c r="J62" s="8"/>
      <c r="K62" s="5" t="s">
        <v>495</v>
      </c>
      <c r="L62" s="8"/>
    </row>
    <row r="63" spans="1:12" ht="11" customHeight="1" x14ac:dyDescent="0.35">
      <c r="D63" s="5" t="s">
        <v>4941</v>
      </c>
      <c r="E63" s="5" t="s">
        <v>4952</v>
      </c>
    </row>
  </sheetData>
  <mergeCells count="20">
    <mergeCell ref="L7:L8"/>
    <mergeCell ref="D1:D2"/>
    <mergeCell ref="B38:C38"/>
    <mergeCell ref="K7:K8"/>
    <mergeCell ref="C1:C2"/>
    <mergeCell ref="B11:C11"/>
    <mergeCell ref="J7:J8"/>
    <mergeCell ref="I7:I8"/>
    <mergeCell ref="E1:E2"/>
    <mergeCell ref="H7:H8"/>
    <mergeCell ref="B12:B35"/>
    <mergeCell ref="G7:G8"/>
    <mergeCell ref="F7:F8"/>
    <mergeCell ref="A9:A35"/>
    <mergeCell ref="B9:C9"/>
    <mergeCell ref="B10:C10"/>
    <mergeCell ref="B36:C36"/>
    <mergeCell ref="B39:B62"/>
    <mergeCell ref="B37:C37"/>
    <mergeCell ref="A36:A62"/>
  </mergeCells>
  <dataValidations count="1">
    <dataValidation type="custom" allowBlank="1" showErrorMessage="1" errorTitle="Error" error="Data is of incorrect type!" sqref="E9:E62" xr:uid="{00000000-0002-0000-4201-000003000000}">
      <formula1>ISNUMBER(E9)</formula1>
    </dataValidation>
  </dataValidations>
  <hyperlinks>
    <hyperlink ref="A1" location="'Table of Contents'!A1" display="S.26.13.01.04 - Non-life and Health NSLT underwriting risk - Reserve risk model data - SII LoB" xr:uid="{00000000-0004-0000-4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4201-000000000000}">
          <x14:formula1>
            <xm:f>Enumerations!$A$1054:$A$1054</xm:f>
          </x14:formula1>
          <xm:sqref>B3</xm:sqref>
        </x14:dataValidation>
        <x14:dataValidation type="list" allowBlank="1" showErrorMessage="1" errorTitle="Error" error="Data is of incorrect type!" xr:uid="{00000000-0002-0000-4201-000001000000}">
          <x14:formula1>
            <xm:f>Enumerations!$A$1055:$AC$1055</xm:f>
          </x14:formula1>
          <xm:sqref>B4</xm:sqref>
        </x14:dataValidation>
        <x14:dataValidation type="list" allowBlank="1" showErrorMessage="1" errorTitle="Error" error="Data is of incorrect type!" xr:uid="{00000000-0002-0000-4201-000002000000}">
          <x14:formula1>
            <xm:f>Enumerations!$A$1056:$F$1056</xm:f>
          </x14:formula1>
          <xm:sqref>B5</xm:sqref>
        </x14:dataValidation>
      </x14:dataValidations>
    </ext>
  </extLst>
</worksheet>
</file>

<file path=xl/worksheets/sheet3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301-000000000000}">
  <sheetPr codeName="Sheet324">
    <pageSetUpPr autoPageBreaks="0"/>
  </sheetPr>
  <dimension ref="A1:L63"/>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2" width="15" customWidth="1"/>
  </cols>
  <sheetData>
    <row r="1" spans="1:12" ht="11" customHeight="1" x14ac:dyDescent="0.35">
      <c r="A1" s="1" t="s">
        <v>6191</v>
      </c>
      <c r="C1" s="33" t="s">
        <v>20</v>
      </c>
      <c r="D1" s="33" t="s">
        <v>6194</v>
      </c>
      <c r="E1" s="33" t="s">
        <v>4942</v>
      </c>
    </row>
    <row r="2" spans="1:12" x14ac:dyDescent="0.35">
      <c r="C2" s="34"/>
      <c r="D2" s="34"/>
      <c r="E2" s="34"/>
    </row>
    <row r="3" spans="1:12" ht="10" customHeight="1" x14ac:dyDescent="0.35">
      <c r="A3" s="3" t="s">
        <v>2</v>
      </c>
      <c r="B3" s="2"/>
      <c r="C3" s="8"/>
      <c r="D3" s="8"/>
      <c r="E3" s="8"/>
    </row>
    <row r="4" spans="1:12" ht="11" customHeight="1" x14ac:dyDescent="0.35">
      <c r="A4" s="3" t="s">
        <v>6192</v>
      </c>
      <c r="B4" s="2"/>
      <c r="C4" s="8"/>
      <c r="D4" s="5" t="s">
        <v>6194</v>
      </c>
      <c r="E4" s="8"/>
    </row>
    <row r="5" spans="1:12" ht="11" customHeight="1" x14ac:dyDescent="0.35">
      <c r="A5" s="3" t="s">
        <v>6149</v>
      </c>
      <c r="B5" s="2"/>
      <c r="C5" s="8"/>
      <c r="D5" s="8"/>
      <c r="E5" s="5" t="s">
        <v>6187</v>
      </c>
    </row>
    <row r="7" spans="1:12" ht="11" customHeight="1" x14ac:dyDescent="0.35">
      <c r="E7" s="3" t="s">
        <v>6193</v>
      </c>
      <c r="F7" s="33" t="s">
        <v>14</v>
      </c>
      <c r="G7" s="33" t="s">
        <v>4953</v>
      </c>
      <c r="H7" s="33" t="s">
        <v>5883</v>
      </c>
      <c r="I7" s="33" t="s">
        <v>5884</v>
      </c>
      <c r="J7" s="33" t="s">
        <v>1572</v>
      </c>
      <c r="K7" s="33" t="s">
        <v>493</v>
      </c>
      <c r="L7" s="33" t="s">
        <v>1476</v>
      </c>
    </row>
    <row r="8" spans="1:12" ht="11" customHeight="1" x14ac:dyDescent="0.35">
      <c r="E8" s="4" t="s">
        <v>1353</v>
      </c>
      <c r="F8" s="34"/>
      <c r="G8" s="34"/>
      <c r="H8" s="34"/>
      <c r="I8" s="34"/>
      <c r="J8" s="34"/>
      <c r="K8" s="34"/>
      <c r="L8" s="34"/>
    </row>
    <row r="9" spans="1:12" ht="11" customHeight="1" x14ac:dyDescent="0.35">
      <c r="A9" s="37" t="s">
        <v>6151</v>
      </c>
      <c r="B9" s="37" t="s">
        <v>6152</v>
      </c>
      <c r="C9" s="36"/>
      <c r="D9" s="4" t="s">
        <v>954</v>
      </c>
      <c r="E9" s="6"/>
      <c r="F9" s="5" t="s">
        <v>6180</v>
      </c>
      <c r="G9" s="8"/>
      <c r="H9" s="8"/>
      <c r="I9" s="8"/>
      <c r="J9" s="8"/>
      <c r="K9" s="5" t="s">
        <v>495</v>
      </c>
      <c r="L9" s="5" t="s">
        <v>1542</v>
      </c>
    </row>
    <row r="10" spans="1:12" ht="11" customHeight="1" x14ac:dyDescent="0.35">
      <c r="A10" s="36"/>
      <c r="B10" s="37" t="s">
        <v>6153</v>
      </c>
      <c r="C10" s="36"/>
      <c r="D10" s="4" t="s">
        <v>956</v>
      </c>
      <c r="E10" s="6"/>
      <c r="F10" s="5" t="s">
        <v>6181</v>
      </c>
      <c r="G10" s="8"/>
      <c r="H10" s="8"/>
      <c r="I10" s="8"/>
      <c r="J10" s="8"/>
      <c r="K10" s="5" t="s">
        <v>495</v>
      </c>
      <c r="L10" s="5" t="s">
        <v>1542</v>
      </c>
    </row>
    <row r="11" spans="1:12" ht="11" customHeight="1" x14ac:dyDescent="0.35">
      <c r="A11" s="36"/>
      <c r="B11" s="37" t="s">
        <v>4245</v>
      </c>
      <c r="C11" s="36"/>
      <c r="D11" s="4" t="s">
        <v>960</v>
      </c>
      <c r="E11" s="6"/>
      <c r="F11" s="5" t="s">
        <v>5886</v>
      </c>
      <c r="G11" s="5" t="s">
        <v>4997</v>
      </c>
      <c r="H11" s="8"/>
      <c r="I11" s="8"/>
      <c r="J11" s="8"/>
      <c r="K11" s="5" t="s">
        <v>495</v>
      </c>
      <c r="L11" s="8"/>
    </row>
    <row r="12" spans="1:12" ht="11" customHeight="1" x14ac:dyDescent="0.35">
      <c r="A12" s="36"/>
      <c r="B12" s="37" t="s">
        <v>6154</v>
      </c>
      <c r="C12" s="7" t="s">
        <v>6155</v>
      </c>
      <c r="D12" s="4" t="s">
        <v>528</v>
      </c>
      <c r="E12" s="6"/>
      <c r="F12" s="5" t="s">
        <v>6185</v>
      </c>
      <c r="G12" s="8"/>
      <c r="H12" s="8"/>
      <c r="I12" s="5" t="s">
        <v>5888</v>
      </c>
      <c r="J12" s="5" t="s">
        <v>3847</v>
      </c>
      <c r="K12" s="5" t="s">
        <v>495</v>
      </c>
      <c r="L12" s="8"/>
    </row>
    <row r="13" spans="1:12" ht="11" customHeight="1" x14ac:dyDescent="0.35">
      <c r="A13" s="36"/>
      <c r="B13" s="36"/>
      <c r="C13" s="7" t="s">
        <v>6156</v>
      </c>
      <c r="D13" s="4" t="s">
        <v>536</v>
      </c>
      <c r="E13" s="6"/>
      <c r="F13" s="5" t="s">
        <v>6185</v>
      </c>
      <c r="G13" s="8"/>
      <c r="H13" s="8"/>
      <c r="I13" s="5" t="s">
        <v>5888</v>
      </c>
      <c r="J13" s="5" t="s">
        <v>5892</v>
      </c>
      <c r="K13" s="5" t="s">
        <v>495</v>
      </c>
      <c r="L13" s="8"/>
    </row>
    <row r="14" spans="1:12" ht="11" customHeight="1" x14ac:dyDescent="0.35">
      <c r="A14" s="36"/>
      <c r="B14" s="36"/>
      <c r="C14" s="7" t="s">
        <v>6157</v>
      </c>
      <c r="D14" s="4" t="s">
        <v>794</v>
      </c>
      <c r="E14" s="6"/>
      <c r="F14" s="5" t="s">
        <v>6185</v>
      </c>
      <c r="G14" s="8"/>
      <c r="H14" s="5" t="s">
        <v>5893</v>
      </c>
      <c r="I14" s="5" t="s">
        <v>5888</v>
      </c>
      <c r="J14" s="8"/>
      <c r="K14" s="5" t="s">
        <v>495</v>
      </c>
      <c r="L14" s="8"/>
    </row>
    <row r="15" spans="1:12" ht="11" customHeight="1" x14ac:dyDescent="0.35">
      <c r="A15" s="36"/>
      <c r="B15" s="36"/>
      <c r="C15" s="7" t="s">
        <v>6158</v>
      </c>
      <c r="D15" s="4" t="s">
        <v>965</v>
      </c>
      <c r="E15" s="6"/>
      <c r="F15" s="5" t="s">
        <v>6185</v>
      </c>
      <c r="G15" s="8"/>
      <c r="H15" s="5" t="s">
        <v>5894</v>
      </c>
      <c r="I15" s="5" t="s">
        <v>5888</v>
      </c>
      <c r="J15" s="8"/>
      <c r="K15" s="5" t="s">
        <v>495</v>
      </c>
      <c r="L15" s="8"/>
    </row>
    <row r="16" spans="1:12" ht="11" customHeight="1" x14ac:dyDescent="0.35">
      <c r="A16" s="36"/>
      <c r="B16" s="36"/>
      <c r="C16" s="7" t="s">
        <v>6159</v>
      </c>
      <c r="D16" s="4" t="s">
        <v>538</v>
      </c>
      <c r="E16" s="6"/>
      <c r="F16" s="5" t="s">
        <v>6185</v>
      </c>
      <c r="G16" s="8"/>
      <c r="H16" s="5" t="s">
        <v>5895</v>
      </c>
      <c r="I16" s="5" t="s">
        <v>5888</v>
      </c>
      <c r="J16" s="8"/>
      <c r="K16" s="5" t="s">
        <v>495</v>
      </c>
      <c r="L16" s="8"/>
    </row>
    <row r="17" spans="1:12" ht="11" customHeight="1" x14ac:dyDescent="0.35">
      <c r="A17" s="36"/>
      <c r="B17" s="36"/>
      <c r="C17" s="7" t="s">
        <v>6160</v>
      </c>
      <c r="D17" s="4" t="s">
        <v>540</v>
      </c>
      <c r="E17" s="6"/>
      <c r="F17" s="5" t="s">
        <v>6185</v>
      </c>
      <c r="G17" s="8"/>
      <c r="H17" s="5" t="s">
        <v>5896</v>
      </c>
      <c r="I17" s="5" t="s">
        <v>5888</v>
      </c>
      <c r="J17" s="8"/>
      <c r="K17" s="5" t="s">
        <v>495</v>
      </c>
      <c r="L17" s="8"/>
    </row>
    <row r="18" spans="1:12" ht="11" customHeight="1" x14ac:dyDescent="0.35">
      <c r="A18" s="36"/>
      <c r="B18" s="36"/>
      <c r="C18" s="7" t="s">
        <v>6161</v>
      </c>
      <c r="D18" s="4" t="s">
        <v>544</v>
      </c>
      <c r="E18" s="6"/>
      <c r="F18" s="5" t="s">
        <v>6185</v>
      </c>
      <c r="G18" s="8"/>
      <c r="H18" s="5" t="s">
        <v>5897</v>
      </c>
      <c r="I18" s="5" t="s">
        <v>5888</v>
      </c>
      <c r="J18" s="8"/>
      <c r="K18" s="5" t="s">
        <v>495</v>
      </c>
      <c r="L18" s="8"/>
    </row>
    <row r="19" spans="1:12" ht="11" customHeight="1" x14ac:dyDescent="0.35">
      <c r="A19" s="36"/>
      <c r="B19" s="36"/>
      <c r="C19" s="7" t="s">
        <v>6162</v>
      </c>
      <c r="D19" s="4" t="s">
        <v>546</v>
      </c>
      <c r="E19" s="6"/>
      <c r="F19" s="5" t="s">
        <v>6185</v>
      </c>
      <c r="G19" s="8"/>
      <c r="H19" s="5" t="s">
        <v>5898</v>
      </c>
      <c r="I19" s="5" t="s">
        <v>5888</v>
      </c>
      <c r="J19" s="8"/>
      <c r="K19" s="5" t="s">
        <v>495</v>
      </c>
      <c r="L19" s="8"/>
    </row>
    <row r="20" spans="1:12" ht="11" customHeight="1" x14ac:dyDescent="0.35">
      <c r="A20" s="36"/>
      <c r="B20" s="36"/>
      <c r="C20" s="7" t="s">
        <v>6163</v>
      </c>
      <c r="D20" s="4" t="s">
        <v>970</v>
      </c>
      <c r="E20" s="6"/>
      <c r="F20" s="5" t="s">
        <v>6185</v>
      </c>
      <c r="G20" s="8"/>
      <c r="H20" s="5" t="s">
        <v>5899</v>
      </c>
      <c r="I20" s="5" t="s">
        <v>5888</v>
      </c>
      <c r="J20" s="8"/>
      <c r="K20" s="5" t="s">
        <v>495</v>
      </c>
      <c r="L20" s="8"/>
    </row>
    <row r="21" spans="1:12" ht="11" customHeight="1" x14ac:dyDescent="0.35">
      <c r="A21" s="36"/>
      <c r="B21" s="36"/>
      <c r="C21" s="7" t="s">
        <v>6164</v>
      </c>
      <c r="D21" s="4" t="s">
        <v>548</v>
      </c>
      <c r="E21" s="6"/>
      <c r="F21" s="5" t="s">
        <v>6185</v>
      </c>
      <c r="G21" s="8"/>
      <c r="H21" s="5" t="s">
        <v>5900</v>
      </c>
      <c r="I21" s="5" t="s">
        <v>5888</v>
      </c>
      <c r="J21" s="8"/>
      <c r="K21" s="5" t="s">
        <v>495</v>
      </c>
      <c r="L21" s="8"/>
    </row>
    <row r="22" spans="1:12" ht="11" customHeight="1" x14ac:dyDescent="0.35">
      <c r="A22" s="36"/>
      <c r="B22" s="36"/>
      <c r="C22" s="7" t="s">
        <v>6165</v>
      </c>
      <c r="D22" s="4" t="s">
        <v>550</v>
      </c>
      <c r="E22" s="6"/>
      <c r="F22" s="5" t="s">
        <v>6185</v>
      </c>
      <c r="G22" s="8"/>
      <c r="H22" s="5" t="s">
        <v>5901</v>
      </c>
      <c r="I22" s="5" t="s">
        <v>5888</v>
      </c>
      <c r="J22" s="8"/>
      <c r="K22" s="5" t="s">
        <v>495</v>
      </c>
      <c r="L22" s="8"/>
    </row>
    <row r="23" spans="1:12" ht="11" customHeight="1" x14ac:dyDescent="0.35">
      <c r="A23" s="36"/>
      <c r="B23" s="36"/>
      <c r="C23" s="7" t="s">
        <v>6166</v>
      </c>
      <c r="D23" s="4" t="s">
        <v>552</v>
      </c>
      <c r="E23" s="6"/>
      <c r="F23" s="5" t="s">
        <v>6185</v>
      </c>
      <c r="G23" s="8"/>
      <c r="H23" s="5" t="s">
        <v>5902</v>
      </c>
      <c r="I23" s="5" t="s">
        <v>5888</v>
      </c>
      <c r="J23" s="8"/>
      <c r="K23" s="5" t="s">
        <v>495</v>
      </c>
      <c r="L23" s="8"/>
    </row>
    <row r="24" spans="1:12" ht="11" customHeight="1" x14ac:dyDescent="0.35">
      <c r="A24" s="36"/>
      <c r="B24" s="36"/>
      <c r="C24" s="7" t="s">
        <v>6167</v>
      </c>
      <c r="D24" s="4" t="s">
        <v>554</v>
      </c>
      <c r="E24" s="6"/>
      <c r="F24" s="5" t="s">
        <v>6185</v>
      </c>
      <c r="G24" s="8"/>
      <c r="H24" s="5" t="s">
        <v>5903</v>
      </c>
      <c r="I24" s="5" t="s">
        <v>5888</v>
      </c>
      <c r="J24" s="8"/>
      <c r="K24" s="5" t="s">
        <v>495</v>
      </c>
      <c r="L24" s="8"/>
    </row>
    <row r="25" spans="1:12" ht="11" customHeight="1" x14ac:dyDescent="0.35">
      <c r="A25" s="36"/>
      <c r="B25" s="36"/>
      <c r="C25" s="7" t="s">
        <v>6168</v>
      </c>
      <c r="D25" s="4" t="s">
        <v>556</v>
      </c>
      <c r="E25" s="6"/>
      <c r="F25" s="5" t="s">
        <v>6185</v>
      </c>
      <c r="G25" s="8"/>
      <c r="H25" s="5" t="s">
        <v>5904</v>
      </c>
      <c r="I25" s="5" t="s">
        <v>5888</v>
      </c>
      <c r="J25" s="8"/>
      <c r="K25" s="5" t="s">
        <v>495</v>
      </c>
      <c r="L25" s="8"/>
    </row>
    <row r="26" spans="1:12" ht="11" customHeight="1" x14ac:dyDescent="0.35">
      <c r="A26" s="36"/>
      <c r="B26" s="36"/>
      <c r="C26" s="7" t="s">
        <v>6169</v>
      </c>
      <c r="D26" s="4" t="s">
        <v>558</v>
      </c>
      <c r="E26" s="6"/>
      <c r="F26" s="5" t="s">
        <v>6185</v>
      </c>
      <c r="G26" s="8"/>
      <c r="H26" s="5" t="s">
        <v>5905</v>
      </c>
      <c r="I26" s="5" t="s">
        <v>5888</v>
      </c>
      <c r="J26" s="8"/>
      <c r="K26" s="5" t="s">
        <v>495</v>
      </c>
      <c r="L26" s="8"/>
    </row>
    <row r="27" spans="1:12" ht="11" customHeight="1" x14ac:dyDescent="0.35">
      <c r="A27" s="36"/>
      <c r="B27" s="36"/>
      <c r="C27" s="7" t="s">
        <v>6170</v>
      </c>
      <c r="D27" s="4" t="s">
        <v>560</v>
      </c>
      <c r="E27" s="6"/>
      <c r="F27" s="5" t="s">
        <v>6185</v>
      </c>
      <c r="G27" s="8"/>
      <c r="H27" s="5" t="s">
        <v>5906</v>
      </c>
      <c r="I27" s="5" t="s">
        <v>5888</v>
      </c>
      <c r="J27" s="8"/>
      <c r="K27" s="5" t="s">
        <v>495</v>
      </c>
      <c r="L27" s="8"/>
    </row>
    <row r="28" spans="1:12" ht="11" customHeight="1" x14ac:dyDescent="0.35">
      <c r="A28" s="36"/>
      <c r="B28" s="36"/>
      <c r="C28" s="7" t="s">
        <v>6171</v>
      </c>
      <c r="D28" s="4" t="s">
        <v>986</v>
      </c>
      <c r="E28" s="6"/>
      <c r="F28" s="5" t="s">
        <v>6185</v>
      </c>
      <c r="G28" s="8"/>
      <c r="H28" s="5" t="s">
        <v>5907</v>
      </c>
      <c r="I28" s="5" t="s">
        <v>5888</v>
      </c>
      <c r="J28" s="8"/>
      <c r="K28" s="5" t="s">
        <v>495</v>
      </c>
      <c r="L28" s="8"/>
    </row>
    <row r="29" spans="1:12" ht="11" customHeight="1" x14ac:dyDescent="0.35">
      <c r="A29" s="36"/>
      <c r="B29" s="36"/>
      <c r="C29" s="7" t="s">
        <v>6172</v>
      </c>
      <c r="D29" s="4" t="s">
        <v>988</v>
      </c>
      <c r="E29" s="6"/>
      <c r="F29" s="5" t="s">
        <v>6185</v>
      </c>
      <c r="G29" s="8"/>
      <c r="H29" s="5" t="s">
        <v>5908</v>
      </c>
      <c r="I29" s="5" t="s">
        <v>5888</v>
      </c>
      <c r="J29" s="8"/>
      <c r="K29" s="5" t="s">
        <v>495</v>
      </c>
      <c r="L29" s="8"/>
    </row>
    <row r="30" spans="1:12" ht="11" customHeight="1" x14ac:dyDescent="0.35">
      <c r="A30" s="36"/>
      <c r="B30" s="36"/>
      <c r="C30" s="7" t="s">
        <v>6173</v>
      </c>
      <c r="D30" s="4" t="s">
        <v>566</v>
      </c>
      <c r="E30" s="6"/>
      <c r="F30" s="5" t="s">
        <v>6185</v>
      </c>
      <c r="G30" s="8"/>
      <c r="H30" s="5" t="s">
        <v>5909</v>
      </c>
      <c r="I30" s="5" t="s">
        <v>5888</v>
      </c>
      <c r="J30" s="8"/>
      <c r="K30" s="5" t="s">
        <v>495</v>
      </c>
      <c r="L30" s="8"/>
    </row>
    <row r="31" spans="1:12" ht="11" customHeight="1" x14ac:dyDescent="0.35">
      <c r="A31" s="36"/>
      <c r="B31" s="36"/>
      <c r="C31" s="7" t="s">
        <v>6174</v>
      </c>
      <c r="D31" s="4" t="s">
        <v>568</v>
      </c>
      <c r="E31" s="6"/>
      <c r="F31" s="5" t="s">
        <v>6185</v>
      </c>
      <c r="G31" s="8"/>
      <c r="H31" s="5" t="s">
        <v>5910</v>
      </c>
      <c r="I31" s="5" t="s">
        <v>5888</v>
      </c>
      <c r="J31" s="8"/>
      <c r="K31" s="5" t="s">
        <v>495</v>
      </c>
      <c r="L31" s="8"/>
    </row>
    <row r="32" spans="1:12" ht="11" customHeight="1" x14ac:dyDescent="0.35">
      <c r="A32" s="36"/>
      <c r="B32" s="36"/>
      <c r="C32" s="7" t="s">
        <v>6175</v>
      </c>
      <c r="D32" s="4" t="s">
        <v>570</v>
      </c>
      <c r="E32" s="6"/>
      <c r="F32" s="5" t="s">
        <v>6185</v>
      </c>
      <c r="G32" s="8"/>
      <c r="H32" s="5" t="s">
        <v>5911</v>
      </c>
      <c r="I32" s="5" t="s">
        <v>5888</v>
      </c>
      <c r="J32" s="8"/>
      <c r="K32" s="5" t="s">
        <v>495</v>
      </c>
      <c r="L32" s="8"/>
    </row>
    <row r="33" spans="1:12" ht="11" customHeight="1" x14ac:dyDescent="0.35">
      <c r="A33" s="36"/>
      <c r="B33" s="36"/>
      <c r="C33" s="7" t="s">
        <v>6176</v>
      </c>
      <c r="D33" s="4" t="s">
        <v>572</v>
      </c>
      <c r="E33" s="6"/>
      <c r="F33" s="5" t="s">
        <v>6185</v>
      </c>
      <c r="G33" s="8"/>
      <c r="H33" s="5" t="s">
        <v>5887</v>
      </c>
      <c r="I33" s="5" t="s">
        <v>5888</v>
      </c>
      <c r="J33" s="8"/>
      <c r="K33" s="5" t="s">
        <v>495</v>
      </c>
      <c r="L33" s="8"/>
    </row>
    <row r="34" spans="1:12" ht="11" customHeight="1" x14ac:dyDescent="0.35">
      <c r="A34" s="36"/>
      <c r="B34" s="36"/>
      <c r="C34" s="7" t="s">
        <v>6177</v>
      </c>
      <c r="D34" s="4" t="s">
        <v>574</v>
      </c>
      <c r="E34" s="6"/>
      <c r="F34" s="5" t="s">
        <v>6185</v>
      </c>
      <c r="G34" s="8"/>
      <c r="H34" s="5" t="s">
        <v>5912</v>
      </c>
      <c r="I34" s="5" t="s">
        <v>5888</v>
      </c>
      <c r="J34" s="8"/>
      <c r="K34" s="5" t="s">
        <v>495</v>
      </c>
      <c r="L34" s="8"/>
    </row>
    <row r="35" spans="1:12" ht="11" customHeight="1" x14ac:dyDescent="0.35">
      <c r="A35" s="36"/>
      <c r="B35" s="36"/>
      <c r="C35" s="7" t="s">
        <v>6178</v>
      </c>
      <c r="D35" s="4" t="s">
        <v>576</v>
      </c>
      <c r="E35" s="6"/>
      <c r="F35" s="5" t="s">
        <v>6185</v>
      </c>
      <c r="G35" s="8"/>
      <c r="H35" s="5" t="s">
        <v>5913</v>
      </c>
      <c r="I35" s="5" t="s">
        <v>5888</v>
      </c>
      <c r="J35" s="8"/>
      <c r="K35" s="5" t="s">
        <v>495</v>
      </c>
      <c r="L35" s="8"/>
    </row>
    <row r="36" spans="1:12" ht="11" customHeight="1" x14ac:dyDescent="0.35">
      <c r="A36" s="37" t="s">
        <v>6179</v>
      </c>
      <c r="B36" s="37" t="s">
        <v>6152</v>
      </c>
      <c r="C36" s="36"/>
      <c r="D36" s="4" t="s">
        <v>1417</v>
      </c>
      <c r="E36" s="6"/>
      <c r="F36" s="5" t="s">
        <v>6182</v>
      </c>
      <c r="G36" s="8"/>
      <c r="H36" s="8"/>
      <c r="I36" s="8"/>
      <c r="J36" s="8"/>
      <c r="K36" s="5" t="s">
        <v>495</v>
      </c>
      <c r="L36" s="5" t="s">
        <v>1542</v>
      </c>
    </row>
    <row r="37" spans="1:12" ht="11" customHeight="1" x14ac:dyDescent="0.35">
      <c r="A37" s="36"/>
      <c r="B37" s="37" t="s">
        <v>6153</v>
      </c>
      <c r="C37" s="36"/>
      <c r="D37" s="4" t="s">
        <v>1419</v>
      </c>
      <c r="E37" s="6"/>
      <c r="F37" s="5" t="s">
        <v>6183</v>
      </c>
      <c r="G37" s="8"/>
      <c r="H37" s="8"/>
      <c r="I37" s="8"/>
      <c r="J37" s="8"/>
      <c r="K37" s="5" t="s">
        <v>495</v>
      </c>
      <c r="L37" s="5" t="s">
        <v>1542</v>
      </c>
    </row>
    <row r="38" spans="1:12" ht="11" customHeight="1" x14ac:dyDescent="0.35">
      <c r="A38" s="36"/>
      <c r="B38" s="37" t="s">
        <v>4245</v>
      </c>
      <c r="C38" s="36"/>
      <c r="D38" s="4" t="s">
        <v>1421</v>
      </c>
      <c r="E38" s="6"/>
      <c r="F38" s="5" t="s">
        <v>6184</v>
      </c>
      <c r="G38" s="5" t="s">
        <v>4997</v>
      </c>
      <c r="H38" s="8"/>
      <c r="I38" s="8"/>
      <c r="J38" s="8"/>
      <c r="K38" s="5" t="s">
        <v>495</v>
      </c>
      <c r="L38" s="8"/>
    </row>
    <row r="39" spans="1:12" ht="11" customHeight="1" x14ac:dyDescent="0.35">
      <c r="A39" s="36"/>
      <c r="B39" s="37" t="s">
        <v>6154</v>
      </c>
      <c r="C39" s="7" t="s">
        <v>6155</v>
      </c>
      <c r="D39" s="4" t="s">
        <v>578</v>
      </c>
      <c r="E39" s="6"/>
      <c r="F39" s="5" t="s">
        <v>6186</v>
      </c>
      <c r="G39" s="8"/>
      <c r="H39" s="8"/>
      <c r="I39" s="5" t="s">
        <v>5888</v>
      </c>
      <c r="J39" s="5" t="s">
        <v>3847</v>
      </c>
      <c r="K39" s="5" t="s">
        <v>495</v>
      </c>
      <c r="L39" s="8"/>
    </row>
    <row r="40" spans="1:12" ht="11" customHeight="1" x14ac:dyDescent="0.35">
      <c r="A40" s="36"/>
      <c r="B40" s="36"/>
      <c r="C40" s="7" t="s">
        <v>6156</v>
      </c>
      <c r="D40" s="4" t="s">
        <v>580</v>
      </c>
      <c r="E40" s="6"/>
      <c r="F40" s="5" t="s">
        <v>6186</v>
      </c>
      <c r="G40" s="8"/>
      <c r="H40" s="8"/>
      <c r="I40" s="5" t="s">
        <v>5888</v>
      </c>
      <c r="J40" s="5" t="s">
        <v>5892</v>
      </c>
      <c r="K40" s="5" t="s">
        <v>495</v>
      </c>
      <c r="L40" s="8"/>
    </row>
    <row r="41" spans="1:12" ht="11" customHeight="1" x14ac:dyDescent="0.35">
      <c r="A41" s="36"/>
      <c r="B41" s="36"/>
      <c r="C41" s="7" t="s">
        <v>6157</v>
      </c>
      <c r="D41" s="4" t="s">
        <v>582</v>
      </c>
      <c r="E41" s="6"/>
      <c r="F41" s="5" t="s">
        <v>6186</v>
      </c>
      <c r="G41" s="8"/>
      <c r="H41" s="5" t="s">
        <v>5893</v>
      </c>
      <c r="I41" s="5" t="s">
        <v>5888</v>
      </c>
      <c r="J41" s="8"/>
      <c r="K41" s="5" t="s">
        <v>495</v>
      </c>
      <c r="L41" s="8"/>
    </row>
    <row r="42" spans="1:12" ht="11" customHeight="1" x14ac:dyDescent="0.35">
      <c r="A42" s="36"/>
      <c r="B42" s="36"/>
      <c r="C42" s="7" t="s">
        <v>6158</v>
      </c>
      <c r="D42" s="4" t="s">
        <v>584</v>
      </c>
      <c r="E42" s="6"/>
      <c r="F42" s="5" t="s">
        <v>6186</v>
      </c>
      <c r="G42" s="8"/>
      <c r="H42" s="5" t="s">
        <v>5894</v>
      </c>
      <c r="I42" s="5" t="s">
        <v>5888</v>
      </c>
      <c r="J42" s="8"/>
      <c r="K42" s="5" t="s">
        <v>495</v>
      </c>
      <c r="L42" s="8"/>
    </row>
    <row r="43" spans="1:12" ht="11" customHeight="1" x14ac:dyDescent="0.35">
      <c r="A43" s="36"/>
      <c r="B43" s="36"/>
      <c r="C43" s="7" t="s">
        <v>6159</v>
      </c>
      <c r="D43" s="4" t="s">
        <v>586</v>
      </c>
      <c r="E43" s="6"/>
      <c r="F43" s="5" t="s">
        <v>6186</v>
      </c>
      <c r="G43" s="8"/>
      <c r="H43" s="5" t="s">
        <v>5895</v>
      </c>
      <c r="I43" s="5" t="s">
        <v>5888</v>
      </c>
      <c r="J43" s="8"/>
      <c r="K43" s="5" t="s">
        <v>495</v>
      </c>
      <c r="L43" s="8"/>
    </row>
    <row r="44" spans="1:12" ht="11" customHeight="1" x14ac:dyDescent="0.35">
      <c r="A44" s="36"/>
      <c r="B44" s="36"/>
      <c r="C44" s="7" t="s">
        <v>6160</v>
      </c>
      <c r="D44" s="4" t="s">
        <v>805</v>
      </c>
      <c r="E44" s="6"/>
      <c r="F44" s="5" t="s">
        <v>6186</v>
      </c>
      <c r="G44" s="8"/>
      <c r="H44" s="5" t="s">
        <v>5896</v>
      </c>
      <c r="I44" s="5" t="s">
        <v>5888</v>
      </c>
      <c r="J44" s="8"/>
      <c r="K44" s="5" t="s">
        <v>495</v>
      </c>
      <c r="L44" s="8"/>
    </row>
    <row r="45" spans="1:12" ht="11" customHeight="1" x14ac:dyDescent="0.35">
      <c r="A45" s="36"/>
      <c r="B45" s="36"/>
      <c r="C45" s="7" t="s">
        <v>6161</v>
      </c>
      <c r="D45" s="4" t="s">
        <v>3939</v>
      </c>
      <c r="E45" s="6"/>
      <c r="F45" s="5" t="s">
        <v>6186</v>
      </c>
      <c r="G45" s="8"/>
      <c r="H45" s="5" t="s">
        <v>5897</v>
      </c>
      <c r="I45" s="5" t="s">
        <v>5888</v>
      </c>
      <c r="J45" s="8"/>
      <c r="K45" s="5" t="s">
        <v>495</v>
      </c>
      <c r="L45" s="8"/>
    </row>
    <row r="46" spans="1:12" ht="11" customHeight="1" x14ac:dyDescent="0.35">
      <c r="A46" s="36"/>
      <c r="B46" s="36"/>
      <c r="C46" s="7" t="s">
        <v>6162</v>
      </c>
      <c r="D46" s="4" t="s">
        <v>588</v>
      </c>
      <c r="E46" s="6"/>
      <c r="F46" s="5" t="s">
        <v>6186</v>
      </c>
      <c r="G46" s="8"/>
      <c r="H46" s="5" t="s">
        <v>5898</v>
      </c>
      <c r="I46" s="5" t="s">
        <v>5888</v>
      </c>
      <c r="J46" s="8"/>
      <c r="K46" s="5" t="s">
        <v>495</v>
      </c>
      <c r="L46" s="8"/>
    </row>
    <row r="47" spans="1:12" ht="11" customHeight="1" x14ac:dyDescent="0.35">
      <c r="A47" s="36"/>
      <c r="B47" s="36"/>
      <c r="C47" s="7" t="s">
        <v>6163</v>
      </c>
      <c r="D47" s="4" t="s">
        <v>590</v>
      </c>
      <c r="E47" s="6"/>
      <c r="F47" s="5" t="s">
        <v>6186</v>
      </c>
      <c r="G47" s="8"/>
      <c r="H47" s="5" t="s">
        <v>5899</v>
      </c>
      <c r="I47" s="5" t="s">
        <v>5888</v>
      </c>
      <c r="J47" s="8"/>
      <c r="K47" s="5" t="s">
        <v>495</v>
      </c>
      <c r="L47" s="8"/>
    </row>
    <row r="48" spans="1:12" ht="11" customHeight="1" x14ac:dyDescent="0.35">
      <c r="A48" s="36"/>
      <c r="B48" s="36"/>
      <c r="C48" s="7" t="s">
        <v>6164</v>
      </c>
      <c r="D48" s="4" t="s">
        <v>592</v>
      </c>
      <c r="E48" s="6"/>
      <c r="F48" s="5" t="s">
        <v>6186</v>
      </c>
      <c r="G48" s="8"/>
      <c r="H48" s="5" t="s">
        <v>5900</v>
      </c>
      <c r="I48" s="5" t="s">
        <v>5888</v>
      </c>
      <c r="J48" s="8"/>
      <c r="K48" s="5" t="s">
        <v>495</v>
      </c>
      <c r="L48" s="8"/>
    </row>
    <row r="49" spans="1:12" ht="11" customHeight="1" x14ac:dyDescent="0.35">
      <c r="A49" s="36"/>
      <c r="B49" s="36"/>
      <c r="C49" s="7" t="s">
        <v>6165</v>
      </c>
      <c r="D49" s="4" t="s">
        <v>594</v>
      </c>
      <c r="E49" s="6"/>
      <c r="F49" s="5" t="s">
        <v>6186</v>
      </c>
      <c r="G49" s="8"/>
      <c r="H49" s="5" t="s">
        <v>5901</v>
      </c>
      <c r="I49" s="5" t="s">
        <v>5888</v>
      </c>
      <c r="J49" s="8"/>
      <c r="K49" s="5" t="s">
        <v>495</v>
      </c>
      <c r="L49" s="8"/>
    </row>
    <row r="50" spans="1:12" ht="11" customHeight="1" x14ac:dyDescent="0.35">
      <c r="A50" s="36"/>
      <c r="B50" s="36"/>
      <c r="C50" s="7" t="s">
        <v>6166</v>
      </c>
      <c r="D50" s="4" t="s">
        <v>3940</v>
      </c>
      <c r="E50" s="6"/>
      <c r="F50" s="5" t="s">
        <v>6186</v>
      </c>
      <c r="G50" s="8"/>
      <c r="H50" s="5" t="s">
        <v>5902</v>
      </c>
      <c r="I50" s="5" t="s">
        <v>5888</v>
      </c>
      <c r="J50" s="8"/>
      <c r="K50" s="5" t="s">
        <v>495</v>
      </c>
      <c r="L50" s="8"/>
    </row>
    <row r="51" spans="1:12" ht="11" customHeight="1" x14ac:dyDescent="0.35">
      <c r="A51" s="36"/>
      <c r="B51" s="36"/>
      <c r="C51" s="7" t="s">
        <v>6167</v>
      </c>
      <c r="D51" s="4" t="s">
        <v>922</v>
      </c>
      <c r="E51" s="6"/>
      <c r="F51" s="5" t="s">
        <v>6186</v>
      </c>
      <c r="G51" s="8"/>
      <c r="H51" s="5" t="s">
        <v>5903</v>
      </c>
      <c r="I51" s="5" t="s">
        <v>5888</v>
      </c>
      <c r="J51" s="8"/>
      <c r="K51" s="5" t="s">
        <v>495</v>
      </c>
      <c r="L51" s="8"/>
    </row>
    <row r="52" spans="1:12" ht="11" customHeight="1" x14ac:dyDescent="0.35">
      <c r="A52" s="36"/>
      <c r="B52" s="36"/>
      <c r="C52" s="7" t="s">
        <v>6168</v>
      </c>
      <c r="D52" s="4" t="s">
        <v>596</v>
      </c>
      <c r="E52" s="6"/>
      <c r="F52" s="5" t="s">
        <v>6186</v>
      </c>
      <c r="G52" s="8"/>
      <c r="H52" s="5" t="s">
        <v>5904</v>
      </c>
      <c r="I52" s="5" t="s">
        <v>5888</v>
      </c>
      <c r="J52" s="8"/>
      <c r="K52" s="5" t="s">
        <v>495</v>
      </c>
      <c r="L52" s="8"/>
    </row>
    <row r="53" spans="1:12" ht="11" customHeight="1" x14ac:dyDescent="0.35">
      <c r="A53" s="36"/>
      <c r="B53" s="36"/>
      <c r="C53" s="7" t="s">
        <v>6169</v>
      </c>
      <c r="D53" s="4" t="s">
        <v>598</v>
      </c>
      <c r="E53" s="6"/>
      <c r="F53" s="5" t="s">
        <v>6186</v>
      </c>
      <c r="G53" s="8"/>
      <c r="H53" s="5" t="s">
        <v>5905</v>
      </c>
      <c r="I53" s="5" t="s">
        <v>5888</v>
      </c>
      <c r="J53" s="8"/>
      <c r="K53" s="5" t="s">
        <v>495</v>
      </c>
      <c r="L53" s="8"/>
    </row>
    <row r="54" spans="1:12" ht="11" customHeight="1" x14ac:dyDescent="0.35">
      <c r="A54" s="36"/>
      <c r="B54" s="36"/>
      <c r="C54" s="7" t="s">
        <v>6170</v>
      </c>
      <c r="D54" s="4" t="s">
        <v>600</v>
      </c>
      <c r="E54" s="6"/>
      <c r="F54" s="5" t="s">
        <v>6186</v>
      </c>
      <c r="G54" s="8"/>
      <c r="H54" s="5" t="s">
        <v>5906</v>
      </c>
      <c r="I54" s="5" t="s">
        <v>5888</v>
      </c>
      <c r="J54" s="8"/>
      <c r="K54" s="5" t="s">
        <v>495</v>
      </c>
      <c r="L54" s="8"/>
    </row>
    <row r="55" spans="1:12" ht="11" customHeight="1" x14ac:dyDescent="0.35">
      <c r="A55" s="36"/>
      <c r="B55" s="36"/>
      <c r="C55" s="7" t="s">
        <v>6171</v>
      </c>
      <c r="D55" s="4" t="s">
        <v>602</v>
      </c>
      <c r="E55" s="6"/>
      <c r="F55" s="5" t="s">
        <v>6186</v>
      </c>
      <c r="G55" s="8"/>
      <c r="H55" s="5" t="s">
        <v>5907</v>
      </c>
      <c r="I55" s="5" t="s">
        <v>5888</v>
      </c>
      <c r="J55" s="8"/>
      <c r="K55" s="5" t="s">
        <v>495</v>
      </c>
      <c r="L55" s="8"/>
    </row>
    <row r="56" spans="1:12" ht="11" customHeight="1" x14ac:dyDescent="0.35">
      <c r="A56" s="36"/>
      <c r="B56" s="36"/>
      <c r="C56" s="7" t="s">
        <v>6172</v>
      </c>
      <c r="D56" s="4" t="s">
        <v>604</v>
      </c>
      <c r="E56" s="6"/>
      <c r="F56" s="5" t="s">
        <v>6186</v>
      </c>
      <c r="G56" s="8"/>
      <c r="H56" s="5" t="s">
        <v>5908</v>
      </c>
      <c r="I56" s="5" t="s">
        <v>5888</v>
      </c>
      <c r="J56" s="8"/>
      <c r="K56" s="5" t="s">
        <v>495</v>
      </c>
      <c r="L56" s="8"/>
    </row>
    <row r="57" spans="1:12" ht="11" customHeight="1" x14ac:dyDescent="0.35">
      <c r="A57" s="36"/>
      <c r="B57" s="36"/>
      <c r="C57" s="7" t="s">
        <v>6173</v>
      </c>
      <c r="D57" s="4" t="s">
        <v>606</v>
      </c>
      <c r="E57" s="6"/>
      <c r="F57" s="5" t="s">
        <v>6186</v>
      </c>
      <c r="G57" s="8"/>
      <c r="H57" s="5" t="s">
        <v>5909</v>
      </c>
      <c r="I57" s="5" t="s">
        <v>5888</v>
      </c>
      <c r="J57" s="8"/>
      <c r="K57" s="5" t="s">
        <v>495</v>
      </c>
      <c r="L57" s="8"/>
    </row>
    <row r="58" spans="1:12" ht="11" customHeight="1" x14ac:dyDescent="0.35">
      <c r="A58" s="36"/>
      <c r="B58" s="36"/>
      <c r="C58" s="7" t="s">
        <v>6174</v>
      </c>
      <c r="D58" s="4" t="s">
        <v>608</v>
      </c>
      <c r="E58" s="6"/>
      <c r="F58" s="5" t="s">
        <v>6186</v>
      </c>
      <c r="G58" s="8"/>
      <c r="H58" s="5" t="s">
        <v>5910</v>
      </c>
      <c r="I58" s="5" t="s">
        <v>5888</v>
      </c>
      <c r="J58" s="8"/>
      <c r="K58" s="5" t="s">
        <v>495</v>
      </c>
      <c r="L58" s="8"/>
    </row>
    <row r="59" spans="1:12" ht="11" customHeight="1" x14ac:dyDescent="0.35">
      <c r="A59" s="36"/>
      <c r="B59" s="36"/>
      <c r="C59" s="7" t="s">
        <v>6175</v>
      </c>
      <c r="D59" s="4" t="s">
        <v>628</v>
      </c>
      <c r="E59" s="6"/>
      <c r="F59" s="5" t="s">
        <v>6186</v>
      </c>
      <c r="G59" s="8"/>
      <c r="H59" s="5" t="s">
        <v>5911</v>
      </c>
      <c r="I59" s="5" t="s">
        <v>5888</v>
      </c>
      <c r="J59" s="8"/>
      <c r="K59" s="5" t="s">
        <v>495</v>
      </c>
      <c r="L59" s="8"/>
    </row>
    <row r="60" spans="1:12" ht="11" customHeight="1" x14ac:dyDescent="0.35">
      <c r="A60" s="36"/>
      <c r="B60" s="36"/>
      <c r="C60" s="7" t="s">
        <v>6176</v>
      </c>
      <c r="D60" s="4" t="s">
        <v>634</v>
      </c>
      <c r="E60" s="6"/>
      <c r="F60" s="5" t="s">
        <v>6186</v>
      </c>
      <c r="G60" s="8"/>
      <c r="H60" s="5" t="s">
        <v>5887</v>
      </c>
      <c r="I60" s="5" t="s">
        <v>5888</v>
      </c>
      <c r="J60" s="8"/>
      <c r="K60" s="5" t="s">
        <v>495</v>
      </c>
      <c r="L60" s="8"/>
    </row>
    <row r="61" spans="1:12" ht="11" customHeight="1" x14ac:dyDescent="0.35">
      <c r="A61" s="36"/>
      <c r="B61" s="36"/>
      <c r="C61" s="7" t="s">
        <v>6177</v>
      </c>
      <c r="D61" s="4" t="s">
        <v>636</v>
      </c>
      <c r="E61" s="6"/>
      <c r="F61" s="5" t="s">
        <v>6186</v>
      </c>
      <c r="G61" s="8"/>
      <c r="H61" s="5" t="s">
        <v>5912</v>
      </c>
      <c r="I61" s="5" t="s">
        <v>5888</v>
      </c>
      <c r="J61" s="8"/>
      <c r="K61" s="5" t="s">
        <v>495</v>
      </c>
      <c r="L61" s="8"/>
    </row>
    <row r="62" spans="1:12" ht="11" customHeight="1" x14ac:dyDescent="0.35">
      <c r="A62" s="36"/>
      <c r="B62" s="36"/>
      <c r="C62" s="7" t="s">
        <v>6178</v>
      </c>
      <c r="D62" s="4" t="s">
        <v>1437</v>
      </c>
      <c r="E62" s="6"/>
      <c r="F62" s="5" t="s">
        <v>6186</v>
      </c>
      <c r="G62" s="8"/>
      <c r="H62" s="5" t="s">
        <v>5913</v>
      </c>
      <c r="I62" s="5" t="s">
        <v>5888</v>
      </c>
      <c r="J62" s="8"/>
      <c r="K62" s="5" t="s">
        <v>495</v>
      </c>
      <c r="L62" s="8"/>
    </row>
    <row r="63" spans="1:12" ht="11" customHeight="1" x14ac:dyDescent="0.35">
      <c r="D63" s="5" t="s">
        <v>4941</v>
      </c>
      <c r="E63" s="5" t="s">
        <v>4952</v>
      </c>
    </row>
  </sheetData>
  <mergeCells count="20">
    <mergeCell ref="B39:B62"/>
    <mergeCell ref="A36:A62"/>
    <mergeCell ref="H7:H8"/>
    <mergeCell ref="B36:C36"/>
    <mergeCell ref="I7:I8"/>
    <mergeCell ref="B37:C37"/>
    <mergeCell ref="B38:C38"/>
    <mergeCell ref="F7:F8"/>
    <mergeCell ref="G7:G8"/>
    <mergeCell ref="B9:C9"/>
    <mergeCell ref="B10:C10"/>
    <mergeCell ref="A9:A35"/>
    <mergeCell ref="B12:B35"/>
    <mergeCell ref="E1:E2"/>
    <mergeCell ref="L7:L8"/>
    <mergeCell ref="D1:D2"/>
    <mergeCell ref="C1:C2"/>
    <mergeCell ref="B11:C11"/>
    <mergeCell ref="J7:J8"/>
    <mergeCell ref="K7:K8"/>
  </mergeCells>
  <dataValidations count="1">
    <dataValidation type="custom" allowBlank="1" showErrorMessage="1" errorTitle="Error" error="Data is of incorrect type!" sqref="E9:E62" xr:uid="{00000000-0002-0000-4301-000002000000}">
      <formula1>ISNUMBER(E9)</formula1>
    </dataValidation>
  </dataValidations>
  <hyperlinks>
    <hyperlink ref="A1" location="'Table of Contents'!A1" display="S.26.13.01.05 - Non-life and Health NSLT underwriting risk - Reserve risk model data - Own Lines" xr:uid="{00000000-0004-0000-4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4301-000000000000}">
          <x14:formula1>
            <xm:f>Enumerations!$A$1057:$A$1057</xm:f>
          </x14:formula1>
          <xm:sqref>B3</xm:sqref>
        </x14:dataValidation>
        <x14:dataValidation type="list" allowBlank="1" showErrorMessage="1" errorTitle="Error" error="Data is of incorrect type!" xr:uid="{00000000-0002-0000-4301-000001000000}">
          <x14:formula1>
            <xm:f>Enumerations!$A$1058:$F$1058</xm:f>
          </x14:formula1>
          <xm:sqref>B5</xm:sqref>
        </x14:dataValidation>
      </x14:dataValidations>
    </ext>
  </extLst>
</worksheet>
</file>

<file path=xl/worksheets/sheet3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401-000000000000}">
  <sheetPr codeName="Sheet325">
    <pageSetUpPr autoPageBreaks="0"/>
  </sheetPr>
  <dimension ref="A1:P67"/>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6" width="15" customWidth="1"/>
  </cols>
  <sheetData>
    <row r="1" spans="1:16" ht="11" customHeight="1" x14ac:dyDescent="0.35">
      <c r="A1" s="1" t="s">
        <v>6195</v>
      </c>
      <c r="C1" s="33" t="s">
        <v>20</v>
      </c>
      <c r="D1" s="33" t="s">
        <v>4942</v>
      </c>
    </row>
    <row r="2" spans="1:16" x14ac:dyDescent="0.35">
      <c r="C2" s="34"/>
      <c r="D2" s="34"/>
    </row>
    <row r="3" spans="1:16" ht="10" customHeight="1" x14ac:dyDescent="0.35">
      <c r="A3" s="3" t="s">
        <v>2</v>
      </c>
      <c r="B3" s="2"/>
      <c r="C3" s="8"/>
      <c r="D3" s="8"/>
    </row>
    <row r="4" spans="1:16" ht="11" customHeight="1" x14ac:dyDescent="0.35">
      <c r="A4" s="3" t="s">
        <v>6149</v>
      </c>
      <c r="B4" s="2"/>
      <c r="C4" s="8"/>
      <c r="D4" s="5" t="s">
        <v>6229</v>
      </c>
    </row>
    <row r="6" spans="1:16" ht="11" customHeight="1" x14ac:dyDescent="0.35">
      <c r="E6" s="3" t="s">
        <v>6200</v>
      </c>
      <c r="F6" s="33" t="s">
        <v>14</v>
      </c>
      <c r="G6" s="33" t="s">
        <v>484</v>
      </c>
      <c r="H6" s="33" t="s">
        <v>4953</v>
      </c>
      <c r="I6" s="33" t="s">
        <v>1750</v>
      </c>
      <c r="J6" s="33" t="s">
        <v>5883</v>
      </c>
      <c r="K6" s="33" t="s">
        <v>3624</v>
      </c>
      <c r="L6" s="33" t="s">
        <v>5884</v>
      </c>
      <c r="M6" s="33" t="s">
        <v>1572</v>
      </c>
      <c r="N6" s="33" t="s">
        <v>1475</v>
      </c>
      <c r="O6" s="33" t="s">
        <v>493</v>
      </c>
      <c r="P6" s="33" t="s">
        <v>1476</v>
      </c>
    </row>
    <row r="7" spans="1:16" ht="11" customHeight="1" x14ac:dyDescent="0.35">
      <c r="E7" s="4" t="s">
        <v>1588</v>
      </c>
      <c r="F7" s="34"/>
      <c r="G7" s="34"/>
      <c r="H7" s="34"/>
      <c r="I7" s="34"/>
      <c r="J7" s="34"/>
      <c r="K7" s="34"/>
      <c r="L7" s="34"/>
      <c r="M7" s="34"/>
      <c r="N7" s="34"/>
      <c r="O7" s="34"/>
      <c r="P7" s="34"/>
    </row>
    <row r="8" spans="1:16" ht="11" customHeight="1" x14ac:dyDescent="0.35">
      <c r="A8" s="37" t="s">
        <v>6151</v>
      </c>
      <c r="B8" s="37" t="s">
        <v>1794</v>
      </c>
      <c r="C8" s="36"/>
      <c r="D8" s="4" t="s">
        <v>1439</v>
      </c>
      <c r="E8" s="6"/>
      <c r="F8" s="5" t="s">
        <v>6224</v>
      </c>
      <c r="G8" s="5" t="s">
        <v>488</v>
      </c>
      <c r="H8" s="8"/>
      <c r="I8" s="5" t="s">
        <v>1755</v>
      </c>
      <c r="J8" s="8"/>
      <c r="K8" s="8"/>
      <c r="L8" s="8"/>
      <c r="M8" s="8"/>
      <c r="N8" s="5" t="s">
        <v>1785</v>
      </c>
      <c r="O8" s="5" t="s">
        <v>495</v>
      </c>
      <c r="P8" s="8"/>
    </row>
    <row r="9" spans="1:16" ht="11" customHeight="1" x14ac:dyDescent="0.35">
      <c r="A9" s="36"/>
      <c r="B9" s="37" t="s">
        <v>6201</v>
      </c>
      <c r="C9" s="36"/>
      <c r="D9" s="4" t="s">
        <v>1440</v>
      </c>
      <c r="E9" s="6"/>
      <c r="F9" s="5" t="s">
        <v>6224</v>
      </c>
      <c r="G9" s="5" t="s">
        <v>488</v>
      </c>
      <c r="H9" s="8"/>
      <c r="I9" s="5" t="s">
        <v>1770</v>
      </c>
      <c r="J9" s="8"/>
      <c r="K9" s="8"/>
      <c r="L9" s="8"/>
      <c r="M9" s="8"/>
      <c r="N9" s="8"/>
      <c r="O9" s="5" t="s">
        <v>495</v>
      </c>
      <c r="P9" s="8"/>
    </row>
    <row r="10" spans="1:16" ht="11" customHeight="1" x14ac:dyDescent="0.35">
      <c r="A10" s="36"/>
      <c r="B10" s="37" t="s">
        <v>6202</v>
      </c>
      <c r="C10" s="36"/>
      <c r="D10" s="4" t="s">
        <v>1441</v>
      </c>
      <c r="E10" s="6"/>
      <c r="F10" s="5" t="s">
        <v>6224</v>
      </c>
      <c r="G10" s="5" t="s">
        <v>488</v>
      </c>
      <c r="H10" s="8"/>
      <c r="I10" s="5" t="s">
        <v>6228</v>
      </c>
      <c r="J10" s="8"/>
      <c r="K10" s="5" t="s">
        <v>3625</v>
      </c>
      <c r="L10" s="8"/>
      <c r="M10" s="5" t="s">
        <v>6227</v>
      </c>
      <c r="N10" s="8"/>
      <c r="O10" s="5" t="s">
        <v>495</v>
      </c>
      <c r="P10" s="8"/>
    </row>
    <row r="11" spans="1:16" ht="11" customHeight="1" x14ac:dyDescent="0.35">
      <c r="A11" s="36"/>
      <c r="B11" s="37" t="s">
        <v>6203</v>
      </c>
      <c r="C11" s="36"/>
      <c r="D11" s="4" t="s">
        <v>1442</v>
      </c>
      <c r="E11" s="6"/>
      <c r="F11" s="5" t="s">
        <v>6224</v>
      </c>
      <c r="G11" s="5" t="s">
        <v>488</v>
      </c>
      <c r="H11" s="8"/>
      <c r="I11" s="5" t="s">
        <v>6226</v>
      </c>
      <c r="J11" s="8"/>
      <c r="K11" s="8"/>
      <c r="L11" s="8"/>
      <c r="M11" s="5" t="s">
        <v>6227</v>
      </c>
      <c r="N11" s="8"/>
      <c r="O11" s="5" t="s">
        <v>495</v>
      </c>
      <c r="P11" s="8"/>
    </row>
    <row r="12" spans="1:16" ht="11" customHeight="1" x14ac:dyDescent="0.35">
      <c r="A12" s="36"/>
      <c r="B12" s="37" t="s">
        <v>6204</v>
      </c>
      <c r="C12" s="36"/>
      <c r="D12" s="4" t="s">
        <v>1444</v>
      </c>
      <c r="E12" s="6"/>
      <c r="F12" s="5" t="s">
        <v>6181</v>
      </c>
      <c r="G12" s="8"/>
      <c r="H12" s="8"/>
      <c r="I12" s="8"/>
      <c r="J12" s="8"/>
      <c r="K12" s="8"/>
      <c r="L12" s="8"/>
      <c r="M12" s="8"/>
      <c r="N12" s="8"/>
      <c r="O12" s="5" t="s">
        <v>495</v>
      </c>
      <c r="P12" s="5" t="s">
        <v>1542</v>
      </c>
    </row>
    <row r="13" spans="1:16" ht="11" customHeight="1" x14ac:dyDescent="0.35">
      <c r="A13" s="36"/>
      <c r="B13" s="37" t="s">
        <v>4245</v>
      </c>
      <c r="C13" s="36"/>
      <c r="D13" s="4" t="s">
        <v>638</v>
      </c>
      <c r="E13" s="6"/>
      <c r="F13" s="5" t="s">
        <v>5886</v>
      </c>
      <c r="G13" s="8"/>
      <c r="H13" s="5" t="s">
        <v>4997</v>
      </c>
      <c r="I13" s="8"/>
      <c r="J13" s="8"/>
      <c r="K13" s="8"/>
      <c r="L13" s="8"/>
      <c r="M13" s="8"/>
      <c r="N13" s="8"/>
      <c r="O13" s="5" t="s">
        <v>495</v>
      </c>
      <c r="P13" s="8"/>
    </row>
    <row r="14" spans="1:16" ht="11" customHeight="1" x14ac:dyDescent="0.35">
      <c r="A14" s="36"/>
      <c r="B14" s="37" t="s">
        <v>6154</v>
      </c>
      <c r="C14" s="7" t="s">
        <v>6155</v>
      </c>
      <c r="D14" s="4" t="s">
        <v>640</v>
      </c>
      <c r="E14" s="6"/>
      <c r="F14" s="5" t="s">
        <v>6185</v>
      </c>
      <c r="G14" s="8"/>
      <c r="H14" s="8"/>
      <c r="I14" s="8"/>
      <c r="J14" s="8"/>
      <c r="K14" s="8"/>
      <c r="L14" s="5" t="s">
        <v>5888</v>
      </c>
      <c r="M14" s="5" t="s">
        <v>3847</v>
      </c>
      <c r="N14" s="8"/>
      <c r="O14" s="8"/>
      <c r="P14" s="8"/>
    </row>
    <row r="15" spans="1:16" ht="11" customHeight="1" x14ac:dyDescent="0.35">
      <c r="A15" s="36"/>
      <c r="B15" s="36"/>
      <c r="C15" s="7" t="s">
        <v>6156</v>
      </c>
      <c r="D15" s="4" t="s">
        <v>642</v>
      </c>
      <c r="E15" s="6"/>
      <c r="F15" s="5" t="s">
        <v>6185</v>
      </c>
      <c r="G15" s="8"/>
      <c r="H15" s="8"/>
      <c r="I15" s="8"/>
      <c r="J15" s="8"/>
      <c r="K15" s="8"/>
      <c r="L15" s="5" t="s">
        <v>5888</v>
      </c>
      <c r="M15" s="5" t="s">
        <v>5892</v>
      </c>
      <c r="N15" s="8"/>
      <c r="O15" s="8"/>
      <c r="P15" s="8"/>
    </row>
    <row r="16" spans="1:16" ht="11" customHeight="1" x14ac:dyDescent="0.35">
      <c r="A16" s="36"/>
      <c r="B16" s="36"/>
      <c r="C16" s="7" t="s">
        <v>6157</v>
      </c>
      <c r="D16" s="4" t="s">
        <v>644</v>
      </c>
      <c r="E16" s="6"/>
      <c r="F16" s="5" t="s">
        <v>6185</v>
      </c>
      <c r="G16" s="8"/>
      <c r="H16" s="8"/>
      <c r="I16" s="8"/>
      <c r="J16" s="5" t="s">
        <v>5893</v>
      </c>
      <c r="K16" s="8"/>
      <c r="L16" s="5" t="s">
        <v>5888</v>
      </c>
      <c r="M16" s="8"/>
      <c r="N16" s="8"/>
      <c r="O16" s="8"/>
      <c r="P16" s="8"/>
    </row>
    <row r="17" spans="1:16" ht="11" customHeight="1" x14ac:dyDescent="0.35">
      <c r="A17" s="36"/>
      <c r="B17" s="36"/>
      <c r="C17" s="7" t="s">
        <v>6158</v>
      </c>
      <c r="D17" s="4" t="s">
        <v>823</v>
      </c>
      <c r="E17" s="6"/>
      <c r="F17" s="5" t="s">
        <v>6185</v>
      </c>
      <c r="G17" s="8"/>
      <c r="H17" s="8"/>
      <c r="I17" s="8"/>
      <c r="J17" s="5" t="s">
        <v>5894</v>
      </c>
      <c r="K17" s="8"/>
      <c r="L17" s="5" t="s">
        <v>5888</v>
      </c>
      <c r="M17" s="8"/>
      <c r="N17" s="8"/>
      <c r="O17" s="8"/>
      <c r="P17" s="8"/>
    </row>
    <row r="18" spans="1:16" ht="11" customHeight="1" x14ac:dyDescent="0.35">
      <c r="A18" s="36"/>
      <c r="B18" s="36"/>
      <c r="C18" s="7" t="s">
        <v>6159</v>
      </c>
      <c r="D18" s="4" t="s">
        <v>825</v>
      </c>
      <c r="E18" s="6"/>
      <c r="F18" s="5" t="s">
        <v>6185</v>
      </c>
      <c r="G18" s="8"/>
      <c r="H18" s="8"/>
      <c r="I18" s="8"/>
      <c r="J18" s="5" t="s">
        <v>5895</v>
      </c>
      <c r="K18" s="8"/>
      <c r="L18" s="5" t="s">
        <v>5888</v>
      </c>
      <c r="M18" s="8"/>
      <c r="N18" s="8"/>
      <c r="O18" s="8"/>
      <c r="P18" s="8"/>
    </row>
    <row r="19" spans="1:16" ht="11" customHeight="1" x14ac:dyDescent="0.35">
      <c r="A19" s="36"/>
      <c r="B19" s="36"/>
      <c r="C19" s="7" t="s">
        <v>6160</v>
      </c>
      <c r="D19" s="4" t="s">
        <v>827</v>
      </c>
      <c r="E19" s="6"/>
      <c r="F19" s="5" t="s">
        <v>6185</v>
      </c>
      <c r="G19" s="8"/>
      <c r="H19" s="8"/>
      <c r="I19" s="8"/>
      <c r="J19" s="5" t="s">
        <v>5896</v>
      </c>
      <c r="K19" s="8"/>
      <c r="L19" s="5" t="s">
        <v>5888</v>
      </c>
      <c r="M19" s="8"/>
      <c r="N19" s="8"/>
      <c r="O19" s="8"/>
      <c r="P19" s="8"/>
    </row>
    <row r="20" spans="1:16" ht="11" customHeight="1" x14ac:dyDescent="0.35">
      <c r="A20" s="36"/>
      <c r="B20" s="36"/>
      <c r="C20" s="7" t="s">
        <v>6161</v>
      </c>
      <c r="D20" s="4" t="s">
        <v>829</v>
      </c>
      <c r="E20" s="6"/>
      <c r="F20" s="5" t="s">
        <v>6185</v>
      </c>
      <c r="G20" s="8"/>
      <c r="H20" s="8"/>
      <c r="I20" s="8"/>
      <c r="J20" s="5" t="s">
        <v>5897</v>
      </c>
      <c r="K20" s="8"/>
      <c r="L20" s="5" t="s">
        <v>5888</v>
      </c>
      <c r="M20" s="8"/>
      <c r="N20" s="8"/>
      <c r="O20" s="8"/>
      <c r="P20" s="8"/>
    </row>
    <row r="21" spans="1:16" ht="11" customHeight="1" x14ac:dyDescent="0.35">
      <c r="A21" s="36"/>
      <c r="B21" s="36"/>
      <c r="C21" s="7" t="s">
        <v>6162</v>
      </c>
      <c r="D21" s="4" t="s">
        <v>646</v>
      </c>
      <c r="E21" s="6"/>
      <c r="F21" s="5" t="s">
        <v>6185</v>
      </c>
      <c r="G21" s="8"/>
      <c r="H21" s="8"/>
      <c r="I21" s="8"/>
      <c r="J21" s="5" t="s">
        <v>5898</v>
      </c>
      <c r="K21" s="8"/>
      <c r="L21" s="5" t="s">
        <v>5888</v>
      </c>
      <c r="M21" s="8"/>
      <c r="N21" s="8"/>
      <c r="O21" s="8"/>
      <c r="P21" s="8"/>
    </row>
    <row r="22" spans="1:16" ht="11" customHeight="1" x14ac:dyDescent="0.35">
      <c r="A22" s="36"/>
      <c r="B22" s="36"/>
      <c r="C22" s="7" t="s">
        <v>6163</v>
      </c>
      <c r="D22" s="4" t="s">
        <v>648</v>
      </c>
      <c r="E22" s="6"/>
      <c r="F22" s="5" t="s">
        <v>6185</v>
      </c>
      <c r="G22" s="8"/>
      <c r="H22" s="8"/>
      <c r="I22" s="8"/>
      <c r="J22" s="5" t="s">
        <v>5899</v>
      </c>
      <c r="K22" s="8"/>
      <c r="L22" s="5" t="s">
        <v>5888</v>
      </c>
      <c r="M22" s="8"/>
      <c r="N22" s="8"/>
      <c r="O22" s="8"/>
      <c r="P22" s="8"/>
    </row>
    <row r="23" spans="1:16" ht="11" customHeight="1" x14ac:dyDescent="0.35">
      <c r="A23" s="36"/>
      <c r="B23" s="36"/>
      <c r="C23" s="7" t="s">
        <v>6164</v>
      </c>
      <c r="D23" s="4" t="s">
        <v>650</v>
      </c>
      <c r="E23" s="6"/>
      <c r="F23" s="5" t="s">
        <v>6185</v>
      </c>
      <c r="G23" s="8"/>
      <c r="H23" s="8"/>
      <c r="I23" s="8"/>
      <c r="J23" s="5" t="s">
        <v>5900</v>
      </c>
      <c r="K23" s="8"/>
      <c r="L23" s="5" t="s">
        <v>5888</v>
      </c>
      <c r="M23" s="8"/>
      <c r="N23" s="8"/>
      <c r="O23" s="8"/>
      <c r="P23" s="8"/>
    </row>
    <row r="24" spans="1:16" ht="11" customHeight="1" x14ac:dyDescent="0.35">
      <c r="A24" s="36"/>
      <c r="B24" s="36"/>
      <c r="C24" s="7" t="s">
        <v>6165</v>
      </c>
      <c r="D24" s="4" t="s">
        <v>652</v>
      </c>
      <c r="E24" s="6"/>
      <c r="F24" s="5" t="s">
        <v>6185</v>
      </c>
      <c r="G24" s="8"/>
      <c r="H24" s="8"/>
      <c r="I24" s="8"/>
      <c r="J24" s="5" t="s">
        <v>5901</v>
      </c>
      <c r="K24" s="8"/>
      <c r="L24" s="5" t="s">
        <v>5888</v>
      </c>
      <c r="M24" s="8"/>
      <c r="N24" s="8"/>
      <c r="O24" s="8"/>
      <c r="P24" s="8"/>
    </row>
    <row r="25" spans="1:16" ht="11" customHeight="1" x14ac:dyDescent="0.35">
      <c r="A25" s="36"/>
      <c r="B25" s="36"/>
      <c r="C25" s="7" t="s">
        <v>6166</v>
      </c>
      <c r="D25" s="4" t="s">
        <v>831</v>
      </c>
      <c r="E25" s="6"/>
      <c r="F25" s="5" t="s">
        <v>6185</v>
      </c>
      <c r="G25" s="8"/>
      <c r="H25" s="8"/>
      <c r="I25" s="8"/>
      <c r="J25" s="5" t="s">
        <v>5902</v>
      </c>
      <c r="K25" s="8"/>
      <c r="L25" s="5" t="s">
        <v>5888</v>
      </c>
      <c r="M25" s="8"/>
      <c r="N25" s="8"/>
      <c r="O25" s="8"/>
      <c r="P25" s="8"/>
    </row>
    <row r="26" spans="1:16" ht="11" customHeight="1" x14ac:dyDescent="0.35">
      <c r="A26" s="36"/>
      <c r="B26" s="36"/>
      <c r="C26" s="7" t="s">
        <v>6167</v>
      </c>
      <c r="D26" s="4" t="s">
        <v>1452</v>
      </c>
      <c r="E26" s="6"/>
      <c r="F26" s="5" t="s">
        <v>6185</v>
      </c>
      <c r="G26" s="8"/>
      <c r="H26" s="8"/>
      <c r="I26" s="8"/>
      <c r="J26" s="5" t="s">
        <v>5903</v>
      </c>
      <c r="K26" s="8"/>
      <c r="L26" s="5" t="s">
        <v>5888</v>
      </c>
      <c r="M26" s="8"/>
      <c r="N26" s="8"/>
      <c r="O26" s="8"/>
      <c r="P26" s="8"/>
    </row>
    <row r="27" spans="1:16" ht="11" customHeight="1" x14ac:dyDescent="0.35">
      <c r="A27" s="36"/>
      <c r="B27" s="36"/>
      <c r="C27" s="7" t="s">
        <v>6168</v>
      </c>
      <c r="D27" s="4" t="s">
        <v>1454</v>
      </c>
      <c r="E27" s="6"/>
      <c r="F27" s="5" t="s">
        <v>6185</v>
      </c>
      <c r="G27" s="8"/>
      <c r="H27" s="8"/>
      <c r="I27" s="8"/>
      <c r="J27" s="5" t="s">
        <v>5904</v>
      </c>
      <c r="K27" s="8"/>
      <c r="L27" s="5" t="s">
        <v>5888</v>
      </c>
      <c r="M27" s="8"/>
      <c r="N27" s="8"/>
      <c r="O27" s="8"/>
      <c r="P27" s="8"/>
    </row>
    <row r="28" spans="1:16" ht="11" customHeight="1" x14ac:dyDescent="0.35">
      <c r="A28" s="36"/>
      <c r="B28" s="36"/>
      <c r="C28" s="7" t="s">
        <v>6169</v>
      </c>
      <c r="D28" s="4" t="s">
        <v>1456</v>
      </c>
      <c r="E28" s="6"/>
      <c r="F28" s="5" t="s">
        <v>6185</v>
      </c>
      <c r="G28" s="8"/>
      <c r="H28" s="8"/>
      <c r="I28" s="8"/>
      <c r="J28" s="5" t="s">
        <v>5905</v>
      </c>
      <c r="K28" s="8"/>
      <c r="L28" s="5" t="s">
        <v>5888</v>
      </c>
      <c r="M28" s="8"/>
      <c r="N28" s="8"/>
      <c r="O28" s="8"/>
      <c r="P28" s="8"/>
    </row>
    <row r="29" spans="1:16" ht="11" customHeight="1" x14ac:dyDescent="0.35">
      <c r="A29" s="36"/>
      <c r="B29" s="36"/>
      <c r="C29" s="7" t="s">
        <v>6170</v>
      </c>
      <c r="D29" s="4" t="s">
        <v>1458</v>
      </c>
      <c r="E29" s="6"/>
      <c r="F29" s="5" t="s">
        <v>6185</v>
      </c>
      <c r="G29" s="8"/>
      <c r="H29" s="8"/>
      <c r="I29" s="8"/>
      <c r="J29" s="5" t="s">
        <v>5906</v>
      </c>
      <c r="K29" s="8"/>
      <c r="L29" s="5" t="s">
        <v>5888</v>
      </c>
      <c r="M29" s="8"/>
      <c r="N29" s="8"/>
      <c r="O29" s="8"/>
      <c r="P29" s="8"/>
    </row>
    <row r="30" spans="1:16" ht="11" customHeight="1" x14ac:dyDescent="0.35">
      <c r="A30" s="36"/>
      <c r="B30" s="36"/>
      <c r="C30" s="7" t="s">
        <v>6171</v>
      </c>
      <c r="D30" s="4" t="s">
        <v>1460</v>
      </c>
      <c r="E30" s="6"/>
      <c r="F30" s="5" t="s">
        <v>6185</v>
      </c>
      <c r="G30" s="8"/>
      <c r="H30" s="8"/>
      <c r="I30" s="8"/>
      <c r="J30" s="5" t="s">
        <v>5907</v>
      </c>
      <c r="K30" s="8"/>
      <c r="L30" s="5" t="s">
        <v>5888</v>
      </c>
      <c r="M30" s="8"/>
      <c r="N30" s="8"/>
      <c r="O30" s="8"/>
      <c r="P30" s="8"/>
    </row>
    <row r="31" spans="1:16" ht="11" customHeight="1" x14ac:dyDescent="0.35">
      <c r="A31" s="36"/>
      <c r="B31" s="36"/>
      <c r="C31" s="7" t="s">
        <v>6172</v>
      </c>
      <c r="D31" s="4" t="s">
        <v>1462</v>
      </c>
      <c r="E31" s="6"/>
      <c r="F31" s="5" t="s">
        <v>6185</v>
      </c>
      <c r="G31" s="8"/>
      <c r="H31" s="8"/>
      <c r="I31" s="8"/>
      <c r="J31" s="5" t="s">
        <v>5908</v>
      </c>
      <c r="K31" s="8"/>
      <c r="L31" s="5" t="s">
        <v>5888</v>
      </c>
      <c r="M31" s="8"/>
      <c r="N31" s="8"/>
      <c r="O31" s="8"/>
      <c r="P31" s="8"/>
    </row>
    <row r="32" spans="1:16" ht="11" customHeight="1" x14ac:dyDescent="0.35">
      <c r="A32" s="36"/>
      <c r="B32" s="36"/>
      <c r="C32" s="7" t="s">
        <v>6173</v>
      </c>
      <c r="D32" s="4" t="s">
        <v>1464</v>
      </c>
      <c r="E32" s="6"/>
      <c r="F32" s="5" t="s">
        <v>6185</v>
      </c>
      <c r="G32" s="8"/>
      <c r="H32" s="8"/>
      <c r="I32" s="8"/>
      <c r="J32" s="5" t="s">
        <v>5909</v>
      </c>
      <c r="K32" s="8"/>
      <c r="L32" s="5" t="s">
        <v>5888</v>
      </c>
      <c r="M32" s="8"/>
      <c r="N32" s="8"/>
      <c r="O32" s="8"/>
      <c r="P32" s="8"/>
    </row>
    <row r="33" spans="1:16" ht="11" customHeight="1" x14ac:dyDescent="0.35">
      <c r="A33" s="36"/>
      <c r="B33" s="36"/>
      <c r="C33" s="7" t="s">
        <v>6174</v>
      </c>
      <c r="D33" s="4" t="s">
        <v>1466</v>
      </c>
      <c r="E33" s="6"/>
      <c r="F33" s="5" t="s">
        <v>6185</v>
      </c>
      <c r="G33" s="8"/>
      <c r="H33" s="8"/>
      <c r="I33" s="8"/>
      <c r="J33" s="5" t="s">
        <v>5910</v>
      </c>
      <c r="K33" s="8"/>
      <c r="L33" s="5" t="s">
        <v>5888</v>
      </c>
      <c r="M33" s="8"/>
      <c r="N33" s="8"/>
      <c r="O33" s="8"/>
      <c r="P33" s="8"/>
    </row>
    <row r="34" spans="1:16" ht="11" customHeight="1" x14ac:dyDescent="0.35">
      <c r="A34" s="36"/>
      <c r="B34" s="36"/>
      <c r="C34" s="7" t="s">
        <v>6175</v>
      </c>
      <c r="D34" s="4" t="s">
        <v>1468</v>
      </c>
      <c r="E34" s="6"/>
      <c r="F34" s="5" t="s">
        <v>6185</v>
      </c>
      <c r="G34" s="8"/>
      <c r="H34" s="8"/>
      <c r="I34" s="8"/>
      <c r="J34" s="5" t="s">
        <v>5911</v>
      </c>
      <c r="K34" s="8"/>
      <c r="L34" s="5" t="s">
        <v>5888</v>
      </c>
      <c r="M34" s="8"/>
      <c r="N34" s="8"/>
      <c r="O34" s="8"/>
      <c r="P34" s="8"/>
    </row>
    <row r="35" spans="1:16" ht="11" customHeight="1" x14ac:dyDescent="0.35">
      <c r="A35" s="36"/>
      <c r="B35" s="36"/>
      <c r="C35" s="7" t="s">
        <v>6176</v>
      </c>
      <c r="D35" s="4" t="s">
        <v>1470</v>
      </c>
      <c r="E35" s="6"/>
      <c r="F35" s="5" t="s">
        <v>6185</v>
      </c>
      <c r="G35" s="8"/>
      <c r="H35" s="8"/>
      <c r="I35" s="8"/>
      <c r="J35" s="5" t="s">
        <v>5887</v>
      </c>
      <c r="K35" s="8"/>
      <c r="L35" s="5" t="s">
        <v>5888</v>
      </c>
      <c r="M35" s="8"/>
      <c r="N35" s="8"/>
      <c r="O35" s="8"/>
      <c r="P35" s="8"/>
    </row>
    <row r="36" spans="1:16" ht="11" customHeight="1" x14ac:dyDescent="0.35">
      <c r="A36" s="36"/>
      <c r="B36" s="36"/>
      <c r="C36" s="7" t="s">
        <v>6177</v>
      </c>
      <c r="D36" s="4" t="s">
        <v>6205</v>
      </c>
      <c r="E36" s="6"/>
      <c r="F36" s="5" t="s">
        <v>6185</v>
      </c>
      <c r="G36" s="8"/>
      <c r="H36" s="8"/>
      <c r="I36" s="8"/>
      <c r="J36" s="5" t="s">
        <v>5912</v>
      </c>
      <c r="K36" s="8"/>
      <c r="L36" s="5" t="s">
        <v>5888</v>
      </c>
      <c r="M36" s="8"/>
      <c r="N36" s="8"/>
      <c r="O36" s="8"/>
      <c r="P36" s="8"/>
    </row>
    <row r="37" spans="1:16" ht="11" customHeight="1" x14ac:dyDescent="0.35">
      <c r="A37" s="36"/>
      <c r="B37" s="36"/>
      <c r="C37" s="7" t="s">
        <v>6178</v>
      </c>
      <c r="D37" s="4" t="s">
        <v>1472</v>
      </c>
      <c r="E37" s="6"/>
      <c r="F37" s="5" t="s">
        <v>6185</v>
      </c>
      <c r="G37" s="8"/>
      <c r="H37" s="8"/>
      <c r="I37" s="8"/>
      <c r="J37" s="5" t="s">
        <v>5913</v>
      </c>
      <c r="K37" s="8"/>
      <c r="L37" s="5" t="s">
        <v>5888</v>
      </c>
      <c r="M37" s="8"/>
      <c r="N37" s="8"/>
      <c r="O37" s="8"/>
      <c r="P37" s="8"/>
    </row>
    <row r="38" spans="1:16" ht="11" customHeight="1" x14ac:dyDescent="0.35">
      <c r="A38" s="37" t="s">
        <v>6179</v>
      </c>
      <c r="B38" s="37" t="s">
        <v>6206</v>
      </c>
      <c r="C38" s="36"/>
      <c r="D38" s="4" t="s">
        <v>1840</v>
      </c>
      <c r="E38" s="6"/>
      <c r="F38" s="5" t="s">
        <v>6225</v>
      </c>
      <c r="G38" s="5" t="s">
        <v>488</v>
      </c>
      <c r="H38" s="8"/>
      <c r="I38" s="5" t="s">
        <v>1755</v>
      </c>
      <c r="J38" s="8"/>
      <c r="K38" s="8"/>
      <c r="L38" s="8"/>
      <c r="M38" s="8"/>
      <c r="N38" s="5" t="s">
        <v>1785</v>
      </c>
      <c r="O38" s="5" t="s">
        <v>495</v>
      </c>
      <c r="P38" s="8"/>
    </row>
    <row r="39" spans="1:16" ht="11" customHeight="1" x14ac:dyDescent="0.35">
      <c r="A39" s="36"/>
      <c r="B39" s="37" t="s">
        <v>6207</v>
      </c>
      <c r="C39" s="36"/>
      <c r="D39" s="4" t="s">
        <v>1841</v>
      </c>
      <c r="E39" s="6"/>
      <c r="F39" s="5" t="s">
        <v>6225</v>
      </c>
      <c r="G39" s="5" t="s">
        <v>488</v>
      </c>
      <c r="H39" s="8"/>
      <c r="I39" s="5" t="s">
        <v>1770</v>
      </c>
      <c r="J39" s="8"/>
      <c r="K39" s="8"/>
      <c r="L39" s="8"/>
      <c r="M39" s="8"/>
      <c r="N39" s="8"/>
      <c r="O39" s="5" t="s">
        <v>495</v>
      </c>
      <c r="P39" s="8"/>
    </row>
    <row r="40" spans="1:16" ht="11" customHeight="1" x14ac:dyDescent="0.35">
      <c r="A40" s="36"/>
      <c r="B40" s="37" t="s">
        <v>6208</v>
      </c>
      <c r="C40" s="36"/>
      <c r="D40" s="4" t="s">
        <v>1842</v>
      </c>
      <c r="E40" s="6"/>
      <c r="F40" s="5" t="s">
        <v>6225</v>
      </c>
      <c r="G40" s="5" t="s">
        <v>488</v>
      </c>
      <c r="H40" s="8"/>
      <c r="I40" s="5" t="s">
        <v>6228</v>
      </c>
      <c r="J40" s="8"/>
      <c r="K40" s="5" t="s">
        <v>3625</v>
      </c>
      <c r="L40" s="8"/>
      <c r="M40" s="5" t="s">
        <v>6227</v>
      </c>
      <c r="N40" s="8"/>
      <c r="O40" s="5" t="s">
        <v>495</v>
      </c>
      <c r="P40" s="8"/>
    </row>
    <row r="41" spans="1:16" ht="11" customHeight="1" x14ac:dyDescent="0.35">
      <c r="A41" s="36"/>
      <c r="B41" s="37" t="s">
        <v>6209</v>
      </c>
      <c r="C41" s="36"/>
      <c r="D41" s="4" t="s">
        <v>1843</v>
      </c>
      <c r="E41" s="6"/>
      <c r="F41" s="5" t="s">
        <v>6225</v>
      </c>
      <c r="G41" s="5" t="s">
        <v>488</v>
      </c>
      <c r="H41" s="8"/>
      <c r="I41" s="5" t="s">
        <v>6226</v>
      </c>
      <c r="J41" s="8"/>
      <c r="K41" s="8"/>
      <c r="L41" s="8"/>
      <c r="M41" s="5" t="s">
        <v>6227</v>
      </c>
      <c r="N41" s="8"/>
      <c r="O41" s="5" t="s">
        <v>495</v>
      </c>
      <c r="P41" s="8"/>
    </row>
    <row r="42" spans="1:16" ht="11" customHeight="1" x14ac:dyDescent="0.35">
      <c r="A42" s="36"/>
      <c r="B42" s="37" t="s">
        <v>6204</v>
      </c>
      <c r="C42" s="36"/>
      <c r="D42" s="4" t="s">
        <v>924</v>
      </c>
      <c r="E42" s="6"/>
      <c r="F42" s="5" t="s">
        <v>6183</v>
      </c>
      <c r="G42" s="8"/>
      <c r="H42" s="8"/>
      <c r="I42" s="8"/>
      <c r="J42" s="8"/>
      <c r="K42" s="8"/>
      <c r="L42" s="8"/>
      <c r="M42" s="8"/>
      <c r="N42" s="8"/>
      <c r="O42" s="5" t="s">
        <v>495</v>
      </c>
      <c r="P42" s="5" t="s">
        <v>1542</v>
      </c>
    </row>
    <row r="43" spans="1:16" ht="11" customHeight="1" x14ac:dyDescent="0.35">
      <c r="A43" s="36"/>
      <c r="B43" s="37" t="s">
        <v>4245</v>
      </c>
      <c r="C43" s="36"/>
      <c r="D43" s="4" t="s">
        <v>926</v>
      </c>
      <c r="E43" s="6"/>
      <c r="F43" s="5" t="s">
        <v>6184</v>
      </c>
      <c r="G43" s="8"/>
      <c r="H43" s="5" t="s">
        <v>4997</v>
      </c>
      <c r="I43" s="8"/>
      <c r="J43" s="8"/>
      <c r="K43" s="8"/>
      <c r="L43" s="8"/>
      <c r="M43" s="8"/>
      <c r="N43" s="8"/>
      <c r="O43" s="5" t="s">
        <v>495</v>
      </c>
      <c r="P43" s="8"/>
    </row>
    <row r="44" spans="1:16" ht="11" customHeight="1" x14ac:dyDescent="0.35">
      <c r="A44" s="36"/>
      <c r="B44" s="37" t="s">
        <v>6154</v>
      </c>
      <c r="C44" s="7" t="s">
        <v>6155</v>
      </c>
      <c r="D44" s="4" t="s">
        <v>6210</v>
      </c>
      <c r="E44" s="6"/>
      <c r="F44" s="5" t="s">
        <v>6186</v>
      </c>
      <c r="G44" s="8"/>
      <c r="H44" s="8"/>
      <c r="I44" s="8"/>
      <c r="J44" s="8"/>
      <c r="K44" s="8"/>
      <c r="L44" s="5" t="s">
        <v>5888</v>
      </c>
      <c r="M44" s="5" t="s">
        <v>3847</v>
      </c>
      <c r="N44" s="8"/>
      <c r="O44" s="8"/>
      <c r="P44" s="8"/>
    </row>
    <row r="45" spans="1:16" ht="11" customHeight="1" x14ac:dyDescent="0.35">
      <c r="A45" s="36"/>
      <c r="B45" s="36"/>
      <c r="C45" s="7" t="s">
        <v>6156</v>
      </c>
      <c r="D45" s="4" t="s">
        <v>928</v>
      </c>
      <c r="E45" s="6"/>
      <c r="F45" s="5" t="s">
        <v>6186</v>
      </c>
      <c r="G45" s="8"/>
      <c r="H45" s="8"/>
      <c r="I45" s="8"/>
      <c r="J45" s="8"/>
      <c r="K45" s="8"/>
      <c r="L45" s="5" t="s">
        <v>5888</v>
      </c>
      <c r="M45" s="5" t="s">
        <v>5892</v>
      </c>
      <c r="N45" s="8"/>
      <c r="O45" s="8"/>
      <c r="P45" s="8"/>
    </row>
    <row r="46" spans="1:16" ht="11" customHeight="1" x14ac:dyDescent="0.35">
      <c r="A46" s="36"/>
      <c r="B46" s="36"/>
      <c r="C46" s="7" t="s">
        <v>6157</v>
      </c>
      <c r="D46" s="4" t="s">
        <v>656</v>
      </c>
      <c r="E46" s="6"/>
      <c r="F46" s="5" t="s">
        <v>6186</v>
      </c>
      <c r="G46" s="8"/>
      <c r="H46" s="8"/>
      <c r="I46" s="8"/>
      <c r="J46" s="5" t="s">
        <v>5893</v>
      </c>
      <c r="K46" s="8"/>
      <c r="L46" s="5" t="s">
        <v>5888</v>
      </c>
      <c r="M46" s="8"/>
      <c r="N46" s="8"/>
      <c r="O46" s="8"/>
      <c r="P46" s="8"/>
    </row>
    <row r="47" spans="1:16" ht="11" customHeight="1" x14ac:dyDescent="0.35">
      <c r="A47" s="36"/>
      <c r="B47" s="36"/>
      <c r="C47" s="7" t="s">
        <v>6158</v>
      </c>
      <c r="D47" s="4" t="s">
        <v>1474</v>
      </c>
      <c r="E47" s="6"/>
      <c r="F47" s="5" t="s">
        <v>6186</v>
      </c>
      <c r="G47" s="8"/>
      <c r="H47" s="8"/>
      <c r="I47" s="8"/>
      <c r="J47" s="5" t="s">
        <v>5894</v>
      </c>
      <c r="K47" s="8"/>
      <c r="L47" s="5" t="s">
        <v>5888</v>
      </c>
      <c r="M47" s="8"/>
      <c r="N47" s="8"/>
      <c r="O47" s="8"/>
      <c r="P47" s="8"/>
    </row>
    <row r="48" spans="1:16" ht="11" customHeight="1" x14ac:dyDescent="0.35">
      <c r="A48" s="36"/>
      <c r="B48" s="36"/>
      <c r="C48" s="7" t="s">
        <v>6159</v>
      </c>
      <c r="D48" s="4" t="s">
        <v>1845</v>
      </c>
      <c r="E48" s="6"/>
      <c r="F48" s="5" t="s">
        <v>6186</v>
      </c>
      <c r="G48" s="8"/>
      <c r="H48" s="8"/>
      <c r="I48" s="8"/>
      <c r="J48" s="5" t="s">
        <v>5895</v>
      </c>
      <c r="K48" s="8"/>
      <c r="L48" s="5" t="s">
        <v>5888</v>
      </c>
      <c r="M48" s="8"/>
      <c r="N48" s="8"/>
      <c r="O48" s="8"/>
      <c r="P48" s="8"/>
    </row>
    <row r="49" spans="1:16" ht="11" customHeight="1" x14ac:dyDescent="0.35">
      <c r="A49" s="36"/>
      <c r="B49" s="36"/>
      <c r="C49" s="7" t="s">
        <v>6160</v>
      </c>
      <c r="D49" s="4" t="s">
        <v>1795</v>
      </c>
      <c r="E49" s="6"/>
      <c r="F49" s="5" t="s">
        <v>6186</v>
      </c>
      <c r="G49" s="8"/>
      <c r="H49" s="8"/>
      <c r="I49" s="8"/>
      <c r="J49" s="5" t="s">
        <v>5896</v>
      </c>
      <c r="K49" s="8"/>
      <c r="L49" s="5" t="s">
        <v>5888</v>
      </c>
      <c r="M49" s="8"/>
      <c r="N49" s="8"/>
      <c r="O49" s="8"/>
      <c r="P49" s="8"/>
    </row>
    <row r="50" spans="1:16" ht="11" customHeight="1" x14ac:dyDescent="0.35">
      <c r="A50" s="36"/>
      <c r="B50" s="36"/>
      <c r="C50" s="7" t="s">
        <v>6161</v>
      </c>
      <c r="D50" s="4" t="s">
        <v>1846</v>
      </c>
      <c r="E50" s="6"/>
      <c r="F50" s="5" t="s">
        <v>6186</v>
      </c>
      <c r="G50" s="8"/>
      <c r="H50" s="8"/>
      <c r="I50" s="8"/>
      <c r="J50" s="5" t="s">
        <v>5897</v>
      </c>
      <c r="K50" s="8"/>
      <c r="L50" s="5" t="s">
        <v>5888</v>
      </c>
      <c r="M50" s="8"/>
      <c r="N50" s="8"/>
      <c r="O50" s="8"/>
      <c r="P50" s="8"/>
    </row>
    <row r="51" spans="1:16" ht="11" customHeight="1" x14ac:dyDescent="0.35">
      <c r="A51" s="36"/>
      <c r="B51" s="36"/>
      <c r="C51" s="7" t="s">
        <v>6162</v>
      </c>
      <c r="D51" s="4" t="s">
        <v>1797</v>
      </c>
      <c r="E51" s="6"/>
      <c r="F51" s="5" t="s">
        <v>6186</v>
      </c>
      <c r="G51" s="8"/>
      <c r="H51" s="8"/>
      <c r="I51" s="8"/>
      <c r="J51" s="5" t="s">
        <v>5898</v>
      </c>
      <c r="K51" s="8"/>
      <c r="L51" s="5" t="s">
        <v>5888</v>
      </c>
      <c r="M51" s="8"/>
      <c r="N51" s="8"/>
      <c r="O51" s="8"/>
      <c r="P51" s="8"/>
    </row>
    <row r="52" spans="1:16" ht="11" customHeight="1" x14ac:dyDescent="0.35">
      <c r="A52" s="36"/>
      <c r="B52" s="36"/>
      <c r="C52" s="7" t="s">
        <v>6163</v>
      </c>
      <c r="D52" s="4" t="s">
        <v>5493</v>
      </c>
      <c r="E52" s="6"/>
      <c r="F52" s="5" t="s">
        <v>6186</v>
      </c>
      <c r="G52" s="8"/>
      <c r="H52" s="8"/>
      <c r="I52" s="8"/>
      <c r="J52" s="5" t="s">
        <v>5899</v>
      </c>
      <c r="K52" s="8"/>
      <c r="L52" s="5" t="s">
        <v>5888</v>
      </c>
      <c r="M52" s="8"/>
      <c r="N52" s="8"/>
      <c r="O52" s="8"/>
      <c r="P52" s="8"/>
    </row>
    <row r="53" spans="1:16" ht="11" customHeight="1" x14ac:dyDescent="0.35">
      <c r="A53" s="36"/>
      <c r="B53" s="36"/>
      <c r="C53" s="7" t="s">
        <v>6164</v>
      </c>
      <c r="D53" s="4" t="s">
        <v>6211</v>
      </c>
      <c r="E53" s="6"/>
      <c r="F53" s="5" t="s">
        <v>6186</v>
      </c>
      <c r="G53" s="8"/>
      <c r="H53" s="8"/>
      <c r="I53" s="8"/>
      <c r="J53" s="5" t="s">
        <v>5900</v>
      </c>
      <c r="K53" s="8"/>
      <c r="L53" s="5" t="s">
        <v>5888</v>
      </c>
      <c r="M53" s="8"/>
      <c r="N53" s="8"/>
      <c r="O53" s="8"/>
      <c r="P53" s="8"/>
    </row>
    <row r="54" spans="1:16" ht="11" customHeight="1" x14ac:dyDescent="0.35">
      <c r="A54" s="36"/>
      <c r="B54" s="36"/>
      <c r="C54" s="7" t="s">
        <v>6165</v>
      </c>
      <c r="D54" s="4" t="s">
        <v>6212</v>
      </c>
      <c r="E54" s="6"/>
      <c r="F54" s="5" t="s">
        <v>6186</v>
      </c>
      <c r="G54" s="8"/>
      <c r="H54" s="8"/>
      <c r="I54" s="8"/>
      <c r="J54" s="5" t="s">
        <v>5901</v>
      </c>
      <c r="K54" s="8"/>
      <c r="L54" s="5" t="s">
        <v>5888</v>
      </c>
      <c r="M54" s="8"/>
      <c r="N54" s="8"/>
      <c r="O54" s="8"/>
      <c r="P54" s="8"/>
    </row>
    <row r="55" spans="1:16" ht="11" customHeight="1" x14ac:dyDescent="0.35">
      <c r="A55" s="36"/>
      <c r="B55" s="36"/>
      <c r="C55" s="7" t="s">
        <v>6166</v>
      </c>
      <c r="D55" s="4" t="s">
        <v>6213</v>
      </c>
      <c r="E55" s="6"/>
      <c r="F55" s="5" t="s">
        <v>6186</v>
      </c>
      <c r="G55" s="8"/>
      <c r="H55" s="8"/>
      <c r="I55" s="8"/>
      <c r="J55" s="5" t="s">
        <v>5902</v>
      </c>
      <c r="K55" s="8"/>
      <c r="L55" s="5" t="s">
        <v>5888</v>
      </c>
      <c r="M55" s="8"/>
      <c r="N55" s="8"/>
      <c r="O55" s="8"/>
      <c r="P55" s="8"/>
    </row>
    <row r="56" spans="1:16" ht="11" customHeight="1" x14ac:dyDescent="0.35">
      <c r="A56" s="36"/>
      <c r="B56" s="36"/>
      <c r="C56" s="7" t="s">
        <v>6167</v>
      </c>
      <c r="D56" s="4" t="s">
        <v>6214</v>
      </c>
      <c r="E56" s="6"/>
      <c r="F56" s="5" t="s">
        <v>6186</v>
      </c>
      <c r="G56" s="8"/>
      <c r="H56" s="8"/>
      <c r="I56" s="8"/>
      <c r="J56" s="5" t="s">
        <v>5903</v>
      </c>
      <c r="K56" s="8"/>
      <c r="L56" s="5" t="s">
        <v>5888</v>
      </c>
      <c r="M56" s="8"/>
      <c r="N56" s="8"/>
      <c r="O56" s="8"/>
      <c r="P56" s="8"/>
    </row>
    <row r="57" spans="1:16" ht="11" customHeight="1" x14ac:dyDescent="0.35">
      <c r="A57" s="36"/>
      <c r="B57" s="36"/>
      <c r="C57" s="7" t="s">
        <v>6168</v>
      </c>
      <c r="D57" s="4" t="s">
        <v>1847</v>
      </c>
      <c r="E57" s="6"/>
      <c r="F57" s="5" t="s">
        <v>6186</v>
      </c>
      <c r="G57" s="8"/>
      <c r="H57" s="8"/>
      <c r="I57" s="8"/>
      <c r="J57" s="5" t="s">
        <v>5904</v>
      </c>
      <c r="K57" s="8"/>
      <c r="L57" s="5" t="s">
        <v>5888</v>
      </c>
      <c r="M57" s="8"/>
      <c r="N57" s="8"/>
      <c r="O57" s="8"/>
      <c r="P57" s="8"/>
    </row>
    <row r="58" spans="1:16" ht="11" customHeight="1" x14ac:dyDescent="0.35">
      <c r="A58" s="36"/>
      <c r="B58" s="36"/>
      <c r="C58" s="7" t="s">
        <v>6169</v>
      </c>
      <c r="D58" s="4" t="s">
        <v>6215</v>
      </c>
      <c r="E58" s="6"/>
      <c r="F58" s="5" t="s">
        <v>6186</v>
      </c>
      <c r="G58" s="8"/>
      <c r="H58" s="8"/>
      <c r="I58" s="8"/>
      <c r="J58" s="5" t="s">
        <v>5905</v>
      </c>
      <c r="K58" s="8"/>
      <c r="L58" s="5" t="s">
        <v>5888</v>
      </c>
      <c r="M58" s="8"/>
      <c r="N58" s="8"/>
      <c r="O58" s="8"/>
      <c r="P58" s="8"/>
    </row>
    <row r="59" spans="1:16" ht="11" customHeight="1" x14ac:dyDescent="0.35">
      <c r="A59" s="36"/>
      <c r="B59" s="36"/>
      <c r="C59" s="7" t="s">
        <v>6170</v>
      </c>
      <c r="D59" s="4" t="s">
        <v>6216</v>
      </c>
      <c r="E59" s="6"/>
      <c r="F59" s="5" t="s">
        <v>6186</v>
      </c>
      <c r="G59" s="8"/>
      <c r="H59" s="8"/>
      <c r="I59" s="8"/>
      <c r="J59" s="5" t="s">
        <v>5906</v>
      </c>
      <c r="K59" s="8"/>
      <c r="L59" s="5" t="s">
        <v>5888</v>
      </c>
      <c r="M59" s="8"/>
      <c r="N59" s="8"/>
      <c r="O59" s="8"/>
      <c r="P59" s="8"/>
    </row>
    <row r="60" spans="1:16" ht="11" customHeight="1" x14ac:dyDescent="0.35">
      <c r="A60" s="36"/>
      <c r="B60" s="36"/>
      <c r="C60" s="7" t="s">
        <v>6171</v>
      </c>
      <c r="D60" s="4" t="s">
        <v>6217</v>
      </c>
      <c r="E60" s="6"/>
      <c r="F60" s="5" t="s">
        <v>6186</v>
      </c>
      <c r="G60" s="8"/>
      <c r="H60" s="8"/>
      <c r="I60" s="8"/>
      <c r="J60" s="5" t="s">
        <v>5907</v>
      </c>
      <c r="K60" s="8"/>
      <c r="L60" s="5" t="s">
        <v>5888</v>
      </c>
      <c r="M60" s="8"/>
      <c r="N60" s="8"/>
      <c r="O60" s="8"/>
      <c r="P60" s="8"/>
    </row>
    <row r="61" spans="1:16" ht="11" customHeight="1" x14ac:dyDescent="0.35">
      <c r="A61" s="36"/>
      <c r="B61" s="36"/>
      <c r="C61" s="7" t="s">
        <v>6172</v>
      </c>
      <c r="D61" s="4" t="s">
        <v>6218</v>
      </c>
      <c r="E61" s="6"/>
      <c r="F61" s="5" t="s">
        <v>6186</v>
      </c>
      <c r="G61" s="8"/>
      <c r="H61" s="8"/>
      <c r="I61" s="8"/>
      <c r="J61" s="5" t="s">
        <v>5908</v>
      </c>
      <c r="K61" s="8"/>
      <c r="L61" s="5" t="s">
        <v>5888</v>
      </c>
      <c r="M61" s="8"/>
      <c r="N61" s="8"/>
      <c r="O61" s="8"/>
      <c r="P61" s="8"/>
    </row>
    <row r="62" spans="1:16" ht="11" customHeight="1" x14ac:dyDescent="0.35">
      <c r="A62" s="36"/>
      <c r="B62" s="36"/>
      <c r="C62" s="7" t="s">
        <v>6173</v>
      </c>
      <c r="D62" s="4" t="s">
        <v>6219</v>
      </c>
      <c r="E62" s="6"/>
      <c r="F62" s="5" t="s">
        <v>6186</v>
      </c>
      <c r="G62" s="8"/>
      <c r="H62" s="8"/>
      <c r="I62" s="8"/>
      <c r="J62" s="5" t="s">
        <v>5909</v>
      </c>
      <c r="K62" s="8"/>
      <c r="L62" s="5" t="s">
        <v>5888</v>
      </c>
      <c r="M62" s="8"/>
      <c r="N62" s="8"/>
      <c r="O62" s="8"/>
      <c r="P62" s="8"/>
    </row>
    <row r="63" spans="1:16" ht="11" customHeight="1" x14ac:dyDescent="0.35">
      <c r="A63" s="36"/>
      <c r="B63" s="36"/>
      <c r="C63" s="7" t="s">
        <v>6174</v>
      </c>
      <c r="D63" s="4" t="s">
        <v>6220</v>
      </c>
      <c r="E63" s="6"/>
      <c r="F63" s="5" t="s">
        <v>6186</v>
      </c>
      <c r="G63" s="8"/>
      <c r="H63" s="8"/>
      <c r="I63" s="8"/>
      <c r="J63" s="5" t="s">
        <v>5910</v>
      </c>
      <c r="K63" s="8"/>
      <c r="L63" s="5" t="s">
        <v>5888</v>
      </c>
      <c r="M63" s="8"/>
      <c r="N63" s="8"/>
      <c r="O63" s="8"/>
      <c r="P63" s="8"/>
    </row>
    <row r="64" spans="1:16" ht="11" customHeight="1" x14ac:dyDescent="0.35">
      <c r="A64" s="36"/>
      <c r="B64" s="36"/>
      <c r="C64" s="7" t="s">
        <v>6175</v>
      </c>
      <c r="D64" s="4" t="s">
        <v>6221</v>
      </c>
      <c r="E64" s="6"/>
      <c r="F64" s="5" t="s">
        <v>6186</v>
      </c>
      <c r="G64" s="8"/>
      <c r="H64" s="8"/>
      <c r="I64" s="8"/>
      <c r="J64" s="5" t="s">
        <v>5911</v>
      </c>
      <c r="K64" s="8"/>
      <c r="L64" s="5" t="s">
        <v>5888</v>
      </c>
      <c r="M64" s="8"/>
      <c r="N64" s="8"/>
      <c r="O64" s="8"/>
      <c r="P64" s="8"/>
    </row>
    <row r="65" spans="1:16" ht="11" customHeight="1" x14ac:dyDescent="0.35">
      <c r="A65" s="36"/>
      <c r="B65" s="36"/>
      <c r="C65" s="7" t="s">
        <v>6176</v>
      </c>
      <c r="D65" s="4" t="s">
        <v>6222</v>
      </c>
      <c r="E65" s="6"/>
      <c r="F65" s="5" t="s">
        <v>6186</v>
      </c>
      <c r="G65" s="8"/>
      <c r="H65" s="8"/>
      <c r="I65" s="8"/>
      <c r="J65" s="5" t="s">
        <v>5887</v>
      </c>
      <c r="K65" s="8"/>
      <c r="L65" s="5" t="s">
        <v>5888</v>
      </c>
      <c r="M65" s="8"/>
      <c r="N65" s="8"/>
      <c r="O65" s="8"/>
      <c r="P65" s="8"/>
    </row>
    <row r="66" spans="1:16" ht="11" customHeight="1" x14ac:dyDescent="0.35">
      <c r="A66" s="36"/>
      <c r="B66" s="36"/>
      <c r="C66" s="7" t="s">
        <v>6177</v>
      </c>
      <c r="D66" s="4" t="s">
        <v>6223</v>
      </c>
      <c r="E66" s="6"/>
      <c r="F66" s="5" t="s">
        <v>6186</v>
      </c>
      <c r="G66" s="8"/>
      <c r="H66" s="8"/>
      <c r="I66" s="8"/>
      <c r="J66" s="5" t="s">
        <v>5912</v>
      </c>
      <c r="K66" s="8"/>
      <c r="L66" s="5" t="s">
        <v>5888</v>
      </c>
      <c r="M66" s="8"/>
      <c r="N66" s="8"/>
      <c r="O66" s="8"/>
      <c r="P66" s="8"/>
    </row>
    <row r="67" spans="1:16" ht="11" customHeight="1" x14ac:dyDescent="0.35">
      <c r="A67" s="36"/>
      <c r="B67" s="36"/>
      <c r="C67" s="7" t="s">
        <v>6178</v>
      </c>
      <c r="D67" s="9" t="s">
        <v>5507</v>
      </c>
      <c r="E67" s="6"/>
      <c r="F67" s="5" t="s">
        <v>6186</v>
      </c>
      <c r="G67" s="8"/>
      <c r="H67" s="8"/>
      <c r="I67" s="8"/>
      <c r="J67" s="5" t="s">
        <v>5913</v>
      </c>
      <c r="K67" s="8"/>
      <c r="L67" s="5" t="s">
        <v>5888</v>
      </c>
      <c r="M67" s="8"/>
      <c r="N67" s="8"/>
      <c r="O67" s="8"/>
      <c r="P67" s="8"/>
    </row>
  </sheetData>
  <mergeCells count="29">
    <mergeCell ref="D1:D2"/>
    <mergeCell ref="C1:C2"/>
    <mergeCell ref="F6:F7"/>
    <mergeCell ref="A38:A67"/>
    <mergeCell ref="B38:C38"/>
    <mergeCell ref="A8:A37"/>
    <mergeCell ref="B8:C8"/>
    <mergeCell ref="B42:C42"/>
    <mergeCell ref="B41:C41"/>
    <mergeCell ref="B40:C40"/>
    <mergeCell ref="B39:C39"/>
    <mergeCell ref="B44:B67"/>
    <mergeCell ref="B43:C43"/>
    <mergeCell ref="O6:O7"/>
    <mergeCell ref="B9:C9"/>
    <mergeCell ref="P6:P7"/>
    <mergeCell ref="B10:C10"/>
    <mergeCell ref="B14:B37"/>
    <mergeCell ref="L6:L7"/>
    <mergeCell ref="M6:M7"/>
    <mergeCell ref="N6:N7"/>
    <mergeCell ref="K6:K7"/>
    <mergeCell ref="B11:C11"/>
    <mergeCell ref="B12:C12"/>
    <mergeCell ref="B13:C13"/>
    <mergeCell ref="G6:G7"/>
    <mergeCell ref="H6:H7"/>
    <mergeCell ref="I6:I7"/>
    <mergeCell ref="J6:J7"/>
  </mergeCells>
  <dataValidations count="1">
    <dataValidation type="custom" allowBlank="1" showErrorMessage="1" errorTitle="Error" error="Data is of incorrect type!" sqref="E8:E67" xr:uid="{00000000-0002-0000-4401-000002000000}">
      <formula1>ISNUMBER(E8)</formula1>
    </dataValidation>
  </dataValidations>
  <hyperlinks>
    <hyperlink ref="A1" location="'Table of Contents'!A1" display="S.26.13.01.06 - Non-life and Health NSLT underwriting risk - Premium risk model data - Aggregate" xr:uid="{00000000-0004-0000-4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4401-000000000000}">
          <x14:formula1>
            <xm:f>Enumerations!$A$1059:$A$1059</xm:f>
          </x14:formula1>
          <xm:sqref>B3</xm:sqref>
        </x14:dataValidation>
        <x14:dataValidation type="list" allowBlank="1" showErrorMessage="1" errorTitle="Error" error="Data is of incorrect type!" xr:uid="{00000000-0002-0000-4401-000001000000}">
          <x14:formula1>
            <xm:f>Enumerations!$A$1060:$F$1060</xm:f>
          </x14:formula1>
          <xm:sqref>B4</xm:sqref>
        </x14:dataValidation>
      </x14:dataValidations>
    </ext>
  </extLst>
</worksheet>
</file>

<file path=xl/worksheets/sheet3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501-000000000000}">
  <sheetPr codeName="Sheet326">
    <pageSetUpPr autoPageBreaks="0"/>
  </sheetPr>
  <dimension ref="A1:P69"/>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6" width="15" customWidth="1"/>
  </cols>
  <sheetData>
    <row r="1" spans="1:16" ht="11" customHeight="1" x14ac:dyDescent="0.35">
      <c r="A1" s="1" t="s">
        <v>6230</v>
      </c>
      <c r="C1" s="33" t="s">
        <v>20</v>
      </c>
      <c r="D1" s="33" t="s">
        <v>492</v>
      </c>
      <c r="E1" s="33" t="s">
        <v>4942</v>
      </c>
    </row>
    <row r="2" spans="1:16" x14ac:dyDescent="0.35">
      <c r="C2" s="34"/>
      <c r="D2" s="34"/>
      <c r="E2" s="34"/>
    </row>
    <row r="3" spans="1:16" ht="10" customHeight="1" x14ac:dyDescent="0.35">
      <c r="A3" s="3" t="s">
        <v>2</v>
      </c>
      <c r="B3" s="2"/>
      <c r="C3" s="8"/>
      <c r="D3" s="8"/>
      <c r="E3" s="8"/>
    </row>
    <row r="4" spans="1:16" ht="11" customHeight="1" x14ac:dyDescent="0.35">
      <c r="A4" s="3" t="s">
        <v>1742</v>
      </c>
      <c r="B4" s="2"/>
      <c r="C4" s="8"/>
      <c r="D4" s="5" t="s">
        <v>6190</v>
      </c>
      <c r="E4" s="8"/>
    </row>
    <row r="5" spans="1:16" ht="11" customHeight="1" x14ac:dyDescent="0.35">
      <c r="A5" s="3" t="s">
        <v>6149</v>
      </c>
      <c r="B5" s="2"/>
      <c r="C5" s="8"/>
      <c r="D5" s="8"/>
      <c r="E5" s="5" t="s">
        <v>6229</v>
      </c>
    </row>
    <row r="7" spans="1:16" ht="11" customHeight="1" x14ac:dyDescent="0.35">
      <c r="E7" s="3" t="s">
        <v>6189</v>
      </c>
      <c r="F7" s="33" t="s">
        <v>14</v>
      </c>
      <c r="G7" s="33" t="s">
        <v>484</v>
      </c>
      <c r="H7" s="33" t="s">
        <v>4953</v>
      </c>
      <c r="I7" s="33" t="s">
        <v>1750</v>
      </c>
      <c r="J7" s="33" t="s">
        <v>5883</v>
      </c>
      <c r="K7" s="33" t="s">
        <v>3624</v>
      </c>
      <c r="L7" s="33" t="s">
        <v>5884</v>
      </c>
      <c r="M7" s="33" t="s">
        <v>1572</v>
      </c>
      <c r="N7" s="33" t="s">
        <v>1475</v>
      </c>
      <c r="O7" s="33" t="s">
        <v>493</v>
      </c>
      <c r="P7" s="33" t="s">
        <v>1476</v>
      </c>
    </row>
    <row r="8" spans="1:16" ht="11" customHeight="1" x14ac:dyDescent="0.35">
      <c r="E8" s="4" t="s">
        <v>1590</v>
      </c>
      <c r="F8" s="34"/>
      <c r="G8" s="34"/>
      <c r="H8" s="34"/>
      <c r="I8" s="34"/>
      <c r="J8" s="34"/>
      <c r="K8" s="34"/>
      <c r="L8" s="34"/>
      <c r="M8" s="34"/>
      <c r="N8" s="34"/>
      <c r="O8" s="34"/>
      <c r="P8" s="34"/>
    </row>
    <row r="9" spans="1:16" ht="11" customHeight="1" x14ac:dyDescent="0.35">
      <c r="A9" s="37" t="s">
        <v>6151</v>
      </c>
      <c r="B9" s="37" t="s">
        <v>1794</v>
      </c>
      <c r="C9" s="36"/>
      <c r="D9" s="4" t="s">
        <v>1439</v>
      </c>
      <c r="E9" s="6"/>
      <c r="F9" s="5" t="s">
        <v>6224</v>
      </c>
      <c r="G9" s="5" t="s">
        <v>488</v>
      </c>
      <c r="H9" s="8"/>
      <c r="I9" s="5" t="s">
        <v>1755</v>
      </c>
      <c r="J9" s="8"/>
      <c r="K9" s="8"/>
      <c r="L9" s="8"/>
      <c r="M9" s="8"/>
      <c r="N9" s="5" t="s">
        <v>1785</v>
      </c>
      <c r="O9" s="5" t="s">
        <v>495</v>
      </c>
      <c r="P9" s="8"/>
    </row>
    <row r="10" spans="1:16" ht="11" customHeight="1" x14ac:dyDescent="0.35">
      <c r="A10" s="36"/>
      <c r="B10" s="37" t="s">
        <v>6201</v>
      </c>
      <c r="C10" s="36"/>
      <c r="D10" s="4" t="s">
        <v>1440</v>
      </c>
      <c r="E10" s="6"/>
      <c r="F10" s="5" t="s">
        <v>6224</v>
      </c>
      <c r="G10" s="5" t="s">
        <v>488</v>
      </c>
      <c r="H10" s="8"/>
      <c r="I10" s="5" t="s">
        <v>1770</v>
      </c>
      <c r="J10" s="8"/>
      <c r="K10" s="8"/>
      <c r="L10" s="8"/>
      <c r="M10" s="8"/>
      <c r="N10" s="8"/>
      <c r="O10" s="5" t="s">
        <v>495</v>
      </c>
      <c r="P10" s="8"/>
    </row>
    <row r="11" spans="1:16" ht="11" customHeight="1" x14ac:dyDescent="0.35">
      <c r="A11" s="36"/>
      <c r="B11" s="37" t="s">
        <v>6202</v>
      </c>
      <c r="C11" s="36"/>
      <c r="D11" s="4" t="s">
        <v>1441</v>
      </c>
      <c r="E11" s="6"/>
      <c r="F11" s="5" t="s">
        <v>6224</v>
      </c>
      <c r="G11" s="5" t="s">
        <v>488</v>
      </c>
      <c r="H11" s="8"/>
      <c r="I11" s="5" t="s">
        <v>6228</v>
      </c>
      <c r="J11" s="8"/>
      <c r="K11" s="5" t="s">
        <v>3625</v>
      </c>
      <c r="L11" s="8"/>
      <c r="M11" s="5" t="s">
        <v>6227</v>
      </c>
      <c r="N11" s="8"/>
      <c r="O11" s="5" t="s">
        <v>495</v>
      </c>
      <c r="P11" s="8"/>
    </row>
    <row r="12" spans="1:16" ht="11" customHeight="1" x14ac:dyDescent="0.35">
      <c r="A12" s="36"/>
      <c r="B12" s="37" t="s">
        <v>6203</v>
      </c>
      <c r="C12" s="36"/>
      <c r="D12" s="4" t="s">
        <v>1442</v>
      </c>
      <c r="E12" s="6"/>
      <c r="F12" s="5" t="s">
        <v>6224</v>
      </c>
      <c r="G12" s="5" t="s">
        <v>488</v>
      </c>
      <c r="H12" s="8"/>
      <c r="I12" s="5" t="s">
        <v>6226</v>
      </c>
      <c r="J12" s="8"/>
      <c r="K12" s="8"/>
      <c r="L12" s="8"/>
      <c r="M12" s="5" t="s">
        <v>6227</v>
      </c>
      <c r="N12" s="8"/>
      <c r="O12" s="5" t="s">
        <v>495</v>
      </c>
      <c r="P12" s="8"/>
    </row>
    <row r="13" spans="1:16" ht="11" customHeight="1" x14ac:dyDescent="0.35">
      <c r="A13" s="36"/>
      <c r="B13" s="37" t="s">
        <v>6204</v>
      </c>
      <c r="C13" s="36"/>
      <c r="D13" s="4" t="s">
        <v>1444</v>
      </c>
      <c r="E13" s="6"/>
      <c r="F13" s="5" t="s">
        <v>6181</v>
      </c>
      <c r="G13" s="8"/>
      <c r="H13" s="8"/>
      <c r="I13" s="8"/>
      <c r="J13" s="8"/>
      <c r="K13" s="8"/>
      <c r="L13" s="8"/>
      <c r="M13" s="8"/>
      <c r="N13" s="8"/>
      <c r="O13" s="5" t="s">
        <v>495</v>
      </c>
      <c r="P13" s="5" t="s">
        <v>1542</v>
      </c>
    </row>
    <row r="14" spans="1:16" ht="11" customHeight="1" x14ac:dyDescent="0.35">
      <c r="A14" s="36"/>
      <c r="B14" s="37" t="s">
        <v>4245</v>
      </c>
      <c r="C14" s="36"/>
      <c r="D14" s="4" t="s">
        <v>638</v>
      </c>
      <c r="E14" s="6"/>
      <c r="F14" s="5" t="s">
        <v>5886</v>
      </c>
      <c r="G14" s="8"/>
      <c r="H14" s="5" t="s">
        <v>4997</v>
      </c>
      <c r="I14" s="8"/>
      <c r="J14" s="8"/>
      <c r="K14" s="8"/>
      <c r="L14" s="8"/>
      <c r="M14" s="8"/>
      <c r="N14" s="8"/>
      <c r="O14" s="5" t="s">
        <v>495</v>
      </c>
      <c r="P14" s="8"/>
    </row>
    <row r="15" spans="1:16" ht="11" customHeight="1" x14ac:dyDescent="0.35">
      <c r="A15" s="36"/>
      <c r="B15" s="37" t="s">
        <v>6154</v>
      </c>
      <c r="C15" s="7" t="s">
        <v>6155</v>
      </c>
      <c r="D15" s="4" t="s">
        <v>640</v>
      </c>
      <c r="E15" s="6"/>
      <c r="F15" s="5" t="s">
        <v>6185</v>
      </c>
      <c r="G15" s="8"/>
      <c r="H15" s="8"/>
      <c r="I15" s="8"/>
      <c r="J15" s="8"/>
      <c r="K15" s="8"/>
      <c r="L15" s="5" t="s">
        <v>5888</v>
      </c>
      <c r="M15" s="5" t="s">
        <v>3847</v>
      </c>
      <c r="N15" s="8"/>
      <c r="O15" s="8"/>
      <c r="P15" s="8"/>
    </row>
    <row r="16" spans="1:16" ht="11" customHeight="1" x14ac:dyDescent="0.35">
      <c r="A16" s="36"/>
      <c r="B16" s="36"/>
      <c r="C16" s="7" t="s">
        <v>6156</v>
      </c>
      <c r="D16" s="4" t="s">
        <v>642</v>
      </c>
      <c r="E16" s="6"/>
      <c r="F16" s="5" t="s">
        <v>6185</v>
      </c>
      <c r="G16" s="8"/>
      <c r="H16" s="8"/>
      <c r="I16" s="8"/>
      <c r="J16" s="8"/>
      <c r="K16" s="8"/>
      <c r="L16" s="5" t="s">
        <v>5888</v>
      </c>
      <c r="M16" s="5" t="s">
        <v>5892</v>
      </c>
      <c r="N16" s="8"/>
      <c r="O16" s="8"/>
      <c r="P16" s="8"/>
    </row>
    <row r="17" spans="1:16" ht="11" customHeight="1" x14ac:dyDescent="0.35">
      <c r="A17" s="36"/>
      <c r="B17" s="36"/>
      <c r="C17" s="7" t="s">
        <v>6157</v>
      </c>
      <c r="D17" s="4" t="s">
        <v>644</v>
      </c>
      <c r="E17" s="6"/>
      <c r="F17" s="5" t="s">
        <v>6185</v>
      </c>
      <c r="G17" s="8"/>
      <c r="H17" s="8"/>
      <c r="I17" s="8"/>
      <c r="J17" s="5" t="s">
        <v>5893</v>
      </c>
      <c r="K17" s="8"/>
      <c r="L17" s="5" t="s">
        <v>5888</v>
      </c>
      <c r="M17" s="8"/>
      <c r="N17" s="8"/>
      <c r="O17" s="8"/>
      <c r="P17" s="8"/>
    </row>
    <row r="18" spans="1:16" ht="11" customHeight="1" x14ac:dyDescent="0.35">
      <c r="A18" s="36"/>
      <c r="B18" s="36"/>
      <c r="C18" s="7" t="s">
        <v>6158</v>
      </c>
      <c r="D18" s="4" t="s">
        <v>823</v>
      </c>
      <c r="E18" s="6"/>
      <c r="F18" s="5" t="s">
        <v>6185</v>
      </c>
      <c r="G18" s="8"/>
      <c r="H18" s="8"/>
      <c r="I18" s="8"/>
      <c r="J18" s="5" t="s">
        <v>5894</v>
      </c>
      <c r="K18" s="8"/>
      <c r="L18" s="5" t="s">
        <v>5888</v>
      </c>
      <c r="M18" s="8"/>
      <c r="N18" s="8"/>
      <c r="O18" s="8"/>
      <c r="P18" s="8"/>
    </row>
    <row r="19" spans="1:16" ht="11" customHeight="1" x14ac:dyDescent="0.35">
      <c r="A19" s="36"/>
      <c r="B19" s="36"/>
      <c r="C19" s="7" t="s">
        <v>6159</v>
      </c>
      <c r="D19" s="4" t="s">
        <v>825</v>
      </c>
      <c r="E19" s="6"/>
      <c r="F19" s="5" t="s">
        <v>6185</v>
      </c>
      <c r="G19" s="8"/>
      <c r="H19" s="8"/>
      <c r="I19" s="8"/>
      <c r="J19" s="5" t="s">
        <v>5895</v>
      </c>
      <c r="K19" s="8"/>
      <c r="L19" s="5" t="s">
        <v>5888</v>
      </c>
      <c r="M19" s="8"/>
      <c r="N19" s="8"/>
      <c r="O19" s="8"/>
      <c r="P19" s="8"/>
    </row>
    <row r="20" spans="1:16" ht="11" customHeight="1" x14ac:dyDescent="0.35">
      <c r="A20" s="36"/>
      <c r="B20" s="36"/>
      <c r="C20" s="7" t="s">
        <v>6160</v>
      </c>
      <c r="D20" s="4" t="s">
        <v>827</v>
      </c>
      <c r="E20" s="6"/>
      <c r="F20" s="5" t="s">
        <v>6185</v>
      </c>
      <c r="G20" s="8"/>
      <c r="H20" s="8"/>
      <c r="I20" s="8"/>
      <c r="J20" s="5" t="s">
        <v>5896</v>
      </c>
      <c r="K20" s="8"/>
      <c r="L20" s="5" t="s">
        <v>5888</v>
      </c>
      <c r="M20" s="8"/>
      <c r="N20" s="8"/>
      <c r="O20" s="8"/>
      <c r="P20" s="8"/>
    </row>
    <row r="21" spans="1:16" ht="11" customHeight="1" x14ac:dyDescent="0.35">
      <c r="A21" s="36"/>
      <c r="B21" s="36"/>
      <c r="C21" s="7" t="s">
        <v>6161</v>
      </c>
      <c r="D21" s="4" t="s">
        <v>829</v>
      </c>
      <c r="E21" s="6"/>
      <c r="F21" s="5" t="s">
        <v>6185</v>
      </c>
      <c r="G21" s="8"/>
      <c r="H21" s="8"/>
      <c r="I21" s="8"/>
      <c r="J21" s="5" t="s">
        <v>5897</v>
      </c>
      <c r="K21" s="8"/>
      <c r="L21" s="5" t="s">
        <v>5888</v>
      </c>
      <c r="M21" s="8"/>
      <c r="N21" s="8"/>
      <c r="O21" s="8"/>
      <c r="P21" s="8"/>
    </row>
    <row r="22" spans="1:16" ht="11" customHeight="1" x14ac:dyDescent="0.35">
      <c r="A22" s="36"/>
      <c r="B22" s="36"/>
      <c r="C22" s="7" t="s">
        <v>6162</v>
      </c>
      <c r="D22" s="4" t="s">
        <v>646</v>
      </c>
      <c r="E22" s="6"/>
      <c r="F22" s="5" t="s">
        <v>6185</v>
      </c>
      <c r="G22" s="8"/>
      <c r="H22" s="8"/>
      <c r="I22" s="8"/>
      <c r="J22" s="5" t="s">
        <v>5898</v>
      </c>
      <c r="K22" s="8"/>
      <c r="L22" s="5" t="s">
        <v>5888</v>
      </c>
      <c r="M22" s="8"/>
      <c r="N22" s="8"/>
      <c r="O22" s="8"/>
      <c r="P22" s="8"/>
    </row>
    <row r="23" spans="1:16" ht="11" customHeight="1" x14ac:dyDescent="0.35">
      <c r="A23" s="36"/>
      <c r="B23" s="36"/>
      <c r="C23" s="7" t="s">
        <v>6163</v>
      </c>
      <c r="D23" s="4" t="s">
        <v>648</v>
      </c>
      <c r="E23" s="6"/>
      <c r="F23" s="5" t="s">
        <v>6185</v>
      </c>
      <c r="G23" s="8"/>
      <c r="H23" s="8"/>
      <c r="I23" s="8"/>
      <c r="J23" s="5" t="s">
        <v>5899</v>
      </c>
      <c r="K23" s="8"/>
      <c r="L23" s="5" t="s">
        <v>5888</v>
      </c>
      <c r="M23" s="8"/>
      <c r="N23" s="8"/>
      <c r="O23" s="8"/>
      <c r="P23" s="8"/>
    </row>
    <row r="24" spans="1:16" ht="11" customHeight="1" x14ac:dyDescent="0.35">
      <c r="A24" s="36"/>
      <c r="B24" s="36"/>
      <c r="C24" s="7" t="s">
        <v>6164</v>
      </c>
      <c r="D24" s="4" t="s">
        <v>650</v>
      </c>
      <c r="E24" s="6"/>
      <c r="F24" s="5" t="s">
        <v>6185</v>
      </c>
      <c r="G24" s="8"/>
      <c r="H24" s="8"/>
      <c r="I24" s="8"/>
      <c r="J24" s="5" t="s">
        <v>5900</v>
      </c>
      <c r="K24" s="8"/>
      <c r="L24" s="5" t="s">
        <v>5888</v>
      </c>
      <c r="M24" s="8"/>
      <c r="N24" s="8"/>
      <c r="O24" s="8"/>
      <c r="P24" s="8"/>
    </row>
    <row r="25" spans="1:16" ht="11" customHeight="1" x14ac:dyDescent="0.35">
      <c r="A25" s="36"/>
      <c r="B25" s="36"/>
      <c r="C25" s="7" t="s">
        <v>6165</v>
      </c>
      <c r="D25" s="4" t="s">
        <v>652</v>
      </c>
      <c r="E25" s="6"/>
      <c r="F25" s="5" t="s">
        <v>6185</v>
      </c>
      <c r="G25" s="8"/>
      <c r="H25" s="8"/>
      <c r="I25" s="8"/>
      <c r="J25" s="5" t="s">
        <v>5901</v>
      </c>
      <c r="K25" s="8"/>
      <c r="L25" s="5" t="s">
        <v>5888</v>
      </c>
      <c r="M25" s="8"/>
      <c r="N25" s="8"/>
      <c r="O25" s="8"/>
      <c r="P25" s="8"/>
    </row>
    <row r="26" spans="1:16" ht="11" customHeight="1" x14ac:dyDescent="0.35">
      <c r="A26" s="36"/>
      <c r="B26" s="36"/>
      <c r="C26" s="7" t="s">
        <v>6166</v>
      </c>
      <c r="D26" s="4" t="s">
        <v>831</v>
      </c>
      <c r="E26" s="6"/>
      <c r="F26" s="5" t="s">
        <v>6185</v>
      </c>
      <c r="G26" s="8"/>
      <c r="H26" s="8"/>
      <c r="I26" s="8"/>
      <c r="J26" s="5" t="s">
        <v>5902</v>
      </c>
      <c r="K26" s="8"/>
      <c r="L26" s="5" t="s">
        <v>5888</v>
      </c>
      <c r="M26" s="8"/>
      <c r="N26" s="8"/>
      <c r="O26" s="8"/>
      <c r="P26" s="8"/>
    </row>
    <row r="27" spans="1:16" ht="11" customHeight="1" x14ac:dyDescent="0.35">
      <c r="A27" s="36"/>
      <c r="B27" s="36"/>
      <c r="C27" s="7" t="s">
        <v>6167</v>
      </c>
      <c r="D27" s="4" t="s">
        <v>1452</v>
      </c>
      <c r="E27" s="6"/>
      <c r="F27" s="5" t="s">
        <v>6185</v>
      </c>
      <c r="G27" s="8"/>
      <c r="H27" s="8"/>
      <c r="I27" s="8"/>
      <c r="J27" s="5" t="s">
        <v>5903</v>
      </c>
      <c r="K27" s="8"/>
      <c r="L27" s="5" t="s">
        <v>5888</v>
      </c>
      <c r="M27" s="8"/>
      <c r="N27" s="8"/>
      <c r="O27" s="8"/>
      <c r="P27" s="8"/>
    </row>
    <row r="28" spans="1:16" ht="11" customHeight="1" x14ac:dyDescent="0.35">
      <c r="A28" s="36"/>
      <c r="B28" s="36"/>
      <c r="C28" s="7" t="s">
        <v>6168</v>
      </c>
      <c r="D28" s="4" t="s">
        <v>1454</v>
      </c>
      <c r="E28" s="6"/>
      <c r="F28" s="5" t="s">
        <v>6185</v>
      </c>
      <c r="G28" s="8"/>
      <c r="H28" s="8"/>
      <c r="I28" s="8"/>
      <c r="J28" s="5" t="s">
        <v>5904</v>
      </c>
      <c r="K28" s="8"/>
      <c r="L28" s="5" t="s">
        <v>5888</v>
      </c>
      <c r="M28" s="8"/>
      <c r="N28" s="8"/>
      <c r="O28" s="8"/>
      <c r="P28" s="8"/>
    </row>
    <row r="29" spans="1:16" ht="11" customHeight="1" x14ac:dyDescent="0.35">
      <c r="A29" s="36"/>
      <c r="B29" s="36"/>
      <c r="C29" s="7" t="s">
        <v>6169</v>
      </c>
      <c r="D29" s="4" t="s">
        <v>1456</v>
      </c>
      <c r="E29" s="6"/>
      <c r="F29" s="5" t="s">
        <v>6185</v>
      </c>
      <c r="G29" s="8"/>
      <c r="H29" s="8"/>
      <c r="I29" s="8"/>
      <c r="J29" s="5" t="s">
        <v>5905</v>
      </c>
      <c r="K29" s="8"/>
      <c r="L29" s="5" t="s">
        <v>5888</v>
      </c>
      <c r="M29" s="8"/>
      <c r="N29" s="8"/>
      <c r="O29" s="8"/>
      <c r="P29" s="8"/>
    </row>
    <row r="30" spans="1:16" ht="11" customHeight="1" x14ac:dyDescent="0.35">
      <c r="A30" s="36"/>
      <c r="B30" s="36"/>
      <c r="C30" s="7" t="s">
        <v>6170</v>
      </c>
      <c r="D30" s="4" t="s">
        <v>1458</v>
      </c>
      <c r="E30" s="6"/>
      <c r="F30" s="5" t="s">
        <v>6185</v>
      </c>
      <c r="G30" s="8"/>
      <c r="H30" s="8"/>
      <c r="I30" s="8"/>
      <c r="J30" s="5" t="s">
        <v>5906</v>
      </c>
      <c r="K30" s="8"/>
      <c r="L30" s="5" t="s">
        <v>5888</v>
      </c>
      <c r="M30" s="8"/>
      <c r="N30" s="8"/>
      <c r="O30" s="8"/>
      <c r="P30" s="8"/>
    </row>
    <row r="31" spans="1:16" ht="11" customHeight="1" x14ac:dyDescent="0.35">
      <c r="A31" s="36"/>
      <c r="B31" s="36"/>
      <c r="C31" s="7" t="s">
        <v>6171</v>
      </c>
      <c r="D31" s="4" t="s">
        <v>1460</v>
      </c>
      <c r="E31" s="6"/>
      <c r="F31" s="5" t="s">
        <v>6185</v>
      </c>
      <c r="G31" s="8"/>
      <c r="H31" s="8"/>
      <c r="I31" s="8"/>
      <c r="J31" s="5" t="s">
        <v>5907</v>
      </c>
      <c r="K31" s="8"/>
      <c r="L31" s="5" t="s">
        <v>5888</v>
      </c>
      <c r="M31" s="8"/>
      <c r="N31" s="8"/>
      <c r="O31" s="8"/>
      <c r="P31" s="8"/>
    </row>
    <row r="32" spans="1:16" ht="11" customHeight="1" x14ac:dyDescent="0.35">
      <c r="A32" s="36"/>
      <c r="B32" s="36"/>
      <c r="C32" s="7" t="s">
        <v>6172</v>
      </c>
      <c r="D32" s="4" t="s">
        <v>1462</v>
      </c>
      <c r="E32" s="6"/>
      <c r="F32" s="5" t="s">
        <v>6185</v>
      </c>
      <c r="G32" s="8"/>
      <c r="H32" s="8"/>
      <c r="I32" s="8"/>
      <c r="J32" s="5" t="s">
        <v>5908</v>
      </c>
      <c r="K32" s="8"/>
      <c r="L32" s="5" t="s">
        <v>5888</v>
      </c>
      <c r="M32" s="8"/>
      <c r="N32" s="8"/>
      <c r="O32" s="8"/>
      <c r="P32" s="8"/>
    </row>
    <row r="33" spans="1:16" ht="11" customHeight="1" x14ac:dyDescent="0.35">
      <c r="A33" s="36"/>
      <c r="B33" s="36"/>
      <c r="C33" s="7" t="s">
        <v>6173</v>
      </c>
      <c r="D33" s="4" t="s">
        <v>1464</v>
      </c>
      <c r="E33" s="6"/>
      <c r="F33" s="5" t="s">
        <v>6185</v>
      </c>
      <c r="G33" s="8"/>
      <c r="H33" s="8"/>
      <c r="I33" s="8"/>
      <c r="J33" s="5" t="s">
        <v>5909</v>
      </c>
      <c r="K33" s="8"/>
      <c r="L33" s="5" t="s">
        <v>5888</v>
      </c>
      <c r="M33" s="8"/>
      <c r="N33" s="8"/>
      <c r="O33" s="8"/>
      <c r="P33" s="8"/>
    </row>
    <row r="34" spans="1:16" ht="11" customHeight="1" x14ac:dyDescent="0.35">
      <c r="A34" s="36"/>
      <c r="B34" s="36"/>
      <c r="C34" s="7" t="s">
        <v>6174</v>
      </c>
      <c r="D34" s="4" t="s">
        <v>1466</v>
      </c>
      <c r="E34" s="6"/>
      <c r="F34" s="5" t="s">
        <v>6185</v>
      </c>
      <c r="G34" s="8"/>
      <c r="H34" s="8"/>
      <c r="I34" s="8"/>
      <c r="J34" s="5" t="s">
        <v>5910</v>
      </c>
      <c r="K34" s="8"/>
      <c r="L34" s="5" t="s">
        <v>5888</v>
      </c>
      <c r="M34" s="8"/>
      <c r="N34" s="8"/>
      <c r="O34" s="8"/>
      <c r="P34" s="8"/>
    </row>
    <row r="35" spans="1:16" ht="11" customHeight="1" x14ac:dyDescent="0.35">
      <c r="A35" s="36"/>
      <c r="B35" s="36"/>
      <c r="C35" s="7" t="s">
        <v>6175</v>
      </c>
      <c r="D35" s="4" t="s">
        <v>1468</v>
      </c>
      <c r="E35" s="6"/>
      <c r="F35" s="5" t="s">
        <v>6185</v>
      </c>
      <c r="G35" s="8"/>
      <c r="H35" s="8"/>
      <c r="I35" s="8"/>
      <c r="J35" s="5" t="s">
        <v>5911</v>
      </c>
      <c r="K35" s="8"/>
      <c r="L35" s="5" t="s">
        <v>5888</v>
      </c>
      <c r="M35" s="8"/>
      <c r="N35" s="8"/>
      <c r="O35" s="8"/>
      <c r="P35" s="8"/>
    </row>
    <row r="36" spans="1:16" ht="11" customHeight="1" x14ac:dyDescent="0.35">
      <c r="A36" s="36"/>
      <c r="B36" s="36"/>
      <c r="C36" s="7" t="s">
        <v>6176</v>
      </c>
      <c r="D36" s="4" t="s">
        <v>1470</v>
      </c>
      <c r="E36" s="6"/>
      <c r="F36" s="5" t="s">
        <v>6185</v>
      </c>
      <c r="G36" s="8"/>
      <c r="H36" s="8"/>
      <c r="I36" s="8"/>
      <c r="J36" s="5" t="s">
        <v>5887</v>
      </c>
      <c r="K36" s="8"/>
      <c r="L36" s="5" t="s">
        <v>5888</v>
      </c>
      <c r="M36" s="8"/>
      <c r="N36" s="8"/>
      <c r="O36" s="8"/>
      <c r="P36" s="8"/>
    </row>
    <row r="37" spans="1:16" ht="11" customHeight="1" x14ac:dyDescent="0.35">
      <c r="A37" s="36"/>
      <c r="B37" s="36"/>
      <c r="C37" s="7" t="s">
        <v>6177</v>
      </c>
      <c r="D37" s="4" t="s">
        <v>6205</v>
      </c>
      <c r="E37" s="6"/>
      <c r="F37" s="5" t="s">
        <v>6185</v>
      </c>
      <c r="G37" s="8"/>
      <c r="H37" s="8"/>
      <c r="I37" s="8"/>
      <c r="J37" s="5" t="s">
        <v>5912</v>
      </c>
      <c r="K37" s="8"/>
      <c r="L37" s="5" t="s">
        <v>5888</v>
      </c>
      <c r="M37" s="8"/>
      <c r="N37" s="8"/>
      <c r="O37" s="8"/>
      <c r="P37" s="8"/>
    </row>
    <row r="38" spans="1:16" ht="11" customHeight="1" x14ac:dyDescent="0.35">
      <c r="A38" s="36"/>
      <c r="B38" s="36"/>
      <c r="C38" s="7" t="s">
        <v>6178</v>
      </c>
      <c r="D38" s="4" t="s">
        <v>1472</v>
      </c>
      <c r="E38" s="6"/>
      <c r="F38" s="5" t="s">
        <v>6185</v>
      </c>
      <c r="G38" s="8"/>
      <c r="H38" s="8"/>
      <c r="I38" s="8"/>
      <c r="J38" s="5" t="s">
        <v>5913</v>
      </c>
      <c r="K38" s="8"/>
      <c r="L38" s="5" t="s">
        <v>5888</v>
      </c>
      <c r="M38" s="8"/>
      <c r="N38" s="8"/>
      <c r="O38" s="8"/>
      <c r="P38" s="8"/>
    </row>
    <row r="39" spans="1:16" ht="11" customHeight="1" x14ac:dyDescent="0.35">
      <c r="A39" s="37" t="s">
        <v>6179</v>
      </c>
      <c r="B39" s="37" t="s">
        <v>6206</v>
      </c>
      <c r="C39" s="36"/>
      <c r="D39" s="4" t="s">
        <v>1840</v>
      </c>
      <c r="E39" s="6"/>
      <c r="F39" s="5" t="s">
        <v>6225</v>
      </c>
      <c r="G39" s="5" t="s">
        <v>488</v>
      </c>
      <c r="H39" s="8"/>
      <c r="I39" s="5" t="s">
        <v>1755</v>
      </c>
      <c r="J39" s="8"/>
      <c r="K39" s="8"/>
      <c r="L39" s="8"/>
      <c r="M39" s="8"/>
      <c r="N39" s="5" t="s">
        <v>1785</v>
      </c>
      <c r="O39" s="5" t="s">
        <v>495</v>
      </c>
      <c r="P39" s="8"/>
    </row>
    <row r="40" spans="1:16" ht="11" customHeight="1" x14ac:dyDescent="0.35">
      <c r="A40" s="36"/>
      <c r="B40" s="37" t="s">
        <v>6207</v>
      </c>
      <c r="C40" s="36"/>
      <c r="D40" s="4" t="s">
        <v>1841</v>
      </c>
      <c r="E40" s="6"/>
      <c r="F40" s="5" t="s">
        <v>6225</v>
      </c>
      <c r="G40" s="5" t="s">
        <v>488</v>
      </c>
      <c r="H40" s="8"/>
      <c r="I40" s="5" t="s">
        <v>1770</v>
      </c>
      <c r="J40" s="8"/>
      <c r="K40" s="8"/>
      <c r="L40" s="8"/>
      <c r="M40" s="8"/>
      <c r="N40" s="8"/>
      <c r="O40" s="5" t="s">
        <v>495</v>
      </c>
      <c r="P40" s="8"/>
    </row>
    <row r="41" spans="1:16" ht="11" customHeight="1" x14ac:dyDescent="0.35">
      <c r="A41" s="36"/>
      <c r="B41" s="37" t="s">
        <v>6208</v>
      </c>
      <c r="C41" s="36"/>
      <c r="D41" s="4" t="s">
        <v>1842</v>
      </c>
      <c r="E41" s="6"/>
      <c r="F41" s="5" t="s">
        <v>6225</v>
      </c>
      <c r="G41" s="5" t="s">
        <v>488</v>
      </c>
      <c r="H41" s="8"/>
      <c r="I41" s="5" t="s">
        <v>6228</v>
      </c>
      <c r="J41" s="8"/>
      <c r="K41" s="5" t="s">
        <v>3625</v>
      </c>
      <c r="L41" s="8"/>
      <c r="M41" s="5" t="s">
        <v>6227</v>
      </c>
      <c r="N41" s="8"/>
      <c r="O41" s="5" t="s">
        <v>495</v>
      </c>
      <c r="P41" s="8"/>
    </row>
    <row r="42" spans="1:16" ht="11" customHeight="1" x14ac:dyDescent="0.35">
      <c r="A42" s="36"/>
      <c r="B42" s="37" t="s">
        <v>6209</v>
      </c>
      <c r="C42" s="36"/>
      <c r="D42" s="4" t="s">
        <v>1843</v>
      </c>
      <c r="E42" s="6"/>
      <c r="F42" s="5" t="s">
        <v>6225</v>
      </c>
      <c r="G42" s="5" t="s">
        <v>488</v>
      </c>
      <c r="H42" s="8"/>
      <c r="I42" s="5" t="s">
        <v>6226</v>
      </c>
      <c r="J42" s="8"/>
      <c r="K42" s="8"/>
      <c r="L42" s="8"/>
      <c r="M42" s="5" t="s">
        <v>6227</v>
      </c>
      <c r="N42" s="8"/>
      <c r="O42" s="5" t="s">
        <v>495</v>
      </c>
      <c r="P42" s="8"/>
    </row>
    <row r="43" spans="1:16" ht="11" customHeight="1" x14ac:dyDescent="0.35">
      <c r="A43" s="36"/>
      <c r="B43" s="37" t="s">
        <v>6204</v>
      </c>
      <c r="C43" s="36"/>
      <c r="D43" s="4" t="s">
        <v>924</v>
      </c>
      <c r="E43" s="6"/>
      <c r="F43" s="5" t="s">
        <v>6183</v>
      </c>
      <c r="G43" s="8"/>
      <c r="H43" s="8"/>
      <c r="I43" s="8"/>
      <c r="J43" s="8"/>
      <c r="K43" s="8"/>
      <c r="L43" s="8"/>
      <c r="M43" s="8"/>
      <c r="N43" s="8"/>
      <c r="O43" s="5" t="s">
        <v>495</v>
      </c>
      <c r="P43" s="5" t="s">
        <v>1542</v>
      </c>
    </row>
    <row r="44" spans="1:16" ht="11" customHeight="1" x14ac:dyDescent="0.35">
      <c r="A44" s="36"/>
      <c r="B44" s="37" t="s">
        <v>4245</v>
      </c>
      <c r="C44" s="36"/>
      <c r="D44" s="4" t="s">
        <v>926</v>
      </c>
      <c r="E44" s="6"/>
      <c r="F44" s="5" t="s">
        <v>6184</v>
      </c>
      <c r="G44" s="8"/>
      <c r="H44" s="5" t="s">
        <v>4997</v>
      </c>
      <c r="I44" s="8"/>
      <c r="J44" s="8"/>
      <c r="K44" s="8"/>
      <c r="L44" s="8"/>
      <c r="M44" s="8"/>
      <c r="N44" s="8"/>
      <c r="O44" s="5" t="s">
        <v>495</v>
      </c>
      <c r="P44" s="8"/>
    </row>
    <row r="45" spans="1:16" ht="11" customHeight="1" x14ac:dyDescent="0.35">
      <c r="A45" s="36"/>
      <c r="B45" s="37" t="s">
        <v>6154</v>
      </c>
      <c r="C45" s="7" t="s">
        <v>6155</v>
      </c>
      <c r="D45" s="4" t="s">
        <v>6210</v>
      </c>
      <c r="E45" s="6"/>
      <c r="F45" s="5" t="s">
        <v>6186</v>
      </c>
      <c r="G45" s="8"/>
      <c r="H45" s="8"/>
      <c r="I45" s="8"/>
      <c r="J45" s="8"/>
      <c r="K45" s="8"/>
      <c r="L45" s="5" t="s">
        <v>5888</v>
      </c>
      <c r="M45" s="5" t="s">
        <v>3847</v>
      </c>
      <c r="N45" s="8"/>
      <c r="O45" s="8"/>
      <c r="P45" s="8"/>
    </row>
    <row r="46" spans="1:16" ht="11" customHeight="1" x14ac:dyDescent="0.35">
      <c r="A46" s="36"/>
      <c r="B46" s="36"/>
      <c r="C46" s="7" t="s">
        <v>6156</v>
      </c>
      <c r="D46" s="4" t="s">
        <v>928</v>
      </c>
      <c r="E46" s="6"/>
      <c r="F46" s="5" t="s">
        <v>6186</v>
      </c>
      <c r="G46" s="8"/>
      <c r="H46" s="8"/>
      <c r="I46" s="8"/>
      <c r="J46" s="8"/>
      <c r="K46" s="8"/>
      <c r="L46" s="5" t="s">
        <v>5888</v>
      </c>
      <c r="M46" s="5" t="s">
        <v>5892</v>
      </c>
      <c r="N46" s="8"/>
      <c r="O46" s="8"/>
      <c r="P46" s="8"/>
    </row>
    <row r="47" spans="1:16" ht="11" customHeight="1" x14ac:dyDescent="0.35">
      <c r="A47" s="36"/>
      <c r="B47" s="36"/>
      <c r="C47" s="7" t="s">
        <v>6157</v>
      </c>
      <c r="D47" s="4" t="s">
        <v>656</v>
      </c>
      <c r="E47" s="6"/>
      <c r="F47" s="5" t="s">
        <v>6186</v>
      </c>
      <c r="G47" s="8"/>
      <c r="H47" s="8"/>
      <c r="I47" s="8"/>
      <c r="J47" s="5" t="s">
        <v>5893</v>
      </c>
      <c r="K47" s="8"/>
      <c r="L47" s="5" t="s">
        <v>5888</v>
      </c>
      <c r="M47" s="8"/>
      <c r="N47" s="8"/>
      <c r="O47" s="8"/>
      <c r="P47" s="8"/>
    </row>
    <row r="48" spans="1:16" ht="11" customHeight="1" x14ac:dyDescent="0.35">
      <c r="A48" s="36"/>
      <c r="B48" s="36"/>
      <c r="C48" s="7" t="s">
        <v>6158</v>
      </c>
      <c r="D48" s="4" t="s">
        <v>1474</v>
      </c>
      <c r="E48" s="6"/>
      <c r="F48" s="5" t="s">
        <v>6186</v>
      </c>
      <c r="G48" s="8"/>
      <c r="H48" s="8"/>
      <c r="I48" s="8"/>
      <c r="J48" s="5" t="s">
        <v>5894</v>
      </c>
      <c r="K48" s="8"/>
      <c r="L48" s="5" t="s">
        <v>5888</v>
      </c>
      <c r="M48" s="8"/>
      <c r="N48" s="8"/>
      <c r="O48" s="8"/>
      <c r="P48" s="8"/>
    </row>
    <row r="49" spans="1:16" ht="11" customHeight="1" x14ac:dyDescent="0.35">
      <c r="A49" s="36"/>
      <c r="B49" s="36"/>
      <c r="C49" s="7" t="s">
        <v>6159</v>
      </c>
      <c r="D49" s="4" t="s">
        <v>1845</v>
      </c>
      <c r="E49" s="6"/>
      <c r="F49" s="5" t="s">
        <v>6186</v>
      </c>
      <c r="G49" s="8"/>
      <c r="H49" s="8"/>
      <c r="I49" s="8"/>
      <c r="J49" s="5" t="s">
        <v>5895</v>
      </c>
      <c r="K49" s="8"/>
      <c r="L49" s="5" t="s">
        <v>5888</v>
      </c>
      <c r="M49" s="8"/>
      <c r="N49" s="8"/>
      <c r="O49" s="8"/>
      <c r="P49" s="8"/>
    </row>
    <row r="50" spans="1:16" ht="11" customHeight="1" x14ac:dyDescent="0.35">
      <c r="A50" s="36"/>
      <c r="B50" s="36"/>
      <c r="C50" s="7" t="s">
        <v>6160</v>
      </c>
      <c r="D50" s="4" t="s">
        <v>1795</v>
      </c>
      <c r="E50" s="6"/>
      <c r="F50" s="5" t="s">
        <v>6186</v>
      </c>
      <c r="G50" s="8"/>
      <c r="H50" s="8"/>
      <c r="I50" s="8"/>
      <c r="J50" s="5" t="s">
        <v>5896</v>
      </c>
      <c r="K50" s="8"/>
      <c r="L50" s="5" t="s">
        <v>5888</v>
      </c>
      <c r="M50" s="8"/>
      <c r="N50" s="8"/>
      <c r="O50" s="8"/>
      <c r="P50" s="8"/>
    </row>
    <row r="51" spans="1:16" ht="11" customHeight="1" x14ac:dyDescent="0.35">
      <c r="A51" s="36"/>
      <c r="B51" s="36"/>
      <c r="C51" s="7" t="s">
        <v>6161</v>
      </c>
      <c r="D51" s="4" t="s">
        <v>1846</v>
      </c>
      <c r="E51" s="6"/>
      <c r="F51" s="5" t="s">
        <v>6186</v>
      </c>
      <c r="G51" s="8"/>
      <c r="H51" s="8"/>
      <c r="I51" s="8"/>
      <c r="J51" s="5" t="s">
        <v>5897</v>
      </c>
      <c r="K51" s="8"/>
      <c r="L51" s="5" t="s">
        <v>5888</v>
      </c>
      <c r="M51" s="8"/>
      <c r="N51" s="8"/>
      <c r="O51" s="8"/>
      <c r="P51" s="8"/>
    </row>
    <row r="52" spans="1:16" ht="11" customHeight="1" x14ac:dyDescent="0.35">
      <c r="A52" s="36"/>
      <c r="B52" s="36"/>
      <c r="C52" s="7" t="s">
        <v>6162</v>
      </c>
      <c r="D52" s="4" t="s">
        <v>1797</v>
      </c>
      <c r="E52" s="6"/>
      <c r="F52" s="5" t="s">
        <v>6186</v>
      </c>
      <c r="G52" s="8"/>
      <c r="H52" s="8"/>
      <c r="I52" s="8"/>
      <c r="J52" s="5" t="s">
        <v>5898</v>
      </c>
      <c r="K52" s="8"/>
      <c r="L52" s="5" t="s">
        <v>5888</v>
      </c>
      <c r="M52" s="8"/>
      <c r="N52" s="8"/>
      <c r="O52" s="8"/>
      <c r="P52" s="8"/>
    </row>
    <row r="53" spans="1:16" ht="11" customHeight="1" x14ac:dyDescent="0.35">
      <c r="A53" s="36"/>
      <c r="B53" s="36"/>
      <c r="C53" s="7" t="s">
        <v>6163</v>
      </c>
      <c r="D53" s="4" t="s">
        <v>5493</v>
      </c>
      <c r="E53" s="6"/>
      <c r="F53" s="5" t="s">
        <v>6186</v>
      </c>
      <c r="G53" s="8"/>
      <c r="H53" s="8"/>
      <c r="I53" s="8"/>
      <c r="J53" s="5" t="s">
        <v>5899</v>
      </c>
      <c r="K53" s="8"/>
      <c r="L53" s="5" t="s">
        <v>5888</v>
      </c>
      <c r="M53" s="8"/>
      <c r="N53" s="8"/>
      <c r="O53" s="8"/>
      <c r="P53" s="8"/>
    </row>
    <row r="54" spans="1:16" ht="11" customHeight="1" x14ac:dyDescent="0.35">
      <c r="A54" s="36"/>
      <c r="B54" s="36"/>
      <c r="C54" s="7" t="s">
        <v>6164</v>
      </c>
      <c r="D54" s="4" t="s">
        <v>6211</v>
      </c>
      <c r="E54" s="6"/>
      <c r="F54" s="5" t="s">
        <v>6186</v>
      </c>
      <c r="G54" s="8"/>
      <c r="H54" s="8"/>
      <c r="I54" s="8"/>
      <c r="J54" s="5" t="s">
        <v>5900</v>
      </c>
      <c r="K54" s="8"/>
      <c r="L54" s="5" t="s">
        <v>5888</v>
      </c>
      <c r="M54" s="8"/>
      <c r="N54" s="8"/>
      <c r="O54" s="8"/>
      <c r="P54" s="8"/>
    </row>
    <row r="55" spans="1:16" ht="11" customHeight="1" x14ac:dyDescent="0.35">
      <c r="A55" s="36"/>
      <c r="B55" s="36"/>
      <c r="C55" s="7" t="s">
        <v>6165</v>
      </c>
      <c r="D55" s="4" t="s">
        <v>6212</v>
      </c>
      <c r="E55" s="6"/>
      <c r="F55" s="5" t="s">
        <v>6186</v>
      </c>
      <c r="G55" s="8"/>
      <c r="H55" s="8"/>
      <c r="I55" s="8"/>
      <c r="J55" s="5" t="s">
        <v>5901</v>
      </c>
      <c r="K55" s="8"/>
      <c r="L55" s="5" t="s">
        <v>5888</v>
      </c>
      <c r="M55" s="8"/>
      <c r="N55" s="8"/>
      <c r="O55" s="8"/>
      <c r="P55" s="8"/>
    </row>
    <row r="56" spans="1:16" ht="11" customHeight="1" x14ac:dyDescent="0.35">
      <c r="A56" s="36"/>
      <c r="B56" s="36"/>
      <c r="C56" s="7" t="s">
        <v>6166</v>
      </c>
      <c r="D56" s="4" t="s">
        <v>6213</v>
      </c>
      <c r="E56" s="6"/>
      <c r="F56" s="5" t="s">
        <v>6186</v>
      </c>
      <c r="G56" s="8"/>
      <c r="H56" s="8"/>
      <c r="I56" s="8"/>
      <c r="J56" s="5" t="s">
        <v>5902</v>
      </c>
      <c r="K56" s="8"/>
      <c r="L56" s="5" t="s">
        <v>5888</v>
      </c>
      <c r="M56" s="8"/>
      <c r="N56" s="8"/>
      <c r="O56" s="8"/>
      <c r="P56" s="8"/>
    </row>
    <row r="57" spans="1:16" ht="11" customHeight="1" x14ac:dyDescent="0.35">
      <c r="A57" s="36"/>
      <c r="B57" s="36"/>
      <c r="C57" s="7" t="s">
        <v>6167</v>
      </c>
      <c r="D57" s="4" t="s">
        <v>6214</v>
      </c>
      <c r="E57" s="6"/>
      <c r="F57" s="5" t="s">
        <v>6186</v>
      </c>
      <c r="G57" s="8"/>
      <c r="H57" s="8"/>
      <c r="I57" s="8"/>
      <c r="J57" s="5" t="s">
        <v>5903</v>
      </c>
      <c r="K57" s="8"/>
      <c r="L57" s="5" t="s">
        <v>5888</v>
      </c>
      <c r="M57" s="8"/>
      <c r="N57" s="8"/>
      <c r="O57" s="8"/>
      <c r="P57" s="8"/>
    </row>
    <row r="58" spans="1:16" ht="11" customHeight="1" x14ac:dyDescent="0.35">
      <c r="A58" s="36"/>
      <c r="B58" s="36"/>
      <c r="C58" s="7" t="s">
        <v>6168</v>
      </c>
      <c r="D58" s="4" t="s">
        <v>1847</v>
      </c>
      <c r="E58" s="6"/>
      <c r="F58" s="5" t="s">
        <v>6186</v>
      </c>
      <c r="G58" s="8"/>
      <c r="H58" s="8"/>
      <c r="I58" s="8"/>
      <c r="J58" s="5" t="s">
        <v>5904</v>
      </c>
      <c r="K58" s="8"/>
      <c r="L58" s="5" t="s">
        <v>5888</v>
      </c>
      <c r="M58" s="8"/>
      <c r="N58" s="8"/>
      <c r="O58" s="8"/>
      <c r="P58" s="8"/>
    </row>
    <row r="59" spans="1:16" ht="11" customHeight="1" x14ac:dyDescent="0.35">
      <c r="A59" s="36"/>
      <c r="B59" s="36"/>
      <c r="C59" s="7" t="s">
        <v>6169</v>
      </c>
      <c r="D59" s="4" t="s">
        <v>6215</v>
      </c>
      <c r="E59" s="6"/>
      <c r="F59" s="5" t="s">
        <v>6186</v>
      </c>
      <c r="G59" s="8"/>
      <c r="H59" s="8"/>
      <c r="I59" s="8"/>
      <c r="J59" s="5" t="s">
        <v>5905</v>
      </c>
      <c r="K59" s="8"/>
      <c r="L59" s="5" t="s">
        <v>5888</v>
      </c>
      <c r="M59" s="8"/>
      <c r="N59" s="8"/>
      <c r="O59" s="8"/>
      <c r="P59" s="8"/>
    </row>
    <row r="60" spans="1:16" ht="11" customHeight="1" x14ac:dyDescent="0.35">
      <c r="A60" s="36"/>
      <c r="B60" s="36"/>
      <c r="C60" s="7" t="s">
        <v>6170</v>
      </c>
      <c r="D60" s="4" t="s">
        <v>6216</v>
      </c>
      <c r="E60" s="6"/>
      <c r="F60" s="5" t="s">
        <v>6186</v>
      </c>
      <c r="G60" s="8"/>
      <c r="H60" s="8"/>
      <c r="I60" s="8"/>
      <c r="J60" s="5" t="s">
        <v>5906</v>
      </c>
      <c r="K60" s="8"/>
      <c r="L60" s="5" t="s">
        <v>5888</v>
      </c>
      <c r="M60" s="8"/>
      <c r="N60" s="8"/>
      <c r="O60" s="8"/>
      <c r="P60" s="8"/>
    </row>
    <row r="61" spans="1:16" ht="11" customHeight="1" x14ac:dyDescent="0.35">
      <c r="A61" s="36"/>
      <c r="B61" s="36"/>
      <c r="C61" s="7" t="s">
        <v>6171</v>
      </c>
      <c r="D61" s="4" t="s">
        <v>6217</v>
      </c>
      <c r="E61" s="6"/>
      <c r="F61" s="5" t="s">
        <v>6186</v>
      </c>
      <c r="G61" s="8"/>
      <c r="H61" s="8"/>
      <c r="I61" s="8"/>
      <c r="J61" s="5" t="s">
        <v>5907</v>
      </c>
      <c r="K61" s="8"/>
      <c r="L61" s="5" t="s">
        <v>5888</v>
      </c>
      <c r="M61" s="8"/>
      <c r="N61" s="8"/>
      <c r="O61" s="8"/>
      <c r="P61" s="8"/>
    </row>
    <row r="62" spans="1:16" ht="11" customHeight="1" x14ac:dyDescent="0.35">
      <c r="A62" s="36"/>
      <c r="B62" s="36"/>
      <c r="C62" s="7" t="s">
        <v>6172</v>
      </c>
      <c r="D62" s="4" t="s">
        <v>6218</v>
      </c>
      <c r="E62" s="6"/>
      <c r="F62" s="5" t="s">
        <v>6186</v>
      </c>
      <c r="G62" s="8"/>
      <c r="H62" s="8"/>
      <c r="I62" s="8"/>
      <c r="J62" s="5" t="s">
        <v>5908</v>
      </c>
      <c r="K62" s="8"/>
      <c r="L62" s="5" t="s">
        <v>5888</v>
      </c>
      <c r="M62" s="8"/>
      <c r="N62" s="8"/>
      <c r="O62" s="8"/>
      <c r="P62" s="8"/>
    </row>
    <row r="63" spans="1:16" ht="11" customHeight="1" x14ac:dyDescent="0.35">
      <c r="A63" s="36"/>
      <c r="B63" s="36"/>
      <c r="C63" s="7" t="s">
        <v>6173</v>
      </c>
      <c r="D63" s="4" t="s">
        <v>6219</v>
      </c>
      <c r="E63" s="6"/>
      <c r="F63" s="5" t="s">
        <v>6186</v>
      </c>
      <c r="G63" s="8"/>
      <c r="H63" s="8"/>
      <c r="I63" s="8"/>
      <c r="J63" s="5" t="s">
        <v>5909</v>
      </c>
      <c r="K63" s="8"/>
      <c r="L63" s="5" t="s">
        <v>5888</v>
      </c>
      <c r="M63" s="8"/>
      <c r="N63" s="8"/>
      <c r="O63" s="8"/>
      <c r="P63" s="8"/>
    </row>
    <row r="64" spans="1:16" ht="11" customHeight="1" x14ac:dyDescent="0.35">
      <c r="A64" s="36"/>
      <c r="B64" s="36"/>
      <c r="C64" s="7" t="s">
        <v>6174</v>
      </c>
      <c r="D64" s="4" t="s">
        <v>6220</v>
      </c>
      <c r="E64" s="6"/>
      <c r="F64" s="5" t="s">
        <v>6186</v>
      </c>
      <c r="G64" s="8"/>
      <c r="H64" s="8"/>
      <c r="I64" s="8"/>
      <c r="J64" s="5" t="s">
        <v>5910</v>
      </c>
      <c r="K64" s="8"/>
      <c r="L64" s="5" t="s">
        <v>5888</v>
      </c>
      <c r="M64" s="8"/>
      <c r="N64" s="8"/>
      <c r="O64" s="8"/>
      <c r="P64" s="8"/>
    </row>
    <row r="65" spans="1:16" ht="11" customHeight="1" x14ac:dyDescent="0.35">
      <c r="A65" s="36"/>
      <c r="B65" s="36"/>
      <c r="C65" s="7" t="s">
        <v>6175</v>
      </c>
      <c r="D65" s="4" t="s">
        <v>6221</v>
      </c>
      <c r="E65" s="6"/>
      <c r="F65" s="5" t="s">
        <v>6186</v>
      </c>
      <c r="G65" s="8"/>
      <c r="H65" s="8"/>
      <c r="I65" s="8"/>
      <c r="J65" s="5" t="s">
        <v>5911</v>
      </c>
      <c r="K65" s="8"/>
      <c r="L65" s="5" t="s">
        <v>5888</v>
      </c>
      <c r="M65" s="8"/>
      <c r="N65" s="8"/>
      <c r="O65" s="8"/>
      <c r="P65" s="8"/>
    </row>
    <row r="66" spans="1:16" ht="11" customHeight="1" x14ac:dyDescent="0.35">
      <c r="A66" s="36"/>
      <c r="B66" s="36"/>
      <c r="C66" s="7" t="s">
        <v>6176</v>
      </c>
      <c r="D66" s="4" t="s">
        <v>6222</v>
      </c>
      <c r="E66" s="6"/>
      <c r="F66" s="5" t="s">
        <v>6186</v>
      </c>
      <c r="G66" s="8"/>
      <c r="H66" s="8"/>
      <c r="I66" s="8"/>
      <c r="J66" s="5" t="s">
        <v>5887</v>
      </c>
      <c r="K66" s="8"/>
      <c r="L66" s="5" t="s">
        <v>5888</v>
      </c>
      <c r="M66" s="8"/>
      <c r="N66" s="8"/>
      <c r="O66" s="8"/>
      <c r="P66" s="8"/>
    </row>
    <row r="67" spans="1:16" ht="11" customHeight="1" x14ac:dyDescent="0.35">
      <c r="A67" s="36"/>
      <c r="B67" s="36"/>
      <c r="C67" s="7" t="s">
        <v>6177</v>
      </c>
      <c r="D67" s="4" t="s">
        <v>6223</v>
      </c>
      <c r="E67" s="6"/>
      <c r="F67" s="5" t="s">
        <v>6186</v>
      </c>
      <c r="G67" s="8"/>
      <c r="H67" s="8"/>
      <c r="I67" s="8"/>
      <c r="J67" s="5" t="s">
        <v>5912</v>
      </c>
      <c r="K67" s="8"/>
      <c r="L67" s="5" t="s">
        <v>5888</v>
      </c>
      <c r="M67" s="8"/>
      <c r="N67" s="8"/>
      <c r="O67" s="8"/>
      <c r="P67" s="8"/>
    </row>
    <row r="68" spans="1:16" ht="11" customHeight="1" x14ac:dyDescent="0.35">
      <c r="A68" s="36"/>
      <c r="B68" s="36"/>
      <c r="C68" s="7" t="s">
        <v>6178</v>
      </c>
      <c r="D68" s="4" t="s">
        <v>5507</v>
      </c>
      <c r="E68" s="6"/>
      <c r="F68" s="5" t="s">
        <v>6186</v>
      </c>
      <c r="G68" s="8"/>
      <c r="H68" s="8"/>
      <c r="I68" s="8"/>
      <c r="J68" s="5" t="s">
        <v>5913</v>
      </c>
      <c r="K68" s="8"/>
      <c r="L68" s="5" t="s">
        <v>5888</v>
      </c>
      <c r="M68" s="8"/>
      <c r="N68" s="8"/>
      <c r="O68" s="8"/>
      <c r="P68" s="8"/>
    </row>
    <row r="69" spans="1:16" ht="11" customHeight="1" x14ac:dyDescent="0.35">
      <c r="D69" s="5" t="s">
        <v>4941</v>
      </c>
      <c r="E69" s="5" t="s">
        <v>4952</v>
      </c>
    </row>
  </sheetData>
  <mergeCells count="30">
    <mergeCell ref="O7:O8"/>
    <mergeCell ref="B10:C10"/>
    <mergeCell ref="P7:P8"/>
    <mergeCell ref="B11:C11"/>
    <mergeCell ref="B12:C12"/>
    <mergeCell ref="M7:M8"/>
    <mergeCell ref="N7:N8"/>
    <mergeCell ref="B9:C9"/>
    <mergeCell ref="K7:K8"/>
    <mergeCell ref="L7:L8"/>
    <mergeCell ref="J7:J8"/>
    <mergeCell ref="I7:I8"/>
    <mergeCell ref="G7:G8"/>
    <mergeCell ref="H7:H8"/>
    <mergeCell ref="E1:E2"/>
    <mergeCell ref="B13:C13"/>
    <mergeCell ref="A9:A38"/>
    <mergeCell ref="B15:B38"/>
    <mergeCell ref="D1:D2"/>
    <mergeCell ref="C1:C2"/>
    <mergeCell ref="B44:C44"/>
    <mergeCell ref="B14:C14"/>
    <mergeCell ref="F7:F8"/>
    <mergeCell ref="B40:C40"/>
    <mergeCell ref="A39:A68"/>
    <mergeCell ref="B39:C39"/>
    <mergeCell ref="B45:B68"/>
    <mergeCell ref="B41:C41"/>
    <mergeCell ref="B43:C43"/>
    <mergeCell ref="B42:C42"/>
  </mergeCells>
  <dataValidations count="1">
    <dataValidation type="custom" allowBlank="1" showErrorMessage="1" errorTitle="Error" error="Data is of incorrect type!" sqref="E9:E68" xr:uid="{00000000-0002-0000-4501-000003000000}">
      <formula1>ISNUMBER(E9)</formula1>
    </dataValidation>
  </dataValidations>
  <hyperlinks>
    <hyperlink ref="A1" location="'Table of Contents'!A1" display="S.26.13.01.07 - Non-life and Health NSLT underwriting risk - Premium risk model data - SII LoB" xr:uid="{00000000-0004-0000-4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4501-000000000000}">
          <x14:formula1>
            <xm:f>Enumerations!$A$1061:$A$1061</xm:f>
          </x14:formula1>
          <xm:sqref>B3</xm:sqref>
        </x14:dataValidation>
        <x14:dataValidation type="list" allowBlank="1" showErrorMessage="1" errorTitle="Error" error="Data is of incorrect type!" xr:uid="{00000000-0002-0000-4501-000001000000}">
          <x14:formula1>
            <xm:f>Enumerations!$A$1062:$AC$1062</xm:f>
          </x14:formula1>
          <xm:sqref>B4</xm:sqref>
        </x14:dataValidation>
        <x14:dataValidation type="list" allowBlank="1" showErrorMessage="1" errorTitle="Error" error="Data is of incorrect type!" xr:uid="{00000000-0002-0000-4501-000002000000}">
          <x14:formula1>
            <xm:f>Enumerations!$A$1063:$F$1063</xm:f>
          </x14:formula1>
          <xm:sqref>B5</xm:sqref>
        </x14:dataValidation>
      </x14:dataValidations>
    </ext>
  </extLst>
</worksheet>
</file>

<file path=xl/worksheets/sheet3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601-000000000000}">
  <sheetPr codeName="Sheet327">
    <pageSetUpPr autoPageBreaks="0"/>
  </sheetPr>
  <dimension ref="A1:P69"/>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6" width="15" customWidth="1"/>
  </cols>
  <sheetData>
    <row r="1" spans="1:16" ht="11" customHeight="1" x14ac:dyDescent="0.35">
      <c r="A1" s="1" t="s">
        <v>6231</v>
      </c>
      <c r="C1" s="33" t="s">
        <v>20</v>
      </c>
      <c r="D1" s="33" t="s">
        <v>6194</v>
      </c>
      <c r="E1" s="33" t="s">
        <v>4942</v>
      </c>
    </row>
    <row r="2" spans="1:16" x14ac:dyDescent="0.35">
      <c r="C2" s="34"/>
      <c r="D2" s="34"/>
      <c r="E2" s="34"/>
    </row>
    <row r="3" spans="1:16" ht="10" customHeight="1" x14ac:dyDescent="0.35">
      <c r="A3" s="3" t="s">
        <v>2</v>
      </c>
      <c r="B3" s="2"/>
      <c r="C3" s="8"/>
      <c r="D3" s="8"/>
      <c r="E3" s="8"/>
    </row>
    <row r="4" spans="1:16" ht="11" customHeight="1" x14ac:dyDescent="0.35">
      <c r="A4" s="3" t="s">
        <v>6192</v>
      </c>
      <c r="B4" s="2"/>
      <c r="C4" s="8"/>
      <c r="D4" s="5" t="s">
        <v>6194</v>
      </c>
      <c r="E4" s="8"/>
    </row>
    <row r="5" spans="1:16" ht="11" customHeight="1" x14ac:dyDescent="0.35">
      <c r="A5" s="3" t="s">
        <v>6149</v>
      </c>
      <c r="B5" s="2"/>
      <c r="C5" s="8"/>
      <c r="D5" s="8"/>
      <c r="E5" s="5" t="s">
        <v>6229</v>
      </c>
    </row>
    <row r="7" spans="1:16" ht="11" customHeight="1" x14ac:dyDescent="0.35">
      <c r="E7" s="3" t="s">
        <v>6193</v>
      </c>
      <c r="F7" s="33" t="s">
        <v>14</v>
      </c>
      <c r="G7" s="33" t="s">
        <v>484</v>
      </c>
      <c r="H7" s="33" t="s">
        <v>4953</v>
      </c>
      <c r="I7" s="33" t="s">
        <v>1750</v>
      </c>
      <c r="J7" s="33" t="s">
        <v>5883</v>
      </c>
      <c r="K7" s="33" t="s">
        <v>3624</v>
      </c>
      <c r="L7" s="33" t="s">
        <v>5884</v>
      </c>
      <c r="M7" s="33" t="s">
        <v>1572</v>
      </c>
      <c r="N7" s="33" t="s">
        <v>1475</v>
      </c>
      <c r="O7" s="33" t="s">
        <v>493</v>
      </c>
      <c r="P7" s="33" t="s">
        <v>1476</v>
      </c>
    </row>
    <row r="8" spans="1:16" ht="11" customHeight="1" x14ac:dyDescent="0.35">
      <c r="E8" s="4" t="s">
        <v>1370</v>
      </c>
      <c r="F8" s="34"/>
      <c r="G8" s="34"/>
      <c r="H8" s="34"/>
      <c r="I8" s="34"/>
      <c r="J8" s="34"/>
      <c r="K8" s="34"/>
      <c r="L8" s="34"/>
      <c r="M8" s="34"/>
      <c r="N8" s="34"/>
      <c r="O8" s="34"/>
      <c r="P8" s="34"/>
    </row>
    <row r="9" spans="1:16" ht="11" customHeight="1" x14ac:dyDescent="0.35">
      <c r="A9" s="37" t="s">
        <v>6151</v>
      </c>
      <c r="B9" s="37" t="s">
        <v>1794</v>
      </c>
      <c r="C9" s="36"/>
      <c r="D9" s="4" t="s">
        <v>1439</v>
      </c>
      <c r="E9" s="6"/>
      <c r="F9" s="5" t="s">
        <v>6224</v>
      </c>
      <c r="G9" s="5" t="s">
        <v>488</v>
      </c>
      <c r="H9" s="8"/>
      <c r="I9" s="5" t="s">
        <v>1755</v>
      </c>
      <c r="J9" s="8"/>
      <c r="K9" s="8"/>
      <c r="L9" s="8"/>
      <c r="M9" s="8"/>
      <c r="N9" s="5" t="s">
        <v>1785</v>
      </c>
      <c r="O9" s="5" t="s">
        <v>495</v>
      </c>
      <c r="P9" s="8"/>
    </row>
    <row r="10" spans="1:16" ht="11" customHeight="1" x14ac:dyDescent="0.35">
      <c r="A10" s="36"/>
      <c r="B10" s="37" t="s">
        <v>6201</v>
      </c>
      <c r="C10" s="36"/>
      <c r="D10" s="4" t="s">
        <v>1440</v>
      </c>
      <c r="E10" s="6"/>
      <c r="F10" s="5" t="s">
        <v>6224</v>
      </c>
      <c r="G10" s="5" t="s">
        <v>488</v>
      </c>
      <c r="H10" s="8"/>
      <c r="I10" s="5" t="s">
        <v>1770</v>
      </c>
      <c r="J10" s="8"/>
      <c r="K10" s="8"/>
      <c r="L10" s="8"/>
      <c r="M10" s="8"/>
      <c r="N10" s="8"/>
      <c r="O10" s="5" t="s">
        <v>495</v>
      </c>
      <c r="P10" s="8"/>
    </row>
    <row r="11" spans="1:16" ht="11" customHeight="1" x14ac:dyDescent="0.35">
      <c r="A11" s="36"/>
      <c r="B11" s="37" t="s">
        <v>6202</v>
      </c>
      <c r="C11" s="36"/>
      <c r="D11" s="4" t="s">
        <v>1441</v>
      </c>
      <c r="E11" s="6"/>
      <c r="F11" s="5" t="s">
        <v>6224</v>
      </c>
      <c r="G11" s="5" t="s">
        <v>488</v>
      </c>
      <c r="H11" s="8"/>
      <c r="I11" s="5" t="s">
        <v>6228</v>
      </c>
      <c r="J11" s="8"/>
      <c r="K11" s="5" t="s">
        <v>3625</v>
      </c>
      <c r="L11" s="8"/>
      <c r="M11" s="5" t="s">
        <v>6227</v>
      </c>
      <c r="N11" s="8"/>
      <c r="O11" s="5" t="s">
        <v>495</v>
      </c>
      <c r="P11" s="8"/>
    </row>
    <row r="12" spans="1:16" ht="11" customHeight="1" x14ac:dyDescent="0.35">
      <c r="A12" s="36"/>
      <c r="B12" s="37" t="s">
        <v>6203</v>
      </c>
      <c r="C12" s="36"/>
      <c r="D12" s="4" t="s">
        <v>1442</v>
      </c>
      <c r="E12" s="6"/>
      <c r="F12" s="5" t="s">
        <v>6224</v>
      </c>
      <c r="G12" s="5" t="s">
        <v>488</v>
      </c>
      <c r="H12" s="8"/>
      <c r="I12" s="5" t="s">
        <v>6226</v>
      </c>
      <c r="J12" s="8"/>
      <c r="K12" s="8"/>
      <c r="L12" s="8"/>
      <c r="M12" s="5" t="s">
        <v>6227</v>
      </c>
      <c r="N12" s="8"/>
      <c r="O12" s="5" t="s">
        <v>495</v>
      </c>
      <c r="P12" s="8"/>
    </row>
    <row r="13" spans="1:16" ht="11" customHeight="1" x14ac:dyDescent="0.35">
      <c r="A13" s="36"/>
      <c r="B13" s="37" t="s">
        <v>6204</v>
      </c>
      <c r="C13" s="36"/>
      <c r="D13" s="4" t="s">
        <v>1444</v>
      </c>
      <c r="E13" s="6"/>
      <c r="F13" s="5" t="s">
        <v>6181</v>
      </c>
      <c r="G13" s="8"/>
      <c r="H13" s="8"/>
      <c r="I13" s="8"/>
      <c r="J13" s="8"/>
      <c r="K13" s="8"/>
      <c r="L13" s="8"/>
      <c r="M13" s="8"/>
      <c r="N13" s="8"/>
      <c r="O13" s="5" t="s">
        <v>495</v>
      </c>
      <c r="P13" s="5" t="s">
        <v>1542</v>
      </c>
    </row>
    <row r="14" spans="1:16" ht="11" customHeight="1" x14ac:dyDescent="0.35">
      <c r="A14" s="36"/>
      <c r="B14" s="37" t="s">
        <v>4245</v>
      </c>
      <c r="C14" s="36"/>
      <c r="D14" s="4" t="s">
        <v>638</v>
      </c>
      <c r="E14" s="6"/>
      <c r="F14" s="5" t="s">
        <v>5886</v>
      </c>
      <c r="G14" s="8"/>
      <c r="H14" s="5" t="s">
        <v>4997</v>
      </c>
      <c r="I14" s="8"/>
      <c r="J14" s="8"/>
      <c r="K14" s="8"/>
      <c r="L14" s="8"/>
      <c r="M14" s="8"/>
      <c r="N14" s="8"/>
      <c r="O14" s="5" t="s">
        <v>495</v>
      </c>
      <c r="P14" s="8"/>
    </row>
    <row r="15" spans="1:16" ht="11" customHeight="1" x14ac:dyDescent="0.35">
      <c r="A15" s="36"/>
      <c r="B15" s="37" t="s">
        <v>6154</v>
      </c>
      <c r="C15" s="7" t="s">
        <v>6155</v>
      </c>
      <c r="D15" s="4" t="s">
        <v>640</v>
      </c>
      <c r="E15" s="6"/>
      <c r="F15" s="5" t="s">
        <v>6185</v>
      </c>
      <c r="G15" s="8"/>
      <c r="H15" s="8"/>
      <c r="I15" s="8"/>
      <c r="J15" s="8"/>
      <c r="K15" s="8"/>
      <c r="L15" s="5" t="s">
        <v>5888</v>
      </c>
      <c r="M15" s="5" t="s">
        <v>3847</v>
      </c>
      <c r="N15" s="8"/>
      <c r="O15" s="8"/>
      <c r="P15" s="8"/>
    </row>
    <row r="16" spans="1:16" ht="11" customHeight="1" x14ac:dyDescent="0.35">
      <c r="A16" s="36"/>
      <c r="B16" s="36"/>
      <c r="C16" s="7" t="s">
        <v>6156</v>
      </c>
      <c r="D16" s="4" t="s">
        <v>642</v>
      </c>
      <c r="E16" s="6"/>
      <c r="F16" s="5" t="s">
        <v>6185</v>
      </c>
      <c r="G16" s="8"/>
      <c r="H16" s="8"/>
      <c r="I16" s="8"/>
      <c r="J16" s="8"/>
      <c r="K16" s="8"/>
      <c r="L16" s="5" t="s">
        <v>5888</v>
      </c>
      <c r="M16" s="5" t="s">
        <v>5892</v>
      </c>
      <c r="N16" s="8"/>
      <c r="O16" s="8"/>
      <c r="P16" s="8"/>
    </row>
    <row r="17" spans="1:16" ht="11" customHeight="1" x14ac:dyDescent="0.35">
      <c r="A17" s="36"/>
      <c r="B17" s="36"/>
      <c r="C17" s="7" t="s">
        <v>6157</v>
      </c>
      <c r="D17" s="4" t="s">
        <v>644</v>
      </c>
      <c r="E17" s="6"/>
      <c r="F17" s="5" t="s">
        <v>6185</v>
      </c>
      <c r="G17" s="8"/>
      <c r="H17" s="8"/>
      <c r="I17" s="8"/>
      <c r="J17" s="5" t="s">
        <v>5893</v>
      </c>
      <c r="K17" s="8"/>
      <c r="L17" s="5" t="s">
        <v>5888</v>
      </c>
      <c r="M17" s="8"/>
      <c r="N17" s="8"/>
      <c r="O17" s="8"/>
      <c r="P17" s="8"/>
    </row>
    <row r="18" spans="1:16" ht="11" customHeight="1" x14ac:dyDescent="0.35">
      <c r="A18" s="36"/>
      <c r="B18" s="36"/>
      <c r="C18" s="7" t="s">
        <v>6158</v>
      </c>
      <c r="D18" s="4" t="s">
        <v>823</v>
      </c>
      <c r="E18" s="6"/>
      <c r="F18" s="5" t="s">
        <v>6185</v>
      </c>
      <c r="G18" s="8"/>
      <c r="H18" s="8"/>
      <c r="I18" s="8"/>
      <c r="J18" s="5" t="s">
        <v>5894</v>
      </c>
      <c r="K18" s="8"/>
      <c r="L18" s="5" t="s">
        <v>5888</v>
      </c>
      <c r="M18" s="8"/>
      <c r="N18" s="8"/>
      <c r="O18" s="8"/>
      <c r="P18" s="8"/>
    </row>
    <row r="19" spans="1:16" ht="11" customHeight="1" x14ac:dyDescent="0.35">
      <c r="A19" s="36"/>
      <c r="B19" s="36"/>
      <c r="C19" s="7" t="s">
        <v>6159</v>
      </c>
      <c r="D19" s="4" t="s">
        <v>825</v>
      </c>
      <c r="E19" s="6"/>
      <c r="F19" s="5" t="s">
        <v>6185</v>
      </c>
      <c r="G19" s="8"/>
      <c r="H19" s="8"/>
      <c r="I19" s="8"/>
      <c r="J19" s="5" t="s">
        <v>5895</v>
      </c>
      <c r="K19" s="8"/>
      <c r="L19" s="5" t="s">
        <v>5888</v>
      </c>
      <c r="M19" s="8"/>
      <c r="N19" s="8"/>
      <c r="O19" s="8"/>
      <c r="P19" s="8"/>
    </row>
    <row r="20" spans="1:16" ht="11" customHeight="1" x14ac:dyDescent="0.35">
      <c r="A20" s="36"/>
      <c r="B20" s="36"/>
      <c r="C20" s="7" t="s">
        <v>6160</v>
      </c>
      <c r="D20" s="4" t="s">
        <v>827</v>
      </c>
      <c r="E20" s="6"/>
      <c r="F20" s="5" t="s">
        <v>6185</v>
      </c>
      <c r="G20" s="8"/>
      <c r="H20" s="8"/>
      <c r="I20" s="8"/>
      <c r="J20" s="5" t="s">
        <v>5896</v>
      </c>
      <c r="K20" s="8"/>
      <c r="L20" s="5" t="s">
        <v>5888</v>
      </c>
      <c r="M20" s="8"/>
      <c r="N20" s="8"/>
      <c r="O20" s="8"/>
      <c r="P20" s="8"/>
    </row>
    <row r="21" spans="1:16" ht="11" customHeight="1" x14ac:dyDescent="0.35">
      <c r="A21" s="36"/>
      <c r="B21" s="36"/>
      <c r="C21" s="7" t="s">
        <v>6161</v>
      </c>
      <c r="D21" s="4" t="s">
        <v>829</v>
      </c>
      <c r="E21" s="6"/>
      <c r="F21" s="5" t="s">
        <v>6185</v>
      </c>
      <c r="G21" s="8"/>
      <c r="H21" s="8"/>
      <c r="I21" s="8"/>
      <c r="J21" s="5" t="s">
        <v>5897</v>
      </c>
      <c r="K21" s="8"/>
      <c r="L21" s="5" t="s">
        <v>5888</v>
      </c>
      <c r="M21" s="8"/>
      <c r="N21" s="8"/>
      <c r="O21" s="8"/>
      <c r="P21" s="8"/>
    </row>
    <row r="22" spans="1:16" ht="11" customHeight="1" x14ac:dyDescent="0.35">
      <c r="A22" s="36"/>
      <c r="B22" s="36"/>
      <c r="C22" s="7" t="s">
        <v>6162</v>
      </c>
      <c r="D22" s="4" t="s">
        <v>646</v>
      </c>
      <c r="E22" s="6"/>
      <c r="F22" s="5" t="s">
        <v>6185</v>
      </c>
      <c r="G22" s="8"/>
      <c r="H22" s="8"/>
      <c r="I22" s="8"/>
      <c r="J22" s="5" t="s">
        <v>5898</v>
      </c>
      <c r="K22" s="8"/>
      <c r="L22" s="5" t="s">
        <v>5888</v>
      </c>
      <c r="M22" s="8"/>
      <c r="N22" s="8"/>
      <c r="O22" s="8"/>
      <c r="P22" s="8"/>
    </row>
    <row r="23" spans="1:16" ht="11" customHeight="1" x14ac:dyDescent="0.35">
      <c r="A23" s="36"/>
      <c r="B23" s="36"/>
      <c r="C23" s="7" t="s">
        <v>6163</v>
      </c>
      <c r="D23" s="4" t="s">
        <v>648</v>
      </c>
      <c r="E23" s="6"/>
      <c r="F23" s="5" t="s">
        <v>6185</v>
      </c>
      <c r="G23" s="8"/>
      <c r="H23" s="8"/>
      <c r="I23" s="8"/>
      <c r="J23" s="5" t="s">
        <v>5899</v>
      </c>
      <c r="K23" s="8"/>
      <c r="L23" s="5" t="s">
        <v>5888</v>
      </c>
      <c r="M23" s="8"/>
      <c r="N23" s="8"/>
      <c r="O23" s="8"/>
      <c r="P23" s="8"/>
    </row>
    <row r="24" spans="1:16" ht="11" customHeight="1" x14ac:dyDescent="0.35">
      <c r="A24" s="36"/>
      <c r="B24" s="36"/>
      <c r="C24" s="7" t="s">
        <v>6164</v>
      </c>
      <c r="D24" s="4" t="s">
        <v>650</v>
      </c>
      <c r="E24" s="6"/>
      <c r="F24" s="5" t="s">
        <v>6185</v>
      </c>
      <c r="G24" s="8"/>
      <c r="H24" s="8"/>
      <c r="I24" s="8"/>
      <c r="J24" s="5" t="s">
        <v>5900</v>
      </c>
      <c r="K24" s="8"/>
      <c r="L24" s="5" t="s">
        <v>5888</v>
      </c>
      <c r="M24" s="8"/>
      <c r="N24" s="8"/>
      <c r="O24" s="8"/>
      <c r="P24" s="8"/>
    </row>
    <row r="25" spans="1:16" ht="11" customHeight="1" x14ac:dyDescent="0.35">
      <c r="A25" s="36"/>
      <c r="B25" s="36"/>
      <c r="C25" s="7" t="s">
        <v>6165</v>
      </c>
      <c r="D25" s="4" t="s">
        <v>652</v>
      </c>
      <c r="E25" s="6"/>
      <c r="F25" s="5" t="s">
        <v>6185</v>
      </c>
      <c r="G25" s="8"/>
      <c r="H25" s="8"/>
      <c r="I25" s="8"/>
      <c r="J25" s="5" t="s">
        <v>5901</v>
      </c>
      <c r="K25" s="8"/>
      <c r="L25" s="5" t="s">
        <v>5888</v>
      </c>
      <c r="M25" s="8"/>
      <c r="N25" s="8"/>
      <c r="O25" s="8"/>
      <c r="P25" s="8"/>
    </row>
    <row r="26" spans="1:16" ht="11" customHeight="1" x14ac:dyDescent="0.35">
      <c r="A26" s="36"/>
      <c r="B26" s="36"/>
      <c r="C26" s="7" t="s">
        <v>6166</v>
      </c>
      <c r="D26" s="4" t="s">
        <v>831</v>
      </c>
      <c r="E26" s="6"/>
      <c r="F26" s="5" t="s">
        <v>6185</v>
      </c>
      <c r="G26" s="8"/>
      <c r="H26" s="8"/>
      <c r="I26" s="8"/>
      <c r="J26" s="5" t="s">
        <v>5902</v>
      </c>
      <c r="K26" s="8"/>
      <c r="L26" s="5" t="s">
        <v>5888</v>
      </c>
      <c r="M26" s="8"/>
      <c r="N26" s="8"/>
      <c r="O26" s="8"/>
      <c r="P26" s="8"/>
    </row>
    <row r="27" spans="1:16" ht="11" customHeight="1" x14ac:dyDescent="0.35">
      <c r="A27" s="36"/>
      <c r="B27" s="36"/>
      <c r="C27" s="7" t="s">
        <v>6167</v>
      </c>
      <c r="D27" s="4" t="s">
        <v>1452</v>
      </c>
      <c r="E27" s="6"/>
      <c r="F27" s="5" t="s">
        <v>6185</v>
      </c>
      <c r="G27" s="8"/>
      <c r="H27" s="8"/>
      <c r="I27" s="8"/>
      <c r="J27" s="5" t="s">
        <v>5903</v>
      </c>
      <c r="K27" s="8"/>
      <c r="L27" s="5" t="s">
        <v>5888</v>
      </c>
      <c r="M27" s="8"/>
      <c r="N27" s="8"/>
      <c r="O27" s="8"/>
      <c r="P27" s="8"/>
    </row>
    <row r="28" spans="1:16" ht="11" customHeight="1" x14ac:dyDescent="0.35">
      <c r="A28" s="36"/>
      <c r="B28" s="36"/>
      <c r="C28" s="7" t="s">
        <v>6168</v>
      </c>
      <c r="D28" s="4" t="s">
        <v>1454</v>
      </c>
      <c r="E28" s="6"/>
      <c r="F28" s="5" t="s">
        <v>6185</v>
      </c>
      <c r="G28" s="8"/>
      <c r="H28" s="8"/>
      <c r="I28" s="8"/>
      <c r="J28" s="5" t="s">
        <v>5904</v>
      </c>
      <c r="K28" s="8"/>
      <c r="L28" s="5" t="s">
        <v>5888</v>
      </c>
      <c r="M28" s="8"/>
      <c r="N28" s="8"/>
      <c r="O28" s="8"/>
      <c r="P28" s="8"/>
    </row>
    <row r="29" spans="1:16" ht="11" customHeight="1" x14ac:dyDescent="0.35">
      <c r="A29" s="36"/>
      <c r="B29" s="36"/>
      <c r="C29" s="7" t="s">
        <v>6169</v>
      </c>
      <c r="D29" s="4" t="s">
        <v>1456</v>
      </c>
      <c r="E29" s="6"/>
      <c r="F29" s="5" t="s">
        <v>6185</v>
      </c>
      <c r="G29" s="8"/>
      <c r="H29" s="8"/>
      <c r="I29" s="8"/>
      <c r="J29" s="5" t="s">
        <v>5905</v>
      </c>
      <c r="K29" s="8"/>
      <c r="L29" s="5" t="s">
        <v>5888</v>
      </c>
      <c r="M29" s="8"/>
      <c r="N29" s="8"/>
      <c r="O29" s="8"/>
      <c r="P29" s="8"/>
    </row>
    <row r="30" spans="1:16" ht="11" customHeight="1" x14ac:dyDescent="0.35">
      <c r="A30" s="36"/>
      <c r="B30" s="36"/>
      <c r="C30" s="7" t="s">
        <v>6170</v>
      </c>
      <c r="D30" s="4" t="s">
        <v>1458</v>
      </c>
      <c r="E30" s="6"/>
      <c r="F30" s="5" t="s">
        <v>6185</v>
      </c>
      <c r="G30" s="8"/>
      <c r="H30" s="8"/>
      <c r="I30" s="8"/>
      <c r="J30" s="5" t="s">
        <v>5906</v>
      </c>
      <c r="K30" s="8"/>
      <c r="L30" s="5" t="s">
        <v>5888</v>
      </c>
      <c r="M30" s="8"/>
      <c r="N30" s="8"/>
      <c r="O30" s="8"/>
      <c r="P30" s="8"/>
    </row>
    <row r="31" spans="1:16" ht="11" customHeight="1" x14ac:dyDescent="0.35">
      <c r="A31" s="36"/>
      <c r="B31" s="36"/>
      <c r="C31" s="7" t="s">
        <v>6171</v>
      </c>
      <c r="D31" s="4" t="s">
        <v>1460</v>
      </c>
      <c r="E31" s="6"/>
      <c r="F31" s="5" t="s">
        <v>6185</v>
      </c>
      <c r="G31" s="8"/>
      <c r="H31" s="8"/>
      <c r="I31" s="8"/>
      <c r="J31" s="5" t="s">
        <v>5907</v>
      </c>
      <c r="K31" s="8"/>
      <c r="L31" s="5" t="s">
        <v>5888</v>
      </c>
      <c r="M31" s="8"/>
      <c r="N31" s="8"/>
      <c r="O31" s="8"/>
      <c r="P31" s="8"/>
    </row>
    <row r="32" spans="1:16" ht="11" customHeight="1" x14ac:dyDescent="0.35">
      <c r="A32" s="36"/>
      <c r="B32" s="36"/>
      <c r="C32" s="7" t="s">
        <v>6172</v>
      </c>
      <c r="D32" s="4" t="s">
        <v>1462</v>
      </c>
      <c r="E32" s="6"/>
      <c r="F32" s="5" t="s">
        <v>6185</v>
      </c>
      <c r="G32" s="8"/>
      <c r="H32" s="8"/>
      <c r="I32" s="8"/>
      <c r="J32" s="5" t="s">
        <v>5908</v>
      </c>
      <c r="K32" s="8"/>
      <c r="L32" s="5" t="s">
        <v>5888</v>
      </c>
      <c r="M32" s="8"/>
      <c r="N32" s="8"/>
      <c r="O32" s="8"/>
      <c r="P32" s="8"/>
    </row>
    <row r="33" spans="1:16" ht="11" customHeight="1" x14ac:dyDescent="0.35">
      <c r="A33" s="36"/>
      <c r="B33" s="36"/>
      <c r="C33" s="7" t="s">
        <v>6173</v>
      </c>
      <c r="D33" s="4" t="s">
        <v>1464</v>
      </c>
      <c r="E33" s="6"/>
      <c r="F33" s="5" t="s">
        <v>6185</v>
      </c>
      <c r="G33" s="8"/>
      <c r="H33" s="8"/>
      <c r="I33" s="8"/>
      <c r="J33" s="5" t="s">
        <v>5909</v>
      </c>
      <c r="K33" s="8"/>
      <c r="L33" s="5" t="s">
        <v>5888</v>
      </c>
      <c r="M33" s="8"/>
      <c r="N33" s="8"/>
      <c r="O33" s="8"/>
      <c r="P33" s="8"/>
    </row>
    <row r="34" spans="1:16" ht="11" customHeight="1" x14ac:dyDescent="0.35">
      <c r="A34" s="36"/>
      <c r="B34" s="36"/>
      <c r="C34" s="7" t="s">
        <v>6174</v>
      </c>
      <c r="D34" s="4" t="s">
        <v>1466</v>
      </c>
      <c r="E34" s="6"/>
      <c r="F34" s="5" t="s">
        <v>6185</v>
      </c>
      <c r="G34" s="8"/>
      <c r="H34" s="8"/>
      <c r="I34" s="8"/>
      <c r="J34" s="5" t="s">
        <v>5910</v>
      </c>
      <c r="K34" s="8"/>
      <c r="L34" s="5" t="s">
        <v>5888</v>
      </c>
      <c r="M34" s="8"/>
      <c r="N34" s="8"/>
      <c r="O34" s="8"/>
      <c r="P34" s="8"/>
    </row>
    <row r="35" spans="1:16" ht="11" customHeight="1" x14ac:dyDescent="0.35">
      <c r="A35" s="36"/>
      <c r="B35" s="36"/>
      <c r="C35" s="7" t="s">
        <v>6175</v>
      </c>
      <c r="D35" s="4" t="s">
        <v>1468</v>
      </c>
      <c r="E35" s="6"/>
      <c r="F35" s="5" t="s">
        <v>6185</v>
      </c>
      <c r="G35" s="8"/>
      <c r="H35" s="8"/>
      <c r="I35" s="8"/>
      <c r="J35" s="5" t="s">
        <v>5911</v>
      </c>
      <c r="K35" s="8"/>
      <c r="L35" s="5" t="s">
        <v>5888</v>
      </c>
      <c r="M35" s="8"/>
      <c r="N35" s="8"/>
      <c r="O35" s="8"/>
      <c r="P35" s="8"/>
    </row>
    <row r="36" spans="1:16" ht="11" customHeight="1" x14ac:dyDescent="0.35">
      <c r="A36" s="36"/>
      <c r="B36" s="36"/>
      <c r="C36" s="7" t="s">
        <v>6176</v>
      </c>
      <c r="D36" s="4" t="s">
        <v>1470</v>
      </c>
      <c r="E36" s="6"/>
      <c r="F36" s="5" t="s">
        <v>6185</v>
      </c>
      <c r="G36" s="8"/>
      <c r="H36" s="8"/>
      <c r="I36" s="8"/>
      <c r="J36" s="5" t="s">
        <v>5887</v>
      </c>
      <c r="K36" s="8"/>
      <c r="L36" s="5" t="s">
        <v>5888</v>
      </c>
      <c r="M36" s="8"/>
      <c r="N36" s="8"/>
      <c r="O36" s="8"/>
      <c r="P36" s="8"/>
    </row>
    <row r="37" spans="1:16" ht="11" customHeight="1" x14ac:dyDescent="0.35">
      <c r="A37" s="36"/>
      <c r="B37" s="36"/>
      <c r="C37" s="7" t="s">
        <v>6177</v>
      </c>
      <c r="D37" s="4" t="s">
        <v>6205</v>
      </c>
      <c r="E37" s="6"/>
      <c r="F37" s="5" t="s">
        <v>6185</v>
      </c>
      <c r="G37" s="8"/>
      <c r="H37" s="8"/>
      <c r="I37" s="8"/>
      <c r="J37" s="5" t="s">
        <v>5912</v>
      </c>
      <c r="K37" s="8"/>
      <c r="L37" s="5" t="s">
        <v>5888</v>
      </c>
      <c r="M37" s="8"/>
      <c r="N37" s="8"/>
      <c r="O37" s="8"/>
      <c r="P37" s="8"/>
    </row>
    <row r="38" spans="1:16" ht="11" customHeight="1" x14ac:dyDescent="0.35">
      <c r="A38" s="36"/>
      <c r="B38" s="36"/>
      <c r="C38" s="7" t="s">
        <v>6178</v>
      </c>
      <c r="D38" s="4" t="s">
        <v>1472</v>
      </c>
      <c r="E38" s="6"/>
      <c r="F38" s="5" t="s">
        <v>6185</v>
      </c>
      <c r="G38" s="8"/>
      <c r="H38" s="8"/>
      <c r="I38" s="8"/>
      <c r="J38" s="5" t="s">
        <v>5913</v>
      </c>
      <c r="K38" s="8"/>
      <c r="L38" s="5" t="s">
        <v>5888</v>
      </c>
      <c r="M38" s="8"/>
      <c r="N38" s="8"/>
      <c r="O38" s="8"/>
      <c r="P38" s="8"/>
    </row>
    <row r="39" spans="1:16" ht="11" customHeight="1" x14ac:dyDescent="0.35">
      <c r="A39" s="37" t="s">
        <v>6179</v>
      </c>
      <c r="B39" s="37" t="s">
        <v>6206</v>
      </c>
      <c r="C39" s="36"/>
      <c r="D39" s="4" t="s">
        <v>1840</v>
      </c>
      <c r="E39" s="6"/>
      <c r="F39" s="5" t="s">
        <v>6225</v>
      </c>
      <c r="G39" s="5" t="s">
        <v>488</v>
      </c>
      <c r="H39" s="8"/>
      <c r="I39" s="5" t="s">
        <v>1755</v>
      </c>
      <c r="J39" s="8"/>
      <c r="K39" s="8"/>
      <c r="L39" s="8"/>
      <c r="M39" s="8"/>
      <c r="N39" s="5" t="s">
        <v>1785</v>
      </c>
      <c r="O39" s="5" t="s">
        <v>495</v>
      </c>
      <c r="P39" s="8"/>
    </row>
    <row r="40" spans="1:16" ht="11" customHeight="1" x14ac:dyDescent="0.35">
      <c r="A40" s="36"/>
      <c r="B40" s="37" t="s">
        <v>6207</v>
      </c>
      <c r="C40" s="36"/>
      <c r="D40" s="4" t="s">
        <v>1841</v>
      </c>
      <c r="E40" s="6"/>
      <c r="F40" s="5" t="s">
        <v>6225</v>
      </c>
      <c r="G40" s="5" t="s">
        <v>488</v>
      </c>
      <c r="H40" s="8"/>
      <c r="I40" s="5" t="s">
        <v>1770</v>
      </c>
      <c r="J40" s="8"/>
      <c r="K40" s="8"/>
      <c r="L40" s="8"/>
      <c r="M40" s="8"/>
      <c r="N40" s="8"/>
      <c r="O40" s="5" t="s">
        <v>495</v>
      </c>
      <c r="P40" s="8"/>
    </row>
    <row r="41" spans="1:16" ht="11" customHeight="1" x14ac:dyDescent="0.35">
      <c r="A41" s="36"/>
      <c r="B41" s="37" t="s">
        <v>6208</v>
      </c>
      <c r="C41" s="36"/>
      <c r="D41" s="4" t="s">
        <v>1842</v>
      </c>
      <c r="E41" s="6"/>
      <c r="F41" s="5" t="s">
        <v>6225</v>
      </c>
      <c r="G41" s="5" t="s">
        <v>488</v>
      </c>
      <c r="H41" s="8"/>
      <c r="I41" s="5" t="s">
        <v>6228</v>
      </c>
      <c r="J41" s="8"/>
      <c r="K41" s="5" t="s">
        <v>3625</v>
      </c>
      <c r="L41" s="8"/>
      <c r="M41" s="5" t="s">
        <v>6227</v>
      </c>
      <c r="N41" s="8"/>
      <c r="O41" s="5" t="s">
        <v>495</v>
      </c>
      <c r="P41" s="8"/>
    </row>
    <row r="42" spans="1:16" ht="11" customHeight="1" x14ac:dyDescent="0.35">
      <c r="A42" s="36"/>
      <c r="B42" s="37" t="s">
        <v>6209</v>
      </c>
      <c r="C42" s="36"/>
      <c r="D42" s="4" t="s">
        <v>1843</v>
      </c>
      <c r="E42" s="6"/>
      <c r="F42" s="5" t="s">
        <v>6225</v>
      </c>
      <c r="G42" s="5" t="s">
        <v>488</v>
      </c>
      <c r="H42" s="8"/>
      <c r="I42" s="5" t="s">
        <v>6226</v>
      </c>
      <c r="J42" s="8"/>
      <c r="K42" s="8"/>
      <c r="L42" s="8"/>
      <c r="M42" s="5" t="s">
        <v>6227</v>
      </c>
      <c r="N42" s="8"/>
      <c r="O42" s="5" t="s">
        <v>495</v>
      </c>
      <c r="P42" s="8"/>
    </row>
    <row r="43" spans="1:16" ht="11" customHeight="1" x14ac:dyDescent="0.35">
      <c r="A43" s="36"/>
      <c r="B43" s="37" t="s">
        <v>6204</v>
      </c>
      <c r="C43" s="36"/>
      <c r="D43" s="4" t="s">
        <v>924</v>
      </c>
      <c r="E43" s="6"/>
      <c r="F43" s="5" t="s">
        <v>6183</v>
      </c>
      <c r="G43" s="8"/>
      <c r="H43" s="8"/>
      <c r="I43" s="8"/>
      <c r="J43" s="8"/>
      <c r="K43" s="8"/>
      <c r="L43" s="8"/>
      <c r="M43" s="8"/>
      <c r="N43" s="8"/>
      <c r="O43" s="5" t="s">
        <v>495</v>
      </c>
      <c r="P43" s="5" t="s">
        <v>1542</v>
      </c>
    </row>
    <row r="44" spans="1:16" ht="11" customHeight="1" x14ac:dyDescent="0.35">
      <c r="A44" s="36"/>
      <c r="B44" s="37" t="s">
        <v>4245</v>
      </c>
      <c r="C44" s="36"/>
      <c r="D44" s="4" t="s">
        <v>926</v>
      </c>
      <c r="E44" s="6"/>
      <c r="F44" s="5" t="s">
        <v>6184</v>
      </c>
      <c r="G44" s="8"/>
      <c r="H44" s="5" t="s">
        <v>4997</v>
      </c>
      <c r="I44" s="8"/>
      <c r="J44" s="8"/>
      <c r="K44" s="8"/>
      <c r="L44" s="8"/>
      <c r="M44" s="8"/>
      <c r="N44" s="8"/>
      <c r="O44" s="5" t="s">
        <v>495</v>
      </c>
      <c r="P44" s="8"/>
    </row>
    <row r="45" spans="1:16" ht="11" customHeight="1" x14ac:dyDescent="0.35">
      <c r="A45" s="36"/>
      <c r="B45" s="37" t="s">
        <v>6154</v>
      </c>
      <c r="C45" s="7" t="s">
        <v>6155</v>
      </c>
      <c r="D45" s="4" t="s">
        <v>6210</v>
      </c>
      <c r="E45" s="6"/>
      <c r="F45" s="5" t="s">
        <v>6186</v>
      </c>
      <c r="G45" s="8"/>
      <c r="H45" s="8"/>
      <c r="I45" s="8"/>
      <c r="J45" s="8"/>
      <c r="K45" s="8"/>
      <c r="L45" s="5" t="s">
        <v>5888</v>
      </c>
      <c r="M45" s="5" t="s">
        <v>3847</v>
      </c>
      <c r="N45" s="8"/>
      <c r="O45" s="8"/>
      <c r="P45" s="8"/>
    </row>
    <row r="46" spans="1:16" ht="11" customHeight="1" x14ac:dyDescent="0.35">
      <c r="A46" s="36"/>
      <c r="B46" s="36"/>
      <c r="C46" s="7" t="s">
        <v>6156</v>
      </c>
      <c r="D46" s="4" t="s">
        <v>928</v>
      </c>
      <c r="E46" s="6"/>
      <c r="F46" s="5" t="s">
        <v>6186</v>
      </c>
      <c r="G46" s="8"/>
      <c r="H46" s="8"/>
      <c r="I46" s="8"/>
      <c r="J46" s="8"/>
      <c r="K46" s="8"/>
      <c r="L46" s="5" t="s">
        <v>5888</v>
      </c>
      <c r="M46" s="5" t="s">
        <v>5892</v>
      </c>
      <c r="N46" s="8"/>
      <c r="O46" s="8"/>
      <c r="P46" s="8"/>
    </row>
    <row r="47" spans="1:16" ht="11" customHeight="1" x14ac:dyDescent="0.35">
      <c r="A47" s="36"/>
      <c r="B47" s="36"/>
      <c r="C47" s="7" t="s">
        <v>6157</v>
      </c>
      <c r="D47" s="4" t="s">
        <v>656</v>
      </c>
      <c r="E47" s="6"/>
      <c r="F47" s="5" t="s">
        <v>6186</v>
      </c>
      <c r="G47" s="8"/>
      <c r="H47" s="8"/>
      <c r="I47" s="8"/>
      <c r="J47" s="5" t="s">
        <v>5893</v>
      </c>
      <c r="K47" s="8"/>
      <c r="L47" s="5" t="s">
        <v>5888</v>
      </c>
      <c r="M47" s="8"/>
      <c r="N47" s="8"/>
      <c r="O47" s="8"/>
      <c r="P47" s="8"/>
    </row>
    <row r="48" spans="1:16" ht="11" customHeight="1" x14ac:dyDescent="0.35">
      <c r="A48" s="36"/>
      <c r="B48" s="36"/>
      <c r="C48" s="7" t="s">
        <v>6158</v>
      </c>
      <c r="D48" s="4" t="s">
        <v>1474</v>
      </c>
      <c r="E48" s="6"/>
      <c r="F48" s="5" t="s">
        <v>6186</v>
      </c>
      <c r="G48" s="8"/>
      <c r="H48" s="8"/>
      <c r="I48" s="8"/>
      <c r="J48" s="5" t="s">
        <v>5894</v>
      </c>
      <c r="K48" s="8"/>
      <c r="L48" s="5" t="s">
        <v>5888</v>
      </c>
      <c r="M48" s="8"/>
      <c r="N48" s="8"/>
      <c r="O48" s="8"/>
      <c r="P48" s="8"/>
    </row>
    <row r="49" spans="1:16" ht="11" customHeight="1" x14ac:dyDescent="0.35">
      <c r="A49" s="36"/>
      <c r="B49" s="36"/>
      <c r="C49" s="7" t="s">
        <v>6159</v>
      </c>
      <c r="D49" s="4" t="s">
        <v>1845</v>
      </c>
      <c r="E49" s="6"/>
      <c r="F49" s="5" t="s">
        <v>6186</v>
      </c>
      <c r="G49" s="8"/>
      <c r="H49" s="8"/>
      <c r="I49" s="8"/>
      <c r="J49" s="5" t="s">
        <v>5895</v>
      </c>
      <c r="K49" s="8"/>
      <c r="L49" s="5" t="s">
        <v>5888</v>
      </c>
      <c r="M49" s="8"/>
      <c r="N49" s="8"/>
      <c r="O49" s="8"/>
      <c r="P49" s="8"/>
    </row>
    <row r="50" spans="1:16" ht="11" customHeight="1" x14ac:dyDescent="0.35">
      <c r="A50" s="36"/>
      <c r="B50" s="36"/>
      <c r="C50" s="7" t="s">
        <v>6160</v>
      </c>
      <c r="D50" s="4" t="s">
        <v>1795</v>
      </c>
      <c r="E50" s="6"/>
      <c r="F50" s="5" t="s">
        <v>6186</v>
      </c>
      <c r="G50" s="8"/>
      <c r="H50" s="8"/>
      <c r="I50" s="8"/>
      <c r="J50" s="5" t="s">
        <v>5896</v>
      </c>
      <c r="K50" s="8"/>
      <c r="L50" s="5" t="s">
        <v>5888</v>
      </c>
      <c r="M50" s="8"/>
      <c r="N50" s="8"/>
      <c r="O50" s="8"/>
      <c r="P50" s="8"/>
    </row>
    <row r="51" spans="1:16" ht="11" customHeight="1" x14ac:dyDescent="0.35">
      <c r="A51" s="36"/>
      <c r="B51" s="36"/>
      <c r="C51" s="7" t="s">
        <v>6161</v>
      </c>
      <c r="D51" s="4" t="s">
        <v>1846</v>
      </c>
      <c r="E51" s="6"/>
      <c r="F51" s="5" t="s">
        <v>6186</v>
      </c>
      <c r="G51" s="8"/>
      <c r="H51" s="8"/>
      <c r="I51" s="8"/>
      <c r="J51" s="5" t="s">
        <v>5897</v>
      </c>
      <c r="K51" s="8"/>
      <c r="L51" s="5" t="s">
        <v>5888</v>
      </c>
      <c r="M51" s="8"/>
      <c r="N51" s="8"/>
      <c r="O51" s="8"/>
      <c r="P51" s="8"/>
    </row>
    <row r="52" spans="1:16" ht="11" customHeight="1" x14ac:dyDescent="0.35">
      <c r="A52" s="36"/>
      <c r="B52" s="36"/>
      <c r="C52" s="7" t="s">
        <v>6162</v>
      </c>
      <c r="D52" s="4" t="s">
        <v>1797</v>
      </c>
      <c r="E52" s="6"/>
      <c r="F52" s="5" t="s">
        <v>6186</v>
      </c>
      <c r="G52" s="8"/>
      <c r="H52" s="8"/>
      <c r="I52" s="8"/>
      <c r="J52" s="5" t="s">
        <v>5898</v>
      </c>
      <c r="K52" s="8"/>
      <c r="L52" s="5" t="s">
        <v>5888</v>
      </c>
      <c r="M52" s="8"/>
      <c r="N52" s="8"/>
      <c r="O52" s="8"/>
      <c r="P52" s="8"/>
    </row>
    <row r="53" spans="1:16" ht="11" customHeight="1" x14ac:dyDescent="0.35">
      <c r="A53" s="36"/>
      <c r="B53" s="36"/>
      <c r="C53" s="7" t="s">
        <v>6163</v>
      </c>
      <c r="D53" s="4" t="s">
        <v>5493</v>
      </c>
      <c r="E53" s="6"/>
      <c r="F53" s="5" t="s">
        <v>6186</v>
      </c>
      <c r="G53" s="8"/>
      <c r="H53" s="8"/>
      <c r="I53" s="8"/>
      <c r="J53" s="5" t="s">
        <v>5899</v>
      </c>
      <c r="K53" s="8"/>
      <c r="L53" s="5" t="s">
        <v>5888</v>
      </c>
      <c r="M53" s="8"/>
      <c r="N53" s="8"/>
      <c r="O53" s="8"/>
      <c r="P53" s="8"/>
    </row>
    <row r="54" spans="1:16" ht="11" customHeight="1" x14ac:dyDescent="0.35">
      <c r="A54" s="36"/>
      <c r="B54" s="36"/>
      <c r="C54" s="7" t="s">
        <v>6164</v>
      </c>
      <c r="D54" s="4" t="s">
        <v>6211</v>
      </c>
      <c r="E54" s="6"/>
      <c r="F54" s="5" t="s">
        <v>6186</v>
      </c>
      <c r="G54" s="8"/>
      <c r="H54" s="8"/>
      <c r="I54" s="8"/>
      <c r="J54" s="5" t="s">
        <v>5900</v>
      </c>
      <c r="K54" s="8"/>
      <c r="L54" s="5" t="s">
        <v>5888</v>
      </c>
      <c r="M54" s="8"/>
      <c r="N54" s="8"/>
      <c r="O54" s="8"/>
      <c r="P54" s="8"/>
    </row>
    <row r="55" spans="1:16" ht="11" customHeight="1" x14ac:dyDescent="0.35">
      <c r="A55" s="36"/>
      <c r="B55" s="36"/>
      <c r="C55" s="7" t="s">
        <v>6165</v>
      </c>
      <c r="D55" s="4" t="s">
        <v>6212</v>
      </c>
      <c r="E55" s="6"/>
      <c r="F55" s="5" t="s">
        <v>6186</v>
      </c>
      <c r="G55" s="8"/>
      <c r="H55" s="8"/>
      <c r="I55" s="8"/>
      <c r="J55" s="5" t="s">
        <v>5901</v>
      </c>
      <c r="K55" s="8"/>
      <c r="L55" s="5" t="s">
        <v>5888</v>
      </c>
      <c r="M55" s="8"/>
      <c r="N55" s="8"/>
      <c r="O55" s="8"/>
      <c r="P55" s="8"/>
    </row>
    <row r="56" spans="1:16" ht="11" customHeight="1" x14ac:dyDescent="0.35">
      <c r="A56" s="36"/>
      <c r="B56" s="36"/>
      <c r="C56" s="7" t="s">
        <v>6166</v>
      </c>
      <c r="D56" s="4" t="s">
        <v>6213</v>
      </c>
      <c r="E56" s="6"/>
      <c r="F56" s="5" t="s">
        <v>6186</v>
      </c>
      <c r="G56" s="8"/>
      <c r="H56" s="8"/>
      <c r="I56" s="8"/>
      <c r="J56" s="5" t="s">
        <v>5902</v>
      </c>
      <c r="K56" s="8"/>
      <c r="L56" s="5" t="s">
        <v>5888</v>
      </c>
      <c r="M56" s="8"/>
      <c r="N56" s="8"/>
      <c r="O56" s="8"/>
      <c r="P56" s="8"/>
    </row>
    <row r="57" spans="1:16" ht="11" customHeight="1" x14ac:dyDescent="0.35">
      <c r="A57" s="36"/>
      <c r="B57" s="36"/>
      <c r="C57" s="7" t="s">
        <v>6167</v>
      </c>
      <c r="D57" s="4" t="s">
        <v>6214</v>
      </c>
      <c r="E57" s="6"/>
      <c r="F57" s="5" t="s">
        <v>6186</v>
      </c>
      <c r="G57" s="8"/>
      <c r="H57" s="8"/>
      <c r="I57" s="8"/>
      <c r="J57" s="5" t="s">
        <v>5903</v>
      </c>
      <c r="K57" s="8"/>
      <c r="L57" s="5" t="s">
        <v>5888</v>
      </c>
      <c r="M57" s="8"/>
      <c r="N57" s="8"/>
      <c r="O57" s="8"/>
      <c r="P57" s="8"/>
    </row>
    <row r="58" spans="1:16" ht="11" customHeight="1" x14ac:dyDescent="0.35">
      <c r="A58" s="36"/>
      <c r="B58" s="36"/>
      <c r="C58" s="7" t="s">
        <v>6168</v>
      </c>
      <c r="D58" s="4" t="s">
        <v>1847</v>
      </c>
      <c r="E58" s="6"/>
      <c r="F58" s="5" t="s">
        <v>6186</v>
      </c>
      <c r="G58" s="8"/>
      <c r="H58" s="8"/>
      <c r="I58" s="8"/>
      <c r="J58" s="5" t="s">
        <v>5904</v>
      </c>
      <c r="K58" s="8"/>
      <c r="L58" s="5" t="s">
        <v>5888</v>
      </c>
      <c r="M58" s="8"/>
      <c r="N58" s="8"/>
      <c r="O58" s="8"/>
      <c r="P58" s="8"/>
    </row>
    <row r="59" spans="1:16" ht="11" customHeight="1" x14ac:dyDescent="0.35">
      <c r="A59" s="36"/>
      <c r="B59" s="36"/>
      <c r="C59" s="7" t="s">
        <v>6169</v>
      </c>
      <c r="D59" s="4" t="s">
        <v>6215</v>
      </c>
      <c r="E59" s="6"/>
      <c r="F59" s="5" t="s">
        <v>6186</v>
      </c>
      <c r="G59" s="8"/>
      <c r="H59" s="8"/>
      <c r="I59" s="8"/>
      <c r="J59" s="5" t="s">
        <v>5905</v>
      </c>
      <c r="K59" s="8"/>
      <c r="L59" s="5" t="s">
        <v>5888</v>
      </c>
      <c r="M59" s="8"/>
      <c r="N59" s="8"/>
      <c r="O59" s="8"/>
      <c r="P59" s="8"/>
    </row>
    <row r="60" spans="1:16" ht="11" customHeight="1" x14ac:dyDescent="0.35">
      <c r="A60" s="36"/>
      <c r="B60" s="36"/>
      <c r="C60" s="7" t="s">
        <v>6170</v>
      </c>
      <c r="D60" s="4" t="s">
        <v>6216</v>
      </c>
      <c r="E60" s="6"/>
      <c r="F60" s="5" t="s">
        <v>6186</v>
      </c>
      <c r="G60" s="8"/>
      <c r="H60" s="8"/>
      <c r="I60" s="8"/>
      <c r="J60" s="5" t="s">
        <v>5906</v>
      </c>
      <c r="K60" s="8"/>
      <c r="L60" s="5" t="s">
        <v>5888</v>
      </c>
      <c r="M60" s="8"/>
      <c r="N60" s="8"/>
      <c r="O60" s="8"/>
      <c r="P60" s="8"/>
    </row>
    <row r="61" spans="1:16" ht="11" customHeight="1" x14ac:dyDescent="0.35">
      <c r="A61" s="36"/>
      <c r="B61" s="36"/>
      <c r="C61" s="7" t="s">
        <v>6171</v>
      </c>
      <c r="D61" s="4" t="s">
        <v>6217</v>
      </c>
      <c r="E61" s="6"/>
      <c r="F61" s="5" t="s">
        <v>6186</v>
      </c>
      <c r="G61" s="8"/>
      <c r="H61" s="8"/>
      <c r="I61" s="8"/>
      <c r="J61" s="5" t="s">
        <v>5907</v>
      </c>
      <c r="K61" s="8"/>
      <c r="L61" s="5" t="s">
        <v>5888</v>
      </c>
      <c r="M61" s="8"/>
      <c r="N61" s="8"/>
      <c r="O61" s="8"/>
      <c r="P61" s="8"/>
    </row>
    <row r="62" spans="1:16" ht="11" customHeight="1" x14ac:dyDescent="0.35">
      <c r="A62" s="36"/>
      <c r="B62" s="36"/>
      <c r="C62" s="7" t="s">
        <v>6172</v>
      </c>
      <c r="D62" s="4" t="s">
        <v>6218</v>
      </c>
      <c r="E62" s="6"/>
      <c r="F62" s="5" t="s">
        <v>6186</v>
      </c>
      <c r="G62" s="8"/>
      <c r="H62" s="8"/>
      <c r="I62" s="8"/>
      <c r="J62" s="5" t="s">
        <v>5908</v>
      </c>
      <c r="K62" s="8"/>
      <c r="L62" s="5" t="s">
        <v>5888</v>
      </c>
      <c r="M62" s="8"/>
      <c r="N62" s="8"/>
      <c r="O62" s="8"/>
      <c r="P62" s="8"/>
    </row>
    <row r="63" spans="1:16" ht="11" customHeight="1" x14ac:dyDescent="0.35">
      <c r="A63" s="36"/>
      <c r="B63" s="36"/>
      <c r="C63" s="7" t="s">
        <v>6173</v>
      </c>
      <c r="D63" s="4" t="s">
        <v>6219</v>
      </c>
      <c r="E63" s="6"/>
      <c r="F63" s="5" t="s">
        <v>6186</v>
      </c>
      <c r="G63" s="8"/>
      <c r="H63" s="8"/>
      <c r="I63" s="8"/>
      <c r="J63" s="5" t="s">
        <v>5909</v>
      </c>
      <c r="K63" s="8"/>
      <c r="L63" s="5" t="s">
        <v>5888</v>
      </c>
      <c r="M63" s="8"/>
      <c r="N63" s="8"/>
      <c r="O63" s="8"/>
      <c r="P63" s="8"/>
    </row>
    <row r="64" spans="1:16" ht="11" customHeight="1" x14ac:dyDescent="0.35">
      <c r="A64" s="36"/>
      <c r="B64" s="36"/>
      <c r="C64" s="7" t="s">
        <v>6174</v>
      </c>
      <c r="D64" s="4" t="s">
        <v>6220</v>
      </c>
      <c r="E64" s="6"/>
      <c r="F64" s="5" t="s">
        <v>6186</v>
      </c>
      <c r="G64" s="8"/>
      <c r="H64" s="8"/>
      <c r="I64" s="8"/>
      <c r="J64" s="5" t="s">
        <v>5910</v>
      </c>
      <c r="K64" s="8"/>
      <c r="L64" s="5" t="s">
        <v>5888</v>
      </c>
      <c r="M64" s="8"/>
      <c r="N64" s="8"/>
      <c r="O64" s="8"/>
      <c r="P64" s="8"/>
    </row>
    <row r="65" spans="1:16" ht="11" customHeight="1" x14ac:dyDescent="0.35">
      <c r="A65" s="36"/>
      <c r="B65" s="36"/>
      <c r="C65" s="7" t="s">
        <v>6175</v>
      </c>
      <c r="D65" s="4" t="s">
        <v>6221</v>
      </c>
      <c r="E65" s="6"/>
      <c r="F65" s="5" t="s">
        <v>6186</v>
      </c>
      <c r="G65" s="8"/>
      <c r="H65" s="8"/>
      <c r="I65" s="8"/>
      <c r="J65" s="5" t="s">
        <v>5911</v>
      </c>
      <c r="K65" s="8"/>
      <c r="L65" s="5" t="s">
        <v>5888</v>
      </c>
      <c r="M65" s="8"/>
      <c r="N65" s="8"/>
      <c r="O65" s="8"/>
      <c r="P65" s="8"/>
    </row>
    <row r="66" spans="1:16" ht="11" customHeight="1" x14ac:dyDescent="0.35">
      <c r="A66" s="36"/>
      <c r="B66" s="36"/>
      <c r="C66" s="7" t="s">
        <v>6176</v>
      </c>
      <c r="D66" s="4" t="s">
        <v>6222</v>
      </c>
      <c r="E66" s="6"/>
      <c r="F66" s="5" t="s">
        <v>6186</v>
      </c>
      <c r="G66" s="8"/>
      <c r="H66" s="8"/>
      <c r="I66" s="8"/>
      <c r="J66" s="5" t="s">
        <v>5887</v>
      </c>
      <c r="K66" s="8"/>
      <c r="L66" s="5" t="s">
        <v>5888</v>
      </c>
      <c r="M66" s="8"/>
      <c r="N66" s="8"/>
      <c r="O66" s="8"/>
      <c r="P66" s="8"/>
    </row>
    <row r="67" spans="1:16" ht="11" customHeight="1" x14ac:dyDescent="0.35">
      <c r="A67" s="36"/>
      <c r="B67" s="36"/>
      <c r="C67" s="7" t="s">
        <v>6177</v>
      </c>
      <c r="D67" s="4" t="s">
        <v>6223</v>
      </c>
      <c r="E67" s="6"/>
      <c r="F67" s="5" t="s">
        <v>6186</v>
      </c>
      <c r="G67" s="8"/>
      <c r="H67" s="8"/>
      <c r="I67" s="8"/>
      <c r="J67" s="5" t="s">
        <v>5912</v>
      </c>
      <c r="K67" s="8"/>
      <c r="L67" s="5" t="s">
        <v>5888</v>
      </c>
      <c r="M67" s="8"/>
      <c r="N67" s="8"/>
      <c r="O67" s="8"/>
      <c r="P67" s="8"/>
    </row>
    <row r="68" spans="1:16" ht="11" customHeight="1" x14ac:dyDescent="0.35">
      <c r="A68" s="36"/>
      <c r="B68" s="36"/>
      <c r="C68" s="7" t="s">
        <v>6178</v>
      </c>
      <c r="D68" s="4" t="s">
        <v>5507</v>
      </c>
      <c r="E68" s="6"/>
      <c r="F68" s="5" t="s">
        <v>6186</v>
      </c>
      <c r="G68" s="8"/>
      <c r="H68" s="8"/>
      <c r="I68" s="8"/>
      <c r="J68" s="5" t="s">
        <v>5913</v>
      </c>
      <c r="K68" s="8"/>
      <c r="L68" s="5" t="s">
        <v>5888</v>
      </c>
      <c r="M68" s="8"/>
      <c r="N68" s="8"/>
      <c r="O68" s="8"/>
      <c r="P68" s="8"/>
    </row>
    <row r="69" spans="1:16" ht="11" customHeight="1" x14ac:dyDescent="0.35">
      <c r="D69" s="5" t="s">
        <v>4941</v>
      </c>
      <c r="E69" s="5" t="s">
        <v>4952</v>
      </c>
    </row>
  </sheetData>
  <mergeCells count="30">
    <mergeCell ref="A39:A68"/>
    <mergeCell ref="B39:C39"/>
    <mergeCell ref="B15:B38"/>
    <mergeCell ref="B41:C41"/>
    <mergeCell ref="B40:C40"/>
    <mergeCell ref="B45:B68"/>
    <mergeCell ref="B43:C43"/>
    <mergeCell ref="B42:C42"/>
    <mergeCell ref="B44:C44"/>
    <mergeCell ref="A9:A38"/>
    <mergeCell ref="D1:D2"/>
    <mergeCell ref="K7:K8"/>
    <mergeCell ref="C1:C2"/>
    <mergeCell ref="L7:L8"/>
    <mergeCell ref="I7:I8"/>
    <mergeCell ref="E1:E2"/>
    <mergeCell ref="J7:J8"/>
    <mergeCell ref="G7:G8"/>
    <mergeCell ref="H7:H8"/>
    <mergeCell ref="F7:F8"/>
    <mergeCell ref="O7:O8"/>
    <mergeCell ref="B11:C11"/>
    <mergeCell ref="B14:C14"/>
    <mergeCell ref="B13:C13"/>
    <mergeCell ref="P7:P8"/>
    <mergeCell ref="B12:C12"/>
    <mergeCell ref="M7:M8"/>
    <mergeCell ref="N7:N8"/>
    <mergeCell ref="B9:C9"/>
    <mergeCell ref="B10:C10"/>
  </mergeCells>
  <dataValidations count="1">
    <dataValidation type="custom" allowBlank="1" showErrorMessage="1" errorTitle="Error" error="Data is of incorrect type!" sqref="E9:E68" xr:uid="{00000000-0002-0000-4601-000002000000}">
      <formula1>ISNUMBER(E9)</formula1>
    </dataValidation>
  </dataValidations>
  <hyperlinks>
    <hyperlink ref="A1" location="'Table of Contents'!A1" display="S.26.13.01.08 - Non-life and Health NSLT underwriting risk - Premium risk model data - Own Lines" xr:uid="{00000000-0004-0000-4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4601-000000000000}">
          <x14:formula1>
            <xm:f>Enumerations!$A$1064:$A$1064</xm:f>
          </x14:formula1>
          <xm:sqref>B3</xm:sqref>
        </x14:dataValidation>
        <x14:dataValidation type="list" allowBlank="1" showErrorMessage="1" errorTitle="Error" error="Data is of incorrect type!" xr:uid="{00000000-0002-0000-4601-000001000000}">
          <x14:formula1>
            <xm:f>Enumerations!$A$1065:$F$1065</xm:f>
          </x14:formula1>
          <xm:sqref>B5</xm:sqref>
        </x14:dataValidation>
      </x14:dataValidations>
    </ext>
  </extLst>
</worksheet>
</file>

<file path=xl/worksheets/sheet3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701-000000000000}">
  <sheetPr codeName="Sheet328">
    <pageSetUpPr autoPageBreaks="0"/>
  </sheetPr>
  <dimension ref="A1:M58"/>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3" width="15" customWidth="1"/>
  </cols>
  <sheetData>
    <row r="1" spans="1:13" ht="11" customHeight="1" x14ac:dyDescent="0.35">
      <c r="A1" s="1" t="s">
        <v>6232</v>
      </c>
      <c r="C1" s="33" t="s">
        <v>20</v>
      </c>
      <c r="D1" s="33" t="s">
        <v>4942</v>
      </c>
    </row>
    <row r="2" spans="1:13" x14ac:dyDescent="0.35">
      <c r="C2" s="34"/>
      <c r="D2" s="34"/>
    </row>
    <row r="3" spans="1:13" ht="10" customHeight="1" x14ac:dyDescent="0.35">
      <c r="A3" s="3" t="s">
        <v>2</v>
      </c>
      <c r="B3" s="2"/>
      <c r="C3" s="8"/>
      <c r="D3" s="8"/>
    </row>
    <row r="4" spans="1:13" ht="11" customHeight="1" x14ac:dyDescent="0.35">
      <c r="A4" s="3" t="s">
        <v>6149</v>
      </c>
      <c r="B4" s="2"/>
      <c r="C4" s="8"/>
      <c r="D4" s="5" t="s">
        <v>6277</v>
      </c>
    </row>
    <row r="6" spans="1:13" ht="11" customHeight="1" x14ac:dyDescent="0.35">
      <c r="E6" s="3" t="s">
        <v>6239</v>
      </c>
      <c r="F6" s="3" t="s">
        <v>4938</v>
      </c>
      <c r="G6" s="3" t="s">
        <v>6240</v>
      </c>
      <c r="H6" s="33" t="s">
        <v>14</v>
      </c>
      <c r="I6" s="33" t="s">
        <v>4953</v>
      </c>
      <c r="J6" s="33" t="s">
        <v>5883</v>
      </c>
      <c r="K6" s="33" t="s">
        <v>5884</v>
      </c>
      <c r="L6" s="33" t="s">
        <v>1572</v>
      </c>
      <c r="M6" s="33" t="s">
        <v>493</v>
      </c>
    </row>
    <row r="7" spans="1:13" ht="11" customHeight="1" x14ac:dyDescent="0.35">
      <c r="E7" s="4" t="s">
        <v>1818</v>
      </c>
      <c r="F7" s="4" t="s">
        <v>1820</v>
      </c>
      <c r="G7" s="4" t="s">
        <v>1822</v>
      </c>
      <c r="H7" s="34"/>
      <c r="I7" s="34"/>
      <c r="J7" s="34"/>
      <c r="K7" s="34"/>
      <c r="L7" s="34"/>
      <c r="M7" s="34"/>
    </row>
    <row r="8" spans="1:13" ht="11" customHeight="1" x14ac:dyDescent="0.35">
      <c r="A8" s="37" t="s">
        <v>1907</v>
      </c>
      <c r="B8" s="37" t="s">
        <v>4245</v>
      </c>
      <c r="C8" s="36"/>
      <c r="D8" s="4" t="s">
        <v>1849</v>
      </c>
      <c r="E8" s="6"/>
      <c r="F8" s="6"/>
      <c r="G8" s="6"/>
      <c r="H8" s="5" t="s">
        <v>5886</v>
      </c>
      <c r="I8" s="5" t="s">
        <v>4997</v>
      </c>
      <c r="J8" s="8"/>
      <c r="K8" s="8"/>
      <c r="L8" s="8"/>
      <c r="M8" s="5" t="s">
        <v>495</v>
      </c>
    </row>
    <row r="9" spans="1:13" ht="11" customHeight="1" x14ac:dyDescent="0.35">
      <c r="A9" s="36"/>
      <c r="B9" s="37" t="s">
        <v>6154</v>
      </c>
      <c r="C9" s="7" t="s">
        <v>6155</v>
      </c>
      <c r="D9" s="4" t="s">
        <v>6241</v>
      </c>
      <c r="E9" s="6"/>
      <c r="F9" s="6"/>
      <c r="G9" s="6"/>
      <c r="H9" s="5" t="s">
        <v>6185</v>
      </c>
      <c r="I9" s="8"/>
      <c r="J9" s="8"/>
      <c r="K9" s="5" t="s">
        <v>5888</v>
      </c>
      <c r="L9" s="5" t="s">
        <v>3847</v>
      </c>
      <c r="M9" s="8"/>
    </row>
    <row r="10" spans="1:13" ht="11" customHeight="1" x14ac:dyDescent="0.35">
      <c r="A10" s="36"/>
      <c r="B10" s="36"/>
      <c r="C10" s="7" t="s">
        <v>6156</v>
      </c>
      <c r="D10" s="4" t="s">
        <v>6242</v>
      </c>
      <c r="E10" s="6"/>
      <c r="F10" s="6"/>
      <c r="G10" s="6"/>
      <c r="H10" s="5" t="s">
        <v>6185</v>
      </c>
      <c r="I10" s="8"/>
      <c r="J10" s="8"/>
      <c r="K10" s="5" t="s">
        <v>5888</v>
      </c>
      <c r="L10" s="5" t="s">
        <v>5892</v>
      </c>
      <c r="M10" s="8"/>
    </row>
    <row r="11" spans="1:13" ht="11" customHeight="1" x14ac:dyDescent="0.35">
      <c r="A11" s="36"/>
      <c r="B11" s="36"/>
      <c r="C11" s="7" t="s">
        <v>6157</v>
      </c>
      <c r="D11" s="4" t="s">
        <v>6243</v>
      </c>
      <c r="E11" s="6"/>
      <c r="F11" s="6"/>
      <c r="G11" s="6"/>
      <c r="H11" s="5" t="s">
        <v>6185</v>
      </c>
      <c r="I11" s="8"/>
      <c r="J11" s="5" t="s">
        <v>5893</v>
      </c>
      <c r="K11" s="5" t="s">
        <v>5888</v>
      </c>
      <c r="L11" s="8"/>
      <c r="M11" s="8"/>
    </row>
    <row r="12" spans="1:13" ht="11" customHeight="1" x14ac:dyDescent="0.35">
      <c r="A12" s="36"/>
      <c r="B12" s="36"/>
      <c r="C12" s="7" t="s">
        <v>6158</v>
      </c>
      <c r="D12" s="4" t="s">
        <v>6244</v>
      </c>
      <c r="E12" s="6"/>
      <c r="F12" s="6"/>
      <c r="G12" s="6"/>
      <c r="H12" s="5" t="s">
        <v>6185</v>
      </c>
      <c r="I12" s="8"/>
      <c r="J12" s="5" t="s">
        <v>5894</v>
      </c>
      <c r="K12" s="5" t="s">
        <v>5888</v>
      </c>
      <c r="L12" s="8"/>
      <c r="M12" s="8"/>
    </row>
    <row r="13" spans="1:13" ht="11" customHeight="1" x14ac:dyDescent="0.35">
      <c r="A13" s="36"/>
      <c r="B13" s="36"/>
      <c r="C13" s="7" t="s">
        <v>6159</v>
      </c>
      <c r="D13" s="4" t="s">
        <v>6245</v>
      </c>
      <c r="E13" s="6"/>
      <c r="F13" s="6"/>
      <c r="G13" s="6"/>
      <c r="H13" s="5" t="s">
        <v>6185</v>
      </c>
      <c r="I13" s="8"/>
      <c r="J13" s="5" t="s">
        <v>5895</v>
      </c>
      <c r="K13" s="5" t="s">
        <v>5888</v>
      </c>
      <c r="L13" s="8"/>
      <c r="M13" s="8"/>
    </row>
    <row r="14" spans="1:13" ht="11" customHeight="1" x14ac:dyDescent="0.35">
      <c r="A14" s="36"/>
      <c r="B14" s="36"/>
      <c r="C14" s="7" t="s">
        <v>6160</v>
      </c>
      <c r="D14" s="4" t="s">
        <v>6246</v>
      </c>
      <c r="E14" s="6"/>
      <c r="F14" s="6"/>
      <c r="G14" s="6"/>
      <c r="H14" s="5" t="s">
        <v>6185</v>
      </c>
      <c r="I14" s="8"/>
      <c r="J14" s="5" t="s">
        <v>5896</v>
      </c>
      <c r="K14" s="5" t="s">
        <v>5888</v>
      </c>
      <c r="L14" s="8"/>
      <c r="M14" s="8"/>
    </row>
    <row r="15" spans="1:13" ht="11" customHeight="1" x14ac:dyDescent="0.35">
      <c r="A15" s="36"/>
      <c r="B15" s="36"/>
      <c r="C15" s="7" t="s">
        <v>6161</v>
      </c>
      <c r="D15" s="4" t="s">
        <v>6247</v>
      </c>
      <c r="E15" s="6"/>
      <c r="F15" s="6"/>
      <c r="G15" s="6"/>
      <c r="H15" s="5" t="s">
        <v>6185</v>
      </c>
      <c r="I15" s="8"/>
      <c r="J15" s="5" t="s">
        <v>5897</v>
      </c>
      <c r="K15" s="5" t="s">
        <v>5888</v>
      </c>
      <c r="L15" s="8"/>
      <c r="M15" s="8"/>
    </row>
    <row r="16" spans="1:13" ht="11" customHeight="1" x14ac:dyDescent="0.35">
      <c r="A16" s="36"/>
      <c r="B16" s="36"/>
      <c r="C16" s="7" t="s">
        <v>6162</v>
      </c>
      <c r="D16" s="4" t="s">
        <v>6248</v>
      </c>
      <c r="E16" s="6"/>
      <c r="F16" s="6"/>
      <c r="G16" s="6"/>
      <c r="H16" s="5" t="s">
        <v>6185</v>
      </c>
      <c r="I16" s="8"/>
      <c r="J16" s="5" t="s">
        <v>5898</v>
      </c>
      <c r="K16" s="5" t="s">
        <v>5888</v>
      </c>
      <c r="L16" s="8"/>
      <c r="M16" s="8"/>
    </row>
    <row r="17" spans="1:13" ht="11" customHeight="1" x14ac:dyDescent="0.35">
      <c r="A17" s="36"/>
      <c r="B17" s="36"/>
      <c r="C17" s="7" t="s">
        <v>6163</v>
      </c>
      <c r="D17" s="4" t="s">
        <v>1851</v>
      </c>
      <c r="E17" s="6"/>
      <c r="F17" s="6"/>
      <c r="G17" s="6"/>
      <c r="H17" s="5" t="s">
        <v>6185</v>
      </c>
      <c r="I17" s="8"/>
      <c r="J17" s="5" t="s">
        <v>5899</v>
      </c>
      <c r="K17" s="5" t="s">
        <v>5888</v>
      </c>
      <c r="L17" s="8"/>
      <c r="M17" s="8"/>
    </row>
    <row r="18" spans="1:13" ht="11" customHeight="1" x14ac:dyDescent="0.35">
      <c r="A18" s="36"/>
      <c r="B18" s="36"/>
      <c r="C18" s="7" t="s">
        <v>6164</v>
      </c>
      <c r="D18" s="4" t="s">
        <v>6249</v>
      </c>
      <c r="E18" s="6"/>
      <c r="F18" s="6"/>
      <c r="G18" s="6"/>
      <c r="H18" s="5" t="s">
        <v>6185</v>
      </c>
      <c r="I18" s="8"/>
      <c r="J18" s="5" t="s">
        <v>5900</v>
      </c>
      <c r="K18" s="5" t="s">
        <v>5888</v>
      </c>
      <c r="L18" s="8"/>
      <c r="M18" s="8"/>
    </row>
    <row r="19" spans="1:13" ht="11" customHeight="1" x14ac:dyDescent="0.35">
      <c r="A19" s="36"/>
      <c r="B19" s="36"/>
      <c r="C19" s="7" t="s">
        <v>6165</v>
      </c>
      <c r="D19" s="4" t="s">
        <v>6250</v>
      </c>
      <c r="E19" s="6"/>
      <c r="F19" s="6"/>
      <c r="G19" s="6"/>
      <c r="H19" s="5" t="s">
        <v>6185</v>
      </c>
      <c r="I19" s="8"/>
      <c r="J19" s="5" t="s">
        <v>5901</v>
      </c>
      <c r="K19" s="5" t="s">
        <v>5888</v>
      </c>
      <c r="L19" s="8"/>
      <c r="M19" s="8"/>
    </row>
    <row r="20" spans="1:13" ht="11" customHeight="1" x14ac:dyDescent="0.35">
      <c r="A20" s="36"/>
      <c r="B20" s="36"/>
      <c r="C20" s="7" t="s">
        <v>6166</v>
      </c>
      <c r="D20" s="4" t="s">
        <v>6251</v>
      </c>
      <c r="E20" s="6"/>
      <c r="F20" s="6"/>
      <c r="G20" s="6"/>
      <c r="H20" s="5" t="s">
        <v>6185</v>
      </c>
      <c r="I20" s="8"/>
      <c r="J20" s="5" t="s">
        <v>5902</v>
      </c>
      <c r="K20" s="5" t="s">
        <v>5888</v>
      </c>
      <c r="L20" s="8"/>
      <c r="M20" s="8"/>
    </row>
    <row r="21" spans="1:13" ht="11" customHeight="1" x14ac:dyDescent="0.35">
      <c r="A21" s="36"/>
      <c r="B21" s="36"/>
      <c r="C21" s="7" t="s">
        <v>6167</v>
      </c>
      <c r="D21" s="4" t="s">
        <v>6252</v>
      </c>
      <c r="E21" s="6"/>
      <c r="F21" s="6"/>
      <c r="G21" s="6"/>
      <c r="H21" s="5" t="s">
        <v>6185</v>
      </c>
      <c r="I21" s="8"/>
      <c r="J21" s="5" t="s">
        <v>5903</v>
      </c>
      <c r="K21" s="5" t="s">
        <v>5888</v>
      </c>
      <c r="L21" s="8"/>
      <c r="M21" s="8"/>
    </row>
    <row r="22" spans="1:13" ht="11" customHeight="1" x14ac:dyDescent="0.35">
      <c r="A22" s="36"/>
      <c r="B22" s="36"/>
      <c r="C22" s="7" t="s">
        <v>6168</v>
      </c>
      <c r="D22" s="4" t="s">
        <v>6253</v>
      </c>
      <c r="E22" s="6"/>
      <c r="F22" s="6"/>
      <c r="G22" s="6"/>
      <c r="H22" s="5" t="s">
        <v>6185</v>
      </c>
      <c r="I22" s="8"/>
      <c r="J22" s="5" t="s">
        <v>5904</v>
      </c>
      <c r="K22" s="5" t="s">
        <v>5888</v>
      </c>
      <c r="L22" s="8"/>
      <c r="M22" s="8"/>
    </row>
    <row r="23" spans="1:13" ht="11" customHeight="1" x14ac:dyDescent="0.35">
      <c r="A23" s="36"/>
      <c r="B23" s="36"/>
      <c r="C23" s="7" t="s">
        <v>6169</v>
      </c>
      <c r="D23" s="4" t="s">
        <v>6254</v>
      </c>
      <c r="E23" s="6"/>
      <c r="F23" s="6"/>
      <c r="G23" s="6"/>
      <c r="H23" s="5" t="s">
        <v>6185</v>
      </c>
      <c r="I23" s="8"/>
      <c r="J23" s="5" t="s">
        <v>5905</v>
      </c>
      <c r="K23" s="5" t="s">
        <v>5888</v>
      </c>
      <c r="L23" s="8"/>
      <c r="M23" s="8"/>
    </row>
    <row r="24" spans="1:13" ht="11" customHeight="1" x14ac:dyDescent="0.35">
      <c r="A24" s="36"/>
      <c r="B24" s="36"/>
      <c r="C24" s="7" t="s">
        <v>6170</v>
      </c>
      <c r="D24" s="4" t="s">
        <v>6255</v>
      </c>
      <c r="E24" s="6"/>
      <c r="F24" s="6"/>
      <c r="G24" s="6"/>
      <c r="H24" s="5" t="s">
        <v>6185</v>
      </c>
      <c r="I24" s="8"/>
      <c r="J24" s="5" t="s">
        <v>5906</v>
      </c>
      <c r="K24" s="5" t="s">
        <v>5888</v>
      </c>
      <c r="L24" s="8"/>
      <c r="M24" s="8"/>
    </row>
    <row r="25" spans="1:13" ht="11" customHeight="1" x14ac:dyDescent="0.35">
      <c r="A25" s="36"/>
      <c r="B25" s="36"/>
      <c r="C25" s="7" t="s">
        <v>6171</v>
      </c>
      <c r="D25" s="4" t="s">
        <v>6256</v>
      </c>
      <c r="E25" s="6"/>
      <c r="F25" s="6"/>
      <c r="G25" s="6"/>
      <c r="H25" s="5" t="s">
        <v>6185</v>
      </c>
      <c r="I25" s="8"/>
      <c r="J25" s="5" t="s">
        <v>5907</v>
      </c>
      <c r="K25" s="5" t="s">
        <v>5888</v>
      </c>
      <c r="L25" s="8"/>
      <c r="M25" s="8"/>
    </row>
    <row r="26" spans="1:13" ht="11" customHeight="1" x14ac:dyDescent="0.35">
      <c r="A26" s="36"/>
      <c r="B26" s="36"/>
      <c r="C26" s="7" t="s">
        <v>6172</v>
      </c>
      <c r="D26" s="4" t="s">
        <v>6257</v>
      </c>
      <c r="E26" s="6"/>
      <c r="F26" s="6"/>
      <c r="G26" s="6"/>
      <c r="H26" s="5" t="s">
        <v>6185</v>
      </c>
      <c r="I26" s="8"/>
      <c r="J26" s="5" t="s">
        <v>5908</v>
      </c>
      <c r="K26" s="5" t="s">
        <v>5888</v>
      </c>
      <c r="L26" s="8"/>
      <c r="M26" s="8"/>
    </row>
    <row r="27" spans="1:13" ht="11" customHeight="1" x14ac:dyDescent="0.35">
      <c r="A27" s="36"/>
      <c r="B27" s="36"/>
      <c r="C27" s="7" t="s">
        <v>6173</v>
      </c>
      <c r="D27" s="4" t="s">
        <v>5513</v>
      </c>
      <c r="E27" s="6"/>
      <c r="F27" s="6"/>
      <c r="G27" s="6"/>
      <c r="H27" s="5" t="s">
        <v>6185</v>
      </c>
      <c r="I27" s="8"/>
      <c r="J27" s="5" t="s">
        <v>5909</v>
      </c>
      <c r="K27" s="5" t="s">
        <v>5888</v>
      </c>
      <c r="L27" s="8"/>
      <c r="M27" s="8"/>
    </row>
    <row r="28" spans="1:13" ht="11" customHeight="1" x14ac:dyDescent="0.35">
      <c r="A28" s="36"/>
      <c r="B28" s="36"/>
      <c r="C28" s="7" t="s">
        <v>6174</v>
      </c>
      <c r="D28" s="4" t="s">
        <v>1908</v>
      </c>
      <c r="E28" s="6"/>
      <c r="F28" s="6"/>
      <c r="G28" s="6"/>
      <c r="H28" s="5" t="s">
        <v>6185</v>
      </c>
      <c r="I28" s="8"/>
      <c r="J28" s="5" t="s">
        <v>5910</v>
      </c>
      <c r="K28" s="5" t="s">
        <v>5888</v>
      </c>
      <c r="L28" s="8"/>
      <c r="M28" s="8"/>
    </row>
    <row r="29" spans="1:13" ht="11" customHeight="1" x14ac:dyDescent="0.35">
      <c r="A29" s="36"/>
      <c r="B29" s="36"/>
      <c r="C29" s="7" t="s">
        <v>6175</v>
      </c>
      <c r="D29" s="4" t="s">
        <v>1909</v>
      </c>
      <c r="E29" s="6"/>
      <c r="F29" s="6"/>
      <c r="G29" s="6"/>
      <c r="H29" s="5" t="s">
        <v>6185</v>
      </c>
      <c r="I29" s="8"/>
      <c r="J29" s="5" t="s">
        <v>5911</v>
      </c>
      <c r="K29" s="5" t="s">
        <v>5888</v>
      </c>
      <c r="L29" s="8"/>
      <c r="M29" s="8"/>
    </row>
    <row r="30" spans="1:13" ht="11" customHeight="1" x14ac:dyDescent="0.35">
      <c r="A30" s="36"/>
      <c r="B30" s="36"/>
      <c r="C30" s="7" t="s">
        <v>6176</v>
      </c>
      <c r="D30" s="4" t="s">
        <v>6258</v>
      </c>
      <c r="E30" s="6"/>
      <c r="F30" s="6"/>
      <c r="G30" s="6"/>
      <c r="H30" s="5" t="s">
        <v>6185</v>
      </c>
      <c r="I30" s="8"/>
      <c r="J30" s="5" t="s">
        <v>5887</v>
      </c>
      <c r="K30" s="5" t="s">
        <v>5888</v>
      </c>
      <c r="L30" s="8"/>
      <c r="M30" s="8"/>
    </row>
    <row r="31" spans="1:13" ht="11" customHeight="1" x14ac:dyDescent="0.35">
      <c r="A31" s="36"/>
      <c r="B31" s="36"/>
      <c r="C31" s="7" t="s">
        <v>6177</v>
      </c>
      <c r="D31" s="4" t="s">
        <v>6259</v>
      </c>
      <c r="E31" s="6"/>
      <c r="F31" s="6"/>
      <c r="G31" s="6"/>
      <c r="H31" s="5" t="s">
        <v>6185</v>
      </c>
      <c r="I31" s="8"/>
      <c r="J31" s="5" t="s">
        <v>5912</v>
      </c>
      <c r="K31" s="5" t="s">
        <v>5888</v>
      </c>
      <c r="L31" s="8"/>
      <c r="M31" s="8"/>
    </row>
    <row r="32" spans="1:13" ht="11" customHeight="1" x14ac:dyDescent="0.35">
      <c r="A32" s="36"/>
      <c r="B32" s="36"/>
      <c r="C32" s="7" t="s">
        <v>6178</v>
      </c>
      <c r="D32" s="4" t="s">
        <v>6260</v>
      </c>
      <c r="E32" s="6"/>
      <c r="F32" s="6"/>
      <c r="G32" s="6"/>
      <c r="H32" s="5" t="s">
        <v>6185</v>
      </c>
      <c r="I32" s="8"/>
      <c r="J32" s="5" t="s">
        <v>5913</v>
      </c>
      <c r="K32" s="5" t="s">
        <v>5888</v>
      </c>
      <c r="L32" s="8"/>
      <c r="M32" s="8"/>
    </row>
    <row r="33" spans="1:13" ht="11" customHeight="1" x14ac:dyDescent="0.35">
      <c r="A33" s="37" t="s">
        <v>6179</v>
      </c>
      <c r="B33" s="37" t="s">
        <v>4245</v>
      </c>
      <c r="C33" s="36"/>
      <c r="D33" s="4" t="s">
        <v>6261</v>
      </c>
      <c r="E33" s="6"/>
      <c r="F33" s="6"/>
      <c r="G33" s="6"/>
      <c r="H33" s="5" t="s">
        <v>6184</v>
      </c>
      <c r="I33" s="5" t="s">
        <v>4997</v>
      </c>
      <c r="J33" s="8"/>
      <c r="K33" s="8"/>
      <c r="L33" s="8"/>
      <c r="M33" s="5" t="s">
        <v>495</v>
      </c>
    </row>
    <row r="34" spans="1:13" ht="11" customHeight="1" x14ac:dyDescent="0.35">
      <c r="A34" s="36"/>
      <c r="B34" s="37" t="s">
        <v>6154</v>
      </c>
      <c r="C34" s="7" t="s">
        <v>6155</v>
      </c>
      <c r="D34" s="4" t="s">
        <v>6262</v>
      </c>
      <c r="E34" s="6"/>
      <c r="F34" s="6"/>
      <c r="G34" s="6"/>
      <c r="H34" s="5" t="s">
        <v>6186</v>
      </c>
      <c r="I34" s="8"/>
      <c r="J34" s="8"/>
      <c r="K34" s="5" t="s">
        <v>5888</v>
      </c>
      <c r="L34" s="5" t="s">
        <v>3847</v>
      </c>
      <c r="M34" s="8"/>
    </row>
    <row r="35" spans="1:13" ht="11" customHeight="1" x14ac:dyDescent="0.35">
      <c r="A35" s="36"/>
      <c r="B35" s="36"/>
      <c r="C35" s="7" t="s">
        <v>6156</v>
      </c>
      <c r="D35" s="4" t="s">
        <v>6263</v>
      </c>
      <c r="E35" s="6"/>
      <c r="F35" s="6"/>
      <c r="G35" s="6"/>
      <c r="H35" s="5" t="s">
        <v>6186</v>
      </c>
      <c r="I35" s="8"/>
      <c r="J35" s="8"/>
      <c r="K35" s="5" t="s">
        <v>5888</v>
      </c>
      <c r="L35" s="5" t="s">
        <v>5892</v>
      </c>
      <c r="M35" s="8"/>
    </row>
    <row r="36" spans="1:13" ht="11" customHeight="1" x14ac:dyDescent="0.35">
      <c r="A36" s="36"/>
      <c r="B36" s="36"/>
      <c r="C36" s="7" t="s">
        <v>6157</v>
      </c>
      <c r="D36" s="4" t="s">
        <v>6264</v>
      </c>
      <c r="E36" s="6"/>
      <c r="F36" s="6"/>
      <c r="G36" s="6"/>
      <c r="H36" s="5" t="s">
        <v>6186</v>
      </c>
      <c r="I36" s="8"/>
      <c r="J36" s="5" t="s">
        <v>5893</v>
      </c>
      <c r="K36" s="5" t="s">
        <v>5888</v>
      </c>
      <c r="L36" s="8"/>
      <c r="M36" s="8"/>
    </row>
    <row r="37" spans="1:13" ht="11" customHeight="1" x14ac:dyDescent="0.35">
      <c r="A37" s="36"/>
      <c r="B37" s="36"/>
      <c r="C37" s="7" t="s">
        <v>6158</v>
      </c>
      <c r="D37" s="4" t="s">
        <v>1910</v>
      </c>
      <c r="E37" s="6"/>
      <c r="F37" s="6"/>
      <c r="G37" s="6"/>
      <c r="H37" s="5" t="s">
        <v>6186</v>
      </c>
      <c r="I37" s="8"/>
      <c r="J37" s="5" t="s">
        <v>5894</v>
      </c>
      <c r="K37" s="5" t="s">
        <v>5888</v>
      </c>
      <c r="L37" s="8"/>
      <c r="M37" s="8"/>
    </row>
    <row r="38" spans="1:13" ht="11" customHeight="1" x14ac:dyDescent="0.35">
      <c r="A38" s="36"/>
      <c r="B38" s="36"/>
      <c r="C38" s="7" t="s">
        <v>6159</v>
      </c>
      <c r="D38" s="4" t="s">
        <v>1911</v>
      </c>
      <c r="E38" s="6"/>
      <c r="F38" s="6"/>
      <c r="G38" s="6"/>
      <c r="H38" s="5" t="s">
        <v>6186</v>
      </c>
      <c r="I38" s="8"/>
      <c r="J38" s="5" t="s">
        <v>5895</v>
      </c>
      <c r="K38" s="5" t="s">
        <v>5888</v>
      </c>
      <c r="L38" s="8"/>
      <c r="M38" s="8"/>
    </row>
    <row r="39" spans="1:13" ht="11" customHeight="1" x14ac:dyDescent="0.35">
      <c r="A39" s="36"/>
      <c r="B39" s="36"/>
      <c r="C39" s="7" t="s">
        <v>6160</v>
      </c>
      <c r="D39" s="4" t="s">
        <v>1912</v>
      </c>
      <c r="E39" s="6"/>
      <c r="F39" s="6"/>
      <c r="G39" s="6"/>
      <c r="H39" s="5" t="s">
        <v>6186</v>
      </c>
      <c r="I39" s="8"/>
      <c r="J39" s="5" t="s">
        <v>5896</v>
      </c>
      <c r="K39" s="5" t="s">
        <v>5888</v>
      </c>
      <c r="L39" s="8"/>
      <c r="M39" s="8"/>
    </row>
    <row r="40" spans="1:13" ht="11" customHeight="1" x14ac:dyDescent="0.35">
      <c r="A40" s="36"/>
      <c r="B40" s="36"/>
      <c r="C40" s="7" t="s">
        <v>6161</v>
      </c>
      <c r="D40" s="4" t="s">
        <v>5519</v>
      </c>
      <c r="E40" s="6"/>
      <c r="F40" s="6"/>
      <c r="G40" s="6"/>
      <c r="H40" s="5" t="s">
        <v>6186</v>
      </c>
      <c r="I40" s="8"/>
      <c r="J40" s="5" t="s">
        <v>5897</v>
      </c>
      <c r="K40" s="5" t="s">
        <v>5888</v>
      </c>
      <c r="L40" s="8"/>
      <c r="M40" s="8"/>
    </row>
    <row r="41" spans="1:13" ht="11" customHeight="1" x14ac:dyDescent="0.35">
      <c r="A41" s="36"/>
      <c r="B41" s="36"/>
      <c r="C41" s="7" t="s">
        <v>6162</v>
      </c>
      <c r="D41" s="4" t="s">
        <v>5521</v>
      </c>
      <c r="E41" s="6"/>
      <c r="F41" s="6"/>
      <c r="G41" s="6"/>
      <c r="H41" s="5" t="s">
        <v>6186</v>
      </c>
      <c r="I41" s="8"/>
      <c r="J41" s="5" t="s">
        <v>5898</v>
      </c>
      <c r="K41" s="5" t="s">
        <v>5888</v>
      </c>
      <c r="L41" s="8"/>
      <c r="M41" s="8"/>
    </row>
    <row r="42" spans="1:13" ht="11" customHeight="1" x14ac:dyDescent="0.35">
      <c r="A42" s="36"/>
      <c r="B42" s="36"/>
      <c r="C42" s="7" t="s">
        <v>6163</v>
      </c>
      <c r="D42" s="4" t="s">
        <v>6265</v>
      </c>
      <c r="E42" s="6"/>
      <c r="F42" s="6"/>
      <c r="G42" s="6"/>
      <c r="H42" s="5" t="s">
        <v>6186</v>
      </c>
      <c r="I42" s="8"/>
      <c r="J42" s="5" t="s">
        <v>5899</v>
      </c>
      <c r="K42" s="5" t="s">
        <v>5888</v>
      </c>
      <c r="L42" s="8"/>
      <c r="M42" s="8"/>
    </row>
    <row r="43" spans="1:13" ht="11" customHeight="1" x14ac:dyDescent="0.35">
      <c r="A43" s="36"/>
      <c r="B43" s="36"/>
      <c r="C43" s="7" t="s">
        <v>6164</v>
      </c>
      <c r="D43" s="4" t="s">
        <v>6266</v>
      </c>
      <c r="E43" s="6"/>
      <c r="F43" s="6"/>
      <c r="G43" s="6"/>
      <c r="H43" s="5" t="s">
        <v>6186</v>
      </c>
      <c r="I43" s="8"/>
      <c r="J43" s="5" t="s">
        <v>5900</v>
      </c>
      <c r="K43" s="5" t="s">
        <v>5888</v>
      </c>
      <c r="L43" s="8"/>
      <c r="M43" s="8"/>
    </row>
    <row r="44" spans="1:13" ht="11" customHeight="1" x14ac:dyDescent="0.35">
      <c r="A44" s="36"/>
      <c r="B44" s="36"/>
      <c r="C44" s="7" t="s">
        <v>6165</v>
      </c>
      <c r="D44" s="4" t="s">
        <v>6267</v>
      </c>
      <c r="E44" s="6"/>
      <c r="F44" s="6"/>
      <c r="G44" s="6"/>
      <c r="H44" s="5" t="s">
        <v>6186</v>
      </c>
      <c r="I44" s="8"/>
      <c r="J44" s="5" t="s">
        <v>5901</v>
      </c>
      <c r="K44" s="5" t="s">
        <v>5888</v>
      </c>
      <c r="L44" s="8"/>
      <c r="M44" s="8"/>
    </row>
    <row r="45" spans="1:13" ht="11" customHeight="1" x14ac:dyDescent="0.35">
      <c r="A45" s="36"/>
      <c r="B45" s="36"/>
      <c r="C45" s="7" t="s">
        <v>6166</v>
      </c>
      <c r="D45" s="4" t="s">
        <v>6268</v>
      </c>
      <c r="E45" s="6"/>
      <c r="F45" s="6"/>
      <c r="G45" s="6"/>
      <c r="H45" s="5" t="s">
        <v>6186</v>
      </c>
      <c r="I45" s="8"/>
      <c r="J45" s="5" t="s">
        <v>5902</v>
      </c>
      <c r="K45" s="5" t="s">
        <v>5888</v>
      </c>
      <c r="L45" s="8"/>
      <c r="M45" s="8"/>
    </row>
    <row r="46" spans="1:13" ht="11" customHeight="1" x14ac:dyDescent="0.35">
      <c r="A46" s="36"/>
      <c r="B46" s="36"/>
      <c r="C46" s="7" t="s">
        <v>6167</v>
      </c>
      <c r="D46" s="4" t="s">
        <v>6269</v>
      </c>
      <c r="E46" s="6"/>
      <c r="F46" s="6"/>
      <c r="G46" s="6"/>
      <c r="H46" s="5" t="s">
        <v>6186</v>
      </c>
      <c r="I46" s="8"/>
      <c r="J46" s="5" t="s">
        <v>5903</v>
      </c>
      <c r="K46" s="5" t="s">
        <v>5888</v>
      </c>
      <c r="L46" s="8"/>
      <c r="M46" s="8"/>
    </row>
    <row r="47" spans="1:13" ht="11" customHeight="1" x14ac:dyDescent="0.35">
      <c r="A47" s="36"/>
      <c r="B47" s="36"/>
      <c r="C47" s="7" t="s">
        <v>6168</v>
      </c>
      <c r="D47" s="4" t="s">
        <v>1913</v>
      </c>
      <c r="E47" s="6"/>
      <c r="F47" s="6"/>
      <c r="G47" s="6"/>
      <c r="H47" s="5" t="s">
        <v>6186</v>
      </c>
      <c r="I47" s="8"/>
      <c r="J47" s="5" t="s">
        <v>5904</v>
      </c>
      <c r="K47" s="5" t="s">
        <v>5888</v>
      </c>
      <c r="L47" s="8"/>
      <c r="M47" s="8"/>
    </row>
    <row r="48" spans="1:13" ht="11" customHeight="1" x14ac:dyDescent="0.35">
      <c r="A48" s="36"/>
      <c r="B48" s="36"/>
      <c r="C48" s="7" t="s">
        <v>6169</v>
      </c>
      <c r="D48" s="4" t="s">
        <v>1914</v>
      </c>
      <c r="E48" s="6"/>
      <c r="F48" s="6"/>
      <c r="G48" s="6"/>
      <c r="H48" s="5" t="s">
        <v>6186</v>
      </c>
      <c r="I48" s="8"/>
      <c r="J48" s="5" t="s">
        <v>5905</v>
      </c>
      <c r="K48" s="5" t="s">
        <v>5888</v>
      </c>
      <c r="L48" s="8"/>
      <c r="M48" s="8"/>
    </row>
    <row r="49" spans="1:13" ht="11" customHeight="1" x14ac:dyDescent="0.35">
      <c r="A49" s="36"/>
      <c r="B49" s="36"/>
      <c r="C49" s="7" t="s">
        <v>6170</v>
      </c>
      <c r="D49" s="4" t="s">
        <v>1915</v>
      </c>
      <c r="E49" s="6"/>
      <c r="F49" s="6"/>
      <c r="G49" s="6"/>
      <c r="H49" s="5" t="s">
        <v>6186</v>
      </c>
      <c r="I49" s="8"/>
      <c r="J49" s="5" t="s">
        <v>5906</v>
      </c>
      <c r="K49" s="5" t="s">
        <v>5888</v>
      </c>
      <c r="L49" s="8"/>
      <c r="M49" s="8"/>
    </row>
    <row r="50" spans="1:13" ht="11" customHeight="1" x14ac:dyDescent="0.35">
      <c r="A50" s="36"/>
      <c r="B50" s="36"/>
      <c r="C50" s="7" t="s">
        <v>6171</v>
      </c>
      <c r="D50" s="4" t="s">
        <v>6270</v>
      </c>
      <c r="E50" s="6"/>
      <c r="F50" s="6"/>
      <c r="G50" s="6"/>
      <c r="H50" s="5" t="s">
        <v>6186</v>
      </c>
      <c r="I50" s="8"/>
      <c r="J50" s="5" t="s">
        <v>5907</v>
      </c>
      <c r="K50" s="5" t="s">
        <v>5888</v>
      </c>
      <c r="L50" s="8"/>
      <c r="M50" s="8"/>
    </row>
    <row r="51" spans="1:13" ht="11" customHeight="1" x14ac:dyDescent="0.35">
      <c r="A51" s="36"/>
      <c r="B51" s="36"/>
      <c r="C51" s="7" t="s">
        <v>6172</v>
      </c>
      <c r="D51" s="4" t="s">
        <v>6271</v>
      </c>
      <c r="E51" s="6"/>
      <c r="F51" s="6"/>
      <c r="G51" s="6"/>
      <c r="H51" s="5" t="s">
        <v>6186</v>
      </c>
      <c r="I51" s="8"/>
      <c r="J51" s="5" t="s">
        <v>5908</v>
      </c>
      <c r="K51" s="5" t="s">
        <v>5888</v>
      </c>
      <c r="L51" s="8"/>
      <c r="M51" s="8"/>
    </row>
    <row r="52" spans="1:13" ht="11" customHeight="1" x14ac:dyDescent="0.35">
      <c r="A52" s="36"/>
      <c r="B52" s="36"/>
      <c r="C52" s="7" t="s">
        <v>6173</v>
      </c>
      <c r="D52" s="4" t="s">
        <v>6272</v>
      </c>
      <c r="E52" s="6"/>
      <c r="F52" s="6"/>
      <c r="G52" s="6"/>
      <c r="H52" s="5" t="s">
        <v>6186</v>
      </c>
      <c r="I52" s="8"/>
      <c r="J52" s="5" t="s">
        <v>5909</v>
      </c>
      <c r="K52" s="5" t="s">
        <v>5888</v>
      </c>
      <c r="L52" s="8"/>
      <c r="M52" s="8"/>
    </row>
    <row r="53" spans="1:13" ht="11" customHeight="1" x14ac:dyDescent="0.35">
      <c r="A53" s="36"/>
      <c r="B53" s="36"/>
      <c r="C53" s="7" t="s">
        <v>6174</v>
      </c>
      <c r="D53" s="4" t="s">
        <v>6273</v>
      </c>
      <c r="E53" s="6"/>
      <c r="F53" s="6"/>
      <c r="G53" s="6"/>
      <c r="H53" s="5" t="s">
        <v>6186</v>
      </c>
      <c r="I53" s="8"/>
      <c r="J53" s="5" t="s">
        <v>5910</v>
      </c>
      <c r="K53" s="5" t="s">
        <v>5888</v>
      </c>
      <c r="L53" s="8"/>
      <c r="M53" s="8"/>
    </row>
    <row r="54" spans="1:13" ht="11" customHeight="1" x14ac:dyDescent="0.35">
      <c r="A54" s="36"/>
      <c r="B54" s="36"/>
      <c r="C54" s="7" t="s">
        <v>6175</v>
      </c>
      <c r="D54" s="4" t="s">
        <v>6274</v>
      </c>
      <c r="E54" s="6"/>
      <c r="F54" s="6"/>
      <c r="G54" s="6"/>
      <c r="H54" s="5" t="s">
        <v>6186</v>
      </c>
      <c r="I54" s="8"/>
      <c r="J54" s="5" t="s">
        <v>5911</v>
      </c>
      <c r="K54" s="5" t="s">
        <v>5888</v>
      </c>
      <c r="L54" s="8"/>
      <c r="M54" s="8"/>
    </row>
    <row r="55" spans="1:13" ht="11" customHeight="1" x14ac:dyDescent="0.35">
      <c r="A55" s="36"/>
      <c r="B55" s="36"/>
      <c r="C55" s="7" t="s">
        <v>6176</v>
      </c>
      <c r="D55" s="4" t="s">
        <v>6275</v>
      </c>
      <c r="E55" s="6"/>
      <c r="F55" s="6"/>
      <c r="G55" s="6"/>
      <c r="H55" s="5" t="s">
        <v>6186</v>
      </c>
      <c r="I55" s="8"/>
      <c r="J55" s="5" t="s">
        <v>5887</v>
      </c>
      <c r="K55" s="5" t="s">
        <v>5888</v>
      </c>
      <c r="L55" s="8"/>
      <c r="M55" s="8"/>
    </row>
    <row r="56" spans="1:13" ht="11" customHeight="1" x14ac:dyDescent="0.35">
      <c r="A56" s="36"/>
      <c r="B56" s="36"/>
      <c r="C56" s="7" t="s">
        <v>6177</v>
      </c>
      <c r="D56" s="4" t="s">
        <v>6276</v>
      </c>
      <c r="E56" s="6"/>
      <c r="F56" s="6"/>
      <c r="G56" s="6"/>
      <c r="H56" s="5" t="s">
        <v>6186</v>
      </c>
      <c r="I56" s="8"/>
      <c r="J56" s="5" t="s">
        <v>5912</v>
      </c>
      <c r="K56" s="5" t="s">
        <v>5888</v>
      </c>
      <c r="L56" s="8"/>
      <c r="M56" s="8"/>
    </row>
    <row r="57" spans="1:13" ht="11" customHeight="1" x14ac:dyDescent="0.35">
      <c r="A57" s="36"/>
      <c r="B57" s="36"/>
      <c r="C57" s="7" t="s">
        <v>6178</v>
      </c>
      <c r="D57" s="4" t="s">
        <v>1916</v>
      </c>
      <c r="E57" s="6"/>
      <c r="F57" s="6"/>
      <c r="G57" s="6"/>
      <c r="H57" s="5" t="s">
        <v>6186</v>
      </c>
      <c r="I57" s="8"/>
      <c r="J57" s="5" t="s">
        <v>5913</v>
      </c>
      <c r="K57" s="5" t="s">
        <v>5888</v>
      </c>
      <c r="L57" s="8"/>
      <c r="M57" s="8"/>
    </row>
    <row r="58" spans="1:13" ht="11" customHeight="1" x14ac:dyDescent="0.35">
      <c r="D58" s="5" t="s">
        <v>4941</v>
      </c>
      <c r="E58" s="5" t="s">
        <v>4952</v>
      </c>
      <c r="F58" s="5" t="s">
        <v>4949</v>
      </c>
      <c r="G58" s="8"/>
    </row>
  </sheetData>
  <mergeCells count="14">
    <mergeCell ref="C1:C2"/>
    <mergeCell ref="J6:J7"/>
    <mergeCell ref="H6:H7"/>
    <mergeCell ref="D1:D2"/>
    <mergeCell ref="B34:B57"/>
    <mergeCell ref="B9:B32"/>
    <mergeCell ref="B8:C8"/>
    <mergeCell ref="B33:C33"/>
    <mergeCell ref="A33:A57"/>
    <mergeCell ref="M6:M7"/>
    <mergeCell ref="K6:K7"/>
    <mergeCell ref="L6:L7"/>
    <mergeCell ref="I6:I7"/>
    <mergeCell ref="A8:A32"/>
  </mergeCells>
  <dataValidations count="1">
    <dataValidation type="custom" allowBlank="1" showErrorMessage="1" errorTitle="Error" error="Data is of incorrect type!" sqref="E8:G57" xr:uid="{00000000-0002-0000-4701-000002000000}">
      <formula1>ISNUMBER(E8)</formula1>
    </dataValidation>
  </dataValidations>
  <hyperlinks>
    <hyperlink ref="A1" location="'Table of Contents'!A1" display="S.26.13.01.09 - Overall Non-life and Health NSLT underwriting risk" xr:uid="{00000000-0004-0000-4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4701-000000000000}">
          <x14:formula1>
            <xm:f>Enumerations!$A$1066:$A$1066</xm:f>
          </x14:formula1>
          <xm:sqref>B3</xm:sqref>
        </x14:dataValidation>
        <x14:dataValidation type="list" allowBlank="1" showErrorMessage="1" errorTitle="Error" error="Data is of incorrect type!" xr:uid="{00000000-0002-0000-4701-000001000000}">
          <x14:formula1>
            <xm:f>Enumerations!$A$1067:$F$1067</xm:f>
          </x14:formula1>
          <xm:sqref>B4</xm:sqref>
        </x14:dataValidation>
      </x14:dataValidations>
    </ext>
  </extLst>
</worksheet>
</file>

<file path=xl/worksheets/sheet3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801-000000000000}">
  <sheetPr codeName="Sheet329">
    <pageSetUpPr autoPageBreaks="0"/>
  </sheetPr>
  <dimension ref="A1:H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8" width="15" customWidth="1"/>
  </cols>
  <sheetData>
    <row r="1" spans="1:8" ht="12" customHeight="1" x14ac:dyDescent="0.35">
      <c r="A1" s="1" t="s">
        <v>6278</v>
      </c>
    </row>
    <row r="3" spans="1:8" ht="11" customHeight="1" x14ac:dyDescent="0.35">
      <c r="B3" s="3" t="s">
        <v>6279</v>
      </c>
      <c r="C3" s="3" t="s">
        <v>6280</v>
      </c>
      <c r="D3" s="3" t="s">
        <v>6281</v>
      </c>
      <c r="E3" s="3" t="s">
        <v>6282</v>
      </c>
      <c r="F3" s="3" t="s">
        <v>6283</v>
      </c>
      <c r="G3" s="3" t="s">
        <v>6284</v>
      </c>
      <c r="H3" s="3" t="s">
        <v>6285</v>
      </c>
    </row>
    <row r="4" spans="1:8" ht="15" customHeight="1" x14ac:dyDescent="0.35">
      <c r="A4" s="3" t="s">
        <v>6286</v>
      </c>
      <c r="B4" s="4" t="s">
        <v>1824</v>
      </c>
      <c r="C4" s="4" t="s">
        <v>1966</v>
      </c>
      <c r="D4" s="4" t="s">
        <v>1967</v>
      </c>
      <c r="E4" s="4" t="s">
        <v>2007</v>
      </c>
      <c r="F4" s="4" t="s">
        <v>1826</v>
      </c>
      <c r="G4" s="4" t="s">
        <v>1890</v>
      </c>
      <c r="H4" s="4" t="s">
        <v>1892</v>
      </c>
    </row>
    <row r="5" spans="1:8" ht="15" customHeight="1" x14ac:dyDescent="0.35">
      <c r="A5" s="2"/>
      <c r="B5" s="6"/>
      <c r="C5" s="6"/>
      <c r="D5" s="6"/>
      <c r="E5" s="6"/>
      <c r="F5" s="6"/>
      <c r="G5" s="6"/>
      <c r="H5" s="6"/>
    </row>
    <row r="6" spans="1:8" ht="11" customHeight="1" x14ac:dyDescent="0.35">
      <c r="A6" s="5" t="s">
        <v>14</v>
      </c>
      <c r="B6" s="5" t="s">
        <v>6287</v>
      </c>
      <c r="C6" s="5" t="s">
        <v>6288</v>
      </c>
      <c r="D6" s="5" t="s">
        <v>6289</v>
      </c>
      <c r="E6" s="5" t="s">
        <v>6290</v>
      </c>
      <c r="F6" s="5" t="s">
        <v>3793</v>
      </c>
      <c r="G6" s="5" t="s">
        <v>3742</v>
      </c>
      <c r="H6" s="5" t="s">
        <v>6291</v>
      </c>
    </row>
  </sheetData>
  <dataValidations count="1">
    <dataValidation type="custom" allowBlank="1" showErrorMessage="1" errorTitle="Error" error="Data is of incorrect type!" sqref="F5:G5" xr:uid="{00000000-0002-0000-4801-000001000000}">
      <formula1>ISNUMBER(F5)</formula1>
    </dataValidation>
  </dataValidations>
  <hyperlinks>
    <hyperlink ref="A1" location="'Table of Contents'!A1" display="S.26.13.01.10 - Distribution of losses from Catastrophe Perils - Vendor models - Own lines" xr:uid="{00000000-0004-0000-4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4801-000000000000}">
          <x14:formula1>
            <xm:f>Enumerations!$A$1068:$B$1068</xm:f>
          </x14:formula1>
          <xm:sqref>C5</xm:sqref>
        </x14:dataValidation>
      </x14:dataValidations>
    </ext>
  </extLst>
</worksheet>
</file>

<file path=xl/worksheets/sheet3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901-000000000000}">
  <sheetPr codeName="Sheet330">
    <pageSetUpPr autoPageBreaks="0"/>
  </sheetPr>
  <dimension ref="A1:X25"/>
  <sheetViews>
    <sheetView showGridLines="0" zoomScale="80" zoomScaleNormal="80" workbookViewId="0">
      <pane xSplit="3" ySplit="10" topLeftCell="D11" activePane="bottomRight" state="frozen"/>
      <selection pane="topRight" activeCell="D1" sqref="D1"/>
      <selection pane="bottomLeft" activeCell="A11" sqref="A11"/>
      <selection pane="bottomRight"/>
    </sheetView>
  </sheetViews>
  <sheetFormatPr defaultRowHeight="14.5" x14ac:dyDescent="0.35"/>
  <cols>
    <col min="1" max="24" width="15" customWidth="1"/>
  </cols>
  <sheetData>
    <row r="1" spans="1:24" ht="11" customHeight="1" x14ac:dyDescent="0.35">
      <c r="A1" s="1" t="s">
        <v>6294</v>
      </c>
      <c r="C1" s="33" t="s">
        <v>20</v>
      </c>
      <c r="D1" s="33" t="s">
        <v>6335</v>
      </c>
      <c r="E1" s="33" t="s">
        <v>6336</v>
      </c>
    </row>
    <row r="2" spans="1:24" x14ac:dyDescent="0.35">
      <c r="C2" s="34"/>
      <c r="D2" s="34"/>
      <c r="E2" s="34"/>
    </row>
    <row r="3" spans="1:24" ht="10" customHeight="1" x14ac:dyDescent="0.35">
      <c r="A3" s="3" t="s">
        <v>2</v>
      </c>
      <c r="B3" s="2"/>
      <c r="C3" s="8"/>
      <c r="D3" s="8"/>
      <c r="E3" s="8"/>
    </row>
    <row r="4" spans="1:24" ht="11" customHeight="1" x14ac:dyDescent="0.35">
      <c r="A4" s="3" t="s">
        <v>6297</v>
      </c>
      <c r="B4" s="2"/>
      <c r="C4" s="8"/>
      <c r="D4" s="5" t="s">
        <v>6337</v>
      </c>
      <c r="E4" s="8"/>
    </row>
    <row r="5" spans="1:24" ht="11" customHeight="1" x14ac:dyDescent="0.35">
      <c r="A5" s="3" t="s">
        <v>6298</v>
      </c>
      <c r="B5" s="2"/>
      <c r="C5" s="8"/>
      <c r="D5" s="8"/>
      <c r="E5" s="5" t="s">
        <v>6336</v>
      </c>
    </row>
    <row r="7" spans="1:24" ht="11" customHeight="1" x14ac:dyDescent="0.35">
      <c r="D7" s="35" t="s">
        <v>6299</v>
      </c>
      <c r="E7" s="36"/>
      <c r="F7" s="36"/>
      <c r="G7" s="36"/>
      <c r="H7" s="36"/>
      <c r="I7" s="36"/>
      <c r="J7" s="35" t="s">
        <v>6303</v>
      </c>
      <c r="K7" s="36"/>
      <c r="L7" s="36"/>
      <c r="M7" s="36"/>
      <c r="N7" s="36"/>
      <c r="O7" s="36"/>
      <c r="P7" s="35" t="s">
        <v>6304</v>
      </c>
      <c r="Q7" s="36"/>
      <c r="R7" s="36"/>
      <c r="S7" s="36"/>
      <c r="T7" s="36"/>
      <c r="U7" s="36"/>
    </row>
    <row r="8" spans="1:24" ht="11" customHeight="1" x14ac:dyDescent="0.35">
      <c r="D8" s="35" t="s">
        <v>1907</v>
      </c>
      <c r="E8" s="36"/>
      <c r="F8" s="36"/>
      <c r="G8" s="35" t="s">
        <v>1832</v>
      </c>
      <c r="H8" s="36"/>
      <c r="I8" s="36"/>
      <c r="J8" s="35" t="s">
        <v>1907</v>
      </c>
      <c r="K8" s="36"/>
      <c r="L8" s="36"/>
      <c r="M8" s="35" t="s">
        <v>1832</v>
      </c>
      <c r="N8" s="36"/>
      <c r="O8" s="36"/>
      <c r="P8" s="35" t="s">
        <v>1907</v>
      </c>
      <c r="Q8" s="36"/>
      <c r="R8" s="36"/>
      <c r="S8" s="35" t="s">
        <v>1832</v>
      </c>
      <c r="T8" s="36"/>
      <c r="U8" s="36"/>
    </row>
    <row r="9" spans="1:24" ht="11" customHeight="1" x14ac:dyDescent="0.35">
      <c r="D9" s="3" t="s">
        <v>6300</v>
      </c>
      <c r="E9" s="3" t="s">
        <v>6301</v>
      </c>
      <c r="F9" s="3" t="s">
        <v>6302</v>
      </c>
      <c r="G9" s="3" t="s">
        <v>6300</v>
      </c>
      <c r="H9" s="3" t="s">
        <v>6301</v>
      </c>
      <c r="I9" s="3" t="s">
        <v>6302</v>
      </c>
      <c r="J9" s="3" t="s">
        <v>6300</v>
      </c>
      <c r="K9" s="3" t="s">
        <v>6301</v>
      </c>
      <c r="L9" s="3" t="s">
        <v>6302</v>
      </c>
      <c r="M9" s="3" t="s">
        <v>6300</v>
      </c>
      <c r="N9" s="3" t="s">
        <v>6301</v>
      </c>
      <c r="O9" s="3" t="s">
        <v>6302</v>
      </c>
      <c r="P9" s="3" t="s">
        <v>6300</v>
      </c>
      <c r="Q9" s="3" t="s">
        <v>6301</v>
      </c>
      <c r="R9" s="3" t="s">
        <v>6302</v>
      </c>
      <c r="S9" s="3" t="s">
        <v>6300</v>
      </c>
      <c r="T9" s="3" t="s">
        <v>6301</v>
      </c>
      <c r="U9" s="3" t="s">
        <v>6302</v>
      </c>
      <c r="V9" s="33" t="s">
        <v>5883</v>
      </c>
      <c r="W9" s="33" t="s">
        <v>5884</v>
      </c>
      <c r="X9" s="33" t="s">
        <v>1572</v>
      </c>
    </row>
    <row r="10" spans="1:24" ht="11" customHeight="1" x14ac:dyDescent="0.35">
      <c r="D10" s="4" t="s">
        <v>1894</v>
      </c>
      <c r="E10" s="4" t="s">
        <v>1896</v>
      </c>
      <c r="F10" s="4" t="s">
        <v>1898</v>
      </c>
      <c r="G10" s="4" t="s">
        <v>1900</v>
      </c>
      <c r="H10" s="4" t="s">
        <v>1903</v>
      </c>
      <c r="I10" s="4" t="s">
        <v>1905</v>
      </c>
      <c r="J10" s="4" t="s">
        <v>2015</v>
      </c>
      <c r="K10" s="4" t="s">
        <v>1906</v>
      </c>
      <c r="L10" s="4" t="s">
        <v>2031</v>
      </c>
      <c r="M10" s="4" t="s">
        <v>2033</v>
      </c>
      <c r="N10" s="4" t="s">
        <v>2035</v>
      </c>
      <c r="O10" s="4" t="s">
        <v>2037</v>
      </c>
      <c r="P10" s="4" t="s">
        <v>2039</v>
      </c>
      <c r="Q10" s="4" t="s">
        <v>2041</v>
      </c>
      <c r="R10" s="4" t="s">
        <v>2043</v>
      </c>
      <c r="S10" s="4" t="s">
        <v>2045</v>
      </c>
      <c r="T10" s="4" t="s">
        <v>2047</v>
      </c>
      <c r="U10" s="4" t="s">
        <v>3217</v>
      </c>
      <c r="V10" s="34"/>
      <c r="W10" s="34"/>
      <c r="X10" s="34"/>
    </row>
    <row r="11" spans="1:24" ht="11" customHeight="1" x14ac:dyDescent="0.35">
      <c r="A11" s="37" t="s">
        <v>6305</v>
      </c>
      <c r="B11" s="36"/>
      <c r="C11" s="4" t="s">
        <v>6306</v>
      </c>
      <c r="D11" s="6"/>
      <c r="E11" s="6"/>
      <c r="F11" s="6"/>
      <c r="G11" s="6"/>
      <c r="H11" s="6"/>
      <c r="I11" s="6"/>
      <c r="J11" s="6"/>
      <c r="K11" s="6"/>
      <c r="L11" s="6"/>
      <c r="M11" s="6"/>
      <c r="N11" s="6"/>
      <c r="O11" s="6"/>
      <c r="P11" s="6"/>
      <c r="Q11" s="6"/>
      <c r="R11" s="6"/>
      <c r="S11" s="6"/>
      <c r="T11" s="6"/>
      <c r="U11" s="6"/>
      <c r="V11" s="8"/>
      <c r="W11" s="5" t="s">
        <v>5888</v>
      </c>
      <c r="X11" s="5" t="s">
        <v>3847</v>
      </c>
    </row>
    <row r="12" spans="1:24" ht="11" customHeight="1" x14ac:dyDescent="0.35">
      <c r="A12" s="37" t="s">
        <v>6307</v>
      </c>
      <c r="B12" s="36"/>
      <c r="C12" s="4" t="s">
        <v>6308</v>
      </c>
      <c r="D12" s="6"/>
      <c r="E12" s="6"/>
      <c r="F12" s="6"/>
      <c r="G12" s="6"/>
      <c r="H12" s="6"/>
      <c r="I12" s="6"/>
      <c r="J12" s="6"/>
      <c r="K12" s="6"/>
      <c r="L12" s="6"/>
      <c r="M12" s="6"/>
      <c r="N12" s="6"/>
      <c r="O12" s="6"/>
      <c r="P12" s="6"/>
      <c r="Q12" s="6"/>
      <c r="R12" s="6"/>
      <c r="S12" s="6"/>
      <c r="T12" s="6"/>
      <c r="U12" s="6"/>
      <c r="V12" s="8"/>
      <c r="W12" s="5" t="s">
        <v>5888</v>
      </c>
      <c r="X12" s="5" t="s">
        <v>5892</v>
      </c>
    </row>
    <row r="13" spans="1:24" ht="11" customHeight="1" x14ac:dyDescent="0.35">
      <c r="A13" s="37" t="s">
        <v>6309</v>
      </c>
      <c r="B13" s="7" t="s">
        <v>6310</v>
      </c>
      <c r="C13" s="4" t="s">
        <v>6311</v>
      </c>
      <c r="D13" s="6"/>
      <c r="E13" s="6"/>
      <c r="F13" s="6"/>
      <c r="G13" s="6"/>
      <c r="H13" s="6"/>
      <c r="I13" s="6"/>
      <c r="J13" s="6"/>
      <c r="K13" s="6"/>
      <c r="L13" s="6"/>
      <c r="M13" s="6"/>
      <c r="N13" s="6"/>
      <c r="O13" s="6"/>
      <c r="P13" s="6"/>
      <c r="Q13" s="6"/>
      <c r="R13" s="6"/>
      <c r="S13" s="6"/>
      <c r="T13" s="6"/>
      <c r="U13" s="6"/>
      <c r="V13" s="5" t="s">
        <v>5905</v>
      </c>
      <c r="W13" s="8"/>
      <c r="X13" s="8"/>
    </row>
    <row r="14" spans="1:24" ht="11" customHeight="1" x14ac:dyDescent="0.35">
      <c r="A14" s="36"/>
      <c r="B14" s="7" t="s">
        <v>6312</v>
      </c>
      <c r="C14" s="4" t="s">
        <v>6313</v>
      </c>
      <c r="D14" s="6"/>
      <c r="E14" s="6"/>
      <c r="F14" s="6"/>
      <c r="G14" s="6"/>
      <c r="H14" s="6"/>
      <c r="I14" s="6"/>
      <c r="J14" s="6"/>
      <c r="K14" s="6"/>
      <c r="L14" s="6"/>
      <c r="M14" s="6"/>
      <c r="N14" s="6"/>
      <c r="O14" s="6"/>
      <c r="P14" s="6"/>
      <c r="Q14" s="6"/>
      <c r="R14" s="6"/>
      <c r="S14" s="6"/>
      <c r="T14" s="6"/>
      <c r="U14" s="6"/>
      <c r="V14" s="5" t="s">
        <v>5907</v>
      </c>
      <c r="W14" s="8"/>
      <c r="X14" s="8"/>
    </row>
    <row r="15" spans="1:24" ht="11" customHeight="1" x14ac:dyDescent="0.35">
      <c r="A15" s="36"/>
      <c r="B15" s="7" t="s">
        <v>6314</v>
      </c>
      <c r="C15" s="4" t="s">
        <v>6315</v>
      </c>
      <c r="D15" s="6"/>
      <c r="E15" s="6"/>
      <c r="F15" s="6"/>
      <c r="G15" s="6"/>
      <c r="H15" s="6"/>
      <c r="I15" s="6"/>
      <c r="J15" s="6"/>
      <c r="K15" s="6"/>
      <c r="L15" s="6"/>
      <c r="M15" s="6"/>
      <c r="N15" s="6"/>
      <c r="O15" s="6"/>
      <c r="P15" s="6"/>
      <c r="Q15" s="6"/>
      <c r="R15" s="6"/>
      <c r="S15" s="6"/>
      <c r="T15" s="6"/>
      <c r="U15" s="6"/>
      <c r="V15" s="5" t="s">
        <v>6328</v>
      </c>
      <c r="W15" s="8"/>
      <c r="X15" s="8"/>
    </row>
    <row r="16" spans="1:24" ht="11" customHeight="1" x14ac:dyDescent="0.35">
      <c r="A16" s="36"/>
      <c r="B16" s="7" t="s">
        <v>6316</v>
      </c>
      <c r="C16" s="4" t="s">
        <v>6317</v>
      </c>
      <c r="D16" s="6"/>
      <c r="E16" s="6"/>
      <c r="F16" s="6"/>
      <c r="G16" s="6"/>
      <c r="H16" s="6"/>
      <c r="I16" s="6"/>
      <c r="J16" s="6"/>
      <c r="K16" s="6"/>
      <c r="L16" s="6"/>
      <c r="M16" s="6"/>
      <c r="N16" s="6"/>
      <c r="O16" s="6"/>
      <c r="P16" s="6"/>
      <c r="Q16" s="6"/>
      <c r="R16" s="6"/>
      <c r="S16" s="6"/>
      <c r="T16" s="6"/>
      <c r="U16" s="6"/>
      <c r="V16" s="5" t="s">
        <v>5909</v>
      </c>
      <c r="W16" s="8"/>
      <c r="X16" s="8"/>
    </row>
    <row r="17" spans="1:24" ht="11" customHeight="1" x14ac:dyDescent="0.35">
      <c r="A17" s="36"/>
      <c r="B17" s="7" t="s">
        <v>6318</v>
      </c>
      <c r="C17" s="4" t="s">
        <v>6319</v>
      </c>
      <c r="D17" s="6"/>
      <c r="E17" s="6"/>
      <c r="F17" s="6"/>
      <c r="G17" s="6"/>
      <c r="H17" s="6"/>
      <c r="I17" s="6"/>
      <c r="J17" s="6"/>
      <c r="K17" s="6"/>
      <c r="L17" s="6"/>
      <c r="M17" s="6"/>
      <c r="N17" s="6"/>
      <c r="O17" s="6"/>
      <c r="P17" s="6"/>
      <c r="Q17" s="6"/>
      <c r="R17" s="6"/>
      <c r="S17" s="6"/>
      <c r="T17" s="6"/>
      <c r="U17" s="6"/>
      <c r="V17" s="5" t="s">
        <v>5911</v>
      </c>
      <c r="W17" s="8"/>
      <c r="X17" s="8"/>
    </row>
    <row r="18" spans="1:24" ht="11" customHeight="1" x14ac:dyDescent="0.35">
      <c r="A18" s="36"/>
      <c r="B18" s="7" t="s">
        <v>6320</v>
      </c>
      <c r="C18" s="4" t="s">
        <v>6321</v>
      </c>
      <c r="D18" s="6"/>
      <c r="E18" s="6"/>
      <c r="F18" s="6"/>
      <c r="G18" s="6"/>
      <c r="H18" s="6"/>
      <c r="I18" s="6"/>
      <c r="J18" s="6"/>
      <c r="K18" s="6"/>
      <c r="L18" s="6"/>
      <c r="M18" s="6"/>
      <c r="N18" s="6"/>
      <c r="O18" s="6"/>
      <c r="P18" s="6"/>
      <c r="Q18" s="6"/>
      <c r="R18" s="6"/>
      <c r="S18" s="6"/>
      <c r="T18" s="6"/>
      <c r="U18" s="6"/>
      <c r="V18" s="5" t="s">
        <v>5887</v>
      </c>
      <c r="W18" s="8"/>
      <c r="X18" s="8"/>
    </row>
    <row r="19" spans="1:24" ht="11" customHeight="1" x14ac:dyDescent="0.35">
      <c r="A19" s="36"/>
      <c r="B19" s="7" t="s">
        <v>6322</v>
      </c>
      <c r="C19" s="4" t="s">
        <v>6323</v>
      </c>
      <c r="D19" s="6"/>
      <c r="E19" s="6"/>
      <c r="F19" s="6"/>
      <c r="G19" s="6"/>
      <c r="H19" s="6"/>
      <c r="I19" s="6"/>
      <c r="J19" s="6"/>
      <c r="K19" s="6"/>
      <c r="L19" s="6"/>
      <c r="M19" s="6"/>
      <c r="N19" s="6"/>
      <c r="O19" s="6"/>
      <c r="P19" s="6"/>
      <c r="Q19" s="6"/>
      <c r="R19" s="6"/>
      <c r="S19" s="6"/>
      <c r="T19" s="6"/>
      <c r="U19" s="6"/>
      <c r="V19" s="5" t="s">
        <v>6329</v>
      </c>
      <c r="W19" s="8"/>
      <c r="X19" s="8"/>
    </row>
    <row r="20" spans="1:24" ht="11" customHeight="1" x14ac:dyDescent="0.35">
      <c r="A20" s="36"/>
      <c r="B20" s="7" t="s">
        <v>6324</v>
      </c>
      <c r="C20" s="4" t="s">
        <v>6325</v>
      </c>
      <c r="D20" s="6"/>
      <c r="E20" s="6"/>
      <c r="F20" s="6"/>
      <c r="G20" s="6"/>
      <c r="H20" s="6"/>
      <c r="I20" s="6"/>
      <c r="J20" s="6"/>
      <c r="K20" s="6"/>
      <c r="L20" s="6"/>
      <c r="M20" s="6"/>
      <c r="N20" s="6"/>
      <c r="O20" s="6"/>
      <c r="P20" s="6"/>
      <c r="Q20" s="6"/>
      <c r="R20" s="6"/>
      <c r="S20" s="6"/>
      <c r="T20" s="6"/>
      <c r="U20" s="6"/>
      <c r="V20" s="5" t="s">
        <v>6330</v>
      </c>
      <c r="W20" s="8"/>
      <c r="X20" s="8"/>
    </row>
    <row r="21" spans="1:24" ht="11" customHeight="1" x14ac:dyDescent="0.35">
      <c r="A21" s="36"/>
      <c r="B21" s="7" t="s">
        <v>6326</v>
      </c>
      <c r="C21" s="4" t="s">
        <v>6327</v>
      </c>
      <c r="D21" s="6"/>
      <c r="E21" s="6"/>
      <c r="F21" s="6"/>
      <c r="G21" s="6"/>
      <c r="H21" s="6"/>
      <c r="I21" s="6"/>
      <c r="J21" s="6"/>
      <c r="K21" s="6"/>
      <c r="L21" s="6"/>
      <c r="M21" s="6"/>
      <c r="N21" s="6"/>
      <c r="O21" s="6"/>
      <c r="P21" s="6"/>
      <c r="Q21" s="6"/>
      <c r="R21" s="6"/>
      <c r="S21" s="6"/>
      <c r="T21" s="6"/>
      <c r="U21" s="6"/>
      <c r="V21" s="5" t="s">
        <v>5913</v>
      </c>
      <c r="W21" s="8"/>
      <c r="X21" s="8"/>
    </row>
    <row r="22" spans="1:24" ht="11" customHeight="1" x14ac:dyDescent="0.35">
      <c r="C22" s="5" t="s">
        <v>14</v>
      </c>
      <c r="D22" s="5" t="s">
        <v>6331</v>
      </c>
      <c r="E22" s="5" t="s">
        <v>6332</v>
      </c>
      <c r="F22" s="5" t="s">
        <v>6185</v>
      </c>
      <c r="G22" s="5" t="s">
        <v>6333</v>
      </c>
      <c r="H22" s="5" t="s">
        <v>6334</v>
      </c>
      <c r="I22" s="5" t="s">
        <v>6186</v>
      </c>
      <c r="J22" s="5" t="s">
        <v>6331</v>
      </c>
      <c r="K22" s="5" t="s">
        <v>6332</v>
      </c>
      <c r="L22" s="5" t="s">
        <v>6185</v>
      </c>
      <c r="M22" s="5" t="s">
        <v>6333</v>
      </c>
      <c r="N22" s="5" t="s">
        <v>6334</v>
      </c>
      <c r="O22" s="5" t="s">
        <v>6186</v>
      </c>
      <c r="P22" s="5" t="s">
        <v>6331</v>
      </c>
      <c r="Q22" s="5" t="s">
        <v>6332</v>
      </c>
      <c r="R22" s="5" t="s">
        <v>6185</v>
      </c>
      <c r="S22" s="5" t="s">
        <v>6333</v>
      </c>
      <c r="T22" s="5" t="s">
        <v>6334</v>
      </c>
      <c r="U22" s="5" t="s">
        <v>6186</v>
      </c>
    </row>
    <row r="23" spans="1:24" ht="11" customHeight="1" x14ac:dyDescent="0.35">
      <c r="C23" s="5" t="s">
        <v>1750</v>
      </c>
      <c r="D23" s="8"/>
      <c r="E23" s="8"/>
      <c r="F23" s="5" t="s">
        <v>1755</v>
      </c>
      <c r="G23" s="8"/>
      <c r="H23" s="8"/>
      <c r="I23" s="5" t="s">
        <v>1755</v>
      </c>
      <c r="J23" s="8"/>
      <c r="K23" s="8"/>
      <c r="L23" s="5" t="s">
        <v>1755</v>
      </c>
      <c r="M23" s="8"/>
      <c r="N23" s="8"/>
      <c r="O23" s="5" t="s">
        <v>1755</v>
      </c>
      <c r="P23" s="8"/>
      <c r="Q23" s="8"/>
      <c r="R23" s="5" t="s">
        <v>1755</v>
      </c>
      <c r="S23" s="8"/>
      <c r="T23" s="8"/>
      <c r="U23" s="5" t="s">
        <v>1755</v>
      </c>
    </row>
    <row r="24" spans="1:24" ht="11" customHeight="1" x14ac:dyDescent="0.35">
      <c r="C24" s="5" t="s">
        <v>4942</v>
      </c>
      <c r="D24" s="5" t="s">
        <v>5607</v>
      </c>
      <c r="E24" s="5" t="s">
        <v>5607</v>
      </c>
      <c r="F24" s="5" t="s">
        <v>5607</v>
      </c>
      <c r="G24" s="5" t="s">
        <v>5607</v>
      </c>
      <c r="H24" s="5" t="s">
        <v>5607</v>
      </c>
      <c r="I24" s="5" t="s">
        <v>5607</v>
      </c>
      <c r="J24" s="5" t="s">
        <v>5766</v>
      </c>
      <c r="K24" s="5" t="s">
        <v>5766</v>
      </c>
      <c r="L24" s="5" t="s">
        <v>5766</v>
      </c>
      <c r="M24" s="5" t="s">
        <v>5766</v>
      </c>
      <c r="N24" s="5" t="s">
        <v>5766</v>
      </c>
      <c r="O24" s="5" t="s">
        <v>5766</v>
      </c>
      <c r="P24" s="5" t="s">
        <v>5767</v>
      </c>
      <c r="Q24" s="5" t="s">
        <v>5767</v>
      </c>
      <c r="R24" s="5" t="s">
        <v>5767</v>
      </c>
      <c r="S24" s="5" t="s">
        <v>5767</v>
      </c>
      <c r="T24" s="5" t="s">
        <v>5767</v>
      </c>
      <c r="U24" s="5" t="s">
        <v>5767</v>
      </c>
    </row>
    <row r="25" spans="1:24" ht="11" customHeight="1" x14ac:dyDescent="0.35">
      <c r="C25" s="5" t="s">
        <v>493</v>
      </c>
      <c r="D25" s="5" t="s">
        <v>495</v>
      </c>
      <c r="E25" s="5" t="s">
        <v>495</v>
      </c>
      <c r="F25" s="5" t="s">
        <v>495</v>
      </c>
      <c r="G25" s="5" t="s">
        <v>495</v>
      </c>
      <c r="H25" s="5" t="s">
        <v>495</v>
      </c>
      <c r="I25" s="5" t="s">
        <v>495</v>
      </c>
      <c r="J25" s="5" t="s">
        <v>495</v>
      </c>
      <c r="K25" s="5" t="s">
        <v>495</v>
      </c>
      <c r="L25" s="5" t="s">
        <v>495</v>
      </c>
      <c r="M25" s="5" t="s">
        <v>495</v>
      </c>
      <c r="N25" s="5" t="s">
        <v>495</v>
      </c>
      <c r="O25" s="5" t="s">
        <v>495</v>
      </c>
      <c r="P25" s="5" t="s">
        <v>495</v>
      </c>
      <c r="Q25" s="5" t="s">
        <v>495</v>
      </c>
      <c r="R25" s="5" t="s">
        <v>495</v>
      </c>
      <c r="S25" s="5" t="s">
        <v>495</v>
      </c>
      <c r="T25" s="5" t="s">
        <v>495</v>
      </c>
      <c r="U25" s="5" t="s">
        <v>495</v>
      </c>
    </row>
  </sheetData>
  <mergeCells count="18">
    <mergeCell ref="X9:X10"/>
    <mergeCell ref="P8:R8"/>
    <mergeCell ref="E1:E2"/>
    <mergeCell ref="J7:O7"/>
    <mergeCell ref="M8:O8"/>
    <mergeCell ref="C1:C2"/>
    <mergeCell ref="D8:F8"/>
    <mergeCell ref="V9:V10"/>
    <mergeCell ref="D1:D2"/>
    <mergeCell ref="W9:W10"/>
    <mergeCell ref="D7:I7"/>
    <mergeCell ref="G8:I8"/>
    <mergeCell ref="A13:A21"/>
    <mergeCell ref="J8:L8"/>
    <mergeCell ref="P7:U7"/>
    <mergeCell ref="S8:U8"/>
    <mergeCell ref="A11:B11"/>
    <mergeCell ref="A12:B12"/>
  </mergeCells>
  <dataValidations count="1">
    <dataValidation type="custom" allowBlank="1" showErrorMessage="1" errorTitle="Error" error="Data is of incorrect type!" sqref="D11:U21" xr:uid="{00000000-0002-0000-4901-000002000000}">
      <formula1>ISNUMBER(D11)</formula1>
    </dataValidation>
  </dataValidations>
  <hyperlinks>
    <hyperlink ref="A1" location="'Table of Contents'!A1" display="S.26.13.01.11 - Distribution of losses from Catastrophe Perils - Total (property and non-property) business - Own lines" xr:uid="{00000000-0004-0000-4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4901-000000000000}">
          <x14:formula1>
            <xm:f>Enumerations!$A$1069:$A$1069</xm:f>
          </x14:formula1>
          <xm:sqref>B3</xm:sqref>
        </x14:dataValidation>
        <x14:dataValidation type="list" allowBlank="1" showErrorMessage="1" errorTitle="Error" error="Data is of incorrect type!" xr:uid="{00000000-0002-0000-4901-000001000000}">
          <x14:formula1>
            <xm:f>Enumerations!$A$1070:$D$1070</xm:f>
          </x14:formula1>
          <xm:sqref>B4</xm:sqref>
        </x14:dataValidation>
      </x14:dataValidations>
    </ext>
  </extLst>
</worksheet>
</file>

<file path=xl/worksheets/sheet3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A01-000000000000}">
  <sheetPr codeName="Sheet331">
    <pageSetUpPr autoPageBreaks="0"/>
  </sheetPr>
  <dimension ref="A1:I27"/>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9" width="15" customWidth="1"/>
  </cols>
  <sheetData>
    <row r="1" spans="1:9" ht="11" customHeight="1" x14ac:dyDescent="0.35">
      <c r="A1" s="1" t="s">
        <v>6338</v>
      </c>
      <c r="C1" s="31" t="s">
        <v>20</v>
      </c>
    </row>
    <row r="2" spans="1:9" x14ac:dyDescent="0.35">
      <c r="C2" s="32"/>
    </row>
    <row r="3" spans="1:9" ht="10" customHeight="1" x14ac:dyDescent="0.35">
      <c r="A3" s="3" t="s">
        <v>2</v>
      </c>
      <c r="B3" s="2"/>
    </row>
    <row r="5" spans="1:9" ht="11" customHeight="1" x14ac:dyDescent="0.35">
      <c r="D5" s="3" t="s">
        <v>6339</v>
      </c>
      <c r="E5" s="3" t="s">
        <v>6283</v>
      </c>
      <c r="F5" s="33" t="s">
        <v>6372</v>
      </c>
      <c r="G5" s="33" t="s">
        <v>4942</v>
      </c>
      <c r="H5" s="33" t="s">
        <v>1475</v>
      </c>
      <c r="I5" s="33" t="s">
        <v>493</v>
      </c>
    </row>
    <row r="6" spans="1:9" ht="11" customHeight="1" x14ac:dyDescent="0.35">
      <c r="D6" s="4" t="s">
        <v>3219</v>
      </c>
      <c r="E6" s="4" t="s">
        <v>4022</v>
      </c>
      <c r="F6" s="34"/>
      <c r="G6" s="34"/>
      <c r="H6" s="34"/>
      <c r="I6" s="34"/>
    </row>
    <row r="7" spans="1:9" ht="11" customHeight="1" x14ac:dyDescent="0.35">
      <c r="A7" s="37" t="s">
        <v>6340</v>
      </c>
      <c r="B7" s="7" t="s">
        <v>6341</v>
      </c>
      <c r="C7" s="4" t="s">
        <v>6342</v>
      </c>
      <c r="D7" s="6"/>
      <c r="E7" s="6"/>
      <c r="F7" s="5" t="s">
        <v>6373</v>
      </c>
      <c r="G7" s="5" t="s">
        <v>5607</v>
      </c>
      <c r="H7" s="5" t="s">
        <v>1785</v>
      </c>
      <c r="I7" s="5" t="s">
        <v>495</v>
      </c>
    </row>
    <row r="8" spans="1:9" ht="11" customHeight="1" x14ac:dyDescent="0.35">
      <c r="A8" s="36"/>
      <c r="B8" s="7" t="s">
        <v>6343</v>
      </c>
      <c r="C8" s="4" t="s">
        <v>6344</v>
      </c>
      <c r="D8" s="6"/>
      <c r="E8" s="6"/>
      <c r="F8" s="5" t="s">
        <v>6374</v>
      </c>
      <c r="G8" s="5" t="s">
        <v>5607</v>
      </c>
      <c r="H8" s="5" t="s">
        <v>1785</v>
      </c>
      <c r="I8" s="5" t="s">
        <v>495</v>
      </c>
    </row>
    <row r="9" spans="1:9" ht="11" customHeight="1" x14ac:dyDescent="0.35">
      <c r="A9" s="36"/>
      <c r="B9" s="7" t="s">
        <v>6345</v>
      </c>
      <c r="C9" s="4" t="s">
        <v>6346</v>
      </c>
      <c r="D9" s="6"/>
      <c r="E9" s="6"/>
      <c r="F9" s="5" t="s">
        <v>6375</v>
      </c>
      <c r="G9" s="5" t="s">
        <v>5607</v>
      </c>
      <c r="H9" s="5" t="s">
        <v>1785</v>
      </c>
      <c r="I9" s="5" t="s">
        <v>495</v>
      </c>
    </row>
    <row r="10" spans="1:9" ht="11" customHeight="1" x14ac:dyDescent="0.35">
      <c r="A10" s="36"/>
      <c r="B10" s="7" t="s">
        <v>6347</v>
      </c>
      <c r="C10" s="4" t="s">
        <v>6348</v>
      </c>
      <c r="D10" s="6"/>
      <c r="E10" s="6"/>
      <c r="F10" s="5" t="s">
        <v>6376</v>
      </c>
      <c r="G10" s="5" t="s">
        <v>5607</v>
      </c>
      <c r="H10" s="5" t="s">
        <v>1785</v>
      </c>
      <c r="I10" s="5" t="s">
        <v>495</v>
      </c>
    </row>
    <row r="11" spans="1:9" ht="11" customHeight="1" x14ac:dyDescent="0.35">
      <c r="A11" s="36"/>
      <c r="B11" s="7" t="s">
        <v>6349</v>
      </c>
      <c r="C11" s="4" t="s">
        <v>6350</v>
      </c>
      <c r="D11" s="6"/>
      <c r="E11" s="6"/>
      <c r="F11" s="5" t="s">
        <v>6377</v>
      </c>
      <c r="G11" s="5" t="s">
        <v>5607</v>
      </c>
      <c r="H11" s="5" t="s">
        <v>1785</v>
      </c>
      <c r="I11" s="5" t="s">
        <v>495</v>
      </c>
    </row>
    <row r="12" spans="1:9" ht="11" customHeight="1" x14ac:dyDescent="0.35">
      <c r="A12" s="36"/>
      <c r="B12" s="7" t="s">
        <v>6351</v>
      </c>
      <c r="C12" s="4" t="s">
        <v>6352</v>
      </c>
      <c r="D12" s="6"/>
      <c r="E12" s="6"/>
      <c r="F12" s="5" t="s">
        <v>6378</v>
      </c>
      <c r="G12" s="5" t="s">
        <v>5607</v>
      </c>
      <c r="H12" s="5" t="s">
        <v>1785</v>
      </c>
      <c r="I12" s="5" t="s">
        <v>495</v>
      </c>
    </row>
    <row r="13" spans="1:9" ht="11" customHeight="1" x14ac:dyDescent="0.35">
      <c r="A13" s="36"/>
      <c r="B13" s="7" t="s">
        <v>6353</v>
      </c>
      <c r="C13" s="4" t="s">
        <v>6354</v>
      </c>
      <c r="D13" s="6"/>
      <c r="E13" s="6"/>
      <c r="F13" s="5" t="s">
        <v>6379</v>
      </c>
      <c r="G13" s="5" t="s">
        <v>5607</v>
      </c>
      <c r="H13" s="5" t="s">
        <v>1785</v>
      </c>
      <c r="I13" s="5" t="s">
        <v>495</v>
      </c>
    </row>
    <row r="14" spans="1:9" ht="11" customHeight="1" x14ac:dyDescent="0.35">
      <c r="A14" s="36"/>
      <c r="B14" s="7" t="s">
        <v>6355</v>
      </c>
      <c r="C14" s="4" t="s">
        <v>6356</v>
      </c>
      <c r="D14" s="6"/>
      <c r="E14" s="6"/>
      <c r="F14" s="5" t="s">
        <v>6380</v>
      </c>
      <c r="G14" s="5" t="s">
        <v>5607</v>
      </c>
      <c r="H14" s="5" t="s">
        <v>1785</v>
      </c>
      <c r="I14" s="5" t="s">
        <v>495</v>
      </c>
    </row>
    <row r="15" spans="1:9" ht="11" customHeight="1" x14ac:dyDescent="0.35">
      <c r="A15" s="36"/>
      <c r="B15" s="7" t="s">
        <v>6357</v>
      </c>
      <c r="C15" s="4" t="s">
        <v>1917</v>
      </c>
      <c r="D15" s="6"/>
      <c r="E15" s="6"/>
      <c r="F15" s="5" t="s">
        <v>6381</v>
      </c>
      <c r="G15" s="5" t="s">
        <v>5607</v>
      </c>
      <c r="H15" s="5" t="s">
        <v>1785</v>
      </c>
      <c r="I15" s="5" t="s">
        <v>495</v>
      </c>
    </row>
    <row r="16" spans="1:9" ht="11" customHeight="1" x14ac:dyDescent="0.35">
      <c r="A16" s="36"/>
      <c r="B16" s="7" t="s">
        <v>6358</v>
      </c>
      <c r="C16" s="4" t="s">
        <v>1918</v>
      </c>
      <c r="D16" s="6"/>
      <c r="E16" s="6"/>
      <c r="F16" s="5" t="s">
        <v>35</v>
      </c>
      <c r="G16" s="5" t="s">
        <v>5607</v>
      </c>
      <c r="H16" s="5" t="s">
        <v>1785</v>
      </c>
      <c r="I16" s="5" t="s">
        <v>495</v>
      </c>
    </row>
    <row r="17" spans="1:9" ht="11" customHeight="1" x14ac:dyDescent="0.35">
      <c r="A17" s="36"/>
      <c r="B17" s="7" t="s">
        <v>6359</v>
      </c>
      <c r="C17" s="4" t="s">
        <v>1919</v>
      </c>
      <c r="D17" s="6"/>
      <c r="E17" s="6"/>
      <c r="F17" s="5" t="s">
        <v>133</v>
      </c>
      <c r="G17" s="5" t="s">
        <v>5607</v>
      </c>
      <c r="H17" s="5" t="s">
        <v>1785</v>
      </c>
      <c r="I17" s="5" t="s">
        <v>495</v>
      </c>
    </row>
    <row r="18" spans="1:9" ht="11" customHeight="1" x14ac:dyDescent="0.35">
      <c r="A18" s="36"/>
      <c r="B18" s="7" t="s">
        <v>6360</v>
      </c>
      <c r="C18" s="4" t="s">
        <v>6361</v>
      </c>
      <c r="D18" s="6"/>
      <c r="E18" s="6"/>
      <c r="F18" s="5" t="s">
        <v>6382</v>
      </c>
      <c r="G18" s="5" t="s">
        <v>5607</v>
      </c>
      <c r="H18" s="5" t="s">
        <v>1785</v>
      </c>
      <c r="I18" s="5" t="s">
        <v>495</v>
      </c>
    </row>
    <row r="19" spans="1:9" ht="11" customHeight="1" x14ac:dyDescent="0.35">
      <c r="A19" s="36"/>
      <c r="B19" s="7" t="s">
        <v>6362</v>
      </c>
      <c r="C19" s="4" t="s">
        <v>6363</v>
      </c>
      <c r="D19" s="6"/>
      <c r="E19" s="6"/>
      <c r="F19" s="5" t="s">
        <v>6383</v>
      </c>
      <c r="G19" s="5" t="s">
        <v>5607</v>
      </c>
      <c r="H19" s="5" t="s">
        <v>1785</v>
      </c>
      <c r="I19" s="5" t="s">
        <v>495</v>
      </c>
    </row>
    <row r="20" spans="1:9" ht="11" customHeight="1" x14ac:dyDescent="0.35">
      <c r="A20" s="36"/>
      <c r="B20" s="7" t="s">
        <v>6364</v>
      </c>
      <c r="C20" s="4" t="s">
        <v>6365</v>
      </c>
      <c r="D20" s="6"/>
      <c r="E20" s="6"/>
      <c r="F20" s="5" t="s">
        <v>6384</v>
      </c>
      <c r="G20" s="5" t="s">
        <v>5607</v>
      </c>
      <c r="H20" s="5" t="s">
        <v>1785</v>
      </c>
      <c r="I20" s="5" t="s">
        <v>495</v>
      </c>
    </row>
    <row r="21" spans="1:9" ht="11" customHeight="1" x14ac:dyDescent="0.35">
      <c r="A21" s="37" t="s">
        <v>6366</v>
      </c>
      <c r="B21" s="7" t="s">
        <v>6341</v>
      </c>
      <c r="C21" s="4" t="s">
        <v>6367</v>
      </c>
      <c r="D21" s="6"/>
      <c r="E21" s="6"/>
      <c r="F21" s="5" t="s">
        <v>6373</v>
      </c>
      <c r="G21" s="5" t="s">
        <v>5607</v>
      </c>
      <c r="H21" s="5" t="s">
        <v>1536</v>
      </c>
      <c r="I21" s="5" t="s">
        <v>495</v>
      </c>
    </row>
    <row r="22" spans="1:9" ht="11" customHeight="1" x14ac:dyDescent="0.35">
      <c r="A22" s="36"/>
      <c r="B22" s="7" t="s">
        <v>6368</v>
      </c>
      <c r="C22" s="4" t="s">
        <v>6369</v>
      </c>
      <c r="D22" s="6"/>
      <c r="E22" s="6"/>
      <c r="F22" s="5" t="s">
        <v>6385</v>
      </c>
      <c r="G22" s="5" t="s">
        <v>5607</v>
      </c>
      <c r="H22" s="5" t="s">
        <v>1536</v>
      </c>
      <c r="I22" s="5" t="s">
        <v>495</v>
      </c>
    </row>
    <row r="23" spans="1:9" ht="11" customHeight="1" x14ac:dyDescent="0.35">
      <c r="A23" s="36"/>
      <c r="B23" s="7" t="s">
        <v>6362</v>
      </c>
      <c r="C23" s="4" t="s">
        <v>6370</v>
      </c>
      <c r="D23" s="6"/>
      <c r="E23" s="6"/>
      <c r="F23" s="5" t="s">
        <v>6386</v>
      </c>
      <c r="G23" s="5" t="s">
        <v>5607</v>
      </c>
      <c r="H23" s="5" t="s">
        <v>1536</v>
      </c>
      <c r="I23" s="5" t="s">
        <v>495</v>
      </c>
    </row>
    <row r="24" spans="1:9" ht="11" customHeight="1" x14ac:dyDescent="0.35">
      <c r="A24" s="36"/>
      <c r="B24" s="7" t="s">
        <v>6364</v>
      </c>
      <c r="C24" s="4" t="s">
        <v>6371</v>
      </c>
      <c r="D24" s="6"/>
      <c r="E24" s="6"/>
      <c r="F24" s="5" t="s">
        <v>6384</v>
      </c>
      <c r="G24" s="5" t="s">
        <v>5607</v>
      </c>
      <c r="H24" s="5" t="s">
        <v>1536</v>
      </c>
      <c r="I24" s="5" t="s">
        <v>495</v>
      </c>
    </row>
    <row r="25" spans="1:9" ht="11" customHeight="1" x14ac:dyDescent="0.35">
      <c r="C25" s="5" t="s">
        <v>14</v>
      </c>
      <c r="D25" s="5" t="s">
        <v>1754</v>
      </c>
      <c r="E25" s="5" t="s">
        <v>6387</v>
      </c>
    </row>
    <row r="26" spans="1:9" ht="11" customHeight="1" x14ac:dyDescent="0.35">
      <c r="C26" s="5" t="s">
        <v>484</v>
      </c>
      <c r="D26" s="5" t="s">
        <v>488</v>
      </c>
      <c r="E26" s="8"/>
    </row>
    <row r="27" spans="1:9" ht="11" customHeight="1" x14ac:dyDescent="0.35">
      <c r="C27" s="5" t="s">
        <v>1750</v>
      </c>
      <c r="D27" s="5" t="s">
        <v>1755</v>
      </c>
      <c r="E27" s="8"/>
    </row>
  </sheetData>
  <mergeCells count="7">
    <mergeCell ref="C1:C2"/>
    <mergeCell ref="A21:A24"/>
    <mergeCell ref="A7:A20"/>
    <mergeCell ref="I5:I6"/>
    <mergeCell ref="H5:H6"/>
    <mergeCell ref="G5:G6"/>
    <mergeCell ref="F5:F6"/>
  </mergeCells>
  <dataValidations count="1">
    <dataValidation type="custom" allowBlank="1" showErrorMessage="1" errorTitle="Error" error="Data is of incorrect type!" sqref="D7:E24" xr:uid="{00000000-0002-0000-4A01-000001000000}">
      <formula1>ISNUMBER(D7)</formula1>
    </dataValidation>
  </dataValidations>
  <hyperlinks>
    <hyperlink ref="A1" location="'Table of Contents'!A1" display="S.26.13.01.12 - Distribution of losses from Catastrophe Perils - Premium and sums insured data" xr:uid="{00000000-0004-0000-4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4A01-000000000000}">
          <x14:formula1>
            <xm:f>Enumerations!$A$1071:$A$1071</xm:f>
          </x14:formula1>
          <xm:sqref>B3</xm:sqref>
        </x14:dataValidation>
      </x14:dataValidations>
    </ext>
  </extLst>
</worksheet>
</file>

<file path=xl/worksheets/sheet3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B01-000000000000}">
  <sheetPr codeName="Sheet332">
    <pageSetUpPr autoPageBreaks="0"/>
  </sheetPr>
  <dimension ref="A1:E9"/>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5" width="15" customWidth="1"/>
  </cols>
  <sheetData>
    <row r="1" spans="1:5" ht="11" customHeight="1" x14ac:dyDescent="0.35">
      <c r="A1" s="1" t="s">
        <v>6388</v>
      </c>
      <c r="C1" s="31" t="s">
        <v>20</v>
      </c>
    </row>
    <row r="2" spans="1:5" x14ac:dyDescent="0.35">
      <c r="C2" s="32"/>
    </row>
    <row r="3" spans="1:5" ht="10" customHeight="1" x14ac:dyDescent="0.35">
      <c r="A3" s="3" t="s">
        <v>2</v>
      </c>
      <c r="B3" s="2"/>
    </row>
    <row r="5" spans="1:5" ht="11" customHeight="1" x14ac:dyDescent="0.35">
      <c r="C5" s="3" t="s">
        <v>6389</v>
      </c>
      <c r="D5" s="33" t="s">
        <v>14</v>
      </c>
      <c r="E5" s="33" t="s">
        <v>1475</v>
      </c>
    </row>
    <row r="6" spans="1:5" ht="11" customHeight="1" x14ac:dyDescent="0.35">
      <c r="C6" s="4" t="s">
        <v>3394</v>
      </c>
      <c r="D6" s="34"/>
      <c r="E6" s="34"/>
    </row>
    <row r="7" spans="1:5" ht="11" customHeight="1" x14ac:dyDescent="0.35">
      <c r="A7" s="7" t="s">
        <v>6340</v>
      </c>
      <c r="B7" s="4" t="s">
        <v>1920</v>
      </c>
      <c r="C7" s="6"/>
      <c r="D7" s="5" t="s">
        <v>6391</v>
      </c>
      <c r="E7" s="5" t="s">
        <v>1785</v>
      </c>
    </row>
    <row r="8" spans="1:5" ht="11" customHeight="1" x14ac:dyDescent="0.35">
      <c r="A8" s="7" t="s">
        <v>6366</v>
      </c>
      <c r="B8" s="4" t="s">
        <v>1921</v>
      </c>
      <c r="C8" s="6"/>
      <c r="D8" s="5" t="s">
        <v>6391</v>
      </c>
      <c r="E8" s="5" t="s">
        <v>1536</v>
      </c>
    </row>
    <row r="9" spans="1:5" ht="11" customHeight="1" x14ac:dyDescent="0.35">
      <c r="A9" s="7" t="s">
        <v>6390</v>
      </c>
      <c r="B9" s="9" t="s">
        <v>1922</v>
      </c>
      <c r="C9" s="6"/>
      <c r="D9" s="5" t="s">
        <v>6391</v>
      </c>
      <c r="E9" s="5" t="s">
        <v>6392</v>
      </c>
    </row>
  </sheetData>
  <mergeCells count="3">
    <mergeCell ref="D5:D6"/>
    <mergeCell ref="C1:C2"/>
    <mergeCell ref="E5:E6"/>
  </mergeCells>
  <dataValidations count="1">
    <dataValidation type="custom" allowBlank="1" showErrorMessage="1" errorTitle="Error" error="Data is of incorrect type!" sqref="C7:C9" xr:uid="{00000000-0002-0000-4B01-000001000000}">
      <formula1>ISNUMBER(C7)</formula1>
    </dataValidation>
  </dataValidations>
  <hyperlinks>
    <hyperlink ref="A1" location="'Table of Contents'!A1" display="S.26.13.01.13 - Distribution of losses from Catastrophe Perils - Split of premium income" xr:uid="{00000000-0004-0000-4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4B01-000000000000}">
          <x14:formula1>
            <xm:f>Enumerations!$A$1072:$A$1072</xm:f>
          </x14:formula1>
          <xm:sqref>B3</xm:sqref>
        </x14:dataValidation>
      </x14:dataValidations>
    </ext>
  </extLst>
</worksheet>
</file>

<file path=xl/worksheets/sheet33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C01-000000000000}">
  <sheetPr codeName="Sheet333">
    <pageSetUpPr autoPageBreaks="0"/>
  </sheetPr>
  <dimension ref="A1:D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6393</v>
      </c>
      <c r="C1" s="31" t="s">
        <v>20</v>
      </c>
    </row>
    <row r="2" spans="1:4" x14ac:dyDescent="0.35">
      <c r="C2" s="32"/>
    </row>
    <row r="3" spans="1:4" ht="10" customHeight="1" x14ac:dyDescent="0.35">
      <c r="A3" s="3" t="s">
        <v>2</v>
      </c>
      <c r="B3" s="2"/>
    </row>
    <row r="5" spans="1:4" ht="11" customHeight="1" x14ac:dyDescent="0.35">
      <c r="C5" s="3" t="s">
        <v>6394</v>
      </c>
      <c r="D5" s="33" t="s">
        <v>14</v>
      </c>
    </row>
    <row r="6" spans="1:4" ht="11" customHeight="1" x14ac:dyDescent="0.35">
      <c r="C6" s="4" t="s">
        <v>4023</v>
      </c>
      <c r="D6" s="34"/>
    </row>
    <row r="7" spans="1:4" ht="11" customHeight="1" x14ac:dyDescent="0.35">
      <c r="A7" s="7" t="s">
        <v>6395</v>
      </c>
      <c r="B7" s="4" t="s">
        <v>6396</v>
      </c>
      <c r="C7" s="6"/>
      <c r="D7" s="5" t="s">
        <v>6399</v>
      </c>
    </row>
    <row r="8" spans="1:4" ht="11" customHeight="1" x14ac:dyDescent="0.35">
      <c r="A8" s="7" t="s">
        <v>6397</v>
      </c>
      <c r="B8" s="9" t="s">
        <v>6398</v>
      </c>
      <c r="C8" s="6"/>
      <c r="D8" s="5" t="s">
        <v>6400</v>
      </c>
    </row>
  </sheetData>
  <mergeCells count="2">
    <mergeCell ref="C1:C2"/>
    <mergeCell ref="D5:D6"/>
  </mergeCells>
  <hyperlinks>
    <hyperlink ref="A1" location="'Table of Contents'!A1" display="S.26.13.01.14 - Distribution of losses from Catastrophe Perils - Significant other perils" xr:uid="{00000000-0004-0000-4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4C01-000000000000}">
          <x14:formula1>
            <xm:f>Enumerations!$A$1073:$A$1073</xm:f>
          </x14:formula1>
          <xm:sqref>B3</xm:sqref>
        </x14:dataValidation>
        <x14:dataValidation type="list" allowBlank="1" showErrorMessage="1" errorTitle="Error" error="Data is of incorrect type!" xr:uid="{00000000-0002-0000-4C01-000001000000}">
          <x14:formula1>
            <xm:f>Enumerations!$A$1074:$B$1074</xm:f>
          </x14:formula1>
          <xm:sqref>C7</xm:sqref>
        </x14:dataValidation>
      </x14:dataValidations>
    </ext>
  </extLst>
</worksheet>
</file>

<file path=xl/worksheets/sheet3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D01-000000000000}">
  <sheetPr codeName="Sheet334">
    <pageSetUpPr autoPageBreaks="0"/>
  </sheetPr>
  <dimension ref="A1:F15"/>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6403</v>
      </c>
      <c r="C1" s="31" t="s">
        <v>20</v>
      </c>
    </row>
    <row r="2" spans="1:6" x14ac:dyDescent="0.35">
      <c r="C2" s="32"/>
    </row>
    <row r="3" spans="1:6" ht="10" customHeight="1" x14ac:dyDescent="0.35">
      <c r="A3" s="3" t="s">
        <v>2</v>
      </c>
      <c r="B3" s="2"/>
    </row>
    <row r="5" spans="1:6" ht="11" customHeight="1" x14ac:dyDescent="0.35">
      <c r="C5" s="3" t="s">
        <v>4399</v>
      </c>
      <c r="D5" s="33" t="s">
        <v>14</v>
      </c>
      <c r="E5" s="33" t="s">
        <v>4941</v>
      </c>
      <c r="F5" s="33" t="s">
        <v>4942</v>
      </c>
    </row>
    <row r="6" spans="1:6" ht="11" customHeight="1" x14ac:dyDescent="0.35">
      <c r="C6" s="4" t="s">
        <v>3396</v>
      </c>
      <c r="D6" s="34"/>
      <c r="E6" s="34"/>
      <c r="F6" s="34"/>
    </row>
    <row r="7" spans="1:6" ht="11" customHeight="1" x14ac:dyDescent="0.35">
      <c r="A7" s="7" t="s">
        <v>6404</v>
      </c>
      <c r="B7" s="4" t="s">
        <v>6405</v>
      </c>
      <c r="C7" s="6"/>
      <c r="D7" s="5" t="s">
        <v>5886</v>
      </c>
      <c r="E7" s="5" t="s">
        <v>4952</v>
      </c>
      <c r="F7" s="5" t="s">
        <v>5766</v>
      </c>
    </row>
    <row r="8" spans="1:6" ht="11" customHeight="1" x14ac:dyDescent="0.35">
      <c r="A8" s="7" t="s">
        <v>6406</v>
      </c>
      <c r="B8" s="4" t="s">
        <v>6407</v>
      </c>
      <c r="C8" s="6"/>
      <c r="D8" s="5" t="s">
        <v>5886</v>
      </c>
      <c r="E8" s="5" t="s">
        <v>4949</v>
      </c>
      <c r="F8" s="5" t="s">
        <v>5766</v>
      </c>
    </row>
    <row r="9" spans="1:6" ht="11" customHeight="1" x14ac:dyDescent="0.35">
      <c r="A9" s="7" t="s">
        <v>6408</v>
      </c>
      <c r="B9" s="4" t="s">
        <v>6409</v>
      </c>
      <c r="C9" s="6"/>
      <c r="D9" s="5" t="s">
        <v>5886</v>
      </c>
      <c r="E9" s="5" t="s">
        <v>4952</v>
      </c>
      <c r="F9" s="5" t="s">
        <v>5767</v>
      </c>
    </row>
    <row r="10" spans="1:6" ht="11" customHeight="1" x14ac:dyDescent="0.35">
      <c r="A10" s="7" t="s">
        <v>6410</v>
      </c>
      <c r="B10" s="4" t="s">
        <v>6411</v>
      </c>
      <c r="C10" s="6"/>
      <c r="D10" s="5" t="s">
        <v>5886</v>
      </c>
      <c r="E10" s="5" t="s">
        <v>4949</v>
      </c>
      <c r="F10" s="5" t="s">
        <v>5767</v>
      </c>
    </row>
    <row r="11" spans="1:6" ht="11" customHeight="1" x14ac:dyDescent="0.35">
      <c r="A11" s="7" t="s">
        <v>6412</v>
      </c>
      <c r="B11" s="4" t="s">
        <v>6413</v>
      </c>
      <c r="C11" s="6"/>
      <c r="D11" s="5" t="s">
        <v>5886</v>
      </c>
      <c r="E11" s="5" t="s">
        <v>4952</v>
      </c>
      <c r="F11" s="5" t="s">
        <v>6401</v>
      </c>
    </row>
    <row r="12" spans="1:6" ht="11" customHeight="1" x14ac:dyDescent="0.35">
      <c r="A12" s="7" t="s">
        <v>6414</v>
      </c>
      <c r="B12" s="4" t="s">
        <v>1923</v>
      </c>
      <c r="C12" s="6"/>
      <c r="D12" s="5" t="s">
        <v>5886</v>
      </c>
      <c r="E12" s="5" t="s">
        <v>4949</v>
      </c>
      <c r="F12" s="5" t="s">
        <v>6401</v>
      </c>
    </row>
    <row r="13" spans="1:6" ht="11" customHeight="1" x14ac:dyDescent="0.35">
      <c r="A13" s="7" t="s">
        <v>6415</v>
      </c>
      <c r="B13" s="4" t="s">
        <v>1924</v>
      </c>
      <c r="C13" s="6"/>
      <c r="D13" s="5" t="s">
        <v>5886</v>
      </c>
      <c r="E13" s="5" t="s">
        <v>4949</v>
      </c>
      <c r="F13" s="5" t="s">
        <v>6417</v>
      </c>
    </row>
    <row r="14" spans="1:6" ht="11" customHeight="1" x14ac:dyDescent="0.35">
      <c r="A14" s="7" t="s">
        <v>6416</v>
      </c>
      <c r="B14" s="4" t="s">
        <v>1925</v>
      </c>
      <c r="C14" s="6"/>
      <c r="D14" s="5" t="s">
        <v>5886</v>
      </c>
      <c r="E14" s="8"/>
      <c r="F14" s="5" t="s">
        <v>6417</v>
      </c>
    </row>
    <row r="15" spans="1:6" ht="11" customHeight="1" x14ac:dyDescent="0.35">
      <c r="B15" s="5" t="s">
        <v>493</v>
      </c>
      <c r="C15" s="5" t="s">
        <v>495</v>
      </c>
    </row>
  </sheetData>
  <mergeCells count="4">
    <mergeCell ref="D5:D6"/>
    <mergeCell ref="C1:C2"/>
    <mergeCell ref="F5:F6"/>
    <mergeCell ref="E5:E6"/>
  </mergeCells>
  <dataValidations count="1">
    <dataValidation type="custom" allowBlank="1" showErrorMessage="1" errorTitle="Error" error="Data is of incorrect type!" sqref="C7:C14" xr:uid="{00000000-0002-0000-4D01-000001000000}">
      <formula1>ISNUMBER(C7)</formula1>
    </dataValidation>
  </dataValidations>
  <hyperlinks>
    <hyperlink ref="A1" location="'Table of Contents'!A1" display="S.26.13.01.15 - Distribution of losses from Catastrophe Perils - SCR" xr:uid="{00000000-0004-0000-4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4D01-000000000000}">
          <x14:formula1>
            <xm:f>Enumerations!$A$1075:$A$1075</xm:f>
          </x14:formula1>
          <xm:sqref>B3</xm:sqref>
        </x14:dataValidation>
      </x14:dataValidations>
    </ext>
  </extLst>
</worksheet>
</file>

<file path=xl/worksheets/sheet33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E01-000000000000}">
  <sheetPr codeName="Sheet335">
    <pageSetUpPr autoPageBreaks="0"/>
  </sheetPr>
  <dimension ref="A1:AK43"/>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37" width="15" customWidth="1"/>
  </cols>
  <sheetData>
    <row r="1" spans="1:37" ht="11" customHeight="1" x14ac:dyDescent="0.35">
      <c r="A1" s="1" t="s">
        <v>6418</v>
      </c>
      <c r="C1" s="31" t="s">
        <v>20</v>
      </c>
    </row>
    <row r="2" spans="1:37" x14ac:dyDescent="0.35">
      <c r="C2" s="32"/>
    </row>
    <row r="3" spans="1:37" ht="10" customHeight="1" x14ac:dyDescent="0.35">
      <c r="A3" s="3" t="s">
        <v>2</v>
      </c>
      <c r="B3" s="2"/>
    </row>
    <row r="5" spans="1:37" ht="11" customHeight="1" x14ac:dyDescent="0.35">
      <c r="E5" s="35" t="s">
        <v>6419</v>
      </c>
      <c r="F5" s="35" t="s">
        <v>6420</v>
      </c>
      <c r="G5" s="35" t="s">
        <v>6421</v>
      </c>
      <c r="H5" s="35" t="s">
        <v>6422</v>
      </c>
      <c r="I5" s="35" t="s">
        <v>6423</v>
      </c>
      <c r="J5" s="35" t="s">
        <v>6424</v>
      </c>
      <c r="K5" s="35" t="s">
        <v>6425</v>
      </c>
      <c r="L5" s="36"/>
      <c r="M5" s="36"/>
      <c r="N5" s="36"/>
      <c r="O5" s="36"/>
      <c r="P5" s="36"/>
      <c r="Q5" s="36"/>
      <c r="R5" s="36"/>
      <c r="S5" s="36"/>
      <c r="T5" s="36"/>
      <c r="U5" s="36"/>
      <c r="V5" s="36"/>
      <c r="W5" s="36"/>
      <c r="X5" s="36"/>
      <c r="Y5" s="36"/>
      <c r="Z5" s="36"/>
      <c r="AA5" s="36"/>
      <c r="AB5" s="36"/>
      <c r="AC5" s="36"/>
      <c r="AD5" s="36"/>
      <c r="AE5" s="36"/>
      <c r="AF5" s="36"/>
      <c r="AG5" s="36"/>
      <c r="AH5" s="36"/>
    </row>
    <row r="6" spans="1:37" ht="11" customHeight="1" x14ac:dyDescent="0.35">
      <c r="E6" s="36"/>
      <c r="F6" s="36"/>
      <c r="G6" s="36"/>
      <c r="H6" s="36"/>
      <c r="I6" s="36"/>
      <c r="J6" s="36"/>
      <c r="K6" s="3" t="s">
        <v>5836</v>
      </c>
      <c r="L6" s="3" t="s">
        <v>5837</v>
      </c>
      <c r="M6" s="3" t="s">
        <v>6157</v>
      </c>
      <c r="N6" s="3" t="s">
        <v>6158</v>
      </c>
      <c r="O6" s="3" t="s">
        <v>6159</v>
      </c>
      <c r="P6" s="3" t="s">
        <v>6160</v>
      </c>
      <c r="Q6" s="3" t="s">
        <v>6161</v>
      </c>
      <c r="R6" s="3" t="s">
        <v>6162</v>
      </c>
      <c r="S6" s="3" t="s">
        <v>6163</v>
      </c>
      <c r="T6" s="3" t="s">
        <v>6164</v>
      </c>
      <c r="U6" s="3" t="s">
        <v>6165</v>
      </c>
      <c r="V6" s="3" t="s">
        <v>6166</v>
      </c>
      <c r="W6" s="3" t="s">
        <v>6167</v>
      </c>
      <c r="X6" s="3" t="s">
        <v>6168</v>
      </c>
      <c r="Y6" s="3" t="s">
        <v>6169</v>
      </c>
      <c r="Z6" s="3" t="s">
        <v>6170</v>
      </c>
      <c r="AA6" s="3" t="s">
        <v>6171</v>
      </c>
      <c r="AB6" s="3" t="s">
        <v>6172</v>
      </c>
      <c r="AC6" s="3" t="s">
        <v>6173</v>
      </c>
      <c r="AD6" s="3" t="s">
        <v>6174</v>
      </c>
      <c r="AE6" s="3" t="s">
        <v>6175</v>
      </c>
      <c r="AF6" s="3" t="s">
        <v>6176</v>
      </c>
      <c r="AG6" s="3" t="s">
        <v>6177</v>
      </c>
      <c r="AH6" s="3" t="s">
        <v>6178</v>
      </c>
      <c r="AI6" s="33" t="s">
        <v>5754</v>
      </c>
      <c r="AJ6" s="33" t="s">
        <v>4942</v>
      </c>
      <c r="AK6" s="33" t="s">
        <v>3531</v>
      </c>
    </row>
    <row r="7" spans="1:37" ht="11" customHeight="1" x14ac:dyDescent="0.35">
      <c r="E7" s="4" t="s">
        <v>515</v>
      </c>
      <c r="F7" s="4" t="s">
        <v>1339</v>
      </c>
      <c r="G7" s="4" t="s">
        <v>1554</v>
      </c>
      <c r="H7" s="4" t="s">
        <v>1348</v>
      </c>
      <c r="I7" s="4" t="s">
        <v>1276</v>
      </c>
      <c r="J7" s="4" t="s">
        <v>1278</v>
      </c>
      <c r="K7" s="4" t="s">
        <v>1280</v>
      </c>
      <c r="L7" s="4" t="s">
        <v>1353</v>
      </c>
      <c r="M7" s="4" t="s">
        <v>1588</v>
      </c>
      <c r="N7" s="4" t="s">
        <v>1590</v>
      </c>
      <c r="O7" s="4" t="s">
        <v>1370</v>
      </c>
      <c r="P7" s="4" t="s">
        <v>1818</v>
      </c>
      <c r="Q7" s="4" t="s">
        <v>1820</v>
      </c>
      <c r="R7" s="4" t="s">
        <v>1822</v>
      </c>
      <c r="S7" s="4" t="s">
        <v>1824</v>
      </c>
      <c r="T7" s="4" t="s">
        <v>1966</v>
      </c>
      <c r="U7" s="4" t="s">
        <v>1967</v>
      </c>
      <c r="V7" s="4" t="s">
        <v>2007</v>
      </c>
      <c r="W7" s="4" t="s">
        <v>1826</v>
      </c>
      <c r="X7" s="4" t="s">
        <v>1890</v>
      </c>
      <c r="Y7" s="4" t="s">
        <v>1892</v>
      </c>
      <c r="Z7" s="4" t="s">
        <v>1894</v>
      </c>
      <c r="AA7" s="4" t="s">
        <v>1896</v>
      </c>
      <c r="AB7" s="4" t="s">
        <v>1898</v>
      </c>
      <c r="AC7" s="4" t="s">
        <v>1900</v>
      </c>
      <c r="AD7" s="4" t="s">
        <v>1903</v>
      </c>
      <c r="AE7" s="4" t="s">
        <v>1905</v>
      </c>
      <c r="AF7" s="4" t="s">
        <v>2015</v>
      </c>
      <c r="AG7" s="4" t="s">
        <v>1906</v>
      </c>
      <c r="AH7" s="4" t="s">
        <v>2031</v>
      </c>
      <c r="AI7" s="34"/>
      <c r="AJ7" s="34"/>
      <c r="AK7" s="34"/>
    </row>
    <row r="8" spans="1:37" ht="11" customHeight="1" x14ac:dyDescent="0.35">
      <c r="A8" s="38" t="s">
        <v>6426</v>
      </c>
      <c r="B8" s="39"/>
      <c r="C8" s="39"/>
      <c r="D8" s="4" t="s">
        <v>518</v>
      </c>
      <c r="E8" s="6"/>
      <c r="F8" s="12"/>
      <c r="G8" s="12"/>
      <c r="H8" s="6"/>
      <c r="I8" s="6"/>
      <c r="J8" s="6"/>
      <c r="K8" s="6"/>
      <c r="L8" s="6"/>
      <c r="M8" s="6"/>
      <c r="N8" s="6"/>
      <c r="O8" s="6"/>
      <c r="P8" s="6"/>
      <c r="Q8" s="6"/>
      <c r="R8" s="6"/>
      <c r="S8" s="6"/>
      <c r="T8" s="6"/>
      <c r="U8" s="6"/>
      <c r="V8" s="6"/>
      <c r="W8" s="6"/>
      <c r="X8" s="6"/>
      <c r="Y8" s="6"/>
      <c r="Z8" s="6"/>
      <c r="AA8" s="6"/>
      <c r="AB8" s="6"/>
      <c r="AC8" s="6"/>
      <c r="AD8" s="6"/>
      <c r="AE8" s="6"/>
      <c r="AF8" s="6"/>
      <c r="AG8" s="6"/>
      <c r="AH8" s="6"/>
      <c r="AI8" s="8"/>
      <c r="AJ8" s="5" t="s">
        <v>5392</v>
      </c>
      <c r="AK8" s="8"/>
    </row>
    <row r="9" spans="1:37" ht="11" customHeight="1" x14ac:dyDescent="0.35">
      <c r="A9" s="36"/>
      <c r="B9" s="37" t="s">
        <v>6427</v>
      </c>
      <c r="C9" s="36"/>
      <c r="D9" s="4" t="s">
        <v>520</v>
      </c>
      <c r="E9" s="12"/>
      <c r="F9" s="12"/>
      <c r="G9" s="12"/>
      <c r="H9" s="12"/>
      <c r="I9" s="12"/>
      <c r="J9" s="6"/>
      <c r="K9" s="6"/>
      <c r="L9" s="6"/>
      <c r="M9" s="6"/>
      <c r="N9" s="6"/>
      <c r="O9" s="6"/>
      <c r="P9" s="6"/>
      <c r="Q9" s="6"/>
      <c r="R9" s="6"/>
      <c r="S9" s="6"/>
      <c r="T9" s="6"/>
      <c r="U9" s="6"/>
      <c r="V9" s="6"/>
      <c r="W9" s="6"/>
      <c r="X9" s="6"/>
      <c r="Y9" s="6"/>
      <c r="Z9" s="6"/>
      <c r="AA9" s="6"/>
      <c r="AB9" s="6"/>
      <c r="AC9" s="6"/>
      <c r="AD9" s="6"/>
      <c r="AE9" s="6"/>
      <c r="AF9" s="6"/>
      <c r="AG9" s="6"/>
      <c r="AH9" s="6"/>
      <c r="AI9" s="5" t="s">
        <v>5777</v>
      </c>
      <c r="AJ9" s="5" t="s">
        <v>5392</v>
      </c>
      <c r="AK9" s="8"/>
    </row>
    <row r="10" spans="1:37" ht="11" customHeight="1" x14ac:dyDescent="0.35">
      <c r="A10" s="36"/>
      <c r="B10" s="37" t="s">
        <v>6428</v>
      </c>
      <c r="C10" s="36"/>
      <c r="D10" s="4" t="s">
        <v>522</v>
      </c>
      <c r="E10" s="12"/>
      <c r="F10" s="12"/>
      <c r="G10" s="12"/>
      <c r="H10" s="12"/>
      <c r="I10" s="12"/>
      <c r="J10" s="6"/>
      <c r="K10" s="6"/>
      <c r="L10" s="6"/>
      <c r="M10" s="6"/>
      <c r="N10" s="6"/>
      <c r="O10" s="6"/>
      <c r="P10" s="6"/>
      <c r="Q10" s="6"/>
      <c r="R10" s="6"/>
      <c r="S10" s="6"/>
      <c r="T10" s="6"/>
      <c r="U10" s="6"/>
      <c r="V10" s="6"/>
      <c r="W10" s="6"/>
      <c r="X10" s="6"/>
      <c r="Y10" s="6"/>
      <c r="Z10" s="6"/>
      <c r="AA10" s="6"/>
      <c r="AB10" s="6"/>
      <c r="AC10" s="6"/>
      <c r="AD10" s="6"/>
      <c r="AE10" s="6"/>
      <c r="AF10" s="6"/>
      <c r="AG10" s="6"/>
      <c r="AH10" s="6"/>
      <c r="AI10" s="5" t="s">
        <v>5778</v>
      </c>
      <c r="AJ10" s="5" t="s">
        <v>5392</v>
      </c>
      <c r="AK10" s="8"/>
    </row>
    <row r="11" spans="1:37" ht="11" customHeight="1" x14ac:dyDescent="0.35">
      <c r="A11" s="36"/>
      <c r="B11" s="37" t="s">
        <v>6429</v>
      </c>
      <c r="C11" s="36"/>
      <c r="D11" s="4" t="s">
        <v>524</v>
      </c>
      <c r="E11" s="12"/>
      <c r="F11" s="12"/>
      <c r="G11" s="12"/>
      <c r="H11" s="12"/>
      <c r="I11" s="12"/>
      <c r="J11" s="6"/>
      <c r="K11" s="6"/>
      <c r="L11" s="6"/>
      <c r="M11" s="6"/>
      <c r="N11" s="6"/>
      <c r="O11" s="6"/>
      <c r="P11" s="6"/>
      <c r="Q11" s="6"/>
      <c r="R11" s="6"/>
      <c r="S11" s="6"/>
      <c r="T11" s="6"/>
      <c r="U11" s="6"/>
      <c r="V11" s="6"/>
      <c r="W11" s="6"/>
      <c r="X11" s="6"/>
      <c r="Y11" s="6"/>
      <c r="Z11" s="6"/>
      <c r="AA11" s="6"/>
      <c r="AB11" s="6"/>
      <c r="AC11" s="6"/>
      <c r="AD11" s="6"/>
      <c r="AE11" s="6"/>
      <c r="AF11" s="6"/>
      <c r="AG11" s="6"/>
      <c r="AH11" s="6"/>
      <c r="AI11" s="5" t="s">
        <v>6442</v>
      </c>
      <c r="AJ11" s="5" t="s">
        <v>5392</v>
      </c>
      <c r="AK11" s="8"/>
    </row>
    <row r="12" spans="1:37" ht="11" customHeight="1" x14ac:dyDescent="0.35">
      <c r="A12" s="36"/>
      <c r="B12" s="37" t="s">
        <v>6430</v>
      </c>
      <c r="C12" s="36"/>
      <c r="D12" s="4" t="s">
        <v>885</v>
      </c>
      <c r="E12" s="12"/>
      <c r="F12" s="12"/>
      <c r="G12" s="12"/>
      <c r="H12" s="12"/>
      <c r="I12" s="12"/>
      <c r="J12" s="6"/>
      <c r="K12" s="6"/>
      <c r="L12" s="6"/>
      <c r="M12" s="6"/>
      <c r="N12" s="6"/>
      <c r="O12" s="6"/>
      <c r="P12" s="6"/>
      <c r="Q12" s="6"/>
      <c r="R12" s="6"/>
      <c r="S12" s="6"/>
      <c r="T12" s="6"/>
      <c r="U12" s="6"/>
      <c r="V12" s="6"/>
      <c r="W12" s="6"/>
      <c r="X12" s="6"/>
      <c r="Y12" s="6"/>
      <c r="Z12" s="6"/>
      <c r="AA12" s="6"/>
      <c r="AB12" s="6"/>
      <c r="AC12" s="6"/>
      <c r="AD12" s="6"/>
      <c r="AE12" s="6"/>
      <c r="AF12" s="6"/>
      <c r="AG12" s="6"/>
      <c r="AH12" s="6"/>
      <c r="AI12" s="5" t="s">
        <v>6443</v>
      </c>
      <c r="AJ12" s="5" t="s">
        <v>5392</v>
      </c>
      <c r="AK12" s="8"/>
    </row>
    <row r="13" spans="1:37" ht="11" customHeight="1" x14ac:dyDescent="0.35">
      <c r="A13" s="38" t="s">
        <v>6431</v>
      </c>
      <c r="B13" s="39"/>
      <c r="C13" s="39"/>
      <c r="D13" s="4" t="s">
        <v>526</v>
      </c>
      <c r="E13" s="6"/>
      <c r="F13" s="12"/>
      <c r="G13" s="12"/>
      <c r="H13" s="6"/>
      <c r="I13" s="6"/>
      <c r="J13" s="6"/>
      <c r="K13" s="6"/>
      <c r="L13" s="6"/>
      <c r="M13" s="6"/>
      <c r="N13" s="6"/>
      <c r="O13" s="6"/>
      <c r="P13" s="6"/>
      <c r="Q13" s="6"/>
      <c r="R13" s="6"/>
      <c r="S13" s="6"/>
      <c r="T13" s="6"/>
      <c r="U13" s="6"/>
      <c r="V13" s="6"/>
      <c r="W13" s="6"/>
      <c r="X13" s="6"/>
      <c r="Y13" s="6"/>
      <c r="Z13" s="6"/>
      <c r="AA13" s="6"/>
      <c r="AB13" s="6"/>
      <c r="AC13" s="6"/>
      <c r="AD13" s="6"/>
      <c r="AE13" s="6"/>
      <c r="AF13" s="6"/>
      <c r="AG13" s="6"/>
      <c r="AH13" s="6"/>
      <c r="AI13" s="8"/>
      <c r="AJ13" s="5" t="s">
        <v>5393</v>
      </c>
      <c r="AK13" s="8"/>
    </row>
    <row r="14" spans="1:37" ht="11" customHeight="1" x14ac:dyDescent="0.35">
      <c r="A14" s="36"/>
      <c r="B14" s="37" t="s">
        <v>6427</v>
      </c>
      <c r="C14" s="36"/>
      <c r="D14" s="4" t="s">
        <v>954</v>
      </c>
      <c r="E14" s="12"/>
      <c r="F14" s="12"/>
      <c r="G14" s="12"/>
      <c r="H14" s="12"/>
      <c r="I14" s="12"/>
      <c r="J14" s="6"/>
      <c r="K14" s="6"/>
      <c r="L14" s="6"/>
      <c r="M14" s="6"/>
      <c r="N14" s="6"/>
      <c r="O14" s="6"/>
      <c r="P14" s="6"/>
      <c r="Q14" s="6"/>
      <c r="R14" s="6"/>
      <c r="S14" s="6"/>
      <c r="T14" s="6"/>
      <c r="U14" s="6"/>
      <c r="V14" s="6"/>
      <c r="W14" s="6"/>
      <c r="X14" s="6"/>
      <c r="Y14" s="6"/>
      <c r="Z14" s="6"/>
      <c r="AA14" s="6"/>
      <c r="AB14" s="6"/>
      <c r="AC14" s="6"/>
      <c r="AD14" s="6"/>
      <c r="AE14" s="6"/>
      <c r="AF14" s="6"/>
      <c r="AG14" s="6"/>
      <c r="AH14" s="6"/>
      <c r="AI14" s="5" t="s">
        <v>5777</v>
      </c>
      <c r="AJ14" s="5" t="s">
        <v>5393</v>
      </c>
      <c r="AK14" s="8"/>
    </row>
    <row r="15" spans="1:37" ht="11" customHeight="1" x14ac:dyDescent="0.35">
      <c r="A15" s="36"/>
      <c r="B15" s="37" t="s">
        <v>6428</v>
      </c>
      <c r="C15" s="36"/>
      <c r="D15" s="4" t="s">
        <v>956</v>
      </c>
      <c r="E15" s="12"/>
      <c r="F15" s="12"/>
      <c r="G15" s="12"/>
      <c r="H15" s="12"/>
      <c r="I15" s="12"/>
      <c r="J15" s="6"/>
      <c r="K15" s="6"/>
      <c r="L15" s="6"/>
      <c r="M15" s="6"/>
      <c r="N15" s="6"/>
      <c r="O15" s="6"/>
      <c r="P15" s="6"/>
      <c r="Q15" s="6"/>
      <c r="R15" s="6"/>
      <c r="S15" s="6"/>
      <c r="T15" s="6"/>
      <c r="U15" s="6"/>
      <c r="V15" s="6"/>
      <c r="W15" s="6"/>
      <c r="X15" s="6"/>
      <c r="Y15" s="6"/>
      <c r="Z15" s="6"/>
      <c r="AA15" s="6"/>
      <c r="AB15" s="6"/>
      <c r="AC15" s="6"/>
      <c r="AD15" s="6"/>
      <c r="AE15" s="6"/>
      <c r="AF15" s="6"/>
      <c r="AG15" s="6"/>
      <c r="AH15" s="6"/>
      <c r="AI15" s="5" t="s">
        <v>5778</v>
      </c>
      <c r="AJ15" s="5" t="s">
        <v>5393</v>
      </c>
      <c r="AK15" s="8"/>
    </row>
    <row r="16" spans="1:37" ht="11" customHeight="1" x14ac:dyDescent="0.35">
      <c r="A16" s="36"/>
      <c r="B16" s="37" t="s">
        <v>6429</v>
      </c>
      <c r="C16" s="36"/>
      <c r="D16" s="4" t="s">
        <v>960</v>
      </c>
      <c r="E16" s="12"/>
      <c r="F16" s="12"/>
      <c r="G16" s="12"/>
      <c r="H16" s="12"/>
      <c r="I16" s="12"/>
      <c r="J16" s="6"/>
      <c r="K16" s="6"/>
      <c r="L16" s="6"/>
      <c r="M16" s="6"/>
      <c r="N16" s="6"/>
      <c r="O16" s="6"/>
      <c r="P16" s="6"/>
      <c r="Q16" s="6"/>
      <c r="R16" s="6"/>
      <c r="S16" s="6"/>
      <c r="T16" s="6"/>
      <c r="U16" s="6"/>
      <c r="V16" s="6"/>
      <c r="W16" s="6"/>
      <c r="X16" s="6"/>
      <c r="Y16" s="6"/>
      <c r="Z16" s="6"/>
      <c r="AA16" s="6"/>
      <c r="AB16" s="6"/>
      <c r="AC16" s="6"/>
      <c r="AD16" s="6"/>
      <c r="AE16" s="6"/>
      <c r="AF16" s="6"/>
      <c r="AG16" s="6"/>
      <c r="AH16" s="6"/>
      <c r="AI16" s="5" t="s">
        <v>6442</v>
      </c>
      <c r="AJ16" s="5" t="s">
        <v>5393</v>
      </c>
      <c r="AK16" s="8"/>
    </row>
    <row r="17" spans="1:37" ht="11" customHeight="1" x14ac:dyDescent="0.35">
      <c r="A17" s="36"/>
      <c r="B17" s="37" t="s">
        <v>6430</v>
      </c>
      <c r="C17" s="36"/>
      <c r="D17" s="4" t="s">
        <v>528</v>
      </c>
      <c r="E17" s="12"/>
      <c r="F17" s="12"/>
      <c r="G17" s="12"/>
      <c r="H17" s="12"/>
      <c r="I17" s="12"/>
      <c r="J17" s="6"/>
      <c r="K17" s="6"/>
      <c r="L17" s="6"/>
      <c r="M17" s="6"/>
      <c r="N17" s="6"/>
      <c r="O17" s="6"/>
      <c r="P17" s="6"/>
      <c r="Q17" s="6"/>
      <c r="R17" s="6"/>
      <c r="S17" s="6"/>
      <c r="T17" s="6"/>
      <c r="U17" s="6"/>
      <c r="V17" s="6"/>
      <c r="W17" s="6"/>
      <c r="X17" s="6"/>
      <c r="Y17" s="6"/>
      <c r="Z17" s="6"/>
      <c r="AA17" s="6"/>
      <c r="AB17" s="6"/>
      <c r="AC17" s="6"/>
      <c r="AD17" s="6"/>
      <c r="AE17" s="6"/>
      <c r="AF17" s="6"/>
      <c r="AG17" s="6"/>
      <c r="AH17" s="6"/>
      <c r="AI17" s="5" t="s">
        <v>6443</v>
      </c>
      <c r="AJ17" s="5" t="s">
        <v>5393</v>
      </c>
      <c r="AK17" s="8"/>
    </row>
    <row r="18" spans="1:37" ht="11" customHeight="1" x14ac:dyDescent="0.35">
      <c r="A18" s="38" t="s">
        <v>6432</v>
      </c>
      <c r="B18" s="39"/>
      <c r="C18" s="39"/>
      <c r="D18" s="4" t="s">
        <v>536</v>
      </c>
      <c r="E18" s="12"/>
      <c r="F18" s="6"/>
      <c r="G18" s="6"/>
      <c r="H18" s="6"/>
      <c r="I18" s="6"/>
      <c r="J18" s="6"/>
      <c r="K18" s="6"/>
      <c r="L18" s="6"/>
      <c r="M18" s="6"/>
      <c r="N18" s="6"/>
      <c r="O18" s="6"/>
      <c r="P18" s="6"/>
      <c r="Q18" s="6"/>
      <c r="R18" s="6"/>
      <c r="S18" s="6"/>
      <c r="T18" s="6"/>
      <c r="U18" s="6"/>
      <c r="V18" s="6"/>
      <c r="W18" s="6"/>
      <c r="X18" s="6"/>
      <c r="Y18" s="6"/>
      <c r="Z18" s="6"/>
      <c r="AA18" s="6"/>
      <c r="AB18" s="6"/>
      <c r="AC18" s="6"/>
      <c r="AD18" s="6"/>
      <c r="AE18" s="6"/>
      <c r="AF18" s="6"/>
      <c r="AG18" s="6"/>
      <c r="AH18" s="6"/>
      <c r="AI18" s="8"/>
      <c r="AJ18" s="5" t="s">
        <v>5394</v>
      </c>
      <c r="AK18" s="8"/>
    </row>
    <row r="19" spans="1:37" ht="11" customHeight="1" x14ac:dyDescent="0.35">
      <c r="A19" s="36"/>
      <c r="B19" s="37" t="s">
        <v>6427</v>
      </c>
      <c r="C19" s="36"/>
      <c r="D19" s="4" t="s">
        <v>794</v>
      </c>
      <c r="E19" s="12"/>
      <c r="F19" s="12"/>
      <c r="G19" s="12"/>
      <c r="H19" s="12"/>
      <c r="I19" s="12"/>
      <c r="J19" s="6"/>
      <c r="K19" s="6"/>
      <c r="L19" s="6"/>
      <c r="M19" s="6"/>
      <c r="N19" s="6"/>
      <c r="O19" s="6"/>
      <c r="P19" s="6"/>
      <c r="Q19" s="6"/>
      <c r="R19" s="6"/>
      <c r="S19" s="6"/>
      <c r="T19" s="6"/>
      <c r="U19" s="6"/>
      <c r="V19" s="6"/>
      <c r="W19" s="6"/>
      <c r="X19" s="6"/>
      <c r="Y19" s="6"/>
      <c r="Z19" s="6"/>
      <c r="AA19" s="6"/>
      <c r="AB19" s="6"/>
      <c r="AC19" s="6"/>
      <c r="AD19" s="6"/>
      <c r="AE19" s="6"/>
      <c r="AF19" s="6"/>
      <c r="AG19" s="6"/>
      <c r="AH19" s="6"/>
      <c r="AI19" s="5" t="s">
        <v>5777</v>
      </c>
      <c r="AJ19" s="5" t="s">
        <v>5394</v>
      </c>
      <c r="AK19" s="8"/>
    </row>
    <row r="20" spans="1:37" ht="11" customHeight="1" x14ac:dyDescent="0.35">
      <c r="A20" s="36"/>
      <c r="B20" s="37" t="s">
        <v>6428</v>
      </c>
      <c r="C20" s="36"/>
      <c r="D20" s="4" t="s">
        <v>965</v>
      </c>
      <c r="E20" s="12"/>
      <c r="F20" s="12"/>
      <c r="G20" s="12"/>
      <c r="H20" s="12"/>
      <c r="I20" s="12"/>
      <c r="J20" s="6"/>
      <c r="K20" s="6"/>
      <c r="L20" s="6"/>
      <c r="M20" s="6"/>
      <c r="N20" s="6"/>
      <c r="O20" s="6"/>
      <c r="P20" s="6"/>
      <c r="Q20" s="6"/>
      <c r="R20" s="6"/>
      <c r="S20" s="6"/>
      <c r="T20" s="6"/>
      <c r="U20" s="6"/>
      <c r="V20" s="6"/>
      <c r="W20" s="6"/>
      <c r="X20" s="6"/>
      <c r="Y20" s="6"/>
      <c r="Z20" s="6"/>
      <c r="AA20" s="6"/>
      <c r="AB20" s="6"/>
      <c r="AC20" s="6"/>
      <c r="AD20" s="6"/>
      <c r="AE20" s="6"/>
      <c r="AF20" s="6"/>
      <c r="AG20" s="6"/>
      <c r="AH20" s="6"/>
      <c r="AI20" s="5" t="s">
        <v>5778</v>
      </c>
      <c r="AJ20" s="5" t="s">
        <v>5394</v>
      </c>
      <c r="AK20" s="8"/>
    </row>
    <row r="21" spans="1:37" ht="11" customHeight="1" x14ac:dyDescent="0.35">
      <c r="A21" s="36"/>
      <c r="B21" s="37" t="s">
        <v>6429</v>
      </c>
      <c r="C21" s="36"/>
      <c r="D21" s="4" t="s">
        <v>538</v>
      </c>
      <c r="E21" s="12"/>
      <c r="F21" s="12"/>
      <c r="G21" s="12"/>
      <c r="H21" s="12"/>
      <c r="I21" s="12"/>
      <c r="J21" s="6"/>
      <c r="K21" s="6"/>
      <c r="L21" s="6"/>
      <c r="M21" s="6"/>
      <c r="N21" s="6"/>
      <c r="O21" s="6"/>
      <c r="P21" s="6"/>
      <c r="Q21" s="6"/>
      <c r="R21" s="6"/>
      <c r="S21" s="6"/>
      <c r="T21" s="6"/>
      <c r="U21" s="6"/>
      <c r="V21" s="6"/>
      <c r="W21" s="6"/>
      <c r="X21" s="6"/>
      <c r="Y21" s="6"/>
      <c r="Z21" s="6"/>
      <c r="AA21" s="6"/>
      <c r="AB21" s="6"/>
      <c r="AC21" s="6"/>
      <c r="AD21" s="6"/>
      <c r="AE21" s="6"/>
      <c r="AF21" s="6"/>
      <c r="AG21" s="6"/>
      <c r="AH21" s="6"/>
      <c r="AI21" s="5" t="s">
        <v>6442</v>
      </c>
      <c r="AJ21" s="5" t="s">
        <v>5394</v>
      </c>
      <c r="AK21" s="8"/>
    </row>
    <row r="22" spans="1:37" ht="11" customHeight="1" x14ac:dyDescent="0.35">
      <c r="A22" s="36"/>
      <c r="B22" s="37" t="s">
        <v>6430</v>
      </c>
      <c r="C22" s="36"/>
      <c r="D22" s="4" t="s">
        <v>540</v>
      </c>
      <c r="E22" s="12"/>
      <c r="F22" s="12"/>
      <c r="G22" s="12"/>
      <c r="H22" s="12"/>
      <c r="I22" s="12"/>
      <c r="J22" s="6"/>
      <c r="K22" s="6"/>
      <c r="L22" s="6"/>
      <c r="M22" s="6"/>
      <c r="N22" s="6"/>
      <c r="O22" s="6"/>
      <c r="P22" s="6"/>
      <c r="Q22" s="6"/>
      <c r="R22" s="6"/>
      <c r="S22" s="6"/>
      <c r="T22" s="6"/>
      <c r="U22" s="6"/>
      <c r="V22" s="6"/>
      <c r="W22" s="6"/>
      <c r="X22" s="6"/>
      <c r="Y22" s="6"/>
      <c r="Z22" s="6"/>
      <c r="AA22" s="6"/>
      <c r="AB22" s="6"/>
      <c r="AC22" s="6"/>
      <c r="AD22" s="6"/>
      <c r="AE22" s="6"/>
      <c r="AF22" s="6"/>
      <c r="AG22" s="6"/>
      <c r="AH22" s="6"/>
      <c r="AI22" s="5" t="s">
        <v>6443</v>
      </c>
      <c r="AJ22" s="5" t="s">
        <v>5394</v>
      </c>
      <c r="AK22" s="8"/>
    </row>
    <row r="23" spans="1:37" ht="11" customHeight="1" x14ac:dyDescent="0.35">
      <c r="A23" s="38" t="s">
        <v>6433</v>
      </c>
      <c r="B23" s="39"/>
      <c r="C23" s="39"/>
      <c r="D23" s="4" t="s">
        <v>544</v>
      </c>
      <c r="E23" s="12"/>
      <c r="F23" s="12"/>
      <c r="G23" s="12"/>
      <c r="H23" s="12"/>
      <c r="I23" s="12"/>
      <c r="J23" s="6"/>
      <c r="K23" s="6"/>
      <c r="L23" s="6"/>
      <c r="M23" s="6"/>
      <c r="N23" s="6"/>
      <c r="O23" s="6"/>
      <c r="P23" s="6"/>
      <c r="Q23" s="6"/>
      <c r="R23" s="6"/>
      <c r="S23" s="6"/>
      <c r="T23" s="6"/>
      <c r="U23" s="6"/>
      <c r="V23" s="6"/>
      <c r="W23" s="6"/>
      <c r="X23" s="6"/>
      <c r="Y23" s="6"/>
      <c r="Z23" s="6"/>
      <c r="AA23" s="6"/>
      <c r="AB23" s="6"/>
      <c r="AC23" s="6"/>
      <c r="AD23" s="6"/>
      <c r="AE23" s="6"/>
      <c r="AF23" s="6"/>
      <c r="AG23" s="6"/>
      <c r="AH23" s="6"/>
      <c r="AI23" s="8"/>
      <c r="AJ23" s="5" t="s">
        <v>5442</v>
      </c>
      <c r="AK23" s="8"/>
    </row>
    <row r="24" spans="1:37" ht="11" customHeight="1" x14ac:dyDescent="0.35">
      <c r="A24" s="36"/>
      <c r="B24" s="37" t="s">
        <v>5384</v>
      </c>
      <c r="C24" s="36"/>
      <c r="D24" s="4" t="s">
        <v>546</v>
      </c>
      <c r="E24" s="12"/>
      <c r="F24" s="12"/>
      <c r="G24" s="12"/>
      <c r="H24" s="12"/>
      <c r="I24" s="12"/>
      <c r="J24" s="6"/>
      <c r="K24" s="6"/>
      <c r="L24" s="6"/>
      <c r="M24" s="6"/>
      <c r="N24" s="6"/>
      <c r="O24" s="6"/>
      <c r="P24" s="6"/>
      <c r="Q24" s="6"/>
      <c r="R24" s="6"/>
      <c r="S24" s="6"/>
      <c r="T24" s="6"/>
      <c r="U24" s="6"/>
      <c r="V24" s="6"/>
      <c r="W24" s="6"/>
      <c r="X24" s="6"/>
      <c r="Y24" s="6"/>
      <c r="Z24" s="6"/>
      <c r="AA24" s="6"/>
      <c r="AB24" s="6"/>
      <c r="AC24" s="6"/>
      <c r="AD24" s="6"/>
      <c r="AE24" s="6"/>
      <c r="AF24" s="6"/>
      <c r="AG24" s="6"/>
      <c r="AH24" s="6"/>
      <c r="AI24" s="8"/>
      <c r="AJ24" s="5" t="s">
        <v>5395</v>
      </c>
      <c r="AK24" s="8"/>
    </row>
    <row r="25" spans="1:37" ht="11" customHeight="1" x14ac:dyDescent="0.35">
      <c r="A25" s="36"/>
      <c r="B25" s="37" t="s">
        <v>5385</v>
      </c>
      <c r="C25" s="36"/>
      <c r="D25" s="4" t="s">
        <v>970</v>
      </c>
      <c r="E25" s="12"/>
      <c r="F25" s="12"/>
      <c r="G25" s="12"/>
      <c r="H25" s="12"/>
      <c r="I25" s="12"/>
      <c r="J25" s="6"/>
      <c r="K25" s="6"/>
      <c r="L25" s="6"/>
      <c r="M25" s="6"/>
      <c r="N25" s="6"/>
      <c r="O25" s="6"/>
      <c r="P25" s="6"/>
      <c r="Q25" s="6"/>
      <c r="R25" s="6"/>
      <c r="S25" s="6"/>
      <c r="T25" s="6"/>
      <c r="U25" s="6"/>
      <c r="V25" s="6"/>
      <c r="W25" s="6"/>
      <c r="X25" s="6"/>
      <c r="Y25" s="6"/>
      <c r="Z25" s="6"/>
      <c r="AA25" s="6"/>
      <c r="AB25" s="6"/>
      <c r="AC25" s="6"/>
      <c r="AD25" s="6"/>
      <c r="AE25" s="6"/>
      <c r="AF25" s="6"/>
      <c r="AG25" s="6"/>
      <c r="AH25" s="6"/>
      <c r="AI25" s="8"/>
      <c r="AJ25" s="5" t="s">
        <v>5396</v>
      </c>
      <c r="AK25" s="8"/>
    </row>
    <row r="26" spans="1:37" ht="11" customHeight="1" x14ac:dyDescent="0.35">
      <c r="A26" s="36"/>
      <c r="B26" s="37" t="s">
        <v>5386</v>
      </c>
      <c r="C26" s="36"/>
      <c r="D26" s="4" t="s">
        <v>548</v>
      </c>
      <c r="E26" s="12"/>
      <c r="F26" s="12"/>
      <c r="G26" s="12"/>
      <c r="H26" s="12"/>
      <c r="I26" s="12"/>
      <c r="J26" s="6"/>
      <c r="K26" s="6"/>
      <c r="L26" s="6"/>
      <c r="M26" s="6"/>
      <c r="N26" s="6"/>
      <c r="O26" s="6"/>
      <c r="P26" s="6"/>
      <c r="Q26" s="6"/>
      <c r="R26" s="6"/>
      <c r="S26" s="6"/>
      <c r="T26" s="6"/>
      <c r="U26" s="6"/>
      <c r="V26" s="6"/>
      <c r="W26" s="6"/>
      <c r="X26" s="6"/>
      <c r="Y26" s="6"/>
      <c r="Z26" s="6"/>
      <c r="AA26" s="6"/>
      <c r="AB26" s="6"/>
      <c r="AC26" s="6"/>
      <c r="AD26" s="6"/>
      <c r="AE26" s="6"/>
      <c r="AF26" s="6"/>
      <c r="AG26" s="6"/>
      <c r="AH26" s="6"/>
      <c r="AI26" s="8"/>
      <c r="AJ26" s="5" t="s">
        <v>5397</v>
      </c>
      <c r="AK26" s="8"/>
    </row>
    <row r="27" spans="1:37" ht="11" customHeight="1" x14ac:dyDescent="0.35">
      <c r="A27" s="36"/>
      <c r="B27" s="38" t="s">
        <v>6434</v>
      </c>
      <c r="C27" s="10"/>
      <c r="D27" s="4" t="s">
        <v>550</v>
      </c>
      <c r="E27" s="12"/>
      <c r="F27" s="12"/>
      <c r="G27" s="12"/>
      <c r="H27" s="12"/>
      <c r="I27" s="12"/>
      <c r="J27" s="6"/>
      <c r="K27" s="6"/>
      <c r="L27" s="6"/>
      <c r="M27" s="6"/>
      <c r="N27" s="6"/>
      <c r="O27" s="6"/>
      <c r="P27" s="6"/>
      <c r="Q27" s="6"/>
      <c r="R27" s="6"/>
      <c r="S27" s="6"/>
      <c r="T27" s="6"/>
      <c r="U27" s="6"/>
      <c r="V27" s="6"/>
      <c r="W27" s="6"/>
      <c r="X27" s="6"/>
      <c r="Y27" s="6"/>
      <c r="Z27" s="6"/>
      <c r="AA27" s="6"/>
      <c r="AB27" s="6"/>
      <c r="AC27" s="6"/>
      <c r="AD27" s="6"/>
      <c r="AE27" s="6"/>
      <c r="AF27" s="6"/>
      <c r="AG27" s="6"/>
      <c r="AH27" s="6"/>
      <c r="AI27" s="8"/>
      <c r="AJ27" s="5" t="s">
        <v>6440</v>
      </c>
      <c r="AK27" s="8"/>
    </row>
    <row r="28" spans="1:37" ht="11" customHeight="1" x14ac:dyDescent="0.35">
      <c r="A28" s="36"/>
      <c r="B28" s="36"/>
      <c r="C28" s="7" t="s">
        <v>6435</v>
      </c>
      <c r="D28" s="4" t="s">
        <v>552</v>
      </c>
      <c r="E28" s="12"/>
      <c r="F28" s="12"/>
      <c r="G28" s="12"/>
      <c r="H28" s="12"/>
      <c r="I28" s="12"/>
      <c r="J28" s="6"/>
      <c r="K28" s="6"/>
      <c r="L28" s="6"/>
      <c r="M28" s="6"/>
      <c r="N28" s="6"/>
      <c r="O28" s="6"/>
      <c r="P28" s="6"/>
      <c r="Q28" s="6"/>
      <c r="R28" s="6"/>
      <c r="S28" s="6"/>
      <c r="T28" s="6"/>
      <c r="U28" s="6"/>
      <c r="V28" s="6"/>
      <c r="W28" s="6"/>
      <c r="X28" s="6"/>
      <c r="Y28" s="6"/>
      <c r="Z28" s="6"/>
      <c r="AA28" s="6"/>
      <c r="AB28" s="6"/>
      <c r="AC28" s="6"/>
      <c r="AD28" s="6"/>
      <c r="AE28" s="6"/>
      <c r="AF28" s="6"/>
      <c r="AG28" s="6"/>
      <c r="AH28" s="6"/>
      <c r="AI28" s="8"/>
      <c r="AJ28" s="5" t="s">
        <v>6440</v>
      </c>
      <c r="AK28" s="5" t="s">
        <v>6444</v>
      </c>
    </row>
    <row r="29" spans="1:37" ht="11" customHeight="1" x14ac:dyDescent="0.35">
      <c r="A29" s="36"/>
      <c r="B29" s="36"/>
      <c r="C29" s="7" t="s">
        <v>6436</v>
      </c>
      <c r="D29" s="4" t="s">
        <v>554</v>
      </c>
      <c r="E29" s="12"/>
      <c r="F29" s="12"/>
      <c r="G29" s="12"/>
      <c r="H29" s="12"/>
      <c r="I29" s="12"/>
      <c r="J29" s="6"/>
      <c r="K29" s="6"/>
      <c r="L29" s="6"/>
      <c r="M29" s="6"/>
      <c r="N29" s="6"/>
      <c r="O29" s="6"/>
      <c r="P29" s="6"/>
      <c r="Q29" s="6"/>
      <c r="R29" s="6"/>
      <c r="S29" s="6"/>
      <c r="T29" s="6"/>
      <c r="U29" s="6"/>
      <c r="V29" s="6"/>
      <c r="W29" s="6"/>
      <c r="X29" s="6"/>
      <c r="Y29" s="6"/>
      <c r="Z29" s="6"/>
      <c r="AA29" s="6"/>
      <c r="AB29" s="6"/>
      <c r="AC29" s="6"/>
      <c r="AD29" s="6"/>
      <c r="AE29" s="6"/>
      <c r="AF29" s="6"/>
      <c r="AG29" s="6"/>
      <c r="AH29" s="6"/>
      <c r="AI29" s="8"/>
      <c r="AJ29" s="5" t="s">
        <v>6440</v>
      </c>
      <c r="AK29" s="5" t="s">
        <v>6445</v>
      </c>
    </row>
    <row r="30" spans="1:37" ht="11" customHeight="1" x14ac:dyDescent="0.35">
      <c r="A30" s="36"/>
      <c r="B30" s="36"/>
      <c r="C30" s="7" t="s">
        <v>6437</v>
      </c>
      <c r="D30" s="4" t="s">
        <v>556</v>
      </c>
      <c r="E30" s="12"/>
      <c r="F30" s="12"/>
      <c r="G30" s="12"/>
      <c r="H30" s="12"/>
      <c r="I30" s="12"/>
      <c r="J30" s="6"/>
      <c r="K30" s="6"/>
      <c r="L30" s="6"/>
      <c r="M30" s="6"/>
      <c r="N30" s="6"/>
      <c r="O30" s="6"/>
      <c r="P30" s="6"/>
      <c r="Q30" s="6"/>
      <c r="R30" s="6"/>
      <c r="S30" s="6"/>
      <c r="T30" s="6"/>
      <c r="U30" s="6"/>
      <c r="V30" s="6"/>
      <c r="W30" s="6"/>
      <c r="X30" s="6"/>
      <c r="Y30" s="6"/>
      <c r="Z30" s="6"/>
      <c r="AA30" s="6"/>
      <c r="AB30" s="6"/>
      <c r="AC30" s="6"/>
      <c r="AD30" s="6"/>
      <c r="AE30" s="6"/>
      <c r="AF30" s="6"/>
      <c r="AG30" s="6"/>
      <c r="AH30" s="6"/>
      <c r="AI30" s="8"/>
      <c r="AJ30" s="5" t="s">
        <v>6440</v>
      </c>
      <c r="AK30" s="5" t="s">
        <v>6446</v>
      </c>
    </row>
    <row r="31" spans="1:37" ht="11" customHeight="1" x14ac:dyDescent="0.35">
      <c r="A31" s="37" t="s">
        <v>5387</v>
      </c>
      <c r="B31" s="36"/>
      <c r="C31" s="36"/>
      <c r="D31" s="4" t="s">
        <v>558</v>
      </c>
      <c r="E31" s="12"/>
      <c r="F31" s="12"/>
      <c r="G31" s="12"/>
      <c r="H31" s="12"/>
      <c r="I31" s="12"/>
      <c r="J31" s="6"/>
      <c r="K31" s="6"/>
      <c r="L31" s="6"/>
      <c r="M31" s="6"/>
      <c r="N31" s="6"/>
      <c r="O31" s="6"/>
      <c r="P31" s="6"/>
      <c r="Q31" s="6"/>
      <c r="R31" s="6"/>
      <c r="S31" s="6"/>
      <c r="T31" s="6"/>
      <c r="U31" s="6"/>
      <c r="V31" s="6"/>
      <c r="W31" s="6"/>
      <c r="X31" s="6"/>
      <c r="Y31" s="6"/>
      <c r="Z31" s="6"/>
      <c r="AA31" s="6"/>
      <c r="AB31" s="6"/>
      <c r="AC31" s="6"/>
      <c r="AD31" s="6"/>
      <c r="AE31" s="6"/>
      <c r="AF31" s="6"/>
      <c r="AG31" s="6"/>
      <c r="AH31" s="6"/>
      <c r="AI31" s="8"/>
      <c r="AJ31" s="5" t="s">
        <v>5398</v>
      </c>
      <c r="AK31" s="8"/>
    </row>
    <row r="32" spans="1:37" ht="11" customHeight="1" x14ac:dyDescent="0.35">
      <c r="A32" s="37" t="s">
        <v>5389</v>
      </c>
      <c r="B32" s="36"/>
      <c r="C32" s="36"/>
      <c r="D32" s="4" t="s">
        <v>560</v>
      </c>
      <c r="E32" s="6"/>
      <c r="F32" s="12"/>
      <c r="G32" s="12"/>
      <c r="H32" s="6"/>
      <c r="I32" s="6"/>
      <c r="J32" s="6"/>
      <c r="K32" s="6"/>
      <c r="L32" s="6"/>
      <c r="M32" s="6"/>
      <c r="N32" s="6"/>
      <c r="O32" s="6"/>
      <c r="P32" s="6"/>
      <c r="Q32" s="6"/>
      <c r="R32" s="6"/>
      <c r="S32" s="6"/>
      <c r="T32" s="6"/>
      <c r="U32" s="6"/>
      <c r="V32" s="6"/>
      <c r="W32" s="6"/>
      <c r="X32" s="6"/>
      <c r="Y32" s="6"/>
      <c r="Z32" s="6"/>
      <c r="AA32" s="6"/>
      <c r="AB32" s="6"/>
      <c r="AC32" s="6"/>
      <c r="AD32" s="6"/>
      <c r="AE32" s="6"/>
      <c r="AF32" s="6"/>
      <c r="AG32" s="6"/>
      <c r="AH32" s="6"/>
      <c r="AI32" s="8"/>
      <c r="AJ32" s="5" t="s">
        <v>5401</v>
      </c>
      <c r="AK32" s="8"/>
    </row>
    <row r="33" spans="1:37" ht="11" customHeight="1" x14ac:dyDescent="0.35">
      <c r="A33" s="37" t="s">
        <v>6438</v>
      </c>
      <c r="B33" s="36"/>
      <c r="C33" s="36"/>
      <c r="D33" s="4" t="s">
        <v>986</v>
      </c>
      <c r="E33" s="12"/>
      <c r="F33" s="12"/>
      <c r="G33" s="12"/>
      <c r="H33" s="12"/>
      <c r="I33" s="12"/>
      <c r="J33" s="6"/>
      <c r="K33" s="6"/>
      <c r="L33" s="6"/>
      <c r="M33" s="6"/>
      <c r="N33" s="6"/>
      <c r="O33" s="6"/>
      <c r="P33" s="6"/>
      <c r="Q33" s="6"/>
      <c r="R33" s="6"/>
      <c r="S33" s="6"/>
      <c r="T33" s="6"/>
      <c r="U33" s="6"/>
      <c r="V33" s="6"/>
      <c r="W33" s="6"/>
      <c r="X33" s="6"/>
      <c r="Y33" s="6"/>
      <c r="Z33" s="6"/>
      <c r="AA33" s="6"/>
      <c r="AB33" s="6"/>
      <c r="AC33" s="6"/>
      <c r="AD33" s="6"/>
      <c r="AE33" s="6"/>
      <c r="AF33" s="6"/>
      <c r="AG33" s="6"/>
      <c r="AH33" s="6"/>
      <c r="AI33" s="8"/>
      <c r="AJ33" s="5" t="s">
        <v>5399</v>
      </c>
      <c r="AK33" s="8"/>
    </row>
    <row r="34" spans="1:37" ht="11" customHeight="1" x14ac:dyDescent="0.35">
      <c r="A34" s="37" t="s">
        <v>6439</v>
      </c>
      <c r="B34" s="36"/>
      <c r="C34" s="36"/>
      <c r="D34" s="4" t="s">
        <v>988</v>
      </c>
      <c r="E34" s="6"/>
      <c r="F34" s="12"/>
      <c r="G34" s="12"/>
      <c r="H34" s="6"/>
      <c r="I34" s="6"/>
      <c r="J34" s="6"/>
      <c r="K34" s="6"/>
      <c r="L34" s="6"/>
      <c r="M34" s="6"/>
      <c r="N34" s="6"/>
      <c r="O34" s="6"/>
      <c r="P34" s="6"/>
      <c r="Q34" s="6"/>
      <c r="R34" s="6"/>
      <c r="S34" s="6"/>
      <c r="T34" s="6"/>
      <c r="U34" s="6"/>
      <c r="V34" s="6"/>
      <c r="W34" s="6"/>
      <c r="X34" s="6"/>
      <c r="Y34" s="6"/>
      <c r="Z34" s="6"/>
      <c r="AA34" s="6"/>
      <c r="AB34" s="6"/>
      <c r="AC34" s="6"/>
      <c r="AD34" s="6"/>
      <c r="AE34" s="6"/>
      <c r="AF34" s="6"/>
      <c r="AG34" s="6"/>
      <c r="AH34" s="6"/>
      <c r="AI34" s="8"/>
      <c r="AJ34" s="5" t="s">
        <v>6441</v>
      </c>
      <c r="AK34" s="8"/>
    </row>
    <row r="35" spans="1:37" ht="11" customHeight="1" x14ac:dyDescent="0.35">
      <c r="D35" s="5" t="s">
        <v>14</v>
      </c>
      <c r="E35" s="5" t="s">
        <v>6447</v>
      </c>
      <c r="F35" s="5" t="s">
        <v>3901</v>
      </c>
      <c r="G35" s="5" t="s">
        <v>6448</v>
      </c>
      <c r="H35" s="5" t="s">
        <v>1868</v>
      </c>
      <c r="I35" s="5" t="s">
        <v>6387</v>
      </c>
      <c r="J35" s="5" t="s">
        <v>5886</v>
      </c>
      <c r="K35" s="5" t="s">
        <v>6185</v>
      </c>
      <c r="L35" s="5" t="s">
        <v>6185</v>
      </c>
      <c r="M35" s="5" t="s">
        <v>6186</v>
      </c>
      <c r="N35" s="5" t="s">
        <v>6186</v>
      </c>
      <c r="O35" s="5" t="s">
        <v>6186</v>
      </c>
      <c r="P35" s="5" t="s">
        <v>6186</v>
      </c>
      <c r="Q35" s="5" t="s">
        <v>6186</v>
      </c>
      <c r="R35" s="5" t="s">
        <v>6186</v>
      </c>
      <c r="S35" s="5" t="s">
        <v>6186</v>
      </c>
      <c r="T35" s="5" t="s">
        <v>6186</v>
      </c>
      <c r="U35" s="5" t="s">
        <v>6186</v>
      </c>
      <c r="V35" s="5" t="s">
        <v>6186</v>
      </c>
      <c r="W35" s="5" t="s">
        <v>6186</v>
      </c>
      <c r="X35" s="5" t="s">
        <v>6186</v>
      </c>
      <c r="Y35" s="5" t="s">
        <v>6186</v>
      </c>
      <c r="Z35" s="5" t="s">
        <v>6186</v>
      </c>
      <c r="AA35" s="5" t="s">
        <v>6186</v>
      </c>
      <c r="AB35" s="5" t="s">
        <v>6186</v>
      </c>
      <c r="AC35" s="5" t="s">
        <v>6186</v>
      </c>
      <c r="AD35" s="5" t="s">
        <v>6186</v>
      </c>
      <c r="AE35" s="5" t="s">
        <v>6186</v>
      </c>
      <c r="AF35" s="5" t="s">
        <v>6186</v>
      </c>
      <c r="AG35" s="5" t="s">
        <v>6186</v>
      </c>
      <c r="AH35" s="5" t="s">
        <v>6186</v>
      </c>
    </row>
    <row r="36" spans="1:37" ht="11" customHeight="1" x14ac:dyDescent="0.35">
      <c r="D36" s="5" t="s">
        <v>484</v>
      </c>
      <c r="E36" s="8"/>
      <c r="F36" s="5" t="s">
        <v>488</v>
      </c>
      <c r="G36" s="5" t="s">
        <v>488</v>
      </c>
      <c r="H36" s="5" t="s">
        <v>488</v>
      </c>
      <c r="I36" s="8"/>
      <c r="J36" s="8"/>
      <c r="K36" s="8"/>
      <c r="L36" s="8"/>
      <c r="M36" s="8"/>
      <c r="N36" s="8"/>
      <c r="O36" s="8"/>
      <c r="P36" s="8"/>
      <c r="Q36" s="8"/>
      <c r="R36" s="8"/>
      <c r="S36" s="8"/>
      <c r="T36" s="8"/>
      <c r="U36" s="8"/>
      <c r="V36" s="8"/>
      <c r="W36" s="8"/>
      <c r="X36" s="8"/>
      <c r="Y36" s="8"/>
      <c r="Z36" s="8"/>
      <c r="AA36" s="8"/>
      <c r="AB36" s="8"/>
      <c r="AC36" s="8"/>
      <c r="AD36" s="8"/>
      <c r="AE36" s="8"/>
      <c r="AF36" s="8"/>
      <c r="AG36" s="8"/>
      <c r="AH36" s="8"/>
    </row>
    <row r="37" spans="1:37" ht="11" customHeight="1" x14ac:dyDescent="0.35">
      <c r="D37" s="5" t="s">
        <v>4941</v>
      </c>
      <c r="E37" s="8"/>
      <c r="F37" s="8"/>
      <c r="G37" s="8"/>
      <c r="H37" s="8"/>
      <c r="I37" s="8"/>
      <c r="J37" s="5" t="s">
        <v>4952</v>
      </c>
      <c r="K37" s="8"/>
      <c r="L37" s="8"/>
      <c r="M37" s="8"/>
      <c r="N37" s="8"/>
      <c r="O37" s="8"/>
      <c r="P37" s="8"/>
      <c r="Q37" s="8"/>
      <c r="R37" s="8"/>
      <c r="S37" s="8"/>
      <c r="T37" s="8"/>
      <c r="U37" s="8"/>
      <c r="V37" s="8"/>
      <c r="W37" s="8"/>
      <c r="X37" s="8"/>
      <c r="Y37" s="8"/>
      <c r="Z37" s="8"/>
      <c r="AA37" s="8"/>
      <c r="AB37" s="8"/>
      <c r="AC37" s="8"/>
      <c r="AD37" s="8"/>
      <c r="AE37" s="8"/>
      <c r="AF37" s="8"/>
      <c r="AG37" s="8"/>
      <c r="AH37" s="8"/>
    </row>
    <row r="38" spans="1:37" ht="11" customHeight="1" x14ac:dyDescent="0.35">
      <c r="D38" s="5" t="s">
        <v>4953</v>
      </c>
      <c r="E38" s="8"/>
      <c r="F38" s="8"/>
      <c r="G38" s="8"/>
      <c r="H38" s="8"/>
      <c r="I38" s="8"/>
      <c r="J38" s="5" t="s">
        <v>4997</v>
      </c>
      <c r="K38" s="8"/>
      <c r="L38" s="8"/>
      <c r="M38" s="8"/>
      <c r="N38" s="8"/>
      <c r="O38" s="8"/>
      <c r="P38" s="8"/>
      <c r="Q38" s="8"/>
      <c r="R38" s="8"/>
      <c r="S38" s="8"/>
      <c r="T38" s="8"/>
      <c r="U38" s="8"/>
      <c r="V38" s="8"/>
      <c r="W38" s="8"/>
      <c r="X38" s="8"/>
      <c r="Y38" s="8"/>
      <c r="Z38" s="8"/>
      <c r="AA38" s="8"/>
      <c r="AB38" s="8"/>
      <c r="AC38" s="8"/>
      <c r="AD38" s="8"/>
      <c r="AE38" s="8"/>
      <c r="AF38" s="8"/>
      <c r="AG38" s="8"/>
      <c r="AH38" s="8"/>
    </row>
    <row r="39" spans="1:37" ht="11" customHeight="1" x14ac:dyDescent="0.35">
      <c r="D39" s="5" t="s">
        <v>1750</v>
      </c>
      <c r="E39" s="8"/>
      <c r="F39" s="8"/>
      <c r="G39" s="8"/>
      <c r="H39" s="5" t="s">
        <v>1755</v>
      </c>
      <c r="I39" s="8"/>
      <c r="J39" s="8"/>
      <c r="K39" s="8"/>
      <c r="L39" s="8"/>
      <c r="M39" s="8"/>
      <c r="N39" s="8"/>
      <c r="O39" s="8"/>
      <c r="P39" s="8"/>
      <c r="Q39" s="8"/>
      <c r="R39" s="8"/>
      <c r="S39" s="8"/>
      <c r="T39" s="8"/>
      <c r="U39" s="8"/>
      <c r="V39" s="8"/>
      <c r="W39" s="8"/>
      <c r="X39" s="8"/>
      <c r="Y39" s="8"/>
      <c r="Z39" s="8"/>
      <c r="AA39" s="8"/>
      <c r="AB39" s="8"/>
      <c r="AC39" s="8"/>
      <c r="AD39" s="8"/>
      <c r="AE39" s="8"/>
      <c r="AF39" s="8"/>
      <c r="AG39" s="8"/>
      <c r="AH39" s="8"/>
    </row>
    <row r="40" spans="1:37" ht="11" customHeight="1" x14ac:dyDescent="0.35">
      <c r="D40" s="5" t="s">
        <v>5883</v>
      </c>
      <c r="E40" s="8"/>
      <c r="F40" s="8"/>
      <c r="G40" s="8"/>
      <c r="H40" s="8"/>
      <c r="I40" s="8"/>
      <c r="J40" s="8"/>
      <c r="K40" s="8"/>
      <c r="L40" s="8"/>
      <c r="M40" s="5" t="s">
        <v>5893</v>
      </c>
      <c r="N40" s="5" t="s">
        <v>5894</v>
      </c>
      <c r="O40" s="5" t="s">
        <v>5895</v>
      </c>
      <c r="P40" s="5" t="s">
        <v>5896</v>
      </c>
      <c r="Q40" s="5" t="s">
        <v>5897</v>
      </c>
      <c r="R40" s="5" t="s">
        <v>5898</v>
      </c>
      <c r="S40" s="5" t="s">
        <v>5899</v>
      </c>
      <c r="T40" s="5" t="s">
        <v>5900</v>
      </c>
      <c r="U40" s="5" t="s">
        <v>5901</v>
      </c>
      <c r="V40" s="5" t="s">
        <v>5902</v>
      </c>
      <c r="W40" s="5" t="s">
        <v>5903</v>
      </c>
      <c r="X40" s="5" t="s">
        <v>5904</v>
      </c>
      <c r="Y40" s="5" t="s">
        <v>5905</v>
      </c>
      <c r="Z40" s="5" t="s">
        <v>5906</v>
      </c>
      <c r="AA40" s="5" t="s">
        <v>5907</v>
      </c>
      <c r="AB40" s="5" t="s">
        <v>5908</v>
      </c>
      <c r="AC40" s="5" t="s">
        <v>5909</v>
      </c>
      <c r="AD40" s="5" t="s">
        <v>5910</v>
      </c>
      <c r="AE40" s="5" t="s">
        <v>5911</v>
      </c>
      <c r="AF40" s="5" t="s">
        <v>5887</v>
      </c>
      <c r="AG40" s="5" t="s">
        <v>5912</v>
      </c>
      <c r="AH40" s="5" t="s">
        <v>5913</v>
      </c>
    </row>
    <row r="41" spans="1:37" ht="11" customHeight="1" x14ac:dyDescent="0.35">
      <c r="D41" s="5" t="s">
        <v>5884</v>
      </c>
      <c r="E41" s="8"/>
      <c r="F41" s="8"/>
      <c r="G41" s="8"/>
      <c r="H41" s="8"/>
      <c r="I41" s="8"/>
      <c r="J41" s="8"/>
      <c r="K41" s="5" t="s">
        <v>5888</v>
      </c>
      <c r="L41" s="5" t="s">
        <v>5888</v>
      </c>
      <c r="M41" s="5" t="s">
        <v>5888</v>
      </c>
      <c r="N41" s="5" t="s">
        <v>5888</v>
      </c>
      <c r="O41" s="5" t="s">
        <v>5888</v>
      </c>
      <c r="P41" s="5" t="s">
        <v>5888</v>
      </c>
      <c r="Q41" s="5" t="s">
        <v>5888</v>
      </c>
      <c r="R41" s="5" t="s">
        <v>5888</v>
      </c>
      <c r="S41" s="5" t="s">
        <v>5888</v>
      </c>
      <c r="T41" s="5" t="s">
        <v>5888</v>
      </c>
      <c r="U41" s="5" t="s">
        <v>5888</v>
      </c>
      <c r="V41" s="5" t="s">
        <v>5888</v>
      </c>
      <c r="W41" s="5" t="s">
        <v>5888</v>
      </c>
      <c r="X41" s="5" t="s">
        <v>5888</v>
      </c>
      <c r="Y41" s="5" t="s">
        <v>5888</v>
      </c>
      <c r="Z41" s="5" t="s">
        <v>5888</v>
      </c>
      <c r="AA41" s="5" t="s">
        <v>5888</v>
      </c>
      <c r="AB41" s="5" t="s">
        <v>5888</v>
      </c>
      <c r="AC41" s="5" t="s">
        <v>5888</v>
      </c>
      <c r="AD41" s="5" t="s">
        <v>5888</v>
      </c>
      <c r="AE41" s="5" t="s">
        <v>5888</v>
      </c>
      <c r="AF41" s="5" t="s">
        <v>5888</v>
      </c>
      <c r="AG41" s="5" t="s">
        <v>5888</v>
      </c>
      <c r="AH41" s="5" t="s">
        <v>5888</v>
      </c>
    </row>
    <row r="42" spans="1:37" ht="11" customHeight="1" x14ac:dyDescent="0.35">
      <c r="D42" s="5" t="s">
        <v>1572</v>
      </c>
      <c r="E42" s="8"/>
      <c r="F42" s="8"/>
      <c r="G42" s="8"/>
      <c r="H42" s="8"/>
      <c r="I42" s="8"/>
      <c r="J42" s="8"/>
      <c r="K42" s="5" t="s">
        <v>3847</v>
      </c>
      <c r="L42" s="5" t="s">
        <v>5892</v>
      </c>
      <c r="M42" s="8"/>
      <c r="N42" s="8"/>
      <c r="O42" s="8"/>
      <c r="P42" s="8"/>
      <c r="Q42" s="8"/>
      <c r="R42" s="8"/>
      <c r="S42" s="8"/>
      <c r="T42" s="8"/>
      <c r="U42" s="8"/>
      <c r="V42" s="8"/>
      <c r="W42" s="8"/>
      <c r="X42" s="8"/>
      <c r="Y42" s="8"/>
      <c r="Z42" s="8"/>
      <c r="AA42" s="8"/>
      <c r="AB42" s="8"/>
      <c r="AC42" s="8"/>
      <c r="AD42" s="8"/>
      <c r="AE42" s="8"/>
      <c r="AF42" s="8"/>
      <c r="AG42" s="8"/>
      <c r="AH42" s="8"/>
    </row>
    <row r="43" spans="1:37" ht="11" customHeight="1" x14ac:dyDescent="0.35">
      <c r="D43" s="5" t="s">
        <v>1476</v>
      </c>
      <c r="E43" s="5" t="s">
        <v>3563</v>
      </c>
      <c r="F43" s="8"/>
      <c r="G43" s="8"/>
      <c r="H43" s="8"/>
      <c r="I43" s="8"/>
      <c r="J43" s="8"/>
      <c r="K43" s="8"/>
      <c r="L43" s="8"/>
      <c r="M43" s="8"/>
      <c r="N43" s="8"/>
      <c r="O43" s="8"/>
      <c r="P43" s="8"/>
      <c r="Q43" s="8"/>
      <c r="R43" s="8"/>
      <c r="S43" s="8"/>
      <c r="T43" s="8"/>
      <c r="U43" s="8"/>
      <c r="V43" s="8"/>
      <c r="W43" s="8"/>
      <c r="X43" s="8"/>
      <c r="Y43" s="8"/>
      <c r="Z43" s="8"/>
      <c r="AA43" s="8"/>
      <c r="AB43" s="8"/>
      <c r="AC43" s="8"/>
      <c r="AD43" s="8"/>
      <c r="AE43" s="8"/>
      <c r="AF43" s="8"/>
      <c r="AG43" s="8"/>
      <c r="AH43" s="8"/>
    </row>
  </sheetData>
  <mergeCells count="39">
    <mergeCell ref="C1:C2"/>
    <mergeCell ref="G5:G6"/>
    <mergeCell ref="K5:AH5"/>
    <mergeCell ref="H5:H6"/>
    <mergeCell ref="A23:A30"/>
    <mergeCell ref="B27:B30"/>
    <mergeCell ref="B10:C10"/>
    <mergeCell ref="A8:A12"/>
    <mergeCell ref="B11:C11"/>
    <mergeCell ref="A13:A17"/>
    <mergeCell ref="B16:C16"/>
    <mergeCell ref="B17:C17"/>
    <mergeCell ref="B12:C12"/>
    <mergeCell ref="B15:C15"/>
    <mergeCell ref="B14:C14"/>
    <mergeCell ref="B24:C24"/>
    <mergeCell ref="AK6:AK7"/>
    <mergeCell ref="B26:C26"/>
    <mergeCell ref="A34:C34"/>
    <mergeCell ref="A33:C33"/>
    <mergeCell ref="A32:C32"/>
    <mergeCell ref="A31:C31"/>
    <mergeCell ref="B8:C8"/>
    <mergeCell ref="B9:C9"/>
    <mergeCell ref="I5:I6"/>
    <mergeCell ref="B13:C13"/>
    <mergeCell ref="J5:J6"/>
    <mergeCell ref="B23:C23"/>
    <mergeCell ref="F5:F6"/>
    <mergeCell ref="B22:C22"/>
    <mergeCell ref="B25:C25"/>
    <mergeCell ref="AJ6:AJ7"/>
    <mergeCell ref="B20:C20"/>
    <mergeCell ref="A18:A22"/>
    <mergeCell ref="B21:C21"/>
    <mergeCell ref="AI6:AI7"/>
    <mergeCell ref="B18:C18"/>
    <mergeCell ref="B19:C19"/>
    <mergeCell ref="E5:E6"/>
  </mergeCells>
  <dataValidations count="1">
    <dataValidation type="custom" allowBlank="1" showErrorMessage="1" errorTitle="Error" error="Data is of incorrect type!" sqref="E8:AH34" xr:uid="{00000000-0002-0000-4E01-000001000000}">
      <formula1>ISNUMBER(E8)</formula1>
    </dataValidation>
  </dataValidations>
  <hyperlinks>
    <hyperlink ref="A1" location="'Table of Contents'!A1" display="S.26.14.01.01 - Life and Health underwriting risk - Life SCR and percentiles" xr:uid="{00000000-0004-0000-4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4E01-000000000000}">
          <x14:formula1>
            <xm:f>Enumerations!$A$1076:$A$1076</xm:f>
          </x14:formula1>
          <xm:sqref>B3</xm:sqref>
        </x14:dataValidation>
      </x14:dataValidations>
    </ext>
  </extLst>
</worksheet>
</file>

<file path=xl/worksheets/sheet3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4F01-000000000000}">
  <sheetPr codeName="Sheet336">
    <pageSetUpPr autoPageBreaks="0"/>
  </sheetPr>
  <dimension ref="A1:AH1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34" width="15" customWidth="1"/>
  </cols>
  <sheetData>
    <row r="1" spans="1:34" ht="11" customHeight="1" x14ac:dyDescent="0.35">
      <c r="A1" s="1" t="s">
        <v>6449</v>
      </c>
      <c r="C1" s="31" t="s">
        <v>20</v>
      </c>
    </row>
    <row r="2" spans="1:34" x14ac:dyDescent="0.35">
      <c r="C2" s="32"/>
    </row>
    <row r="3" spans="1:34" ht="10" customHeight="1" x14ac:dyDescent="0.35">
      <c r="A3" s="3" t="s">
        <v>2</v>
      </c>
      <c r="B3" s="2"/>
    </row>
    <row r="5" spans="1:34" ht="11" customHeight="1" x14ac:dyDescent="0.35">
      <c r="C5" s="35" t="s">
        <v>6419</v>
      </c>
      <c r="D5" s="35" t="s">
        <v>6420</v>
      </c>
      <c r="E5" s="35" t="s">
        <v>6421</v>
      </c>
      <c r="F5" s="35" t="s">
        <v>6422</v>
      </c>
      <c r="G5" s="35" t="s">
        <v>6423</v>
      </c>
      <c r="H5" s="35" t="s">
        <v>6424</v>
      </c>
      <c r="I5" s="35" t="s">
        <v>6425</v>
      </c>
      <c r="J5" s="36"/>
      <c r="K5" s="36"/>
      <c r="L5" s="36"/>
      <c r="M5" s="36"/>
      <c r="N5" s="36"/>
      <c r="O5" s="36"/>
      <c r="P5" s="36"/>
      <c r="Q5" s="36"/>
      <c r="R5" s="36"/>
      <c r="S5" s="36"/>
      <c r="T5" s="36"/>
      <c r="U5" s="36"/>
      <c r="V5" s="36"/>
      <c r="W5" s="36"/>
      <c r="X5" s="36"/>
      <c r="Y5" s="36"/>
      <c r="Z5" s="36"/>
      <c r="AA5" s="36"/>
      <c r="AB5" s="36"/>
      <c r="AC5" s="36"/>
      <c r="AD5" s="36"/>
      <c r="AE5" s="36"/>
      <c r="AF5" s="36"/>
    </row>
    <row r="6" spans="1:34" ht="11" customHeight="1" x14ac:dyDescent="0.35">
      <c r="C6" s="36"/>
      <c r="D6" s="36"/>
      <c r="E6" s="36"/>
      <c r="F6" s="36"/>
      <c r="G6" s="36"/>
      <c r="H6" s="36"/>
      <c r="I6" s="3" t="s">
        <v>5836</v>
      </c>
      <c r="J6" s="3" t="s">
        <v>5837</v>
      </c>
      <c r="K6" s="3" t="s">
        <v>6157</v>
      </c>
      <c r="L6" s="3" t="s">
        <v>6158</v>
      </c>
      <c r="M6" s="3" t="s">
        <v>6159</v>
      </c>
      <c r="N6" s="3" t="s">
        <v>6160</v>
      </c>
      <c r="O6" s="3" t="s">
        <v>6161</v>
      </c>
      <c r="P6" s="3" t="s">
        <v>6162</v>
      </c>
      <c r="Q6" s="3" t="s">
        <v>6163</v>
      </c>
      <c r="R6" s="3" t="s">
        <v>6164</v>
      </c>
      <c r="S6" s="3" t="s">
        <v>6165</v>
      </c>
      <c r="T6" s="3" t="s">
        <v>6166</v>
      </c>
      <c r="U6" s="3" t="s">
        <v>6167</v>
      </c>
      <c r="V6" s="3" t="s">
        <v>6168</v>
      </c>
      <c r="W6" s="3" t="s">
        <v>6169</v>
      </c>
      <c r="X6" s="3" t="s">
        <v>6170</v>
      </c>
      <c r="Y6" s="3" t="s">
        <v>6171</v>
      </c>
      <c r="Z6" s="3" t="s">
        <v>6172</v>
      </c>
      <c r="AA6" s="3" t="s">
        <v>6173</v>
      </c>
      <c r="AB6" s="3" t="s">
        <v>6174</v>
      </c>
      <c r="AC6" s="3" t="s">
        <v>6175</v>
      </c>
      <c r="AD6" s="3" t="s">
        <v>6176</v>
      </c>
      <c r="AE6" s="3" t="s">
        <v>6177</v>
      </c>
      <c r="AF6" s="3" t="s">
        <v>6178</v>
      </c>
      <c r="AG6" s="33" t="s">
        <v>5754</v>
      </c>
      <c r="AH6" s="33" t="s">
        <v>4942</v>
      </c>
    </row>
    <row r="7" spans="1:34" ht="11" customHeight="1" x14ac:dyDescent="0.35">
      <c r="C7" s="4" t="s">
        <v>515</v>
      </c>
      <c r="D7" s="4" t="s">
        <v>1339</v>
      </c>
      <c r="E7" s="4" t="s">
        <v>1554</v>
      </c>
      <c r="F7" s="4" t="s">
        <v>1348</v>
      </c>
      <c r="G7" s="4" t="s">
        <v>1276</v>
      </c>
      <c r="H7" s="4" t="s">
        <v>1278</v>
      </c>
      <c r="I7" s="4" t="s">
        <v>1280</v>
      </c>
      <c r="J7" s="4" t="s">
        <v>1353</v>
      </c>
      <c r="K7" s="4" t="s">
        <v>1588</v>
      </c>
      <c r="L7" s="4" t="s">
        <v>1590</v>
      </c>
      <c r="M7" s="4" t="s">
        <v>1370</v>
      </c>
      <c r="N7" s="4" t="s">
        <v>1818</v>
      </c>
      <c r="O7" s="4" t="s">
        <v>1820</v>
      </c>
      <c r="P7" s="4" t="s">
        <v>1822</v>
      </c>
      <c r="Q7" s="4" t="s">
        <v>1824</v>
      </c>
      <c r="R7" s="4" t="s">
        <v>1966</v>
      </c>
      <c r="S7" s="4" t="s">
        <v>1967</v>
      </c>
      <c r="T7" s="4" t="s">
        <v>2007</v>
      </c>
      <c r="U7" s="4" t="s">
        <v>1826</v>
      </c>
      <c r="V7" s="4" t="s">
        <v>1890</v>
      </c>
      <c r="W7" s="4" t="s">
        <v>1892</v>
      </c>
      <c r="X7" s="4" t="s">
        <v>1894</v>
      </c>
      <c r="Y7" s="4" t="s">
        <v>1896</v>
      </c>
      <c r="Z7" s="4" t="s">
        <v>1898</v>
      </c>
      <c r="AA7" s="4" t="s">
        <v>1900</v>
      </c>
      <c r="AB7" s="4" t="s">
        <v>1903</v>
      </c>
      <c r="AC7" s="4" t="s">
        <v>1905</v>
      </c>
      <c r="AD7" s="4" t="s">
        <v>2015</v>
      </c>
      <c r="AE7" s="4" t="s">
        <v>1906</v>
      </c>
      <c r="AF7" s="4" t="s">
        <v>2031</v>
      </c>
      <c r="AG7" s="34"/>
      <c r="AH7" s="34"/>
    </row>
    <row r="8" spans="1:34" ht="11" customHeight="1" x14ac:dyDescent="0.35">
      <c r="A8" s="7" t="s">
        <v>5751</v>
      </c>
      <c r="B8" s="4" t="s">
        <v>566</v>
      </c>
      <c r="C8" s="12"/>
      <c r="D8" s="12"/>
      <c r="E8" s="12"/>
      <c r="F8" s="12"/>
      <c r="G8" s="12"/>
      <c r="H8" s="6"/>
      <c r="I8" s="6"/>
      <c r="J8" s="6"/>
      <c r="K8" s="6"/>
      <c r="L8" s="6"/>
      <c r="M8" s="6"/>
      <c r="N8" s="6"/>
      <c r="O8" s="6"/>
      <c r="P8" s="6"/>
      <c r="Q8" s="6"/>
      <c r="R8" s="6"/>
      <c r="S8" s="6"/>
      <c r="T8" s="6"/>
      <c r="U8" s="6"/>
      <c r="V8" s="6"/>
      <c r="W8" s="6"/>
      <c r="X8" s="6"/>
      <c r="Y8" s="6"/>
      <c r="Z8" s="6"/>
      <c r="AA8" s="6"/>
      <c r="AB8" s="6"/>
      <c r="AC8" s="6"/>
      <c r="AD8" s="6"/>
      <c r="AE8" s="6"/>
      <c r="AF8" s="6"/>
      <c r="AG8" s="5" t="s">
        <v>5777</v>
      </c>
      <c r="AH8" s="5" t="s">
        <v>4945</v>
      </c>
    </row>
    <row r="9" spans="1:34" ht="11" customHeight="1" x14ac:dyDescent="0.35">
      <c r="A9" s="7" t="s">
        <v>5752</v>
      </c>
      <c r="B9" s="4" t="s">
        <v>568</v>
      </c>
      <c r="C9" s="12"/>
      <c r="D9" s="12"/>
      <c r="E9" s="12"/>
      <c r="F9" s="12"/>
      <c r="G9" s="12"/>
      <c r="H9" s="6"/>
      <c r="I9" s="6"/>
      <c r="J9" s="6"/>
      <c r="K9" s="6"/>
      <c r="L9" s="6"/>
      <c r="M9" s="6"/>
      <c r="N9" s="6"/>
      <c r="O9" s="6"/>
      <c r="P9" s="6"/>
      <c r="Q9" s="6"/>
      <c r="R9" s="6"/>
      <c r="S9" s="6"/>
      <c r="T9" s="6"/>
      <c r="U9" s="6"/>
      <c r="V9" s="6"/>
      <c r="W9" s="6"/>
      <c r="X9" s="6"/>
      <c r="Y9" s="6"/>
      <c r="Z9" s="6"/>
      <c r="AA9" s="6"/>
      <c r="AB9" s="6"/>
      <c r="AC9" s="6"/>
      <c r="AD9" s="6"/>
      <c r="AE9" s="6"/>
      <c r="AF9" s="6"/>
      <c r="AG9" s="5" t="s">
        <v>5778</v>
      </c>
      <c r="AH9" s="5" t="s">
        <v>4945</v>
      </c>
    </row>
    <row r="10" spans="1:34" ht="11" customHeight="1" x14ac:dyDescent="0.35">
      <c r="A10" s="7" t="s">
        <v>5750</v>
      </c>
      <c r="B10" s="4" t="s">
        <v>570</v>
      </c>
      <c r="C10" s="6"/>
      <c r="D10" s="12"/>
      <c r="E10" s="12"/>
      <c r="F10" s="6"/>
      <c r="G10" s="6"/>
      <c r="H10" s="6"/>
      <c r="I10" s="6"/>
      <c r="J10" s="6"/>
      <c r="K10" s="6"/>
      <c r="L10" s="6"/>
      <c r="M10" s="6"/>
      <c r="N10" s="6"/>
      <c r="O10" s="6"/>
      <c r="P10" s="6"/>
      <c r="Q10" s="6"/>
      <c r="R10" s="6"/>
      <c r="S10" s="6"/>
      <c r="T10" s="6"/>
      <c r="U10" s="6"/>
      <c r="V10" s="6"/>
      <c r="W10" s="6"/>
      <c r="X10" s="6"/>
      <c r="Y10" s="6"/>
      <c r="Z10" s="6"/>
      <c r="AA10" s="6"/>
      <c r="AB10" s="6"/>
      <c r="AC10" s="6"/>
      <c r="AD10" s="6"/>
      <c r="AE10" s="6"/>
      <c r="AF10" s="6"/>
      <c r="AG10" s="5" t="s">
        <v>6443</v>
      </c>
      <c r="AH10" s="5" t="s">
        <v>4945</v>
      </c>
    </row>
    <row r="11" spans="1:34" ht="11" customHeight="1" x14ac:dyDescent="0.35">
      <c r="B11" s="5" t="s">
        <v>14</v>
      </c>
      <c r="C11" s="5" t="s">
        <v>6447</v>
      </c>
      <c r="D11" s="5" t="s">
        <v>3901</v>
      </c>
      <c r="E11" s="5" t="s">
        <v>6448</v>
      </c>
      <c r="F11" s="5" t="s">
        <v>1868</v>
      </c>
      <c r="G11" s="5" t="s">
        <v>6387</v>
      </c>
      <c r="H11" s="5" t="s">
        <v>5886</v>
      </c>
      <c r="I11" s="5" t="s">
        <v>6185</v>
      </c>
      <c r="J11" s="5" t="s">
        <v>6185</v>
      </c>
      <c r="K11" s="5" t="s">
        <v>6186</v>
      </c>
      <c r="L11" s="5" t="s">
        <v>6186</v>
      </c>
      <c r="M11" s="5" t="s">
        <v>6186</v>
      </c>
      <c r="N11" s="5" t="s">
        <v>6186</v>
      </c>
      <c r="O11" s="5" t="s">
        <v>6186</v>
      </c>
      <c r="P11" s="5" t="s">
        <v>6186</v>
      </c>
      <c r="Q11" s="5" t="s">
        <v>6186</v>
      </c>
      <c r="R11" s="5" t="s">
        <v>6186</v>
      </c>
      <c r="S11" s="5" t="s">
        <v>6186</v>
      </c>
      <c r="T11" s="5" t="s">
        <v>6186</v>
      </c>
      <c r="U11" s="5" t="s">
        <v>6186</v>
      </c>
      <c r="V11" s="5" t="s">
        <v>6186</v>
      </c>
      <c r="W11" s="5" t="s">
        <v>6186</v>
      </c>
      <c r="X11" s="5" t="s">
        <v>6186</v>
      </c>
      <c r="Y11" s="5" t="s">
        <v>6186</v>
      </c>
      <c r="Z11" s="5" t="s">
        <v>6186</v>
      </c>
      <c r="AA11" s="5" t="s">
        <v>6186</v>
      </c>
      <c r="AB11" s="5" t="s">
        <v>6186</v>
      </c>
      <c r="AC11" s="5" t="s">
        <v>6186</v>
      </c>
      <c r="AD11" s="5" t="s">
        <v>6186</v>
      </c>
      <c r="AE11" s="5" t="s">
        <v>6186</v>
      </c>
      <c r="AF11" s="5" t="s">
        <v>6186</v>
      </c>
    </row>
    <row r="12" spans="1:34" ht="11" customHeight="1" x14ac:dyDescent="0.35">
      <c r="B12" s="5" t="s">
        <v>484</v>
      </c>
      <c r="C12" s="8"/>
      <c r="D12" s="5" t="s">
        <v>488</v>
      </c>
      <c r="E12" s="5" t="s">
        <v>488</v>
      </c>
      <c r="F12" s="5" t="s">
        <v>488</v>
      </c>
      <c r="G12" s="8"/>
      <c r="H12" s="8"/>
      <c r="I12" s="8"/>
      <c r="J12" s="8"/>
      <c r="K12" s="8"/>
      <c r="L12" s="8"/>
      <c r="M12" s="8"/>
      <c r="N12" s="8"/>
      <c r="O12" s="8"/>
      <c r="P12" s="8"/>
      <c r="Q12" s="8"/>
      <c r="R12" s="8"/>
      <c r="S12" s="8"/>
      <c r="T12" s="8"/>
      <c r="U12" s="8"/>
      <c r="V12" s="8"/>
      <c r="W12" s="8"/>
      <c r="X12" s="8"/>
      <c r="Y12" s="8"/>
      <c r="Z12" s="8"/>
      <c r="AA12" s="8"/>
      <c r="AB12" s="8"/>
      <c r="AC12" s="8"/>
      <c r="AD12" s="8"/>
      <c r="AE12" s="8"/>
      <c r="AF12" s="8"/>
    </row>
    <row r="13" spans="1:34" ht="11" customHeight="1" x14ac:dyDescent="0.35">
      <c r="B13" s="5" t="s">
        <v>4941</v>
      </c>
      <c r="C13" s="8"/>
      <c r="D13" s="8"/>
      <c r="E13" s="8"/>
      <c r="F13" s="8"/>
      <c r="G13" s="8"/>
      <c r="H13" s="5" t="s">
        <v>4952</v>
      </c>
      <c r="I13" s="8"/>
      <c r="J13" s="8"/>
      <c r="K13" s="8"/>
      <c r="L13" s="8"/>
      <c r="M13" s="8"/>
      <c r="N13" s="8"/>
      <c r="O13" s="8"/>
      <c r="P13" s="8"/>
      <c r="Q13" s="8"/>
      <c r="R13" s="8"/>
      <c r="S13" s="8"/>
      <c r="T13" s="8"/>
      <c r="U13" s="8"/>
      <c r="V13" s="8"/>
      <c r="W13" s="8"/>
      <c r="X13" s="8"/>
      <c r="Y13" s="8"/>
      <c r="Z13" s="8"/>
      <c r="AA13" s="8"/>
      <c r="AB13" s="8"/>
      <c r="AC13" s="8"/>
      <c r="AD13" s="8"/>
      <c r="AE13" s="8"/>
      <c r="AF13" s="8"/>
    </row>
    <row r="14" spans="1:34" ht="11" customHeight="1" x14ac:dyDescent="0.35">
      <c r="B14" s="5" t="s">
        <v>4953</v>
      </c>
      <c r="C14" s="8"/>
      <c r="D14" s="8"/>
      <c r="E14" s="8"/>
      <c r="F14" s="8"/>
      <c r="G14" s="8"/>
      <c r="H14" s="5" t="s">
        <v>4997</v>
      </c>
      <c r="I14" s="8"/>
      <c r="J14" s="8"/>
      <c r="K14" s="8"/>
      <c r="L14" s="8"/>
      <c r="M14" s="8"/>
      <c r="N14" s="8"/>
      <c r="O14" s="8"/>
      <c r="P14" s="8"/>
      <c r="Q14" s="8"/>
      <c r="R14" s="8"/>
      <c r="S14" s="8"/>
      <c r="T14" s="8"/>
      <c r="U14" s="8"/>
      <c r="V14" s="8"/>
      <c r="W14" s="8"/>
      <c r="X14" s="8"/>
      <c r="Y14" s="8"/>
      <c r="Z14" s="8"/>
      <c r="AA14" s="8"/>
      <c r="AB14" s="8"/>
      <c r="AC14" s="8"/>
      <c r="AD14" s="8"/>
      <c r="AE14" s="8"/>
      <c r="AF14" s="8"/>
    </row>
    <row r="15" spans="1:34" ht="11" customHeight="1" x14ac:dyDescent="0.35">
      <c r="B15" s="5" t="s">
        <v>1750</v>
      </c>
      <c r="C15" s="8"/>
      <c r="D15" s="8"/>
      <c r="E15" s="8"/>
      <c r="F15" s="5" t="s">
        <v>1755</v>
      </c>
      <c r="G15" s="8"/>
      <c r="H15" s="8"/>
      <c r="I15" s="8"/>
      <c r="J15" s="8"/>
      <c r="K15" s="8"/>
      <c r="L15" s="8"/>
      <c r="M15" s="8"/>
      <c r="N15" s="8"/>
      <c r="O15" s="8"/>
      <c r="P15" s="8"/>
      <c r="Q15" s="8"/>
      <c r="R15" s="8"/>
      <c r="S15" s="8"/>
      <c r="T15" s="8"/>
      <c r="U15" s="8"/>
      <c r="V15" s="8"/>
      <c r="W15" s="8"/>
      <c r="X15" s="8"/>
      <c r="Y15" s="8"/>
      <c r="Z15" s="8"/>
      <c r="AA15" s="8"/>
      <c r="AB15" s="8"/>
      <c r="AC15" s="8"/>
      <c r="AD15" s="8"/>
      <c r="AE15" s="8"/>
      <c r="AF15" s="8"/>
    </row>
    <row r="16" spans="1:34" ht="11" customHeight="1" x14ac:dyDescent="0.35">
      <c r="B16" s="5" t="s">
        <v>5883</v>
      </c>
      <c r="C16" s="8"/>
      <c r="D16" s="8"/>
      <c r="E16" s="8"/>
      <c r="F16" s="8"/>
      <c r="G16" s="8"/>
      <c r="H16" s="8"/>
      <c r="I16" s="8"/>
      <c r="J16" s="8"/>
      <c r="K16" s="5" t="s">
        <v>5893</v>
      </c>
      <c r="L16" s="5" t="s">
        <v>5894</v>
      </c>
      <c r="M16" s="5" t="s">
        <v>5895</v>
      </c>
      <c r="N16" s="5" t="s">
        <v>5896</v>
      </c>
      <c r="O16" s="5" t="s">
        <v>5897</v>
      </c>
      <c r="P16" s="5" t="s">
        <v>5898</v>
      </c>
      <c r="Q16" s="5" t="s">
        <v>5899</v>
      </c>
      <c r="R16" s="5" t="s">
        <v>5900</v>
      </c>
      <c r="S16" s="5" t="s">
        <v>5901</v>
      </c>
      <c r="T16" s="5" t="s">
        <v>5902</v>
      </c>
      <c r="U16" s="5" t="s">
        <v>5903</v>
      </c>
      <c r="V16" s="5" t="s">
        <v>5904</v>
      </c>
      <c r="W16" s="5" t="s">
        <v>5905</v>
      </c>
      <c r="X16" s="5" t="s">
        <v>5906</v>
      </c>
      <c r="Y16" s="5" t="s">
        <v>5907</v>
      </c>
      <c r="Z16" s="5" t="s">
        <v>5908</v>
      </c>
      <c r="AA16" s="5" t="s">
        <v>5909</v>
      </c>
      <c r="AB16" s="5" t="s">
        <v>5910</v>
      </c>
      <c r="AC16" s="5" t="s">
        <v>5911</v>
      </c>
      <c r="AD16" s="5" t="s">
        <v>5887</v>
      </c>
      <c r="AE16" s="5" t="s">
        <v>5912</v>
      </c>
      <c r="AF16" s="5" t="s">
        <v>5913</v>
      </c>
    </row>
    <row r="17" spans="2:32" ht="11" customHeight="1" x14ac:dyDescent="0.35">
      <c r="B17" s="5" t="s">
        <v>5884</v>
      </c>
      <c r="C17" s="8"/>
      <c r="D17" s="8"/>
      <c r="E17" s="8"/>
      <c r="F17" s="8"/>
      <c r="G17" s="8"/>
      <c r="H17" s="8"/>
      <c r="I17" s="5" t="s">
        <v>5888</v>
      </c>
      <c r="J17" s="5" t="s">
        <v>5888</v>
      </c>
      <c r="K17" s="5" t="s">
        <v>5888</v>
      </c>
      <c r="L17" s="5" t="s">
        <v>5888</v>
      </c>
      <c r="M17" s="5" t="s">
        <v>5888</v>
      </c>
      <c r="N17" s="5" t="s">
        <v>5888</v>
      </c>
      <c r="O17" s="5" t="s">
        <v>5888</v>
      </c>
      <c r="P17" s="5" t="s">
        <v>5888</v>
      </c>
      <c r="Q17" s="5" t="s">
        <v>5888</v>
      </c>
      <c r="R17" s="5" t="s">
        <v>5888</v>
      </c>
      <c r="S17" s="5" t="s">
        <v>5888</v>
      </c>
      <c r="T17" s="5" t="s">
        <v>5888</v>
      </c>
      <c r="U17" s="5" t="s">
        <v>5888</v>
      </c>
      <c r="V17" s="5" t="s">
        <v>5888</v>
      </c>
      <c r="W17" s="5" t="s">
        <v>5888</v>
      </c>
      <c r="X17" s="5" t="s">
        <v>5888</v>
      </c>
      <c r="Y17" s="5" t="s">
        <v>5888</v>
      </c>
      <c r="Z17" s="5" t="s">
        <v>5888</v>
      </c>
      <c r="AA17" s="5" t="s">
        <v>5888</v>
      </c>
      <c r="AB17" s="5" t="s">
        <v>5888</v>
      </c>
      <c r="AC17" s="5" t="s">
        <v>5888</v>
      </c>
      <c r="AD17" s="5" t="s">
        <v>5888</v>
      </c>
      <c r="AE17" s="5" t="s">
        <v>5888</v>
      </c>
      <c r="AF17" s="5" t="s">
        <v>5888</v>
      </c>
    </row>
    <row r="18" spans="2:32" ht="11" customHeight="1" x14ac:dyDescent="0.35">
      <c r="B18" s="5" t="s">
        <v>1572</v>
      </c>
      <c r="C18" s="8"/>
      <c r="D18" s="8"/>
      <c r="E18" s="8"/>
      <c r="F18" s="8"/>
      <c r="G18" s="8"/>
      <c r="H18" s="8"/>
      <c r="I18" s="5" t="s">
        <v>3847</v>
      </c>
      <c r="J18" s="5" t="s">
        <v>5892</v>
      </c>
      <c r="K18" s="8"/>
      <c r="L18" s="8"/>
      <c r="M18" s="8"/>
      <c r="N18" s="8"/>
      <c r="O18" s="8"/>
      <c r="P18" s="8"/>
      <c r="Q18" s="8"/>
      <c r="R18" s="8"/>
      <c r="S18" s="8"/>
      <c r="T18" s="8"/>
      <c r="U18" s="8"/>
      <c r="V18" s="8"/>
      <c r="W18" s="8"/>
      <c r="X18" s="8"/>
      <c r="Y18" s="8"/>
      <c r="Z18" s="8"/>
      <c r="AA18" s="8"/>
      <c r="AB18" s="8"/>
      <c r="AC18" s="8"/>
      <c r="AD18" s="8"/>
      <c r="AE18" s="8"/>
      <c r="AF18" s="8"/>
    </row>
    <row r="19" spans="2:32" ht="11" customHeight="1" x14ac:dyDescent="0.35">
      <c r="B19" s="5" t="s">
        <v>1476</v>
      </c>
      <c r="C19" s="5" t="s">
        <v>3563</v>
      </c>
      <c r="D19" s="8"/>
      <c r="E19" s="8"/>
      <c r="F19" s="8"/>
      <c r="G19" s="8"/>
      <c r="H19" s="8"/>
      <c r="I19" s="8"/>
      <c r="J19" s="8"/>
      <c r="K19" s="8"/>
      <c r="L19" s="8"/>
      <c r="M19" s="8"/>
      <c r="N19" s="8"/>
      <c r="O19" s="8"/>
      <c r="P19" s="8"/>
      <c r="Q19" s="8"/>
      <c r="R19" s="8"/>
      <c r="S19" s="8"/>
      <c r="T19" s="8"/>
      <c r="U19" s="8"/>
      <c r="V19" s="8"/>
      <c r="W19" s="8"/>
      <c r="X19" s="8"/>
      <c r="Y19" s="8"/>
      <c r="Z19" s="8"/>
      <c r="AA19" s="8"/>
      <c r="AB19" s="8"/>
      <c r="AC19" s="8"/>
      <c r="AD19" s="8"/>
      <c r="AE19" s="8"/>
      <c r="AF19" s="8"/>
    </row>
  </sheetData>
  <mergeCells count="10">
    <mergeCell ref="C1:C2"/>
    <mergeCell ref="G5:G6"/>
    <mergeCell ref="H5:H6"/>
    <mergeCell ref="AG6:AG7"/>
    <mergeCell ref="AH6:AH7"/>
    <mergeCell ref="C5:C6"/>
    <mergeCell ref="D5:D6"/>
    <mergeCell ref="E5:E6"/>
    <mergeCell ref="I5:AF5"/>
    <mergeCell ref="F5:F6"/>
  </mergeCells>
  <dataValidations count="1">
    <dataValidation type="custom" allowBlank="1" showErrorMessage="1" errorTitle="Error" error="Data is of incorrect type!" sqref="C8:AF10" xr:uid="{00000000-0002-0000-4F01-000001000000}">
      <formula1>ISNUMBER(C8)</formula1>
    </dataValidation>
  </dataValidations>
  <hyperlinks>
    <hyperlink ref="A1" location="'Table of Contents'!A1" display="S.26.14.01.02 - Life and Health underwriting risk - Life SCR and percentiles - Alternative block" xr:uid="{00000000-0004-0000-4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4F01-000000000000}">
          <x14:formula1>
            <xm:f>Enumerations!$A$1077:$A$1077</xm:f>
          </x14:formula1>
          <xm:sqref>B3</xm:sqref>
        </x14:dataValidation>
      </x14:dataValidations>
    </ext>
  </extLst>
</worksheet>
</file>

<file path=xl/worksheets/sheet3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001-000000000000}">
  <sheetPr codeName="Sheet337">
    <pageSetUpPr autoPageBreaks="0"/>
  </sheetPr>
  <dimension ref="A1:AJ44"/>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36" width="15" customWidth="1"/>
  </cols>
  <sheetData>
    <row r="1" spans="1:36" ht="11" customHeight="1" x14ac:dyDescent="0.35">
      <c r="A1" s="1" t="s">
        <v>6450</v>
      </c>
      <c r="C1" s="33" t="s">
        <v>20</v>
      </c>
      <c r="D1" s="33" t="s">
        <v>4942</v>
      </c>
    </row>
    <row r="2" spans="1:36" x14ac:dyDescent="0.35">
      <c r="C2" s="34"/>
      <c r="D2" s="34"/>
    </row>
    <row r="3" spans="1:36" ht="10" customHeight="1" x14ac:dyDescent="0.35">
      <c r="A3" s="3" t="s">
        <v>2</v>
      </c>
      <c r="B3" s="2"/>
      <c r="C3" s="8"/>
      <c r="D3" s="8"/>
    </row>
    <row r="4" spans="1:36" ht="11" customHeight="1" x14ac:dyDescent="0.35">
      <c r="A4" s="3" t="s">
        <v>6452</v>
      </c>
      <c r="B4" s="2"/>
      <c r="C4" s="8"/>
      <c r="D4" s="5" t="s">
        <v>6465</v>
      </c>
    </row>
    <row r="6" spans="1:36" ht="11" customHeight="1" x14ac:dyDescent="0.35">
      <c r="E6" s="35" t="s">
        <v>6419</v>
      </c>
      <c r="F6" s="35" t="s">
        <v>6420</v>
      </c>
      <c r="G6" s="35" t="s">
        <v>6421</v>
      </c>
      <c r="H6" s="35" t="s">
        <v>6422</v>
      </c>
      <c r="I6" s="35" t="s">
        <v>6423</v>
      </c>
      <c r="J6" s="35" t="s">
        <v>6424</v>
      </c>
      <c r="K6" s="35" t="s">
        <v>6425</v>
      </c>
      <c r="L6" s="36"/>
      <c r="M6" s="36"/>
      <c r="N6" s="36"/>
      <c r="O6" s="36"/>
      <c r="P6" s="36"/>
      <c r="Q6" s="36"/>
      <c r="R6" s="36"/>
      <c r="S6" s="36"/>
      <c r="T6" s="36"/>
      <c r="U6" s="36"/>
      <c r="V6" s="36"/>
      <c r="W6" s="36"/>
      <c r="X6" s="36"/>
      <c r="Y6" s="36"/>
      <c r="Z6" s="36"/>
      <c r="AA6" s="36"/>
      <c r="AB6" s="36"/>
      <c r="AC6" s="36"/>
      <c r="AD6" s="36"/>
      <c r="AE6" s="36"/>
      <c r="AF6" s="36"/>
      <c r="AG6" s="36"/>
      <c r="AH6" s="36"/>
    </row>
    <row r="7" spans="1:36" ht="11" customHeight="1" x14ac:dyDescent="0.35">
      <c r="E7" s="36"/>
      <c r="F7" s="36"/>
      <c r="G7" s="36"/>
      <c r="H7" s="36"/>
      <c r="I7" s="36"/>
      <c r="J7" s="36"/>
      <c r="K7" s="3" t="s">
        <v>5836</v>
      </c>
      <c r="L7" s="3" t="s">
        <v>5837</v>
      </c>
      <c r="M7" s="3" t="s">
        <v>6157</v>
      </c>
      <c r="N7" s="3" t="s">
        <v>6158</v>
      </c>
      <c r="O7" s="3" t="s">
        <v>6159</v>
      </c>
      <c r="P7" s="3" t="s">
        <v>6160</v>
      </c>
      <c r="Q7" s="3" t="s">
        <v>6161</v>
      </c>
      <c r="R7" s="3" t="s">
        <v>6162</v>
      </c>
      <c r="S7" s="3" t="s">
        <v>6163</v>
      </c>
      <c r="T7" s="3" t="s">
        <v>6164</v>
      </c>
      <c r="U7" s="3" t="s">
        <v>6165</v>
      </c>
      <c r="V7" s="3" t="s">
        <v>6166</v>
      </c>
      <c r="W7" s="3" t="s">
        <v>6167</v>
      </c>
      <c r="X7" s="3" t="s">
        <v>6168</v>
      </c>
      <c r="Y7" s="3" t="s">
        <v>6169</v>
      </c>
      <c r="Z7" s="3" t="s">
        <v>6170</v>
      </c>
      <c r="AA7" s="3" t="s">
        <v>6171</v>
      </c>
      <c r="AB7" s="3" t="s">
        <v>6172</v>
      </c>
      <c r="AC7" s="3" t="s">
        <v>6173</v>
      </c>
      <c r="AD7" s="3" t="s">
        <v>6174</v>
      </c>
      <c r="AE7" s="3" t="s">
        <v>6175</v>
      </c>
      <c r="AF7" s="3" t="s">
        <v>6176</v>
      </c>
      <c r="AG7" s="3" t="s">
        <v>6177</v>
      </c>
      <c r="AH7" s="3" t="s">
        <v>6178</v>
      </c>
      <c r="AI7" s="33" t="s">
        <v>5754</v>
      </c>
      <c r="AJ7" s="33" t="s">
        <v>6457</v>
      </c>
    </row>
    <row r="8" spans="1:36" ht="11" customHeight="1" x14ac:dyDescent="0.35">
      <c r="E8" s="4" t="s">
        <v>515</v>
      </c>
      <c r="F8" s="4" t="s">
        <v>1339</v>
      </c>
      <c r="G8" s="4" t="s">
        <v>1554</v>
      </c>
      <c r="H8" s="4" t="s">
        <v>1348</v>
      </c>
      <c r="I8" s="4" t="s">
        <v>1276</v>
      </c>
      <c r="J8" s="4" t="s">
        <v>1278</v>
      </c>
      <c r="K8" s="4" t="s">
        <v>1280</v>
      </c>
      <c r="L8" s="4" t="s">
        <v>1353</v>
      </c>
      <c r="M8" s="4" t="s">
        <v>1588</v>
      </c>
      <c r="N8" s="4" t="s">
        <v>1590</v>
      </c>
      <c r="O8" s="4" t="s">
        <v>1370</v>
      </c>
      <c r="P8" s="4" t="s">
        <v>1818</v>
      </c>
      <c r="Q8" s="4" t="s">
        <v>1820</v>
      </c>
      <c r="R8" s="4" t="s">
        <v>1822</v>
      </c>
      <c r="S8" s="4" t="s">
        <v>1824</v>
      </c>
      <c r="T8" s="4" t="s">
        <v>1966</v>
      </c>
      <c r="U8" s="4" t="s">
        <v>1967</v>
      </c>
      <c r="V8" s="4" t="s">
        <v>2007</v>
      </c>
      <c r="W8" s="4" t="s">
        <v>1826</v>
      </c>
      <c r="X8" s="4" t="s">
        <v>1890</v>
      </c>
      <c r="Y8" s="4" t="s">
        <v>1892</v>
      </c>
      <c r="Z8" s="4" t="s">
        <v>1894</v>
      </c>
      <c r="AA8" s="4" t="s">
        <v>1896</v>
      </c>
      <c r="AB8" s="4" t="s">
        <v>1898</v>
      </c>
      <c r="AC8" s="4" t="s">
        <v>1900</v>
      </c>
      <c r="AD8" s="4" t="s">
        <v>1903</v>
      </c>
      <c r="AE8" s="4" t="s">
        <v>1905</v>
      </c>
      <c r="AF8" s="4" t="s">
        <v>2015</v>
      </c>
      <c r="AG8" s="4" t="s">
        <v>1906</v>
      </c>
      <c r="AH8" s="4" t="s">
        <v>2031</v>
      </c>
      <c r="AI8" s="34"/>
      <c r="AJ8" s="34"/>
    </row>
    <row r="9" spans="1:36" ht="11" customHeight="1" x14ac:dyDescent="0.35">
      <c r="A9" s="38" t="s">
        <v>5380</v>
      </c>
      <c r="B9" s="39"/>
      <c r="C9" s="39"/>
      <c r="D9" s="4" t="s">
        <v>572</v>
      </c>
      <c r="E9" s="6"/>
      <c r="F9" s="12"/>
      <c r="G9" s="12"/>
      <c r="H9" s="6"/>
      <c r="I9" s="6"/>
      <c r="J9" s="6"/>
      <c r="K9" s="6"/>
      <c r="L9" s="6"/>
      <c r="M9" s="6"/>
      <c r="N9" s="6"/>
      <c r="O9" s="6"/>
      <c r="P9" s="6"/>
      <c r="Q9" s="6"/>
      <c r="R9" s="6"/>
      <c r="S9" s="6"/>
      <c r="T9" s="6"/>
      <c r="U9" s="6"/>
      <c r="V9" s="6"/>
      <c r="W9" s="6"/>
      <c r="X9" s="6"/>
      <c r="Y9" s="6"/>
      <c r="Z9" s="6"/>
      <c r="AA9" s="6"/>
      <c r="AB9" s="6"/>
      <c r="AC9" s="6"/>
      <c r="AD9" s="6"/>
      <c r="AE9" s="6"/>
      <c r="AF9" s="6"/>
      <c r="AG9" s="6"/>
      <c r="AH9" s="6"/>
      <c r="AI9" s="8"/>
      <c r="AJ9" s="5" t="s">
        <v>5462</v>
      </c>
    </row>
    <row r="10" spans="1:36" ht="11" customHeight="1" x14ac:dyDescent="0.35">
      <c r="A10" s="36"/>
      <c r="B10" s="37" t="s">
        <v>6427</v>
      </c>
      <c r="C10" s="36"/>
      <c r="D10" s="4" t="s">
        <v>574</v>
      </c>
      <c r="E10" s="12"/>
      <c r="F10" s="12"/>
      <c r="G10" s="12"/>
      <c r="H10" s="12"/>
      <c r="I10" s="12"/>
      <c r="J10" s="6"/>
      <c r="K10" s="6"/>
      <c r="L10" s="6"/>
      <c r="M10" s="6"/>
      <c r="N10" s="6"/>
      <c r="O10" s="6"/>
      <c r="P10" s="6"/>
      <c r="Q10" s="6"/>
      <c r="R10" s="6"/>
      <c r="S10" s="6"/>
      <c r="T10" s="6"/>
      <c r="U10" s="6"/>
      <c r="V10" s="6"/>
      <c r="W10" s="6"/>
      <c r="X10" s="6"/>
      <c r="Y10" s="6"/>
      <c r="Z10" s="6"/>
      <c r="AA10" s="6"/>
      <c r="AB10" s="6"/>
      <c r="AC10" s="6"/>
      <c r="AD10" s="6"/>
      <c r="AE10" s="6"/>
      <c r="AF10" s="6"/>
      <c r="AG10" s="6"/>
      <c r="AH10" s="6"/>
      <c r="AI10" s="5" t="s">
        <v>5777</v>
      </c>
      <c r="AJ10" s="5" t="s">
        <v>5462</v>
      </c>
    </row>
    <row r="11" spans="1:36" ht="11" customHeight="1" x14ac:dyDescent="0.35">
      <c r="A11" s="36"/>
      <c r="B11" s="37" t="s">
        <v>6428</v>
      </c>
      <c r="C11" s="36"/>
      <c r="D11" s="4" t="s">
        <v>576</v>
      </c>
      <c r="E11" s="12"/>
      <c r="F11" s="12"/>
      <c r="G11" s="12"/>
      <c r="H11" s="12"/>
      <c r="I11" s="12"/>
      <c r="J11" s="6"/>
      <c r="K11" s="6"/>
      <c r="L11" s="6"/>
      <c r="M11" s="6"/>
      <c r="N11" s="6"/>
      <c r="O11" s="6"/>
      <c r="P11" s="6"/>
      <c r="Q11" s="6"/>
      <c r="R11" s="6"/>
      <c r="S11" s="6"/>
      <c r="T11" s="6"/>
      <c r="U11" s="6"/>
      <c r="V11" s="6"/>
      <c r="W11" s="6"/>
      <c r="X11" s="6"/>
      <c r="Y11" s="6"/>
      <c r="Z11" s="6"/>
      <c r="AA11" s="6"/>
      <c r="AB11" s="6"/>
      <c r="AC11" s="6"/>
      <c r="AD11" s="6"/>
      <c r="AE11" s="6"/>
      <c r="AF11" s="6"/>
      <c r="AG11" s="6"/>
      <c r="AH11" s="6"/>
      <c r="AI11" s="5" t="s">
        <v>5778</v>
      </c>
      <c r="AJ11" s="5" t="s">
        <v>5462</v>
      </c>
    </row>
    <row r="12" spans="1:36" ht="11" customHeight="1" x14ac:dyDescent="0.35">
      <c r="A12" s="36"/>
      <c r="B12" s="37" t="s">
        <v>6429</v>
      </c>
      <c r="C12" s="36"/>
      <c r="D12" s="4" t="s">
        <v>1417</v>
      </c>
      <c r="E12" s="12"/>
      <c r="F12" s="12"/>
      <c r="G12" s="12"/>
      <c r="H12" s="12"/>
      <c r="I12" s="12"/>
      <c r="J12" s="6"/>
      <c r="K12" s="6"/>
      <c r="L12" s="6"/>
      <c r="M12" s="6"/>
      <c r="N12" s="6"/>
      <c r="O12" s="6"/>
      <c r="P12" s="6"/>
      <c r="Q12" s="6"/>
      <c r="R12" s="6"/>
      <c r="S12" s="6"/>
      <c r="T12" s="6"/>
      <c r="U12" s="6"/>
      <c r="V12" s="6"/>
      <c r="W12" s="6"/>
      <c r="X12" s="6"/>
      <c r="Y12" s="6"/>
      <c r="Z12" s="6"/>
      <c r="AA12" s="6"/>
      <c r="AB12" s="6"/>
      <c r="AC12" s="6"/>
      <c r="AD12" s="6"/>
      <c r="AE12" s="6"/>
      <c r="AF12" s="6"/>
      <c r="AG12" s="6"/>
      <c r="AH12" s="6"/>
      <c r="AI12" s="5" t="s">
        <v>6442</v>
      </c>
      <c r="AJ12" s="5" t="s">
        <v>5462</v>
      </c>
    </row>
    <row r="13" spans="1:36" ht="11" customHeight="1" x14ac:dyDescent="0.35">
      <c r="A13" s="36"/>
      <c r="B13" s="37" t="s">
        <v>6430</v>
      </c>
      <c r="C13" s="36"/>
      <c r="D13" s="4" t="s">
        <v>1419</v>
      </c>
      <c r="E13" s="12"/>
      <c r="F13" s="12"/>
      <c r="G13" s="12"/>
      <c r="H13" s="12"/>
      <c r="I13" s="12"/>
      <c r="J13" s="6"/>
      <c r="K13" s="6"/>
      <c r="L13" s="6"/>
      <c r="M13" s="6"/>
      <c r="N13" s="6"/>
      <c r="O13" s="6"/>
      <c r="P13" s="6"/>
      <c r="Q13" s="6"/>
      <c r="R13" s="6"/>
      <c r="S13" s="6"/>
      <c r="T13" s="6"/>
      <c r="U13" s="6"/>
      <c r="V13" s="6"/>
      <c r="W13" s="6"/>
      <c r="X13" s="6"/>
      <c r="Y13" s="6"/>
      <c r="Z13" s="6"/>
      <c r="AA13" s="6"/>
      <c r="AB13" s="6"/>
      <c r="AC13" s="6"/>
      <c r="AD13" s="6"/>
      <c r="AE13" s="6"/>
      <c r="AF13" s="6"/>
      <c r="AG13" s="6"/>
      <c r="AH13" s="6"/>
      <c r="AI13" s="5" t="s">
        <v>6443</v>
      </c>
      <c r="AJ13" s="5" t="s">
        <v>5462</v>
      </c>
    </row>
    <row r="14" spans="1:36" ht="11" customHeight="1" x14ac:dyDescent="0.35">
      <c r="A14" s="38" t="s">
        <v>5381</v>
      </c>
      <c r="B14" s="39"/>
      <c r="C14" s="39"/>
      <c r="D14" s="4" t="s">
        <v>1421</v>
      </c>
      <c r="E14" s="6"/>
      <c r="F14" s="12"/>
      <c r="G14" s="12"/>
      <c r="H14" s="6"/>
      <c r="I14" s="6"/>
      <c r="J14" s="6"/>
      <c r="K14" s="6"/>
      <c r="L14" s="6"/>
      <c r="M14" s="6"/>
      <c r="N14" s="6"/>
      <c r="O14" s="6"/>
      <c r="P14" s="6"/>
      <c r="Q14" s="6"/>
      <c r="R14" s="6"/>
      <c r="S14" s="6"/>
      <c r="T14" s="6"/>
      <c r="U14" s="6"/>
      <c r="V14" s="6"/>
      <c r="W14" s="6"/>
      <c r="X14" s="6"/>
      <c r="Y14" s="6"/>
      <c r="Z14" s="6"/>
      <c r="AA14" s="6"/>
      <c r="AB14" s="6"/>
      <c r="AC14" s="6"/>
      <c r="AD14" s="6"/>
      <c r="AE14" s="6"/>
      <c r="AF14" s="6"/>
      <c r="AG14" s="6"/>
      <c r="AH14" s="6"/>
      <c r="AI14" s="8"/>
      <c r="AJ14" s="5" t="s">
        <v>5463</v>
      </c>
    </row>
    <row r="15" spans="1:36" ht="11" customHeight="1" x14ac:dyDescent="0.35">
      <c r="A15" s="36"/>
      <c r="B15" s="37" t="s">
        <v>6427</v>
      </c>
      <c r="C15" s="36"/>
      <c r="D15" s="4" t="s">
        <v>578</v>
      </c>
      <c r="E15" s="12"/>
      <c r="F15" s="12"/>
      <c r="G15" s="12"/>
      <c r="H15" s="12"/>
      <c r="I15" s="12"/>
      <c r="J15" s="6"/>
      <c r="K15" s="6"/>
      <c r="L15" s="6"/>
      <c r="M15" s="6"/>
      <c r="N15" s="6"/>
      <c r="O15" s="6"/>
      <c r="P15" s="6"/>
      <c r="Q15" s="6"/>
      <c r="R15" s="6"/>
      <c r="S15" s="6"/>
      <c r="T15" s="6"/>
      <c r="U15" s="6"/>
      <c r="V15" s="6"/>
      <c r="W15" s="6"/>
      <c r="X15" s="6"/>
      <c r="Y15" s="6"/>
      <c r="Z15" s="6"/>
      <c r="AA15" s="6"/>
      <c r="AB15" s="6"/>
      <c r="AC15" s="6"/>
      <c r="AD15" s="6"/>
      <c r="AE15" s="6"/>
      <c r="AF15" s="6"/>
      <c r="AG15" s="6"/>
      <c r="AH15" s="6"/>
      <c r="AI15" s="5" t="s">
        <v>5777</v>
      </c>
      <c r="AJ15" s="5" t="s">
        <v>5463</v>
      </c>
    </row>
    <row r="16" spans="1:36" ht="11" customHeight="1" x14ac:dyDescent="0.35">
      <c r="A16" s="36"/>
      <c r="B16" s="37" t="s">
        <v>6428</v>
      </c>
      <c r="C16" s="36"/>
      <c r="D16" s="4" t="s">
        <v>580</v>
      </c>
      <c r="E16" s="12"/>
      <c r="F16" s="12"/>
      <c r="G16" s="12"/>
      <c r="H16" s="12"/>
      <c r="I16" s="12"/>
      <c r="J16" s="6"/>
      <c r="K16" s="6"/>
      <c r="L16" s="6"/>
      <c r="M16" s="6"/>
      <c r="N16" s="6"/>
      <c r="O16" s="6"/>
      <c r="P16" s="6"/>
      <c r="Q16" s="6"/>
      <c r="R16" s="6"/>
      <c r="S16" s="6"/>
      <c r="T16" s="6"/>
      <c r="U16" s="6"/>
      <c r="V16" s="6"/>
      <c r="W16" s="6"/>
      <c r="X16" s="6"/>
      <c r="Y16" s="6"/>
      <c r="Z16" s="6"/>
      <c r="AA16" s="6"/>
      <c r="AB16" s="6"/>
      <c r="AC16" s="6"/>
      <c r="AD16" s="6"/>
      <c r="AE16" s="6"/>
      <c r="AF16" s="6"/>
      <c r="AG16" s="6"/>
      <c r="AH16" s="6"/>
      <c r="AI16" s="5" t="s">
        <v>5778</v>
      </c>
      <c r="AJ16" s="5" t="s">
        <v>5463</v>
      </c>
    </row>
    <row r="17" spans="1:36" ht="11" customHeight="1" x14ac:dyDescent="0.35">
      <c r="A17" s="36"/>
      <c r="B17" s="37" t="s">
        <v>6429</v>
      </c>
      <c r="C17" s="36"/>
      <c r="D17" s="4" t="s">
        <v>582</v>
      </c>
      <c r="E17" s="12"/>
      <c r="F17" s="12"/>
      <c r="G17" s="12"/>
      <c r="H17" s="12"/>
      <c r="I17" s="12"/>
      <c r="J17" s="6"/>
      <c r="K17" s="6"/>
      <c r="L17" s="6"/>
      <c r="M17" s="6"/>
      <c r="N17" s="6"/>
      <c r="O17" s="6"/>
      <c r="P17" s="6"/>
      <c r="Q17" s="6"/>
      <c r="R17" s="6"/>
      <c r="S17" s="6"/>
      <c r="T17" s="6"/>
      <c r="U17" s="6"/>
      <c r="V17" s="6"/>
      <c r="W17" s="6"/>
      <c r="X17" s="6"/>
      <c r="Y17" s="6"/>
      <c r="Z17" s="6"/>
      <c r="AA17" s="6"/>
      <c r="AB17" s="6"/>
      <c r="AC17" s="6"/>
      <c r="AD17" s="6"/>
      <c r="AE17" s="6"/>
      <c r="AF17" s="6"/>
      <c r="AG17" s="6"/>
      <c r="AH17" s="6"/>
      <c r="AI17" s="5" t="s">
        <v>6442</v>
      </c>
      <c r="AJ17" s="5" t="s">
        <v>5463</v>
      </c>
    </row>
    <row r="18" spans="1:36" ht="11" customHeight="1" x14ac:dyDescent="0.35">
      <c r="A18" s="36"/>
      <c r="B18" s="37" t="s">
        <v>6430</v>
      </c>
      <c r="C18" s="36"/>
      <c r="D18" s="4" t="s">
        <v>584</v>
      </c>
      <c r="E18" s="12"/>
      <c r="F18" s="12"/>
      <c r="G18" s="12"/>
      <c r="H18" s="12"/>
      <c r="I18" s="12"/>
      <c r="J18" s="6"/>
      <c r="K18" s="6"/>
      <c r="L18" s="6"/>
      <c r="M18" s="6"/>
      <c r="N18" s="6"/>
      <c r="O18" s="6"/>
      <c r="P18" s="6"/>
      <c r="Q18" s="6"/>
      <c r="R18" s="6"/>
      <c r="S18" s="6"/>
      <c r="T18" s="6"/>
      <c r="U18" s="6"/>
      <c r="V18" s="6"/>
      <c r="W18" s="6"/>
      <c r="X18" s="6"/>
      <c r="Y18" s="6"/>
      <c r="Z18" s="6"/>
      <c r="AA18" s="6"/>
      <c r="AB18" s="6"/>
      <c r="AC18" s="6"/>
      <c r="AD18" s="6"/>
      <c r="AE18" s="6"/>
      <c r="AF18" s="6"/>
      <c r="AG18" s="6"/>
      <c r="AH18" s="6"/>
      <c r="AI18" s="5" t="s">
        <v>6443</v>
      </c>
      <c r="AJ18" s="5" t="s">
        <v>5463</v>
      </c>
    </row>
    <row r="19" spans="1:36" ht="11" customHeight="1" x14ac:dyDescent="0.35">
      <c r="A19" s="38" t="s">
        <v>6432</v>
      </c>
      <c r="B19" s="39"/>
      <c r="C19" s="39"/>
      <c r="D19" s="4" t="s">
        <v>586</v>
      </c>
      <c r="E19" s="12"/>
      <c r="F19" s="6"/>
      <c r="G19" s="6"/>
      <c r="H19" s="6"/>
      <c r="I19" s="6"/>
      <c r="J19" s="6"/>
      <c r="K19" s="6"/>
      <c r="L19" s="6"/>
      <c r="M19" s="6"/>
      <c r="N19" s="6"/>
      <c r="O19" s="6"/>
      <c r="P19" s="6"/>
      <c r="Q19" s="6"/>
      <c r="R19" s="6"/>
      <c r="S19" s="6"/>
      <c r="T19" s="6"/>
      <c r="U19" s="6"/>
      <c r="V19" s="6"/>
      <c r="W19" s="6"/>
      <c r="X19" s="6"/>
      <c r="Y19" s="6"/>
      <c r="Z19" s="6"/>
      <c r="AA19" s="6"/>
      <c r="AB19" s="6"/>
      <c r="AC19" s="6"/>
      <c r="AD19" s="6"/>
      <c r="AE19" s="6"/>
      <c r="AF19" s="6"/>
      <c r="AG19" s="6"/>
      <c r="AH19" s="6"/>
      <c r="AI19" s="8"/>
      <c r="AJ19" s="5" t="s">
        <v>5464</v>
      </c>
    </row>
    <row r="20" spans="1:36" ht="11" customHeight="1" x14ac:dyDescent="0.35">
      <c r="A20" s="36"/>
      <c r="B20" s="38" t="s">
        <v>5452</v>
      </c>
      <c r="C20" s="10"/>
      <c r="D20" s="4" t="s">
        <v>805</v>
      </c>
      <c r="E20" s="12"/>
      <c r="F20" s="6"/>
      <c r="G20" s="6"/>
      <c r="H20" s="6"/>
      <c r="I20" s="6"/>
      <c r="J20" s="6"/>
      <c r="K20" s="6"/>
      <c r="L20" s="6"/>
      <c r="M20" s="6"/>
      <c r="N20" s="6"/>
      <c r="O20" s="6"/>
      <c r="P20" s="6"/>
      <c r="Q20" s="6"/>
      <c r="R20" s="6"/>
      <c r="S20" s="6"/>
      <c r="T20" s="6"/>
      <c r="U20" s="6"/>
      <c r="V20" s="6"/>
      <c r="W20" s="6"/>
      <c r="X20" s="6"/>
      <c r="Y20" s="6"/>
      <c r="Z20" s="6"/>
      <c r="AA20" s="6"/>
      <c r="AB20" s="6"/>
      <c r="AC20" s="6"/>
      <c r="AD20" s="6"/>
      <c r="AE20" s="6"/>
      <c r="AF20" s="6"/>
      <c r="AG20" s="6"/>
      <c r="AH20" s="6"/>
      <c r="AI20" s="8"/>
      <c r="AJ20" s="5" t="s">
        <v>5465</v>
      </c>
    </row>
    <row r="21" spans="1:36" ht="11" customHeight="1" x14ac:dyDescent="0.35">
      <c r="A21" s="36"/>
      <c r="B21" s="36"/>
      <c r="C21" s="7" t="s">
        <v>5453</v>
      </c>
      <c r="D21" s="4" t="s">
        <v>3939</v>
      </c>
      <c r="E21" s="12"/>
      <c r="F21" s="6"/>
      <c r="G21" s="6"/>
      <c r="H21" s="6"/>
      <c r="I21" s="6"/>
      <c r="J21" s="6"/>
      <c r="K21" s="6"/>
      <c r="L21" s="6"/>
      <c r="M21" s="6"/>
      <c r="N21" s="6"/>
      <c r="O21" s="6"/>
      <c r="P21" s="6"/>
      <c r="Q21" s="6"/>
      <c r="R21" s="6"/>
      <c r="S21" s="6"/>
      <c r="T21" s="6"/>
      <c r="U21" s="6"/>
      <c r="V21" s="6"/>
      <c r="W21" s="6"/>
      <c r="X21" s="6"/>
      <c r="Y21" s="6"/>
      <c r="Z21" s="6"/>
      <c r="AA21" s="6"/>
      <c r="AB21" s="6"/>
      <c r="AC21" s="6"/>
      <c r="AD21" s="6"/>
      <c r="AE21" s="6"/>
      <c r="AF21" s="6"/>
      <c r="AG21" s="6"/>
      <c r="AH21" s="6"/>
      <c r="AI21" s="8"/>
      <c r="AJ21" s="5" t="s">
        <v>6458</v>
      </c>
    </row>
    <row r="22" spans="1:36" ht="11" customHeight="1" x14ac:dyDescent="0.35">
      <c r="A22" s="36"/>
      <c r="B22" s="36"/>
      <c r="C22" s="7" t="s">
        <v>5454</v>
      </c>
      <c r="D22" s="4" t="s">
        <v>588</v>
      </c>
      <c r="E22" s="12"/>
      <c r="F22" s="6"/>
      <c r="G22" s="6"/>
      <c r="H22" s="6"/>
      <c r="I22" s="6"/>
      <c r="J22" s="6"/>
      <c r="K22" s="6"/>
      <c r="L22" s="6"/>
      <c r="M22" s="6"/>
      <c r="N22" s="6"/>
      <c r="O22" s="6"/>
      <c r="P22" s="6"/>
      <c r="Q22" s="6"/>
      <c r="R22" s="6"/>
      <c r="S22" s="6"/>
      <c r="T22" s="6"/>
      <c r="U22" s="6"/>
      <c r="V22" s="6"/>
      <c r="W22" s="6"/>
      <c r="X22" s="6"/>
      <c r="Y22" s="6"/>
      <c r="Z22" s="6"/>
      <c r="AA22" s="6"/>
      <c r="AB22" s="6"/>
      <c r="AC22" s="6"/>
      <c r="AD22" s="6"/>
      <c r="AE22" s="6"/>
      <c r="AF22" s="6"/>
      <c r="AG22" s="6"/>
      <c r="AH22" s="6"/>
      <c r="AI22" s="8"/>
      <c r="AJ22" s="5" t="s">
        <v>6459</v>
      </c>
    </row>
    <row r="23" spans="1:36" ht="11" customHeight="1" x14ac:dyDescent="0.35">
      <c r="A23" s="36"/>
      <c r="B23" s="37" t="s">
        <v>5455</v>
      </c>
      <c r="C23" s="36"/>
      <c r="D23" s="4" t="s">
        <v>590</v>
      </c>
      <c r="E23" s="12"/>
      <c r="F23" s="6"/>
      <c r="G23" s="6"/>
      <c r="H23" s="6"/>
      <c r="I23" s="6"/>
      <c r="J23" s="6"/>
      <c r="K23" s="6"/>
      <c r="L23" s="6"/>
      <c r="M23" s="6"/>
      <c r="N23" s="6"/>
      <c r="O23" s="6"/>
      <c r="P23" s="6"/>
      <c r="Q23" s="6"/>
      <c r="R23" s="6"/>
      <c r="S23" s="6"/>
      <c r="T23" s="6"/>
      <c r="U23" s="6"/>
      <c r="V23" s="6"/>
      <c r="W23" s="6"/>
      <c r="X23" s="6"/>
      <c r="Y23" s="6"/>
      <c r="Z23" s="6"/>
      <c r="AA23" s="6"/>
      <c r="AB23" s="6"/>
      <c r="AC23" s="6"/>
      <c r="AD23" s="6"/>
      <c r="AE23" s="6"/>
      <c r="AF23" s="6"/>
      <c r="AG23" s="6"/>
      <c r="AH23" s="6"/>
      <c r="AI23" s="8"/>
      <c r="AJ23" s="5" t="s">
        <v>5466</v>
      </c>
    </row>
    <row r="24" spans="1:36" ht="11" customHeight="1" x14ac:dyDescent="0.35">
      <c r="A24" s="36"/>
      <c r="B24" s="37" t="s">
        <v>6453</v>
      </c>
      <c r="C24" s="36"/>
      <c r="D24" s="4" t="s">
        <v>592</v>
      </c>
      <c r="E24" s="12"/>
      <c r="F24" s="6"/>
      <c r="G24" s="6"/>
      <c r="H24" s="6"/>
      <c r="I24" s="6"/>
      <c r="J24" s="6"/>
      <c r="K24" s="6"/>
      <c r="L24" s="6"/>
      <c r="M24" s="6"/>
      <c r="N24" s="6"/>
      <c r="O24" s="6"/>
      <c r="P24" s="6"/>
      <c r="Q24" s="6"/>
      <c r="R24" s="6"/>
      <c r="S24" s="6"/>
      <c r="T24" s="6"/>
      <c r="U24" s="6"/>
      <c r="V24" s="6"/>
      <c r="W24" s="6"/>
      <c r="X24" s="6"/>
      <c r="Y24" s="6"/>
      <c r="Z24" s="6"/>
      <c r="AA24" s="6"/>
      <c r="AB24" s="6"/>
      <c r="AC24" s="6"/>
      <c r="AD24" s="6"/>
      <c r="AE24" s="6"/>
      <c r="AF24" s="6"/>
      <c r="AG24" s="6"/>
      <c r="AH24" s="6"/>
      <c r="AI24" s="8"/>
      <c r="AJ24" s="5" t="s">
        <v>6460</v>
      </c>
    </row>
    <row r="25" spans="1:36" ht="11" customHeight="1" x14ac:dyDescent="0.35">
      <c r="A25" s="38" t="s">
        <v>6433</v>
      </c>
      <c r="B25" s="39"/>
      <c r="C25" s="39"/>
      <c r="D25" s="4" t="s">
        <v>594</v>
      </c>
      <c r="E25" s="12"/>
      <c r="F25" s="12"/>
      <c r="G25" s="12"/>
      <c r="H25" s="12"/>
      <c r="I25" s="12"/>
      <c r="J25" s="6"/>
      <c r="K25" s="6"/>
      <c r="L25" s="6"/>
      <c r="M25" s="6"/>
      <c r="N25" s="6"/>
      <c r="O25" s="6"/>
      <c r="P25" s="6"/>
      <c r="Q25" s="6"/>
      <c r="R25" s="6"/>
      <c r="S25" s="6"/>
      <c r="T25" s="6"/>
      <c r="U25" s="6"/>
      <c r="V25" s="6"/>
      <c r="W25" s="6"/>
      <c r="X25" s="6"/>
      <c r="Y25" s="6"/>
      <c r="Z25" s="6"/>
      <c r="AA25" s="6"/>
      <c r="AB25" s="6"/>
      <c r="AC25" s="6"/>
      <c r="AD25" s="6"/>
      <c r="AE25" s="6"/>
      <c r="AF25" s="6"/>
      <c r="AG25" s="6"/>
      <c r="AH25" s="6"/>
      <c r="AI25" s="8"/>
      <c r="AJ25" s="5" t="s">
        <v>5467</v>
      </c>
    </row>
    <row r="26" spans="1:36" ht="11" customHeight="1" x14ac:dyDescent="0.35">
      <c r="A26" s="36"/>
      <c r="B26" s="37" t="s">
        <v>5384</v>
      </c>
      <c r="C26" s="36"/>
      <c r="D26" s="4" t="s">
        <v>3940</v>
      </c>
      <c r="E26" s="12"/>
      <c r="F26" s="12"/>
      <c r="G26" s="12"/>
      <c r="H26" s="12"/>
      <c r="I26" s="12"/>
      <c r="J26" s="6"/>
      <c r="K26" s="6"/>
      <c r="L26" s="6"/>
      <c r="M26" s="6"/>
      <c r="N26" s="6"/>
      <c r="O26" s="6"/>
      <c r="P26" s="6"/>
      <c r="Q26" s="6"/>
      <c r="R26" s="6"/>
      <c r="S26" s="6"/>
      <c r="T26" s="6"/>
      <c r="U26" s="6"/>
      <c r="V26" s="6"/>
      <c r="W26" s="6"/>
      <c r="X26" s="6"/>
      <c r="Y26" s="6"/>
      <c r="Z26" s="6"/>
      <c r="AA26" s="6"/>
      <c r="AB26" s="6"/>
      <c r="AC26" s="6"/>
      <c r="AD26" s="6"/>
      <c r="AE26" s="6"/>
      <c r="AF26" s="6"/>
      <c r="AG26" s="6"/>
      <c r="AH26" s="6"/>
      <c r="AI26" s="8"/>
      <c r="AJ26" s="5" t="s">
        <v>5468</v>
      </c>
    </row>
    <row r="27" spans="1:36" ht="11" customHeight="1" x14ac:dyDescent="0.35">
      <c r="A27" s="36"/>
      <c r="B27" s="37" t="s">
        <v>5385</v>
      </c>
      <c r="C27" s="36"/>
      <c r="D27" s="4" t="s">
        <v>922</v>
      </c>
      <c r="E27" s="12"/>
      <c r="F27" s="12"/>
      <c r="G27" s="12"/>
      <c r="H27" s="12"/>
      <c r="I27" s="12"/>
      <c r="J27" s="6"/>
      <c r="K27" s="6"/>
      <c r="L27" s="6"/>
      <c r="M27" s="6"/>
      <c r="N27" s="6"/>
      <c r="O27" s="6"/>
      <c r="P27" s="6"/>
      <c r="Q27" s="6"/>
      <c r="R27" s="6"/>
      <c r="S27" s="6"/>
      <c r="T27" s="6"/>
      <c r="U27" s="6"/>
      <c r="V27" s="6"/>
      <c r="W27" s="6"/>
      <c r="X27" s="6"/>
      <c r="Y27" s="6"/>
      <c r="Z27" s="6"/>
      <c r="AA27" s="6"/>
      <c r="AB27" s="6"/>
      <c r="AC27" s="6"/>
      <c r="AD27" s="6"/>
      <c r="AE27" s="6"/>
      <c r="AF27" s="6"/>
      <c r="AG27" s="6"/>
      <c r="AH27" s="6"/>
      <c r="AI27" s="8"/>
      <c r="AJ27" s="5" t="s">
        <v>5469</v>
      </c>
    </row>
    <row r="28" spans="1:36" ht="11" customHeight="1" x14ac:dyDescent="0.35">
      <c r="A28" s="36"/>
      <c r="B28" s="37" t="s">
        <v>5386</v>
      </c>
      <c r="C28" s="36"/>
      <c r="D28" s="4" t="s">
        <v>596</v>
      </c>
      <c r="E28" s="12"/>
      <c r="F28" s="12"/>
      <c r="G28" s="12"/>
      <c r="H28" s="12"/>
      <c r="I28" s="12"/>
      <c r="J28" s="6"/>
      <c r="K28" s="6"/>
      <c r="L28" s="6"/>
      <c r="M28" s="6"/>
      <c r="N28" s="6"/>
      <c r="O28" s="6"/>
      <c r="P28" s="6"/>
      <c r="Q28" s="6"/>
      <c r="R28" s="6"/>
      <c r="S28" s="6"/>
      <c r="T28" s="6"/>
      <c r="U28" s="6"/>
      <c r="V28" s="6"/>
      <c r="W28" s="6"/>
      <c r="X28" s="6"/>
      <c r="Y28" s="6"/>
      <c r="Z28" s="6"/>
      <c r="AA28" s="6"/>
      <c r="AB28" s="6"/>
      <c r="AC28" s="6"/>
      <c r="AD28" s="6"/>
      <c r="AE28" s="6"/>
      <c r="AF28" s="6"/>
      <c r="AG28" s="6"/>
      <c r="AH28" s="6"/>
      <c r="AI28" s="8"/>
      <c r="AJ28" s="5" t="s">
        <v>5470</v>
      </c>
    </row>
    <row r="29" spans="1:36" ht="11" customHeight="1" x14ac:dyDescent="0.35">
      <c r="A29" s="36"/>
      <c r="B29" s="38" t="s">
        <v>6434</v>
      </c>
      <c r="C29" s="10"/>
      <c r="D29" s="4" t="s">
        <v>598</v>
      </c>
      <c r="E29" s="12"/>
      <c r="F29" s="12"/>
      <c r="G29" s="12"/>
      <c r="H29" s="12"/>
      <c r="I29" s="12"/>
      <c r="J29" s="6"/>
      <c r="K29" s="6"/>
      <c r="L29" s="6"/>
      <c r="M29" s="6"/>
      <c r="N29" s="6"/>
      <c r="O29" s="6"/>
      <c r="P29" s="6"/>
      <c r="Q29" s="6"/>
      <c r="R29" s="6"/>
      <c r="S29" s="6"/>
      <c r="T29" s="6"/>
      <c r="U29" s="6"/>
      <c r="V29" s="6"/>
      <c r="W29" s="6"/>
      <c r="X29" s="6"/>
      <c r="Y29" s="6"/>
      <c r="Z29" s="6"/>
      <c r="AA29" s="6"/>
      <c r="AB29" s="6"/>
      <c r="AC29" s="6"/>
      <c r="AD29" s="6"/>
      <c r="AE29" s="6"/>
      <c r="AF29" s="6"/>
      <c r="AG29" s="6"/>
      <c r="AH29" s="6"/>
      <c r="AI29" s="8"/>
      <c r="AJ29" s="5" t="s">
        <v>6461</v>
      </c>
    </row>
    <row r="30" spans="1:36" ht="11" customHeight="1" x14ac:dyDescent="0.35">
      <c r="A30" s="36"/>
      <c r="B30" s="36"/>
      <c r="C30" s="7" t="s">
        <v>6435</v>
      </c>
      <c r="D30" s="4" t="s">
        <v>600</v>
      </c>
      <c r="E30" s="12"/>
      <c r="F30" s="12"/>
      <c r="G30" s="12"/>
      <c r="H30" s="12"/>
      <c r="I30" s="12"/>
      <c r="J30" s="6"/>
      <c r="K30" s="6"/>
      <c r="L30" s="6"/>
      <c r="M30" s="6"/>
      <c r="N30" s="6"/>
      <c r="O30" s="6"/>
      <c r="P30" s="6"/>
      <c r="Q30" s="6"/>
      <c r="R30" s="6"/>
      <c r="S30" s="6"/>
      <c r="T30" s="6"/>
      <c r="U30" s="6"/>
      <c r="V30" s="6"/>
      <c r="W30" s="6"/>
      <c r="X30" s="6"/>
      <c r="Y30" s="6"/>
      <c r="Z30" s="6"/>
      <c r="AA30" s="6"/>
      <c r="AB30" s="6"/>
      <c r="AC30" s="6"/>
      <c r="AD30" s="6"/>
      <c r="AE30" s="6"/>
      <c r="AF30" s="6"/>
      <c r="AG30" s="6"/>
      <c r="AH30" s="6"/>
      <c r="AI30" s="8"/>
      <c r="AJ30" s="5" t="s">
        <v>6462</v>
      </c>
    </row>
    <row r="31" spans="1:36" ht="11" customHeight="1" x14ac:dyDescent="0.35">
      <c r="A31" s="36"/>
      <c r="B31" s="36"/>
      <c r="C31" s="7" t="s">
        <v>6436</v>
      </c>
      <c r="D31" s="4" t="s">
        <v>602</v>
      </c>
      <c r="E31" s="12"/>
      <c r="F31" s="12"/>
      <c r="G31" s="12"/>
      <c r="H31" s="12"/>
      <c r="I31" s="12"/>
      <c r="J31" s="6"/>
      <c r="K31" s="6"/>
      <c r="L31" s="6"/>
      <c r="M31" s="6"/>
      <c r="N31" s="6"/>
      <c r="O31" s="6"/>
      <c r="P31" s="6"/>
      <c r="Q31" s="6"/>
      <c r="R31" s="6"/>
      <c r="S31" s="6"/>
      <c r="T31" s="6"/>
      <c r="U31" s="6"/>
      <c r="V31" s="6"/>
      <c r="W31" s="6"/>
      <c r="X31" s="6"/>
      <c r="Y31" s="6"/>
      <c r="Z31" s="6"/>
      <c r="AA31" s="6"/>
      <c r="AB31" s="6"/>
      <c r="AC31" s="6"/>
      <c r="AD31" s="6"/>
      <c r="AE31" s="6"/>
      <c r="AF31" s="6"/>
      <c r="AG31" s="6"/>
      <c r="AH31" s="6"/>
      <c r="AI31" s="8"/>
      <c r="AJ31" s="5" t="s">
        <v>6463</v>
      </c>
    </row>
    <row r="32" spans="1:36" ht="11" customHeight="1" x14ac:dyDescent="0.35">
      <c r="A32" s="36"/>
      <c r="B32" s="36"/>
      <c r="C32" s="7" t="s">
        <v>6437</v>
      </c>
      <c r="D32" s="4" t="s">
        <v>604</v>
      </c>
      <c r="E32" s="12"/>
      <c r="F32" s="12"/>
      <c r="G32" s="12"/>
      <c r="H32" s="12"/>
      <c r="I32" s="12"/>
      <c r="J32" s="6"/>
      <c r="K32" s="6"/>
      <c r="L32" s="6"/>
      <c r="M32" s="6"/>
      <c r="N32" s="6"/>
      <c r="O32" s="6"/>
      <c r="P32" s="6"/>
      <c r="Q32" s="6"/>
      <c r="R32" s="6"/>
      <c r="S32" s="6"/>
      <c r="T32" s="6"/>
      <c r="U32" s="6"/>
      <c r="V32" s="6"/>
      <c r="W32" s="6"/>
      <c r="X32" s="6"/>
      <c r="Y32" s="6"/>
      <c r="Z32" s="6"/>
      <c r="AA32" s="6"/>
      <c r="AB32" s="6"/>
      <c r="AC32" s="6"/>
      <c r="AD32" s="6"/>
      <c r="AE32" s="6"/>
      <c r="AF32" s="6"/>
      <c r="AG32" s="6"/>
      <c r="AH32" s="6"/>
      <c r="AI32" s="8"/>
      <c r="AJ32" s="5" t="s">
        <v>6464</v>
      </c>
    </row>
    <row r="33" spans="1:36" ht="11" customHeight="1" x14ac:dyDescent="0.35">
      <c r="A33" s="37" t="s">
        <v>6454</v>
      </c>
      <c r="B33" s="36"/>
      <c r="C33" s="36"/>
      <c r="D33" s="4" t="s">
        <v>606</v>
      </c>
      <c r="E33" s="12"/>
      <c r="F33" s="12"/>
      <c r="G33" s="12"/>
      <c r="H33" s="12"/>
      <c r="I33" s="12"/>
      <c r="J33" s="6"/>
      <c r="K33" s="6"/>
      <c r="L33" s="6"/>
      <c r="M33" s="6"/>
      <c r="N33" s="6"/>
      <c r="O33" s="6"/>
      <c r="P33" s="6"/>
      <c r="Q33" s="6"/>
      <c r="R33" s="6"/>
      <c r="S33" s="6"/>
      <c r="T33" s="6"/>
      <c r="U33" s="6"/>
      <c r="V33" s="6"/>
      <c r="W33" s="6"/>
      <c r="X33" s="6"/>
      <c r="Y33" s="6"/>
      <c r="Z33" s="6"/>
      <c r="AA33" s="6"/>
      <c r="AB33" s="6"/>
      <c r="AC33" s="6"/>
      <c r="AD33" s="6"/>
      <c r="AE33" s="6"/>
      <c r="AF33" s="6"/>
      <c r="AG33" s="6"/>
      <c r="AH33" s="6"/>
      <c r="AI33" s="8"/>
      <c r="AJ33" s="5" t="s">
        <v>5471</v>
      </c>
    </row>
    <row r="34" spans="1:36" ht="11" customHeight="1" x14ac:dyDescent="0.35">
      <c r="A34" s="37" t="s">
        <v>6455</v>
      </c>
      <c r="B34" s="36"/>
      <c r="C34" s="36"/>
      <c r="D34" s="4" t="s">
        <v>608</v>
      </c>
      <c r="E34" s="6"/>
      <c r="F34" s="12"/>
      <c r="G34" s="12"/>
      <c r="H34" s="6"/>
      <c r="I34" s="6"/>
      <c r="J34" s="6"/>
      <c r="K34" s="6"/>
      <c r="L34" s="6"/>
      <c r="M34" s="6"/>
      <c r="N34" s="6"/>
      <c r="O34" s="6"/>
      <c r="P34" s="6"/>
      <c r="Q34" s="6"/>
      <c r="R34" s="6"/>
      <c r="S34" s="6"/>
      <c r="T34" s="6"/>
      <c r="U34" s="6"/>
      <c r="V34" s="6"/>
      <c r="W34" s="6"/>
      <c r="X34" s="6"/>
      <c r="Y34" s="6"/>
      <c r="Z34" s="6"/>
      <c r="AA34" s="6"/>
      <c r="AB34" s="6"/>
      <c r="AC34" s="6"/>
      <c r="AD34" s="6"/>
      <c r="AE34" s="6"/>
      <c r="AF34" s="6"/>
      <c r="AG34" s="6"/>
      <c r="AH34" s="6"/>
      <c r="AI34" s="8"/>
      <c r="AJ34" s="5" t="s">
        <v>5525</v>
      </c>
    </row>
    <row r="35" spans="1:36" ht="11" customHeight="1" x14ac:dyDescent="0.35">
      <c r="A35" s="37" t="s">
        <v>6456</v>
      </c>
      <c r="B35" s="36"/>
      <c r="C35" s="36"/>
      <c r="D35" s="4" t="s">
        <v>628</v>
      </c>
      <c r="E35" s="12"/>
      <c r="F35" s="12"/>
      <c r="G35" s="12"/>
      <c r="H35" s="12"/>
      <c r="I35" s="12"/>
      <c r="J35" s="6"/>
      <c r="K35" s="6"/>
      <c r="L35" s="6"/>
      <c r="M35" s="6"/>
      <c r="N35" s="6"/>
      <c r="O35" s="6"/>
      <c r="P35" s="6"/>
      <c r="Q35" s="6"/>
      <c r="R35" s="6"/>
      <c r="S35" s="6"/>
      <c r="T35" s="6"/>
      <c r="U35" s="6"/>
      <c r="V35" s="6"/>
      <c r="W35" s="6"/>
      <c r="X35" s="6"/>
      <c r="Y35" s="6"/>
      <c r="Z35" s="6"/>
      <c r="AA35" s="6"/>
      <c r="AB35" s="6"/>
      <c r="AC35" s="6"/>
      <c r="AD35" s="6"/>
      <c r="AE35" s="6"/>
      <c r="AF35" s="6"/>
      <c r="AG35" s="6"/>
      <c r="AH35" s="6"/>
      <c r="AI35" s="8"/>
      <c r="AJ35" s="5" t="s">
        <v>5472</v>
      </c>
    </row>
    <row r="36" spans="1:36" ht="11" customHeight="1" x14ac:dyDescent="0.35">
      <c r="D36" s="5" t="s">
        <v>14</v>
      </c>
      <c r="E36" s="5" t="s">
        <v>6447</v>
      </c>
      <c r="F36" s="5" t="s">
        <v>3901</v>
      </c>
      <c r="G36" s="5" t="s">
        <v>6448</v>
      </c>
      <c r="H36" s="5" t="s">
        <v>1868</v>
      </c>
      <c r="I36" s="5" t="s">
        <v>6387</v>
      </c>
      <c r="J36" s="5" t="s">
        <v>5886</v>
      </c>
      <c r="K36" s="5" t="s">
        <v>6185</v>
      </c>
      <c r="L36" s="5" t="s">
        <v>6185</v>
      </c>
      <c r="M36" s="5" t="s">
        <v>6186</v>
      </c>
      <c r="N36" s="5" t="s">
        <v>6186</v>
      </c>
      <c r="O36" s="5" t="s">
        <v>6186</v>
      </c>
      <c r="P36" s="5" t="s">
        <v>6186</v>
      </c>
      <c r="Q36" s="5" t="s">
        <v>6186</v>
      </c>
      <c r="R36" s="5" t="s">
        <v>6186</v>
      </c>
      <c r="S36" s="5" t="s">
        <v>6186</v>
      </c>
      <c r="T36" s="5" t="s">
        <v>6186</v>
      </c>
      <c r="U36" s="5" t="s">
        <v>6186</v>
      </c>
      <c r="V36" s="5" t="s">
        <v>6186</v>
      </c>
      <c r="W36" s="5" t="s">
        <v>6186</v>
      </c>
      <c r="X36" s="5" t="s">
        <v>6186</v>
      </c>
      <c r="Y36" s="5" t="s">
        <v>6186</v>
      </c>
      <c r="Z36" s="5" t="s">
        <v>6186</v>
      </c>
      <c r="AA36" s="5" t="s">
        <v>6186</v>
      </c>
      <c r="AB36" s="5" t="s">
        <v>6186</v>
      </c>
      <c r="AC36" s="5" t="s">
        <v>6186</v>
      </c>
      <c r="AD36" s="5" t="s">
        <v>6186</v>
      </c>
      <c r="AE36" s="5" t="s">
        <v>6186</v>
      </c>
      <c r="AF36" s="5" t="s">
        <v>6186</v>
      </c>
      <c r="AG36" s="5" t="s">
        <v>6186</v>
      </c>
      <c r="AH36" s="5" t="s">
        <v>6186</v>
      </c>
    </row>
    <row r="37" spans="1:36" ht="11" customHeight="1" x14ac:dyDescent="0.35">
      <c r="D37" s="5" t="s">
        <v>484</v>
      </c>
      <c r="E37" s="8"/>
      <c r="F37" s="5" t="s">
        <v>488</v>
      </c>
      <c r="G37" s="5" t="s">
        <v>488</v>
      </c>
      <c r="H37" s="5" t="s">
        <v>488</v>
      </c>
      <c r="I37" s="8"/>
      <c r="J37" s="8"/>
      <c r="K37" s="8"/>
      <c r="L37" s="8"/>
      <c r="M37" s="8"/>
      <c r="N37" s="8"/>
      <c r="O37" s="8"/>
      <c r="P37" s="8"/>
      <c r="Q37" s="8"/>
      <c r="R37" s="8"/>
      <c r="S37" s="8"/>
      <c r="T37" s="8"/>
      <c r="U37" s="8"/>
      <c r="V37" s="8"/>
      <c r="W37" s="8"/>
      <c r="X37" s="8"/>
      <c r="Y37" s="8"/>
      <c r="Z37" s="8"/>
      <c r="AA37" s="8"/>
      <c r="AB37" s="8"/>
      <c r="AC37" s="8"/>
      <c r="AD37" s="8"/>
      <c r="AE37" s="8"/>
      <c r="AF37" s="8"/>
      <c r="AG37" s="8"/>
      <c r="AH37" s="8"/>
    </row>
    <row r="38" spans="1:36" ht="11" customHeight="1" x14ac:dyDescent="0.35">
      <c r="D38" s="5" t="s">
        <v>4941</v>
      </c>
      <c r="E38" s="8"/>
      <c r="F38" s="8"/>
      <c r="G38" s="8"/>
      <c r="H38" s="8"/>
      <c r="I38" s="8"/>
      <c r="J38" s="5" t="s">
        <v>4952</v>
      </c>
      <c r="K38" s="8"/>
      <c r="L38" s="8"/>
      <c r="M38" s="8"/>
      <c r="N38" s="8"/>
      <c r="O38" s="8"/>
      <c r="P38" s="8"/>
      <c r="Q38" s="8"/>
      <c r="R38" s="8"/>
      <c r="S38" s="8"/>
      <c r="T38" s="8"/>
      <c r="U38" s="8"/>
      <c r="V38" s="8"/>
      <c r="W38" s="8"/>
      <c r="X38" s="8"/>
      <c r="Y38" s="8"/>
      <c r="Z38" s="8"/>
      <c r="AA38" s="8"/>
      <c r="AB38" s="8"/>
      <c r="AC38" s="8"/>
      <c r="AD38" s="8"/>
      <c r="AE38" s="8"/>
      <c r="AF38" s="8"/>
      <c r="AG38" s="8"/>
      <c r="AH38" s="8"/>
    </row>
    <row r="39" spans="1:36" ht="11" customHeight="1" x14ac:dyDescent="0.35">
      <c r="D39" s="5" t="s">
        <v>4953</v>
      </c>
      <c r="E39" s="8"/>
      <c r="F39" s="8"/>
      <c r="G39" s="8"/>
      <c r="H39" s="8"/>
      <c r="I39" s="8"/>
      <c r="J39" s="5" t="s">
        <v>4997</v>
      </c>
      <c r="K39" s="8"/>
      <c r="L39" s="8"/>
      <c r="M39" s="8"/>
      <c r="N39" s="8"/>
      <c r="O39" s="8"/>
      <c r="P39" s="8"/>
      <c r="Q39" s="8"/>
      <c r="R39" s="8"/>
      <c r="S39" s="8"/>
      <c r="T39" s="8"/>
      <c r="U39" s="8"/>
      <c r="V39" s="8"/>
      <c r="W39" s="8"/>
      <c r="X39" s="8"/>
      <c r="Y39" s="8"/>
      <c r="Z39" s="8"/>
      <c r="AA39" s="8"/>
      <c r="AB39" s="8"/>
      <c r="AC39" s="8"/>
      <c r="AD39" s="8"/>
      <c r="AE39" s="8"/>
      <c r="AF39" s="8"/>
      <c r="AG39" s="8"/>
      <c r="AH39" s="8"/>
    </row>
    <row r="40" spans="1:36" ht="11" customHeight="1" x14ac:dyDescent="0.35">
      <c r="D40" s="5" t="s">
        <v>1750</v>
      </c>
      <c r="E40" s="8"/>
      <c r="F40" s="8"/>
      <c r="G40" s="8"/>
      <c r="H40" s="5" t="s">
        <v>1755</v>
      </c>
      <c r="I40" s="8"/>
      <c r="J40" s="8"/>
      <c r="K40" s="8"/>
      <c r="L40" s="8"/>
      <c r="M40" s="8"/>
      <c r="N40" s="8"/>
      <c r="O40" s="8"/>
      <c r="P40" s="8"/>
      <c r="Q40" s="8"/>
      <c r="R40" s="8"/>
      <c r="S40" s="8"/>
      <c r="T40" s="8"/>
      <c r="U40" s="8"/>
      <c r="V40" s="8"/>
      <c r="W40" s="8"/>
      <c r="X40" s="8"/>
      <c r="Y40" s="8"/>
      <c r="Z40" s="8"/>
      <c r="AA40" s="8"/>
      <c r="AB40" s="8"/>
      <c r="AC40" s="8"/>
      <c r="AD40" s="8"/>
      <c r="AE40" s="8"/>
      <c r="AF40" s="8"/>
      <c r="AG40" s="8"/>
      <c r="AH40" s="8"/>
    </row>
    <row r="41" spans="1:36" ht="11" customHeight="1" x14ac:dyDescent="0.35">
      <c r="D41" s="5" t="s">
        <v>5883</v>
      </c>
      <c r="E41" s="8"/>
      <c r="F41" s="8"/>
      <c r="G41" s="8"/>
      <c r="H41" s="8"/>
      <c r="I41" s="8"/>
      <c r="J41" s="8"/>
      <c r="K41" s="8"/>
      <c r="L41" s="8"/>
      <c r="M41" s="5" t="s">
        <v>5893</v>
      </c>
      <c r="N41" s="5" t="s">
        <v>5894</v>
      </c>
      <c r="O41" s="5" t="s">
        <v>5895</v>
      </c>
      <c r="P41" s="5" t="s">
        <v>5896</v>
      </c>
      <c r="Q41" s="5" t="s">
        <v>5897</v>
      </c>
      <c r="R41" s="5" t="s">
        <v>5898</v>
      </c>
      <c r="S41" s="5" t="s">
        <v>5899</v>
      </c>
      <c r="T41" s="5" t="s">
        <v>5900</v>
      </c>
      <c r="U41" s="5" t="s">
        <v>5901</v>
      </c>
      <c r="V41" s="5" t="s">
        <v>5902</v>
      </c>
      <c r="W41" s="5" t="s">
        <v>5903</v>
      </c>
      <c r="X41" s="5" t="s">
        <v>5904</v>
      </c>
      <c r="Y41" s="5" t="s">
        <v>5905</v>
      </c>
      <c r="Z41" s="5" t="s">
        <v>5906</v>
      </c>
      <c r="AA41" s="5" t="s">
        <v>5907</v>
      </c>
      <c r="AB41" s="5" t="s">
        <v>5908</v>
      </c>
      <c r="AC41" s="5" t="s">
        <v>5909</v>
      </c>
      <c r="AD41" s="5" t="s">
        <v>5910</v>
      </c>
      <c r="AE41" s="5" t="s">
        <v>5911</v>
      </c>
      <c r="AF41" s="5" t="s">
        <v>5887</v>
      </c>
      <c r="AG41" s="5" t="s">
        <v>5912</v>
      </c>
      <c r="AH41" s="5" t="s">
        <v>5913</v>
      </c>
    </row>
    <row r="42" spans="1:36" ht="11" customHeight="1" x14ac:dyDescent="0.35">
      <c r="D42" s="5" t="s">
        <v>5884</v>
      </c>
      <c r="E42" s="8"/>
      <c r="F42" s="8"/>
      <c r="G42" s="8"/>
      <c r="H42" s="8"/>
      <c r="I42" s="8"/>
      <c r="J42" s="8"/>
      <c r="K42" s="5" t="s">
        <v>5888</v>
      </c>
      <c r="L42" s="5" t="s">
        <v>5888</v>
      </c>
      <c r="M42" s="5" t="s">
        <v>5888</v>
      </c>
      <c r="N42" s="5" t="s">
        <v>5888</v>
      </c>
      <c r="O42" s="5" t="s">
        <v>5888</v>
      </c>
      <c r="P42" s="5" t="s">
        <v>5888</v>
      </c>
      <c r="Q42" s="5" t="s">
        <v>5888</v>
      </c>
      <c r="R42" s="5" t="s">
        <v>5888</v>
      </c>
      <c r="S42" s="5" t="s">
        <v>5888</v>
      </c>
      <c r="T42" s="5" t="s">
        <v>5888</v>
      </c>
      <c r="U42" s="5" t="s">
        <v>5888</v>
      </c>
      <c r="V42" s="5" t="s">
        <v>5888</v>
      </c>
      <c r="W42" s="5" t="s">
        <v>5888</v>
      </c>
      <c r="X42" s="5" t="s">
        <v>5888</v>
      </c>
      <c r="Y42" s="5" t="s">
        <v>5888</v>
      </c>
      <c r="Z42" s="5" t="s">
        <v>5888</v>
      </c>
      <c r="AA42" s="5" t="s">
        <v>5888</v>
      </c>
      <c r="AB42" s="5" t="s">
        <v>5888</v>
      </c>
      <c r="AC42" s="5" t="s">
        <v>5888</v>
      </c>
      <c r="AD42" s="5" t="s">
        <v>5888</v>
      </c>
      <c r="AE42" s="5" t="s">
        <v>5888</v>
      </c>
      <c r="AF42" s="5" t="s">
        <v>5888</v>
      </c>
      <c r="AG42" s="5" t="s">
        <v>5888</v>
      </c>
      <c r="AH42" s="5" t="s">
        <v>5888</v>
      </c>
    </row>
    <row r="43" spans="1:36" ht="11" customHeight="1" x14ac:dyDescent="0.35">
      <c r="D43" s="5" t="s">
        <v>1572</v>
      </c>
      <c r="E43" s="8"/>
      <c r="F43" s="8"/>
      <c r="G43" s="8"/>
      <c r="H43" s="8"/>
      <c r="I43" s="8"/>
      <c r="J43" s="8"/>
      <c r="K43" s="5" t="s">
        <v>3847</v>
      </c>
      <c r="L43" s="5" t="s">
        <v>5892</v>
      </c>
      <c r="M43" s="8"/>
      <c r="N43" s="8"/>
      <c r="O43" s="8"/>
      <c r="P43" s="8"/>
      <c r="Q43" s="8"/>
      <c r="R43" s="8"/>
      <c r="S43" s="8"/>
      <c r="T43" s="8"/>
      <c r="U43" s="8"/>
      <c r="V43" s="8"/>
      <c r="W43" s="8"/>
      <c r="X43" s="8"/>
      <c r="Y43" s="8"/>
      <c r="Z43" s="8"/>
      <c r="AA43" s="8"/>
      <c r="AB43" s="8"/>
      <c r="AC43" s="8"/>
      <c r="AD43" s="8"/>
      <c r="AE43" s="8"/>
      <c r="AF43" s="8"/>
      <c r="AG43" s="8"/>
      <c r="AH43" s="8"/>
    </row>
    <row r="44" spans="1:36" ht="11" customHeight="1" x14ac:dyDescent="0.35">
      <c r="D44" s="5" t="s">
        <v>1476</v>
      </c>
      <c r="E44" s="5" t="s">
        <v>3563</v>
      </c>
      <c r="F44" s="8"/>
      <c r="G44" s="8"/>
      <c r="H44" s="8"/>
      <c r="I44" s="8"/>
      <c r="J44" s="8"/>
      <c r="K44" s="8"/>
      <c r="L44" s="8"/>
      <c r="M44" s="8"/>
      <c r="N44" s="8"/>
      <c r="O44" s="8"/>
      <c r="P44" s="8"/>
      <c r="Q44" s="8"/>
      <c r="R44" s="8"/>
      <c r="S44" s="8"/>
      <c r="T44" s="8"/>
      <c r="U44" s="8"/>
      <c r="V44" s="8"/>
      <c r="W44" s="8"/>
      <c r="X44" s="8"/>
      <c r="Y44" s="8"/>
      <c r="Z44" s="8"/>
      <c r="AA44" s="8"/>
      <c r="AB44" s="8"/>
      <c r="AC44" s="8"/>
      <c r="AD44" s="8"/>
      <c r="AE44" s="8"/>
      <c r="AF44" s="8"/>
      <c r="AG44" s="8"/>
      <c r="AH44" s="8"/>
    </row>
  </sheetData>
  <mergeCells count="37">
    <mergeCell ref="AJ7:AJ8"/>
    <mergeCell ref="F6:F7"/>
    <mergeCell ref="E6:E7"/>
    <mergeCell ref="A19:A24"/>
    <mergeCell ref="B20:B22"/>
    <mergeCell ref="B10:C10"/>
    <mergeCell ref="B9:C9"/>
    <mergeCell ref="B19:C19"/>
    <mergeCell ref="B18:C18"/>
    <mergeCell ref="B12:C12"/>
    <mergeCell ref="B17:C17"/>
    <mergeCell ref="B11:C11"/>
    <mergeCell ref="K6:AH6"/>
    <mergeCell ref="A25:A32"/>
    <mergeCell ref="AI7:AI8"/>
    <mergeCell ref="A35:C35"/>
    <mergeCell ref="A33:C33"/>
    <mergeCell ref="A34:C34"/>
    <mergeCell ref="B29:B32"/>
    <mergeCell ref="B28:C28"/>
    <mergeCell ref="B27:C27"/>
    <mergeCell ref="B26:C26"/>
    <mergeCell ref="B23:C23"/>
    <mergeCell ref="B25:C25"/>
    <mergeCell ref="B24:C24"/>
    <mergeCell ref="C1:C2"/>
    <mergeCell ref="J6:J7"/>
    <mergeCell ref="D1:D2"/>
    <mergeCell ref="A14:A18"/>
    <mergeCell ref="I6:I7"/>
    <mergeCell ref="H6:H7"/>
    <mergeCell ref="B15:C15"/>
    <mergeCell ref="G6:G7"/>
    <mergeCell ref="B13:C13"/>
    <mergeCell ref="B16:C16"/>
    <mergeCell ref="A9:A13"/>
    <mergeCell ref="B14:C14"/>
  </mergeCells>
  <dataValidations count="1">
    <dataValidation type="custom" allowBlank="1" showErrorMessage="1" errorTitle="Error" error="Data is of incorrect type!" sqref="E9:AH35" xr:uid="{00000000-0002-0000-5001-000002000000}">
      <formula1>ISNUMBER(E9)</formula1>
    </dataValidation>
  </dataValidations>
  <hyperlinks>
    <hyperlink ref="A1" location="'Table of Contents'!A1" display="S.26.14.01.03 - Life and Health underwriting risk - Health SCR and percentiles" xr:uid="{00000000-0004-0000-5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5001-000000000000}">
          <x14:formula1>
            <xm:f>Enumerations!$A$1078:$A$1078</xm:f>
          </x14:formula1>
          <xm:sqref>B3</xm:sqref>
        </x14:dataValidation>
        <x14:dataValidation type="list" allowBlank="1" showErrorMessage="1" errorTitle="Error" error="Data is of incorrect type!" xr:uid="{00000000-0002-0000-5001-000001000000}">
          <x14:formula1>
            <xm:f>Enumerations!$A$1079:$C$1079</xm:f>
          </x14:formula1>
          <xm:sqref>B4</xm:sqref>
        </x14:dataValidation>
      </x14:dataValidations>
    </ext>
  </extLst>
</worksheet>
</file>

<file path=xl/worksheets/sheet3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101-000000000000}">
  <sheetPr codeName="Sheet338">
    <pageSetUpPr autoPageBreaks="0"/>
  </sheetPr>
  <dimension ref="A1:F10"/>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6" width="15" customWidth="1"/>
  </cols>
  <sheetData>
    <row r="1" spans="1:6" ht="11" customHeight="1" x14ac:dyDescent="0.35">
      <c r="A1" s="1" t="s">
        <v>6466</v>
      </c>
      <c r="C1" s="33" t="s">
        <v>20</v>
      </c>
      <c r="D1" s="33" t="s">
        <v>4942</v>
      </c>
    </row>
    <row r="2" spans="1:6" x14ac:dyDescent="0.35">
      <c r="C2" s="34"/>
      <c r="D2" s="34"/>
    </row>
    <row r="3" spans="1:6" ht="10" customHeight="1" x14ac:dyDescent="0.35">
      <c r="A3" s="3" t="s">
        <v>2</v>
      </c>
      <c r="B3" s="2"/>
      <c r="C3" s="8"/>
      <c r="D3" s="8"/>
    </row>
    <row r="4" spans="1:6" ht="11" customHeight="1" x14ac:dyDescent="0.35">
      <c r="A4" s="3" t="s">
        <v>6467</v>
      </c>
      <c r="B4" s="2"/>
      <c r="C4" s="8"/>
      <c r="D4" s="5" t="s">
        <v>6468</v>
      </c>
    </row>
    <row r="6" spans="1:6" ht="11" customHeight="1" x14ac:dyDescent="0.35">
      <c r="D6" s="3" t="s">
        <v>4399</v>
      </c>
      <c r="E6" s="33" t="s">
        <v>14</v>
      </c>
      <c r="F6" s="33" t="s">
        <v>4941</v>
      </c>
    </row>
    <row r="7" spans="1:6" ht="11" customHeight="1" x14ac:dyDescent="0.35">
      <c r="D7" s="4" t="s">
        <v>2033</v>
      </c>
      <c r="E7" s="34"/>
      <c r="F7" s="34"/>
    </row>
    <row r="8" spans="1:6" ht="11" customHeight="1" x14ac:dyDescent="0.35">
      <c r="A8" s="38" t="s">
        <v>6239</v>
      </c>
      <c r="B8" s="10"/>
      <c r="C8" s="4" t="s">
        <v>1439</v>
      </c>
      <c r="D8" s="6"/>
      <c r="E8" s="5" t="s">
        <v>5886</v>
      </c>
      <c r="F8" s="5" t="s">
        <v>4952</v>
      </c>
    </row>
    <row r="9" spans="1:6" ht="11" customHeight="1" x14ac:dyDescent="0.35">
      <c r="A9" s="36"/>
      <c r="B9" s="7" t="s">
        <v>4938</v>
      </c>
      <c r="C9" s="4" t="s">
        <v>1440</v>
      </c>
      <c r="D9" s="6"/>
      <c r="E9" s="5" t="s">
        <v>5886</v>
      </c>
      <c r="F9" s="5" t="s">
        <v>4949</v>
      </c>
    </row>
    <row r="10" spans="1:6" ht="11" customHeight="1" x14ac:dyDescent="0.35">
      <c r="A10" s="36"/>
      <c r="B10" s="7" t="s">
        <v>6240</v>
      </c>
      <c r="C10" s="9" t="s">
        <v>1441</v>
      </c>
      <c r="D10" s="6"/>
      <c r="E10" s="5" t="s">
        <v>5886</v>
      </c>
      <c r="F10" s="5" t="s">
        <v>5110</v>
      </c>
    </row>
  </sheetData>
  <mergeCells count="5">
    <mergeCell ref="A8:A10"/>
    <mergeCell ref="E6:E7"/>
    <mergeCell ref="C1:C2"/>
    <mergeCell ref="D1:D2"/>
    <mergeCell ref="F6:F7"/>
  </mergeCells>
  <dataValidations count="1">
    <dataValidation type="custom" allowBlank="1" showErrorMessage="1" errorTitle="Error" error="Data is of incorrect type!" sqref="D8:D10" xr:uid="{00000000-0002-0000-5101-000002000000}">
      <formula1>ISNUMBER(D8)</formula1>
    </dataValidation>
  </dataValidations>
  <hyperlinks>
    <hyperlink ref="A1" location="'Table of Contents'!A1" display="S.26.14.01.04 - Life and Health underwriting risk - Solvency capital requirements" xr:uid="{00000000-0004-0000-5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5101-000000000000}">
          <x14:formula1>
            <xm:f>Enumerations!$A$1080:$A$1080</xm:f>
          </x14:formula1>
          <xm:sqref>B3</xm:sqref>
        </x14:dataValidation>
        <x14:dataValidation type="list" allowBlank="1" showErrorMessage="1" errorTitle="Error" error="Data is of incorrect type!" xr:uid="{00000000-0002-0000-5101-000001000000}">
          <x14:formula1>
            <xm:f>Enumerations!$A$1081:$C$1081</xm:f>
          </x14:formula1>
          <xm:sqref>B4</xm:sqref>
        </x14:dataValidation>
      </x14:dataValidations>
    </ext>
  </extLst>
</worksheet>
</file>

<file path=xl/worksheets/sheet3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201-000000000000}">
  <sheetPr codeName="Sheet339">
    <pageSetUpPr autoPageBreaks="0"/>
  </sheetPr>
  <dimension ref="A1:AH20"/>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34" width="15" customWidth="1"/>
  </cols>
  <sheetData>
    <row r="1" spans="1:34" ht="11" customHeight="1" x14ac:dyDescent="0.35">
      <c r="A1" s="1" t="s">
        <v>6469</v>
      </c>
      <c r="C1" s="33" t="s">
        <v>20</v>
      </c>
      <c r="D1" s="33" t="s">
        <v>4942</v>
      </c>
    </row>
    <row r="2" spans="1:34" x14ac:dyDescent="0.35">
      <c r="C2" s="34"/>
      <c r="D2" s="34"/>
    </row>
    <row r="3" spans="1:34" ht="10" customHeight="1" x14ac:dyDescent="0.35">
      <c r="A3" s="3" t="s">
        <v>2</v>
      </c>
      <c r="B3" s="2"/>
      <c r="C3" s="8"/>
      <c r="D3" s="8"/>
    </row>
    <row r="4" spans="1:34" ht="11" customHeight="1" x14ac:dyDescent="0.35">
      <c r="A4" s="3" t="s">
        <v>6467</v>
      </c>
      <c r="B4" s="2"/>
      <c r="C4" s="8"/>
      <c r="D4" s="5" t="s">
        <v>6465</v>
      </c>
    </row>
    <row r="6" spans="1:34" ht="11" customHeight="1" x14ac:dyDescent="0.35">
      <c r="C6" s="35" t="s">
        <v>6419</v>
      </c>
      <c r="D6" s="35" t="s">
        <v>6420</v>
      </c>
      <c r="E6" s="35" t="s">
        <v>6421</v>
      </c>
      <c r="F6" s="35" t="s">
        <v>6422</v>
      </c>
      <c r="G6" s="35" t="s">
        <v>6423</v>
      </c>
      <c r="H6" s="35" t="s">
        <v>6424</v>
      </c>
      <c r="I6" s="35" t="s">
        <v>6425</v>
      </c>
      <c r="J6" s="36"/>
      <c r="K6" s="36"/>
      <c r="L6" s="36"/>
      <c r="M6" s="36"/>
      <c r="N6" s="36"/>
      <c r="O6" s="36"/>
      <c r="P6" s="36"/>
      <c r="Q6" s="36"/>
      <c r="R6" s="36"/>
      <c r="S6" s="36"/>
      <c r="T6" s="36"/>
      <c r="U6" s="36"/>
      <c r="V6" s="36"/>
      <c r="W6" s="36"/>
      <c r="X6" s="36"/>
      <c r="Y6" s="36"/>
      <c r="Z6" s="36"/>
      <c r="AA6" s="36"/>
      <c r="AB6" s="36"/>
      <c r="AC6" s="36"/>
      <c r="AD6" s="36"/>
      <c r="AE6" s="36"/>
      <c r="AF6" s="36"/>
    </row>
    <row r="7" spans="1:34" ht="11" customHeight="1" x14ac:dyDescent="0.35">
      <c r="C7" s="36"/>
      <c r="D7" s="36"/>
      <c r="E7" s="36"/>
      <c r="F7" s="36"/>
      <c r="G7" s="36"/>
      <c r="H7" s="36"/>
      <c r="I7" s="3" t="s">
        <v>5836</v>
      </c>
      <c r="J7" s="3" t="s">
        <v>5837</v>
      </c>
      <c r="K7" s="3" t="s">
        <v>6157</v>
      </c>
      <c r="L7" s="3" t="s">
        <v>6158</v>
      </c>
      <c r="M7" s="3" t="s">
        <v>6159</v>
      </c>
      <c r="N7" s="3" t="s">
        <v>6160</v>
      </c>
      <c r="O7" s="3" t="s">
        <v>6161</v>
      </c>
      <c r="P7" s="3" t="s">
        <v>6162</v>
      </c>
      <c r="Q7" s="3" t="s">
        <v>6163</v>
      </c>
      <c r="R7" s="3" t="s">
        <v>6164</v>
      </c>
      <c r="S7" s="3" t="s">
        <v>6165</v>
      </c>
      <c r="T7" s="3" t="s">
        <v>6166</v>
      </c>
      <c r="U7" s="3" t="s">
        <v>6167</v>
      </c>
      <c r="V7" s="3" t="s">
        <v>6168</v>
      </c>
      <c r="W7" s="3" t="s">
        <v>6169</v>
      </c>
      <c r="X7" s="3" t="s">
        <v>6170</v>
      </c>
      <c r="Y7" s="3" t="s">
        <v>6171</v>
      </c>
      <c r="Z7" s="3" t="s">
        <v>6172</v>
      </c>
      <c r="AA7" s="3" t="s">
        <v>6173</v>
      </c>
      <c r="AB7" s="3" t="s">
        <v>6174</v>
      </c>
      <c r="AC7" s="3" t="s">
        <v>6175</v>
      </c>
      <c r="AD7" s="3" t="s">
        <v>6176</v>
      </c>
      <c r="AE7" s="3" t="s">
        <v>6177</v>
      </c>
      <c r="AF7" s="3" t="s">
        <v>6178</v>
      </c>
      <c r="AG7" s="33" t="s">
        <v>5754</v>
      </c>
      <c r="AH7" s="33" t="s">
        <v>6457</v>
      </c>
    </row>
    <row r="8" spans="1:34" ht="11" customHeight="1" x14ac:dyDescent="0.35">
      <c r="C8" s="4" t="s">
        <v>515</v>
      </c>
      <c r="D8" s="4" t="s">
        <v>1339</v>
      </c>
      <c r="E8" s="4" t="s">
        <v>1554</v>
      </c>
      <c r="F8" s="4" t="s">
        <v>1348</v>
      </c>
      <c r="G8" s="4" t="s">
        <v>1276</v>
      </c>
      <c r="H8" s="4" t="s">
        <v>1278</v>
      </c>
      <c r="I8" s="4" t="s">
        <v>1280</v>
      </c>
      <c r="J8" s="4" t="s">
        <v>1353</v>
      </c>
      <c r="K8" s="4" t="s">
        <v>1588</v>
      </c>
      <c r="L8" s="4" t="s">
        <v>1590</v>
      </c>
      <c r="M8" s="4" t="s">
        <v>1370</v>
      </c>
      <c r="N8" s="4" t="s">
        <v>1818</v>
      </c>
      <c r="O8" s="4" t="s">
        <v>1820</v>
      </c>
      <c r="P8" s="4" t="s">
        <v>1822</v>
      </c>
      <c r="Q8" s="4" t="s">
        <v>1824</v>
      </c>
      <c r="R8" s="4" t="s">
        <v>1966</v>
      </c>
      <c r="S8" s="4" t="s">
        <v>1967</v>
      </c>
      <c r="T8" s="4" t="s">
        <v>2007</v>
      </c>
      <c r="U8" s="4" t="s">
        <v>1826</v>
      </c>
      <c r="V8" s="4" t="s">
        <v>1890</v>
      </c>
      <c r="W8" s="4" t="s">
        <v>1892</v>
      </c>
      <c r="X8" s="4" t="s">
        <v>1894</v>
      </c>
      <c r="Y8" s="4" t="s">
        <v>1896</v>
      </c>
      <c r="Z8" s="4" t="s">
        <v>1898</v>
      </c>
      <c r="AA8" s="4" t="s">
        <v>1900</v>
      </c>
      <c r="AB8" s="4" t="s">
        <v>1903</v>
      </c>
      <c r="AC8" s="4" t="s">
        <v>1905</v>
      </c>
      <c r="AD8" s="4" t="s">
        <v>2015</v>
      </c>
      <c r="AE8" s="4" t="s">
        <v>1906</v>
      </c>
      <c r="AF8" s="4" t="s">
        <v>2031</v>
      </c>
      <c r="AG8" s="34"/>
      <c r="AH8" s="34"/>
    </row>
    <row r="9" spans="1:34" ht="11" customHeight="1" x14ac:dyDescent="0.35">
      <c r="A9" s="7" t="s">
        <v>5751</v>
      </c>
      <c r="B9" s="4" t="s">
        <v>634</v>
      </c>
      <c r="C9" s="12"/>
      <c r="D9" s="12"/>
      <c r="E9" s="12"/>
      <c r="F9" s="12"/>
      <c r="G9" s="12"/>
      <c r="H9" s="6"/>
      <c r="I9" s="6"/>
      <c r="J9" s="6"/>
      <c r="K9" s="6"/>
      <c r="L9" s="6"/>
      <c r="M9" s="6"/>
      <c r="N9" s="6"/>
      <c r="O9" s="6"/>
      <c r="P9" s="6"/>
      <c r="Q9" s="6"/>
      <c r="R9" s="6"/>
      <c r="S9" s="6"/>
      <c r="T9" s="6"/>
      <c r="U9" s="6"/>
      <c r="V9" s="6"/>
      <c r="W9" s="6"/>
      <c r="X9" s="6"/>
      <c r="Y9" s="6"/>
      <c r="Z9" s="6"/>
      <c r="AA9" s="6"/>
      <c r="AB9" s="6"/>
      <c r="AC9" s="6"/>
      <c r="AD9" s="6"/>
      <c r="AE9" s="6"/>
      <c r="AF9" s="6"/>
      <c r="AG9" s="5" t="s">
        <v>5777</v>
      </c>
      <c r="AH9" s="5" t="s">
        <v>4946</v>
      </c>
    </row>
    <row r="10" spans="1:34" ht="11" customHeight="1" x14ac:dyDescent="0.35">
      <c r="A10" s="7" t="s">
        <v>5752</v>
      </c>
      <c r="B10" s="4" t="s">
        <v>636</v>
      </c>
      <c r="C10" s="12"/>
      <c r="D10" s="12"/>
      <c r="E10" s="12"/>
      <c r="F10" s="12"/>
      <c r="G10" s="12"/>
      <c r="H10" s="6"/>
      <c r="I10" s="6"/>
      <c r="J10" s="6"/>
      <c r="K10" s="6"/>
      <c r="L10" s="6"/>
      <c r="M10" s="6"/>
      <c r="N10" s="6"/>
      <c r="O10" s="6"/>
      <c r="P10" s="6"/>
      <c r="Q10" s="6"/>
      <c r="R10" s="6"/>
      <c r="S10" s="6"/>
      <c r="T10" s="6"/>
      <c r="U10" s="6"/>
      <c r="V10" s="6"/>
      <c r="W10" s="6"/>
      <c r="X10" s="6"/>
      <c r="Y10" s="6"/>
      <c r="Z10" s="6"/>
      <c r="AA10" s="6"/>
      <c r="AB10" s="6"/>
      <c r="AC10" s="6"/>
      <c r="AD10" s="6"/>
      <c r="AE10" s="6"/>
      <c r="AF10" s="6"/>
      <c r="AG10" s="5" t="s">
        <v>5778</v>
      </c>
      <c r="AH10" s="5" t="s">
        <v>4946</v>
      </c>
    </row>
    <row r="11" spans="1:34" ht="11" customHeight="1" x14ac:dyDescent="0.35">
      <c r="A11" s="7" t="s">
        <v>5750</v>
      </c>
      <c r="B11" s="4" t="s">
        <v>1437</v>
      </c>
      <c r="C11" s="6"/>
      <c r="D11" s="12"/>
      <c r="E11" s="12"/>
      <c r="F11" s="6"/>
      <c r="G11" s="6"/>
      <c r="H11" s="6"/>
      <c r="I11" s="6"/>
      <c r="J11" s="6"/>
      <c r="K11" s="6"/>
      <c r="L11" s="6"/>
      <c r="M11" s="6"/>
      <c r="N11" s="6"/>
      <c r="O11" s="6"/>
      <c r="P11" s="6"/>
      <c r="Q11" s="6"/>
      <c r="R11" s="6"/>
      <c r="S11" s="6"/>
      <c r="T11" s="6"/>
      <c r="U11" s="6"/>
      <c r="V11" s="6"/>
      <c r="W11" s="6"/>
      <c r="X11" s="6"/>
      <c r="Y11" s="6"/>
      <c r="Z11" s="6"/>
      <c r="AA11" s="6"/>
      <c r="AB11" s="6"/>
      <c r="AC11" s="6"/>
      <c r="AD11" s="6"/>
      <c r="AE11" s="6"/>
      <c r="AF11" s="6"/>
      <c r="AG11" s="5" t="s">
        <v>6443</v>
      </c>
      <c r="AH11" s="5" t="s">
        <v>4946</v>
      </c>
    </row>
    <row r="12" spans="1:34" ht="11" customHeight="1" x14ac:dyDescent="0.35">
      <c r="B12" s="5" t="s">
        <v>14</v>
      </c>
      <c r="C12" s="5" t="s">
        <v>6447</v>
      </c>
      <c r="D12" s="5" t="s">
        <v>3901</v>
      </c>
      <c r="E12" s="5" t="s">
        <v>6448</v>
      </c>
      <c r="F12" s="5" t="s">
        <v>1868</v>
      </c>
      <c r="G12" s="5" t="s">
        <v>6387</v>
      </c>
      <c r="H12" s="5" t="s">
        <v>5886</v>
      </c>
      <c r="I12" s="5" t="s">
        <v>6185</v>
      </c>
      <c r="J12" s="5" t="s">
        <v>6185</v>
      </c>
      <c r="K12" s="5" t="s">
        <v>6186</v>
      </c>
      <c r="L12" s="5" t="s">
        <v>6186</v>
      </c>
      <c r="M12" s="5" t="s">
        <v>6186</v>
      </c>
      <c r="N12" s="5" t="s">
        <v>6186</v>
      </c>
      <c r="O12" s="5" t="s">
        <v>6186</v>
      </c>
      <c r="P12" s="5" t="s">
        <v>6186</v>
      </c>
      <c r="Q12" s="5" t="s">
        <v>6186</v>
      </c>
      <c r="R12" s="5" t="s">
        <v>6186</v>
      </c>
      <c r="S12" s="5" t="s">
        <v>6186</v>
      </c>
      <c r="T12" s="5" t="s">
        <v>6186</v>
      </c>
      <c r="U12" s="5" t="s">
        <v>6186</v>
      </c>
      <c r="V12" s="5" t="s">
        <v>6186</v>
      </c>
      <c r="W12" s="5" t="s">
        <v>6186</v>
      </c>
      <c r="X12" s="5" t="s">
        <v>6186</v>
      </c>
      <c r="Y12" s="5" t="s">
        <v>6186</v>
      </c>
      <c r="Z12" s="5" t="s">
        <v>6186</v>
      </c>
      <c r="AA12" s="5" t="s">
        <v>6186</v>
      </c>
      <c r="AB12" s="5" t="s">
        <v>6186</v>
      </c>
      <c r="AC12" s="5" t="s">
        <v>6186</v>
      </c>
      <c r="AD12" s="5" t="s">
        <v>6186</v>
      </c>
      <c r="AE12" s="5" t="s">
        <v>6186</v>
      </c>
      <c r="AF12" s="5" t="s">
        <v>6186</v>
      </c>
    </row>
    <row r="13" spans="1:34" ht="11" customHeight="1" x14ac:dyDescent="0.35">
      <c r="B13" s="5" t="s">
        <v>484</v>
      </c>
      <c r="C13" s="8"/>
      <c r="D13" s="5" t="s">
        <v>488</v>
      </c>
      <c r="E13" s="5" t="s">
        <v>488</v>
      </c>
      <c r="F13" s="5" t="s">
        <v>488</v>
      </c>
      <c r="G13" s="8"/>
      <c r="H13" s="8"/>
      <c r="I13" s="8"/>
      <c r="J13" s="8"/>
      <c r="K13" s="8"/>
      <c r="L13" s="8"/>
      <c r="M13" s="8"/>
      <c r="N13" s="8"/>
      <c r="O13" s="8"/>
      <c r="P13" s="8"/>
      <c r="Q13" s="8"/>
      <c r="R13" s="8"/>
      <c r="S13" s="8"/>
      <c r="T13" s="8"/>
      <c r="U13" s="8"/>
      <c r="V13" s="8"/>
      <c r="W13" s="8"/>
      <c r="X13" s="8"/>
      <c r="Y13" s="8"/>
      <c r="Z13" s="8"/>
      <c r="AA13" s="8"/>
      <c r="AB13" s="8"/>
      <c r="AC13" s="8"/>
      <c r="AD13" s="8"/>
      <c r="AE13" s="8"/>
      <c r="AF13" s="8"/>
    </row>
    <row r="14" spans="1:34" ht="11" customHeight="1" x14ac:dyDescent="0.35">
      <c r="B14" s="5" t="s">
        <v>4941</v>
      </c>
      <c r="C14" s="8"/>
      <c r="D14" s="8"/>
      <c r="E14" s="8"/>
      <c r="F14" s="8"/>
      <c r="G14" s="8"/>
      <c r="H14" s="5" t="s">
        <v>4952</v>
      </c>
      <c r="I14" s="8"/>
      <c r="J14" s="8"/>
      <c r="K14" s="8"/>
      <c r="L14" s="8"/>
      <c r="M14" s="8"/>
      <c r="N14" s="8"/>
      <c r="O14" s="8"/>
      <c r="P14" s="8"/>
      <c r="Q14" s="8"/>
      <c r="R14" s="8"/>
      <c r="S14" s="8"/>
      <c r="T14" s="8"/>
      <c r="U14" s="8"/>
      <c r="V14" s="8"/>
      <c r="W14" s="8"/>
      <c r="X14" s="8"/>
      <c r="Y14" s="8"/>
      <c r="Z14" s="8"/>
      <c r="AA14" s="8"/>
      <c r="AB14" s="8"/>
      <c r="AC14" s="8"/>
      <c r="AD14" s="8"/>
      <c r="AE14" s="8"/>
      <c r="AF14" s="8"/>
    </row>
    <row r="15" spans="1:34" ht="11" customHeight="1" x14ac:dyDescent="0.35">
      <c r="B15" s="5" t="s">
        <v>4953</v>
      </c>
      <c r="C15" s="8"/>
      <c r="D15" s="8"/>
      <c r="E15" s="8"/>
      <c r="F15" s="8"/>
      <c r="G15" s="8"/>
      <c r="H15" s="5" t="s">
        <v>4997</v>
      </c>
      <c r="I15" s="8"/>
      <c r="J15" s="8"/>
      <c r="K15" s="8"/>
      <c r="L15" s="8"/>
      <c r="M15" s="8"/>
      <c r="N15" s="8"/>
      <c r="O15" s="8"/>
      <c r="P15" s="8"/>
      <c r="Q15" s="8"/>
      <c r="R15" s="8"/>
      <c r="S15" s="8"/>
      <c r="T15" s="8"/>
      <c r="U15" s="8"/>
      <c r="V15" s="8"/>
      <c r="W15" s="8"/>
      <c r="X15" s="8"/>
      <c r="Y15" s="8"/>
      <c r="Z15" s="8"/>
      <c r="AA15" s="8"/>
      <c r="AB15" s="8"/>
      <c r="AC15" s="8"/>
      <c r="AD15" s="8"/>
      <c r="AE15" s="8"/>
      <c r="AF15" s="8"/>
    </row>
    <row r="16" spans="1:34" ht="11" customHeight="1" x14ac:dyDescent="0.35">
      <c r="B16" s="5" t="s">
        <v>1750</v>
      </c>
      <c r="C16" s="8"/>
      <c r="D16" s="8"/>
      <c r="E16" s="8"/>
      <c r="F16" s="5" t="s">
        <v>1755</v>
      </c>
      <c r="G16" s="8"/>
      <c r="H16" s="8"/>
      <c r="I16" s="8"/>
      <c r="J16" s="8"/>
      <c r="K16" s="8"/>
      <c r="L16" s="8"/>
      <c r="M16" s="8"/>
      <c r="N16" s="8"/>
      <c r="O16" s="8"/>
      <c r="P16" s="8"/>
      <c r="Q16" s="8"/>
      <c r="R16" s="8"/>
      <c r="S16" s="8"/>
      <c r="T16" s="8"/>
      <c r="U16" s="8"/>
      <c r="V16" s="8"/>
      <c r="W16" s="8"/>
      <c r="X16" s="8"/>
      <c r="Y16" s="8"/>
      <c r="Z16" s="8"/>
      <c r="AA16" s="8"/>
      <c r="AB16" s="8"/>
      <c r="AC16" s="8"/>
      <c r="AD16" s="8"/>
      <c r="AE16" s="8"/>
      <c r="AF16" s="8"/>
    </row>
    <row r="17" spans="2:32" ht="11" customHeight="1" x14ac:dyDescent="0.35">
      <c r="B17" s="5" t="s">
        <v>5883</v>
      </c>
      <c r="C17" s="8"/>
      <c r="D17" s="8"/>
      <c r="E17" s="8"/>
      <c r="F17" s="8"/>
      <c r="G17" s="8"/>
      <c r="H17" s="8"/>
      <c r="I17" s="8"/>
      <c r="J17" s="8"/>
      <c r="K17" s="5" t="s">
        <v>5893</v>
      </c>
      <c r="L17" s="5" t="s">
        <v>5894</v>
      </c>
      <c r="M17" s="5" t="s">
        <v>5895</v>
      </c>
      <c r="N17" s="5" t="s">
        <v>5896</v>
      </c>
      <c r="O17" s="5" t="s">
        <v>5897</v>
      </c>
      <c r="P17" s="5" t="s">
        <v>5898</v>
      </c>
      <c r="Q17" s="5" t="s">
        <v>5899</v>
      </c>
      <c r="R17" s="5" t="s">
        <v>5900</v>
      </c>
      <c r="S17" s="5" t="s">
        <v>5901</v>
      </c>
      <c r="T17" s="5" t="s">
        <v>5902</v>
      </c>
      <c r="U17" s="5" t="s">
        <v>5903</v>
      </c>
      <c r="V17" s="5" t="s">
        <v>5904</v>
      </c>
      <c r="W17" s="5" t="s">
        <v>5905</v>
      </c>
      <c r="X17" s="5" t="s">
        <v>5906</v>
      </c>
      <c r="Y17" s="5" t="s">
        <v>5907</v>
      </c>
      <c r="Z17" s="5" t="s">
        <v>5908</v>
      </c>
      <c r="AA17" s="5" t="s">
        <v>5909</v>
      </c>
      <c r="AB17" s="5" t="s">
        <v>5910</v>
      </c>
      <c r="AC17" s="5" t="s">
        <v>5911</v>
      </c>
      <c r="AD17" s="5" t="s">
        <v>5887</v>
      </c>
      <c r="AE17" s="5" t="s">
        <v>5912</v>
      </c>
      <c r="AF17" s="5" t="s">
        <v>5913</v>
      </c>
    </row>
    <row r="18" spans="2:32" ht="11" customHeight="1" x14ac:dyDescent="0.35">
      <c r="B18" s="5" t="s">
        <v>5884</v>
      </c>
      <c r="C18" s="8"/>
      <c r="D18" s="8"/>
      <c r="E18" s="8"/>
      <c r="F18" s="8"/>
      <c r="G18" s="8"/>
      <c r="H18" s="8"/>
      <c r="I18" s="5" t="s">
        <v>5888</v>
      </c>
      <c r="J18" s="5" t="s">
        <v>5888</v>
      </c>
      <c r="K18" s="5" t="s">
        <v>5888</v>
      </c>
      <c r="L18" s="5" t="s">
        <v>5888</v>
      </c>
      <c r="M18" s="5" t="s">
        <v>5888</v>
      </c>
      <c r="N18" s="5" t="s">
        <v>5888</v>
      </c>
      <c r="O18" s="5" t="s">
        <v>5888</v>
      </c>
      <c r="P18" s="5" t="s">
        <v>5888</v>
      </c>
      <c r="Q18" s="5" t="s">
        <v>5888</v>
      </c>
      <c r="R18" s="5" t="s">
        <v>5888</v>
      </c>
      <c r="S18" s="5" t="s">
        <v>5888</v>
      </c>
      <c r="T18" s="5" t="s">
        <v>5888</v>
      </c>
      <c r="U18" s="5" t="s">
        <v>5888</v>
      </c>
      <c r="V18" s="5" t="s">
        <v>5888</v>
      </c>
      <c r="W18" s="5" t="s">
        <v>5888</v>
      </c>
      <c r="X18" s="5" t="s">
        <v>5888</v>
      </c>
      <c r="Y18" s="5" t="s">
        <v>5888</v>
      </c>
      <c r="Z18" s="5" t="s">
        <v>5888</v>
      </c>
      <c r="AA18" s="5" t="s">
        <v>5888</v>
      </c>
      <c r="AB18" s="5" t="s">
        <v>5888</v>
      </c>
      <c r="AC18" s="5" t="s">
        <v>5888</v>
      </c>
      <c r="AD18" s="5" t="s">
        <v>5888</v>
      </c>
      <c r="AE18" s="5" t="s">
        <v>5888</v>
      </c>
      <c r="AF18" s="5" t="s">
        <v>5888</v>
      </c>
    </row>
    <row r="19" spans="2:32" ht="11" customHeight="1" x14ac:dyDescent="0.35">
      <c r="B19" s="5" t="s">
        <v>1572</v>
      </c>
      <c r="C19" s="8"/>
      <c r="D19" s="8"/>
      <c r="E19" s="8"/>
      <c r="F19" s="8"/>
      <c r="G19" s="8"/>
      <c r="H19" s="8"/>
      <c r="I19" s="5" t="s">
        <v>3847</v>
      </c>
      <c r="J19" s="5" t="s">
        <v>5892</v>
      </c>
      <c r="K19" s="8"/>
      <c r="L19" s="8"/>
      <c r="M19" s="8"/>
      <c r="N19" s="8"/>
      <c r="O19" s="8"/>
      <c r="P19" s="8"/>
      <c r="Q19" s="8"/>
      <c r="R19" s="8"/>
      <c r="S19" s="8"/>
      <c r="T19" s="8"/>
      <c r="U19" s="8"/>
      <c r="V19" s="8"/>
      <c r="W19" s="8"/>
      <c r="X19" s="8"/>
      <c r="Y19" s="8"/>
      <c r="Z19" s="8"/>
      <c r="AA19" s="8"/>
      <c r="AB19" s="8"/>
      <c r="AC19" s="8"/>
      <c r="AD19" s="8"/>
      <c r="AE19" s="8"/>
      <c r="AF19" s="8"/>
    </row>
    <row r="20" spans="2:32" ht="11" customHeight="1" x14ac:dyDescent="0.35">
      <c r="B20" s="5" t="s">
        <v>1476</v>
      </c>
      <c r="C20" s="5" t="s">
        <v>3563</v>
      </c>
      <c r="D20" s="8"/>
      <c r="E20" s="8"/>
      <c r="F20" s="8"/>
      <c r="G20" s="8"/>
      <c r="H20" s="8"/>
      <c r="I20" s="8"/>
      <c r="J20" s="8"/>
      <c r="K20" s="8"/>
      <c r="L20" s="8"/>
      <c r="M20" s="8"/>
      <c r="N20" s="8"/>
      <c r="O20" s="8"/>
      <c r="P20" s="8"/>
      <c r="Q20" s="8"/>
      <c r="R20" s="8"/>
      <c r="S20" s="8"/>
      <c r="T20" s="8"/>
      <c r="U20" s="8"/>
      <c r="V20" s="8"/>
      <c r="W20" s="8"/>
      <c r="X20" s="8"/>
      <c r="Y20" s="8"/>
      <c r="Z20" s="8"/>
      <c r="AA20" s="8"/>
      <c r="AB20" s="8"/>
      <c r="AC20" s="8"/>
      <c r="AD20" s="8"/>
      <c r="AE20" s="8"/>
      <c r="AF20" s="8"/>
    </row>
  </sheetData>
  <mergeCells count="11">
    <mergeCell ref="AH7:AH8"/>
    <mergeCell ref="AG7:AG8"/>
    <mergeCell ref="H6:H7"/>
    <mergeCell ref="G6:G7"/>
    <mergeCell ref="C1:C2"/>
    <mergeCell ref="F6:F7"/>
    <mergeCell ref="E6:E7"/>
    <mergeCell ref="I6:AF6"/>
    <mergeCell ref="D6:D7"/>
    <mergeCell ref="C6:C7"/>
    <mergeCell ref="D1:D2"/>
  </mergeCells>
  <dataValidations count="1">
    <dataValidation type="custom" allowBlank="1" showErrorMessage="1" errorTitle="Error" error="Data is of incorrect type!" sqref="C9:AF11" xr:uid="{00000000-0002-0000-5201-000002000000}">
      <formula1>ISNUMBER(C9)</formula1>
    </dataValidation>
  </dataValidations>
  <hyperlinks>
    <hyperlink ref="A1" location="'Table of Contents'!A1" display="S.26.14.01.05 - Life and Health underwriting risk - Health SCR and percentiles - Alternative block" xr:uid="{00000000-0004-0000-5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5201-000000000000}">
          <x14:formula1>
            <xm:f>Enumerations!$A$1082:$A$1082</xm:f>
          </x14:formula1>
          <xm:sqref>B3</xm:sqref>
        </x14:dataValidation>
        <x14:dataValidation type="list" allowBlank="1" showErrorMessage="1" errorTitle="Error" error="Data is of incorrect type!" xr:uid="{00000000-0002-0000-5201-000001000000}">
          <x14:formula1>
            <xm:f>Enumerations!$A$1083:$C$1083</xm:f>
          </x14:formula1>
          <xm:sqref>B4</xm:sqref>
        </x14:dataValidation>
      </x14:dataValidations>
    </ext>
  </extLst>
</worksheet>
</file>

<file path=xl/worksheets/sheet3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301-000000000000}">
  <sheetPr codeName="Sheet340">
    <pageSetUpPr autoPageBreaks="0"/>
  </sheetPr>
  <dimension ref="A1:D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6470</v>
      </c>
      <c r="C1" s="31" t="s">
        <v>20</v>
      </c>
    </row>
    <row r="2" spans="1:4" x14ac:dyDescent="0.35">
      <c r="C2" s="32"/>
    </row>
    <row r="3" spans="1:4" ht="10" customHeight="1" x14ac:dyDescent="0.35">
      <c r="A3" s="3" t="s">
        <v>2</v>
      </c>
      <c r="B3" s="2"/>
    </row>
    <row r="5" spans="1:4" ht="11" customHeight="1" x14ac:dyDescent="0.35">
      <c r="C5" s="3" t="s">
        <v>6471</v>
      </c>
      <c r="D5" s="33" t="s">
        <v>14</v>
      </c>
    </row>
    <row r="6" spans="1:4" ht="11" customHeight="1" x14ac:dyDescent="0.35">
      <c r="C6" s="4" t="s">
        <v>515</v>
      </c>
      <c r="D6" s="34"/>
    </row>
    <row r="7" spans="1:4" ht="11" customHeight="1" x14ac:dyDescent="0.35">
      <c r="A7" s="7" t="s">
        <v>6472</v>
      </c>
      <c r="B7" s="4" t="s">
        <v>518</v>
      </c>
      <c r="C7" s="6"/>
      <c r="D7" s="5" t="s">
        <v>6474</v>
      </c>
    </row>
    <row r="8" spans="1:4" ht="11" customHeight="1" x14ac:dyDescent="0.35">
      <c r="A8" s="7" t="s">
        <v>6473</v>
      </c>
      <c r="B8" s="9" t="s">
        <v>520</v>
      </c>
      <c r="C8" s="6"/>
      <c r="D8" s="5" t="s">
        <v>6475</v>
      </c>
    </row>
  </sheetData>
  <mergeCells count="2">
    <mergeCell ref="C1:C2"/>
    <mergeCell ref="D5:D6"/>
  </mergeCells>
  <hyperlinks>
    <hyperlink ref="A1" location="'Table of Contents'!A1" display="S.26.15.01.01 - Operational risk - Classification" xr:uid="{00000000-0004-0000-5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5301-000000000000}">
          <x14:formula1>
            <xm:f>Enumerations!$A$1084:$A$1084</xm:f>
          </x14:formula1>
          <xm:sqref>B3</xm:sqref>
        </x14:dataValidation>
        <x14:dataValidation type="list" allowBlank="1" showErrorMessage="1" errorTitle="Error" error="Data is of incorrect type!" xr:uid="{00000000-0002-0000-5301-000001000000}">
          <x14:formula1>
            <xm:f>Enumerations!$A$1085:$B$1085</xm:f>
          </x14:formula1>
          <xm:sqref>C7</xm:sqref>
        </x14:dataValidation>
        <x14:dataValidation type="list" allowBlank="1" showErrorMessage="1" errorTitle="Error" error="Data is of incorrect type!" xr:uid="{00000000-0002-0000-5301-000002000000}">
          <x14:formula1>
            <xm:f>Enumerations!$A$1086:$B$1086</xm:f>
          </x14:formula1>
          <xm:sqref>C8</xm:sqref>
        </x14:dataValidation>
      </x14:dataValidations>
    </ext>
  </extLst>
</worksheet>
</file>

<file path=xl/worksheets/sheet3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401-000000000000}">
  <sheetPr codeName="Sheet341">
    <pageSetUpPr autoPageBreaks="0"/>
  </sheetPr>
  <dimension ref="A1:T9"/>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20" width="15" customWidth="1"/>
  </cols>
  <sheetData>
    <row r="1" spans="1:20" ht="11" customHeight="1" x14ac:dyDescent="0.35">
      <c r="A1" s="1" t="s">
        <v>6480</v>
      </c>
      <c r="C1" s="31" t="s">
        <v>20</v>
      </c>
    </row>
    <row r="2" spans="1:20" x14ac:dyDescent="0.35">
      <c r="C2" s="32"/>
    </row>
    <row r="3" spans="1:20" ht="10" customHeight="1" x14ac:dyDescent="0.35">
      <c r="A3" s="3" t="s">
        <v>2</v>
      </c>
      <c r="B3" s="2"/>
    </row>
    <row r="5" spans="1:20" ht="11" customHeight="1" x14ac:dyDescent="0.35">
      <c r="D5" s="35" t="s">
        <v>6481</v>
      </c>
      <c r="E5" s="35" t="s">
        <v>6482</v>
      </c>
      <c r="F5" s="35" t="s">
        <v>6425</v>
      </c>
      <c r="G5" s="35" t="s">
        <v>4245</v>
      </c>
      <c r="H5" s="35" t="s">
        <v>6483</v>
      </c>
      <c r="I5" s="36"/>
      <c r="J5" s="36"/>
      <c r="K5" s="36"/>
      <c r="L5" s="36"/>
      <c r="M5" s="36"/>
      <c r="N5" s="36"/>
      <c r="O5" s="36"/>
      <c r="P5" s="36"/>
      <c r="Q5" s="36"/>
      <c r="R5" s="36"/>
      <c r="S5" s="36"/>
      <c r="T5" s="36"/>
    </row>
    <row r="6" spans="1:20" ht="11" customHeight="1" x14ac:dyDescent="0.35">
      <c r="D6" s="36"/>
      <c r="E6" s="36"/>
      <c r="F6" s="36"/>
      <c r="G6" s="36"/>
      <c r="H6" s="3" t="s">
        <v>6158</v>
      </c>
      <c r="I6" s="3" t="s">
        <v>6484</v>
      </c>
      <c r="J6" s="3" t="s">
        <v>6160</v>
      </c>
      <c r="K6" s="3" t="s">
        <v>6163</v>
      </c>
      <c r="L6" s="3" t="s">
        <v>6166</v>
      </c>
      <c r="M6" s="3" t="s">
        <v>6169</v>
      </c>
      <c r="N6" s="3" t="s">
        <v>6171</v>
      </c>
      <c r="O6" s="3" t="s">
        <v>6485</v>
      </c>
      <c r="P6" s="3" t="s">
        <v>6172</v>
      </c>
      <c r="Q6" s="3" t="s">
        <v>6175</v>
      </c>
      <c r="R6" s="3" t="s">
        <v>6176</v>
      </c>
      <c r="S6" s="3" t="s">
        <v>6177</v>
      </c>
      <c r="T6" s="3" t="s">
        <v>6178</v>
      </c>
    </row>
    <row r="7" spans="1:20" ht="15" customHeight="1" x14ac:dyDescent="0.35">
      <c r="A7" s="3" t="s">
        <v>6486</v>
      </c>
      <c r="B7" s="3" t="s">
        <v>6487</v>
      </c>
      <c r="C7" s="3" t="s">
        <v>6488</v>
      </c>
      <c r="D7" s="4" t="s">
        <v>1348</v>
      </c>
      <c r="E7" s="4" t="s">
        <v>1276</v>
      </c>
      <c r="F7" s="4" t="s">
        <v>1278</v>
      </c>
      <c r="G7" s="4" t="s">
        <v>1280</v>
      </c>
      <c r="H7" s="4" t="s">
        <v>1353</v>
      </c>
      <c r="I7" s="4" t="s">
        <v>1588</v>
      </c>
      <c r="J7" s="4" t="s">
        <v>1590</v>
      </c>
      <c r="K7" s="4" t="s">
        <v>1370</v>
      </c>
      <c r="L7" s="4" t="s">
        <v>1818</v>
      </c>
      <c r="M7" s="4" t="s">
        <v>1820</v>
      </c>
      <c r="N7" s="4" t="s">
        <v>1822</v>
      </c>
      <c r="O7" s="4" t="s">
        <v>1824</v>
      </c>
      <c r="P7" s="4" t="s">
        <v>1966</v>
      </c>
      <c r="Q7" s="4" t="s">
        <v>1967</v>
      </c>
      <c r="R7" s="4" t="s">
        <v>2007</v>
      </c>
      <c r="S7" s="4" t="s">
        <v>1826</v>
      </c>
      <c r="T7" s="4" t="s">
        <v>1890</v>
      </c>
    </row>
    <row r="8" spans="1:20" ht="15" customHeight="1" x14ac:dyDescent="0.35">
      <c r="A8" s="2"/>
      <c r="B8" s="2"/>
      <c r="C8" s="2"/>
      <c r="D8" s="6"/>
      <c r="E8" s="6"/>
      <c r="F8" s="6"/>
      <c r="G8" s="6"/>
      <c r="H8" s="6"/>
      <c r="I8" s="6"/>
      <c r="J8" s="6"/>
      <c r="K8" s="6"/>
      <c r="L8" s="6"/>
      <c r="M8" s="6"/>
      <c r="N8" s="6"/>
      <c r="O8" s="6"/>
      <c r="P8" s="6"/>
      <c r="Q8" s="6"/>
      <c r="R8" s="6"/>
      <c r="S8" s="6"/>
      <c r="T8" s="6"/>
    </row>
    <row r="9" spans="1:20" ht="11" customHeight="1" x14ac:dyDescent="0.35">
      <c r="C9" s="5" t="s">
        <v>14</v>
      </c>
      <c r="D9" s="5" t="s">
        <v>6489</v>
      </c>
      <c r="E9" s="5" t="s">
        <v>6490</v>
      </c>
      <c r="F9" s="5" t="s">
        <v>6491</v>
      </c>
      <c r="G9" s="5" t="s">
        <v>6492</v>
      </c>
      <c r="H9" s="5" t="s">
        <v>6493</v>
      </c>
      <c r="I9" s="5" t="s">
        <v>6494</v>
      </c>
      <c r="J9" s="5" t="s">
        <v>6495</v>
      </c>
      <c r="K9" s="5" t="s">
        <v>6496</v>
      </c>
      <c r="L9" s="5" t="s">
        <v>6497</v>
      </c>
      <c r="M9" s="5" t="s">
        <v>6498</v>
      </c>
      <c r="N9" s="5" t="s">
        <v>6499</v>
      </c>
      <c r="O9" s="5" t="s">
        <v>6500</v>
      </c>
      <c r="P9" s="5" t="s">
        <v>6501</v>
      </c>
      <c r="Q9" s="5" t="s">
        <v>6502</v>
      </c>
      <c r="R9" s="5" t="s">
        <v>6503</v>
      </c>
      <c r="S9" s="5" t="s">
        <v>6504</v>
      </c>
      <c r="T9" s="5" t="s">
        <v>6505</v>
      </c>
    </row>
  </sheetData>
  <mergeCells count="6">
    <mergeCell ref="G5:G6"/>
    <mergeCell ref="H5:T5"/>
    <mergeCell ref="C1:C2"/>
    <mergeCell ref="E5:E6"/>
    <mergeCell ref="F5:F6"/>
    <mergeCell ref="D5:D6"/>
  </mergeCells>
  <dataValidations count="1">
    <dataValidation type="custom" allowBlank="1" showErrorMessage="1" errorTitle="Error" error="Data is of incorrect type!" sqref="G8:T8" xr:uid="{00000000-0002-0000-5401-000004000000}">
      <formula1>ISNUMBER(G8)</formula1>
    </dataValidation>
  </dataValidations>
  <hyperlinks>
    <hyperlink ref="A1" location="'Table of Contents'!A1" display="S.26.15.01.02 - Internal model - Risk model data" xr:uid="{00000000-0004-0000-5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5401-000000000000}">
          <x14:formula1>
            <xm:f>Enumerations!$A$1087:$A$1087</xm:f>
          </x14:formula1>
          <xm:sqref>B3</xm:sqref>
        </x14:dataValidation>
        <x14:dataValidation type="list" allowBlank="1" showErrorMessage="1" errorTitle="Error" error="Data is of incorrect type!" xr:uid="{00000000-0002-0000-5401-000001000000}">
          <x14:formula1>
            <xm:f>Enumerations!$A$1088:$G$1088</xm:f>
          </x14:formula1>
          <xm:sqref>D8</xm:sqref>
        </x14:dataValidation>
        <x14:dataValidation type="list" allowBlank="1" showErrorMessage="1" errorTitle="Error" error="Data is of incorrect type!" xr:uid="{00000000-0002-0000-5401-000002000000}">
          <x14:formula1>
            <xm:f>Enumerations!$A$1089:$AA$1089</xm:f>
          </x14:formula1>
          <xm:sqref>E8</xm:sqref>
        </x14:dataValidation>
        <x14:dataValidation type="list" allowBlank="1" showErrorMessage="1" errorTitle="Error" error="Data is of incorrect type!" xr:uid="{00000000-0002-0000-5401-000003000000}">
          <x14:formula1>
            <xm:f>Enumerations!$A$1090:$G$1090</xm:f>
          </x14:formula1>
          <xm:sqref>F8</xm:sqref>
        </x14:dataValidation>
      </x14:dataValidations>
    </ext>
  </extLst>
</worksheet>
</file>

<file path=xl/worksheets/sheet3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501-000000000000}">
  <sheetPr codeName="Sheet342">
    <pageSetUpPr autoPageBreaks="0"/>
  </sheetPr>
  <dimension ref="A1:F12"/>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6547</v>
      </c>
      <c r="C1" s="31" t="s">
        <v>20</v>
      </c>
    </row>
    <row r="2" spans="1:6" x14ac:dyDescent="0.35">
      <c r="C2" s="32"/>
    </row>
    <row r="3" spans="1:6" ht="10" customHeight="1" x14ac:dyDescent="0.35">
      <c r="A3" s="3" t="s">
        <v>2</v>
      </c>
      <c r="B3" s="2"/>
    </row>
    <row r="5" spans="1:6" ht="11" customHeight="1" x14ac:dyDescent="0.35">
      <c r="C5" s="3" t="s">
        <v>4399</v>
      </c>
      <c r="D5" s="33" t="s">
        <v>14</v>
      </c>
      <c r="E5" s="33" t="s">
        <v>4941</v>
      </c>
      <c r="F5" s="33" t="s">
        <v>5754</v>
      </c>
    </row>
    <row r="6" spans="1:6" ht="11" customHeight="1" x14ac:dyDescent="0.35">
      <c r="C6" s="4" t="s">
        <v>1892</v>
      </c>
      <c r="D6" s="34"/>
      <c r="E6" s="34"/>
      <c r="F6" s="34"/>
    </row>
    <row r="7" spans="1:6" ht="11" customHeight="1" x14ac:dyDescent="0.35">
      <c r="A7" s="7" t="s">
        <v>6548</v>
      </c>
      <c r="B7" s="4" t="s">
        <v>522</v>
      </c>
      <c r="C7" s="6"/>
      <c r="D7" s="5" t="s">
        <v>5886</v>
      </c>
      <c r="E7" s="5" t="s">
        <v>4952</v>
      </c>
      <c r="F7" s="5" t="s">
        <v>6553</v>
      </c>
    </row>
    <row r="8" spans="1:6" ht="11" customHeight="1" x14ac:dyDescent="0.35">
      <c r="A8" s="7" t="s">
        <v>6549</v>
      </c>
      <c r="B8" s="4" t="s">
        <v>524</v>
      </c>
      <c r="C8" s="6"/>
      <c r="D8" s="5" t="s">
        <v>5886</v>
      </c>
      <c r="E8" s="5" t="s">
        <v>4949</v>
      </c>
      <c r="F8" s="5" t="s">
        <v>6553</v>
      </c>
    </row>
    <row r="9" spans="1:6" ht="11" customHeight="1" x14ac:dyDescent="0.35">
      <c r="A9" s="7" t="s">
        <v>6550</v>
      </c>
      <c r="B9" s="4" t="s">
        <v>885</v>
      </c>
      <c r="C9" s="6"/>
      <c r="D9" s="5" t="s">
        <v>5886</v>
      </c>
      <c r="E9" s="5" t="s">
        <v>4952</v>
      </c>
      <c r="F9" s="5" t="s">
        <v>6476</v>
      </c>
    </row>
    <row r="10" spans="1:6" ht="11" customHeight="1" x14ac:dyDescent="0.35">
      <c r="A10" s="7" t="s">
        <v>6551</v>
      </c>
      <c r="B10" s="4" t="s">
        <v>526</v>
      </c>
      <c r="C10" s="6"/>
      <c r="D10" s="5" t="s">
        <v>5886</v>
      </c>
      <c r="E10" s="5" t="s">
        <v>4949</v>
      </c>
      <c r="F10" s="5" t="s">
        <v>6476</v>
      </c>
    </row>
    <row r="11" spans="1:6" ht="11" customHeight="1" x14ac:dyDescent="0.35">
      <c r="A11" s="7" t="s">
        <v>6552</v>
      </c>
      <c r="B11" s="4" t="s">
        <v>954</v>
      </c>
      <c r="C11" s="6"/>
      <c r="D11" s="5" t="s">
        <v>5886</v>
      </c>
      <c r="E11" s="8"/>
      <c r="F11" s="8"/>
    </row>
    <row r="12" spans="1:6" ht="11" customHeight="1" x14ac:dyDescent="0.35">
      <c r="B12" s="5" t="s">
        <v>4942</v>
      </c>
      <c r="C12" s="5" t="s">
        <v>4999</v>
      </c>
    </row>
  </sheetData>
  <mergeCells count="4">
    <mergeCell ref="C1:C2"/>
    <mergeCell ref="F5:F6"/>
    <mergeCell ref="E5:E6"/>
    <mergeCell ref="D5:D6"/>
  </mergeCells>
  <dataValidations count="1">
    <dataValidation type="custom" allowBlank="1" showErrorMessage="1" errorTitle="Error" error="Data is of incorrect type!" sqref="C7:C11" xr:uid="{00000000-0002-0000-5501-000001000000}">
      <formula1>ISNUMBER(C7)</formula1>
    </dataValidation>
  </dataValidations>
  <hyperlinks>
    <hyperlink ref="A1" location="'Table of Contents'!A1" display="S.26.15.01.03 - Internal model - SCR" xr:uid="{00000000-0004-0000-5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5501-000000000000}">
          <x14:formula1>
            <xm:f>Enumerations!$A$1091:$A$1091</xm:f>
          </x14:formula1>
          <xm:sqref>B3</xm:sqref>
        </x14:dataValidation>
      </x14:dataValidations>
    </ext>
  </extLst>
</worksheet>
</file>

<file path=xl/worksheets/sheet34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601-000000000000}">
  <sheetPr codeName="Sheet343">
    <pageSetUpPr autoPageBreaks="0"/>
  </sheetPr>
  <dimension ref="A1:D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4" width="15" customWidth="1"/>
  </cols>
  <sheetData>
    <row r="1" spans="1:4" ht="12" customHeight="1" x14ac:dyDescent="0.35">
      <c r="A1" s="1" t="s">
        <v>6554</v>
      </c>
    </row>
    <row r="3" spans="1:4" ht="11" customHeight="1" x14ac:dyDescent="0.35">
      <c r="B3" s="3" t="s">
        <v>6555</v>
      </c>
      <c r="C3" s="3" t="s">
        <v>6556</v>
      </c>
      <c r="D3" s="3" t="s">
        <v>6557</v>
      </c>
    </row>
    <row r="4" spans="1:4" ht="15" customHeight="1" x14ac:dyDescent="0.35">
      <c r="A4" s="3" t="s">
        <v>6558</v>
      </c>
      <c r="B4" s="4" t="s">
        <v>1339</v>
      </c>
      <c r="C4" s="4" t="s">
        <v>1554</v>
      </c>
      <c r="D4" s="4" t="s">
        <v>1348</v>
      </c>
    </row>
    <row r="5" spans="1:4" ht="15" customHeight="1" x14ac:dyDescent="0.35">
      <c r="A5" s="2"/>
      <c r="B5" s="6"/>
      <c r="C5" s="6"/>
      <c r="D5" s="6"/>
    </row>
    <row r="6" spans="1:4" ht="11" customHeight="1" x14ac:dyDescent="0.35">
      <c r="A6" s="5" t="s">
        <v>14</v>
      </c>
      <c r="B6" s="5" t="s">
        <v>6559</v>
      </c>
      <c r="C6" s="5" t="s">
        <v>6560</v>
      </c>
      <c r="D6" s="5" t="s">
        <v>6561</v>
      </c>
    </row>
  </sheetData>
  <dataValidations count="1">
    <dataValidation type="custom" allowBlank="1" showErrorMessage="1" errorTitle="Error" error="Data is of incorrect type!" sqref="B5:C5" xr:uid="{00000000-0002-0000-5601-000000000000}">
      <formula1>ISNUMBER(DATEVALUE(TEXT(B5, "dd/mm/yyyy")))</formula1>
    </dataValidation>
  </dataValidations>
  <hyperlinks>
    <hyperlink ref="A1" location="'Table of Contents'!A1" display="S.26.16.01.01 - Model Changes - Model Change Policy" xr:uid="{00000000-0004-0000-5601-000000000000}"/>
  </hyperlinks>
  <pageMargins left="0.7" right="0.7" top="0.75" bottom="0.75" header="0.3" footer="0.3"/>
  <pageSetup firstPageNumber="0" orientation="portrait"/>
  <drawing r:id="rId1"/>
  <legacyDrawing r:id="rId2"/>
</worksheet>
</file>

<file path=xl/worksheets/sheet34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701-000000000000}">
  <sheetPr codeName="Sheet344">
    <pageSetUpPr autoPageBreaks="0"/>
  </sheetPr>
  <dimension ref="A1:Z7"/>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26" width="15" customWidth="1"/>
  </cols>
  <sheetData>
    <row r="1" spans="1:26" ht="12" customHeight="1" x14ac:dyDescent="0.35">
      <c r="A1" s="1" t="s">
        <v>6562</v>
      </c>
    </row>
    <row r="3" spans="1:26" ht="11" customHeight="1" x14ac:dyDescent="0.35">
      <c r="C3" s="35" t="s">
        <v>6563</v>
      </c>
      <c r="D3" s="36"/>
      <c r="E3" s="36"/>
      <c r="F3" s="36"/>
      <c r="G3" s="36"/>
      <c r="H3" s="36"/>
      <c r="I3" s="36"/>
      <c r="J3" s="36"/>
      <c r="K3" s="36"/>
      <c r="L3" s="36"/>
      <c r="M3" s="36"/>
      <c r="N3" s="36"/>
      <c r="O3" s="36"/>
      <c r="P3" s="36"/>
      <c r="Q3" s="36"/>
      <c r="R3" s="35" t="s">
        <v>6576</v>
      </c>
      <c r="S3" s="36"/>
      <c r="T3" s="36"/>
      <c r="U3" s="36"/>
      <c r="V3" s="36"/>
      <c r="W3" s="36"/>
      <c r="X3" s="36"/>
      <c r="Y3" s="36"/>
      <c r="Z3" s="36"/>
    </row>
    <row r="4" spans="1:26" ht="11" customHeight="1" x14ac:dyDescent="0.35">
      <c r="C4" s="3" t="s">
        <v>6555</v>
      </c>
      <c r="D4" s="3" t="s">
        <v>6556</v>
      </c>
      <c r="E4" s="3" t="s">
        <v>6557</v>
      </c>
      <c r="F4" s="3" t="s">
        <v>6564</v>
      </c>
      <c r="G4" s="3" t="s">
        <v>6565</v>
      </c>
      <c r="H4" s="3" t="s">
        <v>6566</v>
      </c>
      <c r="I4" s="3" t="s">
        <v>6567</v>
      </c>
      <c r="J4" s="3" t="s">
        <v>6568</v>
      </c>
      <c r="K4" s="3" t="s">
        <v>6569</v>
      </c>
      <c r="L4" s="3" t="s">
        <v>6570</v>
      </c>
      <c r="M4" s="3" t="s">
        <v>6571</v>
      </c>
      <c r="N4" s="3" t="s">
        <v>6572</v>
      </c>
      <c r="O4" s="3" t="s">
        <v>6573</v>
      </c>
      <c r="P4" s="3" t="s">
        <v>6574</v>
      </c>
      <c r="Q4" s="3" t="s">
        <v>6575</v>
      </c>
      <c r="R4" s="3" t="s">
        <v>6577</v>
      </c>
      <c r="S4" s="3" t="s">
        <v>6578</v>
      </c>
      <c r="T4" s="3" t="s">
        <v>6579</v>
      </c>
      <c r="U4" s="3" t="s">
        <v>6580</v>
      </c>
      <c r="V4" s="3" t="s">
        <v>6581</v>
      </c>
      <c r="W4" s="3" t="s">
        <v>6582</v>
      </c>
      <c r="X4" s="3" t="s">
        <v>6583</v>
      </c>
      <c r="Y4" s="3" t="s">
        <v>6584</v>
      </c>
      <c r="Z4" s="3" t="s">
        <v>6585</v>
      </c>
    </row>
    <row r="5" spans="1:26" ht="15" customHeight="1" x14ac:dyDescent="0.35">
      <c r="A5" s="3" t="s">
        <v>6586</v>
      </c>
      <c r="B5" s="3" t="s">
        <v>6587</v>
      </c>
      <c r="C5" s="4" t="s">
        <v>1339</v>
      </c>
      <c r="D5" s="4" t="s">
        <v>1554</v>
      </c>
      <c r="E5" s="4" t="s">
        <v>1348</v>
      </c>
      <c r="F5" s="4" t="s">
        <v>1276</v>
      </c>
      <c r="G5" s="4" t="s">
        <v>1278</v>
      </c>
      <c r="H5" s="4" t="s">
        <v>1280</v>
      </c>
      <c r="I5" s="4" t="s">
        <v>1353</v>
      </c>
      <c r="J5" s="4" t="s">
        <v>1588</v>
      </c>
      <c r="K5" s="4" t="s">
        <v>1590</v>
      </c>
      <c r="L5" s="4" t="s">
        <v>1370</v>
      </c>
      <c r="M5" s="4" t="s">
        <v>1818</v>
      </c>
      <c r="N5" s="4" t="s">
        <v>1820</v>
      </c>
      <c r="O5" s="4" t="s">
        <v>1822</v>
      </c>
      <c r="P5" s="4" t="s">
        <v>1824</v>
      </c>
      <c r="Q5" s="4" t="s">
        <v>1966</v>
      </c>
      <c r="R5" s="4" t="s">
        <v>1967</v>
      </c>
      <c r="S5" s="4" t="s">
        <v>2007</v>
      </c>
      <c r="T5" s="4" t="s">
        <v>1826</v>
      </c>
      <c r="U5" s="4" t="s">
        <v>1890</v>
      </c>
      <c r="V5" s="4" t="s">
        <v>1892</v>
      </c>
      <c r="W5" s="4" t="s">
        <v>1894</v>
      </c>
      <c r="X5" s="4" t="s">
        <v>1900</v>
      </c>
      <c r="Y5" s="4" t="s">
        <v>1903</v>
      </c>
      <c r="Z5" s="4" t="s">
        <v>1905</v>
      </c>
    </row>
    <row r="6" spans="1:26" ht="15" customHeight="1" x14ac:dyDescent="0.35">
      <c r="A6" s="2"/>
      <c r="B6" s="2"/>
      <c r="C6" s="6"/>
      <c r="D6" s="6"/>
      <c r="E6" s="6"/>
      <c r="F6" s="6"/>
      <c r="G6" s="6"/>
      <c r="H6" s="6"/>
      <c r="I6" s="6"/>
      <c r="J6" s="6"/>
      <c r="K6" s="6"/>
      <c r="L6" s="6"/>
      <c r="M6" s="6"/>
      <c r="N6" s="6"/>
      <c r="O6" s="6"/>
      <c r="P6" s="6"/>
      <c r="Q6" s="6"/>
      <c r="R6" s="6"/>
      <c r="S6" s="6"/>
      <c r="T6" s="6"/>
      <c r="U6" s="6"/>
      <c r="V6" s="6"/>
      <c r="W6" s="6"/>
      <c r="X6" s="6"/>
      <c r="Y6" s="6"/>
      <c r="Z6" s="6"/>
    </row>
    <row r="7" spans="1:26" ht="11" customHeight="1" x14ac:dyDescent="0.35">
      <c r="B7" s="5" t="s">
        <v>14</v>
      </c>
      <c r="C7" s="5" t="s">
        <v>6588</v>
      </c>
      <c r="D7" s="5" t="s">
        <v>6589</v>
      </c>
      <c r="E7" s="5" t="s">
        <v>6590</v>
      </c>
      <c r="F7" s="5" t="s">
        <v>6591</v>
      </c>
      <c r="G7" s="5" t="s">
        <v>6592</v>
      </c>
      <c r="H7" s="5" t="s">
        <v>6593</v>
      </c>
      <c r="I7" s="5" t="s">
        <v>6594</v>
      </c>
      <c r="J7" s="5" t="s">
        <v>6595</v>
      </c>
      <c r="K7" s="5" t="s">
        <v>6596</v>
      </c>
      <c r="L7" s="5" t="s">
        <v>6597</v>
      </c>
      <c r="M7" s="5" t="s">
        <v>6598</v>
      </c>
      <c r="N7" s="5" t="s">
        <v>6599</v>
      </c>
      <c r="O7" s="5" t="s">
        <v>6600</v>
      </c>
      <c r="P7" s="5" t="s">
        <v>6601</v>
      </c>
      <c r="Q7" s="5" t="s">
        <v>6602</v>
      </c>
      <c r="R7" s="5" t="s">
        <v>6603</v>
      </c>
      <c r="S7" s="5" t="s">
        <v>6604</v>
      </c>
      <c r="T7" s="5" t="s">
        <v>6605</v>
      </c>
      <c r="U7" s="5" t="s">
        <v>6606</v>
      </c>
      <c r="V7" s="5" t="s">
        <v>6607</v>
      </c>
      <c r="W7" s="5" t="s">
        <v>6608</v>
      </c>
      <c r="X7" s="5" t="s">
        <v>6609</v>
      </c>
      <c r="Y7" s="5" t="s">
        <v>6610</v>
      </c>
      <c r="Z7" s="5" t="s">
        <v>6611</v>
      </c>
    </row>
  </sheetData>
  <mergeCells count="2">
    <mergeCell ref="C3:Q3"/>
    <mergeCell ref="R3:Z3"/>
  </mergeCells>
  <dataValidations count="2">
    <dataValidation type="custom" allowBlank="1" showErrorMessage="1" errorTitle="Error" error="Data is of incorrect type!" sqref="S6 C6:D6" xr:uid="{00000000-0002-0000-5701-000000000000}">
      <formula1>ISNUMBER(DATEVALUE(TEXT(C6, "dd/mm/yyyy")))</formula1>
    </dataValidation>
    <dataValidation type="custom" allowBlank="1" showErrorMessage="1" errorTitle="Error" error="Data is of incorrect type!" sqref="R6 Y6:Z6 T6:W6" xr:uid="{00000000-0002-0000-5701-00000C000000}">
      <formula1>ISNUMBER(R6)</formula1>
    </dataValidation>
  </dataValidations>
  <hyperlinks>
    <hyperlink ref="A1" location="'Table of Contents'!A1" display="S.26.16.01.02 - Model Changes - Major changes" xr:uid="{00000000-0004-0000-5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0">
        <x14:dataValidation type="list" allowBlank="1" showErrorMessage="1" errorTitle="Error" error="Data is of incorrect type!" xr:uid="{00000000-0002-0000-5701-000002000000}">
          <x14:formula1>
            <xm:f>Enumerations!$A$1092:$D$1092</xm:f>
          </x14:formula1>
          <xm:sqref>F6</xm:sqref>
        </x14:dataValidation>
        <x14:dataValidation type="list" allowBlank="1" showErrorMessage="1" errorTitle="Error" error="Data is of incorrect type!" xr:uid="{00000000-0002-0000-5701-000003000000}">
          <x14:formula1>
            <xm:f>Enumerations!$A$1093:$B$1093</xm:f>
          </x14:formula1>
          <xm:sqref>H6</xm:sqref>
        </x14:dataValidation>
        <x14:dataValidation type="list" allowBlank="1" showErrorMessage="1" errorTitle="Error" error="Data is of incorrect type!" xr:uid="{00000000-0002-0000-5701-000004000000}">
          <x14:formula1>
            <xm:f>Enumerations!$A$1094:$B$1094</xm:f>
          </x14:formula1>
          <xm:sqref>I6</xm:sqref>
        </x14:dataValidation>
        <x14:dataValidation type="list" allowBlank="1" showErrorMessage="1" errorTitle="Error" error="Data is of incorrect type!" xr:uid="{00000000-0002-0000-5701-000005000000}">
          <x14:formula1>
            <xm:f>Enumerations!$A$1095:$B$1095</xm:f>
          </x14:formula1>
          <xm:sqref>J6</xm:sqref>
        </x14:dataValidation>
        <x14:dataValidation type="list" allowBlank="1" showErrorMessage="1" errorTitle="Error" error="Data is of incorrect type!" xr:uid="{00000000-0002-0000-5701-000006000000}">
          <x14:formula1>
            <xm:f>Enumerations!$A$1096:$B$1096</xm:f>
          </x14:formula1>
          <xm:sqref>K6</xm:sqref>
        </x14:dataValidation>
        <x14:dataValidation type="list" allowBlank="1" showErrorMessage="1" errorTitle="Error" error="Data is of incorrect type!" xr:uid="{00000000-0002-0000-5701-000007000000}">
          <x14:formula1>
            <xm:f>Enumerations!$A$1097:$B$1097</xm:f>
          </x14:formula1>
          <xm:sqref>L6</xm:sqref>
        </x14:dataValidation>
        <x14:dataValidation type="list" allowBlank="1" showErrorMessage="1" errorTitle="Error" error="Data is of incorrect type!" xr:uid="{00000000-0002-0000-5701-000008000000}">
          <x14:formula1>
            <xm:f>Enumerations!$A$1098:$B$1098</xm:f>
          </x14:formula1>
          <xm:sqref>M6</xm:sqref>
        </x14:dataValidation>
        <x14:dataValidation type="list" allowBlank="1" showErrorMessage="1" errorTitle="Error" error="Data is of incorrect type!" xr:uid="{00000000-0002-0000-5701-000009000000}">
          <x14:formula1>
            <xm:f>Enumerations!$A$1099:$B$1099</xm:f>
          </x14:formula1>
          <xm:sqref>N6</xm:sqref>
        </x14:dataValidation>
        <x14:dataValidation type="list" allowBlank="1" showErrorMessage="1" errorTitle="Error" error="Data is of incorrect type!" xr:uid="{00000000-0002-0000-5701-00000A000000}">
          <x14:formula1>
            <xm:f>Enumerations!$A$1100:$B$1100</xm:f>
          </x14:formula1>
          <xm:sqref>O6</xm:sqref>
        </x14:dataValidation>
        <x14:dataValidation type="list" allowBlank="1" showErrorMessage="1" errorTitle="Error" error="Data is of incorrect type!" xr:uid="{00000000-0002-0000-5701-00000B000000}">
          <x14:formula1>
            <xm:f>Enumerations!$A$1101:$C$1101</xm:f>
          </x14:formula1>
          <xm:sqref>Q6</xm:sqref>
        </x14:dataValidation>
      </x14:dataValidations>
    </ext>
  </extLst>
</worksheet>
</file>

<file path=xl/worksheets/sheet34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801-000000000000}">
  <sheetPr codeName="Sheet345">
    <pageSetUpPr autoPageBreaks="0"/>
  </sheetPr>
  <dimension ref="A1:J9"/>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0" width="15" customWidth="1"/>
  </cols>
  <sheetData>
    <row r="1" spans="1:10" ht="12" customHeight="1" x14ac:dyDescent="0.35">
      <c r="A1" s="1" t="s">
        <v>6621</v>
      </c>
    </row>
    <row r="3" spans="1:10" ht="11" customHeight="1" x14ac:dyDescent="0.35">
      <c r="C3" s="3" t="s">
        <v>6581</v>
      </c>
      <c r="D3" s="3" t="s">
        <v>6582</v>
      </c>
      <c r="E3" s="3" t="s">
        <v>6622</v>
      </c>
      <c r="F3" s="3" t="s">
        <v>6623</v>
      </c>
      <c r="G3" s="3" t="s">
        <v>6624</v>
      </c>
      <c r="H3" s="3" t="s">
        <v>6625</v>
      </c>
      <c r="I3" s="3" t="s">
        <v>6626</v>
      </c>
      <c r="J3" s="15" t="s">
        <v>6627</v>
      </c>
    </row>
    <row r="4" spans="1:10" ht="11" customHeight="1" x14ac:dyDescent="0.35">
      <c r="C4" s="4" t="s">
        <v>1892</v>
      </c>
      <c r="D4" s="4" t="s">
        <v>1894</v>
      </c>
      <c r="E4" s="4" t="s">
        <v>1896</v>
      </c>
      <c r="F4" s="4" t="s">
        <v>1898</v>
      </c>
      <c r="G4" s="4" t="s">
        <v>2015</v>
      </c>
      <c r="H4" s="4" t="s">
        <v>1906</v>
      </c>
      <c r="I4" s="4" t="s">
        <v>2031</v>
      </c>
      <c r="J4" s="9" t="s">
        <v>2033</v>
      </c>
    </row>
    <row r="5" spans="1:10" ht="11" customHeight="1" x14ac:dyDescent="0.35">
      <c r="A5" s="7" t="s">
        <v>6628</v>
      </c>
      <c r="B5" s="4" t="s">
        <v>518</v>
      </c>
      <c r="C5" s="6"/>
      <c r="D5" s="6"/>
      <c r="E5" s="6"/>
      <c r="F5" s="6"/>
      <c r="G5" s="6"/>
      <c r="H5" s="6"/>
      <c r="I5" s="6"/>
      <c r="J5" s="6"/>
    </row>
    <row r="6" spans="1:10" ht="11" customHeight="1" x14ac:dyDescent="0.35">
      <c r="B6" s="5" t="s">
        <v>14</v>
      </c>
      <c r="C6" s="5" t="s">
        <v>6633</v>
      </c>
      <c r="D6" s="5" t="s">
        <v>6633</v>
      </c>
      <c r="E6" s="5" t="s">
        <v>6636</v>
      </c>
      <c r="F6" s="5" t="s">
        <v>6636</v>
      </c>
      <c r="G6" s="5" t="s">
        <v>6629</v>
      </c>
      <c r="H6" s="5" t="s">
        <v>6630</v>
      </c>
      <c r="I6" s="5" t="s">
        <v>6631</v>
      </c>
      <c r="J6" s="5" t="s">
        <v>6632</v>
      </c>
    </row>
    <row r="7" spans="1:10" ht="11" customHeight="1" x14ac:dyDescent="0.35">
      <c r="B7" s="5" t="s">
        <v>5461</v>
      </c>
      <c r="C7" s="8"/>
      <c r="D7" s="8"/>
      <c r="E7" s="5" t="s">
        <v>5474</v>
      </c>
      <c r="F7" s="5" t="s">
        <v>5475</v>
      </c>
      <c r="G7" s="8"/>
      <c r="H7" s="8"/>
      <c r="I7" s="8"/>
      <c r="J7" s="8"/>
    </row>
    <row r="8" spans="1:10" ht="11" customHeight="1" x14ac:dyDescent="0.35">
      <c r="B8" s="5" t="s">
        <v>493</v>
      </c>
      <c r="C8" s="5" t="s">
        <v>495</v>
      </c>
      <c r="D8" s="5" t="s">
        <v>495</v>
      </c>
      <c r="E8" s="5" t="s">
        <v>495</v>
      </c>
      <c r="F8" s="5" t="s">
        <v>495</v>
      </c>
      <c r="G8" s="8"/>
      <c r="H8" s="8"/>
      <c r="I8" s="8"/>
      <c r="J8" s="8"/>
    </row>
    <row r="9" spans="1:10" ht="11" customHeight="1" x14ac:dyDescent="0.35">
      <c r="B9" s="5" t="s">
        <v>5105</v>
      </c>
      <c r="C9" s="5" t="s">
        <v>6634</v>
      </c>
      <c r="D9" s="5" t="s">
        <v>6635</v>
      </c>
      <c r="E9" s="5" t="s">
        <v>6635</v>
      </c>
      <c r="F9" s="5" t="s">
        <v>6635</v>
      </c>
      <c r="G9" s="8"/>
      <c r="H9" s="8"/>
      <c r="I9" s="8"/>
      <c r="J9" s="8"/>
    </row>
  </sheetData>
  <dataValidations count="2">
    <dataValidation type="custom" allowBlank="1" showErrorMessage="1" errorTitle="Error" error="Data is of incorrect type!" sqref="C5:F5" xr:uid="{00000000-0002-0000-5801-000000000000}">
      <formula1>ISNUMBER(C5)</formula1>
    </dataValidation>
    <dataValidation type="custom" allowBlank="1" showErrorMessage="1" errorTitle="Error" error="Data is of incorrect type!" sqref="G5" xr:uid="{00000000-0002-0000-5801-000004000000}">
      <formula1>MOD(G5,1)=0</formula1>
    </dataValidation>
  </dataValidations>
  <hyperlinks>
    <hyperlink ref="A1" location="'Table of Contents'!A1" display="S.26.16.01.03 - Model Changes - Minor Changes" xr:uid="{00000000-0004-0000-5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5801-000005000000}">
          <x14:formula1>
            <xm:f>Enumerations!$A$1102:$B$1102</xm:f>
          </x14:formula1>
          <xm:sqref>I5</xm:sqref>
        </x14:dataValidation>
      </x14:dataValidations>
    </ext>
  </extLst>
</worksheet>
</file>

<file path=xl/worksheets/sheet34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901-000000000000}">
  <sheetPr codeName="Sheet346">
    <pageSetUpPr autoPageBreaks="0"/>
  </sheetPr>
  <dimension ref="A1:I34"/>
  <sheetViews>
    <sheetView showGridLines="0" zoomScale="80" zoomScaleNormal="80" workbookViewId="0">
      <pane xSplit="4" ySplit="6" topLeftCell="E7" activePane="bottomRight" state="frozen"/>
      <selection pane="topRight" activeCell="E1" sqref="E1"/>
      <selection pane="bottomLeft" activeCell="A7" sqref="A7"/>
      <selection pane="bottomRight"/>
    </sheetView>
  </sheetViews>
  <sheetFormatPr defaultRowHeight="14.5" x14ac:dyDescent="0.35"/>
  <cols>
    <col min="1" max="9" width="15" customWidth="1"/>
  </cols>
  <sheetData>
    <row r="1" spans="1:9" ht="11" customHeight="1" x14ac:dyDescent="0.35">
      <c r="A1" s="1" t="s">
        <v>6639</v>
      </c>
      <c r="C1" s="31" t="s">
        <v>20</v>
      </c>
    </row>
    <row r="2" spans="1:9" x14ac:dyDescent="0.35">
      <c r="C2" s="32"/>
    </row>
    <row r="3" spans="1:9" ht="10" customHeight="1" x14ac:dyDescent="0.35">
      <c r="A3" s="3" t="s">
        <v>2</v>
      </c>
      <c r="B3" s="2"/>
    </row>
    <row r="5" spans="1:9" ht="11" customHeight="1" x14ac:dyDescent="0.35">
      <c r="E5" s="3" t="s">
        <v>6640</v>
      </c>
      <c r="F5" s="3" t="s">
        <v>6641</v>
      </c>
      <c r="G5" s="3" t="s">
        <v>6642</v>
      </c>
      <c r="H5" s="33" t="s">
        <v>4941</v>
      </c>
      <c r="I5" s="33" t="s">
        <v>4942</v>
      </c>
    </row>
    <row r="6" spans="1:9" ht="11" customHeight="1" x14ac:dyDescent="0.35">
      <c r="E6" s="4" t="s">
        <v>515</v>
      </c>
      <c r="F6" s="4" t="s">
        <v>1332</v>
      </c>
      <c r="G6" s="4" t="s">
        <v>1339</v>
      </c>
      <c r="H6" s="34"/>
      <c r="I6" s="34"/>
    </row>
    <row r="7" spans="1:9" ht="11" customHeight="1" x14ac:dyDescent="0.35">
      <c r="A7" s="37" t="s">
        <v>6643</v>
      </c>
      <c r="B7" s="38" t="s">
        <v>6644</v>
      </c>
      <c r="C7" s="10"/>
      <c r="D7" s="4" t="s">
        <v>518</v>
      </c>
      <c r="E7" s="6"/>
      <c r="F7" s="6"/>
      <c r="G7" s="6"/>
      <c r="H7" s="8"/>
      <c r="I7" s="5" t="s">
        <v>5766</v>
      </c>
    </row>
    <row r="8" spans="1:9" ht="11" customHeight="1" x14ac:dyDescent="0.35">
      <c r="A8" s="36"/>
      <c r="B8" s="36"/>
      <c r="C8" s="7" t="s">
        <v>5708</v>
      </c>
      <c r="D8" s="4" t="s">
        <v>520</v>
      </c>
      <c r="E8" s="6"/>
      <c r="F8" s="6"/>
      <c r="G8" s="6"/>
      <c r="H8" s="8"/>
      <c r="I8" s="5" t="s">
        <v>5713</v>
      </c>
    </row>
    <row r="9" spans="1:9" ht="11" customHeight="1" x14ac:dyDescent="0.35">
      <c r="A9" s="36"/>
      <c r="B9" s="36"/>
      <c r="C9" s="7" t="s">
        <v>5710</v>
      </c>
      <c r="D9" s="4" t="s">
        <v>522</v>
      </c>
      <c r="E9" s="6"/>
      <c r="F9" s="6"/>
      <c r="G9" s="6"/>
      <c r="H9" s="8"/>
      <c r="I9" s="5" t="s">
        <v>5715</v>
      </c>
    </row>
    <row r="10" spans="1:9" ht="11" customHeight="1" x14ac:dyDescent="0.35">
      <c r="A10" s="36"/>
      <c r="B10" s="36"/>
      <c r="C10" s="7" t="s">
        <v>5711</v>
      </c>
      <c r="D10" s="4" t="s">
        <v>524</v>
      </c>
      <c r="E10" s="6"/>
      <c r="F10" s="6"/>
      <c r="G10" s="6"/>
      <c r="H10" s="8"/>
      <c r="I10" s="5" t="s">
        <v>5716</v>
      </c>
    </row>
    <row r="11" spans="1:9" ht="11" customHeight="1" x14ac:dyDescent="0.35">
      <c r="A11" s="36"/>
      <c r="B11" s="36"/>
      <c r="C11" s="7" t="s">
        <v>5709</v>
      </c>
      <c r="D11" s="4" t="s">
        <v>885</v>
      </c>
      <c r="E11" s="6"/>
      <c r="F11" s="6"/>
      <c r="G11" s="6"/>
      <c r="H11" s="8"/>
      <c r="I11" s="5" t="s">
        <v>5714</v>
      </c>
    </row>
    <row r="12" spans="1:9" ht="11" customHeight="1" x14ac:dyDescent="0.35">
      <c r="A12" s="36"/>
      <c r="B12" s="36"/>
      <c r="C12" s="7" t="s">
        <v>5712</v>
      </c>
      <c r="D12" s="4" t="s">
        <v>526</v>
      </c>
      <c r="E12" s="6"/>
      <c r="F12" s="6"/>
      <c r="G12" s="6"/>
      <c r="H12" s="8"/>
      <c r="I12" s="5" t="s">
        <v>5717</v>
      </c>
    </row>
    <row r="13" spans="1:9" ht="11" customHeight="1" x14ac:dyDescent="0.35">
      <c r="A13" s="36"/>
      <c r="B13" s="36"/>
      <c r="C13" s="7" t="s">
        <v>6645</v>
      </c>
      <c r="D13" s="4" t="s">
        <v>954</v>
      </c>
      <c r="E13" s="6"/>
      <c r="F13" s="6"/>
      <c r="G13" s="6"/>
      <c r="H13" s="5" t="s">
        <v>4949</v>
      </c>
      <c r="I13" s="5" t="s">
        <v>5766</v>
      </c>
    </row>
    <row r="14" spans="1:9" ht="11" customHeight="1" x14ac:dyDescent="0.35">
      <c r="A14" s="36"/>
      <c r="B14" s="37" t="s">
        <v>6646</v>
      </c>
      <c r="C14" s="36"/>
      <c r="D14" s="4" t="s">
        <v>956</v>
      </c>
      <c r="E14" s="6"/>
      <c r="F14" s="6"/>
      <c r="G14" s="6"/>
      <c r="H14" s="8"/>
      <c r="I14" s="5" t="s">
        <v>6661</v>
      </c>
    </row>
    <row r="15" spans="1:9" ht="11" customHeight="1" x14ac:dyDescent="0.35">
      <c r="A15" s="36"/>
      <c r="B15" s="38" t="s">
        <v>6647</v>
      </c>
      <c r="C15" s="10"/>
      <c r="D15" s="4" t="s">
        <v>960</v>
      </c>
      <c r="E15" s="6"/>
      <c r="F15" s="6"/>
      <c r="G15" s="6"/>
      <c r="H15" s="8"/>
      <c r="I15" s="5" t="s">
        <v>5767</v>
      </c>
    </row>
    <row r="16" spans="1:9" ht="11" customHeight="1" x14ac:dyDescent="0.35">
      <c r="A16" s="36"/>
      <c r="B16" s="36"/>
      <c r="C16" s="7" t="s">
        <v>5583</v>
      </c>
      <c r="D16" s="4" t="s">
        <v>528</v>
      </c>
      <c r="E16" s="6"/>
      <c r="F16" s="6"/>
      <c r="G16" s="6"/>
      <c r="H16" s="8"/>
      <c r="I16" s="5" t="s">
        <v>6662</v>
      </c>
    </row>
    <row r="17" spans="1:9" ht="11" customHeight="1" x14ac:dyDescent="0.35">
      <c r="A17" s="36"/>
      <c r="B17" s="36"/>
      <c r="C17" s="7" t="s">
        <v>6648</v>
      </c>
      <c r="D17" s="4" t="s">
        <v>536</v>
      </c>
      <c r="E17" s="6"/>
      <c r="F17" s="6"/>
      <c r="G17" s="6"/>
      <c r="H17" s="8"/>
      <c r="I17" s="5" t="s">
        <v>6663</v>
      </c>
    </row>
    <row r="18" spans="1:9" ht="11" customHeight="1" x14ac:dyDescent="0.35">
      <c r="A18" s="36"/>
      <c r="B18" s="36"/>
      <c r="C18" s="7" t="s">
        <v>6649</v>
      </c>
      <c r="D18" s="4" t="s">
        <v>794</v>
      </c>
      <c r="E18" s="6"/>
      <c r="F18" s="6"/>
      <c r="G18" s="6"/>
      <c r="H18" s="8"/>
      <c r="I18" s="5" t="s">
        <v>6664</v>
      </c>
    </row>
    <row r="19" spans="1:9" ht="11" customHeight="1" x14ac:dyDescent="0.35">
      <c r="A19" s="36"/>
      <c r="B19" s="36"/>
      <c r="C19" s="7" t="s">
        <v>6650</v>
      </c>
      <c r="D19" s="4" t="s">
        <v>965</v>
      </c>
      <c r="E19" s="6"/>
      <c r="F19" s="6"/>
      <c r="G19" s="6"/>
      <c r="H19" s="8"/>
      <c r="I19" s="5" t="s">
        <v>6665</v>
      </c>
    </row>
    <row r="20" spans="1:9" ht="11" customHeight="1" x14ac:dyDescent="0.35">
      <c r="A20" s="36"/>
      <c r="B20" s="36"/>
      <c r="C20" s="7" t="s">
        <v>6651</v>
      </c>
      <c r="D20" s="4" t="s">
        <v>538</v>
      </c>
      <c r="E20" s="6"/>
      <c r="F20" s="6"/>
      <c r="G20" s="6"/>
      <c r="H20" s="8"/>
      <c r="I20" s="5" t="s">
        <v>6666</v>
      </c>
    </row>
    <row r="21" spans="1:9" ht="11" customHeight="1" x14ac:dyDescent="0.35">
      <c r="A21" s="36"/>
      <c r="B21" s="36"/>
      <c r="C21" s="7" t="s">
        <v>6652</v>
      </c>
      <c r="D21" s="4" t="s">
        <v>540</v>
      </c>
      <c r="E21" s="6"/>
      <c r="F21" s="6"/>
      <c r="G21" s="6"/>
      <c r="H21" s="8"/>
      <c r="I21" s="5" t="s">
        <v>6667</v>
      </c>
    </row>
    <row r="22" spans="1:9" ht="11" customHeight="1" x14ac:dyDescent="0.35">
      <c r="A22" s="36"/>
      <c r="B22" s="36"/>
      <c r="C22" s="7" t="s">
        <v>6645</v>
      </c>
      <c r="D22" s="4" t="s">
        <v>544</v>
      </c>
      <c r="E22" s="6"/>
      <c r="F22" s="6"/>
      <c r="G22" s="6"/>
      <c r="H22" s="5" t="s">
        <v>4949</v>
      </c>
      <c r="I22" s="5" t="s">
        <v>5767</v>
      </c>
    </row>
    <row r="23" spans="1:9" ht="11" customHeight="1" x14ac:dyDescent="0.35">
      <c r="A23" s="36"/>
      <c r="B23" s="38" t="s">
        <v>6412</v>
      </c>
      <c r="C23" s="10"/>
      <c r="D23" s="4" t="s">
        <v>546</v>
      </c>
      <c r="E23" s="6"/>
      <c r="F23" s="6"/>
      <c r="G23" s="6"/>
      <c r="H23" s="8"/>
      <c r="I23" s="5" t="s">
        <v>6401</v>
      </c>
    </row>
    <row r="24" spans="1:9" ht="11" customHeight="1" x14ac:dyDescent="0.35">
      <c r="A24" s="36"/>
      <c r="B24" s="36"/>
      <c r="C24" s="7" t="s">
        <v>6645</v>
      </c>
      <c r="D24" s="4" t="s">
        <v>970</v>
      </c>
      <c r="E24" s="6"/>
      <c r="F24" s="6"/>
      <c r="G24" s="6"/>
      <c r="H24" s="5" t="s">
        <v>4949</v>
      </c>
      <c r="I24" s="5" t="s">
        <v>6401</v>
      </c>
    </row>
    <row r="25" spans="1:9" ht="11" customHeight="1" x14ac:dyDescent="0.35">
      <c r="A25" s="36"/>
      <c r="B25" s="38" t="s">
        <v>6653</v>
      </c>
      <c r="C25" s="10"/>
      <c r="D25" s="4" t="s">
        <v>548</v>
      </c>
      <c r="E25" s="6"/>
      <c r="F25" s="6"/>
      <c r="G25" s="6"/>
      <c r="H25" s="5" t="s">
        <v>4952</v>
      </c>
      <c r="I25" s="5" t="s">
        <v>5607</v>
      </c>
    </row>
    <row r="26" spans="1:9" ht="11" customHeight="1" x14ac:dyDescent="0.35">
      <c r="A26" s="36"/>
      <c r="B26" s="36"/>
      <c r="C26" s="7" t="s">
        <v>6654</v>
      </c>
      <c r="D26" s="4" t="s">
        <v>550</v>
      </c>
      <c r="E26" s="6"/>
      <c r="F26" s="6"/>
      <c r="G26" s="6"/>
      <c r="H26" s="5" t="s">
        <v>4949</v>
      </c>
      <c r="I26" s="5" t="s">
        <v>5607</v>
      </c>
    </row>
    <row r="27" spans="1:9" ht="11" customHeight="1" x14ac:dyDescent="0.35">
      <c r="A27" s="36"/>
      <c r="B27" s="37" t="s">
        <v>6655</v>
      </c>
      <c r="C27" s="36"/>
      <c r="D27" s="4" t="s">
        <v>552</v>
      </c>
      <c r="E27" s="6"/>
      <c r="F27" s="6"/>
      <c r="G27" s="6"/>
      <c r="H27" s="8"/>
      <c r="I27" s="5" t="s">
        <v>5607</v>
      </c>
    </row>
    <row r="28" spans="1:9" ht="11" customHeight="1" x14ac:dyDescent="0.35">
      <c r="A28" s="37" t="s">
        <v>6656</v>
      </c>
      <c r="B28" s="38" t="s">
        <v>6657</v>
      </c>
      <c r="C28" s="10"/>
      <c r="D28" s="4" t="s">
        <v>570</v>
      </c>
      <c r="E28" s="6"/>
      <c r="F28" s="6"/>
      <c r="G28" s="6"/>
      <c r="H28" s="8"/>
      <c r="I28" s="5" t="s">
        <v>5525</v>
      </c>
    </row>
    <row r="29" spans="1:9" ht="11" customHeight="1" x14ac:dyDescent="0.35">
      <c r="A29" s="36"/>
      <c r="B29" s="36"/>
      <c r="C29" s="7" t="s">
        <v>6658</v>
      </c>
      <c r="D29" s="4" t="s">
        <v>572</v>
      </c>
      <c r="E29" s="6"/>
      <c r="F29" s="6"/>
      <c r="G29" s="6"/>
      <c r="H29" s="8"/>
      <c r="I29" s="5" t="s">
        <v>5522</v>
      </c>
    </row>
    <row r="30" spans="1:9" ht="11" customHeight="1" x14ac:dyDescent="0.35">
      <c r="A30" s="36"/>
      <c r="B30" s="36"/>
      <c r="C30" s="7" t="s">
        <v>6659</v>
      </c>
      <c r="D30" s="4" t="s">
        <v>574</v>
      </c>
      <c r="E30" s="6"/>
      <c r="F30" s="6"/>
      <c r="G30" s="6"/>
      <c r="H30" s="8"/>
      <c r="I30" s="5" t="s">
        <v>5523</v>
      </c>
    </row>
    <row r="31" spans="1:9" ht="11" customHeight="1" x14ac:dyDescent="0.35">
      <c r="A31" s="36"/>
      <c r="B31" s="36"/>
      <c r="C31" s="7" t="s">
        <v>6660</v>
      </c>
      <c r="D31" s="4" t="s">
        <v>576</v>
      </c>
      <c r="E31" s="6"/>
      <c r="F31" s="6"/>
      <c r="G31" s="6"/>
      <c r="H31" s="8"/>
      <c r="I31" s="5" t="s">
        <v>5524</v>
      </c>
    </row>
    <row r="32" spans="1:9" ht="11" customHeight="1" x14ac:dyDescent="0.35">
      <c r="A32" s="36"/>
      <c r="B32" s="36"/>
      <c r="C32" s="7" t="s">
        <v>6654</v>
      </c>
      <c r="D32" s="4" t="s">
        <v>1417</v>
      </c>
      <c r="E32" s="6"/>
      <c r="F32" s="6"/>
      <c r="G32" s="6"/>
      <c r="H32" s="5" t="s">
        <v>4949</v>
      </c>
      <c r="I32" s="5" t="s">
        <v>5525</v>
      </c>
    </row>
    <row r="33" spans="4:7" ht="11" customHeight="1" x14ac:dyDescent="0.35">
      <c r="D33" s="5" t="s">
        <v>14</v>
      </c>
      <c r="E33" s="5" t="s">
        <v>5509</v>
      </c>
      <c r="F33" s="5" t="s">
        <v>6668</v>
      </c>
      <c r="G33" s="5" t="s">
        <v>5443</v>
      </c>
    </row>
    <row r="34" spans="4:7" ht="11" customHeight="1" x14ac:dyDescent="0.35">
      <c r="D34" s="5" t="s">
        <v>4953</v>
      </c>
      <c r="E34" s="5" t="s">
        <v>4957</v>
      </c>
      <c r="F34" s="5" t="s">
        <v>4957</v>
      </c>
      <c r="G34" s="5" t="s">
        <v>4957</v>
      </c>
    </row>
  </sheetData>
  <mergeCells count="12">
    <mergeCell ref="A28:A32"/>
    <mergeCell ref="C1:C2"/>
    <mergeCell ref="A7:A27"/>
    <mergeCell ref="B7:B13"/>
    <mergeCell ref="B23:B24"/>
    <mergeCell ref="B28:B32"/>
    <mergeCell ref="B27:C27"/>
    <mergeCell ref="I5:I6"/>
    <mergeCell ref="B25:B26"/>
    <mergeCell ref="B14:C14"/>
    <mergeCell ref="H5:H6"/>
    <mergeCell ref="B15:B22"/>
  </mergeCells>
  <dataValidations count="1">
    <dataValidation type="custom" allowBlank="1" showErrorMessage="1" errorTitle="Error" error="Data is of incorrect type!" sqref="E7:G32" xr:uid="{00000000-0002-0000-5901-000001000000}">
      <formula1>ISNUMBER(E7)</formula1>
    </dataValidation>
  </dataValidations>
  <hyperlinks>
    <hyperlink ref="A1" location="'Table of Contents'!A1" display="S.27.01.01.01 - Non-life and Health catastrophe risk - Summary" xr:uid="{00000000-0004-0000-5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5901-000000000000}">
          <x14:formula1>
            <xm:f>Enumerations!$A$1103:$A$1103</xm:f>
          </x14:formula1>
          <xm:sqref>B3</xm:sqref>
        </x14:dataValidation>
      </x14:dataValidations>
    </ext>
  </extLst>
</worksheet>
</file>

<file path=xl/worksheets/sheet34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A01-000000000000}">
  <sheetPr codeName="Sheet347">
    <pageSetUpPr autoPageBreaks="0"/>
  </sheetPr>
  <dimension ref="A1:N57"/>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4" width="15" customWidth="1"/>
  </cols>
  <sheetData>
    <row r="1" spans="1:14" ht="11" customHeight="1" x14ac:dyDescent="0.35">
      <c r="A1" s="1" t="s">
        <v>6669</v>
      </c>
      <c r="C1" s="31" t="s">
        <v>20</v>
      </c>
    </row>
    <row r="2" spans="1:14" x14ac:dyDescent="0.35">
      <c r="C2" s="32"/>
    </row>
    <row r="3" spans="1:14" ht="10" customHeight="1" x14ac:dyDescent="0.35">
      <c r="A3" s="3" t="s">
        <v>2</v>
      </c>
      <c r="B3" s="2"/>
    </row>
    <row r="5" spans="1:14" ht="11" customHeight="1" x14ac:dyDescent="0.35">
      <c r="D5" s="3" t="s">
        <v>6671</v>
      </c>
      <c r="E5" s="3" t="s">
        <v>6672</v>
      </c>
      <c r="F5" s="3" t="s">
        <v>6673</v>
      </c>
      <c r="G5" s="3" t="s">
        <v>6674</v>
      </c>
      <c r="H5" s="3" t="s">
        <v>6675</v>
      </c>
      <c r="I5" s="3" t="s">
        <v>6676</v>
      </c>
      <c r="J5" s="3" t="s">
        <v>6677</v>
      </c>
      <c r="K5" s="3" t="s">
        <v>6678</v>
      </c>
      <c r="L5" s="3" t="s">
        <v>6679</v>
      </c>
      <c r="M5" s="33" t="s">
        <v>4941</v>
      </c>
      <c r="N5" s="33" t="s">
        <v>6372</v>
      </c>
    </row>
    <row r="6" spans="1:14" ht="11" customHeight="1" x14ac:dyDescent="0.35">
      <c r="D6" s="4" t="s">
        <v>1554</v>
      </c>
      <c r="E6" s="4" t="s">
        <v>1348</v>
      </c>
      <c r="F6" s="4" t="s">
        <v>1276</v>
      </c>
      <c r="G6" s="4" t="s">
        <v>1278</v>
      </c>
      <c r="H6" s="4" t="s">
        <v>1280</v>
      </c>
      <c r="I6" s="4" t="s">
        <v>1353</v>
      </c>
      <c r="J6" s="4" t="s">
        <v>1588</v>
      </c>
      <c r="K6" s="4" t="s">
        <v>1590</v>
      </c>
      <c r="L6" s="4" t="s">
        <v>1370</v>
      </c>
      <c r="M6" s="34"/>
      <c r="N6" s="34"/>
    </row>
    <row r="7" spans="1:14" ht="11" customHeight="1" x14ac:dyDescent="0.35">
      <c r="A7" s="37" t="s">
        <v>6680</v>
      </c>
      <c r="B7" s="7" t="s">
        <v>6681</v>
      </c>
      <c r="C7" s="4" t="s">
        <v>584</v>
      </c>
      <c r="D7" s="12"/>
      <c r="E7" s="6"/>
      <c r="F7" s="6"/>
      <c r="G7" s="6"/>
      <c r="H7" s="6"/>
      <c r="I7" s="6"/>
      <c r="J7" s="6"/>
      <c r="K7" s="6"/>
      <c r="L7" s="6"/>
      <c r="M7" s="8"/>
      <c r="N7" s="5" t="s">
        <v>36</v>
      </c>
    </row>
    <row r="8" spans="1:14" ht="11" customHeight="1" x14ac:dyDescent="0.35">
      <c r="A8" s="36"/>
      <c r="B8" s="7" t="s">
        <v>6682</v>
      </c>
      <c r="C8" s="4" t="s">
        <v>586</v>
      </c>
      <c r="D8" s="12"/>
      <c r="E8" s="6"/>
      <c r="F8" s="6"/>
      <c r="G8" s="6"/>
      <c r="H8" s="6"/>
      <c r="I8" s="6"/>
      <c r="J8" s="6"/>
      <c r="K8" s="6"/>
      <c r="L8" s="6"/>
      <c r="M8" s="8"/>
      <c r="N8" s="5" t="s">
        <v>43</v>
      </c>
    </row>
    <row r="9" spans="1:14" ht="11" customHeight="1" x14ac:dyDescent="0.35">
      <c r="A9" s="36"/>
      <c r="B9" s="7" t="s">
        <v>6683</v>
      </c>
      <c r="C9" s="4" t="s">
        <v>805</v>
      </c>
      <c r="D9" s="12"/>
      <c r="E9" s="6"/>
      <c r="F9" s="6"/>
      <c r="G9" s="6"/>
      <c r="H9" s="6"/>
      <c r="I9" s="6"/>
      <c r="J9" s="6"/>
      <c r="K9" s="6"/>
      <c r="L9" s="6"/>
      <c r="M9" s="8"/>
      <c r="N9" s="5" t="s">
        <v>81</v>
      </c>
    </row>
    <row r="10" spans="1:14" ht="11" customHeight="1" x14ac:dyDescent="0.35">
      <c r="A10" s="36"/>
      <c r="B10" s="7" t="s">
        <v>6684</v>
      </c>
      <c r="C10" s="4" t="s">
        <v>3939</v>
      </c>
      <c r="D10" s="12"/>
      <c r="E10" s="6"/>
      <c r="F10" s="6"/>
      <c r="G10" s="6"/>
      <c r="H10" s="6"/>
      <c r="I10" s="6"/>
      <c r="J10" s="6"/>
      <c r="K10" s="6"/>
      <c r="L10" s="6"/>
      <c r="M10" s="8"/>
      <c r="N10" s="5" t="s">
        <v>6729</v>
      </c>
    </row>
    <row r="11" spans="1:14" ht="11" customHeight="1" x14ac:dyDescent="0.35">
      <c r="A11" s="36"/>
      <c r="B11" s="7" t="s">
        <v>6685</v>
      </c>
      <c r="C11" s="4" t="s">
        <v>588</v>
      </c>
      <c r="D11" s="12"/>
      <c r="E11" s="6"/>
      <c r="F11" s="6"/>
      <c r="G11" s="6"/>
      <c r="H11" s="6"/>
      <c r="I11" s="6"/>
      <c r="J11" s="6"/>
      <c r="K11" s="6"/>
      <c r="L11" s="6"/>
      <c r="M11" s="8"/>
      <c r="N11" s="5" t="s">
        <v>82</v>
      </c>
    </row>
    <row r="12" spans="1:14" ht="11" customHeight="1" x14ac:dyDescent="0.35">
      <c r="A12" s="36"/>
      <c r="B12" s="7" t="s">
        <v>6686</v>
      </c>
      <c r="C12" s="4" t="s">
        <v>6687</v>
      </c>
      <c r="D12" s="12"/>
      <c r="E12" s="6"/>
      <c r="F12" s="6"/>
      <c r="G12" s="6"/>
      <c r="H12" s="6"/>
      <c r="I12" s="6"/>
      <c r="J12" s="6"/>
      <c r="K12" s="6"/>
      <c r="L12" s="6"/>
      <c r="M12" s="8"/>
      <c r="N12" s="5" t="s">
        <v>225</v>
      </c>
    </row>
    <row r="13" spans="1:14" ht="11" customHeight="1" x14ac:dyDescent="0.35">
      <c r="A13" s="36"/>
      <c r="B13" s="7" t="s">
        <v>6688</v>
      </c>
      <c r="C13" s="4" t="s">
        <v>590</v>
      </c>
      <c r="D13" s="12"/>
      <c r="E13" s="6"/>
      <c r="F13" s="6"/>
      <c r="G13" s="6"/>
      <c r="H13" s="6"/>
      <c r="I13" s="6"/>
      <c r="J13" s="6"/>
      <c r="K13" s="6"/>
      <c r="L13" s="6"/>
      <c r="M13" s="8"/>
      <c r="N13" s="5" t="s">
        <v>6730</v>
      </c>
    </row>
    <row r="14" spans="1:14" ht="11" customHeight="1" x14ac:dyDescent="0.35">
      <c r="A14" s="36"/>
      <c r="B14" s="7" t="s">
        <v>6689</v>
      </c>
      <c r="C14" s="4" t="s">
        <v>592</v>
      </c>
      <c r="D14" s="12"/>
      <c r="E14" s="6"/>
      <c r="F14" s="6"/>
      <c r="G14" s="6"/>
      <c r="H14" s="6"/>
      <c r="I14" s="6"/>
      <c r="J14" s="6"/>
      <c r="K14" s="6"/>
      <c r="L14" s="6"/>
      <c r="M14" s="8"/>
      <c r="N14" s="5" t="s">
        <v>104</v>
      </c>
    </row>
    <row r="15" spans="1:14" ht="11" customHeight="1" x14ac:dyDescent="0.35">
      <c r="A15" s="36"/>
      <c r="B15" s="7" t="s">
        <v>6690</v>
      </c>
      <c r="C15" s="4" t="s">
        <v>5212</v>
      </c>
      <c r="D15" s="12"/>
      <c r="E15" s="6"/>
      <c r="F15" s="6"/>
      <c r="G15" s="6"/>
      <c r="H15" s="6"/>
      <c r="I15" s="6"/>
      <c r="J15" s="6"/>
      <c r="K15" s="6"/>
      <c r="L15" s="6"/>
      <c r="M15" s="8"/>
      <c r="N15" s="5" t="s">
        <v>122</v>
      </c>
    </row>
    <row r="16" spans="1:14" ht="11" customHeight="1" x14ac:dyDescent="0.35">
      <c r="A16" s="36"/>
      <c r="B16" s="7" t="s">
        <v>6691</v>
      </c>
      <c r="C16" s="4" t="s">
        <v>594</v>
      </c>
      <c r="D16" s="12"/>
      <c r="E16" s="6"/>
      <c r="F16" s="6"/>
      <c r="G16" s="6"/>
      <c r="H16" s="6"/>
      <c r="I16" s="6"/>
      <c r="J16" s="6"/>
      <c r="K16" s="6"/>
      <c r="L16" s="6"/>
      <c r="M16" s="8"/>
      <c r="N16" s="5" t="s">
        <v>123</v>
      </c>
    </row>
    <row r="17" spans="1:14" ht="11" customHeight="1" x14ac:dyDescent="0.35">
      <c r="A17" s="36"/>
      <c r="B17" s="7" t="s">
        <v>6692</v>
      </c>
      <c r="C17" s="4" t="s">
        <v>3940</v>
      </c>
      <c r="D17" s="12"/>
      <c r="E17" s="6"/>
      <c r="F17" s="6"/>
      <c r="G17" s="6"/>
      <c r="H17" s="6"/>
      <c r="I17" s="6"/>
      <c r="J17" s="6"/>
      <c r="K17" s="6"/>
      <c r="L17" s="6"/>
      <c r="M17" s="8"/>
      <c r="N17" s="5" t="s">
        <v>128</v>
      </c>
    </row>
    <row r="18" spans="1:14" ht="11" customHeight="1" x14ac:dyDescent="0.35">
      <c r="A18" s="36"/>
      <c r="B18" s="7" t="s">
        <v>6693</v>
      </c>
      <c r="C18" s="4" t="s">
        <v>922</v>
      </c>
      <c r="D18" s="12"/>
      <c r="E18" s="6"/>
      <c r="F18" s="6"/>
      <c r="G18" s="6"/>
      <c r="H18" s="6"/>
      <c r="I18" s="6"/>
      <c r="J18" s="6"/>
      <c r="K18" s="6"/>
      <c r="L18" s="6"/>
      <c r="M18" s="8"/>
      <c r="N18" s="5" t="s">
        <v>152</v>
      </c>
    </row>
    <row r="19" spans="1:14" ht="11" customHeight="1" x14ac:dyDescent="0.35">
      <c r="A19" s="36"/>
      <c r="B19" s="7" t="s">
        <v>6694</v>
      </c>
      <c r="C19" s="4" t="s">
        <v>596</v>
      </c>
      <c r="D19" s="12"/>
      <c r="E19" s="6"/>
      <c r="F19" s="6"/>
      <c r="G19" s="6"/>
      <c r="H19" s="6"/>
      <c r="I19" s="6"/>
      <c r="J19" s="6"/>
      <c r="K19" s="6"/>
      <c r="L19" s="6"/>
      <c r="M19" s="8"/>
      <c r="N19" s="5" t="s">
        <v>179</v>
      </c>
    </row>
    <row r="20" spans="1:14" ht="11" customHeight="1" x14ac:dyDescent="0.35">
      <c r="A20" s="36"/>
      <c r="B20" s="7" t="s">
        <v>6695</v>
      </c>
      <c r="C20" s="4" t="s">
        <v>598</v>
      </c>
      <c r="D20" s="12"/>
      <c r="E20" s="6"/>
      <c r="F20" s="6"/>
      <c r="G20" s="6"/>
      <c r="H20" s="6"/>
      <c r="I20" s="6"/>
      <c r="J20" s="6"/>
      <c r="K20" s="6"/>
      <c r="L20" s="6"/>
      <c r="M20" s="8"/>
      <c r="N20" s="5" t="s">
        <v>188</v>
      </c>
    </row>
    <row r="21" spans="1:14" ht="11" customHeight="1" x14ac:dyDescent="0.35">
      <c r="A21" s="36"/>
      <c r="B21" s="7" t="s">
        <v>6696</v>
      </c>
      <c r="C21" s="4" t="s">
        <v>600</v>
      </c>
      <c r="D21" s="12"/>
      <c r="E21" s="6"/>
      <c r="F21" s="6"/>
      <c r="G21" s="6"/>
      <c r="H21" s="6"/>
      <c r="I21" s="6"/>
      <c r="J21" s="6"/>
      <c r="K21" s="6"/>
      <c r="L21" s="6"/>
      <c r="M21" s="8"/>
      <c r="N21" s="5" t="s">
        <v>199</v>
      </c>
    </row>
    <row r="22" spans="1:14" ht="11" customHeight="1" x14ac:dyDescent="0.35">
      <c r="A22" s="36"/>
      <c r="B22" s="7" t="s">
        <v>6697</v>
      </c>
      <c r="C22" s="4" t="s">
        <v>6698</v>
      </c>
      <c r="D22" s="12"/>
      <c r="E22" s="6"/>
      <c r="F22" s="6"/>
      <c r="G22" s="6"/>
      <c r="H22" s="6"/>
      <c r="I22" s="6"/>
      <c r="J22" s="6"/>
      <c r="K22" s="6"/>
      <c r="L22" s="6"/>
      <c r="M22" s="8"/>
      <c r="N22" s="5" t="s">
        <v>96</v>
      </c>
    </row>
    <row r="23" spans="1:14" ht="11" customHeight="1" x14ac:dyDescent="0.35">
      <c r="A23" s="36"/>
      <c r="B23" s="7" t="s">
        <v>6699</v>
      </c>
      <c r="C23" s="4" t="s">
        <v>602</v>
      </c>
      <c r="D23" s="12"/>
      <c r="E23" s="6"/>
      <c r="F23" s="6"/>
      <c r="G23" s="6"/>
      <c r="H23" s="6"/>
      <c r="I23" s="6"/>
      <c r="J23" s="6"/>
      <c r="K23" s="6"/>
      <c r="L23" s="6"/>
      <c r="M23" s="8"/>
      <c r="N23" s="5" t="s">
        <v>231</v>
      </c>
    </row>
    <row r="24" spans="1:14" ht="11" customHeight="1" x14ac:dyDescent="0.35">
      <c r="A24" s="36"/>
      <c r="B24" s="7" t="s">
        <v>6700</v>
      </c>
      <c r="C24" s="4" t="s">
        <v>604</v>
      </c>
      <c r="D24" s="12"/>
      <c r="E24" s="6"/>
      <c r="F24" s="6"/>
      <c r="G24" s="6"/>
      <c r="H24" s="6"/>
      <c r="I24" s="6"/>
      <c r="J24" s="6"/>
      <c r="K24" s="6"/>
      <c r="L24" s="6"/>
      <c r="M24" s="8"/>
      <c r="N24" s="5" t="s">
        <v>237</v>
      </c>
    </row>
    <row r="25" spans="1:14" ht="11" customHeight="1" x14ac:dyDescent="0.35">
      <c r="A25" s="36"/>
      <c r="B25" s="7" t="s">
        <v>6701</v>
      </c>
      <c r="C25" s="4" t="s">
        <v>606</v>
      </c>
      <c r="D25" s="12"/>
      <c r="E25" s="6"/>
      <c r="F25" s="6"/>
      <c r="G25" s="6"/>
      <c r="H25" s="6"/>
      <c r="I25" s="6"/>
      <c r="J25" s="6"/>
      <c r="K25" s="6"/>
      <c r="L25" s="6"/>
      <c r="M25" s="8"/>
      <c r="N25" s="5" t="s">
        <v>257</v>
      </c>
    </row>
    <row r="26" spans="1:14" ht="11" customHeight="1" x14ac:dyDescent="0.35">
      <c r="A26" s="36"/>
      <c r="B26" s="7" t="s">
        <v>6702</v>
      </c>
      <c r="C26" s="4" t="s">
        <v>608</v>
      </c>
      <c r="D26" s="12"/>
      <c r="E26" s="6"/>
      <c r="F26" s="6"/>
      <c r="G26" s="6"/>
      <c r="H26" s="6"/>
      <c r="I26" s="6"/>
      <c r="J26" s="6"/>
      <c r="K26" s="6"/>
      <c r="L26" s="6"/>
      <c r="M26" s="8"/>
      <c r="N26" s="5" t="s">
        <v>110</v>
      </c>
    </row>
    <row r="27" spans="1:14" ht="11" customHeight="1" x14ac:dyDescent="0.35">
      <c r="A27" s="36"/>
      <c r="B27" s="7" t="s">
        <v>6703</v>
      </c>
      <c r="C27" s="4" t="s">
        <v>628</v>
      </c>
      <c r="D27" s="12"/>
      <c r="E27" s="6"/>
      <c r="F27" s="6"/>
      <c r="G27" s="6"/>
      <c r="H27" s="6"/>
      <c r="I27" s="6"/>
      <c r="J27" s="6"/>
      <c r="K27" s="6"/>
      <c r="L27" s="6"/>
      <c r="M27" s="8"/>
      <c r="N27" s="5" t="s">
        <v>162</v>
      </c>
    </row>
    <row r="28" spans="1:14" ht="11" customHeight="1" x14ac:dyDescent="0.35">
      <c r="A28" s="36"/>
      <c r="B28" s="7" t="s">
        <v>6704</v>
      </c>
      <c r="C28" s="4" t="s">
        <v>634</v>
      </c>
      <c r="D28" s="12"/>
      <c r="E28" s="6"/>
      <c r="F28" s="6"/>
      <c r="G28" s="6"/>
      <c r="H28" s="6"/>
      <c r="I28" s="6"/>
      <c r="J28" s="6"/>
      <c r="K28" s="6"/>
      <c r="L28" s="6"/>
      <c r="M28" s="8"/>
      <c r="N28" s="5" t="s">
        <v>211</v>
      </c>
    </row>
    <row r="29" spans="1:14" ht="11" customHeight="1" x14ac:dyDescent="0.35">
      <c r="A29" s="36"/>
      <c r="B29" s="7" t="s">
        <v>6705</v>
      </c>
      <c r="C29" s="4" t="s">
        <v>636</v>
      </c>
      <c r="D29" s="12"/>
      <c r="E29" s="6"/>
      <c r="F29" s="6"/>
      <c r="G29" s="6"/>
      <c r="H29" s="6"/>
      <c r="I29" s="6"/>
      <c r="J29" s="6"/>
      <c r="K29" s="6"/>
      <c r="L29" s="6"/>
      <c r="M29" s="8"/>
      <c r="N29" s="5" t="s">
        <v>203</v>
      </c>
    </row>
    <row r="30" spans="1:14" ht="11" customHeight="1" x14ac:dyDescent="0.35">
      <c r="A30" s="36"/>
      <c r="B30" s="7" t="s">
        <v>6706</v>
      </c>
      <c r="C30" s="4" t="s">
        <v>1437</v>
      </c>
      <c r="D30" s="12"/>
      <c r="E30" s="6"/>
      <c r="F30" s="6"/>
      <c r="G30" s="6"/>
      <c r="H30" s="12"/>
      <c r="I30" s="6"/>
      <c r="J30" s="6"/>
      <c r="K30" s="6"/>
      <c r="L30" s="6"/>
      <c r="M30" s="5" t="s">
        <v>4952</v>
      </c>
      <c r="N30" s="5" t="s">
        <v>6749</v>
      </c>
    </row>
    <row r="31" spans="1:14" ht="11" customHeight="1" x14ac:dyDescent="0.35">
      <c r="A31" s="36"/>
      <c r="B31" s="7" t="s">
        <v>6707</v>
      </c>
      <c r="C31" s="4" t="s">
        <v>1439</v>
      </c>
      <c r="D31" s="6"/>
      <c r="E31" s="12"/>
      <c r="F31" s="12"/>
      <c r="G31" s="12"/>
      <c r="H31" s="12"/>
      <c r="I31" s="12"/>
      <c r="J31" s="12"/>
      <c r="K31" s="12"/>
      <c r="L31" s="12"/>
      <c r="M31" s="8"/>
      <c r="N31" s="5" t="s">
        <v>6731</v>
      </c>
    </row>
    <row r="32" spans="1:14" ht="11" customHeight="1" x14ac:dyDescent="0.35">
      <c r="A32" s="36"/>
      <c r="B32" s="7" t="s">
        <v>6708</v>
      </c>
      <c r="C32" s="4" t="s">
        <v>1440</v>
      </c>
      <c r="D32" s="6"/>
      <c r="E32" s="12"/>
      <c r="F32" s="12"/>
      <c r="G32" s="12"/>
      <c r="H32" s="12"/>
      <c r="I32" s="12"/>
      <c r="J32" s="12"/>
      <c r="K32" s="12"/>
      <c r="L32" s="12"/>
      <c r="M32" s="8"/>
      <c r="N32" s="5" t="s">
        <v>6732</v>
      </c>
    </row>
    <row r="33" spans="1:14" ht="11" customHeight="1" x14ac:dyDescent="0.35">
      <c r="A33" s="36"/>
      <c r="B33" s="7" t="s">
        <v>6709</v>
      </c>
      <c r="C33" s="4" t="s">
        <v>1441</v>
      </c>
      <c r="D33" s="6"/>
      <c r="E33" s="12"/>
      <c r="F33" s="12"/>
      <c r="G33" s="12"/>
      <c r="H33" s="12"/>
      <c r="I33" s="12"/>
      <c r="J33" s="12"/>
      <c r="K33" s="12"/>
      <c r="L33" s="12"/>
      <c r="M33" s="8"/>
      <c r="N33" s="5" t="s">
        <v>6733</v>
      </c>
    </row>
    <row r="34" spans="1:14" ht="11" customHeight="1" x14ac:dyDescent="0.35">
      <c r="A34" s="36"/>
      <c r="B34" s="7" t="s">
        <v>6710</v>
      </c>
      <c r="C34" s="4" t="s">
        <v>1442</v>
      </c>
      <c r="D34" s="6"/>
      <c r="E34" s="12"/>
      <c r="F34" s="12"/>
      <c r="G34" s="12"/>
      <c r="H34" s="12"/>
      <c r="I34" s="12"/>
      <c r="J34" s="12"/>
      <c r="K34" s="12"/>
      <c r="L34" s="12"/>
      <c r="M34" s="8"/>
      <c r="N34" s="5" t="s">
        <v>6734</v>
      </c>
    </row>
    <row r="35" spans="1:14" ht="11" customHeight="1" x14ac:dyDescent="0.35">
      <c r="A35" s="36"/>
      <c r="B35" s="7" t="s">
        <v>6711</v>
      </c>
      <c r="C35" s="4" t="s">
        <v>1444</v>
      </c>
      <c r="D35" s="6"/>
      <c r="E35" s="12"/>
      <c r="F35" s="12"/>
      <c r="G35" s="12"/>
      <c r="H35" s="12"/>
      <c r="I35" s="12"/>
      <c r="J35" s="12"/>
      <c r="K35" s="12"/>
      <c r="L35" s="12"/>
      <c r="M35" s="8"/>
      <c r="N35" s="5" t="s">
        <v>6735</v>
      </c>
    </row>
    <row r="36" spans="1:14" ht="11" customHeight="1" x14ac:dyDescent="0.35">
      <c r="A36" s="36"/>
      <c r="B36" s="7" t="s">
        <v>6712</v>
      </c>
      <c r="C36" s="4" t="s">
        <v>638</v>
      </c>
      <c r="D36" s="6"/>
      <c r="E36" s="12"/>
      <c r="F36" s="12"/>
      <c r="G36" s="12"/>
      <c r="H36" s="12"/>
      <c r="I36" s="12"/>
      <c r="J36" s="12"/>
      <c r="K36" s="12"/>
      <c r="L36" s="12"/>
      <c r="M36" s="8"/>
      <c r="N36" s="5" t="s">
        <v>6736</v>
      </c>
    </row>
    <row r="37" spans="1:14" ht="11" customHeight="1" x14ac:dyDescent="0.35">
      <c r="A37" s="36"/>
      <c r="B37" s="7" t="s">
        <v>6713</v>
      </c>
      <c r="C37" s="4" t="s">
        <v>640</v>
      </c>
      <c r="D37" s="6"/>
      <c r="E37" s="12"/>
      <c r="F37" s="12"/>
      <c r="G37" s="12"/>
      <c r="H37" s="12"/>
      <c r="I37" s="12"/>
      <c r="J37" s="12"/>
      <c r="K37" s="12"/>
      <c r="L37" s="12"/>
      <c r="M37" s="8"/>
      <c r="N37" s="5" t="s">
        <v>6737</v>
      </c>
    </row>
    <row r="38" spans="1:14" ht="11" customHeight="1" x14ac:dyDescent="0.35">
      <c r="A38" s="36"/>
      <c r="B38" s="7" t="s">
        <v>6714</v>
      </c>
      <c r="C38" s="4" t="s">
        <v>642</v>
      </c>
      <c r="D38" s="6"/>
      <c r="E38" s="12"/>
      <c r="F38" s="12"/>
      <c r="G38" s="12"/>
      <c r="H38" s="12"/>
      <c r="I38" s="12"/>
      <c r="J38" s="12"/>
      <c r="K38" s="12"/>
      <c r="L38" s="12"/>
      <c r="M38" s="8"/>
      <c r="N38" s="5" t="s">
        <v>6738</v>
      </c>
    </row>
    <row r="39" spans="1:14" ht="11" customHeight="1" x14ac:dyDescent="0.35">
      <c r="A39" s="36"/>
      <c r="B39" s="7" t="s">
        <v>6715</v>
      </c>
      <c r="C39" s="4" t="s">
        <v>644</v>
      </c>
      <c r="D39" s="6"/>
      <c r="E39" s="12"/>
      <c r="F39" s="12"/>
      <c r="G39" s="12"/>
      <c r="H39" s="12"/>
      <c r="I39" s="12"/>
      <c r="J39" s="12"/>
      <c r="K39" s="12"/>
      <c r="L39" s="12"/>
      <c r="M39" s="8"/>
      <c r="N39" s="5" t="s">
        <v>6739</v>
      </c>
    </row>
    <row r="40" spans="1:14" ht="11" customHeight="1" x14ac:dyDescent="0.35">
      <c r="A40" s="36"/>
      <c r="B40" s="7" t="s">
        <v>6716</v>
      </c>
      <c r="C40" s="4" t="s">
        <v>823</v>
      </c>
      <c r="D40" s="6"/>
      <c r="E40" s="12"/>
      <c r="F40" s="12"/>
      <c r="G40" s="12"/>
      <c r="H40" s="12"/>
      <c r="I40" s="12"/>
      <c r="J40" s="12"/>
      <c r="K40" s="12"/>
      <c r="L40" s="12"/>
      <c r="M40" s="8"/>
      <c r="N40" s="5" t="s">
        <v>6740</v>
      </c>
    </row>
    <row r="41" spans="1:14" ht="11" customHeight="1" x14ac:dyDescent="0.35">
      <c r="A41" s="36"/>
      <c r="B41" s="7" t="s">
        <v>6717</v>
      </c>
      <c r="C41" s="4" t="s">
        <v>825</v>
      </c>
      <c r="D41" s="6"/>
      <c r="E41" s="12"/>
      <c r="F41" s="12"/>
      <c r="G41" s="12"/>
      <c r="H41" s="12"/>
      <c r="I41" s="12"/>
      <c r="J41" s="12"/>
      <c r="K41" s="12"/>
      <c r="L41" s="12"/>
      <c r="M41" s="8"/>
      <c r="N41" s="5" t="s">
        <v>6741</v>
      </c>
    </row>
    <row r="42" spans="1:14" ht="11" customHeight="1" x14ac:dyDescent="0.35">
      <c r="A42" s="36"/>
      <c r="B42" s="7" t="s">
        <v>6718</v>
      </c>
      <c r="C42" s="4" t="s">
        <v>827</v>
      </c>
      <c r="D42" s="6"/>
      <c r="E42" s="12"/>
      <c r="F42" s="12"/>
      <c r="G42" s="12"/>
      <c r="H42" s="12"/>
      <c r="I42" s="12"/>
      <c r="J42" s="12"/>
      <c r="K42" s="12"/>
      <c r="L42" s="12"/>
      <c r="M42" s="8"/>
      <c r="N42" s="5" t="s">
        <v>6742</v>
      </c>
    </row>
    <row r="43" spans="1:14" ht="11" customHeight="1" x14ac:dyDescent="0.35">
      <c r="A43" s="36"/>
      <c r="B43" s="7" t="s">
        <v>6719</v>
      </c>
      <c r="C43" s="4" t="s">
        <v>829</v>
      </c>
      <c r="D43" s="6"/>
      <c r="E43" s="12"/>
      <c r="F43" s="12"/>
      <c r="G43" s="12"/>
      <c r="H43" s="12"/>
      <c r="I43" s="12"/>
      <c r="J43" s="12"/>
      <c r="K43" s="12"/>
      <c r="L43" s="12"/>
      <c r="M43" s="8"/>
      <c r="N43" s="5" t="s">
        <v>6743</v>
      </c>
    </row>
    <row r="44" spans="1:14" ht="11" customHeight="1" x14ac:dyDescent="0.35">
      <c r="A44" s="36"/>
      <c r="B44" s="7" t="s">
        <v>6720</v>
      </c>
      <c r="C44" s="4" t="s">
        <v>646</v>
      </c>
      <c r="D44" s="6"/>
      <c r="E44" s="12"/>
      <c r="F44" s="12"/>
      <c r="G44" s="12"/>
      <c r="H44" s="12"/>
      <c r="I44" s="12"/>
      <c r="J44" s="12"/>
      <c r="K44" s="12"/>
      <c r="L44" s="12"/>
      <c r="M44" s="8"/>
      <c r="N44" s="5" t="s">
        <v>6744</v>
      </c>
    </row>
    <row r="45" spans="1:14" ht="11" customHeight="1" x14ac:dyDescent="0.35">
      <c r="A45" s="36"/>
      <c r="B45" s="7" t="s">
        <v>6721</v>
      </c>
      <c r="C45" s="4" t="s">
        <v>648</v>
      </c>
      <c r="D45" s="6"/>
      <c r="E45" s="12"/>
      <c r="F45" s="12"/>
      <c r="G45" s="12"/>
      <c r="H45" s="12"/>
      <c r="I45" s="12"/>
      <c r="J45" s="12"/>
      <c r="K45" s="12"/>
      <c r="L45" s="12"/>
      <c r="M45" s="8"/>
      <c r="N45" s="5" t="s">
        <v>6745</v>
      </c>
    </row>
    <row r="46" spans="1:14" ht="11" customHeight="1" x14ac:dyDescent="0.35">
      <c r="A46" s="36"/>
      <c r="B46" s="7" t="s">
        <v>6722</v>
      </c>
      <c r="C46" s="4" t="s">
        <v>650</v>
      </c>
      <c r="D46" s="6"/>
      <c r="E46" s="12"/>
      <c r="F46" s="12"/>
      <c r="G46" s="12"/>
      <c r="H46" s="12"/>
      <c r="I46" s="12"/>
      <c r="J46" s="12"/>
      <c r="K46" s="12"/>
      <c r="L46" s="12"/>
      <c r="M46" s="8"/>
      <c r="N46" s="5" t="s">
        <v>6746</v>
      </c>
    </row>
    <row r="47" spans="1:14" ht="11" customHeight="1" x14ac:dyDescent="0.35">
      <c r="A47" s="36"/>
      <c r="B47" s="7" t="s">
        <v>6723</v>
      </c>
      <c r="C47" s="4" t="s">
        <v>652</v>
      </c>
      <c r="D47" s="6"/>
      <c r="E47" s="12"/>
      <c r="F47" s="12"/>
      <c r="G47" s="12"/>
      <c r="H47" s="12"/>
      <c r="I47" s="12"/>
      <c r="J47" s="12"/>
      <c r="K47" s="12"/>
      <c r="L47" s="12"/>
      <c r="M47" s="8"/>
      <c r="N47" s="5" t="s">
        <v>6747</v>
      </c>
    </row>
    <row r="48" spans="1:14" ht="11" customHeight="1" x14ac:dyDescent="0.35">
      <c r="A48" s="36"/>
      <c r="B48" s="7" t="s">
        <v>6724</v>
      </c>
      <c r="C48" s="4" t="s">
        <v>831</v>
      </c>
      <c r="D48" s="6"/>
      <c r="E48" s="12"/>
      <c r="F48" s="12"/>
      <c r="G48" s="12"/>
      <c r="H48" s="12"/>
      <c r="I48" s="12"/>
      <c r="J48" s="12"/>
      <c r="K48" s="12"/>
      <c r="L48" s="12"/>
      <c r="M48" s="8"/>
      <c r="N48" s="5" t="s">
        <v>6748</v>
      </c>
    </row>
    <row r="49" spans="1:14" ht="11" customHeight="1" x14ac:dyDescent="0.35">
      <c r="A49" s="36"/>
      <c r="B49" s="7" t="s">
        <v>6725</v>
      </c>
      <c r="C49" s="4" t="s">
        <v>1452</v>
      </c>
      <c r="D49" s="6"/>
      <c r="E49" s="12"/>
      <c r="F49" s="12"/>
      <c r="G49" s="12"/>
      <c r="H49" s="12"/>
      <c r="I49" s="6"/>
      <c r="J49" s="6"/>
      <c r="K49" s="6"/>
      <c r="L49" s="6"/>
      <c r="M49" s="5" t="s">
        <v>4952</v>
      </c>
      <c r="N49" s="5" t="s">
        <v>6750</v>
      </c>
    </row>
    <row r="50" spans="1:14" ht="11" customHeight="1" x14ac:dyDescent="0.35">
      <c r="A50" s="36"/>
      <c r="B50" s="7" t="s">
        <v>6726</v>
      </c>
      <c r="C50" s="4" t="s">
        <v>1454</v>
      </c>
      <c r="D50" s="12"/>
      <c r="E50" s="12"/>
      <c r="F50" s="12"/>
      <c r="G50" s="12"/>
      <c r="H50" s="12"/>
      <c r="I50" s="6"/>
      <c r="J50" s="6"/>
      <c r="K50" s="6"/>
      <c r="L50" s="6"/>
      <c r="M50" s="5" t="s">
        <v>4952</v>
      </c>
      <c r="N50" s="8"/>
    </row>
    <row r="51" spans="1:14" ht="11" customHeight="1" x14ac:dyDescent="0.35">
      <c r="A51" s="36"/>
      <c r="B51" s="7" t="s">
        <v>6727</v>
      </c>
      <c r="C51" s="4" t="s">
        <v>1456</v>
      </c>
      <c r="D51" s="12"/>
      <c r="E51" s="12"/>
      <c r="F51" s="12"/>
      <c r="G51" s="12"/>
      <c r="H51" s="12"/>
      <c r="I51" s="6"/>
      <c r="J51" s="12"/>
      <c r="K51" s="12"/>
      <c r="L51" s="6"/>
      <c r="M51" s="5" t="s">
        <v>4949</v>
      </c>
      <c r="N51" s="8"/>
    </row>
    <row r="52" spans="1:14" ht="11" customHeight="1" x14ac:dyDescent="0.35">
      <c r="A52" s="36"/>
      <c r="B52" s="7" t="s">
        <v>6728</v>
      </c>
      <c r="C52" s="4" t="s">
        <v>1458</v>
      </c>
      <c r="D52" s="12"/>
      <c r="E52" s="12"/>
      <c r="F52" s="12"/>
      <c r="G52" s="12"/>
      <c r="H52" s="12"/>
      <c r="I52" s="6"/>
      <c r="J52" s="12"/>
      <c r="K52" s="12"/>
      <c r="L52" s="6"/>
      <c r="M52" s="8"/>
      <c r="N52" s="8"/>
    </row>
    <row r="53" spans="1:14" ht="11" customHeight="1" x14ac:dyDescent="0.35">
      <c r="C53" s="5" t="s">
        <v>14</v>
      </c>
      <c r="D53" s="5" t="s">
        <v>5658</v>
      </c>
      <c r="E53" s="5" t="s">
        <v>5602</v>
      </c>
      <c r="F53" s="5" t="s">
        <v>6753</v>
      </c>
      <c r="G53" s="5" t="s">
        <v>6752</v>
      </c>
      <c r="H53" s="5" t="s">
        <v>6751</v>
      </c>
      <c r="I53" s="5" t="s">
        <v>5509</v>
      </c>
      <c r="J53" s="5" t="s">
        <v>6755</v>
      </c>
      <c r="K53" s="5" t="s">
        <v>6756</v>
      </c>
      <c r="L53" s="5" t="s">
        <v>5443</v>
      </c>
    </row>
    <row r="54" spans="1:14" ht="11" customHeight="1" x14ac:dyDescent="0.35">
      <c r="C54" s="5" t="s">
        <v>4953</v>
      </c>
      <c r="D54" s="8"/>
      <c r="E54" s="8"/>
      <c r="F54" s="8"/>
      <c r="G54" s="8"/>
      <c r="H54" s="8"/>
      <c r="I54" s="5" t="s">
        <v>4957</v>
      </c>
      <c r="J54" s="5" t="s">
        <v>4957</v>
      </c>
      <c r="K54" s="5" t="s">
        <v>4957</v>
      </c>
      <c r="L54" s="5" t="s">
        <v>4957</v>
      </c>
    </row>
    <row r="55" spans="1:14" ht="11" customHeight="1" x14ac:dyDescent="0.35">
      <c r="C55" s="5" t="s">
        <v>1750</v>
      </c>
      <c r="D55" s="5" t="s">
        <v>6757</v>
      </c>
      <c r="E55" s="8"/>
      <c r="F55" s="8"/>
      <c r="G55" s="8"/>
      <c r="H55" s="8"/>
      <c r="I55" s="8"/>
      <c r="J55" s="8"/>
      <c r="K55" s="8"/>
      <c r="L55" s="8"/>
    </row>
    <row r="56" spans="1:14" ht="11" customHeight="1" x14ac:dyDescent="0.35">
      <c r="C56" s="5" t="s">
        <v>1572</v>
      </c>
      <c r="D56" s="5" t="s">
        <v>6227</v>
      </c>
      <c r="E56" s="8"/>
      <c r="F56" s="5" t="s">
        <v>6754</v>
      </c>
      <c r="G56" s="8"/>
      <c r="H56" s="8"/>
      <c r="I56" s="8"/>
      <c r="J56" s="8"/>
      <c r="K56" s="8"/>
      <c r="L56" s="8"/>
    </row>
    <row r="57" spans="1:14" ht="11" customHeight="1" x14ac:dyDescent="0.35">
      <c r="C57" s="5" t="s">
        <v>493</v>
      </c>
      <c r="D57" s="5" t="s">
        <v>495</v>
      </c>
      <c r="E57" s="5" t="s">
        <v>495</v>
      </c>
      <c r="F57" s="5" t="s">
        <v>495</v>
      </c>
      <c r="G57" s="5" t="s">
        <v>495</v>
      </c>
      <c r="H57" s="8"/>
      <c r="I57" s="5" t="s">
        <v>495</v>
      </c>
      <c r="J57" s="5" t="s">
        <v>495</v>
      </c>
      <c r="K57" s="5" t="s">
        <v>495</v>
      </c>
      <c r="L57" s="5" t="s">
        <v>495</v>
      </c>
    </row>
  </sheetData>
  <mergeCells count="4">
    <mergeCell ref="A7:A52"/>
    <mergeCell ref="N5:N6"/>
    <mergeCell ref="M5:M6"/>
    <mergeCell ref="C1:C2"/>
  </mergeCells>
  <dataValidations count="1">
    <dataValidation type="custom" allowBlank="1" showErrorMessage="1" errorTitle="Error" error="Data is of incorrect type!" sqref="I7:L52 D7:G52" xr:uid="{00000000-0002-0000-5A01-000001000000}">
      <formula1>ISNUMBER(D7)</formula1>
    </dataValidation>
  </dataValidations>
  <hyperlinks>
    <hyperlink ref="A1" location="'Table of Contents'!A1" display="S.27.01.01.02 - Natural Catastrophe risk - Windstorm" xr:uid="{00000000-0004-0000-5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5A01-000000000000}">
          <x14:formula1>
            <xm:f>Enumerations!$A$1104:$A$1104</xm:f>
          </x14:formula1>
          <xm:sqref>B3</xm:sqref>
        </x14:dataValidation>
        <x14:dataValidation type="list" allowBlank="1" showErrorMessage="1" errorTitle="Error" error="Data is of incorrect type!" xr:uid="{00000000-0002-0000-5A01-000005000000}">
          <x14:formula1>
            <xm:f>Enumerations!$A$1105:$B$1105</xm:f>
          </x14:formula1>
          <xm:sqref>H7:H52</xm:sqref>
        </x14:dataValidation>
      </x14:dataValidations>
    </ext>
  </extLst>
</worksheet>
</file>

<file path=xl/worksheets/sheet34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B01-000000000000}">
  <sheetPr codeName="Sheet348">
    <pageSetUpPr autoPageBreaks="0"/>
  </sheetPr>
  <dimension ref="A1:M53"/>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3" width="15" customWidth="1"/>
  </cols>
  <sheetData>
    <row r="1" spans="1:13" ht="11" customHeight="1" x14ac:dyDescent="0.35">
      <c r="A1" s="1" t="s">
        <v>6760</v>
      </c>
      <c r="C1" s="31" t="s">
        <v>20</v>
      </c>
    </row>
    <row r="2" spans="1:13" x14ac:dyDescent="0.35">
      <c r="C2" s="32"/>
    </row>
    <row r="3" spans="1:13" ht="10" customHeight="1" x14ac:dyDescent="0.35">
      <c r="A3" s="3" t="s">
        <v>2</v>
      </c>
      <c r="B3" s="2"/>
    </row>
    <row r="5" spans="1:13" ht="11" customHeight="1" x14ac:dyDescent="0.35">
      <c r="D5" s="3" t="s">
        <v>6671</v>
      </c>
      <c r="E5" s="3" t="s">
        <v>6672</v>
      </c>
      <c r="F5" s="3" t="s">
        <v>6673</v>
      </c>
      <c r="G5" s="3" t="s">
        <v>6674</v>
      </c>
      <c r="H5" s="3" t="s">
        <v>6676</v>
      </c>
      <c r="I5" s="3" t="s">
        <v>6677</v>
      </c>
      <c r="J5" s="3" t="s">
        <v>6678</v>
      </c>
      <c r="K5" s="3" t="s">
        <v>6679</v>
      </c>
      <c r="L5" s="33" t="s">
        <v>4941</v>
      </c>
      <c r="M5" s="33" t="s">
        <v>6372</v>
      </c>
    </row>
    <row r="6" spans="1:13" ht="11" customHeight="1" x14ac:dyDescent="0.35">
      <c r="D6" s="4" t="s">
        <v>1818</v>
      </c>
      <c r="E6" s="4" t="s">
        <v>1820</v>
      </c>
      <c r="F6" s="4" t="s">
        <v>1822</v>
      </c>
      <c r="G6" s="4" t="s">
        <v>1824</v>
      </c>
      <c r="H6" s="4" t="s">
        <v>1966</v>
      </c>
      <c r="I6" s="4" t="s">
        <v>1967</v>
      </c>
      <c r="J6" s="4" t="s">
        <v>2007</v>
      </c>
      <c r="K6" s="4" t="s">
        <v>1826</v>
      </c>
      <c r="L6" s="34"/>
      <c r="M6" s="34"/>
    </row>
    <row r="7" spans="1:13" ht="11" customHeight="1" x14ac:dyDescent="0.35">
      <c r="A7" s="37" t="s">
        <v>6762</v>
      </c>
      <c r="B7" s="7" t="s">
        <v>6681</v>
      </c>
      <c r="C7" s="4" t="s">
        <v>1460</v>
      </c>
      <c r="D7" s="12"/>
      <c r="E7" s="6"/>
      <c r="F7" s="6"/>
      <c r="G7" s="6"/>
      <c r="H7" s="6"/>
      <c r="I7" s="6"/>
      <c r="J7" s="6"/>
      <c r="K7" s="6"/>
      <c r="L7" s="8"/>
      <c r="M7" s="5" t="s">
        <v>36</v>
      </c>
    </row>
    <row r="8" spans="1:13" ht="11" customHeight="1" x14ac:dyDescent="0.35">
      <c r="A8" s="36"/>
      <c r="B8" s="7" t="s">
        <v>6682</v>
      </c>
      <c r="C8" s="4" t="s">
        <v>1462</v>
      </c>
      <c r="D8" s="12"/>
      <c r="E8" s="6"/>
      <c r="F8" s="6"/>
      <c r="G8" s="6"/>
      <c r="H8" s="6"/>
      <c r="I8" s="6"/>
      <c r="J8" s="6"/>
      <c r="K8" s="6"/>
      <c r="L8" s="8"/>
      <c r="M8" s="5" t="s">
        <v>43</v>
      </c>
    </row>
    <row r="9" spans="1:13" ht="11" customHeight="1" x14ac:dyDescent="0.35">
      <c r="A9" s="36"/>
      <c r="B9" s="7" t="s">
        <v>6763</v>
      </c>
      <c r="C9" s="4" t="s">
        <v>1464</v>
      </c>
      <c r="D9" s="12"/>
      <c r="E9" s="6"/>
      <c r="F9" s="6"/>
      <c r="G9" s="6"/>
      <c r="H9" s="6"/>
      <c r="I9" s="6"/>
      <c r="J9" s="6"/>
      <c r="K9" s="6"/>
      <c r="L9" s="8"/>
      <c r="M9" s="5" t="s">
        <v>56</v>
      </c>
    </row>
    <row r="10" spans="1:13" ht="11" customHeight="1" x14ac:dyDescent="0.35">
      <c r="A10" s="36"/>
      <c r="B10" s="7" t="s">
        <v>6764</v>
      </c>
      <c r="C10" s="4" t="s">
        <v>1466</v>
      </c>
      <c r="D10" s="12"/>
      <c r="E10" s="6"/>
      <c r="F10" s="6"/>
      <c r="G10" s="6"/>
      <c r="H10" s="6"/>
      <c r="I10" s="6"/>
      <c r="J10" s="6"/>
      <c r="K10" s="6"/>
      <c r="L10" s="8"/>
      <c r="M10" s="5" t="s">
        <v>77</v>
      </c>
    </row>
    <row r="11" spans="1:13" ht="11" customHeight="1" x14ac:dyDescent="0.35">
      <c r="A11" s="36"/>
      <c r="B11" s="7" t="s">
        <v>6765</v>
      </c>
      <c r="C11" s="4" t="s">
        <v>1468</v>
      </c>
      <c r="D11" s="12"/>
      <c r="E11" s="6"/>
      <c r="F11" s="6"/>
      <c r="G11" s="6"/>
      <c r="H11" s="6"/>
      <c r="I11" s="6"/>
      <c r="J11" s="6"/>
      <c r="K11" s="6"/>
      <c r="L11" s="8"/>
      <c r="M11" s="5" t="s">
        <v>80</v>
      </c>
    </row>
    <row r="12" spans="1:13" ht="11" customHeight="1" x14ac:dyDescent="0.35">
      <c r="A12" s="36"/>
      <c r="B12" s="7" t="s">
        <v>6683</v>
      </c>
      <c r="C12" s="4" t="s">
        <v>1470</v>
      </c>
      <c r="D12" s="12"/>
      <c r="E12" s="6"/>
      <c r="F12" s="6"/>
      <c r="G12" s="6"/>
      <c r="H12" s="6"/>
      <c r="I12" s="6"/>
      <c r="J12" s="6"/>
      <c r="K12" s="6"/>
      <c r="L12" s="8"/>
      <c r="M12" s="5" t="s">
        <v>81</v>
      </c>
    </row>
    <row r="13" spans="1:13" ht="11" customHeight="1" x14ac:dyDescent="0.35">
      <c r="A13" s="36"/>
      <c r="B13" s="7" t="s">
        <v>6684</v>
      </c>
      <c r="C13" s="4" t="s">
        <v>6205</v>
      </c>
      <c r="D13" s="12"/>
      <c r="E13" s="6"/>
      <c r="F13" s="6"/>
      <c r="G13" s="6"/>
      <c r="H13" s="6"/>
      <c r="I13" s="6"/>
      <c r="J13" s="6"/>
      <c r="K13" s="6"/>
      <c r="L13" s="8"/>
      <c r="M13" s="5" t="s">
        <v>6729</v>
      </c>
    </row>
    <row r="14" spans="1:13" ht="11" customHeight="1" x14ac:dyDescent="0.35">
      <c r="A14" s="36"/>
      <c r="B14" s="7" t="s">
        <v>6688</v>
      </c>
      <c r="C14" s="4" t="s">
        <v>1472</v>
      </c>
      <c r="D14" s="12"/>
      <c r="E14" s="6"/>
      <c r="F14" s="6"/>
      <c r="G14" s="6"/>
      <c r="H14" s="6"/>
      <c r="I14" s="6"/>
      <c r="J14" s="6"/>
      <c r="K14" s="6"/>
      <c r="L14" s="8"/>
      <c r="M14" s="5" t="s">
        <v>6730</v>
      </c>
    </row>
    <row r="15" spans="1:13" ht="11" customHeight="1" x14ac:dyDescent="0.35">
      <c r="A15" s="36"/>
      <c r="B15" s="7" t="s">
        <v>6689</v>
      </c>
      <c r="C15" s="4" t="s">
        <v>1840</v>
      </c>
      <c r="D15" s="12"/>
      <c r="E15" s="6"/>
      <c r="F15" s="6"/>
      <c r="G15" s="6"/>
      <c r="H15" s="6"/>
      <c r="I15" s="6"/>
      <c r="J15" s="6"/>
      <c r="K15" s="6"/>
      <c r="L15" s="8"/>
      <c r="M15" s="5" t="s">
        <v>104</v>
      </c>
    </row>
    <row r="16" spans="1:13" ht="11" customHeight="1" x14ac:dyDescent="0.35">
      <c r="A16" s="36"/>
      <c r="B16" s="7" t="s">
        <v>6766</v>
      </c>
      <c r="C16" s="4" t="s">
        <v>1841</v>
      </c>
      <c r="D16" s="12"/>
      <c r="E16" s="6"/>
      <c r="F16" s="6"/>
      <c r="G16" s="6"/>
      <c r="H16" s="6"/>
      <c r="I16" s="6"/>
      <c r="J16" s="6"/>
      <c r="K16" s="6"/>
      <c r="L16" s="8"/>
      <c r="M16" s="5" t="s">
        <v>107</v>
      </c>
    </row>
    <row r="17" spans="1:13" ht="11" customHeight="1" x14ac:dyDescent="0.35">
      <c r="A17" s="36"/>
      <c r="B17" s="7" t="s">
        <v>6690</v>
      </c>
      <c r="C17" s="4" t="s">
        <v>1842</v>
      </c>
      <c r="D17" s="12"/>
      <c r="E17" s="6"/>
      <c r="F17" s="6"/>
      <c r="G17" s="6"/>
      <c r="H17" s="6"/>
      <c r="I17" s="6"/>
      <c r="J17" s="6"/>
      <c r="K17" s="6"/>
      <c r="L17" s="8"/>
      <c r="M17" s="5" t="s">
        <v>122</v>
      </c>
    </row>
    <row r="18" spans="1:13" ht="11" customHeight="1" x14ac:dyDescent="0.35">
      <c r="A18" s="36"/>
      <c r="B18" s="7" t="s">
        <v>6767</v>
      </c>
      <c r="C18" s="4" t="s">
        <v>1843</v>
      </c>
      <c r="D18" s="12"/>
      <c r="E18" s="6"/>
      <c r="F18" s="6"/>
      <c r="G18" s="6"/>
      <c r="H18" s="6"/>
      <c r="I18" s="6"/>
      <c r="J18" s="6"/>
      <c r="K18" s="6"/>
      <c r="L18" s="8"/>
      <c r="M18" s="5" t="s">
        <v>6776</v>
      </c>
    </row>
    <row r="19" spans="1:13" ht="11" customHeight="1" x14ac:dyDescent="0.35">
      <c r="A19" s="36"/>
      <c r="B19" s="7" t="s">
        <v>6768</v>
      </c>
      <c r="C19" s="4" t="s">
        <v>924</v>
      </c>
      <c r="D19" s="12"/>
      <c r="E19" s="6"/>
      <c r="F19" s="6"/>
      <c r="G19" s="6"/>
      <c r="H19" s="6"/>
      <c r="I19" s="6"/>
      <c r="J19" s="6"/>
      <c r="K19" s="6"/>
      <c r="L19" s="8"/>
      <c r="M19" s="5" t="s">
        <v>160</v>
      </c>
    </row>
    <row r="20" spans="1:13" ht="11" customHeight="1" x14ac:dyDescent="0.35">
      <c r="A20" s="36"/>
      <c r="B20" s="7" t="s">
        <v>6769</v>
      </c>
      <c r="C20" s="4" t="s">
        <v>926</v>
      </c>
      <c r="D20" s="12"/>
      <c r="E20" s="6"/>
      <c r="F20" s="6"/>
      <c r="G20" s="6"/>
      <c r="H20" s="6"/>
      <c r="I20" s="6"/>
      <c r="J20" s="6"/>
      <c r="K20" s="6"/>
      <c r="L20" s="8"/>
      <c r="M20" s="5" t="s">
        <v>200</v>
      </c>
    </row>
    <row r="21" spans="1:13" ht="11" customHeight="1" x14ac:dyDescent="0.35">
      <c r="A21" s="36"/>
      <c r="B21" s="7" t="s">
        <v>6770</v>
      </c>
      <c r="C21" s="4" t="s">
        <v>6210</v>
      </c>
      <c r="D21" s="12"/>
      <c r="E21" s="6"/>
      <c r="F21" s="6"/>
      <c r="G21" s="6"/>
      <c r="H21" s="6"/>
      <c r="I21" s="6"/>
      <c r="J21" s="6"/>
      <c r="K21" s="6"/>
      <c r="L21" s="8"/>
      <c r="M21" s="5" t="s">
        <v>204</v>
      </c>
    </row>
    <row r="22" spans="1:13" ht="11" customHeight="1" x14ac:dyDescent="0.35">
      <c r="A22" s="36"/>
      <c r="B22" s="7" t="s">
        <v>6771</v>
      </c>
      <c r="C22" s="4" t="s">
        <v>928</v>
      </c>
      <c r="D22" s="12"/>
      <c r="E22" s="6"/>
      <c r="F22" s="6"/>
      <c r="G22" s="6"/>
      <c r="H22" s="6"/>
      <c r="I22" s="6"/>
      <c r="J22" s="6"/>
      <c r="K22" s="6"/>
      <c r="L22" s="8"/>
      <c r="M22" s="5" t="s">
        <v>224</v>
      </c>
    </row>
    <row r="23" spans="1:13" ht="11" customHeight="1" x14ac:dyDescent="0.35">
      <c r="A23" s="36"/>
      <c r="B23" s="7" t="s">
        <v>6686</v>
      </c>
      <c r="C23" s="4" t="s">
        <v>656</v>
      </c>
      <c r="D23" s="12"/>
      <c r="E23" s="6"/>
      <c r="F23" s="6"/>
      <c r="G23" s="6"/>
      <c r="H23" s="6"/>
      <c r="I23" s="6"/>
      <c r="J23" s="6"/>
      <c r="K23" s="6"/>
      <c r="L23" s="8"/>
      <c r="M23" s="5" t="s">
        <v>225</v>
      </c>
    </row>
    <row r="24" spans="1:13" ht="11" customHeight="1" x14ac:dyDescent="0.35">
      <c r="A24" s="36"/>
      <c r="B24" s="7" t="s">
        <v>6702</v>
      </c>
      <c r="C24" s="4" t="s">
        <v>1474</v>
      </c>
      <c r="D24" s="12"/>
      <c r="E24" s="6"/>
      <c r="F24" s="6"/>
      <c r="G24" s="6"/>
      <c r="H24" s="6"/>
      <c r="I24" s="6"/>
      <c r="J24" s="6"/>
      <c r="K24" s="6"/>
      <c r="L24" s="8"/>
      <c r="M24" s="5" t="s">
        <v>110</v>
      </c>
    </row>
    <row r="25" spans="1:13" ht="11" customHeight="1" x14ac:dyDescent="0.35">
      <c r="A25" s="36"/>
      <c r="B25" s="7" t="s">
        <v>6703</v>
      </c>
      <c r="C25" s="4" t="s">
        <v>1845</v>
      </c>
      <c r="D25" s="12"/>
      <c r="E25" s="6"/>
      <c r="F25" s="6"/>
      <c r="G25" s="6"/>
      <c r="H25" s="6"/>
      <c r="I25" s="6"/>
      <c r="J25" s="6"/>
      <c r="K25" s="6"/>
      <c r="L25" s="8"/>
      <c r="M25" s="5" t="s">
        <v>162</v>
      </c>
    </row>
    <row r="26" spans="1:13" ht="11" customHeight="1" x14ac:dyDescent="0.35">
      <c r="A26" s="36"/>
      <c r="B26" s="7" t="s">
        <v>6704</v>
      </c>
      <c r="C26" s="4" t="s">
        <v>1795</v>
      </c>
      <c r="D26" s="12"/>
      <c r="E26" s="6"/>
      <c r="F26" s="6"/>
      <c r="G26" s="6"/>
      <c r="H26" s="6"/>
      <c r="I26" s="6"/>
      <c r="J26" s="6"/>
      <c r="K26" s="6"/>
      <c r="L26" s="8"/>
      <c r="M26" s="5" t="s">
        <v>211</v>
      </c>
    </row>
    <row r="27" spans="1:13" ht="11" customHeight="1" x14ac:dyDescent="0.35">
      <c r="A27" s="36"/>
      <c r="B27" s="7" t="s">
        <v>6772</v>
      </c>
      <c r="C27" s="4" t="s">
        <v>1846</v>
      </c>
      <c r="D27" s="12"/>
      <c r="E27" s="6"/>
      <c r="F27" s="6"/>
      <c r="G27" s="6"/>
      <c r="H27" s="6"/>
      <c r="I27" s="6"/>
      <c r="J27" s="6"/>
      <c r="K27" s="6"/>
      <c r="L27" s="5" t="s">
        <v>4952</v>
      </c>
      <c r="M27" s="5" t="s">
        <v>6781</v>
      </c>
    </row>
    <row r="28" spans="1:13" ht="11" customHeight="1" x14ac:dyDescent="0.35">
      <c r="A28" s="36"/>
      <c r="B28" s="7" t="s">
        <v>6707</v>
      </c>
      <c r="C28" s="4" t="s">
        <v>1797</v>
      </c>
      <c r="D28" s="6"/>
      <c r="E28" s="12"/>
      <c r="F28" s="12"/>
      <c r="G28" s="12"/>
      <c r="H28" s="12"/>
      <c r="I28" s="12"/>
      <c r="J28" s="12"/>
      <c r="K28" s="12"/>
      <c r="L28" s="8"/>
      <c r="M28" s="5" t="s">
        <v>6777</v>
      </c>
    </row>
    <row r="29" spans="1:13" ht="11" customHeight="1" x14ac:dyDescent="0.35">
      <c r="A29" s="36"/>
      <c r="B29" s="7" t="s">
        <v>6708</v>
      </c>
      <c r="C29" s="4" t="s">
        <v>5493</v>
      </c>
      <c r="D29" s="6"/>
      <c r="E29" s="12"/>
      <c r="F29" s="12"/>
      <c r="G29" s="12"/>
      <c r="H29" s="12"/>
      <c r="I29" s="12"/>
      <c r="J29" s="12"/>
      <c r="K29" s="12"/>
      <c r="L29" s="8"/>
      <c r="M29" s="5" t="s">
        <v>6778</v>
      </c>
    </row>
    <row r="30" spans="1:13" ht="11" customHeight="1" x14ac:dyDescent="0.35">
      <c r="A30" s="36"/>
      <c r="B30" s="7" t="s">
        <v>6709</v>
      </c>
      <c r="C30" s="4" t="s">
        <v>6211</v>
      </c>
      <c r="D30" s="6"/>
      <c r="E30" s="12"/>
      <c r="F30" s="12"/>
      <c r="G30" s="12"/>
      <c r="H30" s="12"/>
      <c r="I30" s="12"/>
      <c r="J30" s="12"/>
      <c r="K30" s="12"/>
      <c r="L30" s="8"/>
      <c r="M30" s="5" t="s">
        <v>6779</v>
      </c>
    </row>
    <row r="31" spans="1:13" ht="11" customHeight="1" x14ac:dyDescent="0.35">
      <c r="A31" s="36"/>
      <c r="B31" s="7" t="s">
        <v>6710</v>
      </c>
      <c r="C31" s="4" t="s">
        <v>6212</v>
      </c>
      <c r="D31" s="6"/>
      <c r="E31" s="12"/>
      <c r="F31" s="12"/>
      <c r="G31" s="12"/>
      <c r="H31" s="12"/>
      <c r="I31" s="12"/>
      <c r="J31" s="12"/>
      <c r="K31" s="12"/>
      <c r="L31" s="8"/>
      <c r="M31" s="5" t="s">
        <v>6780</v>
      </c>
    </row>
    <row r="32" spans="1:13" ht="11" customHeight="1" x14ac:dyDescent="0.35">
      <c r="A32" s="36"/>
      <c r="B32" s="7" t="s">
        <v>6711</v>
      </c>
      <c r="C32" s="4" t="s">
        <v>6213</v>
      </c>
      <c r="D32" s="6"/>
      <c r="E32" s="12"/>
      <c r="F32" s="12"/>
      <c r="G32" s="12"/>
      <c r="H32" s="12"/>
      <c r="I32" s="12"/>
      <c r="J32" s="12"/>
      <c r="K32" s="12"/>
      <c r="L32" s="8"/>
      <c r="M32" s="5" t="s">
        <v>6735</v>
      </c>
    </row>
    <row r="33" spans="1:13" ht="11" customHeight="1" x14ac:dyDescent="0.35">
      <c r="A33" s="36"/>
      <c r="B33" s="7" t="s">
        <v>6712</v>
      </c>
      <c r="C33" s="4" t="s">
        <v>6214</v>
      </c>
      <c r="D33" s="6"/>
      <c r="E33" s="12"/>
      <c r="F33" s="12"/>
      <c r="G33" s="12"/>
      <c r="H33" s="12"/>
      <c r="I33" s="12"/>
      <c r="J33" s="12"/>
      <c r="K33" s="12"/>
      <c r="L33" s="8"/>
      <c r="M33" s="5" t="s">
        <v>6736</v>
      </c>
    </row>
    <row r="34" spans="1:13" ht="11" customHeight="1" x14ac:dyDescent="0.35">
      <c r="A34" s="36"/>
      <c r="B34" s="7" t="s">
        <v>6713</v>
      </c>
      <c r="C34" s="4" t="s">
        <v>1847</v>
      </c>
      <c r="D34" s="6"/>
      <c r="E34" s="12"/>
      <c r="F34" s="12"/>
      <c r="G34" s="12"/>
      <c r="H34" s="12"/>
      <c r="I34" s="12"/>
      <c r="J34" s="12"/>
      <c r="K34" s="12"/>
      <c r="L34" s="8"/>
      <c r="M34" s="5" t="s">
        <v>6737</v>
      </c>
    </row>
    <row r="35" spans="1:13" ht="11" customHeight="1" x14ac:dyDescent="0.35">
      <c r="A35" s="36"/>
      <c r="B35" s="7" t="s">
        <v>6714</v>
      </c>
      <c r="C35" s="4" t="s">
        <v>6215</v>
      </c>
      <c r="D35" s="6"/>
      <c r="E35" s="12"/>
      <c r="F35" s="12"/>
      <c r="G35" s="12"/>
      <c r="H35" s="12"/>
      <c r="I35" s="12"/>
      <c r="J35" s="12"/>
      <c r="K35" s="12"/>
      <c r="L35" s="8"/>
      <c r="M35" s="5" t="s">
        <v>6738</v>
      </c>
    </row>
    <row r="36" spans="1:13" ht="11" customHeight="1" x14ac:dyDescent="0.35">
      <c r="A36" s="36"/>
      <c r="B36" s="7" t="s">
        <v>6715</v>
      </c>
      <c r="C36" s="4" t="s">
        <v>6216</v>
      </c>
      <c r="D36" s="6"/>
      <c r="E36" s="12"/>
      <c r="F36" s="12"/>
      <c r="G36" s="12"/>
      <c r="H36" s="12"/>
      <c r="I36" s="12"/>
      <c r="J36" s="12"/>
      <c r="K36" s="12"/>
      <c r="L36" s="8"/>
      <c r="M36" s="5" t="s">
        <v>6739</v>
      </c>
    </row>
    <row r="37" spans="1:13" ht="11" customHeight="1" x14ac:dyDescent="0.35">
      <c r="A37" s="36"/>
      <c r="B37" s="7" t="s">
        <v>6716</v>
      </c>
      <c r="C37" s="4" t="s">
        <v>6217</v>
      </c>
      <c r="D37" s="6"/>
      <c r="E37" s="12"/>
      <c r="F37" s="12"/>
      <c r="G37" s="12"/>
      <c r="H37" s="12"/>
      <c r="I37" s="12"/>
      <c r="J37" s="12"/>
      <c r="K37" s="12"/>
      <c r="L37" s="8"/>
      <c r="M37" s="5" t="s">
        <v>6740</v>
      </c>
    </row>
    <row r="38" spans="1:13" ht="11" customHeight="1" x14ac:dyDescent="0.35">
      <c r="A38" s="36"/>
      <c r="B38" s="7" t="s">
        <v>6717</v>
      </c>
      <c r="C38" s="4" t="s">
        <v>6218</v>
      </c>
      <c r="D38" s="6"/>
      <c r="E38" s="12"/>
      <c r="F38" s="12"/>
      <c r="G38" s="12"/>
      <c r="H38" s="12"/>
      <c r="I38" s="12"/>
      <c r="J38" s="12"/>
      <c r="K38" s="12"/>
      <c r="L38" s="8"/>
      <c r="M38" s="5" t="s">
        <v>6741</v>
      </c>
    </row>
    <row r="39" spans="1:13" ht="11" customHeight="1" x14ac:dyDescent="0.35">
      <c r="A39" s="36"/>
      <c r="B39" s="7" t="s">
        <v>6718</v>
      </c>
      <c r="C39" s="4" t="s">
        <v>6219</v>
      </c>
      <c r="D39" s="6"/>
      <c r="E39" s="12"/>
      <c r="F39" s="12"/>
      <c r="G39" s="12"/>
      <c r="H39" s="12"/>
      <c r="I39" s="12"/>
      <c r="J39" s="12"/>
      <c r="K39" s="12"/>
      <c r="L39" s="8"/>
      <c r="M39" s="5" t="s">
        <v>6742</v>
      </c>
    </row>
    <row r="40" spans="1:13" ht="11" customHeight="1" x14ac:dyDescent="0.35">
      <c r="A40" s="36"/>
      <c r="B40" s="7" t="s">
        <v>6719</v>
      </c>
      <c r="C40" s="4" t="s">
        <v>6220</v>
      </c>
      <c r="D40" s="6"/>
      <c r="E40" s="12"/>
      <c r="F40" s="12"/>
      <c r="G40" s="12"/>
      <c r="H40" s="12"/>
      <c r="I40" s="12"/>
      <c r="J40" s="12"/>
      <c r="K40" s="12"/>
      <c r="L40" s="8"/>
      <c r="M40" s="5" t="s">
        <v>6743</v>
      </c>
    </row>
    <row r="41" spans="1:13" ht="11" customHeight="1" x14ac:dyDescent="0.35">
      <c r="A41" s="36"/>
      <c r="B41" s="7" t="s">
        <v>6720</v>
      </c>
      <c r="C41" s="4" t="s">
        <v>6221</v>
      </c>
      <c r="D41" s="6"/>
      <c r="E41" s="12"/>
      <c r="F41" s="12"/>
      <c r="G41" s="12"/>
      <c r="H41" s="12"/>
      <c r="I41" s="12"/>
      <c r="J41" s="12"/>
      <c r="K41" s="12"/>
      <c r="L41" s="8"/>
      <c r="M41" s="5" t="s">
        <v>6744</v>
      </c>
    </row>
    <row r="42" spans="1:13" ht="11" customHeight="1" x14ac:dyDescent="0.35">
      <c r="A42" s="36"/>
      <c r="B42" s="7" t="s">
        <v>6721</v>
      </c>
      <c r="C42" s="4" t="s">
        <v>6222</v>
      </c>
      <c r="D42" s="6"/>
      <c r="E42" s="12"/>
      <c r="F42" s="12"/>
      <c r="G42" s="12"/>
      <c r="H42" s="12"/>
      <c r="I42" s="12"/>
      <c r="J42" s="12"/>
      <c r="K42" s="12"/>
      <c r="L42" s="8"/>
      <c r="M42" s="5" t="s">
        <v>6745</v>
      </c>
    </row>
    <row r="43" spans="1:13" ht="11" customHeight="1" x14ac:dyDescent="0.35">
      <c r="A43" s="36"/>
      <c r="B43" s="7" t="s">
        <v>6722</v>
      </c>
      <c r="C43" s="4" t="s">
        <v>6223</v>
      </c>
      <c r="D43" s="6"/>
      <c r="E43" s="12"/>
      <c r="F43" s="12"/>
      <c r="G43" s="12"/>
      <c r="H43" s="12"/>
      <c r="I43" s="12"/>
      <c r="J43" s="12"/>
      <c r="K43" s="12"/>
      <c r="L43" s="8"/>
      <c r="M43" s="5" t="s">
        <v>6746</v>
      </c>
    </row>
    <row r="44" spans="1:13" ht="11" customHeight="1" x14ac:dyDescent="0.35">
      <c r="A44" s="36"/>
      <c r="B44" s="7" t="s">
        <v>6723</v>
      </c>
      <c r="C44" s="4" t="s">
        <v>5507</v>
      </c>
      <c r="D44" s="6"/>
      <c r="E44" s="12"/>
      <c r="F44" s="12"/>
      <c r="G44" s="12"/>
      <c r="H44" s="12"/>
      <c r="I44" s="12"/>
      <c r="J44" s="12"/>
      <c r="K44" s="12"/>
      <c r="L44" s="8"/>
      <c r="M44" s="5" t="s">
        <v>6747</v>
      </c>
    </row>
    <row r="45" spans="1:13" ht="11" customHeight="1" x14ac:dyDescent="0.35">
      <c r="A45" s="36"/>
      <c r="B45" s="7" t="s">
        <v>6724</v>
      </c>
      <c r="C45" s="4" t="s">
        <v>1849</v>
      </c>
      <c r="D45" s="6"/>
      <c r="E45" s="12"/>
      <c r="F45" s="12"/>
      <c r="G45" s="12"/>
      <c r="H45" s="12"/>
      <c r="I45" s="12"/>
      <c r="J45" s="12"/>
      <c r="K45" s="12"/>
      <c r="L45" s="8"/>
      <c r="M45" s="5" t="s">
        <v>6748</v>
      </c>
    </row>
    <row r="46" spans="1:13" ht="11" customHeight="1" x14ac:dyDescent="0.35">
      <c r="A46" s="36"/>
      <c r="B46" s="7" t="s">
        <v>6773</v>
      </c>
      <c r="C46" s="4" t="s">
        <v>6241</v>
      </c>
      <c r="D46" s="6"/>
      <c r="E46" s="12"/>
      <c r="F46" s="12"/>
      <c r="G46" s="12"/>
      <c r="H46" s="6"/>
      <c r="I46" s="6"/>
      <c r="J46" s="6"/>
      <c r="K46" s="6"/>
      <c r="L46" s="5" t="s">
        <v>4952</v>
      </c>
      <c r="M46" s="5" t="s">
        <v>6782</v>
      </c>
    </row>
    <row r="47" spans="1:13" ht="11" customHeight="1" x14ac:dyDescent="0.35">
      <c r="A47" s="36"/>
      <c r="B47" s="7" t="s">
        <v>6774</v>
      </c>
      <c r="C47" s="4" t="s">
        <v>6242</v>
      </c>
      <c r="D47" s="12"/>
      <c r="E47" s="12"/>
      <c r="F47" s="12"/>
      <c r="G47" s="12"/>
      <c r="H47" s="6"/>
      <c r="I47" s="6"/>
      <c r="J47" s="6"/>
      <c r="K47" s="6"/>
      <c r="L47" s="5" t="s">
        <v>4952</v>
      </c>
      <c r="M47" s="8"/>
    </row>
    <row r="48" spans="1:13" ht="11" customHeight="1" x14ac:dyDescent="0.35">
      <c r="A48" s="36"/>
      <c r="B48" s="7" t="s">
        <v>6727</v>
      </c>
      <c r="C48" s="4" t="s">
        <v>6243</v>
      </c>
      <c r="D48" s="12"/>
      <c r="E48" s="12"/>
      <c r="F48" s="12"/>
      <c r="G48" s="12"/>
      <c r="H48" s="6"/>
      <c r="I48" s="12"/>
      <c r="J48" s="12"/>
      <c r="K48" s="6"/>
      <c r="L48" s="5" t="s">
        <v>4949</v>
      </c>
      <c r="M48" s="8"/>
    </row>
    <row r="49" spans="1:13" ht="11" customHeight="1" x14ac:dyDescent="0.35">
      <c r="A49" s="36"/>
      <c r="B49" s="7" t="s">
        <v>6775</v>
      </c>
      <c r="C49" s="4" t="s">
        <v>6244</v>
      </c>
      <c r="D49" s="12"/>
      <c r="E49" s="12"/>
      <c r="F49" s="12"/>
      <c r="G49" s="12"/>
      <c r="H49" s="6"/>
      <c r="I49" s="12"/>
      <c r="J49" s="12"/>
      <c r="K49" s="6"/>
      <c r="L49" s="8"/>
      <c r="M49" s="8"/>
    </row>
    <row r="50" spans="1:13" ht="11" customHeight="1" x14ac:dyDescent="0.35">
      <c r="C50" s="5" t="s">
        <v>14</v>
      </c>
      <c r="D50" s="5" t="s">
        <v>5658</v>
      </c>
      <c r="E50" s="5" t="s">
        <v>5602</v>
      </c>
      <c r="F50" s="5" t="s">
        <v>6753</v>
      </c>
      <c r="G50" s="5" t="s">
        <v>6752</v>
      </c>
      <c r="H50" s="5" t="s">
        <v>5509</v>
      </c>
      <c r="I50" s="5" t="s">
        <v>6755</v>
      </c>
      <c r="J50" s="5" t="s">
        <v>6756</v>
      </c>
      <c r="K50" s="5" t="s">
        <v>5443</v>
      </c>
    </row>
    <row r="51" spans="1:13" ht="11" customHeight="1" x14ac:dyDescent="0.35">
      <c r="C51" s="5" t="s">
        <v>4953</v>
      </c>
      <c r="D51" s="8"/>
      <c r="E51" s="8"/>
      <c r="F51" s="8"/>
      <c r="G51" s="8"/>
      <c r="H51" s="5" t="s">
        <v>4957</v>
      </c>
      <c r="I51" s="5" t="s">
        <v>4957</v>
      </c>
      <c r="J51" s="5" t="s">
        <v>4957</v>
      </c>
      <c r="K51" s="5" t="s">
        <v>4957</v>
      </c>
    </row>
    <row r="52" spans="1:13" ht="11" customHeight="1" x14ac:dyDescent="0.35">
      <c r="C52" s="5" t="s">
        <v>1750</v>
      </c>
      <c r="D52" s="5" t="s">
        <v>6757</v>
      </c>
      <c r="E52" s="8"/>
      <c r="F52" s="8"/>
      <c r="G52" s="8"/>
      <c r="H52" s="8"/>
      <c r="I52" s="8"/>
      <c r="J52" s="8"/>
      <c r="K52" s="8"/>
    </row>
    <row r="53" spans="1:13" ht="11" customHeight="1" x14ac:dyDescent="0.35">
      <c r="C53" s="5" t="s">
        <v>1572</v>
      </c>
      <c r="D53" s="5" t="s">
        <v>6227</v>
      </c>
      <c r="E53" s="8"/>
      <c r="F53" s="5" t="s">
        <v>6754</v>
      </c>
      <c r="G53" s="8"/>
      <c r="H53" s="8"/>
      <c r="I53" s="8"/>
      <c r="J53" s="8"/>
      <c r="K53" s="8"/>
    </row>
  </sheetData>
  <mergeCells count="4">
    <mergeCell ref="L5:L6"/>
    <mergeCell ref="M5:M6"/>
    <mergeCell ref="A7:A49"/>
    <mergeCell ref="C1:C2"/>
  </mergeCells>
  <dataValidations count="1">
    <dataValidation type="custom" allowBlank="1" showErrorMessage="1" errorTitle="Error" error="Data is of incorrect type!" sqref="D7:K49" xr:uid="{00000000-0002-0000-5B01-000001000000}">
      <formula1>ISNUMBER(D7)</formula1>
    </dataValidation>
  </dataValidations>
  <hyperlinks>
    <hyperlink ref="A1" location="'Table of Contents'!A1" display="S.27.01.01.03 - Natural Catastrophe risk - Earthquake" xr:uid="{00000000-0004-0000-5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5B01-000000000000}">
          <x14:formula1>
            <xm:f>Enumerations!$A$1106:$A$1106</xm:f>
          </x14:formula1>
          <xm:sqref>B3</xm:sqref>
        </x14:dataValidation>
      </x14:dataValidations>
    </ext>
  </extLst>
</worksheet>
</file>

<file path=xl/worksheets/sheet34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C01-000000000000}">
  <sheetPr codeName="Sheet349">
    <pageSetUpPr autoPageBreaks="0"/>
  </sheetPr>
  <dimension ref="A1:N55"/>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4" width="15" customWidth="1"/>
  </cols>
  <sheetData>
    <row r="1" spans="1:14" ht="11" customHeight="1" x14ac:dyDescent="0.35">
      <c r="A1" s="1" t="s">
        <v>6783</v>
      </c>
      <c r="C1" s="31" t="s">
        <v>20</v>
      </c>
    </row>
    <row r="2" spans="1:14" x14ac:dyDescent="0.35">
      <c r="C2" s="32"/>
    </row>
    <row r="3" spans="1:14" ht="10" customHeight="1" x14ac:dyDescent="0.35">
      <c r="A3" s="3" t="s">
        <v>2</v>
      </c>
      <c r="B3" s="2"/>
    </row>
    <row r="5" spans="1:14" ht="11" customHeight="1" x14ac:dyDescent="0.35">
      <c r="D5" s="3" t="s">
        <v>6671</v>
      </c>
      <c r="E5" s="3" t="s">
        <v>6672</v>
      </c>
      <c r="F5" s="3" t="s">
        <v>6673</v>
      </c>
      <c r="G5" s="3" t="s">
        <v>6674</v>
      </c>
      <c r="H5" s="3" t="s">
        <v>6675</v>
      </c>
      <c r="I5" s="3" t="s">
        <v>6676</v>
      </c>
      <c r="J5" s="3" t="s">
        <v>6677</v>
      </c>
      <c r="K5" s="3" t="s">
        <v>6678</v>
      </c>
      <c r="L5" s="3" t="s">
        <v>6679</v>
      </c>
      <c r="M5" s="33" t="s">
        <v>4941</v>
      </c>
      <c r="N5" s="33" t="s">
        <v>6372</v>
      </c>
    </row>
    <row r="6" spans="1:14" ht="11" customHeight="1" x14ac:dyDescent="0.35">
      <c r="D6" s="4" t="s">
        <v>1890</v>
      </c>
      <c r="E6" s="4" t="s">
        <v>1892</v>
      </c>
      <c r="F6" s="4" t="s">
        <v>1894</v>
      </c>
      <c r="G6" s="4" t="s">
        <v>1896</v>
      </c>
      <c r="H6" s="4" t="s">
        <v>1898</v>
      </c>
      <c r="I6" s="4" t="s">
        <v>1900</v>
      </c>
      <c r="J6" s="4" t="s">
        <v>1903</v>
      </c>
      <c r="K6" s="4" t="s">
        <v>1905</v>
      </c>
      <c r="L6" s="4" t="s">
        <v>2015</v>
      </c>
      <c r="M6" s="34"/>
      <c r="N6" s="34"/>
    </row>
    <row r="7" spans="1:14" ht="11" customHeight="1" x14ac:dyDescent="0.35">
      <c r="A7" s="37" t="s">
        <v>6785</v>
      </c>
      <c r="B7" s="7" t="s">
        <v>6681</v>
      </c>
      <c r="C7" s="4" t="s">
        <v>6245</v>
      </c>
      <c r="D7" s="12"/>
      <c r="E7" s="6"/>
      <c r="F7" s="6"/>
      <c r="G7" s="6"/>
      <c r="H7" s="6"/>
      <c r="I7" s="6"/>
      <c r="J7" s="6"/>
      <c r="K7" s="6"/>
      <c r="L7" s="6"/>
      <c r="M7" s="8"/>
      <c r="N7" s="5" t="s">
        <v>36</v>
      </c>
    </row>
    <row r="8" spans="1:14" ht="11" customHeight="1" x14ac:dyDescent="0.35">
      <c r="A8" s="36"/>
      <c r="B8" s="7" t="s">
        <v>6682</v>
      </c>
      <c r="C8" s="4" t="s">
        <v>6246</v>
      </c>
      <c r="D8" s="12"/>
      <c r="E8" s="6"/>
      <c r="F8" s="6"/>
      <c r="G8" s="6"/>
      <c r="H8" s="6"/>
      <c r="I8" s="6"/>
      <c r="J8" s="6"/>
      <c r="K8" s="6"/>
      <c r="L8" s="6"/>
      <c r="M8" s="8"/>
      <c r="N8" s="5" t="s">
        <v>43</v>
      </c>
    </row>
    <row r="9" spans="1:14" ht="11" customHeight="1" x14ac:dyDescent="0.35">
      <c r="A9" s="36"/>
      <c r="B9" s="7" t="s">
        <v>6763</v>
      </c>
      <c r="C9" s="4" t="s">
        <v>6247</v>
      </c>
      <c r="D9" s="12"/>
      <c r="E9" s="6"/>
      <c r="F9" s="6"/>
      <c r="G9" s="6"/>
      <c r="H9" s="6"/>
      <c r="I9" s="6"/>
      <c r="J9" s="6"/>
      <c r="K9" s="6"/>
      <c r="L9" s="6"/>
      <c r="M9" s="8"/>
      <c r="N9" s="5" t="s">
        <v>56</v>
      </c>
    </row>
    <row r="10" spans="1:14" ht="11" customHeight="1" x14ac:dyDescent="0.35">
      <c r="A10" s="36"/>
      <c r="B10" s="7" t="s">
        <v>6683</v>
      </c>
      <c r="C10" s="4" t="s">
        <v>6248</v>
      </c>
      <c r="D10" s="12"/>
      <c r="E10" s="6"/>
      <c r="F10" s="6"/>
      <c r="G10" s="6"/>
      <c r="H10" s="6"/>
      <c r="I10" s="6"/>
      <c r="J10" s="6"/>
      <c r="K10" s="6"/>
      <c r="L10" s="6"/>
      <c r="M10" s="8"/>
      <c r="N10" s="5" t="s">
        <v>81</v>
      </c>
    </row>
    <row r="11" spans="1:14" ht="11" customHeight="1" x14ac:dyDescent="0.35">
      <c r="A11" s="36"/>
      <c r="B11" s="7" t="s">
        <v>6786</v>
      </c>
      <c r="C11" s="4" t="s">
        <v>6787</v>
      </c>
      <c r="D11" s="12"/>
      <c r="E11" s="6"/>
      <c r="F11" s="6"/>
      <c r="G11" s="6"/>
      <c r="H11" s="6"/>
      <c r="I11" s="6"/>
      <c r="J11" s="6"/>
      <c r="K11" s="6"/>
      <c r="L11" s="6"/>
      <c r="M11" s="8"/>
      <c r="N11" s="5" t="s">
        <v>82</v>
      </c>
    </row>
    <row r="12" spans="1:14" ht="11" customHeight="1" x14ac:dyDescent="0.35">
      <c r="A12" s="36"/>
      <c r="B12" s="7" t="s">
        <v>6788</v>
      </c>
      <c r="C12" s="4" t="s">
        <v>6789</v>
      </c>
      <c r="D12" s="12"/>
      <c r="E12" s="6"/>
      <c r="F12" s="6"/>
      <c r="G12" s="6"/>
      <c r="H12" s="6"/>
      <c r="I12" s="6"/>
      <c r="J12" s="6"/>
      <c r="K12" s="6"/>
      <c r="L12" s="6"/>
      <c r="M12" s="8"/>
      <c r="N12" s="5" t="s">
        <v>96</v>
      </c>
    </row>
    <row r="13" spans="1:14" ht="11" customHeight="1" x14ac:dyDescent="0.35">
      <c r="A13" s="36"/>
      <c r="B13" s="7" t="s">
        <v>6693</v>
      </c>
      <c r="C13" s="4" t="s">
        <v>6790</v>
      </c>
      <c r="D13" s="12"/>
      <c r="E13" s="6"/>
      <c r="F13" s="6"/>
      <c r="G13" s="6"/>
      <c r="H13" s="6"/>
      <c r="I13" s="6"/>
      <c r="J13" s="6"/>
      <c r="K13" s="6"/>
      <c r="L13" s="6"/>
      <c r="M13" s="8"/>
      <c r="N13" s="5" t="s">
        <v>152</v>
      </c>
    </row>
    <row r="14" spans="1:14" ht="11" customHeight="1" x14ac:dyDescent="0.35">
      <c r="A14" s="36"/>
      <c r="B14" s="7" t="s">
        <v>6684</v>
      </c>
      <c r="C14" s="4" t="s">
        <v>1851</v>
      </c>
      <c r="D14" s="12"/>
      <c r="E14" s="6"/>
      <c r="F14" s="6"/>
      <c r="G14" s="6"/>
      <c r="H14" s="6"/>
      <c r="I14" s="6"/>
      <c r="J14" s="6"/>
      <c r="K14" s="6"/>
      <c r="L14" s="6"/>
      <c r="M14" s="8"/>
      <c r="N14" s="5" t="s">
        <v>6729</v>
      </c>
    </row>
    <row r="15" spans="1:14" ht="11" customHeight="1" x14ac:dyDescent="0.35">
      <c r="A15" s="36"/>
      <c r="B15" s="7" t="s">
        <v>6688</v>
      </c>
      <c r="C15" s="4" t="s">
        <v>6249</v>
      </c>
      <c r="D15" s="12"/>
      <c r="E15" s="6"/>
      <c r="F15" s="6"/>
      <c r="G15" s="6"/>
      <c r="H15" s="6"/>
      <c r="I15" s="6"/>
      <c r="J15" s="6"/>
      <c r="K15" s="6"/>
      <c r="L15" s="6"/>
      <c r="M15" s="8"/>
      <c r="N15" s="5" t="s">
        <v>6730</v>
      </c>
    </row>
    <row r="16" spans="1:14" ht="11" customHeight="1" x14ac:dyDescent="0.35">
      <c r="A16" s="36"/>
      <c r="B16" s="7" t="s">
        <v>6689</v>
      </c>
      <c r="C16" s="4" t="s">
        <v>6250</v>
      </c>
      <c r="D16" s="12"/>
      <c r="E16" s="6"/>
      <c r="F16" s="6"/>
      <c r="G16" s="6"/>
      <c r="H16" s="6"/>
      <c r="I16" s="6"/>
      <c r="J16" s="6"/>
      <c r="K16" s="6"/>
      <c r="L16" s="6"/>
      <c r="M16" s="8"/>
      <c r="N16" s="5" t="s">
        <v>104</v>
      </c>
    </row>
    <row r="17" spans="1:14" ht="11" customHeight="1" x14ac:dyDescent="0.35">
      <c r="A17" s="36"/>
      <c r="B17" s="7" t="s">
        <v>6694</v>
      </c>
      <c r="C17" s="4" t="s">
        <v>6791</v>
      </c>
      <c r="D17" s="12"/>
      <c r="E17" s="6"/>
      <c r="F17" s="6"/>
      <c r="G17" s="6"/>
      <c r="H17" s="6"/>
      <c r="I17" s="6"/>
      <c r="J17" s="6"/>
      <c r="K17" s="6"/>
      <c r="L17" s="6"/>
      <c r="M17" s="8"/>
      <c r="N17" s="5" t="s">
        <v>179</v>
      </c>
    </row>
    <row r="18" spans="1:14" ht="11" customHeight="1" x14ac:dyDescent="0.35">
      <c r="A18" s="36"/>
      <c r="B18" s="7" t="s">
        <v>6792</v>
      </c>
      <c r="C18" s="4" t="s">
        <v>6793</v>
      </c>
      <c r="D18" s="12"/>
      <c r="E18" s="6"/>
      <c r="F18" s="6"/>
      <c r="G18" s="6"/>
      <c r="H18" s="6"/>
      <c r="I18" s="6"/>
      <c r="J18" s="6"/>
      <c r="K18" s="6"/>
      <c r="L18" s="6"/>
      <c r="M18" s="8"/>
      <c r="N18" s="5" t="s">
        <v>188</v>
      </c>
    </row>
    <row r="19" spans="1:14" ht="11" customHeight="1" x14ac:dyDescent="0.35">
      <c r="A19" s="36"/>
      <c r="B19" s="7" t="s">
        <v>6690</v>
      </c>
      <c r="C19" s="4" t="s">
        <v>6251</v>
      </c>
      <c r="D19" s="12"/>
      <c r="E19" s="6"/>
      <c r="F19" s="6"/>
      <c r="G19" s="6"/>
      <c r="H19" s="6"/>
      <c r="I19" s="6"/>
      <c r="J19" s="6"/>
      <c r="K19" s="6"/>
      <c r="L19" s="6"/>
      <c r="M19" s="8"/>
      <c r="N19" s="5" t="s">
        <v>122</v>
      </c>
    </row>
    <row r="20" spans="1:14" ht="11" customHeight="1" x14ac:dyDescent="0.35">
      <c r="A20" s="36"/>
      <c r="B20" s="7" t="s">
        <v>6692</v>
      </c>
      <c r="C20" s="4" t="s">
        <v>6794</v>
      </c>
      <c r="D20" s="12"/>
      <c r="E20" s="6"/>
      <c r="F20" s="6"/>
      <c r="G20" s="6"/>
      <c r="H20" s="6"/>
      <c r="I20" s="6"/>
      <c r="J20" s="6"/>
      <c r="K20" s="6"/>
      <c r="L20" s="6"/>
      <c r="M20" s="8"/>
      <c r="N20" s="5" t="s">
        <v>128</v>
      </c>
    </row>
    <row r="21" spans="1:14" ht="11" customHeight="1" x14ac:dyDescent="0.35">
      <c r="A21" s="36"/>
      <c r="B21" s="7" t="s">
        <v>6767</v>
      </c>
      <c r="C21" s="4" t="s">
        <v>6252</v>
      </c>
      <c r="D21" s="12"/>
      <c r="E21" s="6"/>
      <c r="F21" s="6"/>
      <c r="G21" s="6"/>
      <c r="H21" s="6"/>
      <c r="I21" s="6"/>
      <c r="J21" s="6"/>
      <c r="K21" s="6"/>
      <c r="L21" s="6"/>
      <c r="M21" s="8"/>
      <c r="N21" s="5" t="s">
        <v>6776</v>
      </c>
    </row>
    <row r="22" spans="1:14" ht="11" customHeight="1" x14ac:dyDescent="0.35">
      <c r="A22" s="36"/>
      <c r="B22" s="7" t="s">
        <v>6696</v>
      </c>
      <c r="C22" s="4" t="s">
        <v>6253</v>
      </c>
      <c r="D22" s="12"/>
      <c r="E22" s="6"/>
      <c r="F22" s="6"/>
      <c r="G22" s="6"/>
      <c r="H22" s="6"/>
      <c r="I22" s="6"/>
      <c r="J22" s="6"/>
      <c r="K22" s="6"/>
      <c r="L22" s="6"/>
      <c r="M22" s="8"/>
      <c r="N22" s="5" t="s">
        <v>199</v>
      </c>
    </row>
    <row r="23" spans="1:14" ht="11" customHeight="1" x14ac:dyDescent="0.35">
      <c r="A23" s="36"/>
      <c r="B23" s="7" t="s">
        <v>6770</v>
      </c>
      <c r="C23" s="4" t="s">
        <v>6254</v>
      </c>
      <c r="D23" s="12"/>
      <c r="E23" s="6"/>
      <c r="F23" s="6"/>
      <c r="G23" s="6"/>
      <c r="H23" s="6"/>
      <c r="I23" s="6"/>
      <c r="J23" s="6"/>
      <c r="K23" s="6"/>
      <c r="L23" s="6"/>
      <c r="M23" s="8"/>
      <c r="N23" s="5" t="s">
        <v>204</v>
      </c>
    </row>
    <row r="24" spans="1:14" ht="11" customHeight="1" x14ac:dyDescent="0.35">
      <c r="A24" s="36"/>
      <c r="B24" s="7" t="s">
        <v>6771</v>
      </c>
      <c r="C24" s="4" t="s">
        <v>6255</v>
      </c>
      <c r="D24" s="12"/>
      <c r="E24" s="6"/>
      <c r="F24" s="6"/>
      <c r="G24" s="6"/>
      <c r="H24" s="6"/>
      <c r="I24" s="6"/>
      <c r="J24" s="6"/>
      <c r="K24" s="6"/>
      <c r="L24" s="6"/>
      <c r="M24" s="8"/>
      <c r="N24" s="5" t="s">
        <v>224</v>
      </c>
    </row>
    <row r="25" spans="1:14" ht="11" customHeight="1" x14ac:dyDescent="0.35">
      <c r="A25" s="36"/>
      <c r="B25" s="7" t="s">
        <v>6686</v>
      </c>
      <c r="C25" s="4" t="s">
        <v>6256</v>
      </c>
      <c r="D25" s="12"/>
      <c r="E25" s="6"/>
      <c r="F25" s="6"/>
      <c r="G25" s="6"/>
      <c r="H25" s="6"/>
      <c r="I25" s="6"/>
      <c r="J25" s="6"/>
      <c r="K25" s="6"/>
      <c r="L25" s="6"/>
      <c r="M25" s="8"/>
      <c r="N25" s="5" t="s">
        <v>225</v>
      </c>
    </row>
    <row r="26" spans="1:14" ht="11" customHeight="1" x14ac:dyDescent="0.35">
      <c r="A26" s="36"/>
      <c r="B26" s="7" t="s">
        <v>6795</v>
      </c>
      <c r="C26" s="4" t="s">
        <v>6796</v>
      </c>
      <c r="D26" s="12"/>
      <c r="E26" s="6"/>
      <c r="F26" s="6"/>
      <c r="G26" s="6"/>
      <c r="H26" s="6"/>
      <c r="I26" s="6"/>
      <c r="J26" s="6"/>
      <c r="K26" s="6"/>
      <c r="L26" s="6"/>
      <c r="M26" s="8"/>
      <c r="N26" s="5" t="s">
        <v>237</v>
      </c>
    </row>
    <row r="27" spans="1:14" ht="11" customHeight="1" x14ac:dyDescent="0.35">
      <c r="A27" s="36"/>
      <c r="B27" s="7" t="s">
        <v>6701</v>
      </c>
      <c r="C27" s="4" t="s">
        <v>6257</v>
      </c>
      <c r="D27" s="12"/>
      <c r="E27" s="6"/>
      <c r="F27" s="6"/>
      <c r="G27" s="6"/>
      <c r="H27" s="6"/>
      <c r="I27" s="6"/>
      <c r="J27" s="6"/>
      <c r="K27" s="6"/>
      <c r="L27" s="6"/>
      <c r="M27" s="8"/>
      <c r="N27" s="5" t="s">
        <v>257</v>
      </c>
    </row>
    <row r="28" spans="1:14" ht="11" customHeight="1" x14ac:dyDescent="0.35">
      <c r="A28" s="36"/>
      <c r="B28" s="7" t="s">
        <v>6797</v>
      </c>
      <c r="C28" s="4" t="s">
        <v>5513</v>
      </c>
      <c r="D28" s="12"/>
      <c r="E28" s="6"/>
      <c r="F28" s="6"/>
      <c r="G28" s="6"/>
      <c r="H28" s="12"/>
      <c r="I28" s="6"/>
      <c r="J28" s="6"/>
      <c r="K28" s="6"/>
      <c r="L28" s="6"/>
      <c r="M28" s="5" t="s">
        <v>4952</v>
      </c>
      <c r="N28" s="5" t="s">
        <v>6805</v>
      </c>
    </row>
    <row r="29" spans="1:14" ht="11" customHeight="1" x14ac:dyDescent="0.35">
      <c r="A29" s="36"/>
      <c r="B29" s="7" t="s">
        <v>6707</v>
      </c>
      <c r="C29" s="4" t="s">
        <v>1908</v>
      </c>
      <c r="D29" s="6"/>
      <c r="E29" s="12"/>
      <c r="F29" s="12"/>
      <c r="G29" s="12"/>
      <c r="H29" s="12"/>
      <c r="I29" s="12"/>
      <c r="J29" s="12"/>
      <c r="K29" s="12"/>
      <c r="L29" s="12"/>
      <c r="M29" s="8"/>
      <c r="N29" s="5" t="s">
        <v>6801</v>
      </c>
    </row>
    <row r="30" spans="1:14" ht="11" customHeight="1" x14ac:dyDescent="0.35">
      <c r="A30" s="36"/>
      <c r="B30" s="7" t="s">
        <v>6708</v>
      </c>
      <c r="C30" s="4" t="s">
        <v>1909</v>
      </c>
      <c r="D30" s="6"/>
      <c r="E30" s="12"/>
      <c r="F30" s="12"/>
      <c r="G30" s="12"/>
      <c r="H30" s="12"/>
      <c r="I30" s="12"/>
      <c r="J30" s="12"/>
      <c r="K30" s="12"/>
      <c r="L30" s="12"/>
      <c r="M30" s="8"/>
      <c r="N30" s="5" t="s">
        <v>6802</v>
      </c>
    </row>
    <row r="31" spans="1:14" ht="11" customHeight="1" x14ac:dyDescent="0.35">
      <c r="A31" s="36"/>
      <c r="B31" s="7" t="s">
        <v>6709</v>
      </c>
      <c r="C31" s="4" t="s">
        <v>6258</v>
      </c>
      <c r="D31" s="6"/>
      <c r="E31" s="12"/>
      <c r="F31" s="12"/>
      <c r="G31" s="12"/>
      <c r="H31" s="12"/>
      <c r="I31" s="12"/>
      <c r="J31" s="12"/>
      <c r="K31" s="12"/>
      <c r="L31" s="12"/>
      <c r="M31" s="8"/>
      <c r="N31" s="5" t="s">
        <v>6803</v>
      </c>
    </row>
    <row r="32" spans="1:14" ht="11" customHeight="1" x14ac:dyDescent="0.35">
      <c r="A32" s="36"/>
      <c r="B32" s="7" t="s">
        <v>6710</v>
      </c>
      <c r="C32" s="4" t="s">
        <v>6259</v>
      </c>
      <c r="D32" s="6"/>
      <c r="E32" s="12"/>
      <c r="F32" s="12"/>
      <c r="G32" s="12"/>
      <c r="H32" s="12"/>
      <c r="I32" s="12"/>
      <c r="J32" s="12"/>
      <c r="K32" s="12"/>
      <c r="L32" s="12"/>
      <c r="M32" s="8"/>
      <c r="N32" s="5" t="s">
        <v>6804</v>
      </c>
    </row>
    <row r="33" spans="1:14" ht="11" customHeight="1" x14ac:dyDescent="0.35">
      <c r="A33" s="36"/>
      <c r="B33" s="7" t="s">
        <v>6711</v>
      </c>
      <c r="C33" s="4" t="s">
        <v>6260</v>
      </c>
      <c r="D33" s="6"/>
      <c r="E33" s="12"/>
      <c r="F33" s="12"/>
      <c r="G33" s="12"/>
      <c r="H33" s="12"/>
      <c r="I33" s="12"/>
      <c r="J33" s="12"/>
      <c r="K33" s="12"/>
      <c r="L33" s="12"/>
      <c r="M33" s="8"/>
      <c r="N33" s="5" t="s">
        <v>6735</v>
      </c>
    </row>
    <row r="34" spans="1:14" ht="11" customHeight="1" x14ac:dyDescent="0.35">
      <c r="A34" s="36"/>
      <c r="B34" s="7" t="s">
        <v>6712</v>
      </c>
      <c r="C34" s="4" t="s">
        <v>6261</v>
      </c>
      <c r="D34" s="6"/>
      <c r="E34" s="12"/>
      <c r="F34" s="12"/>
      <c r="G34" s="12"/>
      <c r="H34" s="12"/>
      <c r="I34" s="12"/>
      <c r="J34" s="12"/>
      <c r="K34" s="12"/>
      <c r="L34" s="12"/>
      <c r="M34" s="8"/>
      <c r="N34" s="5" t="s">
        <v>6736</v>
      </c>
    </row>
    <row r="35" spans="1:14" ht="11" customHeight="1" x14ac:dyDescent="0.35">
      <c r="A35" s="36"/>
      <c r="B35" s="7" t="s">
        <v>6713</v>
      </c>
      <c r="C35" s="4" t="s">
        <v>6262</v>
      </c>
      <c r="D35" s="6"/>
      <c r="E35" s="12"/>
      <c r="F35" s="12"/>
      <c r="G35" s="12"/>
      <c r="H35" s="12"/>
      <c r="I35" s="12"/>
      <c r="J35" s="12"/>
      <c r="K35" s="12"/>
      <c r="L35" s="12"/>
      <c r="M35" s="8"/>
      <c r="N35" s="5" t="s">
        <v>6737</v>
      </c>
    </row>
    <row r="36" spans="1:14" ht="11" customHeight="1" x14ac:dyDescent="0.35">
      <c r="A36" s="36"/>
      <c r="B36" s="7" t="s">
        <v>6714</v>
      </c>
      <c r="C36" s="4" t="s">
        <v>6263</v>
      </c>
      <c r="D36" s="6"/>
      <c r="E36" s="12"/>
      <c r="F36" s="12"/>
      <c r="G36" s="12"/>
      <c r="H36" s="12"/>
      <c r="I36" s="12"/>
      <c r="J36" s="12"/>
      <c r="K36" s="12"/>
      <c r="L36" s="12"/>
      <c r="M36" s="8"/>
      <c r="N36" s="5" t="s">
        <v>6738</v>
      </c>
    </row>
    <row r="37" spans="1:14" ht="11" customHeight="1" x14ac:dyDescent="0.35">
      <c r="A37" s="36"/>
      <c r="B37" s="7" t="s">
        <v>6715</v>
      </c>
      <c r="C37" s="4" t="s">
        <v>6264</v>
      </c>
      <c r="D37" s="6"/>
      <c r="E37" s="12"/>
      <c r="F37" s="12"/>
      <c r="G37" s="12"/>
      <c r="H37" s="12"/>
      <c r="I37" s="12"/>
      <c r="J37" s="12"/>
      <c r="K37" s="12"/>
      <c r="L37" s="12"/>
      <c r="M37" s="8"/>
      <c r="N37" s="5" t="s">
        <v>6739</v>
      </c>
    </row>
    <row r="38" spans="1:14" ht="11" customHeight="1" x14ac:dyDescent="0.35">
      <c r="A38" s="36"/>
      <c r="B38" s="7" t="s">
        <v>6716</v>
      </c>
      <c r="C38" s="4" t="s">
        <v>1910</v>
      </c>
      <c r="D38" s="6"/>
      <c r="E38" s="12"/>
      <c r="F38" s="12"/>
      <c r="G38" s="12"/>
      <c r="H38" s="12"/>
      <c r="I38" s="12"/>
      <c r="J38" s="12"/>
      <c r="K38" s="12"/>
      <c r="L38" s="12"/>
      <c r="M38" s="8"/>
      <c r="N38" s="5" t="s">
        <v>6740</v>
      </c>
    </row>
    <row r="39" spans="1:14" ht="11" customHeight="1" x14ac:dyDescent="0.35">
      <c r="A39" s="36"/>
      <c r="B39" s="7" t="s">
        <v>6717</v>
      </c>
      <c r="C39" s="4" t="s">
        <v>1911</v>
      </c>
      <c r="D39" s="6"/>
      <c r="E39" s="12"/>
      <c r="F39" s="12"/>
      <c r="G39" s="12"/>
      <c r="H39" s="12"/>
      <c r="I39" s="12"/>
      <c r="J39" s="12"/>
      <c r="K39" s="12"/>
      <c r="L39" s="12"/>
      <c r="M39" s="8"/>
      <c r="N39" s="5" t="s">
        <v>6741</v>
      </c>
    </row>
    <row r="40" spans="1:14" ht="11" customHeight="1" x14ac:dyDescent="0.35">
      <c r="A40" s="36"/>
      <c r="B40" s="7" t="s">
        <v>6718</v>
      </c>
      <c r="C40" s="4" t="s">
        <v>1912</v>
      </c>
      <c r="D40" s="6"/>
      <c r="E40" s="12"/>
      <c r="F40" s="12"/>
      <c r="G40" s="12"/>
      <c r="H40" s="12"/>
      <c r="I40" s="12"/>
      <c r="J40" s="12"/>
      <c r="K40" s="12"/>
      <c r="L40" s="12"/>
      <c r="M40" s="8"/>
      <c r="N40" s="5" t="s">
        <v>6742</v>
      </c>
    </row>
    <row r="41" spans="1:14" ht="11" customHeight="1" x14ac:dyDescent="0.35">
      <c r="A41" s="36"/>
      <c r="B41" s="7" t="s">
        <v>6719</v>
      </c>
      <c r="C41" s="4" t="s">
        <v>5519</v>
      </c>
      <c r="D41" s="6"/>
      <c r="E41" s="12"/>
      <c r="F41" s="12"/>
      <c r="G41" s="12"/>
      <c r="H41" s="12"/>
      <c r="I41" s="12"/>
      <c r="J41" s="12"/>
      <c r="K41" s="12"/>
      <c r="L41" s="12"/>
      <c r="M41" s="8"/>
      <c r="N41" s="5" t="s">
        <v>6743</v>
      </c>
    </row>
    <row r="42" spans="1:14" ht="11" customHeight="1" x14ac:dyDescent="0.35">
      <c r="A42" s="36"/>
      <c r="B42" s="7" t="s">
        <v>6720</v>
      </c>
      <c r="C42" s="4" t="s">
        <v>5521</v>
      </c>
      <c r="D42" s="6"/>
      <c r="E42" s="12"/>
      <c r="F42" s="12"/>
      <c r="G42" s="12"/>
      <c r="H42" s="12"/>
      <c r="I42" s="12"/>
      <c r="J42" s="12"/>
      <c r="K42" s="12"/>
      <c r="L42" s="12"/>
      <c r="M42" s="8"/>
      <c r="N42" s="5" t="s">
        <v>6744</v>
      </c>
    </row>
    <row r="43" spans="1:14" ht="11" customHeight="1" x14ac:dyDescent="0.35">
      <c r="A43" s="36"/>
      <c r="B43" s="7" t="s">
        <v>6721</v>
      </c>
      <c r="C43" s="4" t="s">
        <v>6265</v>
      </c>
      <c r="D43" s="6"/>
      <c r="E43" s="12"/>
      <c r="F43" s="12"/>
      <c r="G43" s="12"/>
      <c r="H43" s="12"/>
      <c r="I43" s="12"/>
      <c r="J43" s="12"/>
      <c r="K43" s="12"/>
      <c r="L43" s="12"/>
      <c r="M43" s="8"/>
      <c r="N43" s="5" t="s">
        <v>6745</v>
      </c>
    </row>
    <row r="44" spans="1:14" ht="11" customHeight="1" x14ac:dyDescent="0.35">
      <c r="A44" s="36"/>
      <c r="B44" s="7" t="s">
        <v>6722</v>
      </c>
      <c r="C44" s="4" t="s">
        <v>6266</v>
      </c>
      <c r="D44" s="6"/>
      <c r="E44" s="12"/>
      <c r="F44" s="12"/>
      <c r="G44" s="12"/>
      <c r="H44" s="12"/>
      <c r="I44" s="12"/>
      <c r="J44" s="12"/>
      <c r="K44" s="12"/>
      <c r="L44" s="12"/>
      <c r="M44" s="8"/>
      <c r="N44" s="5" t="s">
        <v>6746</v>
      </c>
    </row>
    <row r="45" spans="1:14" ht="11" customHeight="1" x14ac:dyDescent="0.35">
      <c r="A45" s="36"/>
      <c r="B45" s="7" t="s">
        <v>6723</v>
      </c>
      <c r="C45" s="4" t="s">
        <v>6267</v>
      </c>
      <c r="D45" s="6"/>
      <c r="E45" s="12"/>
      <c r="F45" s="12"/>
      <c r="G45" s="12"/>
      <c r="H45" s="12"/>
      <c r="I45" s="12"/>
      <c r="J45" s="12"/>
      <c r="K45" s="12"/>
      <c r="L45" s="12"/>
      <c r="M45" s="8"/>
      <c r="N45" s="5" t="s">
        <v>6747</v>
      </c>
    </row>
    <row r="46" spans="1:14" ht="11" customHeight="1" x14ac:dyDescent="0.35">
      <c r="A46" s="36"/>
      <c r="B46" s="7" t="s">
        <v>6724</v>
      </c>
      <c r="C46" s="4" t="s">
        <v>6268</v>
      </c>
      <c r="D46" s="6"/>
      <c r="E46" s="12"/>
      <c r="F46" s="12"/>
      <c r="G46" s="12"/>
      <c r="H46" s="12"/>
      <c r="I46" s="12"/>
      <c r="J46" s="12"/>
      <c r="K46" s="12"/>
      <c r="L46" s="12"/>
      <c r="M46" s="8"/>
      <c r="N46" s="5" t="s">
        <v>6748</v>
      </c>
    </row>
    <row r="47" spans="1:14" ht="11" customHeight="1" x14ac:dyDescent="0.35">
      <c r="A47" s="36"/>
      <c r="B47" s="7" t="s">
        <v>6798</v>
      </c>
      <c r="C47" s="4" t="s">
        <v>6269</v>
      </c>
      <c r="D47" s="6"/>
      <c r="E47" s="12"/>
      <c r="F47" s="12"/>
      <c r="G47" s="12"/>
      <c r="H47" s="12"/>
      <c r="I47" s="6"/>
      <c r="J47" s="6"/>
      <c r="K47" s="6"/>
      <c r="L47" s="6"/>
      <c r="M47" s="5" t="s">
        <v>4952</v>
      </c>
      <c r="N47" s="5" t="s">
        <v>6806</v>
      </c>
    </row>
    <row r="48" spans="1:14" ht="11" customHeight="1" x14ac:dyDescent="0.35">
      <c r="A48" s="36"/>
      <c r="B48" s="7" t="s">
        <v>6799</v>
      </c>
      <c r="C48" s="4" t="s">
        <v>1913</v>
      </c>
      <c r="D48" s="12"/>
      <c r="E48" s="12"/>
      <c r="F48" s="12"/>
      <c r="G48" s="12"/>
      <c r="H48" s="12"/>
      <c r="I48" s="6"/>
      <c r="J48" s="6"/>
      <c r="K48" s="6"/>
      <c r="L48" s="6"/>
      <c r="M48" s="5" t="s">
        <v>4952</v>
      </c>
      <c r="N48" s="8"/>
    </row>
    <row r="49" spans="1:14" ht="11" customHeight="1" x14ac:dyDescent="0.35">
      <c r="A49" s="36"/>
      <c r="B49" s="7" t="s">
        <v>6727</v>
      </c>
      <c r="C49" s="4" t="s">
        <v>1914</v>
      </c>
      <c r="D49" s="12"/>
      <c r="E49" s="12"/>
      <c r="F49" s="12"/>
      <c r="G49" s="12"/>
      <c r="H49" s="12"/>
      <c r="I49" s="6"/>
      <c r="J49" s="12"/>
      <c r="K49" s="12"/>
      <c r="L49" s="6"/>
      <c r="M49" s="5" t="s">
        <v>4949</v>
      </c>
      <c r="N49" s="8"/>
    </row>
    <row r="50" spans="1:14" ht="11" customHeight="1" x14ac:dyDescent="0.35">
      <c r="A50" s="36"/>
      <c r="B50" s="7" t="s">
        <v>6800</v>
      </c>
      <c r="C50" s="4" t="s">
        <v>1915</v>
      </c>
      <c r="D50" s="12"/>
      <c r="E50" s="12"/>
      <c r="F50" s="12"/>
      <c r="G50" s="12"/>
      <c r="H50" s="12"/>
      <c r="I50" s="6"/>
      <c r="J50" s="12"/>
      <c r="K50" s="12"/>
      <c r="L50" s="6"/>
      <c r="M50" s="8"/>
      <c r="N50" s="8"/>
    </row>
    <row r="51" spans="1:14" ht="11" customHeight="1" x14ac:dyDescent="0.35">
      <c r="C51" s="5" t="s">
        <v>14</v>
      </c>
      <c r="D51" s="5" t="s">
        <v>5658</v>
      </c>
      <c r="E51" s="5" t="s">
        <v>5602</v>
      </c>
      <c r="F51" s="5" t="s">
        <v>6753</v>
      </c>
      <c r="G51" s="5" t="s">
        <v>6752</v>
      </c>
      <c r="H51" s="5" t="s">
        <v>6751</v>
      </c>
      <c r="I51" s="5" t="s">
        <v>5509</v>
      </c>
      <c r="J51" s="5" t="s">
        <v>6755</v>
      </c>
      <c r="K51" s="5" t="s">
        <v>6756</v>
      </c>
      <c r="L51" s="5" t="s">
        <v>5443</v>
      </c>
    </row>
    <row r="52" spans="1:14" ht="11" customHeight="1" x14ac:dyDescent="0.35">
      <c r="C52" s="5" t="s">
        <v>4953</v>
      </c>
      <c r="D52" s="8"/>
      <c r="E52" s="8"/>
      <c r="F52" s="8"/>
      <c r="G52" s="8"/>
      <c r="H52" s="8"/>
      <c r="I52" s="5" t="s">
        <v>4957</v>
      </c>
      <c r="J52" s="5" t="s">
        <v>4957</v>
      </c>
      <c r="K52" s="5" t="s">
        <v>4957</v>
      </c>
      <c r="L52" s="5" t="s">
        <v>4957</v>
      </c>
    </row>
    <row r="53" spans="1:14" ht="11" customHeight="1" x14ac:dyDescent="0.35">
      <c r="C53" s="5" t="s">
        <v>1750</v>
      </c>
      <c r="D53" s="5" t="s">
        <v>6757</v>
      </c>
      <c r="E53" s="8"/>
      <c r="F53" s="8"/>
      <c r="G53" s="8"/>
      <c r="H53" s="8"/>
      <c r="I53" s="8"/>
      <c r="J53" s="8"/>
      <c r="K53" s="8"/>
      <c r="L53" s="8"/>
    </row>
    <row r="54" spans="1:14" ht="11" customHeight="1" x14ac:dyDescent="0.35">
      <c r="C54" s="5" t="s">
        <v>1572</v>
      </c>
      <c r="D54" s="5" t="s">
        <v>6227</v>
      </c>
      <c r="E54" s="8"/>
      <c r="F54" s="5" t="s">
        <v>6754</v>
      </c>
      <c r="G54" s="8"/>
      <c r="H54" s="8"/>
      <c r="I54" s="8"/>
      <c r="J54" s="8"/>
      <c r="K54" s="8"/>
      <c r="L54" s="8"/>
    </row>
    <row r="55" spans="1:14" ht="11" customHeight="1" x14ac:dyDescent="0.35">
      <c r="C55" s="5" t="s">
        <v>493</v>
      </c>
      <c r="D55" s="5" t="s">
        <v>495</v>
      </c>
      <c r="E55" s="5" t="s">
        <v>495</v>
      </c>
      <c r="F55" s="5" t="s">
        <v>495</v>
      </c>
      <c r="G55" s="5" t="s">
        <v>495</v>
      </c>
      <c r="H55" s="8"/>
      <c r="I55" s="5" t="s">
        <v>495</v>
      </c>
      <c r="J55" s="5" t="s">
        <v>495</v>
      </c>
      <c r="K55" s="5" t="s">
        <v>495</v>
      </c>
      <c r="L55" s="5" t="s">
        <v>495</v>
      </c>
    </row>
  </sheetData>
  <mergeCells count="4">
    <mergeCell ref="N5:N6"/>
    <mergeCell ref="M5:M6"/>
    <mergeCell ref="C1:C2"/>
    <mergeCell ref="A7:A50"/>
  </mergeCells>
  <dataValidations count="1">
    <dataValidation type="custom" allowBlank="1" showErrorMessage="1" errorTitle="Error" error="Data is of incorrect type!" sqref="I7:L50 D7:G50" xr:uid="{00000000-0002-0000-5C01-000001000000}">
      <formula1>ISNUMBER(D7)</formula1>
    </dataValidation>
  </dataValidations>
  <hyperlinks>
    <hyperlink ref="A1" location="'Table of Contents'!A1" display="S.27.01.01.04 - Natural Catastrophe risk - Flood" xr:uid="{00000000-0004-0000-5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5C01-000000000000}">
          <x14:formula1>
            <xm:f>Enumerations!$A$1107:$A$1107</xm:f>
          </x14:formula1>
          <xm:sqref>B3</xm:sqref>
        </x14:dataValidation>
        <x14:dataValidation type="list" allowBlank="1" showErrorMessage="1" errorTitle="Error" error="Data is of incorrect type!" xr:uid="{00000000-0002-0000-5C01-000005000000}">
          <x14:formula1>
            <xm:f>Enumerations!$A$1108:$B$1108</xm:f>
          </x14:formula1>
          <xm:sqref>H7:H50</xm:sqref>
        </x14:dataValidation>
      </x14:dataValidations>
    </ext>
  </extLst>
</worksheet>
</file>

<file path=xl/worksheets/sheet35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D01-000000000000}">
  <sheetPr codeName="Sheet350">
    <pageSetUpPr autoPageBreaks="0"/>
  </sheetPr>
  <dimension ref="A1:N46"/>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4" width="15" customWidth="1"/>
  </cols>
  <sheetData>
    <row r="1" spans="1:14" ht="11" customHeight="1" x14ac:dyDescent="0.35">
      <c r="A1" s="1" t="s">
        <v>6807</v>
      </c>
      <c r="C1" s="31" t="s">
        <v>20</v>
      </c>
    </row>
    <row r="2" spans="1:14" x14ac:dyDescent="0.35">
      <c r="C2" s="32"/>
    </row>
    <row r="3" spans="1:14" ht="10" customHeight="1" x14ac:dyDescent="0.35">
      <c r="A3" s="3" t="s">
        <v>2</v>
      </c>
      <c r="B3" s="2"/>
    </row>
    <row r="5" spans="1:14" ht="11" customHeight="1" x14ac:dyDescent="0.35">
      <c r="D5" s="3" t="s">
        <v>6671</v>
      </c>
      <c r="E5" s="3" t="s">
        <v>6672</v>
      </c>
      <c r="F5" s="3" t="s">
        <v>6673</v>
      </c>
      <c r="G5" s="3" t="s">
        <v>6674</v>
      </c>
      <c r="H5" s="3" t="s">
        <v>6675</v>
      </c>
      <c r="I5" s="3" t="s">
        <v>6676</v>
      </c>
      <c r="J5" s="3" t="s">
        <v>6677</v>
      </c>
      <c r="K5" s="3" t="s">
        <v>6678</v>
      </c>
      <c r="L5" s="3" t="s">
        <v>6679</v>
      </c>
      <c r="M5" s="33" t="s">
        <v>4941</v>
      </c>
      <c r="N5" s="33" t="s">
        <v>6372</v>
      </c>
    </row>
    <row r="6" spans="1:14" ht="11" customHeight="1" x14ac:dyDescent="0.35">
      <c r="D6" s="4" t="s">
        <v>1906</v>
      </c>
      <c r="E6" s="4" t="s">
        <v>2031</v>
      </c>
      <c r="F6" s="4" t="s">
        <v>2033</v>
      </c>
      <c r="G6" s="4" t="s">
        <v>2035</v>
      </c>
      <c r="H6" s="4" t="s">
        <v>2037</v>
      </c>
      <c r="I6" s="4" t="s">
        <v>2039</v>
      </c>
      <c r="J6" s="4" t="s">
        <v>2041</v>
      </c>
      <c r="K6" s="4" t="s">
        <v>2043</v>
      </c>
      <c r="L6" s="4" t="s">
        <v>2045</v>
      </c>
      <c r="M6" s="34"/>
      <c r="N6" s="34"/>
    </row>
    <row r="7" spans="1:14" ht="11" customHeight="1" x14ac:dyDescent="0.35">
      <c r="A7" s="37" t="s">
        <v>6809</v>
      </c>
      <c r="B7" s="7" t="s">
        <v>6681</v>
      </c>
      <c r="C7" s="4" t="s">
        <v>6270</v>
      </c>
      <c r="D7" s="12"/>
      <c r="E7" s="6"/>
      <c r="F7" s="6"/>
      <c r="G7" s="6"/>
      <c r="H7" s="6"/>
      <c r="I7" s="6"/>
      <c r="J7" s="6"/>
      <c r="K7" s="6"/>
      <c r="L7" s="6"/>
      <c r="M7" s="8"/>
      <c r="N7" s="5" t="s">
        <v>36</v>
      </c>
    </row>
    <row r="8" spans="1:14" ht="11" customHeight="1" x14ac:dyDescent="0.35">
      <c r="A8" s="36"/>
      <c r="B8" s="7" t="s">
        <v>6682</v>
      </c>
      <c r="C8" s="4" t="s">
        <v>6271</v>
      </c>
      <c r="D8" s="12"/>
      <c r="E8" s="6"/>
      <c r="F8" s="6"/>
      <c r="G8" s="6"/>
      <c r="H8" s="6"/>
      <c r="I8" s="6"/>
      <c r="J8" s="6"/>
      <c r="K8" s="6"/>
      <c r="L8" s="6"/>
      <c r="M8" s="8"/>
      <c r="N8" s="5" t="s">
        <v>43</v>
      </c>
    </row>
    <row r="9" spans="1:14" ht="11" customHeight="1" x14ac:dyDescent="0.35">
      <c r="A9" s="36"/>
      <c r="B9" s="7" t="s">
        <v>6683</v>
      </c>
      <c r="C9" s="4" t="s">
        <v>6810</v>
      </c>
      <c r="D9" s="12"/>
      <c r="E9" s="6"/>
      <c r="F9" s="6"/>
      <c r="G9" s="6"/>
      <c r="H9" s="6"/>
      <c r="I9" s="6"/>
      <c r="J9" s="6"/>
      <c r="K9" s="6"/>
      <c r="L9" s="6"/>
      <c r="M9" s="8"/>
      <c r="N9" s="5" t="s">
        <v>81</v>
      </c>
    </row>
    <row r="10" spans="1:14" ht="11" customHeight="1" x14ac:dyDescent="0.35">
      <c r="A10" s="36"/>
      <c r="B10" s="7" t="s">
        <v>6684</v>
      </c>
      <c r="C10" s="4" t="s">
        <v>6272</v>
      </c>
      <c r="D10" s="12"/>
      <c r="E10" s="6"/>
      <c r="F10" s="6"/>
      <c r="G10" s="6"/>
      <c r="H10" s="6"/>
      <c r="I10" s="6"/>
      <c r="J10" s="6"/>
      <c r="K10" s="6"/>
      <c r="L10" s="6"/>
      <c r="M10" s="8"/>
      <c r="N10" s="5" t="s">
        <v>6729</v>
      </c>
    </row>
    <row r="11" spans="1:14" ht="11" customHeight="1" x14ac:dyDescent="0.35">
      <c r="A11" s="36"/>
      <c r="B11" s="7" t="s">
        <v>6688</v>
      </c>
      <c r="C11" s="4" t="s">
        <v>6273</v>
      </c>
      <c r="D11" s="12"/>
      <c r="E11" s="6"/>
      <c r="F11" s="6"/>
      <c r="G11" s="6"/>
      <c r="H11" s="6"/>
      <c r="I11" s="6"/>
      <c r="J11" s="6"/>
      <c r="K11" s="6"/>
      <c r="L11" s="6"/>
      <c r="M11" s="8"/>
      <c r="N11" s="5" t="s">
        <v>6730</v>
      </c>
    </row>
    <row r="12" spans="1:14" ht="11" customHeight="1" x14ac:dyDescent="0.35">
      <c r="A12" s="36"/>
      <c r="B12" s="7" t="s">
        <v>6689</v>
      </c>
      <c r="C12" s="4" t="s">
        <v>6274</v>
      </c>
      <c r="D12" s="12"/>
      <c r="E12" s="6"/>
      <c r="F12" s="6"/>
      <c r="G12" s="6"/>
      <c r="H12" s="6"/>
      <c r="I12" s="6"/>
      <c r="J12" s="6"/>
      <c r="K12" s="6"/>
      <c r="L12" s="6"/>
      <c r="M12" s="8"/>
      <c r="N12" s="5" t="s">
        <v>104</v>
      </c>
    </row>
    <row r="13" spans="1:14" ht="11" customHeight="1" x14ac:dyDescent="0.35">
      <c r="A13" s="36"/>
      <c r="B13" s="7" t="s">
        <v>6767</v>
      </c>
      <c r="C13" s="4" t="s">
        <v>6275</v>
      </c>
      <c r="D13" s="12"/>
      <c r="E13" s="6"/>
      <c r="F13" s="6"/>
      <c r="G13" s="6"/>
      <c r="H13" s="6"/>
      <c r="I13" s="6"/>
      <c r="J13" s="6"/>
      <c r="K13" s="6"/>
      <c r="L13" s="6"/>
      <c r="M13" s="8"/>
      <c r="N13" s="5" t="s">
        <v>6776</v>
      </c>
    </row>
    <row r="14" spans="1:14" ht="11" customHeight="1" x14ac:dyDescent="0.35">
      <c r="A14" s="36"/>
      <c r="B14" s="7" t="s">
        <v>6693</v>
      </c>
      <c r="C14" s="4" t="s">
        <v>6276</v>
      </c>
      <c r="D14" s="12"/>
      <c r="E14" s="6"/>
      <c r="F14" s="6"/>
      <c r="G14" s="6"/>
      <c r="H14" s="6"/>
      <c r="I14" s="6"/>
      <c r="J14" s="6"/>
      <c r="K14" s="6"/>
      <c r="L14" s="6"/>
      <c r="M14" s="8"/>
      <c r="N14" s="5" t="s">
        <v>152</v>
      </c>
    </row>
    <row r="15" spans="1:14" ht="11" customHeight="1" x14ac:dyDescent="0.35">
      <c r="A15" s="36"/>
      <c r="B15" s="7" t="s">
        <v>6694</v>
      </c>
      <c r="C15" s="4" t="s">
        <v>1916</v>
      </c>
      <c r="D15" s="12"/>
      <c r="E15" s="6"/>
      <c r="F15" s="6"/>
      <c r="G15" s="6"/>
      <c r="H15" s="6"/>
      <c r="I15" s="6"/>
      <c r="J15" s="6"/>
      <c r="K15" s="6"/>
      <c r="L15" s="6"/>
      <c r="M15" s="8"/>
      <c r="N15" s="5" t="s">
        <v>179</v>
      </c>
    </row>
    <row r="16" spans="1:14" ht="11" customHeight="1" x14ac:dyDescent="0.35">
      <c r="A16" s="36"/>
      <c r="B16" s="7" t="s">
        <v>6696</v>
      </c>
      <c r="C16" s="4" t="s">
        <v>6811</v>
      </c>
      <c r="D16" s="12"/>
      <c r="E16" s="6"/>
      <c r="F16" s="6"/>
      <c r="G16" s="6"/>
      <c r="H16" s="6"/>
      <c r="I16" s="6"/>
      <c r="J16" s="6"/>
      <c r="K16" s="6"/>
      <c r="L16" s="6"/>
      <c r="M16" s="8"/>
      <c r="N16" s="5" t="s">
        <v>199</v>
      </c>
    </row>
    <row r="17" spans="1:14" ht="11" customHeight="1" x14ac:dyDescent="0.35">
      <c r="A17" s="36"/>
      <c r="B17" s="7" t="s">
        <v>6686</v>
      </c>
      <c r="C17" s="4" t="s">
        <v>6812</v>
      </c>
      <c r="D17" s="12"/>
      <c r="E17" s="6"/>
      <c r="F17" s="6"/>
      <c r="G17" s="6"/>
      <c r="H17" s="6"/>
      <c r="I17" s="6"/>
      <c r="J17" s="6"/>
      <c r="K17" s="6"/>
      <c r="L17" s="6"/>
      <c r="M17" s="8"/>
      <c r="N17" s="5" t="s">
        <v>225</v>
      </c>
    </row>
    <row r="18" spans="1:14" ht="11" customHeight="1" x14ac:dyDescent="0.35">
      <c r="A18" s="36"/>
      <c r="B18" s="7" t="s">
        <v>6699</v>
      </c>
      <c r="C18" s="4" t="s">
        <v>6306</v>
      </c>
      <c r="D18" s="12"/>
      <c r="E18" s="6"/>
      <c r="F18" s="6"/>
      <c r="G18" s="6"/>
      <c r="H18" s="6"/>
      <c r="I18" s="6"/>
      <c r="J18" s="6"/>
      <c r="K18" s="6"/>
      <c r="L18" s="6"/>
      <c r="M18" s="8"/>
      <c r="N18" s="5" t="s">
        <v>231</v>
      </c>
    </row>
    <row r="19" spans="1:14" ht="11" customHeight="1" x14ac:dyDescent="0.35">
      <c r="A19" s="36"/>
      <c r="B19" s="7" t="s">
        <v>6813</v>
      </c>
      <c r="C19" s="4" t="s">
        <v>6308</v>
      </c>
      <c r="D19" s="12"/>
      <c r="E19" s="6"/>
      <c r="F19" s="6"/>
      <c r="G19" s="6"/>
      <c r="H19" s="12"/>
      <c r="I19" s="6"/>
      <c r="J19" s="6"/>
      <c r="K19" s="6"/>
      <c r="L19" s="6"/>
      <c r="M19" s="5" t="s">
        <v>4952</v>
      </c>
      <c r="N19" s="5" t="s">
        <v>6821</v>
      </c>
    </row>
    <row r="20" spans="1:14" ht="11" customHeight="1" x14ac:dyDescent="0.35">
      <c r="A20" s="36"/>
      <c r="B20" s="7" t="s">
        <v>6707</v>
      </c>
      <c r="C20" s="4" t="s">
        <v>6311</v>
      </c>
      <c r="D20" s="6"/>
      <c r="E20" s="12"/>
      <c r="F20" s="12"/>
      <c r="G20" s="12"/>
      <c r="H20" s="12"/>
      <c r="I20" s="12"/>
      <c r="J20" s="12"/>
      <c r="K20" s="12"/>
      <c r="L20" s="12"/>
      <c r="M20" s="8"/>
      <c r="N20" s="5" t="s">
        <v>6817</v>
      </c>
    </row>
    <row r="21" spans="1:14" ht="11" customHeight="1" x14ac:dyDescent="0.35">
      <c r="A21" s="36"/>
      <c r="B21" s="7" t="s">
        <v>6708</v>
      </c>
      <c r="C21" s="4" t="s">
        <v>6313</v>
      </c>
      <c r="D21" s="6"/>
      <c r="E21" s="12"/>
      <c r="F21" s="12"/>
      <c r="G21" s="12"/>
      <c r="H21" s="12"/>
      <c r="I21" s="12"/>
      <c r="J21" s="12"/>
      <c r="K21" s="12"/>
      <c r="L21" s="12"/>
      <c r="M21" s="8"/>
      <c r="N21" s="5" t="s">
        <v>6818</v>
      </c>
    </row>
    <row r="22" spans="1:14" ht="11" customHeight="1" x14ac:dyDescent="0.35">
      <c r="A22" s="36"/>
      <c r="B22" s="7" t="s">
        <v>6709</v>
      </c>
      <c r="C22" s="4" t="s">
        <v>6315</v>
      </c>
      <c r="D22" s="6"/>
      <c r="E22" s="12"/>
      <c r="F22" s="12"/>
      <c r="G22" s="12"/>
      <c r="H22" s="12"/>
      <c r="I22" s="12"/>
      <c r="J22" s="12"/>
      <c r="K22" s="12"/>
      <c r="L22" s="12"/>
      <c r="M22" s="8"/>
      <c r="N22" s="5" t="s">
        <v>6819</v>
      </c>
    </row>
    <row r="23" spans="1:14" ht="11" customHeight="1" x14ac:dyDescent="0.35">
      <c r="A23" s="36"/>
      <c r="B23" s="7" t="s">
        <v>6710</v>
      </c>
      <c r="C23" s="4" t="s">
        <v>6317</v>
      </c>
      <c r="D23" s="6"/>
      <c r="E23" s="12"/>
      <c r="F23" s="12"/>
      <c r="G23" s="12"/>
      <c r="H23" s="12"/>
      <c r="I23" s="12"/>
      <c r="J23" s="12"/>
      <c r="K23" s="12"/>
      <c r="L23" s="12"/>
      <c r="M23" s="8"/>
      <c r="N23" s="5" t="s">
        <v>6820</v>
      </c>
    </row>
    <row r="24" spans="1:14" ht="11" customHeight="1" x14ac:dyDescent="0.35">
      <c r="A24" s="36"/>
      <c r="B24" s="7" t="s">
        <v>6711</v>
      </c>
      <c r="C24" s="4" t="s">
        <v>6319</v>
      </c>
      <c r="D24" s="6"/>
      <c r="E24" s="12"/>
      <c r="F24" s="12"/>
      <c r="G24" s="12"/>
      <c r="H24" s="12"/>
      <c r="I24" s="12"/>
      <c r="J24" s="12"/>
      <c r="K24" s="12"/>
      <c r="L24" s="12"/>
      <c r="M24" s="8"/>
      <c r="N24" s="5" t="s">
        <v>6735</v>
      </c>
    </row>
    <row r="25" spans="1:14" ht="11" customHeight="1" x14ac:dyDescent="0.35">
      <c r="A25" s="36"/>
      <c r="B25" s="7" t="s">
        <v>6712</v>
      </c>
      <c r="C25" s="4" t="s">
        <v>6321</v>
      </c>
      <c r="D25" s="6"/>
      <c r="E25" s="12"/>
      <c r="F25" s="12"/>
      <c r="G25" s="12"/>
      <c r="H25" s="12"/>
      <c r="I25" s="12"/>
      <c r="J25" s="12"/>
      <c r="K25" s="12"/>
      <c r="L25" s="12"/>
      <c r="M25" s="8"/>
      <c r="N25" s="5" t="s">
        <v>6736</v>
      </c>
    </row>
    <row r="26" spans="1:14" ht="11" customHeight="1" x14ac:dyDescent="0.35">
      <c r="A26" s="36"/>
      <c r="B26" s="7" t="s">
        <v>6713</v>
      </c>
      <c r="C26" s="4" t="s">
        <v>6323</v>
      </c>
      <c r="D26" s="6"/>
      <c r="E26" s="12"/>
      <c r="F26" s="12"/>
      <c r="G26" s="12"/>
      <c r="H26" s="12"/>
      <c r="I26" s="12"/>
      <c r="J26" s="12"/>
      <c r="K26" s="12"/>
      <c r="L26" s="12"/>
      <c r="M26" s="8"/>
      <c r="N26" s="5" t="s">
        <v>6737</v>
      </c>
    </row>
    <row r="27" spans="1:14" ht="11" customHeight="1" x14ac:dyDescent="0.35">
      <c r="A27" s="36"/>
      <c r="B27" s="7" t="s">
        <v>6714</v>
      </c>
      <c r="C27" s="4" t="s">
        <v>6325</v>
      </c>
      <c r="D27" s="6"/>
      <c r="E27" s="12"/>
      <c r="F27" s="12"/>
      <c r="G27" s="12"/>
      <c r="H27" s="12"/>
      <c r="I27" s="12"/>
      <c r="J27" s="12"/>
      <c r="K27" s="12"/>
      <c r="L27" s="12"/>
      <c r="M27" s="8"/>
      <c r="N27" s="5" t="s">
        <v>6738</v>
      </c>
    </row>
    <row r="28" spans="1:14" ht="11" customHeight="1" x14ac:dyDescent="0.35">
      <c r="A28" s="36"/>
      <c r="B28" s="7" t="s">
        <v>6715</v>
      </c>
      <c r="C28" s="4" t="s">
        <v>6327</v>
      </c>
      <c r="D28" s="6"/>
      <c r="E28" s="12"/>
      <c r="F28" s="12"/>
      <c r="G28" s="12"/>
      <c r="H28" s="12"/>
      <c r="I28" s="12"/>
      <c r="J28" s="12"/>
      <c r="K28" s="12"/>
      <c r="L28" s="12"/>
      <c r="M28" s="8"/>
      <c r="N28" s="5" t="s">
        <v>6739</v>
      </c>
    </row>
    <row r="29" spans="1:14" ht="11" customHeight="1" x14ac:dyDescent="0.35">
      <c r="A29" s="36"/>
      <c r="B29" s="7" t="s">
        <v>6716</v>
      </c>
      <c r="C29" s="4" t="s">
        <v>6342</v>
      </c>
      <c r="D29" s="6"/>
      <c r="E29" s="12"/>
      <c r="F29" s="12"/>
      <c r="G29" s="12"/>
      <c r="H29" s="12"/>
      <c r="I29" s="12"/>
      <c r="J29" s="12"/>
      <c r="K29" s="12"/>
      <c r="L29" s="12"/>
      <c r="M29" s="8"/>
      <c r="N29" s="5" t="s">
        <v>6740</v>
      </c>
    </row>
    <row r="30" spans="1:14" ht="11" customHeight="1" x14ac:dyDescent="0.35">
      <c r="A30" s="36"/>
      <c r="B30" s="7" t="s">
        <v>6717</v>
      </c>
      <c r="C30" s="4" t="s">
        <v>6344</v>
      </c>
      <c r="D30" s="6"/>
      <c r="E30" s="12"/>
      <c r="F30" s="12"/>
      <c r="G30" s="12"/>
      <c r="H30" s="12"/>
      <c r="I30" s="12"/>
      <c r="J30" s="12"/>
      <c r="K30" s="12"/>
      <c r="L30" s="12"/>
      <c r="M30" s="8"/>
      <c r="N30" s="5" t="s">
        <v>6741</v>
      </c>
    </row>
    <row r="31" spans="1:14" ht="11" customHeight="1" x14ac:dyDescent="0.35">
      <c r="A31" s="36"/>
      <c r="B31" s="7" t="s">
        <v>6718</v>
      </c>
      <c r="C31" s="4" t="s">
        <v>6346</v>
      </c>
      <c r="D31" s="6"/>
      <c r="E31" s="12"/>
      <c r="F31" s="12"/>
      <c r="G31" s="12"/>
      <c r="H31" s="12"/>
      <c r="I31" s="12"/>
      <c r="J31" s="12"/>
      <c r="K31" s="12"/>
      <c r="L31" s="12"/>
      <c r="M31" s="8"/>
      <c r="N31" s="5" t="s">
        <v>6742</v>
      </c>
    </row>
    <row r="32" spans="1:14" ht="11" customHeight="1" x14ac:dyDescent="0.35">
      <c r="A32" s="36"/>
      <c r="B32" s="7" t="s">
        <v>6719</v>
      </c>
      <c r="C32" s="4" t="s">
        <v>6348</v>
      </c>
      <c r="D32" s="6"/>
      <c r="E32" s="12"/>
      <c r="F32" s="12"/>
      <c r="G32" s="12"/>
      <c r="H32" s="12"/>
      <c r="I32" s="12"/>
      <c r="J32" s="12"/>
      <c r="K32" s="12"/>
      <c r="L32" s="12"/>
      <c r="M32" s="8"/>
      <c r="N32" s="5" t="s">
        <v>6743</v>
      </c>
    </row>
    <row r="33" spans="1:14" ht="11" customHeight="1" x14ac:dyDescent="0.35">
      <c r="A33" s="36"/>
      <c r="B33" s="7" t="s">
        <v>6720</v>
      </c>
      <c r="C33" s="4" t="s">
        <v>6350</v>
      </c>
      <c r="D33" s="6"/>
      <c r="E33" s="12"/>
      <c r="F33" s="12"/>
      <c r="G33" s="12"/>
      <c r="H33" s="12"/>
      <c r="I33" s="12"/>
      <c r="J33" s="12"/>
      <c r="K33" s="12"/>
      <c r="L33" s="12"/>
      <c r="M33" s="8"/>
      <c r="N33" s="5" t="s">
        <v>6744</v>
      </c>
    </row>
    <row r="34" spans="1:14" ht="11" customHeight="1" x14ac:dyDescent="0.35">
      <c r="A34" s="36"/>
      <c r="B34" s="7" t="s">
        <v>6721</v>
      </c>
      <c r="C34" s="4" t="s">
        <v>6352</v>
      </c>
      <c r="D34" s="6"/>
      <c r="E34" s="12"/>
      <c r="F34" s="12"/>
      <c r="G34" s="12"/>
      <c r="H34" s="12"/>
      <c r="I34" s="12"/>
      <c r="J34" s="12"/>
      <c r="K34" s="12"/>
      <c r="L34" s="12"/>
      <c r="M34" s="8"/>
      <c r="N34" s="5" t="s">
        <v>6745</v>
      </c>
    </row>
    <row r="35" spans="1:14" ht="11" customHeight="1" x14ac:dyDescent="0.35">
      <c r="A35" s="36"/>
      <c r="B35" s="7" t="s">
        <v>6722</v>
      </c>
      <c r="C35" s="4" t="s">
        <v>6354</v>
      </c>
      <c r="D35" s="6"/>
      <c r="E35" s="12"/>
      <c r="F35" s="12"/>
      <c r="G35" s="12"/>
      <c r="H35" s="12"/>
      <c r="I35" s="12"/>
      <c r="J35" s="12"/>
      <c r="K35" s="12"/>
      <c r="L35" s="12"/>
      <c r="M35" s="8"/>
      <c r="N35" s="5" t="s">
        <v>6746</v>
      </c>
    </row>
    <row r="36" spans="1:14" ht="11" customHeight="1" x14ac:dyDescent="0.35">
      <c r="A36" s="36"/>
      <c r="B36" s="7" t="s">
        <v>6723</v>
      </c>
      <c r="C36" s="4" t="s">
        <v>6356</v>
      </c>
      <c r="D36" s="6"/>
      <c r="E36" s="12"/>
      <c r="F36" s="12"/>
      <c r="G36" s="12"/>
      <c r="H36" s="12"/>
      <c r="I36" s="12"/>
      <c r="J36" s="12"/>
      <c r="K36" s="12"/>
      <c r="L36" s="12"/>
      <c r="M36" s="8"/>
      <c r="N36" s="5" t="s">
        <v>6747</v>
      </c>
    </row>
    <row r="37" spans="1:14" ht="11" customHeight="1" x14ac:dyDescent="0.35">
      <c r="A37" s="36"/>
      <c r="B37" s="7" t="s">
        <v>6724</v>
      </c>
      <c r="C37" s="4" t="s">
        <v>1917</v>
      </c>
      <c r="D37" s="6"/>
      <c r="E37" s="12"/>
      <c r="F37" s="12"/>
      <c r="G37" s="12"/>
      <c r="H37" s="12"/>
      <c r="I37" s="12"/>
      <c r="J37" s="12"/>
      <c r="K37" s="12"/>
      <c r="L37" s="12"/>
      <c r="M37" s="8"/>
      <c r="N37" s="5" t="s">
        <v>6748</v>
      </c>
    </row>
    <row r="38" spans="1:14" ht="11" customHeight="1" x14ac:dyDescent="0.35">
      <c r="A38" s="36"/>
      <c r="B38" s="7" t="s">
        <v>6814</v>
      </c>
      <c r="C38" s="4" t="s">
        <v>1918</v>
      </c>
      <c r="D38" s="6"/>
      <c r="E38" s="12"/>
      <c r="F38" s="12"/>
      <c r="G38" s="12"/>
      <c r="H38" s="12"/>
      <c r="I38" s="6"/>
      <c r="J38" s="6"/>
      <c r="K38" s="6"/>
      <c r="L38" s="6"/>
      <c r="M38" s="5" t="s">
        <v>4952</v>
      </c>
      <c r="N38" s="5" t="s">
        <v>6822</v>
      </c>
    </row>
    <row r="39" spans="1:14" ht="11" customHeight="1" x14ac:dyDescent="0.35">
      <c r="A39" s="36"/>
      <c r="B39" s="7" t="s">
        <v>6815</v>
      </c>
      <c r="C39" s="4" t="s">
        <v>1919</v>
      </c>
      <c r="D39" s="12"/>
      <c r="E39" s="12"/>
      <c r="F39" s="12"/>
      <c r="G39" s="12"/>
      <c r="H39" s="12"/>
      <c r="I39" s="6"/>
      <c r="J39" s="6"/>
      <c r="K39" s="6"/>
      <c r="L39" s="6"/>
      <c r="M39" s="5" t="s">
        <v>4952</v>
      </c>
      <c r="N39" s="8"/>
    </row>
    <row r="40" spans="1:14" ht="11" customHeight="1" x14ac:dyDescent="0.35">
      <c r="A40" s="36"/>
      <c r="B40" s="7" t="s">
        <v>6727</v>
      </c>
      <c r="C40" s="4" t="s">
        <v>6361</v>
      </c>
      <c r="D40" s="12"/>
      <c r="E40" s="12"/>
      <c r="F40" s="12"/>
      <c r="G40" s="12"/>
      <c r="H40" s="12"/>
      <c r="I40" s="6"/>
      <c r="J40" s="12"/>
      <c r="K40" s="12"/>
      <c r="L40" s="6"/>
      <c r="M40" s="5" t="s">
        <v>4949</v>
      </c>
      <c r="N40" s="8"/>
    </row>
    <row r="41" spans="1:14" ht="11" customHeight="1" x14ac:dyDescent="0.35">
      <c r="A41" s="36"/>
      <c r="B41" s="7" t="s">
        <v>6816</v>
      </c>
      <c r="C41" s="4" t="s">
        <v>6363</v>
      </c>
      <c r="D41" s="12"/>
      <c r="E41" s="12"/>
      <c r="F41" s="12"/>
      <c r="G41" s="12"/>
      <c r="H41" s="12"/>
      <c r="I41" s="6"/>
      <c r="J41" s="12"/>
      <c r="K41" s="12"/>
      <c r="L41" s="6"/>
      <c r="M41" s="8"/>
      <c r="N41" s="8"/>
    </row>
    <row r="42" spans="1:14" ht="11" customHeight="1" x14ac:dyDescent="0.35">
      <c r="C42" s="5" t="s">
        <v>14</v>
      </c>
      <c r="D42" s="5" t="s">
        <v>5658</v>
      </c>
      <c r="E42" s="5" t="s">
        <v>5602</v>
      </c>
      <c r="F42" s="5" t="s">
        <v>6753</v>
      </c>
      <c r="G42" s="5" t="s">
        <v>6752</v>
      </c>
      <c r="H42" s="5" t="s">
        <v>6751</v>
      </c>
      <c r="I42" s="5" t="s">
        <v>5509</v>
      </c>
      <c r="J42" s="5" t="s">
        <v>6755</v>
      </c>
      <c r="K42" s="5" t="s">
        <v>6756</v>
      </c>
      <c r="L42" s="5" t="s">
        <v>5443</v>
      </c>
    </row>
    <row r="43" spans="1:14" ht="11" customHeight="1" x14ac:dyDescent="0.35">
      <c r="C43" s="5" t="s">
        <v>4953</v>
      </c>
      <c r="D43" s="8"/>
      <c r="E43" s="8"/>
      <c r="F43" s="8"/>
      <c r="G43" s="8"/>
      <c r="H43" s="8"/>
      <c r="I43" s="5" t="s">
        <v>4957</v>
      </c>
      <c r="J43" s="5" t="s">
        <v>4957</v>
      </c>
      <c r="K43" s="5" t="s">
        <v>4957</v>
      </c>
      <c r="L43" s="5" t="s">
        <v>4957</v>
      </c>
    </row>
    <row r="44" spans="1:14" ht="11" customHeight="1" x14ac:dyDescent="0.35">
      <c r="C44" s="5" t="s">
        <v>1750</v>
      </c>
      <c r="D44" s="5" t="s">
        <v>6757</v>
      </c>
      <c r="E44" s="8"/>
      <c r="F44" s="8"/>
      <c r="G44" s="8"/>
      <c r="H44" s="8"/>
      <c r="I44" s="8"/>
      <c r="J44" s="8"/>
      <c r="K44" s="8"/>
      <c r="L44" s="8"/>
    </row>
    <row r="45" spans="1:14" ht="11" customHeight="1" x14ac:dyDescent="0.35">
      <c r="C45" s="5" t="s">
        <v>1572</v>
      </c>
      <c r="D45" s="5" t="s">
        <v>6227</v>
      </c>
      <c r="E45" s="8"/>
      <c r="F45" s="5" t="s">
        <v>6754</v>
      </c>
      <c r="G45" s="8"/>
      <c r="H45" s="8"/>
      <c r="I45" s="8"/>
      <c r="J45" s="8"/>
      <c r="K45" s="8"/>
      <c r="L45" s="8"/>
    </row>
    <row r="46" spans="1:14" ht="11" customHeight="1" x14ac:dyDescent="0.35">
      <c r="C46" s="5" t="s">
        <v>493</v>
      </c>
      <c r="D46" s="5" t="s">
        <v>495</v>
      </c>
      <c r="E46" s="5" t="s">
        <v>495</v>
      </c>
      <c r="F46" s="5" t="s">
        <v>495</v>
      </c>
      <c r="G46" s="5" t="s">
        <v>495</v>
      </c>
      <c r="H46" s="8"/>
      <c r="I46" s="5" t="s">
        <v>495</v>
      </c>
      <c r="J46" s="5" t="s">
        <v>495</v>
      </c>
      <c r="K46" s="5" t="s">
        <v>495</v>
      </c>
      <c r="L46" s="5" t="s">
        <v>495</v>
      </c>
    </row>
  </sheetData>
  <mergeCells count="4">
    <mergeCell ref="M5:M6"/>
    <mergeCell ref="A7:A41"/>
    <mergeCell ref="N5:N6"/>
    <mergeCell ref="C1:C2"/>
  </mergeCells>
  <dataValidations count="1">
    <dataValidation type="custom" allowBlank="1" showErrorMessage="1" errorTitle="Error" error="Data is of incorrect type!" sqref="I7:L41 D7:G41" xr:uid="{00000000-0002-0000-5D01-000001000000}">
      <formula1>ISNUMBER(D7)</formula1>
    </dataValidation>
  </dataValidations>
  <hyperlinks>
    <hyperlink ref="A1" location="'Table of Contents'!A1" display="S.27.01.01.05 - Natural Catastrophe risk - Hail" xr:uid="{00000000-0004-0000-5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5D01-000000000000}">
          <x14:formula1>
            <xm:f>Enumerations!$A$1109:$A$1109</xm:f>
          </x14:formula1>
          <xm:sqref>B3</xm:sqref>
        </x14:dataValidation>
        <x14:dataValidation type="list" allowBlank="1" showErrorMessage="1" errorTitle="Error" error="Data is of incorrect type!" xr:uid="{00000000-0002-0000-5D01-000005000000}">
          <x14:formula1>
            <xm:f>Enumerations!$A$1110:$B$1110</xm:f>
          </x14:formula1>
          <xm:sqref>H7:H41</xm:sqref>
        </x14:dataValidation>
      </x14:dataValidations>
    </ext>
  </extLst>
</worksheet>
</file>

<file path=xl/worksheets/sheet35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E01-000000000000}">
  <sheetPr codeName="Sheet351">
    <pageSetUpPr autoPageBreaks="0"/>
  </sheetPr>
  <dimension ref="A1:M15"/>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3" width="15" customWidth="1"/>
  </cols>
  <sheetData>
    <row r="1" spans="1:13" ht="11" customHeight="1" x14ac:dyDescent="0.35">
      <c r="A1" s="1" t="s">
        <v>6823</v>
      </c>
      <c r="C1" s="31" t="s">
        <v>20</v>
      </c>
    </row>
    <row r="2" spans="1:13" x14ac:dyDescent="0.35">
      <c r="C2" s="32"/>
    </row>
    <row r="3" spans="1:13" ht="10" customHeight="1" x14ac:dyDescent="0.35">
      <c r="A3" s="3" t="s">
        <v>2</v>
      </c>
      <c r="B3" s="2"/>
    </row>
    <row r="5" spans="1:13" ht="11" customHeight="1" x14ac:dyDescent="0.35">
      <c r="D5" s="3" t="s">
        <v>6671</v>
      </c>
      <c r="E5" s="3" t="s">
        <v>6672</v>
      </c>
      <c r="F5" s="3" t="s">
        <v>6673</v>
      </c>
      <c r="G5" s="3" t="s">
        <v>6674</v>
      </c>
      <c r="H5" s="3" t="s">
        <v>6676</v>
      </c>
      <c r="I5" s="3" t="s">
        <v>6677</v>
      </c>
      <c r="J5" s="3" t="s">
        <v>6678</v>
      </c>
      <c r="K5" s="3" t="s">
        <v>6679</v>
      </c>
      <c r="L5" s="33" t="s">
        <v>4941</v>
      </c>
      <c r="M5" s="33" t="s">
        <v>6372</v>
      </c>
    </row>
    <row r="6" spans="1:13" ht="11" customHeight="1" x14ac:dyDescent="0.35">
      <c r="D6" s="4" t="s">
        <v>2047</v>
      </c>
      <c r="E6" s="4" t="s">
        <v>3217</v>
      </c>
      <c r="F6" s="4" t="s">
        <v>3219</v>
      </c>
      <c r="G6" s="4" t="s">
        <v>4022</v>
      </c>
      <c r="H6" s="4" t="s">
        <v>3394</v>
      </c>
      <c r="I6" s="4" t="s">
        <v>4023</v>
      </c>
      <c r="J6" s="4" t="s">
        <v>3396</v>
      </c>
      <c r="K6" s="4" t="s">
        <v>3398</v>
      </c>
      <c r="L6" s="34"/>
      <c r="M6" s="34"/>
    </row>
    <row r="7" spans="1:13" ht="11" customHeight="1" x14ac:dyDescent="0.35">
      <c r="A7" s="37" t="s">
        <v>6825</v>
      </c>
      <c r="B7" s="7" t="s">
        <v>6682</v>
      </c>
      <c r="C7" s="4" t="s">
        <v>6826</v>
      </c>
      <c r="D7" s="6"/>
      <c r="E7" s="6"/>
      <c r="F7" s="6"/>
      <c r="G7" s="6"/>
      <c r="H7" s="6"/>
      <c r="I7" s="6"/>
      <c r="J7" s="6"/>
      <c r="K7" s="6"/>
      <c r="L7" s="8"/>
      <c r="M7" s="5" t="s">
        <v>43</v>
      </c>
    </row>
    <row r="8" spans="1:13" ht="11" customHeight="1" x14ac:dyDescent="0.35">
      <c r="A8" s="36"/>
      <c r="B8" s="7" t="s">
        <v>6688</v>
      </c>
      <c r="C8" s="4" t="s">
        <v>6827</v>
      </c>
      <c r="D8" s="6"/>
      <c r="E8" s="6"/>
      <c r="F8" s="6"/>
      <c r="G8" s="6"/>
      <c r="H8" s="6"/>
      <c r="I8" s="6"/>
      <c r="J8" s="6"/>
      <c r="K8" s="6"/>
      <c r="L8" s="8"/>
      <c r="M8" s="5" t="s">
        <v>6730</v>
      </c>
    </row>
    <row r="9" spans="1:13" ht="11" customHeight="1" x14ac:dyDescent="0.35">
      <c r="A9" s="36"/>
      <c r="B9" s="7" t="s">
        <v>6828</v>
      </c>
      <c r="C9" s="4" t="s">
        <v>6365</v>
      </c>
      <c r="D9" s="6"/>
      <c r="E9" s="6"/>
      <c r="F9" s="6"/>
      <c r="G9" s="6"/>
      <c r="H9" s="6"/>
      <c r="I9" s="6"/>
      <c r="J9" s="6"/>
      <c r="K9" s="6"/>
      <c r="L9" s="5" t="s">
        <v>4952</v>
      </c>
      <c r="M9" s="8"/>
    </row>
    <row r="10" spans="1:13" ht="11" customHeight="1" x14ac:dyDescent="0.35">
      <c r="A10" s="36"/>
      <c r="B10" s="7" t="s">
        <v>6829</v>
      </c>
      <c r="C10" s="4" t="s">
        <v>6367</v>
      </c>
      <c r="D10" s="12"/>
      <c r="E10" s="12"/>
      <c r="F10" s="12"/>
      <c r="G10" s="12"/>
      <c r="H10" s="6"/>
      <c r="I10" s="12"/>
      <c r="J10" s="12"/>
      <c r="K10" s="6"/>
      <c r="L10" s="5" t="s">
        <v>4949</v>
      </c>
      <c r="M10" s="8"/>
    </row>
    <row r="11" spans="1:13" ht="11" customHeight="1" x14ac:dyDescent="0.35">
      <c r="A11" s="36"/>
      <c r="B11" s="7" t="s">
        <v>6830</v>
      </c>
      <c r="C11" s="4" t="s">
        <v>6369</v>
      </c>
      <c r="D11" s="12"/>
      <c r="E11" s="12"/>
      <c r="F11" s="12"/>
      <c r="G11" s="12"/>
      <c r="H11" s="6"/>
      <c r="I11" s="12"/>
      <c r="J11" s="12"/>
      <c r="K11" s="6"/>
      <c r="L11" s="8"/>
      <c r="M11" s="8"/>
    </row>
    <row r="12" spans="1:13" ht="11" customHeight="1" x14ac:dyDescent="0.35">
      <c r="C12" s="5" t="s">
        <v>14</v>
      </c>
      <c r="D12" s="5" t="s">
        <v>5658</v>
      </c>
      <c r="E12" s="5" t="s">
        <v>5602</v>
      </c>
      <c r="F12" s="5" t="s">
        <v>6753</v>
      </c>
      <c r="G12" s="5" t="s">
        <v>6752</v>
      </c>
      <c r="H12" s="5" t="s">
        <v>5509</v>
      </c>
      <c r="I12" s="5" t="s">
        <v>6755</v>
      </c>
      <c r="J12" s="5" t="s">
        <v>6756</v>
      </c>
      <c r="K12" s="5" t="s">
        <v>5443</v>
      </c>
    </row>
    <row r="13" spans="1:13" ht="11" customHeight="1" x14ac:dyDescent="0.35">
      <c r="C13" s="5" t="s">
        <v>4953</v>
      </c>
      <c r="D13" s="8"/>
      <c r="E13" s="8"/>
      <c r="F13" s="8"/>
      <c r="G13" s="8"/>
      <c r="H13" s="5" t="s">
        <v>4957</v>
      </c>
      <c r="I13" s="5" t="s">
        <v>4957</v>
      </c>
      <c r="J13" s="5" t="s">
        <v>4957</v>
      </c>
      <c r="K13" s="5" t="s">
        <v>4957</v>
      </c>
    </row>
    <row r="14" spans="1:13" ht="11" customHeight="1" x14ac:dyDescent="0.35">
      <c r="C14" s="5" t="s">
        <v>1750</v>
      </c>
      <c r="D14" s="5" t="s">
        <v>6757</v>
      </c>
      <c r="E14" s="8"/>
      <c r="F14" s="8"/>
      <c r="G14" s="8"/>
      <c r="H14" s="8"/>
      <c r="I14" s="8"/>
      <c r="J14" s="8"/>
      <c r="K14" s="8"/>
    </row>
    <row r="15" spans="1:13" ht="11" customHeight="1" x14ac:dyDescent="0.35">
      <c r="C15" s="5" t="s">
        <v>1572</v>
      </c>
      <c r="D15" s="5" t="s">
        <v>6227</v>
      </c>
      <c r="E15" s="8"/>
      <c r="F15" s="5" t="s">
        <v>6754</v>
      </c>
      <c r="G15" s="8"/>
      <c r="H15" s="8"/>
      <c r="I15" s="8"/>
      <c r="J15" s="8"/>
      <c r="K15" s="8"/>
    </row>
  </sheetData>
  <mergeCells count="4">
    <mergeCell ref="A7:A11"/>
    <mergeCell ref="L5:L6"/>
    <mergeCell ref="C1:C2"/>
    <mergeCell ref="M5:M6"/>
  </mergeCells>
  <dataValidations count="1">
    <dataValidation type="custom" allowBlank="1" showErrorMessage="1" errorTitle="Error" error="Data is of incorrect type!" sqref="D7:K11" xr:uid="{00000000-0002-0000-5E01-000001000000}">
      <formula1>ISNUMBER(D7)</formula1>
    </dataValidation>
  </dataValidations>
  <hyperlinks>
    <hyperlink ref="A1" location="'Table of Contents'!A1" display="S.27.01.01.06 - Natural Catastrophe risk -Subsidence" xr:uid="{00000000-0004-0000-5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5E01-000000000000}">
          <x14:formula1>
            <xm:f>Enumerations!$A$1111:$A$1111</xm:f>
          </x14:formula1>
          <xm:sqref>B3</xm:sqref>
        </x14:dataValidation>
      </x14:dataValidations>
    </ext>
  </extLst>
</worksheet>
</file>

<file path=xl/worksheets/sheet35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5F01-000000000000}">
  <sheetPr codeName="Sheet352">
    <pageSetUpPr autoPageBreaks="0"/>
  </sheetPr>
  <dimension ref="A1:H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8" width="15" customWidth="1"/>
  </cols>
  <sheetData>
    <row r="1" spans="1:8" ht="11" customHeight="1" x14ac:dyDescent="0.35">
      <c r="A1" s="1" t="s">
        <v>6831</v>
      </c>
      <c r="C1" s="31" t="s">
        <v>20</v>
      </c>
    </row>
    <row r="2" spans="1:8" x14ac:dyDescent="0.35">
      <c r="C2" s="32"/>
    </row>
    <row r="3" spans="1:8" ht="10" customHeight="1" x14ac:dyDescent="0.35">
      <c r="A3" s="3" t="s">
        <v>2</v>
      </c>
      <c r="B3" s="2"/>
    </row>
    <row r="5" spans="1:8" ht="11" customHeight="1" x14ac:dyDescent="0.35">
      <c r="C5" s="35" t="s">
        <v>6832</v>
      </c>
      <c r="D5" s="36"/>
      <c r="E5" s="36"/>
      <c r="F5" s="36"/>
      <c r="G5" s="36"/>
    </row>
    <row r="6" spans="1:8" ht="11" customHeight="1" x14ac:dyDescent="0.35">
      <c r="C6" s="3" t="s">
        <v>6833</v>
      </c>
      <c r="D6" s="3" t="s">
        <v>6676</v>
      </c>
      <c r="E6" s="3" t="s">
        <v>6677</v>
      </c>
      <c r="F6" s="3" t="s">
        <v>6678</v>
      </c>
      <c r="G6" s="3" t="s">
        <v>6679</v>
      </c>
      <c r="H6" s="33" t="s">
        <v>4942</v>
      </c>
    </row>
    <row r="7" spans="1:8" ht="11" customHeight="1" x14ac:dyDescent="0.35">
      <c r="C7" s="4" t="s">
        <v>4024</v>
      </c>
      <c r="D7" s="4" t="s">
        <v>4025</v>
      </c>
      <c r="E7" s="4" t="s">
        <v>4026</v>
      </c>
      <c r="F7" s="4" t="s">
        <v>4027</v>
      </c>
      <c r="G7" s="4" t="s">
        <v>4028</v>
      </c>
      <c r="H7" s="34"/>
    </row>
    <row r="8" spans="1:8" ht="11" customHeight="1" x14ac:dyDescent="0.35">
      <c r="A8" s="7" t="s">
        <v>3910</v>
      </c>
      <c r="B8" s="4" t="s">
        <v>1920</v>
      </c>
      <c r="C8" s="6"/>
      <c r="D8" s="6"/>
      <c r="E8" s="6"/>
      <c r="F8" s="6"/>
      <c r="G8" s="6"/>
      <c r="H8" s="5" t="s">
        <v>6661</v>
      </c>
    </row>
    <row r="9" spans="1:8" ht="11" customHeight="1" x14ac:dyDescent="0.35">
      <c r="B9" s="5" t="s">
        <v>14</v>
      </c>
      <c r="C9" s="5" t="s">
        <v>5658</v>
      </c>
      <c r="D9" s="5" t="s">
        <v>5509</v>
      </c>
      <c r="E9" s="5" t="s">
        <v>6755</v>
      </c>
      <c r="F9" s="5" t="s">
        <v>6756</v>
      </c>
      <c r="G9" s="5" t="s">
        <v>5443</v>
      </c>
    </row>
    <row r="10" spans="1:8" ht="11" customHeight="1" x14ac:dyDescent="0.35">
      <c r="B10" s="5" t="s">
        <v>4953</v>
      </c>
      <c r="C10" s="8"/>
      <c r="D10" s="5" t="s">
        <v>4957</v>
      </c>
      <c r="E10" s="5" t="s">
        <v>4957</v>
      </c>
      <c r="F10" s="5" t="s">
        <v>4957</v>
      </c>
      <c r="G10" s="5" t="s">
        <v>4957</v>
      </c>
    </row>
    <row r="11" spans="1:8" ht="11" customHeight="1" x14ac:dyDescent="0.35">
      <c r="B11" s="5" t="s">
        <v>1750</v>
      </c>
      <c r="C11" s="5" t="s">
        <v>6757</v>
      </c>
      <c r="D11" s="8"/>
      <c r="E11" s="8"/>
      <c r="F11" s="8"/>
      <c r="G11" s="8"/>
    </row>
    <row r="12" spans="1:8" ht="11" customHeight="1" x14ac:dyDescent="0.35">
      <c r="B12" s="5" t="s">
        <v>1572</v>
      </c>
      <c r="C12" s="5" t="s">
        <v>6227</v>
      </c>
      <c r="D12" s="8"/>
      <c r="E12" s="8"/>
      <c r="F12" s="8"/>
      <c r="G12" s="8"/>
    </row>
  </sheetData>
  <mergeCells count="3">
    <mergeCell ref="H6:H7"/>
    <mergeCell ref="C5:G5"/>
    <mergeCell ref="C1:C2"/>
  </mergeCells>
  <dataValidations count="1">
    <dataValidation type="custom" allowBlank="1" showErrorMessage="1" errorTitle="Error" error="Data is of incorrect type!" sqref="C8:G8" xr:uid="{00000000-0002-0000-5F01-000001000000}">
      <formula1>ISNUMBER(C8)</formula1>
    </dataValidation>
  </dataValidations>
  <hyperlinks>
    <hyperlink ref="A1" location="'Table of Contents'!A1" display="S.27.01.01.07 - Catastrophe risk - Non-proportional property reinsurance" xr:uid="{00000000-0004-0000-5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5F01-000000000000}">
          <x14:formula1>
            <xm:f>Enumerations!$A$1112:$A$1112</xm:f>
          </x14:formula1>
          <xm:sqref>B3</xm:sqref>
        </x14:dataValidation>
      </x14:dataValidations>
    </ext>
  </extLst>
</worksheet>
</file>

<file path=xl/worksheets/sheet35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001-000000000000}">
  <sheetPr codeName="Sheet353">
    <pageSetUpPr autoPageBreaks="0"/>
  </sheetPr>
  <dimension ref="A1:I10"/>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9" width="15" customWidth="1"/>
  </cols>
  <sheetData>
    <row r="1" spans="1:9" ht="11" customHeight="1" x14ac:dyDescent="0.35">
      <c r="A1" s="1" t="s">
        <v>6834</v>
      </c>
      <c r="C1" s="31" t="s">
        <v>20</v>
      </c>
    </row>
    <row r="2" spans="1:9" x14ac:dyDescent="0.35">
      <c r="C2" s="32"/>
    </row>
    <row r="3" spans="1:9" ht="10" customHeight="1" x14ac:dyDescent="0.35">
      <c r="A3" s="3" t="s">
        <v>2</v>
      </c>
      <c r="B3" s="2"/>
    </row>
    <row r="5" spans="1:9" ht="11" customHeight="1" x14ac:dyDescent="0.35">
      <c r="C5" s="35" t="s">
        <v>6835</v>
      </c>
      <c r="D5" s="36"/>
      <c r="E5" s="36"/>
      <c r="F5" s="36"/>
      <c r="G5" s="36"/>
      <c r="H5" s="36"/>
    </row>
    <row r="6" spans="1:9" ht="11" customHeight="1" x14ac:dyDescent="0.35">
      <c r="C6" s="3" t="s">
        <v>6836</v>
      </c>
      <c r="D6" s="3" t="s">
        <v>6837</v>
      </c>
      <c r="E6" s="3" t="s">
        <v>6838</v>
      </c>
      <c r="F6" s="3" t="s">
        <v>6677</v>
      </c>
      <c r="G6" s="3" t="s">
        <v>6678</v>
      </c>
      <c r="H6" s="3" t="s">
        <v>6839</v>
      </c>
      <c r="I6" s="33" t="s">
        <v>4942</v>
      </c>
    </row>
    <row r="7" spans="1:9" ht="11" customHeight="1" x14ac:dyDescent="0.35">
      <c r="C7" s="4" t="s">
        <v>4029</v>
      </c>
      <c r="D7" s="4" t="s">
        <v>4030</v>
      </c>
      <c r="E7" s="4" t="s">
        <v>4031</v>
      </c>
      <c r="F7" s="4" t="s">
        <v>4032</v>
      </c>
      <c r="G7" s="4" t="s">
        <v>4035</v>
      </c>
      <c r="H7" s="4" t="s">
        <v>4698</v>
      </c>
      <c r="I7" s="34"/>
    </row>
    <row r="8" spans="1:9" ht="11" customHeight="1" x14ac:dyDescent="0.35">
      <c r="A8" s="7" t="s">
        <v>6840</v>
      </c>
      <c r="B8" s="4" t="s">
        <v>1923</v>
      </c>
      <c r="C8" s="6"/>
      <c r="D8" s="6"/>
      <c r="E8" s="6"/>
      <c r="F8" s="6"/>
      <c r="G8" s="6"/>
      <c r="H8" s="6"/>
      <c r="I8" s="5" t="s">
        <v>6662</v>
      </c>
    </row>
    <row r="9" spans="1:9" ht="11" customHeight="1" x14ac:dyDescent="0.35">
      <c r="B9" s="5" t="s">
        <v>14</v>
      </c>
      <c r="C9" s="5" t="s">
        <v>6841</v>
      </c>
      <c r="D9" s="5" t="s">
        <v>6842</v>
      </c>
      <c r="E9" s="5" t="s">
        <v>5509</v>
      </c>
      <c r="F9" s="5" t="s">
        <v>6755</v>
      </c>
      <c r="G9" s="5" t="s">
        <v>6756</v>
      </c>
      <c r="H9" s="5" t="s">
        <v>5443</v>
      </c>
    </row>
    <row r="10" spans="1:9" ht="11" customHeight="1" x14ac:dyDescent="0.35">
      <c r="B10" s="5" t="s">
        <v>4953</v>
      </c>
      <c r="C10" s="8"/>
      <c r="D10" s="8"/>
      <c r="E10" s="5" t="s">
        <v>4957</v>
      </c>
      <c r="F10" s="5" t="s">
        <v>4957</v>
      </c>
      <c r="G10" s="5" t="s">
        <v>4957</v>
      </c>
      <c r="H10" s="5" t="s">
        <v>4957</v>
      </c>
    </row>
  </sheetData>
  <mergeCells count="3">
    <mergeCell ref="C5:H5"/>
    <mergeCell ref="C1:C2"/>
    <mergeCell ref="I6:I7"/>
  </mergeCells>
  <dataValidations count="2">
    <dataValidation type="custom" allowBlank="1" showErrorMessage="1" errorTitle="Error" error="Data is of incorrect type!" sqref="C8:D8" xr:uid="{00000000-0002-0000-6001-000001000000}">
      <formula1>MOD(C8,1)=0</formula1>
    </dataValidation>
    <dataValidation type="custom" allowBlank="1" showErrorMessage="1" errorTitle="Error" error="Data is of incorrect type!" sqref="E8:H8" xr:uid="{00000000-0002-0000-6001-000003000000}">
      <formula1>ISNUMBER(E8)</formula1>
    </dataValidation>
  </dataValidations>
  <hyperlinks>
    <hyperlink ref="A1" location="'Table of Contents'!A1" display="S.27.01.01.08 - Man made catastrophe risk - Motor Vehicle Liability" xr:uid="{00000000-0004-0000-6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001-000000000000}">
          <x14:formula1>
            <xm:f>Enumerations!$A$1113:$A$1113</xm:f>
          </x14:formula1>
          <xm:sqref>B3</xm:sqref>
        </x14:dataValidation>
      </x14:dataValidations>
    </ext>
  </extLst>
</worksheet>
</file>

<file path=xl/worksheets/sheet35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101-000000000000}">
  <sheetPr codeName="Sheet354">
    <pageSetUpPr autoPageBreaks="0"/>
  </sheetPr>
  <dimension ref="A1:J10"/>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0" width="15" customWidth="1"/>
  </cols>
  <sheetData>
    <row r="1" spans="1:10" ht="12" customHeight="1" x14ac:dyDescent="0.35">
      <c r="A1" s="1" t="s">
        <v>6843</v>
      </c>
    </row>
    <row r="3" spans="1:10" ht="11" customHeight="1" x14ac:dyDescent="0.35">
      <c r="C3" s="3" t="s">
        <v>6844</v>
      </c>
      <c r="D3" s="3" t="s">
        <v>6845</v>
      </c>
      <c r="E3" s="3" t="s">
        <v>6846</v>
      </c>
      <c r="F3" s="3" t="s">
        <v>6847</v>
      </c>
      <c r="G3" s="3" t="s">
        <v>6677</v>
      </c>
      <c r="H3" s="3" t="s">
        <v>6678</v>
      </c>
      <c r="I3" s="3" t="s">
        <v>6848</v>
      </c>
      <c r="J3" s="15" t="s">
        <v>6849</v>
      </c>
    </row>
    <row r="4" spans="1:10" ht="11" customHeight="1" x14ac:dyDescent="0.35">
      <c r="C4" s="4" t="s">
        <v>4699</v>
      </c>
      <c r="D4" s="4" t="s">
        <v>4705</v>
      </c>
      <c r="E4" s="4" t="s">
        <v>4166</v>
      </c>
      <c r="F4" s="4" t="s">
        <v>4707</v>
      </c>
      <c r="G4" s="4" t="s">
        <v>4708</v>
      </c>
      <c r="H4" s="4" t="s">
        <v>4709</v>
      </c>
      <c r="I4" s="4" t="s">
        <v>4757</v>
      </c>
      <c r="J4" s="9" t="s">
        <v>4758</v>
      </c>
    </row>
    <row r="5" spans="1:10" ht="11" customHeight="1" x14ac:dyDescent="0.35">
      <c r="A5" s="7" t="s">
        <v>6850</v>
      </c>
      <c r="B5" s="4" t="s">
        <v>1926</v>
      </c>
      <c r="C5" s="6"/>
      <c r="D5" s="6"/>
      <c r="E5" s="6"/>
      <c r="F5" s="6"/>
      <c r="G5" s="6"/>
      <c r="H5" s="6"/>
      <c r="I5" s="6"/>
      <c r="J5" s="6"/>
    </row>
    <row r="6" spans="1:10" ht="11" customHeight="1" x14ac:dyDescent="0.35">
      <c r="B6" s="5" t="s">
        <v>14</v>
      </c>
      <c r="C6" s="5" t="s">
        <v>5509</v>
      </c>
      <c r="D6" s="5" t="s">
        <v>5509</v>
      </c>
      <c r="E6" s="5" t="s">
        <v>5509</v>
      </c>
      <c r="F6" s="5" t="s">
        <v>5509</v>
      </c>
      <c r="G6" s="5" t="s">
        <v>6755</v>
      </c>
      <c r="H6" s="5" t="s">
        <v>6756</v>
      </c>
      <c r="I6" s="5" t="s">
        <v>5443</v>
      </c>
      <c r="J6" s="5" t="s">
        <v>6851</v>
      </c>
    </row>
    <row r="7" spans="1:10" ht="11" customHeight="1" x14ac:dyDescent="0.35">
      <c r="B7" s="5" t="s">
        <v>4953</v>
      </c>
      <c r="C7" s="5" t="s">
        <v>4957</v>
      </c>
      <c r="D7" s="5" t="s">
        <v>4957</v>
      </c>
      <c r="E7" s="5" t="s">
        <v>4957</v>
      </c>
      <c r="F7" s="5" t="s">
        <v>4957</v>
      </c>
      <c r="G7" s="5" t="s">
        <v>4957</v>
      </c>
      <c r="H7" s="5" t="s">
        <v>4957</v>
      </c>
      <c r="I7" s="5" t="s">
        <v>4957</v>
      </c>
      <c r="J7" s="8"/>
    </row>
    <row r="8" spans="1:10" ht="11" customHeight="1" x14ac:dyDescent="0.35">
      <c r="B8" s="5" t="s">
        <v>5265</v>
      </c>
      <c r="C8" s="5" t="s">
        <v>5352</v>
      </c>
      <c r="D8" s="5" t="s">
        <v>5352</v>
      </c>
      <c r="E8" s="5" t="s">
        <v>5352</v>
      </c>
      <c r="F8" s="5" t="s">
        <v>5352</v>
      </c>
      <c r="G8" s="5" t="s">
        <v>5352</v>
      </c>
      <c r="H8" s="5" t="s">
        <v>5352</v>
      </c>
      <c r="I8" s="5" t="s">
        <v>5352</v>
      </c>
      <c r="J8" s="8"/>
    </row>
    <row r="9" spans="1:10" ht="11" customHeight="1" x14ac:dyDescent="0.35">
      <c r="B9" s="5" t="s">
        <v>4942</v>
      </c>
      <c r="C9" s="5" t="s">
        <v>6852</v>
      </c>
      <c r="D9" s="5" t="s">
        <v>6853</v>
      </c>
      <c r="E9" s="5" t="s">
        <v>6854</v>
      </c>
      <c r="F9" s="5" t="s">
        <v>6855</v>
      </c>
      <c r="G9" s="5" t="s">
        <v>6855</v>
      </c>
      <c r="H9" s="5" t="s">
        <v>6855</v>
      </c>
      <c r="I9" s="5" t="s">
        <v>6855</v>
      </c>
      <c r="J9" s="8"/>
    </row>
    <row r="10" spans="1:10" ht="11" customHeight="1" x14ac:dyDescent="0.35">
      <c r="B10" s="5" t="s">
        <v>493</v>
      </c>
      <c r="C10" s="5" t="s">
        <v>495</v>
      </c>
      <c r="D10" s="5" t="s">
        <v>495</v>
      </c>
      <c r="E10" s="5" t="s">
        <v>495</v>
      </c>
      <c r="F10" s="5" t="s">
        <v>495</v>
      </c>
      <c r="G10" s="5" t="s">
        <v>495</v>
      </c>
      <c r="H10" s="5" t="s">
        <v>495</v>
      </c>
      <c r="I10" s="5" t="s">
        <v>495</v>
      </c>
      <c r="J10" s="8"/>
    </row>
  </sheetData>
  <dataValidations count="1">
    <dataValidation type="custom" allowBlank="1" showErrorMessage="1" errorTitle="Error" error="Data is of incorrect type!" sqref="C5:I5" xr:uid="{00000000-0002-0000-6101-000000000000}">
      <formula1>ISNUMBER(C5)</formula1>
    </dataValidation>
  </dataValidations>
  <hyperlinks>
    <hyperlink ref="A1" location="'Table of Contents'!A1" display="S.27.01.01.09 - Man made catastrophe risk - Marine Tanker Collision" xr:uid="{00000000-0004-0000-6101-000000000000}"/>
  </hyperlinks>
  <pageMargins left="0.7" right="0.7" top="0.75" bottom="0.75" header="0.3" footer="0.3"/>
  <pageSetup firstPageNumber="0" orientation="portrait"/>
  <drawing r:id="rId1"/>
  <legacyDrawing r:id="rId2"/>
</worksheet>
</file>

<file path=xl/worksheets/sheet35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201-000000000000}">
  <sheetPr codeName="Sheet355">
    <pageSetUpPr autoPageBreaks="0"/>
  </sheetPr>
  <dimension ref="A1:L10"/>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2" width="15" customWidth="1"/>
  </cols>
  <sheetData>
    <row r="1" spans="1:12" ht="12" customHeight="1" x14ac:dyDescent="0.35">
      <c r="A1" s="1" t="s">
        <v>6856</v>
      </c>
    </row>
    <row r="3" spans="1:12" ht="11" customHeight="1" x14ac:dyDescent="0.35">
      <c r="C3" s="3" t="s">
        <v>6857</v>
      </c>
      <c r="D3" s="3" t="s">
        <v>6859</v>
      </c>
      <c r="E3" s="3" t="s">
        <v>6860</v>
      </c>
      <c r="F3" s="3" t="s">
        <v>6861</v>
      </c>
      <c r="G3" s="3" t="s">
        <v>6862</v>
      </c>
      <c r="H3" s="3" t="s">
        <v>6863</v>
      </c>
      <c r="I3" s="3" t="s">
        <v>6677</v>
      </c>
      <c r="J3" s="3" t="s">
        <v>6678</v>
      </c>
      <c r="K3" s="3" t="s">
        <v>6864</v>
      </c>
      <c r="L3" s="15" t="s">
        <v>6865</v>
      </c>
    </row>
    <row r="4" spans="1:12" ht="11" customHeight="1" x14ac:dyDescent="0.35">
      <c r="C4" s="4" t="s">
        <v>6858</v>
      </c>
      <c r="D4" s="4" t="s">
        <v>4715</v>
      </c>
      <c r="E4" s="4" t="s">
        <v>4717</v>
      </c>
      <c r="F4" s="4" t="s">
        <v>4719</v>
      </c>
      <c r="G4" s="4" t="s">
        <v>4721</v>
      </c>
      <c r="H4" s="4" t="s">
        <v>4722</v>
      </c>
      <c r="I4" s="4" t="s">
        <v>4764</v>
      </c>
      <c r="J4" s="4" t="s">
        <v>4765</v>
      </c>
      <c r="K4" s="4" t="s">
        <v>4767</v>
      </c>
      <c r="L4" s="9" t="s">
        <v>4794</v>
      </c>
    </row>
    <row r="5" spans="1:12" ht="11" customHeight="1" x14ac:dyDescent="0.35">
      <c r="A5" s="7" t="s">
        <v>6866</v>
      </c>
      <c r="B5" s="4" t="s">
        <v>1929</v>
      </c>
      <c r="C5" s="6"/>
      <c r="D5" s="6"/>
      <c r="E5" s="6"/>
      <c r="F5" s="6"/>
      <c r="G5" s="6"/>
      <c r="H5" s="6"/>
      <c r="I5" s="6"/>
      <c r="J5" s="6"/>
      <c r="K5" s="6"/>
      <c r="L5" s="6"/>
    </row>
    <row r="6" spans="1:12" ht="11" customHeight="1" x14ac:dyDescent="0.35">
      <c r="B6" s="5" t="s">
        <v>14</v>
      </c>
      <c r="C6" s="5" t="s">
        <v>5509</v>
      </c>
      <c r="D6" s="5" t="s">
        <v>5509</v>
      </c>
      <c r="E6" s="5" t="s">
        <v>5509</v>
      </c>
      <c r="F6" s="5" t="s">
        <v>5509</v>
      </c>
      <c r="G6" s="5" t="s">
        <v>5509</v>
      </c>
      <c r="H6" s="5" t="s">
        <v>5509</v>
      </c>
      <c r="I6" s="5" t="s">
        <v>6755</v>
      </c>
      <c r="J6" s="5" t="s">
        <v>6756</v>
      </c>
      <c r="K6" s="5" t="s">
        <v>5443</v>
      </c>
      <c r="L6" s="5" t="s">
        <v>6867</v>
      </c>
    </row>
    <row r="7" spans="1:12" ht="11" customHeight="1" x14ac:dyDescent="0.35">
      <c r="B7" s="5" t="s">
        <v>4953</v>
      </c>
      <c r="C7" s="5" t="s">
        <v>4957</v>
      </c>
      <c r="D7" s="5" t="s">
        <v>4957</v>
      </c>
      <c r="E7" s="5" t="s">
        <v>4957</v>
      </c>
      <c r="F7" s="5" t="s">
        <v>4957</v>
      </c>
      <c r="G7" s="5" t="s">
        <v>4957</v>
      </c>
      <c r="H7" s="5" t="s">
        <v>4957</v>
      </c>
      <c r="I7" s="5" t="s">
        <v>4957</v>
      </c>
      <c r="J7" s="5" t="s">
        <v>4957</v>
      </c>
      <c r="K7" s="5" t="s">
        <v>4957</v>
      </c>
      <c r="L7" s="8"/>
    </row>
    <row r="8" spans="1:12" ht="11" customHeight="1" x14ac:dyDescent="0.35">
      <c r="B8" s="5" t="s">
        <v>5265</v>
      </c>
      <c r="C8" s="5" t="s">
        <v>5352</v>
      </c>
      <c r="D8" s="5" t="s">
        <v>5352</v>
      </c>
      <c r="E8" s="5" t="s">
        <v>5352</v>
      </c>
      <c r="F8" s="5" t="s">
        <v>5352</v>
      </c>
      <c r="G8" s="5" t="s">
        <v>5352</v>
      </c>
      <c r="H8" s="5" t="s">
        <v>5352</v>
      </c>
      <c r="I8" s="5" t="s">
        <v>5352</v>
      </c>
      <c r="J8" s="5" t="s">
        <v>5352</v>
      </c>
      <c r="K8" s="5" t="s">
        <v>5352</v>
      </c>
      <c r="L8" s="8"/>
    </row>
    <row r="9" spans="1:12" ht="11" customHeight="1" x14ac:dyDescent="0.35">
      <c r="B9" s="5" t="s">
        <v>4942</v>
      </c>
      <c r="C9" s="5" t="s">
        <v>6868</v>
      </c>
      <c r="D9" s="5" t="s">
        <v>6869</v>
      </c>
      <c r="E9" s="5" t="s">
        <v>6870</v>
      </c>
      <c r="F9" s="5" t="s">
        <v>6871</v>
      </c>
      <c r="G9" s="5" t="s">
        <v>6872</v>
      </c>
      <c r="H9" s="5" t="s">
        <v>6873</v>
      </c>
      <c r="I9" s="5" t="s">
        <v>6873</v>
      </c>
      <c r="J9" s="5" t="s">
        <v>6873</v>
      </c>
      <c r="K9" s="5" t="s">
        <v>6873</v>
      </c>
      <c r="L9" s="8"/>
    </row>
    <row r="10" spans="1:12" ht="11" customHeight="1" x14ac:dyDescent="0.35">
      <c r="B10" s="5" t="s">
        <v>493</v>
      </c>
      <c r="C10" s="5" t="s">
        <v>495</v>
      </c>
      <c r="D10" s="5" t="s">
        <v>495</v>
      </c>
      <c r="E10" s="5" t="s">
        <v>495</v>
      </c>
      <c r="F10" s="5" t="s">
        <v>495</v>
      </c>
      <c r="G10" s="5" t="s">
        <v>495</v>
      </c>
      <c r="H10" s="5" t="s">
        <v>495</v>
      </c>
      <c r="I10" s="5" t="s">
        <v>495</v>
      </c>
      <c r="J10" s="5" t="s">
        <v>495</v>
      </c>
      <c r="K10" s="5" t="s">
        <v>495</v>
      </c>
      <c r="L10" s="8"/>
    </row>
  </sheetData>
  <dataValidations count="1">
    <dataValidation type="custom" allowBlank="1" showErrorMessage="1" errorTitle="Error" error="Data is of incorrect type!" sqref="C5:K5" xr:uid="{00000000-0002-0000-6201-000000000000}">
      <formula1>ISNUMBER(C5)</formula1>
    </dataValidation>
  </dataValidations>
  <hyperlinks>
    <hyperlink ref="A1" location="'Table of Contents'!A1" display="S.27.01.01.10 - Man made catastrophe risk - Marine Platform Explosion" xr:uid="{00000000-0004-0000-6201-000000000000}"/>
  </hyperlinks>
  <pageMargins left="0.7" right="0.7" top="0.75" bottom="0.75" header="0.3" footer="0.3"/>
  <pageSetup firstPageNumber="0" orientation="portrait"/>
  <drawing r:id="rId1"/>
  <legacyDrawing r:id="rId2"/>
</worksheet>
</file>

<file path=xl/worksheets/sheet35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301-000000000000}">
  <sheetPr codeName="Sheet356">
    <pageSetUpPr autoPageBreaks="0"/>
  </sheetPr>
  <dimension ref="A1:F13"/>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6874</v>
      </c>
      <c r="C1" s="31" t="s">
        <v>20</v>
      </c>
    </row>
    <row r="2" spans="1:6" x14ac:dyDescent="0.35">
      <c r="C2" s="32"/>
    </row>
    <row r="3" spans="1:6" ht="10" customHeight="1" x14ac:dyDescent="0.35">
      <c r="A3" s="3" t="s">
        <v>2</v>
      </c>
      <c r="B3" s="2"/>
    </row>
    <row r="5" spans="1:6" ht="11" customHeight="1" x14ac:dyDescent="0.35">
      <c r="C5" s="35" t="s">
        <v>6875</v>
      </c>
      <c r="D5" s="36"/>
      <c r="E5" s="36"/>
    </row>
    <row r="6" spans="1:6" ht="11" customHeight="1" x14ac:dyDescent="0.35">
      <c r="C6" s="3" t="s">
        <v>6876</v>
      </c>
      <c r="D6" s="3" t="s">
        <v>6877</v>
      </c>
      <c r="E6" s="3" t="s">
        <v>6878</v>
      </c>
      <c r="F6" s="33" t="s">
        <v>4941</v>
      </c>
    </row>
    <row r="7" spans="1:6" ht="11" customHeight="1" x14ac:dyDescent="0.35">
      <c r="C7" s="4" t="s">
        <v>4768</v>
      </c>
      <c r="D7" s="4" t="s">
        <v>4770</v>
      </c>
      <c r="E7" s="4" t="s">
        <v>4772</v>
      </c>
      <c r="F7" s="34"/>
    </row>
    <row r="8" spans="1:6" ht="11" customHeight="1" x14ac:dyDescent="0.35">
      <c r="A8" s="7" t="s">
        <v>6879</v>
      </c>
      <c r="B8" s="4" t="s">
        <v>1932</v>
      </c>
      <c r="C8" s="6"/>
      <c r="D8" s="6"/>
      <c r="E8" s="6"/>
      <c r="F8" s="5" t="s">
        <v>4952</v>
      </c>
    </row>
    <row r="9" spans="1:6" ht="11" customHeight="1" x14ac:dyDescent="0.35">
      <c r="A9" s="7" t="s">
        <v>6880</v>
      </c>
      <c r="B9" s="4" t="s">
        <v>6881</v>
      </c>
      <c r="C9" s="6"/>
      <c r="D9" s="12"/>
      <c r="E9" s="6"/>
      <c r="F9" s="5" t="s">
        <v>4949</v>
      </c>
    </row>
    <row r="10" spans="1:6" ht="11" customHeight="1" x14ac:dyDescent="0.35">
      <c r="A10" s="7" t="s">
        <v>6882</v>
      </c>
      <c r="B10" s="4" t="s">
        <v>6883</v>
      </c>
      <c r="C10" s="6"/>
      <c r="D10" s="6"/>
      <c r="E10" s="6"/>
      <c r="F10" s="8"/>
    </row>
    <row r="11" spans="1:6" ht="11" customHeight="1" x14ac:dyDescent="0.35">
      <c r="B11" s="5" t="s">
        <v>14</v>
      </c>
      <c r="C11" s="5" t="s">
        <v>5509</v>
      </c>
      <c r="D11" s="5" t="s">
        <v>6668</v>
      </c>
      <c r="E11" s="5" t="s">
        <v>5443</v>
      </c>
    </row>
    <row r="12" spans="1:6" ht="11" customHeight="1" x14ac:dyDescent="0.35">
      <c r="B12" s="5" t="s">
        <v>4953</v>
      </c>
      <c r="C12" s="5" t="s">
        <v>4957</v>
      </c>
      <c r="D12" s="5" t="s">
        <v>4957</v>
      </c>
      <c r="E12" s="5" t="s">
        <v>4957</v>
      </c>
    </row>
    <row r="13" spans="1:6" ht="11" customHeight="1" x14ac:dyDescent="0.35">
      <c r="B13" s="5" t="s">
        <v>4942</v>
      </c>
      <c r="C13" s="5" t="s">
        <v>6663</v>
      </c>
      <c r="D13" s="5" t="s">
        <v>6663</v>
      </c>
      <c r="E13" s="5" t="s">
        <v>6663</v>
      </c>
    </row>
  </sheetData>
  <mergeCells count="3">
    <mergeCell ref="C1:C2"/>
    <mergeCell ref="C5:E5"/>
    <mergeCell ref="F6:F7"/>
  </mergeCells>
  <dataValidations count="1">
    <dataValidation type="custom" allowBlank="1" showErrorMessage="1" errorTitle="Error" error="Data is of incorrect type!" sqref="C8:E10" xr:uid="{00000000-0002-0000-6301-000001000000}">
      <formula1>ISNUMBER(C8)</formula1>
    </dataValidation>
  </dataValidations>
  <hyperlinks>
    <hyperlink ref="A1" location="'Table of Contents'!A1" display="S.27.01.01.11 - Man made catastrophe risk - Marine" xr:uid="{00000000-0004-0000-6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301-000000000000}">
          <x14:formula1>
            <xm:f>Enumerations!$A$1114:$A$1114</xm:f>
          </x14:formula1>
          <xm:sqref>B3</xm:sqref>
        </x14:dataValidation>
      </x14:dataValidations>
    </ext>
  </extLst>
</worksheet>
</file>

<file path=xl/worksheets/sheet35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401-000000000000}">
  <sheetPr codeName="Sheet357">
    <pageSetUpPr autoPageBreaks="0"/>
  </sheetPr>
  <dimension ref="A1:H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8" width="15" customWidth="1"/>
  </cols>
  <sheetData>
    <row r="1" spans="1:8" ht="11" customHeight="1" x14ac:dyDescent="0.35">
      <c r="A1" s="1" t="s">
        <v>6884</v>
      </c>
      <c r="C1" s="31" t="s">
        <v>20</v>
      </c>
    </row>
    <row r="2" spans="1:8" x14ac:dyDescent="0.35">
      <c r="C2" s="32"/>
    </row>
    <row r="3" spans="1:8" ht="10" customHeight="1" x14ac:dyDescent="0.35">
      <c r="A3" s="3" t="s">
        <v>2</v>
      </c>
      <c r="B3" s="2"/>
    </row>
    <row r="5" spans="1:8" ht="11" customHeight="1" x14ac:dyDescent="0.35">
      <c r="C5" s="35" t="s">
        <v>6885</v>
      </c>
      <c r="D5" s="36"/>
      <c r="E5" s="36"/>
      <c r="F5" s="36"/>
      <c r="G5" s="36"/>
      <c r="H5" s="36"/>
    </row>
    <row r="6" spans="1:8" ht="11" customHeight="1" x14ac:dyDescent="0.35">
      <c r="C6" s="3" t="s">
        <v>6886</v>
      </c>
      <c r="D6" s="3" t="s">
        <v>6887</v>
      </c>
      <c r="E6" s="3" t="s">
        <v>6888</v>
      </c>
      <c r="F6" s="3" t="s">
        <v>6677</v>
      </c>
      <c r="G6" s="3" t="s">
        <v>6678</v>
      </c>
      <c r="H6" s="15" t="s">
        <v>6889</v>
      </c>
    </row>
    <row r="7" spans="1:8" ht="11" customHeight="1" x14ac:dyDescent="0.35">
      <c r="C7" s="4" t="s">
        <v>4774</v>
      </c>
      <c r="D7" s="4" t="s">
        <v>4776</v>
      </c>
      <c r="E7" s="4" t="s">
        <v>4778</v>
      </c>
      <c r="F7" s="4" t="s">
        <v>4780</v>
      </c>
      <c r="G7" s="4" t="s">
        <v>4782</v>
      </c>
      <c r="H7" s="9" t="s">
        <v>4784</v>
      </c>
    </row>
    <row r="8" spans="1:8" ht="11" customHeight="1" x14ac:dyDescent="0.35">
      <c r="A8" s="7" t="s">
        <v>6890</v>
      </c>
      <c r="B8" s="4" t="s">
        <v>6891</v>
      </c>
      <c r="C8" s="6"/>
      <c r="D8" s="6"/>
      <c r="E8" s="6"/>
      <c r="F8" s="6"/>
      <c r="G8" s="6"/>
      <c r="H8" s="6"/>
    </row>
    <row r="9" spans="1:8" ht="11" customHeight="1" x14ac:dyDescent="0.35">
      <c r="B9" s="5" t="s">
        <v>14</v>
      </c>
      <c r="C9" s="5" t="s">
        <v>5509</v>
      </c>
      <c r="D9" s="5" t="s">
        <v>5509</v>
      </c>
      <c r="E9" s="5" t="s">
        <v>5509</v>
      </c>
      <c r="F9" s="5" t="s">
        <v>6755</v>
      </c>
      <c r="G9" s="5" t="s">
        <v>6756</v>
      </c>
      <c r="H9" s="5" t="s">
        <v>5443</v>
      </c>
    </row>
    <row r="10" spans="1:8" ht="11" customHeight="1" x14ac:dyDescent="0.35">
      <c r="B10" s="5" t="s">
        <v>4953</v>
      </c>
      <c r="C10" s="5" t="s">
        <v>4957</v>
      </c>
      <c r="D10" s="5" t="s">
        <v>4957</v>
      </c>
      <c r="E10" s="5" t="s">
        <v>4957</v>
      </c>
      <c r="F10" s="5" t="s">
        <v>4957</v>
      </c>
      <c r="G10" s="5" t="s">
        <v>4957</v>
      </c>
      <c r="H10" s="5" t="s">
        <v>4957</v>
      </c>
    </row>
    <row r="11" spans="1:8" ht="11" customHeight="1" x14ac:dyDescent="0.35">
      <c r="B11" s="5" t="s">
        <v>4942</v>
      </c>
      <c r="C11" s="5" t="s">
        <v>6892</v>
      </c>
      <c r="D11" s="5" t="s">
        <v>6893</v>
      </c>
      <c r="E11" s="5" t="s">
        <v>6664</v>
      </c>
      <c r="F11" s="5" t="s">
        <v>6664</v>
      </c>
      <c r="G11" s="5" t="s">
        <v>6664</v>
      </c>
      <c r="H11" s="5" t="s">
        <v>6664</v>
      </c>
    </row>
  </sheetData>
  <mergeCells count="2">
    <mergeCell ref="C5:H5"/>
    <mergeCell ref="C1:C2"/>
  </mergeCells>
  <dataValidations count="1">
    <dataValidation type="custom" allowBlank="1" showErrorMessage="1" errorTitle="Error" error="Data is of incorrect type!" sqref="C8:H8" xr:uid="{00000000-0002-0000-6401-000001000000}">
      <formula1>ISNUMBER(C8)</formula1>
    </dataValidation>
  </dataValidations>
  <hyperlinks>
    <hyperlink ref="A1" location="'Table of Contents'!A1" display="S.27.01.01.12 - Man made catastrophe risk - Aviation" xr:uid="{00000000-0004-0000-6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401-000000000000}">
          <x14:formula1>
            <xm:f>Enumerations!$A$1115:$A$1115</xm:f>
          </x14:formula1>
          <xm:sqref>B3</xm:sqref>
        </x14:dataValidation>
      </x14:dataValidations>
    </ext>
  </extLst>
</worksheet>
</file>

<file path=xl/worksheets/sheet35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501-000000000000}">
  <sheetPr codeName="Sheet358">
    <pageSetUpPr autoPageBreaks="0"/>
  </sheetPr>
  <dimension ref="A1:G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6894</v>
      </c>
      <c r="C1" s="31" t="s">
        <v>20</v>
      </c>
    </row>
    <row r="2" spans="1:7" x14ac:dyDescent="0.35">
      <c r="C2" s="32"/>
    </row>
    <row r="3" spans="1:7" ht="10" customHeight="1" x14ac:dyDescent="0.35">
      <c r="A3" s="3" t="s">
        <v>2</v>
      </c>
      <c r="B3" s="2"/>
    </row>
    <row r="5" spans="1:7" ht="11" customHeight="1" x14ac:dyDescent="0.35">
      <c r="C5" s="35" t="s">
        <v>6896</v>
      </c>
      <c r="D5" s="36"/>
      <c r="E5" s="36"/>
      <c r="F5" s="36"/>
    </row>
    <row r="6" spans="1:7" ht="11" customHeight="1" x14ac:dyDescent="0.35">
      <c r="C6" s="3" t="s">
        <v>6897</v>
      </c>
      <c r="D6" s="3" t="s">
        <v>6677</v>
      </c>
      <c r="E6" s="3" t="s">
        <v>6678</v>
      </c>
      <c r="F6" s="3" t="s">
        <v>6898</v>
      </c>
      <c r="G6" s="33" t="s">
        <v>4942</v>
      </c>
    </row>
    <row r="7" spans="1:7" ht="11" customHeight="1" x14ac:dyDescent="0.35">
      <c r="C7" s="4" t="s">
        <v>4790</v>
      </c>
      <c r="D7" s="4" t="s">
        <v>4832</v>
      </c>
      <c r="E7" s="4" t="s">
        <v>4813</v>
      </c>
      <c r="F7" s="4" t="s">
        <v>4815</v>
      </c>
      <c r="G7" s="34"/>
    </row>
    <row r="8" spans="1:7" ht="11" customHeight="1" x14ac:dyDescent="0.35">
      <c r="A8" s="7" t="s">
        <v>6650</v>
      </c>
      <c r="B8" s="4" t="s">
        <v>1934</v>
      </c>
      <c r="C8" s="6"/>
      <c r="D8" s="6"/>
      <c r="E8" s="6"/>
      <c r="F8" s="6"/>
      <c r="G8" s="5" t="s">
        <v>6665</v>
      </c>
    </row>
    <row r="9" spans="1:7" ht="11" customHeight="1" x14ac:dyDescent="0.35">
      <c r="B9" s="5" t="s">
        <v>14</v>
      </c>
      <c r="C9" s="5" t="s">
        <v>5509</v>
      </c>
      <c r="D9" s="5" t="s">
        <v>6755</v>
      </c>
      <c r="E9" s="5" t="s">
        <v>6756</v>
      </c>
      <c r="F9" s="5" t="s">
        <v>5443</v>
      </c>
    </row>
  </sheetData>
  <mergeCells count="3">
    <mergeCell ref="G6:G7"/>
    <mergeCell ref="C1:C2"/>
    <mergeCell ref="C5:F5"/>
  </mergeCells>
  <dataValidations count="1">
    <dataValidation type="custom" allowBlank="1" showErrorMessage="1" errorTitle="Error" error="Data is of incorrect type!" sqref="C8:F8" xr:uid="{00000000-0002-0000-6501-000001000000}">
      <formula1>ISNUMBER(C8)</formula1>
    </dataValidation>
  </dataValidations>
  <hyperlinks>
    <hyperlink ref="A1" location="'Table of Contents'!A1" display="S.27.01.01.13 - Man made catastrophe risk - Fire" xr:uid="{00000000-0004-0000-6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501-000000000000}">
          <x14:formula1>
            <xm:f>Enumerations!$A$1116:$A$1116</xm:f>
          </x14:formula1>
          <xm:sqref>B3</xm:sqref>
        </x14:dataValidation>
      </x14:dataValidations>
    </ext>
  </extLst>
</worksheet>
</file>

<file path=xl/worksheets/sheet35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601-000000000000}">
  <sheetPr codeName="Sheet359">
    <pageSetUpPr autoPageBreaks="0"/>
  </sheetPr>
  <dimension ref="A1:K17"/>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11" width="15" customWidth="1"/>
  </cols>
  <sheetData>
    <row r="1" spans="1:11" ht="11" customHeight="1" x14ac:dyDescent="0.35">
      <c r="A1" s="1" t="s">
        <v>6899</v>
      </c>
      <c r="C1" s="31" t="s">
        <v>20</v>
      </c>
    </row>
    <row r="2" spans="1:11" x14ac:dyDescent="0.35">
      <c r="C2" s="32"/>
    </row>
    <row r="3" spans="1:11" ht="10" customHeight="1" x14ac:dyDescent="0.35">
      <c r="A3" s="3" t="s">
        <v>2</v>
      </c>
      <c r="B3" s="2"/>
    </row>
    <row r="5" spans="1:11" ht="11" customHeight="1" x14ac:dyDescent="0.35">
      <c r="C5" s="35" t="s">
        <v>6900</v>
      </c>
      <c r="D5" s="36"/>
      <c r="E5" s="36"/>
      <c r="F5" s="36"/>
      <c r="G5" s="36"/>
      <c r="H5" s="36"/>
      <c r="I5" s="36"/>
    </row>
    <row r="6" spans="1:11" ht="11" customHeight="1" x14ac:dyDescent="0.35">
      <c r="C6" s="3" t="s">
        <v>6901</v>
      </c>
      <c r="D6" s="3" t="s">
        <v>6902</v>
      </c>
      <c r="E6" s="3" t="s">
        <v>4187</v>
      </c>
      <c r="F6" s="3" t="s">
        <v>6903</v>
      </c>
      <c r="G6" s="3" t="s">
        <v>6677</v>
      </c>
      <c r="H6" s="3" t="s">
        <v>6678</v>
      </c>
      <c r="I6" s="3" t="s">
        <v>6904</v>
      </c>
      <c r="J6" s="33" t="s">
        <v>4941</v>
      </c>
      <c r="K6" s="33" t="s">
        <v>4942</v>
      </c>
    </row>
    <row r="7" spans="1:11" ht="11" customHeight="1" x14ac:dyDescent="0.35">
      <c r="C7" s="4" t="s">
        <v>4816</v>
      </c>
      <c r="D7" s="4" t="s">
        <v>4817</v>
      </c>
      <c r="E7" s="4" t="s">
        <v>4818</v>
      </c>
      <c r="F7" s="4" t="s">
        <v>4819</v>
      </c>
      <c r="G7" s="4" t="s">
        <v>4820</v>
      </c>
      <c r="H7" s="4" t="s">
        <v>4822</v>
      </c>
      <c r="I7" s="4" t="s">
        <v>4824</v>
      </c>
      <c r="J7" s="34"/>
      <c r="K7" s="34"/>
    </row>
    <row r="8" spans="1:11" ht="11" customHeight="1" x14ac:dyDescent="0.35">
      <c r="A8" s="7" t="s">
        <v>6905</v>
      </c>
      <c r="B8" s="4" t="s">
        <v>1936</v>
      </c>
      <c r="C8" s="6"/>
      <c r="D8" s="6"/>
      <c r="E8" s="6"/>
      <c r="F8" s="6"/>
      <c r="G8" s="6"/>
      <c r="H8" s="6"/>
      <c r="I8" s="6"/>
      <c r="J8" s="8"/>
      <c r="K8" s="5" t="s">
        <v>6915</v>
      </c>
    </row>
    <row r="9" spans="1:11" ht="11" customHeight="1" x14ac:dyDescent="0.35">
      <c r="A9" s="7" t="s">
        <v>6906</v>
      </c>
      <c r="B9" s="4" t="s">
        <v>6907</v>
      </c>
      <c r="C9" s="6"/>
      <c r="D9" s="6"/>
      <c r="E9" s="6"/>
      <c r="F9" s="6"/>
      <c r="G9" s="6"/>
      <c r="H9" s="6"/>
      <c r="I9" s="6"/>
      <c r="J9" s="8"/>
      <c r="K9" s="5" t="s">
        <v>6916</v>
      </c>
    </row>
    <row r="10" spans="1:11" ht="11" customHeight="1" x14ac:dyDescent="0.35">
      <c r="A10" s="7" t="s">
        <v>6908</v>
      </c>
      <c r="B10" s="4" t="s">
        <v>6909</v>
      </c>
      <c r="C10" s="6"/>
      <c r="D10" s="6"/>
      <c r="E10" s="6"/>
      <c r="F10" s="6"/>
      <c r="G10" s="6"/>
      <c r="H10" s="6"/>
      <c r="I10" s="6"/>
      <c r="J10" s="8"/>
      <c r="K10" s="5" t="s">
        <v>6917</v>
      </c>
    </row>
    <row r="11" spans="1:11" ht="11" customHeight="1" x14ac:dyDescent="0.35">
      <c r="A11" s="7" t="s">
        <v>6910</v>
      </c>
      <c r="B11" s="4" t="s">
        <v>6911</v>
      </c>
      <c r="C11" s="6"/>
      <c r="D11" s="6"/>
      <c r="E11" s="6"/>
      <c r="F11" s="6"/>
      <c r="G11" s="6"/>
      <c r="H11" s="6"/>
      <c r="I11" s="6"/>
      <c r="J11" s="8"/>
      <c r="K11" s="5" t="s">
        <v>6918</v>
      </c>
    </row>
    <row r="12" spans="1:11" ht="11" customHeight="1" x14ac:dyDescent="0.35">
      <c r="A12" s="7" t="s">
        <v>6912</v>
      </c>
      <c r="B12" s="4" t="s">
        <v>6913</v>
      </c>
      <c r="C12" s="6"/>
      <c r="D12" s="6"/>
      <c r="E12" s="6"/>
      <c r="F12" s="6"/>
      <c r="G12" s="6"/>
      <c r="H12" s="6"/>
      <c r="I12" s="6"/>
      <c r="J12" s="8"/>
      <c r="K12" s="5" t="s">
        <v>6919</v>
      </c>
    </row>
    <row r="13" spans="1:11" ht="11" customHeight="1" x14ac:dyDescent="0.35">
      <c r="A13" s="7" t="s">
        <v>1825</v>
      </c>
      <c r="B13" s="4" t="s">
        <v>6914</v>
      </c>
      <c r="C13" s="6"/>
      <c r="D13" s="12"/>
      <c r="E13" s="12"/>
      <c r="F13" s="6"/>
      <c r="G13" s="6"/>
      <c r="H13" s="6"/>
      <c r="I13" s="6"/>
      <c r="J13" s="5" t="s">
        <v>4952</v>
      </c>
      <c r="K13" s="5" t="s">
        <v>6666</v>
      </c>
    </row>
    <row r="14" spans="1:11" ht="11" customHeight="1" x14ac:dyDescent="0.35">
      <c r="B14" s="5" t="s">
        <v>14</v>
      </c>
      <c r="C14" s="5" t="s">
        <v>5658</v>
      </c>
      <c r="D14" s="5" t="s">
        <v>6920</v>
      </c>
      <c r="E14" s="5" t="s">
        <v>6921</v>
      </c>
      <c r="F14" s="5" t="s">
        <v>5509</v>
      </c>
      <c r="G14" s="5" t="s">
        <v>6755</v>
      </c>
      <c r="H14" s="5" t="s">
        <v>6756</v>
      </c>
      <c r="I14" s="5" t="s">
        <v>5443</v>
      </c>
    </row>
    <row r="15" spans="1:11" ht="11" customHeight="1" x14ac:dyDescent="0.35">
      <c r="B15" s="5" t="s">
        <v>484</v>
      </c>
      <c r="C15" s="5" t="s">
        <v>5657</v>
      </c>
      <c r="D15" s="8"/>
      <c r="E15" s="8"/>
      <c r="F15" s="8"/>
      <c r="G15" s="8"/>
      <c r="H15" s="8"/>
      <c r="I15" s="8"/>
    </row>
    <row r="16" spans="1:11" ht="11" customHeight="1" x14ac:dyDescent="0.35">
      <c r="B16" s="5" t="s">
        <v>4953</v>
      </c>
      <c r="C16" s="8"/>
      <c r="D16" s="8"/>
      <c r="E16" s="8"/>
      <c r="F16" s="5" t="s">
        <v>4957</v>
      </c>
      <c r="G16" s="5" t="s">
        <v>4957</v>
      </c>
      <c r="H16" s="5" t="s">
        <v>4957</v>
      </c>
      <c r="I16" s="5" t="s">
        <v>4957</v>
      </c>
    </row>
    <row r="17" spans="2:9" ht="11" customHeight="1" x14ac:dyDescent="0.35">
      <c r="B17" s="5" t="s">
        <v>1750</v>
      </c>
      <c r="C17" s="5" t="s">
        <v>1770</v>
      </c>
      <c r="D17" s="8"/>
      <c r="E17" s="8"/>
      <c r="F17" s="8"/>
      <c r="G17" s="8"/>
      <c r="H17" s="8"/>
      <c r="I17" s="8"/>
    </row>
  </sheetData>
  <mergeCells count="4">
    <mergeCell ref="C1:C2"/>
    <mergeCell ref="C5:I5"/>
    <mergeCell ref="J6:J7"/>
    <mergeCell ref="K6:K7"/>
  </mergeCells>
  <dataValidations count="2">
    <dataValidation type="custom" allowBlank="1" showErrorMessage="1" errorTitle="Error" error="Data is of incorrect type!" sqref="F8:I13 C8:D13" xr:uid="{00000000-0002-0000-6601-000001000000}">
      <formula1>ISNUMBER(C8)</formula1>
    </dataValidation>
    <dataValidation type="custom" allowBlank="1" showErrorMessage="1" errorTitle="Error" error="Data is of incorrect type!" sqref="E8:E13" xr:uid="{00000000-0002-0000-6601-000003000000}">
      <formula1>MOD(E8,1)=0</formula1>
    </dataValidation>
  </dataValidations>
  <hyperlinks>
    <hyperlink ref="A1" location="'Table of Contents'!A1" display="S.27.01.01.14 - Man made catastrophe risk - Liability" xr:uid="{00000000-0004-0000-6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601-000000000000}">
          <x14:formula1>
            <xm:f>Enumerations!$A$1117:$A$1117</xm:f>
          </x14:formula1>
          <xm:sqref>B3</xm:sqref>
        </x14:dataValidation>
      </x14:dataValidations>
    </ext>
  </extLst>
</worksheet>
</file>

<file path=xl/worksheets/sheet36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701-000000000000}">
  <sheetPr codeName="Sheet360">
    <pageSetUpPr autoPageBreaks="0"/>
  </sheetPr>
  <dimension ref="A1:F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6922</v>
      </c>
      <c r="C1" s="31" t="s">
        <v>20</v>
      </c>
    </row>
    <row r="2" spans="1:6" x14ac:dyDescent="0.35">
      <c r="C2" s="32"/>
    </row>
    <row r="3" spans="1:6" ht="10" customHeight="1" x14ac:dyDescent="0.35">
      <c r="A3" s="3" t="s">
        <v>2</v>
      </c>
      <c r="B3" s="2"/>
    </row>
    <row r="5" spans="1:6" ht="11" customHeight="1" x14ac:dyDescent="0.35">
      <c r="C5" s="35" t="s">
        <v>6900</v>
      </c>
      <c r="D5" s="36"/>
      <c r="E5" s="36"/>
    </row>
    <row r="6" spans="1:6" ht="11" customHeight="1" x14ac:dyDescent="0.35">
      <c r="C6" s="3" t="s">
        <v>6903</v>
      </c>
      <c r="D6" s="3" t="s">
        <v>6877</v>
      </c>
      <c r="E6" s="3" t="s">
        <v>6904</v>
      </c>
      <c r="F6" s="33" t="s">
        <v>4941</v>
      </c>
    </row>
    <row r="7" spans="1:6" ht="11" customHeight="1" x14ac:dyDescent="0.35">
      <c r="C7" s="4" t="s">
        <v>4829</v>
      </c>
      <c r="D7" s="4" t="s">
        <v>4730</v>
      </c>
      <c r="E7" s="4" t="s">
        <v>6924</v>
      </c>
      <c r="F7" s="34"/>
    </row>
    <row r="8" spans="1:6" ht="11" customHeight="1" x14ac:dyDescent="0.35">
      <c r="A8" s="7" t="s">
        <v>6879</v>
      </c>
      <c r="B8" s="4" t="s">
        <v>6925</v>
      </c>
      <c r="C8" s="6"/>
      <c r="D8" s="6"/>
      <c r="E8" s="6"/>
      <c r="F8" s="5" t="s">
        <v>4952</v>
      </c>
    </row>
    <row r="9" spans="1:6" ht="11" customHeight="1" x14ac:dyDescent="0.35">
      <c r="A9" s="7" t="s">
        <v>6926</v>
      </c>
      <c r="B9" s="4" t="s">
        <v>6927</v>
      </c>
      <c r="C9" s="6"/>
      <c r="D9" s="12"/>
      <c r="E9" s="6"/>
      <c r="F9" s="5" t="s">
        <v>4949</v>
      </c>
    </row>
    <row r="10" spans="1:6" ht="11" customHeight="1" x14ac:dyDescent="0.35">
      <c r="A10" s="7" t="s">
        <v>6882</v>
      </c>
      <c r="B10" s="4" t="s">
        <v>6928</v>
      </c>
      <c r="C10" s="6"/>
      <c r="D10" s="6"/>
      <c r="E10" s="6"/>
      <c r="F10" s="8"/>
    </row>
    <row r="11" spans="1:6" ht="11" customHeight="1" x14ac:dyDescent="0.35">
      <c r="B11" s="5" t="s">
        <v>14</v>
      </c>
      <c r="C11" s="5" t="s">
        <v>5509</v>
      </c>
      <c r="D11" s="5" t="s">
        <v>6668</v>
      </c>
      <c r="E11" s="5" t="s">
        <v>5443</v>
      </c>
    </row>
  </sheetData>
  <mergeCells count="3">
    <mergeCell ref="C1:C2"/>
    <mergeCell ref="F6:F7"/>
    <mergeCell ref="C5:E5"/>
  </mergeCells>
  <dataValidations count="1">
    <dataValidation type="custom" allowBlank="1" showErrorMessage="1" errorTitle="Error" error="Data is of incorrect type!" sqref="C8:E10" xr:uid="{00000000-0002-0000-6701-000001000000}">
      <formula1>ISNUMBER(C8)</formula1>
    </dataValidation>
  </dataValidations>
  <hyperlinks>
    <hyperlink ref="A1" location="'Table of Contents'!A1" display="S.27.01.01.15 - Man made catastrophe risk - Liability" xr:uid="{00000000-0004-0000-6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701-000000000000}">
          <x14:formula1>
            <xm:f>Enumerations!$A$1118:$A$1118</xm:f>
          </x14:formula1>
          <xm:sqref>B3</xm:sqref>
        </x14:dataValidation>
      </x14:dataValidations>
    </ext>
  </extLst>
</worksheet>
</file>

<file path=xl/worksheets/sheet36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801-000000000000}">
  <sheetPr codeName="Sheet361">
    <pageSetUpPr autoPageBreaks="0"/>
  </sheetPr>
  <dimension ref="A1:I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9" width="15" customWidth="1"/>
  </cols>
  <sheetData>
    <row r="1" spans="1:9" ht="11" customHeight="1" x14ac:dyDescent="0.35">
      <c r="A1" s="1" t="s">
        <v>6929</v>
      </c>
      <c r="C1" s="31" t="s">
        <v>20</v>
      </c>
    </row>
    <row r="2" spans="1:9" x14ac:dyDescent="0.35">
      <c r="C2" s="32"/>
    </row>
    <row r="3" spans="1:9" ht="10" customHeight="1" x14ac:dyDescent="0.35">
      <c r="A3" s="3" t="s">
        <v>2</v>
      </c>
      <c r="B3" s="2"/>
    </row>
    <row r="5" spans="1:9" ht="11" customHeight="1" x14ac:dyDescent="0.35">
      <c r="C5" s="35" t="s">
        <v>6930</v>
      </c>
      <c r="D5" s="36"/>
      <c r="E5" s="36"/>
      <c r="F5" s="36"/>
      <c r="G5" s="36"/>
      <c r="H5" s="36"/>
    </row>
    <row r="6" spans="1:9" ht="11" customHeight="1" x14ac:dyDescent="0.35">
      <c r="C6" s="3" t="s">
        <v>6931</v>
      </c>
      <c r="D6" s="3" t="s">
        <v>6933</v>
      </c>
      <c r="E6" s="3" t="s">
        <v>6934</v>
      </c>
      <c r="F6" s="3" t="s">
        <v>6677</v>
      </c>
      <c r="G6" s="3" t="s">
        <v>6678</v>
      </c>
      <c r="H6" s="3" t="s">
        <v>6938</v>
      </c>
      <c r="I6" s="33" t="s">
        <v>4942</v>
      </c>
    </row>
    <row r="7" spans="1:9" ht="11" customHeight="1" x14ac:dyDescent="0.35">
      <c r="C7" s="4" t="s">
        <v>6932</v>
      </c>
      <c r="D7" s="4" t="s">
        <v>3990</v>
      </c>
      <c r="E7" s="4" t="s">
        <v>6935</v>
      </c>
      <c r="F7" s="4" t="s">
        <v>6936</v>
      </c>
      <c r="G7" s="4" t="s">
        <v>6937</v>
      </c>
      <c r="H7" s="4" t="s">
        <v>6939</v>
      </c>
      <c r="I7" s="34"/>
    </row>
    <row r="8" spans="1:9" ht="11" customHeight="1" x14ac:dyDescent="0.35">
      <c r="A8" s="7" t="s">
        <v>6940</v>
      </c>
      <c r="B8" s="4" t="s">
        <v>6941</v>
      </c>
      <c r="C8" s="6"/>
      <c r="D8" s="6"/>
      <c r="E8" s="6"/>
      <c r="F8" s="6"/>
      <c r="G8" s="6"/>
      <c r="H8" s="6"/>
      <c r="I8" s="5" t="s">
        <v>6945</v>
      </c>
    </row>
    <row r="9" spans="1:9" ht="11" customHeight="1" x14ac:dyDescent="0.35">
      <c r="A9" s="7" t="s">
        <v>6942</v>
      </c>
      <c r="B9" s="4" t="s">
        <v>6943</v>
      </c>
      <c r="C9" s="6"/>
      <c r="D9" s="6"/>
      <c r="E9" s="6"/>
      <c r="F9" s="6"/>
      <c r="G9" s="6"/>
      <c r="H9" s="6"/>
      <c r="I9" s="5" t="s">
        <v>6946</v>
      </c>
    </row>
    <row r="10" spans="1:9" ht="11" customHeight="1" x14ac:dyDescent="0.35">
      <c r="A10" s="7" t="s">
        <v>1825</v>
      </c>
      <c r="B10" s="4" t="s">
        <v>6944</v>
      </c>
      <c r="C10" s="6"/>
      <c r="D10" s="6"/>
      <c r="E10" s="6"/>
      <c r="F10" s="6"/>
      <c r="G10" s="6"/>
      <c r="H10" s="6"/>
      <c r="I10" s="5" t="s">
        <v>6947</v>
      </c>
    </row>
    <row r="11" spans="1:9" ht="11" customHeight="1" x14ac:dyDescent="0.35">
      <c r="B11" s="5" t="s">
        <v>14</v>
      </c>
      <c r="C11" s="5" t="s">
        <v>5602</v>
      </c>
      <c r="D11" s="5" t="s">
        <v>6948</v>
      </c>
      <c r="E11" s="5" t="s">
        <v>5509</v>
      </c>
      <c r="F11" s="5" t="s">
        <v>6755</v>
      </c>
      <c r="G11" s="5" t="s">
        <v>6756</v>
      </c>
      <c r="H11" s="5" t="s">
        <v>5443</v>
      </c>
    </row>
    <row r="12" spans="1:9" ht="11" customHeight="1" x14ac:dyDescent="0.35">
      <c r="B12" s="5" t="s">
        <v>4953</v>
      </c>
      <c r="C12" s="8"/>
      <c r="D12" s="8"/>
      <c r="E12" s="5" t="s">
        <v>4957</v>
      </c>
      <c r="F12" s="5" t="s">
        <v>4957</v>
      </c>
      <c r="G12" s="5" t="s">
        <v>4957</v>
      </c>
      <c r="H12" s="5" t="s">
        <v>4957</v>
      </c>
    </row>
  </sheetData>
  <mergeCells count="3">
    <mergeCell ref="I6:I7"/>
    <mergeCell ref="C5:H5"/>
    <mergeCell ref="C1:C2"/>
  </mergeCells>
  <dataValidations count="1">
    <dataValidation type="custom" allowBlank="1" showErrorMessage="1" errorTitle="Error" error="Data is of incorrect type!" sqref="C8:H10" xr:uid="{00000000-0002-0000-6801-000001000000}">
      <formula1>ISNUMBER(C8)</formula1>
    </dataValidation>
  </dataValidations>
  <hyperlinks>
    <hyperlink ref="A1" location="'Table of Contents'!A1" display="S.27.01.01.16 - Man made catastrophe risk - Credit and Suretyship - Large Credit Default" xr:uid="{00000000-0004-0000-6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801-000000000000}">
          <x14:formula1>
            <xm:f>Enumerations!$A$1119:$A$1119</xm:f>
          </x14:formula1>
          <xm:sqref>B3</xm:sqref>
        </x14:dataValidation>
      </x14:dataValidations>
    </ext>
  </extLst>
</worksheet>
</file>

<file path=xl/worksheets/sheet36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901-000000000000}">
  <sheetPr codeName="Sheet362">
    <pageSetUpPr autoPageBreaks="0"/>
  </sheetPr>
  <dimension ref="A1:G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6949</v>
      </c>
      <c r="C1" s="31" t="s">
        <v>20</v>
      </c>
    </row>
    <row r="2" spans="1:7" x14ac:dyDescent="0.35">
      <c r="C2" s="32"/>
    </row>
    <row r="3" spans="1:7" ht="10" customHeight="1" x14ac:dyDescent="0.35">
      <c r="A3" s="3" t="s">
        <v>2</v>
      </c>
      <c r="B3" s="2"/>
    </row>
    <row r="5" spans="1:7" ht="11" customHeight="1" x14ac:dyDescent="0.35">
      <c r="C5" s="35" t="s">
        <v>6951</v>
      </c>
      <c r="D5" s="36"/>
      <c r="E5" s="36"/>
      <c r="F5" s="36"/>
      <c r="G5" s="36"/>
    </row>
    <row r="6" spans="1:7" ht="11" customHeight="1" x14ac:dyDescent="0.35">
      <c r="C6" s="3" t="s">
        <v>6901</v>
      </c>
      <c r="D6" s="3" t="s">
        <v>6953</v>
      </c>
      <c r="E6" s="3" t="s">
        <v>6677</v>
      </c>
      <c r="F6" s="3" t="s">
        <v>6678</v>
      </c>
      <c r="G6" s="15" t="s">
        <v>6957</v>
      </c>
    </row>
    <row r="7" spans="1:7" ht="11" customHeight="1" x14ac:dyDescent="0.35">
      <c r="C7" s="4" t="s">
        <v>6952</v>
      </c>
      <c r="D7" s="4" t="s">
        <v>6954</v>
      </c>
      <c r="E7" s="4" t="s">
        <v>6955</v>
      </c>
      <c r="F7" s="4" t="s">
        <v>6956</v>
      </c>
      <c r="G7" s="9" t="s">
        <v>6958</v>
      </c>
    </row>
    <row r="8" spans="1:7" ht="11" customHeight="1" x14ac:dyDescent="0.35">
      <c r="A8" s="7" t="s">
        <v>1825</v>
      </c>
      <c r="B8" s="4" t="s">
        <v>6959</v>
      </c>
      <c r="C8" s="6"/>
      <c r="D8" s="6"/>
      <c r="E8" s="6"/>
      <c r="F8" s="6"/>
      <c r="G8" s="6"/>
    </row>
    <row r="9" spans="1:7" ht="11" customHeight="1" x14ac:dyDescent="0.35">
      <c r="B9" s="5" t="s">
        <v>14</v>
      </c>
      <c r="C9" s="5" t="s">
        <v>5658</v>
      </c>
      <c r="D9" s="5" t="s">
        <v>5509</v>
      </c>
      <c r="E9" s="5" t="s">
        <v>6755</v>
      </c>
      <c r="F9" s="5" t="s">
        <v>6756</v>
      </c>
      <c r="G9" s="5" t="s">
        <v>5443</v>
      </c>
    </row>
    <row r="10" spans="1:7" ht="11" customHeight="1" x14ac:dyDescent="0.35">
      <c r="B10" s="5" t="s">
        <v>484</v>
      </c>
      <c r="C10" s="5" t="s">
        <v>5657</v>
      </c>
      <c r="D10" s="8"/>
      <c r="E10" s="8"/>
      <c r="F10" s="8"/>
      <c r="G10" s="8"/>
    </row>
    <row r="11" spans="1:7" ht="11" customHeight="1" x14ac:dyDescent="0.35">
      <c r="B11" s="5" t="s">
        <v>4953</v>
      </c>
      <c r="C11" s="8"/>
      <c r="D11" s="5" t="s">
        <v>4957</v>
      </c>
      <c r="E11" s="5" t="s">
        <v>4957</v>
      </c>
      <c r="F11" s="5" t="s">
        <v>4957</v>
      </c>
      <c r="G11" s="5" t="s">
        <v>4957</v>
      </c>
    </row>
    <row r="12" spans="1:7" ht="11" customHeight="1" x14ac:dyDescent="0.35">
      <c r="B12" s="5" t="s">
        <v>1750</v>
      </c>
      <c r="C12" s="5" t="s">
        <v>1770</v>
      </c>
      <c r="D12" s="8"/>
      <c r="E12" s="8"/>
      <c r="F12" s="8"/>
      <c r="G12" s="8"/>
    </row>
  </sheetData>
  <mergeCells count="2">
    <mergeCell ref="C5:G5"/>
    <mergeCell ref="C1:C2"/>
  </mergeCells>
  <dataValidations count="1">
    <dataValidation type="custom" allowBlank="1" showErrorMessage="1" errorTitle="Error" error="Data is of incorrect type!" sqref="C8:G8" xr:uid="{00000000-0002-0000-6901-000001000000}">
      <formula1>ISNUMBER(C8)</formula1>
    </dataValidation>
  </dataValidations>
  <hyperlinks>
    <hyperlink ref="A1" location="'Table of Contents'!A1" display="S.27.01.01.17 - Man made catastrophe risk - Credit and Suretyship - Recession Risk" xr:uid="{00000000-0004-0000-6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901-000000000000}">
          <x14:formula1>
            <xm:f>Enumerations!$A$1120:$A$1120</xm:f>
          </x14:formula1>
          <xm:sqref>B3</xm:sqref>
        </x14:dataValidation>
      </x14:dataValidations>
    </ext>
  </extLst>
</worksheet>
</file>

<file path=xl/worksheets/sheet36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A01-000000000000}">
  <sheetPr codeName="Sheet363">
    <pageSetUpPr autoPageBreaks="0"/>
  </sheetPr>
  <dimension ref="A1:F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6960</v>
      </c>
      <c r="C1" s="31" t="s">
        <v>20</v>
      </c>
    </row>
    <row r="2" spans="1:6" x14ac:dyDescent="0.35">
      <c r="C2" s="32"/>
    </row>
    <row r="3" spans="1:6" ht="10" customHeight="1" x14ac:dyDescent="0.35">
      <c r="A3" s="3" t="s">
        <v>2</v>
      </c>
      <c r="B3" s="2"/>
    </row>
    <row r="5" spans="1:6" ht="11" customHeight="1" x14ac:dyDescent="0.35">
      <c r="C5" s="35" t="s">
        <v>6962</v>
      </c>
      <c r="D5" s="36"/>
      <c r="E5" s="36"/>
    </row>
    <row r="6" spans="1:6" ht="11" customHeight="1" x14ac:dyDescent="0.35">
      <c r="C6" s="3" t="s">
        <v>6963</v>
      </c>
      <c r="D6" s="3" t="s">
        <v>6877</v>
      </c>
      <c r="E6" s="3" t="s">
        <v>6966</v>
      </c>
      <c r="F6" s="33" t="s">
        <v>4941</v>
      </c>
    </row>
    <row r="7" spans="1:6" ht="11" customHeight="1" x14ac:dyDescent="0.35">
      <c r="C7" s="4" t="s">
        <v>6964</v>
      </c>
      <c r="D7" s="4" t="s">
        <v>6965</v>
      </c>
      <c r="E7" s="4" t="s">
        <v>6967</v>
      </c>
      <c r="F7" s="34"/>
    </row>
    <row r="8" spans="1:6" ht="11" customHeight="1" x14ac:dyDescent="0.35">
      <c r="A8" s="7" t="s">
        <v>6879</v>
      </c>
      <c r="B8" s="4" t="s">
        <v>6968</v>
      </c>
      <c r="C8" s="6"/>
      <c r="D8" s="6"/>
      <c r="E8" s="6"/>
      <c r="F8" s="5" t="s">
        <v>4952</v>
      </c>
    </row>
    <row r="9" spans="1:6" ht="11" customHeight="1" x14ac:dyDescent="0.35">
      <c r="A9" s="7" t="s">
        <v>6880</v>
      </c>
      <c r="B9" s="4" t="s">
        <v>6969</v>
      </c>
      <c r="C9" s="6"/>
      <c r="D9" s="12"/>
      <c r="E9" s="6"/>
      <c r="F9" s="5" t="s">
        <v>4949</v>
      </c>
    </row>
    <row r="10" spans="1:6" ht="11" customHeight="1" x14ac:dyDescent="0.35">
      <c r="A10" s="7" t="s">
        <v>6882</v>
      </c>
      <c r="B10" s="4" t="s">
        <v>6970</v>
      </c>
      <c r="C10" s="6"/>
      <c r="D10" s="6"/>
      <c r="E10" s="6"/>
      <c r="F10" s="8"/>
    </row>
    <row r="11" spans="1:6" ht="11" customHeight="1" x14ac:dyDescent="0.35">
      <c r="B11" s="5" t="s">
        <v>14</v>
      </c>
      <c r="C11" s="5" t="s">
        <v>5509</v>
      </c>
      <c r="D11" s="5" t="s">
        <v>6668</v>
      </c>
      <c r="E11" s="5" t="s">
        <v>5443</v>
      </c>
    </row>
  </sheetData>
  <mergeCells count="3">
    <mergeCell ref="C5:E5"/>
    <mergeCell ref="F6:F7"/>
    <mergeCell ref="C1:C2"/>
  </mergeCells>
  <dataValidations count="1">
    <dataValidation type="custom" allowBlank="1" showErrorMessage="1" errorTitle="Error" error="Data is of incorrect type!" sqref="C8:E10" xr:uid="{00000000-0002-0000-6A01-000001000000}">
      <formula1>ISNUMBER(C8)</formula1>
    </dataValidation>
  </dataValidations>
  <hyperlinks>
    <hyperlink ref="A1" location="'Table of Contents'!A1" display="S.27.01.01.18 - Man made catastrophe risk - Credit and Suretyship" xr:uid="{00000000-0004-0000-6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A01-000000000000}">
          <x14:formula1>
            <xm:f>Enumerations!$A$1121:$A$1121</xm:f>
          </x14:formula1>
          <xm:sqref>B3</xm:sqref>
        </x14:dataValidation>
      </x14:dataValidations>
    </ext>
  </extLst>
</worksheet>
</file>

<file path=xl/worksheets/sheet36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B01-000000000000}">
  <sheetPr codeName="Sheet364">
    <pageSetUpPr autoPageBreaks="0"/>
  </sheetPr>
  <dimension ref="A1:H1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8" width="15" customWidth="1"/>
  </cols>
  <sheetData>
    <row r="1" spans="1:8" ht="11" customHeight="1" x14ac:dyDescent="0.35">
      <c r="A1" s="1" t="s">
        <v>6971</v>
      </c>
      <c r="C1" s="31" t="s">
        <v>20</v>
      </c>
    </row>
    <row r="2" spans="1:8" x14ac:dyDescent="0.35">
      <c r="C2" s="32"/>
    </row>
    <row r="3" spans="1:8" ht="10" customHeight="1" x14ac:dyDescent="0.35">
      <c r="A3" s="3" t="s">
        <v>2</v>
      </c>
      <c r="B3" s="2"/>
    </row>
    <row r="5" spans="1:8" ht="11" customHeight="1" x14ac:dyDescent="0.35">
      <c r="C5" s="35" t="s">
        <v>6972</v>
      </c>
      <c r="D5" s="36"/>
      <c r="E5" s="36"/>
      <c r="F5" s="36"/>
    </row>
    <row r="6" spans="1:8" ht="11" customHeight="1" x14ac:dyDescent="0.35">
      <c r="C6" s="3" t="s">
        <v>6671</v>
      </c>
      <c r="D6" s="3" t="s">
        <v>6974</v>
      </c>
      <c r="E6" s="3" t="s">
        <v>6877</v>
      </c>
      <c r="F6" s="3" t="s">
        <v>6977</v>
      </c>
      <c r="G6" s="33" t="s">
        <v>4941</v>
      </c>
      <c r="H6" s="33" t="s">
        <v>4942</v>
      </c>
    </row>
    <row r="7" spans="1:8" ht="11" customHeight="1" x14ac:dyDescent="0.35">
      <c r="C7" s="4" t="s">
        <v>6973</v>
      </c>
      <c r="D7" s="4" t="s">
        <v>6975</v>
      </c>
      <c r="E7" s="4" t="s">
        <v>6976</v>
      </c>
      <c r="F7" s="4" t="s">
        <v>6978</v>
      </c>
      <c r="G7" s="34"/>
      <c r="H7" s="34"/>
    </row>
    <row r="8" spans="1:8" ht="11" customHeight="1" x14ac:dyDescent="0.35">
      <c r="A8" s="7" t="s">
        <v>6979</v>
      </c>
      <c r="B8" s="4" t="s">
        <v>6980</v>
      </c>
      <c r="C8" s="6"/>
      <c r="D8" s="6"/>
      <c r="E8" s="12"/>
      <c r="F8" s="12"/>
      <c r="G8" s="8"/>
      <c r="H8" s="5" t="s">
        <v>6992</v>
      </c>
    </row>
    <row r="9" spans="1:8" ht="11" customHeight="1" x14ac:dyDescent="0.35">
      <c r="A9" s="7" t="s">
        <v>6981</v>
      </c>
      <c r="B9" s="4" t="s">
        <v>6982</v>
      </c>
      <c r="C9" s="6"/>
      <c r="D9" s="6"/>
      <c r="E9" s="12"/>
      <c r="F9" s="12"/>
      <c r="G9" s="8"/>
      <c r="H9" s="5" t="s">
        <v>6993</v>
      </c>
    </row>
    <row r="10" spans="1:8" ht="11" customHeight="1" x14ac:dyDescent="0.35">
      <c r="A10" s="7" t="s">
        <v>1815</v>
      </c>
      <c r="B10" s="4" t="s">
        <v>6983</v>
      </c>
      <c r="C10" s="6"/>
      <c r="D10" s="6"/>
      <c r="E10" s="12"/>
      <c r="F10" s="12"/>
      <c r="G10" s="8"/>
      <c r="H10" s="5" t="s">
        <v>6994</v>
      </c>
    </row>
    <row r="11" spans="1:8" ht="11" customHeight="1" x14ac:dyDescent="0.35">
      <c r="A11" s="7" t="s">
        <v>6984</v>
      </c>
      <c r="B11" s="4" t="s">
        <v>6985</v>
      </c>
      <c r="C11" s="6"/>
      <c r="D11" s="6"/>
      <c r="E11" s="12"/>
      <c r="F11" s="12"/>
      <c r="G11" s="8"/>
      <c r="H11" s="5" t="s">
        <v>6995</v>
      </c>
    </row>
    <row r="12" spans="1:8" ht="11" customHeight="1" x14ac:dyDescent="0.35">
      <c r="A12" s="7" t="s">
        <v>6986</v>
      </c>
      <c r="B12" s="4" t="s">
        <v>6987</v>
      </c>
      <c r="C12" s="6"/>
      <c r="D12" s="6"/>
      <c r="E12" s="12"/>
      <c r="F12" s="12"/>
      <c r="G12" s="8"/>
      <c r="H12" s="5" t="s">
        <v>6996</v>
      </c>
    </row>
    <row r="13" spans="1:8" ht="11" customHeight="1" x14ac:dyDescent="0.35">
      <c r="A13" s="7" t="s">
        <v>6879</v>
      </c>
      <c r="B13" s="4" t="s">
        <v>6988</v>
      </c>
      <c r="C13" s="12"/>
      <c r="D13" s="6"/>
      <c r="E13" s="6"/>
      <c r="F13" s="6"/>
      <c r="G13" s="5" t="s">
        <v>4952</v>
      </c>
      <c r="H13" s="5" t="s">
        <v>6401</v>
      </c>
    </row>
    <row r="14" spans="1:8" ht="11" customHeight="1" x14ac:dyDescent="0.35">
      <c r="A14" s="7" t="s">
        <v>6989</v>
      </c>
      <c r="B14" s="4" t="s">
        <v>6990</v>
      </c>
      <c r="C14" s="12"/>
      <c r="D14" s="6"/>
      <c r="E14" s="6"/>
      <c r="F14" s="6"/>
      <c r="G14" s="5" t="s">
        <v>4949</v>
      </c>
      <c r="H14" s="5" t="s">
        <v>6401</v>
      </c>
    </row>
    <row r="15" spans="1:8" ht="11" customHeight="1" x14ac:dyDescent="0.35">
      <c r="A15" s="7" t="s">
        <v>6882</v>
      </c>
      <c r="B15" s="4" t="s">
        <v>6991</v>
      </c>
      <c r="C15" s="12"/>
      <c r="D15" s="6"/>
      <c r="E15" s="6"/>
      <c r="F15" s="6"/>
      <c r="G15" s="8"/>
      <c r="H15" s="5" t="s">
        <v>6401</v>
      </c>
    </row>
    <row r="16" spans="1:8" ht="11" customHeight="1" x14ac:dyDescent="0.35">
      <c r="B16" s="5" t="s">
        <v>14</v>
      </c>
      <c r="C16" s="5" t="s">
        <v>5658</v>
      </c>
      <c r="D16" s="5" t="s">
        <v>5509</v>
      </c>
      <c r="E16" s="5" t="s">
        <v>6668</v>
      </c>
      <c r="F16" s="5" t="s">
        <v>5443</v>
      </c>
    </row>
    <row r="17" spans="2:6" ht="11" customHeight="1" x14ac:dyDescent="0.35">
      <c r="B17" s="5" t="s">
        <v>4953</v>
      </c>
      <c r="C17" s="8"/>
      <c r="D17" s="5" t="s">
        <v>4957</v>
      </c>
      <c r="E17" s="5" t="s">
        <v>4957</v>
      </c>
      <c r="F17" s="5" t="s">
        <v>4957</v>
      </c>
    </row>
    <row r="18" spans="2:6" ht="11" customHeight="1" x14ac:dyDescent="0.35">
      <c r="B18" s="5" t="s">
        <v>1750</v>
      </c>
      <c r="C18" s="5" t="s">
        <v>6757</v>
      </c>
      <c r="D18" s="8"/>
      <c r="E18" s="8"/>
      <c r="F18" s="8"/>
    </row>
  </sheetData>
  <mergeCells count="4">
    <mergeCell ref="C5:F5"/>
    <mergeCell ref="G6:G7"/>
    <mergeCell ref="H6:H7"/>
    <mergeCell ref="C1:C2"/>
  </mergeCells>
  <dataValidations count="1">
    <dataValidation type="custom" allowBlank="1" showErrorMessage="1" errorTitle="Error" error="Data is of incorrect type!" sqref="C8:F15" xr:uid="{00000000-0002-0000-6B01-000001000000}">
      <formula1>ISNUMBER(C8)</formula1>
    </dataValidation>
  </dataValidations>
  <hyperlinks>
    <hyperlink ref="A1" location="'Table of Contents'!A1" display="S.27.01.01.19 - Non-life catastrophe risk - Other non-life catastrophe risk" xr:uid="{00000000-0004-0000-6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6B01-000000000000}">
          <x14:formula1>
            <xm:f>Enumerations!$A$1122:$A$1122</xm:f>
          </x14:formula1>
          <xm:sqref>B3</xm:sqref>
        </x14:dataValidation>
      </x14:dataValidations>
    </ext>
  </extLst>
</worksheet>
</file>

<file path=xl/worksheets/sheet36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C01-000000000000}">
  <sheetPr codeName="Sheet365">
    <pageSetUpPr autoPageBreaks="0"/>
  </sheetPr>
  <dimension ref="A1:Q43"/>
  <sheetViews>
    <sheetView showGridLines="0" zoomScale="80" zoomScaleNormal="80" workbookViewId="0">
      <pane xSplit="3" ySplit="5" topLeftCell="D6" activePane="bottomRight" state="frozen"/>
      <selection pane="topRight" activeCell="D1" sqref="D1"/>
      <selection pane="bottomLeft" activeCell="A6" sqref="A6"/>
      <selection pane="bottomRight"/>
    </sheetView>
  </sheetViews>
  <sheetFormatPr defaultRowHeight="14.5" x14ac:dyDescent="0.35"/>
  <cols>
    <col min="1" max="17" width="15" customWidth="1"/>
  </cols>
  <sheetData>
    <row r="1" spans="1:17" ht="12" customHeight="1" x14ac:dyDescent="0.35">
      <c r="A1" s="1" t="s">
        <v>6997</v>
      </c>
    </row>
    <row r="3" spans="1:17" ht="11" customHeight="1" x14ac:dyDescent="0.35">
      <c r="D3" s="35" t="s">
        <v>6998</v>
      </c>
      <c r="E3" s="36"/>
      <c r="F3" s="35" t="s">
        <v>7003</v>
      </c>
      <c r="G3" s="36"/>
      <c r="H3" s="35" t="s">
        <v>7005</v>
      </c>
      <c r="I3" s="36"/>
      <c r="J3" s="35" t="s">
        <v>7006</v>
      </c>
      <c r="K3" s="36"/>
      <c r="L3" s="35" t="s">
        <v>6676</v>
      </c>
      <c r="M3" s="35" t="s">
        <v>6677</v>
      </c>
      <c r="N3" s="35" t="s">
        <v>6678</v>
      </c>
      <c r="O3" s="35" t="s">
        <v>6679</v>
      </c>
    </row>
    <row r="4" spans="1:17" ht="11" customHeight="1" x14ac:dyDescent="0.35">
      <c r="D4" s="3" t="s">
        <v>6999</v>
      </c>
      <c r="E4" s="3" t="s">
        <v>7001</v>
      </c>
      <c r="F4" s="3" t="s">
        <v>6999</v>
      </c>
      <c r="G4" s="3" t="s">
        <v>7001</v>
      </c>
      <c r="H4" s="3" t="s">
        <v>6999</v>
      </c>
      <c r="I4" s="3" t="s">
        <v>7001</v>
      </c>
      <c r="J4" s="3" t="s">
        <v>6999</v>
      </c>
      <c r="K4" s="3" t="s">
        <v>7001</v>
      </c>
      <c r="L4" s="36"/>
      <c r="M4" s="36"/>
      <c r="N4" s="36"/>
      <c r="O4" s="36"/>
      <c r="P4" s="33" t="s">
        <v>4941</v>
      </c>
      <c r="Q4" s="33" t="s">
        <v>6372</v>
      </c>
    </row>
    <row r="5" spans="1:17" ht="11" customHeight="1" x14ac:dyDescent="0.35">
      <c r="D5" s="4" t="s">
        <v>7000</v>
      </c>
      <c r="E5" s="4" t="s">
        <v>7002</v>
      </c>
      <c r="F5" s="4" t="s">
        <v>7004</v>
      </c>
      <c r="G5" s="4" t="s">
        <v>4038</v>
      </c>
      <c r="H5" s="4" t="s">
        <v>4041</v>
      </c>
      <c r="I5" s="4" t="s">
        <v>4042</v>
      </c>
      <c r="J5" s="4" t="s">
        <v>4043</v>
      </c>
      <c r="K5" s="4" t="s">
        <v>4044</v>
      </c>
      <c r="L5" s="4" t="s">
        <v>4045</v>
      </c>
      <c r="M5" s="4" t="s">
        <v>4046</v>
      </c>
      <c r="N5" s="4" t="s">
        <v>4047</v>
      </c>
      <c r="O5" s="4" t="s">
        <v>4048</v>
      </c>
      <c r="P5" s="34"/>
      <c r="Q5" s="34"/>
    </row>
    <row r="6" spans="1:17" ht="11" customHeight="1" x14ac:dyDescent="0.35">
      <c r="A6" s="37" t="s">
        <v>7007</v>
      </c>
      <c r="B6" s="7" t="s">
        <v>6681</v>
      </c>
      <c r="C6" s="4" t="s">
        <v>7008</v>
      </c>
      <c r="D6" s="6"/>
      <c r="E6" s="6"/>
      <c r="F6" s="6"/>
      <c r="G6" s="6"/>
      <c r="H6" s="6"/>
      <c r="I6" s="6"/>
      <c r="J6" s="6"/>
      <c r="K6" s="6"/>
      <c r="L6" s="6"/>
      <c r="M6" s="6"/>
      <c r="N6" s="6"/>
      <c r="O6" s="6"/>
      <c r="P6" s="8"/>
      <c r="Q6" s="5" t="s">
        <v>36</v>
      </c>
    </row>
    <row r="7" spans="1:17" ht="11" customHeight="1" x14ac:dyDescent="0.35">
      <c r="A7" s="36"/>
      <c r="B7" s="7" t="s">
        <v>6682</v>
      </c>
      <c r="C7" s="4" t="s">
        <v>7009</v>
      </c>
      <c r="D7" s="6"/>
      <c r="E7" s="6"/>
      <c r="F7" s="6"/>
      <c r="G7" s="6"/>
      <c r="H7" s="6"/>
      <c r="I7" s="6"/>
      <c r="J7" s="6"/>
      <c r="K7" s="6"/>
      <c r="L7" s="6"/>
      <c r="M7" s="6"/>
      <c r="N7" s="6"/>
      <c r="O7" s="6"/>
      <c r="P7" s="8"/>
      <c r="Q7" s="5" t="s">
        <v>43</v>
      </c>
    </row>
    <row r="8" spans="1:17" ht="11" customHeight="1" x14ac:dyDescent="0.35">
      <c r="A8" s="36"/>
      <c r="B8" s="7" t="s">
        <v>6763</v>
      </c>
      <c r="C8" s="4" t="s">
        <v>7010</v>
      </c>
      <c r="D8" s="6"/>
      <c r="E8" s="6"/>
      <c r="F8" s="6"/>
      <c r="G8" s="6"/>
      <c r="H8" s="6"/>
      <c r="I8" s="6"/>
      <c r="J8" s="6"/>
      <c r="K8" s="6"/>
      <c r="L8" s="6"/>
      <c r="M8" s="6"/>
      <c r="N8" s="6"/>
      <c r="O8" s="6"/>
      <c r="P8" s="8"/>
      <c r="Q8" s="5" t="s">
        <v>56</v>
      </c>
    </row>
    <row r="9" spans="1:17" ht="11" customHeight="1" x14ac:dyDescent="0.35">
      <c r="A9" s="36"/>
      <c r="B9" s="7" t="s">
        <v>6764</v>
      </c>
      <c r="C9" s="4" t="s">
        <v>7011</v>
      </c>
      <c r="D9" s="6"/>
      <c r="E9" s="6"/>
      <c r="F9" s="6"/>
      <c r="G9" s="6"/>
      <c r="H9" s="6"/>
      <c r="I9" s="6"/>
      <c r="J9" s="6"/>
      <c r="K9" s="6"/>
      <c r="L9" s="6"/>
      <c r="M9" s="6"/>
      <c r="N9" s="6"/>
      <c r="O9" s="6"/>
      <c r="P9" s="8"/>
      <c r="Q9" s="5" t="s">
        <v>77</v>
      </c>
    </row>
    <row r="10" spans="1:17" ht="11" customHeight="1" x14ac:dyDescent="0.35">
      <c r="A10" s="36"/>
      <c r="B10" s="7" t="s">
        <v>6765</v>
      </c>
      <c r="C10" s="4" t="s">
        <v>7012</v>
      </c>
      <c r="D10" s="6"/>
      <c r="E10" s="6"/>
      <c r="F10" s="6"/>
      <c r="G10" s="6"/>
      <c r="H10" s="6"/>
      <c r="I10" s="6"/>
      <c r="J10" s="6"/>
      <c r="K10" s="6"/>
      <c r="L10" s="6"/>
      <c r="M10" s="6"/>
      <c r="N10" s="6"/>
      <c r="O10" s="6"/>
      <c r="P10" s="8"/>
      <c r="Q10" s="5" t="s">
        <v>80</v>
      </c>
    </row>
    <row r="11" spans="1:17" ht="11" customHeight="1" x14ac:dyDescent="0.35">
      <c r="A11" s="36"/>
      <c r="B11" s="7" t="s">
        <v>6683</v>
      </c>
      <c r="C11" s="4" t="s">
        <v>7013</v>
      </c>
      <c r="D11" s="6"/>
      <c r="E11" s="6"/>
      <c r="F11" s="6"/>
      <c r="G11" s="6"/>
      <c r="H11" s="6"/>
      <c r="I11" s="6"/>
      <c r="J11" s="6"/>
      <c r="K11" s="6"/>
      <c r="L11" s="6"/>
      <c r="M11" s="6"/>
      <c r="N11" s="6"/>
      <c r="O11" s="6"/>
      <c r="P11" s="8"/>
      <c r="Q11" s="5" t="s">
        <v>81</v>
      </c>
    </row>
    <row r="12" spans="1:17" ht="11" customHeight="1" x14ac:dyDescent="0.35">
      <c r="A12" s="36"/>
      <c r="B12" s="7" t="s">
        <v>6685</v>
      </c>
      <c r="C12" s="4" t="s">
        <v>7014</v>
      </c>
      <c r="D12" s="6"/>
      <c r="E12" s="6"/>
      <c r="F12" s="6"/>
      <c r="G12" s="6"/>
      <c r="H12" s="6"/>
      <c r="I12" s="6"/>
      <c r="J12" s="6"/>
      <c r="K12" s="6"/>
      <c r="L12" s="6"/>
      <c r="M12" s="6"/>
      <c r="N12" s="6"/>
      <c r="O12" s="6"/>
      <c r="P12" s="8"/>
      <c r="Q12" s="5" t="s">
        <v>82</v>
      </c>
    </row>
    <row r="13" spans="1:17" ht="11" customHeight="1" x14ac:dyDescent="0.35">
      <c r="A13" s="36"/>
      <c r="B13" s="7" t="s">
        <v>7015</v>
      </c>
      <c r="C13" s="4" t="s">
        <v>7016</v>
      </c>
      <c r="D13" s="6"/>
      <c r="E13" s="6"/>
      <c r="F13" s="6"/>
      <c r="G13" s="6"/>
      <c r="H13" s="6"/>
      <c r="I13" s="6"/>
      <c r="J13" s="6"/>
      <c r="K13" s="6"/>
      <c r="L13" s="6"/>
      <c r="M13" s="6"/>
      <c r="N13" s="6"/>
      <c r="O13" s="6"/>
      <c r="P13" s="8"/>
      <c r="Q13" s="5" t="s">
        <v>91</v>
      </c>
    </row>
    <row r="14" spans="1:17" ht="11" customHeight="1" x14ac:dyDescent="0.35">
      <c r="A14" s="36"/>
      <c r="B14" s="7" t="s">
        <v>6697</v>
      </c>
      <c r="C14" s="4" t="s">
        <v>7017</v>
      </c>
      <c r="D14" s="6"/>
      <c r="E14" s="6"/>
      <c r="F14" s="6"/>
      <c r="G14" s="6"/>
      <c r="H14" s="6"/>
      <c r="I14" s="6"/>
      <c r="J14" s="6"/>
      <c r="K14" s="6"/>
      <c r="L14" s="6"/>
      <c r="M14" s="6"/>
      <c r="N14" s="6"/>
      <c r="O14" s="6"/>
      <c r="P14" s="8"/>
      <c r="Q14" s="5" t="s">
        <v>96</v>
      </c>
    </row>
    <row r="15" spans="1:17" ht="11" customHeight="1" x14ac:dyDescent="0.35">
      <c r="A15" s="36"/>
      <c r="B15" s="7" t="s">
        <v>7018</v>
      </c>
      <c r="C15" s="4" t="s">
        <v>7019</v>
      </c>
      <c r="D15" s="6"/>
      <c r="E15" s="6"/>
      <c r="F15" s="6"/>
      <c r="G15" s="6"/>
      <c r="H15" s="6"/>
      <c r="I15" s="6"/>
      <c r="J15" s="6"/>
      <c r="K15" s="6"/>
      <c r="L15" s="6"/>
      <c r="M15" s="6"/>
      <c r="N15" s="6"/>
      <c r="O15" s="6"/>
      <c r="P15" s="8"/>
      <c r="Q15" s="5" t="s">
        <v>6730</v>
      </c>
    </row>
    <row r="16" spans="1:17" ht="11" customHeight="1" x14ac:dyDescent="0.35">
      <c r="A16" s="36"/>
      <c r="B16" s="7" t="s">
        <v>6766</v>
      </c>
      <c r="C16" s="4" t="s">
        <v>7020</v>
      </c>
      <c r="D16" s="6"/>
      <c r="E16" s="6"/>
      <c r="F16" s="6"/>
      <c r="G16" s="6"/>
      <c r="H16" s="6"/>
      <c r="I16" s="6"/>
      <c r="J16" s="6"/>
      <c r="K16" s="6"/>
      <c r="L16" s="6"/>
      <c r="M16" s="6"/>
      <c r="N16" s="6"/>
      <c r="O16" s="6"/>
      <c r="P16" s="8"/>
      <c r="Q16" s="5" t="s">
        <v>107</v>
      </c>
    </row>
    <row r="17" spans="1:17" ht="11" customHeight="1" x14ac:dyDescent="0.35">
      <c r="A17" s="36"/>
      <c r="B17" s="7" t="s">
        <v>6689</v>
      </c>
      <c r="C17" s="4" t="s">
        <v>7021</v>
      </c>
      <c r="D17" s="6"/>
      <c r="E17" s="6"/>
      <c r="F17" s="6"/>
      <c r="G17" s="6"/>
      <c r="H17" s="6"/>
      <c r="I17" s="6"/>
      <c r="J17" s="6"/>
      <c r="K17" s="6"/>
      <c r="L17" s="6"/>
      <c r="M17" s="6"/>
      <c r="N17" s="6"/>
      <c r="O17" s="6"/>
      <c r="P17" s="8"/>
      <c r="Q17" s="5" t="s">
        <v>104</v>
      </c>
    </row>
    <row r="18" spans="1:17" ht="11" customHeight="1" x14ac:dyDescent="0.35">
      <c r="A18" s="36"/>
      <c r="B18" s="7" t="s">
        <v>6690</v>
      </c>
      <c r="C18" s="4" t="s">
        <v>7022</v>
      </c>
      <c r="D18" s="6"/>
      <c r="E18" s="6"/>
      <c r="F18" s="6"/>
      <c r="G18" s="6"/>
      <c r="H18" s="6"/>
      <c r="I18" s="6"/>
      <c r="J18" s="6"/>
      <c r="K18" s="6"/>
      <c r="L18" s="6"/>
      <c r="M18" s="6"/>
      <c r="N18" s="6"/>
      <c r="O18" s="6"/>
      <c r="P18" s="8"/>
      <c r="Q18" s="5" t="s">
        <v>122</v>
      </c>
    </row>
    <row r="19" spans="1:17" ht="11" customHeight="1" x14ac:dyDescent="0.35">
      <c r="A19" s="36"/>
      <c r="B19" s="7" t="s">
        <v>6691</v>
      </c>
      <c r="C19" s="4" t="s">
        <v>7023</v>
      </c>
      <c r="D19" s="6"/>
      <c r="E19" s="6"/>
      <c r="F19" s="6"/>
      <c r="G19" s="6"/>
      <c r="H19" s="6"/>
      <c r="I19" s="6"/>
      <c r="J19" s="6"/>
      <c r="K19" s="6"/>
      <c r="L19" s="6"/>
      <c r="M19" s="6"/>
      <c r="N19" s="6"/>
      <c r="O19" s="6"/>
      <c r="P19" s="8"/>
      <c r="Q19" s="5" t="s">
        <v>123</v>
      </c>
    </row>
    <row r="20" spans="1:17" ht="11" customHeight="1" x14ac:dyDescent="0.35">
      <c r="A20" s="36"/>
      <c r="B20" s="7" t="s">
        <v>6692</v>
      </c>
      <c r="C20" s="4" t="s">
        <v>7024</v>
      </c>
      <c r="D20" s="6"/>
      <c r="E20" s="6"/>
      <c r="F20" s="6"/>
      <c r="G20" s="6"/>
      <c r="H20" s="6"/>
      <c r="I20" s="6"/>
      <c r="J20" s="6"/>
      <c r="K20" s="6"/>
      <c r="L20" s="6"/>
      <c r="M20" s="6"/>
      <c r="N20" s="6"/>
      <c r="O20" s="6"/>
      <c r="P20" s="8"/>
      <c r="Q20" s="5" t="s">
        <v>128</v>
      </c>
    </row>
    <row r="21" spans="1:17" ht="11" customHeight="1" x14ac:dyDescent="0.35">
      <c r="A21" s="36"/>
      <c r="B21" s="7" t="s">
        <v>6767</v>
      </c>
      <c r="C21" s="4" t="s">
        <v>7025</v>
      </c>
      <c r="D21" s="6"/>
      <c r="E21" s="6"/>
      <c r="F21" s="6"/>
      <c r="G21" s="6"/>
      <c r="H21" s="6"/>
      <c r="I21" s="6"/>
      <c r="J21" s="6"/>
      <c r="K21" s="6"/>
      <c r="L21" s="6"/>
      <c r="M21" s="6"/>
      <c r="N21" s="6"/>
      <c r="O21" s="6"/>
      <c r="P21" s="8"/>
      <c r="Q21" s="5" t="s">
        <v>6776</v>
      </c>
    </row>
    <row r="22" spans="1:17" ht="11" customHeight="1" x14ac:dyDescent="0.35">
      <c r="A22" s="36"/>
      <c r="B22" s="7" t="s">
        <v>7026</v>
      </c>
      <c r="C22" s="4" t="s">
        <v>7027</v>
      </c>
      <c r="D22" s="6"/>
      <c r="E22" s="6"/>
      <c r="F22" s="6"/>
      <c r="G22" s="6"/>
      <c r="H22" s="6"/>
      <c r="I22" s="6"/>
      <c r="J22" s="6"/>
      <c r="K22" s="6"/>
      <c r="L22" s="6"/>
      <c r="M22" s="6"/>
      <c r="N22" s="6"/>
      <c r="O22" s="6"/>
      <c r="P22" s="8"/>
      <c r="Q22" s="5" t="s">
        <v>145</v>
      </c>
    </row>
    <row r="23" spans="1:17" ht="11" customHeight="1" x14ac:dyDescent="0.35">
      <c r="A23" s="36"/>
      <c r="B23" s="7" t="s">
        <v>7028</v>
      </c>
      <c r="C23" s="4" t="s">
        <v>7029</v>
      </c>
      <c r="D23" s="6"/>
      <c r="E23" s="6"/>
      <c r="F23" s="6"/>
      <c r="G23" s="6"/>
      <c r="H23" s="6"/>
      <c r="I23" s="6"/>
      <c r="J23" s="6"/>
      <c r="K23" s="6"/>
      <c r="L23" s="6"/>
      <c r="M23" s="6"/>
      <c r="N23" s="6"/>
      <c r="O23" s="6"/>
      <c r="P23" s="8"/>
      <c r="Q23" s="5" t="s">
        <v>151</v>
      </c>
    </row>
    <row r="24" spans="1:17" ht="11" customHeight="1" x14ac:dyDescent="0.35">
      <c r="A24" s="36"/>
      <c r="B24" s="7" t="s">
        <v>6693</v>
      </c>
      <c r="C24" s="4" t="s">
        <v>7030</v>
      </c>
      <c r="D24" s="6"/>
      <c r="E24" s="6"/>
      <c r="F24" s="6"/>
      <c r="G24" s="6"/>
      <c r="H24" s="6"/>
      <c r="I24" s="6"/>
      <c r="J24" s="6"/>
      <c r="K24" s="6"/>
      <c r="L24" s="6"/>
      <c r="M24" s="6"/>
      <c r="N24" s="6"/>
      <c r="O24" s="6"/>
      <c r="P24" s="8"/>
      <c r="Q24" s="5" t="s">
        <v>152</v>
      </c>
    </row>
    <row r="25" spans="1:17" ht="11" customHeight="1" x14ac:dyDescent="0.35">
      <c r="A25" s="36"/>
      <c r="B25" s="7" t="s">
        <v>6768</v>
      </c>
      <c r="C25" s="4" t="s">
        <v>7031</v>
      </c>
      <c r="D25" s="6"/>
      <c r="E25" s="6"/>
      <c r="F25" s="6"/>
      <c r="G25" s="6"/>
      <c r="H25" s="6"/>
      <c r="I25" s="6"/>
      <c r="J25" s="6"/>
      <c r="K25" s="6"/>
      <c r="L25" s="6"/>
      <c r="M25" s="6"/>
      <c r="N25" s="6"/>
      <c r="O25" s="6"/>
      <c r="P25" s="8"/>
      <c r="Q25" s="5" t="s">
        <v>160</v>
      </c>
    </row>
    <row r="26" spans="1:17" ht="11" customHeight="1" x14ac:dyDescent="0.35">
      <c r="A26" s="36"/>
      <c r="B26" s="7" t="s">
        <v>6694</v>
      </c>
      <c r="C26" s="4" t="s">
        <v>7032</v>
      </c>
      <c r="D26" s="6"/>
      <c r="E26" s="6"/>
      <c r="F26" s="6"/>
      <c r="G26" s="6"/>
      <c r="H26" s="6"/>
      <c r="I26" s="6"/>
      <c r="J26" s="6"/>
      <c r="K26" s="6"/>
      <c r="L26" s="6"/>
      <c r="M26" s="6"/>
      <c r="N26" s="6"/>
      <c r="O26" s="6"/>
      <c r="P26" s="8"/>
      <c r="Q26" s="5" t="s">
        <v>179</v>
      </c>
    </row>
    <row r="27" spans="1:17" ht="11" customHeight="1" x14ac:dyDescent="0.35">
      <c r="A27" s="36"/>
      <c r="B27" s="7" t="s">
        <v>6695</v>
      </c>
      <c r="C27" s="4" t="s">
        <v>7033</v>
      </c>
      <c r="D27" s="6"/>
      <c r="E27" s="6"/>
      <c r="F27" s="6"/>
      <c r="G27" s="6"/>
      <c r="H27" s="6"/>
      <c r="I27" s="6"/>
      <c r="J27" s="6"/>
      <c r="K27" s="6"/>
      <c r="L27" s="6"/>
      <c r="M27" s="6"/>
      <c r="N27" s="6"/>
      <c r="O27" s="6"/>
      <c r="P27" s="8"/>
      <c r="Q27" s="5" t="s">
        <v>188</v>
      </c>
    </row>
    <row r="28" spans="1:17" ht="11" customHeight="1" x14ac:dyDescent="0.35">
      <c r="A28" s="36"/>
      <c r="B28" s="7" t="s">
        <v>6696</v>
      </c>
      <c r="C28" s="4" t="s">
        <v>7034</v>
      </c>
      <c r="D28" s="6"/>
      <c r="E28" s="6"/>
      <c r="F28" s="6"/>
      <c r="G28" s="6"/>
      <c r="H28" s="6"/>
      <c r="I28" s="6"/>
      <c r="J28" s="6"/>
      <c r="K28" s="6"/>
      <c r="L28" s="6"/>
      <c r="M28" s="6"/>
      <c r="N28" s="6"/>
      <c r="O28" s="6"/>
      <c r="P28" s="8"/>
      <c r="Q28" s="5" t="s">
        <v>199</v>
      </c>
    </row>
    <row r="29" spans="1:17" ht="11" customHeight="1" x14ac:dyDescent="0.35">
      <c r="A29" s="36"/>
      <c r="B29" s="7" t="s">
        <v>6769</v>
      </c>
      <c r="C29" s="4" t="s">
        <v>7035</v>
      </c>
      <c r="D29" s="6"/>
      <c r="E29" s="6"/>
      <c r="F29" s="6"/>
      <c r="G29" s="6"/>
      <c r="H29" s="6"/>
      <c r="I29" s="6"/>
      <c r="J29" s="6"/>
      <c r="K29" s="6"/>
      <c r="L29" s="6"/>
      <c r="M29" s="6"/>
      <c r="N29" s="6"/>
      <c r="O29" s="6"/>
      <c r="P29" s="8"/>
      <c r="Q29" s="5" t="s">
        <v>200</v>
      </c>
    </row>
    <row r="30" spans="1:17" ht="11" customHeight="1" x14ac:dyDescent="0.35">
      <c r="A30" s="36"/>
      <c r="B30" s="7" t="s">
        <v>6770</v>
      </c>
      <c r="C30" s="4" t="s">
        <v>7036</v>
      </c>
      <c r="D30" s="6"/>
      <c r="E30" s="6"/>
      <c r="F30" s="6"/>
      <c r="G30" s="6"/>
      <c r="H30" s="6"/>
      <c r="I30" s="6"/>
      <c r="J30" s="6"/>
      <c r="K30" s="6"/>
      <c r="L30" s="6"/>
      <c r="M30" s="6"/>
      <c r="N30" s="6"/>
      <c r="O30" s="6"/>
      <c r="P30" s="8"/>
      <c r="Q30" s="5" t="s">
        <v>204</v>
      </c>
    </row>
    <row r="31" spans="1:17" ht="11" customHeight="1" x14ac:dyDescent="0.35">
      <c r="A31" s="36"/>
      <c r="B31" s="7" t="s">
        <v>6771</v>
      </c>
      <c r="C31" s="4" t="s">
        <v>7037</v>
      </c>
      <c r="D31" s="6"/>
      <c r="E31" s="6"/>
      <c r="F31" s="6"/>
      <c r="G31" s="6"/>
      <c r="H31" s="6"/>
      <c r="I31" s="6"/>
      <c r="J31" s="6"/>
      <c r="K31" s="6"/>
      <c r="L31" s="6"/>
      <c r="M31" s="6"/>
      <c r="N31" s="6"/>
      <c r="O31" s="6"/>
      <c r="P31" s="8"/>
      <c r="Q31" s="5" t="s">
        <v>224</v>
      </c>
    </row>
    <row r="32" spans="1:17" ht="11" customHeight="1" x14ac:dyDescent="0.35">
      <c r="A32" s="36"/>
      <c r="B32" s="7" t="s">
        <v>6686</v>
      </c>
      <c r="C32" s="4" t="s">
        <v>7038</v>
      </c>
      <c r="D32" s="6"/>
      <c r="E32" s="6"/>
      <c r="F32" s="6"/>
      <c r="G32" s="6"/>
      <c r="H32" s="6"/>
      <c r="I32" s="6"/>
      <c r="J32" s="6"/>
      <c r="K32" s="6"/>
      <c r="L32" s="6"/>
      <c r="M32" s="6"/>
      <c r="N32" s="6"/>
      <c r="O32" s="6"/>
      <c r="P32" s="8"/>
      <c r="Q32" s="5" t="s">
        <v>225</v>
      </c>
    </row>
    <row r="33" spans="1:17" ht="11" customHeight="1" x14ac:dyDescent="0.35">
      <c r="A33" s="36"/>
      <c r="B33" s="7" t="s">
        <v>6699</v>
      </c>
      <c r="C33" s="4" t="s">
        <v>7039</v>
      </c>
      <c r="D33" s="6"/>
      <c r="E33" s="6"/>
      <c r="F33" s="6"/>
      <c r="G33" s="6"/>
      <c r="H33" s="6"/>
      <c r="I33" s="6"/>
      <c r="J33" s="6"/>
      <c r="K33" s="6"/>
      <c r="L33" s="6"/>
      <c r="M33" s="6"/>
      <c r="N33" s="6"/>
      <c r="O33" s="6"/>
      <c r="P33" s="8"/>
      <c r="Q33" s="5" t="s">
        <v>231</v>
      </c>
    </row>
    <row r="34" spans="1:17" ht="11" customHeight="1" x14ac:dyDescent="0.35">
      <c r="A34" s="36"/>
      <c r="B34" s="7" t="s">
        <v>6700</v>
      </c>
      <c r="C34" s="4" t="s">
        <v>7040</v>
      </c>
      <c r="D34" s="6"/>
      <c r="E34" s="6"/>
      <c r="F34" s="6"/>
      <c r="G34" s="6"/>
      <c r="H34" s="6"/>
      <c r="I34" s="6"/>
      <c r="J34" s="6"/>
      <c r="K34" s="6"/>
      <c r="L34" s="6"/>
      <c r="M34" s="6"/>
      <c r="N34" s="6"/>
      <c r="O34" s="6"/>
      <c r="P34" s="8"/>
      <c r="Q34" s="5" t="s">
        <v>237</v>
      </c>
    </row>
    <row r="35" spans="1:17" ht="11" customHeight="1" x14ac:dyDescent="0.35">
      <c r="A35" s="36"/>
      <c r="B35" s="7" t="s">
        <v>7041</v>
      </c>
      <c r="C35" s="4" t="s">
        <v>7042</v>
      </c>
      <c r="D35" s="6"/>
      <c r="E35" s="6"/>
      <c r="F35" s="6"/>
      <c r="G35" s="6"/>
      <c r="H35" s="6"/>
      <c r="I35" s="6"/>
      <c r="J35" s="6"/>
      <c r="K35" s="6"/>
      <c r="L35" s="6"/>
      <c r="M35" s="6"/>
      <c r="N35" s="6"/>
      <c r="O35" s="6"/>
      <c r="P35" s="8"/>
      <c r="Q35" s="5" t="s">
        <v>238</v>
      </c>
    </row>
    <row r="36" spans="1:17" ht="11" customHeight="1" x14ac:dyDescent="0.35">
      <c r="A36" s="36"/>
      <c r="B36" s="7" t="s">
        <v>6701</v>
      </c>
      <c r="C36" s="4" t="s">
        <v>7043</v>
      </c>
      <c r="D36" s="6"/>
      <c r="E36" s="6"/>
      <c r="F36" s="6"/>
      <c r="G36" s="6"/>
      <c r="H36" s="6"/>
      <c r="I36" s="6"/>
      <c r="J36" s="6"/>
      <c r="K36" s="6"/>
      <c r="L36" s="6"/>
      <c r="M36" s="6"/>
      <c r="N36" s="6"/>
      <c r="O36" s="6"/>
      <c r="P36" s="8"/>
      <c r="Q36" s="5" t="s">
        <v>257</v>
      </c>
    </row>
    <row r="37" spans="1:17" ht="11" customHeight="1" x14ac:dyDescent="0.35">
      <c r="A37" s="36"/>
      <c r="B37" s="7" t="s">
        <v>7044</v>
      </c>
      <c r="C37" s="4" t="s">
        <v>7045</v>
      </c>
      <c r="D37" s="12"/>
      <c r="E37" s="12"/>
      <c r="F37" s="12"/>
      <c r="G37" s="12"/>
      <c r="H37" s="12"/>
      <c r="I37" s="12"/>
      <c r="J37" s="12"/>
      <c r="K37" s="12"/>
      <c r="L37" s="6"/>
      <c r="M37" s="6"/>
      <c r="N37" s="6"/>
      <c r="O37" s="6"/>
      <c r="P37" s="5" t="s">
        <v>4952</v>
      </c>
      <c r="Q37" s="8"/>
    </row>
    <row r="38" spans="1:17" ht="11" customHeight="1" x14ac:dyDescent="0.35">
      <c r="A38" s="36"/>
      <c r="B38" s="7" t="s">
        <v>7046</v>
      </c>
      <c r="C38" s="4" t="s">
        <v>7047</v>
      </c>
      <c r="D38" s="12"/>
      <c r="E38" s="12"/>
      <c r="F38" s="12"/>
      <c r="G38" s="12"/>
      <c r="H38" s="12"/>
      <c r="I38" s="12"/>
      <c r="J38" s="12"/>
      <c r="K38" s="12"/>
      <c r="L38" s="6"/>
      <c r="M38" s="12"/>
      <c r="N38" s="12"/>
      <c r="O38" s="6"/>
      <c r="P38" s="5" t="s">
        <v>4949</v>
      </c>
      <c r="Q38" s="8"/>
    </row>
    <row r="39" spans="1:17" ht="11" customHeight="1" x14ac:dyDescent="0.35">
      <c r="A39" s="36"/>
      <c r="B39" s="7" t="s">
        <v>7048</v>
      </c>
      <c r="C39" s="4" t="s">
        <v>7049</v>
      </c>
      <c r="D39" s="12"/>
      <c r="E39" s="12"/>
      <c r="F39" s="12"/>
      <c r="G39" s="12"/>
      <c r="H39" s="12"/>
      <c r="I39" s="12"/>
      <c r="J39" s="12"/>
      <c r="K39" s="12"/>
      <c r="L39" s="6"/>
      <c r="M39" s="12"/>
      <c r="N39" s="12"/>
      <c r="O39" s="6"/>
      <c r="P39" s="8"/>
      <c r="Q39" s="8"/>
    </row>
    <row r="40" spans="1:17" ht="11" customHeight="1" x14ac:dyDescent="0.35">
      <c r="C40" s="5" t="s">
        <v>14</v>
      </c>
      <c r="D40" s="5" t="s">
        <v>7050</v>
      </c>
      <c r="E40" s="5" t="s">
        <v>5602</v>
      </c>
      <c r="F40" s="5" t="s">
        <v>7050</v>
      </c>
      <c r="G40" s="5" t="s">
        <v>5602</v>
      </c>
      <c r="H40" s="5" t="s">
        <v>7050</v>
      </c>
      <c r="I40" s="5" t="s">
        <v>5602</v>
      </c>
      <c r="J40" s="5" t="s">
        <v>7050</v>
      </c>
      <c r="K40" s="5" t="s">
        <v>5602</v>
      </c>
      <c r="L40" s="5" t="s">
        <v>5509</v>
      </c>
      <c r="M40" s="5" t="s">
        <v>6755</v>
      </c>
      <c r="N40" s="5" t="s">
        <v>6756</v>
      </c>
      <c r="O40" s="5" t="s">
        <v>5443</v>
      </c>
    </row>
    <row r="41" spans="1:17" ht="11" customHeight="1" x14ac:dyDescent="0.35">
      <c r="C41" s="5" t="s">
        <v>4953</v>
      </c>
      <c r="D41" s="8"/>
      <c r="E41" s="8"/>
      <c r="F41" s="8"/>
      <c r="G41" s="8"/>
      <c r="H41" s="8"/>
      <c r="I41" s="8"/>
      <c r="J41" s="8"/>
      <c r="K41" s="8"/>
      <c r="L41" s="5" t="s">
        <v>4957</v>
      </c>
      <c r="M41" s="5" t="s">
        <v>4957</v>
      </c>
      <c r="N41" s="5" t="s">
        <v>4957</v>
      </c>
      <c r="O41" s="5" t="s">
        <v>4957</v>
      </c>
    </row>
    <row r="42" spans="1:17" ht="11" customHeight="1" x14ac:dyDescent="0.35">
      <c r="C42" s="5" t="s">
        <v>4942</v>
      </c>
      <c r="D42" s="5" t="s">
        <v>7051</v>
      </c>
      <c r="E42" s="5" t="s">
        <v>7051</v>
      </c>
      <c r="F42" s="5" t="s">
        <v>7052</v>
      </c>
      <c r="G42" s="5" t="s">
        <v>7052</v>
      </c>
      <c r="H42" s="5" t="s">
        <v>7053</v>
      </c>
      <c r="I42" s="5" t="s">
        <v>7053</v>
      </c>
      <c r="J42" s="5" t="s">
        <v>7054</v>
      </c>
      <c r="K42" s="5" t="s">
        <v>7054</v>
      </c>
      <c r="L42" s="5" t="s">
        <v>5522</v>
      </c>
      <c r="M42" s="5" t="s">
        <v>5522</v>
      </c>
      <c r="N42" s="5" t="s">
        <v>5522</v>
      </c>
      <c r="O42" s="5" t="s">
        <v>5522</v>
      </c>
    </row>
    <row r="43" spans="1:17" ht="11" customHeight="1" x14ac:dyDescent="0.35">
      <c r="C43" s="5" t="s">
        <v>493</v>
      </c>
      <c r="D43" s="8"/>
      <c r="E43" s="5" t="s">
        <v>495</v>
      </c>
      <c r="F43" s="8"/>
      <c r="G43" s="5" t="s">
        <v>495</v>
      </c>
      <c r="H43" s="8"/>
      <c r="I43" s="5" t="s">
        <v>495</v>
      </c>
      <c r="J43" s="8"/>
      <c r="K43" s="5" t="s">
        <v>495</v>
      </c>
      <c r="L43" s="5" t="s">
        <v>495</v>
      </c>
      <c r="M43" s="5" t="s">
        <v>495</v>
      </c>
      <c r="N43" s="5" t="s">
        <v>495</v>
      </c>
      <c r="O43" s="5" t="s">
        <v>495</v>
      </c>
    </row>
  </sheetData>
  <mergeCells count="11">
    <mergeCell ref="A6:A39"/>
    <mergeCell ref="Q4:Q5"/>
    <mergeCell ref="H3:I3"/>
    <mergeCell ref="J3:K3"/>
    <mergeCell ref="L3:L4"/>
    <mergeCell ref="D3:E3"/>
    <mergeCell ref="M3:M4"/>
    <mergeCell ref="P4:P5"/>
    <mergeCell ref="N3:N4"/>
    <mergeCell ref="F3:G3"/>
    <mergeCell ref="O3:O4"/>
  </mergeCells>
  <dataValidations count="2">
    <dataValidation type="custom" allowBlank="1" showErrorMessage="1" errorTitle="Error" error="Data is of incorrect type!" sqref="D6:D39 J6:J39 H6:H39 F6:F39" xr:uid="{00000000-0002-0000-6C01-000000000000}">
      <formula1>MOD(D6,1)=0</formula1>
    </dataValidation>
    <dataValidation type="custom" allowBlank="1" showErrorMessage="1" errorTitle="Error" error="Data is of incorrect type!" sqref="E6:E39 K6:O39 I6:I39 G6:G39" xr:uid="{00000000-0002-0000-6C01-000001000000}">
      <formula1>ISNUMBER(E6)</formula1>
    </dataValidation>
  </dataValidations>
  <hyperlinks>
    <hyperlink ref="A1" location="'Table of Contents'!A1" display="S.27.01.01.20 - Health Catastrophe risk - Mass accident" xr:uid="{00000000-0004-0000-6C01-000000000000}"/>
  </hyperlinks>
  <pageMargins left="0.7" right="0.7" top="0.75" bottom="0.75" header="0.3" footer="0.3"/>
  <pageSetup firstPageNumber="0" orientation="portrait"/>
  <drawing r:id="rId1"/>
  <legacyDrawing r:id="rId2"/>
</worksheet>
</file>

<file path=xl/worksheets/sheet36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D01-000000000000}">
  <sheetPr codeName="Sheet366">
    <pageSetUpPr autoPageBreaks="0"/>
  </sheetPr>
  <dimension ref="A1:M40"/>
  <sheetViews>
    <sheetView showGridLines="0" zoomScale="80" zoomScaleNormal="80" workbookViewId="0">
      <pane xSplit="3" ySplit="5" topLeftCell="D6" activePane="bottomRight" state="frozen"/>
      <selection pane="topRight" activeCell="D1" sqref="D1"/>
      <selection pane="bottomLeft" activeCell="A6" sqref="A6"/>
      <selection pane="bottomRight"/>
    </sheetView>
  </sheetViews>
  <sheetFormatPr defaultRowHeight="14.5" x14ac:dyDescent="0.35"/>
  <cols>
    <col min="1" max="13" width="15" customWidth="1"/>
  </cols>
  <sheetData>
    <row r="1" spans="1:13" ht="12" customHeight="1" x14ac:dyDescent="0.35">
      <c r="A1" s="1" t="s">
        <v>7055</v>
      </c>
    </row>
    <row r="3" spans="1:13" ht="11" customHeight="1" x14ac:dyDescent="0.35">
      <c r="D3" s="35" t="s">
        <v>7056</v>
      </c>
      <c r="E3" s="35" t="s">
        <v>7057</v>
      </c>
      <c r="F3" s="36"/>
      <c r="G3" s="36"/>
      <c r="H3" s="36"/>
      <c r="I3" s="35" t="s">
        <v>6676</v>
      </c>
      <c r="J3" s="35" t="s">
        <v>6677</v>
      </c>
      <c r="K3" s="35" t="s">
        <v>6678</v>
      </c>
      <c r="L3" s="35" t="s">
        <v>6679</v>
      </c>
    </row>
    <row r="4" spans="1:13" ht="11" customHeight="1" x14ac:dyDescent="0.35">
      <c r="D4" s="36"/>
      <c r="E4" s="3" t="s">
        <v>6998</v>
      </c>
      <c r="F4" s="3" t="s">
        <v>7003</v>
      </c>
      <c r="G4" s="3" t="s">
        <v>7005</v>
      </c>
      <c r="H4" s="3" t="s">
        <v>7006</v>
      </c>
      <c r="I4" s="36"/>
      <c r="J4" s="36"/>
      <c r="K4" s="36"/>
      <c r="L4" s="36"/>
      <c r="M4" s="33" t="s">
        <v>6372</v>
      </c>
    </row>
    <row r="5" spans="1:13" ht="11" customHeight="1" x14ac:dyDescent="0.35">
      <c r="D5" s="4" t="s">
        <v>4049</v>
      </c>
      <c r="E5" s="4" t="s">
        <v>4050</v>
      </c>
      <c r="F5" s="4" t="s">
        <v>4051</v>
      </c>
      <c r="G5" s="4" t="s">
        <v>4053</v>
      </c>
      <c r="H5" s="4" t="s">
        <v>4056</v>
      </c>
      <c r="I5" s="4" t="s">
        <v>4057</v>
      </c>
      <c r="J5" s="4" t="s">
        <v>7058</v>
      </c>
      <c r="K5" s="4" t="s">
        <v>7059</v>
      </c>
      <c r="L5" s="4" t="s">
        <v>4060</v>
      </c>
      <c r="M5" s="34"/>
    </row>
    <row r="6" spans="1:13" ht="11" customHeight="1" x14ac:dyDescent="0.35">
      <c r="A6" s="37" t="s">
        <v>7060</v>
      </c>
      <c r="B6" s="7" t="s">
        <v>6681</v>
      </c>
      <c r="C6" s="4" t="s">
        <v>7061</v>
      </c>
      <c r="D6" s="6"/>
      <c r="E6" s="6"/>
      <c r="F6" s="6"/>
      <c r="G6" s="6"/>
      <c r="H6" s="6"/>
      <c r="I6" s="6"/>
      <c r="J6" s="6"/>
      <c r="K6" s="6"/>
      <c r="L6" s="6"/>
      <c r="M6" s="5" t="s">
        <v>36</v>
      </c>
    </row>
    <row r="7" spans="1:13" ht="11" customHeight="1" x14ac:dyDescent="0.35">
      <c r="A7" s="36"/>
      <c r="B7" s="7" t="s">
        <v>6682</v>
      </c>
      <c r="C7" s="4" t="s">
        <v>7062</v>
      </c>
      <c r="D7" s="6"/>
      <c r="E7" s="6"/>
      <c r="F7" s="6"/>
      <c r="G7" s="6"/>
      <c r="H7" s="6"/>
      <c r="I7" s="6"/>
      <c r="J7" s="6"/>
      <c r="K7" s="6"/>
      <c r="L7" s="6"/>
      <c r="M7" s="5" t="s">
        <v>43</v>
      </c>
    </row>
    <row r="8" spans="1:13" ht="11" customHeight="1" x14ac:dyDescent="0.35">
      <c r="A8" s="36"/>
      <c r="B8" s="7" t="s">
        <v>6763</v>
      </c>
      <c r="C8" s="4" t="s">
        <v>7063</v>
      </c>
      <c r="D8" s="6"/>
      <c r="E8" s="6"/>
      <c r="F8" s="6"/>
      <c r="G8" s="6"/>
      <c r="H8" s="6"/>
      <c r="I8" s="6"/>
      <c r="J8" s="6"/>
      <c r="K8" s="6"/>
      <c r="L8" s="6"/>
      <c r="M8" s="5" t="s">
        <v>56</v>
      </c>
    </row>
    <row r="9" spans="1:13" ht="11" customHeight="1" x14ac:dyDescent="0.35">
      <c r="A9" s="36"/>
      <c r="B9" s="7" t="s">
        <v>6764</v>
      </c>
      <c r="C9" s="4" t="s">
        <v>7064</v>
      </c>
      <c r="D9" s="6"/>
      <c r="E9" s="6"/>
      <c r="F9" s="6"/>
      <c r="G9" s="6"/>
      <c r="H9" s="6"/>
      <c r="I9" s="6"/>
      <c r="J9" s="6"/>
      <c r="K9" s="6"/>
      <c r="L9" s="6"/>
      <c r="M9" s="5" t="s">
        <v>77</v>
      </c>
    </row>
    <row r="10" spans="1:13" ht="11" customHeight="1" x14ac:dyDescent="0.35">
      <c r="A10" s="36"/>
      <c r="B10" s="7" t="s">
        <v>6765</v>
      </c>
      <c r="C10" s="4" t="s">
        <v>7065</v>
      </c>
      <c r="D10" s="6"/>
      <c r="E10" s="6"/>
      <c r="F10" s="6"/>
      <c r="G10" s="6"/>
      <c r="H10" s="6"/>
      <c r="I10" s="6"/>
      <c r="J10" s="6"/>
      <c r="K10" s="6"/>
      <c r="L10" s="6"/>
      <c r="M10" s="5" t="s">
        <v>80</v>
      </c>
    </row>
    <row r="11" spans="1:13" ht="11" customHeight="1" x14ac:dyDescent="0.35">
      <c r="A11" s="36"/>
      <c r="B11" s="7" t="s">
        <v>6683</v>
      </c>
      <c r="C11" s="4" t="s">
        <v>7066</v>
      </c>
      <c r="D11" s="6"/>
      <c r="E11" s="6"/>
      <c r="F11" s="6"/>
      <c r="G11" s="6"/>
      <c r="H11" s="6"/>
      <c r="I11" s="6"/>
      <c r="J11" s="6"/>
      <c r="K11" s="6"/>
      <c r="L11" s="6"/>
      <c r="M11" s="5" t="s">
        <v>81</v>
      </c>
    </row>
    <row r="12" spans="1:13" ht="11" customHeight="1" x14ac:dyDescent="0.35">
      <c r="A12" s="36"/>
      <c r="B12" s="7" t="s">
        <v>6685</v>
      </c>
      <c r="C12" s="4" t="s">
        <v>7067</v>
      </c>
      <c r="D12" s="6"/>
      <c r="E12" s="6"/>
      <c r="F12" s="6"/>
      <c r="G12" s="6"/>
      <c r="H12" s="6"/>
      <c r="I12" s="6"/>
      <c r="J12" s="6"/>
      <c r="K12" s="6"/>
      <c r="L12" s="6"/>
      <c r="M12" s="5" t="s">
        <v>82</v>
      </c>
    </row>
    <row r="13" spans="1:13" ht="11" customHeight="1" x14ac:dyDescent="0.35">
      <c r="A13" s="36"/>
      <c r="B13" s="7" t="s">
        <v>7015</v>
      </c>
      <c r="C13" s="4" t="s">
        <v>7068</v>
      </c>
      <c r="D13" s="6"/>
      <c r="E13" s="6"/>
      <c r="F13" s="6"/>
      <c r="G13" s="6"/>
      <c r="H13" s="6"/>
      <c r="I13" s="6"/>
      <c r="J13" s="6"/>
      <c r="K13" s="6"/>
      <c r="L13" s="6"/>
      <c r="M13" s="5" t="s">
        <v>91</v>
      </c>
    </row>
    <row r="14" spans="1:13" ht="11" customHeight="1" x14ac:dyDescent="0.35">
      <c r="A14" s="36"/>
      <c r="B14" s="7" t="s">
        <v>6697</v>
      </c>
      <c r="C14" s="4" t="s">
        <v>7069</v>
      </c>
      <c r="D14" s="6"/>
      <c r="E14" s="6"/>
      <c r="F14" s="6"/>
      <c r="G14" s="6"/>
      <c r="H14" s="6"/>
      <c r="I14" s="6"/>
      <c r="J14" s="6"/>
      <c r="K14" s="6"/>
      <c r="L14" s="6"/>
      <c r="M14" s="5" t="s">
        <v>96</v>
      </c>
    </row>
    <row r="15" spans="1:13" ht="11" customHeight="1" x14ac:dyDescent="0.35">
      <c r="A15" s="36"/>
      <c r="B15" s="7" t="s">
        <v>7070</v>
      </c>
      <c r="C15" s="4" t="s">
        <v>7071</v>
      </c>
      <c r="D15" s="6"/>
      <c r="E15" s="6"/>
      <c r="F15" s="6"/>
      <c r="G15" s="6"/>
      <c r="H15" s="6"/>
      <c r="I15" s="6"/>
      <c r="J15" s="6"/>
      <c r="K15" s="6"/>
      <c r="L15" s="6"/>
      <c r="M15" s="5" t="s">
        <v>97</v>
      </c>
    </row>
    <row r="16" spans="1:13" ht="11" customHeight="1" x14ac:dyDescent="0.35">
      <c r="A16" s="36"/>
      <c r="B16" s="7" t="s">
        <v>6766</v>
      </c>
      <c r="C16" s="4" t="s">
        <v>7072</v>
      </c>
      <c r="D16" s="6"/>
      <c r="E16" s="6"/>
      <c r="F16" s="6"/>
      <c r="G16" s="6"/>
      <c r="H16" s="6"/>
      <c r="I16" s="6"/>
      <c r="J16" s="6"/>
      <c r="K16" s="6"/>
      <c r="L16" s="6"/>
      <c r="M16" s="5" t="s">
        <v>107</v>
      </c>
    </row>
    <row r="17" spans="1:13" ht="11" customHeight="1" x14ac:dyDescent="0.35">
      <c r="A17" s="36"/>
      <c r="B17" s="7" t="s">
        <v>6689</v>
      </c>
      <c r="C17" s="4" t="s">
        <v>7073</v>
      </c>
      <c r="D17" s="6"/>
      <c r="E17" s="6"/>
      <c r="F17" s="6"/>
      <c r="G17" s="6"/>
      <c r="H17" s="6"/>
      <c r="I17" s="6"/>
      <c r="J17" s="6"/>
      <c r="K17" s="6"/>
      <c r="L17" s="6"/>
      <c r="M17" s="5" t="s">
        <v>104</v>
      </c>
    </row>
    <row r="18" spans="1:13" ht="11" customHeight="1" x14ac:dyDescent="0.35">
      <c r="A18" s="36"/>
      <c r="B18" s="7" t="s">
        <v>6690</v>
      </c>
      <c r="C18" s="4" t="s">
        <v>7074</v>
      </c>
      <c r="D18" s="6"/>
      <c r="E18" s="6"/>
      <c r="F18" s="6"/>
      <c r="G18" s="6"/>
      <c r="H18" s="6"/>
      <c r="I18" s="6"/>
      <c r="J18" s="6"/>
      <c r="K18" s="6"/>
      <c r="L18" s="6"/>
      <c r="M18" s="5" t="s">
        <v>122</v>
      </c>
    </row>
    <row r="19" spans="1:13" ht="11" customHeight="1" x14ac:dyDescent="0.35">
      <c r="A19" s="36"/>
      <c r="B19" s="7" t="s">
        <v>6691</v>
      </c>
      <c r="C19" s="4" t="s">
        <v>7075</v>
      </c>
      <c r="D19" s="6"/>
      <c r="E19" s="6"/>
      <c r="F19" s="6"/>
      <c r="G19" s="6"/>
      <c r="H19" s="6"/>
      <c r="I19" s="6"/>
      <c r="J19" s="6"/>
      <c r="K19" s="6"/>
      <c r="L19" s="6"/>
      <c r="M19" s="5" t="s">
        <v>123</v>
      </c>
    </row>
    <row r="20" spans="1:13" ht="11" customHeight="1" x14ac:dyDescent="0.35">
      <c r="A20" s="36"/>
      <c r="B20" s="7" t="s">
        <v>6692</v>
      </c>
      <c r="C20" s="4" t="s">
        <v>7076</v>
      </c>
      <c r="D20" s="6"/>
      <c r="E20" s="6"/>
      <c r="F20" s="6"/>
      <c r="G20" s="6"/>
      <c r="H20" s="6"/>
      <c r="I20" s="6"/>
      <c r="J20" s="6"/>
      <c r="K20" s="6"/>
      <c r="L20" s="6"/>
      <c r="M20" s="5" t="s">
        <v>128</v>
      </c>
    </row>
    <row r="21" spans="1:13" ht="11" customHeight="1" x14ac:dyDescent="0.35">
      <c r="A21" s="36"/>
      <c r="B21" s="7" t="s">
        <v>7077</v>
      </c>
      <c r="C21" s="4" t="s">
        <v>7078</v>
      </c>
      <c r="D21" s="6"/>
      <c r="E21" s="6"/>
      <c r="F21" s="6"/>
      <c r="G21" s="6"/>
      <c r="H21" s="6"/>
      <c r="I21" s="6"/>
      <c r="J21" s="6"/>
      <c r="K21" s="6"/>
      <c r="L21" s="6"/>
      <c r="M21" s="5" t="s">
        <v>131</v>
      </c>
    </row>
    <row r="22" spans="1:13" ht="11" customHeight="1" x14ac:dyDescent="0.35">
      <c r="A22" s="36"/>
      <c r="B22" s="7" t="s">
        <v>7026</v>
      </c>
      <c r="C22" s="4" t="s">
        <v>7079</v>
      </c>
      <c r="D22" s="6"/>
      <c r="E22" s="6"/>
      <c r="F22" s="6"/>
      <c r="G22" s="6"/>
      <c r="H22" s="6"/>
      <c r="I22" s="6"/>
      <c r="J22" s="6"/>
      <c r="K22" s="6"/>
      <c r="L22" s="6"/>
      <c r="M22" s="5" t="s">
        <v>145</v>
      </c>
    </row>
    <row r="23" spans="1:13" ht="11" customHeight="1" x14ac:dyDescent="0.35">
      <c r="A23" s="36"/>
      <c r="B23" s="7" t="s">
        <v>7028</v>
      </c>
      <c r="C23" s="4" t="s">
        <v>7080</v>
      </c>
      <c r="D23" s="6"/>
      <c r="E23" s="6"/>
      <c r="F23" s="6"/>
      <c r="G23" s="6"/>
      <c r="H23" s="6"/>
      <c r="I23" s="6"/>
      <c r="J23" s="6"/>
      <c r="K23" s="6"/>
      <c r="L23" s="6"/>
      <c r="M23" s="5" t="s">
        <v>151</v>
      </c>
    </row>
    <row r="24" spans="1:13" ht="11" customHeight="1" x14ac:dyDescent="0.35">
      <c r="A24" s="36"/>
      <c r="B24" s="7" t="s">
        <v>6693</v>
      </c>
      <c r="C24" s="4" t="s">
        <v>7081</v>
      </c>
      <c r="D24" s="6"/>
      <c r="E24" s="6"/>
      <c r="F24" s="6"/>
      <c r="G24" s="6"/>
      <c r="H24" s="6"/>
      <c r="I24" s="6"/>
      <c r="J24" s="6"/>
      <c r="K24" s="6"/>
      <c r="L24" s="6"/>
      <c r="M24" s="5" t="s">
        <v>152</v>
      </c>
    </row>
    <row r="25" spans="1:13" ht="11" customHeight="1" x14ac:dyDescent="0.35">
      <c r="A25" s="36"/>
      <c r="B25" s="7" t="s">
        <v>6768</v>
      </c>
      <c r="C25" s="4" t="s">
        <v>7082</v>
      </c>
      <c r="D25" s="6"/>
      <c r="E25" s="6"/>
      <c r="F25" s="6"/>
      <c r="G25" s="6"/>
      <c r="H25" s="6"/>
      <c r="I25" s="6"/>
      <c r="J25" s="6"/>
      <c r="K25" s="6"/>
      <c r="L25" s="6"/>
      <c r="M25" s="5" t="s">
        <v>160</v>
      </c>
    </row>
    <row r="26" spans="1:13" ht="11" customHeight="1" x14ac:dyDescent="0.35">
      <c r="A26" s="36"/>
      <c r="B26" s="7" t="s">
        <v>6694</v>
      </c>
      <c r="C26" s="4" t="s">
        <v>7083</v>
      </c>
      <c r="D26" s="6"/>
      <c r="E26" s="6"/>
      <c r="F26" s="6"/>
      <c r="G26" s="6"/>
      <c r="H26" s="6"/>
      <c r="I26" s="6"/>
      <c r="J26" s="6"/>
      <c r="K26" s="6"/>
      <c r="L26" s="6"/>
      <c r="M26" s="5" t="s">
        <v>179</v>
      </c>
    </row>
    <row r="27" spans="1:13" ht="11" customHeight="1" x14ac:dyDescent="0.35">
      <c r="A27" s="36"/>
      <c r="B27" s="7" t="s">
        <v>6695</v>
      </c>
      <c r="C27" s="4" t="s">
        <v>7084</v>
      </c>
      <c r="D27" s="6"/>
      <c r="E27" s="6"/>
      <c r="F27" s="6"/>
      <c r="G27" s="6"/>
      <c r="H27" s="6"/>
      <c r="I27" s="6"/>
      <c r="J27" s="6"/>
      <c r="K27" s="6"/>
      <c r="L27" s="6"/>
      <c r="M27" s="5" t="s">
        <v>188</v>
      </c>
    </row>
    <row r="28" spans="1:13" ht="11" customHeight="1" x14ac:dyDescent="0.35">
      <c r="A28" s="36"/>
      <c r="B28" s="7" t="s">
        <v>6696</v>
      </c>
      <c r="C28" s="4" t="s">
        <v>7085</v>
      </c>
      <c r="D28" s="6"/>
      <c r="E28" s="6"/>
      <c r="F28" s="6"/>
      <c r="G28" s="6"/>
      <c r="H28" s="6"/>
      <c r="I28" s="6"/>
      <c r="J28" s="6"/>
      <c r="K28" s="6"/>
      <c r="L28" s="6"/>
      <c r="M28" s="5" t="s">
        <v>199</v>
      </c>
    </row>
    <row r="29" spans="1:13" ht="11" customHeight="1" x14ac:dyDescent="0.35">
      <c r="A29" s="36"/>
      <c r="B29" s="7" t="s">
        <v>6769</v>
      </c>
      <c r="C29" s="4" t="s">
        <v>7086</v>
      </c>
      <c r="D29" s="6"/>
      <c r="E29" s="6"/>
      <c r="F29" s="6"/>
      <c r="G29" s="6"/>
      <c r="H29" s="6"/>
      <c r="I29" s="6"/>
      <c r="J29" s="6"/>
      <c r="K29" s="6"/>
      <c r="L29" s="6"/>
      <c r="M29" s="5" t="s">
        <v>200</v>
      </c>
    </row>
    <row r="30" spans="1:13" ht="11" customHeight="1" x14ac:dyDescent="0.35">
      <c r="A30" s="36"/>
      <c r="B30" s="7" t="s">
        <v>6770</v>
      </c>
      <c r="C30" s="4" t="s">
        <v>7087</v>
      </c>
      <c r="D30" s="6"/>
      <c r="E30" s="6"/>
      <c r="F30" s="6"/>
      <c r="G30" s="6"/>
      <c r="H30" s="6"/>
      <c r="I30" s="6"/>
      <c r="J30" s="6"/>
      <c r="K30" s="6"/>
      <c r="L30" s="6"/>
      <c r="M30" s="5" t="s">
        <v>204</v>
      </c>
    </row>
    <row r="31" spans="1:13" ht="11" customHeight="1" x14ac:dyDescent="0.35">
      <c r="A31" s="36"/>
      <c r="B31" s="7" t="s">
        <v>6771</v>
      </c>
      <c r="C31" s="4" t="s">
        <v>7088</v>
      </c>
      <c r="D31" s="6"/>
      <c r="E31" s="6"/>
      <c r="F31" s="6"/>
      <c r="G31" s="6"/>
      <c r="H31" s="6"/>
      <c r="I31" s="6"/>
      <c r="J31" s="6"/>
      <c r="K31" s="6"/>
      <c r="L31" s="6"/>
      <c r="M31" s="5" t="s">
        <v>224</v>
      </c>
    </row>
    <row r="32" spans="1:13" ht="11" customHeight="1" x14ac:dyDescent="0.35">
      <c r="A32" s="36"/>
      <c r="B32" s="7" t="s">
        <v>6686</v>
      </c>
      <c r="C32" s="4" t="s">
        <v>7089</v>
      </c>
      <c r="D32" s="6"/>
      <c r="E32" s="6"/>
      <c r="F32" s="6"/>
      <c r="G32" s="6"/>
      <c r="H32" s="6"/>
      <c r="I32" s="6"/>
      <c r="J32" s="6"/>
      <c r="K32" s="6"/>
      <c r="L32" s="6"/>
      <c r="M32" s="5" t="s">
        <v>225</v>
      </c>
    </row>
    <row r="33" spans="1:13" ht="11" customHeight="1" x14ac:dyDescent="0.35">
      <c r="A33" s="36"/>
      <c r="B33" s="7" t="s">
        <v>6699</v>
      </c>
      <c r="C33" s="4" t="s">
        <v>7090</v>
      </c>
      <c r="D33" s="6"/>
      <c r="E33" s="6"/>
      <c r="F33" s="6"/>
      <c r="G33" s="6"/>
      <c r="H33" s="6"/>
      <c r="I33" s="6"/>
      <c r="J33" s="6"/>
      <c r="K33" s="6"/>
      <c r="L33" s="6"/>
      <c r="M33" s="5" t="s">
        <v>231</v>
      </c>
    </row>
    <row r="34" spans="1:13" ht="11" customHeight="1" x14ac:dyDescent="0.35">
      <c r="A34" s="36"/>
      <c r="B34" s="7" t="s">
        <v>6700</v>
      </c>
      <c r="C34" s="4" t="s">
        <v>7091</v>
      </c>
      <c r="D34" s="6"/>
      <c r="E34" s="6"/>
      <c r="F34" s="6"/>
      <c r="G34" s="6"/>
      <c r="H34" s="6"/>
      <c r="I34" s="6"/>
      <c r="J34" s="6"/>
      <c r="K34" s="6"/>
      <c r="L34" s="6"/>
      <c r="M34" s="5" t="s">
        <v>237</v>
      </c>
    </row>
    <row r="35" spans="1:13" ht="11" customHeight="1" x14ac:dyDescent="0.35">
      <c r="A35" s="36"/>
      <c r="B35" s="7" t="s">
        <v>7041</v>
      </c>
      <c r="C35" s="4" t="s">
        <v>7092</v>
      </c>
      <c r="D35" s="6"/>
      <c r="E35" s="6"/>
      <c r="F35" s="6"/>
      <c r="G35" s="6"/>
      <c r="H35" s="6"/>
      <c r="I35" s="6"/>
      <c r="J35" s="6"/>
      <c r="K35" s="6"/>
      <c r="L35" s="6"/>
      <c r="M35" s="5" t="s">
        <v>238</v>
      </c>
    </row>
    <row r="36" spans="1:13" ht="11" customHeight="1" x14ac:dyDescent="0.35">
      <c r="A36" s="36"/>
      <c r="B36" s="7" t="s">
        <v>6701</v>
      </c>
      <c r="C36" s="4" t="s">
        <v>7093</v>
      </c>
      <c r="D36" s="6"/>
      <c r="E36" s="6"/>
      <c r="F36" s="6"/>
      <c r="G36" s="6"/>
      <c r="H36" s="6"/>
      <c r="I36" s="6"/>
      <c r="J36" s="6"/>
      <c r="K36" s="6"/>
      <c r="L36" s="6"/>
      <c r="M36" s="5" t="s">
        <v>257</v>
      </c>
    </row>
    <row r="37" spans="1:13" ht="11" customHeight="1" x14ac:dyDescent="0.35">
      <c r="C37" s="5" t="s">
        <v>14</v>
      </c>
      <c r="D37" s="5" t="s">
        <v>7094</v>
      </c>
      <c r="E37" s="5" t="s">
        <v>5602</v>
      </c>
      <c r="F37" s="5" t="s">
        <v>5602</v>
      </c>
      <c r="G37" s="5" t="s">
        <v>5602</v>
      </c>
      <c r="H37" s="5" t="s">
        <v>5602</v>
      </c>
      <c r="I37" s="5" t="s">
        <v>5509</v>
      </c>
      <c r="J37" s="5" t="s">
        <v>6755</v>
      </c>
      <c r="K37" s="5" t="s">
        <v>6756</v>
      </c>
      <c r="L37" s="5" t="s">
        <v>5443</v>
      </c>
    </row>
    <row r="38" spans="1:13" ht="11" customHeight="1" x14ac:dyDescent="0.35">
      <c r="C38" s="5" t="s">
        <v>4953</v>
      </c>
      <c r="D38" s="8"/>
      <c r="E38" s="8"/>
      <c r="F38" s="8"/>
      <c r="G38" s="8"/>
      <c r="H38" s="8"/>
      <c r="I38" s="5" t="s">
        <v>4957</v>
      </c>
      <c r="J38" s="5" t="s">
        <v>4957</v>
      </c>
      <c r="K38" s="5" t="s">
        <v>4957</v>
      </c>
      <c r="L38" s="5" t="s">
        <v>4957</v>
      </c>
    </row>
    <row r="39" spans="1:13" ht="11" customHeight="1" x14ac:dyDescent="0.35">
      <c r="C39" s="5" t="s">
        <v>4942</v>
      </c>
      <c r="D39" s="5" t="s">
        <v>5523</v>
      </c>
      <c r="E39" s="5" t="s">
        <v>7095</v>
      </c>
      <c r="F39" s="5" t="s">
        <v>7096</v>
      </c>
      <c r="G39" s="5" t="s">
        <v>7097</v>
      </c>
      <c r="H39" s="5" t="s">
        <v>7098</v>
      </c>
      <c r="I39" s="5" t="s">
        <v>5523</v>
      </c>
      <c r="J39" s="5" t="s">
        <v>5523</v>
      </c>
      <c r="K39" s="5" t="s">
        <v>5523</v>
      </c>
      <c r="L39" s="5" t="s">
        <v>5523</v>
      </c>
    </row>
    <row r="40" spans="1:13" ht="11" customHeight="1" x14ac:dyDescent="0.35">
      <c r="C40" s="5" t="s">
        <v>493</v>
      </c>
      <c r="D40" s="8"/>
      <c r="E40" s="5" t="s">
        <v>495</v>
      </c>
      <c r="F40" s="5" t="s">
        <v>495</v>
      </c>
      <c r="G40" s="5" t="s">
        <v>495</v>
      </c>
      <c r="H40" s="5" t="s">
        <v>495</v>
      </c>
      <c r="I40" s="5" t="s">
        <v>495</v>
      </c>
      <c r="J40" s="5" t="s">
        <v>495</v>
      </c>
      <c r="K40" s="5" t="s">
        <v>495</v>
      </c>
      <c r="L40" s="5" t="s">
        <v>495</v>
      </c>
    </row>
  </sheetData>
  <mergeCells count="8">
    <mergeCell ref="E3:H3"/>
    <mergeCell ref="A6:A36"/>
    <mergeCell ref="K3:K4"/>
    <mergeCell ref="M4:M5"/>
    <mergeCell ref="D3:D4"/>
    <mergeCell ref="L3:L4"/>
    <mergeCell ref="I3:I4"/>
    <mergeCell ref="J3:J4"/>
  </mergeCells>
  <dataValidations count="2">
    <dataValidation type="custom" allowBlank="1" showErrorMessage="1" errorTitle="Error" error="Data is of incorrect type!" sqref="D6:D36" xr:uid="{00000000-0002-0000-6D01-000000000000}">
      <formula1>MOD(D6,1)=0</formula1>
    </dataValidation>
    <dataValidation type="custom" allowBlank="1" showErrorMessage="1" errorTitle="Error" error="Data is of incorrect type!" sqref="E6:L36" xr:uid="{00000000-0002-0000-6D01-000001000000}">
      <formula1>ISNUMBER(E6)</formula1>
    </dataValidation>
  </dataValidations>
  <hyperlinks>
    <hyperlink ref="A1" location="'Table of Contents'!A1" display="S.27.01.01.21 - Health Catastrophe risk - Concentration accident" xr:uid="{00000000-0004-0000-6D01-000000000000}"/>
  </hyperlinks>
  <pageMargins left="0.7" right="0.7" top="0.75" bottom="0.75" header="0.3" footer="0.3"/>
  <pageSetup firstPageNumber="0" orientation="portrait"/>
  <drawing r:id="rId1"/>
  <legacyDrawing r:id="rId2"/>
</worksheet>
</file>

<file path=xl/worksheets/sheet36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E01-000000000000}">
  <sheetPr codeName="Sheet367">
    <pageSetUpPr autoPageBreaks="0"/>
  </sheetPr>
  <dimension ref="A1:Q41"/>
  <sheetViews>
    <sheetView showGridLines="0" zoomScale="80" zoomScaleNormal="80" workbookViewId="0">
      <pane xSplit="3" ySplit="5" topLeftCell="D6" activePane="bottomRight" state="frozen"/>
      <selection pane="topRight" activeCell="D1" sqref="D1"/>
      <selection pane="bottomLeft" activeCell="A6" sqref="A6"/>
      <selection pane="bottomRight"/>
    </sheetView>
  </sheetViews>
  <sheetFormatPr defaultRowHeight="14.5" x14ac:dyDescent="0.35"/>
  <cols>
    <col min="1" max="17" width="15" customWidth="1"/>
  </cols>
  <sheetData>
    <row r="1" spans="1:17" ht="12" customHeight="1" x14ac:dyDescent="0.35">
      <c r="A1" s="1" t="s">
        <v>7099</v>
      </c>
    </row>
    <row r="3" spans="1:17" ht="11" customHeight="1" x14ac:dyDescent="0.35">
      <c r="D3" s="35" t="s">
        <v>5455</v>
      </c>
      <c r="E3" s="36"/>
      <c r="F3" s="35" t="s">
        <v>5452</v>
      </c>
      <c r="G3" s="36"/>
      <c r="H3" s="36"/>
      <c r="I3" s="36"/>
      <c r="J3" s="36"/>
      <c r="K3" s="36"/>
      <c r="L3" s="36"/>
      <c r="M3" s="35" t="s">
        <v>6676</v>
      </c>
      <c r="N3" s="35" t="s">
        <v>6677</v>
      </c>
      <c r="O3" s="35" t="s">
        <v>6678</v>
      </c>
      <c r="P3" s="35" t="s">
        <v>6679</v>
      </c>
    </row>
    <row r="4" spans="1:17" ht="11" customHeight="1" x14ac:dyDescent="0.35">
      <c r="D4" s="3" t="s">
        <v>7100</v>
      </c>
      <c r="E4" s="3" t="s">
        <v>7101</v>
      </c>
      <c r="F4" s="3" t="s">
        <v>7102</v>
      </c>
      <c r="G4" s="3" t="s">
        <v>7103</v>
      </c>
      <c r="H4" s="3" t="s">
        <v>7104</v>
      </c>
      <c r="I4" s="3" t="s">
        <v>7105</v>
      </c>
      <c r="J4" s="3" t="s">
        <v>7106</v>
      </c>
      <c r="K4" s="3" t="s">
        <v>7107</v>
      </c>
      <c r="L4" s="3" t="s">
        <v>7108</v>
      </c>
      <c r="M4" s="36"/>
      <c r="N4" s="36"/>
      <c r="O4" s="36"/>
      <c r="P4" s="36"/>
      <c r="Q4" s="33" t="s">
        <v>6372</v>
      </c>
    </row>
    <row r="5" spans="1:17" ht="11" customHeight="1" x14ac:dyDescent="0.35">
      <c r="D5" s="4" t="s">
        <v>4062</v>
      </c>
      <c r="E5" s="4" t="s">
        <v>4063</v>
      </c>
      <c r="F5" s="4" t="s">
        <v>4064</v>
      </c>
      <c r="G5" s="4" t="s">
        <v>4065</v>
      </c>
      <c r="H5" s="4" t="s">
        <v>4066</v>
      </c>
      <c r="I5" s="4" t="s">
        <v>4067</v>
      </c>
      <c r="J5" s="4" t="s">
        <v>4068</v>
      </c>
      <c r="K5" s="4" t="s">
        <v>4069</v>
      </c>
      <c r="L5" s="4" t="s">
        <v>4070</v>
      </c>
      <c r="M5" s="4" t="s">
        <v>4071</v>
      </c>
      <c r="N5" s="4" t="s">
        <v>4072</v>
      </c>
      <c r="O5" s="4" t="s">
        <v>4073</v>
      </c>
      <c r="P5" s="4" t="s">
        <v>4074</v>
      </c>
      <c r="Q5" s="34"/>
    </row>
    <row r="6" spans="1:17" ht="11" customHeight="1" x14ac:dyDescent="0.35">
      <c r="A6" s="37" t="s">
        <v>7109</v>
      </c>
      <c r="B6" s="7" t="s">
        <v>6681</v>
      </c>
      <c r="C6" s="4" t="s">
        <v>7110</v>
      </c>
      <c r="D6" s="12"/>
      <c r="E6" s="12"/>
      <c r="F6" s="6"/>
      <c r="G6" s="6"/>
      <c r="H6" s="6"/>
      <c r="I6" s="6"/>
      <c r="J6" s="6"/>
      <c r="K6" s="6"/>
      <c r="L6" s="6"/>
      <c r="M6" s="6"/>
      <c r="N6" s="12"/>
      <c r="O6" s="12"/>
      <c r="P6" s="12"/>
      <c r="Q6" s="5" t="s">
        <v>36</v>
      </c>
    </row>
    <row r="7" spans="1:17" ht="11" customHeight="1" x14ac:dyDescent="0.35">
      <c r="A7" s="36"/>
      <c r="B7" s="7" t="s">
        <v>6682</v>
      </c>
      <c r="C7" s="4" t="s">
        <v>7111</v>
      </c>
      <c r="D7" s="12"/>
      <c r="E7" s="12"/>
      <c r="F7" s="6"/>
      <c r="G7" s="6"/>
      <c r="H7" s="6"/>
      <c r="I7" s="6"/>
      <c r="J7" s="6"/>
      <c r="K7" s="6"/>
      <c r="L7" s="6"/>
      <c r="M7" s="6"/>
      <c r="N7" s="12"/>
      <c r="O7" s="12"/>
      <c r="P7" s="12"/>
      <c r="Q7" s="5" t="s">
        <v>43</v>
      </c>
    </row>
    <row r="8" spans="1:17" ht="11" customHeight="1" x14ac:dyDescent="0.35">
      <c r="A8" s="36"/>
      <c r="B8" s="7" t="s">
        <v>6763</v>
      </c>
      <c r="C8" s="4" t="s">
        <v>7112</v>
      </c>
      <c r="D8" s="12"/>
      <c r="E8" s="12"/>
      <c r="F8" s="6"/>
      <c r="G8" s="6"/>
      <c r="H8" s="6"/>
      <c r="I8" s="6"/>
      <c r="J8" s="6"/>
      <c r="K8" s="6"/>
      <c r="L8" s="6"/>
      <c r="M8" s="6"/>
      <c r="N8" s="12"/>
      <c r="O8" s="12"/>
      <c r="P8" s="12"/>
      <c r="Q8" s="5" t="s">
        <v>56</v>
      </c>
    </row>
    <row r="9" spans="1:17" ht="11" customHeight="1" x14ac:dyDescent="0.35">
      <c r="A9" s="36"/>
      <c r="B9" s="7" t="s">
        <v>6764</v>
      </c>
      <c r="C9" s="4" t="s">
        <v>7113</v>
      </c>
      <c r="D9" s="12"/>
      <c r="E9" s="12"/>
      <c r="F9" s="6"/>
      <c r="G9" s="6"/>
      <c r="H9" s="6"/>
      <c r="I9" s="6"/>
      <c r="J9" s="6"/>
      <c r="K9" s="6"/>
      <c r="L9" s="6"/>
      <c r="M9" s="6"/>
      <c r="N9" s="12"/>
      <c r="O9" s="12"/>
      <c r="P9" s="12"/>
      <c r="Q9" s="5" t="s">
        <v>77</v>
      </c>
    </row>
    <row r="10" spans="1:17" ht="11" customHeight="1" x14ac:dyDescent="0.35">
      <c r="A10" s="36"/>
      <c r="B10" s="7" t="s">
        <v>6765</v>
      </c>
      <c r="C10" s="4" t="s">
        <v>7114</v>
      </c>
      <c r="D10" s="12"/>
      <c r="E10" s="12"/>
      <c r="F10" s="6"/>
      <c r="G10" s="6"/>
      <c r="H10" s="6"/>
      <c r="I10" s="6"/>
      <c r="J10" s="6"/>
      <c r="K10" s="6"/>
      <c r="L10" s="6"/>
      <c r="M10" s="6"/>
      <c r="N10" s="12"/>
      <c r="O10" s="12"/>
      <c r="P10" s="12"/>
      <c r="Q10" s="5" t="s">
        <v>80</v>
      </c>
    </row>
    <row r="11" spans="1:17" ht="11" customHeight="1" x14ac:dyDescent="0.35">
      <c r="A11" s="36"/>
      <c r="B11" s="7" t="s">
        <v>6683</v>
      </c>
      <c r="C11" s="4" t="s">
        <v>7115</v>
      </c>
      <c r="D11" s="12"/>
      <c r="E11" s="12"/>
      <c r="F11" s="6"/>
      <c r="G11" s="6"/>
      <c r="H11" s="6"/>
      <c r="I11" s="6"/>
      <c r="J11" s="6"/>
      <c r="K11" s="6"/>
      <c r="L11" s="6"/>
      <c r="M11" s="6"/>
      <c r="N11" s="12"/>
      <c r="O11" s="12"/>
      <c r="P11" s="12"/>
      <c r="Q11" s="5" t="s">
        <v>81</v>
      </c>
    </row>
    <row r="12" spans="1:17" ht="11" customHeight="1" x14ac:dyDescent="0.35">
      <c r="A12" s="36"/>
      <c r="B12" s="7" t="s">
        <v>6685</v>
      </c>
      <c r="C12" s="4" t="s">
        <v>7116</v>
      </c>
      <c r="D12" s="12"/>
      <c r="E12" s="12"/>
      <c r="F12" s="6"/>
      <c r="G12" s="6"/>
      <c r="H12" s="6"/>
      <c r="I12" s="6"/>
      <c r="J12" s="6"/>
      <c r="K12" s="6"/>
      <c r="L12" s="6"/>
      <c r="M12" s="6"/>
      <c r="N12" s="12"/>
      <c r="O12" s="12"/>
      <c r="P12" s="12"/>
      <c r="Q12" s="5" t="s">
        <v>82</v>
      </c>
    </row>
    <row r="13" spans="1:17" ht="11" customHeight="1" x14ac:dyDescent="0.35">
      <c r="A13" s="36"/>
      <c r="B13" s="7" t="s">
        <v>7015</v>
      </c>
      <c r="C13" s="4" t="s">
        <v>7117</v>
      </c>
      <c r="D13" s="12"/>
      <c r="E13" s="12"/>
      <c r="F13" s="6"/>
      <c r="G13" s="6"/>
      <c r="H13" s="6"/>
      <c r="I13" s="6"/>
      <c r="J13" s="6"/>
      <c r="K13" s="6"/>
      <c r="L13" s="6"/>
      <c r="M13" s="6"/>
      <c r="N13" s="12"/>
      <c r="O13" s="12"/>
      <c r="P13" s="12"/>
      <c r="Q13" s="5" t="s">
        <v>91</v>
      </c>
    </row>
    <row r="14" spans="1:17" ht="11" customHeight="1" x14ac:dyDescent="0.35">
      <c r="A14" s="36"/>
      <c r="B14" s="7" t="s">
        <v>6697</v>
      </c>
      <c r="C14" s="4" t="s">
        <v>7118</v>
      </c>
      <c r="D14" s="12"/>
      <c r="E14" s="12"/>
      <c r="F14" s="6"/>
      <c r="G14" s="6"/>
      <c r="H14" s="6"/>
      <c r="I14" s="6"/>
      <c r="J14" s="6"/>
      <c r="K14" s="6"/>
      <c r="L14" s="6"/>
      <c r="M14" s="6"/>
      <c r="N14" s="12"/>
      <c r="O14" s="12"/>
      <c r="P14" s="12"/>
      <c r="Q14" s="5" t="s">
        <v>96</v>
      </c>
    </row>
    <row r="15" spans="1:17" ht="11" customHeight="1" x14ac:dyDescent="0.35">
      <c r="A15" s="36"/>
      <c r="B15" s="7" t="s">
        <v>7070</v>
      </c>
      <c r="C15" s="4" t="s">
        <v>7119</v>
      </c>
      <c r="D15" s="12"/>
      <c r="E15" s="12"/>
      <c r="F15" s="6"/>
      <c r="G15" s="6"/>
      <c r="H15" s="6"/>
      <c r="I15" s="6"/>
      <c r="J15" s="6"/>
      <c r="K15" s="6"/>
      <c r="L15" s="6"/>
      <c r="M15" s="6"/>
      <c r="N15" s="12"/>
      <c r="O15" s="12"/>
      <c r="P15" s="12"/>
      <c r="Q15" s="5" t="s">
        <v>97</v>
      </c>
    </row>
    <row r="16" spans="1:17" ht="11" customHeight="1" x14ac:dyDescent="0.35">
      <c r="A16" s="36"/>
      <c r="B16" s="7" t="s">
        <v>6766</v>
      </c>
      <c r="C16" s="4" t="s">
        <v>7120</v>
      </c>
      <c r="D16" s="12"/>
      <c r="E16" s="12"/>
      <c r="F16" s="6"/>
      <c r="G16" s="6"/>
      <c r="H16" s="6"/>
      <c r="I16" s="6"/>
      <c r="J16" s="6"/>
      <c r="K16" s="6"/>
      <c r="L16" s="6"/>
      <c r="M16" s="6"/>
      <c r="N16" s="12"/>
      <c r="O16" s="12"/>
      <c r="P16" s="12"/>
      <c r="Q16" s="5" t="s">
        <v>107</v>
      </c>
    </row>
    <row r="17" spans="1:17" ht="11" customHeight="1" x14ac:dyDescent="0.35">
      <c r="A17" s="36"/>
      <c r="B17" s="7" t="s">
        <v>6689</v>
      </c>
      <c r="C17" s="4" t="s">
        <v>7121</v>
      </c>
      <c r="D17" s="12"/>
      <c r="E17" s="12"/>
      <c r="F17" s="6"/>
      <c r="G17" s="6"/>
      <c r="H17" s="6"/>
      <c r="I17" s="6"/>
      <c r="J17" s="6"/>
      <c r="K17" s="6"/>
      <c r="L17" s="6"/>
      <c r="M17" s="6"/>
      <c r="N17" s="12"/>
      <c r="O17" s="12"/>
      <c r="P17" s="12"/>
      <c r="Q17" s="5" t="s">
        <v>104</v>
      </c>
    </row>
    <row r="18" spans="1:17" ht="11" customHeight="1" x14ac:dyDescent="0.35">
      <c r="A18" s="36"/>
      <c r="B18" s="7" t="s">
        <v>6690</v>
      </c>
      <c r="C18" s="4" t="s">
        <v>7122</v>
      </c>
      <c r="D18" s="12"/>
      <c r="E18" s="12"/>
      <c r="F18" s="6"/>
      <c r="G18" s="6"/>
      <c r="H18" s="6"/>
      <c r="I18" s="6"/>
      <c r="J18" s="6"/>
      <c r="K18" s="6"/>
      <c r="L18" s="6"/>
      <c r="M18" s="6"/>
      <c r="N18" s="12"/>
      <c r="O18" s="12"/>
      <c r="P18" s="12"/>
      <c r="Q18" s="5" t="s">
        <v>122</v>
      </c>
    </row>
    <row r="19" spans="1:17" ht="11" customHeight="1" x14ac:dyDescent="0.35">
      <c r="A19" s="36"/>
      <c r="B19" s="7" t="s">
        <v>6691</v>
      </c>
      <c r="C19" s="4" t="s">
        <v>7123</v>
      </c>
      <c r="D19" s="12"/>
      <c r="E19" s="12"/>
      <c r="F19" s="6"/>
      <c r="G19" s="6"/>
      <c r="H19" s="6"/>
      <c r="I19" s="6"/>
      <c r="J19" s="6"/>
      <c r="K19" s="6"/>
      <c r="L19" s="6"/>
      <c r="M19" s="6"/>
      <c r="N19" s="12"/>
      <c r="O19" s="12"/>
      <c r="P19" s="12"/>
      <c r="Q19" s="5" t="s">
        <v>123</v>
      </c>
    </row>
    <row r="20" spans="1:17" ht="11" customHeight="1" x14ac:dyDescent="0.35">
      <c r="A20" s="36"/>
      <c r="B20" s="7" t="s">
        <v>6692</v>
      </c>
      <c r="C20" s="4" t="s">
        <v>7124</v>
      </c>
      <c r="D20" s="12"/>
      <c r="E20" s="12"/>
      <c r="F20" s="6"/>
      <c r="G20" s="6"/>
      <c r="H20" s="6"/>
      <c r="I20" s="6"/>
      <c r="J20" s="6"/>
      <c r="K20" s="6"/>
      <c r="L20" s="6"/>
      <c r="M20" s="6"/>
      <c r="N20" s="12"/>
      <c r="O20" s="12"/>
      <c r="P20" s="12"/>
      <c r="Q20" s="5" t="s">
        <v>128</v>
      </c>
    </row>
    <row r="21" spans="1:17" ht="11" customHeight="1" x14ac:dyDescent="0.35">
      <c r="A21" s="36"/>
      <c r="B21" s="7" t="s">
        <v>7077</v>
      </c>
      <c r="C21" s="4" t="s">
        <v>7125</v>
      </c>
      <c r="D21" s="12"/>
      <c r="E21" s="12"/>
      <c r="F21" s="6"/>
      <c r="G21" s="6"/>
      <c r="H21" s="6"/>
      <c r="I21" s="6"/>
      <c r="J21" s="6"/>
      <c r="K21" s="6"/>
      <c r="L21" s="6"/>
      <c r="M21" s="6"/>
      <c r="N21" s="12"/>
      <c r="O21" s="12"/>
      <c r="P21" s="12"/>
      <c r="Q21" s="5" t="s">
        <v>131</v>
      </c>
    </row>
    <row r="22" spans="1:17" ht="11" customHeight="1" x14ac:dyDescent="0.35">
      <c r="A22" s="36"/>
      <c r="B22" s="7" t="s">
        <v>7026</v>
      </c>
      <c r="C22" s="4" t="s">
        <v>7126</v>
      </c>
      <c r="D22" s="12"/>
      <c r="E22" s="12"/>
      <c r="F22" s="6"/>
      <c r="G22" s="6"/>
      <c r="H22" s="6"/>
      <c r="I22" s="6"/>
      <c r="J22" s="6"/>
      <c r="K22" s="6"/>
      <c r="L22" s="6"/>
      <c r="M22" s="6"/>
      <c r="N22" s="12"/>
      <c r="O22" s="12"/>
      <c r="P22" s="12"/>
      <c r="Q22" s="5" t="s">
        <v>145</v>
      </c>
    </row>
    <row r="23" spans="1:17" ht="11" customHeight="1" x14ac:dyDescent="0.35">
      <c r="A23" s="36"/>
      <c r="B23" s="7" t="s">
        <v>7028</v>
      </c>
      <c r="C23" s="4" t="s">
        <v>7127</v>
      </c>
      <c r="D23" s="12"/>
      <c r="E23" s="12"/>
      <c r="F23" s="6"/>
      <c r="G23" s="6"/>
      <c r="H23" s="6"/>
      <c r="I23" s="6"/>
      <c r="J23" s="6"/>
      <c r="K23" s="6"/>
      <c r="L23" s="6"/>
      <c r="M23" s="6"/>
      <c r="N23" s="12"/>
      <c r="O23" s="12"/>
      <c r="P23" s="12"/>
      <c r="Q23" s="5" t="s">
        <v>151</v>
      </c>
    </row>
    <row r="24" spans="1:17" ht="11" customHeight="1" x14ac:dyDescent="0.35">
      <c r="A24" s="36"/>
      <c r="B24" s="7" t="s">
        <v>6693</v>
      </c>
      <c r="C24" s="4" t="s">
        <v>7128</v>
      </c>
      <c r="D24" s="12"/>
      <c r="E24" s="12"/>
      <c r="F24" s="6"/>
      <c r="G24" s="6"/>
      <c r="H24" s="6"/>
      <c r="I24" s="6"/>
      <c r="J24" s="6"/>
      <c r="K24" s="6"/>
      <c r="L24" s="6"/>
      <c r="M24" s="6"/>
      <c r="N24" s="12"/>
      <c r="O24" s="12"/>
      <c r="P24" s="12"/>
      <c r="Q24" s="5" t="s">
        <v>152</v>
      </c>
    </row>
    <row r="25" spans="1:17" ht="11" customHeight="1" x14ac:dyDescent="0.35">
      <c r="A25" s="36"/>
      <c r="B25" s="7" t="s">
        <v>6768</v>
      </c>
      <c r="C25" s="4" t="s">
        <v>7129</v>
      </c>
      <c r="D25" s="12"/>
      <c r="E25" s="12"/>
      <c r="F25" s="6"/>
      <c r="G25" s="6"/>
      <c r="H25" s="6"/>
      <c r="I25" s="6"/>
      <c r="J25" s="6"/>
      <c r="K25" s="6"/>
      <c r="L25" s="6"/>
      <c r="M25" s="6"/>
      <c r="N25" s="12"/>
      <c r="O25" s="12"/>
      <c r="P25" s="12"/>
      <c r="Q25" s="5" t="s">
        <v>160</v>
      </c>
    </row>
    <row r="26" spans="1:17" ht="11" customHeight="1" x14ac:dyDescent="0.35">
      <c r="A26" s="36"/>
      <c r="B26" s="7" t="s">
        <v>6694</v>
      </c>
      <c r="C26" s="4" t="s">
        <v>7130</v>
      </c>
      <c r="D26" s="12"/>
      <c r="E26" s="12"/>
      <c r="F26" s="6"/>
      <c r="G26" s="6"/>
      <c r="H26" s="6"/>
      <c r="I26" s="6"/>
      <c r="J26" s="6"/>
      <c r="K26" s="6"/>
      <c r="L26" s="6"/>
      <c r="M26" s="6"/>
      <c r="N26" s="12"/>
      <c r="O26" s="12"/>
      <c r="P26" s="12"/>
      <c r="Q26" s="5" t="s">
        <v>179</v>
      </c>
    </row>
    <row r="27" spans="1:17" ht="11" customHeight="1" x14ac:dyDescent="0.35">
      <c r="A27" s="36"/>
      <c r="B27" s="7" t="s">
        <v>6695</v>
      </c>
      <c r="C27" s="4" t="s">
        <v>7131</v>
      </c>
      <c r="D27" s="12"/>
      <c r="E27" s="12"/>
      <c r="F27" s="6"/>
      <c r="G27" s="6"/>
      <c r="H27" s="6"/>
      <c r="I27" s="6"/>
      <c r="J27" s="6"/>
      <c r="K27" s="6"/>
      <c r="L27" s="6"/>
      <c r="M27" s="6"/>
      <c r="N27" s="12"/>
      <c r="O27" s="12"/>
      <c r="P27" s="12"/>
      <c r="Q27" s="5" t="s">
        <v>188</v>
      </c>
    </row>
    <row r="28" spans="1:17" ht="11" customHeight="1" x14ac:dyDescent="0.35">
      <c r="A28" s="36"/>
      <c r="B28" s="7" t="s">
        <v>6696</v>
      </c>
      <c r="C28" s="4" t="s">
        <v>7132</v>
      </c>
      <c r="D28" s="12"/>
      <c r="E28" s="12"/>
      <c r="F28" s="6"/>
      <c r="G28" s="6"/>
      <c r="H28" s="6"/>
      <c r="I28" s="6"/>
      <c r="J28" s="6"/>
      <c r="K28" s="6"/>
      <c r="L28" s="6"/>
      <c r="M28" s="6"/>
      <c r="N28" s="12"/>
      <c r="O28" s="12"/>
      <c r="P28" s="12"/>
      <c r="Q28" s="5" t="s">
        <v>199</v>
      </c>
    </row>
    <row r="29" spans="1:17" ht="11" customHeight="1" x14ac:dyDescent="0.35">
      <c r="A29" s="36"/>
      <c r="B29" s="7" t="s">
        <v>6769</v>
      </c>
      <c r="C29" s="4" t="s">
        <v>7133</v>
      </c>
      <c r="D29" s="12"/>
      <c r="E29" s="12"/>
      <c r="F29" s="6"/>
      <c r="G29" s="6"/>
      <c r="H29" s="6"/>
      <c r="I29" s="6"/>
      <c r="J29" s="6"/>
      <c r="K29" s="6"/>
      <c r="L29" s="6"/>
      <c r="M29" s="6"/>
      <c r="N29" s="12"/>
      <c r="O29" s="12"/>
      <c r="P29" s="12"/>
      <c r="Q29" s="5" t="s">
        <v>200</v>
      </c>
    </row>
    <row r="30" spans="1:17" ht="11" customHeight="1" x14ac:dyDescent="0.35">
      <c r="A30" s="36"/>
      <c r="B30" s="7" t="s">
        <v>6770</v>
      </c>
      <c r="C30" s="4" t="s">
        <v>7134</v>
      </c>
      <c r="D30" s="12"/>
      <c r="E30" s="12"/>
      <c r="F30" s="6"/>
      <c r="G30" s="6"/>
      <c r="H30" s="6"/>
      <c r="I30" s="6"/>
      <c r="J30" s="6"/>
      <c r="K30" s="6"/>
      <c r="L30" s="6"/>
      <c r="M30" s="6"/>
      <c r="N30" s="12"/>
      <c r="O30" s="12"/>
      <c r="P30" s="12"/>
      <c r="Q30" s="5" t="s">
        <v>204</v>
      </c>
    </row>
    <row r="31" spans="1:17" ht="11" customHeight="1" x14ac:dyDescent="0.35">
      <c r="A31" s="36"/>
      <c r="B31" s="7" t="s">
        <v>6771</v>
      </c>
      <c r="C31" s="4" t="s">
        <v>7135</v>
      </c>
      <c r="D31" s="12"/>
      <c r="E31" s="12"/>
      <c r="F31" s="6"/>
      <c r="G31" s="6"/>
      <c r="H31" s="6"/>
      <c r="I31" s="6"/>
      <c r="J31" s="6"/>
      <c r="K31" s="6"/>
      <c r="L31" s="6"/>
      <c r="M31" s="6"/>
      <c r="N31" s="12"/>
      <c r="O31" s="12"/>
      <c r="P31" s="12"/>
      <c r="Q31" s="5" t="s">
        <v>224</v>
      </c>
    </row>
    <row r="32" spans="1:17" ht="11" customHeight="1" x14ac:dyDescent="0.35">
      <c r="A32" s="36"/>
      <c r="B32" s="7" t="s">
        <v>6686</v>
      </c>
      <c r="C32" s="4" t="s">
        <v>7136</v>
      </c>
      <c r="D32" s="12"/>
      <c r="E32" s="12"/>
      <c r="F32" s="6"/>
      <c r="G32" s="6"/>
      <c r="H32" s="6"/>
      <c r="I32" s="6"/>
      <c r="J32" s="6"/>
      <c r="K32" s="6"/>
      <c r="L32" s="6"/>
      <c r="M32" s="6"/>
      <c r="N32" s="12"/>
      <c r="O32" s="12"/>
      <c r="P32" s="12"/>
      <c r="Q32" s="5" t="s">
        <v>225</v>
      </c>
    </row>
    <row r="33" spans="1:17" ht="11" customHeight="1" x14ac:dyDescent="0.35">
      <c r="A33" s="36"/>
      <c r="B33" s="7" t="s">
        <v>6699</v>
      </c>
      <c r="C33" s="4" t="s">
        <v>7137</v>
      </c>
      <c r="D33" s="12"/>
      <c r="E33" s="12"/>
      <c r="F33" s="6"/>
      <c r="G33" s="6"/>
      <c r="H33" s="6"/>
      <c r="I33" s="6"/>
      <c r="J33" s="6"/>
      <c r="K33" s="6"/>
      <c r="L33" s="6"/>
      <c r="M33" s="6"/>
      <c r="N33" s="12"/>
      <c r="O33" s="12"/>
      <c r="P33" s="12"/>
      <c r="Q33" s="5" t="s">
        <v>231</v>
      </c>
    </row>
    <row r="34" spans="1:17" ht="11" customHeight="1" x14ac:dyDescent="0.35">
      <c r="A34" s="36"/>
      <c r="B34" s="7" t="s">
        <v>6700</v>
      </c>
      <c r="C34" s="4" t="s">
        <v>7138</v>
      </c>
      <c r="D34" s="12"/>
      <c r="E34" s="12"/>
      <c r="F34" s="6"/>
      <c r="G34" s="6"/>
      <c r="H34" s="6"/>
      <c r="I34" s="6"/>
      <c r="J34" s="6"/>
      <c r="K34" s="6"/>
      <c r="L34" s="6"/>
      <c r="M34" s="6"/>
      <c r="N34" s="12"/>
      <c r="O34" s="12"/>
      <c r="P34" s="12"/>
      <c r="Q34" s="5" t="s">
        <v>237</v>
      </c>
    </row>
    <row r="35" spans="1:17" ht="11" customHeight="1" x14ac:dyDescent="0.35">
      <c r="A35" s="36"/>
      <c r="B35" s="7" t="s">
        <v>7041</v>
      </c>
      <c r="C35" s="4" t="s">
        <v>7139</v>
      </c>
      <c r="D35" s="12"/>
      <c r="E35" s="12"/>
      <c r="F35" s="6"/>
      <c r="G35" s="6"/>
      <c r="H35" s="6"/>
      <c r="I35" s="6"/>
      <c r="J35" s="6"/>
      <c r="K35" s="6"/>
      <c r="L35" s="6"/>
      <c r="M35" s="6"/>
      <c r="N35" s="12"/>
      <c r="O35" s="12"/>
      <c r="P35" s="12"/>
      <c r="Q35" s="5" t="s">
        <v>238</v>
      </c>
    </row>
    <row r="36" spans="1:17" ht="11" customHeight="1" x14ac:dyDescent="0.35">
      <c r="A36" s="36"/>
      <c r="B36" s="7" t="s">
        <v>6701</v>
      </c>
      <c r="C36" s="4" t="s">
        <v>7140</v>
      </c>
      <c r="D36" s="12"/>
      <c r="E36" s="12"/>
      <c r="F36" s="6"/>
      <c r="G36" s="6"/>
      <c r="H36" s="6"/>
      <c r="I36" s="6"/>
      <c r="J36" s="6"/>
      <c r="K36" s="6"/>
      <c r="L36" s="6"/>
      <c r="M36" s="6"/>
      <c r="N36" s="12"/>
      <c r="O36" s="12"/>
      <c r="P36" s="12"/>
      <c r="Q36" s="5" t="s">
        <v>257</v>
      </c>
    </row>
    <row r="37" spans="1:17" ht="11" customHeight="1" x14ac:dyDescent="0.35">
      <c r="C37" s="5" t="s">
        <v>14</v>
      </c>
      <c r="D37" s="5" t="s">
        <v>7050</v>
      </c>
      <c r="E37" s="5" t="s">
        <v>5602</v>
      </c>
      <c r="F37" s="5" t="s">
        <v>7050</v>
      </c>
      <c r="G37" s="5" t="s">
        <v>7146</v>
      </c>
      <c r="H37" s="5" t="s">
        <v>7143</v>
      </c>
      <c r="I37" s="5" t="s">
        <v>7146</v>
      </c>
      <c r="J37" s="5" t="s">
        <v>7144</v>
      </c>
      <c r="K37" s="5" t="s">
        <v>7146</v>
      </c>
      <c r="L37" s="5" t="s">
        <v>7145</v>
      </c>
      <c r="M37" s="5" t="s">
        <v>5509</v>
      </c>
      <c r="N37" s="5" t="s">
        <v>6755</v>
      </c>
      <c r="O37" s="5" t="s">
        <v>6756</v>
      </c>
      <c r="P37" s="5" t="s">
        <v>5443</v>
      </c>
    </row>
    <row r="38" spans="1:17" ht="11" customHeight="1" x14ac:dyDescent="0.35">
      <c r="C38" s="5" t="s">
        <v>4953</v>
      </c>
      <c r="D38" s="8"/>
      <c r="E38" s="8"/>
      <c r="F38" s="8"/>
      <c r="G38" s="8"/>
      <c r="H38" s="8"/>
      <c r="I38" s="8"/>
      <c r="J38" s="8"/>
      <c r="K38" s="8"/>
      <c r="L38" s="8"/>
      <c r="M38" s="5" t="s">
        <v>4957</v>
      </c>
      <c r="N38" s="5" t="s">
        <v>4957</v>
      </c>
      <c r="O38" s="5" t="s">
        <v>4957</v>
      </c>
      <c r="P38" s="5" t="s">
        <v>4957</v>
      </c>
    </row>
    <row r="39" spans="1:17" ht="11" customHeight="1" x14ac:dyDescent="0.35">
      <c r="C39" s="5" t="s">
        <v>4942</v>
      </c>
      <c r="D39" s="5" t="s">
        <v>7141</v>
      </c>
      <c r="E39" s="5" t="s">
        <v>7141</v>
      </c>
      <c r="F39" s="5" t="s">
        <v>7142</v>
      </c>
      <c r="G39" s="5" t="s">
        <v>7147</v>
      </c>
      <c r="H39" s="8"/>
      <c r="I39" s="5" t="s">
        <v>7149</v>
      </c>
      <c r="J39" s="8"/>
      <c r="K39" s="5" t="s">
        <v>7150</v>
      </c>
      <c r="L39" s="8"/>
      <c r="M39" s="5" t="s">
        <v>5524</v>
      </c>
      <c r="N39" s="5" t="s">
        <v>5524</v>
      </c>
      <c r="O39" s="5" t="s">
        <v>5524</v>
      </c>
      <c r="P39" s="5" t="s">
        <v>5524</v>
      </c>
    </row>
    <row r="40" spans="1:17" ht="11" customHeight="1" x14ac:dyDescent="0.35">
      <c r="C40" s="5" t="s">
        <v>1572</v>
      </c>
      <c r="D40" s="8"/>
      <c r="E40" s="8"/>
      <c r="F40" s="8"/>
      <c r="G40" s="5" t="s">
        <v>7148</v>
      </c>
      <c r="H40" s="8"/>
      <c r="I40" s="5" t="s">
        <v>7148</v>
      </c>
      <c r="J40" s="8"/>
      <c r="K40" s="5" t="s">
        <v>7148</v>
      </c>
      <c r="L40" s="8"/>
      <c r="M40" s="8"/>
      <c r="N40" s="8"/>
      <c r="O40" s="8"/>
      <c r="P40" s="8"/>
    </row>
    <row r="41" spans="1:17" ht="11" customHeight="1" x14ac:dyDescent="0.35">
      <c r="C41" s="5" t="s">
        <v>493</v>
      </c>
      <c r="D41" s="8"/>
      <c r="E41" s="5" t="s">
        <v>495</v>
      </c>
      <c r="F41" s="8"/>
      <c r="G41" s="5" t="s">
        <v>495</v>
      </c>
      <c r="H41" s="5" t="s">
        <v>495</v>
      </c>
      <c r="I41" s="5" t="s">
        <v>495</v>
      </c>
      <c r="J41" s="5" t="s">
        <v>495</v>
      </c>
      <c r="K41" s="5" t="s">
        <v>495</v>
      </c>
      <c r="L41" s="5" t="s">
        <v>495</v>
      </c>
      <c r="M41" s="5" t="s">
        <v>495</v>
      </c>
      <c r="N41" s="5" t="s">
        <v>495</v>
      </c>
      <c r="O41" s="5" t="s">
        <v>495</v>
      </c>
      <c r="P41" s="5" t="s">
        <v>495</v>
      </c>
    </row>
  </sheetData>
  <mergeCells count="8">
    <mergeCell ref="A6:A36"/>
    <mergeCell ref="Q4:Q5"/>
    <mergeCell ref="F3:L3"/>
    <mergeCell ref="P3:P4"/>
    <mergeCell ref="O3:O4"/>
    <mergeCell ref="N3:N4"/>
    <mergeCell ref="D3:E3"/>
    <mergeCell ref="M3:M4"/>
  </mergeCells>
  <dataValidations count="2">
    <dataValidation type="custom" allowBlank="1" showErrorMessage="1" errorTitle="Error" error="Data is of incorrect type!" sqref="D6:D36 F6:F36" xr:uid="{00000000-0002-0000-6E01-000000000000}">
      <formula1>MOD(D6,1)=0</formula1>
    </dataValidation>
    <dataValidation type="custom" allowBlank="1" showErrorMessage="1" errorTitle="Error" error="Data is of incorrect type!" sqref="E6:E36 G6:P36" xr:uid="{00000000-0002-0000-6E01-000001000000}">
      <formula1>ISNUMBER(E6)</formula1>
    </dataValidation>
  </dataValidations>
  <hyperlinks>
    <hyperlink ref="A1" location="'Table of Contents'!A1" display="S.27.01.01.22 - Health Catastrophe risk - Pandemic" xr:uid="{00000000-0004-0000-6E01-000000000000}"/>
  </hyperlinks>
  <pageMargins left="0.7" right="0.7" top="0.75" bottom="0.75" header="0.3" footer="0.3"/>
  <pageSetup firstPageNumber="0" orientation="portrait"/>
  <drawing r:id="rId1"/>
  <legacyDrawing r:id="rId2"/>
</worksheet>
</file>

<file path=xl/worksheets/sheet36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6F01-000000000000}">
  <sheetPr codeName="Sheet368">
    <pageSetUpPr autoPageBreaks="0"/>
  </sheetPr>
  <dimension ref="A1:M12"/>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3" width="15" customWidth="1"/>
  </cols>
  <sheetData>
    <row r="1" spans="1:13" ht="11" customHeight="1" x14ac:dyDescent="0.35">
      <c r="A1" s="1" t="s">
        <v>7151</v>
      </c>
      <c r="C1" s="31" t="s">
        <v>20</v>
      </c>
    </row>
    <row r="2" spans="1:13" x14ac:dyDescent="0.35">
      <c r="C2" s="32"/>
    </row>
    <row r="3" spans="1:13" ht="10" customHeight="1" x14ac:dyDescent="0.35">
      <c r="A3" s="3" t="s">
        <v>2</v>
      </c>
      <c r="B3" s="2"/>
    </row>
    <row r="5" spans="1:13" ht="11" customHeight="1" x14ac:dyDescent="0.35">
      <c r="E5" s="35" t="s">
        <v>7056</v>
      </c>
      <c r="F5" s="35" t="s">
        <v>7057</v>
      </c>
      <c r="G5" s="36"/>
      <c r="H5" s="36"/>
      <c r="I5" s="36"/>
      <c r="J5" s="35" t="s">
        <v>6676</v>
      </c>
      <c r="K5" s="35" t="s">
        <v>6677</v>
      </c>
      <c r="L5" s="35" t="s">
        <v>6678</v>
      </c>
      <c r="M5" s="35" t="s">
        <v>6679</v>
      </c>
    </row>
    <row r="6" spans="1:13" ht="11" customHeight="1" x14ac:dyDescent="0.35">
      <c r="E6" s="36"/>
      <c r="F6" s="3" t="s">
        <v>6998</v>
      </c>
      <c r="G6" s="3" t="s">
        <v>7003</v>
      </c>
      <c r="H6" s="3" t="s">
        <v>7005</v>
      </c>
      <c r="I6" s="3" t="s">
        <v>7006</v>
      </c>
      <c r="J6" s="36"/>
      <c r="K6" s="36"/>
      <c r="L6" s="36"/>
      <c r="M6" s="34"/>
    </row>
    <row r="7" spans="1:13" ht="15" customHeight="1" x14ac:dyDescent="0.35">
      <c r="A7" s="3" t="s">
        <v>7153</v>
      </c>
      <c r="E7" s="4" t="s">
        <v>4049</v>
      </c>
      <c r="F7" s="4" t="s">
        <v>4050</v>
      </c>
      <c r="G7" s="4" t="s">
        <v>4051</v>
      </c>
      <c r="H7" s="4" t="s">
        <v>4053</v>
      </c>
      <c r="I7" s="4" t="s">
        <v>4056</v>
      </c>
      <c r="J7" s="4" t="s">
        <v>4057</v>
      </c>
      <c r="K7" s="4" t="s">
        <v>7058</v>
      </c>
      <c r="L7" s="4" t="s">
        <v>7059</v>
      </c>
      <c r="M7" s="9" t="s">
        <v>4060</v>
      </c>
    </row>
    <row r="8" spans="1:13" ht="11" customHeight="1" x14ac:dyDescent="0.35">
      <c r="A8" s="2"/>
      <c r="B8" s="7" t="s">
        <v>7060</v>
      </c>
      <c r="C8" s="7" t="s">
        <v>7154</v>
      </c>
      <c r="D8" s="4" t="s">
        <v>7155</v>
      </c>
      <c r="E8" s="6"/>
      <c r="F8" s="6"/>
      <c r="G8" s="6"/>
      <c r="H8" s="6"/>
      <c r="I8" s="6"/>
      <c r="J8" s="6"/>
      <c r="K8" s="6"/>
      <c r="L8" s="6"/>
      <c r="M8" s="6"/>
    </row>
    <row r="9" spans="1:13" ht="11" customHeight="1" x14ac:dyDescent="0.35">
      <c r="D9" s="5" t="s">
        <v>14</v>
      </c>
      <c r="E9" s="5" t="s">
        <v>7094</v>
      </c>
      <c r="F9" s="5" t="s">
        <v>5602</v>
      </c>
      <c r="G9" s="5" t="s">
        <v>5602</v>
      </c>
      <c r="H9" s="5" t="s">
        <v>5602</v>
      </c>
      <c r="I9" s="5" t="s">
        <v>5602</v>
      </c>
      <c r="J9" s="5" t="s">
        <v>5509</v>
      </c>
      <c r="K9" s="5" t="s">
        <v>6755</v>
      </c>
      <c r="L9" s="5" t="s">
        <v>6756</v>
      </c>
      <c r="M9" s="5" t="s">
        <v>5443</v>
      </c>
    </row>
    <row r="10" spans="1:13" ht="11" customHeight="1" x14ac:dyDescent="0.35">
      <c r="D10" s="5" t="s">
        <v>4953</v>
      </c>
      <c r="E10" s="8"/>
      <c r="F10" s="8"/>
      <c r="G10" s="8"/>
      <c r="H10" s="8"/>
      <c r="I10" s="8"/>
      <c r="J10" s="5" t="s">
        <v>4957</v>
      </c>
      <c r="K10" s="5" t="s">
        <v>4957</v>
      </c>
      <c r="L10" s="5" t="s">
        <v>4957</v>
      </c>
      <c r="M10" s="5" t="s">
        <v>4957</v>
      </c>
    </row>
    <row r="11" spans="1:13" ht="11" customHeight="1" x14ac:dyDescent="0.35">
      <c r="D11" s="5" t="s">
        <v>4942</v>
      </c>
      <c r="E11" s="5" t="s">
        <v>5523</v>
      </c>
      <c r="F11" s="5" t="s">
        <v>7095</v>
      </c>
      <c r="G11" s="5" t="s">
        <v>7096</v>
      </c>
      <c r="H11" s="5" t="s">
        <v>7097</v>
      </c>
      <c r="I11" s="5" t="s">
        <v>7098</v>
      </c>
      <c r="J11" s="5" t="s">
        <v>5523</v>
      </c>
      <c r="K11" s="5" t="s">
        <v>5523</v>
      </c>
      <c r="L11" s="5" t="s">
        <v>5523</v>
      </c>
      <c r="M11" s="5" t="s">
        <v>5523</v>
      </c>
    </row>
    <row r="12" spans="1:13" ht="11" customHeight="1" x14ac:dyDescent="0.35">
      <c r="D12" s="5" t="s">
        <v>493</v>
      </c>
      <c r="E12" s="8"/>
      <c r="F12" s="5" t="s">
        <v>495</v>
      </c>
      <c r="G12" s="5" t="s">
        <v>495</v>
      </c>
      <c r="H12" s="5" t="s">
        <v>495</v>
      </c>
      <c r="I12" s="5" t="s">
        <v>495</v>
      </c>
      <c r="J12" s="5" t="s">
        <v>495</v>
      </c>
      <c r="K12" s="5" t="s">
        <v>495</v>
      </c>
      <c r="L12" s="5" t="s">
        <v>495</v>
      </c>
      <c r="M12" s="5" t="s">
        <v>495</v>
      </c>
    </row>
  </sheetData>
  <mergeCells count="7">
    <mergeCell ref="C1:C2"/>
    <mergeCell ref="E5:E6"/>
    <mergeCell ref="M5:M6"/>
    <mergeCell ref="F5:I5"/>
    <mergeCell ref="J5:J6"/>
    <mergeCell ref="K5:K6"/>
    <mergeCell ref="L5:L6"/>
  </mergeCells>
  <dataValidations count="2">
    <dataValidation type="custom" allowBlank="1" showErrorMessage="1" errorTitle="Error" error="Data is of incorrect type!" sqref="E8" xr:uid="{00000000-0002-0000-6F01-000002000000}">
      <formula1>MOD(E8,1)=0</formula1>
    </dataValidation>
    <dataValidation type="custom" allowBlank="1" showErrorMessage="1" errorTitle="Error" error="Data is of incorrect type!" sqref="F8:M8" xr:uid="{00000000-0002-0000-6F01-000003000000}">
      <formula1>ISNUMBER(F8)</formula1>
    </dataValidation>
  </dataValidations>
  <hyperlinks>
    <hyperlink ref="A1" location="'Table of Contents'!A1" display="S.27.01.01.23 - Health Catastrophe risk - Concentration accident" xr:uid="{00000000-0004-0000-6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6F01-000000000000}">
          <x14:formula1>
            <xm:f>Enumerations!$A$1123:$A$1123</xm:f>
          </x14:formula1>
          <xm:sqref>B3</xm:sqref>
        </x14:dataValidation>
        <x14:dataValidation type="list" allowBlank="1" showErrorMessage="1" errorTitle="Error" error="Data is of incorrect type!" xr:uid="{00000000-0002-0000-6F01-000001000000}">
          <x14:formula1>
            <xm:f>Enumerations!$A$1124:$HN$1124</xm:f>
          </x14:formula1>
          <xm:sqref>A8</xm:sqref>
        </x14:dataValidation>
      </x14:dataValidations>
    </ext>
  </extLst>
</worksheet>
</file>

<file path=xl/worksheets/sheet36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001-000000000000}">
  <sheetPr codeName="Sheet369">
    <pageSetUpPr autoPageBreaks="0"/>
  </sheetPr>
  <dimension ref="A1:Q13"/>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7" width="15" customWidth="1"/>
  </cols>
  <sheetData>
    <row r="1" spans="1:17" ht="11" customHeight="1" x14ac:dyDescent="0.35">
      <c r="A1" s="1" t="s">
        <v>7156</v>
      </c>
      <c r="C1" s="31" t="s">
        <v>20</v>
      </c>
    </row>
    <row r="2" spans="1:17" x14ac:dyDescent="0.35">
      <c r="C2" s="32"/>
    </row>
    <row r="3" spans="1:17" ht="10" customHeight="1" x14ac:dyDescent="0.35">
      <c r="A3" s="3" t="s">
        <v>2</v>
      </c>
      <c r="B3" s="2"/>
    </row>
    <row r="5" spans="1:17" ht="11" customHeight="1" x14ac:dyDescent="0.35">
      <c r="E5" s="35" t="s">
        <v>5455</v>
      </c>
      <c r="F5" s="36"/>
      <c r="G5" s="35" t="s">
        <v>5452</v>
      </c>
      <c r="H5" s="36"/>
      <c r="I5" s="36"/>
      <c r="J5" s="36"/>
      <c r="K5" s="36"/>
      <c r="L5" s="36"/>
      <c r="M5" s="36"/>
      <c r="N5" s="35" t="s">
        <v>6676</v>
      </c>
      <c r="O5" s="35" t="s">
        <v>6677</v>
      </c>
      <c r="P5" s="35" t="s">
        <v>6678</v>
      </c>
      <c r="Q5" s="35" t="s">
        <v>6679</v>
      </c>
    </row>
    <row r="6" spans="1:17" ht="11" customHeight="1" x14ac:dyDescent="0.35">
      <c r="E6" s="3" t="s">
        <v>7100</v>
      </c>
      <c r="F6" s="3" t="s">
        <v>7101</v>
      </c>
      <c r="G6" s="3" t="s">
        <v>7102</v>
      </c>
      <c r="H6" s="3" t="s">
        <v>7103</v>
      </c>
      <c r="I6" s="3" t="s">
        <v>7104</v>
      </c>
      <c r="J6" s="3" t="s">
        <v>7105</v>
      </c>
      <c r="K6" s="3" t="s">
        <v>7106</v>
      </c>
      <c r="L6" s="3" t="s">
        <v>7107</v>
      </c>
      <c r="M6" s="3" t="s">
        <v>7108</v>
      </c>
      <c r="N6" s="36"/>
      <c r="O6" s="36"/>
      <c r="P6" s="36"/>
      <c r="Q6" s="34"/>
    </row>
    <row r="7" spans="1:17" ht="15" customHeight="1" x14ac:dyDescent="0.35">
      <c r="A7" s="3" t="s">
        <v>7157</v>
      </c>
      <c r="E7" s="4" t="s">
        <v>4062</v>
      </c>
      <c r="F7" s="4" t="s">
        <v>4063</v>
      </c>
      <c r="G7" s="4" t="s">
        <v>4064</v>
      </c>
      <c r="H7" s="4" t="s">
        <v>4065</v>
      </c>
      <c r="I7" s="4" t="s">
        <v>4066</v>
      </c>
      <c r="J7" s="4" t="s">
        <v>4067</v>
      </c>
      <c r="K7" s="4" t="s">
        <v>4068</v>
      </c>
      <c r="L7" s="4" t="s">
        <v>4069</v>
      </c>
      <c r="M7" s="4" t="s">
        <v>4070</v>
      </c>
      <c r="N7" s="4" t="s">
        <v>4071</v>
      </c>
      <c r="O7" s="4" t="s">
        <v>4072</v>
      </c>
      <c r="P7" s="4" t="s">
        <v>4073</v>
      </c>
      <c r="Q7" s="9" t="s">
        <v>4074</v>
      </c>
    </row>
    <row r="8" spans="1:17" ht="11" customHeight="1" x14ac:dyDescent="0.35">
      <c r="A8" s="2"/>
      <c r="B8" s="7" t="s">
        <v>7109</v>
      </c>
      <c r="C8" s="7" t="s">
        <v>7158</v>
      </c>
      <c r="D8" s="4" t="s">
        <v>7159</v>
      </c>
      <c r="E8" s="12"/>
      <c r="F8" s="12"/>
      <c r="G8" s="6"/>
      <c r="H8" s="6"/>
      <c r="I8" s="6"/>
      <c r="J8" s="6"/>
      <c r="K8" s="6"/>
      <c r="L8" s="6"/>
      <c r="M8" s="6"/>
      <c r="N8" s="6"/>
      <c r="O8" s="12"/>
      <c r="P8" s="12"/>
      <c r="Q8" s="12"/>
    </row>
    <row r="9" spans="1:17" ht="11" customHeight="1" x14ac:dyDescent="0.35">
      <c r="D9" s="5" t="s">
        <v>14</v>
      </c>
      <c r="E9" s="5" t="s">
        <v>7050</v>
      </c>
      <c r="F9" s="5" t="s">
        <v>5602</v>
      </c>
      <c r="G9" s="5" t="s">
        <v>7050</v>
      </c>
      <c r="H9" s="5" t="s">
        <v>7146</v>
      </c>
      <c r="I9" s="5" t="s">
        <v>7143</v>
      </c>
      <c r="J9" s="5" t="s">
        <v>7146</v>
      </c>
      <c r="K9" s="5" t="s">
        <v>7144</v>
      </c>
      <c r="L9" s="5" t="s">
        <v>7146</v>
      </c>
      <c r="M9" s="5" t="s">
        <v>7145</v>
      </c>
      <c r="N9" s="5" t="s">
        <v>5509</v>
      </c>
      <c r="O9" s="5" t="s">
        <v>6755</v>
      </c>
      <c r="P9" s="5" t="s">
        <v>6756</v>
      </c>
      <c r="Q9" s="5" t="s">
        <v>5443</v>
      </c>
    </row>
    <row r="10" spans="1:17" ht="11" customHeight="1" x14ac:dyDescent="0.35">
      <c r="D10" s="5" t="s">
        <v>4953</v>
      </c>
      <c r="E10" s="8"/>
      <c r="F10" s="8"/>
      <c r="G10" s="8"/>
      <c r="H10" s="8"/>
      <c r="I10" s="8"/>
      <c r="J10" s="8"/>
      <c r="K10" s="8"/>
      <c r="L10" s="8"/>
      <c r="M10" s="8"/>
      <c r="N10" s="5" t="s">
        <v>4957</v>
      </c>
      <c r="O10" s="5" t="s">
        <v>4957</v>
      </c>
      <c r="P10" s="5" t="s">
        <v>4957</v>
      </c>
      <c r="Q10" s="5" t="s">
        <v>4957</v>
      </c>
    </row>
    <row r="11" spans="1:17" ht="11" customHeight="1" x14ac:dyDescent="0.35">
      <c r="D11" s="5" t="s">
        <v>4942</v>
      </c>
      <c r="E11" s="5" t="s">
        <v>7141</v>
      </c>
      <c r="F11" s="5" t="s">
        <v>7141</v>
      </c>
      <c r="G11" s="5" t="s">
        <v>7142</v>
      </c>
      <c r="H11" s="5" t="s">
        <v>7147</v>
      </c>
      <c r="I11" s="8"/>
      <c r="J11" s="5" t="s">
        <v>7149</v>
      </c>
      <c r="K11" s="8"/>
      <c r="L11" s="5" t="s">
        <v>7150</v>
      </c>
      <c r="M11" s="8"/>
      <c r="N11" s="5" t="s">
        <v>5524</v>
      </c>
      <c r="O11" s="5" t="s">
        <v>5524</v>
      </c>
      <c r="P11" s="5" t="s">
        <v>5524</v>
      </c>
      <c r="Q11" s="5" t="s">
        <v>5524</v>
      </c>
    </row>
    <row r="12" spans="1:17" ht="11" customHeight="1" x14ac:dyDescent="0.35">
      <c r="D12" s="5" t="s">
        <v>1572</v>
      </c>
      <c r="E12" s="8"/>
      <c r="F12" s="8"/>
      <c r="G12" s="8"/>
      <c r="H12" s="5" t="s">
        <v>7148</v>
      </c>
      <c r="I12" s="8"/>
      <c r="J12" s="5" t="s">
        <v>7148</v>
      </c>
      <c r="K12" s="8"/>
      <c r="L12" s="5" t="s">
        <v>7148</v>
      </c>
      <c r="M12" s="8"/>
      <c r="N12" s="8"/>
      <c r="O12" s="8"/>
      <c r="P12" s="8"/>
      <c r="Q12" s="8"/>
    </row>
    <row r="13" spans="1:17" ht="11" customHeight="1" x14ac:dyDescent="0.35">
      <c r="D13" s="5" t="s">
        <v>493</v>
      </c>
      <c r="E13" s="8"/>
      <c r="F13" s="5" t="s">
        <v>495</v>
      </c>
      <c r="G13" s="8"/>
      <c r="H13" s="5" t="s">
        <v>495</v>
      </c>
      <c r="I13" s="5" t="s">
        <v>495</v>
      </c>
      <c r="J13" s="5" t="s">
        <v>495</v>
      </c>
      <c r="K13" s="5" t="s">
        <v>495</v>
      </c>
      <c r="L13" s="5" t="s">
        <v>495</v>
      </c>
      <c r="M13" s="5" t="s">
        <v>495</v>
      </c>
      <c r="N13" s="5" t="s">
        <v>495</v>
      </c>
      <c r="O13" s="5" t="s">
        <v>495</v>
      </c>
      <c r="P13" s="5" t="s">
        <v>495</v>
      </c>
      <c r="Q13" s="5" t="s">
        <v>495</v>
      </c>
    </row>
  </sheetData>
  <mergeCells count="7">
    <mergeCell ref="Q5:Q6"/>
    <mergeCell ref="G5:M5"/>
    <mergeCell ref="C1:C2"/>
    <mergeCell ref="E5:F5"/>
    <mergeCell ref="N5:N6"/>
    <mergeCell ref="O5:O6"/>
    <mergeCell ref="P5:P6"/>
  </mergeCells>
  <dataValidations count="2">
    <dataValidation type="custom" allowBlank="1" showErrorMessage="1" errorTitle="Error" error="Data is of incorrect type!" sqref="E8 G8" xr:uid="{00000000-0002-0000-7001-000002000000}">
      <formula1>MOD(E8,1)=0</formula1>
    </dataValidation>
    <dataValidation type="custom" allowBlank="1" showErrorMessage="1" errorTitle="Error" error="Data is of incorrect type!" sqref="F8 H8:Q8" xr:uid="{00000000-0002-0000-7001-000003000000}">
      <formula1>ISNUMBER(F8)</formula1>
    </dataValidation>
  </dataValidations>
  <hyperlinks>
    <hyperlink ref="A1" location="'Table of Contents'!A1" display="S.27.01.01.24 - Health Catastrophe risk - Pandemic" xr:uid="{00000000-0004-0000-7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7001-000000000000}">
          <x14:formula1>
            <xm:f>Enumerations!$A$1125:$A$1125</xm:f>
          </x14:formula1>
          <xm:sqref>B3</xm:sqref>
        </x14:dataValidation>
        <x14:dataValidation type="list" allowBlank="1" showErrorMessage="1" errorTitle="Error" error="Data is of incorrect type!" xr:uid="{00000000-0002-0000-7001-000001000000}">
          <x14:formula1>
            <xm:f>Enumerations!$A$1126:$HN$1126</xm:f>
          </x14:formula1>
          <xm:sqref>A8</xm:sqref>
        </x14:dataValidation>
      </x14:dataValidations>
    </ext>
  </extLst>
</worksheet>
</file>

<file path=xl/worksheets/sheet37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101-000000000000}">
  <sheetPr codeName="Sheet370">
    <pageSetUpPr autoPageBreaks="0"/>
  </sheetPr>
  <dimension ref="A1:P11"/>
  <sheetViews>
    <sheetView showGridLines="0" zoomScale="80" zoomScaleNormal="80" workbookViewId="0">
      <pane xSplit="3" ySplit="5" topLeftCell="D6" activePane="bottomRight" state="frozen"/>
      <selection pane="topRight" activeCell="D1" sqref="D1"/>
      <selection pane="bottomLeft" activeCell="A6" sqref="A6"/>
      <selection pane="bottomRight"/>
    </sheetView>
  </sheetViews>
  <sheetFormatPr defaultRowHeight="14.5" x14ac:dyDescent="0.35"/>
  <cols>
    <col min="1" max="16" width="15" customWidth="1"/>
  </cols>
  <sheetData>
    <row r="1" spans="1:16" ht="12" customHeight="1" x14ac:dyDescent="0.35">
      <c r="A1" s="1" t="s">
        <v>7160</v>
      </c>
    </row>
    <row r="3" spans="1:16" ht="11" customHeight="1" x14ac:dyDescent="0.35">
      <c r="D3" s="35" t="s">
        <v>5455</v>
      </c>
      <c r="E3" s="36"/>
      <c r="F3" s="35" t="s">
        <v>5452</v>
      </c>
      <c r="G3" s="36"/>
      <c r="H3" s="36"/>
      <c r="I3" s="36"/>
      <c r="J3" s="36"/>
      <c r="K3" s="36"/>
      <c r="L3" s="36"/>
      <c r="M3" s="35" t="s">
        <v>6676</v>
      </c>
      <c r="N3" s="35" t="s">
        <v>6677</v>
      </c>
      <c r="O3" s="35" t="s">
        <v>6678</v>
      </c>
      <c r="P3" s="35" t="s">
        <v>6679</v>
      </c>
    </row>
    <row r="4" spans="1:16" ht="11" customHeight="1" x14ac:dyDescent="0.35">
      <c r="D4" s="3" t="s">
        <v>7100</v>
      </c>
      <c r="E4" s="3" t="s">
        <v>7101</v>
      </c>
      <c r="F4" s="3" t="s">
        <v>7102</v>
      </c>
      <c r="G4" s="3" t="s">
        <v>7103</v>
      </c>
      <c r="H4" s="3" t="s">
        <v>7104</v>
      </c>
      <c r="I4" s="3" t="s">
        <v>7105</v>
      </c>
      <c r="J4" s="3" t="s">
        <v>7106</v>
      </c>
      <c r="K4" s="3" t="s">
        <v>7107</v>
      </c>
      <c r="L4" s="3" t="s">
        <v>7108</v>
      </c>
      <c r="M4" s="36"/>
      <c r="N4" s="36"/>
      <c r="O4" s="36"/>
      <c r="P4" s="34"/>
    </row>
    <row r="5" spans="1:16" ht="11" customHeight="1" x14ac:dyDescent="0.35">
      <c r="D5" s="4" t="s">
        <v>4062</v>
      </c>
      <c r="E5" s="4" t="s">
        <v>4063</v>
      </c>
      <c r="F5" s="4" t="s">
        <v>4064</v>
      </c>
      <c r="G5" s="4" t="s">
        <v>4065</v>
      </c>
      <c r="H5" s="4" t="s">
        <v>4066</v>
      </c>
      <c r="I5" s="4" t="s">
        <v>4067</v>
      </c>
      <c r="J5" s="4" t="s">
        <v>4068</v>
      </c>
      <c r="K5" s="4" t="s">
        <v>4069</v>
      </c>
      <c r="L5" s="4" t="s">
        <v>4070</v>
      </c>
      <c r="M5" s="4" t="s">
        <v>4071</v>
      </c>
      <c r="N5" s="4" t="s">
        <v>4072</v>
      </c>
      <c r="O5" s="4" t="s">
        <v>4073</v>
      </c>
      <c r="P5" s="9" t="s">
        <v>4074</v>
      </c>
    </row>
    <row r="6" spans="1:16" ht="11" customHeight="1" x14ac:dyDescent="0.35">
      <c r="A6" s="7" t="s">
        <v>7109</v>
      </c>
      <c r="B6" s="7" t="s">
        <v>7161</v>
      </c>
      <c r="C6" s="4" t="s">
        <v>7162</v>
      </c>
      <c r="D6" s="6"/>
      <c r="E6" s="6"/>
      <c r="F6" s="12"/>
      <c r="G6" s="12"/>
      <c r="H6" s="12"/>
      <c r="I6" s="12"/>
      <c r="J6" s="12"/>
      <c r="K6" s="12"/>
      <c r="L6" s="12"/>
      <c r="M6" s="6"/>
      <c r="N6" s="6"/>
      <c r="O6" s="6"/>
      <c r="P6" s="6"/>
    </row>
    <row r="7" spans="1:16" ht="11" customHeight="1" x14ac:dyDescent="0.35">
      <c r="C7" s="5" t="s">
        <v>14</v>
      </c>
      <c r="D7" s="5" t="s">
        <v>7050</v>
      </c>
      <c r="E7" s="5" t="s">
        <v>5602</v>
      </c>
      <c r="F7" s="5" t="s">
        <v>7050</v>
      </c>
      <c r="G7" s="5" t="s">
        <v>7146</v>
      </c>
      <c r="H7" s="5" t="s">
        <v>7143</v>
      </c>
      <c r="I7" s="5" t="s">
        <v>7146</v>
      </c>
      <c r="J7" s="5" t="s">
        <v>7144</v>
      </c>
      <c r="K7" s="5" t="s">
        <v>7146</v>
      </c>
      <c r="L7" s="5" t="s">
        <v>7145</v>
      </c>
      <c r="M7" s="5" t="s">
        <v>5509</v>
      </c>
      <c r="N7" s="5" t="s">
        <v>6755</v>
      </c>
      <c r="O7" s="5" t="s">
        <v>6756</v>
      </c>
      <c r="P7" s="5" t="s">
        <v>5443</v>
      </c>
    </row>
    <row r="8" spans="1:16" ht="11" customHeight="1" x14ac:dyDescent="0.35">
      <c r="C8" s="5" t="s">
        <v>4953</v>
      </c>
      <c r="D8" s="8"/>
      <c r="E8" s="8"/>
      <c r="F8" s="8"/>
      <c r="G8" s="8"/>
      <c r="H8" s="8"/>
      <c r="I8" s="8"/>
      <c r="J8" s="8"/>
      <c r="K8" s="8"/>
      <c r="L8" s="8"/>
      <c r="M8" s="5" t="s">
        <v>4957</v>
      </c>
      <c r="N8" s="5" t="s">
        <v>4957</v>
      </c>
      <c r="O8" s="5" t="s">
        <v>4957</v>
      </c>
      <c r="P8" s="5" t="s">
        <v>4957</v>
      </c>
    </row>
    <row r="9" spans="1:16" ht="11" customHeight="1" x14ac:dyDescent="0.35">
      <c r="C9" s="5" t="s">
        <v>4942</v>
      </c>
      <c r="D9" s="5" t="s">
        <v>7141</v>
      </c>
      <c r="E9" s="5" t="s">
        <v>7141</v>
      </c>
      <c r="F9" s="5" t="s">
        <v>7142</v>
      </c>
      <c r="G9" s="5" t="s">
        <v>7147</v>
      </c>
      <c r="H9" s="8"/>
      <c r="I9" s="5" t="s">
        <v>7149</v>
      </c>
      <c r="J9" s="8"/>
      <c r="K9" s="5" t="s">
        <v>7150</v>
      </c>
      <c r="L9" s="8"/>
      <c r="M9" s="5" t="s">
        <v>5524</v>
      </c>
      <c r="N9" s="5" t="s">
        <v>5524</v>
      </c>
      <c r="O9" s="5" t="s">
        <v>5524</v>
      </c>
      <c r="P9" s="5" t="s">
        <v>5524</v>
      </c>
    </row>
    <row r="10" spans="1:16" ht="11" customHeight="1" x14ac:dyDescent="0.35">
      <c r="C10" s="5" t="s">
        <v>1572</v>
      </c>
      <c r="D10" s="8"/>
      <c r="E10" s="8"/>
      <c r="F10" s="8"/>
      <c r="G10" s="5" t="s">
        <v>7148</v>
      </c>
      <c r="H10" s="8"/>
      <c r="I10" s="5" t="s">
        <v>7148</v>
      </c>
      <c r="J10" s="8"/>
      <c r="K10" s="5" t="s">
        <v>7148</v>
      </c>
      <c r="L10" s="8"/>
      <c r="M10" s="8"/>
      <c r="N10" s="8"/>
      <c r="O10" s="8"/>
      <c r="P10" s="8"/>
    </row>
    <row r="11" spans="1:16" ht="11" customHeight="1" x14ac:dyDescent="0.35">
      <c r="C11" s="5" t="s">
        <v>493</v>
      </c>
      <c r="D11" s="8"/>
      <c r="E11" s="5" t="s">
        <v>495</v>
      </c>
      <c r="F11" s="8"/>
      <c r="G11" s="5" t="s">
        <v>495</v>
      </c>
      <c r="H11" s="5" t="s">
        <v>495</v>
      </c>
      <c r="I11" s="5" t="s">
        <v>495</v>
      </c>
      <c r="J11" s="5" t="s">
        <v>495</v>
      </c>
      <c r="K11" s="5" t="s">
        <v>495</v>
      </c>
      <c r="L11" s="5" t="s">
        <v>495</v>
      </c>
      <c r="M11" s="5" t="s">
        <v>495</v>
      </c>
      <c r="N11" s="5" t="s">
        <v>495</v>
      </c>
      <c r="O11" s="5" t="s">
        <v>495</v>
      </c>
      <c r="P11" s="5" t="s">
        <v>495</v>
      </c>
    </row>
  </sheetData>
  <mergeCells count="6">
    <mergeCell ref="F3:L3"/>
    <mergeCell ref="P3:P4"/>
    <mergeCell ref="O3:O4"/>
    <mergeCell ref="N3:N4"/>
    <mergeCell ref="D3:E3"/>
    <mergeCell ref="M3:M4"/>
  </mergeCells>
  <dataValidations count="2">
    <dataValidation type="custom" allowBlank="1" showErrorMessage="1" errorTitle="Error" error="Data is of incorrect type!" sqref="D6 F6" xr:uid="{00000000-0002-0000-7101-000000000000}">
      <formula1>MOD(D6,1)=0</formula1>
    </dataValidation>
    <dataValidation type="custom" allowBlank="1" showErrorMessage="1" errorTitle="Error" error="Data is of incorrect type!" sqref="E6 G6:P6" xr:uid="{00000000-0002-0000-7101-000001000000}">
      <formula1>ISNUMBER(E6)</formula1>
    </dataValidation>
  </dataValidations>
  <hyperlinks>
    <hyperlink ref="A1" location="'Table of Contents'!A1" display="S.27.01.01.25 - Health Catastrophe risk - Pandemic. Total" xr:uid="{00000000-0004-0000-7101-000000000000}"/>
  </hyperlinks>
  <pageMargins left="0.7" right="0.7" top="0.75" bottom="0.75" header="0.3" footer="0.3"/>
  <pageSetup firstPageNumber="0" orientation="portrait"/>
  <drawing r:id="rId1"/>
  <legacyDrawing r:id="rId2"/>
</worksheet>
</file>

<file path=xl/worksheets/sheet37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201-000000000000}">
  <sheetPr codeName="Sheet371">
    <pageSetUpPr autoPageBreaks="0"/>
  </sheetPr>
  <dimension ref="A1:M12"/>
  <sheetViews>
    <sheetView showGridLines="0" zoomScale="80" zoomScaleNormal="80" workbookViewId="0">
      <pane xSplit="3" ySplit="5" topLeftCell="D6" activePane="bottomRight" state="frozen"/>
      <selection pane="topRight" activeCell="D1" sqref="D1"/>
      <selection pane="bottomLeft" activeCell="A6" sqref="A6"/>
      <selection pane="bottomRight"/>
    </sheetView>
  </sheetViews>
  <sheetFormatPr defaultRowHeight="14.5" x14ac:dyDescent="0.35"/>
  <cols>
    <col min="1" max="13" width="15" customWidth="1"/>
  </cols>
  <sheetData>
    <row r="1" spans="1:13" ht="12" customHeight="1" x14ac:dyDescent="0.35">
      <c r="A1" s="1" t="s">
        <v>7163</v>
      </c>
    </row>
    <row r="3" spans="1:13" ht="11" customHeight="1" x14ac:dyDescent="0.35">
      <c r="D3" s="35" t="s">
        <v>7056</v>
      </c>
      <c r="E3" s="35" t="s">
        <v>7057</v>
      </c>
      <c r="F3" s="36"/>
      <c r="G3" s="36"/>
      <c r="H3" s="36"/>
      <c r="I3" s="35" t="s">
        <v>6676</v>
      </c>
      <c r="J3" s="35" t="s">
        <v>6677</v>
      </c>
      <c r="K3" s="35" t="s">
        <v>6678</v>
      </c>
      <c r="L3" s="35" t="s">
        <v>6679</v>
      </c>
    </row>
    <row r="4" spans="1:13" ht="11" customHeight="1" x14ac:dyDescent="0.35">
      <c r="D4" s="36"/>
      <c r="E4" s="3" t="s">
        <v>6998</v>
      </c>
      <c r="F4" s="3" t="s">
        <v>7003</v>
      </c>
      <c r="G4" s="3" t="s">
        <v>7005</v>
      </c>
      <c r="H4" s="3" t="s">
        <v>7006</v>
      </c>
      <c r="I4" s="36"/>
      <c r="J4" s="36"/>
      <c r="K4" s="36"/>
      <c r="L4" s="36"/>
      <c r="M4" s="33" t="s">
        <v>4941</v>
      </c>
    </row>
    <row r="5" spans="1:13" ht="11" customHeight="1" x14ac:dyDescent="0.35">
      <c r="D5" s="4" t="s">
        <v>4049</v>
      </c>
      <c r="E5" s="4" t="s">
        <v>4050</v>
      </c>
      <c r="F5" s="4" t="s">
        <v>4051</v>
      </c>
      <c r="G5" s="4" t="s">
        <v>4053</v>
      </c>
      <c r="H5" s="4" t="s">
        <v>4056</v>
      </c>
      <c r="I5" s="4" t="s">
        <v>4057</v>
      </c>
      <c r="J5" s="4" t="s">
        <v>7058</v>
      </c>
      <c r="K5" s="4" t="s">
        <v>7059</v>
      </c>
      <c r="L5" s="4" t="s">
        <v>4060</v>
      </c>
      <c r="M5" s="34"/>
    </row>
    <row r="6" spans="1:13" ht="11" customHeight="1" x14ac:dyDescent="0.35">
      <c r="A6" s="37" t="s">
        <v>7060</v>
      </c>
      <c r="B6" s="7" t="s">
        <v>7164</v>
      </c>
      <c r="C6" s="4" t="s">
        <v>7165</v>
      </c>
      <c r="D6" s="12"/>
      <c r="E6" s="12"/>
      <c r="F6" s="12"/>
      <c r="G6" s="12"/>
      <c r="H6" s="12"/>
      <c r="I6" s="6"/>
      <c r="J6" s="6"/>
      <c r="K6" s="6"/>
      <c r="L6" s="6"/>
      <c r="M6" s="5" t="s">
        <v>4952</v>
      </c>
    </row>
    <row r="7" spans="1:13" ht="11" customHeight="1" x14ac:dyDescent="0.35">
      <c r="A7" s="36"/>
      <c r="B7" s="7" t="s">
        <v>7046</v>
      </c>
      <c r="C7" s="4" t="s">
        <v>7166</v>
      </c>
      <c r="D7" s="12"/>
      <c r="E7" s="12"/>
      <c r="F7" s="12"/>
      <c r="G7" s="12"/>
      <c r="H7" s="12"/>
      <c r="I7" s="6"/>
      <c r="J7" s="12"/>
      <c r="K7" s="12"/>
      <c r="L7" s="6"/>
      <c r="M7" s="5" t="s">
        <v>4949</v>
      </c>
    </row>
    <row r="8" spans="1:13" ht="11" customHeight="1" x14ac:dyDescent="0.35">
      <c r="A8" s="36"/>
      <c r="B8" s="7" t="s">
        <v>7167</v>
      </c>
      <c r="C8" s="4" t="s">
        <v>7168</v>
      </c>
      <c r="D8" s="12"/>
      <c r="E8" s="12"/>
      <c r="F8" s="12"/>
      <c r="G8" s="12"/>
      <c r="H8" s="12"/>
      <c r="I8" s="6"/>
      <c r="J8" s="12"/>
      <c r="K8" s="12"/>
      <c r="L8" s="6"/>
      <c r="M8" s="8"/>
    </row>
    <row r="9" spans="1:13" ht="11" customHeight="1" x14ac:dyDescent="0.35">
      <c r="C9" s="5" t="s">
        <v>14</v>
      </c>
      <c r="D9" s="5" t="s">
        <v>7094</v>
      </c>
      <c r="E9" s="5" t="s">
        <v>5602</v>
      </c>
      <c r="F9" s="5" t="s">
        <v>5602</v>
      </c>
      <c r="G9" s="5" t="s">
        <v>5602</v>
      </c>
      <c r="H9" s="5" t="s">
        <v>5602</v>
      </c>
      <c r="I9" s="5" t="s">
        <v>5509</v>
      </c>
      <c r="J9" s="5" t="s">
        <v>6755</v>
      </c>
      <c r="K9" s="5" t="s">
        <v>6756</v>
      </c>
      <c r="L9" s="5" t="s">
        <v>5443</v>
      </c>
    </row>
    <row r="10" spans="1:13" ht="11" customHeight="1" x14ac:dyDescent="0.35">
      <c r="C10" s="5" t="s">
        <v>4953</v>
      </c>
      <c r="D10" s="8"/>
      <c r="E10" s="8"/>
      <c r="F10" s="8"/>
      <c r="G10" s="8"/>
      <c r="H10" s="8"/>
      <c r="I10" s="5" t="s">
        <v>4957</v>
      </c>
      <c r="J10" s="5" t="s">
        <v>4957</v>
      </c>
      <c r="K10" s="5" t="s">
        <v>4957</v>
      </c>
      <c r="L10" s="5" t="s">
        <v>4957</v>
      </c>
    </row>
    <row r="11" spans="1:13" ht="11" customHeight="1" x14ac:dyDescent="0.35">
      <c r="C11" s="5" t="s">
        <v>4942</v>
      </c>
      <c r="D11" s="5" t="s">
        <v>5523</v>
      </c>
      <c r="E11" s="5" t="s">
        <v>7095</v>
      </c>
      <c r="F11" s="5" t="s">
        <v>7096</v>
      </c>
      <c r="G11" s="5" t="s">
        <v>7097</v>
      </c>
      <c r="H11" s="5" t="s">
        <v>7098</v>
      </c>
      <c r="I11" s="5" t="s">
        <v>5523</v>
      </c>
      <c r="J11" s="5" t="s">
        <v>5523</v>
      </c>
      <c r="K11" s="5" t="s">
        <v>5523</v>
      </c>
      <c r="L11" s="5" t="s">
        <v>5523</v>
      </c>
    </row>
    <row r="12" spans="1:13" ht="11" customHeight="1" x14ac:dyDescent="0.35">
      <c r="C12" s="5" t="s">
        <v>493</v>
      </c>
      <c r="D12" s="8"/>
      <c r="E12" s="5" t="s">
        <v>495</v>
      </c>
      <c r="F12" s="5" t="s">
        <v>495</v>
      </c>
      <c r="G12" s="5" t="s">
        <v>495</v>
      </c>
      <c r="H12" s="5" t="s">
        <v>495</v>
      </c>
      <c r="I12" s="5" t="s">
        <v>495</v>
      </c>
      <c r="J12" s="5" t="s">
        <v>495</v>
      </c>
      <c r="K12" s="5" t="s">
        <v>495</v>
      </c>
      <c r="L12" s="5" t="s">
        <v>495</v>
      </c>
    </row>
  </sheetData>
  <mergeCells count="8">
    <mergeCell ref="A6:A8"/>
    <mergeCell ref="K3:K4"/>
    <mergeCell ref="D3:D4"/>
    <mergeCell ref="L3:L4"/>
    <mergeCell ref="M4:M5"/>
    <mergeCell ref="I3:I4"/>
    <mergeCell ref="J3:J4"/>
    <mergeCell ref="E3:H3"/>
  </mergeCells>
  <dataValidations count="2">
    <dataValidation type="custom" allowBlank="1" showErrorMessage="1" errorTitle="Error" error="Data is of incorrect type!" sqref="D6:D8" xr:uid="{00000000-0002-0000-7201-000000000000}">
      <formula1>MOD(D6,1)=0</formula1>
    </dataValidation>
    <dataValidation type="custom" allowBlank="1" showErrorMessage="1" errorTitle="Error" error="Data is of incorrect type!" sqref="E6:L8" xr:uid="{00000000-0002-0000-7201-000001000000}">
      <formula1>ISNUMBER(E6)</formula1>
    </dataValidation>
  </dataValidations>
  <hyperlinks>
    <hyperlink ref="A1" location="'Table of Contents'!A1" display="S.27.01.01.26 - Health Catastrophe risk - Concentration accident" xr:uid="{00000000-0004-0000-7201-000000000000}"/>
  </hyperlinks>
  <pageMargins left="0.7" right="0.7" top="0.75" bottom="0.75" header="0.3" footer="0.3"/>
  <pageSetup firstPageNumber="0" orientation="portrait"/>
  <drawing r:id="rId1"/>
  <legacyDrawing r:id="rId2"/>
</worksheet>
</file>

<file path=xl/worksheets/sheet37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301-000000000000}">
  <sheetPr codeName="Sheet372">
    <pageSetUpPr autoPageBreaks="0"/>
  </sheetPr>
  <dimension ref="A1:D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7169</v>
      </c>
    </row>
    <row r="3" spans="1:4" ht="11" customHeight="1" x14ac:dyDescent="0.35">
      <c r="C3" s="3" t="s">
        <v>5277</v>
      </c>
      <c r="D3" s="33" t="s">
        <v>14</v>
      </c>
    </row>
    <row r="4" spans="1:4" ht="11" customHeight="1" x14ac:dyDescent="0.35">
      <c r="C4" s="4" t="s">
        <v>7170</v>
      </c>
      <c r="D4" s="34"/>
    </row>
    <row r="5" spans="1:4" ht="11" customHeight="1" x14ac:dyDescent="0.35">
      <c r="A5" s="7" t="s">
        <v>7171</v>
      </c>
      <c r="B5" s="4" t="s">
        <v>4864</v>
      </c>
      <c r="C5" s="6"/>
      <c r="D5" s="5" t="s">
        <v>7174</v>
      </c>
    </row>
    <row r="6" spans="1:4" ht="11" customHeight="1" x14ac:dyDescent="0.35">
      <c r="A6" s="7" t="s">
        <v>7172</v>
      </c>
      <c r="B6" s="9" t="s">
        <v>7173</v>
      </c>
      <c r="C6" s="6"/>
      <c r="D6" s="5" t="s">
        <v>7175</v>
      </c>
    </row>
  </sheetData>
  <mergeCells count="1">
    <mergeCell ref="D3:D4"/>
  </mergeCells>
  <hyperlinks>
    <hyperlink ref="A1" location="'Table of Contents'!A1" display="S.27.01.01.27 - Simplifications used" xr:uid="{00000000-0004-0000-7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301-000000000000}">
          <x14:formula1>
            <xm:f>Enumerations!$A$1127:$B$1127</xm:f>
          </x14:formula1>
          <xm:sqref>C5</xm:sqref>
        </x14:dataValidation>
      </x14:dataValidations>
    </ext>
  </extLst>
</worksheet>
</file>

<file path=xl/worksheets/sheet37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401-000000000000}">
  <sheetPr codeName="Sheet373">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7177</v>
      </c>
    </row>
    <row r="3" spans="1:4" ht="11" customHeight="1" x14ac:dyDescent="0.35">
      <c r="C3" s="3" t="s">
        <v>7178</v>
      </c>
      <c r="D3" s="33" t="s">
        <v>14</v>
      </c>
    </row>
    <row r="4" spans="1:4" ht="11" customHeight="1" x14ac:dyDescent="0.35">
      <c r="C4" s="4" t="s">
        <v>7179</v>
      </c>
      <c r="D4" s="34"/>
    </row>
    <row r="5" spans="1:4" ht="11" customHeight="1" x14ac:dyDescent="0.35">
      <c r="A5" s="7" t="s">
        <v>7180</v>
      </c>
      <c r="B5" s="9" t="s">
        <v>7181</v>
      </c>
      <c r="C5" s="6"/>
      <c r="D5" s="5" t="s">
        <v>7182</v>
      </c>
    </row>
  </sheetData>
  <mergeCells count="1">
    <mergeCell ref="D3:D4"/>
  </mergeCells>
  <dataValidations count="1">
    <dataValidation type="custom" allowBlank="1" showErrorMessage="1" errorTitle="Error" error="Data is of incorrect type!" sqref="C5" xr:uid="{00000000-0002-0000-7401-000000000000}">
      <formula1>MOD(C5,1)=0</formula1>
    </dataValidation>
  </dataValidations>
  <hyperlinks>
    <hyperlink ref="A1" location="'Table of Contents'!A1" display="S.27.01.01.28 - Number of vessels" xr:uid="{00000000-0004-0000-7401-000000000000}"/>
  </hyperlinks>
  <pageMargins left="0.7" right="0.7" top="0.75" bottom="0.75" header="0.3" footer="0.3"/>
  <pageSetup firstPageNumber="0" orientation="portrait"/>
  <drawing r:id="rId1"/>
  <legacyDrawing r:id="rId2"/>
</worksheet>
</file>

<file path=xl/worksheets/sheet37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501-000000000000}">
  <sheetPr codeName="Sheet374">
    <pageSetUpPr autoPageBreaks="0"/>
  </sheetPr>
  <dimension ref="A1:I34"/>
  <sheetViews>
    <sheetView showGridLines="0" zoomScale="80" zoomScaleNormal="80" workbookViewId="0">
      <pane xSplit="4" ySplit="6" topLeftCell="E7" activePane="bottomRight" state="frozen"/>
      <selection pane="topRight" activeCell="E1" sqref="E1"/>
      <selection pane="bottomLeft" activeCell="A7" sqref="A7"/>
      <selection pane="bottomRight"/>
    </sheetView>
  </sheetViews>
  <sheetFormatPr defaultRowHeight="14.5" x14ac:dyDescent="0.35"/>
  <cols>
    <col min="1" max="9" width="15" customWidth="1"/>
  </cols>
  <sheetData>
    <row r="1" spans="1:9" ht="11" customHeight="1" x14ac:dyDescent="0.35">
      <c r="A1" s="1" t="s">
        <v>7183</v>
      </c>
      <c r="C1" s="31" t="s">
        <v>20</v>
      </c>
    </row>
    <row r="2" spans="1:9" x14ac:dyDescent="0.35">
      <c r="C2" s="32"/>
    </row>
    <row r="3" spans="1:9" ht="10" customHeight="1" x14ac:dyDescent="0.35">
      <c r="A3" s="3" t="s">
        <v>2</v>
      </c>
      <c r="B3" s="2"/>
    </row>
    <row r="5" spans="1:9" ht="11" customHeight="1" x14ac:dyDescent="0.35">
      <c r="E5" s="3" t="s">
        <v>6640</v>
      </c>
      <c r="F5" s="3" t="s">
        <v>6641</v>
      </c>
      <c r="G5" s="3" t="s">
        <v>6642</v>
      </c>
      <c r="H5" s="33" t="s">
        <v>4941</v>
      </c>
      <c r="I5" s="33" t="s">
        <v>4942</v>
      </c>
    </row>
    <row r="6" spans="1:9" ht="11" customHeight="1" x14ac:dyDescent="0.35">
      <c r="E6" s="4" t="s">
        <v>515</v>
      </c>
      <c r="F6" s="4" t="s">
        <v>1332</v>
      </c>
      <c r="G6" s="4" t="s">
        <v>1339</v>
      </c>
      <c r="H6" s="34"/>
      <c r="I6" s="34"/>
    </row>
    <row r="7" spans="1:9" ht="11" customHeight="1" x14ac:dyDescent="0.35">
      <c r="A7" s="37" t="s">
        <v>6643</v>
      </c>
      <c r="B7" s="38" t="s">
        <v>6644</v>
      </c>
      <c r="C7" s="10"/>
      <c r="D7" s="4" t="s">
        <v>518</v>
      </c>
      <c r="E7" s="6"/>
      <c r="F7" s="6"/>
      <c r="G7" s="6"/>
      <c r="H7" s="8"/>
      <c r="I7" s="5" t="s">
        <v>5766</v>
      </c>
    </row>
    <row r="8" spans="1:9" ht="11" customHeight="1" x14ac:dyDescent="0.35">
      <c r="A8" s="36"/>
      <c r="B8" s="36"/>
      <c r="C8" s="7" t="s">
        <v>5708</v>
      </c>
      <c r="D8" s="4" t="s">
        <v>520</v>
      </c>
      <c r="E8" s="6"/>
      <c r="F8" s="6"/>
      <c r="G8" s="6"/>
      <c r="H8" s="8"/>
      <c r="I8" s="5" t="s">
        <v>5713</v>
      </c>
    </row>
    <row r="9" spans="1:9" ht="11" customHeight="1" x14ac:dyDescent="0.35">
      <c r="A9" s="36"/>
      <c r="B9" s="36"/>
      <c r="C9" s="7" t="s">
        <v>5710</v>
      </c>
      <c r="D9" s="4" t="s">
        <v>522</v>
      </c>
      <c r="E9" s="6"/>
      <c r="F9" s="6"/>
      <c r="G9" s="6"/>
      <c r="H9" s="8"/>
      <c r="I9" s="5" t="s">
        <v>5715</v>
      </c>
    </row>
    <row r="10" spans="1:9" ht="11" customHeight="1" x14ac:dyDescent="0.35">
      <c r="A10" s="36"/>
      <c r="B10" s="36"/>
      <c r="C10" s="7" t="s">
        <v>5711</v>
      </c>
      <c r="D10" s="4" t="s">
        <v>524</v>
      </c>
      <c r="E10" s="6"/>
      <c r="F10" s="6"/>
      <c r="G10" s="6"/>
      <c r="H10" s="8"/>
      <c r="I10" s="5" t="s">
        <v>5716</v>
      </c>
    </row>
    <row r="11" spans="1:9" ht="11" customHeight="1" x14ac:dyDescent="0.35">
      <c r="A11" s="36"/>
      <c r="B11" s="36"/>
      <c r="C11" s="7" t="s">
        <v>5709</v>
      </c>
      <c r="D11" s="4" t="s">
        <v>885</v>
      </c>
      <c r="E11" s="6"/>
      <c r="F11" s="6"/>
      <c r="G11" s="6"/>
      <c r="H11" s="8"/>
      <c r="I11" s="5" t="s">
        <v>5714</v>
      </c>
    </row>
    <row r="12" spans="1:9" ht="11" customHeight="1" x14ac:dyDescent="0.35">
      <c r="A12" s="36"/>
      <c r="B12" s="36"/>
      <c r="C12" s="7" t="s">
        <v>5712</v>
      </c>
      <c r="D12" s="4" t="s">
        <v>526</v>
      </c>
      <c r="E12" s="6"/>
      <c r="F12" s="6"/>
      <c r="G12" s="6"/>
      <c r="H12" s="8"/>
      <c r="I12" s="5" t="s">
        <v>5717</v>
      </c>
    </row>
    <row r="13" spans="1:9" ht="11" customHeight="1" x14ac:dyDescent="0.35">
      <c r="A13" s="36"/>
      <c r="B13" s="36"/>
      <c r="C13" s="7" t="s">
        <v>6645</v>
      </c>
      <c r="D13" s="4" t="s">
        <v>954</v>
      </c>
      <c r="E13" s="6"/>
      <c r="F13" s="6"/>
      <c r="G13" s="6"/>
      <c r="H13" s="5" t="s">
        <v>4949</v>
      </c>
      <c r="I13" s="5" t="s">
        <v>5766</v>
      </c>
    </row>
    <row r="14" spans="1:9" ht="11" customHeight="1" x14ac:dyDescent="0.35">
      <c r="A14" s="36"/>
      <c r="B14" s="37" t="s">
        <v>6646</v>
      </c>
      <c r="C14" s="36"/>
      <c r="D14" s="4" t="s">
        <v>956</v>
      </c>
      <c r="E14" s="6"/>
      <c r="F14" s="6"/>
      <c r="G14" s="6"/>
      <c r="H14" s="8"/>
      <c r="I14" s="5" t="s">
        <v>6661</v>
      </c>
    </row>
    <row r="15" spans="1:9" ht="11" customHeight="1" x14ac:dyDescent="0.35">
      <c r="A15" s="36"/>
      <c r="B15" s="38" t="s">
        <v>6647</v>
      </c>
      <c r="C15" s="10"/>
      <c r="D15" s="4" t="s">
        <v>960</v>
      </c>
      <c r="E15" s="6"/>
      <c r="F15" s="6"/>
      <c r="G15" s="6"/>
      <c r="H15" s="8"/>
      <c r="I15" s="5" t="s">
        <v>5767</v>
      </c>
    </row>
    <row r="16" spans="1:9" ht="11" customHeight="1" x14ac:dyDescent="0.35">
      <c r="A16" s="36"/>
      <c r="B16" s="36"/>
      <c r="C16" s="7" t="s">
        <v>5583</v>
      </c>
      <c r="D16" s="4" t="s">
        <v>528</v>
      </c>
      <c r="E16" s="6"/>
      <c r="F16" s="6"/>
      <c r="G16" s="6"/>
      <c r="H16" s="8"/>
      <c r="I16" s="5" t="s">
        <v>6662</v>
      </c>
    </row>
    <row r="17" spans="1:9" ht="11" customHeight="1" x14ac:dyDescent="0.35">
      <c r="A17" s="36"/>
      <c r="B17" s="36"/>
      <c r="C17" s="7" t="s">
        <v>6648</v>
      </c>
      <c r="D17" s="4" t="s">
        <v>536</v>
      </c>
      <c r="E17" s="6"/>
      <c r="F17" s="6"/>
      <c r="G17" s="6"/>
      <c r="H17" s="8"/>
      <c r="I17" s="5" t="s">
        <v>6663</v>
      </c>
    </row>
    <row r="18" spans="1:9" ht="11" customHeight="1" x14ac:dyDescent="0.35">
      <c r="A18" s="36"/>
      <c r="B18" s="36"/>
      <c r="C18" s="7" t="s">
        <v>6649</v>
      </c>
      <c r="D18" s="4" t="s">
        <v>794</v>
      </c>
      <c r="E18" s="6"/>
      <c r="F18" s="6"/>
      <c r="G18" s="6"/>
      <c r="H18" s="8"/>
      <c r="I18" s="5" t="s">
        <v>6664</v>
      </c>
    </row>
    <row r="19" spans="1:9" ht="11" customHeight="1" x14ac:dyDescent="0.35">
      <c r="A19" s="36"/>
      <c r="B19" s="36"/>
      <c r="C19" s="7" t="s">
        <v>6650</v>
      </c>
      <c r="D19" s="4" t="s">
        <v>965</v>
      </c>
      <c r="E19" s="6"/>
      <c r="F19" s="6"/>
      <c r="G19" s="6"/>
      <c r="H19" s="8"/>
      <c r="I19" s="5" t="s">
        <v>6665</v>
      </c>
    </row>
    <row r="20" spans="1:9" ht="11" customHeight="1" x14ac:dyDescent="0.35">
      <c r="A20" s="36"/>
      <c r="B20" s="36"/>
      <c r="C20" s="7" t="s">
        <v>6651</v>
      </c>
      <c r="D20" s="4" t="s">
        <v>538</v>
      </c>
      <c r="E20" s="6"/>
      <c r="F20" s="6"/>
      <c r="G20" s="6"/>
      <c r="H20" s="8"/>
      <c r="I20" s="5" t="s">
        <v>6666</v>
      </c>
    </row>
    <row r="21" spans="1:9" ht="11" customHeight="1" x14ac:dyDescent="0.35">
      <c r="A21" s="36"/>
      <c r="B21" s="36"/>
      <c r="C21" s="7" t="s">
        <v>6652</v>
      </c>
      <c r="D21" s="4" t="s">
        <v>540</v>
      </c>
      <c r="E21" s="6"/>
      <c r="F21" s="6"/>
      <c r="G21" s="6"/>
      <c r="H21" s="8"/>
      <c r="I21" s="5" t="s">
        <v>6667</v>
      </c>
    </row>
    <row r="22" spans="1:9" ht="11" customHeight="1" x14ac:dyDescent="0.35">
      <c r="A22" s="36"/>
      <c r="B22" s="36"/>
      <c r="C22" s="7" t="s">
        <v>6645</v>
      </c>
      <c r="D22" s="4" t="s">
        <v>544</v>
      </c>
      <c r="E22" s="6"/>
      <c r="F22" s="6"/>
      <c r="G22" s="6"/>
      <c r="H22" s="5" t="s">
        <v>4949</v>
      </c>
      <c r="I22" s="5" t="s">
        <v>5767</v>
      </c>
    </row>
    <row r="23" spans="1:9" ht="11" customHeight="1" x14ac:dyDescent="0.35">
      <c r="A23" s="36"/>
      <c r="B23" s="38" t="s">
        <v>6412</v>
      </c>
      <c r="C23" s="10"/>
      <c r="D23" s="4" t="s">
        <v>546</v>
      </c>
      <c r="E23" s="6"/>
      <c r="F23" s="6"/>
      <c r="G23" s="6"/>
      <c r="H23" s="8"/>
      <c r="I23" s="5" t="s">
        <v>6401</v>
      </c>
    </row>
    <row r="24" spans="1:9" ht="11" customHeight="1" x14ac:dyDescent="0.35">
      <c r="A24" s="36"/>
      <c r="B24" s="36"/>
      <c r="C24" s="7" t="s">
        <v>6645</v>
      </c>
      <c r="D24" s="4" t="s">
        <v>970</v>
      </c>
      <c r="E24" s="6"/>
      <c r="F24" s="6"/>
      <c r="G24" s="6"/>
      <c r="H24" s="5" t="s">
        <v>4949</v>
      </c>
      <c r="I24" s="5" t="s">
        <v>6401</v>
      </c>
    </row>
    <row r="25" spans="1:9" ht="11" customHeight="1" x14ac:dyDescent="0.35">
      <c r="A25" s="36"/>
      <c r="B25" s="38" t="s">
        <v>6653</v>
      </c>
      <c r="C25" s="10"/>
      <c r="D25" s="4" t="s">
        <v>548</v>
      </c>
      <c r="E25" s="6"/>
      <c r="F25" s="6"/>
      <c r="G25" s="6"/>
      <c r="H25" s="5" t="s">
        <v>4952</v>
      </c>
      <c r="I25" s="5" t="s">
        <v>5607</v>
      </c>
    </row>
    <row r="26" spans="1:9" ht="11" customHeight="1" x14ac:dyDescent="0.35">
      <c r="A26" s="36"/>
      <c r="B26" s="36"/>
      <c r="C26" s="7" t="s">
        <v>6654</v>
      </c>
      <c r="D26" s="4" t="s">
        <v>550</v>
      </c>
      <c r="E26" s="6"/>
      <c r="F26" s="6"/>
      <c r="G26" s="6"/>
      <c r="H26" s="5" t="s">
        <v>4949</v>
      </c>
      <c r="I26" s="5" t="s">
        <v>5607</v>
      </c>
    </row>
    <row r="27" spans="1:9" ht="11" customHeight="1" x14ac:dyDescent="0.35">
      <c r="A27" s="36"/>
      <c r="B27" s="37" t="s">
        <v>6655</v>
      </c>
      <c r="C27" s="36"/>
      <c r="D27" s="4" t="s">
        <v>552</v>
      </c>
      <c r="E27" s="6"/>
      <c r="F27" s="6"/>
      <c r="G27" s="6"/>
      <c r="H27" s="8"/>
      <c r="I27" s="5" t="s">
        <v>5607</v>
      </c>
    </row>
    <row r="28" spans="1:9" ht="11" customHeight="1" x14ac:dyDescent="0.35">
      <c r="A28" s="37" t="s">
        <v>6656</v>
      </c>
      <c r="B28" s="38" t="s">
        <v>6657</v>
      </c>
      <c r="C28" s="10"/>
      <c r="D28" s="4" t="s">
        <v>570</v>
      </c>
      <c r="E28" s="6"/>
      <c r="F28" s="6"/>
      <c r="G28" s="6"/>
      <c r="H28" s="8"/>
      <c r="I28" s="5" t="s">
        <v>5525</v>
      </c>
    </row>
    <row r="29" spans="1:9" ht="11" customHeight="1" x14ac:dyDescent="0.35">
      <c r="A29" s="36"/>
      <c r="B29" s="36"/>
      <c r="C29" s="7" t="s">
        <v>6658</v>
      </c>
      <c r="D29" s="4" t="s">
        <v>572</v>
      </c>
      <c r="E29" s="6"/>
      <c r="F29" s="6"/>
      <c r="G29" s="6"/>
      <c r="H29" s="8"/>
      <c r="I29" s="5" t="s">
        <v>5522</v>
      </c>
    </row>
    <row r="30" spans="1:9" ht="11" customHeight="1" x14ac:dyDescent="0.35">
      <c r="A30" s="36"/>
      <c r="B30" s="36"/>
      <c r="C30" s="7" t="s">
        <v>6659</v>
      </c>
      <c r="D30" s="4" t="s">
        <v>574</v>
      </c>
      <c r="E30" s="6"/>
      <c r="F30" s="6"/>
      <c r="G30" s="6"/>
      <c r="H30" s="8"/>
      <c r="I30" s="5" t="s">
        <v>5523</v>
      </c>
    </row>
    <row r="31" spans="1:9" ht="11" customHeight="1" x14ac:dyDescent="0.35">
      <c r="A31" s="36"/>
      <c r="B31" s="36"/>
      <c r="C31" s="7" t="s">
        <v>6660</v>
      </c>
      <c r="D31" s="4" t="s">
        <v>576</v>
      </c>
      <c r="E31" s="6"/>
      <c r="F31" s="6"/>
      <c r="G31" s="6"/>
      <c r="H31" s="8"/>
      <c r="I31" s="5" t="s">
        <v>5524</v>
      </c>
    </row>
    <row r="32" spans="1:9" ht="11" customHeight="1" x14ac:dyDescent="0.35">
      <c r="A32" s="36"/>
      <c r="B32" s="36"/>
      <c r="C32" s="7" t="s">
        <v>6654</v>
      </c>
      <c r="D32" s="4" t="s">
        <v>1417</v>
      </c>
      <c r="E32" s="6"/>
      <c r="F32" s="6"/>
      <c r="G32" s="6"/>
      <c r="H32" s="5" t="s">
        <v>4949</v>
      </c>
      <c r="I32" s="5" t="s">
        <v>5525</v>
      </c>
    </row>
    <row r="33" spans="4:7" ht="11" customHeight="1" x14ac:dyDescent="0.35">
      <c r="D33" s="5" t="s">
        <v>14</v>
      </c>
      <c r="E33" s="5" t="s">
        <v>5509</v>
      </c>
      <c r="F33" s="5" t="s">
        <v>6668</v>
      </c>
      <c r="G33" s="5" t="s">
        <v>5443</v>
      </c>
    </row>
    <row r="34" spans="4:7" ht="11" customHeight="1" x14ac:dyDescent="0.35">
      <c r="D34" s="5" t="s">
        <v>4953</v>
      </c>
      <c r="E34" s="5" t="s">
        <v>4957</v>
      </c>
      <c r="F34" s="5" t="s">
        <v>4957</v>
      </c>
      <c r="G34" s="5" t="s">
        <v>4957</v>
      </c>
    </row>
  </sheetData>
  <mergeCells count="12">
    <mergeCell ref="A28:A32"/>
    <mergeCell ref="A7:A27"/>
    <mergeCell ref="B7:B13"/>
    <mergeCell ref="B15:B22"/>
    <mergeCell ref="B28:B32"/>
    <mergeCell ref="B14:C14"/>
    <mergeCell ref="B27:C27"/>
    <mergeCell ref="H5:H6"/>
    <mergeCell ref="C1:C2"/>
    <mergeCell ref="I5:I6"/>
    <mergeCell ref="B25:B26"/>
    <mergeCell ref="B23:B24"/>
  </mergeCells>
  <dataValidations count="1">
    <dataValidation type="custom" allowBlank="1" showErrorMessage="1" errorTitle="Error" error="Data is of incorrect type!" sqref="E7:G32" xr:uid="{00000000-0002-0000-7501-000001000000}">
      <formula1>ISNUMBER(E7)</formula1>
    </dataValidation>
  </dataValidations>
  <hyperlinks>
    <hyperlink ref="A1" location="'Table of Contents'!A1" display="S.27.01.04.01 - Non-life and Health catastrophe risk - Summary" xr:uid="{00000000-0004-0000-7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501-000000000000}">
          <x14:formula1>
            <xm:f>Enumerations!$A$1128:$A$1128</xm:f>
          </x14:formula1>
          <xm:sqref>B3</xm:sqref>
        </x14:dataValidation>
      </x14:dataValidations>
    </ext>
  </extLst>
</worksheet>
</file>

<file path=xl/worksheets/sheet37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601-000000000000}">
  <sheetPr codeName="Sheet375">
    <pageSetUpPr autoPageBreaks="0"/>
  </sheetPr>
  <dimension ref="A1:N57"/>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4" width="15" customWidth="1"/>
  </cols>
  <sheetData>
    <row r="1" spans="1:14" ht="11" customHeight="1" x14ac:dyDescent="0.35">
      <c r="A1" s="1" t="s">
        <v>7184</v>
      </c>
      <c r="C1" s="31" t="s">
        <v>20</v>
      </c>
    </row>
    <row r="2" spans="1:14" x14ac:dyDescent="0.35">
      <c r="C2" s="32"/>
    </row>
    <row r="3" spans="1:14" ht="10" customHeight="1" x14ac:dyDescent="0.35">
      <c r="A3" s="3" t="s">
        <v>2</v>
      </c>
      <c r="B3" s="2"/>
    </row>
    <row r="5" spans="1:14" ht="11" customHeight="1" x14ac:dyDescent="0.35">
      <c r="D5" s="3" t="s">
        <v>6671</v>
      </c>
      <c r="E5" s="3" t="s">
        <v>6672</v>
      </c>
      <c r="F5" s="3" t="s">
        <v>6673</v>
      </c>
      <c r="G5" s="3" t="s">
        <v>6674</v>
      </c>
      <c r="H5" s="3" t="s">
        <v>6675</v>
      </c>
      <c r="I5" s="3" t="s">
        <v>6676</v>
      </c>
      <c r="J5" s="3" t="s">
        <v>6677</v>
      </c>
      <c r="K5" s="3" t="s">
        <v>6678</v>
      </c>
      <c r="L5" s="3" t="s">
        <v>6679</v>
      </c>
      <c r="M5" s="33" t="s">
        <v>4941</v>
      </c>
      <c r="N5" s="33" t="s">
        <v>6372</v>
      </c>
    </row>
    <row r="6" spans="1:14" ht="11" customHeight="1" x14ac:dyDescent="0.35">
      <c r="D6" s="4" t="s">
        <v>1554</v>
      </c>
      <c r="E6" s="4" t="s">
        <v>1348</v>
      </c>
      <c r="F6" s="4" t="s">
        <v>1276</v>
      </c>
      <c r="G6" s="4" t="s">
        <v>1278</v>
      </c>
      <c r="H6" s="4" t="s">
        <v>1280</v>
      </c>
      <c r="I6" s="4" t="s">
        <v>1353</v>
      </c>
      <c r="J6" s="4" t="s">
        <v>1588</v>
      </c>
      <c r="K6" s="4" t="s">
        <v>1590</v>
      </c>
      <c r="L6" s="4" t="s">
        <v>1370</v>
      </c>
      <c r="M6" s="34"/>
      <c r="N6" s="34"/>
    </row>
    <row r="7" spans="1:14" ht="11" customHeight="1" x14ac:dyDescent="0.35">
      <c r="A7" s="37" t="s">
        <v>6680</v>
      </c>
      <c r="B7" s="7" t="s">
        <v>6681</v>
      </c>
      <c r="C7" s="4" t="s">
        <v>584</v>
      </c>
      <c r="D7" s="12"/>
      <c r="E7" s="6"/>
      <c r="F7" s="6"/>
      <c r="G7" s="6"/>
      <c r="H7" s="6"/>
      <c r="I7" s="6"/>
      <c r="J7" s="6"/>
      <c r="K7" s="6"/>
      <c r="L7" s="6"/>
      <c r="M7" s="8"/>
      <c r="N7" s="5" t="s">
        <v>36</v>
      </c>
    </row>
    <row r="8" spans="1:14" ht="11" customHeight="1" x14ac:dyDescent="0.35">
      <c r="A8" s="36"/>
      <c r="B8" s="7" t="s">
        <v>6682</v>
      </c>
      <c r="C8" s="4" t="s">
        <v>586</v>
      </c>
      <c r="D8" s="12"/>
      <c r="E8" s="6"/>
      <c r="F8" s="6"/>
      <c r="G8" s="6"/>
      <c r="H8" s="6"/>
      <c r="I8" s="6"/>
      <c r="J8" s="6"/>
      <c r="K8" s="6"/>
      <c r="L8" s="6"/>
      <c r="M8" s="8"/>
      <c r="N8" s="5" t="s">
        <v>43</v>
      </c>
    </row>
    <row r="9" spans="1:14" ht="11" customHeight="1" x14ac:dyDescent="0.35">
      <c r="A9" s="36"/>
      <c r="B9" s="7" t="s">
        <v>6683</v>
      </c>
      <c r="C9" s="4" t="s">
        <v>805</v>
      </c>
      <c r="D9" s="12"/>
      <c r="E9" s="6"/>
      <c r="F9" s="6"/>
      <c r="G9" s="6"/>
      <c r="H9" s="6"/>
      <c r="I9" s="6"/>
      <c r="J9" s="6"/>
      <c r="K9" s="6"/>
      <c r="L9" s="6"/>
      <c r="M9" s="8"/>
      <c r="N9" s="5" t="s">
        <v>81</v>
      </c>
    </row>
    <row r="10" spans="1:14" ht="11" customHeight="1" x14ac:dyDescent="0.35">
      <c r="A10" s="36"/>
      <c r="B10" s="7" t="s">
        <v>6684</v>
      </c>
      <c r="C10" s="4" t="s">
        <v>3939</v>
      </c>
      <c r="D10" s="12"/>
      <c r="E10" s="6"/>
      <c r="F10" s="6"/>
      <c r="G10" s="6"/>
      <c r="H10" s="6"/>
      <c r="I10" s="6"/>
      <c r="J10" s="6"/>
      <c r="K10" s="6"/>
      <c r="L10" s="6"/>
      <c r="M10" s="8"/>
      <c r="N10" s="5" t="s">
        <v>6729</v>
      </c>
    </row>
    <row r="11" spans="1:14" ht="11" customHeight="1" x14ac:dyDescent="0.35">
      <c r="A11" s="36"/>
      <c r="B11" s="7" t="s">
        <v>6685</v>
      </c>
      <c r="C11" s="4" t="s">
        <v>588</v>
      </c>
      <c r="D11" s="12"/>
      <c r="E11" s="6"/>
      <c r="F11" s="6"/>
      <c r="G11" s="6"/>
      <c r="H11" s="6"/>
      <c r="I11" s="6"/>
      <c r="J11" s="6"/>
      <c r="K11" s="6"/>
      <c r="L11" s="6"/>
      <c r="M11" s="8"/>
      <c r="N11" s="5" t="s">
        <v>82</v>
      </c>
    </row>
    <row r="12" spans="1:14" ht="11" customHeight="1" x14ac:dyDescent="0.35">
      <c r="A12" s="36"/>
      <c r="B12" s="7" t="s">
        <v>6686</v>
      </c>
      <c r="C12" s="4" t="s">
        <v>6687</v>
      </c>
      <c r="D12" s="12"/>
      <c r="E12" s="6"/>
      <c r="F12" s="6"/>
      <c r="G12" s="6"/>
      <c r="H12" s="6"/>
      <c r="I12" s="6"/>
      <c r="J12" s="6"/>
      <c r="K12" s="6"/>
      <c r="L12" s="6"/>
      <c r="M12" s="8"/>
      <c r="N12" s="5" t="s">
        <v>225</v>
      </c>
    </row>
    <row r="13" spans="1:14" ht="11" customHeight="1" x14ac:dyDescent="0.35">
      <c r="A13" s="36"/>
      <c r="B13" s="7" t="s">
        <v>6688</v>
      </c>
      <c r="C13" s="4" t="s">
        <v>590</v>
      </c>
      <c r="D13" s="12"/>
      <c r="E13" s="6"/>
      <c r="F13" s="6"/>
      <c r="G13" s="6"/>
      <c r="H13" s="6"/>
      <c r="I13" s="6"/>
      <c r="J13" s="6"/>
      <c r="K13" s="6"/>
      <c r="L13" s="6"/>
      <c r="M13" s="8"/>
      <c r="N13" s="5" t="s">
        <v>6730</v>
      </c>
    </row>
    <row r="14" spans="1:14" ht="11" customHeight="1" x14ac:dyDescent="0.35">
      <c r="A14" s="36"/>
      <c r="B14" s="7" t="s">
        <v>6689</v>
      </c>
      <c r="C14" s="4" t="s">
        <v>592</v>
      </c>
      <c r="D14" s="12"/>
      <c r="E14" s="6"/>
      <c r="F14" s="6"/>
      <c r="G14" s="6"/>
      <c r="H14" s="6"/>
      <c r="I14" s="6"/>
      <c r="J14" s="6"/>
      <c r="K14" s="6"/>
      <c r="L14" s="6"/>
      <c r="M14" s="8"/>
      <c r="N14" s="5" t="s">
        <v>104</v>
      </c>
    </row>
    <row r="15" spans="1:14" ht="11" customHeight="1" x14ac:dyDescent="0.35">
      <c r="A15" s="36"/>
      <c r="B15" s="7" t="s">
        <v>6690</v>
      </c>
      <c r="C15" s="4" t="s">
        <v>5212</v>
      </c>
      <c r="D15" s="12"/>
      <c r="E15" s="6"/>
      <c r="F15" s="6"/>
      <c r="G15" s="6"/>
      <c r="H15" s="6"/>
      <c r="I15" s="6"/>
      <c r="J15" s="6"/>
      <c r="K15" s="6"/>
      <c r="L15" s="6"/>
      <c r="M15" s="8"/>
      <c r="N15" s="5" t="s">
        <v>122</v>
      </c>
    </row>
    <row r="16" spans="1:14" ht="11" customHeight="1" x14ac:dyDescent="0.35">
      <c r="A16" s="36"/>
      <c r="B16" s="7" t="s">
        <v>6691</v>
      </c>
      <c r="C16" s="4" t="s">
        <v>594</v>
      </c>
      <c r="D16" s="12"/>
      <c r="E16" s="6"/>
      <c r="F16" s="6"/>
      <c r="G16" s="6"/>
      <c r="H16" s="6"/>
      <c r="I16" s="6"/>
      <c r="J16" s="6"/>
      <c r="K16" s="6"/>
      <c r="L16" s="6"/>
      <c r="M16" s="8"/>
      <c r="N16" s="5" t="s">
        <v>123</v>
      </c>
    </row>
    <row r="17" spans="1:14" ht="11" customHeight="1" x14ac:dyDescent="0.35">
      <c r="A17" s="36"/>
      <c r="B17" s="7" t="s">
        <v>6692</v>
      </c>
      <c r="C17" s="4" t="s">
        <v>3940</v>
      </c>
      <c r="D17" s="12"/>
      <c r="E17" s="6"/>
      <c r="F17" s="6"/>
      <c r="G17" s="6"/>
      <c r="H17" s="6"/>
      <c r="I17" s="6"/>
      <c r="J17" s="6"/>
      <c r="K17" s="6"/>
      <c r="L17" s="6"/>
      <c r="M17" s="8"/>
      <c r="N17" s="5" t="s">
        <v>128</v>
      </c>
    </row>
    <row r="18" spans="1:14" ht="11" customHeight="1" x14ac:dyDescent="0.35">
      <c r="A18" s="36"/>
      <c r="B18" s="7" t="s">
        <v>6693</v>
      </c>
      <c r="C18" s="4" t="s">
        <v>922</v>
      </c>
      <c r="D18" s="12"/>
      <c r="E18" s="6"/>
      <c r="F18" s="6"/>
      <c r="G18" s="6"/>
      <c r="H18" s="6"/>
      <c r="I18" s="6"/>
      <c r="J18" s="6"/>
      <c r="K18" s="6"/>
      <c r="L18" s="6"/>
      <c r="M18" s="8"/>
      <c r="N18" s="5" t="s">
        <v>152</v>
      </c>
    </row>
    <row r="19" spans="1:14" ht="11" customHeight="1" x14ac:dyDescent="0.35">
      <c r="A19" s="36"/>
      <c r="B19" s="7" t="s">
        <v>6694</v>
      </c>
      <c r="C19" s="4" t="s">
        <v>596</v>
      </c>
      <c r="D19" s="12"/>
      <c r="E19" s="6"/>
      <c r="F19" s="6"/>
      <c r="G19" s="6"/>
      <c r="H19" s="6"/>
      <c r="I19" s="6"/>
      <c r="J19" s="6"/>
      <c r="K19" s="6"/>
      <c r="L19" s="6"/>
      <c r="M19" s="8"/>
      <c r="N19" s="5" t="s">
        <v>179</v>
      </c>
    </row>
    <row r="20" spans="1:14" ht="11" customHeight="1" x14ac:dyDescent="0.35">
      <c r="A20" s="36"/>
      <c r="B20" s="7" t="s">
        <v>6695</v>
      </c>
      <c r="C20" s="4" t="s">
        <v>598</v>
      </c>
      <c r="D20" s="12"/>
      <c r="E20" s="6"/>
      <c r="F20" s="6"/>
      <c r="G20" s="6"/>
      <c r="H20" s="6"/>
      <c r="I20" s="6"/>
      <c r="J20" s="6"/>
      <c r="K20" s="6"/>
      <c r="L20" s="6"/>
      <c r="M20" s="8"/>
      <c r="N20" s="5" t="s">
        <v>188</v>
      </c>
    </row>
    <row r="21" spans="1:14" ht="11" customHeight="1" x14ac:dyDescent="0.35">
      <c r="A21" s="36"/>
      <c r="B21" s="7" t="s">
        <v>6696</v>
      </c>
      <c r="C21" s="4" t="s">
        <v>600</v>
      </c>
      <c r="D21" s="12"/>
      <c r="E21" s="6"/>
      <c r="F21" s="6"/>
      <c r="G21" s="6"/>
      <c r="H21" s="6"/>
      <c r="I21" s="6"/>
      <c r="J21" s="6"/>
      <c r="K21" s="6"/>
      <c r="L21" s="6"/>
      <c r="M21" s="8"/>
      <c r="N21" s="5" t="s">
        <v>199</v>
      </c>
    </row>
    <row r="22" spans="1:14" ht="11" customHeight="1" x14ac:dyDescent="0.35">
      <c r="A22" s="36"/>
      <c r="B22" s="7" t="s">
        <v>6697</v>
      </c>
      <c r="C22" s="4" t="s">
        <v>6698</v>
      </c>
      <c r="D22" s="12"/>
      <c r="E22" s="6"/>
      <c r="F22" s="6"/>
      <c r="G22" s="6"/>
      <c r="H22" s="6"/>
      <c r="I22" s="6"/>
      <c r="J22" s="6"/>
      <c r="K22" s="6"/>
      <c r="L22" s="6"/>
      <c r="M22" s="8"/>
      <c r="N22" s="5" t="s">
        <v>96</v>
      </c>
    </row>
    <row r="23" spans="1:14" ht="11" customHeight="1" x14ac:dyDescent="0.35">
      <c r="A23" s="36"/>
      <c r="B23" s="7" t="s">
        <v>6699</v>
      </c>
      <c r="C23" s="4" t="s">
        <v>602</v>
      </c>
      <c r="D23" s="12"/>
      <c r="E23" s="6"/>
      <c r="F23" s="6"/>
      <c r="G23" s="6"/>
      <c r="H23" s="6"/>
      <c r="I23" s="6"/>
      <c r="J23" s="6"/>
      <c r="K23" s="6"/>
      <c r="L23" s="6"/>
      <c r="M23" s="8"/>
      <c r="N23" s="5" t="s">
        <v>231</v>
      </c>
    </row>
    <row r="24" spans="1:14" ht="11" customHeight="1" x14ac:dyDescent="0.35">
      <c r="A24" s="36"/>
      <c r="B24" s="7" t="s">
        <v>6700</v>
      </c>
      <c r="C24" s="4" t="s">
        <v>604</v>
      </c>
      <c r="D24" s="12"/>
      <c r="E24" s="6"/>
      <c r="F24" s="6"/>
      <c r="G24" s="6"/>
      <c r="H24" s="6"/>
      <c r="I24" s="6"/>
      <c r="J24" s="6"/>
      <c r="K24" s="6"/>
      <c r="L24" s="6"/>
      <c r="M24" s="8"/>
      <c r="N24" s="5" t="s">
        <v>237</v>
      </c>
    </row>
    <row r="25" spans="1:14" ht="11" customHeight="1" x14ac:dyDescent="0.35">
      <c r="A25" s="36"/>
      <c r="B25" s="7" t="s">
        <v>6701</v>
      </c>
      <c r="C25" s="4" t="s">
        <v>606</v>
      </c>
      <c r="D25" s="12"/>
      <c r="E25" s="6"/>
      <c r="F25" s="6"/>
      <c r="G25" s="6"/>
      <c r="H25" s="6"/>
      <c r="I25" s="6"/>
      <c r="J25" s="6"/>
      <c r="K25" s="6"/>
      <c r="L25" s="6"/>
      <c r="M25" s="8"/>
      <c r="N25" s="5" t="s">
        <v>257</v>
      </c>
    </row>
    <row r="26" spans="1:14" ht="11" customHeight="1" x14ac:dyDescent="0.35">
      <c r="A26" s="36"/>
      <c r="B26" s="7" t="s">
        <v>6702</v>
      </c>
      <c r="C26" s="4" t="s">
        <v>608</v>
      </c>
      <c r="D26" s="12"/>
      <c r="E26" s="6"/>
      <c r="F26" s="6"/>
      <c r="G26" s="6"/>
      <c r="H26" s="6"/>
      <c r="I26" s="6"/>
      <c r="J26" s="6"/>
      <c r="K26" s="6"/>
      <c r="L26" s="6"/>
      <c r="M26" s="8"/>
      <c r="N26" s="5" t="s">
        <v>110</v>
      </c>
    </row>
    <row r="27" spans="1:14" ht="11" customHeight="1" x14ac:dyDescent="0.35">
      <c r="A27" s="36"/>
      <c r="B27" s="7" t="s">
        <v>6703</v>
      </c>
      <c r="C27" s="4" t="s">
        <v>628</v>
      </c>
      <c r="D27" s="12"/>
      <c r="E27" s="6"/>
      <c r="F27" s="6"/>
      <c r="G27" s="6"/>
      <c r="H27" s="6"/>
      <c r="I27" s="6"/>
      <c r="J27" s="6"/>
      <c r="K27" s="6"/>
      <c r="L27" s="6"/>
      <c r="M27" s="8"/>
      <c r="N27" s="5" t="s">
        <v>162</v>
      </c>
    </row>
    <row r="28" spans="1:14" ht="11" customHeight="1" x14ac:dyDescent="0.35">
      <c r="A28" s="36"/>
      <c r="B28" s="7" t="s">
        <v>6704</v>
      </c>
      <c r="C28" s="4" t="s">
        <v>634</v>
      </c>
      <c r="D28" s="12"/>
      <c r="E28" s="6"/>
      <c r="F28" s="6"/>
      <c r="G28" s="6"/>
      <c r="H28" s="6"/>
      <c r="I28" s="6"/>
      <c r="J28" s="6"/>
      <c r="K28" s="6"/>
      <c r="L28" s="6"/>
      <c r="M28" s="8"/>
      <c r="N28" s="5" t="s">
        <v>211</v>
      </c>
    </row>
    <row r="29" spans="1:14" ht="11" customHeight="1" x14ac:dyDescent="0.35">
      <c r="A29" s="36"/>
      <c r="B29" s="7" t="s">
        <v>6705</v>
      </c>
      <c r="C29" s="4" t="s">
        <v>636</v>
      </c>
      <c r="D29" s="12"/>
      <c r="E29" s="6"/>
      <c r="F29" s="6"/>
      <c r="G29" s="6"/>
      <c r="H29" s="6"/>
      <c r="I29" s="6"/>
      <c r="J29" s="6"/>
      <c r="K29" s="6"/>
      <c r="L29" s="6"/>
      <c r="M29" s="8"/>
      <c r="N29" s="5" t="s">
        <v>203</v>
      </c>
    </row>
    <row r="30" spans="1:14" ht="11" customHeight="1" x14ac:dyDescent="0.35">
      <c r="A30" s="36"/>
      <c r="B30" s="7" t="s">
        <v>6706</v>
      </c>
      <c r="C30" s="4" t="s">
        <v>1437</v>
      </c>
      <c r="D30" s="12"/>
      <c r="E30" s="6"/>
      <c r="F30" s="6"/>
      <c r="G30" s="6"/>
      <c r="H30" s="12"/>
      <c r="I30" s="6"/>
      <c r="J30" s="6"/>
      <c r="K30" s="6"/>
      <c r="L30" s="6"/>
      <c r="M30" s="5" t="s">
        <v>4952</v>
      </c>
      <c r="N30" s="5" t="s">
        <v>6749</v>
      </c>
    </row>
    <row r="31" spans="1:14" ht="11" customHeight="1" x14ac:dyDescent="0.35">
      <c r="A31" s="36"/>
      <c r="B31" s="7" t="s">
        <v>6707</v>
      </c>
      <c r="C31" s="4" t="s">
        <v>1439</v>
      </c>
      <c r="D31" s="6"/>
      <c r="E31" s="12"/>
      <c r="F31" s="12"/>
      <c r="G31" s="12"/>
      <c r="H31" s="12"/>
      <c r="I31" s="12"/>
      <c r="J31" s="12"/>
      <c r="K31" s="12"/>
      <c r="L31" s="12"/>
      <c r="M31" s="8"/>
      <c r="N31" s="5" t="s">
        <v>6731</v>
      </c>
    </row>
    <row r="32" spans="1:14" ht="11" customHeight="1" x14ac:dyDescent="0.35">
      <c r="A32" s="36"/>
      <c r="B32" s="7" t="s">
        <v>6708</v>
      </c>
      <c r="C32" s="4" t="s">
        <v>1440</v>
      </c>
      <c r="D32" s="6"/>
      <c r="E32" s="12"/>
      <c r="F32" s="12"/>
      <c r="G32" s="12"/>
      <c r="H32" s="12"/>
      <c r="I32" s="12"/>
      <c r="J32" s="12"/>
      <c r="K32" s="12"/>
      <c r="L32" s="12"/>
      <c r="M32" s="8"/>
      <c r="N32" s="5" t="s">
        <v>6732</v>
      </c>
    </row>
    <row r="33" spans="1:14" ht="11" customHeight="1" x14ac:dyDescent="0.35">
      <c r="A33" s="36"/>
      <c r="B33" s="7" t="s">
        <v>6709</v>
      </c>
      <c r="C33" s="4" t="s">
        <v>1441</v>
      </c>
      <c r="D33" s="6"/>
      <c r="E33" s="12"/>
      <c r="F33" s="12"/>
      <c r="G33" s="12"/>
      <c r="H33" s="12"/>
      <c r="I33" s="12"/>
      <c r="J33" s="12"/>
      <c r="K33" s="12"/>
      <c r="L33" s="12"/>
      <c r="M33" s="8"/>
      <c r="N33" s="5" t="s">
        <v>6733</v>
      </c>
    </row>
    <row r="34" spans="1:14" ht="11" customHeight="1" x14ac:dyDescent="0.35">
      <c r="A34" s="36"/>
      <c r="B34" s="7" t="s">
        <v>6710</v>
      </c>
      <c r="C34" s="4" t="s">
        <v>1442</v>
      </c>
      <c r="D34" s="6"/>
      <c r="E34" s="12"/>
      <c r="F34" s="12"/>
      <c r="G34" s="12"/>
      <c r="H34" s="12"/>
      <c r="I34" s="12"/>
      <c r="J34" s="12"/>
      <c r="K34" s="12"/>
      <c r="L34" s="12"/>
      <c r="M34" s="8"/>
      <c r="N34" s="5" t="s">
        <v>6734</v>
      </c>
    </row>
    <row r="35" spans="1:14" ht="11" customHeight="1" x14ac:dyDescent="0.35">
      <c r="A35" s="36"/>
      <c r="B35" s="7" t="s">
        <v>6711</v>
      </c>
      <c r="C35" s="4" t="s">
        <v>1444</v>
      </c>
      <c r="D35" s="6"/>
      <c r="E35" s="12"/>
      <c r="F35" s="12"/>
      <c r="G35" s="12"/>
      <c r="H35" s="12"/>
      <c r="I35" s="12"/>
      <c r="J35" s="12"/>
      <c r="K35" s="12"/>
      <c r="L35" s="12"/>
      <c r="M35" s="8"/>
      <c r="N35" s="5" t="s">
        <v>6735</v>
      </c>
    </row>
    <row r="36" spans="1:14" ht="11" customHeight="1" x14ac:dyDescent="0.35">
      <c r="A36" s="36"/>
      <c r="B36" s="7" t="s">
        <v>6712</v>
      </c>
      <c r="C36" s="4" t="s">
        <v>638</v>
      </c>
      <c r="D36" s="6"/>
      <c r="E36" s="12"/>
      <c r="F36" s="12"/>
      <c r="G36" s="12"/>
      <c r="H36" s="12"/>
      <c r="I36" s="12"/>
      <c r="J36" s="12"/>
      <c r="K36" s="12"/>
      <c r="L36" s="12"/>
      <c r="M36" s="8"/>
      <c r="N36" s="5" t="s">
        <v>6736</v>
      </c>
    </row>
    <row r="37" spans="1:14" ht="11" customHeight="1" x14ac:dyDescent="0.35">
      <c r="A37" s="36"/>
      <c r="B37" s="7" t="s">
        <v>6713</v>
      </c>
      <c r="C37" s="4" t="s">
        <v>640</v>
      </c>
      <c r="D37" s="6"/>
      <c r="E37" s="12"/>
      <c r="F37" s="12"/>
      <c r="G37" s="12"/>
      <c r="H37" s="12"/>
      <c r="I37" s="12"/>
      <c r="J37" s="12"/>
      <c r="K37" s="12"/>
      <c r="L37" s="12"/>
      <c r="M37" s="8"/>
      <c r="N37" s="5" t="s">
        <v>6737</v>
      </c>
    </row>
    <row r="38" spans="1:14" ht="11" customHeight="1" x14ac:dyDescent="0.35">
      <c r="A38" s="36"/>
      <c r="B38" s="7" t="s">
        <v>6714</v>
      </c>
      <c r="C38" s="4" t="s">
        <v>642</v>
      </c>
      <c r="D38" s="6"/>
      <c r="E38" s="12"/>
      <c r="F38" s="12"/>
      <c r="G38" s="12"/>
      <c r="H38" s="12"/>
      <c r="I38" s="12"/>
      <c r="J38" s="12"/>
      <c r="K38" s="12"/>
      <c r="L38" s="12"/>
      <c r="M38" s="8"/>
      <c r="N38" s="5" t="s">
        <v>6738</v>
      </c>
    </row>
    <row r="39" spans="1:14" ht="11" customHeight="1" x14ac:dyDescent="0.35">
      <c r="A39" s="36"/>
      <c r="B39" s="7" t="s">
        <v>6715</v>
      </c>
      <c r="C39" s="4" t="s">
        <v>644</v>
      </c>
      <c r="D39" s="6"/>
      <c r="E39" s="12"/>
      <c r="F39" s="12"/>
      <c r="G39" s="12"/>
      <c r="H39" s="12"/>
      <c r="I39" s="12"/>
      <c r="J39" s="12"/>
      <c r="K39" s="12"/>
      <c r="L39" s="12"/>
      <c r="M39" s="8"/>
      <c r="N39" s="5" t="s">
        <v>6739</v>
      </c>
    </row>
    <row r="40" spans="1:14" ht="11" customHeight="1" x14ac:dyDescent="0.35">
      <c r="A40" s="36"/>
      <c r="B40" s="7" t="s">
        <v>6716</v>
      </c>
      <c r="C40" s="4" t="s">
        <v>823</v>
      </c>
      <c r="D40" s="6"/>
      <c r="E40" s="12"/>
      <c r="F40" s="12"/>
      <c r="G40" s="12"/>
      <c r="H40" s="12"/>
      <c r="I40" s="12"/>
      <c r="J40" s="12"/>
      <c r="K40" s="12"/>
      <c r="L40" s="12"/>
      <c r="M40" s="8"/>
      <c r="N40" s="5" t="s">
        <v>6740</v>
      </c>
    </row>
    <row r="41" spans="1:14" ht="11" customHeight="1" x14ac:dyDescent="0.35">
      <c r="A41" s="36"/>
      <c r="B41" s="7" t="s">
        <v>6717</v>
      </c>
      <c r="C41" s="4" t="s">
        <v>825</v>
      </c>
      <c r="D41" s="6"/>
      <c r="E41" s="12"/>
      <c r="F41" s="12"/>
      <c r="G41" s="12"/>
      <c r="H41" s="12"/>
      <c r="I41" s="12"/>
      <c r="J41" s="12"/>
      <c r="K41" s="12"/>
      <c r="L41" s="12"/>
      <c r="M41" s="8"/>
      <c r="N41" s="5" t="s">
        <v>6741</v>
      </c>
    </row>
    <row r="42" spans="1:14" ht="11" customHeight="1" x14ac:dyDescent="0.35">
      <c r="A42" s="36"/>
      <c r="B42" s="7" t="s">
        <v>6718</v>
      </c>
      <c r="C42" s="4" t="s">
        <v>827</v>
      </c>
      <c r="D42" s="6"/>
      <c r="E42" s="12"/>
      <c r="F42" s="12"/>
      <c r="G42" s="12"/>
      <c r="H42" s="12"/>
      <c r="I42" s="12"/>
      <c r="J42" s="12"/>
      <c r="K42" s="12"/>
      <c r="L42" s="12"/>
      <c r="M42" s="8"/>
      <c r="N42" s="5" t="s">
        <v>6742</v>
      </c>
    </row>
    <row r="43" spans="1:14" ht="11" customHeight="1" x14ac:dyDescent="0.35">
      <c r="A43" s="36"/>
      <c r="B43" s="7" t="s">
        <v>6719</v>
      </c>
      <c r="C43" s="4" t="s">
        <v>829</v>
      </c>
      <c r="D43" s="6"/>
      <c r="E43" s="12"/>
      <c r="F43" s="12"/>
      <c r="G43" s="12"/>
      <c r="H43" s="12"/>
      <c r="I43" s="12"/>
      <c r="J43" s="12"/>
      <c r="K43" s="12"/>
      <c r="L43" s="12"/>
      <c r="M43" s="8"/>
      <c r="N43" s="5" t="s">
        <v>6743</v>
      </c>
    </row>
    <row r="44" spans="1:14" ht="11" customHeight="1" x14ac:dyDescent="0.35">
      <c r="A44" s="36"/>
      <c r="B44" s="7" t="s">
        <v>6720</v>
      </c>
      <c r="C44" s="4" t="s">
        <v>646</v>
      </c>
      <c r="D44" s="6"/>
      <c r="E44" s="12"/>
      <c r="F44" s="12"/>
      <c r="G44" s="12"/>
      <c r="H44" s="12"/>
      <c r="I44" s="12"/>
      <c r="J44" s="12"/>
      <c r="K44" s="12"/>
      <c r="L44" s="12"/>
      <c r="M44" s="8"/>
      <c r="N44" s="5" t="s">
        <v>6744</v>
      </c>
    </row>
    <row r="45" spans="1:14" ht="11" customHeight="1" x14ac:dyDescent="0.35">
      <c r="A45" s="36"/>
      <c r="B45" s="7" t="s">
        <v>6721</v>
      </c>
      <c r="C45" s="4" t="s">
        <v>648</v>
      </c>
      <c r="D45" s="6"/>
      <c r="E45" s="12"/>
      <c r="F45" s="12"/>
      <c r="G45" s="12"/>
      <c r="H45" s="12"/>
      <c r="I45" s="12"/>
      <c r="J45" s="12"/>
      <c r="K45" s="12"/>
      <c r="L45" s="12"/>
      <c r="M45" s="8"/>
      <c r="N45" s="5" t="s">
        <v>6745</v>
      </c>
    </row>
    <row r="46" spans="1:14" ht="11" customHeight="1" x14ac:dyDescent="0.35">
      <c r="A46" s="36"/>
      <c r="B46" s="7" t="s">
        <v>6722</v>
      </c>
      <c r="C46" s="4" t="s">
        <v>650</v>
      </c>
      <c r="D46" s="6"/>
      <c r="E46" s="12"/>
      <c r="F46" s="12"/>
      <c r="G46" s="12"/>
      <c r="H46" s="12"/>
      <c r="I46" s="12"/>
      <c r="J46" s="12"/>
      <c r="K46" s="12"/>
      <c r="L46" s="12"/>
      <c r="M46" s="8"/>
      <c r="N46" s="5" t="s">
        <v>6746</v>
      </c>
    </row>
    <row r="47" spans="1:14" ht="11" customHeight="1" x14ac:dyDescent="0.35">
      <c r="A47" s="36"/>
      <c r="B47" s="7" t="s">
        <v>6723</v>
      </c>
      <c r="C47" s="4" t="s">
        <v>652</v>
      </c>
      <c r="D47" s="6"/>
      <c r="E47" s="12"/>
      <c r="F47" s="12"/>
      <c r="G47" s="12"/>
      <c r="H47" s="12"/>
      <c r="I47" s="12"/>
      <c r="J47" s="12"/>
      <c r="K47" s="12"/>
      <c r="L47" s="12"/>
      <c r="M47" s="8"/>
      <c r="N47" s="5" t="s">
        <v>6747</v>
      </c>
    </row>
    <row r="48" spans="1:14" ht="11" customHeight="1" x14ac:dyDescent="0.35">
      <c r="A48" s="36"/>
      <c r="B48" s="7" t="s">
        <v>6724</v>
      </c>
      <c r="C48" s="4" t="s">
        <v>831</v>
      </c>
      <c r="D48" s="6"/>
      <c r="E48" s="12"/>
      <c r="F48" s="12"/>
      <c r="G48" s="12"/>
      <c r="H48" s="12"/>
      <c r="I48" s="12"/>
      <c r="J48" s="12"/>
      <c r="K48" s="12"/>
      <c r="L48" s="12"/>
      <c r="M48" s="8"/>
      <c r="N48" s="5" t="s">
        <v>6748</v>
      </c>
    </row>
    <row r="49" spans="1:14" ht="11" customHeight="1" x14ac:dyDescent="0.35">
      <c r="A49" s="36"/>
      <c r="B49" s="7" t="s">
        <v>6725</v>
      </c>
      <c r="C49" s="4" t="s">
        <v>1452</v>
      </c>
      <c r="D49" s="6"/>
      <c r="E49" s="12"/>
      <c r="F49" s="12"/>
      <c r="G49" s="12"/>
      <c r="H49" s="12"/>
      <c r="I49" s="6"/>
      <c r="J49" s="6"/>
      <c r="K49" s="6"/>
      <c r="L49" s="6"/>
      <c r="M49" s="5" t="s">
        <v>4952</v>
      </c>
      <c r="N49" s="5" t="s">
        <v>6750</v>
      </c>
    </row>
    <row r="50" spans="1:14" ht="11" customHeight="1" x14ac:dyDescent="0.35">
      <c r="A50" s="36"/>
      <c r="B50" s="7" t="s">
        <v>6726</v>
      </c>
      <c r="C50" s="4" t="s">
        <v>1454</v>
      </c>
      <c r="D50" s="12"/>
      <c r="E50" s="12"/>
      <c r="F50" s="12"/>
      <c r="G50" s="12"/>
      <c r="H50" s="12"/>
      <c r="I50" s="6"/>
      <c r="J50" s="6"/>
      <c r="K50" s="6"/>
      <c r="L50" s="6"/>
      <c r="M50" s="5" t="s">
        <v>4952</v>
      </c>
      <c r="N50" s="8"/>
    </row>
    <row r="51" spans="1:14" ht="11" customHeight="1" x14ac:dyDescent="0.35">
      <c r="A51" s="36"/>
      <c r="B51" s="7" t="s">
        <v>6727</v>
      </c>
      <c r="C51" s="4" t="s">
        <v>1456</v>
      </c>
      <c r="D51" s="12"/>
      <c r="E51" s="12"/>
      <c r="F51" s="12"/>
      <c r="G51" s="12"/>
      <c r="H51" s="12"/>
      <c r="I51" s="6"/>
      <c r="J51" s="12"/>
      <c r="K51" s="12"/>
      <c r="L51" s="6"/>
      <c r="M51" s="5" t="s">
        <v>4949</v>
      </c>
      <c r="N51" s="8"/>
    </row>
    <row r="52" spans="1:14" ht="11" customHeight="1" x14ac:dyDescent="0.35">
      <c r="A52" s="36"/>
      <c r="B52" s="7" t="s">
        <v>6728</v>
      </c>
      <c r="C52" s="4" t="s">
        <v>1458</v>
      </c>
      <c r="D52" s="12"/>
      <c r="E52" s="12"/>
      <c r="F52" s="12"/>
      <c r="G52" s="12"/>
      <c r="H52" s="12"/>
      <c r="I52" s="6"/>
      <c r="J52" s="12"/>
      <c r="K52" s="12"/>
      <c r="L52" s="6"/>
      <c r="M52" s="8"/>
      <c r="N52" s="8"/>
    </row>
    <row r="53" spans="1:14" ht="11" customHeight="1" x14ac:dyDescent="0.35">
      <c r="C53" s="5" t="s">
        <v>14</v>
      </c>
      <c r="D53" s="5" t="s">
        <v>5658</v>
      </c>
      <c r="E53" s="5" t="s">
        <v>5602</v>
      </c>
      <c r="F53" s="5" t="s">
        <v>6753</v>
      </c>
      <c r="G53" s="5" t="s">
        <v>6752</v>
      </c>
      <c r="H53" s="5" t="s">
        <v>6751</v>
      </c>
      <c r="I53" s="5" t="s">
        <v>5509</v>
      </c>
      <c r="J53" s="5" t="s">
        <v>6755</v>
      </c>
      <c r="K53" s="5" t="s">
        <v>6756</v>
      </c>
      <c r="L53" s="5" t="s">
        <v>5443</v>
      </c>
    </row>
    <row r="54" spans="1:14" ht="11" customHeight="1" x14ac:dyDescent="0.35">
      <c r="C54" s="5" t="s">
        <v>4953</v>
      </c>
      <c r="D54" s="8"/>
      <c r="E54" s="8"/>
      <c r="F54" s="8"/>
      <c r="G54" s="8"/>
      <c r="H54" s="8"/>
      <c r="I54" s="5" t="s">
        <v>4957</v>
      </c>
      <c r="J54" s="5" t="s">
        <v>4957</v>
      </c>
      <c r="K54" s="5" t="s">
        <v>4957</v>
      </c>
      <c r="L54" s="5" t="s">
        <v>4957</v>
      </c>
    </row>
    <row r="55" spans="1:14" ht="11" customHeight="1" x14ac:dyDescent="0.35">
      <c r="C55" s="5" t="s">
        <v>1750</v>
      </c>
      <c r="D55" s="5" t="s">
        <v>6757</v>
      </c>
      <c r="E55" s="8"/>
      <c r="F55" s="8"/>
      <c r="G55" s="8"/>
      <c r="H55" s="8"/>
      <c r="I55" s="8"/>
      <c r="J55" s="8"/>
      <c r="K55" s="8"/>
      <c r="L55" s="8"/>
    </row>
    <row r="56" spans="1:14" ht="11" customHeight="1" x14ac:dyDescent="0.35">
      <c r="C56" s="5" t="s">
        <v>1572</v>
      </c>
      <c r="D56" s="5" t="s">
        <v>6227</v>
      </c>
      <c r="E56" s="8"/>
      <c r="F56" s="5" t="s">
        <v>6754</v>
      </c>
      <c r="G56" s="8"/>
      <c r="H56" s="8"/>
      <c r="I56" s="8"/>
      <c r="J56" s="8"/>
      <c r="K56" s="8"/>
      <c r="L56" s="8"/>
    </row>
    <row r="57" spans="1:14" ht="11" customHeight="1" x14ac:dyDescent="0.35">
      <c r="C57" s="5" t="s">
        <v>493</v>
      </c>
      <c r="D57" s="5" t="s">
        <v>495</v>
      </c>
      <c r="E57" s="5" t="s">
        <v>495</v>
      </c>
      <c r="F57" s="5" t="s">
        <v>495</v>
      </c>
      <c r="G57" s="5" t="s">
        <v>495</v>
      </c>
      <c r="H57" s="8"/>
      <c r="I57" s="5" t="s">
        <v>495</v>
      </c>
      <c r="J57" s="5" t="s">
        <v>495</v>
      </c>
      <c r="K57" s="5" t="s">
        <v>495</v>
      </c>
      <c r="L57" s="5" t="s">
        <v>495</v>
      </c>
    </row>
  </sheetData>
  <mergeCells count="4">
    <mergeCell ref="M5:M6"/>
    <mergeCell ref="N5:N6"/>
    <mergeCell ref="C1:C2"/>
    <mergeCell ref="A7:A52"/>
  </mergeCells>
  <dataValidations count="1">
    <dataValidation type="custom" allowBlank="1" showErrorMessage="1" errorTitle="Error" error="Data is of incorrect type!" sqref="I7:L52 D7:G52" xr:uid="{00000000-0002-0000-7601-000001000000}">
      <formula1>ISNUMBER(D7)</formula1>
    </dataValidation>
  </dataValidations>
  <hyperlinks>
    <hyperlink ref="A1" location="'Table of Contents'!A1" display="S.27.01.04.02 - Natural Catastrophe risk - Windstorm" xr:uid="{00000000-0004-0000-7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7601-000000000000}">
          <x14:formula1>
            <xm:f>Enumerations!$A$1129:$A$1129</xm:f>
          </x14:formula1>
          <xm:sqref>B3</xm:sqref>
        </x14:dataValidation>
        <x14:dataValidation type="list" allowBlank="1" showErrorMessage="1" errorTitle="Error" error="Data is of incorrect type!" xr:uid="{00000000-0002-0000-7601-000005000000}">
          <x14:formula1>
            <xm:f>Enumerations!$A$1130:$B$1130</xm:f>
          </x14:formula1>
          <xm:sqref>H7:H52</xm:sqref>
        </x14:dataValidation>
      </x14:dataValidations>
    </ext>
  </extLst>
</worksheet>
</file>

<file path=xl/worksheets/sheet37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701-000000000000}">
  <sheetPr codeName="Sheet376">
    <pageSetUpPr autoPageBreaks="0"/>
  </sheetPr>
  <dimension ref="A1:M53"/>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3" width="15" customWidth="1"/>
  </cols>
  <sheetData>
    <row r="1" spans="1:13" ht="11" customHeight="1" x14ac:dyDescent="0.35">
      <c r="A1" s="1" t="s">
        <v>7186</v>
      </c>
      <c r="C1" s="31" t="s">
        <v>20</v>
      </c>
    </row>
    <row r="2" spans="1:13" x14ac:dyDescent="0.35">
      <c r="C2" s="32"/>
    </row>
    <row r="3" spans="1:13" ht="10" customHeight="1" x14ac:dyDescent="0.35">
      <c r="A3" s="3" t="s">
        <v>2</v>
      </c>
      <c r="B3" s="2"/>
    </row>
    <row r="5" spans="1:13" ht="11" customHeight="1" x14ac:dyDescent="0.35">
      <c r="D5" s="3" t="s">
        <v>6671</v>
      </c>
      <c r="E5" s="3" t="s">
        <v>6672</v>
      </c>
      <c r="F5" s="3" t="s">
        <v>6673</v>
      </c>
      <c r="G5" s="3" t="s">
        <v>6674</v>
      </c>
      <c r="H5" s="3" t="s">
        <v>6676</v>
      </c>
      <c r="I5" s="3" t="s">
        <v>6677</v>
      </c>
      <c r="J5" s="3" t="s">
        <v>6678</v>
      </c>
      <c r="K5" s="3" t="s">
        <v>6679</v>
      </c>
      <c r="L5" s="33" t="s">
        <v>4941</v>
      </c>
      <c r="M5" s="33" t="s">
        <v>6372</v>
      </c>
    </row>
    <row r="6" spans="1:13" ht="11" customHeight="1" x14ac:dyDescent="0.35">
      <c r="D6" s="4" t="s">
        <v>1818</v>
      </c>
      <c r="E6" s="4" t="s">
        <v>1820</v>
      </c>
      <c r="F6" s="4" t="s">
        <v>1822</v>
      </c>
      <c r="G6" s="4" t="s">
        <v>1824</v>
      </c>
      <c r="H6" s="4" t="s">
        <v>1966</v>
      </c>
      <c r="I6" s="4" t="s">
        <v>1967</v>
      </c>
      <c r="J6" s="4" t="s">
        <v>2007</v>
      </c>
      <c r="K6" s="4" t="s">
        <v>1826</v>
      </c>
      <c r="L6" s="34"/>
      <c r="M6" s="34"/>
    </row>
    <row r="7" spans="1:13" ht="11" customHeight="1" x14ac:dyDescent="0.35">
      <c r="A7" s="37" t="s">
        <v>6762</v>
      </c>
      <c r="B7" s="7" t="s">
        <v>6681</v>
      </c>
      <c r="C7" s="4" t="s">
        <v>1460</v>
      </c>
      <c r="D7" s="12"/>
      <c r="E7" s="6"/>
      <c r="F7" s="6"/>
      <c r="G7" s="6"/>
      <c r="H7" s="6"/>
      <c r="I7" s="6"/>
      <c r="J7" s="6"/>
      <c r="K7" s="6"/>
      <c r="L7" s="8"/>
      <c r="M7" s="5" t="s">
        <v>36</v>
      </c>
    </row>
    <row r="8" spans="1:13" ht="11" customHeight="1" x14ac:dyDescent="0.35">
      <c r="A8" s="36"/>
      <c r="B8" s="7" t="s">
        <v>6682</v>
      </c>
      <c r="C8" s="4" t="s">
        <v>1462</v>
      </c>
      <c r="D8" s="12"/>
      <c r="E8" s="6"/>
      <c r="F8" s="6"/>
      <c r="G8" s="6"/>
      <c r="H8" s="6"/>
      <c r="I8" s="6"/>
      <c r="J8" s="6"/>
      <c r="K8" s="6"/>
      <c r="L8" s="8"/>
      <c r="M8" s="5" t="s">
        <v>43</v>
      </c>
    </row>
    <row r="9" spans="1:13" ht="11" customHeight="1" x14ac:dyDescent="0.35">
      <c r="A9" s="36"/>
      <c r="B9" s="7" t="s">
        <v>6763</v>
      </c>
      <c r="C9" s="4" t="s">
        <v>1464</v>
      </c>
      <c r="D9" s="12"/>
      <c r="E9" s="6"/>
      <c r="F9" s="6"/>
      <c r="G9" s="6"/>
      <c r="H9" s="6"/>
      <c r="I9" s="6"/>
      <c r="J9" s="6"/>
      <c r="K9" s="6"/>
      <c r="L9" s="8"/>
      <c r="M9" s="5" t="s">
        <v>56</v>
      </c>
    </row>
    <row r="10" spans="1:13" ht="11" customHeight="1" x14ac:dyDescent="0.35">
      <c r="A10" s="36"/>
      <c r="B10" s="7" t="s">
        <v>6764</v>
      </c>
      <c r="C10" s="4" t="s">
        <v>1466</v>
      </c>
      <c r="D10" s="12"/>
      <c r="E10" s="6"/>
      <c r="F10" s="6"/>
      <c r="G10" s="6"/>
      <c r="H10" s="6"/>
      <c r="I10" s="6"/>
      <c r="J10" s="6"/>
      <c r="K10" s="6"/>
      <c r="L10" s="8"/>
      <c r="M10" s="5" t="s">
        <v>77</v>
      </c>
    </row>
    <row r="11" spans="1:13" ht="11" customHeight="1" x14ac:dyDescent="0.35">
      <c r="A11" s="36"/>
      <c r="B11" s="7" t="s">
        <v>6765</v>
      </c>
      <c r="C11" s="4" t="s">
        <v>1468</v>
      </c>
      <c r="D11" s="12"/>
      <c r="E11" s="6"/>
      <c r="F11" s="6"/>
      <c r="G11" s="6"/>
      <c r="H11" s="6"/>
      <c r="I11" s="6"/>
      <c r="J11" s="6"/>
      <c r="K11" s="6"/>
      <c r="L11" s="8"/>
      <c r="M11" s="5" t="s">
        <v>80</v>
      </c>
    </row>
    <row r="12" spans="1:13" ht="11" customHeight="1" x14ac:dyDescent="0.35">
      <c r="A12" s="36"/>
      <c r="B12" s="7" t="s">
        <v>6683</v>
      </c>
      <c r="C12" s="4" t="s">
        <v>1470</v>
      </c>
      <c r="D12" s="12"/>
      <c r="E12" s="6"/>
      <c r="F12" s="6"/>
      <c r="G12" s="6"/>
      <c r="H12" s="6"/>
      <c r="I12" s="6"/>
      <c r="J12" s="6"/>
      <c r="K12" s="6"/>
      <c r="L12" s="8"/>
      <c r="M12" s="5" t="s">
        <v>81</v>
      </c>
    </row>
    <row r="13" spans="1:13" ht="11" customHeight="1" x14ac:dyDescent="0.35">
      <c r="A13" s="36"/>
      <c r="B13" s="7" t="s">
        <v>6684</v>
      </c>
      <c r="C13" s="4" t="s">
        <v>6205</v>
      </c>
      <c r="D13" s="12"/>
      <c r="E13" s="6"/>
      <c r="F13" s="6"/>
      <c r="G13" s="6"/>
      <c r="H13" s="6"/>
      <c r="I13" s="6"/>
      <c r="J13" s="6"/>
      <c r="K13" s="6"/>
      <c r="L13" s="8"/>
      <c r="M13" s="5" t="s">
        <v>6729</v>
      </c>
    </row>
    <row r="14" spans="1:13" ht="11" customHeight="1" x14ac:dyDescent="0.35">
      <c r="A14" s="36"/>
      <c r="B14" s="7" t="s">
        <v>6688</v>
      </c>
      <c r="C14" s="4" t="s">
        <v>1472</v>
      </c>
      <c r="D14" s="12"/>
      <c r="E14" s="6"/>
      <c r="F14" s="6"/>
      <c r="G14" s="6"/>
      <c r="H14" s="6"/>
      <c r="I14" s="6"/>
      <c r="J14" s="6"/>
      <c r="K14" s="6"/>
      <c r="L14" s="8"/>
      <c r="M14" s="5" t="s">
        <v>6730</v>
      </c>
    </row>
    <row r="15" spans="1:13" ht="11" customHeight="1" x14ac:dyDescent="0.35">
      <c r="A15" s="36"/>
      <c r="B15" s="7" t="s">
        <v>6689</v>
      </c>
      <c r="C15" s="4" t="s">
        <v>1840</v>
      </c>
      <c r="D15" s="12"/>
      <c r="E15" s="6"/>
      <c r="F15" s="6"/>
      <c r="G15" s="6"/>
      <c r="H15" s="6"/>
      <c r="I15" s="6"/>
      <c r="J15" s="6"/>
      <c r="K15" s="6"/>
      <c r="L15" s="8"/>
      <c r="M15" s="5" t="s">
        <v>104</v>
      </c>
    </row>
    <row r="16" spans="1:13" ht="11" customHeight="1" x14ac:dyDescent="0.35">
      <c r="A16" s="36"/>
      <c r="B16" s="7" t="s">
        <v>6766</v>
      </c>
      <c r="C16" s="4" t="s">
        <v>1841</v>
      </c>
      <c r="D16" s="12"/>
      <c r="E16" s="6"/>
      <c r="F16" s="6"/>
      <c r="G16" s="6"/>
      <c r="H16" s="6"/>
      <c r="I16" s="6"/>
      <c r="J16" s="6"/>
      <c r="K16" s="6"/>
      <c r="L16" s="8"/>
      <c r="M16" s="5" t="s">
        <v>107</v>
      </c>
    </row>
    <row r="17" spans="1:13" ht="11" customHeight="1" x14ac:dyDescent="0.35">
      <c r="A17" s="36"/>
      <c r="B17" s="7" t="s">
        <v>6690</v>
      </c>
      <c r="C17" s="4" t="s">
        <v>1842</v>
      </c>
      <c r="D17" s="12"/>
      <c r="E17" s="6"/>
      <c r="F17" s="6"/>
      <c r="G17" s="6"/>
      <c r="H17" s="6"/>
      <c r="I17" s="6"/>
      <c r="J17" s="6"/>
      <c r="K17" s="6"/>
      <c r="L17" s="8"/>
      <c r="M17" s="5" t="s">
        <v>122</v>
      </c>
    </row>
    <row r="18" spans="1:13" ht="11" customHeight="1" x14ac:dyDescent="0.35">
      <c r="A18" s="36"/>
      <c r="B18" s="7" t="s">
        <v>6767</v>
      </c>
      <c r="C18" s="4" t="s">
        <v>1843</v>
      </c>
      <c r="D18" s="12"/>
      <c r="E18" s="6"/>
      <c r="F18" s="6"/>
      <c r="G18" s="6"/>
      <c r="H18" s="6"/>
      <c r="I18" s="6"/>
      <c r="J18" s="6"/>
      <c r="K18" s="6"/>
      <c r="L18" s="8"/>
      <c r="M18" s="5" t="s">
        <v>6776</v>
      </c>
    </row>
    <row r="19" spans="1:13" ht="11" customHeight="1" x14ac:dyDescent="0.35">
      <c r="A19" s="36"/>
      <c r="B19" s="7" t="s">
        <v>6768</v>
      </c>
      <c r="C19" s="4" t="s">
        <v>924</v>
      </c>
      <c r="D19" s="12"/>
      <c r="E19" s="6"/>
      <c r="F19" s="6"/>
      <c r="G19" s="6"/>
      <c r="H19" s="6"/>
      <c r="I19" s="6"/>
      <c r="J19" s="6"/>
      <c r="K19" s="6"/>
      <c r="L19" s="8"/>
      <c r="M19" s="5" t="s">
        <v>160</v>
      </c>
    </row>
    <row r="20" spans="1:13" ht="11" customHeight="1" x14ac:dyDescent="0.35">
      <c r="A20" s="36"/>
      <c r="B20" s="7" t="s">
        <v>6769</v>
      </c>
      <c r="C20" s="4" t="s">
        <v>926</v>
      </c>
      <c r="D20" s="12"/>
      <c r="E20" s="6"/>
      <c r="F20" s="6"/>
      <c r="G20" s="6"/>
      <c r="H20" s="6"/>
      <c r="I20" s="6"/>
      <c r="J20" s="6"/>
      <c r="K20" s="6"/>
      <c r="L20" s="8"/>
      <c r="M20" s="5" t="s">
        <v>200</v>
      </c>
    </row>
    <row r="21" spans="1:13" ht="11" customHeight="1" x14ac:dyDescent="0.35">
      <c r="A21" s="36"/>
      <c r="B21" s="7" t="s">
        <v>6770</v>
      </c>
      <c r="C21" s="4" t="s">
        <v>6210</v>
      </c>
      <c r="D21" s="12"/>
      <c r="E21" s="6"/>
      <c r="F21" s="6"/>
      <c r="G21" s="6"/>
      <c r="H21" s="6"/>
      <c r="I21" s="6"/>
      <c r="J21" s="6"/>
      <c r="K21" s="6"/>
      <c r="L21" s="8"/>
      <c r="M21" s="5" t="s">
        <v>204</v>
      </c>
    </row>
    <row r="22" spans="1:13" ht="11" customHeight="1" x14ac:dyDescent="0.35">
      <c r="A22" s="36"/>
      <c r="B22" s="7" t="s">
        <v>6771</v>
      </c>
      <c r="C22" s="4" t="s">
        <v>928</v>
      </c>
      <c r="D22" s="12"/>
      <c r="E22" s="6"/>
      <c r="F22" s="6"/>
      <c r="G22" s="6"/>
      <c r="H22" s="6"/>
      <c r="I22" s="6"/>
      <c r="J22" s="6"/>
      <c r="K22" s="6"/>
      <c r="L22" s="8"/>
      <c r="M22" s="5" t="s">
        <v>224</v>
      </c>
    </row>
    <row r="23" spans="1:13" ht="11" customHeight="1" x14ac:dyDescent="0.35">
      <c r="A23" s="36"/>
      <c r="B23" s="7" t="s">
        <v>6686</v>
      </c>
      <c r="C23" s="4" t="s">
        <v>656</v>
      </c>
      <c r="D23" s="12"/>
      <c r="E23" s="6"/>
      <c r="F23" s="6"/>
      <c r="G23" s="6"/>
      <c r="H23" s="6"/>
      <c r="I23" s="6"/>
      <c r="J23" s="6"/>
      <c r="K23" s="6"/>
      <c r="L23" s="8"/>
      <c r="M23" s="5" t="s">
        <v>225</v>
      </c>
    </row>
    <row r="24" spans="1:13" ht="11" customHeight="1" x14ac:dyDescent="0.35">
      <c r="A24" s="36"/>
      <c r="B24" s="7" t="s">
        <v>6702</v>
      </c>
      <c r="C24" s="4" t="s">
        <v>1474</v>
      </c>
      <c r="D24" s="12"/>
      <c r="E24" s="6"/>
      <c r="F24" s="6"/>
      <c r="G24" s="6"/>
      <c r="H24" s="6"/>
      <c r="I24" s="6"/>
      <c r="J24" s="6"/>
      <c r="K24" s="6"/>
      <c r="L24" s="8"/>
      <c r="M24" s="5" t="s">
        <v>110</v>
      </c>
    </row>
    <row r="25" spans="1:13" ht="11" customHeight="1" x14ac:dyDescent="0.35">
      <c r="A25" s="36"/>
      <c r="B25" s="7" t="s">
        <v>6703</v>
      </c>
      <c r="C25" s="4" t="s">
        <v>1845</v>
      </c>
      <c r="D25" s="12"/>
      <c r="E25" s="6"/>
      <c r="F25" s="6"/>
      <c r="G25" s="6"/>
      <c r="H25" s="6"/>
      <c r="I25" s="6"/>
      <c r="J25" s="6"/>
      <c r="K25" s="6"/>
      <c r="L25" s="8"/>
      <c r="M25" s="5" t="s">
        <v>162</v>
      </c>
    </row>
    <row r="26" spans="1:13" ht="11" customHeight="1" x14ac:dyDescent="0.35">
      <c r="A26" s="36"/>
      <c r="B26" s="7" t="s">
        <v>6704</v>
      </c>
      <c r="C26" s="4" t="s">
        <v>1795</v>
      </c>
      <c r="D26" s="12"/>
      <c r="E26" s="6"/>
      <c r="F26" s="6"/>
      <c r="G26" s="6"/>
      <c r="H26" s="6"/>
      <c r="I26" s="6"/>
      <c r="J26" s="6"/>
      <c r="K26" s="6"/>
      <c r="L26" s="8"/>
      <c r="M26" s="5" t="s">
        <v>211</v>
      </c>
    </row>
    <row r="27" spans="1:13" ht="11" customHeight="1" x14ac:dyDescent="0.35">
      <c r="A27" s="36"/>
      <c r="B27" s="7" t="s">
        <v>6772</v>
      </c>
      <c r="C27" s="4" t="s">
        <v>1846</v>
      </c>
      <c r="D27" s="12"/>
      <c r="E27" s="6"/>
      <c r="F27" s="6"/>
      <c r="G27" s="6"/>
      <c r="H27" s="6"/>
      <c r="I27" s="6"/>
      <c r="J27" s="6"/>
      <c r="K27" s="6"/>
      <c r="L27" s="5" t="s">
        <v>4952</v>
      </c>
      <c r="M27" s="5" t="s">
        <v>6781</v>
      </c>
    </row>
    <row r="28" spans="1:13" ht="11" customHeight="1" x14ac:dyDescent="0.35">
      <c r="A28" s="36"/>
      <c r="B28" s="7" t="s">
        <v>6707</v>
      </c>
      <c r="C28" s="4" t="s">
        <v>1797</v>
      </c>
      <c r="D28" s="6"/>
      <c r="E28" s="12"/>
      <c r="F28" s="12"/>
      <c r="G28" s="12"/>
      <c r="H28" s="12"/>
      <c r="I28" s="12"/>
      <c r="J28" s="12"/>
      <c r="K28" s="12"/>
      <c r="L28" s="8"/>
      <c r="M28" s="5" t="s">
        <v>6777</v>
      </c>
    </row>
    <row r="29" spans="1:13" ht="11" customHeight="1" x14ac:dyDescent="0.35">
      <c r="A29" s="36"/>
      <c r="B29" s="7" t="s">
        <v>6708</v>
      </c>
      <c r="C29" s="4" t="s">
        <v>5493</v>
      </c>
      <c r="D29" s="6"/>
      <c r="E29" s="12"/>
      <c r="F29" s="12"/>
      <c r="G29" s="12"/>
      <c r="H29" s="12"/>
      <c r="I29" s="12"/>
      <c r="J29" s="12"/>
      <c r="K29" s="12"/>
      <c r="L29" s="8"/>
      <c r="M29" s="5" t="s">
        <v>6778</v>
      </c>
    </row>
    <row r="30" spans="1:13" ht="11" customHeight="1" x14ac:dyDescent="0.35">
      <c r="A30" s="36"/>
      <c r="B30" s="7" t="s">
        <v>6709</v>
      </c>
      <c r="C30" s="4" t="s">
        <v>6211</v>
      </c>
      <c r="D30" s="6"/>
      <c r="E30" s="12"/>
      <c r="F30" s="12"/>
      <c r="G30" s="12"/>
      <c r="H30" s="12"/>
      <c r="I30" s="12"/>
      <c r="J30" s="12"/>
      <c r="K30" s="12"/>
      <c r="L30" s="8"/>
      <c r="M30" s="5" t="s">
        <v>6779</v>
      </c>
    </row>
    <row r="31" spans="1:13" ht="11" customHeight="1" x14ac:dyDescent="0.35">
      <c r="A31" s="36"/>
      <c r="B31" s="7" t="s">
        <v>6710</v>
      </c>
      <c r="C31" s="4" t="s">
        <v>6212</v>
      </c>
      <c r="D31" s="6"/>
      <c r="E31" s="12"/>
      <c r="F31" s="12"/>
      <c r="G31" s="12"/>
      <c r="H31" s="12"/>
      <c r="I31" s="12"/>
      <c r="J31" s="12"/>
      <c r="K31" s="12"/>
      <c r="L31" s="8"/>
      <c r="M31" s="5" t="s">
        <v>6780</v>
      </c>
    </row>
    <row r="32" spans="1:13" ht="11" customHeight="1" x14ac:dyDescent="0.35">
      <c r="A32" s="36"/>
      <c r="B32" s="7" t="s">
        <v>6711</v>
      </c>
      <c r="C32" s="4" t="s">
        <v>6213</v>
      </c>
      <c r="D32" s="6"/>
      <c r="E32" s="12"/>
      <c r="F32" s="12"/>
      <c r="G32" s="12"/>
      <c r="H32" s="12"/>
      <c r="I32" s="12"/>
      <c r="J32" s="12"/>
      <c r="K32" s="12"/>
      <c r="L32" s="8"/>
      <c r="M32" s="5" t="s">
        <v>6735</v>
      </c>
    </row>
    <row r="33" spans="1:13" ht="11" customHeight="1" x14ac:dyDescent="0.35">
      <c r="A33" s="36"/>
      <c r="B33" s="7" t="s">
        <v>6712</v>
      </c>
      <c r="C33" s="4" t="s">
        <v>6214</v>
      </c>
      <c r="D33" s="6"/>
      <c r="E33" s="12"/>
      <c r="F33" s="12"/>
      <c r="G33" s="12"/>
      <c r="H33" s="12"/>
      <c r="I33" s="12"/>
      <c r="J33" s="12"/>
      <c r="K33" s="12"/>
      <c r="L33" s="8"/>
      <c r="M33" s="5" t="s">
        <v>6736</v>
      </c>
    </row>
    <row r="34" spans="1:13" ht="11" customHeight="1" x14ac:dyDescent="0.35">
      <c r="A34" s="36"/>
      <c r="B34" s="7" t="s">
        <v>6713</v>
      </c>
      <c r="C34" s="4" t="s">
        <v>1847</v>
      </c>
      <c r="D34" s="6"/>
      <c r="E34" s="12"/>
      <c r="F34" s="12"/>
      <c r="G34" s="12"/>
      <c r="H34" s="12"/>
      <c r="I34" s="12"/>
      <c r="J34" s="12"/>
      <c r="K34" s="12"/>
      <c r="L34" s="8"/>
      <c r="M34" s="5" t="s">
        <v>6737</v>
      </c>
    </row>
    <row r="35" spans="1:13" ht="11" customHeight="1" x14ac:dyDescent="0.35">
      <c r="A35" s="36"/>
      <c r="B35" s="7" t="s">
        <v>6714</v>
      </c>
      <c r="C35" s="4" t="s">
        <v>6215</v>
      </c>
      <c r="D35" s="6"/>
      <c r="E35" s="12"/>
      <c r="F35" s="12"/>
      <c r="G35" s="12"/>
      <c r="H35" s="12"/>
      <c r="I35" s="12"/>
      <c r="J35" s="12"/>
      <c r="K35" s="12"/>
      <c r="L35" s="8"/>
      <c r="M35" s="5" t="s">
        <v>6738</v>
      </c>
    </row>
    <row r="36" spans="1:13" ht="11" customHeight="1" x14ac:dyDescent="0.35">
      <c r="A36" s="36"/>
      <c r="B36" s="7" t="s">
        <v>6715</v>
      </c>
      <c r="C36" s="4" t="s">
        <v>6216</v>
      </c>
      <c r="D36" s="6"/>
      <c r="E36" s="12"/>
      <c r="F36" s="12"/>
      <c r="G36" s="12"/>
      <c r="H36" s="12"/>
      <c r="I36" s="12"/>
      <c r="J36" s="12"/>
      <c r="K36" s="12"/>
      <c r="L36" s="8"/>
      <c r="M36" s="5" t="s">
        <v>6739</v>
      </c>
    </row>
    <row r="37" spans="1:13" ht="11" customHeight="1" x14ac:dyDescent="0.35">
      <c r="A37" s="36"/>
      <c r="B37" s="7" t="s">
        <v>6716</v>
      </c>
      <c r="C37" s="4" t="s">
        <v>6217</v>
      </c>
      <c r="D37" s="6"/>
      <c r="E37" s="12"/>
      <c r="F37" s="12"/>
      <c r="G37" s="12"/>
      <c r="H37" s="12"/>
      <c r="I37" s="12"/>
      <c r="J37" s="12"/>
      <c r="K37" s="12"/>
      <c r="L37" s="8"/>
      <c r="M37" s="5" t="s">
        <v>6740</v>
      </c>
    </row>
    <row r="38" spans="1:13" ht="11" customHeight="1" x14ac:dyDescent="0.35">
      <c r="A38" s="36"/>
      <c r="B38" s="7" t="s">
        <v>6717</v>
      </c>
      <c r="C38" s="4" t="s">
        <v>6218</v>
      </c>
      <c r="D38" s="6"/>
      <c r="E38" s="12"/>
      <c r="F38" s="12"/>
      <c r="G38" s="12"/>
      <c r="H38" s="12"/>
      <c r="I38" s="12"/>
      <c r="J38" s="12"/>
      <c r="K38" s="12"/>
      <c r="L38" s="8"/>
      <c r="M38" s="5" t="s">
        <v>6741</v>
      </c>
    </row>
    <row r="39" spans="1:13" ht="11" customHeight="1" x14ac:dyDescent="0.35">
      <c r="A39" s="36"/>
      <c r="B39" s="7" t="s">
        <v>6718</v>
      </c>
      <c r="C39" s="4" t="s">
        <v>6219</v>
      </c>
      <c r="D39" s="6"/>
      <c r="E39" s="12"/>
      <c r="F39" s="12"/>
      <c r="G39" s="12"/>
      <c r="H39" s="12"/>
      <c r="I39" s="12"/>
      <c r="J39" s="12"/>
      <c r="K39" s="12"/>
      <c r="L39" s="8"/>
      <c r="M39" s="5" t="s">
        <v>6742</v>
      </c>
    </row>
    <row r="40" spans="1:13" ht="11" customHeight="1" x14ac:dyDescent="0.35">
      <c r="A40" s="36"/>
      <c r="B40" s="7" t="s">
        <v>6719</v>
      </c>
      <c r="C40" s="4" t="s">
        <v>6220</v>
      </c>
      <c r="D40" s="6"/>
      <c r="E40" s="12"/>
      <c r="F40" s="12"/>
      <c r="G40" s="12"/>
      <c r="H40" s="12"/>
      <c r="I40" s="12"/>
      <c r="J40" s="12"/>
      <c r="K40" s="12"/>
      <c r="L40" s="8"/>
      <c r="M40" s="5" t="s">
        <v>6743</v>
      </c>
    </row>
    <row r="41" spans="1:13" ht="11" customHeight="1" x14ac:dyDescent="0.35">
      <c r="A41" s="36"/>
      <c r="B41" s="7" t="s">
        <v>6720</v>
      </c>
      <c r="C41" s="4" t="s">
        <v>6221</v>
      </c>
      <c r="D41" s="6"/>
      <c r="E41" s="12"/>
      <c r="F41" s="12"/>
      <c r="G41" s="12"/>
      <c r="H41" s="12"/>
      <c r="I41" s="12"/>
      <c r="J41" s="12"/>
      <c r="K41" s="12"/>
      <c r="L41" s="8"/>
      <c r="M41" s="5" t="s">
        <v>6744</v>
      </c>
    </row>
    <row r="42" spans="1:13" ht="11" customHeight="1" x14ac:dyDescent="0.35">
      <c r="A42" s="36"/>
      <c r="B42" s="7" t="s">
        <v>6721</v>
      </c>
      <c r="C42" s="4" t="s">
        <v>6222</v>
      </c>
      <c r="D42" s="6"/>
      <c r="E42" s="12"/>
      <c r="F42" s="12"/>
      <c r="G42" s="12"/>
      <c r="H42" s="12"/>
      <c r="I42" s="12"/>
      <c r="J42" s="12"/>
      <c r="K42" s="12"/>
      <c r="L42" s="8"/>
      <c r="M42" s="5" t="s">
        <v>6745</v>
      </c>
    </row>
    <row r="43" spans="1:13" ht="11" customHeight="1" x14ac:dyDescent="0.35">
      <c r="A43" s="36"/>
      <c r="B43" s="7" t="s">
        <v>6722</v>
      </c>
      <c r="C43" s="4" t="s">
        <v>6223</v>
      </c>
      <c r="D43" s="6"/>
      <c r="E43" s="12"/>
      <c r="F43" s="12"/>
      <c r="G43" s="12"/>
      <c r="H43" s="12"/>
      <c r="I43" s="12"/>
      <c r="J43" s="12"/>
      <c r="K43" s="12"/>
      <c r="L43" s="8"/>
      <c r="M43" s="5" t="s">
        <v>6746</v>
      </c>
    </row>
    <row r="44" spans="1:13" ht="11" customHeight="1" x14ac:dyDescent="0.35">
      <c r="A44" s="36"/>
      <c r="B44" s="7" t="s">
        <v>6723</v>
      </c>
      <c r="C44" s="4" t="s">
        <v>5507</v>
      </c>
      <c r="D44" s="6"/>
      <c r="E44" s="12"/>
      <c r="F44" s="12"/>
      <c r="G44" s="12"/>
      <c r="H44" s="12"/>
      <c r="I44" s="12"/>
      <c r="J44" s="12"/>
      <c r="K44" s="12"/>
      <c r="L44" s="8"/>
      <c r="M44" s="5" t="s">
        <v>6747</v>
      </c>
    </row>
    <row r="45" spans="1:13" ht="11" customHeight="1" x14ac:dyDescent="0.35">
      <c r="A45" s="36"/>
      <c r="B45" s="7" t="s">
        <v>6724</v>
      </c>
      <c r="C45" s="4" t="s">
        <v>1849</v>
      </c>
      <c r="D45" s="6"/>
      <c r="E45" s="12"/>
      <c r="F45" s="12"/>
      <c r="G45" s="12"/>
      <c r="H45" s="12"/>
      <c r="I45" s="12"/>
      <c r="J45" s="12"/>
      <c r="K45" s="12"/>
      <c r="L45" s="8"/>
      <c r="M45" s="5" t="s">
        <v>6748</v>
      </c>
    </row>
    <row r="46" spans="1:13" ht="11" customHeight="1" x14ac:dyDescent="0.35">
      <c r="A46" s="36"/>
      <c r="B46" s="7" t="s">
        <v>6773</v>
      </c>
      <c r="C46" s="4" t="s">
        <v>6241</v>
      </c>
      <c r="D46" s="6"/>
      <c r="E46" s="12"/>
      <c r="F46" s="12"/>
      <c r="G46" s="12"/>
      <c r="H46" s="6"/>
      <c r="I46" s="6"/>
      <c r="J46" s="6"/>
      <c r="K46" s="6"/>
      <c r="L46" s="5" t="s">
        <v>4952</v>
      </c>
      <c r="M46" s="5" t="s">
        <v>6782</v>
      </c>
    </row>
    <row r="47" spans="1:13" ht="11" customHeight="1" x14ac:dyDescent="0.35">
      <c r="A47" s="36"/>
      <c r="B47" s="7" t="s">
        <v>6774</v>
      </c>
      <c r="C47" s="4" t="s">
        <v>6242</v>
      </c>
      <c r="D47" s="12"/>
      <c r="E47" s="12"/>
      <c r="F47" s="12"/>
      <c r="G47" s="12"/>
      <c r="H47" s="6"/>
      <c r="I47" s="6"/>
      <c r="J47" s="6"/>
      <c r="K47" s="6"/>
      <c r="L47" s="5" t="s">
        <v>4952</v>
      </c>
      <c r="M47" s="8"/>
    </row>
    <row r="48" spans="1:13" ht="11" customHeight="1" x14ac:dyDescent="0.35">
      <c r="A48" s="36"/>
      <c r="B48" s="7" t="s">
        <v>6727</v>
      </c>
      <c r="C48" s="4" t="s">
        <v>6243</v>
      </c>
      <c r="D48" s="12"/>
      <c r="E48" s="12"/>
      <c r="F48" s="12"/>
      <c r="G48" s="12"/>
      <c r="H48" s="6"/>
      <c r="I48" s="12"/>
      <c r="J48" s="12"/>
      <c r="K48" s="6"/>
      <c r="L48" s="5" t="s">
        <v>4949</v>
      </c>
      <c r="M48" s="8"/>
    </row>
    <row r="49" spans="1:13" ht="11" customHeight="1" x14ac:dyDescent="0.35">
      <c r="A49" s="36"/>
      <c r="B49" s="7" t="s">
        <v>6775</v>
      </c>
      <c r="C49" s="4" t="s">
        <v>6244</v>
      </c>
      <c r="D49" s="12"/>
      <c r="E49" s="12"/>
      <c r="F49" s="12"/>
      <c r="G49" s="12"/>
      <c r="H49" s="6"/>
      <c r="I49" s="12"/>
      <c r="J49" s="12"/>
      <c r="K49" s="6"/>
      <c r="L49" s="8"/>
      <c r="M49" s="8"/>
    </row>
    <row r="50" spans="1:13" ht="11" customHeight="1" x14ac:dyDescent="0.35">
      <c r="C50" s="5" t="s">
        <v>14</v>
      </c>
      <c r="D50" s="5" t="s">
        <v>5658</v>
      </c>
      <c r="E50" s="5" t="s">
        <v>5602</v>
      </c>
      <c r="F50" s="5" t="s">
        <v>6753</v>
      </c>
      <c r="G50" s="5" t="s">
        <v>6752</v>
      </c>
      <c r="H50" s="5" t="s">
        <v>5509</v>
      </c>
      <c r="I50" s="5" t="s">
        <v>6755</v>
      </c>
      <c r="J50" s="5" t="s">
        <v>6756</v>
      </c>
      <c r="K50" s="5" t="s">
        <v>5443</v>
      </c>
    </row>
    <row r="51" spans="1:13" ht="11" customHeight="1" x14ac:dyDescent="0.35">
      <c r="C51" s="5" t="s">
        <v>4953</v>
      </c>
      <c r="D51" s="8"/>
      <c r="E51" s="8"/>
      <c r="F51" s="8"/>
      <c r="G51" s="8"/>
      <c r="H51" s="5" t="s">
        <v>4957</v>
      </c>
      <c r="I51" s="5" t="s">
        <v>4957</v>
      </c>
      <c r="J51" s="5" t="s">
        <v>4957</v>
      </c>
      <c r="K51" s="5" t="s">
        <v>4957</v>
      </c>
    </row>
    <row r="52" spans="1:13" ht="11" customHeight="1" x14ac:dyDescent="0.35">
      <c r="C52" s="5" t="s">
        <v>1750</v>
      </c>
      <c r="D52" s="5" t="s">
        <v>6757</v>
      </c>
      <c r="E52" s="8"/>
      <c r="F52" s="8"/>
      <c r="G52" s="8"/>
      <c r="H52" s="8"/>
      <c r="I52" s="8"/>
      <c r="J52" s="8"/>
      <c r="K52" s="8"/>
    </row>
    <row r="53" spans="1:13" ht="11" customHeight="1" x14ac:dyDescent="0.35">
      <c r="C53" s="5" t="s">
        <v>1572</v>
      </c>
      <c r="D53" s="5" t="s">
        <v>6227</v>
      </c>
      <c r="E53" s="8"/>
      <c r="F53" s="5" t="s">
        <v>6754</v>
      </c>
      <c r="G53" s="8"/>
      <c r="H53" s="8"/>
      <c r="I53" s="8"/>
      <c r="J53" s="8"/>
      <c r="K53" s="8"/>
    </row>
  </sheetData>
  <mergeCells count="4">
    <mergeCell ref="C1:C2"/>
    <mergeCell ref="A7:A49"/>
    <mergeCell ref="M5:M6"/>
    <mergeCell ref="L5:L6"/>
  </mergeCells>
  <dataValidations count="1">
    <dataValidation type="custom" allowBlank="1" showErrorMessage="1" errorTitle="Error" error="Data is of incorrect type!" sqref="D7:K49" xr:uid="{00000000-0002-0000-7701-000001000000}">
      <formula1>ISNUMBER(D7)</formula1>
    </dataValidation>
  </dataValidations>
  <hyperlinks>
    <hyperlink ref="A1" location="'Table of Contents'!A1" display="S.27.01.04.03 - Natural Catastrophe risk - Earthquake" xr:uid="{00000000-0004-0000-7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701-000000000000}">
          <x14:formula1>
            <xm:f>Enumerations!$A$1131:$A$1131</xm:f>
          </x14:formula1>
          <xm:sqref>B3</xm:sqref>
        </x14:dataValidation>
      </x14:dataValidations>
    </ext>
  </extLst>
</worksheet>
</file>

<file path=xl/worksheets/sheet37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801-000000000000}">
  <sheetPr codeName="Sheet377">
    <pageSetUpPr autoPageBreaks="0"/>
  </sheetPr>
  <dimension ref="A1:N55"/>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4" width="15" customWidth="1"/>
  </cols>
  <sheetData>
    <row r="1" spans="1:14" ht="11" customHeight="1" x14ac:dyDescent="0.35">
      <c r="A1" s="1" t="s">
        <v>7188</v>
      </c>
      <c r="C1" s="31" t="s">
        <v>20</v>
      </c>
    </row>
    <row r="2" spans="1:14" x14ac:dyDescent="0.35">
      <c r="C2" s="32"/>
    </row>
    <row r="3" spans="1:14" ht="10" customHeight="1" x14ac:dyDescent="0.35">
      <c r="A3" s="3" t="s">
        <v>2</v>
      </c>
      <c r="B3" s="2"/>
    </row>
    <row r="5" spans="1:14" ht="11" customHeight="1" x14ac:dyDescent="0.35">
      <c r="D5" s="3" t="s">
        <v>6671</v>
      </c>
      <c r="E5" s="3" t="s">
        <v>6672</v>
      </c>
      <c r="F5" s="3" t="s">
        <v>6673</v>
      </c>
      <c r="G5" s="3" t="s">
        <v>6674</v>
      </c>
      <c r="H5" s="3" t="s">
        <v>6675</v>
      </c>
      <c r="I5" s="3" t="s">
        <v>6676</v>
      </c>
      <c r="J5" s="3" t="s">
        <v>6677</v>
      </c>
      <c r="K5" s="3" t="s">
        <v>6678</v>
      </c>
      <c r="L5" s="3" t="s">
        <v>6679</v>
      </c>
      <c r="M5" s="33" t="s">
        <v>4941</v>
      </c>
      <c r="N5" s="33" t="s">
        <v>6372</v>
      </c>
    </row>
    <row r="6" spans="1:14" ht="11" customHeight="1" x14ac:dyDescent="0.35">
      <c r="D6" s="4" t="s">
        <v>1890</v>
      </c>
      <c r="E6" s="4" t="s">
        <v>1892</v>
      </c>
      <c r="F6" s="4" t="s">
        <v>1894</v>
      </c>
      <c r="G6" s="4" t="s">
        <v>1896</v>
      </c>
      <c r="H6" s="4" t="s">
        <v>1898</v>
      </c>
      <c r="I6" s="4" t="s">
        <v>1900</v>
      </c>
      <c r="J6" s="4" t="s">
        <v>1903</v>
      </c>
      <c r="K6" s="4" t="s">
        <v>1905</v>
      </c>
      <c r="L6" s="4" t="s">
        <v>2015</v>
      </c>
      <c r="M6" s="34"/>
      <c r="N6" s="34"/>
    </row>
    <row r="7" spans="1:14" ht="11" customHeight="1" x14ac:dyDescent="0.35">
      <c r="A7" s="37" t="s">
        <v>6785</v>
      </c>
      <c r="B7" s="7" t="s">
        <v>6681</v>
      </c>
      <c r="C7" s="4" t="s">
        <v>6245</v>
      </c>
      <c r="D7" s="12"/>
      <c r="E7" s="6"/>
      <c r="F7" s="6"/>
      <c r="G7" s="6"/>
      <c r="H7" s="6"/>
      <c r="I7" s="6"/>
      <c r="J7" s="6"/>
      <c r="K7" s="6"/>
      <c r="L7" s="6"/>
      <c r="M7" s="8"/>
      <c r="N7" s="5" t="s">
        <v>36</v>
      </c>
    </row>
    <row r="8" spans="1:14" ht="11" customHeight="1" x14ac:dyDescent="0.35">
      <c r="A8" s="36"/>
      <c r="B8" s="7" t="s">
        <v>6682</v>
      </c>
      <c r="C8" s="4" t="s">
        <v>6246</v>
      </c>
      <c r="D8" s="12"/>
      <c r="E8" s="6"/>
      <c r="F8" s="6"/>
      <c r="G8" s="6"/>
      <c r="H8" s="6"/>
      <c r="I8" s="6"/>
      <c r="J8" s="6"/>
      <c r="K8" s="6"/>
      <c r="L8" s="6"/>
      <c r="M8" s="8"/>
      <c r="N8" s="5" t="s">
        <v>43</v>
      </c>
    </row>
    <row r="9" spans="1:14" ht="11" customHeight="1" x14ac:dyDescent="0.35">
      <c r="A9" s="36"/>
      <c r="B9" s="7" t="s">
        <v>6763</v>
      </c>
      <c r="C9" s="4" t="s">
        <v>6247</v>
      </c>
      <c r="D9" s="12"/>
      <c r="E9" s="6"/>
      <c r="F9" s="6"/>
      <c r="G9" s="6"/>
      <c r="H9" s="6"/>
      <c r="I9" s="6"/>
      <c r="J9" s="6"/>
      <c r="K9" s="6"/>
      <c r="L9" s="6"/>
      <c r="M9" s="8"/>
      <c r="N9" s="5" t="s">
        <v>56</v>
      </c>
    </row>
    <row r="10" spans="1:14" ht="11" customHeight="1" x14ac:dyDescent="0.35">
      <c r="A10" s="36"/>
      <c r="B10" s="7" t="s">
        <v>6683</v>
      </c>
      <c r="C10" s="4" t="s">
        <v>6248</v>
      </c>
      <c r="D10" s="12"/>
      <c r="E10" s="6"/>
      <c r="F10" s="6"/>
      <c r="G10" s="6"/>
      <c r="H10" s="6"/>
      <c r="I10" s="6"/>
      <c r="J10" s="6"/>
      <c r="K10" s="6"/>
      <c r="L10" s="6"/>
      <c r="M10" s="8"/>
      <c r="N10" s="5" t="s">
        <v>81</v>
      </c>
    </row>
    <row r="11" spans="1:14" ht="11" customHeight="1" x14ac:dyDescent="0.35">
      <c r="A11" s="36"/>
      <c r="B11" s="7" t="s">
        <v>6786</v>
      </c>
      <c r="C11" s="4" t="s">
        <v>6787</v>
      </c>
      <c r="D11" s="12"/>
      <c r="E11" s="6"/>
      <c r="F11" s="6"/>
      <c r="G11" s="6"/>
      <c r="H11" s="6"/>
      <c r="I11" s="6"/>
      <c r="J11" s="6"/>
      <c r="K11" s="6"/>
      <c r="L11" s="6"/>
      <c r="M11" s="8"/>
      <c r="N11" s="5" t="s">
        <v>82</v>
      </c>
    </row>
    <row r="12" spans="1:14" ht="11" customHeight="1" x14ac:dyDescent="0.35">
      <c r="A12" s="36"/>
      <c r="B12" s="7" t="s">
        <v>6788</v>
      </c>
      <c r="C12" s="4" t="s">
        <v>6789</v>
      </c>
      <c r="D12" s="12"/>
      <c r="E12" s="6"/>
      <c r="F12" s="6"/>
      <c r="G12" s="6"/>
      <c r="H12" s="6"/>
      <c r="I12" s="6"/>
      <c r="J12" s="6"/>
      <c r="K12" s="6"/>
      <c r="L12" s="6"/>
      <c r="M12" s="8"/>
      <c r="N12" s="5" t="s">
        <v>96</v>
      </c>
    </row>
    <row r="13" spans="1:14" ht="11" customHeight="1" x14ac:dyDescent="0.35">
      <c r="A13" s="36"/>
      <c r="B13" s="7" t="s">
        <v>6693</v>
      </c>
      <c r="C13" s="4" t="s">
        <v>7190</v>
      </c>
      <c r="D13" s="12"/>
      <c r="E13" s="6"/>
      <c r="F13" s="6"/>
      <c r="G13" s="6"/>
      <c r="H13" s="6"/>
      <c r="I13" s="6"/>
      <c r="J13" s="6"/>
      <c r="K13" s="6"/>
      <c r="L13" s="6"/>
      <c r="M13" s="8"/>
      <c r="N13" s="5" t="s">
        <v>152</v>
      </c>
    </row>
    <row r="14" spans="1:14" ht="11" customHeight="1" x14ac:dyDescent="0.35">
      <c r="A14" s="36"/>
      <c r="B14" s="7" t="s">
        <v>6684</v>
      </c>
      <c r="C14" s="4" t="s">
        <v>1851</v>
      </c>
      <c r="D14" s="12"/>
      <c r="E14" s="6"/>
      <c r="F14" s="6"/>
      <c r="G14" s="6"/>
      <c r="H14" s="6"/>
      <c r="I14" s="6"/>
      <c r="J14" s="6"/>
      <c r="K14" s="6"/>
      <c r="L14" s="6"/>
      <c r="M14" s="8"/>
      <c r="N14" s="5" t="s">
        <v>6729</v>
      </c>
    </row>
    <row r="15" spans="1:14" ht="11" customHeight="1" x14ac:dyDescent="0.35">
      <c r="A15" s="36"/>
      <c r="B15" s="7" t="s">
        <v>6688</v>
      </c>
      <c r="C15" s="4" t="s">
        <v>6249</v>
      </c>
      <c r="D15" s="12"/>
      <c r="E15" s="6"/>
      <c r="F15" s="6"/>
      <c r="G15" s="6"/>
      <c r="H15" s="6"/>
      <c r="I15" s="6"/>
      <c r="J15" s="6"/>
      <c r="K15" s="6"/>
      <c r="L15" s="6"/>
      <c r="M15" s="8"/>
      <c r="N15" s="5" t="s">
        <v>6730</v>
      </c>
    </row>
    <row r="16" spans="1:14" ht="11" customHeight="1" x14ac:dyDescent="0.35">
      <c r="A16" s="36"/>
      <c r="B16" s="7" t="s">
        <v>6689</v>
      </c>
      <c r="C16" s="4" t="s">
        <v>6250</v>
      </c>
      <c r="D16" s="12"/>
      <c r="E16" s="6"/>
      <c r="F16" s="6"/>
      <c r="G16" s="6"/>
      <c r="H16" s="6"/>
      <c r="I16" s="6"/>
      <c r="J16" s="6"/>
      <c r="K16" s="6"/>
      <c r="L16" s="6"/>
      <c r="M16" s="8"/>
      <c r="N16" s="5" t="s">
        <v>104</v>
      </c>
    </row>
    <row r="17" spans="1:14" ht="11" customHeight="1" x14ac:dyDescent="0.35">
      <c r="A17" s="36"/>
      <c r="B17" s="7" t="s">
        <v>6694</v>
      </c>
      <c r="C17" s="4" t="s">
        <v>6791</v>
      </c>
      <c r="D17" s="12"/>
      <c r="E17" s="6"/>
      <c r="F17" s="6"/>
      <c r="G17" s="6"/>
      <c r="H17" s="6"/>
      <c r="I17" s="6"/>
      <c r="J17" s="6"/>
      <c r="K17" s="6"/>
      <c r="L17" s="6"/>
      <c r="M17" s="8"/>
      <c r="N17" s="5" t="s">
        <v>179</v>
      </c>
    </row>
    <row r="18" spans="1:14" ht="11" customHeight="1" x14ac:dyDescent="0.35">
      <c r="A18" s="36"/>
      <c r="B18" s="7" t="s">
        <v>6792</v>
      </c>
      <c r="C18" s="4" t="s">
        <v>6793</v>
      </c>
      <c r="D18" s="12"/>
      <c r="E18" s="6"/>
      <c r="F18" s="6"/>
      <c r="G18" s="6"/>
      <c r="H18" s="6"/>
      <c r="I18" s="6"/>
      <c r="J18" s="6"/>
      <c r="K18" s="6"/>
      <c r="L18" s="6"/>
      <c r="M18" s="8"/>
      <c r="N18" s="5" t="s">
        <v>188</v>
      </c>
    </row>
    <row r="19" spans="1:14" ht="11" customHeight="1" x14ac:dyDescent="0.35">
      <c r="A19" s="36"/>
      <c r="B19" s="7" t="s">
        <v>6690</v>
      </c>
      <c r="C19" s="4" t="s">
        <v>6251</v>
      </c>
      <c r="D19" s="12"/>
      <c r="E19" s="6"/>
      <c r="F19" s="6"/>
      <c r="G19" s="6"/>
      <c r="H19" s="6"/>
      <c r="I19" s="6"/>
      <c r="J19" s="6"/>
      <c r="K19" s="6"/>
      <c r="L19" s="6"/>
      <c r="M19" s="8"/>
      <c r="N19" s="5" t="s">
        <v>122</v>
      </c>
    </row>
    <row r="20" spans="1:14" ht="11" customHeight="1" x14ac:dyDescent="0.35">
      <c r="A20" s="36"/>
      <c r="B20" s="7" t="s">
        <v>6692</v>
      </c>
      <c r="C20" s="4" t="s">
        <v>6794</v>
      </c>
      <c r="D20" s="12"/>
      <c r="E20" s="6"/>
      <c r="F20" s="6"/>
      <c r="G20" s="6"/>
      <c r="H20" s="6"/>
      <c r="I20" s="6"/>
      <c r="J20" s="6"/>
      <c r="K20" s="6"/>
      <c r="L20" s="6"/>
      <c r="M20" s="8"/>
      <c r="N20" s="5" t="s">
        <v>128</v>
      </c>
    </row>
    <row r="21" spans="1:14" ht="11" customHeight="1" x14ac:dyDescent="0.35">
      <c r="A21" s="36"/>
      <c r="B21" s="7" t="s">
        <v>6767</v>
      </c>
      <c r="C21" s="4" t="s">
        <v>6252</v>
      </c>
      <c r="D21" s="12"/>
      <c r="E21" s="6"/>
      <c r="F21" s="6"/>
      <c r="G21" s="6"/>
      <c r="H21" s="6"/>
      <c r="I21" s="6"/>
      <c r="J21" s="6"/>
      <c r="K21" s="6"/>
      <c r="L21" s="6"/>
      <c r="M21" s="8"/>
      <c r="N21" s="5" t="s">
        <v>6776</v>
      </c>
    </row>
    <row r="22" spans="1:14" ht="11" customHeight="1" x14ac:dyDescent="0.35">
      <c r="A22" s="36"/>
      <c r="B22" s="7" t="s">
        <v>6696</v>
      </c>
      <c r="C22" s="4" t="s">
        <v>6253</v>
      </c>
      <c r="D22" s="12"/>
      <c r="E22" s="6"/>
      <c r="F22" s="6"/>
      <c r="G22" s="6"/>
      <c r="H22" s="6"/>
      <c r="I22" s="6"/>
      <c r="J22" s="6"/>
      <c r="K22" s="6"/>
      <c r="L22" s="6"/>
      <c r="M22" s="8"/>
      <c r="N22" s="5" t="s">
        <v>199</v>
      </c>
    </row>
    <row r="23" spans="1:14" ht="11" customHeight="1" x14ac:dyDescent="0.35">
      <c r="A23" s="36"/>
      <c r="B23" s="7" t="s">
        <v>6770</v>
      </c>
      <c r="C23" s="4" t="s">
        <v>6254</v>
      </c>
      <c r="D23" s="12"/>
      <c r="E23" s="6"/>
      <c r="F23" s="6"/>
      <c r="G23" s="6"/>
      <c r="H23" s="6"/>
      <c r="I23" s="6"/>
      <c r="J23" s="6"/>
      <c r="K23" s="6"/>
      <c r="L23" s="6"/>
      <c r="M23" s="8"/>
      <c r="N23" s="5" t="s">
        <v>204</v>
      </c>
    </row>
    <row r="24" spans="1:14" ht="11" customHeight="1" x14ac:dyDescent="0.35">
      <c r="A24" s="36"/>
      <c r="B24" s="7" t="s">
        <v>6771</v>
      </c>
      <c r="C24" s="4" t="s">
        <v>6255</v>
      </c>
      <c r="D24" s="12"/>
      <c r="E24" s="6"/>
      <c r="F24" s="6"/>
      <c r="G24" s="6"/>
      <c r="H24" s="6"/>
      <c r="I24" s="6"/>
      <c r="J24" s="6"/>
      <c r="K24" s="6"/>
      <c r="L24" s="6"/>
      <c r="M24" s="8"/>
      <c r="N24" s="5" t="s">
        <v>224</v>
      </c>
    </row>
    <row r="25" spans="1:14" ht="11" customHeight="1" x14ac:dyDescent="0.35">
      <c r="A25" s="36"/>
      <c r="B25" s="7" t="s">
        <v>6686</v>
      </c>
      <c r="C25" s="4" t="s">
        <v>6256</v>
      </c>
      <c r="D25" s="12"/>
      <c r="E25" s="6"/>
      <c r="F25" s="6"/>
      <c r="G25" s="6"/>
      <c r="H25" s="6"/>
      <c r="I25" s="6"/>
      <c r="J25" s="6"/>
      <c r="K25" s="6"/>
      <c r="L25" s="6"/>
      <c r="M25" s="8"/>
      <c r="N25" s="5" t="s">
        <v>225</v>
      </c>
    </row>
    <row r="26" spans="1:14" ht="11" customHeight="1" x14ac:dyDescent="0.35">
      <c r="A26" s="36"/>
      <c r="B26" s="7" t="s">
        <v>6795</v>
      </c>
      <c r="C26" s="4" t="s">
        <v>6796</v>
      </c>
      <c r="D26" s="12"/>
      <c r="E26" s="6"/>
      <c r="F26" s="6"/>
      <c r="G26" s="6"/>
      <c r="H26" s="6"/>
      <c r="I26" s="6"/>
      <c r="J26" s="6"/>
      <c r="K26" s="6"/>
      <c r="L26" s="6"/>
      <c r="M26" s="8"/>
      <c r="N26" s="5" t="s">
        <v>237</v>
      </c>
    </row>
    <row r="27" spans="1:14" ht="11" customHeight="1" x14ac:dyDescent="0.35">
      <c r="A27" s="36"/>
      <c r="B27" s="7" t="s">
        <v>6701</v>
      </c>
      <c r="C27" s="4" t="s">
        <v>6257</v>
      </c>
      <c r="D27" s="12"/>
      <c r="E27" s="6"/>
      <c r="F27" s="6"/>
      <c r="G27" s="6"/>
      <c r="H27" s="6"/>
      <c r="I27" s="6"/>
      <c r="J27" s="6"/>
      <c r="K27" s="6"/>
      <c r="L27" s="6"/>
      <c r="M27" s="8"/>
      <c r="N27" s="5" t="s">
        <v>257</v>
      </c>
    </row>
    <row r="28" spans="1:14" ht="11" customHeight="1" x14ac:dyDescent="0.35">
      <c r="A28" s="36"/>
      <c r="B28" s="7" t="s">
        <v>6797</v>
      </c>
      <c r="C28" s="4" t="s">
        <v>5513</v>
      </c>
      <c r="D28" s="12"/>
      <c r="E28" s="6"/>
      <c r="F28" s="6"/>
      <c r="G28" s="6"/>
      <c r="H28" s="12"/>
      <c r="I28" s="6"/>
      <c r="J28" s="6"/>
      <c r="K28" s="6"/>
      <c r="L28" s="6"/>
      <c r="M28" s="5" t="s">
        <v>4952</v>
      </c>
      <c r="N28" s="5" t="s">
        <v>6805</v>
      </c>
    </row>
    <row r="29" spans="1:14" ht="11" customHeight="1" x14ac:dyDescent="0.35">
      <c r="A29" s="36"/>
      <c r="B29" s="7" t="s">
        <v>6707</v>
      </c>
      <c r="C29" s="4" t="s">
        <v>1908</v>
      </c>
      <c r="D29" s="6"/>
      <c r="E29" s="12"/>
      <c r="F29" s="12"/>
      <c r="G29" s="12"/>
      <c r="H29" s="12"/>
      <c r="I29" s="12"/>
      <c r="J29" s="12"/>
      <c r="K29" s="12"/>
      <c r="L29" s="12"/>
      <c r="M29" s="8"/>
      <c r="N29" s="5" t="s">
        <v>6801</v>
      </c>
    </row>
    <row r="30" spans="1:14" ht="11" customHeight="1" x14ac:dyDescent="0.35">
      <c r="A30" s="36"/>
      <c r="B30" s="7" t="s">
        <v>6708</v>
      </c>
      <c r="C30" s="4" t="s">
        <v>1909</v>
      </c>
      <c r="D30" s="6"/>
      <c r="E30" s="12"/>
      <c r="F30" s="12"/>
      <c r="G30" s="12"/>
      <c r="H30" s="12"/>
      <c r="I30" s="12"/>
      <c r="J30" s="12"/>
      <c r="K30" s="12"/>
      <c r="L30" s="12"/>
      <c r="M30" s="8"/>
      <c r="N30" s="5" t="s">
        <v>6802</v>
      </c>
    </row>
    <row r="31" spans="1:14" ht="11" customHeight="1" x14ac:dyDescent="0.35">
      <c r="A31" s="36"/>
      <c r="B31" s="7" t="s">
        <v>6709</v>
      </c>
      <c r="C31" s="4" t="s">
        <v>6258</v>
      </c>
      <c r="D31" s="6"/>
      <c r="E31" s="12"/>
      <c r="F31" s="12"/>
      <c r="G31" s="12"/>
      <c r="H31" s="12"/>
      <c r="I31" s="12"/>
      <c r="J31" s="12"/>
      <c r="K31" s="12"/>
      <c r="L31" s="12"/>
      <c r="M31" s="8"/>
      <c r="N31" s="5" t="s">
        <v>6803</v>
      </c>
    </row>
    <row r="32" spans="1:14" ht="11" customHeight="1" x14ac:dyDescent="0.35">
      <c r="A32" s="36"/>
      <c r="B32" s="7" t="s">
        <v>6710</v>
      </c>
      <c r="C32" s="4" t="s">
        <v>6259</v>
      </c>
      <c r="D32" s="6"/>
      <c r="E32" s="12"/>
      <c r="F32" s="12"/>
      <c r="G32" s="12"/>
      <c r="H32" s="12"/>
      <c r="I32" s="12"/>
      <c r="J32" s="12"/>
      <c r="K32" s="12"/>
      <c r="L32" s="12"/>
      <c r="M32" s="8"/>
      <c r="N32" s="5" t="s">
        <v>6804</v>
      </c>
    </row>
    <row r="33" spans="1:14" ht="11" customHeight="1" x14ac:dyDescent="0.35">
      <c r="A33" s="36"/>
      <c r="B33" s="7" t="s">
        <v>6711</v>
      </c>
      <c r="C33" s="4" t="s">
        <v>6260</v>
      </c>
      <c r="D33" s="6"/>
      <c r="E33" s="12"/>
      <c r="F33" s="12"/>
      <c r="G33" s="12"/>
      <c r="H33" s="12"/>
      <c r="I33" s="12"/>
      <c r="J33" s="12"/>
      <c r="K33" s="12"/>
      <c r="L33" s="12"/>
      <c r="M33" s="8"/>
      <c r="N33" s="5" t="s">
        <v>6735</v>
      </c>
    </row>
    <row r="34" spans="1:14" ht="11" customHeight="1" x14ac:dyDescent="0.35">
      <c r="A34" s="36"/>
      <c r="B34" s="7" t="s">
        <v>6712</v>
      </c>
      <c r="C34" s="4" t="s">
        <v>6261</v>
      </c>
      <c r="D34" s="6"/>
      <c r="E34" s="12"/>
      <c r="F34" s="12"/>
      <c r="G34" s="12"/>
      <c r="H34" s="12"/>
      <c r="I34" s="12"/>
      <c r="J34" s="12"/>
      <c r="K34" s="12"/>
      <c r="L34" s="12"/>
      <c r="M34" s="8"/>
      <c r="N34" s="5" t="s">
        <v>6736</v>
      </c>
    </row>
    <row r="35" spans="1:14" ht="11" customHeight="1" x14ac:dyDescent="0.35">
      <c r="A35" s="36"/>
      <c r="B35" s="7" t="s">
        <v>6713</v>
      </c>
      <c r="C35" s="4" t="s">
        <v>6262</v>
      </c>
      <c r="D35" s="6"/>
      <c r="E35" s="12"/>
      <c r="F35" s="12"/>
      <c r="G35" s="12"/>
      <c r="H35" s="12"/>
      <c r="I35" s="12"/>
      <c r="J35" s="12"/>
      <c r="K35" s="12"/>
      <c r="L35" s="12"/>
      <c r="M35" s="8"/>
      <c r="N35" s="5" t="s">
        <v>6737</v>
      </c>
    </row>
    <row r="36" spans="1:14" ht="11" customHeight="1" x14ac:dyDescent="0.35">
      <c r="A36" s="36"/>
      <c r="B36" s="7" t="s">
        <v>6714</v>
      </c>
      <c r="C36" s="4" t="s">
        <v>6263</v>
      </c>
      <c r="D36" s="6"/>
      <c r="E36" s="12"/>
      <c r="F36" s="12"/>
      <c r="G36" s="12"/>
      <c r="H36" s="12"/>
      <c r="I36" s="12"/>
      <c r="J36" s="12"/>
      <c r="K36" s="12"/>
      <c r="L36" s="12"/>
      <c r="M36" s="8"/>
      <c r="N36" s="5" t="s">
        <v>6738</v>
      </c>
    </row>
    <row r="37" spans="1:14" ht="11" customHeight="1" x14ac:dyDescent="0.35">
      <c r="A37" s="36"/>
      <c r="B37" s="7" t="s">
        <v>6715</v>
      </c>
      <c r="C37" s="4" t="s">
        <v>6264</v>
      </c>
      <c r="D37" s="6"/>
      <c r="E37" s="12"/>
      <c r="F37" s="12"/>
      <c r="G37" s="12"/>
      <c r="H37" s="12"/>
      <c r="I37" s="12"/>
      <c r="J37" s="12"/>
      <c r="K37" s="12"/>
      <c r="L37" s="12"/>
      <c r="M37" s="8"/>
      <c r="N37" s="5" t="s">
        <v>6739</v>
      </c>
    </row>
    <row r="38" spans="1:14" ht="11" customHeight="1" x14ac:dyDescent="0.35">
      <c r="A38" s="36"/>
      <c r="B38" s="7" t="s">
        <v>6716</v>
      </c>
      <c r="C38" s="4" t="s">
        <v>1910</v>
      </c>
      <c r="D38" s="6"/>
      <c r="E38" s="12"/>
      <c r="F38" s="12"/>
      <c r="G38" s="12"/>
      <c r="H38" s="12"/>
      <c r="I38" s="12"/>
      <c r="J38" s="12"/>
      <c r="K38" s="12"/>
      <c r="L38" s="12"/>
      <c r="M38" s="8"/>
      <c r="N38" s="5" t="s">
        <v>6740</v>
      </c>
    </row>
    <row r="39" spans="1:14" ht="11" customHeight="1" x14ac:dyDescent="0.35">
      <c r="A39" s="36"/>
      <c r="B39" s="7" t="s">
        <v>6717</v>
      </c>
      <c r="C39" s="4" t="s">
        <v>1911</v>
      </c>
      <c r="D39" s="6"/>
      <c r="E39" s="12"/>
      <c r="F39" s="12"/>
      <c r="G39" s="12"/>
      <c r="H39" s="12"/>
      <c r="I39" s="12"/>
      <c r="J39" s="12"/>
      <c r="K39" s="12"/>
      <c r="L39" s="12"/>
      <c r="M39" s="8"/>
      <c r="N39" s="5" t="s">
        <v>6741</v>
      </c>
    </row>
    <row r="40" spans="1:14" ht="11" customHeight="1" x14ac:dyDescent="0.35">
      <c r="A40" s="36"/>
      <c r="B40" s="7" t="s">
        <v>6718</v>
      </c>
      <c r="C40" s="4" t="s">
        <v>1912</v>
      </c>
      <c r="D40" s="6"/>
      <c r="E40" s="12"/>
      <c r="F40" s="12"/>
      <c r="G40" s="12"/>
      <c r="H40" s="12"/>
      <c r="I40" s="12"/>
      <c r="J40" s="12"/>
      <c r="K40" s="12"/>
      <c r="L40" s="12"/>
      <c r="M40" s="8"/>
      <c r="N40" s="5" t="s">
        <v>6742</v>
      </c>
    </row>
    <row r="41" spans="1:14" ht="11" customHeight="1" x14ac:dyDescent="0.35">
      <c r="A41" s="36"/>
      <c r="B41" s="7" t="s">
        <v>6719</v>
      </c>
      <c r="C41" s="4" t="s">
        <v>5519</v>
      </c>
      <c r="D41" s="6"/>
      <c r="E41" s="12"/>
      <c r="F41" s="12"/>
      <c r="G41" s="12"/>
      <c r="H41" s="12"/>
      <c r="I41" s="12"/>
      <c r="J41" s="12"/>
      <c r="K41" s="12"/>
      <c r="L41" s="12"/>
      <c r="M41" s="8"/>
      <c r="N41" s="5" t="s">
        <v>6743</v>
      </c>
    </row>
    <row r="42" spans="1:14" ht="11" customHeight="1" x14ac:dyDescent="0.35">
      <c r="A42" s="36"/>
      <c r="B42" s="7" t="s">
        <v>6720</v>
      </c>
      <c r="C42" s="4" t="s">
        <v>5521</v>
      </c>
      <c r="D42" s="6"/>
      <c r="E42" s="12"/>
      <c r="F42" s="12"/>
      <c r="G42" s="12"/>
      <c r="H42" s="12"/>
      <c r="I42" s="12"/>
      <c r="J42" s="12"/>
      <c r="K42" s="12"/>
      <c r="L42" s="12"/>
      <c r="M42" s="8"/>
      <c r="N42" s="5" t="s">
        <v>6744</v>
      </c>
    </row>
    <row r="43" spans="1:14" ht="11" customHeight="1" x14ac:dyDescent="0.35">
      <c r="A43" s="36"/>
      <c r="B43" s="7" t="s">
        <v>6721</v>
      </c>
      <c r="C43" s="4" t="s">
        <v>6265</v>
      </c>
      <c r="D43" s="6"/>
      <c r="E43" s="12"/>
      <c r="F43" s="12"/>
      <c r="G43" s="12"/>
      <c r="H43" s="12"/>
      <c r="I43" s="12"/>
      <c r="J43" s="12"/>
      <c r="K43" s="12"/>
      <c r="L43" s="12"/>
      <c r="M43" s="8"/>
      <c r="N43" s="5" t="s">
        <v>6745</v>
      </c>
    </row>
    <row r="44" spans="1:14" ht="11" customHeight="1" x14ac:dyDescent="0.35">
      <c r="A44" s="36"/>
      <c r="B44" s="7" t="s">
        <v>6722</v>
      </c>
      <c r="C44" s="4" t="s">
        <v>6266</v>
      </c>
      <c r="D44" s="6"/>
      <c r="E44" s="12"/>
      <c r="F44" s="12"/>
      <c r="G44" s="12"/>
      <c r="H44" s="12"/>
      <c r="I44" s="12"/>
      <c r="J44" s="12"/>
      <c r="K44" s="12"/>
      <c r="L44" s="12"/>
      <c r="M44" s="8"/>
      <c r="N44" s="5" t="s">
        <v>6746</v>
      </c>
    </row>
    <row r="45" spans="1:14" ht="11" customHeight="1" x14ac:dyDescent="0.35">
      <c r="A45" s="36"/>
      <c r="B45" s="7" t="s">
        <v>6723</v>
      </c>
      <c r="C45" s="4" t="s">
        <v>6267</v>
      </c>
      <c r="D45" s="6"/>
      <c r="E45" s="12"/>
      <c r="F45" s="12"/>
      <c r="G45" s="12"/>
      <c r="H45" s="12"/>
      <c r="I45" s="12"/>
      <c r="J45" s="12"/>
      <c r="K45" s="12"/>
      <c r="L45" s="12"/>
      <c r="M45" s="8"/>
      <c r="N45" s="5" t="s">
        <v>6747</v>
      </c>
    </row>
    <row r="46" spans="1:14" ht="11" customHeight="1" x14ac:dyDescent="0.35">
      <c r="A46" s="36"/>
      <c r="B46" s="7" t="s">
        <v>6724</v>
      </c>
      <c r="C46" s="4" t="s">
        <v>6268</v>
      </c>
      <c r="D46" s="6"/>
      <c r="E46" s="12"/>
      <c r="F46" s="12"/>
      <c r="G46" s="12"/>
      <c r="H46" s="12"/>
      <c r="I46" s="12"/>
      <c r="J46" s="12"/>
      <c r="K46" s="12"/>
      <c r="L46" s="12"/>
      <c r="M46" s="8"/>
      <c r="N46" s="5" t="s">
        <v>6748</v>
      </c>
    </row>
    <row r="47" spans="1:14" ht="11" customHeight="1" x14ac:dyDescent="0.35">
      <c r="A47" s="36"/>
      <c r="B47" s="7" t="s">
        <v>6798</v>
      </c>
      <c r="C47" s="4" t="s">
        <v>6269</v>
      </c>
      <c r="D47" s="6"/>
      <c r="E47" s="12"/>
      <c r="F47" s="12"/>
      <c r="G47" s="12"/>
      <c r="H47" s="12"/>
      <c r="I47" s="6"/>
      <c r="J47" s="6"/>
      <c r="K47" s="6"/>
      <c r="L47" s="6"/>
      <c r="M47" s="5" t="s">
        <v>4952</v>
      </c>
      <c r="N47" s="5" t="s">
        <v>6806</v>
      </c>
    </row>
    <row r="48" spans="1:14" ht="11" customHeight="1" x14ac:dyDescent="0.35">
      <c r="A48" s="36"/>
      <c r="B48" s="7" t="s">
        <v>6799</v>
      </c>
      <c r="C48" s="4" t="s">
        <v>1913</v>
      </c>
      <c r="D48" s="12"/>
      <c r="E48" s="12"/>
      <c r="F48" s="12"/>
      <c r="G48" s="12"/>
      <c r="H48" s="12"/>
      <c r="I48" s="6"/>
      <c r="J48" s="6"/>
      <c r="K48" s="6"/>
      <c r="L48" s="6"/>
      <c r="M48" s="5" t="s">
        <v>4952</v>
      </c>
      <c r="N48" s="8"/>
    </row>
    <row r="49" spans="1:14" ht="11" customHeight="1" x14ac:dyDescent="0.35">
      <c r="A49" s="36"/>
      <c r="B49" s="7" t="s">
        <v>6727</v>
      </c>
      <c r="C49" s="4" t="s">
        <v>1914</v>
      </c>
      <c r="D49" s="12"/>
      <c r="E49" s="12"/>
      <c r="F49" s="12"/>
      <c r="G49" s="12"/>
      <c r="H49" s="12"/>
      <c r="I49" s="6"/>
      <c r="J49" s="12"/>
      <c r="K49" s="12"/>
      <c r="L49" s="6"/>
      <c r="M49" s="5" t="s">
        <v>4949</v>
      </c>
      <c r="N49" s="8"/>
    </row>
    <row r="50" spans="1:14" ht="11" customHeight="1" x14ac:dyDescent="0.35">
      <c r="A50" s="36"/>
      <c r="B50" s="7" t="s">
        <v>6800</v>
      </c>
      <c r="C50" s="4" t="s">
        <v>1915</v>
      </c>
      <c r="D50" s="12"/>
      <c r="E50" s="12"/>
      <c r="F50" s="12"/>
      <c r="G50" s="12"/>
      <c r="H50" s="12"/>
      <c r="I50" s="6"/>
      <c r="J50" s="12"/>
      <c r="K50" s="12"/>
      <c r="L50" s="6"/>
      <c r="M50" s="8"/>
      <c r="N50" s="8"/>
    </row>
    <row r="51" spans="1:14" ht="11" customHeight="1" x14ac:dyDescent="0.35">
      <c r="C51" s="5" t="s">
        <v>14</v>
      </c>
      <c r="D51" s="5" t="s">
        <v>5658</v>
      </c>
      <c r="E51" s="5" t="s">
        <v>5602</v>
      </c>
      <c r="F51" s="5" t="s">
        <v>6753</v>
      </c>
      <c r="G51" s="5" t="s">
        <v>6752</v>
      </c>
      <c r="H51" s="5" t="s">
        <v>6751</v>
      </c>
      <c r="I51" s="5" t="s">
        <v>5509</v>
      </c>
      <c r="J51" s="5" t="s">
        <v>6755</v>
      </c>
      <c r="K51" s="5" t="s">
        <v>6756</v>
      </c>
      <c r="L51" s="5" t="s">
        <v>5443</v>
      </c>
    </row>
    <row r="52" spans="1:14" ht="11" customHeight="1" x14ac:dyDescent="0.35">
      <c r="C52" s="5" t="s">
        <v>4953</v>
      </c>
      <c r="D52" s="8"/>
      <c r="E52" s="8"/>
      <c r="F52" s="8"/>
      <c r="G52" s="8"/>
      <c r="H52" s="8"/>
      <c r="I52" s="5" t="s">
        <v>4957</v>
      </c>
      <c r="J52" s="5" t="s">
        <v>4957</v>
      </c>
      <c r="K52" s="5" t="s">
        <v>4957</v>
      </c>
      <c r="L52" s="5" t="s">
        <v>4957</v>
      </c>
    </row>
    <row r="53" spans="1:14" ht="11" customHeight="1" x14ac:dyDescent="0.35">
      <c r="C53" s="5" t="s">
        <v>1750</v>
      </c>
      <c r="D53" s="5" t="s">
        <v>6757</v>
      </c>
      <c r="E53" s="8"/>
      <c r="F53" s="8"/>
      <c r="G53" s="8"/>
      <c r="H53" s="8"/>
      <c r="I53" s="8"/>
      <c r="J53" s="8"/>
      <c r="K53" s="8"/>
      <c r="L53" s="8"/>
    </row>
    <row r="54" spans="1:14" ht="11" customHeight="1" x14ac:dyDescent="0.35">
      <c r="C54" s="5" t="s">
        <v>1572</v>
      </c>
      <c r="D54" s="5" t="s">
        <v>6227</v>
      </c>
      <c r="E54" s="8"/>
      <c r="F54" s="5" t="s">
        <v>6754</v>
      </c>
      <c r="G54" s="8"/>
      <c r="H54" s="8"/>
      <c r="I54" s="8"/>
      <c r="J54" s="8"/>
      <c r="K54" s="8"/>
      <c r="L54" s="8"/>
    </row>
    <row r="55" spans="1:14" ht="11" customHeight="1" x14ac:dyDescent="0.35">
      <c r="C55" s="5" t="s">
        <v>493</v>
      </c>
      <c r="D55" s="5" t="s">
        <v>495</v>
      </c>
      <c r="E55" s="5" t="s">
        <v>495</v>
      </c>
      <c r="F55" s="5" t="s">
        <v>495</v>
      </c>
      <c r="G55" s="5" t="s">
        <v>495</v>
      </c>
      <c r="H55" s="8"/>
      <c r="I55" s="5" t="s">
        <v>495</v>
      </c>
      <c r="J55" s="5" t="s">
        <v>495</v>
      </c>
      <c r="K55" s="5" t="s">
        <v>495</v>
      </c>
      <c r="L55" s="5" t="s">
        <v>495</v>
      </c>
    </row>
  </sheetData>
  <mergeCells count="4">
    <mergeCell ref="C1:C2"/>
    <mergeCell ref="A7:A50"/>
    <mergeCell ref="M5:M6"/>
    <mergeCell ref="N5:N6"/>
  </mergeCells>
  <dataValidations count="1">
    <dataValidation type="custom" allowBlank="1" showErrorMessage="1" errorTitle="Error" error="Data is of incorrect type!" sqref="I7:L50 D7:G50" xr:uid="{00000000-0002-0000-7801-000001000000}">
      <formula1>ISNUMBER(D7)</formula1>
    </dataValidation>
  </dataValidations>
  <hyperlinks>
    <hyperlink ref="A1" location="'Table of Contents'!A1" display="S.27.01.04.04 - Natural Catastrophe risk - Flood" xr:uid="{00000000-0004-0000-7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7801-000000000000}">
          <x14:formula1>
            <xm:f>Enumerations!$A$1132:$A$1132</xm:f>
          </x14:formula1>
          <xm:sqref>B3</xm:sqref>
        </x14:dataValidation>
        <x14:dataValidation type="list" allowBlank="1" showErrorMessage="1" errorTitle="Error" error="Data is of incorrect type!" xr:uid="{00000000-0002-0000-7801-000005000000}">
          <x14:formula1>
            <xm:f>Enumerations!$A$1133:$B$1133</xm:f>
          </x14:formula1>
          <xm:sqref>H7:H50</xm:sqref>
        </x14:dataValidation>
      </x14:dataValidations>
    </ext>
  </extLst>
</worksheet>
</file>

<file path=xl/worksheets/sheet37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901-000000000000}">
  <sheetPr codeName="Sheet378">
    <pageSetUpPr autoPageBreaks="0"/>
  </sheetPr>
  <dimension ref="A1:N46"/>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4" width="15" customWidth="1"/>
  </cols>
  <sheetData>
    <row r="1" spans="1:14" ht="11" customHeight="1" x14ac:dyDescent="0.35">
      <c r="A1" s="1" t="s">
        <v>7191</v>
      </c>
      <c r="C1" s="31" t="s">
        <v>20</v>
      </c>
    </row>
    <row r="2" spans="1:14" x14ac:dyDescent="0.35">
      <c r="C2" s="32"/>
    </row>
    <row r="3" spans="1:14" ht="10" customHeight="1" x14ac:dyDescent="0.35">
      <c r="A3" s="3" t="s">
        <v>2</v>
      </c>
      <c r="B3" s="2"/>
    </row>
    <row r="5" spans="1:14" ht="11" customHeight="1" x14ac:dyDescent="0.35">
      <c r="D5" s="3" t="s">
        <v>6671</v>
      </c>
      <c r="E5" s="3" t="s">
        <v>6672</v>
      </c>
      <c r="F5" s="3" t="s">
        <v>6673</v>
      </c>
      <c r="G5" s="3" t="s">
        <v>6674</v>
      </c>
      <c r="H5" s="3" t="s">
        <v>6675</v>
      </c>
      <c r="I5" s="3" t="s">
        <v>6676</v>
      </c>
      <c r="J5" s="3" t="s">
        <v>6677</v>
      </c>
      <c r="K5" s="3" t="s">
        <v>6678</v>
      </c>
      <c r="L5" s="3" t="s">
        <v>6679</v>
      </c>
      <c r="M5" s="33" t="s">
        <v>4941</v>
      </c>
      <c r="N5" s="33" t="s">
        <v>6372</v>
      </c>
    </row>
    <row r="6" spans="1:14" ht="11" customHeight="1" x14ac:dyDescent="0.35">
      <c r="D6" s="4" t="s">
        <v>1906</v>
      </c>
      <c r="E6" s="4" t="s">
        <v>2031</v>
      </c>
      <c r="F6" s="4" t="s">
        <v>2033</v>
      </c>
      <c r="G6" s="4" t="s">
        <v>2035</v>
      </c>
      <c r="H6" s="4" t="s">
        <v>2037</v>
      </c>
      <c r="I6" s="4" t="s">
        <v>2039</v>
      </c>
      <c r="J6" s="4" t="s">
        <v>2041</v>
      </c>
      <c r="K6" s="4" t="s">
        <v>2043</v>
      </c>
      <c r="L6" s="4" t="s">
        <v>2045</v>
      </c>
      <c r="M6" s="34"/>
      <c r="N6" s="34"/>
    </row>
    <row r="7" spans="1:14" ht="11" customHeight="1" x14ac:dyDescent="0.35">
      <c r="A7" s="37" t="s">
        <v>6809</v>
      </c>
      <c r="B7" s="7" t="s">
        <v>6681</v>
      </c>
      <c r="C7" s="4" t="s">
        <v>6270</v>
      </c>
      <c r="D7" s="12"/>
      <c r="E7" s="6"/>
      <c r="F7" s="6"/>
      <c r="G7" s="6"/>
      <c r="H7" s="6"/>
      <c r="I7" s="6"/>
      <c r="J7" s="6"/>
      <c r="K7" s="6"/>
      <c r="L7" s="6"/>
      <c r="M7" s="8"/>
      <c r="N7" s="5" t="s">
        <v>36</v>
      </c>
    </row>
    <row r="8" spans="1:14" ht="11" customHeight="1" x14ac:dyDescent="0.35">
      <c r="A8" s="36"/>
      <c r="B8" s="7" t="s">
        <v>6682</v>
      </c>
      <c r="C8" s="4" t="s">
        <v>6271</v>
      </c>
      <c r="D8" s="12"/>
      <c r="E8" s="6"/>
      <c r="F8" s="6"/>
      <c r="G8" s="6"/>
      <c r="H8" s="6"/>
      <c r="I8" s="6"/>
      <c r="J8" s="6"/>
      <c r="K8" s="6"/>
      <c r="L8" s="6"/>
      <c r="M8" s="8"/>
      <c r="N8" s="5" t="s">
        <v>43</v>
      </c>
    </row>
    <row r="9" spans="1:14" ht="11" customHeight="1" x14ac:dyDescent="0.35">
      <c r="A9" s="36"/>
      <c r="B9" s="7" t="s">
        <v>6683</v>
      </c>
      <c r="C9" s="4" t="s">
        <v>6810</v>
      </c>
      <c r="D9" s="12"/>
      <c r="E9" s="6"/>
      <c r="F9" s="6"/>
      <c r="G9" s="6"/>
      <c r="H9" s="6"/>
      <c r="I9" s="6"/>
      <c r="J9" s="6"/>
      <c r="K9" s="6"/>
      <c r="L9" s="6"/>
      <c r="M9" s="8"/>
      <c r="N9" s="5" t="s">
        <v>81</v>
      </c>
    </row>
    <row r="10" spans="1:14" ht="11" customHeight="1" x14ac:dyDescent="0.35">
      <c r="A10" s="36"/>
      <c r="B10" s="7" t="s">
        <v>6684</v>
      </c>
      <c r="C10" s="4" t="s">
        <v>6272</v>
      </c>
      <c r="D10" s="12"/>
      <c r="E10" s="6"/>
      <c r="F10" s="6"/>
      <c r="G10" s="6"/>
      <c r="H10" s="6"/>
      <c r="I10" s="6"/>
      <c r="J10" s="6"/>
      <c r="K10" s="6"/>
      <c r="L10" s="6"/>
      <c r="M10" s="8"/>
      <c r="N10" s="5" t="s">
        <v>6729</v>
      </c>
    </row>
    <row r="11" spans="1:14" ht="11" customHeight="1" x14ac:dyDescent="0.35">
      <c r="A11" s="36"/>
      <c r="B11" s="7" t="s">
        <v>6688</v>
      </c>
      <c r="C11" s="4" t="s">
        <v>6273</v>
      </c>
      <c r="D11" s="12"/>
      <c r="E11" s="6"/>
      <c r="F11" s="6"/>
      <c r="G11" s="6"/>
      <c r="H11" s="6"/>
      <c r="I11" s="6"/>
      <c r="J11" s="6"/>
      <c r="K11" s="6"/>
      <c r="L11" s="6"/>
      <c r="M11" s="8"/>
      <c r="N11" s="5" t="s">
        <v>6730</v>
      </c>
    </row>
    <row r="12" spans="1:14" ht="11" customHeight="1" x14ac:dyDescent="0.35">
      <c r="A12" s="36"/>
      <c r="B12" s="7" t="s">
        <v>6689</v>
      </c>
      <c r="C12" s="4" t="s">
        <v>6274</v>
      </c>
      <c r="D12" s="12"/>
      <c r="E12" s="6"/>
      <c r="F12" s="6"/>
      <c r="G12" s="6"/>
      <c r="H12" s="6"/>
      <c r="I12" s="6"/>
      <c r="J12" s="6"/>
      <c r="K12" s="6"/>
      <c r="L12" s="6"/>
      <c r="M12" s="8"/>
      <c r="N12" s="5" t="s">
        <v>104</v>
      </c>
    </row>
    <row r="13" spans="1:14" ht="11" customHeight="1" x14ac:dyDescent="0.35">
      <c r="A13" s="36"/>
      <c r="B13" s="7" t="s">
        <v>6767</v>
      </c>
      <c r="C13" s="4" t="s">
        <v>6275</v>
      </c>
      <c r="D13" s="12"/>
      <c r="E13" s="6"/>
      <c r="F13" s="6"/>
      <c r="G13" s="6"/>
      <c r="H13" s="6"/>
      <c r="I13" s="6"/>
      <c r="J13" s="6"/>
      <c r="K13" s="6"/>
      <c r="L13" s="6"/>
      <c r="M13" s="8"/>
      <c r="N13" s="5" t="s">
        <v>6776</v>
      </c>
    </row>
    <row r="14" spans="1:14" ht="11" customHeight="1" x14ac:dyDescent="0.35">
      <c r="A14" s="36"/>
      <c r="B14" s="7" t="s">
        <v>6693</v>
      </c>
      <c r="C14" s="4" t="s">
        <v>6276</v>
      </c>
      <c r="D14" s="12"/>
      <c r="E14" s="6"/>
      <c r="F14" s="6"/>
      <c r="G14" s="6"/>
      <c r="H14" s="6"/>
      <c r="I14" s="6"/>
      <c r="J14" s="6"/>
      <c r="K14" s="6"/>
      <c r="L14" s="6"/>
      <c r="M14" s="8"/>
      <c r="N14" s="5" t="s">
        <v>152</v>
      </c>
    </row>
    <row r="15" spans="1:14" ht="11" customHeight="1" x14ac:dyDescent="0.35">
      <c r="A15" s="36"/>
      <c r="B15" s="7" t="s">
        <v>6694</v>
      </c>
      <c r="C15" s="4" t="s">
        <v>1916</v>
      </c>
      <c r="D15" s="12"/>
      <c r="E15" s="6"/>
      <c r="F15" s="6"/>
      <c r="G15" s="6"/>
      <c r="H15" s="6"/>
      <c r="I15" s="6"/>
      <c r="J15" s="6"/>
      <c r="K15" s="6"/>
      <c r="L15" s="6"/>
      <c r="M15" s="8"/>
      <c r="N15" s="5" t="s">
        <v>179</v>
      </c>
    </row>
    <row r="16" spans="1:14" ht="11" customHeight="1" x14ac:dyDescent="0.35">
      <c r="A16" s="36"/>
      <c r="B16" s="7" t="s">
        <v>6696</v>
      </c>
      <c r="C16" s="4" t="s">
        <v>6811</v>
      </c>
      <c r="D16" s="12"/>
      <c r="E16" s="6"/>
      <c r="F16" s="6"/>
      <c r="G16" s="6"/>
      <c r="H16" s="6"/>
      <c r="I16" s="6"/>
      <c r="J16" s="6"/>
      <c r="K16" s="6"/>
      <c r="L16" s="6"/>
      <c r="M16" s="8"/>
      <c r="N16" s="5" t="s">
        <v>199</v>
      </c>
    </row>
    <row r="17" spans="1:14" ht="11" customHeight="1" x14ac:dyDescent="0.35">
      <c r="A17" s="36"/>
      <c r="B17" s="7" t="s">
        <v>6686</v>
      </c>
      <c r="C17" s="4" t="s">
        <v>6812</v>
      </c>
      <c r="D17" s="12"/>
      <c r="E17" s="6"/>
      <c r="F17" s="6"/>
      <c r="G17" s="6"/>
      <c r="H17" s="6"/>
      <c r="I17" s="6"/>
      <c r="J17" s="6"/>
      <c r="K17" s="6"/>
      <c r="L17" s="6"/>
      <c r="M17" s="8"/>
      <c r="N17" s="5" t="s">
        <v>225</v>
      </c>
    </row>
    <row r="18" spans="1:14" ht="11" customHeight="1" x14ac:dyDescent="0.35">
      <c r="A18" s="36"/>
      <c r="B18" s="7" t="s">
        <v>6699</v>
      </c>
      <c r="C18" s="4" t="s">
        <v>6306</v>
      </c>
      <c r="D18" s="12"/>
      <c r="E18" s="6"/>
      <c r="F18" s="6"/>
      <c r="G18" s="6"/>
      <c r="H18" s="6"/>
      <c r="I18" s="6"/>
      <c r="J18" s="6"/>
      <c r="K18" s="6"/>
      <c r="L18" s="6"/>
      <c r="M18" s="8"/>
      <c r="N18" s="5" t="s">
        <v>231</v>
      </c>
    </row>
    <row r="19" spans="1:14" ht="11" customHeight="1" x14ac:dyDescent="0.35">
      <c r="A19" s="36"/>
      <c r="B19" s="7" t="s">
        <v>6813</v>
      </c>
      <c r="C19" s="4" t="s">
        <v>6308</v>
      </c>
      <c r="D19" s="12"/>
      <c r="E19" s="6"/>
      <c r="F19" s="6"/>
      <c r="G19" s="6"/>
      <c r="H19" s="12"/>
      <c r="I19" s="6"/>
      <c r="J19" s="6"/>
      <c r="K19" s="6"/>
      <c r="L19" s="6"/>
      <c r="M19" s="5" t="s">
        <v>4952</v>
      </c>
      <c r="N19" s="5" t="s">
        <v>6821</v>
      </c>
    </row>
    <row r="20" spans="1:14" ht="11" customHeight="1" x14ac:dyDescent="0.35">
      <c r="A20" s="36"/>
      <c r="B20" s="7" t="s">
        <v>6707</v>
      </c>
      <c r="C20" s="4" t="s">
        <v>6311</v>
      </c>
      <c r="D20" s="6"/>
      <c r="E20" s="12"/>
      <c r="F20" s="12"/>
      <c r="G20" s="12"/>
      <c r="H20" s="12"/>
      <c r="I20" s="12"/>
      <c r="J20" s="12"/>
      <c r="K20" s="12"/>
      <c r="L20" s="12"/>
      <c r="M20" s="8"/>
      <c r="N20" s="5" t="s">
        <v>6817</v>
      </c>
    </row>
    <row r="21" spans="1:14" ht="11" customHeight="1" x14ac:dyDescent="0.35">
      <c r="A21" s="36"/>
      <c r="B21" s="7" t="s">
        <v>6708</v>
      </c>
      <c r="C21" s="4" t="s">
        <v>6313</v>
      </c>
      <c r="D21" s="6"/>
      <c r="E21" s="12"/>
      <c r="F21" s="12"/>
      <c r="G21" s="12"/>
      <c r="H21" s="12"/>
      <c r="I21" s="12"/>
      <c r="J21" s="12"/>
      <c r="K21" s="12"/>
      <c r="L21" s="12"/>
      <c r="M21" s="8"/>
      <c r="N21" s="5" t="s">
        <v>6818</v>
      </c>
    </row>
    <row r="22" spans="1:14" ht="11" customHeight="1" x14ac:dyDescent="0.35">
      <c r="A22" s="36"/>
      <c r="B22" s="7" t="s">
        <v>6709</v>
      </c>
      <c r="C22" s="4" t="s">
        <v>6315</v>
      </c>
      <c r="D22" s="6"/>
      <c r="E22" s="12"/>
      <c r="F22" s="12"/>
      <c r="G22" s="12"/>
      <c r="H22" s="12"/>
      <c r="I22" s="12"/>
      <c r="J22" s="12"/>
      <c r="K22" s="12"/>
      <c r="L22" s="12"/>
      <c r="M22" s="8"/>
      <c r="N22" s="5" t="s">
        <v>6819</v>
      </c>
    </row>
    <row r="23" spans="1:14" ht="11" customHeight="1" x14ac:dyDescent="0.35">
      <c r="A23" s="36"/>
      <c r="B23" s="7" t="s">
        <v>6710</v>
      </c>
      <c r="C23" s="4" t="s">
        <v>6317</v>
      </c>
      <c r="D23" s="6"/>
      <c r="E23" s="12"/>
      <c r="F23" s="12"/>
      <c r="G23" s="12"/>
      <c r="H23" s="12"/>
      <c r="I23" s="12"/>
      <c r="J23" s="12"/>
      <c r="K23" s="12"/>
      <c r="L23" s="12"/>
      <c r="M23" s="8"/>
      <c r="N23" s="5" t="s">
        <v>6820</v>
      </c>
    </row>
    <row r="24" spans="1:14" ht="11" customHeight="1" x14ac:dyDescent="0.35">
      <c r="A24" s="36"/>
      <c r="B24" s="7" t="s">
        <v>6711</v>
      </c>
      <c r="C24" s="4" t="s">
        <v>6319</v>
      </c>
      <c r="D24" s="6"/>
      <c r="E24" s="12"/>
      <c r="F24" s="12"/>
      <c r="G24" s="12"/>
      <c r="H24" s="12"/>
      <c r="I24" s="12"/>
      <c r="J24" s="12"/>
      <c r="K24" s="12"/>
      <c r="L24" s="12"/>
      <c r="M24" s="8"/>
      <c r="N24" s="5" t="s">
        <v>6735</v>
      </c>
    </row>
    <row r="25" spans="1:14" ht="11" customHeight="1" x14ac:dyDescent="0.35">
      <c r="A25" s="36"/>
      <c r="B25" s="7" t="s">
        <v>6712</v>
      </c>
      <c r="C25" s="4" t="s">
        <v>6321</v>
      </c>
      <c r="D25" s="6"/>
      <c r="E25" s="12"/>
      <c r="F25" s="12"/>
      <c r="G25" s="12"/>
      <c r="H25" s="12"/>
      <c r="I25" s="12"/>
      <c r="J25" s="12"/>
      <c r="K25" s="12"/>
      <c r="L25" s="12"/>
      <c r="M25" s="8"/>
      <c r="N25" s="5" t="s">
        <v>6736</v>
      </c>
    </row>
    <row r="26" spans="1:14" ht="11" customHeight="1" x14ac:dyDescent="0.35">
      <c r="A26" s="36"/>
      <c r="B26" s="7" t="s">
        <v>6713</v>
      </c>
      <c r="C26" s="4" t="s">
        <v>6323</v>
      </c>
      <c r="D26" s="6"/>
      <c r="E26" s="12"/>
      <c r="F26" s="12"/>
      <c r="G26" s="12"/>
      <c r="H26" s="12"/>
      <c r="I26" s="12"/>
      <c r="J26" s="12"/>
      <c r="K26" s="12"/>
      <c r="L26" s="12"/>
      <c r="M26" s="8"/>
      <c r="N26" s="5" t="s">
        <v>6737</v>
      </c>
    </row>
    <row r="27" spans="1:14" ht="11" customHeight="1" x14ac:dyDescent="0.35">
      <c r="A27" s="36"/>
      <c r="B27" s="7" t="s">
        <v>6714</v>
      </c>
      <c r="C27" s="4" t="s">
        <v>6325</v>
      </c>
      <c r="D27" s="6"/>
      <c r="E27" s="12"/>
      <c r="F27" s="12"/>
      <c r="G27" s="12"/>
      <c r="H27" s="12"/>
      <c r="I27" s="12"/>
      <c r="J27" s="12"/>
      <c r="K27" s="12"/>
      <c r="L27" s="12"/>
      <c r="M27" s="8"/>
      <c r="N27" s="5" t="s">
        <v>6738</v>
      </c>
    </row>
    <row r="28" spans="1:14" ht="11" customHeight="1" x14ac:dyDescent="0.35">
      <c r="A28" s="36"/>
      <c r="B28" s="7" t="s">
        <v>6715</v>
      </c>
      <c r="C28" s="4" t="s">
        <v>6327</v>
      </c>
      <c r="D28" s="6"/>
      <c r="E28" s="12"/>
      <c r="F28" s="12"/>
      <c r="G28" s="12"/>
      <c r="H28" s="12"/>
      <c r="I28" s="12"/>
      <c r="J28" s="12"/>
      <c r="K28" s="12"/>
      <c r="L28" s="12"/>
      <c r="M28" s="8"/>
      <c r="N28" s="5" t="s">
        <v>6739</v>
      </c>
    </row>
    <row r="29" spans="1:14" ht="11" customHeight="1" x14ac:dyDescent="0.35">
      <c r="A29" s="36"/>
      <c r="B29" s="7" t="s">
        <v>6716</v>
      </c>
      <c r="C29" s="4" t="s">
        <v>6342</v>
      </c>
      <c r="D29" s="6"/>
      <c r="E29" s="12"/>
      <c r="F29" s="12"/>
      <c r="G29" s="12"/>
      <c r="H29" s="12"/>
      <c r="I29" s="12"/>
      <c r="J29" s="12"/>
      <c r="K29" s="12"/>
      <c r="L29" s="12"/>
      <c r="M29" s="8"/>
      <c r="N29" s="5" t="s">
        <v>6740</v>
      </c>
    </row>
    <row r="30" spans="1:14" ht="11" customHeight="1" x14ac:dyDescent="0.35">
      <c r="A30" s="36"/>
      <c r="B30" s="7" t="s">
        <v>6717</v>
      </c>
      <c r="C30" s="4" t="s">
        <v>6344</v>
      </c>
      <c r="D30" s="6"/>
      <c r="E30" s="12"/>
      <c r="F30" s="12"/>
      <c r="G30" s="12"/>
      <c r="H30" s="12"/>
      <c r="I30" s="12"/>
      <c r="J30" s="12"/>
      <c r="K30" s="12"/>
      <c r="L30" s="12"/>
      <c r="M30" s="8"/>
      <c r="N30" s="5" t="s">
        <v>6741</v>
      </c>
    </row>
    <row r="31" spans="1:14" ht="11" customHeight="1" x14ac:dyDescent="0.35">
      <c r="A31" s="36"/>
      <c r="B31" s="7" t="s">
        <v>6718</v>
      </c>
      <c r="C31" s="4" t="s">
        <v>6346</v>
      </c>
      <c r="D31" s="6"/>
      <c r="E31" s="12"/>
      <c r="F31" s="12"/>
      <c r="G31" s="12"/>
      <c r="H31" s="12"/>
      <c r="I31" s="12"/>
      <c r="J31" s="12"/>
      <c r="K31" s="12"/>
      <c r="L31" s="12"/>
      <c r="M31" s="8"/>
      <c r="N31" s="5" t="s">
        <v>6742</v>
      </c>
    </row>
    <row r="32" spans="1:14" ht="11" customHeight="1" x14ac:dyDescent="0.35">
      <c r="A32" s="36"/>
      <c r="B32" s="7" t="s">
        <v>6719</v>
      </c>
      <c r="C32" s="4" t="s">
        <v>6348</v>
      </c>
      <c r="D32" s="6"/>
      <c r="E32" s="12"/>
      <c r="F32" s="12"/>
      <c r="G32" s="12"/>
      <c r="H32" s="12"/>
      <c r="I32" s="12"/>
      <c r="J32" s="12"/>
      <c r="K32" s="12"/>
      <c r="L32" s="12"/>
      <c r="M32" s="8"/>
      <c r="N32" s="5" t="s">
        <v>6743</v>
      </c>
    </row>
    <row r="33" spans="1:14" ht="11" customHeight="1" x14ac:dyDescent="0.35">
      <c r="A33" s="36"/>
      <c r="B33" s="7" t="s">
        <v>6720</v>
      </c>
      <c r="C33" s="4" t="s">
        <v>6350</v>
      </c>
      <c r="D33" s="6"/>
      <c r="E33" s="12"/>
      <c r="F33" s="12"/>
      <c r="G33" s="12"/>
      <c r="H33" s="12"/>
      <c r="I33" s="12"/>
      <c r="J33" s="12"/>
      <c r="K33" s="12"/>
      <c r="L33" s="12"/>
      <c r="M33" s="8"/>
      <c r="N33" s="5" t="s">
        <v>6744</v>
      </c>
    </row>
    <row r="34" spans="1:14" ht="11" customHeight="1" x14ac:dyDescent="0.35">
      <c r="A34" s="36"/>
      <c r="B34" s="7" t="s">
        <v>6721</v>
      </c>
      <c r="C34" s="4" t="s">
        <v>6352</v>
      </c>
      <c r="D34" s="6"/>
      <c r="E34" s="12"/>
      <c r="F34" s="12"/>
      <c r="G34" s="12"/>
      <c r="H34" s="12"/>
      <c r="I34" s="12"/>
      <c r="J34" s="12"/>
      <c r="K34" s="12"/>
      <c r="L34" s="12"/>
      <c r="M34" s="8"/>
      <c r="N34" s="5" t="s">
        <v>6745</v>
      </c>
    </row>
    <row r="35" spans="1:14" ht="11" customHeight="1" x14ac:dyDescent="0.35">
      <c r="A35" s="36"/>
      <c r="B35" s="7" t="s">
        <v>6722</v>
      </c>
      <c r="C35" s="4" t="s">
        <v>6354</v>
      </c>
      <c r="D35" s="6"/>
      <c r="E35" s="12"/>
      <c r="F35" s="12"/>
      <c r="G35" s="12"/>
      <c r="H35" s="12"/>
      <c r="I35" s="12"/>
      <c r="J35" s="12"/>
      <c r="K35" s="12"/>
      <c r="L35" s="12"/>
      <c r="M35" s="8"/>
      <c r="N35" s="5" t="s">
        <v>6746</v>
      </c>
    </row>
    <row r="36" spans="1:14" ht="11" customHeight="1" x14ac:dyDescent="0.35">
      <c r="A36" s="36"/>
      <c r="B36" s="7" t="s">
        <v>6723</v>
      </c>
      <c r="C36" s="4" t="s">
        <v>6356</v>
      </c>
      <c r="D36" s="6"/>
      <c r="E36" s="12"/>
      <c r="F36" s="12"/>
      <c r="G36" s="12"/>
      <c r="H36" s="12"/>
      <c r="I36" s="12"/>
      <c r="J36" s="12"/>
      <c r="K36" s="12"/>
      <c r="L36" s="12"/>
      <c r="M36" s="8"/>
      <c r="N36" s="5" t="s">
        <v>6747</v>
      </c>
    </row>
    <row r="37" spans="1:14" ht="11" customHeight="1" x14ac:dyDescent="0.35">
      <c r="A37" s="36"/>
      <c r="B37" s="7" t="s">
        <v>6724</v>
      </c>
      <c r="C37" s="4" t="s">
        <v>1917</v>
      </c>
      <c r="D37" s="6"/>
      <c r="E37" s="12"/>
      <c r="F37" s="12"/>
      <c r="G37" s="12"/>
      <c r="H37" s="12"/>
      <c r="I37" s="12"/>
      <c r="J37" s="12"/>
      <c r="K37" s="12"/>
      <c r="L37" s="12"/>
      <c r="M37" s="8"/>
      <c r="N37" s="5" t="s">
        <v>6748</v>
      </c>
    </row>
    <row r="38" spans="1:14" ht="11" customHeight="1" x14ac:dyDescent="0.35">
      <c r="A38" s="36"/>
      <c r="B38" s="7" t="s">
        <v>6814</v>
      </c>
      <c r="C38" s="4" t="s">
        <v>1918</v>
      </c>
      <c r="D38" s="6"/>
      <c r="E38" s="12"/>
      <c r="F38" s="12"/>
      <c r="G38" s="12"/>
      <c r="H38" s="12"/>
      <c r="I38" s="6"/>
      <c r="J38" s="6"/>
      <c r="K38" s="6"/>
      <c r="L38" s="6"/>
      <c r="M38" s="5" t="s">
        <v>4952</v>
      </c>
      <c r="N38" s="5" t="s">
        <v>6822</v>
      </c>
    </row>
    <row r="39" spans="1:14" ht="11" customHeight="1" x14ac:dyDescent="0.35">
      <c r="A39" s="36"/>
      <c r="B39" s="7" t="s">
        <v>6815</v>
      </c>
      <c r="C39" s="4" t="s">
        <v>1919</v>
      </c>
      <c r="D39" s="12"/>
      <c r="E39" s="12"/>
      <c r="F39" s="12"/>
      <c r="G39" s="12"/>
      <c r="H39" s="12"/>
      <c r="I39" s="6"/>
      <c r="J39" s="6"/>
      <c r="K39" s="6"/>
      <c r="L39" s="6"/>
      <c r="M39" s="5" t="s">
        <v>4952</v>
      </c>
      <c r="N39" s="8"/>
    </row>
    <row r="40" spans="1:14" ht="11" customHeight="1" x14ac:dyDescent="0.35">
      <c r="A40" s="36"/>
      <c r="B40" s="7" t="s">
        <v>6727</v>
      </c>
      <c r="C40" s="4" t="s">
        <v>6361</v>
      </c>
      <c r="D40" s="12"/>
      <c r="E40" s="12"/>
      <c r="F40" s="12"/>
      <c r="G40" s="12"/>
      <c r="H40" s="12"/>
      <c r="I40" s="6"/>
      <c r="J40" s="12"/>
      <c r="K40" s="12"/>
      <c r="L40" s="6"/>
      <c r="M40" s="5" t="s">
        <v>4949</v>
      </c>
      <c r="N40" s="8"/>
    </row>
    <row r="41" spans="1:14" ht="11" customHeight="1" x14ac:dyDescent="0.35">
      <c r="A41" s="36"/>
      <c r="B41" s="7" t="s">
        <v>6816</v>
      </c>
      <c r="C41" s="4" t="s">
        <v>6363</v>
      </c>
      <c r="D41" s="12"/>
      <c r="E41" s="12"/>
      <c r="F41" s="12"/>
      <c r="G41" s="12"/>
      <c r="H41" s="12"/>
      <c r="I41" s="6"/>
      <c r="J41" s="12"/>
      <c r="K41" s="12"/>
      <c r="L41" s="6"/>
      <c r="M41" s="8"/>
      <c r="N41" s="8"/>
    </row>
    <row r="42" spans="1:14" ht="11" customHeight="1" x14ac:dyDescent="0.35">
      <c r="C42" s="5" t="s">
        <v>14</v>
      </c>
      <c r="D42" s="5" t="s">
        <v>5658</v>
      </c>
      <c r="E42" s="5" t="s">
        <v>5602</v>
      </c>
      <c r="F42" s="5" t="s">
        <v>6753</v>
      </c>
      <c r="G42" s="5" t="s">
        <v>6752</v>
      </c>
      <c r="H42" s="5" t="s">
        <v>6751</v>
      </c>
      <c r="I42" s="5" t="s">
        <v>5509</v>
      </c>
      <c r="J42" s="5" t="s">
        <v>6755</v>
      </c>
      <c r="K42" s="5" t="s">
        <v>6756</v>
      </c>
      <c r="L42" s="5" t="s">
        <v>5443</v>
      </c>
    </row>
    <row r="43" spans="1:14" ht="11" customHeight="1" x14ac:dyDescent="0.35">
      <c r="C43" s="5" t="s">
        <v>4953</v>
      </c>
      <c r="D43" s="8"/>
      <c r="E43" s="8"/>
      <c r="F43" s="8"/>
      <c r="G43" s="8"/>
      <c r="H43" s="8"/>
      <c r="I43" s="5" t="s">
        <v>4957</v>
      </c>
      <c r="J43" s="5" t="s">
        <v>4957</v>
      </c>
      <c r="K43" s="5" t="s">
        <v>4957</v>
      </c>
      <c r="L43" s="5" t="s">
        <v>4957</v>
      </c>
    </row>
    <row r="44" spans="1:14" ht="11" customHeight="1" x14ac:dyDescent="0.35">
      <c r="C44" s="5" t="s">
        <v>1750</v>
      </c>
      <c r="D44" s="5" t="s">
        <v>6757</v>
      </c>
      <c r="E44" s="8"/>
      <c r="F44" s="8"/>
      <c r="G44" s="8"/>
      <c r="H44" s="8"/>
      <c r="I44" s="8"/>
      <c r="J44" s="8"/>
      <c r="K44" s="8"/>
      <c r="L44" s="8"/>
    </row>
    <row r="45" spans="1:14" ht="11" customHeight="1" x14ac:dyDescent="0.35">
      <c r="C45" s="5" t="s">
        <v>1572</v>
      </c>
      <c r="D45" s="5" t="s">
        <v>6227</v>
      </c>
      <c r="E45" s="8"/>
      <c r="F45" s="5" t="s">
        <v>6754</v>
      </c>
      <c r="G45" s="8"/>
      <c r="H45" s="8"/>
      <c r="I45" s="8"/>
      <c r="J45" s="8"/>
      <c r="K45" s="8"/>
      <c r="L45" s="8"/>
    </row>
    <row r="46" spans="1:14" ht="11" customHeight="1" x14ac:dyDescent="0.35">
      <c r="C46" s="5" t="s">
        <v>493</v>
      </c>
      <c r="D46" s="5" t="s">
        <v>495</v>
      </c>
      <c r="E46" s="5" t="s">
        <v>495</v>
      </c>
      <c r="F46" s="5" t="s">
        <v>495</v>
      </c>
      <c r="G46" s="5" t="s">
        <v>495</v>
      </c>
      <c r="H46" s="8"/>
      <c r="I46" s="5" t="s">
        <v>495</v>
      </c>
      <c r="J46" s="5" t="s">
        <v>495</v>
      </c>
      <c r="K46" s="5" t="s">
        <v>495</v>
      </c>
      <c r="L46" s="5" t="s">
        <v>495</v>
      </c>
    </row>
  </sheetData>
  <mergeCells count="4">
    <mergeCell ref="M5:M6"/>
    <mergeCell ref="A7:A41"/>
    <mergeCell ref="N5:N6"/>
    <mergeCell ref="C1:C2"/>
  </mergeCells>
  <dataValidations count="1">
    <dataValidation type="custom" allowBlank="1" showErrorMessage="1" errorTitle="Error" error="Data is of incorrect type!" sqref="I7:L41 D7:G41" xr:uid="{00000000-0002-0000-7901-000001000000}">
      <formula1>ISNUMBER(D7)</formula1>
    </dataValidation>
  </dataValidations>
  <hyperlinks>
    <hyperlink ref="A1" location="'Table of Contents'!A1" display="S.27.01.04.05 - Natural Catastrophe risk - Hail" xr:uid="{00000000-0004-0000-7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7901-000000000000}">
          <x14:formula1>
            <xm:f>Enumerations!$A$1134:$A$1134</xm:f>
          </x14:formula1>
          <xm:sqref>B3</xm:sqref>
        </x14:dataValidation>
        <x14:dataValidation type="list" allowBlank="1" showErrorMessage="1" errorTitle="Error" error="Data is of incorrect type!" xr:uid="{00000000-0002-0000-7901-000005000000}">
          <x14:formula1>
            <xm:f>Enumerations!$A$1135:$B$1135</xm:f>
          </x14:formula1>
          <xm:sqref>H7:H41</xm:sqref>
        </x14:dataValidation>
      </x14:dataValidations>
    </ext>
  </extLst>
</worksheet>
</file>

<file path=xl/worksheets/sheet37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A01-000000000000}">
  <sheetPr codeName="Sheet379">
    <pageSetUpPr autoPageBreaks="0"/>
  </sheetPr>
  <dimension ref="A1:M15"/>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3" width="15" customWidth="1"/>
  </cols>
  <sheetData>
    <row r="1" spans="1:13" ht="11" customHeight="1" x14ac:dyDescent="0.35">
      <c r="A1" s="1" t="s">
        <v>7193</v>
      </c>
      <c r="C1" s="31" t="s">
        <v>20</v>
      </c>
    </row>
    <row r="2" spans="1:13" x14ac:dyDescent="0.35">
      <c r="C2" s="32"/>
    </row>
    <row r="3" spans="1:13" ht="10" customHeight="1" x14ac:dyDescent="0.35">
      <c r="A3" s="3" t="s">
        <v>2</v>
      </c>
      <c r="B3" s="2"/>
    </row>
    <row r="5" spans="1:13" ht="11" customHeight="1" x14ac:dyDescent="0.35">
      <c r="D5" s="3" t="s">
        <v>6671</v>
      </c>
      <c r="E5" s="3" t="s">
        <v>6672</v>
      </c>
      <c r="F5" s="3" t="s">
        <v>6673</v>
      </c>
      <c r="G5" s="3" t="s">
        <v>6674</v>
      </c>
      <c r="H5" s="3" t="s">
        <v>6676</v>
      </c>
      <c r="I5" s="3" t="s">
        <v>6677</v>
      </c>
      <c r="J5" s="3" t="s">
        <v>6678</v>
      </c>
      <c r="K5" s="3" t="s">
        <v>6679</v>
      </c>
      <c r="L5" s="33" t="s">
        <v>4941</v>
      </c>
      <c r="M5" s="33" t="s">
        <v>6372</v>
      </c>
    </row>
    <row r="6" spans="1:13" ht="11" customHeight="1" x14ac:dyDescent="0.35">
      <c r="D6" s="4" t="s">
        <v>2047</v>
      </c>
      <c r="E6" s="4" t="s">
        <v>3217</v>
      </c>
      <c r="F6" s="4" t="s">
        <v>3219</v>
      </c>
      <c r="G6" s="4" t="s">
        <v>4022</v>
      </c>
      <c r="H6" s="4" t="s">
        <v>3394</v>
      </c>
      <c r="I6" s="4" t="s">
        <v>4023</v>
      </c>
      <c r="J6" s="4" t="s">
        <v>3396</v>
      </c>
      <c r="K6" s="4" t="s">
        <v>3398</v>
      </c>
      <c r="L6" s="34"/>
      <c r="M6" s="34"/>
    </row>
    <row r="7" spans="1:13" ht="11" customHeight="1" x14ac:dyDescent="0.35">
      <c r="A7" s="37" t="s">
        <v>6825</v>
      </c>
      <c r="B7" s="7" t="s">
        <v>6682</v>
      </c>
      <c r="C7" s="4" t="s">
        <v>6826</v>
      </c>
      <c r="D7" s="6"/>
      <c r="E7" s="6"/>
      <c r="F7" s="6"/>
      <c r="G7" s="6"/>
      <c r="H7" s="6"/>
      <c r="I7" s="6"/>
      <c r="J7" s="6"/>
      <c r="K7" s="6"/>
      <c r="L7" s="8"/>
      <c r="M7" s="5" t="s">
        <v>43</v>
      </c>
    </row>
    <row r="8" spans="1:13" ht="11" customHeight="1" x14ac:dyDescent="0.35">
      <c r="A8" s="36"/>
      <c r="B8" s="7" t="s">
        <v>6688</v>
      </c>
      <c r="C8" s="4" t="s">
        <v>6827</v>
      </c>
      <c r="D8" s="6"/>
      <c r="E8" s="6"/>
      <c r="F8" s="6"/>
      <c r="G8" s="6"/>
      <c r="H8" s="6"/>
      <c r="I8" s="6"/>
      <c r="J8" s="6"/>
      <c r="K8" s="6"/>
      <c r="L8" s="8"/>
      <c r="M8" s="5" t="s">
        <v>6730</v>
      </c>
    </row>
    <row r="9" spans="1:13" ht="11" customHeight="1" x14ac:dyDescent="0.35">
      <c r="A9" s="36"/>
      <c r="B9" s="7" t="s">
        <v>6828</v>
      </c>
      <c r="C9" s="4" t="s">
        <v>6365</v>
      </c>
      <c r="D9" s="6"/>
      <c r="E9" s="6"/>
      <c r="F9" s="6"/>
      <c r="G9" s="6"/>
      <c r="H9" s="6"/>
      <c r="I9" s="6"/>
      <c r="J9" s="6"/>
      <c r="K9" s="6"/>
      <c r="L9" s="5" t="s">
        <v>4952</v>
      </c>
      <c r="M9" s="8"/>
    </row>
    <row r="10" spans="1:13" ht="11" customHeight="1" x14ac:dyDescent="0.35">
      <c r="A10" s="36"/>
      <c r="B10" s="7" t="s">
        <v>6829</v>
      </c>
      <c r="C10" s="4" t="s">
        <v>6367</v>
      </c>
      <c r="D10" s="12"/>
      <c r="E10" s="12"/>
      <c r="F10" s="12"/>
      <c r="G10" s="12"/>
      <c r="H10" s="6"/>
      <c r="I10" s="12"/>
      <c r="J10" s="12"/>
      <c r="K10" s="6"/>
      <c r="L10" s="5" t="s">
        <v>4949</v>
      </c>
      <c r="M10" s="8"/>
    </row>
    <row r="11" spans="1:13" ht="11" customHeight="1" x14ac:dyDescent="0.35">
      <c r="A11" s="36"/>
      <c r="B11" s="7" t="s">
        <v>6830</v>
      </c>
      <c r="C11" s="4" t="s">
        <v>6369</v>
      </c>
      <c r="D11" s="12"/>
      <c r="E11" s="12"/>
      <c r="F11" s="12"/>
      <c r="G11" s="12"/>
      <c r="H11" s="6"/>
      <c r="I11" s="12"/>
      <c r="J11" s="12"/>
      <c r="K11" s="6"/>
      <c r="L11" s="8"/>
      <c r="M11" s="8"/>
    </row>
    <row r="12" spans="1:13" ht="11" customHeight="1" x14ac:dyDescent="0.35">
      <c r="C12" s="5" t="s">
        <v>14</v>
      </c>
      <c r="D12" s="5" t="s">
        <v>5658</v>
      </c>
      <c r="E12" s="5" t="s">
        <v>5602</v>
      </c>
      <c r="F12" s="5" t="s">
        <v>6753</v>
      </c>
      <c r="G12" s="5" t="s">
        <v>6752</v>
      </c>
      <c r="H12" s="5" t="s">
        <v>5509</v>
      </c>
      <c r="I12" s="5" t="s">
        <v>6755</v>
      </c>
      <c r="J12" s="5" t="s">
        <v>6756</v>
      </c>
      <c r="K12" s="5" t="s">
        <v>5443</v>
      </c>
    </row>
    <row r="13" spans="1:13" ht="11" customHeight="1" x14ac:dyDescent="0.35">
      <c r="C13" s="5" t="s">
        <v>4953</v>
      </c>
      <c r="D13" s="8"/>
      <c r="E13" s="8"/>
      <c r="F13" s="8"/>
      <c r="G13" s="8"/>
      <c r="H13" s="5" t="s">
        <v>4957</v>
      </c>
      <c r="I13" s="5" t="s">
        <v>4957</v>
      </c>
      <c r="J13" s="5" t="s">
        <v>4957</v>
      </c>
      <c r="K13" s="5" t="s">
        <v>4957</v>
      </c>
    </row>
    <row r="14" spans="1:13" ht="11" customHeight="1" x14ac:dyDescent="0.35">
      <c r="C14" s="5" t="s">
        <v>1750</v>
      </c>
      <c r="D14" s="5" t="s">
        <v>6757</v>
      </c>
      <c r="E14" s="8"/>
      <c r="F14" s="8"/>
      <c r="G14" s="8"/>
      <c r="H14" s="8"/>
      <c r="I14" s="8"/>
      <c r="J14" s="8"/>
      <c r="K14" s="8"/>
    </row>
    <row r="15" spans="1:13" ht="11" customHeight="1" x14ac:dyDescent="0.35">
      <c r="C15" s="5" t="s">
        <v>1572</v>
      </c>
      <c r="D15" s="5" t="s">
        <v>6227</v>
      </c>
      <c r="E15" s="8"/>
      <c r="F15" s="5" t="s">
        <v>6754</v>
      </c>
      <c r="G15" s="8"/>
      <c r="H15" s="8"/>
      <c r="I15" s="8"/>
      <c r="J15" s="8"/>
      <c r="K15" s="8"/>
    </row>
  </sheetData>
  <mergeCells count="4">
    <mergeCell ref="L5:L6"/>
    <mergeCell ref="M5:M6"/>
    <mergeCell ref="A7:A11"/>
    <mergeCell ref="C1:C2"/>
  </mergeCells>
  <dataValidations count="1">
    <dataValidation type="custom" allowBlank="1" showErrorMessage="1" errorTitle="Error" error="Data is of incorrect type!" sqref="D7:K11" xr:uid="{00000000-0002-0000-7A01-000001000000}">
      <formula1>ISNUMBER(D7)</formula1>
    </dataValidation>
  </dataValidations>
  <hyperlinks>
    <hyperlink ref="A1" location="'Table of Contents'!A1" display="S.27.01.04.06 - Natural Catastrophe risk -Subsidence" xr:uid="{00000000-0004-0000-7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A01-000000000000}">
          <x14:formula1>
            <xm:f>Enumerations!$A$1136:$A$1136</xm:f>
          </x14:formula1>
          <xm:sqref>B3</xm:sqref>
        </x14:dataValidation>
      </x14:dataValidations>
    </ext>
  </extLst>
</worksheet>
</file>

<file path=xl/worksheets/sheet38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B01-000000000000}">
  <sheetPr codeName="Sheet380">
    <pageSetUpPr autoPageBreaks="0"/>
  </sheetPr>
  <dimension ref="A1:H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8" width="15" customWidth="1"/>
  </cols>
  <sheetData>
    <row r="1" spans="1:8" ht="11" customHeight="1" x14ac:dyDescent="0.35">
      <c r="A1" s="1" t="s">
        <v>7195</v>
      </c>
      <c r="C1" s="31" t="s">
        <v>20</v>
      </c>
    </row>
    <row r="2" spans="1:8" x14ac:dyDescent="0.35">
      <c r="C2" s="32"/>
    </row>
    <row r="3" spans="1:8" ht="10" customHeight="1" x14ac:dyDescent="0.35">
      <c r="A3" s="3" t="s">
        <v>2</v>
      </c>
      <c r="B3" s="2"/>
    </row>
    <row r="5" spans="1:8" ht="11" customHeight="1" x14ac:dyDescent="0.35">
      <c r="C5" s="35" t="s">
        <v>6832</v>
      </c>
      <c r="D5" s="36"/>
      <c r="E5" s="36"/>
      <c r="F5" s="36"/>
      <c r="G5" s="36"/>
    </row>
    <row r="6" spans="1:8" ht="11" customHeight="1" x14ac:dyDescent="0.35">
      <c r="C6" s="3" t="s">
        <v>6833</v>
      </c>
      <c r="D6" s="3" t="s">
        <v>6676</v>
      </c>
      <c r="E6" s="3" t="s">
        <v>6677</v>
      </c>
      <c r="F6" s="3" t="s">
        <v>6678</v>
      </c>
      <c r="G6" s="3" t="s">
        <v>6679</v>
      </c>
      <c r="H6" s="33" t="s">
        <v>4942</v>
      </c>
    </row>
    <row r="7" spans="1:8" ht="11" customHeight="1" x14ac:dyDescent="0.35">
      <c r="C7" s="4" t="s">
        <v>4024</v>
      </c>
      <c r="D7" s="4" t="s">
        <v>4025</v>
      </c>
      <c r="E7" s="4" t="s">
        <v>4026</v>
      </c>
      <c r="F7" s="4" t="s">
        <v>4027</v>
      </c>
      <c r="G7" s="4" t="s">
        <v>4028</v>
      </c>
      <c r="H7" s="34"/>
    </row>
    <row r="8" spans="1:8" ht="11" customHeight="1" x14ac:dyDescent="0.35">
      <c r="A8" s="7" t="s">
        <v>3910</v>
      </c>
      <c r="B8" s="4" t="s">
        <v>1920</v>
      </c>
      <c r="C8" s="6"/>
      <c r="D8" s="6"/>
      <c r="E8" s="6"/>
      <c r="F8" s="6"/>
      <c r="G8" s="6"/>
      <c r="H8" s="5" t="s">
        <v>6661</v>
      </c>
    </row>
    <row r="9" spans="1:8" ht="11" customHeight="1" x14ac:dyDescent="0.35">
      <c r="B9" s="5" t="s">
        <v>14</v>
      </c>
      <c r="C9" s="5" t="s">
        <v>5658</v>
      </c>
      <c r="D9" s="5" t="s">
        <v>5509</v>
      </c>
      <c r="E9" s="5" t="s">
        <v>6755</v>
      </c>
      <c r="F9" s="5" t="s">
        <v>6756</v>
      </c>
      <c r="G9" s="5" t="s">
        <v>5443</v>
      </c>
    </row>
    <row r="10" spans="1:8" ht="11" customHeight="1" x14ac:dyDescent="0.35">
      <c r="B10" s="5" t="s">
        <v>4953</v>
      </c>
      <c r="C10" s="8"/>
      <c r="D10" s="5" t="s">
        <v>4957</v>
      </c>
      <c r="E10" s="5" t="s">
        <v>4957</v>
      </c>
      <c r="F10" s="5" t="s">
        <v>4957</v>
      </c>
      <c r="G10" s="5" t="s">
        <v>4957</v>
      </c>
    </row>
    <row r="11" spans="1:8" ht="11" customHeight="1" x14ac:dyDescent="0.35">
      <c r="B11" s="5" t="s">
        <v>1750</v>
      </c>
      <c r="C11" s="5" t="s">
        <v>6757</v>
      </c>
      <c r="D11" s="8"/>
      <c r="E11" s="8"/>
      <c r="F11" s="8"/>
      <c r="G11" s="8"/>
    </row>
    <row r="12" spans="1:8" ht="11" customHeight="1" x14ac:dyDescent="0.35">
      <c r="B12" s="5" t="s">
        <v>1572</v>
      </c>
      <c r="C12" s="5" t="s">
        <v>6227</v>
      </c>
      <c r="D12" s="8"/>
      <c r="E12" s="8"/>
      <c r="F12" s="8"/>
      <c r="G12" s="8"/>
    </row>
  </sheetData>
  <mergeCells count="3">
    <mergeCell ref="C1:C2"/>
    <mergeCell ref="C5:G5"/>
    <mergeCell ref="H6:H7"/>
  </mergeCells>
  <dataValidations count="1">
    <dataValidation type="custom" allowBlank="1" showErrorMessage="1" errorTitle="Error" error="Data is of incorrect type!" sqref="C8:G8" xr:uid="{00000000-0002-0000-7B01-000001000000}">
      <formula1>ISNUMBER(C8)</formula1>
    </dataValidation>
  </dataValidations>
  <hyperlinks>
    <hyperlink ref="A1" location="'Table of Contents'!A1" display="S.27.01.04.07 - Catastrophe risk - Non-proportional property reinsurance" xr:uid="{00000000-0004-0000-7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B01-000000000000}">
          <x14:formula1>
            <xm:f>Enumerations!$A$1137:$A$1137</xm:f>
          </x14:formula1>
          <xm:sqref>B3</xm:sqref>
        </x14:dataValidation>
      </x14:dataValidations>
    </ext>
  </extLst>
</worksheet>
</file>

<file path=xl/worksheets/sheet38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C01-000000000000}">
  <sheetPr codeName="Sheet381">
    <pageSetUpPr autoPageBreaks="0"/>
  </sheetPr>
  <dimension ref="A1:I10"/>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9" width="15" customWidth="1"/>
  </cols>
  <sheetData>
    <row r="1" spans="1:9" ht="11" customHeight="1" x14ac:dyDescent="0.35">
      <c r="A1" s="1" t="s">
        <v>7196</v>
      </c>
      <c r="C1" s="31" t="s">
        <v>20</v>
      </c>
    </row>
    <row r="2" spans="1:9" x14ac:dyDescent="0.35">
      <c r="C2" s="32"/>
    </row>
    <row r="3" spans="1:9" ht="10" customHeight="1" x14ac:dyDescent="0.35">
      <c r="A3" s="3" t="s">
        <v>2</v>
      </c>
      <c r="B3" s="2"/>
    </row>
    <row r="5" spans="1:9" ht="11" customHeight="1" x14ac:dyDescent="0.35">
      <c r="C5" s="35" t="s">
        <v>6835</v>
      </c>
      <c r="D5" s="36"/>
      <c r="E5" s="36"/>
      <c r="F5" s="36"/>
      <c r="G5" s="36"/>
      <c r="H5" s="36"/>
    </row>
    <row r="6" spans="1:9" ht="11" customHeight="1" x14ac:dyDescent="0.35">
      <c r="C6" s="3" t="s">
        <v>6836</v>
      </c>
      <c r="D6" s="3" t="s">
        <v>6837</v>
      </c>
      <c r="E6" s="3" t="s">
        <v>6838</v>
      </c>
      <c r="F6" s="3" t="s">
        <v>6677</v>
      </c>
      <c r="G6" s="3" t="s">
        <v>6678</v>
      </c>
      <c r="H6" s="3" t="s">
        <v>6839</v>
      </c>
      <c r="I6" s="33" t="s">
        <v>4942</v>
      </c>
    </row>
    <row r="7" spans="1:9" ht="11" customHeight="1" x14ac:dyDescent="0.35">
      <c r="C7" s="4" t="s">
        <v>4029</v>
      </c>
      <c r="D7" s="4" t="s">
        <v>4030</v>
      </c>
      <c r="E7" s="4" t="s">
        <v>4031</v>
      </c>
      <c r="F7" s="4" t="s">
        <v>4032</v>
      </c>
      <c r="G7" s="4" t="s">
        <v>4035</v>
      </c>
      <c r="H7" s="4" t="s">
        <v>4698</v>
      </c>
      <c r="I7" s="34"/>
    </row>
    <row r="8" spans="1:9" ht="11" customHeight="1" x14ac:dyDescent="0.35">
      <c r="A8" s="7" t="s">
        <v>6840</v>
      </c>
      <c r="B8" s="4" t="s">
        <v>1923</v>
      </c>
      <c r="C8" s="6"/>
      <c r="D8" s="6"/>
      <c r="E8" s="6"/>
      <c r="F8" s="6"/>
      <c r="G8" s="6"/>
      <c r="H8" s="6"/>
      <c r="I8" s="5" t="s">
        <v>6662</v>
      </c>
    </row>
    <row r="9" spans="1:9" ht="11" customHeight="1" x14ac:dyDescent="0.35">
      <c r="B9" s="5" t="s">
        <v>14</v>
      </c>
      <c r="C9" s="5" t="s">
        <v>6841</v>
      </c>
      <c r="D9" s="5" t="s">
        <v>6842</v>
      </c>
      <c r="E9" s="5" t="s">
        <v>5509</v>
      </c>
      <c r="F9" s="5" t="s">
        <v>6755</v>
      </c>
      <c r="G9" s="5" t="s">
        <v>6756</v>
      </c>
      <c r="H9" s="5" t="s">
        <v>5443</v>
      </c>
    </row>
    <row r="10" spans="1:9" ht="11" customHeight="1" x14ac:dyDescent="0.35">
      <c r="B10" s="5" t="s">
        <v>4953</v>
      </c>
      <c r="C10" s="8"/>
      <c r="D10" s="8"/>
      <c r="E10" s="5" t="s">
        <v>4957</v>
      </c>
      <c r="F10" s="5" t="s">
        <v>4957</v>
      </c>
      <c r="G10" s="5" t="s">
        <v>4957</v>
      </c>
      <c r="H10" s="5" t="s">
        <v>4957</v>
      </c>
    </row>
  </sheetData>
  <mergeCells count="3">
    <mergeCell ref="C5:H5"/>
    <mergeCell ref="C1:C2"/>
    <mergeCell ref="I6:I7"/>
  </mergeCells>
  <dataValidations count="2">
    <dataValidation type="custom" allowBlank="1" showErrorMessage="1" errorTitle="Error" error="Data is of incorrect type!" sqref="C8:D8" xr:uid="{00000000-0002-0000-7C01-000001000000}">
      <formula1>MOD(C8,1)=0</formula1>
    </dataValidation>
    <dataValidation type="custom" allowBlank="1" showErrorMessage="1" errorTitle="Error" error="Data is of incorrect type!" sqref="E8:H8" xr:uid="{00000000-0002-0000-7C01-000003000000}">
      <formula1>ISNUMBER(E8)</formula1>
    </dataValidation>
  </dataValidations>
  <hyperlinks>
    <hyperlink ref="A1" location="'Table of Contents'!A1" display="S.27.01.04.08 - Man made catastrophe risk - Motor Vehicle Liability" xr:uid="{00000000-0004-0000-7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C01-000000000000}">
          <x14:formula1>
            <xm:f>Enumerations!$A$1138:$A$1138</xm:f>
          </x14:formula1>
          <xm:sqref>B3</xm:sqref>
        </x14:dataValidation>
      </x14:dataValidations>
    </ext>
  </extLst>
</worksheet>
</file>

<file path=xl/worksheets/sheet38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D01-000000000000}">
  <sheetPr codeName="Sheet382">
    <pageSetUpPr autoPageBreaks="0"/>
  </sheetPr>
  <dimension ref="A1:J12"/>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10" width="15" customWidth="1"/>
  </cols>
  <sheetData>
    <row r="1" spans="1:10" ht="11" customHeight="1" x14ac:dyDescent="0.35">
      <c r="A1" s="1" t="s">
        <v>7197</v>
      </c>
      <c r="C1" s="31" t="s">
        <v>20</v>
      </c>
    </row>
    <row r="2" spans="1:10" x14ac:dyDescent="0.35">
      <c r="C2" s="32"/>
    </row>
    <row r="3" spans="1:10" ht="10" customHeight="1" x14ac:dyDescent="0.35">
      <c r="A3" s="3" t="s">
        <v>2</v>
      </c>
      <c r="B3" s="2"/>
    </row>
    <row r="5" spans="1:10" ht="11" customHeight="1" x14ac:dyDescent="0.35">
      <c r="C5" s="3" t="s">
        <v>6844</v>
      </c>
      <c r="D5" s="3" t="s">
        <v>6845</v>
      </c>
      <c r="E5" s="3" t="s">
        <v>6846</v>
      </c>
      <c r="F5" s="3" t="s">
        <v>6847</v>
      </c>
      <c r="G5" s="3" t="s">
        <v>6677</v>
      </c>
      <c r="H5" s="3" t="s">
        <v>6678</v>
      </c>
      <c r="I5" s="3" t="s">
        <v>6848</v>
      </c>
      <c r="J5" s="15" t="s">
        <v>6849</v>
      </c>
    </row>
    <row r="6" spans="1:10" ht="11" customHeight="1" x14ac:dyDescent="0.35">
      <c r="C6" s="4" t="s">
        <v>4699</v>
      </c>
      <c r="D6" s="4" t="s">
        <v>4705</v>
      </c>
      <c r="E6" s="4" t="s">
        <v>4166</v>
      </c>
      <c r="F6" s="4" t="s">
        <v>4707</v>
      </c>
      <c r="G6" s="4" t="s">
        <v>4708</v>
      </c>
      <c r="H6" s="4" t="s">
        <v>4709</v>
      </c>
      <c r="I6" s="4" t="s">
        <v>4757</v>
      </c>
      <c r="J6" s="9" t="s">
        <v>4758</v>
      </c>
    </row>
    <row r="7" spans="1:10" ht="11" customHeight="1" x14ac:dyDescent="0.35">
      <c r="A7" s="7" t="s">
        <v>6850</v>
      </c>
      <c r="B7" s="4" t="s">
        <v>1926</v>
      </c>
      <c r="C7" s="6"/>
      <c r="D7" s="6"/>
      <c r="E7" s="6"/>
      <c r="F7" s="6"/>
      <c r="G7" s="6"/>
      <c r="H7" s="6"/>
      <c r="I7" s="6"/>
      <c r="J7" s="6"/>
    </row>
    <row r="8" spans="1:10" ht="11" customHeight="1" x14ac:dyDescent="0.35">
      <c r="B8" s="5" t="s">
        <v>14</v>
      </c>
      <c r="C8" s="5" t="s">
        <v>5509</v>
      </c>
      <c r="D8" s="5" t="s">
        <v>5509</v>
      </c>
      <c r="E8" s="5" t="s">
        <v>5509</v>
      </c>
      <c r="F8" s="5" t="s">
        <v>5509</v>
      </c>
      <c r="G8" s="5" t="s">
        <v>6755</v>
      </c>
      <c r="H8" s="5" t="s">
        <v>6756</v>
      </c>
      <c r="I8" s="5" t="s">
        <v>5443</v>
      </c>
      <c r="J8" s="5" t="s">
        <v>6851</v>
      </c>
    </row>
    <row r="9" spans="1:10" ht="11" customHeight="1" x14ac:dyDescent="0.35">
      <c r="B9" s="5" t="s">
        <v>4953</v>
      </c>
      <c r="C9" s="5" t="s">
        <v>4957</v>
      </c>
      <c r="D9" s="5" t="s">
        <v>4957</v>
      </c>
      <c r="E9" s="5" t="s">
        <v>4957</v>
      </c>
      <c r="F9" s="5" t="s">
        <v>4957</v>
      </c>
      <c r="G9" s="5" t="s">
        <v>4957</v>
      </c>
      <c r="H9" s="5" t="s">
        <v>4957</v>
      </c>
      <c r="I9" s="5" t="s">
        <v>4957</v>
      </c>
      <c r="J9" s="8"/>
    </row>
    <row r="10" spans="1:10" ht="11" customHeight="1" x14ac:dyDescent="0.35">
      <c r="B10" s="5" t="s">
        <v>5265</v>
      </c>
      <c r="C10" s="5" t="s">
        <v>5352</v>
      </c>
      <c r="D10" s="5" t="s">
        <v>5352</v>
      </c>
      <c r="E10" s="5" t="s">
        <v>5352</v>
      </c>
      <c r="F10" s="5" t="s">
        <v>5352</v>
      </c>
      <c r="G10" s="5" t="s">
        <v>5352</v>
      </c>
      <c r="H10" s="5" t="s">
        <v>5352</v>
      </c>
      <c r="I10" s="5" t="s">
        <v>5352</v>
      </c>
      <c r="J10" s="8"/>
    </row>
    <row r="11" spans="1:10" ht="11" customHeight="1" x14ac:dyDescent="0.35">
      <c r="B11" s="5" t="s">
        <v>4942</v>
      </c>
      <c r="C11" s="5" t="s">
        <v>6852</v>
      </c>
      <c r="D11" s="5" t="s">
        <v>6853</v>
      </c>
      <c r="E11" s="5" t="s">
        <v>6854</v>
      </c>
      <c r="F11" s="5" t="s">
        <v>6855</v>
      </c>
      <c r="G11" s="5" t="s">
        <v>6855</v>
      </c>
      <c r="H11" s="5" t="s">
        <v>6855</v>
      </c>
      <c r="I11" s="5" t="s">
        <v>6855</v>
      </c>
      <c r="J11" s="8"/>
    </row>
    <row r="12" spans="1:10" ht="11" customHeight="1" x14ac:dyDescent="0.35">
      <c r="B12" s="5" t="s">
        <v>493</v>
      </c>
      <c r="C12" s="5" t="s">
        <v>495</v>
      </c>
      <c r="D12" s="5" t="s">
        <v>495</v>
      </c>
      <c r="E12" s="5" t="s">
        <v>495</v>
      </c>
      <c r="F12" s="5" t="s">
        <v>495</v>
      </c>
      <c r="G12" s="5" t="s">
        <v>495</v>
      </c>
      <c r="H12" s="5" t="s">
        <v>495</v>
      </c>
      <c r="I12" s="5" t="s">
        <v>495</v>
      </c>
      <c r="J12" s="8"/>
    </row>
  </sheetData>
  <mergeCells count="1">
    <mergeCell ref="C1:C2"/>
  </mergeCells>
  <dataValidations count="1">
    <dataValidation type="custom" allowBlank="1" showErrorMessage="1" errorTitle="Error" error="Data is of incorrect type!" sqref="C7:I7" xr:uid="{00000000-0002-0000-7D01-000001000000}">
      <formula1>ISNUMBER(C7)</formula1>
    </dataValidation>
  </dataValidations>
  <hyperlinks>
    <hyperlink ref="A1" location="'Table of Contents'!A1" display="S.27.01.04.09 - Man made catastrophe risk - Marine Tanker Collision" xr:uid="{00000000-0004-0000-7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D01-000000000000}">
          <x14:formula1>
            <xm:f>Enumerations!$A$1139:$A$1139</xm:f>
          </x14:formula1>
          <xm:sqref>B3</xm:sqref>
        </x14:dataValidation>
      </x14:dataValidations>
    </ext>
  </extLst>
</worksheet>
</file>

<file path=xl/worksheets/sheet38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E01-000000000000}">
  <sheetPr codeName="Sheet383">
    <pageSetUpPr autoPageBreaks="0"/>
  </sheetPr>
  <dimension ref="A1:L12"/>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12" width="15" customWidth="1"/>
  </cols>
  <sheetData>
    <row r="1" spans="1:12" ht="11" customHeight="1" x14ac:dyDescent="0.35">
      <c r="A1" s="1" t="s">
        <v>7198</v>
      </c>
      <c r="C1" s="31" t="s">
        <v>20</v>
      </c>
    </row>
    <row r="2" spans="1:12" x14ac:dyDescent="0.35">
      <c r="C2" s="32"/>
    </row>
    <row r="3" spans="1:12" ht="10" customHeight="1" x14ac:dyDescent="0.35">
      <c r="A3" s="3" t="s">
        <v>2</v>
      </c>
      <c r="B3" s="2"/>
    </row>
    <row r="5" spans="1:12" ht="11" customHeight="1" x14ac:dyDescent="0.35">
      <c r="C5" s="3" t="s">
        <v>6857</v>
      </c>
      <c r="D5" s="3" t="s">
        <v>6859</v>
      </c>
      <c r="E5" s="3" t="s">
        <v>6860</v>
      </c>
      <c r="F5" s="3" t="s">
        <v>6861</v>
      </c>
      <c r="G5" s="3" t="s">
        <v>6862</v>
      </c>
      <c r="H5" s="3" t="s">
        <v>6863</v>
      </c>
      <c r="I5" s="3" t="s">
        <v>6677</v>
      </c>
      <c r="J5" s="3" t="s">
        <v>6678</v>
      </c>
      <c r="K5" s="3" t="s">
        <v>6864</v>
      </c>
      <c r="L5" s="15" t="s">
        <v>6865</v>
      </c>
    </row>
    <row r="6" spans="1:12" ht="11" customHeight="1" x14ac:dyDescent="0.35">
      <c r="C6" s="4" t="s">
        <v>6858</v>
      </c>
      <c r="D6" s="4" t="s">
        <v>4715</v>
      </c>
      <c r="E6" s="4" t="s">
        <v>4717</v>
      </c>
      <c r="F6" s="4" t="s">
        <v>4719</v>
      </c>
      <c r="G6" s="4" t="s">
        <v>4721</v>
      </c>
      <c r="H6" s="4" t="s">
        <v>4722</v>
      </c>
      <c r="I6" s="4" t="s">
        <v>4764</v>
      </c>
      <c r="J6" s="4" t="s">
        <v>4765</v>
      </c>
      <c r="K6" s="4" t="s">
        <v>4767</v>
      </c>
      <c r="L6" s="9" t="s">
        <v>4794</v>
      </c>
    </row>
    <row r="7" spans="1:12" ht="11" customHeight="1" x14ac:dyDescent="0.35">
      <c r="A7" s="7" t="s">
        <v>6866</v>
      </c>
      <c r="B7" s="4" t="s">
        <v>1929</v>
      </c>
      <c r="C7" s="6"/>
      <c r="D7" s="6"/>
      <c r="E7" s="6"/>
      <c r="F7" s="6"/>
      <c r="G7" s="6"/>
      <c r="H7" s="6"/>
      <c r="I7" s="6"/>
      <c r="J7" s="6"/>
      <c r="K7" s="6"/>
      <c r="L7" s="6"/>
    </row>
    <row r="8" spans="1:12" ht="11" customHeight="1" x14ac:dyDescent="0.35">
      <c r="B8" s="5" t="s">
        <v>14</v>
      </c>
      <c r="C8" s="5" t="s">
        <v>5509</v>
      </c>
      <c r="D8" s="5" t="s">
        <v>5509</v>
      </c>
      <c r="E8" s="5" t="s">
        <v>5509</v>
      </c>
      <c r="F8" s="5" t="s">
        <v>5509</v>
      </c>
      <c r="G8" s="5" t="s">
        <v>5509</v>
      </c>
      <c r="H8" s="5" t="s">
        <v>5509</v>
      </c>
      <c r="I8" s="5" t="s">
        <v>6755</v>
      </c>
      <c r="J8" s="5" t="s">
        <v>6756</v>
      </c>
      <c r="K8" s="5" t="s">
        <v>5443</v>
      </c>
      <c r="L8" s="5" t="s">
        <v>6867</v>
      </c>
    </row>
    <row r="9" spans="1:12" ht="11" customHeight="1" x14ac:dyDescent="0.35">
      <c r="B9" s="5" t="s">
        <v>4953</v>
      </c>
      <c r="C9" s="5" t="s">
        <v>4957</v>
      </c>
      <c r="D9" s="5" t="s">
        <v>4957</v>
      </c>
      <c r="E9" s="5" t="s">
        <v>4957</v>
      </c>
      <c r="F9" s="5" t="s">
        <v>4957</v>
      </c>
      <c r="G9" s="5" t="s">
        <v>4957</v>
      </c>
      <c r="H9" s="5" t="s">
        <v>4957</v>
      </c>
      <c r="I9" s="5" t="s">
        <v>4957</v>
      </c>
      <c r="J9" s="5" t="s">
        <v>4957</v>
      </c>
      <c r="K9" s="5" t="s">
        <v>4957</v>
      </c>
      <c r="L9" s="8"/>
    </row>
    <row r="10" spans="1:12" ht="11" customHeight="1" x14ac:dyDescent="0.35">
      <c r="B10" s="5" t="s">
        <v>5265</v>
      </c>
      <c r="C10" s="5" t="s">
        <v>5352</v>
      </c>
      <c r="D10" s="5" t="s">
        <v>5352</v>
      </c>
      <c r="E10" s="5" t="s">
        <v>5352</v>
      </c>
      <c r="F10" s="5" t="s">
        <v>5352</v>
      </c>
      <c r="G10" s="5" t="s">
        <v>5352</v>
      </c>
      <c r="H10" s="5" t="s">
        <v>5352</v>
      </c>
      <c r="I10" s="5" t="s">
        <v>5352</v>
      </c>
      <c r="J10" s="5" t="s">
        <v>5352</v>
      </c>
      <c r="K10" s="5" t="s">
        <v>5352</v>
      </c>
      <c r="L10" s="8"/>
    </row>
    <row r="11" spans="1:12" ht="11" customHeight="1" x14ac:dyDescent="0.35">
      <c r="B11" s="5" t="s">
        <v>4942</v>
      </c>
      <c r="C11" s="5" t="s">
        <v>6868</v>
      </c>
      <c r="D11" s="5" t="s">
        <v>6869</v>
      </c>
      <c r="E11" s="5" t="s">
        <v>6870</v>
      </c>
      <c r="F11" s="5" t="s">
        <v>6871</v>
      </c>
      <c r="G11" s="5" t="s">
        <v>6872</v>
      </c>
      <c r="H11" s="5" t="s">
        <v>6873</v>
      </c>
      <c r="I11" s="5" t="s">
        <v>6873</v>
      </c>
      <c r="J11" s="5" t="s">
        <v>6873</v>
      </c>
      <c r="K11" s="5" t="s">
        <v>6873</v>
      </c>
      <c r="L11" s="8"/>
    </row>
    <row r="12" spans="1:12" ht="11" customHeight="1" x14ac:dyDescent="0.35">
      <c r="B12" s="5" t="s">
        <v>493</v>
      </c>
      <c r="C12" s="5" t="s">
        <v>495</v>
      </c>
      <c r="D12" s="5" t="s">
        <v>495</v>
      </c>
      <c r="E12" s="5" t="s">
        <v>495</v>
      </c>
      <c r="F12" s="5" t="s">
        <v>495</v>
      </c>
      <c r="G12" s="5" t="s">
        <v>495</v>
      </c>
      <c r="H12" s="5" t="s">
        <v>495</v>
      </c>
      <c r="I12" s="5" t="s">
        <v>495</v>
      </c>
      <c r="J12" s="5" t="s">
        <v>495</v>
      </c>
      <c r="K12" s="5" t="s">
        <v>495</v>
      </c>
      <c r="L12" s="8"/>
    </row>
  </sheetData>
  <mergeCells count="1">
    <mergeCell ref="C1:C2"/>
  </mergeCells>
  <dataValidations count="1">
    <dataValidation type="custom" allowBlank="1" showErrorMessage="1" errorTitle="Error" error="Data is of incorrect type!" sqref="C7:K7" xr:uid="{00000000-0002-0000-7E01-000001000000}">
      <formula1>ISNUMBER(C7)</formula1>
    </dataValidation>
  </dataValidations>
  <hyperlinks>
    <hyperlink ref="A1" location="'Table of Contents'!A1" display="S.27.01.04.10 - Man made catastrophe risk - Marine Platform Explosion" xr:uid="{00000000-0004-0000-7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E01-000000000000}">
          <x14:formula1>
            <xm:f>Enumerations!$A$1140:$A$1140</xm:f>
          </x14:formula1>
          <xm:sqref>B3</xm:sqref>
        </x14:dataValidation>
      </x14:dataValidations>
    </ext>
  </extLst>
</worksheet>
</file>

<file path=xl/worksheets/sheet38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7F01-000000000000}">
  <sheetPr codeName="Sheet384">
    <pageSetUpPr autoPageBreaks="0"/>
  </sheetPr>
  <dimension ref="A1:F13"/>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7199</v>
      </c>
      <c r="C1" s="31" t="s">
        <v>20</v>
      </c>
    </row>
    <row r="2" spans="1:6" x14ac:dyDescent="0.35">
      <c r="C2" s="32"/>
    </row>
    <row r="3" spans="1:6" ht="10" customHeight="1" x14ac:dyDescent="0.35">
      <c r="A3" s="3" t="s">
        <v>2</v>
      </c>
      <c r="B3" s="2"/>
    </row>
    <row r="5" spans="1:6" ht="11" customHeight="1" x14ac:dyDescent="0.35">
      <c r="C5" s="35" t="s">
        <v>6875</v>
      </c>
      <c r="D5" s="36"/>
      <c r="E5" s="36"/>
    </row>
    <row r="6" spans="1:6" ht="11" customHeight="1" x14ac:dyDescent="0.35">
      <c r="C6" s="3" t="s">
        <v>6876</v>
      </c>
      <c r="D6" s="3" t="s">
        <v>6877</v>
      </c>
      <c r="E6" s="3" t="s">
        <v>6878</v>
      </c>
      <c r="F6" s="33" t="s">
        <v>4941</v>
      </c>
    </row>
    <row r="7" spans="1:6" ht="11" customHeight="1" x14ac:dyDescent="0.35">
      <c r="C7" s="4" t="s">
        <v>4768</v>
      </c>
      <c r="D7" s="4" t="s">
        <v>4770</v>
      </c>
      <c r="E7" s="4" t="s">
        <v>4772</v>
      </c>
      <c r="F7" s="34"/>
    </row>
    <row r="8" spans="1:6" ht="11" customHeight="1" x14ac:dyDescent="0.35">
      <c r="A8" s="7" t="s">
        <v>6879</v>
      </c>
      <c r="B8" s="4" t="s">
        <v>1932</v>
      </c>
      <c r="C8" s="6"/>
      <c r="D8" s="6"/>
      <c r="E8" s="6"/>
      <c r="F8" s="5" t="s">
        <v>4952</v>
      </c>
    </row>
    <row r="9" spans="1:6" ht="11" customHeight="1" x14ac:dyDescent="0.35">
      <c r="A9" s="7" t="s">
        <v>6880</v>
      </c>
      <c r="B9" s="4" t="s">
        <v>6881</v>
      </c>
      <c r="C9" s="6"/>
      <c r="D9" s="12"/>
      <c r="E9" s="6"/>
      <c r="F9" s="5" t="s">
        <v>4949</v>
      </c>
    </row>
    <row r="10" spans="1:6" ht="11" customHeight="1" x14ac:dyDescent="0.35">
      <c r="A10" s="7" t="s">
        <v>6882</v>
      </c>
      <c r="B10" s="4" t="s">
        <v>6883</v>
      </c>
      <c r="C10" s="6"/>
      <c r="D10" s="6"/>
      <c r="E10" s="6"/>
      <c r="F10" s="8"/>
    </row>
    <row r="11" spans="1:6" ht="11" customHeight="1" x14ac:dyDescent="0.35">
      <c r="B11" s="5" t="s">
        <v>14</v>
      </c>
      <c r="C11" s="5" t="s">
        <v>5509</v>
      </c>
      <c r="D11" s="5" t="s">
        <v>6668</v>
      </c>
      <c r="E11" s="5" t="s">
        <v>5443</v>
      </c>
    </row>
    <row r="12" spans="1:6" ht="11" customHeight="1" x14ac:dyDescent="0.35">
      <c r="B12" s="5" t="s">
        <v>4953</v>
      </c>
      <c r="C12" s="5" t="s">
        <v>4957</v>
      </c>
      <c r="D12" s="5" t="s">
        <v>4957</v>
      </c>
      <c r="E12" s="5" t="s">
        <v>4957</v>
      </c>
    </row>
    <row r="13" spans="1:6" ht="11" customHeight="1" x14ac:dyDescent="0.35">
      <c r="B13" s="5" t="s">
        <v>4942</v>
      </c>
      <c r="C13" s="5" t="s">
        <v>6663</v>
      </c>
      <c r="D13" s="5" t="s">
        <v>6663</v>
      </c>
      <c r="E13" s="5" t="s">
        <v>6663</v>
      </c>
    </row>
  </sheetData>
  <mergeCells count="3">
    <mergeCell ref="C1:C2"/>
    <mergeCell ref="C5:E5"/>
    <mergeCell ref="F6:F7"/>
  </mergeCells>
  <dataValidations count="1">
    <dataValidation type="custom" allowBlank="1" showErrorMessage="1" errorTitle="Error" error="Data is of incorrect type!" sqref="C8:E10" xr:uid="{00000000-0002-0000-7F01-000001000000}">
      <formula1>ISNUMBER(C8)</formula1>
    </dataValidation>
  </dataValidations>
  <hyperlinks>
    <hyperlink ref="A1" location="'Table of Contents'!A1" display="S.27.01.04.11 - Man made catastrophe risk - Marine" xr:uid="{00000000-0004-0000-7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7F01-000000000000}">
          <x14:formula1>
            <xm:f>Enumerations!$A$1141:$A$1141</xm:f>
          </x14:formula1>
          <xm:sqref>B3</xm:sqref>
        </x14:dataValidation>
      </x14:dataValidations>
    </ext>
  </extLst>
</worksheet>
</file>

<file path=xl/worksheets/sheet38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001-000000000000}">
  <sheetPr codeName="Sheet385">
    <pageSetUpPr autoPageBreaks="0"/>
  </sheetPr>
  <dimension ref="A1:H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8" width="15" customWidth="1"/>
  </cols>
  <sheetData>
    <row r="1" spans="1:8" ht="11" customHeight="1" x14ac:dyDescent="0.35">
      <c r="A1" s="1" t="s">
        <v>7200</v>
      </c>
      <c r="C1" s="31" t="s">
        <v>20</v>
      </c>
    </row>
    <row r="2" spans="1:8" x14ac:dyDescent="0.35">
      <c r="C2" s="32"/>
    </row>
    <row r="3" spans="1:8" ht="10" customHeight="1" x14ac:dyDescent="0.35">
      <c r="A3" s="3" t="s">
        <v>2</v>
      </c>
      <c r="B3" s="2"/>
    </row>
    <row r="5" spans="1:8" ht="11" customHeight="1" x14ac:dyDescent="0.35">
      <c r="C5" s="35" t="s">
        <v>6885</v>
      </c>
      <c r="D5" s="36"/>
      <c r="E5" s="36"/>
      <c r="F5" s="36"/>
      <c r="G5" s="36"/>
      <c r="H5" s="36"/>
    </row>
    <row r="6" spans="1:8" ht="11" customHeight="1" x14ac:dyDescent="0.35">
      <c r="C6" s="3" t="s">
        <v>6886</v>
      </c>
      <c r="D6" s="3" t="s">
        <v>6887</v>
      </c>
      <c r="E6" s="3" t="s">
        <v>6888</v>
      </c>
      <c r="F6" s="3" t="s">
        <v>6677</v>
      </c>
      <c r="G6" s="3" t="s">
        <v>6678</v>
      </c>
      <c r="H6" s="15" t="s">
        <v>6889</v>
      </c>
    </row>
    <row r="7" spans="1:8" ht="11" customHeight="1" x14ac:dyDescent="0.35">
      <c r="C7" s="4" t="s">
        <v>4774</v>
      </c>
      <c r="D7" s="4" t="s">
        <v>4776</v>
      </c>
      <c r="E7" s="4" t="s">
        <v>4778</v>
      </c>
      <c r="F7" s="4" t="s">
        <v>4780</v>
      </c>
      <c r="G7" s="4" t="s">
        <v>4782</v>
      </c>
      <c r="H7" s="9" t="s">
        <v>4784</v>
      </c>
    </row>
    <row r="8" spans="1:8" ht="11" customHeight="1" x14ac:dyDescent="0.35">
      <c r="A8" s="7" t="s">
        <v>6890</v>
      </c>
      <c r="B8" s="4" t="s">
        <v>6891</v>
      </c>
      <c r="C8" s="6"/>
      <c r="D8" s="6"/>
      <c r="E8" s="6"/>
      <c r="F8" s="6"/>
      <c r="G8" s="6"/>
      <c r="H8" s="6"/>
    </row>
    <row r="9" spans="1:8" ht="11" customHeight="1" x14ac:dyDescent="0.35">
      <c r="B9" s="5" t="s">
        <v>14</v>
      </c>
      <c r="C9" s="5" t="s">
        <v>5509</v>
      </c>
      <c r="D9" s="5" t="s">
        <v>5509</v>
      </c>
      <c r="E9" s="5" t="s">
        <v>5509</v>
      </c>
      <c r="F9" s="5" t="s">
        <v>6755</v>
      </c>
      <c r="G9" s="5" t="s">
        <v>6756</v>
      </c>
      <c r="H9" s="5" t="s">
        <v>5443</v>
      </c>
    </row>
    <row r="10" spans="1:8" ht="11" customHeight="1" x14ac:dyDescent="0.35">
      <c r="B10" s="5" t="s">
        <v>4953</v>
      </c>
      <c r="C10" s="5" t="s">
        <v>4957</v>
      </c>
      <c r="D10" s="5" t="s">
        <v>4957</v>
      </c>
      <c r="E10" s="5" t="s">
        <v>4957</v>
      </c>
      <c r="F10" s="5" t="s">
        <v>4957</v>
      </c>
      <c r="G10" s="5" t="s">
        <v>4957</v>
      </c>
      <c r="H10" s="5" t="s">
        <v>4957</v>
      </c>
    </row>
    <row r="11" spans="1:8" ht="11" customHeight="1" x14ac:dyDescent="0.35">
      <c r="B11" s="5" t="s">
        <v>4942</v>
      </c>
      <c r="C11" s="5" t="s">
        <v>6892</v>
      </c>
      <c r="D11" s="5" t="s">
        <v>6893</v>
      </c>
      <c r="E11" s="5" t="s">
        <v>6664</v>
      </c>
      <c r="F11" s="5" t="s">
        <v>6664</v>
      </c>
      <c r="G11" s="5" t="s">
        <v>6664</v>
      </c>
      <c r="H11" s="5" t="s">
        <v>6664</v>
      </c>
    </row>
  </sheetData>
  <mergeCells count="2">
    <mergeCell ref="C5:H5"/>
    <mergeCell ref="C1:C2"/>
  </mergeCells>
  <dataValidations count="1">
    <dataValidation type="custom" allowBlank="1" showErrorMessage="1" errorTitle="Error" error="Data is of incorrect type!" sqref="C8:H8" xr:uid="{00000000-0002-0000-8001-000001000000}">
      <formula1>ISNUMBER(C8)</formula1>
    </dataValidation>
  </dataValidations>
  <hyperlinks>
    <hyperlink ref="A1" location="'Table of Contents'!A1" display="S.27.01.04.12 - Man made catastrophe risk - Aviation" xr:uid="{00000000-0004-0000-8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001-000000000000}">
          <x14:formula1>
            <xm:f>Enumerations!$A$1142:$A$1142</xm:f>
          </x14:formula1>
          <xm:sqref>B3</xm:sqref>
        </x14:dataValidation>
      </x14:dataValidations>
    </ext>
  </extLst>
</worksheet>
</file>

<file path=xl/worksheets/sheet38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101-000000000000}">
  <sheetPr codeName="Sheet386">
    <pageSetUpPr autoPageBreaks="0"/>
  </sheetPr>
  <dimension ref="A1:G9"/>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7201</v>
      </c>
      <c r="C1" s="31" t="s">
        <v>20</v>
      </c>
    </row>
    <row r="2" spans="1:7" x14ac:dyDescent="0.35">
      <c r="C2" s="32"/>
    </row>
    <row r="3" spans="1:7" ht="10" customHeight="1" x14ac:dyDescent="0.35">
      <c r="A3" s="3" t="s">
        <v>2</v>
      </c>
      <c r="B3" s="2"/>
    </row>
    <row r="5" spans="1:7" ht="11" customHeight="1" x14ac:dyDescent="0.35">
      <c r="C5" s="35" t="s">
        <v>6896</v>
      </c>
      <c r="D5" s="36"/>
      <c r="E5" s="36"/>
      <c r="F5" s="36"/>
    </row>
    <row r="6" spans="1:7" ht="11" customHeight="1" x14ac:dyDescent="0.35">
      <c r="C6" s="3" t="s">
        <v>6897</v>
      </c>
      <c r="D6" s="3" t="s">
        <v>6677</v>
      </c>
      <c r="E6" s="3" t="s">
        <v>6678</v>
      </c>
      <c r="F6" s="3" t="s">
        <v>6898</v>
      </c>
      <c r="G6" s="33" t="s">
        <v>4942</v>
      </c>
    </row>
    <row r="7" spans="1:7" ht="11" customHeight="1" x14ac:dyDescent="0.35">
      <c r="C7" s="4" t="s">
        <v>4790</v>
      </c>
      <c r="D7" s="4" t="s">
        <v>4832</v>
      </c>
      <c r="E7" s="4" t="s">
        <v>4813</v>
      </c>
      <c r="F7" s="4" t="s">
        <v>4815</v>
      </c>
      <c r="G7" s="34"/>
    </row>
    <row r="8" spans="1:7" ht="11" customHeight="1" x14ac:dyDescent="0.35">
      <c r="A8" s="7" t="s">
        <v>6650</v>
      </c>
      <c r="B8" s="4" t="s">
        <v>1934</v>
      </c>
      <c r="C8" s="6"/>
      <c r="D8" s="6"/>
      <c r="E8" s="6"/>
      <c r="F8" s="6"/>
      <c r="G8" s="5" t="s">
        <v>6665</v>
      </c>
    </row>
    <row r="9" spans="1:7" ht="11" customHeight="1" x14ac:dyDescent="0.35">
      <c r="B9" s="5" t="s">
        <v>14</v>
      </c>
      <c r="C9" s="5" t="s">
        <v>5509</v>
      </c>
      <c r="D9" s="5" t="s">
        <v>6755</v>
      </c>
      <c r="E9" s="5" t="s">
        <v>6756</v>
      </c>
      <c r="F9" s="5" t="s">
        <v>5443</v>
      </c>
    </row>
  </sheetData>
  <mergeCells count="3">
    <mergeCell ref="C5:F5"/>
    <mergeCell ref="G6:G7"/>
    <mergeCell ref="C1:C2"/>
  </mergeCells>
  <dataValidations count="1">
    <dataValidation type="custom" allowBlank="1" showErrorMessage="1" errorTitle="Error" error="Data is of incorrect type!" sqref="C8:F8" xr:uid="{00000000-0002-0000-8101-000001000000}">
      <formula1>ISNUMBER(C8)</formula1>
    </dataValidation>
  </dataValidations>
  <hyperlinks>
    <hyperlink ref="A1" location="'Table of Contents'!A1" display="S.27.01.04.13 - Man made catastrophe risk - Fire" xr:uid="{00000000-0004-0000-8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101-000000000000}">
          <x14:formula1>
            <xm:f>Enumerations!$A$1143:$A$1143</xm:f>
          </x14:formula1>
          <xm:sqref>B3</xm:sqref>
        </x14:dataValidation>
      </x14:dataValidations>
    </ext>
  </extLst>
</worksheet>
</file>

<file path=xl/worksheets/sheet38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201-000000000000}">
  <sheetPr codeName="Sheet387">
    <pageSetUpPr autoPageBreaks="0"/>
  </sheetPr>
  <dimension ref="A1:K17"/>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11" width="15" customWidth="1"/>
  </cols>
  <sheetData>
    <row r="1" spans="1:11" ht="11" customHeight="1" x14ac:dyDescent="0.35">
      <c r="A1" s="1" t="s">
        <v>7203</v>
      </c>
      <c r="C1" s="31" t="s">
        <v>20</v>
      </c>
    </row>
    <row r="2" spans="1:11" x14ac:dyDescent="0.35">
      <c r="C2" s="32"/>
    </row>
    <row r="3" spans="1:11" ht="10" customHeight="1" x14ac:dyDescent="0.35">
      <c r="A3" s="3" t="s">
        <v>2</v>
      </c>
      <c r="B3" s="2"/>
    </row>
    <row r="5" spans="1:11" ht="11" customHeight="1" x14ac:dyDescent="0.35">
      <c r="C5" s="35" t="s">
        <v>6900</v>
      </c>
      <c r="D5" s="36"/>
      <c r="E5" s="36"/>
      <c r="F5" s="36"/>
      <c r="G5" s="36"/>
      <c r="H5" s="36"/>
      <c r="I5" s="36"/>
    </row>
    <row r="6" spans="1:11" ht="11" customHeight="1" x14ac:dyDescent="0.35">
      <c r="C6" s="3" t="s">
        <v>6901</v>
      </c>
      <c r="D6" s="3" t="s">
        <v>6902</v>
      </c>
      <c r="E6" s="3" t="s">
        <v>4187</v>
      </c>
      <c r="F6" s="3" t="s">
        <v>6903</v>
      </c>
      <c r="G6" s="3" t="s">
        <v>6677</v>
      </c>
      <c r="H6" s="3" t="s">
        <v>6678</v>
      </c>
      <c r="I6" s="3" t="s">
        <v>6904</v>
      </c>
      <c r="J6" s="33" t="s">
        <v>4941</v>
      </c>
      <c r="K6" s="33" t="s">
        <v>4942</v>
      </c>
    </row>
    <row r="7" spans="1:11" ht="11" customHeight="1" x14ac:dyDescent="0.35">
      <c r="C7" s="4" t="s">
        <v>4816</v>
      </c>
      <c r="D7" s="4" t="s">
        <v>4817</v>
      </c>
      <c r="E7" s="4" t="s">
        <v>4818</v>
      </c>
      <c r="F7" s="4" t="s">
        <v>4819</v>
      </c>
      <c r="G7" s="4" t="s">
        <v>4820</v>
      </c>
      <c r="H7" s="4" t="s">
        <v>4822</v>
      </c>
      <c r="I7" s="4" t="s">
        <v>4824</v>
      </c>
      <c r="J7" s="34"/>
      <c r="K7" s="34"/>
    </row>
    <row r="8" spans="1:11" ht="11" customHeight="1" x14ac:dyDescent="0.35">
      <c r="A8" s="7" t="s">
        <v>6905</v>
      </c>
      <c r="B8" s="4" t="s">
        <v>1936</v>
      </c>
      <c r="C8" s="6"/>
      <c r="D8" s="6"/>
      <c r="E8" s="6"/>
      <c r="F8" s="6"/>
      <c r="G8" s="6"/>
      <c r="H8" s="6"/>
      <c r="I8" s="6"/>
      <c r="J8" s="8"/>
      <c r="K8" s="5" t="s">
        <v>6915</v>
      </c>
    </row>
    <row r="9" spans="1:11" ht="11" customHeight="1" x14ac:dyDescent="0.35">
      <c r="A9" s="7" t="s">
        <v>6906</v>
      </c>
      <c r="B9" s="4" t="s">
        <v>6907</v>
      </c>
      <c r="C9" s="6"/>
      <c r="D9" s="6"/>
      <c r="E9" s="6"/>
      <c r="F9" s="6"/>
      <c r="G9" s="6"/>
      <c r="H9" s="6"/>
      <c r="I9" s="6"/>
      <c r="J9" s="8"/>
      <c r="K9" s="5" t="s">
        <v>6916</v>
      </c>
    </row>
    <row r="10" spans="1:11" ht="11" customHeight="1" x14ac:dyDescent="0.35">
      <c r="A10" s="7" t="s">
        <v>6908</v>
      </c>
      <c r="B10" s="4" t="s">
        <v>6909</v>
      </c>
      <c r="C10" s="6"/>
      <c r="D10" s="6"/>
      <c r="E10" s="6"/>
      <c r="F10" s="6"/>
      <c r="G10" s="6"/>
      <c r="H10" s="6"/>
      <c r="I10" s="6"/>
      <c r="J10" s="8"/>
      <c r="K10" s="5" t="s">
        <v>6917</v>
      </c>
    </row>
    <row r="11" spans="1:11" ht="11" customHeight="1" x14ac:dyDescent="0.35">
      <c r="A11" s="7" t="s">
        <v>6910</v>
      </c>
      <c r="B11" s="4" t="s">
        <v>6911</v>
      </c>
      <c r="C11" s="6"/>
      <c r="D11" s="6"/>
      <c r="E11" s="6"/>
      <c r="F11" s="6"/>
      <c r="G11" s="6"/>
      <c r="H11" s="6"/>
      <c r="I11" s="6"/>
      <c r="J11" s="8"/>
      <c r="K11" s="5" t="s">
        <v>6918</v>
      </c>
    </row>
    <row r="12" spans="1:11" ht="11" customHeight="1" x14ac:dyDescent="0.35">
      <c r="A12" s="7" t="s">
        <v>6912</v>
      </c>
      <c r="B12" s="4" t="s">
        <v>6913</v>
      </c>
      <c r="C12" s="6"/>
      <c r="D12" s="6"/>
      <c r="E12" s="6"/>
      <c r="F12" s="6"/>
      <c r="G12" s="6"/>
      <c r="H12" s="6"/>
      <c r="I12" s="6"/>
      <c r="J12" s="8"/>
      <c r="K12" s="5" t="s">
        <v>6919</v>
      </c>
    </row>
    <row r="13" spans="1:11" ht="11" customHeight="1" x14ac:dyDescent="0.35">
      <c r="A13" s="7" t="s">
        <v>1825</v>
      </c>
      <c r="B13" s="4" t="s">
        <v>6914</v>
      </c>
      <c r="C13" s="6"/>
      <c r="D13" s="12"/>
      <c r="E13" s="12"/>
      <c r="F13" s="6"/>
      <c r="G13" s="6"/>
      <c r="H13" s="6"/>
      <c r="I13" s="6"/>
      <c r="J13" s="5" t="s">
        <v>4952</v>
      </c>
      <c r="K13" s="5" t="s">
        <v>6666</v>
      </c>
    </row>
    <row r="14" spans="1:11" ht="11" customHeight="1" x14ac:dyDescent="0.35">
      <c r="B14" s="5" t="s">
        <v>14</v>
      </c>
      <c r="C14" s="5" t="s">
        <v>5658</v>
      </c>
      <c r="D14" s="5" t="s">
        <v>6920</v>
      </c>
      <c r="E14" s="5" t="s">
        <v>6921</v>
      </c>
      <c r="F14" s="5" t="s">
        <v>5509</v>
      </c>
      <c r="G14" s="5" t="s">
        <v>6755</v>
      </c>
      <c r="H14" s="5" t="s">
        <v>6756</v>
      </c>
      <c r="I14" s="5" t="s">
        <v>5443</v>
      </c>
    </row>
    <row r="15" spans="1:11" ht="11" customHeight="1" x14ac:dyDescent="0.35">
      <c r="B15" s="5" t="s">
        <v>484</v>
      </c>
      <c r="C15" s="5" t="s">
        <v>5657</v>
      </c>
      <c r="D15" s="8"/>
      <c r="E15" s="8"/>
      <c r="F15" s="8"/>
      <c r="G15" s="8"/>
      <c r="H15" s="8"/>
      <c r="I15" s="8"/>
    </row>
    <row r="16" spans="1:11" ht="11" customHeight="1" x14ac:dyDescent="0.35">
      <c r="B16" s="5" t="s">
        <v>4953</v>
      </c>
      <c r="C16" s="8"/>
      <c r="D16" s="8"/>
      <c r="E16" s="8"/>
      <c r="F16" s="5" t="s">
        <v>4957</v>
      </c>
      <c r="G16" s="5" t="s">
        <v>4957</v>
      </c>
      <c r="H16" s="5" t="s">
        <v>4957</v>
      </c>
      <c r="I16" s="5" t="s">
        <v>4957</v>
      </c>
    </row>
    <row r="17" spans="2:9" ht="11" customHeight="1" x14ac:dyDescent="0.35">
      <c r="B17" s="5" t="s">
        <v>1750</v>
      </c>
      <c r="C17" s="5" t="s">
        <v>1770</v>
      </c>
      <c r="D17" s="8"/>
      <c r="E17" s="8"/>
      <c r="F17" s="8"/>
      <c r="G17" s="8"/>
      <c r="H17" s="8"/>
      <c r="I17" s="8"/>
    </row>
  </sheetData>
  <mergeCells count="4">
    <mergeCell ref="K6:K7"/>
    <mergeCell ref="J6:J7"/>
    <mergeCell ref="C1:C2"/>
    <mergeCell ref="C5:I5"/>
  </mergeCells>
  <dataValidations count="2">
    <dataValidation type="custom" allowBlank="1" showErrorMessage="1" errorTitle="Error" error="Data is of incorrect type!" sqref="F8:I13 C8:D13" xr:uid="{00000000-0002-0000-8201-000001000000}">
      <formula1>ISNUMBER(C8)</formula1>
    </dataValidation>
    <dataValidation type="custom" allowBlank="1" showErrorMessage="1" errorTitle="Error" error="Data is of incorrect type!" sqref="E8:E13" xr:uid="{00000000-0002-0000-8201-000003000000}">
      <formula1>MOD(E8,1)=0</formula1>
    </dataValidation>
  </dataValidations>
  <hyperlinks>
    <hyperlink ref="A1" location="'Table of Contents'!A1" display="S.27.01.04.14 - Man made catastrophe risk - Liability" xr:uid="{00000000-0004-0000-8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201-000000000000}">
          <x14:formula1>
            <xm:f>Enumerations!$A$1144:$A$1144</xm:f>
          </x14:formula1>
          <xm:sqref>B3</xm:sqref>
        </x14:dataValidation>
      </x14:dataValidations>
    </ext>
  </extLst>
</worksheet>
</file>

<file path=xl/worksheets/sheet38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301-000000000000}">
  <sheetPr codeName="Sheet388">
    <pageSetUpPr autoPageBreaks="0"/>
  </sheetPr>
  <dimension ref="A1:F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7204</v>
      </c>
      <c r="C1" s="31" t="s">
        <v>20</v>
      </c>
    </row>
    <row r="2" spans="1:6" x14ac:dyDescent="0.35">
      <c r="C2" s="32"/>
    </row>
    <row r="3" spans="1:6" ht="10" customHeight="1" x14ac:dyDescent="0.35">
      <c r="A3" s="3" t="s">
        <v>2</v>
      </c>
      <c r="B3" s="2"/>
    </row>
    <row r="5" spans="1:6" ht="11" customHeight="1" x14ac:dyDescent="0.35">
      <c r="C5" s="35" t="s">
        <v>6900</v>
      </c>
      <c r="D5" s="36"/>
      <c r="E5" s="36"/>
    </row>
    <row r="6" spans="1:6" ht="11" customHeight="1" x14ac:dyDescent="0.35">
      <c r="C6" s="3" t="s">
        <v>6903</v>
      </c>
      <c r="D6" s="3" t="s">
        <v>6877</v>
      </c>
      <c r="E6" s="3" t="s">
        <v>6904</v>
      </c>
      <c r="F6" s="33" t="s">
        <v>4941</v>
      </c>
    </row>
    <row r="7" spans="1:6" ht="11" customHeight="1" x14ac:dyDescent="0.35">
      <c r="C7" s="4" t="s">
        <v>4829</v>
      </c>
      <c r="D7" s="4" t="s">
        <v>4730</v>
      </c>
      <c r="E7" s="4" t="s">
        <v>6924</v>
      </c>
      <c r="F7" s="34"/>
    </row>
    <row r="8" spans="1:6" ht="11" customHeight="1" x14ac:dyDescent="0.35">
      <c r="A8" s="7" t="s">
        <v>6879</v>
      </c>
      <c r="B8" s="4" t="s">
        <v>6925</v>
      </c>
      <c r="C8" s="6"/>
      <c r="D8" s="6"/>
      <c r="E8" s="6"/>
      <c r="F8" s="5" t="s">
        <v>4952</v>
      </c>
    </row>
    <row r="9" spans="1:6" ht="11" customHeight="1" x14ac:dyDescent="0.35">
      <c r="A9" s="7" t="s">
        <v>6926</v>
      </c>
      <c r="B9" s="4" t="s">
        <v>6927</v>
      </c>
      <c r="C9" s="6"/>
      <c r="D9" s="12"/>
      <c r="E9" s="6"/>
      <c r="F9" s="5" t="s">
        <v>4949</v>
      </c>
    </row>
    <row r="10" spans="1:6" ht="11" customHeight="1" x14ac:dyDescent="0.35">
      <c r="A10" s="7" t="s">
        <v>6882</v>
      </c>
      <c r="B10" s="4" t="s">
        <v>6928</v>
      </c>
      <c r="C10" s="6"/>
      <c r="D10" s="6"/>
      <c r="E10" s="6"/>
      <c r="F10" s="8"/>
    </row>
    <row r="11" spans="1:6" ht="11" customHeight="1" x14ac:dyDescent="0.35">
      <c r="B11" s="5" t="s">
        <v>14</v>
      </c>
      <c r="C11" s="5" t="s">
        <v>5509</v>
      </c>
      <c r="D11" s="5" t="s">
        <v>6668</v>
      </c>
      <c r="E11" s="5" t="s">
        <v>5443</v>
      </c>
    </row>
  </sheetData>
  <mergeCells count="3">
    <mergeCell ref="C1:C2"/>
    <mergeCell ref="F6:F7"/>
    <mergeCell ref="C5:E5"/>
  </mergeCells>
  <dataValidations count="1">
    <dataValidation type="custom" allowBlank="1" showErrorMessage="1" errorTitle="Error" error="Data is of incorrect type!" sqref="C8:E10" xr:uid="{00000000-0002-0000-8301-000001000000}">
      <formula1>ISNUMBER(C8)</formula1>
    </dataValidation>
  </dataValidations>
  <hyperlinks>
    <hyperlink ref="A1" location="'Table of Contents'!A1" display="S.27.01.04.15 - Man made catastrophe risk - Liability" xr:uid="{00000000-0004-0000-8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301-000000000000}">
          <x14:formula1>
            <xm:f>Enumerations!$A$1145:$A$1145</xm:f>
          </x14:formula1>
          <xm:sqref>B3</xm:sqref>
        </x14:dataValidation>
      </x14:dataValidations>
    </ext>
  </extLst>
</worksheet>
</file>

<file path=xl/worksheets/sheet38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401-000000000000}">
  <sheetPr codeName="Sheet389">
    <pageSetUpPr autoPageBreaks="0"/>
  </sheetPr>
  <dimension ref="A1:I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9" width="15" customWidth="1"/>
  </cols>
  <sheetData>
    <row r="1" spans="1:9" ht="11" customHeight="1" x14ac:dyDescent="0.35">
      <c r="A1" s="1" t="s">
        <v>7206</v>
      </c>
      <c r="C1" s="31" t="s">
        <v>20</v>
      </c>
    </row>
    <row r="2" spans="1:9" x14ac:dyDescent="0.35">
      <c r="C2" s="32"/>
    </row>
    <row r="3" spans="1:9" ht="10" customHeight="1" x14ac:dyDescent="0.35">
      <c r="A3" s="3" t="s">
        <v>2</v>
      </c>
      <c r="B3" s="2"/>
    </row>
    <row r="5" spans="1:9" ht="11" customHeight="1" x14ac:dyDescent="0.35">
      <c r="C5" s="35" t="s">
        <v>6930</v>
      </c>
      <c r="D5" s="36"/>
      <c r="E5" s="36"/>
      <c r="F5" s="36"/>
      <c r="G5" s="36"/>
      <c r="H5" s="36"/>
    </row>
    <row r="6" spans="1:9" ht="11" customHeight="1" x14ac:dyDescent="0.35">
      <c r="C6" s="3" t="s">
        <v>6931</v>
      </c>
      <c r="D6" s="3" t="s">
        <v>6933</v>
      </c>
      <c r="E6" s="3" t="s">
        <v>6934</v>
      </c>
      <c r="F6" s="3" t="s">
        <v>6677</v>
      </c>
      <c r="G6" s="3" t="s">
        <v>6678</v>
      </c>
      <c r="H6" s="3" t="s">
        <v>6938</v>
      </c>
      <c r="I6" s="33" t="s">
        <v>4942</v>
      </c>
    </row>
    <row r="7" spans="1:9" ht="11" customHeight="1" x14ac:dyDescent="0.35">
      <c r="C7" s="4" t="s">
        <v>6932</v>
      </c>
      <c r="D7" s="4" t="s">
        <v>3990</v>
      </c>
      <c r="E7" s="4" t="s">
        <v>6935</v>
      </c>
      <c r="F7" s="4" t="s">
        <v>6936</v>
      </c>
      <c r="G7" s="4" t="s">
        <v>6937</v>
      </c>
      <c r="H7" s="4" t="s">
        <v>6939</v>
      </c>
      <c r="I7" s="34"/>
    </row>
    <row r="8" spans="1:9" ht="11" customHeight="1" x14ac:dyDescent="0.35">
      <c r="A8" s="7" t="s">
        <v>6940</v>
      </c>
      <c r="B8" s="4" t="s">
        <v>6941</v>
      </c>
      <c r="C8" s="6"/>
      <c r="D8" s="6"/>
      <c r="E8" s="6"/>
      <c r="F8" s="6"/>
      <c r="G8" s="6"/>
      <c r="H8" s="6"/>
      <c r="I8" s="5" t="s">
        <v>6945</v>
      </c>
    </row>
    <row r="9" spans="1:9" ht="11" customHeight="1" x14ac:dyDescent="0.35">
      <c r="A9" s="7" t="s">
        <v>6942</v>
      </c>
      <c r="B9" s="4" t="s">
        <v>6943</v>
      </c>
      <c r="C9" s="6"/>
      <c r="D9" s="6"/>
      <c r="E9" s="6"/>
      <c r="F9" s="6"/>
      <c r="G9" s="6"/>
      <c r="H9" s="6"/>
      <c r="I9" s="5" t="s">
        <v>6946</v>
      </c>
    </row>
    <row r="10" spans="1:9" ht="11" customHeight="1" x14ac:dyDescent="0.35">
      <c r="A10" s="7" t="s">
        <v>1825</v>
      </c>
      <c r="B10" s="4" t="s">
        <v>6944</v>
      </c>
      <c r="C10" s="6"/>
      <c r="D10" s="6"/>
      <c r="E10" s="6"/>
      <c r="F10" s="6"/>
      <c r="G10" s="6"/>
      <c r="H10" s="6"/>
      <c r="I10" s="5" t="s">
        <v>6947</v>
      </c>
    </row>
    <row r="11" spans="1:9" ht="11" customHeight="1" x14ac:dyDescent="0.35">
      <c r="B11" s="5" t="s">
        <v>14</v>
      </c>
      <c r="C11" s="5" t="s">
        <v>5602</v>
      </c>
      <c r="D11" s="5" t="s">
        <v>6948</v>
      </c>
      <c r="E11" s="5" t="s">
        <v>5509</v>
      </c>
      <c r="F11" s="5" t="s">
        <v>6755</v>
      </c>
      <c r="G11" s="5" t="s">
        <v>6756</v>
      </c>
      <c r="H11" s="5" t="s">
        <v>5443</v>
      </c>
    </row>
    <row r="12" spans="1:9" ht="11" customHeight="1" x14ac:dyDescent="0.35">
      <c r="B12" s="5" t="s">
        <v>4953</v>
      </c>
      <c r="C12" s="8"/>
      <c r="D12" s="8"/>
      <c r="E12" s="5" t="s">
        <v>4957</v>
      </c>
      <c r="F12" s="5" t="s">
        <v>4957</v>
      </c>
      <c r="G12" s="5" t="s">
        <v>4957</v>
      </c>
      <c r="H12" s="5" t="s">
        <v>4957</v>
      </c>
    </row>
  </sheetData>
  <mergeCells count="3">
    <mergeCell ref="C5:H5"/>
    <mergeCell ref="I6:I7"/>
    <mergeCell ref="C1:C2"/>
  </mergeCells>
  <dataValidations count="1">
    <dataValidation type="custom" allowBlank="1" showErrorMessage="1" errorTitle="Error" error="Data is of incorrect type!" sqref="C8:H10" xr:uid="{00000000-0002-0000-8401-000001000000}">
      <formula1>ISNUMBER(C8)</formula1>
    </dataValidation>
  </dataValidations>
  <hyperlinks>
    <hyperlink ref="A1" location="'Table of Contents'!A1" display="S.27.01.04.16 - Man made catastrophe risk - Credit and Suretyship - Large Credit Default" xr:uid="{00000000-0004-0000-8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401-000000000000}">
          <x14:formula1>
            <xm:f>Enumerations!$A$1146:$A$1146</xm:f>
          </x14:formula1>
          <xm:sqref>B3</xm:sqref>
        </x14:dataValidation>
      </x14:dataValidations>
    </ext>
  </extLst>
</worksheet>
</file>

<file path=xl/worksheets/sheet39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501-000000000000}">
  <sheetPr codeName="Sheet390">
    <pageSetUpPr autoPageBreaks="0"/>
  </sheetPr>
  <dimension ref="A1:G12"/>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7" width="15" customWidth="1"/>
  </cols>
  <sheetData>
    <row r="1" spans="1:7" ht="11" customHeight="1" x14ac:dyDescent="0.35">
      <c r="A1" s="1" t="s">
        <v>7207</v>
      </c>
      <c r="C1" s="31" t="s">
        <v>20</v>
      </c>
    </row>
    <row r="2" spans="1:7" x14ac:dyDescent="0.35">
      <c r="C2" s="32"/>
    </row>
    <row r="3" spans="1:7" ht="10" customHeight="1" x14ac:dyDescent="0.35">
      <c r="A3" s="3" t="s">
        <v>2</v>
      </c>
      <c r="B3" s="2"/>
    </row>
    <row r="5" spans="1:7" ht="11" customHeight="1" x14ac:dyDescent="0.35">
      <c r="C5" s="35" t="s">
        <v>6951</v>
      </c>
      <c r="D5" s="36"/>
      <c r="E5" s="36"/>
      <c r="F5" s="36"/>
      <c r="G5" s="36"/>
    </row>
    <row r="6" spans="1:7" ht="11" customHeight="1" x14ac:dyDescent="0.35">
      <c r="C6" s="3" t="s">
        <v>6901</v>
      </c>
      <c r="D6" s="3" t="s">
        <v>6953</v>
      </c>
      <c r="E6" s="3" t="s">
        <v>6677</v>
      </c>
      <c r="F6" s="3" t="s">
        <v>6678</v>
      </c>
      <c r="G6" s="15" t="s">
        <v>6957</v>
      </c>
    </row>
    <row r="7" spans="1:7" ht="11" customHeight="1" x14ac:dyDescent="0.35">
      <c r="C7" s="4" t="s">
        <v>6952</v>
      </c>
      <c r="D7" s="4" t="s">
        <v>6954</v>
      </c>
      <c r="E7" s="4" t="s">
        <v>6955</v>
      </c>
      <c r="F7" s="4" t="s">
        <v>6956</v>
      </c>
      <c r="G7" s="9" t="s">
        <v>6958</v>
      </c>
    </row>
    <row r="8" spans="1:7" ht="11" customHeight="1" x14ac:dyDescent="0.35">
      <c r="A8" s="7" t="s">
        <v>1825</v>
      </c>
      <c r="B8" s="4" t="s">
        <v>6959</v>
      </c>
      <c r="C8" s="6"/>
      <c r="D8" s="6"/>
      <c r="E8" s="6"/>
      <c r="F8" s="6"/>
      <c r="G8" s="6"/>
    </row>
    <row r="9" spans="1:7" ht="11" customHeight="1" x14ac:dyDescent="0.35">
      <c r="B9" s="5" t="s">
        <v>14</v>
      </c>
      <c r="C9" s="5" t="s">
        <v>5658</v>
      </c>
      <c r="D9" s="5" t="s">
        <v>5509</v>
      </c>
      <c r="E9" s="5" t="s">
        <v>6755</v>
      </c>
      <c r="F9" s="5" t="s">
        <v>6756</v>
      </c>
      <c r="G9" s="5" t="s">
        <v>5443</v>
      </c>
    </row>
    <row r="10" spans="1:7" ht="11" customHeight="1" x14ac:dyDescent="0.35">
      <c r="B10" s="5" t="s">
        <v>484</v>
      </c>
      <c r="C10" s="5" t="s">
        <v>5657</v>
      </c>
      <c r="D10" s="8"/>
      <c r="E10" s="8"/>
      <c r="F10" s="8"/>
      <c r="G10" s="8"/>
    </row>
    <row r="11" spans="1:7" ht="11" customHeight="1" x14ac:dyDescent="0.35">
      <c r="B11" s="5" t="s">
        <v>4953</v>
      </c>
      <c r="C11" s="8"/>
      <c r="D11" s="5" t="s">
        <v>4957</v>
      </c>
      <c r="E11" s="5" t="s">
        <v>4957</v>
      </c>
      <c r="F11" s="5" t="s">
        <v>4957</v>
      </c>
      <c r="G11" s="5" t="s">
        <v>4957</v>
      </c>
    </row>
    <row r="12" spans="1:7" ht="11" customHeight="1" x14ac:dyDescent="0.35">
      <c r="B12" s="5" t="s">
        <v>1750</v>
      </c>
      <c r="C12" s="5" t="s">
        <v>1770</v>
      </c>
      <c r="D12" s="8"/>
      <c r="E12" s="8"/>
      <c r="F12" s="8"/>
      <c r="G12" s="8"/>
    </row>
  </sheetData>
  <mergeCells count="2">
    <mergeCell ref="C5:G5"/>
    <mergeCell ref="C1:C2"/>
  </mergeCells>
  <dataValidations count="1">
    <dataValidation type="custom" allowBlank="1" showErrorMessage="1" errorTitle="Error" error="Data is of incorrect type!" sqref="C8:G8" xr:uid="{00000000-0002-0000-8501-000001000000}">
      <formula1>ISNUMBER(C8)</formula1>
    </dataValidation>
  </dataValidations>
  <hyperlinks>
    <hyperlink ref="A1" location="'Table of Contents'!A1" display="S.27.01.04.17 - Man made catastrophe risk - Credit and Suretyship - Recession Risk" xr:uid="{00000000-0004-0000-8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501-000000000000}">
          <x14:formula1>
            <xm:f>Enumerations!$A$1147:$A$1147</xm:f>
          </x14:formula1>
          <xm:sqref>B3</xm:sqref>
        </x14:dataValidation>
      </x14:dataValidations>
    </ext>
  </extLst>
</worksheet>
</file>

<file path=xl/worksheets/sheet39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601-000000000000}">
  <sheetPr codeName="Sheet391">
    <pageSetUpPr autoPageBreaks="0"/>
  </sheetPr>
  <dimension ref="A1:F11"/>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6" width="15" customWidth="1"/>
  </cols>
  <sheetData>
    <row r="1" spans="1:6" ht="11" customHeight="1" x14ac:dyDescent="0.35">
      <c r="A1" s="1" t="s">
        <v>7209</v>
      </c>
      <c r="C1" s="31" t="s">
        <v>20</v>
      </c>
    </row>
    <row r="2" spans="1:6" x14ac:dyDescent="0.35">
      <c r="C2" s="32"/>
    </row>
    <row r="3" spans="1:6" ht="10" customHeight="1" x14ac:dyDescent="0.35">
      <c r="A3" s="3" t="s">
        <v>2</v>
      </c>
      <c r="B3" s="2"/>
    </row>
    <row r="5" spans="1:6" ht="11" customHeight="1" x14ac:dyDescent="0.35">
      <c r="C5" s="35" t="s">
        <v>6962</v>
      </c>
      <c r="D5" s="36"/>
      <c r="E5" s="36"/>
    </row>
    <row r="6" spans="1:6" ht="11" customHeight="1" x14ac:dyDescent="0.35">
      <c r="C6" s="3" t="s">
        <v>6963</v>
      </c>
      <c r="D6" s="3" t="s">
        <v>6877</v>
      </c>
      <c r="E6" s="3" t="s">
        <v>6966</v>
      </c>
      <c r="F6" s="33" t="s">
        <v>4941</v>
      </c>
    </row>
    <row r="7" spans="1:6" ht="11" customHeight="1" x14ac:dyDescent="0.35">
      <c r="C7" s="4" t="s">
        <v>6964</v>
      </c>
      <c r="D7" s="4" t="s">
        <v>6965</v>
      </c>
      <c r="E7" s="4" t="s">
        <v>6967</v>
      </c>
      <c r="F7" s="34"/>
    </row>
    <row r="8" spans="1:6" ht="11" customHeight="1" x14ac:dyDescent="0.35">
      <c r="A8" s="7" t="s">
        <v>6879</v>
      </c>
      <c r="B8" s="4" t="s">
        <v>6968</v>
      </c>
      <c r="C8" s="6"/>
      <c r="D8" s="6"/>
      <c r="E8" s="6"/>
      <c r="F8" s="5" t="s">
        <v>4952</v>
      </c>
    </row>
    <row r="9" spans="1:6" ht="11" customHeight="1" x14ac:dyDescent="0.35">
      <c r="A9" s="7" t="s">
        <v>6880</v>
      </c>
      <c r="B9" s="4" t="s">
        <v>6969</v>
      </c>
      <c r="C9" s="6"/>
      <c r="D9" s="12"/>
      <c r="E9" s="6"/>
      <c r="F9" s="5" t="s">
        <v>4949</v>
      </c>
    </row>
    <row r="10" spans="1:6" ht="11" customHeight="1" x14ac:dyDescent="0.35">
      <c r="A10" s="7" t="s">
        <v>6882</v>
      </c>
      <c r="B10" s="4" t="s">
        <v>6970</v>
      </c>
      <c r="C10" s="6"/>
      <c r="D10" s="6"/>
      <c r="E10" s="6"/>
      <c r="F10" s="8"/>
    </row>
    <row r="11" spans="1:6" ht="11" customHeight="1" x14ac:dyDescent="0.35">
      <c r="B11" s="5" t="s">
        <v>14</v>
      </c>
      <c r="C11" s="5" t="s">
        <v>5509</v>
      </c>
      <c r="D11" s="5" t="s">
        <v>6668</v>
      </c>
      <c r="E11" s="5" t="s">
        <v>5443</v>
      </c>
    </row>
  </sheetData>
  <mergeCells count="3">
    <mergeCell ref="F6:F7"/>
    <mergeCell ref="C5:E5"/>
    <mergeCell ref="C1:C2"/>
  </mergeCells>
  <dataValidations count="1">
    <dataValidation type="custom" allowBlank="1" showErrorMessage="1" errorTitle="Error" error="Data is of incorrect type!" sqref="C8:E10" xr:uid="{00000000-0002-0000-8601-000001000000}">
      <formula1>ISNUMBER(C8)</formula1>
    </dataValidation>
  </dataValidations>
  <hyperlinks>
    <hyperlink ref="A1" location="'Table of Contents'!A1" display="S.27.01.04.18 - Man made catastrophe risk - Credit and Suretyship" xr:uid="{00000000-0004-0000-8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601-000000000000}">
          <x14:formula1>
            <xm:f>Enumerations!$A$1148:$A$1148</xm:f>
          </x14:formula1>
          <xm:sqref>B3</xm:sqref>
        </x14:dataValidation>
      </x14:dataValidations>
    </ext>
  </extLst>
</worksheet>
</file>

<file path=xl/worksheets/sheet39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701-000000000000}">
  <sheetPr codeName="Sheet392">
    <pageSetUpPr autoPageBreaks="0"/>
  </sheetPr>
  <dimension ref="A1:H18"/>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8" width="15" customWidth="1"/>
  </cols>
  <sheetData>
    <row r="1" spans="1:8" ht="11" customHeight="1" x14ac:dyDescent="0.35">
      <c r="A1" s="1" t="s">
        <v>7211</v>
      </c>
      <c r="C1" s="31" t="s">
        <v>20</v>
      </c>
    </row>
    <row r="2" spans="1:8" x14ac:dyDescent="0.35">
      <c r="C2" s="32"/>
    </row>
    <row r="3" spans="1:8" ht="10" customHeight="1" x14ac:dyDescent="0.35">
      <c r="A3" s="3" t="s">
        <v>2</v>
      </c>
      <c r="B3" s="2"/>
    </row>
    <row r="5" spans="1:8" ht="11" customHeight="1" x14ac:dyDescent="0.35">
      <c r="C5" s="35" t="s">
        <v>6972</v>
      </c>
      <c r="D5" s="36"/>
      <c r="E5" s="36"/>
      <c r="F5" s="36"/>
    </row>
    <row r="6" spans="1:8" ht="11" customHeight="1" x14ac:dyDescent="0.35">
      <c r="C6" s="3" t="s">
        <v>6671</v>
      </c>
      <c r="D6" s="3" t="s">
        <v>6974</v>
      </c>
      <c r="E6" s="3" t="s">
        <v>6877</v>
      </c>
      <c r="F6" s="3" t="s">
        <v>6977</v>
      </c>
      <c r="G6" s="33" t="s">
        <v>4941</v>
      </c>
      <c r="H6" s="33" t="s">
        <v>4942</v>
      </c>
    </row>
    <row r="7" spans="1:8" ht="11" customHeight="1" x14ac:dyDescent="0.35">
      <c r="C7" s="4" t="s">
        <v>6973</v>
      </c>
      <c r="D7" s="4" t="s">
        <v>6975</v>
      </c>
      <c r="E7" s="4" t="s">
        <v>6976</v>
      </c>
      <c r="F7" s="4" t="s">
        <v>6978</v>
      </c>
      <c r="G7" s="34"/>
      <c r="H7" s="34"/>
    </row>
    <row r="8" spans="1:8" ht="11" customHeight="1" x14ac:dyDescent="0.35">
      <c r="A8" s="7" t="s">
        <v>6979</v>
      </c>
      <c r="B8" s="4" t="s">
        <v>6980</v>
      </c>
      <c r="C8" s="6"/>
      <c r="D8" s="6"/>
      <c r="E8" s="12"/>
      <c r="F8" s="12"/>
      <c r="G8" s="8"/>
      <c r="H8" s="5" t="s">
        <v>6992</v>
      </c>
    </row>
    <row r="9" spans="1:8" ht="11" customHeight="1" x14ac:dyDescent="0.35">
      <c r="A9" s="7" t="s">
        <v>6981</v>
      </c>
      <c r="B9" s="4" t="s">
        <v>6982</v>
      </c>
      <c r="C9" s="6"/>
      <c r="D9" s="6"/>
      <c r="E9" s="12"/>
      <c r="F9" s="12"/>
      <c r="G9" s="8"/>
      <c r="H9" s="5" t="s">
        <v>6993</v>
      </c>
    </row>
    <row r="10" spans="1:8" ht="11" customHeight="1" x14ac:dyDescent="0.35">
      <c r="A10" s="7" t="s">
        <v>1815</v>
      </c>
      <c r="B10" s="4" t="s">
        <v>6983</v>
      </c>
      <c r="C10" s="6"/>
      <c r="D10" s="6"/>
      <c r="E10" s="12"/>
      <c r="F10" s="12"/>
      <c r="G10" s="8"/>
      <c r="H10" s="5" t="s">
        <v>6994</v>
      </c>
    </row>
    <row r="11" spans="1:8" ht="11" customHeight="1" x14ac:dyDescent="0.35">
      <c r="A11" s="7" t="s">
        <v>6984</v>
      </c>
      <c r="B11" s="4" t="s">
        <v>6985</v>
      </c>
      <c r="C11" s="6"/>
      <c r="D11" s="6"/>
      <c r="E11" s="12"/>
      <c r="F11" s="12"/>
      <c r="G11" s="8"/>
      <c r="H11" s="5" t="s">
        <v>6995</v>
      </c>
    </row>
    <row r="12" spans="1:8" ht="11" customHeight="1" x14ac:dyDescent="0.35">
      <c r="A12" s="7" t="s">
        <v>6986</v>
      </c>
      <c r="B12" s="4" t="s">
        <v>6987</v>
      </c>
      <c r="C12" s="6"/>
      <c r="D12" s="6"/>
      <c r="E12" s="12"/>
      <c r="F12" s="12"/>
      <c r="G12" s="8"/>
      <c r="H12" s="5" t="s">
        <v>6996</v>
      </c>
    </row>
    <row r="13" spans="1:8" ht="11" customHeight="1" x14ac:dyDescent="0.35">
      <c r="A13" s="7" t="s">
        <v>6879</v>
      </c>
      <c r="B13" s="4" t="s">
        <v>6988</v>
      </c>
      <c r="C13" s="12"/>
      <c r="D13" s="6"/>
      <c r="E13" s="6"/>
      <c r="F13" s="6"/>
      <c r="G13" s="5" t="s">
        <v>4952</v>
      </c>
      <c r="H13" s="5" t="s">
        <v>6401</v>
      </c>
    </row>
    <row r="14" spans="1:8" ht="11" customHeight="1" x14ac:dyDescent="0.35">
      <c r="A14" s="7" t="s">
        <v>6989</v>
      </c>
      <c r="B14" s="4" t="s">
        <v>6990</v>
      </c>
      <c r="C14" s="12"/>
      <c r="D14" s="6"/>
      <c r="E14" s="6"/>
      <c r="F14" s="6"/>
      <c r="G14" s="5" t="s">
        <v>4949</v>
      </c>
      <c r="H14" s="5" t="s">
        <v>6401</v>
      </c>
    </row>
    <row r="15" spans="1:8" ht="11" customHeight="1" x14ac:dyDescent="0.35">
      <c r="A15" s="7" t="s">
        <v>6882</v>
      </c>
      <c r="B15" s="4" t="s">
        <v>6991</v>
      </c>
      <c r="C15" s="12"/>
      <c r="D15" s="6"/>
      <c r="E15" s="6"/>
      <c r="F15" s="6"/>
      <c r="G15" s="8"/>
      <c r="H15" s="5" t="s">
        <v>6401</v>
      </c>
    </row>
    <row r="16" spans="1:8" ht="11" customHeight="1" x14ac:dyDescent="0.35">
      <c r="B16" s="5" t="s">
        <v>14</v>
      </c>
      <c r="C16" s="5" t="s">
        <v>5658</v>
      </c>
      <c r="D16" s="5" t="s">
        <v>5509</v>
      </c>
      <c r="E16" s="5" t="s">
        <v>6668</v>
      </c>
      <c r="F16" s="5" t="s">
        <v>5443</v>
      </c>
    </row>
    <row r="17" spans="2:6" ht="11" customHeight="1" x14ac:dyDescent="0.35">
      <c r="B17" s="5" t="s">
        <v>4953</v>
      </c>
      <c r="C17" s="8"/>
      <c r="D17" s="5" t="s">
        <v>4957</v>
      </c>
      <c r="E17" s="5" t="s">
        <v>4957</v>
      </c>
      <c r="F17" s="5" t="s">
        <v>4957</v>
      </c>
    </row>
    <row r="18" spans="2:6" ht="11" customHeight="1" x14ac:dyDescent="0.35">
      <c r="B18" s="5" t="s">
        <v>1750</v>
      </c>
      <c r="C18" s="5" t="s">
        <v>6757</v>
      </c>
      <c r="D18" s="8"/>
      <c r="E18" s="8"/>
      <c r="F18" s="8"/>
    </row>
  </sheetData>
  <mergeCells count="4">
    <mergeCell ref="G6:G7"/>
    <mergeCell ref="H6:H7"/>
    <mergeCell ref="C1:C2"/>
    <mergeCell ref="C5:F5"/>
  </mergeCells>
  <dataValidations count="1">
    <dataValidation type="custom" allowBlank="1" showErrorMessage="1" errorTitle="Error" error="Data is of incorrect type!" sqref="C8:F15" xr:uid="{00000000-0002-0000-8701-000001000000}">
      <formula1>ISNUMBER(C8)</formula1>
    </dataValidation>
  </dataValidations>
  <hyperlinks>
    <hyperlink ref="A1" location="'Table of Contents'!A1" display="S.27.01.04.19 - Non-life catastrophe risk - Other non-life catastrophe risk" xr:uid="{00000000-0004-0000-8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701-000000000000}">
          <x14:formula1>
            <xm:f>Enumerations!$A$1149:$A$1149</xm:f>
          </x14:formula1>
          <xm:sqref>B3</xm:sqref>
        </x14:dataValidation>
      </x14:dataValidations>
    </ext>
  </extLst>
</worksheet>
</file>

<file path=xl/worksheets/sheet39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801-000000000000}">
  <sheetPr codeName="Sheet393">
    <pageSetUpPr autoPageBreaks="0"/>
  </sheetPr>
  <dimension ref="A1:Q45"/>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7" width="15" customWidth="1"/>
  </cols>
  <sheetData>
    <row r="1" spans="1:17" ht="11" customHeight="1" x14ac:dyDescent="0.35">
      <c r="A1" s="1" t="s">
        <v>7212</v>
      </c>
      <c r="C1" s="31" t="s">
        <v>20</v>
      </c>
    </row>
    <row r="2" spans="1:17" x14ac:dyDescent="0.35">
      <c r="C2" s="32"/>
    </row>
    <row r="3" spans="1:17" ht="10" customHeight="1" x14ac:dyDescent="0.35">
      <c r="A3" s="3" t="s">
        <v>2</v>
      </c>
      <c r="B3" s="2"/>
    </row>
    <row r="5" spans="1:17" ht="11" customHeight="1" x14ac:dyDescent="0.35">
      <c r="D5" s="35" t="s">
        <v>6998</v>
      </c>
      <c r="E5" s="36"/>
      <c r="F5" s="35" t="s">
        <v>7003</v>
      </c>
      <c r="G5" s="36"/>
      <c r="H5" s="35" t="s">
        <v>7005</v>
      </c>
      <c r="I5" s="36"/>
      <c r="J5" s="35" t="s">
        <v>7006</v>
      </c>
      <c r="K5" s="36"/>
      <c r="L5" s="35" t="s">
        <v>6676</v>
      </c>
      <c r="M5" s="35" t="s">
        <v>6677</v>
      </c>
      <c r="N5" s="35" t="s">
        <v>6678</v>
      </c>
      <c r="O5" s="35" t="s">
        <v>6679</v>
      </c>
    </row>
    <row r="6" spans="1:17" ht="11" customHeight="1" x14ac:dyDescent="0.35">
      <c r="D6" s="3" t="s">
        <v>6999</v>
      </c>
      <c r="E6" s="3" t="s">
        <v>7001</v>
      </c>
      <c r="F6" s="3" t="s">
        <v>6999</v>
      </c>
      <c r="G6" s="3" t="s">
        <v>7001</v>
      </c>
      <c r="H6" s="3" t="s">
        <v>6999</v>
      </c>
      <c r="I6" s="3" t="s">
        <v>7001</v>
      </c>
      <c r="J6" s="3" t="s">
        <v>6999</v>
      </c>
      <c r="K6" s="3" t="s">
        <v>7001</v>
      </c>
      <c r="L6" s="36"/>
      <c r="M6" s="36"/>
      <c r="N6" s="36"/>
      <c r="O6" s="36"/>
      <c r="P6" s="33" t="s">
        <v>4941</v>
      </c>
      <c r="Q6" s="33" t="s">
        <v>6372</v>
      </c>
    </row>
    <row r="7" spans="1:17" ht="11" customHeight="1" x14ac:dyDescent="0.35">
      <c r="D7" s="4" t="s">
        <v>7000</v>
      </c>
      <c r="E7" s="4" t="s">
        <v>7002</v>
      </c>
      <c r="F7" s="4" t="s">
        <v>7004</v>
      </c>
      <c r="G7" s="4" t="s">
        <v>4038</v>
      </c>
      <c r="H7" s="4" t="s">
        <v>4041</v>
      </c>
      <c r="I7" s="4" t="s">
        <v>4042</v>
      </c>
      <c r="J7" s="4" t="s">
        <v>4043</v>
      </c>
      <c r="K7" s="4" t="s">
        <v>4044</v>
      </c>
      <c r="L7" s="4" t="s">
        <v>4045</v>
      </c>
      <c r="M7" s="4" t="s">
        <v>4046</v>
      </c>
      <c r="N7" s="4" t="s">
        <v>4047</v>
      </c>
      <c r="O7" s="4" t="s">
        <v>4048</v>
      </c>
      <c r="P7" s="34"/>
      <c r="Q7" s="34"/>
    </row>
    <row r="8" spans="1:17" ht="11" customHeight="1" x14ac:dyDescent="0.35">
      <c r="A8" s="37" t="s">
        <v>7007</v>
      </c>
      <c r="B8" s="7" t="s">
        <v>6681</v>
      </c>
      <c r="C8" s="4" t="s">
        <v>7008</v>
      </c>
      <c r="D8" s="6"/>
      <c r="E8" s="6"/>
      <c r="F8" s="6"/>
      <c r="G8" s="6"/>
      <c r="H8" s="6"/>
      <c r="I8" s="6"/>
      <c r="J8" s="6"/>
      <c r="K8" s="6"/>
      <c r="L8" s="6"/>
      <c r="M8" s="6"/>
      <c r="N8" s="6"/>
      <c r="O8" s="6"/>
      <c r="P8" s="8"/>
      <c r="Q8" s="5" t="s">
        <v>36</v>
      </c>
    </row>
    <row r="9" spans="1:17" ht="11" customHeight="1" x14ac:dyDescent="0.35">
      <c r="A9" s="36"/>
      <c r="B9" s="7" t="s">
        <v>6682</v>
      </c>
      <c r="C9" s="4" t="s">
        <v>7009</v>
      </c>
      <c r="D9" s="6"/>
      <c r="E9" s="6"/>
      <c r="F9" s="6"/>
      <c r="G9" s="6"/>
      <c r="H9" s="6"/>
      <c r="I9" s="6"/>
      <c r="J9" s="6"/>
      <c r="K9" s="6"/>
      <c r="L9" s="6"/>
      <c r="M9" s="6"/>
      <c r="N9" s="6"/>
      <c r="O9" s="6"/>
      <c r="P9" s="8"/>
      <c r="Q9" s="5" t="s">
        <v>43</v>
      </c>
    </row>
    <row r="10" spans="1:17" ht="11" customHeight="1" x14ac:dyDescent="0.35">
      <c r="A10" s="36"/>
      <c r="B10" s="7" t="s">
        <v>6763</v>
      </c>
      <c r="C10" s="4" t="s">
        <v>7010</v>
      </c>
      <c r="D10" s="6"/>
      <c r="E10" s="6"/>
      <c r="F10" s="6"/>
      <c r="G10" s="6"/>
      <c r="H10" s="6"/>
      <c r="I10" s="6"/>
      <c r="J10" s="6"/>
      <c r="K10" s="6"/>
      <c r="L10" s="6"/>
      <c r="M10" s="6"/>
      <c r="N10" s="6"/>
      <c r="O10" s="6"/>
      <c r="P10" s="8"/>
      <c r="Q10" s="5" t="s">
        <v>56</v>
      </c>
    </row>
    <row r="11" spans="1:17" ht="11" customHeight="1" x14ac:dyDescent="0.35">
      <c r="A11" s="36"/>
      <c r="B11" s="7" t="s">
        <v>6764</v>
      </c>
      <c r="C11" s="4" t="s">
        <v>7011</v>
      </c>
      <c r="D11" s="6"/>
      <c r="E11" s="6"/>
      <c r="F11" s="6"/>
      <c r="G11" s="6"/>
      <c r="H11" s="6"/>
      <c r="I11" s="6"/>
      <c r="J11" s="6"/>
      <c r="K11" s="6"/>
      <c r="L11" s="6"/>
      <c r="M11" s="6"/>
      <c r="N11" s="6"/>
      <c r="O11" s="6"/>
      <c r="P11" s="8"/>
      <c r="Q11" s="5" t="s">
        <v>77</v>
      </c>
    </row>
    <row r="12" spans="1:17" ht="11" customHeight="1" x14ac:dyDescent="0.35">
      <c r="A12" s="36"/>
      <c r="B12" s="7" t="s">
        <v>6765</v>
      </c>
      <c r="C12" s="4" t="s">
        <v>7012</v>
      </c>
      <c r="D12" s="6"/>
      <c r="E12" s="6"/>
      <c r="F12" s="6"/>
      <c r="G12" s="6"/>
      <c r="H12" s="6"/>
      <c r="I12" s="6"/>
      <c r="J12" s="6"/>
      <c r="K12" s="6"/>
      <c r="L12" s="6"/>
      <c r="M12" s="6"/>
      <c r="N12" s="6"/>
      <c r="O12" s="6"/>
      <c r="P12" s="8"/>
      <c r="Q12" s="5" t="s">
        <v>80</v>
      </c>
    </row>
    <row r="13" spans="1:17" ht="11" customHeight="1" x14ac:dyDescent="0.35">
      <c r="A13" s="36"/>
      <c r="B13" s="7" t="s">
        <v>6683</v>
      </c>
      <c r="C13" s="4" t="s">
        <v>7013</v>
      </c>
      <c r="D13" s="6"/>
      <c r="E13" s="6"/>
      <c r="F13" s="6"/>
      <c r="G13" s="6"/>
      <c r="H13" s="6"/>
      <c r="I13" s="6"/>
      <c r="J13" s="6"/>
      <c r="K13" s="6"/>
      <c r="L13" s="6"/>
      <c r="M13" s="6"/>
      <c r="N13" s="6"/>
      <c r="O13" s="6"/>
      <c r="P13" s="8"/>
      <c r="Q13" s="5" t="s">
        <v>81</v>
      </c>
    </row>
    <row r="14" spans="1:17" ht="11" customHeight="1" x14ac:dyDescent="0.35">
      <c r="A14" s="36"/>
      <c r="B14" s="7" t="s">
        <v>6685</v>
      </c>
      <c r="C14" s="4" t="s">
        <v>7014</v>
      </c>
      <c r="D14" s="6"/>
      <c r="E14" s="6"/>
      <c r="F14" s="6"/>
      <c r="G14" s="6"/>
      <c r="H14" s="6"/>
      <c r="I14" s="6"/>
      <c r="J14" s="6"/>
      <c r="K14" s="6"/>
      <c r="L14" s="6"/>
      <c r="M14" s="6"/>
      <c r="N14" s="6"/>
      <c r="O14" s="6"/>
      <c r="P14" s="8"/>
      <c r="Q14" s="5" t="s">
        <v>82</v>
      </c>
    </row>
    <row r="15" spans="1:17" ht="11" customHeight="1" x14ac:dyDescent="0.35">
      <c r="A15" s="36"/>
      <c r="B15" s="7" t="s">
        <v>7015</v>
      </c>
      <c r="C15" s="4" t="s">
        <v>7016</v>
      </c>
      <c r="D15" s="6"/>
      <c r="E15" s="6"/>
      <c r="F15" s="6"/>
      <c r="G15" s="6"/>
      <c r="H15" s="6"/>
      <c r="I15" s="6"/>
      <c r="J15" s="6"/>
      <c r="K15" s="6"/>
      <c r="L15" s="6"/>
      <c r="M15" s="6"/>
      <c r="N15" s="6"/>
      <c r="O15" s="6"/>
      <c r="P15" s="8"/>
      <c r="Q15" s="5" t="s">
        <v>91</v>
      </c>
    </row>
    <row r="16" spans="1:17" ht="11" customHeight="1" x14ac:dyDescent="0.35">
      <c r="A16" s="36"/>
      <c r="B16" s="7" t="s">
        <v>6697</v>
      </c>
      <c r="C16" s="4" t="s">
        <v>7017</v>
      </c>
      <c r="D16" s="6"/>
      <c r="E16" s="6"/>
      <c r="F16" s="6"/>
      <c r="G16" s="6"/>
      <c r="H16" s="6"/>
      <c r="I16" s="6"/>
      <c r="J16" s="6"/>
      <c r="K16" s="6"/>
      <c r="L16" s="6"/>
      <c r="M16" s="6"/>
      <c r="N16" s="6"/>
      <c r="O16" s="6"/>
      <c r="P16" s="8"/>
      <c r="Q16" s="5" t="s">
        <v>96</v>
      </c>
    </row>
    <row r="17" spans="1:17" ht="11" customHeight="1" x14ac:dyDescent="0.35">
      <c r="A17" s="36"/>
      <c r="B17" s="7" t="s">
        <v>7018</v>
      </c>
      <c r="C17" s="4" t="s">
        <v>7019</v>
      </c>
      <c r="D17" s="6"/>
      <c r="E17" s="6"/>
      <c r="F17" s="6"/>
      <c r="G17" s="6"/>
      <c r="H17" s="6"/>
      <c r="I17" s="6"/>
      <c r="J17" s="6"/>
      <c r="K17" s="6"/>
      <c r="L17" s="6"/>
      <c r="M17" s="6"/>
      <c r="N17" s="6"/>
      <c r="O17" s="6"/>
      <c r="P17" s="8"/>
      <c r="Q17" s="5" t="s">
        <v>6730</v>
      </c>
    </row>
    <row r="18" spans="1:17" ht="11" customHeight="1" x14ac:dyDescent="0.35">
      <c r="A18" s="36"/>
      <c r="B18" s="7" t="s">
        <v>6766</v>
      </c>
      <c r="C18" s="4" t="s">
        <v>7020</v>
      </c>
      <c r="D18" s="6"/>
      <c r="E18" s="6"/>
      <c r="F18" s="6"/>
      <c r="G18" s="6"/>
      <c r="H18" s="6"/>
      <c r="I18" s="6"/>
      <c r="J18" s="6"/>
      <c r="K18" s="6"/>
      <c r="L18" s="6"/>
      <c r="M18" s="6"/>
      <c r="N18" s="6"/>
      <c r="O18" s="6"/>
      <c r="P18" s="8"/>
      <c r="Q18" s="5" t="s">
        <v>107</v>
      </c>
    </row>
    <row r="19" spans="1:17" ht="11" customHeight="1" x14ac:dyDescent="0.35">
      <c r="A19" s="36"/>
      <c r="B19" s="7" t="s">
        <v>6689</v>
      </c>
      <c r="C19" s="4" t="s">
        <v>7021</v>
      </c>
      <c r="D19" s="6"/>
      <c r="E19" s="6"/>
      <c r="F19" s="6"/>
      <c r="G19" s="6"/>
      <c r="H19" s="6"/>
      <c r="I19" s="6"/>
      <c r="J19" s="6"/>
      <c r="K19" s="6"/>
      <c r="L19" s="6"/>
      <c r="M19" s="6"/>
      <c r="N19" s="6"/>
      <c r="O19" s="6"/>
      <c r="P19" s="8"/>
      <c r="Q19" s="5" t="s">
        <v>104</v>
      </c>
    </row>
    <row r="20" spans="1:17" ht="11" customHeight="1" x14ac:dyDescent="0.35">
      <c r="A20" s="36"/>
      <c r="B20" s="7" t="s">
        <v>6690</v>
      </c>
      <c r="C20" s="4" t="s">
        <v>7022</v>
      </c>
      <c r="D20" s="6"/>
      <c r="E20" s="6"/>
      <c r="F20" s="6"/>
      <c r="G20" s="6"/>
      <c r="H20" s="6"/>
      <c r="I20" s="6"/>
      <c r="J20" s="6"/>
      <c r="K20" s="6"/>
      <c r="L20" s="6"/>
      <c r="M20" s="6"/>
      <c r="N20" s="6"/>
      <c r="O20" s="6"/>
      <c r="P20" s="8"/>
      <c r="Q20" s="5" t="s">
        <v>122</v>
      </c>
    </row>
    <row r="21" spans="1:17" ht="11" customHeight="1" x14ac:dyDescent="0.35">
      <c r="A21" s="36"/>
      <c r="B21" s="7" t="s">
        <v>6691</v>
      </c>
      <c r="C21" s="4" t="s">
        <v>7023</v>
      </c>
      <c r="D21" s="6"/>
      <c r="E21" s="6"/>
      <c r="F21" s="6"/>
      <c r="G21" s="6"/>
      <c r="H21" s="6"/>
      <c r="I21" s="6"/>
      <c r="J21" s="6"/>
      <c r="K21" s="6"/>
      <c r="L21" s="6"/>
      <c r="M21" s="6"/>
      <c r="N21" s="6"/>
      <c r="O21" s="6"/>
      <c r="P21" s="8"/>
      <c r="Q21" s="5" t="s">
        <v>123</v>
      </c>
    </row>
    <row r="22" spans="1:17" ht="11" customHeight="1" x14ac:dyDescent="0.35">
      <c r="A22" s="36"/>
      <c r="B22" s="7" t="s">
        <v>6692</v>
      </c>
      <c r="C22" s="4" t="s">
        <v>7024</v>
      </c>
      <c r="D22" s="6"/>
      <c r="E22" s="6"/>
      <c r="F22" s="6"/>
      <c r="G22" s="6"/>
      <c r="H22" s="6"/>
      <c r="I22" s="6"/>
      <c r="J22" s="6"/>
      <c r="K22" s="6"/>
      <c r="L22" s="6"/>
      <c r="M22" s="6"/>
      <c r="N22" s="6"/>
      <c r="O22" s="6"/>
      <c r="P22" s="8"/>
      <c r="Q22" s="5" t="s">
        <v>128</v>
      </c>
    </row>
    <row r="23" spans="1:17" ht="11" customHeight="1" x14ac:dyDescent="0.35">
      <c r="A23" s="36"/>
      <c r="B23" s="7" t="s">
        <v>6767</v>
      </c>
      <c r="C23" s="4" t="s">
        <v>7025</v>
      </c>
      <c r="D23" s="6"/>
      <c r="E23" s="6"/>
      <c r="F23" s="6"/>
      <c r="G23" s="6"/>
      <c r="H23" s="6"/>
      <c r="I23" s="6"/>
      <c r="J23" s="6"/>
      <c r="K23" s="6"/>
      <c r="L23" s="6"/>
      <c r="M23" s="6"/>
      <c r="N23" s="6"/>
      <c r="O23" s="6"/>
      <c r="P23" s="8"/>
      <c r="Q23" s="5" t="s">
        <v>6776</v>
      </c>
    </row>
    <row r="24" spans="1:17" ht="11" customHeight="1" x14ac:dyDescent="0.35">
      <c r="A24" s="36"/>
      <c r="B24" s="7" t="s">
        <v>7026</v>
      </c>
      <c r="C24" s="4" t="s">
        <v>7027</v>
      </c>
      <c r="D24" s="6"/>
      <c r="E24" s="6"/>
      <c r="F24" s="6"/>
      <c r="G24" s="6"/>
      <c r="H24" s="6"/>
      <c r="I24" s="6"/>
      <c r="J24" s="6"/>
      <c r="K24" s="6"/>
      <c r="L24" s="6"/>
      <c r="M24" s="6"/>
      <c r="N24" s="6"/>
      <c r="O24" s="6"/>
      <c r="P24" s="8"/>
      <c r="Q24" s="5" t="s">
        <v>145</v>
      </c>
    </row>
    <row r="25" spans="1:17" ht="11" customHeight="1" x14ac:dyDescent="0.35">
      <c r="A25" s="36"/>
      <c r="B25" s="7" t="s">
        <v>7028</v>
      </c>
      <c r="C25" s="4" t="s">
        <v>7029</v>
      </c>
      <c r="D25" s="6"/>
      <c r="E25" s="6"/>
      <c r="F25" s="6"/>
      <c r="G25" s="6"/>
      <c r="H25" s="6"/>
      <c r="I25" s="6"/>
      <c r="J25" s="6"/>
      <c r="K25" s="6"/>
      <c r="L25" s="6"/>
      <c r="M25" s="6"/>
      <c r="N25" s="6"/>
      <c r="O25" s="6"/>
      <c r="P25" s="8"/>
      <c r="Q25" s="5" t="s">
        <v>151</v>
      </c>
    </row>
    <row r="26" spans="1:17" ht="11" customHeight="1" x14ac:dyDescent="0.35">
      <c r="A26" s="36"/>
      <c r="B26" s="7" t="s">
        <v>6693</v>
      </c>
      <c r="C26" s="4" t="s">
        <v>7030</v>
      </c>
      <c r="D26" s="6"/>
      <c r="E26" s="6"/>
      <c r="F26" s="6"/>
      <c r="G26" s="6"/>
      <c r="H26" s="6"/>
      <c r="I26" s="6"/>
      <c r="J26" s="6"/>
      <c r="K26" s="6"/>
      <c r="L26" s="6"/>
      <c r="M26" s="6"/>
      <c r="N26" s="6"/>
      <c r="O26" s="6"/>
      <c r="P26" s="8"/>
      <c r="Q26" s="5" t="s">
        <v>152</v>
      </c>
    </row>
    <row r="27" spans="1:17" ht="11" customHeight="1" x14ac:dyDescent="0.35">
      <c r="A27" s="36"/>
      <c r="B27" s="7" t="s">
        <v>6768</v>
      </c>
      <c r="C27" s="4" t="s">
        <v>7031</v>
      </c>
      <c r="D27" s="6"/>
      <c r="E27" s="6"/>
      <c r="F27" s="6"/>
      <c r="G27" s="6"/>
      <c r="H27" s="6"/>
      <c r="I27" s="6"/>
      <c r="J27" s="6"/>
      <c r="K27" s="6"/>
      <c r="L27" s="6"/>
      <c r="M27" s="6"/>
      <c r="N27" s="6"/>
      <c r="O27" s="6"/>
      <c r="P27" s="8"/>
      <c r="Q27" s="5" t="s">
        <v>160</v>
      </c>
    </row>
    <row r="28" spans="1:17" ht="11" customHeight="1" x14ac:dyDescent="0.35">
      <c r="A28" s="36"/>
      <c r="B28" s="7" t="s">
        <v>6694</v>
      </c>
      <c r="C28" s="4" t="s">
        <v>7032</v>
      </c>
      <c r="D28" s="6"/>
      <c r="E28" s="6"/>
      <c r="F28" s="6"/>
      <c r="G28" s="6"/>
      <c r="H28" s="6"/>
      <c r="I28" s="6"/>
      <c r="J28" s="6"/>
      <c r="K28" s="6"/>
      <c r="L28" s="6"/>
      <c r="M28" s="6"/>
      <c r="N28" s="6"/>
      <c r="O28" s="6"/>
      <c r="P28" s="8"/>
      <c r="Q28" s="5" t="s">
        <v>179</v>
      </c>
    </row>
    <row r="29" spans="1:17" ht="11" customHeight="1" x14ac:dyDescent="0.35">
      <c r="A29" s="36"/>
      <c r="B29" s="7" t="s">
        <v>6695</v>
      </c>
      <c r="C29" s="4" t="s">
        <v>7033</v>
      </c>
      <c r="D29" s="6"/>
      <c r="E29" s="6"/>
      <c r="F29" s="6"/>
      <c r="G29" s="6"/>
      <c r="H29" s="6"/>
      <c r="I29" s="6"/>
      <c r="J29" s="6"/>
      <c r="K29" s="6"/>
      <c r="L29" s="6"/>
      <c r="M29" s="6"/>
      <c r="N29" s="6"/>
      <c r="O29" s="6"/>
      <c r="P29" s="8"/>
      <c r="Q29" s="5" t="s">
        <v>188</v>
      </c>
    </row>
    <row r="30" spans="1:17" ht="11" customHeight="1" x14ac:dyDescent="0.35">
      <c r="A30" s="36"/>
      <c r="B30" s="7" t="s">
        <v>6696</v>
      </c>
      <c r="C30" s="4" t="s">
        <v>7034</v>
      </c>
      <c r="D30" s="6"/>
      <c r="E30" s="6"/>
      <c r="F30" s="6"/>
      <c r="G30" s="6"/>
      <c r="H30" s="6"/>
      <c r="I30" s="6"/>
      <c r="J30" s="6"/>
      <c r="K30" s="6"/>
      <c r="L30" s="6"/>
      <c r="M30" s="6"/>
      <c r="N30" s="6"/>
      <c r="O30" s="6"/>
      <c r="P30" s="8"/>
      <c r="Q30" s="5" t="s">
        <v>199</v>
      </c>
    </row>
    <row r="31" spans="1:17" ht="11" customHeight="1" x14ac:dyDescent="0.35">
      <c r="A31" s="36"/>
      <c r="B31" s="7" t="s">
        <v>6769</v>
      </c>
      <c r="C31" s="4" t="s">
        <v>7035</v>
      </c>
      <c r="D31" s="6"/>
      <c r="E31" s="6"/>
      <c r="F31" s="6"/>
      <c r="G31" s="6"/>
      <c r="H31" s="6"/>
      <c r="I31" s="6"/>
      <c r="J31" s="6"/>
      <c r="K31" s="6"/>
      <c r="L31" s="6"/>
      <c r="M31" s="6"/>
      <c r="N31" s="6"/>
      <c r="O31" s="6"/>
      <c r="P31" s="8"/>
      <c r="Q31" s="5" t="s">
        <v>200</v>
      </c>
    </row>
    <row r="32" spans="1:17" ht="11" customHeight="1" x14ac:dyDescent="0.35">
      <c r="A32" s="36"/>
      <c r="B32" s="7" t="s">
        <v>6770</v>
      </c>
      <c r="C32" s="4" t="s">
        <v>7036</v>
      </c>
      <c r="D32" s="6"/>
      <c r="E32" s="6"/>
      <c r="F32" s="6"/>
      <c r="G32" s="6"/>
      <c r="H32" s="6"/>
      <c r="I32" s="6"/>
      <c r="J32" s="6"/>
      <c r="K32" s="6"/>
      <c r="L32" s="6"/>
      <c r="M32" s="6"/>
      <c r="N32" s="6"/>
      <c r="O32" s="6"/>
      <c r="P32" s="8"/>
      <c r="Q32" s="5" t="s">
        <v>204</v>
      </c>
    </row>
    <row r="33" spans="1:17" ht="11" customHeight="1" x14ac:dyDescent="0.35">
      <c r="A33" s="36"/>
      <c r="B33" s="7" t="s">
        <v>6771</v>
      </c>
      <c r="C33" s="4" t="s">
        <v>7037</v>
      </c>
      <c r="D33" s="6"/>
      <c r="E33" s="6"/>
      <c r="F33" s="6"/>
      <c r="G33" s="6"/>
      <c r="H33" s="6"/>
      <c r="I33" s="6"/>
      <c r="J33" s="6"/>
      <c r="K33" s="6"/>
      <c r="L33" s="6"/>
      <c r="M33" s="6"/>
      <c r="N33" s="6"/>
      <c r="O33" s="6"/>
      <c r="P33" s="8"/>
      <c r="Q33" s="5" t="s">
        <v>224</v>
      </c>
    </row>
    <row r="34" spans="1:17" ht="11" customHeight="1" x14ac:dyDescent="0.35">
      <c r="A34" s="36"/>
      <c r="B34" s="7" t="s">
        <v>6686</v>
      </c>
      <c r="C34" s="4" t="s">
        <v>7038</v>
      </c>
      <c r="D34" s="6"/>
      <c r="E34" s="6"/>
      <c r="F34" s="6"/>
      <c r="G34" s="6"/>
      <c r="H34" s="6"/>
      <c r="I34" s="6"/>
      <c r="J34" s="6"/>
      <c r="K34" s="6"/>
      <c r="L34" s="6"/>
      <c r="M34" s="6"/>
      <c r="N34" s="6"/>
      <c r="O34" s="6"/>
      <c r="P34" s="8"/>
      <c r="Q34" s="5" t="s">
        <v>225</v>
      </c>
    </row>
    <row r="35" spans="1:17" ht="11" customHeight="1" x14ac:dyDescent="0.35">
      <c r="A35" s="36"/>
      <c r="B35" s="7" t="s">
        <v>6699</v>
      </c>
      <c r="C35" s="4" t="s">
        <v>7039</v>
      </c>
      <c r="D35" s="6"/>
      <c r="E35" s="6"/>
      <c r="F35" s="6"/>
      <c r="G35" s="6"/>
      <c r="H35" s="6"/>
      <c r="I35" s="6"/>
      <c r="J35" s="6"/>
      <c r="K35" s="6"/>
      <c r="L35" s="6"/>
      <c r="M35" s="6"/>
      <c r="N35" s="6"/>
      <c r="O35" s="6"/>
      <c r="P35" s="8"/>
      <c r="Q35" s="5" t="s">
        <v>231</v>
      </c>
    </row>
    <row r="36" spans="1:17" ht="11" customHeight="1" x14ac:dyDescent="0.35">
      <c r="A36" s="36"/>
      <c r="B36" s="7" t="s">
        <v>6700</v>
      </c>
      <c r="C36" s="4" t="s">
        <v>7040</v>
      </c>
      <c r="D36" s="6"/>
      <c r="E36" s="6"/>
      <c r="F36" s="6"/>
      <c r="G36" s="6"/>
      <c r="H36" s="6"/>
      <c r="I36" s="6"/>
      <c r="J36" s="6"/>
      <c r="K36" s="6"/>
      <c r="L36" s="6"/>
      <c r="M36" s="6"/>
      <c r="N36" s="6"/>
      <c r="O36" s="6"/>
      <c r="P36" s="8"/>
      <c r="Q36" s="5" t="s">
        <v>237</v>
      </c>
    </row>
    <row r="37" spans="1:17" ht="11" customHeight="1" x14ac:dyDescent="0.35">
      <c r="A37" s="36"/>
      <c r="B37" s="7" t="s">
        <v>7041</v>
      </c>
      <c r="C37" s="4" t="s">
        <v>7042</v>
      </c>
      <c r="D37" s="6"/>
      <c r="E37" s="6"/>
      <c r="F37" s="6"/>
      <c r="G37" s="6"/>
      <c r="H37" s="6"/>
      <c r="I37" s="6"/>
      <c r="J37" s="6"/>
      <c r="K37" s="6"/>
      <c r="L37" s="6"/>
      <c r="M37" s="6"/>
      <c r="N37" s="6"/>
      <c r="O37" s="6"/>
      <c r="P37" s="8"/>
      <c r="Q37" s="5" t="s">
        <v>238</v>
      </c>
    </row>
    <row r="38" spans="1:17" ht="11" customHeight="1" x14ac:dyDescent="0.35">
      <c r="A38" s="36"/>
      <c r="B38" s="7" t="s">
        <v>6701</v>
      </c>
      <c r="C38" s="4" t="s">
        <v>7043</v>
      </c>
      <c r="D38" s="6"/>
      <c r="E38" s="6"/>
      <c r="F38" s="6"/>
      <c r="G38" s="6"/>
      <c r="H38" s="6"/>
      <c r="I38" s="6"/>
      <c r="J38" s="6"/>
      <c r="K38" s="6"/>
      <c r="L38" s="6"/>
      <c r="M38" s="6"/>
      <c r="N38" s="6"/>
      <c r="O38" s="6"/>
      <c r="P38" s="8"/>
      <c r="Q38" s="5" t="s">
        <v>257</v>
      </c>
    </row>
    <row r="39" spans="1:17" ht="11" customHeight="1" x14ac:dyDescent="0.35">
      <c r="A39" s="36"/>
      <c r="B39" s="7" t="s">
        <v>7044</v>
      </c>
      <c r="C39" s="4" t="s">
        <v>7045</v>
      </c>
      <c r="D39" s="12"/>
      <c r="E39" s="12"/>
      <c r="F39" s="12"/>
      <c r="G39" s="12"/>
      <c r="H39" s="12"/>
      <c r="I39" s="12"/>
      <c r="J39" s="12"/>
      <c r="K39" s="12"/>
      <c r="L39" s="6"/>
      <c r="M39" s="6"/>
      <c r="N39" s="6"/>
      <c r="O39" s="6"/>
      <c r="P39" s="5" t="s">
        <v>4952</v>
      </c>
      <c r="Q39" s="8"/>
    </row>
    <row r="40" spans="1:17" ht="11" customHeight="1" x14ac:dyDescent="0.35">
      <c r="A40" s="36"/>
      <c r="B40" s="7" t="s">
        <v>7046</v>
      </c>
      <c r="C40" s="4" t="s">
        <v>7047</v>
      </c>
      <c r="D40" s="12"/>
      <c r="E40" s="12"/>
      <c r="F40" s="12"/>
      <c r="G40" s="12"/>
      <c r="H40" s="12"/>
      <c r="I40" s="12"/>
      <c r="J40" s="12"/>
      <c r="K40" s="12"/>
      <c r="L40" s="6"/>
      <c r="M40" s="12"/>
      <c r="N40" s="12"/>
      <c r="O40" s="6"/>
      <c r="P40" s="5" t="s">
        <v>4949</v>
      </c>
      <c r="Q40" s="8"/>
    </row>
    <row r="41" spans="1:17" ht="11" customHeight="1" x14ac:dyDescent="0.35">
      <c r="A41" s="36"/>
      <c r="B41" s="7" t="s">
        <v>7048</v>
      </c>
      <c r="C41" s="4" t="s">
        <v>7049</v>
      </c>
      <c r="D41" s="12"/>
      <c r="E41" s="12"/>
      <c r="F41" s="12"/>
      <c r="G41" s="12"/>
      <c r="H41" s="12"/>
      <c r="I41" s="12"/>
      <c r="J41" s="12"/>
      <c r="K41" s="12"/>
      <c r="L41" s="6"/>
      <c r="M41" s="12"/>
      <c r="N41" s="12"/>
      <c r="O41" s="6"/>
      <c r="P41" s="8"/>
      <c r="Q41" s="8"/>
    </row>
    <row r="42" spans="1:17" ht="11" customHeight="1" x14ac:dyDescent="0.35">
      <c r="C42" s="5" t="s">
        <v>14</v>
      </c>
      <c r="D42" s="5" t="s">
        <v>7050</v>
      </c>
      <c r="E42" s="5" t="s">
        <v>5602</v>
      </c>
      <c r="F42" s="5" t="s">
        <v>7050</v>
      </c>
      <c r="G42" s="5" t="s">
        <v>5602</v>
      </c>
      <c r="H42" s="5" t="s">
        <v>7050</v>
      </c>
      <c r="I42" s="5" t="s">
        <v>5602</v>
      </c>
      <c r="J42" s="5" t="s">
        <v>7050</v>
      </c>
      <c r="K42" s="5" t="s">
        <v>5602</v>
      </c>
      <c r="L42" s="5" t="s">
        <v>5509</v>
      </c>
      <c r="M42" s="5" t="s">
        <v>6755</v>
      </c>
      <c r="N42" s="5" t="s">
        <v>6756</v>
      </c>
      <c r="O42" s="5" t="s">
        <v>5443</v>
      </c>
    </row>
    <row r="43" spans="1:17" ht="11" customHeight="1" x14ac:dyDescent="0.35">
      <c r="C43" s="5" t="s">
        <v>4953</v>
      </c>
      <c r="D43" s="8"/>
      <c r="E43" s="8"/>
      <c r="F43" s="8"/>
      <c r="G43" s="8"/>
      <c r="H43" s="8"/>
      <c r="I43" s="8"/>
      <c r="J43" s="8"/>
      <c r="K43" s="8"/>
      <c r="L43" s="5" t="s">
        <v>4957</v>
      </c>
      <c r="M43" s="5" t="s">
        <v>4957</v>
      </c>
      <c r="N43" s="5" t="s">
        <v>4957</v>
      </c>
      <c r="O43" s="5" t="s">
        <v>4957</v>
      </c>
    </row>
    <row r="44" spans="1:17" ht="11" customHeight="1" x14ac:dyDescent="0.35">
      <c r="C44" s="5" t="s">
        <v>4942</v>
      </c>
      <c r="D44" s="5" t="s">
        <v>7051</v>
      </c>
      <c r="E44" s="5" t="s">
        <v>7051</v>
      </c>
      <c r="F44" s="5" t="s">
        <v>7052</v>
      </c>
      <c r="G44" s="5" t="s">
        <v>7052</v>
      </c>
      <c r="H44" s="5" t="s">
        <v>7053</v>
      </c>
      <c r="I44" s="5" t="s">
        <v>7053</v>
      </c>
      <c r="J44" s="5" t="s">
        <v>7054</v>
      </c>
      <c r="K44" s="5" t="s">
        <v>7054</v>
      </c>
      <c r="L44" s="5" t="s">
        <v>5522</v>
      </c>
      <c r="M44" s="5" t="s">
        <v>5522</v>
      </c>
      <c r="N44" s="5" t="s">
        <v>5522</v>
      </c>
      <c r="O44" s="5" t="s">
        <v>5522</v>
      </c>
    </row>
    <row r="45" spans="1:17" ht="11" customHeight="1" x14ac:dyDescent="0.35">
      <c r="C45" s="5" t="s">
        <v>493</v>
      </c>
      <c r="D45" s="8"/>
      <c r="E45" s="5" t="s">
        <v>495</v>
      </c>
      <c r="F45" s="8"/>
      <c r="G45" s="5" t="s">
        <v>495</v>
      </c>
      <c r="H45" s="8"/>
      <c r="I45" s="5" t="s">
        <v>495</v>
      </c>
      <c r="J45" s="8"/>
      <c r="K45" s="5" t="s">
        <v>495</v>
      </c>
      <c r="L45" s="5" t="s">
        <v>495</v>
      </c>
      <c r="M45" s="5" t="s">
        <v>495</v>
      </c>
      <c r="N45" s="5" t="s">
        <v>495</v>
      </c>
      <c r="O45" s="5" t="s">
        <v>495</v>
      </c>
    </row>
  </sheetData>
  <mergeCells count="12">
    <mergeCell ref="C1:C2"/>
    <mergeCell ref="D5:E5"/>
    <mergeCell ref="M5:M6"/>
    <mergeCell ref="L5:L6"/>
    <mergeCell ref="J5:K5"/>
    <mergeCell ref="A8:A41"/>
    <mergeCell ref="H5:I5"/>
    <mergeCell ref="P6:P7"/>
    <mergeCell ref="Q6:Q7"/>
    <mergeCell ref="F5:G5"/>
    <mergeCell ref="O5:O6"/>
    <mergeCell ref="N5:N6"/>
  </mergeCells>
  <dataValidations count="2">
    <dataValidation type="custom" allowBlank="1" showErrorMessage="1" errorTitle="Error" error="Data is of incorrect type!" sqref="D8:D41 J8:J41 H8:H41 F8:F41" xr:uid="{00000000-0002-0000-8801-000001000000}">
      <formula1>MOD(D8,1)=0</formula1>
    </dataValidation>
    <dataValidation type="custom" allowBlank="1" showErrorMessage="1" errorTitle="Error" error="Data is of incorrect type!" sqref="E8:E41 K8:O41 I8:I41 G8:G41" xr:uid="{00000000-0002-0000-8801-000002000000}">
      <formula1>ISNUMBER(E8)</formula1>
    </dataValidation>
  </dataValidations>
  <hyperlinks>
    <hyperlink ref="A1" location="'Table of Contents'!A1" display="S.27.01.04.20 - Health Catastrophe risk - Mass accident" xr:uid="{00000000-0004-0000-8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801-000000000000}">
          <x14:formula1>
            <xm:f>Enumerations!$A$1150:$A$1150</xm:f>
          </x14:formula1>
          <xm:sqref>B3</xm:sqref>
        </x14:dataValidation>
      </x14:dataValidations>
    </ext>
  </extLst>
</worksheet>
</file>

<file path=xl/worksheets/sheet39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901-000000000000}">
  <sheetPr codeName="Sheet394">
    <pageSetUpPr autoPageBreaks="0"/>
  </sheetPr>
  <dimension ref="A1:M42"/>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3" width="15" customWidth="1"/>
  </cols>
  <sheetData>
    <row r="1" spans="1:13" ht="11" customHeight="1" x14ac:dyDescent="0.35">
      <c r="A1" s="1" t="s">
        <v>7213</v>
      </c>
      <c r="C1" s="31" t="s">
        <v>20</v>
      </c>
    </row>
    <row r="2" spans="1:13" x14ac:dyDescent="0.35">
      <c r="C2" s="32"/>
    </row>
    <row r="3" spans="1:13" ht="10" customHeight="1" x14ac:dyDescent="0.35">
      <c r="A3" s="3" t="s">
        <v>2</v>
      </c>
      <c r="B3" s="2"/>
    </row>
    <row r="5" spans="1:13" ht="11" customHeight="1" x14ac:dyDescent="0.35">
      <c r="D5" s="35" t="s">
        <v>7056</v>
      </c>
      <c r="E5" s="35" t="s">
        <v>7057</v>
      </c>
      <c r="F5" s="36"/>
      <c r="G5" s="36"/>
      <c r="H5" s="36"/>
      <c r="I5" s="35" t="s">
        <v>6676</v>
      </c>
      <c r="J5" s="35" t="s">
        <v>6677</v>
      </c>
      <c r="K5" s="35" t="s">
        <v>6678</v>
      </c>
      <c r="L5" s="35" t="s">
        <v>6679</v>
      </c>
    </row>
    <row r="6" spans="1:13" ht="11" customHeight="1" x14ac:dyDescent="0.35">
      <c r="D6" s="36"/>
      <c r="E6" s="3" t="s">
        <v>6998</v>
      </c>
      <c r="F6" s="3" t="s">
        <v>7003</v>
      </c>
      <c r="G6" s="3" t="s">
        <v>7005</v>
      </c>
      <c r="H6" s="3" t="s">
        <v>7006</v>
      </c>
      <c r="I6" s="36"/>
      <c r="J6" s="36"/>
      <c r="K6" s="36"/>
      <c r="L6" s="36"/>
      <c r="M6" s="33" t="s">
        <v>6372</v>
      </c>
    </row>
    <row r="7" spans="1:13" ht="11" customHeight="1" x14ac:dyDescent="0.35">
      <c r="D7" s="4" t="s">
        <v>4049</v>
      </c>
      <c r="E7" s="4" t="s">
        <v>4050</v>
      </c>
      <c r="F7" s="4" t="s">
        <v>4051</v>
      </c>
      <c r="G7" s="4" t="s">
        <v>4053</v>
      </c>
      <c r="H7" s="4" t="s">
        <v>4056</v>
      </c>
      <c r="I7" s="4" t="s">
        <v>4057</v>
      </c>
      <c r="J7" s="4" t="s">
        <v>7058</v>
      </c>
      <c r="K7" s="4" t="s">
        <v>7059</v>
      </c>
      <c r="L7" s="4" t="s">
        <v>4060</v>
      </c>
      <c r="M7" s="34"/>
    </row>
    <row r="8" spans="1:13" ht="11" customHeight="1" x14ac:dyDescent="0.35">
      <c r="A8" s="37" t="s">
        <v>7060</v>
      </c>
      <c r="B8" s="7" t="s">
        <v>6681</v>
      </c>
      <c r="C8" s="4" t="s">
        <v>7061</v>
      </c>
      <c r="D8" s="6"/>
      <c r="E8" s="6"/>
      <c r="F8" s="6"/>
      <c r="G8" s="6"/>
      <c r="H8" s="6"/>
      <c r="I8" s="6"/>
      <c r="J8" s="6"/>
      <c r="K8" s="6"/>
      <c r="L8" s="6"/>
      <c r="M8" s="5" t="s">
        <v>36</v>
      </c>
    </row>
    <row r="9" spans="1:13" ht="11" customHeight="1" x14ac:dyDescent="0.35">
      <c r="A9" s="36"/>
      <c r="B9" s="7" t="s">
        <v>6682</v>
      </c>
      <c r="C9" s="4" t="s">
        <v>7062</v>
      </c>
      <c r="D9" s="6"/>
      <c r="E9" s="6"/>
      <c r="F9" s="6"/>
      <c r="G9" s="6"/>
      <c r="H9" s="6"/>
      <c r="I9" s="6"/>
      <c r="J9" s="6"/>
      <c r="K9" s="6"/>
      <c r="L9" s="6"/>
      <c r="M9" s="5" t="s">
        <v>43</v>
      </c>
    </row>
    <row r="10" spans="1:13" ht="11" customHeight="1" x14ac:dyDescent="0.35">
      <c r="A10" s="36"/>
      <c r="B10" s="7" t="s">
        <v>6763</v>
      </c>
      <c r="C10" s="4" t="s">
        <v>7063</v>
      </c>
      <c r="D10" s="6"/>
      <c r="E10" s="6"/>
      <c r="F10" s="6"/>
      <c r="G10" s="6"/>
      <c r="H10" s="6"/>
      <c r="I10" s="6"/>
      <c r="J10" s="6"/>
      <c r="K10" s="6"/>
      <c r="L10" s="6"/>
      <c r="M10" s="5" t="s">
        <v>56</v>
      </c>
    </row>
    <row r="11" spans="1:13" ht="11" customHeight="1" x14ac:dyDescent="0.35">
      <c r="A11" s="36"/>
      <c r="B11" s="7" t="s">
        <v>6764</v>
      </c>
      <c r="C11" s="4" t="s">
        <v>7064</v>
      </c>
      <c r="D11" s="6"/>
      <c r="E11" s="6"/>
      <c r="F11" s="6"/>
      <c r="G11" s="6"/>
      <c r="H11" s="6"/>
      <c r="I11" s="6"/>
      <c r="J11" s="6"/>
      <c r="K11" s="6"/>
      <c r="L11" s="6"/>
      <c r="M11" s="5" t="s">
        <v>77</v>
      </c>
    </row>
    <row r="12" spans="1:13" ht="11" customHeight="1" x14ac:dyDescent="0.35">
      <c r="A12" s="36"/>
      <c r="B12" s="7" t="s">
        <v>6765</v>
      </c>
      <c r="C12" s="4" t="s">
        <v>7065</v>
      </c>
      <c r="D12" s="6"/>
      <c r="E12" s="6"/>
      <c r="F12" s="6"/>
      <c r="G12" s="6"/>
      <c r="H12" s="6"/>
      <c r="I12" s="6"/>
      <c r="J12" s="6"/>
      <c r="K12" s="6"/>
      <c r="L12" s="6"/>
      <c r="M12" s="5" t="s">
        <v>80</v>
      </c>
    </row>
    <row r="13" spans="1:13" ht="11" customHeight="1" x14ac:dyDescent="0.35">
      <c r="A13" s="36"/>
      <c r="B13" s="7" t="s">
        <v>6683</v>
      </c>
      <c r="C13" s="4" t="s">
        <v>7066</v>
      </c>
      <c r="D13" s="6"/>
      <c r="E13" s="6"/>
      <c r="F13" s="6"/>
      <c r="G13" s="6"/>
      <c r="H13" s="6"/>
      <c r="I13" s="6"/>
      <c r="J13" s="6"/>
      <c r="K13" s="6"/>
      <c r="L13" s="6"/>
      <c r="M13" s="5" t="s">
        <v>81</v>
      </c>
    </row>
    <row r="14" spans="1:13" ht="11" customHeight="1" x14ac:dyDescent="0.35">
      <c r="A14" s="36"/>
      <c r="B14" s="7" t="s">
        <v>6685</v>
      </c>
      <c r="C14" s="4" t="s">
        <v>7067</v>
      </c>
      <c r="D14" s="6"/>
      <c r="E14" s="6"/>
      <c r="F14" s="6"/>
      <c r="G14" s="6"/>
      <c r="H14" s="6"/>
      <c r="I14" s="6"/>
      <c r="J14" s="6"/>
      <c r="K14" s="6"/>
      <c r="L14" s="6"/>
      <c r="M14" s="5" t="s">
        <v>82</v>
      </c>
    </row>
    <row r="15" spans="1:13" ht="11" customHeight="1" x14ac:dyDescent="0.35">
      <c r="A15" s="36"/>
      <c r="B15" s="7" t="s">
        <v>7015</v>
      </c>
      <c r="C15" s="4" t="s">
        <v>7068</v>
      </c>
      <c r="D15" s="6"/>
      <c r="E15" s="6"/>
      <c r="F15" s="6"/>
      <c r="G15" s="6"/>
      <c r="H15" s="6"/>
      <c r="I15" s="6"/>
      <c r="J15" s="6"/>
      <c r="K15" s="6"/>
      <c r="L15" s="6"/>
      <c r="M15" s="5" t="s">
        <v>91</v>
      </c>
    </row>
    <row r="16" spans="1:13" ht="11" customHeight="1" x14ac:dyDescent="0.35">
      <c r="A16" s="36"/>
      <c r="B16" s="7" t="s">
        <v>6697</v>
      </c>
      <c r="C16" s="4" t="s">
        <v>7069</v>
      </c>
      <c r="D16" s="6"/>
      <c r="E16" s="6"/>
      <c r="F16" s="6"/>
      <c r="G16" s="6"/>
      <c r="H16" s="6"/>
      <c r="I16" s="6"/>
      <c r="J16" s="6"/>
      <c r="K16" s="6"/>
      <c r="L16" s="6"/>
      <c r="M16" s="5" t="s">
        <v>96</v>
      </c>
    </row>
    <row r="17" spans="1:13" ht="11" customHeight="1" x14ac:dyDescent="0.35">
      <c r="A17" s="36"/>
      <c r="B17" s="7" t="s">
        <v>7070</v>
      </c>
      <c r="C17" s="4" t="s">
        <v>7071</v>
      </c>
      <c r="D17" s="6"/>
      <c r="E17" s="6"/>
      <c r="F17" s="6"/>
      <c r="G17" s="6"/>
      <c r="H17" s="6"/>
      <c r="I17" s="6"/>
      <c r="J17" s="6"/>
      <c r="K17" s="6"/>
      <c r="L17" s="6"/>
      <c r="M17" s="5" t="s">
        <v>97</v>
      </c>
    </row>
    <row r="18" spans="1:13" ht="11" customHeight="1" x14ac:dyDescent="0.35">
      <c r="A18" s="36"/>
      <c r="B18" s="7" t="s">
        <v>6766</v>
      </c>
      <c r="C18" s="4" t="s">
        <v>7072</v>
      </c>
      <c r="D18" s="6"/>
      <c r="E18" s="6"/>
      <c r="F18" s="6"/>
      <c r="G18" s="6"/>
      <c r="H18" s="6"/>
      <c r="I18" s="6"/>
      <c r="J18" s="6"/>
      <c r="K18" s="6"/>
      <c r="L18" s="6"/>
      <c r="M18" s="5" t="s">
        <v>107</v>
      </c>
    </row>
    <row r="19" spans="1:13" ht="11" customHeight="1" x14ac:dyDescent="0.35">
      <c r="A19" s="36"/>
      <c r="B19" s="7" t="s">
        <v>6689</v>
      </c>
      <c r="C19" s="4" t="s">
        <v>7073</v>
      </c>
      <c r="D19" s="6"/>
      <c r="E19" s="6"/>
      <c r="F19" s="6"/>
      <c r="G19" s="6"/>
      <c r="H19" s="6"/>
      <c r="I19" s="6"/>
      <c r="J19" s="6"/>
      <c r="K19" s="6"/>
      <c r="L19" s="6"/>
      <c r="M19" s="5" t="s">
        <v>104</v>
      </c>
    </row>
    <row r="20" spans="1:13" ht="11" customHeight="1" x14ac:dyDescent="0.35">
      <c r="A20" s="36"/>
      <c r="B20" s="7" t="s">
        <v>6690</v>
      </c>
      <c r="C20" s="4" t="s">
        <v>7074</v>
      </c>
      <c r="D20" s="6"/>
      <c r="E20" s="6"/>
      <c r="F20" s="6"/>
      <c r="G20" s="6"/>
      <c r="H20" s="6"/>
      <c r="I20" s="6"/>
      <c r="J20" s="6"/>
      <c r="K20" s="6"/>
      <c r="L20" s="6"/>
      <c r="M20" s="5" t="s">
        <v>122</v>
      </c>
    </row>
    <row r="21" spans="1:13" ht="11" customHeight="1" x14ac:dyDescent="0.35">
      <c r="A21" s="36"/>
      <c r="B21" s="7" t="s">
        <v>6691</v>
      </c>
      <c r="C21" s="4" t="s">
        <v>7075</v>
      </c>
      <c r="D21" s="6"/>
      <c r="E21" s="6"/>
      <c r="F21" s="6"/>
      <c r="G21" s="6"/>
      <c r="H21" s="6"/>
      <c r="I21" s="6"/>
      <c r="J21" s="6"/>
      <c r="K21" s="6"/>
      <c r="L21" s="6"/>
      <c r="M21" s="5" t="s">
        <v>123</v>
      </c>
    </row>
    <row r="22" spans="1:13" ht="11" customHeight="1" x14ac:dyDescent="0.35">
      <c r="A22" s="36"/>
      <c r="B22" s="7" t="s">
        <v>6692</v>
      </c>
      <c r="C22" s="4" t="s">
        <v>7076</v>
      </c>
      <c r="D22" s="6"/>
      <c r="E22" s="6"/>
      <c r="F22" s="6"/>
      <c r="G22" s="6"/>
      <c r="H22" s="6"/>
      <c r="I22" s="6"/>
      <c r="J22" s="6"/>
      <c r="K22" s="6"/>
      <c r="L22" s="6"/>
      <c r="M22" s="5" t="s">
        <v>128</v>
      </c>
    </row>
    <row r="23" spans="1:13" ht="11" customHeight="1" x14ac:dyDescent="0.35">
      <c r="A23" s="36"/>
      <c r="B23" s="7" t="s">
        <v>7077</v>
      </c>
      <c r="C23" s="4" t="s">
        <v>7078</v>
      </c>
      <c r="D23" s="6"/>
      <c r="E23" s="6"/>
      <c r="F23" s="6"/>
      <c r="G23" s="6"/>
      <c r="H23" s="6"/>
      <c r="I23" s="6"/>
      <c r="J23" s="6"/>
      <c r="K23" s="6"/>
      <c r="L23" s="6"/>
      <c r="M23" s="5" t="s">
        <v>131</v>
      </c>
    </row>
    <row r="24" spans="1:13" ht="11" customHeight="1" x14ac:dyDescent="0.35">
      <c r="A24" s="36"/>
      <c r="B24" s="7" t="s">
        <v>7026</v>
      </c>
      <c r="C24" s="4" t="s">
        <v>7079</v>
      </c>
      <c r="D24" s="6"/>
      <c r="E24" s="6"/>
      <c r="F24" s="6"/>
      <c r="G24" s="6"/>
      <c r="H24" s="6"/>
      <c r="I24" s="6"/>
      <c r="J24" s="6"/>
      <c r="K24" s="6"/>
      <c r="L24" s="6"/>
      <c r="M24" s="5" t="s">
        <v>145</v>
      </c>
    </row>
    <row r="25" spans="1:13" ht="11" customHeight="1" x14ac:dyDescent="0.35">
      <c r="A25" s="36"/>
      <c r="B25" s="7" t="s">
        <v>7028</v>
      </c>
      <c r="C25" s="4" t="s">
        <v>7080</v>
      </c>
      <c r="D25" s="6"/>
      <c r="E25" s="6"/>
      <c r="F25" s="6"/>
      <c r="G25" s="6"/>
      <c r="H25" s="6"/>
      <c r="I25" s="6"/>
      <c r="J25" s="6"/>
      <c r="K25" s="6"/>
      <c r="L25" s="6"/>
      <c r="M25" s="5" t="s">
        <v>151</v>
      </c>
    </row>
    <row r="26" spans="1:13" ht="11" customHeight="1" x14ac:dyDescent="0.35">
      <c r="A26" s="36"/>
      <c r="B26" s="7" t="s">
        <v>6693</v>
      </c>
      <c r="C26" s="4" t="s">
        <v>7081</v>
      </c>
      <c r="D26" s="6"/>
      <c r="E26" s="6"/>
      <c r="F26" s="6"/>
      <c r="G26" s="6"/>
      <c r="H26" s="6"/>
      <c r="I26" s="6"/>
      <c r="J26" s="6"/>
      <c r="K26" s="6"/>
      <c r="L26" s="6"/>
      <c r="M26" s="5" t="s">
        <v>152</v>
      </c>
    </row>
    <row r="27" spans="1:13" ht="11" customHeight="1" x14ac:dyDescent="0.35">
      <c r="A27" s="36"/>
      <c r="B27" s="7" t="s">
        <v>6768</v>
      </c>
      <c r="C27" s="4" t="s">
        <v>7082</v>
      </c>
      <c r="D27" s="6"/>
      <c r="E27" s="6"/>
      <c r="F27" s="6"/>
      <c r="G27" s="6"/>
      <c r="H27" s="6"/>
      <c r="I27" s="6"/>
      <c r="J27" s="6"/>
      <c r="K27" s="6"/>
      <c r="L27" s="6"/>
      <c r="M27" s="5" t="s">
        <v>160</v>
      </c>
    </row>
    <row r="28" spans="1:13" ht="11" customHeight="1" x14ac:dyDescent="0.35">
      <c r="A28" s="36"/>
      <c r="B28" s="7" t="s">
        <v>6694</v>
      </c>
      <c r="C28" s="4" t="s">
        <v>7083</v>
      </c>
      <c r="D28" s="6"/>
      <c r="E28" s="6"/>
      <c r="F28" s="6"/>
      <c r="G28" s="6"/>
      <c r="H28" s="6"/>
      <c r="I28" s="6"/>
      <c r="J28" s="6"/>
      <c r="K28" s="6"/>
      <c r="L28" s="6"/>
      <c r="M28" s="5" t="s">
        <v>179</v>
      </c>
    </row>
    <row r="29" spans="1:13" ht="11" customHeight="1" x14ac:dyDescent="0.35">
      <c r="A29" s="36"/>
      <c r="B29" s="7" t="s">
        <v>6695</v>
      </c>
      <c r="C29" s="4" t="s">
        <v>7084</v>
      </c>
      <c r="D29" s="6"/>
      <c r="E29" s="6"/>
      <c r="F29" s="6"/>
      <c r="G29" s="6"/>
      <c r="H29" s="6"/>
      <c r="I29" s="6"/>
      <c r="J29" s="6"/>
      <c r="K29" s="6"/>
      <c r="L29" s="6"/>
      <c r="M29" s="5" t="s">
        <v>188</v>
      </c>
    </row>
    <row r="30" spans="1:13" ht="11" customHeight="1" x14ac:dyDescent="0.35">
      <c r="A30" s="36"/>
      <c r="B30" s="7" t="s">
        <v>6696</v>
      </c>
      <c r="C30" s="4" t="s">
        <v>7085</v>
      </c>
      <c r="D30" s="6"/>
      <c r="E30" s="6"/>
      <c r="F30" s="6"/>
      <c r="G30" s="6"/>
      <c r="H30" s="6"/>
      <c r="I30" s="6"/>
      <c r="J30" s="6"/>
      <c r="K30" s="6"/>
      <c r="L30" s="6"/>
      <c r="M30" s="5" t="s">
        <v>199</v>
      </c>
    </row>
    <row r="31" spans="1:13" ht="11" customHeight="1" x14ac:dyDescent="0.35">
      <c r="A31" s="36"/>
      <c r="B31" s="7" t="s">
        <v>6769</v>
      </c>
      <c r="C31" s="4" t="s">
        <v>7086</v>
      </c>
      <c r="D31" s="6"/>
      <c r="E31" s="6"/>
      <c r="F31" s="6"/>
      <c r="G31" s="6"/>
      <c r="H31" s="6"/>
      <c r="I31" s="6"/>
      <c r="J31" s="6"/>
      <c r="K31" s="6"/>
      <c r="L31" s="6"/>
      <c r="M31" s="5" t="s">
        <v>200</v>
      </c>
    </row>
    <row r="32" spans="1:13" ht="11" customHeight="1" x14ac:dyDescent="0.35">
      <c r="A32" s="36"/>
      <c r="B32" s="7" t="s">
        <v>6770</v>
      </c>
      <c r="C32" s="4" t="s">
        <v>7087</v>
      </c>
      <c r="D32" s="6"/>
      <c r="E32" s="6"/>
      <c r="F32" s="6"/>
      <c r="G32" s="6"/>
      <c r="H32" s="6"/>
      <c r="I32" s="6"/>
      <c r="J32" s="6"/>
      <c r="K32" s="6"/>
      <c r="L32" s="6"/>
      <c r="M32" s="5" t="s">
        <v>204</v>
      </c>
    </row>
    <row r="33" spans="1:13" ht="11" customHeight="1" x14ac:dyDescent="0.35">
      <c r="A33" s="36"/>
      <c r="B33" s="7" t="s">
        <v>6771</v>
      </c>
      <c r="C33" s="4" t="s">
        <v>7088</v>
      </c>
      <c r="D33" s="6"/>
      <c r="E33" s="6"/>
      <c r="F33" s="6"/>
      <c r="G33" s="6"/>
      <c r="H33" s="6"/>
      <c r="I33" s="6"/>
      <c r="J33" s="6"/>
      <c r="K33" s="6"/>
      <c r="L33" s="6"/>
      <c r="M33" s="5" t="s">
        <v>224</v>
      </c>
    </row>
    <row r="34" spans="1:13" ht="11" customHeight="1" x14ac:dyDescent="0.35">
      <c r="A34" s="36"/>
      <c r="B34" s="7" t="s">
        <v>6686</v>
      </c>
      <c r="C34" s="4" t="s">
        <v>7089</v>
      </c>
      <c r="D34" s="6"/>
      <c r="E34" s="6"/>
      <c r="F34" s="6"/>
      <c r="G34" s="6"/>
      <c r="H34" s="6"/>
      <c r="I34" s="6"/>
      <c r="J34" s="6"/>
      <c r="K34" s="6"/>
      <c r="L34" s="6"/>
      <c r="M34" s="5" t="s">
        <v>225</v>
      </c>
    </row>
    <row r="35" spans="1:13" ht="11" customHeight="1" x14ac:dyDescent="0.35">
      <c r="A35" s="36"/>
      <c r="B35" s="7" t="s">
        <v>6699</v>
      </c>
      <c r="C35" s="4" t="s">
        <v>7090</v>
      </c>
      <c r="D35" s="6"/>
      <c r="E35" s="6"/>
      <c r="F35" s="6"/>
      <c r="G35" s="6"/>
      <c r="H35" s="6"/>
      <c r="I35" s="6"/>
      <c r="J35" s="6"/>
      <c r="K35" s="6"/>
      <c r="L35" s="6"/>
      <c r="M35" s="5" t="s">
        <v>231</v>
      </c>
    </row>
    <row r="36" spans="1:13" ht="11" customHeight="1" x14ac:dyDescent="0.35">
      <c r="A36" s="36"/>
      <c r="B36" s="7" t="s">
        <v>6700</v>
      </c>
      <c r="C36" s="4" t="s">
        <v>7091</v>
      </c>
      <c r="D36" s="6"/>
      <c r="E36" s="6"/>
      <c r="F36" s="6"/>
      <c r="G36" s="6"/>
      <c r="H36" s="6"/>
      <c r="I36" s="6"/>
      <c r="J36" s="6"/>
      <c r="K36" s="6"/>
      <c r="L36" s="6"/>
      <c r="M36" s="5" t="s">
        <v>237</v>
      </c>
    </row>
    <row r="37" spans="1:13" ht="11" customHeight="1" x14ac:dyDescent="0.35">
      <c r="A37" s="36"/>
      <c r="B37" s="7" t="s">
        <v>7041</v>
      </c>
      <c r="C37" s="4" t="s">
        <v>7092</v>
      </c>
      <c r="D37" s="6"/>
      <c r="E37" s="6"/>
      <c r="F37" s="6"/>
      <c r="G37" s="6"/>
      <c r="H37" s="6"/>
      <c r="I37" s="6"/>
      <c r="J37" s="6"/>
      <c r="K37" s="6"/>
      <c r="L37" s="6"/>
      <c r="M37" s="5" t="s">
        <v>238</v>
      </c>
    </row>
    <row r="38" spans="1:13" ht="11" customHeight="1" x14ac:dyDescent="0.35">
      <c r="A38" s="36"/>
      <c r="B38" s="7" t="s">
        <v>6701</v>
      </c>
      <c r="C38" s="4" t="s">
        <v>7093</v>
      </c>
      <c r="D38" s="6"/>
      <c r="E38" s="6"/>
      <c r="F38" s="6"/>
      <c r="G38" s="6"/>
      <c r="H38" s="6"/>
      <c r="I38" s="6"/>
      <c r="J38" s="6"/>
      <c r="K38" s="6"/>
      <c r="L38" s="6"/>
      <c r="M38" s="5" t="s">
        <v>257</v>
      </c>
    </row>
    <row r="39" spans="1:13" ht="11" customHeight="1" x14ac:dyDescent="0.35">
      <c r="C39" s="5" t="s">
        <v>14</v>
      </c>
      <c r="D39" s="5" t="s">
        <v>7094</v>
      </c>
      <c r="E39" s="5" t="s">
        <v>5602</v>
      </c>
      <c r="F39" s="5" t="s">
        <v>5602</v>
      </c>
      <c r="G39" s="5" t="s">
        <v>5602</v>
      </c>
      <c r="H39" s="5" t="s">
        <v>5602</v>
      </c>
      <c r="I39" s="5" t="s">
        <v>5509</v>
      </c>
      <c r="J39" s="5" t="s">
        <v>6755</v>
      </c>
      <c r="K39" s="5" t="s">
        <v>6756</v>
      </c>
      <c r="L39" s="5" t="s">
        <v>5443</v>
      </c>
    </row>
    <row r="40" spans="1:13" ht="11" customHeight="1" x14ac:dyDescent="0.35">
      <c r="C40" s="5" t="s">
        <v>4953</v>
      </c>
      <c r="D40" s="8"/>
      <c r="E40" s="8"/>
      <c r="F40" s="8"/>
      <c r="G40" s="8"/>
      <c r="H40" s="8"/>
      <c r="I40" s="5" t="s">
        <v>4957</v>
      </c>
      <c r="J40" s="5" t="s">
        <v>4957</v>
      </c>
      <c r="K40" s="5" t="s">
        <v>4957</v>
      </c>
      <c r="L40" s="5" t="s">
        <v>4957</v>
      </c>
    </row>
    <row r="41" spans="1:13" ht="11" customHeight="1" x14ac:dyDescent="0.35">
      <c r="C41" s="5" t="s">
        <v>4942</v>
      </c>
      <c r="D41" s="5" t="s">
        <v>5523</v>
      </c>
      <c r="E41" s="5" t="s">
        <v>7095</v>
      </c>
      <c r="F41" s="5" t="s">
        <v>7096</v>
      </c>
      <c r="G41" s="5" t="s">
        <v>7097</v>
      </c>
      <c r="H41" s="5" t="s">
        <v>7098</v>
      </c>
      <c r="I41" s="5" t="s">
        <v>5523</v>
      </c>
      <c r="J41" s="5" t="s">
        <v>5523</v>
      </c>
      <c r="K41" s="5" t="s">
        <v>5523</v>
      </c>
      <c r="L41" s="5" t="s">
        <v>5523</v>
      </c>
    </row>
    <row r="42" spans="1:13" ht="11" customHeight="1" x14ac:dyDescent="0.35">
      <c r="C42" s="5" t="s">
        <v>493</v>
      </c>
      <c r="D42" s="8"/>
      <c r="E42" s="5" t="s">
        <v>495</v>
      </c>
      <c r="F42" s="5" t="s">
        <v>495</v>
      </c>
      <c r="G42" s="5" t="s">
        <v>495</v>
      </c>
      <c r="H42" s="5" t="s">
        <v>495</v>
      </c>
      <c r="I42" s="5" t="s">
        <v>495</v>
      </c>
      <c r="J42" s="5" t="s">
        <v>495</v>
      </c>
      <c r="K42" s="5" t="s">
        <v>495</v>
      </c>
      <c r="L42" s="5" t="s">
        <v>495</v>
      </c>
    </row>
  </sheetData>
  <mergeCells count="9">
    <mergeCell ref="M6:M7"/>
    <mergeCell ref="D5:D6"/>
    <mergeCell ref="L5:L6"/>
    <mergeCell ref="K5:K6"/>
    <mergeCell ref="A8:A38"/>
    <mergeCell ref="J5:J6"/>
    <mergeCell ref="I5:I6"/>
    <mergeCell ref="C1:C2"/>
    <mergeCell ref="E5:H5"/>
  </mergeCells>
  <dataValidations count="2">
    <dataValidation type="custom" allowBlank="1" showErrorMessage="1" errorTitle="Error" error="Data is of incorrect type!" sqref="D8:D38" xr:uid="{00000000-0002-0000-8901-000001000000}">
      <formula1>MOD(D8,1)=0</formula1>
    </dataValidation>
    <dataValidation type="custom" allowBlank="1" showErrorMessage="1" errorTitle="Error" error="Data is of incorrect type!" sqref="E8:L38" xr:uid="{00000000-0002-0000-8901-000002000000}">
      <formula1>ISNUMBER(E8)</formula1>
    </dataValidation>
  </dataValidations>
  <hyperlinks>
    <hyperlink ref="A1" location="'Table of Contents'!A1" display="S.27.01.04.21 - Health Catastrophe risk - Concentration accident" xr:uid="{00000000-0004-0000-8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901-000000000000}">
          <x14:formula1>
            <xm:f>Enumerations!$A$1151:$A$1151</xm:f>
          </x14:formula1>
          <xm:sqref>B3</xm:sqref>
        </x14:dataValidation>
      </x14:dataValidations>
    </ext>
  </extLst>
</worksheet>
</file>

<file path=xl/worksheets/sheet39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A01-000000000000}">
  <sheetPr codeName="Sheet395">
    <pageSetUpPr autoPageBreaks="0"/>
  </sheetPr>
  <dimension ref="A1:Q43"/>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7" width="15" customWidth="1"/>
  </cols>
  <sheetData>
    <row r="1" spans="1:17" ht="11" customHeight="1" x14ac:dyDescent="0.35">
      <c r="A1" s="1" t="s">
        <v>7214</v>
      </c>
      <c r="C1" s="31" t="s">
        <v>20</v>
      </c>
    </row>
    <row r="2" spans="1:17" x14ac:dyDescent="0.35">
      <c r="C2" s="32"/>
    </row>
    <row r="3" spans="1:17" ht="10" customHeight="1" x14ac:dyDescent="0.35">
      <c r="A3" s="3" t="s">
        <v>2</v>
      </c>
      <c r="B3" s="2"/>
    </row>
    <row r="5" spans="1:17" ht="11" customHeight="1" x14ac:dyDescent="0.35">
      <c r="D5" s="35" t="s">
        <v>5455</v>
      </c>
      <c r="E5" s="36"/>
      <c r="F5" s="35" t="s">
        <v>5452</v>
      </c>
      <c r="G5" s="36"/>
      <c r="H5" s="36"/>
      <c r="I5" s="36"/>
      <c r="J5" s="36"/>
      <c r="K5" s="36"/>
      <c r="L5" s="36"/>
      <c r="M5" s="35" t="s">
        <v>6676</v>
      </c>
      <c r="N5" s="35" t="s">
        <v>6677</v>
      </c>
      <c r="O5" s="35" t="s">
        <v>6678</v>
      </c>
      <c r="P5" s="35" t="s">
        <v>6679</v>
      </c>
    </row>
    <row r="6" spans="1:17" ht="11" customHeight="1" x14ac:dyDescent="0.35">
      <c r="D6" s="3" t="s">
        <v>7100</v>
      </c>
      <c r="E6" s="3" t="s">
        <v>7101</v>
      </c>
      <c r="F6" s="3" t="s">
        <v>7102</v>
      </c>
      <c r="G6" s="3" t="s">
        <v>7103</v>
      </c>
      <c r="H6" s="3" t="s">
        <v>7104</v>
      </c>
      <c r="I6" s="3" t="s">
        <v>7105</v>
      </c>
      <c r="J6" s="3" t="s">
        <v>7106</v>
      </c>
      <c r="K6" s="3" t="s">
        <v>7107</v>
      </c>
      <c r="L6" s="3" t="s">
        <v>7108</v>
      </c>
      <c r="M6" s="36"/>
      <c r="N6" s="36"/>
      <c r="O6" s="36"/>
      <c r="P6" s="36"/>
      <c r="Q6" s="33" t="s">
        <v>6372</v>
      </c>
    </row>
    <row r="7" spans="1:17" ht="11" customHeight="1" x14ac:dyDescent="0.35">
      <c r="D7" s="4" t="s">
        <v>4062</v>
      </c>
      <c r="E7" s="4" t="s">
        <v>4063</v>
      </c>
      <c r="F7" s="4" t="s">
        <v>4064</v>
      </c>
      <c r="G7" s="4" t="s">
        <v>4065</v>
      </c>
      <c r="H7" s="4" t="s">
        <v>4066</v>
      </c>
      <c r="I7" s="4" t="s">
        <v>4067</v>
      </c>
      <c r="J7" s="4" t="s">
        <v>4068</v>
      </c>
      <c r="K7" s="4" t="s">
        <v>4069</v>
      </c>
      <c r="L7" s="4" t="s">
        <v>4070</v>
      </c>
      <c r="M7" s="4" t="s">
        <v>4071</v>
      </c>
      <c r="N7" s="4" t="s">
        <v>4072</v>
      </c>
      <c r="O7" s="4" t="s">
        <v>4073</v>
      </c>
      <c r="P7" s="4" t="s">
        <v>4074</v>
      </c>
      <c r="Q7" s="34"/>
    </row>
    <row r="8" spans="1:17" ht="11" customHeight="1" x14ac:dyDescent="0.35">
      <c r="A8" s="37" t="s">
        <v>7109</v>
      </c>
      <c r="B8" s="7" t="s">
        <v>6681</v>
      </c>
      <c r="C8" s="4" t="s">
        <v>7110</v>
      </c>
      <c r="D8" s="12"/>
      <c r="E8" s="12"/>
      <c r="F8" s="6"/>
      <c r="G8" s="6"/>
      <c r="H8" s="6"/>
      <c r="I8" s="6"/>
      <c r="J8" s="6"/>
      <c r="K8" s="6"/>
      <c r="L8" s="6"/>
      <c r="M8" s="6"/>
      <c r="N8" s="12"/>
      <c r="O8" s="12"/>
      <c r="P8" s="12"/>
      <c r="Q8" s="5" t="s">
        <v>36</v>
      </c>
    </row>
    <row r="9" spans="1:17" ht="11" customHeight="1" x14ac:dyDescent="0.35">
      <c r="A9" s="36"/>
      <c r="B9" s="7" t="s">
        <v>6682</v>
      </c>
      <c r="C9" s="4" t="s">
        <v>7111</v>
      </c>
      <c r="D9" s="12"/>
      <c r="E9" s="12"/>
      <c r="F9" s="6"/>
      <c r="G9" s="6"/>
      <c r="H9" s="6"/>
      <c r="I9" s="6"/>
      <c r="J9" s="6"/>
      <c r="K9" s="6"/>
      <c r="L9" s="6"/>
      <c r="M9" s="6"/>
      <c r="N9" s="12"/>
      <c r="O9" s="12"/>
      <c r="P9" s="12"/>
      <c r="Q9" s="5" t="s">
        <v>43</v>
      </c>
    </row>
    <row r="10" spans="1:17" ht="11" customHeight="1" x14ac:dyDescent="0.35">
      <c r="A10" s="36"/>
      <c r="B10" s="7" t="s">
        <v>6763</v>
      </c>
      <c r="C10" s="4" t="s">
        <v>7112</v>
      </c>
      <c r="D10" s="12"/>
      <c r="E10" s="12"/>
      <c r="F10" s="6"/>
      <c r="G10" s="6"/>
      <c r="H10" s="6"/>
      <c r="I10" s="6"/>
      <c r="J10" s="6"/>
      <c r="K10" s="6"/>
      <c r="L10" s="6"/>
      <c r="M10" s="6"/>
      <c r="N10" s="12"/>
      <c r="O10" s="12"/>
      <c r="P10" s="12"/>
      <c r="Q10" s="5" t="s">
        <v>56</v>
      </c>
    </row>
    <row r="11" spans="1:17" ht="11" customHeight="1" x14ac:dyDescent="0.35">
      <c r="A11" s="36"/>
      <c r="B11" s="7" t="s">
        <v>6764</v>
      </c>
      <c r="C11" s="4" t="s">
        <v>7113</v>
      </c>
      <c r="D11" s="12"/>
      <c r="E11" s="12"/>
      <c r="F11" s="6"/>
      <c r="G11" s="6"/>
      <c r="H11" s="6"/>
      <c r="I11" s="6"/>
      <c r="J11" s="6"/>
      <c r="K11" s="6"/>
      <c r="L11" s="6"/>
      <c r="M11" s="6"/>
      <c r="N11" s="12"/>
      <c r="O11" s="12"/>
      <c r="P11" s="12"/>
      <c r="Q11" s="5" t="s">
        <v>77</v>
      </c>
    </row>
    <row r="12" spans="1:17" ht="11" customHeight="1" x14ac:dyDescent="0.35">
      <c r="A12" s="36"/>
      <c r="B12" s="7" t="s">
        <v>6765</v>
      </c>
      <c r="C12" s="4" t="s">
        <v>7114</v>
      </c>
      <c r="D12" s="12"/>
      <c r="E12" s="12"/>
      <c r="F12" s="6"/>
      <c r="G12" s="6"/>
      <c r="H12" s="6"/>
      <c r="I12" s="6"/>
      <c r="J12" s="6"/>
      <c r="K12" s="6"/>
      <c r="L12" s="6"/>
      <c r="M12" s="6"/>
      <c r="N12" s="12"/>
      <c r="O12" s="12"/>
      <c r="P12" s="12"/>
      <c r="Q12" s="5" t="s">
        <v>80</v>
      </c>
    </row>
    <row r="13" spans="1:17" ht="11" customHeight="1" x14ac:dyDescent="0.35">
      <c r="A13" s="36"/>
      <c r="B13" s="7" t="s">
        <v>6683</v>
      </c>
      <c r="C13" s="4" t="s">
        <v>7115</v>
      </c>
      <c r="D13" s="12"/>
      <c r="E13" s="12"/>
      <c r="F13" s="6"/>
      <c r="G13" s="6"/>
      <c r="H13" s="6"/>
      <c r="I13" s="6"/>
      <c r="J13" s="6"/>
      <c r="K13" s="6"/>
      <c r="L13" s="6"/>
      <c r="M13" s="6"/>
      <c r="N13" s="12"/>
      <c r="O13" s="12"/>
      <c r="P13" s="12"/>
      <c r="Q13" s="5" t="s">
        <v>81</v>
      </c>
    </row>
    <row r="14" spans="1:17" ht="11" customHeight="1" x14ac:dyDescent="0.35">
      <c r="A14" s="36"/>
      <c r="B14" s="7" t="s">
        <v>6685</v>
      </c>
      <c r="C14" s="4" t="s">
        <v>7116</v>
      </c>
      <c r="D14" s="12"/>
      <c r="E14" s="12"/>
      <c r="F14" s="6"/>
      <c r="G14" s="6"/>
      <c r="H14" s="6"/>
      <c r="I14" s="6"/>
      <c r="J14" s="6"/>
      <c r="K14" s="6"/>
      <c r="L14" s="6"/>
      <c r="M14" s="6"/>
      <c r="N14" s="12"/>
      <c r="O14" s="12"/>
      <c r="P14" s="12"/>
      <c r="Q14" s="5" t="s">
        <v>82</v>
      </c>
    </row>
    <row r="15" spans="1:17" ht="11" customHeight="1" x14ac:dyDescent="0.35">
      <c r="A15" s="36"/>
      <c r="B15" s="7" t="s">
        <v>7015</v>
      </c>
      <c r="C15" s="4" t="s">
        <v>7117</v>
      </c>
      <c r="D15" s="12"/>
      <c r="E15" s="12"/>
      <c r="F15" s="6"/>
      <c r="G15" s="6"/>
      <c r="H15" s="6"/>
      <c r="I15" s="6"/>
      <c r="J15" s="6"/>
      <c r="K15" s="6"/>
      <c r="L15" s="6"/>
      <c r="M15" s="6"/>
      <c r="N15" s="12"/>
      <c r="O15" s="12"/>
      <c r="P15" s="12"/>
      <c r="Q15" s="5" t="s">
        <v>91</v>
      </c>
    </row>
    <row r="16" spans="1:17" ht="11" customHeight="1" x14ac:dyDescent="0.35">
      <c r="A16" s="36"/>
      <c r="B16" s="7" t="s">
        <v>6697</v>
      </c>
      <c r="C16" s="4" t="s">
        <v>7118</v>
      </c>
      <c r="D16" s="12"/>
      <c r="E16" s="12"/>
      <c r="F16" s="6"/>
      <c r="G16" s="6"/>
      <c r="H16" s="6"/>
      <c r="I16" s="6"/>
      <c r="J16" s="6"/>
      <c r="K16" s="6"/>
      <c r="L16" s="6"/>
      <c r="M16" s="6"/>
      <c r="N16" s="12"/>
      <c r="O16" s="12"/>
      <c r="P16" s="12"/>
      <c r="Q16" s="5" t="s">
        <v>96</v>
      </c>
    </row>
    <row r="17" spans="1:17" ht="11" customHeight="1" x14ac:dyDescent="0.35">
      <c r="A17" s="36"/>
      <c r="B17" s="7" t="s">
        <v>7070</v>
      </c>
      <c r="C17" s="4" t="s">
        <v>7119</v>
      </c>
      <c r="D17" s="12"/>
      <c r="E17" s="12"/>
      <c r="F17" s="6"/>
      <c r="G17" s="6"/>
      <c r="H17" s="6"/>
      <c r="I17" s="6"/>
      <c r="J17" s="6"/>
      <c r="K17" s="6"/>
      <c r="L17" s="6"/>
      <c r="M17" s="6"/>
      <c r="N17" s="12"/>
      <c r="O17" s="12"/>
      <c r="P17" s="12"/>
      <c r="Q17" s="5" t="s">
        <v>97</v>
      </c>
    </row>
    <row r="18" spans="1:17" ht="11" customHeight="1" x14ac:dyDescent="0.35">
      <c r="A18" s="36"/>
      <c r="B18" s="7" t="s">
        <v>6766</v>
      </c>
      <c r="C18" s="4" t="s">
        <v>7120</v>
      </c>
      <c r="D18" s="12"/>
      <c r="E18" s="12"/>
      <c r="F18" s="6"/>
      <c r="G18" s="6"/>
      <c r="H18" s="6"/>
      <c r="I18" s="6"/>
      <c r="J18" s="6"/>
      <c r="K18" s="6"/>
      <c r="L18" s="6"/>
      <c r="M18" s="6"/>
      <c r="N18" s="12"/>
      <c r="O18" s="12"/>
      <c r="P18" s="12"/>
      <c r="Q18" s="5" t="s">
        <v>107</v>
      </c>
    </row>
    <row r="19" spans="1:17" ht="11" customHeight="1" x14ac:dyDescent="0.35">
      <c r="A19" s="36"/>
      <c r="B19" s="7" t="s">
        <v>6689</v>
      </c>
      <c r="C19" s="4" t="s">
        <v>7121</v>
      </c>
      <c r="D19" s="12"/>
      <c r="E19" s="12"/>
      <c r="F19" s="6"/>
      <c r="G19" s="6"/>
      <c r="H19" s="6"/>
      <c r="I19" s="6"/>
      <c r="J19" s="6"/>
      <c r="K19" s="6"/>
      <c r="L19" s="6"/>
      <c r="M19" s="6"/>
      <c r="N19" s="12"/>
      <c r="O19" s="12"/>
      <c r="P19" s="12"/>
      <c r="Q19" s="5" t="s">
        <v>104</v>
      </c>
    </row>
    <row r="20" spans="1:17" ht="11" customHeight="1" x14ac:dyDescent="0.35">
      <c r="A20" s="36"/>
      <c r="B20" s="7" t="s">
        <v>6690</v>
      </c>
      <c r="C20" s="4" t="s">
        <v>7122</v>
      </c>
      <c r="D20" s="12"/>
      <c r="E20" s="12"/>
      <c r="F20" s="6"/>
      <c r="G20" s="6"/>
      <c r="H20" s="6"/>
      <c r="I20" s="6"/>
      <c r="J20" s="6"/>
      <c r="K20" s="6"/>
      <c r="L20" s="6"/>
      <c r="M20" s="6"/>
      <c r="N20" s="12"/>
      <c r="O20" s="12"/>
      <c r="P20" s="12"/>
      <c r="Q20" s="5" t="s">
        <v>122</v>
      </c>
    </row>
    <row r="21" spans="1:17" ht="11" customHeight="1" x14ac:dyDescent="0.35">
      <c r="A21" s="36"/>
      <c r="B21" s="7" t="s">
        <v>6691</v>
      </c>
      <c r="C21" s="4" t="s">
        <v>7123</v>
      </c>
      <c r="D21" s="12"/>
      <c r="E21" s="12"/>
      <c r="F21" s="6"/>
      <c r="G21" s="6"/>
      <c r="H21" s="6"/>
      <c r="I21" s="6"/>
      <c r="J21" s="6"/>
      <c r="K21" s="6"/>
      <c r="L21" s="6"/>
      <c r="M21" s="6"/>
      <c r="N21" s="12"/>
      <c r="O21" s="12"/>
      <c r="P21" s="12"/>
      <c r="Q21" s="5" t="s">
        <v>123</v>
      </c>
    </row>
    <row r="22" spans="1:17" ht="11" customHeight="1" x14ac:dyDescent="0.35">
      <c r="A22" s="36"/>
      <c r="B22" s="7" t="s">
        <v>6692</v>
      </c>
      <c r="C22" s="4" t="s">
        <v>7124</v>
      </c>
      <c r="D22" s="12"/>
      <c r="E22" s="12"/>
      <c r="F22" s="6"/>
      <c r="G22" s="6"/>
      <c r="H22" s="6"/>
      <c r="I22" s="6"/>
      <c r="J22" s="6"/>
      <c r="K22" s="6"/>
      <c r="L22" s="6"/>
      <c r="M22" s="6"/>
      <c r="N22" s="12"/>
      <c r="O22" s="12"/>
      <c r="P22" s="12"/>
      <c r="Q22" s="5" t="s">
        <v>128</v>
      </c>
    </row>
    <row r="23" spans="1:17" ht="11" customHeight="1" x14ac:dyDescent="0.35">
      <c r="A23" s="36"/>
      <c r="B23" s="7" t="s">
        <v>7077</v>
      </c>
      <c r="C23" s="4" t="s">
        <v>7125</v>
      </c>
      <c r="D23" s="12"/>
      <c r="E23" s="12"/>
      <c r="F23" s="6"/>
      <c r="G23" s="6"/>
      <c r="H23" s="6"/>
      <c r="I23" s="6"/>
      <c r="J23" s="6"/>
      <c r="K23" s="6"/>
      <c r="L23" s="6"/>
      <c r="M23" s="6"/>
      <c r="N23" s="12"/>
      <c r="O23" s="12"/>
      <c r="P23" s="12"/>
      <c r="Q23" s="5" t="s">
        <v>131</v>
      </c>
    </row>
    <row r="24" spans="1:17" ht="11" customHeight="1" x14ac:dyDescent="0.35">
      <c r="A24" s="36"/>
      <c r="B24" s="7" t="s">
        <v>7026</v>
      </c>
      <c r="C24" s="4" t="s">
        <v>7126</v>
      </c>
      <c r="D24" s="12"/>
      <c r="E24" s="12"/>
      <c r="F24" s="6"/>
      <c r="G24" s="6"/>
      <c r="H24" s="6"/>
      <c r="I24" s="6"/>
      <c r="J24" s="6"/>
      <c r="K24" s="6"/>
      <c r="L24" s="6"/>
      <c r="M24" s="6"/>
      <c r="N24" s="12"/>
      <c r="O24" s="12"/>
      <c r="P24" s="12"/>
      <c r="Q24" s="5" t="s">
        <v>145</v>
      </c>
    </row>
    <row r="25" spans="1:17" ht="11" customHeight="1" x14ac:dyDescent="0.35">
      <c r="A25" s="36"/>
      <c r="B25" s="7" t="s">
        <v>7028</v>
      </c>
      <c r="C25" s="4" t="s">
        <v>7127</v>
      </c>
      <c r="D25" s="12"/>
      <c r="E25" s="12"/>
      <c r="F25" s="6"/>
      <c r="G25" s="6"/>
      <c r="H25" s="6"/>
      <c r="I25" s="6"/>
      <c r="J25" s="6"/>
      <c r="K25" s="6"/>
      <c r="L25" s="6"/>
      <c r="M25" s="6"/>
      <c r="N25" s="12"/>
      <c r="O25" s="12"/>
      <c r="P25" s="12"/>
      <c r="Q25" s="5" t="s">
        <v>151</v>
      </c>
    </row>
    <row r="26" spans="1:17" ht="11" customHeight="1" x14ac:dyDescent="0.35">
      <c r="A26" s="36"/>
      <c r="B26" s="7" t="s">
        <v>6693</v>
      </c>
      <c r="C26" s="4" t="s">
        <v>7128</v>
      </c>
      <c r="D26" s="12"/>
      <c r="E26" s="12"/>
      <c r="F26" s="6"/>
      <c r="G26" s="6"/>
      <c r="H26" s="6"/>
      <c r="I26" s="6"/>
      <c r="J26" s="6"/>
      <c r="K26" s="6"/>
      <c r="L26" s="6"/>
      <c r="M26" s="6"/>
      <c r="N26" s="12"/>
      <c r="O26" s="12"/>
      <c r="P26" s="12"/>
      <c r="Q26" s="5" t="s">
        <v>152</v>
      </c>
    </row>
    <row r="27" spans="1:17" ht="11" customHeight="1" x14ac:dyDescent="0.35">
      <c r="A27" s="36"/>
      <c r="B27" s="7" t="s">
        <v>6768</v>
      </c>
      <c r="C27" s="4" t="s">
        <v>7129</v>
      </c>
      <c r="D27" s="12"/>
      <c r="E27" s="12"/>
      <c r="F27" s="6"/>
      <c r="G27" s="6"/>
      <c r="H27" s="6"/>
      <c r="I27" s="6"/>
      <c r="J27" s="6"/>
      <c r="K27" s="6"/>
      <c r="L27" s="6"/>
      <c r="M27" s="6"/>
      <c r="N27" s="12"/>
      <c r="O27" s="12"/>
      <c r="P27" s="12"/>
      <c r="Q27" s="5" t="s">
        <v>160</v>
      </c>
    </row>
    <row r="28" spans="1:17" ht="11" customHeight="1" x14ac:dyDescent="0.35">
      <c r="A28" s="36"/>
      <c r="B28" s="7" t="s">
        <v>6694</v>
      </c>
      <c r="C28" s="4" t="s">
        <v>7130</v>
      </c>
      <c r="D28" s="12"/>
      <c r="E28" s="12"/>
      <c r="F28" s="6"/>
      <c r="G28" s="6"/>
      <c r="H28" s="6"/>
      <c r="I28" s="6"/>
      <c r="J28" s="6"/>
      <c r="K28" s="6"/>
      <c r="L28" s="6"/>
      <c r="M28" s="6"/>
      <c r="N28" s="12"/>
      <c r="O28" s="12"/>
      <c r="P28" s="12"/>
      <c r="Q28" s="5" t="s">
        <v>179</v>
      </c>
    </row>
    <row r="29" spans="1:17" ht="11" customHeight="1" x14ac:dyDescent="0.35">
      <c r="A29" s="36"/>
      <c r="B29" s="7" t="s">
        <v>6695</v>
      </c>
      <c r="C29" s="4" t="s">
        <v>7131</v>
      </c>
      <c r="D29" s="12"/>
      <c r="E29" s="12"/>
      <c r="F29" s="6"/>
      <c r="G29" s="6"/>
      <c r="H29" s="6"/>
      <c r="I29" s="6"/>
      <c r="J29" s="6"/>
      <c r="K29" s="6"/>
      <c r="L29" s="6"/>
      <c r="M29" s="6"/>
      <c r="N29" s="12"/>
      <c r="O29" s="12"/>
      <c r="P29" s="12"/>
      <c r="Q29" s="5" t="s">
        <v>188</v>
      </c>
    </row>
    <row r="30" spans="1:17" ht="11" customHeight="1" x14ac:dyDescent="0.35">
      <c r="A30" s="36"/>
      <c r="B30" s="7" t="s">
        <v>6696</v>
      </c>
      <c r="C30" s="4" t="s">
        <v>7132</v>
      </c>
      <c r="D30" s="12"/>
      <c r="E30" s="12"/>
      <c r="F30" s="6"/>
      <c r="G30" s="6"/>
      <c r="H30" s="6"/>
      <c r="I30" s="6"/>
      <c r="J30" s="6"/>
      <c r="K30" s="6"/>
      <c r="L30" s="6"/>
      <c r="M30" s="6"/>
      <c r="N30" s="12"/>
      <c r="O30" s="12"/>
      <c r="P30" s="12"/>
      <c r="Q30" s="5" t="s">
        <v>199</v>
      </c>
    </row>
    <row r="31" spans="1:17" ht="11" customHeight="1" x14ac:dyDescent="0.35">
      <c r="A31" s="36"/>
      <c r="B31" s="7" t="s">
        <v>6769</v>
      </c>
      <c r="C31" s="4" t="s">
        <v>7133</v>
      </c>
      <c r="D31" s="12"/>
      <c r="E31" s="12"/>
      <c r="F31" s="6"/>
      <c r="G31" s="6"/>
      <c r="H31" s="6"/>
      <c r="I31" s="6"/>
      <c r="J31" s="6"/>
      <c r="K31" s="6"/>
      <c r="L31" s="6"/>
      <c r="M31" s="6"/>
      <c r="N31" s="12"/>
      <c r="O31" s="12"/>
      <c r="P31" s="12"/>
      <c r="Q31" s="5" t="s">
        <v>200</v>
      </c>
    </row>
    <row r="32" spans="1:17" ht="11" customHeight="1" x14ac:dyDescent="0.35">
      <c r="A32" s="36"/>
      <c r="B32" s="7" t="s">
        <v>6770</v>
      </c>
      <c r="C32" s="4" t="s">
        <v>7134</v>
      </c>
      <c r="D32" s="12"/>
      <c r="E32" s="12"/>
      <c r="F32" s="6"/>
      <c r="G32" s="6"/>
      <c r="H32" s="6"/>
      <c r="I32" s="6"/>
      <c r="J32" s="6"/>
      <c r="K32" s="6"/>
      <c r="L32" s="6"/>
      <c r="M32" s="6"/>
      <c r="N32" s="12"/>
      <c r="O32" s="12"/>
      <c r="P32" s="12"/>
      <c r="Q32" s="5" t="s">
        <v>204</v>
      </c>
    </row>
    <row r="33" spans="1:17" ht="11" customHeight="1" x14ac:dyDescent="0.35">
      <c r="A33" s="36"/>
      <c r="B33" s="7" t="s">
        <v>6771</v>
      </c>
      <c r="C33" s="4" t="s">
        <v>7135</v>
      </c>
      <c r="D33" s="12"/>
      <c r="E33" s="12"/>
      <c r="F33" s="6"/>
      <c r="G33" s="6"/>
      <c r="H33" s="6"/>
      <c r="I33" s="6"/>
      <c r="J33" s="6"/>
      <c r="K33" s="6"/>
      <c r="L33" s="6"/>
      <c r="M33" s="6"/>
      <c r="N33" s="12"/>
      <c r="O33" s="12"/>
      <c r="P33" s="12"/>
      <c r="Q33" s="5" t="s">
        <v>224</v>
      </c>
    </row>
    <row r="34" spans="1:17" ht="11" customHeight="1" x14ac:dyDescent="0.35">
      <c r="A34" s="36"/>
      <c r="B34" s="7" t="s">
        <v>6686</v>
      </c>
      <c r="C34" s="4" t="s">
        <v>7136</v>
      </c>
      <c r="D34" s="12"/>
      <c r="E34" s="12"/>
      <c r="F34" s="6"/>
      <c r="G34" s="6"/>
      <c r="H34" s="6"/>
      <c r="I34" s="6"/>
      <c r="J34" s="6"/>
      <c r="K34" s="6"/>
      <c r="L34" s="6"/>
      <c r="M34" s="6"/>
      <c r="N34" s="12"/>
      <c r="O34" s="12"/>
      <c r="P34" s="12"/>
      <c r="Q34" s="5" t="s">
        <v>225</v>
      </c>
    </row>
    <row r="35" spans="1:17" ht="11" customHeight="1" x14ac:dyDescent="0.35">
      <c r="A35" s="36"/>
      <c r="B35" s="7" t="s">
        <v>6699</v>
      </c>
      <c r="C35" s="4" t="s">
        <v>7137</v>
      </c>
      <c r="D35" s="12"/>
      <c r="E35" s="12"/>
      <c r="F35" s="6"/>
      <c r="G35" s="6"/>
      <c r="H35" s="6"/>
      <c r="I35" s="6"/>
      <c r="J35" s="6"/>
      <c r="K35" s="6"/>
      <c r="L35" s="6"/>
      <c r="M35" s="6"/>
      <c r="N35" s="12"/>
      <c r="O35" s="12"/>
      <c r="P35" s="12"/>
      <c r="Q35" s="5" t="s">
        <v>231</v>
      </c>
    </row>
    <row r="36" spans="1:17" ht="11" customHeight="1" x14ac:dyDescent="0.35">
      <c r="A36" s="36"/>
      <c r="B36" s="7" t="s">
        <v>6700</v>
      </c>
      <c r="C36" s="4" t="s">
        <v>7138</v>
      </c>
      <c r="D36" s="12"/>
      <c r="E36" s="12"/>
      <c r="F36" s="6"/>
      <c r="G36" s="6"/>
      <c r="H36" s="6"/>
      <c r="I36" s="6"/>
      <c r="J36" s="6"/>
      <c r="K36" s="6"/>
      <c r="L36" s="6"/>
      <c r="M36" s="6"/>
      <c r="N36" s="12"/>
      <c r="O36" s="12"/>
      <c r="P36" s="12"/>
      <c r="Q36" s="5" t="s">
        <v>237</v>
      </c>
    </row>
    <row r="37" spans="1:17" ht="11" customHeight="1" x14ac:dyDescent="0.35">
      <c r="A37" s="36"/>
      <c r="B37" s="7" t="s">
        <v>7041</v>
      </c>
      <c r="C37" s="4" t="s">
        <v>7139</v>
      </c>
      <c r="D37" s="12"/>
      <c r="E37" s="12"/>
      <c r="F37" s="6"/>
      <c r="G37" s="6"/>
      <c r="H37" s="6"/>
      <c r="I37" s="6"/>
      <c r="J37" s="6"/>
      <c r="K37" s="6"/>
      <c r="L37" s="6"/>
      <c r="M37" s="6"/>
      <c r="N37" s="12"/>
      <c r="O37" s="12"/>
      <c r="P37" s="12"/>
      <c r="Q37" s="5" t="s">
        <v>238</v>
      </c>
    </row>
    <row r="38" spans="1:17" ht="11" customHeight="1" x14ac:dyDescent="0.35">
      <c r="A38" s="36"/>
      <c r="B38" s="7" t="s">
        <v>6701</v>
      </c>
      <c r="C38" s="4" t="s">
        <v>7140</v>
      </c>
      <c r="D38" s="12"/>
      <c r="E38" s="12"/>
      <c r="F38" s="6"/>
      <c r="G38" s="6"/>
      <c r="H38" s="6"/>
      <c r="I38" s="6"/>
      <c r="J38" s="6"/>
      <c r="K38" s="6"/>
      <c r="L38" s="6"/>
      <c r="M38" s="6"/>
      <c r="N38" s="12"/>
      <c r="O38" s="12"/>
      <c r="P38" s="12"/>
      <c r="Q38" s="5" t="s">
        <v>257</v>
      </c>
    </row>
    <row r="39" spans="1:17" ht="11" customHeight="1" x14ac:dyDescent="0.35">
      <c r="C39" s="5" t="s">
        <v>14</v>
      </c>
      <c r="D39" s="5" t="s">
        <v>7050</v>
      </c>
      <c r="E39" s="5" t="s">
        <v>5602</v>
      </c>
      <c r="F39" s="5" t="s">
        <v>7050</v>
      </c>
      <c r="G39" s="5" t="s">
        <v>7146</v>
      </c>
      <c r="H39" s="5" t="s">
        <v>7143</v>
      </c>
      <c r="I39" s="5" t="s">
        <v>7146</v>
      </c>
      <c r="J39" s="5" t="s">
        <v>7144</v>
      </c>
      <c r="K39" s="5" t="s">
        <v>7146</v>
      </c>
      <c r="L39" s="5" t="s">
        <v>7145</v>
      </c>
      <c r="M39" s="5" t="s">
        <v>5509</v>
      </c>
      <c r="N39" s="5" t="s">
        <v>6755</v>
      </c>
      <c r="O39" s="5" t="s">
        <v>6756</v>
      </c>
      <c r="P39" s="5" t="s">
        <v>5443</v>
      </c>
    </row>
    <row r="40" spans="1:17" ht="11" customHeight="1" x14ac:dyDescent="0.35">
      <c r="C40" s="5" t="s">
        <v>4953</v>
      </c>
      <c r="D40" s="8"/>
      <c r="E40" s="8"/>
      <c r="F40" s="8"/>
      <c r="G40" s="8"/>
      <c r="H40" s="8"/>
      <c r="I40" s="8"/>
      <c r="J40" s="8"/>
      <c r="K40" s="8"/>
      <c r="L40" s="8"/>
      <c r="M40" s="5" t="s">
        <v>4957</v>
      </c>
      <c r="N40" s="5" t="s">
        <v>4957</v>
      </c>
      <c r="O40" s="5" t="s">
        <v>4957</v>
      </c>
      <c r="P40" s="5" t="s">
        <v>4957</v>
      </c>
    </row>
    <row r="41" spans="1:17" ht="11" customHeight="1" x14ac:dyDescent="0.35">
      <c r="C41" s="5" t="s">
        <v>4942</v>
      </c>
      <c r="D41" s="5" t="s">
        <v>7141</v>
      </c>
      <c r="E41" s="5" t="s">
        <v>7141</v>
      </c>
      <c r="F41" s="5" t="s">
        <v>7142</v>
      </c>
      <c r="G41" s="5" t="s">
        <v>7147</v>
      </c>
      <c r="H41" s="8"/>
      <c r="I41" s="5" t="s">
        <v>7149</v>
      </c>
      <c r="J41" s="8"/>
      <c r="K41" s="5" t="s">
        <v>7150</v>
      </c>
      <c r="L41" s="8"/>
      <c r="M41" s="5" t="s">
        <v>5524</v>
      </c>
      <c r="N41" s="5" t="s">
        <v>5524</v>
      </c>
      <c r="O41" s="5" t="s">
        <v>5524</v>
      </c>
      <c r="P41" s="5" t="s">
        <v>5524</v>
      </c>
    </row>
    <row r="42" spans="1:17" ht="11" customHeight="1" x14ac:dyDescent="0.35">
      <c r="C42" s="5" t="s">
        <v>1572</v>
      </c>
      <c r="D42" s="8"/>
      <c r="E42" s="8"/>
      <c r="F42" s="8"/>
      <c r="G42" s="5" t="s">
        <v>7148</v>
      </c>
      <c r="H42" s="8"/>
      <c r="I42" s="5" t="s">
        <v>7148</v>
      </c>
      <c r="J42" s="8"/>
      <c r="K42" s="5" t="s">
        <v>7148</v>
      </c>
      <c r="L42" s="8"/>
      <c r="M42" s="8"/>
      <c r="N42" s="8"/>
      <c r="O42" s="8"/>
      <c r="P42" s="8"/>
    </row>
    <row r="43" spans="1:17" ht="11" customHeight="1" x14ac:dyDescent="0.35">
      <c r="C43" s="5" t="s">
        <v>493</v>
      </c>
      <c r="D43" s="8"/>
      <c r="E43" s="5" t="s">
        <v>495</v>
      </c>
      <c r="F43" s="8"/>
      <c r="G43" s="5" t="s">
        <v>495</v>
      </c>
      <c r="H43" s="5" t="s">
        <v>495</v>
      </c>
      <c r="I43" s="5" t="s">
        <v>495</v>
      </c>
      <c r="J43" s="5" t="s">
        <v>495</v>
      </c>
      <c r="K43" s="5" t="s">
        <v>495</v>
      </c>
      <c r="L43" s="5" t="s">
        <v>495</v>
      </c>
      <c r="M43" s="5" t="s">
        <v>495</v>
      </c>
      <c r="N43" s="5" t="s">
        <v>495</v>
      </c>
      <c r="O43" s="5" t="s">
        <v>495</v>
      </c>
      <c r="P43" s="5" t="s">
        <v>495</v>
      </c>
    </row>
  </sheetData>
  <mergeCells count="9">
    <mergeCell ref="A8:A38"/>
    <mergeCell ref="F5:L5"/>
    <mergeCell ref="P5:P6"/>
    <mergeCell ref="C1:C2"/>
    <mergeCell ref="Q6:Q7"/>
    <mergeCell ref="O5:O6"/>
    <mergeCell ref="N5:N6"/>
    <mergeCell ref="D5:E5"/>
    <mergeCell ref="M5:M6"/>
  </mergeCells>
  <dataValidations count="2">
    <dataValidation type="custom" allowBlank="1" showErrorMessage="1" errorTitle="Error" error="Data is of incorrect type!" sqref="D8:D38 F8:F38" xr:uid="{00000000-0002-0000-8A01-000001000000}">
      <formula1>MOD(D8,1)=0</formula1>
    </dataValidation>
    <dataValidation type="custom" allowBlank="1" showErrorMessage="1" errorTitle="Error" error="Data is of incorrect type!" sqref="E8:E38 G8:P38" xr:uid="{00000000-0002-0000-8A01-000002000000}">
      <formula1>ISNUMBER(E8)</formula1>
    </dataValidation>
  </dataValidations>
  <hyperlinks>
    <hyperlink ref="A1" location="'Table of Contents'!A1" display="S.27.01.04.22 - Health Catastrophe risk - Pandemic" xr:uid="{00000000-0004-0000-8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A01-000000000000}">
          <x14:formula1>
            <xm:f>Enumerations!$A$1152:$A$1152</xm:f>
          </x14:formula1>
          <xm:sqref>B3</xm:sqref>
        </x14:dataValidation>
      </x14:dataValidations>
    </ext>
  </extLst>
</worksheet>
</file>

<file path=xl/worksheets/sheet39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B01-000000000000}">
  <sheetPr codeName="Sheet396">
    <pageSetUpPr autoPageBreaks="0"/>
  </sheetPr>
  <dimension ref="A1:M12"/>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3" width="15" customWidth="1"/>
  </cols>
  <sheetData>
    <row r="1" spans="1:13" ht="11" customHeight="1" x14ac:dyDescent="0.35">
      <c r="A1" s="1" t="s">
        <v>7215</v>
      </c>
      <c r="C1" s="31" t="s">
        <v>20</v>
      </c>
    </row>
    <row r="2" spans="1:13" x14ac:dyDescent="0.35">
      <c r="C2" s="32"/>
    </row>
    <row r="3" spans="1:13" ht="10" customHeight="1" x14ac:dyDescent="0.35">
      <c r="A3" s="3" t="s">
        <v>2</v>
      </c>
      <c r="B3" s="2"/>
    </row>
    <row r="5" spans="1:13" ht="11" customHeight="1" x14ac:dyDescent="0.35">
      <c r="E5" s="35" t="s">
        <v>7056</v>
      </c>
      <c r="F5" s="35" t="s">
        <v>7057</v>
      </c>
      <c r="G5" s="36"/>
      <c r="H5" s="36"/>
      <c r="I5" s="36"/>
      <c r="J5" s="35" t="s">
        <v>6676</v>
      </c>
      <c r="K5" s="35" t="s">
        <v>6677</v>
      </c>
      <c r="L5" s="35" t="s">
        <v>6678</v>
      </c>
      <c r="M5" s="35" t="s">
        <v>6679</v>
      </c>
    </row>
    <row r="6" spans="1:13" ht="11" customHeight="1" x14ac:dyDescent="0.35">
      <c r="E6" s="36"/>
      <c r="F6" s="3" t="s">
        <v>6998</v>
      </c>
      <c r="G6" s="3" t="s">
        <v>7003</v>
      </c>
      <c r="H6" s="3" t="s">
        <v>7005</v>
      </c>
      <c r="I6" s="3" t="s">
        <v>7006</v>
      </c>
      <c r="J6" s="36"/>
      <c r="K6" s="36"/>
      <c r="L6" s="36"/>
      <c r="M6" s="34"/>
    </row>
    <row r="7" spans="1:13" ht="15" customHeight="1" x14ac:dyDescent="0.35">
      <c r="A7" s="3" t="s">
        <v>7153</v>
      </c>
      <c r="E7" s="4" t="s">
        <v>4049</v>
      </c>
      <c r="F7" s="4" t="s">
        <v>4050</v>
      </c>
      <c r="G7" s="4" t="s">
        <v>4051</v>
      </c>
      <c r="H7" s="4" t="s">
        <v>4053</v>
      </c>
      <c r="I7" s="4" t="s">
        <v>4056</v>
      </c>
      <c r="J7" s="4" t="s">
        <v>4057</v>
      </c>
      <c r="K7" s="4" t="s">
        <v>7058</v>
      </c>
      <c r="L7" s="4" t="s">
        <v>7059</v>
      </c>
      <c r="M7" s="9" t="s">
        <v>4060</v>
      </c>
    </row>
    <row r="8" spans="1:13" ht="11" customHeight="1" x14ac:dyDescent="0.35">
      <c r="A8" s="2"/>
      <c r="B8" s="7" t="s">
        <v>7060</v>
      </c>
      <c r="C8" s="7" t="s">
        <v>7154</v>
      </c>
      <c r="D8" s="4" t="s">
        <v>7155</v>
      </c>
      <c r="E8" s="6"/>
      <c r="F8" s="6"/>
      <c r="G8" s="6"/>
      <c r="H8" s="6"/>
      <c r="I8" s="6"/>
      <c r="J8" s="6"/>
      <c r="K8" s="6"/>
      <c r="L8" s="6"/>
      <c r="M8" s="6"/>
    </row>
    <row r="9" spans="1:13" ht="11" customHeight="1" x14ac:dyDescent="0.35">
      <c r="D9" s="5" t="s">
        <v>14</v>
      </c>
      <c r="E9" s="5" t="s">
        <v>7094</v>
      </c>
      <c r="F9" s="5" t="s">
        <v>5602</v>
      </c>
      <c r="G9" s="5" t="s">
        <v>5602</v>
      </c>
      <c r="H9" s="5" t="s">
        <v>5602</v>
      </c>
      <c r="I9" s="5" t="s">
        <v>5602</v>
      </c>
      <c r="J9" s="5" t="s">
        <v>5509</v>
      </c>
      <c r="K9" s="5" t="s">
        <v>6755</v>
      </c>
      <c r="L9" s="5" t="s">
        <v>6756</v>
      </c>
      <c r="M9" s="5" t="s">
        <v>5443</v>
      </c>
    </row>
    <row r="10" spans="1:13" ht="11" customHeight="1" x14ac:dyDescent="0.35">
      <c r="D10" s="5" t="s">
        <v>4953</v>
      </c>
      <c r="E10" s="8"/>
      <c r="F10" s="8"/>
      <c r="G10" s="8"/>
      <c r="H10" s="8"/>
      <c r="I10" s="8"/>
      <c r="J10" s="5" t="s">
        <v>4957</v>
      </c>
      <c r="K10" s="5" t="s">
        <v>4957</v>
      </c>
      <c r="L10" s="5" t="s">
        <v>4957</v>
      </c>
      <c r="M10" s="5" t="s">
        <v>4957</v>
      </c>
    </row>
    <row r="11" spans="1:13" ht="11" customHeight="1" x14ac:dyDescent="0.35">
      <c r="D11" s="5" t="s">
        <v>4942</v>
      </c>
      <c r="E11" s="5" t="s">
        <v>5523</v>
      </c>
      <c r="F11" s="5" t="s">
        <v>7095</v>
      </c>
      <c r="G11" s="5" t="s">
        <v>7096</v>
      </c>
      <c r="H11" s="5" t="s">
        <v>7097</v>
      </c>
      <c r="I11" s="5" t="s">
        <v>7098</v>
      </c>
      <c r="J11" s="5" t="s">
        <v>5523</v>
      </c>
      <c r="K11" s="5" t="s">
        <v>5523</v>
      </c>
      <c r="L11" s="5" t="s">
        <v>5523</v>
      </c>
      <c r="M11" s="5" t="s">
        <v>5523</v>
      </c>
    </row>
    <row r="12" spans="1:13" ht="11" customHeight="1" x14ac:dyDescent="0.35">
      <c r="D12" s="5" t="s">
        <v>493</v>
      </c>
      <c r="E12" s="8"/>
      <c r="F12" s="5" t="s">
        <v>495</v>
      </c>
      <c r="G12" s="5" t="s">
        <v>495</v>
      </c>
      <c r="H12" s="5" t="s">
        <v>495</v>
      </c>
      <c r="I12" s="5" t="s">
        <v>495</v>
      </c>
      <c r="J12" s="5" t="s">
        <v>495</v>
      </c>
      <c r="K12" s="5" t="s">
        <v>495</v>
      </c>
      <c r="L12" s="5" t="s">
        <v>495</v>
      </c>
      <c r="M12" s="5" t="s">
        <v>495</v>
      </c>
    </row>
  </sheetData>
  <mergeCells count="7">
    <mergeCell ref="M5:M6"/>
    <mergeCell ref="F5:I5"/>
    <mergeCell ref="C1:C2"/>
    <mergeCell ref="J5:J6"/>
    <mergeCell ref="L5:L6"/>
    <mergeCell ref="K5:K6"/>
    <mergeCell ref="E5:E6"/>
  </mergeCells>
  <dataValidations count="2">
    <dataValidation type="custom" allowBlank="1" showErrorMessage="1" errorTitle="Error" error="Data is of incorrect type!" sqref="E8" xr:uid="{00000000-0002-0000-8B01-000002000000}">
      <formula1>MOD(E8,1)=0</formula1>
    </dataValidation>
    <dataValidation type="custom" allowBlank="1" showErrorMessage="1" errorTitle="Error" error="Data is of incorrect type!" sqref="F8:M8" xr:uid="{00000000-0002-0000-8B01-000003000000}">
      <formula1>ISNUMBER(F8)</formula1>
    </dataValidation>
  </dataValidations>
  <hyperlinks>
    <hyperlink ref="A1" location="'Table of Contents'!A1" display="S.27.01.04.23 - Health Catastrophe risk - Concentration accident" xr:uid="{00000000-0004-0000-8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B01-000000000000}">
          <x14:formula1>
            <xm:f>Enumerations!$A$1153:$A$1153</xm:f>
          </x14:formula1>
          <xm:sqref>B3</xm:sqref>
        </x14:dataValidation>
        <x14:dataValidation type="list" allowBlank="1" showErrorMessage="1" errorTitle="Error" error="Data is of incorrect type!" xr:uid="{00000000-0002-0000-8B01-000001000000}">
          <x14:formula1>
            <xm:f>Enumerations!$A$1154:$HN$1154</xm:f>
          </x14:formula1>
          <xm:sqref>A8</xm:sqref>
        </x14:dataValidation>
      </x14:dataValidations>
    </ext>
  </extLst>
</worksheet>
</file>

<file path=xl/worksheets/sheet39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C01-000000000000}">
  <sheetPr codeName="Sheet397">
    <pageSetUpPr autoPageBreaks="0"/>
  </sheetPr>
  <dimension ref="A1:Q13"/>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7" width="15" customWidth="1"/>
  </cols>
  <sheetData>
    <row r="1" spans="1:17" ht="11" customHeight="1" x14ac:dyDescent="0.35">
      <c r="A1" s="1" t="s">
        <v>7217</v>
      </c>
      <c r="C1" s="31" t="s">
        <v>20</v>
      </c>
    </row>
    <row r="2" spans="1:17" x14ac:dyDescent="0.35">
      <c r="C2" s="32"/>
    </row>
    <row r="3" spans="1:17" ht="10" customHeight="1" x14ac:dyDescent="0.35">
      <c r="A3" s="3" t="s">
        <v>2</v>
      </c>
      <c r="B3" s="2"/>
    </row>
    <row r="5" spans="1:17" ht="11" customHeight="1" x14ac:dyDescent="0.35">
      <c r="E5" s="35" t="s">
        <v>5455</v>
      </c>
      <c r="F5" s="36"/>
      <c r="G5" s="35" t="s">
        <v>5452</v>
      </c>
      <c r="H5" s="36"/>
      <c r="I5" s="36"/>
      <c r="J5" s="36"/>
      <c r="K5" s="36"/>
      <c r="L5" s="36"/>
      <c r="M5" s="36"/>
      <c r="N5" s="35" t="s">
        <v>6676</v>
      </c>
      <c r="O5" s="35" t="s">
        <v>6677</v>
      </c>
      <c r="P5" s="35" t="s">
        <v>6678</v>
      </c>
      <c r="Q5" s="35" t="s">
        <v>6679</v>
      </c>
    </row>
    <row r="6" spans="1:17" ht="11" customHeight="1" x14ac:dyDescent="0.35">
      <c r="E6" s="3" t="s">
        <v>7100</v>
      </c>
      <c r="F6" s="3" t="s">
        <v>7101</v>
      </c>
      <c r="G6" s="3" t="s">
        <v>7102</v>
      </c>
      <c r="H6" s="3" t="s">
        <v>7103</v>
      </c>
      <c r="I6" s="3" t="s">
        <v>7104</v>
      </c>
      <c r="J6" s="3" t="s">
        <v>7105</v>
      </c>
      <c r="K6" s="3" t="s">
        <v>7106</v>
      </c>
      <c r="L6" s="3" t="s">
        <v>7107</v>
      </c>
      <c r="M6" s="3" t="s">
        <v>7108</v>
      </c>
      <c r="N6" s="36"/>
      <c r="O6" s="36"/>
      <c r="P6" s="36"/>
      <c r="Q6" s="34"/>
    </row>
    <row r="7" spans="1:17" ht="15" customHeight="1" x14ac:dyDescent="0.35">
      <c r="A7" s="3" t="s">
        <v>7157</v>
      </c>
      <c r="E7" s="4" t="s">
        <v>4062</v>
      </c>
      <c r="F7" s="4" t="s">
        <v>4063</v>
      </c>
      <c r="G7" s="4" t="s">
        <v>4064</v>
      </c>
      <c r="H7" s="4" t="s">
        <v>4065</v>
      </c>
      <c r="I7" s="4" t="s">
        <v>4066</v>
      </c>
      <c r="J7" s="4" t="s">
        <v>4067</v>
      </c>
      <c r="K7" s="4" t="s">
        <v>4068</v>
      </c>
      <c r="L7" s="4" t="s">
        <v>4069</v>
      </c>
      <c r="M7" s="4" t="s">
        <v>4070</v>
      </c>
      <c r="N7" s="4" t="s">
        <v>4071</v>
      </c>
      <c r="O7" s="4" t="s">
        <v>4072</v>
      </c>
      <c r="P7" s="4" t="s">
        <v>4073</v>
      </c>
      <c r="Q7" s="9" t="s">
        <v>4074</v>
      </c>
    </row>
    <row r="8" spans="1:17" ht="11" customHeight="1" x14ac:dyDescent="0.35">
      <c r="A8" s="2"/>
      <c r="B8" s="7" t="s">
        <v>7109</v>
      </c>
      <c r="C8" s="7" t="s">
        <v>7158</v>
      </c>
      <c r="D8" s="4" t="s">
        <v>7159</v>
      </c>
      <c r="E8" s="12"/>
      <c r="F8" s="12"/>
      <c r="G8" s="6"/>
      <c r="H8" s="6"/>
      <c r="I8" s="6"/>
      <c r="J8" s="6"/>
      <c r="K8" s="6"/>
      <c r="L8" s="6"/>
      <c r="M8" s="6"/>
      <c r="N8" s="6"/>
      <c r="O8" s="12"/>
      <c r="P8" s="12"/>
      <c r="Q8" s="12"/>
    </row>
    <row r="9" spans="1:17" ht="11" customHeight="1" x14ac:dyDescent="0.35">
      <c r="D9" s="5" t="s">
        <v>14</v>
      </c>
      <c r="E9" s="5" t="s">
        <v>7050</v>
      </c>
      <c r="F9" s="5" t="s">
        <v>5602</v>
      </c>
      <c r="G9" s="5" t="s">
        <v>7050</v>
      </c>
      <c r="H9" s="5" t="s">
        <v>7146</v>
      </c>
      <c r="I9" s="5" t="s">
        <v>7143</v>
      </c>
      <c r="J9" s="5" t="s">
        <v>7146</v>
      </c>
      <c r="K9" s="5" t="s">
        <v>7144</v>
      </c>
      <c r="L9" s="5" t="s">
        <v>7146</v>
      </c>
      <c r="M9" s="5" t="s">
        <v>7145</v>
      </c>
      <c r="N9" s="5" t="s">
        <v>5509</v>
      </c>
      <c r="O9" s="5" t="s">
        <v>6755</v>
      </c>
      <c r="P9" s="5" t="s">
        <v>6756</v>
      </c>
      <c r="Q9" s="5" t="s">
        <v>5443</v>
      </c>
    </row>
    <row r="10" spans="1:17" ht="11" customHeight="1" x14ac:dyDescent="0.35">
      <c r="D10" s="5" t="s">
        <v>4953</v>
      </c>
      <c r="E10" s="8"/>
      <c r="F10" s="8"/>
      <c r="G10" s="8"/>
      <c r="H10" s="8"/>
      <c r="I10" s="8"/>
      <c r="J10" s="8"/>
      <c r="K10" s="8"/>
      <c r="L10" s="8"/>
      <c r="M10" s="8"/>
      <c r="N10" s="5" t="s">
        <v>4957</v>
      </c>
      <c r="O10" s="5" t="s">
        <v>4957</v>
      </c>
      <c r="P10" s="5" t="s">
        <v>4957</v>
      </c>
      <c r="Q10" s="5" t="s">
        <v>4957</v>
      </c>
    </row>
    <row r="11" spans="1:17" ht="11" customHeight="1" x14ac:dyDescent="0.35">
      <c r="D11" s="5" t="s">
        <v>4942</v>
      </c>
      <c r="E11" s="5" t="s">
        <v>7141</v>
      </c>
      <c r="F11" s="5" t="s">
        <v>7141</v>
      </c>
      <c r="G11" s="5" t="s">
        <v>7142</v>
      </c>
      <c r="H11" s="5" t="s">
        <v>7147</v>
      </c>
      <c r="I11" s="8"/>
      <c r="J11" s="5" t="s">
        <v>7149</v>
      </c>
      <c r="K11" s="8"/>
      <c r="L11" s="5" t="s">
        <v>7150</v>
      </c>
      <c r="M11" s="8"/>
      <c r="N11" s="5" t="s">
        <v>5524</v>
      </c>
      <c r="O11" s="5" t="s">
        <v>5524</v>
      </c>
      <c r="P11" s="5" t="s">
        <v>5524</v>
      </c>
      <c r="Q11" s="5" t="s">
        <v>5524</v>
      </c>
    </row>
    <row r="12" spans="1:17" ht="11" customHeight="1" x14ac:dyDescent="0.35">
      <c r="D12" s="5" t="s">
        <v>1572</v>
      </c>
      <c r="E12" s="8"/>
      <c r="F12" s="8"/>
      <c r="G12" s="8"/>
      <c r="H12" s="5" t="s">
        <v>7148</v>
      </c>
      <c r="I12" s="8"/>
      <c r="J12" s="5" t="s">
        <v>7148</v>
      </c>
      <c r="K12" s="8"/>
      <c r="L12" s="5" t="s">
        <v>7148</v>
      </c>
      <c r="M12" s="8"/>
      <c r="N12" s="8"/>
      <c r="O12" s="8"/>
      <c r="P12" s="8"/>
      <c r="Q12" s="8"/>
    </row>
    <row r="13" spans="1:17" ht="11" customHeight="1" x14ac:dyDescent="0.35">
      <c r="D13" s="5" t="s">
        <v>493</v>
      </c>
      <c r="E13" s="8"/>
      <c r="F13" s="5" t="s">
        <v>495</v>
      </c>
      <c r="G13" s="8"/>
      <c r="H13" s="5" t="s">
        <v>495</v>
      </c>
      <c r="I13" s="5" t="s">
        <v>495</v>
      </c>
      <c r="J13" s="5" t="s">
        <v>495</v>
      </c>
      <c r="K13" s="5" t="s">
        <v>495</v>
      </c>
      <c r="L13" s="5" t="s">
        <v>495</v>
      </c>
      <c r="M13" s="5" t="s">
        <v>495</v>
      </c>
      <c r="N13" s="5" t="s">
        <v>495</v>
      </c>
      <c r="O13" s="5" t="s">
        <v>495</v>
      </c>
      <c r="P13" s="5" t="s">
        <v>495</v>
      </c>
      <c r="Q13" s="5" t="s">
        <v>495</v>
      </c>
    </row>
  </sheetData>
  <mergeCells count="7">
    <mergeCell ref="N5:N6"/>
    <mergeCell ref="E5:F5"/>
    <mergeCell ref="G5:M5"/>
    <mergeCell ref="Q5:Q6"/>
    <mergeCell ref="C1:C2"/>
    <mergeCell ref="O5:O6"/>
    <mergeCell ref="P5:P6"/>
  </mergeCells>
  <dataValidations count="2">
    <dataValidation type="custom" allowBlank="1" showErrorMessage="1" errorTitle="Error" error="Data is of incorrect type!" sqref="E8 G8" xr:uid="{00000000-0002-0000-8C01-000002000000}">
      <formula1>MOD(E8,1)=0</formula1>
    </dataValidation>
    <dataValidation type="custom" allowBlank="1" showErrorMessage="1" errorTitle="Error" error="Data is of incorrect type!" sqref="F8 H8:Q8" xr:uid="{00000000-0002-0000-8C01-000003000000}">
      <formula1>ISNUMBER(F8)</formula1>
    </dataValidation>
  </dataValidations>
  <hyperlinks>
    <hyperlink ref="A1" location="'Table of Contents'!A1" display="S.27.01.04.24 - Health Catastrophe risk - Pandemic" xr:uid="{00000000-0004-0000-8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8C01-000000000000}">
          <x14:formula1>
            <xm:f>Enumerations!$A$1155:$A$1155</xm:f>
          </x14:formula1>
          <xm:sqref>B3</xm:sqref>
        </x14:dataValidation>
        <x14:dataValidation type="list" allowBlank="1" showErrorMessage="1" errorTitle="Error" error="Data is of incorrect type!" xr:uid="{00000000-0002-0000-8C01-000001000000}">
          <x14:formula1>
            <xm:f>Enumerations!$A$1156:$HN$1156</xm:f>
          </x14:formula1>
          <xm:sqref>A8</xm:sqref>
        </x14:dataValidation>
      </x14:dataValidations>
    </ext>
  </extLst>
</worksheet>
</file>

<file path=xl/worksheets/sheet39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D01-000000000000}">
  <sheetPr codeName="Sheet398">
    <pageSetUpPr autoPageBreaks="0"/>
  </sheetPr>
  <dimension ref="A1:P13"/>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6" width="15" customWidth="1"/>
  </cols>
  <sheetData>
    <row r="1" spans="1:16" ht="11" customHeight="1" x14ac:dyDescent="0.35">
      <c r="A1" s="1" t="s">
        <v>7219</v>
      </c>
      <c r="C1" s="31" t="s">
        <v>20</v>
      </c>
    </row>
    <row r="2" spans="1:16" x14ac:dyDescent="0.35">
      <c r="C2" s="32"/>
    </row>
    <row r="3" spans="1:16" ht="10" customHeight="1" x14ac:dyDescent="0.35">
      <c r="A3" s="3" t="s">
        <v>2</v>
      </c>
      <c r="B3" s="2"/>
    </row>
    <row r="5" spans="1:16" ht="11" customHeight="1" x14ac:dyDescent="0.35">
      <c r="D5" s="35" t="s">
        <v>5455</v>
      </c>
      <c r="E5" s="36"/>
      <c r="F5" s="35" t="s">
        <v>5452</v>
      </c>
      <c r="G5" s="36"/>
      <c r="H5" s="36"/>
      <c r="I5" s="36"/>
      <c r="J5" s="36"/>
      <c r="K5" s="36"/>
      <c r="L5" s="36"/>
      <c r="M5" s="35" t="s">
        <v>6676</v>
      </c>
      <c r="N5" s="35" t="s">
        <v>6677</v>
      </c>
      <c r="O5" s="35" t="s">
        <v>6678</v>
      </c>
      <c r="P5" s="35" t="s">
        <v>6679</v>
      </c>
    </row>
    <row r="6" spans="1:16" ht="11" customHeight="1" x14ac:dyDescent="0.35">
      <c r="D6" s="3" t="s">
        <v>7100</v>
      </c>
      <c r="E6" s="3" t="s">
        <v>7101</v>
      </c>
      <c r="F6" s="3" t="s">
        <v>7102</v>
      </c>
      <c r="G6" s="3" t="s">
        <v>7103</v>
      </c>
      <c r="H6" s="3" t="s">
        <v>7104</v>
      </c>
      <c r="I6" s="3" t="s">
        <v>7105</v>
      </c>
      <c r="J6" s="3" t="s">
        <v>7106</v>
      </c>
      <c r="K6" s="3" t="s">
        <v>7107</v>
      </c>
      <c r="L6" s="3" t="s">
        <v>7108</v>
      </c>
      <c r="M6" s="36"/>
      <c r="N6" s="36"/>
      <c r="O6" s="36"/>
      <c r="P6" s="34"/>
    </row>
    <row r="7" spans="1:16" ht="11" customHeight="1" x14ac:dyDescent="0.35">
      <c r="D7" s="4" t="s">
        <v>4062</v>
      </c>
      <c r="E7" s="4" t="s">
        <v>4063</v>
      </c>
      <c r="F7" s="4" t="s">
        <v>4064</v>
      </c>
      <c r="G7" s="4" t="s">
        <v>4065</v>
      </c>
      <c r="H7" s="4" t="s">
        <v>4066</v>
      </c>
      <c r="I7" s="4" t="s">
        <v>4067</v>
      </c>
      <c r="J7" s="4" t="s">
        <v>4068</v>
      </c>
      <c r="K7" s="4" t="s">
        <v>4069</v>
      </c>
      <c r="L7" s="4" t="s">
        <v>4070</v>
      </c>
      <c r="M7" s="4" t="s">
        <v>4071</v>
      </c>
      <c r="N7" s="4" t="s">
        <v>4072</v>
      </c>
      <c r="O7" s="4" t="s">
        <v>4073</v>
      </c>
      <c r="P7" s="9" t="s">
        <v>4074</v>
      </c>
    </row>
    <row r="8" spans="1:16" ht="11" customHeight="1" x14ac:dyDescent="0.35">
      <c r="A8" s="7" t="s">
        <v>7109</v>
      </c>
      <c r="B8" s="7" t="s">
        <v>7161</v>
      </c>
      <c r="C8" s="4" t="s">
        <v>7162</v>
      </c>
      <c r="D8" s="6"/>
      <c r="E8" s="6"/>
      <c r="F8" s="12"/>
      <c r="G8" s="12"/>
      <c r="H8" s="12"/>
      <c r="I8" s="12"/>
      <c r="J8" s="12"/>
      <c r="K8" s="12"/>
      <c r="L8" s="12"/>
      <c r="M8" s="6"/>
      <c r="N8" s="6"/>
      <c r="O8" s="6"/>
      <c r="P8" s="6"/>
    </row>
    <row r="9" spans="1:16" ht="11" customHeight="1" x14ac:dyDescent="0.35">
      <c r="C9" s="5" t="s">
        <v>14</v>
      </c>
      <c r="D9" s="5" t="s">
        <v>7050</v>
      </c>
      <c r="E9" s="5" t="s">
        <v>5602</v>
      </c>
      <c r="F9" s="5" t="s">
        <v>7050</v>
      </c>
      <c r="G9" s="5" t="s">
        <v>7146</v>
      </c>
      <c r="H9" s="5" t="s">
        <v>7143</v>
      </c>
      <c r="I9" s="5" t="s">
        <v>7146</v>
      </c>
      <c r="J9" s="5" t="s">
        <v>7144</v>
      </c>
      <c r="K9" s="5" t="s">
        <v>7146</v>
      </c>
      <c r="L9" s="5" t="s">
        <v>7145</v>
      </c>
      <c r="M9" s="5" t="s">
        <v>5509</v>
      </c>
      <c r="N9" s="5" t="s">
        <v>6755</v>
      </c>
      <c r="O9" s="5" t="s">
        <v>6756</v>
      </c>
      <c r="P9" s="5" t="s">
        <v>5443</v>
      </c>
    </row>
    <row r="10" spans="1:16" ht="11" customHeight="1" x14ac:dyDescent="0.35">
      <c r="C10" s="5" t="s">
        <v>4953</v>
      </c>
      <c r="D10" s="8"/>
      <c r="E10" s="8"/>
      <c r="F10" s="8"/>
      <c r="G10" s="8"/>
      <c r="H10" s="8"/>
      <c r="I10" s="8"/>
      <c r="J10" s="8"/>
      <c r="K10" s="8"/>
      <c r="L10" s="8"/>
      <c r="M10" s="5" t="s">
        <v>4957</v>
      </c>
      <c r="N10" s="5" t="s">
        <v>4957</v>
      </c>
      <c r="O10" s="5" t="s">
        <v>4957</v>
      </c>
      <c r="P10" s="5" t="s">
        <v>4957</v>
      </c>
    </row>
    <row r="11" spans="1:16" ht="11" customHeight="1" x14ac:dyDescent="0.35">
      <c r="C11" s="5" t="s">
        <v>4942</v>
      </c>
      <c r="D11" s="5" t="s">
        <v>7141</v>
      </c>
      <c r="E11" s="5" t="s">
        <v>7141</v>
      </c>
      <c r="F11" s="5" t="s">
        <v>7142</v>
      </c>
      <c r="G11" s="5" t="s">
        <v>7147</v>
      </c>
      <c r="H11" s="8"/>
      <c r="I11" s="5" t="s">
        <v>7149</v>
      </c>
      <c r="J11" s="8"/>
      <c r="K11" s="5" t="s">
        <v>7150</v>
      </c>
      <c r="L11" s="8"/>
      <c r="M11" s="5" t="s">
        <v>5524</v>
      </c>
      <c r="N11" s="5" t="s">
        <v>5524</v>
      </c>
      <c r="O11" s="5" t="s">
        <v>5524</v>
      </c>
      <c r="P11" s="5" t="s">
        <v>5524</v>
      </c>
    </row>
    <row r="12" spans="1:16" ht="11" customHeight="1" x14ac:dyDescent="0.35">
      <c r="C12" s="5" t="s">
        <v>1572</v>
      </c>
      <c r="D12" s="8"/>
      <c r="E12" s="8"/>
      <c r="F12" s="8"/>
      <c r="G12" s="5" t="s">
        <v>7148</v>
      </c>
      <c r="H12" s="8"/>
      <c r="I12" s="5" t="s">
        <v>7148</v>
      </c>
      <c r="J12" s="8"/>
      <c r="K12" s="5" t="s">
        <v>7148</v>
      </c>
      <c r="L12" s="8"/>
      <c r="M12" s="8"/>
      <c r="N12" s="8"/>
      <c r="O12" s="8"/>
      <c r="P12" s="8"/>
    </row>
    <row r="13" spans="1:16" ht="11" customHeight="1" x14ac:dyDescent="0.35">
      <c r="C13" s="5" t="s">
        <v>493</v>
      </c>
      <c r="D13" s="8"/>
      <c r="E13" s="5" t="s">
        <v>495</v>
      </c>
      <c r="F13" s="8"/>
      <c r="G13" s="5" t="s">
        <v>495</v>
      </c>
      <c r="H13" s="5" t="s">
        <v>495</v>
      </c>
      <c r="I13" s="5" t="s">
        <v>495</v>
      </c>
      <c r="J13" s="5" t="s">
        <v>495</v>
      </c>
      <c r="K13" s="5" t="s">
        <v>495</v>
      </c>
      <c r="L13" s="5" t="s">
        <v>495</v>
      </c>
      <c r="M13" s="5" t="s">
        <v>495</v>
      </c>
      <c r="N13" s="5" t="s">
        <v>495</v>
      </c>
      <c r="O13" s="5" t="s">
        <v>495</v>
      </c>
      <c r="P13" s="5" t="s">
        <v>495</v>
      </c>
    </row>
  </sheetData>
  <mergeCells count="7">
    <mergeCell ref="C1:C2"/>
    <mergeCell ref="P5:P6"/>
    <mergeCell ref="F5:L5"/>
    <mergeCell ref="M5:M6"/>
    <mergeCell ref="D5:E5"/>
    <mergeCell ref="O5:O6"/>
    <mergeCell ref="N5:N6"/>
  </mergeCells>
  <dataValidations count="2">
    <dataValidation type="custom" allowBlank="1" showErrorMessage="1" errorTitle="Error" error="Data is of incorrect type!" sqref="D8 F8" xr:uid="{00000000-0002-0000-8D01-000001000000}">
      <formula1>MOD(D8,1)=0</formula1>
    </dataValidation>
    <dataValidation type="custom" allowBlank="1" showErrorMessage="1" errorTitle="Error" error="Data is of incorrect type!" sqref="E8 G8:P8" xr:uid="{00000000-0002-0000-8D01-000002000000}">
      <formula1>ISNUMBER(E8)</formula1>
    </dataValidation>
  </dataValidations>
  <hyperlinks>
    <hyperlink ref="A1" location="'Table of Contents'!A1" display="S.27.01.04.25 - Health Catastrophe risk - Pandemic. Total" xr:uid="{00000000-0004-0000-8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D01-000000000000}">
          <x14:formula1>
            <xm:f>Enumerations!$A$1157:$A$1157</xm:f>
          </x14:formula1>
          <xm:sqref>B3</xm:sqref>
        </x14:dataValidation>
      </x14:dataValidations>
    </ext>
  </extLst>
</worksheet>
</file>

<file path=xl/worksheets/sheet39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E01-000000000000}">
  <sheetPr codeName="Sheet399">
    <pageSetUpPr autoPageBreaks="0"/>
  </sheetPr>
  <dimension ref="A1:M14"/>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13" width="15" customWidth="1"/>
  </cols>
  <sheetData>
    <row r="1" spans="1:13" ht="11" customHeight="1" x14ac:dyDescent="0.35">
      <c r="A1" s="1" t="s">
        <v>7220</v>
      </c>
      <c r="C1" s="31" t="s">
        <v>20</v>
      </c>
    </row>
    <row r="2" spans="1:13" x14ac:dyDescent="0.35">
      <c r="C2" s="32"/>
    </row>
    <row r="3" spans="1:13" ht="10" customHeight="1" x14ac:dyDescent="0.35">
      <c r="A3" s="3" t="s">
        <v>2</v>
      </c>
      <c r="B3" s="2"/>
    </row>
    <row r="5" spans="1:13" ht="11" customHeight="1" x14ac:dyDescent="0.35">
      <c r="D5" s="35" t="s">
        <v>7056</v>
      </c>
      <c r="E5" s="35" t="s">
        <v>7057</v>
      </c>
      <c r="F5" s="36"/>
      <c r="G5" s="36"/>
      <c r="H5" s="36"/>
      <c r="I5" s="35" t="s">
        <v>6676</v>
      </c>
      <c r="J5" s="35" t="s">
        <v>6677</v>
      </c>
      <c r="K5" s="35" t="s">
        <v>6678</v>
      </c>
      <c r="L5" s="35" t="s">
        <v>6679</v>
      </c>
    </row>
    <row r="6" spans="1:13" ht="11" customHeight="1" x14ac:dyDescent="0.35">
      <c r="D6" s="36"/>
      <c r="E6" s="3" t="s">
        <v>6998</v>
      </c>
      <c r="F6" s="3" t="s">
        <v>7003</v>
      </c>
      <c r="G6" s="3" t="s">
        <v>7005</v>
      </c>
      <c r="H6" s="3" t="s">
        <v>7006</v>
      </c>
      <c r="I6" s="36"/>
      <c r="J6" s="36"/>
      <c r="K6" s="36"/>
      <c r="L6" s="36"/>
      <c r="M6" s="33" t="s">
        <v>4941</v>
      </c>
    </row>
    <row r="7" spans="1:13" ht="11" customHeight="1" x14ac:dyDescent="0.35">
      <c r="D7" s="4" t="s">
        <v>4049</v>
      </c>
      <c r="E7" s="4" t="s">
        <v>4050</v>
      </c>
      <c r="F7" s="4" t="s">
        <v>4051</v>
      </c>
      <c r="G7" s="4" t="s">
        <v>4053</v>
      </c>
      <c r="H7" s="4" t="s">
        <v>4056</v>
      </c>
      <c r="I7" s="4" t="s">
        <v>4057</v>
      </c>
      <c r="J7" s="4" t="s">
        <v>7058</v>
      </c>
      <c r="K7" s="4" t="s">
        <v>7059</v>
      </c>
      <c r="L7" s="4" t="s">
        <v>4060</v>
      </c>
      <c r="M7" s="34"/>
    </row>
    <row r="8" spans="1:13" ht="11" customHeight="1" x14ac:dyDescent="0.35">
      <c r="A8" s="37" t="s">
        <v>7060</v>
      </c>
      <c r="B8" s="7" t="s">
        <v>7164</v>
      </c>
      <c r="C8" s="4" t="s">
        <v>7165</v>
      </c>
      <c r="D8" s="12"/>
      <c r="E8" s="12"/>
      <c r="F8" s="12"/>
      <c r="G8" s="12"/>
      <c r="H8" s="12"/>
      <c r="I8" s="6"/>
      <c r="J8" s="6"/>
      <c r="K8" s="6"/>
      <c r="L8" s="6"/>
      <c r="M8" s="5" t="s">
        <v>4952</v>
      </c>
    </row>
    <row r="9" spans="1:13" ht="11" customHeight="1" x14ac:dyDescent="0.35">
      <c r="A9" s="36"/>
      <c r="B9" s="7" t="s">
        <v>7046</v>
      </c>
      <c r="C9" s="4" t="s">
        <v>7166</v>
      </c>
      <c r="D9" s="12"/>
      <c r="E9" s="12"/>
      <c r="F9" s="12"/>
      <c r="G9" s="12"/>
      <c r="H9" s="12"/>
      <c r="I9" s="6"/>
      <c r="J9" s="12"/>
      <c r="K9" s="12"/>
      <c r="L9" s="6"/>
      <c r="M9" s="5" t="s">
        <v>4949</v>
      </c>
    </row>
    <row r="10" spans="1:13" ht="11" customHeight="1" x14ac:dyDescent="0.35">
      <c r="A10" s="36"/>
      <c r="B10" s="7" t="s">
        <v>7167</v>
      </c>
      <c r="C10" s="4" t="s">
        <v>7168</v>
      </c>
      <c r="D10" s="12"/>
      <c r="E10" s="12"/>
      <c r="F10" s="12"/>
      <c r="G10" s="12"/>
      <c r="H10" s="12"/>
      <c r="I10" s="6"/>
      <c r="J10" s="12"/>
      <c r="K10" s="12"/>
      <c r="L10" s="6"/>
      <c r="M10" s="8"/>
    </row>
    <row r="11" spans="1:13" ht="11" customHeight="1" x14ac:dyDescent="0.35">
      <c r="C11" s="5" t="s">
        <v>14</v>
      </c>
      <c r="D11" s="5" t="s">
        <v>7094</v>
      </c>
      <c r="E11" s="5" t="s">
        <v>5602</v>
      </c>
      <c r="F11" s="5" t="s">
        <v>5602</v>
      </c>
      <c r="G11" s="5" t="s">
        <v>5602</v>
      </c>
      <c r="H11" s="5" t="s">
        <v>5602</v>
      </c>
      <c r="I11" s="5" t="s">
        <v>5509</v>
      </c>
      <c r="J11" s="5" t="s">
        <v>6755</v>
      </c>
      <c r="K11" s="5" t="s">
        <v>6756</v>
      </c>
      <c r="L11" s="5" t="s">
        <v>5443</v>
      </c>
    </row>
    <row r="12" spans="1:13" ht="11" customHeight="1" x14ac:dyDescent="0.35">
      <c r="C12" s="5" t="s">
        <v>4953</v>
      </c>
      <c r="D12" s="8"/>
      <c r="E12" s="8"/>
      <c r="F12" s="8"/>
      <c r="G12" s="8"/>
      <c r="H12" s="8"/>
      <c r="I12" s="5" t="s">
        <v>4957</v>
      </c>
      <c r="J12" s="5" t="s">
        <v>4957</v>
      </c>
      <c r="K12" s="5" t="s">
        <v>4957</v>
      </c>
      <c r="L12" s="5" t="s">
        <v>4957</v>
      </c>
    </row>
    <row r="13" spans="1:13" ht="11" customHeight="1" x14ac:dyDescent="0.35">
      <c r="C13" s="5" t="s">
        <v>4942</v>
      </c>
      <c r="D13" s="5" t="s">
        <v>5523</v>
      </c>
      <c r="E13" s="5" t="s">
        <v>7095</v>
      </c>
      <c r="F13" s="5" t="s">
        <v>7096</v>
      </c>
      <c r="G13" s="5" t="s">
        <v>7097</v>
      </c>
      <c r="H13" s="5" t="s">
        <v>7098</v>
      </c>
      <c r="I13" s="5" t="s">
        <v>5523</v>
      </c>
      <c r="J13" s="5" t="s">
        <v>5523</v>
      </c>
      <c r="K13" s="5" t="s">
        <v>5523</v>
      </c>
      <c r="L13" s="5" t="s">
        <v>5523</v>
      </c>
    </row>
    <row r="14" spans="1:13" ht="11" customHeight="1" x14ac:dyDescent="0.35">
      <c r="C14" s="5" t="s">
        <v>493</v>
      </c>
      <c r="D14" s="8"/>
      <c r="E14" s="5" t="s">
        <v>495</v>
      </c>
      <c r="F14" s="5" t="s">
        <v>495</v>
      </c>
      <c r="G14" s="5" t="s">
        <v>495</v>
      </c>
      <c r="H14" s="5" t="s">
        <v>495</v>
      </c>
      <c r="I14" s="5" t="s">
        <v>495</v>
      </c>
      <c r="J14" s="5" t="s">
        <v>495</v>
      </c>
      <c r="K14" s="5" t="s">
        <v>495</v>
      </c>
      <c r="L14" s="5" t="s">
        <v>495</v>
      </c>
    </row>
  </sheetData>
  <mergeCells count="9">
    <mergeCell ref="C1:C2"/>
    <mergeCell ref="K5:K6"/>
    <mergeCell ref="D5:D6"/>
    <mergeCell ref="L5:L6"/>
    <mergeCell ref="M6:M7"/>
    <mergeCell ref="A8:A10"/>
    <mergeCell ref="E5:H5"/>
    <mergeCell ref="I5:I6"/>
    <mergeCell ref="J5:J6"/>
  </mergeCells>
  <dataValidations count="2">
    <dataValidation type="custom" allowBlank="1" showErrorMessage="1" errorTitle="Error" error="Data is of incorrect type!" sqref="D8:D10" xr:uid="{00000000-0002-0000-8E01-000001000000}">
      <formula1>MOD(D8,1)=0</formula1>
    </dataValidation>
    <dataValidation type="custom" allowBlank="1" showErrorMessage="1" errorTitle="Error" error="Data is of incorrect type!" sqref="E8:L10" xr:uid="{00000000-0002-0000-8E01-000002000000}">
      <formula1>ISNUMBER(E8)</formula1>
    </dataValidation>
  </dataValidations>
  <hyperlinks>
    <hyperlink ref="A1" location="'Table of Contents'!A1" display="S.27.01.04.26 - Health Catastrophe risk - Concentration accident" xr:uid="{00000000-0004-0000-8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E01-000000000000}">
          <x14:formula1>
            <xm:f>Enumerations!$A$1158:$A$1158</xm:f>
          </x14:formula1>
          <xm:sqref>B3</xm:sqref>
        </x14:dataValidation>
      </x14:dataValidations>
    </ext>
  </extLst>
</worksheet>
</file>

<file path=xl/worksheets/sheet40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8F01-000000000000}">
  <sheetPr codeName="Sheet400">
    <pageSetUpPr autoPageBreaks="0"/>
  </sheetPr>
  <dimension ref="A1:D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7221</v>
      </c>
    </row>
    <row r="3" spans="1:4" ht="11" customHeight="1" x14ac:dyDescent="0.35">
      <c r="C3" s="3" t="s">
        <v>5277</v>
      </c>
      <c r="D3" s="33" t="s">
        <v>14</v>
      </c>
    </row>
    <row r="4" spans="1:4" ht="11" customHeight="1" x14ac:dyDescent="0.35">
      <c r="C4" s="4" t="s">
        <v>7170</v>
      </c>
      <c r="D4" s="34"/>
    </row>
    <row r="5" spans="1:4" ht="11" customHeight="1" x14ac:dyDescent="0.35">
      <c r="A5" s="7" t="s">
        <v>7171</v>
      </c>
      <c r="B5" s="4" t="s">
        <v>4864</v>
      </c>
      <c r="C5" s="6"/>
      <c r="D5" s="5" t="s">
        <v>7174</v>
      </c>
    </row>
    <row r="6" spans="1:4" ht="11" customHeight="1" x14ac:dyDescent="0.35">
      <c r="A6" s="7" t="s">
        <v>7172</v>
      </c>
      <c r="B6" s="9" t="s">
        <v>7173</v>
      </c>
      <c r="C6" s="6"/>
      <c r="D6" s="5" t="s">
        <v>7175</v>
      </c>
    </row>
  </sheetData>
  <mergeCells count="1">
    <mergeCell ref="D3:D4"/>
  </mergeCells>
  <hyperlinks>
    <hyperlink ref="A1" location="'Table of Contents'!A1" display="S.27.01.04.27 - Simplifications used" xr:uid="{00000000-0004-0000-8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8F01-000000000000}">
          <x14:formula1>
            <xm:f>Enumerations!$A$1159:$B$1159</xm:f>
          </x14:formula1>
          <xm:sqref>C5</xm:sqref>
        </x14:dataValidation>
      </x14:dataValidations>
    </ext>
  </extLst>
</worksheet>
</file>

<file path=xl/worksheets/sheet40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001-000000000000}">
  <sheetPr codeName="Sheet401">
    <pageSetUpPr autoPageBreaks="0"/>
  </sheetPr>
  <dimension ref="A1:D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7222</v>
      </c>
    </row>
    <row r="3" spans="1:4" ht="11" customHeight="1" x14ac:dyDescent="0.35">
      <c r="C3" s="3" t="s">
        <v>7178</v>
      </c>
      <c r="D3" s="33" t="s">
        <v>14</v>
      </c>
    </row>
    <row r="4" spans="1:4" ht="11" customHeight="1" x14ac:dyDescent="0.35">
      <c r="C4" s="4" t="s">
        <v>7179</v>
      </c>
      <c r="D4" s="34"/>
    </row>
    <row r="5" spans="1:4" ht="11" customHeight="1" x14ac:dyDescent="0.35">
      <c r="A5" s="7" t="s">
        <v>7180</v>
      </c>
      <c r="B5" s="9" t="s">
        <v>7181</v>
      </c>
      <c r="C5" s="6"/>
      <c r="D5" s="5" t="s">
        <v>7182</v>
      </c>
    </row>
  </sheetData>
  <mergeCells count="1">
    <mergeCell ref="D3:D4"/>
  </mergeCells>
  <dataValidations count="1">
    <dataValidation type="custom" allowBlank="1" showErrorMessage="1" errorTitle="Error" error="Data is of incorrect type!" sqref="C5" xr:uid="{00000000-0002-0000-9001-000000000000}">
      <formula1>MOD(C5,1)=0</formula1>
    </dataValidation>
  </dataValidations>
  <hyperlinks>
    <hyperlink ref="A1" location="'Table of Contents'!A1" display="S.27.01.04.28 - Number of vessels" xr:uid="{00000000-0004-0000-9001-000000000000}"/>
  </hyperlinks>
  <pageMargins left="0.7" right="0.7" top="0.75" bottom="0.75" header="0.3" footer="0.3"/>
  <pageSetup firstPageNumber="0" orientation="portrait"/>
  <drawing r:id="rId1"/>
  <legacyDrawing r:id="rId2"/>
</worksheet>
</file>

<file path=xl/worksheets/sheet40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101-000000000000}">
  <sheetPr codeName="Sheet402">
    <pageSetUpPr autoPageBreaks="0"/>
  </sheetPr>
  <dimension ref="A1:I8"/>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9" width="15" customWidth="1"/>
  </cols>
  <sheetData>
    <row r="1" spans="1:9" ht="11" customHeight="1" x14ac:dyDescent="0.35">
      <c r="A1" s="1" t="s">
        <v>7223</v>
      </c>
      <c r="C1" s="31" t="s">
        <v>20</v>
      </c>
    </row>
    <row r="2" spans="1:9" x14ac:dyDescent="0.35">
      <c r="C2" s="32"/>
    </row>
    <row r="3" spans="1:9" ht="10" customHeight="1" x14ac:dyDescent="0.35">
      <c r="A3" s="3" t="s">
        <v>2</v>
      </c>
      <c r="B3" s="2"/>
    </row>
    <row r="5" spans="1:9" ht="11" customHeight="1" x14ac:dyDescent="0.35">
      <c r="F5" s="3" t="s">
        <v>7225</v>
      </c>
      <c r="G5" s="3" t="s">
        <v>4187</v>
      </c>
      <c r="H5" s="3" t="s">
        <v>7226</v>
      </c>
      <c r="I5" s="3" t="s">
        <v>7227</v>
      </c>
    </row>
    <row r="6" spans="1:9" ht="15" customHeight="1" x14ac:dyDescent="0.35">
      <c r="A6" s="3" t="s">
        <v>1968</v>
      </c>
      <c r="B6" s="3" t="s">
        <v>7229</v>
      </c>
      <c r="C6" s="3" t="s">
        <v>7231</v>
      </c>
      <c r="D6" s="3" t="s">
        <v>7232</v>
      </c>
      <c r="E6" s="3" t="s">
        <v>8333</v>
      </c>
      <c r="F6" s="4" t="s">
        <v>1276</v>
      </c>
      <c r="G6" s="4" t="s">
        <v>1278</v>
      </c>
      <c r="H6" s="4" t="s">
        <v>3719</v>
      </c>
      <c r="I6" s="4" t="s">
        <v>7228</v>
      </c>
    </row>
    <row r="7" spans="1:9" ht="15" customHeight="1" x14ac:dyDescent="0.35">
      <c r="A7" s="2"/>
      <c r="B7" s="2"/>
      <c r="C7" s="2"/>
      <c r="D7" s="2"/>
      <c r="E7" s="2"/>
      <c r="F7" s="6"/>
      <c r="G7" s="6"/>
      <c r="H7" s="6"/>
      <c r="I7" s="6"/>
    </row>
    <row r="8" spans="1:9" ht="11" customHeight="1" x14ac:dyDescent="0.35">
      <c r="E8" s="5" t="s">
        <v>14</v>
      </c>
      <c r="F8" s="5" t="s">
        <v>8340</v>
      </c>
      <c r="G8" s="5" t="s">
        <v>8341</v>
      </c>
      <c r="H8" s="5" t="s">
        <v>3797</v>
      </c>
      <c r="I8" s="5" t="s">
        <v>3796</v>
      </c>
    </row>
  </sheetData>
  <mergeCells count="1">
    <mergeCell ref="C1:C2"/>
  </mergeCells>
  <dataValidations count="2">
    <dataValidation type="custom" allowBlank="1" showErrorMessage="1" errorTitle="Error" error="Data is of incorrect type!" sqref="C7 G7:I7" xr:uid="{00000000-0002-0000-9101-000002000000}">
      <formula1>MOD(C7,1)=0</formula1>
    </dataValidation>
    <dataValidation type="custom" allowBlank="1" showErrorMessage="1" errorTitle="Error" error="Data is of incorrect type!" sqref="F7" xr:uid="{00000000-0002-0000-9101-000005000000}">
      <formula1>ISNUMBER(F7)</formula1>
    </dataValidation>
  </dataValidations>
  <hyperlinks>
    <hyperlink ref="A1" location="'Table of Contents'!A1" display="S.27.02.01.01 - Insurance loss data - reporting for direct business" xr:uid="{00000000-0004-0000-9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9101-000000000000}">
          <x14:formula1>
            <xm:f>Enumerations!$A$1160:$A$1160</xm:f>
          </x14:formula1>
          <xm:sqref>B3</xm:sqref>
        </x14:dataValidation>
        <x14:dataValidation type="list" allowBlank="1" showErrorMessage="1" errorTitle="Error" error="Data is of incorrect type!" xr:uid="{00000000-0002-0000-9101-000001000000}">
          <x14:formula1>
            <xm:f>Enumerations!$A$1161:$E$1161</xm:f>
          </x14:formula1>
          <xm:sqref>B7</xm:sqref>
        </x14:dataValidation>
        <x14:dataValidation type="list" allowBlank="1" showErrorMessage="1" errorTitle="Error" error="Data is of incorrect type!" xr:uid="{00000000-0002-0000-9101-000003000000}">
          <x14:formula1>
            <xm:f>Enumerations!$A$1162:$APH$1162</xm:f>
          </x14:formula1>
          <xm:sqref>D7</xm:sqref>
        </x14:dataValidation>
        <x14:dataValidation type="list" allowBlank="1" showErrorMessage="1" errorTitle="Error" error="Data is of incorrect type!" xr:uid="{00000000-0002-0000-9101-000004000000}">
          <x14:formula1>
            <xm:f>Enumerations!$A$1163:$F$1163</xm:f>
          </x14:formula1>
          <xm:sqref>E7</xm:sqref>
        </x14:dataValidation>
      </x14:dataValidations>
    </ext>
  </extLst>
</worksheet>
</file>

<file path=xl/worksheets/sheet40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201-000000000000}">
  <sheetPr codeName="Sheet403">
    <pageSetUpPr autoPageBreaks="0"/>
  </sheetPr>
  <dimension ref="A1:E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8342</v>
      </c>
    </row>
    <row r="3" spans="1:5" ht="11" customHeight="1" x14ac:dyDescent="0.35">
      <c r="D3" s="3" t="s">
        <v>8343</v>
      </c>
      <c r="E3" s="3" t="s">
        <v>8344</v>
      </c>
    </row>
    <row r="4" spans="1:5" ht="15" customHeight="1" x14ac:dyDescent="0.35">
      <c r="A4" s="3" t="s">
        <v>1968</v>
      </c>
      <c r="B4" s="3" t="s">
        <v>8345</v>
      </c>
      <c r="C4" s="3" t="s">
        <v>7229</v>
      </c>
      <c r="D4" s="4" t="s">
        <v>1280</v>
      </c>
      <c r="E4" s="4" t="s">
        <v>1353</v>
      </c>
    </row>
    <row r="5" spans="1:5" ht="15" customHeight="1" x14ac:dyDescent="0.35">
      <c r="A5" s="2"/>
      <c r="B5" s="2"/>
      <c r="C5" s="2"/>
      <c r="D5" s="6"/>
      <c r="E5" s="6"/>
    </row>
    <row r="6" spans="1:5" ht="11" customHeight="1" x14ac:dyDescent="0.35">
      <c r="C6" s="5" t="s">
        <v>14</v>
      </c>
      <c r="D6" s="5" t="s">
        <v>8347</v>
      </c>
      <c r="E6" s="5" t="s">
        <v>8346</v>
      </c>
    </row>
  </sheetData>
  <dataValidations count="2">
    <dataValidation type="custom" allowBlank="1" showErrorMessage="1" errorTitle="Error" error="Data is of incorrect type!" sqref="B5" xr:uid="{00000000-0002-0000-9201-000000000000}">
      <formula1>MOD(B5,1)=0</formula1>
    </dataValidation>
    <dataValidation type="custom" allowBlank="1" showErrorMessage="1" errorTitle="Error" error="Data is of incorrect type!" sqref="D5:E5" xr:uid="{00000000-0002-0000-9201-000002000000}">
      <formula1>ISNUMBER(D5)</formula1>
    </dataValidation>
  </dataValidations>
  <hyperlinks>
    <hyperlink ref="A1" location="'Table of Contents'!A1" display="S.27.02.01.02 - Reinsurance loss data - reporting for gross direct business" xr:uid="{00000000-0004-0000-9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201-000001000000}">
          <x14:formula1>
            <xm:f>Enumerations!$A$1164:$E$1164</xm:f>
          </x14:formula1>
          <xm:sqref>C5</xm:sqref>
        </x14:dataValidation>
      </x14:dataValidations>
    </ext>
  </extLst>
</worksheet>
</file>

<file path=xl/worksheets/sheet40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301-000000000000}">
  <sheetPr codeName="Sheet404">
    <pageSetUpPr autoPageBreaks="0"/>
  </sheetPr>
  <dimension ref="A1:F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6" width="15" customWidth="1"/>
  </cols>
  <sheetData>
    <row r="1" spans="1:6" ht="12" customHeight="1" x14ac:dyDescent="0.35">
      <c r="A1" s="1" t="s">
        <v>8348</v>
      </c>
    </row>
    <row r="3" spans="1:6" ht="11" customHeight="1" x14ac:dyDescent="0.35">
      <c r="D3" s="3" t="s">
        <v>8349</v>
      </c>
      <c r="E3" s="3" t="s">
        <v>8350</v>
      </c>
      <c r="F3" s="3" t="s">
        <v>8351</v>
      </c>
    </row>
    <row r="4" spans="1:6" ht="15" customHeight="1" x14ac:dyDescent="0.35">
      <c r="A4" s="3" t="s">
        <v>1968</v>
      </c>
      <c r="B4" s="3" t="s">
        <v>8345</v>
      </c>
      <c r="C4" s="3" t="s">
        <v>7229</v>
      </c>
      <c r="D4" s="4" t="s">
        <v>1588</v>
      </c>
      <c r="E4" s="4" t="s">
        <v>1590</v>
      </c>
      <c r="F4" s="4" t="s">
        <v>1370</v>
      </c>
    </row>
    <row r="5" spans="1:6" ht="15" customHeight="1" x14ac:dyDescent="0.35">
      <c r="A5" s="2"/>
      <c r="B5" s="2"/>
      <c r="C5" s="2"/>
      <c r="D5" s="6"/>
      <c r="E5" s="6"/>
      <c r="F5" s="6"/>
    </row>
    <row r="6" spans="1:6" ht="11" customHeight="1" x14ac:dyDescent="0.35">
      <c r="C6" s="5" t="s">
        <v>14</v>
      </c>
      <c r="D6" s="5" t="s">
        <v>8352</v>
      </c>
      <c r="E6" s="5" t="s">
        <v>8353</v>
      </c>
      <c r="F6" s="5" t="s">
        <v>8354</v>
      </c>
    </row>
  </sheetData>
  <dataValidations count="2">
    <dataValidation type="custom" allowBlank="1" showErrorMessage="1" errorTitle="Error" error="Data is of incorrect type!" sqref="B5" xr:uid="{00000000-0002-0000-9301-000000000000}">
      <formula1>MOD(B5,1)=0</formula1>
    </dataValidation>
    <dataValidation type="custom" allowBlank="1" showErrorMessage="1" errorTitle="Error" error="Data is of incorrect type!" sqref="D5:F5" xr:uid="{00000000-0002-0000-9301-000002000000}">
      <formula1>ISNUMBER(D5)</formula1>
    </dataValidation>
  </dataValidations>
  <hyperlinks>
    <hyperlink ref="A1" location="'Table of Contents'!A1" display="S.27.02.01.03 - Reinsurance loss data - reporting for reinsurance business" xr:uid="{00000000-0004-0000-9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301-000001000000}">
          <x14:formula1>
            <xm:f>Enumerations!$A$1165:$E$1165</xm:f>
          </x14:formula1>
          <xm:sqref>C5</xm:sqref>
        </x14:dataValidation>
      </x14:dataValidations>
    </ext>
  </extLst>
</worksheet>
</file>

<file path=xl/worksheets/sheet40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401-000000000000}">
  <sheetPr codeName="Sheet405">
    <pageSetUpPr autoPageBreaks="0"/>
  </sheetPr>
  <dimension ref="A1:H9"/>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8" width="15" customWidth="1"/>
  </cols>
  <sheetData>
    <row r="1" spans="1:8" ht="11" customHeight="1" x14ac:dyDescent="0.35">
      <c r="A1" s="1" t="s">
        <v>8355</v>
      </c>
      <c r="C1" s="31" t="s">
        <v>20</v>
      </c>
    </row>
    <row r="2" spans="1:8" x14ac:dyDescent="0.35">
      <c r="C2" s="32"/>
    </row>
    <row r="3" spans="1:8" ht="10" customHeight="1" x14ac:dyDescent="0.35">
      <c r="A3" s="3" t="s">
        <v>2</v>
      </c>
      <c r="B3" s="2"/>
    </row>
    <row r="5" spans="1:8" ht="11" customHeight="1" x14ac:dyDescent="0.35">
      <c r="E5" s="35" t="s">
        <v>8356</v>
      </c>
      <c r="F5" s="36"/>
      <c r="G5" s="36"/>
      <c r="H5" s="36"/>
    </row>
    <row r="6" spans="1:8" ht="11" customHeight="1" x14ac:dyDescent="0.35">
      <c r="E6" s="3" t="s">
        <v>6672</v>
      </c>
      <c r="F6" s="3" t="s">
        <v>8357</v>
      </c>
      <c r="G6" s="3" t="s">
        <v>8358</v>
      </c>
      <c r="H6" s="3" t="s">
        <v>8359</v>
      </c>
    </row>
    <row r="7" spans="1:8" ht="15" customHeight="1" x14ac:dyDescent="0.35">
      <c r="A7" s="3" t="s">
        <v>1968</v>
      </c>
      <c r="B7" s="3" t="s">
        <v>7229</v>
      </c>
      <c r="C7" s="3" t="s">
        <v>7232</v>
      </c>
      <c r="D7" s="3" t="s">
        <v>8333</v>
      </c>
      <c r="E7" s="4" t="s">
        <v>1818</v>
      </c>
      <c r="F7" s="4" t="s">
        <v>1820</v>
      </c>
      <c r="G7" s="4" t="s">
        <v>1822</v>
      </c>
      <c r="H7" s="4" t="s">
        <v>1824</v>
      </c>
    </row>
    <row r="8" spans="1:8" ht="15" customHeight="1" x14ac:dyDescent="0.35">
      <c r="A8" s="2"/>
      <c r="B8" s="2"/>
      <c r="C8" s="2"/>
      <c r="D8" s="2"/>
      <c r="E8" s="6"/>
      <c r="F8" s="6"/>
      <c r="G8" s="6"/>
      <c r="H8" s="6"/>
    </row>
    <row r="9" spans="1:8" ht="11" customHeight="1" x14ac:dyDescent="0.35">
      <c r="D9" s="5" t="s">
        <v>14</v>
      </c>
      <c r="E9" s="5" t="s">
        <v>3793</v>
      </c>
      <c r="F9" s="5" t="s">
        <v>8360</v>
      </c>
      <c r="G9" s="5" t="s">
        <v>8361</v>
      </c>
      <c r="H9" s="5" t="s">
        <v>8362</v>
      </c>
    </row>
  </sheetData>
  <mergeCells count="2">
    <mergeCell ref="E5:H5"/>
    <mergeCell ref="C1:C2"/>
  </mergeCells>
  <dataValidations count="2">
    <dataValidation type="custom" allowBlank="1" showErrorMessage="1" errorTitle="Error" error="Data is of incorrect type!" sqref="E8 G8:H8" xr:uid="{00000000-0002-0000-9401-000004000000}">
      <formula1>ISNUMBER(E8)</formula1>
    </dataValidation>
    <dataValidation type="custom" allowBlank="1" showErrorMessage="1" errorTitle="Error" error="Data is of incorrect type!" sqref="F8" xr:uid="{00000000-0002-0000-9401-000005000000}">
      <formula1>MOD(F8,1)=0</formula1>
    </dataValidation>
  </dataValidations>
  <hyperlinks>
    <hyperlink ref="A1" location="'Table of Contents'!A1" display="S.27.03.01.01 - Insurance exposure (sum insured value) - reporting for gross direct business" xr:uid="{00000000-0004-0000-9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9401-000000000000}">
          <x14:formula1>
            <xm:f>Enumerations!$A$1166:$A$1166</xm:f>
          </x14:formula1>
          <xm:sqref>B3</xm:sqref>
        </x14:dataValidation>
        <x14:dataValidation type="list" allowBlank="1" showErrorMessage="1" errorTitle="Error" error="Data is of incorrect type!" xr:uid="{00000000-0002-0000-9401-000001000000}">
          <x14:formula1>
            <xm:f>Enumerations!$A$1167:$E$1167</xm:f>
          </x14:formula1>
          <xm:sqref>B8</xm:sqref>
        </x14:dataValidation>
        <x14:dataValidation type="list" allowBlank="1" showErrorMessage="1" errorTitle="Error" error="Data is of incorrect type!" xr:uid="{00000000-0002-0000-9401-000002000000}">
          <x14:formula1>
            <xm:f>Enumerations!$A$1168:$APH$1168</xm:f>
          </x14:formula1>
          <xm:sqref>C8</xm:sqref>
        </x14:dataValidation>
        <x14:dataValidation type="list" allowBlank="1" showErrorMessage="1" errorTitle="Error" error="Data is of incorrect type!" xr:uid="{00000000-0002-0000-9401-000003000000}">
          <x14:formula1>
            <xm:f>Enumerations!$A$1169:$F$1169</xm:f>
          </x14:formula1>
          <xm:sqref>D8</xm:sqref>
        </x14:dataValidation>
      </x14:dataValidations>
    </ext>
  </extLst>
</worksheet>
</file>

<file path=xl/worksheets/sheet40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501-000000000000}">
  <sheetPr codeName="Sheet406">
    <pageSetUpPr autoPageBreaks="0"/>
  </sheetPr>
  <dimension ref="A1:E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5" width="15" customWidth="1"/>
  </cols>
  <sheetData>
    <row r="1" spans="1:5" ht="12" customHeight="1" x14ac:dyDescent="0.35">
      <c r="A1" s="1" t="s">
        <v>8363</v>
      </c>
    </row>
    <row r="3" spans="1:5" ht="11" customHeight="1" x14ac:dyDescent="0.35">
      <c r="B3" s="3" t="s">
        <v>8364</v>
      </c>
      <c r="C3" s="3" t="s">
        <v>8365</v>
      </c>
      <c r="D3" s="3" t="s">
        <v>8366</v>
      </c>
      <c r="E3" s="3" t="s">
        <v>8367</v>
      </c>
    </row>
    <row r="4" spans="1:5" ht="15" customHeight="1" x14ac:dyDescent="0.35">
      <c r="A4" s="3" t="s">
        <v>7229</v>
      </c>
      <c r="B4" s="4" t="s">
        <v>1966</v>
      </c>
      <c r="C4" s="4" t="s">
        <v>1967</v>
      </c>
      <c r="D4" s="4" t="s">
        <v>2007</v>
      </c>
      <c r="E4" s="4" t="s">
        <v>1826</v>
      </c>
    </row>
    <row r="5" spans="1:5" ht="15" customHeight="1" x14ac:dyDescent="0.35">
      <c r="A5" s="2"/>
      <c r="B5" s="6"/>
      <c r="C5" s="6"/>
      <c r="D5" s="6"/>
      <c r="E5" s="6"/>
    </row>
    <row r="6" spans="1:5" ht="11" customHeight="1" x14ac:dyDescent="0.35">
      <c r="A6" s="5" t="s">
        <v>14</v>
      </c>
      <c r="B6" s="5" t="s">
        <v>8368</v>
      </c>
      <c r="C6" s="5" t="s">
        <v>8369</v>
      </c>
      <c r="D6" s="5" t="s">
        <v>8370</v>
      </c>
      <c r="E6" s="5" t="s">
        <v>8371</v>
      </c>
    </row>
  </sheetData>
  <dataValidations count="1">
    <dataValidation type="custom" allowBlank="1" showErrorMessage="1" errorTitle="Error" error="Data is of incorrect type!" sqref="B5:E5" xr:uid="{00000000-0002-0000-9501-000001000000}">
      <formula1>ISNUMBER(B5)</formula1>
    </dataValidation>
  </dataValidations>
  <hyperlinks>
    <hyperlink ref="A1" location="'Table of Contents'!A1" display="S.27.03.01.02 - Insurance premium and expenses - reporting for gross direct business" xr:uid="{00000000-0004-0000-9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501-000000000000}">
          <x14:formula1>
            <xm:f>Enumerations!$A$1170:$E$1170</xm:f>
          </x14:formula1>
          <xm:sqref>A5</xm:sqref>
        </x14:dataValidation>
      </x14:dataValidations>
    </ext>
  </extLst>
</worksheet>
</file>

<file path=xl/worksheets/sheet40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601-000000000000}">
  <sheetPr codeName="Sheet407">
    <pageSetUpPr autoPageBreaks="0"/>
  </sheetPr>
  <dimension ref="A1:G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7" width="15" customWidth="1"/>
  </cols>
  <sheetData>
    <row r="1" spans="1:7" ht="12" customHeight="1" x14ac:dyDescent="0.35">
      <c r="A1" s="1" t="s">
        <v>8372</v>
      </c>
    </row>
    <row r="3" spans="1:7" ht="11" customHeight="1" x14ac:dyDescent="0.35">
      <c r="C3" s="3" t="s">
        <v>8373</v>
      </c>
      <c r="D3" s="33" t="s">
        <v>14</v>
      </c>
      <c r="E3" s="33" t="s">
        <v>492</v>
      </c>
      <c r="F3" s="33" t="s">
        <v>1572</v>
      </c>
      <c r="G3" s="33" t="s">
        <v>493</v>
      </c>
    </row>
    <row r="4" spans="1:7" ht="11" customHeight="1" x14ac:dyDescent="0.35">
      <c r="C4" s="4" t="s">
        <v>515</v>
      </c>
      <c r="D4" s="34"/>
      <c r="E4" s="34"/>
      <c r="F4" s="34"/>
      <c r="G4" s="34"/>
    </row>
    <row r="5" spans="1:7" ht="11" customHeight="1" x14ac:dyDescent="0.35">
      <c r="A5" s="7" t="s">
        <v>8374</v>
      </c>
      <c r="B5" s="9" t="s">
        <v>518</v>
      </c>
      <c r="C5" s="6"/>
      <c r="D5" s="5" t="s">
        <v>4254</v>
      </c>
      <c r="E5" s="5" t="s">
        <v>1529</v>
      </c>
      <c r="F5" s="5" t="s">
        <v>8375</v>
      </c>
      <c r="G5" s="5" t="s">
        <v>495</v>
      </c>
    </row>
  </sheetData>
  <mergeCells count="4">
    <mergeCell ref="G3:G4"/>
    <mergeCell ref="E3:E4"/>
    <mergeCell ref="F3:F4"/>
    <mergeCell ref="D3:D4"/>
  </mergeCells>
  <dataValidations count="1">
    <dataValidation type="custom" allowBlank="1" showErrorMessage="1" errorTitle="Error" error="Data is of incorrect type!" sqref="C5" xr:uid="{00000000-0002-0000-9601-000000000000}">
      <formula1>ISNUMBER(C5)</formula1>
    </dataValidation>
  </dataValidations>
  <hyperlinks>
    <hyperlink ref="A1" location="'Table of Contents'!A1" display="S.28.01.01.01 - Linear formula component for non-life insurance and reinsurance obligations" xr:uid="{00000000-0004-0000-9601-000000000000}"/>
  </hyperlinks>
  <pageMargins left="0.7" right="0.7" top="0.75" bottom="0.75" header="0.3" footer="0.3"/>
  <pageSetup firstPageNumber="0" orientation="portrait"/>
  <drawing r:id="rId1"/>
  <legacyDrawing r:id="rId2"/>
</worksheet>
</file>

<file path=xl/worksheets/sheet40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701-000000000000}">
  <sheetPr codeName="Sheet408">
    <pageSetUpPr autoPageBreaks="0"/>
  </sheetPr>
  <dimension ref="A1:E27"/>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5" width="15" customWidth="1"/>
  </cols>
  <sheetData>
    <row r="1" spans="1:5" ht="11" customHeight="1" x14ac:dyDescent="0.35">
      <c r="A1" s="1" t="s">
        <v>8376</v>
      </c>
      <c r="C1" s="31" t="s">
        <v>20</v>
      </c>
    </row>
    <row r="2" spans="1:5" x14ac:dyDescent="0.35">
      <c r="C2" s="32"/>
    </row>
    <row r="3" spans="1:5" ht="10" customHeight="1" x14ac:dyDescent="0.35">
      <c r="A3" s="3" t="s">
        <v>2</v>
      </c>
      <c r="B3" s="2"/>
    </row>
    <row r="5" spans="1:5" ht="11" customHeight="1" x14ac:dyDescent="0.35">
      <c r="C5" s="35" t="s">
        <v>8377</v>
      </c>
      <c r="D5" s="36"/>
    </row>
    <row r="6" spans="1:5" ht="11" customHeight="1" x14ac:dyDescent="0.35">
      <c r="C6" s="3" t="s">
        <v>8378</v>
      </c>
      <c r="D6" s="3" t="s">
        <v>8379</v>
      </c>
      <c r="E6" s="33" t="s">
        <v>492</v>
      </c>
    </row>
    <row r="7" spans="1:5" ht="11" customHeight="1" x14ac:dyDescent="0.35">
      <c r="C7" s="4" t="s">
        <v>1332</v>
      </c>
      <c r="D7" s="4" t="s">
        <v>1339</v>
      </c>
      <c r="E7" s="34"/>
    </row>
    <row r="8" spans="1:5" ht="11" customHeight="1" x14ac:dyDescent="0.35">
      <c r="A8" s="7" t="s">
        <v>8380</v>
      </c>
      <c r="B8" s="4" t="s">
        <v>520</v>
      </c>
      <c r="C8" s="6"/>
      <c r="D8" s="6"/>
      <c r="E8" s="5" t="s">
        <v>1874</v>
      </c>
    </row>
    <row r="9" spans="1:5" ht="11" customHeight="1" x14ac:dyDescent="0.35">
      <c r="A9" s="7" t="s">
        <v>5489</v>
      </c>
      <c r="B9" s="4" t="s">
        <v>522</v>
      </c>
      <c r="C9" s="6"/>
      <c r="D9" s="6"/>
      <c r="E9" s="5" t="s">
        <v>1875</v>
      </c>
    </row>
    <row r="10" spans="1:5" ht="11" customHeight="1" x14ac:dyDescent="0.35">
      <c r="A10" s="7" t="s">
        <v>8381</v>
      </c>
      <c r="B10" s="4" t="s">
        <v>524</v>
      </c>
      <c r="C10" s="6"/>
      <c r="D10" s="6"/>
      <c r="E10" s="5" t="s">
        <v>1876</v>
      </c>
    </row>
    <row r="11" spans="1:5" ht="11" customHeight="1" x14ac:dyDescent="0.35">
      <c r="A11" s="7" t="s">
        <v>8382</v>
      </c>
      <c r="B11" s="4" t="s">
        <v>885</v>
      </c>
      <c r="C11" s="6"/>
      <c r="D11" s="6"/>
      <c r="E11" s="5" t="s">
        <v>1877</v>
      </c>
    </row>
    <row r="12" spans="1:5" ht="11" customHeight="1" x14ac:dyDescent="0.35">
      <c r="A12" s="7" t="s">
        <v>8383</v>
      </c>
      <c r="B12" s="4" t="s">
        <v>526</v>
      </c>
      <c r="C12" s="6"/>
      <c r="D12" s="6"/>
      <c r="E12" s="5" t="s">
        <v>1878</v>
      </c>
    </row>
    <row r="13" spans="1:5" ht="11" customHeight="1" x14ac:dyDescent="0.35">
      <c r="A13" s="7" t="s">
        <v>8384</v>
      </c>
      <c r="B13" s="4" t="s">
        <v>954</v>
      </c>
      <c r="C13" s="6"/>
      <c r="D13" s="6"/>
      <c r="E13" s="5" t="s">
        <v>1879</v>
      </c>
    </row>
    <row r="14" spans="1:5" ht="11" customHeight="1" x14ac:dyDescent="0.35">
      <c r="A14" s="7" t="s">
        <v>8385</v>
      </c>
      <c r="B14" s="4" t="s">
        <v>956</v>
      </c>
      <c r="C14" s="6"/>
      <c r="D14" s="6"/>
      <c r="E14" s="5" t="s">
        <v>1880</v>
      </c>
    </row>
    <row r="15" spans="1:5" ht="11" customHeight="1" x14ac:dyDescent="0.35">
      <c r="A15" s="7" t="s">
        <v>8386</v>
      </c>
      <c r="B15" s="4" t="s">
        <v>960</v>
      </c>
      <c r="C15" s="6"/>
      <c r="D15" s="6"/>
      <c r="E15" s="5" t="s">
        <v>1881</v>
      </c>
    </row>
    <row r="16" spans="1:5" ht="11" customHeight="1" x14ac:dyDescent="0.35">
      <c r="A16" s="7" t="s">
        <v>8387</v>
      </c>
      <c r="B16" s="4" t="s">
        <v>528</v>
      </c>
      <c r="C16" s="6"/>
      <c r="D16" s="6"/>
      <c r="E16" s="5" t="s">
        <v>1882</v>
      </c>
    </row>
    <row r="17" spans="1:5" ht="11" customHeight="1" x14ac:dyDescent="0.35">
      <c r="A17" s="7" t="s">
        <v>8388</v>
      </c>
      <c r="B17" s="4" t="s">
        <v>536</v>
      </c>
      <c r="C17" s="6"/>
      <c r="D17" s="6"/>
      <c r="E17" s="5" t="s">
        <v>1883</v>
      </c>
    </row>
    <row r="18" spans="1:5" ht="11" customHeight="1" x14ac:dyDescent="0.35">
      <c r="A18" s="7" t="s">
        <v>8389</v>
      </c>
      <c r="B18" s="4" t="s">
        <v>794</v>
      </c>
      <c r="C18" s="6"/>
      <c r="D18" s="6"/>
      <c r="E18" s="5" t="s">
        <v>1884</v>
      </c>
    </row>
    <row r="19" spans="1:5" ht="11" customHeight="1" x14ac:dyDescent="0.35">
      <c r="A19" s="7" t="s">
        <v>8390</v>
      </c>
      <c r="B19" s="4" t="s">
        <v>965</v>
      </c>
      <c r="C19" s="6"/>
      <c r="D19" s="6"/>
      <c r="E19" s="5" t="s">
        <v>1885</v>
      </c>
    </row>
    <row r="20" spans="1:5" ht="11" customHeight="1" x14ac:dyDescent="0.35">
      <c r="A20" s="7" t="s">
        <v>3907</v>
      </c>
      <c r="B20" s="4" t="s">
        <v>538</v>
      </c>
      <c r="C20" s="6"/>
      <c r="D20" s="6"/>
      <c r="E20" s="5" t="s">
        <v>1732</v>
      </c>
    </row>
    <row r="21" spans="1:5" ht="11" customHeight="1" x14ac:dyDescent="0.35">
      <c r="A21" s="7" t="s">
        <v>3908</v>
      </c>
      <c r="B21" s="4" t="s">
        <v>540</v>
      </c>
      <c r="C21" s="6"/>
      <c r="D21" s="6"/>
      <c r="E21" s="5" t="s">
        <v>1733</v>
      </c>
    </row>
    <row r="22" spans="1:5" ht="11" customHeight="1" x14ac:dyDescent="0.35">
      <c r="A22" s="7" t="s">
        <v>3909</v>
      </c>
      <c r="B22" s="4" t="s">
        <v>544</v>
      </c>
      <c r="C22" s="6"/>
      <c r="D22" s="6"/>
      <c r="E22" s="5" t="s">
        <v>1734</v>
      </c>
    </row>
    <row r="23" spans="1:5" ht="11" customHeight="1" x14ac:dyDescent="0.35">
      <c r="A23" s="7" t="s">
        <v>3910</v>
      </c>
      <c r="B23" s="4" t="s">
        <v>546</v>
      </c>
      <c r="C23" s="6"/>
      <c r="D23" s="6"/>
      <c r="E23" s="5" t="s">
        <v>1735</v>
      </c>
    </row>
    <row r="24" spans="1:5" ht="11" customHeight="1" x14ac:dyDescent="0.35">
      <c r="B24" s="5" t="s">
        <v>14</v>
      </c>
      <c r="C24" s="5" t="s">
        <v>8391</v>
      </c>
      <c r="D24" s="5" t="s">
        <v>1868</v>
      </c>
    </row>
    <row r="25" spans="1:5" ht="11" customHeight="1" x14ac:dyDescent="0.35">
      <c r="B25" s="5" t="s">
        <v>484</v>
      </c>
      <c r="C25" s="8"/>
      <c r="D25" s="5" t="s">
        <v>5657</v>
      </c>
    </row>
    <row r="26" spans="1:5" ht="11" customHeight="1" x14ac:dyDescent="0.35">
      <c r="B26" s="5" t="s">
        <v>1750</v>
      </c>
      <c r="C26" s="8"/>
      <c r="D26" s="5" t="s">
        <v>1755</v>
      </c>
    </row>
    <row r="27" spans="1:5" ht="11" customHeight="1" x14ac:dyDescent="0.35">
      <c r="B27" s="5" t="s">
        <v>1476</v>
      </c>
      <c r="C27" s="5" t="s">
        <v>3563</v>
      </c>
      <c r="D27" s="8"/>
    </row>
  </sheetData>
  <mergeCells count="3">
    <mergeCell ref="C5:D5"/>
    <mergeCell ref="E6:E7"/>
    <mergeCell ref="C1:C2"/>
  </mergeCells>
  <dataValidations count="1">
    <dataValidation type="custom" allowBlank="1" showErrorMessage="1" errorTitle="Error" error="Data is of incorrect type!" sqref="C8:D23" xr:uid="{00000000-0002-0000-9701-000001000000}">
      <formula1>ISNUMBER(C8)</formula1>
    </dataValidation>
  </dataValidations>
  <hyperlinks>
    <hyperlink ref="A1" location="'Table of Contents'!A1" display="S.28.01.01.02 - Background information" xr:uid="{00000000-0004-0000-9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701-000000000000}">
          <x14:formula1>
            <xm:f>Enumerations!$A$1171:$A$1171</xm:f>
          </x14:formula1>
          <xm:sqref>B3</xm:sqref>
        </x14:dataValidation>
      </x14:dataValidations>
    </ext>
  </extLst>
</worksheet>
</file>

<file path=xl/worksheets/sheet40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801-000000000000}">
  <sheetPr codeName="Sheet409">
    <pageSetUpPr autoPageBreaks="0"/>
  </sheetPr>
  <dimension ref="A1:G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7" width="15" customWidth="1"/>
  </cols>
  <sheetData>
    <row r="1" spans="1:7" ht="12" customHeight="1" x14ac:dyDescent="0.35">
      <c r="A1" s="1" t="s">
        <v>8392</v>
      </c>
    </row>
    <row r="3" spans="1:7" ht="11" customHeight="1" x14ac:dyDescent="0.35">
      <c r="C3" s="3" t="s">
        <v>8393</v>
      </c>
      <c r="D3" s="33" t="s">
        <v>14</v>
      </c>
      <c r="E3" s="33" t="s">
        <v>492</v>
      </c>
      <c r="F3" s="33" t="s">
        <v>1572</v>
      </c>
      <c r="G3" s="33" t="s">
        <v>493</v>
      </c>
    </row>
    <row r="4" spans="1:7" ht="11" customHeight="1" x14ac:dyDescent="0.35">
      <c r="C4" s="4" t="s">
        <v>1554</v>
      </c>
      <c r="D4" s="34"/>
      <c r="E4" s="34"/>
      <c r="F4" s="34"/>
      <c r="G4" s="34"/>
    </row>
    <row r="5" spans="1:7" ht="11" customHeight="1" x14ac:dyDescent="0.35">
      <c r="A5" s="7" t="s">
        <v>8394</v>
      </c>
      <c r="B5" s="9" t="s">
        <v>550</v>
      </c>
      <c r="C5" s="6"/>
      <c r="D5" s="5" t="s">
        <v>4254</v>
      </c>
      <c r="E5" s="5" t="s">
        <v>1798</v>
      </c>
      <c r="F5" s="5" t="s">
        <v>8375</v>
      </c>
      <c r="G5" s="5" t="s">
        <v>495</v>
      </c>
    </row>
  </sheetData>
  <mergeCells count="4">
    <mergeCell ref="F3:F4"/>
    <mergeCell ref="E3:E4"/>
    <mergeCell ref="G3:G4"/>
    <mergeCell ref="D3:D4"/>
  </mergeCells>
  <dataValidations count="1">
    <dataValidation type="custom" allowBlank="1" showErrorMessage="1" errorTitle="Error" error="Data is of incorrect type!" sqref="C5" xr:uid="{00000000-0002-0000-9801-000000000000}">
      <formula1>ISNUMBER(C5)</formula1>
    </dataValidation>
  </dataValidations>
  <hyperlinks>
    <hyperlink ref="A1" location="'Table of Contents'!A1" display="S.28.01.01.03 - Linear formula component for life insurance and reinsurance obligations" xr:uid="{00000000-0004-0000-9801-000000000000}"/>
  </hyperlinks>
  <pageMargins left="0.7" right="0.7" top="0.75" bottom="0.75" header="0.3" footer="0.3"/>
  <pageSetup firstPageNumber="0" orientation="portrait"/>
  <drawing r:id="rId1"/>
  <legacyDrawing r:id="rId2"/>
</worksheet>
</file>

<file path=xl/worksheets/sheet4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901-000000000000}">
  <sheetPr codeName="Sheet410">
    <pageSetUpPr autoPageBreaks="0"/>
  </sheetPr>
  <dimension ref="A1:F13"/>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6" width="15" customWidth="1"/>
  </cols>
  <sheetData>
    <row r="1" spans="1:6" ht="11" customHeight="1" x14ac:dyDescent="0.35">
      <c r="A1" s="1" t="s">
        <v>8395</v>
      </c>
      <c r="C1" s="31" t="s">
        <v>20</v>
      </c>
    </row>
    <row r="2" spans="1:6" x14ac:dyDescent="0.35">
      <c r="C2" s="32"/>
    </row>
    <row r="3" spans="1:6" ht="10" customHeight="1" x14ac:dyDescent="0.35">
      <c r="A3" s="3" t="s">
        <v>2</v>
      </c>
      <c r="B3" s="2"/>
    </row>
    <row r="5" spans="1:6" ht="11" customHeight="1" x14ac:dyDescent="0.35">
      <c r="C5" s="3" t="s">
        <v>8378</v>
      </c>
      <c r="D5" s="3" t="s">
        <v>8396</v>
      </c>
      <c r="E5" s="33" t="s">
        <v>492</v>
      </c>
      <c r="F5" s="33" t="s">
        <v>1572</v>
      </c>
    </row>
    <row r="6" spans="1:6" ht="11" customHeight="1" x14ac:dyDescent="0.35">
      <c r="C6" s="4" t="s">
        <v>1348</v>
      </c>
      <c r="D6" s="4" t="s">
        <v>1276</v>
      </c>
      <c r="E6" s="34"/>
      <c r="F6" s="34"/>
    </row>
    <row r="7" spans="1:6" ht="11" customHeight="1" x14ac:dyDescent="0.35">
      <c r="A7" s="7" t="s">
        <v>8397</v>
      </c>
      <c r="B7" s="4" t="s">
        <v>552</v>
      </c>
      <c r="C7" s="6"/>
      <c r="D7" s="12"/>
      <c r="E7" s="5" t="s">
        <v>8403</v>
      </c>
      <c r="F7" s="5" t="s">
        <v>8402</v>
      </c>
    </row>
    <row r="8" spans="1:6" ht="11" customHeight="1" x14ac:dyDescent="0.35">
      <c r="A8" s="7" t="s">
        <v>8398</v>
      </c>
      <c r="B8" s="4" t="s">
        <v>554</v>
      </c>
      <c r="C8" s="6"/>
      <c r="D8" s="12"/>
      <c r="E8" s="5" t="s">
        <v>8404</v>
      </c>
      <c r="F8" s="5" t="s">
        <v>8402</v>
      </c>
    </row>
    <row r="9" spans="1:6" ht="11" customHeight="1" x14ac:dyDescent="0.35">
      <c r="A9" s="7" t="s">
        <v>8399</v>
      </c>
      <c r="B9" s="4" t="s">
        <v>556</v>
      </c>
      <c r="C9" s="6"/>
      <c r="D9" s="12"/>
      <c r="E9" s="5" t="s">
        <v>497</v>
      </c>
      <c r="F9" s="5" t="s">
        <v>8402</v>
      </c>
    </row>
    <row r="10" spans="1:6" ht="11" customHeight="1" x14ac:dyDescent="0.35">
      <c r="A10" s="7" t="s">
        <v>8400</v>
      </c>
      <c r="B10" s="4" t="s">
        <v>558</v>
      </c>
      <c r="C10" s="6"/>
      <c r="D10" s="12"/>
      <c r="E10" s="5" t="s">
        <v>8405</v>
      </c>
      <c r="F10" s="5" t="s">
        <v>8402</v>
      </c>
    </row>
    <row r="11" spans="1:6" ht="11" customHeight="1" x14ac:dyDescent="0.35">
      <c r="A11" s="7" t="s">
        <v>8401</v>
      </c>
      <c r="B11" s="4" t="s">
        <v>560</v>
      </c>
      <c r="C11" s="12"/>
      <c r="D11" s="6"/>
      <c r="E11" s="5" t="s">
        <v>1798</v>
      </c>
      <c r="F11" s="5" t="s">
        <v>8402</v>
      </c>
    </row>
    <row r="12" spans="1:6" ht="11" customHeight="1" x14ac:dyDescent="0.35">
      <c r="B12" s="5" t="s">
        <v>14</v>
      </c>
      <c r="C12" s="5" t="s">
        <v>8391</v>
      </c>
      <c r="D12" s="5" t="s">
        <v>8406</v>
      </c>
    </row>
    <row r="13" spans="1:6" ht="11" customHeight="1" x14ac:dyDescent="0.35">
      <c r="B13" s="5" t="s">
        <v>1476</v>
      </c>
      <c r="C13" s="5" t="s">
        <v>3563</v>
      </c>
      <c r="D13" s="8"/>
    </row>
  </sheetData>
  <mergeCells count="3">
    <mergeCell ref="C1:C2"/>
    <mergeCell ref="E5:E6"/>
    <mergeCell ref="F5:F6"/>
  </mergeCells>
  <dataValidations count="1">
    <dataValidation type="custom" allowBlank="1" showErrorMessage="1" errorTitle="Error" error="Data is of incorrect type!" sqref="C7:D11" xr:uid="{00000000-0002-0000-9901-000001000000}">
      <formula1>ISNUMBER(C7)</formula1>
    </dataValidation>
  </dataValidations>
  <hyperlinks>
    <hyperlink ref="A1" location="'Table of Contents'!A1" display="S.28.01.01.04 - Total capital at risk for all life (re)insurance obligations" xr:uid="{00000000-0004-0000-9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901-000000000000}">
          <x14:formula1>
            <xm:f>Enumerations!$A$1172:$A$1172</xm:f>
          </x14:formula1>
          <xm:sqref>B3</xm:sqref>
        </x14:dataValidation>
      </x14:dataValidations>
    </ext>
  </extLst>
</worksheet>
</file>

<file path=xl/worksheets/sheet4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A01-000000000000}">
  <sheetPr codeName="Sheet411">
    <pageSetUpPr autoPageBreaks="0"/>
  </sheetPr>
  <dimension ref="A1:E13"/>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5" width="15" customWidth="1"/>
  </cols>
  <sheetData>
    <row r="1" spans="1:5" ht="11" customHeight="1" x14ac:dyDescent="0.35">
      <c r="A1" s="1" t="s">
        <v>8407</v>
      </c>
      <c r="C1" s="31" t="s">
        <v>20</v>
      </c>
    </row>
    <row r="2" spans="1:5" x14ac:dyDescent="0.35">
      <c r="C2" s="32"/>
    </row>
    <row r="3" spans="1:5" ht="10" customHeight="1" x14ac:dyDescent="0.35">
      <c r="A3" s="3" t="s">
        <v>2</v>
      </c>
      <c r="B3" s="2"/>
    </row>
    <row r="5" spans="1:5" ht="11" customHeight="1" x14ac:dyDescent="0.35">
      <c r="C5" s="3" t="s">
        <v>3989</v>
      </c>
      <c r="D5" s="33" t="s">
        <v>14</v>
      </c>
      <c r="E5" s="33" t="s">
        <v>1572</v>
      </c>
    </row>
    <row r="6" spans="1:5" ht="11" customHeight="1" x14ac:dyDescent="0.35">
      <c r="C6" s="4" t="s">
        <v>1278</v>
      </c>
      <c r="D6" s="34"/>
      <c r="E6" s="34"/>
    </row>
    <row r="7" spans="1:5" ht="11" customHeight="1" x14ac:dyDescent="0.35">
      <c r="A7" s="7" t="s">
        <v>8408</v>
      </c>
      <c r="B7" s="4" t="s">
        <v>570</v>
      </c>
      <c r="C7" s="6"/>
      <c r="D7" s="5" t="s">
        <v>4254</v>
      </c>
      <c r="E7" s="5" t="s">
        <v>8375</v>
      </c>
    </row>
    <row r="8" spans="1:5" ht="11" customHeight="1" x14ac:dyDescent="0.35">
      <c r="A8" s="7" t="s">
        <v>4399</v>
      </c>
      <c r="B8" s="4" t="s">
        <v>572</v>
      </c>
      <c r="C8" s="6"/>
      <c r="D8" s="5" t="s">
        <v>4252</v>
      </c>
      <c r="E8" s="5" t="s">
        <v>8413</v>
      </c>
    </row>
    <row r="9" spans="1:5" ht="11" customHeight="1" x14ac:dyDescent="0.35">
      <c r="A9" s="7" t="s">
        <v>8409</v>
      </c>
      <c r="B9" s="4" t="s">
        <v>574</v>
      </c>
      <c r="C9" s="6"/>
      <c r="D9" s="5" t="s">
        <v>4254</v>
      </c>
      <c r="E9" s="5" t="s">
        <v>8414</v>
      </c>
    </row>
    <row r="10" spans="1:5" ht="11" customHeight="1" x14ac:dyDescent="0.35">
      <c r="A10" s="7" t="s">
        <v>8410</v>
      </c>
      <c r="B10" s="4" t="s">
        <v>576</v>
      </c>
      <c r="C10" s="6"/>
      <c r="D10" s="5" t="s">
        <v>4254</v>
      </c>
      <c r="E10" s="5" t="s">
        <v>4538</v>
      </c>
    </row>
    <row r="11" spans="1:5" ht="11" customHeight="1" x14ac:dyDescent="0.35">
      <c r="A11" s="7" t="s">
        <v>8411</v>
      </c>
      <c r="B11" s="4" t="s">
        <v>1417</v>
      </c>
      <c r="C11" s="6"/>
      <c r="D11" s="5" t="s">
        <v>4254</v>
      </c>
      <c r="E11" s="5" t="s">
        <v>8415</v>
      </c>
    </row>
    <row r="12" spans="1:5" ht="11" customHeight="1" x14ac:dyDescent="0.35">
      <c r="A12" s="7" t="s">
        <v>8412</v>
      </c>
      <c r="B12" s="4" t="s">
        <v>1419</v>
      </c>
      <c r="C12" s="6"/>
      <c r="D12" s="5" t="s">
        <v>4254</v>
      </c>
      <c r="E12" s="5" t="s">
        <v>8416</v>
      </c>
    </row>
    <row r="13" spans="1:5" ht="11" customHeight="1" x14ac:dyDescent="0.35">
      <c r="A13" s="7" t="s">
        <v>4247</v>
      </c>
      <c r="B13" s="9" t="s">
        <v>584</v>
      </c>
      <c r="C13" s="6"/>
      <c r="D13" s="5" t="s">
        <v>4254</v>
      </c>
      <c r="E13" s="8"/>
    </row>
  </sheetData>
  <mergeCells count="3">
    <mergeCell ref="E5:E6"/>
    <mergeCell ref="D5:D6"/>
    <mergeCell ref="C1:C2"/>
  </mergeCells>
  <dataValidations count="1">
    <dataValidation type="custom" allowBlank="1" showErrorMessage="1" errorTitle="Error" error="Data is of incorrect type!" sqref="C7:C13" xr:uid="{00000000-0002-0000-9A01-000001000000}">
      <formula1>ISNUMBER(C7)</formula1>
    </dataValidation>
  </dataValidations>
  <hyperlinks>
    <hyperlink ref="A1" location="'Table of Contents'!A1" display="S.28.01.01.05 - Overall MCR calculation" xr:uid="{00000000-0004-0000-9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A01-000000000000}">
          <x14:formula1>
            <xm:f>Enumerations!$A$1173:$A$1173</xm:f>
          </x14:formula1>
          <xm:sqref>B3</xm:sqref>
        </x14:dataValidation>
      </x14:dataValidations>
    </ext>
  </extLst>
</worksheet>
</file>

<file path=xl/worksheets/sheet4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B01-000000000000}">
  <sheetPr codeName="Sheet412">
    <pageSetUpPr autoPageBreaks="0"/>
  </sheetPr>
  <dimension ref="A1:H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8" width="15" customWidth="1"/>
  </cols>
  <sheetData>
    <row r="1" spans="1:8" ht="12" customHeight="1" x14ac:dyDescent="0.35">
      <c r="A1" s="1" t="s">
        <v>8417</v>
      </c>
    </row>
    <row r="3" spans="1:8" ht="11" customHeight="1" x14ac:dyDescent="0.35">
      <c r="C3" s="35" t="s">
        <v>8373</v>
      </c>
      <c r="D3" s="36"/>
    </row>
    <row r="4" spans="1:8" ht="11" customHeight="1" x14ac:dyDescent="0.35">
      <c r="C4" s="3" t="s">
        <v>8418</v>
      </c>
      <c r="D4" s="3" t="s">
        <v>8420</v>
      </c>
    </row>
    <row r="5" spans="1:8" ht="11" customHeight="1" x14ac:dyDescent="0.35">
      <c r="C5" s="3" t="s">
        <v>8419</v>
      </c>
      <c r="D5" s="3" t="s">
        <v>8421</v>
      </c>
      <c r="E5" s="33" t="s">
        <v>14</v>
      </c>
      <c r="F5" s="33" t="s">
        <v>492</v>
      </c>
      <c r="G5" s="33" t="s">
        <v>1572</v>
      </c>
      <c r="H5" s="33" t="s">
        <v>493</v>
      </c>
    </row>
    <row r="6" spans="1:8" ht="11" customHeight="1" x14ac:dyDescent="0.35">
      <c r="C6" s="4" t="s">
        <v>515</v>
      </c>
      <c r="D6" s="4" t="s">
        <v>1332</v>
      </c>
      <c r="E6" s="34"/>
      <c r="F6" s="34"/>
      <c r="G6" s="34"/>
      <c r="H6" s="34"/>
    </row>
    <row r="7" spans="1:8" ht="11" customHeight="1" x14ac:dyDescent="0.35">
      <c r="A7" s="7" t="s">
        <v>8422</v>
      </c>
      <c r="B7" s="4" t="s">
        <v>518</v>
      </c>
      <c r="C7" s="6"/>
      <c r="D7" s="6"/>
      <c r="E7" s="5" t="s">
        <v>4254</v>
      </c>
      <c r="F7" s="5" t="s">
        <v>1529</v>
      </c>
      <c r="G7" s="5" t="s">
        <v>8375</v>
      </c>
      <c r="H7" s="5" t="s">
        <v>495</v>
      </c>
    </row>
    <row r="8" spans="1:8" ht="11" customHeight="1" x14ac:dyDescent="0.35">
      <c r="B8" s="5" t="s">
        <v>8423</v>
      </c>
      <c r="C8" s="5" t="s">
        <v>8424</v>
      </c>
      <c r="D8" s="5" t="s">
        <v>8425</v>
      </c>
    </row>
  </sheetData>
  <mergeCells count="5">
    <mergeCell ref="H5:H6"/>
    <mergeCell ref="C3:D3"/>
    <mergeCell ref="E5:E6"/>
    <mergeCell ref="F5:F6"/>
    <mergeCell ref="G5:G6"/>
  </mergeCells>
  <dataValidations count="1">
    <dataValidation type="custom" allowBlank="1" showErrorMessage="1" errorTitle="Error" error="Data is of incorrect type!" sqref="C7:D7" xr:uid="{00000000-0002-0000-9B01-000000000000}">
      <formula1>ISNUMBER(C7)</formula1>
    </dataValidation>
  </dataValidations>
  <hyperlinks>
    <hyperlink ref="A1" location="'Table of Contents'!A1" display="S.28.02.01.01 - MCR components" xr:uid="{00000000-0004-0000-9B01-000000000000}"/>
  </hyperlinks>
  <pageMargins left="0.7" right="0.7" top="0.75" bottom="0.75" header="0.3" footer="0.3"/>
  <pageSetup firstPageNumber="0" orientation="portrait"/>
  <drawing r:id="rId1"/>
  <legacyDrawing r:id="rId2"/>
</worksheet>
</file>

<file path=xl/worksheets/sheet4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C01-000000000000}">
  <sheetPr codeName="Sheet413">
    <pageSetUpPr autoPageBreaks="0"/>
  </sheetPr>
  <dimension ref="A1:G29"/>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7" width="15" customWidth="1"/>
  </cols>
  <sheetData>
    <row r="1" spans="1:7" ht="11" customHeight="1" x14ac:dyDescent="0.35">
      <c r="A1" s="1" t="s">
        <v>8426</v>
      </c>
      <c r="C1" s="31" t="s">
        <v>20</v>
      </c>
    </row>
    <row r="2" spans="1:7" x14ac:dyDescent="0.35">
      <c r="C2" s="32"/>
    </row>
    <row r="3" spans="1:7" ht="10" customHeight="1" x14ac:dyDescent="0.35">
      <c r="A3" s="3" t="s">
        <v>2</v>
      </c>
      <c r="B3" s="2"/>
    </row>
    <row r="5" spans="1:7" ht="11" customHeight="1" x14ac:dyDescent="0.35">
      <c r="C5" s="35" t="s">
        <v>8377</v>
      </c>
      <c r="D5" s="36"/>
      <c r="E5" s="36"/>
      <c r="F5" s="36"/>
    </row>
    <row r="6" spans="1:7" ht="11" customHeight="1" x14ac:dyDescent="0.35">
      <c r="C6" s="35" t="s">
        <v>8418</v>
      </c>
      <c r="D6" s="36"/>
      <c r="E6" s="35" t="s">
        <v>8420</v>
      </c>
      <c r="F6" s="36"/>
    </row>
    <row r="7" spans="1:7" ht="11" customHeight="1" x14ac:dyDescent="0.35">
      <c r="C7" s="3" t="s">
        <v>8427</v>
      </c>
      <c r="D7" s="3" t="s">
        <v>8379</v>
      </c>
      <c r="E7" s="3" t="s">
        <v>8378</v>
      </c>
      <c r="F7" s="3" t="s">
        <v>8379</v>
      </c>
      <c r="G7" s="33" t="s">
        <v>492</v>
      </c>
    </row>
    <row r="8" spans="1:7" ht="11" customHeight="1" x14ac:dyDescent="0.35">
      <c r="C8" s="4" t="s">
        <v>1339</v>
      </c>
      <c r="D8" s="4" t="s">
        <v>1554</v>
      </c>
      <c r="E8" s="4" t="s">
        <v>1348</v>
      </c>
      <c r="F8" s="4" t="s">
        <v>1276</v>
      </c>
      <c r="G8" s="34"/>
    </row>
    <row r="9" spans="1:7" ht="11" customHeight="1" x14ac:dyDescent="0.35">
      <c r="A9" s="7" t="s">
        <v>8380</v>
      </c>
      <c r="B9" s="4" t="s">
        <v>520</v>
      </c>
      <c r="C9" s="6"/>
      <c r="D9" s="6"/>
      <c r="E9" s="6"/>
      <c r="F9" s="6"/>
      <c r="G9" s="5" t="s">
        <v>1874</v>
      </c>
    </row>
    <row r="10" spans="1:7" ht="11" customHeight="1" x14ac:dyDescent="0.35">
      <c r="A10" s="7" t="s">
        <v>5489</v>
      </c>
      <c r="B10" s="4" t="s">
        <v>522</v>
      </c>
      <c r="C10" s="6"/>
      <c r="D10" s="6"/>
      <c r="E10" s="6"/>
      <c r="F10" s="6"/>
      <c r="G10" s="5" t="s">
        <v>1875</v>
      </c>
    </row>
    <row r="11" spans="1:7" ht="11" customHeight="1" x14ac:dyDescent="0.35">
      <c r="A11" s="7" t="s">
        <v>8381</v>
      </c>
      <c r="B11" s="4" t="s">
        <v>524</v>
      </c>
      <c r="C11" s="6"/>
      <c r="D11" s="6"/>
      <c r="E11" s="6"/>
      <c r="F11" s="6"/>
      <c r="G11" s="5" t="s">
        <v>1876</v>
      </c>
    </row>
    <row r="12" spans="1:7" ht="11" customHeight="1" x14ac:dyDescent="0.35">
      <c r="A12" s="7" t="s">
        <v>8382</v>
      </c>
      <c r="B12" s="4" t="s">
        <v>885</v>
      </c>
      <c r="C12" s="6"/>
      <c r="D12" s="6"/>
      <c r="E12" s="6"/>
      <c r="F12" s="6"/>
      <c r="G12" s="5" t="s">
        <v>1877</v>
      </c>
    </row>
    <row r="13" spans="1:7" ht="11" customHeight="1" x14ac:dyDescent="0.35">
      <c r="A13" s="7" t="s">
        <v>8383</v>
      </c>
      <c r="B13" s="4" t="s">
        <v>526</v>
      </c>
      <c r="C13" s="6"/>
      <c r="D13" s="6"/>
      <c r="E13" s="6"/>
      <c r="F13" s="6"/>
      <c r="G13" s="5" t="s">
        <v>1878</v>
      </c>
    </row>
    <row r="14" spans="1:7" ht="11" customHeight="1" x14ac:dyDescent="0.35">
      <c r="A14" s="7" t="s">
        <v>8384</v>
      </c>
      <c r="B14" s="4" t="s">
        <v>954</v>
      </c>
      <c r="C14" s="6"/>
      <c r="D14" s="6"/>
      <c r="E14" s="6"/>
      <c r="F14" s="6"/>
      <c r="G14" s="5" t="s">
        <v>1879</v>
      </c>
    </row>
    <row r="15" spans="1:7" ht="11" customHeight="1" x14ac:dyDescent="0.35">
      <c r="A15" s="7" t="s">
        <v>8385</v>
      </c>
      <c r="B15" s="4" t="s">
        <v>956</v>
      </c>
      <c r="C15" s="6"/>
      <c r="D15" s="6"/>
      <c r="E15" s="6"/>
      <c r="F15" s="6"/>
      <c r="G15" s="5" t="s">
        <v>1880</v>
      </c>
    </row>
    <row r="16" spans="1:7" ht="11" customHeight="1" x14ac:dyDescent="0.35">
      <c r="A16" s="7" t="s">
        <v>8386</v>
      </c>
      <c r="B16" s="4" t="s">
        <v>960</v>
      </c>
      <c r="C16" s="6"/>
      <c r="D16" s="6"/>
      <c r="E16" s="6"/>
      <c r="F16" s="6"/>
      <c r="G16" s="5" t="s">
        <v>1881</v>
      </c>
    </row>
    <row r="17" spans="1:7" ht="11" customHeight="1" x14ac:dyDescent="0.35">
      <c r="A17" s="7" t="s">
        <v>8387</v>
      </c>
      <c r="B17" s="4" t="s">
        <v>528</v>
      </c>
      <c r="C17" s="6"/>
      <c r="D17" s="6"/>
      <c r="E17" s="6"/>
      <c r="F17" s="6"/>
      <c r="G17" s="5" t="s">
        <v>1882</v>
      </c>
    </row>
    <row r="18" spans="1:7" ht="11" customHeight="1" x14ac:dyDescent="0.35">
      <c r="A18" s="7" t="s">
        <v>8388</v>
      </c>
      <c r="B18" s="4" t="s">
        <v>536</v>
      </c>
      <c r="C18" s="6"/>
      <c r="D18" s="6"/>
      <c r="E18" s="6"/>
      <c r="F18" s="6"/>
      <c r="G18" s="5" t="s">
        <v>1883</v>
      </c>
    </row>
    <row r="19" spans="1:7" ht="11" customHeight="1" x14ac:dyDescent="0.35">
      <c r="A19" s="7" t="s">
        <v>8389</v>
      </c>
      <c r="B19" s="4" t="s">
        <v>794</v>
      </c>
      <c r="C19" s="6"/>
      <c r="D19" s="6"/>
      <c r="E19" s="6"/>
      <c r="F19" s="6"/>
      <c r="G19" s="5" t="s">
        <v>1884</v>
      </c>
    </row>
    <row r="20" spans="1:7" ht="11" customHeight="1" x14ac:dyDescent="0.35">
      <c r="A20" s="7" t="s">
        <v>8390</v>
      </c>
      <c r="B20" s="4" t="s">
        <v>965</v>
      </c>
      <c r="C20" s="6"/>
      <c r="D20" s="6"/>
      <c r="E20" s="6"/>
      <c r="F20" s="6"/>
      <c r="G20" s="5" t="s">
        <v>1885</v>
      </c>
    </row>
    <row r="21" spans="1:7" ht="11" customHeight="1" x14ac:dyDescent="0.35">
      <c r="A21" s="7" t="s">
        <v>3907</v>
      </c>
      <c r="B21" s="4" t="s">
        <v>538</v>
      </c>
      <c r="C21" s="6"/>
      <c r="D21" s="6"/>
      <c r="E21" s="6"/>
      <c r="F21" s="6"/>
      <c r="G21" s="5" t="s">
        <v>1732</v>
      </c>
    </row>
    <row r="22" spans="1:7" ht="11" customHeight="1" x14ac:dyDescent="0.35">
      <c r="A22" s="7" t="s">
        <v>3908</v>
      </c>
      <c r="B22" s="4" t="s">
        <v>540</v>
      </c>
      <c r="C22" s="6"/>
      <c r="D22" s="6"/>
      <c r="E22" s="6"/>
      <c r="F22" s="6"/>
      <c r="G22" s="5" t="s">
        <v>1733</v>
      </c>
    </row>
    <row r="23" spans="1:7" ht="11" customHeight="1" x14ac:dyDescent="0.35">
      <c r="A23" s="7" t="s">
        <v>3909</v>
      </c>
      <c r="B23" s="4" t="s">
        <v>544</v>
      </c>
      <c r="C23" s="6"/>
      <c r="D23" s="6"/>
      <c r="E23" s="6"/>
      <c r="F23" s="6"/>
      <c r="G23" s="5" t="s">
        <v>1734</v>
      </c>
    </row>
    <row r="24" spans="1:7" ht="11" customHeight="1" x14ac:dyDescent="0.35">
      <c r="A24" s="7" t="s">
        <v>3910</v>
      </c>
      <c r="B24" s="4" t="s">
        <v>546</v>
      </c>
      <c r="C24" s="6"/>
      <c r="D24" s="6"/>
      <c r="E24" s="6"/>
      <c r="F24" s="6"/>
      <c r="G24" s="5" t="s">
        <v>1735</v>
      </c>
    </row>
    <row r="25" spans="1:7" ht="11" customHeight="1" x14ac:dyDescent="0.35">
      <c r="B25" s="5" t="s">
        <v>14</v>
      </c>
      <c r="C25" s="5" t="s">
        <v>8428</v>
      </c>
      <c r="D25" s="5" t="s">
        <v>1868</v>
      </c>
      <c r="E25" s="5" t="s">
        <v>8428</v>
      </c>
      <c r="F25" s="5" t="s">
        <v>1868</v>
      </c>
    </row>
    <row r="26" spans="1:7" ht="11" customHeight="1" x14ac:dyDescent="0.35">
      <c r="B26" s="5" t="s">
        <v>484</v>
      </c>
      <c r="C26" s="8"/>
      <c r="D26" s="5" t="s">
        <v>5657</v>
      </c>
      <c r="E26" s="8"/>
      <c r="F26" s="5" t="s">
        <v>5657</v>
      </c>
    </row>
    <row r="27" spans="1:7" ht="11" customHeight="1" x14ac:dyDescent="0.35">
      <c r="B27" s="5" t="s">
        <v>1750</v>
      </c>
      <c r="C27" s="8"/>
      <c r="D27" s="5" t="s">
        <v>1755</v>
      </c>
      <c r="E27" s="8"/>
      <c r="F27" s="5" t="s">
        <v>1755</v>
      </c>
    </row>
    <row r="28" spans="1:7" ht="11" customHeight="1" x14ac:dyDescent="0.35">
      <c r="B28" s="5" t="s">
        <v>8423</v>
      </c>
      <c r="C28" s="5" t="s">
        <v>8424</v>
      </c>
      <c r="D28" s="5" t="s">
        <v>8424</v>
      </c>
      <c r="E28" s="5" t="s">
        <v>8425</v>
      </c>
      <c r="F28" s="5" t="s">
        <v>8425</v>
      </c>
    </row>
    <row r="29" spans="1:7" ht="11" customHeight="1" x14ac:dyDescent="0.35">
      <c r="B29" s="5" t="s">
        <v>1476</v>
      </c>
      <c r="C29" s="5" t="s">
        <v>3563</v>
      </c>
      <c r="D29" s="8"/>
      <c r="E29" s="5" t="s">
        <v>3563</v>
      </c>
      <c r="F29" s="8"/>
    </row>
  </sheetData>
  <mergeCells count="5">
    <mergeCell ref="C6:D6"/>
    <mergeCell ref="C1:C2"/>
    <mergeCell ref="C5:F5"/>
    <mergeCell ref="E6:F6"/>
    <mergeCell ref="G7:G8"/>
  </mergeCells>
  <dataValidations count="1">
    <dataValidation type="custom" allowBlank="1" showErrorMessage="1" errorTitle="Error" error="Data is of incorrect type!" sqref="C9:F24" xr:uid="{00000000-0002-0000-9C01-000001000000}">
      <formula1>ISNUMBER(C9)</formula1>
    </dataValidation>
  </dataValidations>
  <hyperlinks>
    <hyperlink ref="A1" location="'Table of Contents'!A1" display="S.28.02.01.02 - Background information" xr:uid="{00000000-0004-0000-9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C01-000000000000}">
          <x14:formula1>
            <xm:f>Enumerations!$A$1174:$A$1174</xm:f>
          </x14:formula1>
          <xm:sqref>B3</xm:sqref>
        </x14:dataValidation>
      </x14:dataValidations>
    </ext>
  </extLst>
</worksheet>
</file>

<file path=xl/worksheets/sheet4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D01-000000000000}">
  <sheetPr codeName="Sheet414">
    <pageSetUpPr autoPageBreaks="0"/>
  </sheetPr>
  <dimension ref="A1:H7"/>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8" width="15" customWidth="1"/>
  </cols>
  <sheetData>
    <row r="1" spans="1:8" ht="12" customHeight="1" x14ac:dyDescent="0.35">
      <c r="A1" s="1" t="s">
        <v>8429</v>
      </c>
    </row>
    <row r="3" spans="1:8" ht="11" customHeight="1" x14ac:dyDescent="0.35">
      <c r="C3" s="3" t="s">
        <v>8418</v>
      </c>
      <c r="D3" s="3" t="s">
        <v>8420</v>
      </c>
    </row>
    <row r="4" spans="1:8" ht="11" customHeight="1" x14ac:dyDescent="0.35">
      <c r="C4" s="3" t="s">
        <v>8430</v>
      </c>
      <c r="D4" s="3" t="s">
        <v>8431</v>
      </c>
      <c r="E4" s="33" t="s">
        <v>14</v>
      </c>
      <c r="F4" s="33" t="s">
        <v>492</v>
      </c>
      <c r="G4" s="33" t="s">
        <v>1572</v>
      </c>
      <c r="H4" s="33" t="s">
        <v>493</v>
      </c>
    </row>
    <row r="5" spans="1:8" ht="11" customHeight="1" x14ac:dyDescent="0.35">
      <c r="C5" s="4" t="s">
        <v>1278</v>
      </c>
      <c r="D5" s="4" t="s">
        <v>1280</v>
      </c>
      <c r="E5" s="34"/>
      <c r="F5" s="34"/>
      <c r="G5" s="34"/>
      <c r="H5" s="34"/>
    </row>
    <row r="6" spans="1:8" ht="11" customHeight="1" x14ac:dyDescent="0.35">
      <c r="A6" s="7" t="s">
        <v>8432</v>
      </c>
      <c r="B6" s="4" t="s">
        <v>550</v>
      </c>
      <c r="C6" s="6"/>
      <c r="D6" s="6"/>
      <c r="E6" s="5" t="s">
        <v>4254</v>
      </c>
      <c r="F6" s="5" t="s">
        <v>1798</v>
      </c>
      <c r="G6" s="5" t="s">
        <v>8375</v>
      </c>
      <c r="H6" s="5" t="s">
        <v>495</v>
      </c>
    </row>
    <row r="7" spans="1:8" ht="11" customHeight="1" x14ac:dyDescent="0.35">
      <c r="B7" s="5" t="s">
        <v>8423</v>
      </c>
      <c r="C7" s="5" t="s">
        <v>8424</v>
      </c>
      <c r="D7" s="5" t="s">
        <v>8425</v>
      </c>
    </row>
  </sheetData>
  <mergeCells count="4">
    <mergeCell ref="G4:G5"/>
    <mergeCell ref="F4:F5"/>
    <mergeCell ref="H4:H5"/>
    <mergeCell ref="E4:E5"/>
  </mergeCells>
  <dataValidations count="1">
    <dataValidation type="custom" allowBlank="1" showErrorMessage="1" errorTitle="Error" error="Data is of incorrect type!" sqref="C6:D6" xr:uid="{00000000-0002-0000-9D01-000000000000}">
      <formula1>ISNUMBER(C6)</formula1>
    </dataValidation>
  </dataValidations>
  <hyperlinks>
    <hyperlink ref="A1" location="'Table of Contents'!A1" display="S.28.02.01.03 - Linear formula component for life insurance and reinsurance obligations" xr:uid="{00000000-0004-0000-9D01-000000000000}"/>
  </hyperlinks>
  <pageMargins left="0.7" right="0.7" top="0.75" bottom="0.75" header="0.3" footer="0.3"/>
  <pageSetup firstPageNumber="0" orientation="portrait"/>
  <drawing r:id="rId1"/>
  <legacyDrawing r:id="rId2"/>
</worksheet>
</file>

<file path=xl/worksheets/sheet4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E01-000000000000}">
  <sheetPr codeName="Sheet415">
    <pageSetUpPr autoPageBreaks="0"/>
  </sheetPr>
  <dimension ref="A1:H15"/>
  <sheetViews>
    <sheetView showGridLines="0" zoomScale="80" zoomScaleNormal="80" workbookViewId="0">
      <pane xSplit="2" ySplit="7" topLeftCell="C8" activePane="bottomRight" state="frozen"/>
      <selection pane="topRight" activeCell="C1" sqref="C1"/>
      <selection pane="bottomLeft" activeCell="A8" sqref="A8"/>
      <selection pane="bottomRight"/>
    </sheetView>
  </sheetViews>
  <sheetFormatPr defaultRowHeight="14.5" x14ac:dyDescent="0.35"/>
  <cols>
    <col min="1" max="8" width="15" customWidth="1"/>
  </cols>
  <sheetData>
    <row r="1" spans="1:8" ht="11" customHeight="1" x14ac:dyDescent="0.35">
      <c r="A1" s="1" t="s">
        <v>8433</v>
      </c>
      <c r="C1" s="31" t="s">
        <v>20</v>
      </c>
    </row>
    <row r="2" spans="1:8" x14ac:dyDescent="0.35">
      <c r="C2" s="32"/>
    </row>
    <row r="3" spans="1:8" ht="10" customHeight="1" x14ac:dyDescent="0.35">
      <c r="A3" s="3" t="s">
        <v>2</v>
      </c>
      <c r="B3" s="2"/>
    </row>
    <row r="5" spans="1:8" ht="11" customHeight="1" x14ac:dyDescent="0.35">
      <c r="C5" s="35" t="s">
        <v>8418</v>
      </c>
      <c r="D5" s="36"/>
      <c r="E5" s="35" t="s">
        <v>8420</v>
      </c>
      <c r="F5" s="36"/>
    </row>
    <row r="6" spans="1:8" ht="11" customHeight="1" x14ac:dyDescent="0.35">
      <c r="C6" s="3" t="s">
        <v>8378</v>
      </c>
      <c r="D6" s="3" t="s">
        <v>8396</v>
      </c>
      <c r="E6" s="3" t="s">
        <v>8378</v>
      </c>
      <c r="F6" s="3" t="s">
        <v>8396</v>
      </c>
      <c r="G6" s="33" t="s">
        <v>492</v>
      </c>
      <c r="H6" s="33" t="s">
        <v>1572</v>
      </c>
    </row>
    <row r="7" spans="1:8" ht="11" customHeight="1" x14ac:dyDescent="0.35">
      <c r="C7" s="4" t="s">
        <v>1353</v>
      </c>
      <c r="D7" s="4" t="s">
        <v>1588</v>
      </c>
      <c r="E7" s="4" t="s">
        <v>1590</v>
      </c>
      <c r="F7" s="4" t="s">
        <v>1370</v>
      </c>
      <c r="G7" s="34"/>
      <c r="H7" s="34"/>
    </row>
    <row r="8" spans="1:8" ht="11" customHeight="1" x14ac:dyDescent="0.35">
      <c r="A8" s="7" t="s">
        <v>8397</v>
      </c>
      <c r="B8" s="4" t="s">
        <v>552</v>
      </c>
      <c r="C8" s="6"/>
      <c r="D8" s="12"/>
      <c r="E8" s="6"/>
      <c r="F8" s="12"/>
      <c r="G8" s="5" t="s">
        <v>8403</v>
      </c>
      <c r="H8" s="5" t="s">
        <v>8402</v>
      </c>
    </row>
    <row r="9" spans="1:8" ht="11" customHeight="1" x14ac:dyDescent="0.35">
      <c r="A9" s="7" t="s">
        <v>8398</v>
      </c>
      <c r="B9" s="4" t="s">
        <v>554</v>
      </c>
      <c r="C9" s="6"/>
      <c r="D9" s="12"/>
      <c r="E9" s="6"/>
      <c r="F9" s="12"/>
      <c r="G9" s="5" t="s">
        <v>8404</v>
      </c>
      <c r="H9" s="5" t="s">
        <v>8402</v>
      </c>
    </row>
    <row r="10" spans="1:8" ht="11" customHeight="1" x14ac:dyDescent="0.35">
      <c r="A10" s="7" t="s">
        <v>8399</v>
      </c>
      <c r="B10" s="4" t="s">
        <v>556</v>
      </c>
      <c r="C10" s="6"/>
      <c r="D10" s="12"/>
      <c r="E10" s="6"/>
      <c r="F10" s="12"/>
      <c r="G10" s="5" t="s">
        <v>497</v>
      </c>
      <c r="H10" s="5" t="s">
        <v>8402</v>
      </c>
    </row>
    <row r="11" spans="1:8" ht="11" customHeight="1" x14ac:dyDescent="0.35">
      <c r="A11" s="7" t="s">
        <v>8400</v>
      </c>
      <c r="B11" s="4" t="s">
        <v>558</v>
      </c>
      <c r="C11" s="6"/>
      <c r="D11" s="12"/>
      <c r="E11" s="6"/>
      <c r="F11" s="12"/>
      <c r="G11" s="5" t="s">
        <v>8405</v>
      </c>
      <c r="H11" s="5" t="s">
        <v>8402</v>
      </c>
    </row>
    <row r="12" spans="1:8" ht="11" customHeight="1" x14ac:dyDescent="0.35">
      <c r="A12" s="7" t="s">
        <v>8401</v>
      </c>
      <c r="B12" s="4" t="s">
        <v>560</v>
      </c>
      <c r="C12" s="12"/>
      <c r="D12" s="6"/>
      <c r="E12" s="12"/>
      <c r="F12" s="6"/>
      <c r="G12" s="5" t="s">
        <v>1798</v>
      </c>
      <c r="H12" s="5" t="s">
        <v>8402</v>
      </c>
    </row>
    <row r="13" spans="1:8" ht="11" customHeight="1" x14ac:dyDescent="0.35">
      <c r="B13" s="5" t="s">
        <v>14</v>
      </c>
      <c r="C13" s="5" t="s">
        <v>8391</v>
      </c>
      <c r="D13" s="5" t="s">
        <v>8406</v>
      </c>
      <c r="E13" s="5" t="s">
        <v>8391</v>
      </c>
      <c r="F13" s="5" t="s">
        <v>8406</v>
      </c>
    </row>
    <row r="14" spans="1:8" ht="11" customHeight="1" x14ac:dyDescent="0.35">
      <c r="B14" s="5" t="s">
        <v>8423</v>
      </c>
      <c r="C14" s="5" t="s">
        <v>8424</v>
      </c>
      <c r="D14" s="5" t="s">
        <v>8424</v>
      </c>
      <c r="E14" s="5" t="s">
        <v>8425</v>
      </c>
      <c r="F14" s="5" t="s">
        <v>8425</v>
      </c>
    </row>
    <row r="15" spans="1:8" ht="11" customHeight="1" x14ac:dyDescent="0.35">
      <c r="B15" s="5" t="s">
        <v>1476</v>
      </c>
      <c r="C15" s="5" t="s">
        <v>3563</v>
      </c>
      <c r="D15" s="8"/>
      <c r="E15" s="5" t="s">
        <v>3563</v>
      </c>
      <c r="F15" s="8"/>
    </row>
  </sheetData>
  <mergeCells count="5">
    <mergeCell ref="C5:D5"/>
    <mergeCell ref="E5:F5"/>
    <mergeCell ref="H6:H7"/>
    <mergeCell ref="G6:G7"/>
    <mergeCell ref="C1:C2"/>
  </mergeCells>
  <dataValidations count="1">
    <dataValidation type="custom" allowBlank="1" showErrorMessage="1" errorTitle="Error" error="Data is of incorrect type!" sqref="C8:F12" xr:uid="{00000000-0002-0000-9E01-000001000000}">
      <formula1>ISNUMBER(C8)</formula1>
    </dataValidation>
  </dataValidations>
  <hyperlinks>
    <hyperlink ref="A1" location="'Table of Contents'!A1" display="S.28.02.01.04 - Total capital at risk for all life (re)insurance obligations" xr:uid="{00000000-0004-0000-9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E01-000000000000}">
          <x14:formula1>
            <xm:f>Enumerations!$A$1175:$A$1175</xm:f>
          </x14:formula1>
          <xm:sqref>B3</xm:sqref>
        </x14:dataValidation>
      </x14:dataValidations>
    </ext>
  </extLst>
</worksheet>
</file>

<file path=xl/worksheets/sheet4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9F01-000000000000}">
  <sheetPr codeName="Sheet416">
    <pageSetUpPr autoPageBreaks="0"/>
  </sheetPr>
  <dimension ref="A1:E13"/>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5" width="15" customWidth="1"/>
  </cols>
  <sheetData>
    <row r="1" spans="1:5" ht="11" customHeight="1" x14ac:dyDescent="0.35">
      <c r="A1" s="1" t="s">
        <v>8434</v>
      </c>
      <c r="C1" s="31" t="s">
        <v>20</v>
      </c>
    </row>
    <row r="2" spans="1:5" x14ac:dyDescent="0.35">
      <c r="C2" s="32"/>
    </row>
    <row r="3" spans="1:5" ht="10" customHeight="1" x14ac:dyDescent="0.35">
      <c r="A3" s="3" t="s">
        <v>2</v>
      </c>
      <c r="B3" s="2"/>
    </row>
    <row r="5" spans="1:5" ht="11" customHeight="1" x14ac:dyDescent="0.35">
      <c r="C5" s="3" t="s">
        <v>3989</v>
      </c>
      <c r="D5" s="33" t="s">
        <v>14</v>
      </c>
      <c r="E5" s="33" t="s">
        <v>1572</v>
      </c>
    </row>
    <row r="6" spans="1:5" ht="11" customHeight="1" x14ac:dyDescent="0.35">
      <c r="C6" s="4" t="s">
        <v>1818</v>
      </c>
      <c r="D6" s="34"/>
      <c r="E6" s="34"/>
    </row>
    <row r="7" spans="1:5" ht="11" customHeight="1" x14ac:dyDescent="0.35">
      <c r="A7" s="7" t="s">
        <v>8408</v>
      </c>
      <c r="B7" s="4" t="s">
        <v>570</v>
      </c>
      <c r="C7" s="6"/>
      <c r="D7" s="5" t="s">
        <v>4254</v>
      </c>
      <c r="E7" s="5" t="s">
        <v>8375</v>
      </c>
    </row>
    <row r="8" spans="1:5" ht="11" customHeight="1" x14ac:dyDescent="0.35">
      <c r="A8" s="7" t="s">
        <v>4399</v>
      </c>
      <c r="B8" s="4" t="s">
        <v>572</v>
      </c>
      <c r="C8" s="6"/>
      <c r="D8" s="5" t="s">
        <v>4252</v>
      </c>
      <c r="E8" s="5" t="s">
        <v>8413</v>
      </c>
    </row>
    <row r="9" spans="1:5" ht="11" customHeight="1" x14ac:dyDescent="0.35">
      <c r="A9" s="7" t="s">
        <v>8409</v>
      </c>
      <c r="B9" s="4" t="s">
        <v>574</v>
      </c>
      <c r="C9" s="6"/>
      <c r="D9" s="5" t="s">
        <v>4254</v>
      </c>
      <c r="E9" s="5" t="s">
        <v>8414</v>
      </c>
    </row>
    <row r="10" spans="1:5" ht="11" customHeight="1" x14ac:dyDescent="0.35">
      <c r="A10" s="7" t="s">
        <v>8410</v>
      </c>
      <c r="B10" s="4" t="s">
        <v>576</v>
      </c>
      <c r="C10" s="6"/>
      <c r="D10" s="5" t="s">
        <v>4254</v>
      </c>
      <c r="E10" s="5" t="s">
        <v>4538</v>
      </c>
    </row>
    <row r="11" spans="1:5" ht="11" customHeight="1" x14ac:dyDescent="0.35">
      <c r="A11" s="7" t="s">
        <v>8411</v>
      </c>
      <c r="B11" s="4" t="s">
        <v>1417</v>
      </c>
      <c r="C11" s="6"/>
      <c r="D11" s="5" t="s">
        <v>4254</v>
      </c>
      <c r="E11" s="5" t="s">
        <v>8415</v>
      </c>
    </row>
    <row r="12" spans="1:5" ht="11" customHeight="1" x14ac:dyDescent="0.35">
      <c r="A12" s="7" t="s">
        <v>8412</v>
      </c>
      <c r="B12" s="4" t="s">
        <v>1419</v>
      </c>
      <c r="C12" s="6"/>
      <c r="D12" s="5" t="s">
        <v>4254</v>
      </c>
      <c r="E12" s="5" t="s">
        <v>8416</v>
      </c>
    </row>
    <row r="13" spans="1:5" ht="11" customHeight="1" x14ac:dyDescent="0.35">
      <c r="A13" s="7" t="s">
        <v>4247</v>
      </c>
      <c r="B13" s="9" t="s">
        <v>584</v>
      </c>
      <c r="C13" s="6"/>
      <c r="D13" s="5" t="s">
        <v>4254</v>
      </c>
      <c r="E13" s="8"/>
    </row>
  </sheetData>
  <mergeCells count="3">
    <mergeCell ref="D5:D6"/>
    <mergeCell ref="E5:E6"/>
    <mergeCell ref="C1:C2"/>
  </mergeCells>
  <dataValidations count="1">
    <dataValidation type="custom" allowBlank="1" showErrorMessage="1" errorTitle="Error" error="Data is of incorrect type!" sqref="C7:C13" xr:uid="{00000000-0002-0000-9F01-000001000000}">
      <formula1>ISNUMBER(C7)</formula1>
    </dataValidation>
  </dataValidations>
  <hyperlinks>
    <hyperlink ref="A1" location="'Table of Contents'!A1" display="S.28.02.01.05 - Overall MCR calculation" xr:uid="{00000000-0004-0000-9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9F01-000000000000}">
          <x14:formula1>
            <xm:f>Enumerations!$A$1176:$A$1176</xm:f>
          </x14:formula1>
          <xm:sqref>B3</xm:sqref>
        </x14:dataValidation>
      </x14:dataValidations>
    </ext>
  </extLst>
</worksheet>
</file>

<file path=xl/worksheets/sheet4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001-000000000000}">
  <sheetPr codeName="Sheet417">
    <pageSetUpPr autoPageBreaks="0"/>
  </sheetPr>
  <dimension ref="A1:G14"/>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7" width="15" customWidth="1"/>
  </cols>
  <sheetData>
    <row r="1" spans="1:7" ht="11" customHeight="1" x14ac:dyDescent="0.35">
      <c r="A1" s="1" t="s">
        <v>8435</v>
      </c>
      <c r="C1" s="31" t="s">
        <v>20</v>
      </c>
    </row>
    <row r="2" spans="1:7" x14ac:dyDescent="0.35">
      <c r="C2" s="32"/>
    </row>
    <row r="3" spans="1:7" ht="10" customHeight="1" x14ac:dyDescent="0.35">
      <c r="A3" s="3" t="s">
        <v>2</v>
      </c>
      <c r="B3" s="2"/>
    </row>
    <row r="5" spans="1:7" ht="11" customHeight="1" x14ac:dyDescent="0.35">
      <c r="C5" s="3" t="s">
        <v>8418</v>
      </c>
      <c r="D5" s="3" t="s">
        <v>8420</v>
      </c>
      <c r="E5" s="33" t="s">
        <v>14</v>
      </c>
      <c r="F5" s="33" t="s">
        <v>4953</v>
      </c>
      <c r="G5" s="33" t="s">
        <v>1572</v>
      </c>
    </row>
    <row r="6" spans="1:7" ht="11" customHeight="1" x14ac:dyDescent="0.35">
      <c r="C6" s="4" t="s">
        <v>1820</v>
      </c>
      <c r="D6" s="4" t="s">
        <v>1822</v>
      </c>
      <c r="E6" s="34"/>
      <c r="F6" s="34"/>
      <c r="G6" s="34"/>
    </row>
    <row r="7" spans="1:7" ht="11" customHeight="1" x14ac:dyDescent="0.35">
      <c r="A7" s="7" t="s">
        <v>8436</v>
      </c>
      <c r="B7" s="4" t="s">
        <v>596</v>
      </c>
      <c r="C7" s="6"/>
      <c r="D7" s="6"/>
      <c r="E7" s="5" t="s">
        <v>4254</v>
      </c>
      <c r="F7" s="8"/>
      <c r="G7" s="5" t="s">
        <v>8375</v>
      </c>
    </row>
    <row r="8" spans="1:7" ht="11" customHeight="1" x14ac:dyDescent="0.35">
      <c r="A8" s="7" t="s">
        <v>8437</v>
      </c>
      <c r="B8" s="4" t="s">
        <v>598</v>
      </c>
      <c r="C8" s="6"/>
      <c r="D8" s="6"/>
      <c r="E8" s="5" t="s">
        <v>4252</v>
      </c>
      <c r="F8" s="5" t="s">
        <v>4990</v>
      </c>
      <c r="G8" s="8"/>
    </row>
    <row r="9" spans="1:7" ht="11" customHeight="1" x14ac:dyDescent="0.35">
      <c r="A9" s="7" t="s">
        <v>8438</v>
      </c>
      <c r="B9" s="4" t="s">
        <v>600</v>
      </c>
      <c r="C9" s="6"/>
      <c r="D9" s="6"/>
      <c r="E9" s="5" t="s">
        <v>4254</v>
      </c>
      <c r="F9" s="8"/>
      <c r="G9" s="5" t="s">
        <v>8414</v>
      </c>
    </row>
    <row r="10" spans="1:7" ht="11" customHeight="1" x14ac:dyDescent="0.35">
      <c r="A10" s="7" t="s">
        <v>8439</v>
      </c>
      <c r="B10" s="4" t="s">
        <v>602</v>
      </c>
      <c r="C10" s="6"/>
      <c r="D10" s="6"/>
      <c r="E10" s="5" t="s">
        <v>4254</v>
      </c>
      <c r="F10" s="8"/>
      <c r="G10" s="5" t="s">
        <v>4538</v>
      </c>
    </row>
    <row r="11" spans="1:7" ht="11" customHeight="1" x14ac:dyDescent="0.35">
      <c r="A11" s="7" t="s">
        <v>8440</v>
      </c>
      <c r="B11" s="4" t="s">
        <v>604</v>
      </c>
      <c r="C11" s="6"/>
      <c r="D11" s="6"/>
      <c r="E11" s="5" t="s">
        <v>4254</v>
      </c>
      <c r="F11" s="8"/>
      <c r="G11" s="5" t="s">
        <v>8415</v>
      </c>
    </row>
    <row r="12" spans="1:7" ht="11" customHeight="1" x14ac:dyDescent="0.35">
      <c r="A12" s="7" t="s">
        <v>8441</v>
      </c>
      <c r="B12" s="4" t="s">
        <v>606</v>
      </c>
      <c r="C12" s="6"/>
      <c r="D12" s="6"/>
      <c r="E12" s="5" t="s">
        <v>4254</v>
      </c>
      <c r="F12" s="8"/>
      <c r="G12" s="5" t="s">
        <v>8443</v>
      </c>
    </row>
    <row r="13" spans="1:7" ht="11" customHeight="1" x14ac:dyDescent="0.35">
      <c r="A13" s="7" t="s">
        <v>8442</v>
      </c>
      <c r="B13" s="4" t="s">
        <v>608</v>
      </c>
      <c r="C13" s="6"/>
      <c r="D13" s="6"/>
      <c r="E13" s="5" t="s">
        <v>4254</v>
      </c>
      <c r="F13" s="8"/>
      <c r="G13" s="8"/>
    </row>
    <row r="14" spans="1:7" ht="11" customHeight="1" x14ac:dyDescent="0.35">
      <c r="B14" s="5" t="s">
        <v>8423</v>
      </c>
      <c r="C14" s="5" t="s">
        <v>8424</v>
      </c>
      <c r="D14" s="5" t="s">
        <v>8425</v>
      </c>
    </row>
  </sheetData>
  <mergeCells count="4">
    <mergeCell ref="G5:G6"/>
    <mergeCell ref="F5:F6"/>
    <mergeCell ref="C1:C2"/>
    <mergeCell ref="E5:E6"/>
  </mergeCells>
  <dataValidations count="1">
    <dataValidation type="custom" allowBlank="1" showErrorMessage="1" errorTitle="Error" error="Data is of incorrect type!" sqref="C7:D13" xr:uid="{00000000-0002-0000-A001-000001000000}">
      <formula1>ISNUMBER(C7)</formula1>
    </dataValidation>
  </dataValidations>
  <hyperlinks>
    <hyperlink ref="A1" location="'Table of Contents'!A1" display="S.28.02.01.06 - Notional non-life and life MCR calculation" xr:uid="{00000000-0004-0000-A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001-000000000000}">
          <x14:formula1>
            <xm:f>Enumerations!$A$1177:$A$1177</xm:f>
          </x14:formula1>
          <xm:sqref>B3</xm:sqref>
        </x14:dataValidation>
      </x14:dataValidations>
    </ext>
  </extLst>
</worksheet>
</file>

<file path=xl/worksheets/sheet4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101-000000000000}">
  <sheetPr codeName="Sheet418">
    <pageSetUpPr autoPageBreaks="0"/>
  </sheetPr>
  <dimension ref="A1:AJ8"/>
  <sheetViews>
    <sheetView showGridLines="0" zoomScale="80" zoomScaleNormal="80" workbookViewId="0">
      <pane xSplit="5" ySplit="6" topLeftCell="F7" activePane="bottomRight" state="frozen"/>
      <selection pane="topRight" activeCell="F1" sqref="F1"/>
      <selection pane="bottomLeft" activeCell="A7" sqref="A7"/>
      <selection pane="bottomRight"/>
    </sheetView>
  </sheetViews>
  <sheetFormatPr defaultRowHeight="14.5" x14ac:dyDescent="0.35"/>
  <cols>
    <col min="1" max="36" width="15" customWidth="1"/>
  </cols>
  <sheetData>
    <row r="1" spans="1:36" ht="11" customHeight="1" x14ac:dyDescent="0.35">
      <c r="A1" s="1" t="s">
        <v>8444</v>
      </c>
      <c r="C1" s="31" t="s">
        <v>20</v>
      </c>
    </row>
    <row r="2" spans="1:36" x14ac:dyDescent="0.35">
      <c r="C2" s="32"/>
    </row>
    <row r="3" spans="1:36" ht="10" customHeight="1" x14ac:dyDescent="0.35">
      <c r="A3" s="3" t="s">
        <v>2</v>
      </c>
      <c r="B3" s="2"/>
    </row>
    <row r="5" spans="1:36" ht="11" customHeight="1" x14ac:dyDescent="0.35">
      <c r="F5" s="3" t="s">
        <v>8446</v>
      </c>
      <c r="G5" s="3" t="s">
        <v>8447</v>
      </c>
      <c r="H5" s="3" t="s">
        <v>8448</v>
      </c>
      <c r="I5" s="3" t="s">
        <v>8449</v>
      </c>
      <c r="J5" s="3" t="s">
        <v>8450</v>
      </c>
      <c r="K5" s="3" t="s">
        <v>8451</v>
      </c>
      <c r="L5" s="3" t="s">
        <v>8452</v>
      </c>
      <c r="M5" s="3" t="s">
        <v>5</v>
      </c>
      <c r="N5" s="3" t="s">
        <v>8453</v>
      </c>
      <c r="O5" s="3" t="s">
        <v>8454</v>
      </c>
      <c r="P5" s="3" t="s">
        <v>8455</v>
      </c>
      <c r="Q5" s="3" t="s">
        <v>8456</v>
      </c>
      <c r="R5" s="3" t="s">
        <v>8457</v>
      </c>
      <c r="S5" s="3" t="s">
        <v>8458</v>
      </c>
      <c r="T5" s="3" t="s">
        <v>8459</v>
      </c>
      <c r="U5" s="3" t="s">
        <v>8460</v>
      </c>
      <c r="V5" s="3" t="s">
        <v>8461</v>
      </c>
      <c r="W5" s="3" t="s">
        <v>8462</v>
      </c>
      <c r="X5" s="3" t="s">
        <v>8463</v>
      </c>
      <c r="Y5" s="3" t="s">
        <v>8464</v>
      </c>
      <c r="Z5" s="3" t="s">
        <v>8465</v>
      </c>
      <c r="AA5" s="3" t="s">
        <v>8466</v>
      </c>
      <c r="AB5" s="3" t="s">
        <v>8467</v>
      </c>
      <c r="AC5" s="3" t="s">
        <v>8468</v>
      </c>
      <c r="AD5" s="3" t="s">
        <v>8469</v>
      </c>
      <c r="AE5" s="3" t="s">
        <v>8470</v>
      </c>
      <c r="AF5" s="3" t="s">
        <v>8471</v>
      </c>
      <c r="AG5" s="3" t="s">
        <v>8472</v>
      </c>
      <c r="AH5" s="3" t="s">
        <v>8473</v>
      </c>
      <c r="AI5" s="3" t="s">
        <v>8474</v>
      </c>
      <c r="AJ5" s="3" t="s">
        <v>8475</v>
      </c>
    </row>
    <row r="6" spans="1:36" ht="15" customHeight="1" x14ac:dyDescent="0.35">
      <c r="A6" s="3" t="s">
        <v>8476</v>
      </c>
      <c r="B6" s="3" t="s">
        <v>8477</v>
      </c>
      <c r="C6" s="3" t="s">
        <v>8478</v>
      </c>
      <c r="D6" s="3" t="s">
        <v>8479</v>
      </c>
      <c r="E6" s="3" t="s">
        <v>8480</v>
      </c>
      <c r="F6" s="4" t="s">
        <v>1348</v>
      </c>
      <c r="G6" s="4" t="s">
        <v>1276</v>
      </c>
      <c r="H6" s="4" t="s">
        <v>1280</v>
      </c>
      <c r="I6" s="4" t="s">
        <v>1353</v>
      </c>
      <c r="J6" s="4" t="s">
        <v>1588</v>
      </c>
      <c r="K6" s="4" t="s">
        <v>1590</v>
      </c>
      <c r="L6" s="4" t="s">
        <v>1370</v>
      </c>
      <c r="M6" s="4" t="s">
        <v>1818</v>
      </c>
      <c r="N6" s="4" t="s">
        <v>1820</v>
      </c>
      <c r="O6" s="4" t="s">
        <v>1822</v>
      </c>
      <c r="P6" s="4" t="s">
        <v>1824</v>
      </c>
      <c r="Q6" s="4" t="s">
        <v>1966</v>
      </c>
      <c r="R6" s="4" t="s">
        <v>1967</v>
      </c>
      <c r="S6" s="4" t="s">
        <v>2007</v>
      </c>
      <c r="T6" s="4" t="s">
        <v>1826</v>
      </c>
      <c r="U6" s="4" t="s">
        <v>1890</v>
      </c>
      <c r="V6" s="4" t="s">
        <v>1892</v>
      </c>
      <c r="W6" s="4" t="s">
        <v>1894</v>
      </c>
      <c r="X6" s="4" t="s">
        <v>1896</v>
      </c>
      <c r="Y6" s="4" t="s">
        <v>3586</v>
      </c>
      <c r="Z6" s="4" t="s">
        <v>1898</v>
      </c>
      <c r="AA6" s="4" t="s">
        <v>1900</v>
      </c>
      <c r="AB6" s="4" t="s">
        <v>2041</v>
      </c>
      <c r="AC6" s="4" t="s">
        <v>2043</v>
      </c>
      <c r="AD6" s="4" t="s">
        <v>2045</v>
      </c>
      <c r="AE6" s="4" t="s">
        <v>2047</v>
      </c>
      <c r="AF6" s="4" t="s">
        <v>3217</v>
      </c>
      <c r="AG6" s="4" t="s">
        <v>3219</v>
      </c>
      <c r="AH6" s="4" t="s">
        <v>4022</v>
      </c>
      <c r="AI6" s="4" t="s">
        <v>3394</v>
      </c>
      <c r="AJ6" s="4" t="s">
        <v>4023</v>
      </c>
    </row>
    <row r="7" spans="1:36" ht="15" customHeight="1" x14ac:dyDescent="0.35">
      <c r="A7" s="2"/>
      <c r="B7" s="2"/>
      <c r="C7" s="2"/>
      <c r="D7" s="2"/>
      <c r="E7" s="2"/>
      <c r="F7" s="6"/>
      <c r="G7" s="6"/>
      <c r="H7" s="6"/>
      <c r="I7" s="6"/>
      <c r="J7" s="6"/>
      <c r="K7" s="6"/>
      <c r="L7" s="6"/>
      <c r="M7" s="6"/>
      <c r="N7" s="6"/>
      <c r="O7" s="6"/>
      <c r="P7" s="6"/>
      <c r="Q7" s="6"/>
      <c r="R7" s="6"/>
      <c r="S7" s="6"/>
      <c r="T7" s="6"/>
      <c r="U7" s="6"/>
      <c r="V7" s="6"/>
      <c r="W7" s="6"/>
      <c r="X7" s="6"/>
      <c r="Y7" s="6"/>
      <c r="Z7" s="6"/>
      <c r="AA7" s="6"/>
      <c r="AB7" s="6"/>
      <c r="AC7" s="6"/>
      <c r="AD7" s="6"/>
      <c r="AE7" s="6"/>
      <c r="AF7" s="6"/>
      <c r="AG7" s="6"/>
      <c r="AH7" s="6"/>
      <c r="AI7" s="6"/>
      <c r="AJ7" s="6"/>
    </row>
    <row r="8" spans="1:36" ht="11" customHeight="1" x14ac:dyDescent="0.35">
      <c r="E8" s="5" t="s">
        <v>14</v>
      </c>
      <c r="F8" s="5" t="s">
        <v>8482</v>
      </c>
      <c r="G8" s="5" t="s">
        <v>8483</v>
      </c>
      <c r="H8" s="5" t="s">
        <v>8484</v>
      </c>
      <c r="I8" s="5" t="s">
        <v>8485</v>
      </c>
      <c r="J8" s="5" t="s">
        <v>8486</v>
      </c>
      <c r="K8" s="5" t="s">
        <v>3452</v>
      </c>
      <c r="L8" s="5" t="s">
        <v>3453</v>
      </c>
      <c r="M8" s="5" t="s">
        <v>8510</v>
      </c>
      <c r="N8" s="5" t="s">
        <v>8487</v>
      </c>
      <c r="O8" s="5" t="s">
        <v>8488</v>
      </c>
      <c r="P8" s="5" t="s">
        <v>8489</v>
      </c>
      <c r="Q8" s="5" t="s">
        <v>8490</v>
      </c>
      <c r="R8" s="5" t="s">
        <v>8491</v>
      </c>
      <c r="S8" s="5" t="s">
        <v>8492</v>
      </c>
      <c r="T8" s="5" t="s">
        <v>8493</v>
      </c>
      <c r="U8" s="5" t="s">
        <v>8494</v>
      </c>
      <c r="V8" s="5" t="s">
        <v>8495</v>
      </c>
      <c r="W8" s="5" t="s">
        <v>8496</v>
      </c>
      <c r="X8" s="5" t="s">
        <v>8497</v>
      </c>
      <c r="Y8" s="5" t="s">
        <v>8498</v>
      </c>
      <c r="Z8" s="5" t="s">
        <v>8499</v>
      </c>
      <c r="AA8" s="5" t="s">
        <v>8500</v>
      </c>
      <c r="AB8" s="5" t="s">
        <v>8501</v>
      </c>
      <c r="AC8" s="5" t="s">
        <v>8502</v>
      </c>
      <c r="AD8" s="5" t="s">
        <v>8503</v>
      </c>
      <c r="AE8" s="5" t="s">
        <v>8504</v>
      </c>
      <c r="AF8" s="5" t="s">
        <v>8505</v>
      </c>
      <c r="AG8" s="5" t="s">
        <v>8506</v>
      </c>
      <c r="AH8" s="5" t="s">
        <v>8507</v>
      </c>
      <c r="AI8" s="5" t="s">
        <v>8508</v>
      </c>
      <c r="AJ8" s="5" t="s">
        <v>8509</v>
      </c>
    </row>
  </sheetData>
  <mergeCells count="1">
    <mergeCell ref="C1:C2"/>
  </mergeCells>
  <dataValidations count="3">
    <dataValidation type="custom" allowBlank="1" showErrorMessage="1" errorTitle="Error" error="Data is of incorrect type!" sqref="AB7:AC7 O7:Y7 AF7:AJ7" xr:uid="{00000000-0002-0000-A101-000002000000}">
      <formula1>ISNUMBER(O7)</formula1>
    </dataValidation>
    <dataValidation type="custom" allowBlank="1" showErrorMessage="1" errorTitle="Error" error="Data is of incorrect type!" sqref="F7 Z7" xr:uid="{00000000-0002-0000-A101-000006000000}">
      <formula1>MOD(F7,1)=0</formula1>
    </dataValidation>
    <dataValidation type="custom" allowBlank="1" showErrorMessage="1" errorTitle="Error" error="Data is of incorrect type!" sqref="K7:L7" xr:uid="{00000000-0002-0000-A101-000009000000}">
      <formula1>ISNUMBER(DATEVALUE(TEXT(K7, "dd/mm/yyyy")))</formula1>
    </dataValidation>
  </dataValidations>
  <hyperlinks>
    <hyperlink ref="A1" location="'Table of Contents'!A1" display="S.30.03.01.01 - Outgoing Reinsurance Program basic data" xr:uid="{00000000-0004-0000-A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A101-000000000000}">
          <x14:formula1>
            <xm:f>Enumerations!$A$1178:$A$1178</xm:f>
          </x14:formula1>
          <xm:sqref>B3</xm:sqref>
        </x14:dataValidation>
        <x14:dataValidation type="list" allowBlank="1" showErrorMessage="1" errorTitle="Error" error="Data is of incorrect type!" xr:uid="{00000000-0002-0000-A101-000001000000}">
          <x14:formula1>
            <xm:f>Enumerations!$A$1179:$AK$1179</xm:f>
          </x14:formula1>
          <xm:sqref>E7</xm:sqref>
        </x14:dataValidation>
        <x14:dataValidation type="list" allowBlank="1" showErrorMessage="1" errorTitle="Error" error="Data is of incorrect type!" xr:uid="{00000000-0002-0000-A101-000007000000}">
          <x14:formula1>
            <xm:f>Enumerations!$A$1180:$B$1180</xm:f>
          </x14:formula1>
          <xm:sqref>G7</xm:sqref>
        </x14:dataValidation>
        <x14:dataValidation type="list" allowBlank="1" showErrorMessage="1" errorTitle="Error" error="Data is of incorrect type!" xr:uid="{00000000-0002-0000-A101-000008000000}">
          <x14:formula1>
            <xm:f>Enumerations!$A$1181:$N$1181</xm:f>
          </x14:formula1>
          <xm:sqref>I7</xm:sqref>
        </x14:dataValidation>
        <x14:dataValidation type="list" allowBlank="1" showErrorMessage="1" errorTitle="Error" error="Data is of incorrect type!" xr:uid="{00000000-0002-0000-A101-00000B000000}">
          <x14:formula1>
            <xm:f>Enumerations!$A$1182:$GL$1182</xm:f>
          </x14:formula1>
          <xm:sqref>M7</xm:sqref>
        </x14:dataValidation>
        <x14:dataValidation type="list" allowBlank="1" showErrorMessage="1" errorTitle="Error" error="Data is of incorrect type!" xr:uid="{00000000-0002-0000-A101-00000C000000}">
          <x14:formula1>
            <xm:f>Enumerations!$A$1183:$E$1183</xm:f>
          </x14:formula1>
          <xm:sqref>N7</xm:sqref>
        </x14:dataValidation>
        <x14:dataValidation type="list" allowBlank="1" showErrorMessage="1" errorTitle="Error" error="Data is of incorrect type!" xr:uid="{00000000-0002-0000-A101-00001B000000}">
          <x14:formula1>
            <xm:f>Enumerations!$A$1184:$B$1184</xm:f>
          </x14:formula1>
          <xm:sqref>AD7</xm:sqref>
        </x14:dataValidation>
        <x14:dataValidation type="list" allowBlank="1" showErrorMessage="1" errorTitle="Error" error="Data is of incorrect type!" xr:uid="{00000000-0002-0000-A101-00001C000000}">
          <x14:formula1>
            <xm:f>Enumerations!$A$1185:$B$1185</xm:f>
          </x14:formula1>
          <xm:sqref>AE7</xm:sqref>
        </x14:dataValidation>
      </x14:dataValidations>
    </ext>
  </extLst>
</worksheet>
</file>

<file path=xl/worksheets/sheet4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201-000000000000}">
  <sheetPr codeName="Sheet419">
    <pageSetUpPr autoPageBreaks="0"/>
  </sheetPr>
  <dimension ref="A1:N8"/>
  <sheetViews>
    <sheetView showGridLines="0" zoomScale="80" zoomScaleNormal="80" workbookViewId="0">
      <pane xSplit="7" ySplit="6" topLeftCell="H7" activePane="bottomRight" state="frozen"/>
      <selection pane="topRight" activeCell="H1" sqref="H1"/>
      <selection pane="bottomLeft" activeCell="A7" sqref="A7"/>
      <selection pane="bottomRight"/>
    </sheetView>
  </sheetViews>
  <sheetFormatPr defaultRowHeight="14.5" x14ac:dyDescent="0.35"/>
  <cols>
    <col min="1" max="14" width="15" customWidth="1"/>
  </cols>
  <sheetData>
    <row r="1" spans="1:14" ht="11" customHeight="1" x14ac:dyDescent="0.35">
      <c r="A1" s="1" t="s">
        <v>8536</v>
      </c>
      <c r="C1" s="31" t="s">
        <v>20</v>
      </c>
    </row>
    <row r="2" spans="1:14" x14ac:dyDescent="0.35">
      <c r="C2" s="32"/>
    </row>
    <row r="3" spans="1:14" ht="10" customHeight="1" x14ac:dyDescent="0.35">
      <c r="A3" s="3" t="s">
        <v>2</v>
      </c>
      <c r="B3" s="2"/>
    </row>
    <row r="5" spans="1:14" ht="11" customHeight="1" x14ac:dyDescent="0.35">
      <c r="H5" s="3" t="s">
        <v>8537</v>
      </c>
      <c r="I5" s="3" t="s">
        <v>8538</v>
      </c>
      <c r="J5" s="3" t="s">
        <v>8539</v>
      </c>
      <c r="K5" s="3" t="s">
        <v>8540</v>
      </c>
      <c r="L5" s="3" t="s">
        <v>8541</v>
      </c>
      <c r="M5" s="3" t="s">
        <v>8542</v>
      </c>
      <c r="N5" s="3" t="s">
        <v>8543</v>
      </c>
    </row>
    <row r="6" spans="1:14" ht="15" customHeight="1" x14ac:dyDescent="0.35">
      <c r="A6" s="3" t="s">
        <v>1968</v>
      </c>
      <c r="B6" s="3" t="s">
        <v>8476</v>
      </c>
      <c r="C6" s="3" t="s">
        <v>8477</v>
      </c>
      <c r="D6" s="3" t="s">
        <v>8478</v>
      </c>
      <c r="E6" s="3" t="s">
        <v>8479</v>
      </c>
      <c r="F6" s="3" t="s">
        <v>8544</v>
      </c>
      <c r="G6" s="3" t="s">
        <v>8545</v>
      </c>
      <c r="H6" s="4" t="s">
        <v>1588</v>
      </c>
      <c r="I6" s="4" t="s">
        <v>1590</v>
      </c>
      <c r="J6" s="4" t="s">
        <v>1370</v>
      </c>
      <c r="K6" s="4" t="s">
        <v>1818</v>
      </c>
      <c r="L6" s="4" t="s">
        <v>1824</v>
      </c>
      <c r="M6" s="4" t="s">
        <v>1966</v>
      </c>
      <c r="N6" s="4" t="s">
        <v>2033</v>
      </c>
    </row>
    <row r="7" spans="1:14" ht="15" customHeight="1" x14ac:dyDescent="0.35">
      <c r="A7" s="2"/>
      <c r="B7" s="2"/>
      <c r="C7" s="2"/>
      <c r="D7" s="2"/>
      <c r="E7" s="2"/>
      <c r="F7" s="2"/>
      <c r="G7" s="2"/>
      <c r="H7" s="6"/>
      <c r="I7" s="6"/>
      <c r="J7" s="6"/>
      <c r="K7" s="6"/>
      <c r="L7" s="6"/>
      <c r="M7" s="6"/>
      <c r="N7" s="6"/>
    </row>
    <row r="8" spans="1:14" ht="11" customHeight="1" x14ac:dyDescent="0.35">
      <c r="G8" s="5" t="s">
        <v>14</v>
      </c>
      <c r="H8" s="5" t="s">
        <v>8546</v>
      </c>
      <c r="I8" s="5" t="s">
        <v>8496</v>
      </c>
      <c r="J8" s="5" t="s">
        <v>8547</v>
      </c>
      <c r="K8" s="5" t="s">
        <v>8548</v>
      </c>
      <c r="L8" s="5" t="s">
        <v>8489</v>
      </c>
      <c r="M8" s="5" t="s">
        <v>8549</v>
      </c>
      <c r="N8" s="5" t="s">
        <v>8550</v>
      </c>
    </row>
  </sheetData>
  <mergeCells count="1">
    <mergeCell ref="C1:C2"/>
  </mergeCells>
  <dataValidations count="1">
    <dataValidation type="custom" allowBlank="1" showErrorMessage="1" errorTitle="Error" error="Data is of incorrect type!" sqref="L7 H7:I7" xr:uid="{00000000-0002-0000-A201-000001000000}">
      <formula1>ISNUMBER(H7)</formula1>
    </dataValidation>
  </dataValidations>
  <hyperlinks>
    <hyperlink ref="A1" location="'Table of Contents'!A1" display="S.30.04.01.01 - Outgoing Reinsurance Program shares data" xr:uid="{00000000-0004-0000-A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A201-000000000000}">
          <x14:formula1>
            <xm:f>Enumerations!$A$1186:$A$1186</xm:f>
          </x14:formula1>
          <xm:sqref>B3</xm:sqref>
        </x14:dataValidation>
        <x14:dataValidation type="list" allowBlank="1" showErrorMessage="1" errorTitle="Error" error="Data is of incorrect type!" xr:uid="{00000000-0002-0000-A201-000003000000}">
          <x14:formula1>
            <xm:f>Enumerations!$A$1187:$E$1187</xm:f>
          </x14:formula1>
          <xm:sqref>J7</xm:sqref>
        </x14:dataValidation>
      </x14:dataValidations>
    </ext>
  </extLst>
</worksheet>
</file>

<file path=xl/worksheets/sheet4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301-000000000000}">
  <sheetPr codeName="Sheet420">
    <pageSetUpPr autoPageBreaks="0"/>
  </sheetPr>
  <dimension ref="A1:H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8" width="15" customWidth="1"/>
  </cols>
  <sheetData>
    <row r="1" spans="1:8" ht="11" customHeight="1" x14ac:dyDescent="0.35">
      <c r="A1" s="1" t="s">
        <v>8555</v>
      </c>
      <c r="C1" s="31" t="s">
        <v>20</v>
      </c>
    </row>
    <row r="2" spans="1:8" x14ac:dyDescent="0.35">
      <c r="C2" s="32"/>
    </row>
    <row r="3" spans="1:8" ht="10" customHeight="1" x14ac:dyDescent="0.35">
      <c r="A3" s="3" t="s">
        <v>2</v>
      </c>
      <c r="B3" s="2"/>
    </row>
    <row r="5" spans="1:8" ht="11" customHeight="1" x14ac:dyDescent="0.35">
      <c r="B5" s="3" t="s">
        <v>8556</v>
      </c>
      <c r="C5" s="3" t="s">
        <v>8557</v>
      </c>
      <c r="D5" s="3" t="s">
        <v>8558</v>
      </c>
      <c r="E5" s="3" t="s">
        <v>8559</v>
      </c>
      <c r="F5" s="3" t="s">
        <v>2034</v>
      </c>
      <c r="G5" s="3" t="s">
        <v>2036</v>
      </c>
      <c r="H5" s="3" t="s">
        <v>2038</v>
      </c>
    </row>
    <row r="6" spans="1:8" ht="15" customHeight="1" x14ac:dyDescent="0.35">
      <c r="A6" s="3" t="s">
        <v>8560</v>
      </c>
      <c r="B6" s="4" t="s">
        <v>1826</v>
      </c>
      <c r="C6" s="4" t="s">
        <v>1890</v>
      </c>
      <c r="D6" s="4" t="s">
        <v>1892</v>
      </c>
      <c r="E6" s="4" t="s">
        <v>1894</v>
      </c>
      <c r="F6" s="4" t="s">
        <v>1896</v>
      </c>
      <c r="G6" s="4" t="s">
        <v>1898</v>
      </c>
      <c r="H6" s="4" t="s">
        <v>1900</v>
      </c>
    </row>
    <row r="7" spans="1:8" ht="15" customHeight="1" x14ac:dyDescent="0.35">
      <c r="A7" s="2"/>
      <c r="B7" s="6"/>
      <c r="C7" s="6"/>
      <c r="D7" s="6"/>
      <c r="E7" s="6"/>
      <c r="F7" s="6"/>
      <c r="G7" s="6"/>
      <c r="H7" s="6"/>
    </row>
    <row r="8" spans="1:8" ht="11" customHeight="1" x14ac:dyDescent="0.35">
      <c r="A8" s="5" t="s">
        <v>14</v>
      </c>
      <c r="B8" s="5" t="s">
        <v>8561</v>
      </c>
      <c r="C8" s="5" t="s">
        <v>8562</v>
      </c>
      <c r="D8" s="5" t="s">
        <v>4796</v>
      </c>
      <c r="E8" s="5" t="s">
        <v>2064</v>
      </c>
      <c r="F8" s="5" t="s">
        <v>3402</v>
      </c>
      <c r="G8" s="5" t="s">
        <v>3403</v>
      </c>
      <c r="H8" s="5" t="s">
        <v>2067</v>
      </c>
    </row>
  </sheetData>
  <mergeCells count="1">
    <mergeCell ref="C1:C2"/>
  </mergeCells>
  <hyperlinks>
    <hyperlink ref="A1" location="'Table of Contents'!A1" display="S.30.04.01.02 - Information on reinsurers" xr:uid="{00000000-0004-0000-A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A301-000000000000}">
          <x14:formula1>
            <xm:f>Enumerations!$A$1188:$A$1188</xm:f>
          </x14:formula1>
          <xm:sqref>B3</xm:sqref>
        </x14:dataValidation>
        <x14:dataValidation type="list" allowBlank="1" showErrorMessage="1" errorTitle="Error" error="Data is of incorrect type!" xr:uid="{00000000-0002-0000-A301-000001000000}">
          <x14:formula1>
            <xm:f>Enumerations!$A$1189:$J$1189</xm:f>
          </x14:formula1>
          <xm:sqref>C7</xm:sqref>
        </x14:dataValidation>
        <x14:dataValidation type="list" allowBlank="1" showErrorMessage="1" errorTitle="Error" error="Data is of incorrect type!" xr:uid="{00000000-0002-0000-A301-000002000000}">
          <x14:formula1>
            <xm:f>Enumerations!$A$1190:$IU$1190</xm:f>
          </x14:formula1>
          <xm:sqref>D7</xm:sqref>
        </x14:dataValidation>
        <x14:dataValidation type="list" allowBlank="1" showErrorMessage="1" errorTitle="Error" error="Data is of incorrect type!" xr:uid="{00000000-0002-0000-A301-000003000000}">
          <x14:formula1>
            <xm:f>Enumerations!$A$1191:$AC$1191</xm:f>
          </x14:formula1>
          <xm:sqref>F7</xm:sqref>
        </x14:dataValidation>
        <x14:dataValidation type="list" allowBlank="1" showErrorMessage="1" errorTitle="Error" error="Data is of incorrect type!" xr:uid="{00000000-0002-0000-A301-000004000000}">
          <x14:formula1>
            <xm:f>Enumerations!$A$1192:$H$1192</xm:f>
          </x14:formula1>
          <xm:sqref>G7</xm:sqref>
        </x14:dataValidation>
      </x14:dataValidations>
    </ext>
  </extLst>
</worksheet>
</file>

<file path=xl/worksheets/sheet4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401-000000000000}">
  <sheetPr codeName="Sheet421">
    <pageSetUpPr autoPageBreaks="0"/>
  </sheetPr>
  <dimension ref="A1:L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12" width="15" customWidth="1"/>
  </cols>
  <sheetData>
    <row r="1" spans="1:12" ht="11" customHeight="1" x14ac:dyDescent="0.35">
      <c r="A1" s="1" t="s">
        <v>8573</v>
      </c>
      <c r="C1" s="31" t="s">
        <v>20</v>
      </c>
    </row>
    <row r="2" spans="1:12" x14ac:dyDescent="0.35">
      <c r="C2" s="32"/>
    </row>
    <row r="3" spans="1:12" ht="10" customHeight="1" x14ac:dyDescent="0.35">
      <c r="A3" s="3" t="s">
        <v>2</v>
      </c>
      <c r="B3" s="2"/>
    </row>
    <row r="5" spans="1:12" ht="11" customHeight="1" x14ac:dyDescent="0.35">
      <c r="C5" s="3" t="s">
        <v>8574</v>
      </c>
      <c r="D5" s="3" t="s">
        <v>8575</v>
      </c>
      <c r="E5" s="3" t="s">
        <v>8576</v>
      </c>
      <c r="F5" s="3" t="s">
        <v>8577</v>
      </c>
      <c r="G5" s="3" t="s">
        <v>8578</v>
      </c>
      <c r="H5" s="3" t="s">
        <v>8579</v>
      </c>
      <c r="I5" s="3" t="s">
        <v>8580</v>
      </c>
      <c r="J5" s="3" t="s">
        <v>8581</v>
      </c>
      <c r="K5" s="3" t="s">
        <v>8582</v>
      </c>
      <c r="L5" s="3" t="s">
        <v>8583</v>
      </c>
    </row>
    <row r="6" spans="1:12" ht="15" customHeight="1" x14ac:dyDescent="0.35">
      <c r="A6" s="3" t="s">
        <v>8584</v>
      </c>
      <c r="B6" s="3" t="s">
        <v>8585</v>
      </c>
      <c r="C6" s="4" t="s">
        <v>1276</v>
      </c>
      <c r="D6" s="4" t="s">
        <v>1278</v>
      </c>
      <c r="E6" s="4" t="s">
        <v>1280</v>
      </c>
      <c r="F6" s="4" t="s">
        <v>1353</v>
      </c>
      <c r="G6" s="4" t="s">
        <v>1588</v>
      </c>
      <c r="H6" s="4" t="s">
        <v>1590</v>
      </c>
      <c r="I6" s="4" t="s">
        <v>1370</v>
      </c>
      <c r="J6" s="4" t="s">
        <v>1818</v>
      </c>
      <c r="K6" s="4" t="s">
        <v>1820</v>
      </c>
      <c r="L6" s="4" t="s">
        <v>1822</v>
      </c>
    </row>
    <row r="7" spans="1:12" ht="15" customHeight="1" x14ac:dyDescent="0.35">
      <c r="A7" s="2"/>
      <c r="B7" s="2"/>
      <c r="C7" s="6"/>
      <c r="D7" s="6"/>
      <c r="E7" s="6"/>
      <c r="F7" s="6"/>
      <c r="G7" s="6"/>
      <c r="H7" s="6"/>
      <c r="I7" s="6"/>
      <c r="J7" s="6"/>
      <c r="K7" s="6"/>
      <c r="L7" s="6"/>
    </row>
    <row r="8" spans="1:12" ht="11" customHeight="1" x14ac:dyDescent="0.35">
      <c r="B8" s="5" t="s">
        <v>14</v>
      </c>
      <c r="C8" s="5" t="s">
        <v>8586</v>
      </c>
      <c r="D8" s="5" t="s">
        <v>8587</v>
      </c>
      <c r="E8" s="5" t="s">
        <v>8588</v>
      </c>
      <c r="F8" s="5" t="s">
        <v>8589</v>
      </c>
      <c r="G8" s="5" t="s">
        <v>1483</v>
      </c>
      <c r="H8" s="5" t="s">
        <v>8590</v>
      </c>
      <c r="I8" s="5" t="s">
        <v>8591</v>
      </c>
      <c r="J8" s="5" t="s">
        <v>8592</v>
      </c>
      <c r="K8" s="5" t="s">
        <v>8593</v>
      </c>
      <c r="L8" s="5" t="s">
        <v>8594</v>
      </c>
    </row>
  </sheetData>
  <mergeCells count="1">
    <mergeCell ref="C1:C2"/>
  </mergeCells>
  <dataValidations count="1">
    <dataValidation type="custom" allowBlank="1" showErrorMessage="1" errorTitle="Error" error="Data is of incorrect type!" sqref="C7:L7" xr:uid="{00000000-0002-0000-A401-000001000000}">
      <formula1>ISNUMBER(C7)</formula1>
    </dataValidation>
  </dataValidations>
  <hyperlinks>
    <hyperlink ref="A1" location="'Table of Contents'!A1" display="S.31.01.01.01 - Share of reinsurers" xr:uid="{00000000-0004-0000-A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401-000000000000}">
          <x14:formula1>
            <xm:f>Enumerations!$A$1193:$A$1193</xm:f>
          </x14:formula1>
          <xm:sqref>B3</xm:sqref>
        </x14:dataValidation>
      </x14:dataValidations>
    </ext>
  </extLst>
</worksheet>
</file>

<file path=xl/worksheets/sheet4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501-000000000000}">
  <sheetPr codeName="Sheet422">
    <pageSetUpPr autoPageBreaks="0"/>
  </sheetPr>
  <dimension ref="A1:J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10" width="15" customWidth="1"/>
  </cols>
  <sheetData>
    <row r="1" spans="1:10" ht="12" customHeight="1" x14ac:dyDescent="0.35">
      <c r="A1" s="1" t="s">
        <v>8595</v>
      </c>
    </row>
    <row r="3" spans="1:10" ht="11" customHeight="1" x14ac:dyDescent="0.35">
      <c r="B3" s="3" t="s">
        <v>8556</v>
      </c>
      <c r="C3" s="3" t="s">
        <v>8557</v>
      </c>
      <c r="D3" s="3" t="s">
        <v>8558</v>
      </c>
      <c r="E3" s="3" t="s">
        <v>8559</v>
      </c>
      <c r="F3" s="3" t="s">
        <v>2034</v>
      </c>
      <c r="G3" s="3" t="s">
        <v>2036</v>
      </c>
      <c r="H3" s="3" t="s">
        <v>2038</v>
      </c>
      <c r="I3" s="3" t="s">
        <v>8596</v>
      </c>
      <c r="J3" s="3" t="s">
        <v>8597</v>
      </c>
    </row>
    <row r="4" spans="1:10" ht="15" customHeight="1" x14ac:dyDescent="0.35">
      <c r="A4" s="3" t="s">
        <v>8598</v>
      </c>
      <c r="B4" s="4" t="s">
        <v>1967</v>
      </c>
      <c r="C4" s="4" t="s">
        <v>2007</v>
      </c>
      <c r="D4" s="4" t="s">
        <v>1826</v>
      </c>
      <c r="E4" s="4" t="s">
        <v>1890</v>
      </c>
      <c r="F4" s="4" t="s">
        <v>1892</v>
      </c>
      <c r="G4" s="4" t="s">
        <v>1894</v>
      </c>
      <c r="H4" s="4" t="s">
        <v>1896</v>
      </c>
      <c r="I4" s="4" t="s">
        <v>1898</v>
      </c>
      <c r="J4" s="4" t="s">
        <v>1900</v>
      </c>
    </row>
    <row r="5" spans="1:10" ht="15" customHeight="1" x14ac:dyDescent="0.35">
      <c r="A5" s="2"/>
      <c r="B5" s="6"/>
      <c r="C5" s="6"/>
      <c r="D5" s="6"/>
      <c r="E5" s="6"/>
      <c r="F5" s="6"/>
      <c r="G5" s="6"/>
      <c r="H5" s="6"/>
      <c r="I5" s="6"/>
      <c r="J5" s="6"/>
    </row>
    <row r="6" spans="1:10" ht="11" customHeight="1" x14ac:dyDescent="0.35">
      <c r="A6" s="5" t="s">
        <v>14</v>
      </c>
      <c r="B6" s="5" t="s">
        <v>8561</v>
      </c>
      <c r="C6" s="5" t="s">
        <v>8562</v>
      </c>
      <c r="D6" s="5" t="s">
        <v>4796</v>
      </c>
      <c r="E6" s="5" t="s">
        <v>2064</v>
      </c>
      <c r="F6" s="5" t="s">
        <v>3402</v>
      </c>
      <c r="G6" s="5" t="s">
        <v>3403</v>
      </c>
      <c r="H6" s="5" t="s">
        <v>2067</v>
      </c>
      <c r="I6" s="5" t="s">
        <v>8599</v>
      </c>
      <c r="J6" s="5" t="s">
        <v>5363</v>
      </c>
    </row>
  </sheetData>
  <dataValidations count="1">
    <dataValidation type="custom" allowBlank="1" showErrorMessage="1" errorTitle="Error" error="Data is of incorrect type!" sqref="I5" xr:uid="{00000000-0002-0000-A501-000004000000}">
      <formula1>ISNUMBER(I5)</formula1>
    </dataValidation>
  </dataValidations>
  <hyperlinks>
    <hyperlink ref="A1" location="'Table of Contents'!A1" display="S.31.01.01.02 - Information on reinsurers" xr:uid="{00000000-0004-0000-A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A501-000000000000}">
          <x14:formula1>
            <xm:f>Enumerations!$A$1194:$J$1194</xm:f>
          </x14:formula1>
          <xm:sqref>C5</xm:sqref>
        </x14:dataValidation>
        <x14:dataValidation type="list" allowBlank="1" showErrorMessage="1" errorTitle="Error" error="Data is of incorrect type!" xr:uid="{00000000-0002-0000-A501-000001000000}">
          <x14:formula1>
            <xm:f>Enumerations!$A$1195:$IU$1195</xm:f>
          </x14:formula1>
          <xm:sqref>D5</xm:sqref>
        </x14:dataValidation>
        <x14:dataValidation type="list" allowBlank="1" showErrorMessage="1" errorTitle="Error" error="Data is of incorrect type!" xr:uid="{00000000-0002-0000-A501-000002000000}">
          <x14:formula1>
            <xm:f>Enumerations!$A$1196:$AC$1196</xm:f>
          </x14:formula1>
          <xm:sqref>F5</xm:sqref>
        </x14:dataValidation>
        <x14:dataValidation type="list" allowBlank="1" showErrorMessage="1" errorTitle="Error" error="Data is of incorrect type!" xr:uid="{00000000-0002-0000-A501-000003000000}">
          <x14:formula1>
            <xm:f>Enumerations!$A$1197:$H$1197</xm:f>
          </x14:formula1>
          <xm:sqref>G5</xm:sqref>
        </x14:dataValidation>
      </x14:dataValidations>
    </ext>
  </extLst>
</worksheet>
</file>

<file path=xl/worksheets/sheet4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601-000000000000}">
  <sheetPr codeName="Sheet423">
    <pageSetUpPr autoPageBreaks="0"/>
  </sheetPr>
  <dimension ref="A1:N8"/>
  <sheetViews>
    <sheetView showGridLines="0" zoomScale="80" zoomScaleNormal="80" workbookViewId="0">
      <pane xSplit="3" ySplit="6" topLeftCell="D7" activePane="bottomRight" state="frozen"/>
      <selection pane="topRight" activeCell="D1" sqref="D1"/>
      <selection pane="bottomLeft" activeCell="A7" sqref="A7"/>
      <selection pane="bottomRight"/>
    </sheetView>
  </sheetViews>
  <sheetFormatPr defaultRowHeight="14.5" x14ac:dyDescent="0.35"/>
  <cols>
    <col min="1" max="14" width="15" customWidth="1"/>
  </cols>
  <sheetData>
    <row r="1" spans="1:14" ht="11" customHeight="1" x14ac:dyDescent="0.35">
      <c r="A1" s="1" t="s">
        <v>8600</v>
      </c>
      <c r="C1" s="31" t="s">
        <v>20</v>
      </c>
    </row>
    <row r="2" spans="1:14" x14ac:dyDescent="0.35">
      <c r="C2" s="32"/>
    </row>
    <row r="3" spans="1:14" ht="10" customHeight="1" x14ac:dyDescent="0.35">
      <c r="A3" s="3" t="s">
        <v>2</v>
      </c>
      <c r="B3" s="2"/>
    </row>
    <row r="5" spans="1:14" ht="11" customHeight="1" x14ac:dyDescent="0.35">
      <c r="D5" s="3" t="s">
        <v>8601</v>
      </c>
      <c r="E5" s="3" t="s">
        <v>8574</v>
      </c>
      <c r="F5" s="3" t="s">
        <v>8575</v>
      </c>
      <c r="G5" s="3" t="s">
        <v>8576</v>
      </c>
      <c r="H5" s="3" t="s">
        <v>8577</v>
      </c>
      <c r="I5" s="3" t="s">
        <v>8578</v>
      </c>
      <c r="J5" s="3" t="s">
        <v>8579</v>
      </c>
      <c r="K5" s="3" t="s">
        <v>8580</v>
      </c>
      <c r="L5" s="3" t="s">
        <v>8581</v>
      </c>
      <c r="M5" s="3" t="s">
        <v>8582</v>
      </c>
      <c r="N5" s="3" t="s">
        <v>8583</v>
      </c>
    </row>
    <row r="6" spans="1:14" ht="15" customHeight="1" x14ac:dyDescent="0.35">
      <c r="A6" s="3" t="s">
        <v>8584</v>
      </c>
      <c r="B6" s="3" t="s">
        <v>1376</v>
      </c>
      <c r="C6" s="3" t="s">
        <v>8602</v>
      </c>
      <c r="D6" s="4" t="s">
        <v>515</v>
      </c>
      <c r="E6" s="4" t="s">
        <v>1276</v>
      </c>
      <c r="F6" s="4" t="s">
        <v>1278</v>
      </c>
      <c r="G6" s="4" t="s">
        <v>1280</v>
      </c>
      <c r="H6" s="4" t="s">
        <v>1353</v>
      </c>
      <c r="I6" s="4" t="s">
        <v>1588</v>
      </c>
      <c r="J6" s="4" t="s">
        <v>1590</v>
      </c>
      <c r="K6" s="4" t="s">
        <v>1370</v>
      </c>
      <c r="L6" s="4" t="s">
        <v>1818</v>
      </c>
      <c r="M6" s="4" t="s">
        <v>1820</v>
      </c>
      <c r="N6" s="4" t="s">
        <v>1822</v>
      </c>
    </row>
    <row r="7" spans="1:14" ht="15" customHeight="1" x14ac:dyDescent="0.35">
      <c r="A7" s="2"/>
      <c r="B7" s="2"/>
      <c r="C7" s="2"/>
      <c r="D7" s="6"/>
      <c r="E7" s="6"/>
      <c r="F7" s="6"/>
      <c r="G7" s="6"/>
      <c r="H7" s="6"/>
      <c r="I7" s="6"/>
      <c r="J7" s="6"/>
      <c r="K7" s="6"/>
      <c r="L7" s="6"/>
      <c r="M7" s="6"/>
      <c r="N7" s="6"/>
    </row>
    <row r="8" spans="1:14" ht="11" customHeight="1" x14ac:dyDescent="0.35">
      <c r="C8" s="5" t="s">
        <v>14</v>
      </c>
      <c r="D8" s="5" t="s">
        <v>8603</v>
      </c>
      <c r="E8" s="5" t="s">
        <v>8586</v>
      </c>
      <c r="F8" s="5" t="s">
        <v>8587</v>
      </c>
      <c r="G8" s="5" t="s">
        <v>8588</v>
      </c>
      <c r="H8" s="5" t="s">
        <v>8589</v>
      </c>
      <c r="I8" s="5" t="s">
        <v>1483</v>
      </c>
      <c r="J8" s="5" t="s">
        <v>8590</v>
      </c>
      <c r="K8" s="5" t="s">
        <v>8591</v>
      </c>
      <c r="L8" s="5" t="s">
        <v>8592</v>
      </c>
      <c r="M8" s="5" t="s">
        <v>8593</v>
      </c>
      <c r="N8" s="5" t="s">
        <v>8594</v>
      </c>
    </row>
  </sheetData>
  <mergeCells count="1">
    <mergeCell ref="C1:C2"/>
  </mergeCells>
  <dataValidations count="1">
    <dataValidation type="custom" allowBlank="1" showErrorMessage="1" errorTitle="Error" error="Data is of incorrect type!" sqref="E7:N7" xr:uid="{00000000-0002-0000-A601-000001000000}">
      <formula1>ISNUMBER(E7)</formula1>
    </dataValidation>
  </dataValidations>
  <hyperlinks>
    <hyperlink ref="A1" location="'Table of Contents'!A1" display="S.31.01.04.01 - Share of reinsurers" xr:uid="{00000000-0004-0000-A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A601-000000000000}">
          <x14:formula1>
            <xm:f>Enumerations!$A$1198:$A$1198</xm:f>
          </x14:formula1>
          <xm:sqref>B3</xm:sqref>
        </x14:dataValidation>
      </x14:dataValidations>
    </ext>
  </extLst>
</worksheet>
</file>

<file path=xl/worksheets/sheet4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701-000000000000}">
  <sheetPr codeName="Sheet424">
    <pageSetUpPr autoPageBreaks="0"/>
  </sheetPr>
  <dimension ref="A1:J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10" width="15" customWidth="1"/>
  </cols>
  <sheetData>
    <row r="1" spans="1:10" ht="12" customHeight="1" x14ac:dyDescent="0.35">
      <c r="A1" s="1" t="s">
        <v>8604</v>
      </c>
    </row>
    <row r="3" spans="1:10" ht="11" customHeight="1" x14ac:dyDescent="0.35">
      <c r="B3" s="3" t="s">
        <v>8556</v>
      </c>
      <c r="C3" s="3" t="s">
        <v>8557</v>
      </c>
      <c r="D3" s="3" t="s">
        <v>8558</v>
      </c>
      <c r="E3" s="3" t="s">
        <v>8559</v>
      </c>
      <c r="F3" s="3" t="s">
        <v>2034</v>
      </c>
      <c r="G3" s="3" t="s">
        <v>2036</v>
      </c>
      <c r="H3" s="3" t="s">
        <v>2038</v>
      </c>
      <c r="I3" s="3" t="s">
        <v>8596</v>
      </c>
      <c r="J3" s="3" t="s">
        <v>8597</v>
      </c>
    </row>
    <row r="4" spans="1:10" ht="15" customHeight="1" x14ac:dyDescent="0.35">
      <c r="A4" s="3" t="s">
        <v>8598</v>
      </c>
      <c r="B4" s="4" t="s">
        <v>1967</v>
      </c>
      <c r="C4" s="4" t="s">
        <v>2007</v>
      </c>
      <c r="D4" s="4" t="s">
        <v>1826</v>
      </c>
      <c r="E4" s="4" t="s">
        <v>1890</v>
      </c>
      <c r="F4" s="4" t="s">
        <v>1892</v>
      </c>
      <c r="G4" s="4" t="s">
        <v>1894</v>
      </c>
      <c r="H4" s="4" t="s">
        <v>1896</v>
      </c>
      <c r="I4" s="4" t="s">
        <v>1898</v>
      </c>
      <c r="J4" s="4" t="s">
        <v>1900</v>
      </c>
    </row>
    <row r="5" spans="1:10" ht="15" customHeight="1" x14ac:dyDescent="0.35">
      <c r="A5" s="2"/>
      <c r="B5" s="6"/>
      <c r="C5" s="6"/>
      <c r="D5" s="6"/>
      <c r="E5" s="6"/>
      <c r="F5" s="6"/>
      <c r="G5" s="6"/>
      <c r="H5" s="6"/>
      <c r="I5" s="6"/>
      <c r="J5" s="6"/>
    </row>
    <row r="6" spans="1:10" ht="11" customHeight="1" x14ac:dyDescent="0.35">
      <c r="A6" s="5" t="s">
        <v>14</v>
      </c>
      <c r="B6" s="5" t="s">
        <v>8561</v>
      </c>
      <c r="C6" s="5" t="s">
        <v>8562</v>
      </c>
      <c r="D6" s="5" t="s">
        <v>4796</v>
      </c>
      <c r="E6" s="5" t="s">
        <v>2064</v>
      </c>
      <c r="F6" s="5" t="s">
        <v>3422</v>
      </c>
      <c r="G6" s="5" t="s">
        <v>3403</v>
      </c>
      <c r="H6" s="5" t="s">
        <v>2067</v>
      </c>
      <c r="I6" s="5" t="s">
        <v>8599</v>
      </c>
      <c r="J6" s="5" t="s">
        <v>5363</v>
      </c>
    </row>
  </sheetData>
  <dataValidations count="1">
    <dataValidation type="custom" allowBlank="1" showErrorMessage="1" errorTitle="Error" error="Data is of incorrect type!" sqref="I5" xr:uid="{00000000-0002-0000-A701-000004000000}">
      <formula1>ISNUMBER(I5)</formula1>
    </dataValidation>
  </dataValidations>
  <hyperlinks>
    <hyperlink ref="A1" location="'Table of Contents'!A1" display="S.31.01.04.02 - Information on reinsurers" xr:uid="{00000000-0004-0000-A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A701-000000000000}">
          <x14:formula1>
            <xm:f>Enumerations!$A$1199:$J$1199</xm:f>
          </x14:formula1>
          <xm:sqref>C5</xm:sqref>
        </x14:dataValidation>
        <x14:dataValidation type="list" allowBlank="1" showErrorMessage="1" errorTitle="Error" error="Data is of incorrect type!" xr:uid="{00000000-0002-0000-A701-000001000000}">
          <x14:formula1>
            <xm:f>Enumerations!$A$1200:$IU$1200</xm:f>
          </x14:formula1>
          <xm:sqref>D5</xm:sqref>
        </x14:dataValidation>
        <x14:dataValidation type="list" allowBlank="1" showErrorMessage="1" errorTitle="Error" error="Data is of incorrect type!" xr:uid="{00000000-0002-0000-A701-000002000000}">
          <x14:formula1>
            <xm:f>Enumerations!$A$1201:$AD$1201</xm:f>
          </x14:formula1>
          <xm:sqref>F5</xm:sqref>
        </x14:dataValidation>
        <x14:dataValidation type="list" allowBlank="1" showErrorMessage="1" errorTitle="Error" error="Data is of incorrect type!" xr:uid="{00000000-0002-0000-A701-000003000000}">
          <x14:formula1>
            <xm:f>Enumerations!$A$1202:$H$1202</xm:f>
          </x14:formula1>
          <xm:sqref>G5</xm:sqref>
        </x14:dataValidation>
      </x14:dataValidations>
    </ext>
  </extLst>
</worksheet>
</file>

<file path=xl/worksheets/sheet4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801-000000000000}">
  <sheetPr codeName="Sheet425">
    <pageSetUpPr autoPageBreaks="0"/>
  </sheetPr>
  <dimension ref="A1:Q6"/>
  <sheetViews>
    <sheetView showGridLines="0" zoomScale="80" zoomScaleNormal="80" workbookViewId="0">
      <pane xSplit="4" ySplit="4" topLeftCell="E5" activePane="bottomRight" state="frozen"/>
      <selection pane="topRight" activeCell="E1" sqref="E1"/>
      <selection pane="bottomLeft" activeCell="A5" sqref="A5"/>
      <selection pane="bottomRight"/>
    </sheetView>
  </sheetViews>
  <sheetFormatPr defaultRowHeight="14.5" x14ac:dyDescent="0.35"/>
  <cols>
    <col min="1" max="17" width="15" customWidth="1"/>
  </cols>
  <sheetData>
    <row r="1" spans="1:17" ht="12" customHeight="1" x14ac:dyDescent="0.35">
      <c r="A1" s="1" t="s">
        <v>8605</v>
      </c>
    </row>
    <row r="3" spans="1:17" ht="11" customHeight="1" x14ac:dyDescent="0.35">
      <c r="E3" s="3" t="s">
        <v>8606</v>
      </c>
      <c r="F3" s="3" t="s">
        <v>8607</v>
      </c>
      <c r="G3" s="3" t="s">
        <v>8608</v>
      </c>
      <c r="H3" s="3" t="s">
        <v>8609</v>
      </c>
      <c r="I3" s="3" t="s">
        <v>8610</v>
      </c>
      <c r="J3" s="3" t="s">
        <v>8611</v>
      </c>
      <c r="K3" s="3" t="s">
        <v>8612</v>
      </c>
      <c r="L3" s="3" t="s">
        <v>8613</v>
      </c>
      <c r="M3" s="3" t="s">
        <v>8614</v>
      </c>
      <c r="N3" s="3" t="s">
        <v>8615</v>
      </c>
      <c r="O3" s="3" t="s">
        <v>8616</v>
      </c>
      <c r="P3" s="3" t="s">
        <v>8617</v>
      </c>
      <c r="Q3" s="3" t="s">
        <v>8618</v>
      </c>
    </row>
    <row r="4" spans="1:17" ht="15" customHeight="1" x14ac:dyDescent="0.35">
      <c r="A4" s="3" t="s">
        <v>1968</v>
      </c>
      <c r="B4" s="3" t="s">
        <v>8619</v>
      </c>
      <c r="C4" s="3" t="s">
        <v>8620</v>
      </c>
      <c r="D4" s="3" t="s">
        <v>8621</v>
      </c>
      <c r="E4" s="4" t="s">
        <v>1278</v>
      </c>
      <c r="F4" s="4" t="s">
        <v>1280</v>
      </c>
      <c r="G4" s="4" t="s">
        <v>1353</v>
      </c>
      <c r="H4" s="4" t="s">
        <v>1588</v>
      </c>
      <c r="I4" s="4" t="s">
        <v>1590</v>
      </c>
      <c r="J4" s="4" t="s">
        <v>1370</v>
      </c>
      <c r="K4" s="4" t="s">
        <v>1818</v>
      </c>
      <c r="L4" s="4" t="s">
        <v>1820</v>
      </c>
      <c r="M4" s="4" t="s">
        <v>1822</v>
      </c>
      <c r="N4" s="4" t="s">
        <v>1824</v>
      </c>
      <c r="O4" s="4" t="s">
        <v>1966</v>
      </c>
      <c r="P4" s="4" t="s">
        <v>1967</v>
      </c>
      <c r="Q4" s="4" t="s">
        <v>2007</v>
      </c>
    </row>
    <row r="5" spans="1:17" ht="15" customHeight="1" x14ac:dyDescent="0.35">
      <c r="A5" s="2"/>
      <c r="B5" s="2"/>
      <c r="C5" s="2"/>
      <c r="D5" s="2"/>
      <c r="E5" s="6"/>
      <c r="F5" s="6"/>
      <c r="G5" s="6"/>
      <c r="H5" s="6"/>
      <c r="I5" s="6"/>
      <c r="J5" s="6"/>
      <c r="K5" s="6"/>
      <c r="L5" s="6"/>
      <c r="M5" s="6"/>
      <c r="N5" s="6"/>
      <c r="O5" s="6"/>
      <c r="P5" s="6"/>
      <c r="Q5" s="6"/>
    </row>
    <row r="6" spans="1:17" ht="11" customHeight="1" x14ac:dyDescent="0.35">
      <c r="D6" s="5" t="s">
        <v>14</v>
      </c>
      <c r="E6" s="5" t="s">
        <v>8622</v>
      </c>
      <c r="F6" s="5" t="s">
        <v>8623</v>
      </c>
      <c r="G6" s="5" t="s">
        <v>8624</v>
      </c>
      <c r="H6" s="5" t="s">
        <v>8625</v>
      </c>
      <c r="I6" s="5" t="s">
        <v>8626</v>
      </c>
      <c r="J6" s="5" t="s">
        <v>8627</v>
      </c>
      <c r="K6" s="5" t="s">
        <v>8628</v>
      </c>
      <c r="L6" s="5" t="s">
        <v>8629</v>
      </c>
      <c r="M6" s="5" t="s">
        <v>8630</v>
      </c>
      <c r="N6" s="5" t="s">
        <v>8631</v>
      </c>
      <c r="O6" s="5" t="s">
        <v>8632</v>
      </c>
      <c r="P6" s="5" t="s">
        <v>8633</v>
      </c>
      <c r="Q6" s="5" t="s">
        <v>8634</v>
      </c>
    </row>
  </sheetData>
  <dataValidations count="1">
    <dataValidation type="custom" allowBlank="1" showErrorMessage="1" errorTitle="Error" error="Data is of incorrect type!" sqref="O5 J5:M5" xr:uid="{00000000-0002-0000-A801-000005000000}">
      <formula1>ISNUMBER(J5)</formula1>
    </dataValidation>
  </dataValidations>
  <hyperlinks>
    <hyperlink ref="A1" location="'Table of Contents'!A1" display="S.31.02.01.01 - Special Purpose Vehicles" xr:uid="{00000000-0004-0000-A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A801-000000000000}">
          <x14:formula1>
            <xm:f>Enumerations!$A$1203:$AK$1203</xm:f>
          </x14:formula1>
          <xm:sqref>D5</xm:sqref>
        </x14:dataValidation>
        <x14:dataValidation type="list" allowBlank="1" showErrorMessage="1" errorTitle="Error" error="Data is of incorrect type!" xr:uid="{00000000-0002-0000-A801-000001000000}">
          <x14:formula1>
            <xm:f>Enumerations!$A$1204:$E$1204</xm:f>
          </x14:formula1>
          <xm:sqref>E5</xm:sqref>
        </x14:dataValidation>
        <x14:dataValidation type="list" allowBlank="1" showErrorMessage="1" errorTitle="Error" error="Data is of incorrect type!" xr:uid="{00000000-0002-0000-A801-000002000000}">
          <x14:formula1>
            <xm:f>Enumerations!$A$1205:$B$1205</xm:f>
          </x14:formula1>
          <xm:sqref>G5</xm:sqref>
        </x14:dataValidation>
        <x14:dataValidation type="list" allowBlank="1" showErrorMessage="1" errorTitle="Error" error="Data is of incorrect type!" xr:uid="{00000000-0002-0000-A801-000003000000}">
          <x14:formula1>
            <xm:f>Enumerations!$A$1206:$F$1206</xm:f>
          </x14:formula1>
          <xm:sqref>H5</xm:sqref>
        </x14:dataValidation>
        <x14:dataValidation type="list" allowBlank="1" showErrorMessage="1" errorTitle="Error" error="Data is of incorrect type!" xr:uid="{00000000-0002-0000-A801-000004000000}">
          <x14:formula1>
            <xm:f>Enumerations!$A$1207:$C$1207</xm:f>
          </x14:formula1>
          <xm:sqref>I5</xm:sqref>
        </x14:dataValidation>
        <x14:dataValidation type="list" allowBlank="1" showErrorMessage="1" errorTitle="Error" error="Data is of incorrect type!" xr:uid="{00000000-0002-0000-A801-000009000000}">
          <x14:formula1>
            <xm:f>Enumerations!$A$1208:$B$1208</xm:f>
          </x14:formula1>
          <xm:sqref>N5</xm:sqref>
        </x14:dataValidation>
        <x14:dataValidation type="list" allowBlank="1" showErrorMessage="1" errorTitle="Error" error="Data is of incorrect type!" xr:uid="{00000000-0002-0000-A801-00000B000000}">
          <x14:formula1>
            <xm:f>Enumerations!$A$1209:$G$1209</xm:f>
          </x14:formula1>
          <xm:sqref>P5</xm:sqref>
        </x14:dataValidation>
        <x14:dataValidation type="list" allowBlank="1" showErrorMessage="1" errorTitle="Error" error="Data is of incorrect type!" xr:uid="{00000000-0002-0000-A801-00000C000000}">
          <x14:formula1>
            <xm:f>Enumerations!$A$1210:$B$1210</xm:f>
          </x14:formula1>
          <xm:sqref>Q5</xm:sqref>
        </x14:dataValidation>
      </x14:dataValidations>
    </ext>
  </extLst>
</worksheet>
</file>

<file path=xl/worksheets/sheet4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901-000000000000}">
  <sheetPr codeName="Sheet426">
    <pageSetUpPr autoPageBreaks="0"/>
  </sheetPr>
  <dimension ref="A1:J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10" width="15" customWidth="1"/>
  </cols>
  <sheetData>
    <row r="1" spans="1:10" ht="12" customHeight="1" x14ac:dyDescent="0.35">
      <c r="A1" s="1" t="s">
        <v>8661</v>
      </c>
    </row>
    <row r="3" spans="1:10" ht="11" customHeight="1" x14ac:dyDescent="0.35">
      <c r="B3" s="3" t="s">
        <v>8662</v>
      </c>
      <c r="C3" s="3" t="s">
        <v>8663</v>
      </c>
      <c r="D3" s="3" t="s">
        <v>8664</v>
      </c>
      <c r="E3" s="3" t="s">
        <v>8665</v>
      </c>
      <c r="F3" s="3" t="s">
        <v>8666</v>
      </c>
      <c r="G3" s="3" t="s">
        <v>8559</v>
      </c>
      <c r="H3" s="3" t="s">
        <v>2034</v>
      </c>
      <c r="I3" s="3" t="s">
        <v>2036</v>
      </c>
      <c r="J3" s="3" t="s">
        <v>2038</v>
      </c>
    </row>
    <row r="4" spans="1:10" ht="15" customHeight="1" x14ac:dyDescent="0.35">
      <c r="A4" s="3" t="s">
        <v>8667</v>
      </c>
      <c r="B4" s="4" t="s">
        <v>1892</v>
      </c>
      <c r="C4" s="4" t="s">
        <v>1894</v>
      </c>
      <c r="D4" s="4" t="s">
        <v>1896</v>
      </c>
      <c r="E4" s="4" t="s">
        <v>1898</v>
      </c>
      <c r="F4" s="4" t="s">
        <v>1900</v>
      </c>
      <c r="G4" s="4" t="s">
        <v>1903</v>
      </c>
      <c r="H4" s="4" t="s">
        <v>1905</v>
      </c>
      <c r="I4" s="4" t="s">
        <v>2015</v>
      </c>
      <c r="J4" s="4" t="s">
        <v>1906</v>
      </c>
    </row>
    <row r="5" spans="1:10" ht="15" customHeight="1" x14ac:dyDescent="0.35">
      <c r="A5" s="2"/>
      <c r="B5" s="6"/>
      <c r="C5" s="6"/>
      <c r="D5" s="6"/>
      <c r="E5" s="6"/>
      <c r="F5" s="6"/>
      <c r="G5" s="6"/>
      <c r="H5" s="6"/>
      <c r="I5" s="6"/>
      <c r="J5" s="6"/>
    </row>
    <row r="6" spans="1:10" ht="11" customHeight="1" x14ac:dyDescent="0.35">
      <c r="A6" s="5" t="s">
        <v>14</v>
      </c>
      <c r="B6" s="5" t="s">
        <v>8668</v>
      </c>
      <c r="C6" s="5" t="s">
        <v>8669</v>
      </c>
      <c r="D6" s="5" t="s">
        <v>8670</v>
      </c>
      <c r="E6" s="5" t="s">
        <v>8671</v>
      </c>
      <c r="F6" s="5" t="s">
        <v>8672</v>
      </c>
      <c r="G6" s="5" t="s">
        <v>2064</v>
      </c>
      <c r="H6" s="5" t="s">
        <v>3402</v>
      </c>
      <c r="I6" s="5" t="s">
        <v>3403</v>
      </c>
      <c r="J6" s="5" t="s">
        <v>2067</v>
      </c>
    </row>
  </sheetData>
  <hyperlinks>
    <hyperlink ref="A1" location="'Table of Contents'!A1" display="S.31.02.01.02 - Information on SPV" xr:uid="{00000000-0004-0000-A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A901-000000000000}">
          <x14:formula1>
            <xm:f>Enumerations!$A$1211:$E$1211</xm:f>
          </x14:formula1>
          <xm:sqref>B5</xm:sqref>
        </x14:dataValidation>
        <x14:dataValidation type="list" allowBlank="1" showErrorMessage="1" errorTitle="Error" error="Data is of incorrect type!" xr:uid="{00000000-0002-0000-A901-000001000000}">
          <x14:formula1>
            <xm:f>Enumerations!$A$1212:$IV$1212</xm:f>
          </x14:formula1>
          <xm:sqref>E5</xm:sqref>
        </x14:dataValidation>
        <x14:dataValidation type="list" allowBlank="1" showErrorMessage="1" errorTitle="Error" error="Data is of incorrect type!" xr:uid="{00000000-0002-0000-A901-000002000000}">
          <x14:formula1>
            <xm:f>Enumerations!$A$1213:$D$1213</xm:f>
          </x14:formula1>
          <xm:sqref>F5</xm:sqref>
        </x14:dataValidation>
        <x14:dataValidation type="list" allowBlank="1" showErrorMessage="1" errorTitle="Error" error="Data is of incorrect type!" xr:uid="{00000000-0002-0000-A901-000003000000}">
          <x14:formula1>
            <xm:f>Enumerations!$A$1214:$AC$1214</xm:f>
          </x14:formula1>
          <xm:sqref>H5</xm:sqref>
        </x14:dataValidation>
        <x14:dataValidation type="list" allowBlank="1" showErrorMessage="1" errorTitle="Error" error="Data is of incorrect type!" xr:uid="{00000000-0002-0000-A901-000004000000}">
          <x14:formula1>
            <xm:f>Enumerations!$A$1215:$H$1215</xm:f>
          </x14:formula1>
          <xm:sqref>I5</xm:sqref>
        </x14:dataValidation>
      </x14:dataValidations>
    </ext>
  </extLst>
</worksheet>
</file>

<file path=xl/worksheets/sheet4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A01-000000000000}">
  <sheetPr codeName="Sheet427">
    <pageSetUpPr autoPageBreaks="0"/>
  </sheetPr>
  <dimension ref="A1:S6"/>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9" width="15" customWidth="1"/>
  </cols>
  <sheetData>
    <row r="1" spans="1:19" ht="12" customHeight="1" x14ac:dyDescent="0.35">
      <c r="A1" s="1" t="s">
        <v>8682</v>
      </c>
    </row>
    <row r="3" spans="1:19" ht="11" customHeight="1" x14ac:dyDescent="0.35">
      <c r="F3" s="3" t="s">
        <v>8601</v>
      </c>
      <c r="G3" s="3" t="s">
        <v>8606</v>
      </c>
      <c r="H3" s="3" t="s">
        <v>8607</v>
      </c>
      <c r="I3" s="3" t="s">
        <v>8608</v>
      </c>
      <c r="J3" s="3" t="s">
        <v>8609</v>
      </c>
      <c r="K3" s="3" t="s">
        <v>8610</v>
      </c>
      <c r="L3" s="3" t="s">
        <v>8611</v>
      </c>
      <c r="M3" s="3" t="s">
        <v>8612</v>
      </c>
      <c r="N3" s="3" t="s">
        <v>8613</v>
      </c>
      <c r="O3" s="3" t="s">
        <v>8614</v>
      </c>
      <c r="P3" s="3" t="s">
        <v>8615</v>
      </c>
      <c r="Q3" s="3" t="s">
        <v>8616</v>
      </c>
      <c r="R3" s="3" t="s">
        <v>8617</v>
      </c>
      <c r="S3" s="3" t="s">
        <v>8618</v>
      </c>
    </row>
    <row r="4" spans="1:19" ht="15" customHeight="1" x14ac:dyDescent="0.35">
      <c r="A4" s="3" t="s">
        <v>1968</v>
      </c>
      <c r="B4" s="3" t="s">
        <v>1376</v>
      </c>
      <c r="C4" s="3" t="s">
        <v>8683</v>
      </c>
      <c r="D4" s="3" t="s">
        <v>8620</v>
      </c>
      <c r="E4" s="3" t="s">
        <v>8621</v>
      </c>
      <c r="F4" s="4" t="s">
        <v>515</v>
      </c>
      <c r="G4" s="4" t="s">
        <v>1278</v>
      </c>
      <c r="H4" s="4" t="s">
        <v>1280</v>
      </c>
      <c r="I4" s="4" t="s">
        <v>1353</v>
      </c>
      <c r="J4" s="4" t="s">
        <v>1588</v>
      </c>
      <c r="K4" s="4" t="s">
        <v>1590</v>
      </c>
      <c r="L4" s="4" t="s">
        <v>1370</v>
      </c>
      <c r="M4" s="4" t="s">
        <v>1818</v>
      </c>
      <c r="N4" s="4" t="s">
        <v>1820</v>
      </c>
      <c r="O4" s="4" t="s">
        <v>1822</v>
      </c>
      <c r="P4" s="4" t="s">
        <v>1824</v>
      </c>
      <c r="Q4" s="4" t="s">
        <v>1966</v>
      </c>
      <c r="R4" s="4" t="s">
        <v>1967</v>
      </c>
      <c r="S4" s="4" t="s">
        <v>2007</v>
      </c>
    </row>
    <row r="5" spans="1:19" ht="15" customHeight="1" x14ac:dyDescent="0.35">
      <c r="A5" s="2"/>
      <c r="B5" s="2"/>
      <c r="C5" s="2"/>
      <c r="D5" s="2"/>
      <c r="E5" s="2"/>
      <c r="F5" s="6"/>
      <c r="G5" s="6"/>
      <c r="H5" s="6"/>
      <c r="I5" s="6"/>
      <c r="J5" s="6"/>
      <c r="K5" s="6"/>
      <c r="L5" s="6"/>
      <c r="M5" s="6"/>
      <c r="N5" s="6"/>
      <c r="O5" s="6"/>
      <c r="P5" s="6"/>
      <c r="Q5" s="6"/>
      <c r="R5" s="6"/>
      <c r="S5" s="6"/>
    </row>
    <row r="6" spans="1:19" ht="11" customHeight="1" x14ac:dyDescent="0.35">
      <c r="E6" s="5" t="s">
        <v>14</v>
      </c>
      <c r="F6" s="5" t="s">
        <v>8603</v>
      </c>
      <c r="G6" s="5" t="s">
        <v>8622</v>
      </c>
      <c r="H6" s="5" t="s">
        <v>8623</v>
      </c>
      <c r="I6" s="5" t="s">
        <v>8624</v>
      </c>
      <c r="J6" s="5" t="s">
        <v>8625</v>
      </c>
      <c r="K6" s="5" t="s">
        <v>8626</v>
      </c>
      <c r="L6" s="5" t="s">
        <v>8627</v>
      </c>
      <c r="M6" s="5" t="s">
        <v>8628</v>
      </c>
      <c r="N6" s="5" t="s">
        <v>8629</v>
      </c>
      <c r="O6" s="5" t="s">
        <v>8630</v>
      </c>
      <c r="P6" s="5" t="s">
        <v>8631</v>
      </c>
      <c r="Q6" s="5" t="s">
        <v>8684</v>
      </c>
      <c r="R6" s="5" t="s">
        <v>8633</v>
      </c>
      <c r="S6" s="5" t="s">
        <v>8634</v>
      </c>
    </row>
  </sheetData>
  <dataValidations count="1">
    <dataValidation type="custom" allowBlank="1" showErrorMessage="1" errorTitle="Error" error="Data is of incorrect type!" sqref="Q5 L5:O5" xr:uid="{00000000-0002-0000-AA01-000005000000}">
      <formula1>ISNUMBER(L5)</formula1>
    </dataValidation>
  </dataValidations>
  <hyperlinks>
    <hyperlink ref="A1" location="'Table of Contents'!A1" display="S.31.02.04.01 - Special Purpose Vehicles" xr:uid="{00000000-0004-0000-A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AA01-000000000000}">
          <x14:formula1>
            <xm:f>Enumerations!$A$1216:$AK$1216</xm:f>
          </x14:formula1>
          <xm:sqref>E5</xm:sqref>
        </x14:dataValidation>
        <x14:dataValidation type="list" allowBlank="1" showErrorMessage="1" errorTitle="Error" error="Data is of incorrect type!" xr:uid="{00000000-0002-0000-AA01-000001000000}">
          <x14:formula1>
            <xm:f>Enumerations!$A$1217:$E$1217</xm:f>
          </x14:formula1>
          <xm:sqref>G5</xm:sqref>
        </x14:dataValidation>
        <x14:dataValidation type="list" allowBlank="1" showErrorMessage="1" errorTitle="Error" error="Data is of incorrect type!" xr:uid="{00000000-0002-0000-AA01-000002000000}">
          <x14:formula1>
            <xm:f>Enumerations!$A$1218:$B$1218</xm:f>
          </x14:formula1>
          <xm:sqref>I5</xm:sqref>
        </x14:dataValidation>
        <x14:dataValidation type="list" allowBlank="1" showErrorMessage="1" errorTitle="Error" error="Data is of incorrect type!" xr:uid="{00000000-0002-0000-AA01-000003000000}">
          <x14:formula1>
            <xm:f>Enumerations!$A$1219:$F$1219</xm:f>
          </x14:formula1>
          <xm:sqref>J5</xm:sqref>
        </x14:dataValidation>
        <x14:dataValidation type="list" allowBlank="1" showErrorMessage="1" errorTitle="Error" error="Data is of incorrect type!" xr:uid="{00000000-0002-0000-AA01-000004000000}">
          <x14:formula1>
            <xm:f>Enumerations!$A$1220:$C$1220</xm:f>
          </x14:formula1>
          <xm:sqref>K5</xm:sqref>
        </x14:dataValidation>
        <x14:dataValidation type="list" allowBlank="1" showErrorMessage="1" errorTitle="Error" error="Data is of incorrect type!" xr:uid="{00000000-0002-0000-AA01-000009000000}">
          <x14:formula1>
            <xm:f>Enumerations!$A$1221:$B$1221</xm:f>
          </x14:formula1>
          <xm:sqref>P5</xm:sqref>
        </x14:dataValidation>
        <x14:dataValidation type="list" allowBlank="1" showErrorMessage="1" errorTitle="Error" error="Data is of incorrect type!" xr:uid="{00000000-0002-0000-AA01-00000B000000}">
          <x14:formula1>
            <xm:f>Enumerations!$A$1222:$G$1222</xm:f>
          </x14:formula1>
          <xm:sqref>R5</xm:sqref>
        </x14:dataValidation>
        <x14:dataValidation type="list" allowBlank="1" showErrorMessage="1" errorTitle="Error" error="Data is of incorrect type!" xr:uid="{00000000-0002-0000-AA01-00000C000000}">
          <x14:formula1>
            <xm:f>Enumerations!$A$1223:$B$1223</xm:f>
          </x14:formula1>
          <xm:sqref>S5</xm:sqref>
        </x14:dataValidation>
      </x14:dataValidations>
    </ext>
  </extLst>
</worksheet>
</file>

<file path=xl/worksheets/sheet4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B01-000000000000}">
  <sheetPr codeName="Sheet428">
    <pageSetUpPr autoPageBreaks="0"/>
  </sheetPr>
  <dimension ref="A1:J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10" width="15" customWidth="1"/>
  </cols>
  <sheetData>
    <row r="1" spans="1:10" ht="12" customHeight="1" x14ac:dyDescent="0.35">
      <c r="A1" s="1" t="s">
        <v>8685</v>
      </c>
    </row>
    <row r="3" spans="1:10" ht="11" customHeight="1" x14ac:dyDescent="0.35">
      <c r="B3" s="3" t="s">
        <v>8662</v>
      </c>
      <c r="C3" s="3" t="s">
        <v>8663</v>
      </c>
      <c r="D3" s="3" t="s">
        <v>8664</v>
      </c>
      <c r="E3" s="3" t="s">
        <v>8665</v>
      </c>
      <c r="F3" s="3" t="s">
        <v>8666</v>
      </c>
      <c r="G3" s="3" t="s">
        <v>8559</v>
      </c>
      <c r="H3" s="3" t="s">
        <v>2034</v>
      </c>
      <c r="I3" s="3" t="s">
        <v>2036</v>
      </c>
      <c r="J3" s="3" t="s">
        <v>2038</v>
      </c>
    </row>
    <row r="4" spans="1:10" ht="15" customHeight="1" x14ac:dyDescent="0.35">
      <c r="A4" s="3" t="s">
        <v>8667</v>
      </c>
      <c r="B4" s="4" t="s">
        <v>1892</v>
      </c>
      <c r="C4" s="4" t="s">
        <v>1894</v>
      </c>
      <c r="D4" s="4" t="s">
        <v>1896</v>
      </c>
      <c r="E4" s="4" t="s">
        <v>1898</v>
      </c>
      <c r="F4" s="4" t="s">
        <v>1900</v>
      </c>
      <c r="G4" s="4" t="s">
        <v>1903</v>
      </c>
      <c r="H4" s="4" t="s">
        <v>1905</v>
      </c>
      <c r="I4" s="4" t="s">
        <v>2015</v>
      </c>
      <c r="J4" s="4" t="s">
        <v>1906</v>
      </c>
    </row>
    <row r="5" spans="1:10" ht="15" customHeight="1" x14ac:dyDescent="0.35">
      <c r="A5" s="2"/>
      <c r="B5" s="6"/>
      <c r="C5" s="6"/>
      <c r="D5" s="6"/>
      <c r="E5" s="6"/>
      <c r="F5" s="6"/>
      <c r="G5" s="6"/>
      <c r="H5" s="6"/>
      <c r="I5" s="6"/>
      <c r="J5" s="6"/>
    </row>
    <row r="6" spans="1:10" ht="11" customHeight="1" x14ac:dyDescent="0.35">
      <c r="A6" s="5" t="s">
        <v>14</v>
      </c>
      <c r="B6" s="5" t="s">
        <v>8668</v>
      </c>
      <c r="C6" s="5" t="s">
        <v>8669</v>
      </c>
      <c r="D6" s="5" t="s">
        <v>8670</v>
      </c>
      <c r="E6" s="5" t="s">
        <v>8671</v>
      </c>
      <c r="F6" s="5" t="s">
        <v>8672</v>
      </c>
      <c r="G6" s="5" t="s">
        <v>2064</v>
      </c>
      <c r="H6" s="5" t="s">
        <v>3422</v>
      </c>
      <c r="I6" s="5" t="s">
        <v>3403</v>
      </c>
      <c r="J6" s="5" t="s">
        <v>2067</v>
      </c>
    </row>
  </sheetData>
  <hyperlinks>
    <hyperlink ref="A1" location="'Table of Contents'!A1" display="S.31.02.04.02 - Information on SPV" xr:uid="{00000000-0004-0000-A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AB01-000000000000}">
          <x14:formula1>
            <xm:f>Enumerations!$A$1224:$E$1224</xm:f>
          </x14:formula1>
          <xm:sqref>B5</xm:sqref>
        </x14:dataValidation>
        <x14:dataValidation type="list" allowBlank="1" showErrorMessage="1" errorTitle="Error" error="Data is of incorrect type!" xr:uid="{00000000-0002-0000-AB01-000001000000}">
          <x14:formula1>
            <xm:f>Enumerations!$A$1225:$IV$1225</xm:f>
          </x14:formula1>
          <xm:sqref>E5</xm:sqref>
        </x14:dataValidation>
        <x14:dataValidation type="list" allowBlank="1" showErrorMessage="1" errorTitle="Error" error="Data is of incorrect type!" xr:uid="{00000000-0002-0000-AB01-000002000000}">
          <x14:formula1>
            <xm:f>Enumerations!$A$1226:$D$1226</xm:f>
          </x14:formula1>
          <xm:sqref>F5</xm:sqref>
        </x14:dataValidation>
        <x14:dataValidation type="list" allowBlank="1" showErrorMessage="1" errorTitle="Error" error="Data is of incorrect type!" xr:uid="{00000000-0002-0000-AB01-000003000000}">
          <x14:formula1>
            <xm:f>Enumerations!$A$1227:$AD$1227</xm:f>
          </x14:formula1>
          <xm:sqref>H5</xm:sqref>
        </x14:dataValidation>
        <x14:dataValidation type="list" allowBlank="1" showErrorMessage="1" errorTitle="Error" error="Data is of incorrect type!" xr:uid="{00000000-0002-0000-AB01-000004000000}">
          <x14:formula1>
            <xm:f>Enumerations!$A$1228:$H$1228</xm:f>
          </x14:formula1>
          <xm:sqref>I5</xm:sqref>
        </x14:dataValidation>
      </x14:dataValidations>
    </ext>
  </extLst>
</worksheet>
</file>

<file path=xl/worksheets/sheet4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C01-000000000000}">
  <sheetPr codeName="Sheet429">
    <pageSetUpPr autoPageBreaks="0"/>
  </sheetPr>
  <dimension ref="A1:AA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27" width="15" customWidth="1"/>
  </cols>
  <sheetData>
    <row r="1" spans="1:27" ht="12" customHeight="1" x14ac:dyDescent="0.35">
      <c r="A1" s="1" t="s">
        <v>8686</v>
      </c>
    </row>
    <row r="3" spans="1:27" ht="11" customHeight="1" x14ac:dyDescent="0.35">
      <c r="B3" s="35" t="s">
        <v>3674</v>
      </c>
      <c r="C3" s="35" t="s">
        <v>8687</v>
      </c>
      <c r="D3" s="35" t="s">
        <v>951</v>
      </c>
      <c r="E3" s="35" t="s">
        <v>8688</v>
      </c>
      <c r="F3" s="35" t="s">
        <v>8689</v>
      </c>
      <c r="G3" s="35" t="s">
        <v>8690</v>
      </c>
      <c r="H3" s="35" t="s">
        <v>8691</v>
      </c>
      <c r="I3" s="36"/>
      <c r="J3" s="36"/>
      <c r="K3" s="36"/>
      <c r="L3" s="36"/>
      <c r="M3" s="36"/>
      <c r="N3" s="36"/>
      <c r="O3" s="36"/>
      <c r="P3" s="35" t="s">
        <v>8700</v>
      </c>
      <c r="Q3" s="35" t="s">
        <v>8701</v>
      </c>
      <c r="R3" s="36"/>
      <c r="S3" s="36"/>
      <c r="T3" s="36"/>
      <c r="U3" s="36"/>
      <c r="V3" s="36"/>
      <c r="W3" s="35" t="s">
        <v>8708</v>
      </c>
      <c r="X3" s="36"/>
      <c r="Y3" s="3" t="s">
        <v>8710</v>
      </c>
      <c r="Z3" s="35" t="s">
        <v>8712</v>
      </c>
      <c r="AA3" s="35" t="s">
        <v>8713</v>
      </c>
    </row>
    <row r="4" spans="1:27" ht="11" customHeight="1" x14ac:dyDescent="0.35">
      <c r="B4" s="36"/>
      <c r="C4" s="36"/>
      <c r="D4" s="36"/>
      <c r="E4" s="36"/>
      <c r="F4" s="36"/>
      <c r="G4" s="36"/>
      <c r="H4" s="3" t="s">
        <v>8692</v>
      </c>
      <c r="I4" s="3" t="s">
        <v>8693</v>
      </c>
      <c r="J4" s="3" t="s">
        <v>8694</v>
      </c>
      <c r="K4" s="3" t="s">
        <v>8695</v>
      </c>
      <c r="L4" s="3" t="s">
        <v>8696</v>
      </c>
      <c r="M4" s="3" t="s">
        <v>8697</v>
      </c>
      <c r="N4" s="3" t="s">
        <v>8698</v>
      </c>
      <c r="O4" s="3" t="s">
        <v>8699</v>
      </c>
      <c r="P4" s="36"/>
      <c r="Q4" s="3" t="s">
        <v>8702</v>
      </c>
      <c r="R4" s="3" t="s">
        <v>8703</v>
      </c>
      <c r="S4" s="3" t="s">
        <v>8704</v>
      </c>
      <c r="T4" s="3" t="s">
        <v>8705</v>
      </c>
      <c r="U4" s="3" t="s">
        <v>8706</v>
      </c>
      <c r="V4" s="3" t="s">
        <v>8707</v>
      </c>
      <c r="W4" s="3" t="s">
        <v>5010</v>
      </c>
      <c r="X4" s="3" t="s">
        <v>8709</v>
      </c>
      <c r="Y4" s="3" t="s">
        <v>8711</v>
      </c>
      <c r="Z4" s="36"/>
      <c r="AA4" s="36"/>
    </row>
    <row r="5" spans="1:27" ht="15" customHeight="1" x14ac:dyDescent="0.35">
      <c r="A5" s="3" t="s">
        <v>1376</v>
      </c>
      <c r="B5" s="4" t="s">
        <v>515</v>
      </c>
      <c r="C5" s="4" t="s">
        <v>1554</v>
      </c>
      <c r="D5" s="4" t="s">
        <v>1348</v>
      </c>
      <c r="E5" s="4" t="s">
        <v>1276</v>
      </c>
      <c r="F5" s="4" t="s">
        <v>1278</v>
      </c>
      <c r="G5" s="4" t="s">
        <v>1280</v>
      </c>
      <c r="H5" s="4" t="s">
        <v>1353</v>
      </c>
      <c r="I5" s="4" t="s">
        <v>1588</v>
      </c>
      <c r="J5" s="4" t="s">
        <v>1590</v>
      </c>
      <c r="K5" s="4" t="s">
        <v>1370</v>
      </c>
      <c r="L5" s="4" t="s">
        <v>1818</v>
      </c>
      <c r="M5" s="4" t="s">
        <v>1820</v>
      </c>
      <c r="N5" s="4" t="s">
        <v>1822</v>
      </c>
      <c r="O5" s="4" t="s">
        <v>1824</v>
      </c>
      <c r="P5" s="4" t="s">
        <v>1966</v>
      </c>
      <c r="Q5" s="4" t="s">
        <v>1967</v>
      </c>
      <c r="R5" s="4" t="s">
        <v>2007</v>
      </c>
      <c r="S5" s="4" t="s">
        <v>1826</v>
      </c>
      <c r="T5" s="4" t="s">
        <v>1890</v>
      </c>
      <c r="U5" s="4" t="s">
        <v>1892</v>
      </c>
      <c r="V5" s="4" t="s">
        <v>1894</v>
      </c>
      <c r="W5" s="4" t="s">
        <v>1896</v>
      </c>
      <c r="X5" s="4" t="s">
        <v>1898</v>
      </c>
      <c r="Y5" s="4" t="s">
        <v>1900</v>
      </c>
      <c r="Z5" s="4" t="s">
        <v>1903</v>
      </c>
      <c r="AA5" s="4" t="s">
        <v>1905</v>
      </c>
    </row>
    <row r="6" spans="1:27" ht="15" customHeight="1" x14ac:dyDescent="0.35">
      <c r="A6" s="2"/>
      <c r="B6" s="6"/>
      <c r="C6" s="6"/>
      <c r="D6" s="6"/>
      <c r="E6" s="6"/>
      <c r="F6" s="6"/>
      <c r="G6" s="6"/>
      <c r="H6" s="6"/>
      <c r="I6" s="6"/>
      <c r="J6" s="6"/>
      <c r="K6" s="6"/>
      <c r="L6" s="6"/>
      <c r="M6" s="6"/>
      <c r="N6" s="6"/>
      <c r="O6" s="6"/>
      <c r="P6" s="6"/>
      <c r="Q6" s="6"/>
      <c r="R6" s="6"/>
      <c r="S6" s="6"/>
      <c r="T6" s="6"/>
      <c r="U6" s="6"/>
      <c r="V6" s="6"/>
      <c r="W6" s="6"/>
      <c r="X6" s="6"/>
      <c r="Y6" s="6"/>
      <c r="Z6" s="6"/>
      <c r="AA6" s="6"/>
    </row>
    <row r="7" spans="1:27" ht="11" customHeight="1" x14ac:dyDescent="0.35">
      <c r="A7" s="5" t="s">
        <v>14</v>
      </c>
      <c r="B7" s="5" t="s">
        <v>4796</v>
      </c>
      <c r="C7" s="5" t="s">
        <v>999</v>
      </c>
      <c r="D7" s="5" t="s">
        <v>8714</v>
      </c>
      <c r="E7" s="5" t="s">
        <v>8715</v>
      </c>
      <c r="F7" s="5" t="s">
        <v>8716</v>
      </c>
      <c r="G7" s="5" t="s">
        <v>4739</v>
      </c>
      <c r="H7" s="5" t="s">
        <v>8717</v>
      </c>
      <c r="I7" s="5" t="s">
        <v>8718</v>
      </c>
      <c r="J7" s="5" t="s">
        <v>8719</v>
      </c>
      <c r="K7" s="5" t="s">
        <v>8720</v>
      </c>
      <c r="L7" s="5" t="s">
        <v>8721</v>
      </c>
      <c r="M7" s="5" t="s">
        <v>8722</v>
      </c>
      <c r="N7" s="5" t="s">
        <v>8723</v>
      </c>
      <c r="O7" s="5" t="s">
        <v>8724</v>
      </c>
      <c r="P7" s="5" t="s">
        <v>1009</v>
      </c>
      <c r="Q7" s="5" t="s">
        <v>8725</v>
      </c>
      <c r="R7" s="5" t="s">
        <v>8726</v>
      </c>
      <c r="S7" s="5" t="s">
        <v>8727</v>
      </c>
      <c r="T7" s="5" t="s">
        <v>8728</v>
      </c>
      <c r="U7" s="5" t="s">
        <v>8729</v>
      </c>
      <c r="V7" s="5" t="s">
        <v>8730</v>
      </c>
      <c r="W7" s="5" t="s">
        <v>8731</v>
      </c>
      <c r="X7" s="5" t="s">
        <v>8732</v>
      </c>
      <c r="Y7" s="5" t="s">
        <v>8733</v>
      </c>
      <c r="Z7" s="5" t="s">
        <v>8734</v>
      </c>
      <c r="AA7" s="5" t="s">
        <v>5817</v>
      </c>
    </row>
  </sheetData>
  <mergeCells count="12">
    <mergeCell ref="AA3:AA4"/>
    <mergeCell ref="F3:F4"/>
    <mergeCell ref="E3:E4"/>
    <mergeCell ref="P3:P4"/>
    <mergeCell ref="W3:X3"/>
    <mergeCell ref="G3:G4"/>
    <mergeCell ref="B3:B4"/>
    <mergeCell ref="Z3:Z4"/>
    <mergeCell ref="D3:D4"/>
    <mergeCell ref="H3:O3"/>
    <mergeCell ref="Q3:V3"/>
    <mergeCell ref="C3:C4"/>
  </mergeCells>
  <dataValidations count="2">
    <dataValidation type="custom" allowBlank="1" showErrorMessage="1" errorTitle="Error" error="Data is of incorrect type!" sqref="V6 Q6:S6 H6:O6" xr:uid="{00000000-0002-0000-AC01-000003000000}">
      <formula1>ISNUMBER(H6)</formula1>
    </dataValidation>
    <dataValidation type="custom" allowBlank="1" showErrorMessage="1" errorTitle="Error" error="Data is of incorrect type!" sqref="X6" xr:uid="{00000000-0002-0000-AC01-000012000000}">
      <formula1>ISNUMBER(DATEVALUE(TEXT(X6, "dd/mm/yyyy")))</formula1>
    </dataValidation>
  </dataValidations>
  <hyperlinks>
    <hyperlink ref="A1" location="'Table of Contents'!A1" display="S.32.01.04.01 - Undertakings in the scope of the group" xr:uid="{00000000-0004-0000-A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9">
        <x14:dataValidation type="list" allowBlank="1" showErrorMessage="1" errorTitle="Error" error="Data is of incorrect type!" xr:uid="{00000000-0002-0000-AC01-000000000000}">
          <x14:formula1>
            <xm:f>Enumerations!$A$1229:$IU$1229</xm:f>
          </x14:formula1>
          <xm:sqref>B6</xm:sqref>
        </x14:dataValidation>
        <x14:dataValidation type="list" allowBlank="1" showErrorMessage="1" errorTitle="Error" error="Data is of incorrect type!" xr:uid="{00000000-0002-0000-AC01-000001000000}">
          <x14:formula1>
            <xm:f>Enumerations!$A$1230:$P$1230</xm:f>
          </x14:formula1>
          <xm:sqref>D6</xm:sqref>
        </x14:dataValidation>
        <x14:dataValidation type="list" allowBlank="1" showErrorMessage="1" errorTitle="Error" error="Data is of incorrect type!" xr:uid="{00000000-0002-0000-AC01-000002000000}">
          <x14:formula1>
            <xm:f>Enumerations!$A$1231:$B$1231</xm:f>
          </x14:formula1>
          <xm:sqref>F6</xm:sqref>
        </x14:dataValidation>
        <x14:dataValidation type="list" allowBlank="1" showErrorMessage="1" errorTitle="Error" error="Data is of incorrect type!" xr:uid="{00000000-0002-0000-AC01-00000B000000}">
          <x14:formula1>
            <xm:f>Enumerations!$A$1232:$B$1232</xm:f>
          </x14:formula1>
          <xm:sqref>P6</xm:sqref>
        </x14:dataValidation>
        <x14:dataValidation type="list" allowBlank="1" showErrorMessage="1" errorTitle="Error" error="Data is of incorrect type!" xr:uid="{00000000-0002-0000-AC01-00000F000000}">
          <x14:formula1>
            <xm:f>Enumerations!$A$1233:$B$1233</xm:f>
          </x14:formula1>
          <xm:sqref>U6</xm:sqref>
        </x14:dataValidation>
        <x14:dataValidation type="list" allowBlank="1" showErrorMessage="1" errorTitle="Error" error="Data is of incorrect type!" xr:uid="{00000000-0002-0000-AC01-000011000000}">
          <x14:formula1>
            <xm:f>Enumerations!$A$1234:$D$1234</xm:f>
          </x14:formula1>
          <xm:sqref>W6</xm:sqref>
        </x14:dataValidation>
        <x14:dataValidation type="list" allowBlank="1" showErrorMessage="1" errorTitle="Error" error="Data is of incorrect type!" xr:uid="{00000000-0002-0000-AC01-000013000000}">
          <x14:formula1>
            <xm:f>Enumerations!$A$1235:$J$1235</xm:f>
          </x14:formula1>
          <xm:sqref>Y6</xm:sqref>
        </x14:dataValidation>
        <x14:dataValidation type="list" allowBlank="1" showErrorMessage="1" errorTitle="Error" error="Data is of incorrect type!" xr:uid="{00000000-0002-0000-AC01-000014000000}">
          <x14:formula1>
            <xm:f>Enumerations!$A$1236:$B$1236</xm:f>
          </x14:formula1>
          <xm:sqref>Z6</xm:sqref>
        </x14:dataValidation>
        <x14:dataValidation type="list" allowBlank="1" showErrorMessage="1" errorTitle="Error" error="Data is of incorrect type!" xr:uid="{00000000-0002-0000-AC01-000015000000}">
          <x14:formula1>
            <xm:f>Enumerations!$A$1237:$D$1237</xm:f>
          </x14:formula1>
          <xm:sqref>AA6</xm:sqref>
        </x14:dataValidation>
      </x14:dataValidations>
    </ext>
  </extLst>
</worksheet>
</file>

<file path=xl/worksheets/sheet4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D01-000000000000}">
  <sheetPr codeName="Sheet430">
    <pageSetUpPr autoPageBreaks="0"/>
  </sheetPr>
  <dimension ref="A1:P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16" width="15" customWidth="1"/>
  </cols>
  <sheetData>
    <row r="1" spans="1:16" ht="12" customHeight="1" x14ac:dyDescent="0.35">
      <c r="A1" s="1" t="s">
        <v>8767</v>
      </c>
    </row>
    <row r="3" spans="1:16" ht="11" customHeight="1" x14ac:dyDescent="0.35">
      <c r="B3" s="35" t="s">
        <v>3674</v>
      </c>
      <c r="C3" s="35" t="s">
        <v>8687</v>
      </c>
      <c r="D3" s="35" t="s">
        <v>951</v>
      </c>
      <c r="E3" s="35" t="s">
        <v>8688</v>
      </c>
      <c r="F3" s="35" t="s">
        <v>8689</v>
      </c>
      <c r="G3" s="35" t="s">
        <v>8690</v>
      </c>
      <c r="H3" s="35" t="s">
        <v>8701</v>
      </c>
      <c r="I3" s="36"/>
      <c r="J3" s="36"/>
      <c r="K3" s="36"/>
      <c r="L3" s="36"/>
      <c r="M3" s="36"/>
      <c r="N3" s="35" t="s">
        <v>8708</v>
      </c>
      <c r="O3" s="36"/>
      <c r="P3" s="3" t="s">
        <v>8710</v>
      </c>
    </row>
    <row r="4" spans="1:16" ht="11" customHeight="1" x14ac:dyDescent="0.35">
      <c r="B4" s="36"/>
      <c r="C4" s="36"/>
      <c r="D4" s="36"/>
      <c r="E4" s="36"/>
      <c r="F4" s="36"/>
      <c r="G4" s="36"/>
      <c r="H4" s="3" t="s">
        <v>8702</v>
      </c>
      <c r="I4" s="3" t="s">
        <v>8703</v>
      </c>
      <c r="J4" s="3" t="s">
        <v>8704</v>
      </c>
      <c r="K4" s="3" t="s">
        <v>8705</v>
      </c>
      <c r="L4" s="3" t="s">
        <v>8706</v>
      </c>
      <c r="M4" s="3" t="s">
        <v>8707</v>
      </c>
      <c r="N4" s="3" t="s">
        <v>5010</v>
      </c>
      <c r="O4" s="3" t="s">
        <v>8709</v>
      </c>
      <c r="P4" s="3" t="s">
        <v>8711</v>
      </c>
    </row>
    <row r="5" spans="1:16" ht="15" customHeight="1" x14ac:dyDescent="0.35">
      <c r="A5" s="3" t="s">
        <v>1376</v>
      </c>
      <c r="B5" s="4" t="s">
        <v>515</v>
      </c>
      <c r="C5" s="4" t="s">
        <v>1554</v>
      </c>
      <c r="D5" s="4" t="s">
        <v>1348</v>
      </c>
      <c r="E5" s="4" t="s">
        <v>1276</v>
      </c>
      <c r="F5" s="4" t="s">
        <v>1278</v>
      </c>
      <c r="G5" s="4" t="s">
        <v>1280</v>
      </c>
      <c r="H5" s="4" t="s">
        <v>1967</v>
      </c>
      <c r="I5" s="4" t="s">
        <v>2007</v>
      </c>
      <c r="J5" s="4" t="s">
        <v>1826</v>
      </c>
      <c r="K5" s="4" t="s">
        <v>1890</v>
      </c>
      <c r="L5" s="4" t="s">
        <v>1892</v>
      </c>
      <c r="M5" s="4" t="s">
        <v>1894</v>
      </c>
      <c r="N5" s="4" t="s">
        <v>1896</v>
      </c>
      <c r="O5" s="4" t="s">
        <v>1898</v>
      </c>
      <c r="P5" s="4" t="s">
        <v>1900</v>
      </c>
    </row>
    <row r="6" spans="1:16" ht="15" customHeight="1" x14ac:dyDescent="0.35">
      <c r="A6" s="2"/>
      <c r="B6" s="6"/>
      <c r="C6" s="6"/>
      <c r="D6" s="6"/>
      <c r="E6" s="6"/>
      <c r="F6" s="6"/>
      <c r="G6" s="6"/>
      <c r="H6" s="6"/>
      <c r="I6" s="6"/>
      <c r="J6" s="6"/>
      <c r="K6" s="6"/>
      <c r="L6" s="6"/>
      <c r="M6" s="6"/>
      <c r="N6" s="6"/>
      <c r="O6" s="6"/>
      <c r="P6" s="6"/>
    </row>
    <row r="7" spans="1:16" ht="11" customHeight="1" x14ac:dyDescent="0.35">
      <c r="A7" s="5" t="s">
        <v>14</v>
      </c>
      <c r="B7" s="5" t="s">
        <v>4796</v>
      </c>
      <c r="C7" s="5" t="s">
        <v>999</v>
      </c>
      <c r="D7" s="5" t="s">
        <v>8714</v>
      </c>
      <c r="E7" s="5" t="s">
        <v>8715</v>
      </c>
      <c r="F7" s="5" t="s">
        <v>8716</v>
      </c>
      <c r="G7" s="5" t="s">
        <v>4739</v>
      </c>
      <c r="H7" s="5" t="s">
        <v>8725</v>
      </c>
      <c r="I7" s="5" t="s">
        <v>8726</v>
      </c>
      <c r="J7" s="5" t="s">
        <v>8727</v>
      </c>
      <c r="K7" s="5" t="s">
        <v>8728</v>
      </c>
      <c r="L7" s="5" t="s">
        <v>8729</v>
      </c>
      <c r="M7" s="5" t="s">
        <v>8730</v>
      </c>
      <c r="N7" s="5" t="s">
        <v>8731</v>
      </c>
      <c r="O7" s="5" t="s">
        <v>8732</v>
      </c>
      <c r="P7" s="5" t="s">
        <v>8733</v>
      </c>
    </row>
  </sheetData>
  <mergeCells count="8">
    <mergeCell ref="N3:O3"/>
    <mergeCell ref="B3:B4"/>
    <mergeCell ref="C3:C4"/>
    <mergeCell ref="H3:M3"/>
    <mergeCell ref="D3:D4"/>
    <mergeCell ref="E3:E4"/>
    <mergeCell ref="F3:F4"/>
    <mergeCell ref="G3:G4"/>
  </mergeCells>
  <dataValidations count="2">
    <dataValidation type="custom" allowBlank="1" showErrorMessage="1" errorTitle="Error" error="Data is of incorrect type!" sqref="M6 H6:J6" xr:uid="{00000000-0002-0000-AD01-000003000000}">
      <formula1>ISNUMBER(H6)</formula1>
    </dataValidation>
    <dataValidation type="custom" allowBlank="1" showErrorMessage="1" errorTitle="Error" error="Data is of incorrect type!" sqref="O6" xr:uid="{00000000-0002-0000-AD01-000009000000}">
      <formula1>ISNUMBER(DATEVALUE(TEXT(O6, "dd/mm/yyyy")))</formula1>
    </dataValidation>
  </dataValidations>
  <hyperlinks>
    <hyperlink ref="A1" location="'Table of Contents'!A1" display="S.32.01.22.01 - Undertakings in the scope of the group" xr:uid="{00000000-0004-0000-A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AD01-000000000000}">
          <x14:formula1>
            <xm:f>Enumerations!$A$1238:$IU$1238</xm:f>
          </x14:formula1>
          <xm:sqref>B6</xm:sqref>
        </x14:dataValidation>
        <x14:dataValidation type="list" allowBlank="1" showErrorMessage="1" errorTitle="Error" error="Data is of incorrect type!" xr:uid="{00000000-0002-0000-AD01-000001000000}">
          <x14:formula1>
            <xm:f>Enumerations!$A$1239:$P$1239</xm:f>
          </x14:formula1>
          <xm:sqref>D6</xm:sqref>
        </x14:dataValidation>
        <x14:dataValidation type="list" allowBlank="1" showErrorMessage="1" errorTitle="Error" error="Data is of incorrect type!" xr:uid="{00000000-0002-0000-AD01-000002000000}">
          <x14:formula1>
            <xm:f>Enumerations!$A$1240:$B$1240</xm:f>
          </x14:formula1>
          <xm:sqref>F6</xm:sqref>
        </x14:dataValidation>
        <x14:dataValidation type="list" allowBlank="1" showErrorMessage="1" errorTitle="Error" error="Data is of incorrect type!" xr:uid="{00000000-0002-0000-AD01-000006000000}">
          <x14:formula1>
            <xm:f>Enumerations!$A$1241:$B$1241</xm:f>
          </x14:formula1>
          <xm:sqref>L6</xm:sqref>
        </x14:dataValidation>
        <x14:dataValidation type="list" allowBlank="1" showErrorMessage="1" errorTitle="Error" error="Data is of incorrect type!" xr:uid="{00000000-0002-0000-AD01-000008000000}">
          <x14:formula1>
            <xm:f>Enumerations!$A$1242:$D$1242</xm:f>
          </x14:formula1>
          <xm:sqref>N6</xm:sqref>
        </x14:dataValidation>
        <x14:dataValidation type="list" allowBlank="1" showErrorMessage="1" errorTitle="Error" error="Data is of incorrect type!" xr:uid="{00000000-0002-0000-AD01-00000A000000}">
          <x14:formula1>
            <xm:f>Enumerations!$A$1243:$J$1243</xm:f>
          </x14:formula1>
          <xm:sqref>P6</xm:sqref>
        </x14:dataValidation>
      </x14:dataValidations>
    </ext>
  </extLst>
</worksheet>
</file>

<file path=xl/worksheets/sheet4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E01-000000000000}">
  <sheetPr codeName="Sheet431">
    <pageSetUpPr autoPageBreaks="0"/>
  </sheetPr>
  <dimension ref="A1:Z10"/>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26" width="15" customWidth="1"/>
  </cols>
  <sheetData>
    <row r="1" spans="1:26" ht="11" customHeight="1" x14ac:dyDescent="0.35">
      <c r="A1" s="1" t="s">
        <v>8768</v>
      </c>
      <c r="C1" s="31" t="s">
        <v>20</v>
      </c>
    </row>
    <row r="2" spans="1:26" x14ac:dyDescent="0.35">
      <c r="C2" s="32"/>
    </row>
    <row r="3" spans="1:26" ht="10" customHeight="1" x14ac:dyDescent="0.35">
      <c r="A3" s="3" t="s">
        <v>2</v>
      </c>
      <c r="B3" s="2"/>
    </row>
    <row r="5" spans="1:26" ht="11" customHeight="1" x14ac:dyDescent="0.35">
      <c r="D5" s="35" t="s">
        <v>1375</v>
      </c>
      <c r="E5" s="35" t="s">
        <v>8769</v>
      </c>
      <c r="F5" s="36"/>
      <c r="G5" s="36"/>
      <c r="H5" s="36"/>
      <c r="I5" s="36"/>
      <c r="J5" s="36"/>
      <c r="K5" s="36"/>
      <c r="L5" s="36"/>
      <c r="M5" s="36"/>
      <c r="N5" s="36"/>
      <c r="O5" s="36"/>
      <c r="P5" s="36"/>
      <c r="Q5" s="36"/>
      <c r="R5" s="36"/>
      <c r="S5" s="36"/>
      <c r="T5" s="36"/>
      <c r="U5" s="36"/>
      <c r="V5" s="36"/>
      <c r="W5" s="35" t="s">
        <v>8790</v>
      </c>
      <c r="X5" s="36"/>
      <c r="Y5" s="36"/>
      <c r="Z5" s="3" t="s">
        <v>8794</v>
      </c>
    </row>
    <row r="6" spans="1:26" ht="11" customHeight="1" x14ac:dyDescent="0.35">
      <c r="D6" s="36"/>
      <c r="E6" s="35" t="s">
        <v>8770</v>
      </c>
      <c r="F6" s="35" t="s">
        <v>8771</v>
      </c>
      <c r="G6" s="35" t="s">
        <v>8772</v>
      </c>
      <c r="H6" s="35" t="s">
        <v>8773</v>
      </c>
      <c r="I6" s="35" t="s">
        <v>8774</v>
      </c>
      <c r="J6" s="35" t="s">
        <v>8775</v>
      </c>
      <c r="K6" s="35" t="s">
        <v>8776</v>
      </c>
      <c r="L6" s="35" t="s">
        <v>8777</v>
      </c>
      <c r="M6" s="35" t="s">
        <v>8778</v>
      </c>
      <c r="N6" s="35" t="s">
        <v>8779</v>
      </c>
      <c r="O6" s="36"/>
      <c r="P6" s="36"/>
      <c r="Q6" s="35" t="s">
        <v>8782</v>
      </c>
      <c r="R6" s="36"/>
      <c r="S6" s="36"/>
      <c r="T6" s="35" t="s">
        <v>8786</v>
      </c>
      <c r="U6" s="36"/>
      <c r="V6" s="36"/>
      <c r="W6" s="35" t="s">
        <v>8791</v>
      </c>
      <c r="X6" s="35" t="s">
        <v>8792</v>
      </c>
      <c r="Y6" s="35" t="s">
        <v>8793</v>
      </c>
      <c r="Z6" s="35" t="s">
        <v>8795</v>
      </c>
    </row>
    <row r="7" spans="1:26" ht="11" customHeight="1" x14ac:dyDescent="0.35">
      <c r="D7" s="36"/>
      <c r="E7" s="36"/>
      <c r="F7" s="36"/>
      <c r="G7" s="36"/>
      <c r="H7" s="36"/>
      <c r="I7" s="36"/>
      <c r="J7" s="36"/>
      <c r="K7" s="36"/>
      <c r="L7" s="36"/>
      <c r="M7" s="36"/>
      <c r="N7" s="3" t="s">
        <v>966</v>
      </c>
      <c r="O7" s="3" t="s">
        <v>8780</v>
      </c>
      <c r="P7" s="3" t="s">
        <v>8781</v>
      </c>
      <c r="Q7" s="3" t="s">
        <v>8783</v>
      </c>
      <c r="R7" s="3" t="s">
        <v>8784</v>
      </c>
      <c r="S7" s="3" t="s">
        <v>8785</v>
      </c>
      <c r="T7" s="3" t="s">
        <v>8787</v>
      </c>
      <c r="U7" s="3" t="s">
        <v>8788</v>
      </c>
      <c r="V7" s="3" t="s">
        <v>8789</v>
      </c>
      <c r="W7" s="36"/>
      <c r="X7" s="36"/>
      <c r="Y7" s="36"/>
      <c r="Z7" s="36"/>
    </row>
    <row r="8" spans="1:26" ht="15" customHeight="1" x14ac:dyDescent="0.35">
      <c r="A8" s="3" t="s">
        <v>1376</v>
      </c>
      <c r="B8" s="3" t="s">
        <v>8796</v>
      </c>
      <c r="C8" s="3" t="s">
        <v>8800</v>
      </c>
      <c r="D8" s="4" t="s">
        <v>515</v>
      </c>
      <c r="E8" s="4" t="s">
        <v>1276</v>
      </c>
      <c r="F8" s="4" t="s">
        <v>1278</v>
      </c>
      <c r="G8" s="4" t="s">
        <v>1280</v>
      </c>
      <c r="H8" s="4" t="s">
        <v>1353</v>
      </c>
      <c r="I8" s="4" t="s">
        <v>1588</v>
      </c>
      <c r="J8" s="4" t="s">
        <v>1590</v>
      </c>
      <c r="K8" s="4" t="s">
        <v>1370</v>
      </c>
      <c r="L8" s="4" t="s">
        <v>1818</v>
      </c>
      <c r="M8" s="4" t="s">
        <v>1820</v>
      </c>
      <c r="N8" s="4" t="s">
        <v>1822</v>
      </c>
      <c r="O8" s="4" t="s">
        <v>1824</v>
      </c>
      <c r="P8" s="4" t="s">
        <v>1966</v>
      </c>
      <c r="Q8" s="4" t="s">
        <v>1967</v>
      </c>
      <c r="R8" s="4" t="s">
        <v>2007</v>
      </c>
      <c r="S8" s="4" t="s">
        <v>1826</v>
      </c>
      <c r="T8" s="4" t="s">
        <v>1890</v>
      </c>
      <c r="U8" s="4" t="s">
        <v>1892</v>
      </c>
      <c r="V8" s="4" t="s">
        <v>1894</v>
      </c>
      <c r="W8" s="4" t="s">
        <v>1896</v>
      </c>
      <c r="X8" s="4" t="s">
        <v>1898</v>
      </c>
      <c r="Y8" s="4" t="s">
        <v>1900</v>
      </c>
      <c r="Z8" s="4" t="s">
        <v>1903</v>
      </c>
    </row>
    <row r="9" spans="1:26" ht="15" customHeight="1" x14ac:dyDescent="0.35">
      <c r="A9" s="2"/>
      <c r="B9" s="2"/>
      <c r="C9" s="2"/>
      <c r="D9" s="6"/>
      <c r="E9" s="6"/>
      <c r="F9" s="6"/>
      <c r="G9" s="6"/>
      <c r="H9" s="6"/>
      <c r="I9" s="6"/>
      <c r="J9" s="6"/>
      <c r="K9" s="6"/>
      <c r="L9" s="6"/>
      <c r="M9" s="6"/>
      <c r="N9" s="6"/>
      <c r="O9" s="6"/>
      <c r="P9" s="6"/>
      <c r="Q9" s="6"/>
      <c r="R9" s="6"/>
      <c r="S9" s="6"/>
      <c r="T9" s="6"/>
      <c r="U9" s="6"/>
      <c r="V9" s="6"/>
      <c r="W9" s="6"/>
      <c r="X9" s="6"/>
      <c r="Y9" s="6"/>
      <c r="Z9" s="6"/>
    </row>
    <row r="10" spans="1:26" ht="11" customHeight="1" x14ac:dyDescent="0.35">
      <c r="C10" s="5" t="s">
        <v>14</v>
      </c>
      <c r="D10" s="5" t="s">
        <v>999</v>
      </c>
      <c r="E10" s="5" t="s">
        <v>8801</v>
      </c>
      <c r="F10" s="5" t="s">
        <v>8802</v>
      </c>
      <c r="G10" s="5" t="s">
        <v>8803</v>
      </c>
      <c r="H10" s="5" t="s">
        <v>8804</v>
      </c>
      <c r="I10" s="5" t="s">
        <v>8805</v>
      </c>
      <c r="J10" s="5" t="s">
        <v>8806</v>
      </c>
      <c r="K10" s="5" t="s">
        <v>8807</v>
      </c>
      <c r="L10" s="5" t="s">
        <v>8808</v>
      </c>
      <c r="M10" s="5" t="s">
        <v>8809</v>
      </c>
      <c r="N10" s="5" t="s">
        <v>8810</v>
      </c>
      <c r="O10" s="5" t="s">
        <v>8811</v>
      </c>
      <c r="P10" s="5" t="s">
        <v>8812</v>
      </c>
      <c r="Q10" s="5" t="s">
        <v>8813</v>
      </c>
      <c r="R10" s="5" t="s">
        <v>8814</v>
      </c>
      <c r="S10" s="5" t="s">
        <v>8815</v>
      </c>
      <c r="T10" s="5" t="s">
        <v>8816</v>
      </c>
      <c r="U10" s="5" t="s">
        <v>8817</v>
      </c>
      <c r="V10" s="5" t="s">
        <v>8818</v>
      </c>
      <c r="W10" s="5" t="s">
        <v>8819</v>
      </c>
      <c r="X10" s="5" t="s">
        <v>8820</v>
      </c>
      <c r="Y10" s="5" t="s">
        <v>8821</v>
      </c>
      <c r="Z10" s="5" t="s">
        <v>8822</v>
      </c>
    </row>
  </sheetData>
  <mergeCells count="20">
    <mergeCell ref="C1:C2"/>
    <mergeCell ref="F6:F7"/>
    <mergeCell ref="T6:V6"/>
    <mergeCell ref="Q6:S6"/>
    <mergeCell ref="E5:V5"/>
    <mergeCell ref="N6:P6"/>
    <mergeCell ref="M6:M7"/>
    <mergeCell ref="K6:K7"/>
    <mergeCell ref="L6:L7"/>
    <mergeCell ref="I6:I7"/>
    <mergeCell ref="G6:G7"/>
    <mergeCell ref="H6:H7"/>
    <mergeCell ref="D5:D7"/>
    <mergeCell ref="E6:E7"/>
    <mergeCell ref="Y6:Y7"/>
    <mergeCell ref="J6:J7"/>
    <mergeCell ref="W5:Y5"/>
    <mergeCell ref="Z6:Z7"/>
    <mergeCell ref="W6:W7"/>
    <mergeCell ref="X6:X7"/>
  </mergeCells>
  <dataValidations count="2">
    <dataValidation type="custom" allowBlank="1" showErrorMessage="1" errorTitle="Error" error="Data is of incorrect type!" sqref="W9:Z9 U9 E9:M9" xr:uid="{00000000-0002-0000-AE01-000002000000}">
      <formula1>ISNUMBER(E9)</formula1>
    </dataValidation>
    <dataValidation type="custom" allowBlank="1" showErrorMessage="1" errorTitle="Error" error="Data is of incorrect type!" sqref="R9:T9" xr:uid="{00000000-0002-0000-AE01-00000C000000}">
      <formula1>ISNUMBER(DATEVALUE(TEXT(R9, "dd/mm/yyyy")))</formula1>
    </dataValidation>
  </dataValidations>
  <hyperlinks>
    <hyperlink ref="A1" location="'Table of Contents'!A1" display="S.33.01.04.01 - Insurance and Reinsurance individual requirements" xr:uid="{00000000-0004-0000-A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AE01-000000000000}">
          <x14:formula1>
            <xm:f>Enumerations!$A$1244:$A$1244</xm:f>
          </x14:formula1>
          <xm:sqref>B3</xm:sqref>
        </x14:dataValidation>
        <x14:dataValidation type="list" allowBlank="1" showErrorMessage="1" errorTitle="Error" error="Data is of incorrect type!" xr:uid="{00000000-0002-0000-AE01-000001000000}">
          <x14:formula1>
            <xm:f>Enumerations!$A$1245:$D$1245</xm:f>
          </x14:formula1>
          <xm:sqref>B9</xm:sqref>
        </x14:dataValidation>
        <x14:dataValidation type="list" allowBlank="1" showErrorMessage="1" errorTitle="Error" error="Data is of incorrect type!" xr:uid="{00000000-0002-0000-AE01-00000B000000}">
          <x14:formula1>
            <xm:f>Enumerations!$A$1246:$B$1246</xm:f>
          </x14:formula1>
          <xm:sqref>Q9</xm:sqref>
        </x14:dataValidation>
      </x14:dataValidations>
    </ext>
  </extLst>
</worksheet>
</file>

<file path=xl/worksheets/sheet4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AF01-000000000000}">
  <sheetPr codeName="Sheet432">
    <pageSetUpPr autoPageBreaks="0"/>
  </sheetPr>
  <dimension ref="A1:H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8" width="15" customWidth="1"/>
  </cols>
  <sheetData>
    <row r="1" spans="1:8" ht="11" customHeight="1" x14ac:dyDescent="0.35">
      <c r="A1" s="1" t="s">
        <v>8825</v>
      </c>
      <c r="C1" s="31" t="s">
        <v>20</v>
      </c>
    </row>
    <row r="2" spans="1:8" x14ac:dyDescent="0.35">
      <c r="C2" s="32"/>
    </row>
    <row r="3" spans="1:8" ht="10" customHeight="1" x14ac:dyDescent="0.35">
      <c r="A3" s="3" t="s">
        <v>2</v>
      </c>
      <c r="B3" s="2"/>
    </row>
    <row r="5" spans="1:8" ht="11" customHeight="1" x14ac:dyDescent="0.35">
      <c r="B5" s="3" t="s">
        <v>1375</v>
      </c>
      <c r="C5" s="3" t="s">
        <v>8827</v>
      </c>
      <c r="D5" s="3" t="s">
        <v>8828</v>
      </c>
      <c r="E5" s="3" t="s">
        <v>8829</v>
      </c>
      <c r="F5" s="3" t="s">
        <v>8830</v>
      </c>
      <c r="G5" s="3" t="s">
        <v>8831</v>
      </c>
      <c r="H5" s="3" t="s">
        <v>8832</v>
      </c>
    </row>
    <row r="6" spans="1:8" ht="15" customHeight="1" x14ac:dyDescent="0.35">
      <c r="A6" s="3" t="s">
        <v>1376</v>
      </c>
      <c r="B6" s="4" t="s">
        <v>515</v>
      </c>
      <c r="C6" s="4" t="s">
        <v>1554</v>
      </c>
      <c r="D6" s="4" t="s">
        <v>1348</v>
      </c>
      <c r="E6" s="4" t="s">
        <v>1276</v>
      </c>
      <c r="F6" s="4" t="s">
        <v>1278</v>
      </c>
      <c r="G6" s="4" t="s">
        <v>1280</v>
      </c>
      <c r="H6" s="4" t="s">
        <v>3574</v>
      </c>
    </row>
    <row r="7" spans="1:8" ht="15" customHeight="1" x14ac:dyDescent="0.35">
      <c r="A7" s="2"/>
      <c r="B7" s="6"/>
      <c r="C7" s="6"/>
      <c r="D7" s="6"/>
      <c r="E7" s="6"/>
      <c r="F7" s="6"/>
      <c r="G7" s="6"/>
      <c r="H7" s="6"/>
    </row>
    <row r="8" spans="1:8" ht="11" customHeight="1" x14ac:dyDescent="0.35">
      <c r="A8" s="5" t="s">
        <v>14</v>
      </c>
      <c r="B8" s="5" t="s">
        <v>999</v>
      </c>
      <c r="C8" s="5" t="s">
        <v>8833</v>
      </c>
      <c r="D8" s="5" t="s">
        <v>8834</v>
      </c>
      <c r="E8" s="5" t="s">
        <v>8835</v>
      </c>
      <c r="F8" s="5" t="s">
        <v>8836</v>
      </c>
      <c r="G8" s="5" t="s">
        <v>8837</v>
      </c>
      <c r="H8" s="5" t="s">
        <v>8822</v>
      </c>
    </row>
  </sheetData>
  <mergeCells count="1">
    <mergeCell ref="C1:C2"/>
  </mergeCells>
  <dataValidations count="1">
    <dataValidation type="custom" allowBlank="1" showErrorMessage="1" errorTitle="Error" error="Data is of incorrect type!" sqref="E7:H7" xr:uid="{00000000-0002-0000-AF01-000003000000}">
      <formula1>ISNUMBER(E7)</formula1>
    </dataValidation>
  </dataValidations>
  <hyperlinks>
    <hyperlink ref="A1" location="'Table of Contents'!A1" display="S.34.01.04.01 - Other regulated and non-regulated financial undertakings including insurance holding companies and mixed financial holding company individual requirements" xr:uid="{00000000-0004-0000-A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AF01-000000000000}">
          <x14:formula1>
            <xm:f>Enumerations!$A$1247:$A$1247</xm:f>
          </x14:formula1>
          <xm:sqref>B3</xm:sqref>
        </x14:dataValidation>
        <x14:dataValidation type="list" allowBlank="1" showErrorMessage="1" errorTitle="Error" error="Data is of incorrect type!" xr:uid="{00000000-0002-0000-AF01-000001000000}">
          <x14:formula1>
            <xm:f>Enumerations!$A$1248:$B$1248</xm:f>
          </x14:formula1>
          <xm:sqref>C7</xm:sqref>
        </x14:dataValidation>
        <x14:dataValidation type="list" allowBlank="1" showErrorMessage="1" errorTitle="Error" error="Data is of incorrect type!" xr:uid="{00000000-0002-0000-AF01-000002000000}">
          <x14:formula1>
            <xm:f>Enumerations!$A$1249:$C$1249</xm:f>
          </x14:formula1>
          <xm:sqref>D7</xm:sqref>
        </x14:dataValidation>
      </x14:dataValidations>
    </ext>
  </extLst>
</worksheet>
</file>

<file path=xl/worksheets/sheet43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001-000000000000}">
  <sheetPr codeName="Sheet433">
    <pageSetUpPr autoPageBreaks="0"/>
  </sheetPr>
  <dimension ref="A1:X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24" width="15" customWidth="1"/>
  </cols>
  <sheetData>
    <row r="1" spans="1:24" ht="12" customHeight="1" x14ac:dyDescent="0.35">
      <c r="A1" s="1" t="s">
        <v>8843</v>
      </c>
    </row>
    <row r="3" spans="1:24" ht="11" customHeight="1" x14ac:dyDescent="0.35">
      <c r="B3" s="35" t="s">
        <v>8844</v>
      </c>
      <c r="C3" s="35" t="s">
        <v>8845</v>
      </c>
      <c r="D3" s="36"/>
      <c r="E3" s="35" t="s">
        <v>8848</v>
      </c>
      <c r="F3" s="36"/>
      <c r="G3" s="36"/>
      <c r="H3" s="35" t="s">
        <v>8850</v>
      </c>
      <c r="I3" s="36"/>
      <c r="J3" s="36"/>
      <c r="K3" s="35" t="s">
        <v>8851</v>
      </c>
      <c r="L3" s="36"/>
      <c r="M3" s="36"/>
      <c r="N3" s="35" t="s">
        <v>8852</v>
      </c>
      <c r="O3" s="36"/>
      <c r="P3" s="36"/>
      <c r="Q3" s="35" t="s">
        <v>8853</v>
      </c>
      <c r="R3" s="36"/>
      <c r="S3" s="36"/>
      <c r="T3" s="35" t="s">
        <v>8854</v>
      </c>
      <c r="U3" s="36"/>
      <c r="V3" s="3" t="s">
        <v>8855</v>
      </c>
      <c r="W3" s="3" t="s">
        <v>8856</v>
      </c>
      <c r="X3" s="3" t="s">
        <v>8857</v>
      </c>
    </row>
    <row r="4" spans="1:24" ht="11" customHeight="1" x14ac:dyDescent="0.35">
      <c r="B4" s="36"/>
      <c r="C4" s="3" t="s">
        <v>8846</v>
      </c>
      <c r="D4" s="3" t="s">
        <v>8847</v>
      </c>
      <c r="E4" s="3" t="s">
        <v>8846</v>
      </c>
      <c r="F4" s="3" t="s">
        <v>8847</v>
      </c>
      <c r="G4" s="3" t="s">
        <v>8849</v>
      </c>
      <c r="H4" s="3" t="s">
        <v>8846</v>
      </c>
      <c r="I4" s="3" t="s">
        <v>8847</v>
      </c>
      <c r="J4" s="3" t="s">
        <v>8849</v>
      </c>
      <c r="K4" s="3" t="s">
        <v>8846</v>
      </c>
      <c r="L4" s="3" t="s">
        <v>8847</v>
      </c>
      <c r="M4" s="3" t="s">
        <v>8849</v>
      </c>
      <c r="N4" s="3" t="s">
        <v>8846</v>
      </c>
      <c r="O4" s="3" t="s">
        <v>8847</v>
      </c>
      <c r="P4" s="3" t="s">
        <v>8849</v>
      </c>
      <c r="Q4" s="3" t="s">
        <v>8846</v>
      </c>
      <c r="R4" s="3" t="s">
        <v>8847</v>
      </c>
      <c r="S4" s="3" t="s">
        <v>8849</v>
      </c>
      <c r="T4" s="3" t="s">
        <v>8846</v>
      </c>
      <c r="U4" s="3" t="s">
        <v>8847</v>
      </c>
      <c r="V4" s="3" t="s">
        <v>8846</v>
      </c>
      <c r="W4" s="3" t="s">
        <v>8846</v>
      </c>
      <c r="X4" s="3" t="s">
        <v>8846</v>
      </c>
    </row>
    <row r="5" spans="1:24" ht="15" customHeight="1" x14ac:dyDescent="0.35">
      <c r="A5" s="3" t="s">
        <v>1376</v>
      </c>
      <c r="B5" s="4" t="s">
        <v>1554</v>
      </c>
      <c r="C5" s="4" t="s">
        <v>1348</v>
      </c>
      <c r="D5" s="4" t="s">
        <v>1276</v>
      </c>
      <c r="E5" s="4" t="s">
        <v>1278</v>
      </c>
      <c r="F5" s="4" t="s">
        <v>1280</v>
      </c>
      <c r="G5" s="4" t="s">
        <v>1353</v>
      </c>
      <c r="H5" s="4" t="s">
        <v>1588</v>
      </c>
      <c r="I5" s="4" t="s">
        <v>1590</v>
      </c>
      <c r="J5" s="4" t="s">
        <v>1370</v>
      </c>
      <c r="K5" s="4" t="s">
        <v>1818</v>
      </c>
      <c r="L5" s="4" t="s">
        <v>1820</v>
      </c>
      <c r="M5" s="4" t="s">
        <v>1822</v>
      </c>
      <c r="N5" s="4" t="s">
        <v>1824</v>
      </c>
      <c r="O5" s="4" t="s">
        <v>1966</v>
      </c>
      <c r="P5" s="4" t="s">
        <v>1967</v>
      </c>
      <c r="Q5" s="4" t="s">
        <v>2007</v>
      </c>
      <c r="R5" s="4" t="s">
        <v>1826</v>
      </c>
      <c r="S5" s="4" t="s">
        <v>1890</v>
      </c>
      <c r="T5" s="4" t="s">
        <v>1892</v>
      </c>
      <c r="U5" s="4" t="s">
        <v>1894</v>
      </c>
      <c r="V5" s="4" t="s">
        <v>1896</v>
      </c>
      <c r="W5" s="4" t="s">
        <v>1898</v>
      </c>
      <c r="X5" s="4" t="s">
        <v>1900</v>
      </c>
    </row>
    <row r="6" spans="1:24" ht="15" customHeight="1" x14ac:dyDescent="0.35">
      <c r="A6" s="2"/>
      <c r="B6" s="6"/>
      <c r="C6" s="6"/>
      <c r="D6" s="6"/>
      <c r="E6" s="6"/>
      <c r="F6" s="6"/>
      <c r="G6" s="6"/>
      <c r="H6" s="6"/>
      <c r="I6" s="6"/>
      <c r="J6" s="6"/>
      <c r="K6" s="6"/>
      <c r="L6" s="6"/>
      <c r="M6" s="6"/>
      <c r="N6" s="6"/>
      <c r="O6" s="6"/>
      <c r="P6" s="6"/>
      <c r="Q6" s="6"/>
      <c r="R6" s="6"/>
      <c r="S6" s="6"/>
      <c r="T6" s="6"/>
      <c r="U6" s="6"/>
      <c r="V6" s="6"/>
      <c r="W6" s="6"/>
      <c r="X6" s="6"/>
    </row>
    <row r="7" spans="1:24" ht="11" customHeight="1" x14ac:dyDescent="0.35">
      <c r="A7" s="5" t="s">
        <v>14</v>
      </c>
      <c r="B7" s="5" t="s">
        <v>8858</v>
      </c>
      <c r="C7" s="5" t="s">
        <v>3798</v>
      </c>
      <c r="D7" s="5" t="s">
        <v>8859</v>
      </c>
      <c r="E7" s="5" t="s">
        <v>8860</v>
      </c>
      <c r="F7" s="5" t="s">
        <v>8861</v>
      </c>
      <c r="G7" s="5" t="s">
        <v>8862</v>
      </c>
      <c r="H7" s="5" t="s">
        <v>8863</v>
      </c>
      <c r="I7" s="5" t="s">
        <v>8864</v>
      </c>
      <c r="J7" s="5" t="s">
        <v>8865</v>
      </c>
      <c r="K7" s="5" t="s">
        <v>8866</v>
      </c>
      <c r="L7" s="5" t="s">
        <v>8867</v>
      </c>
      <c r="M7" s="5" t="s">
        <v>8868</v>
      </c>
      <c r="N7" s="5" t="s">
        <v>8869</v>
      </c>
      <c r="O7" s="5" t="s">
        <v>8870</v>
      </c>
      <c r="P7" s="5" t="s">
        <v>8871</v>
      </c>
      <c r="Q7" s="5" t="s">
        <v>8872</v>
      </c>
      <c r="R7" s="5" t="s">
        <v>8873</v>
      </c>
      <c r="S7" s="5" t="s">
        <v>8874</v>
      </c>
      <c r="T7" s="5" t="s">
        <v>8875</v>
      </c>
      <c r="U7" s="5" t="s">
        <v>8876</v>
      </c>
      <c r="V7" s="5" t="s">
        <v>8877</v>
      </c>
      <c r="W7" s="5" t="s">
        <v>8878</v>
      </c>
      <c r="X7" s="5" t="s">
        <v>8879</v>
      </c>
    </row>
  </sheetData>
  <mergeCells count="8">
    <mergeCell ref="B3:B4"/>
    <mergeCell ref="H3:J3"/>
    <mergeCell ref="N3:P3"/>
    <mergeCell ref="E3:G3"/>
    <mergeCell ref="T3:U3"/>
    <mergeCell ref="K3:M3"/>
    <mergeCell ref="C3:D3"/>
    <mergeCell ref="Q3:S3"/>
  </mergeCells>
  <dataValidations count="1">
    <dataValidation type="custom" allowBlank="1" showErrorMessage="1" errorTitle="Error" error="Data is of incorrect type!" sqref="C6:X6" xr:uid="{00000000-0002-0000-B001-000001000000}">
      <formula1>ISNUMBER(C6)</formula1>
    </dataValidation>
  </dataValidations>
  <hyperlinks>
    <hyperlink ref="A1" location="'Table of Contents'!A1" display="S.35.01.04.01 - Contribution to group Technical Provisions" xr:uid="{00000000-0004-0000-B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001-000000000000}">
          <x14:formula1>
            <xm:f>Enumerations!$A$1250:$B$1250</xm:f>
          </x14:formula1>
          <xm:sqref>B6</xm:sqref>
        </x14:dataValidation>
      </x14:dataValidations>
    </ext>
  </extLst>
</worksheet>
</file>

<file path=xl/worksheets/sheet4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101-000000000000}">
  <sheetPr codeName="Sheet434">
    <pageSetUpPr autoPageBreaks="0"/>
  </sheetPr>
  <dimension ref="A1:V10"/>
  <sheetViews>
    <sheetView showGridLines="0" zoomScale="80" zoomScaleNormal="80" workbookViewId="0">
      <pane xSplit="5" ySplit="8" topLeftCell="F9" activePane="bottomRight" state="frozen"/>
      <selection pane="topRight" activeCell="F1" sqref="F1"/>
      <selection pane="bottomLeft" activeCell="A9" sqref="A9"/>
      <selection pane="bottomRight"/>
    </sheetView>
  </sheetViews>
  <sheetFormatPr defaultRowHeight="14.5" x14ac:dyDescent="0.35"/>
  <cols>
    <col min="1" max="22" width="15" customWidth="1"/>
  </cols>
  <sheetData>
    <row r="1" spans="1:22" ht="11" customHeight="1" x14ac:dyDescent="0.35">
      <c r="A1" s="1" t="s">
        <v>8880</v>
      </c>
      <c r="C1" s="31" t="s">
        <v>20</v>
      </c>
    </row>
    <row r="2" spans="1:22" x14ac:dyDescent="0.35">
      <c r="C2" s="32"/>
    </row>
    <row r="3" spans="1:22" ht="10" customHeight="1" x14ac:dyDescent="0.35">
      <c r="A3" s="3" t="s">
        <v>2</v>
      </c>
      <c r="B3" s="2"/>
    </row>
    <row r="5" spans="1:22" ht="11" customHeight="1" x14ac:dyDescent="0.35">
      <c r="F5" s="35" t="s">
        <v>8882</v>
      </c>
      <c r="G5" s="36"/>
      <c r="H5" s="36"/>
      <c r="I5" s="36"/>
      <c r="J5" s="36"/>
      <c r="K5" s="36"/>
      <c r="L5" s="35" t="s">
        <v>8894</v>
      </c>
      <c r="M5" s="36"/>
      <c r="N5" s="35" t="s">
        <v>8900</v>
      </c>
      <c r="O5" s="36"/>
      <c r="P5" s="36"/>
      <c r="Q5" s="36"/>
      <c r="R5" s="36"/>
      <c r="S5" s="36"/>
      <c r="T5" s="36"/>
      <c r="U5" s="36"/>
      <c r="V5" s="35" t="s">
        <v>8917</v>
      </c>
    </row>
    <row r="6" spans="1:22" ht="11" customHeight="1" x14ac:dyDescent="0.35">
      <c r="F6" s="35" t="s">
        <v>8883</v>
      </c>
      <c r="G6" s="36"/>
      <c r="H6" s="36"/>
      <c r="I6" s="36"/>
      <c r="J6" s="35" t="s">
        <v>8890</v>
      </c>
      <c r="K6" s="35" t="s">
        <v>8892</v>
      </c>
      <c r="L6" s="35" t="s">
        <v>8895</v>
      </c>
      <c r="M6" s="36"/>
      <c r="N6" s="35" t="s">
        <v>8901</v>
      </c>
      <c r="O6" s="36"/>
      <c r="P6" s="35" t="s">
        <v>8904</v>
      </c>
      <c r="Q6" s="36"/>
      <c r="R6" s="36"/>
      <c r="S6" s="36"/>
      <c r="T6" s="35" t="s">
        <v>8913</v>
      </c>
      <c r="U6" s="36"/>
      <c r="V6" s="36"/>
    </row>
    <row r="7" spans="1:22" ht="11" customHeight="1" x14ac:dyDescent="0.35">
      <c r="F7" s="3" t="s">
        <v>8884</v>
      </c>
      <c r="G7" s="3" t="s">
        <v>8885</v>
      </c>
      <c r="H7" s="3" t="s">
        <v>8887</v>
      </c>
      <c r="I7" s="3" t="s">
        <v>8888</v>
      </c>
      <c r="J7" s="36"/>
      <c r="K7" s="36"/>
      <c r="L7" s="3" t="s">
        <v>8896</v>
      </c>
      <c r="M7" s="3" t="s">
        <v>8898</v>
      </c>
      <c r="N7" s="3" t="s">
        <v>4657</v>
      </c>
      <c r="O7" s="3" t="s">
        <v>2046</v>
      </c>
      <c r="P7" s="3" t="s">
        <v>8905</v>
      </c>
      <c r="Q7" s="3" t="s">
        <v>8907</v>
      </c>
      <c r="R7" s="3" t="s">
        <v>8909</v>
      </c>
      <c r="S7" s="3" t="s">
        <v>8911</v>
      </c>
      <c r="T7" s="3" t="s">
        <v>8914</v>
      </c>
      <c r="U7" s="3" t="s">
        <v>8916</v>
      </c>
      <c r="V7" s="36"/>
    </row>
    <row r="8" spans="1:22" ht="15" customHeight="1" x14ac:dyDescent="0.35">
      <c r="A8" s="3" t="s">
        <v>1968</v>
      </c>
      <c r="B8" s="3" t="s">
        <v>8918</v>
      </c>
      <c r="C8" s="3" t="s">
        <v>8919</v>
      </c>
      <c r="D8" s="3" t="s">
        <v>8920</v>
      </c>
      <c r="E8" s="3" t="s">
        <v>8921</v>
      </c>
      <c r="F8" s="4" t="s">
        <v>1332</v>
      </c>
      <c r="G8" s="4" t="s">
        <v>8886</v>
      </c>
      <c r="H8" s="4" t="s">
        <v>1348</v>
      </c>
      <c r="I8" s="4" t="s">
        <v>8889</v>
      </c>
      <c r="J8" s="4" t="s">
        <v>8891</v>
      </c>
      <c r="K8" s="4" t="s">
        <v>8893</v>
      </c>
      <c r="L8" s="4" t="s">
        <v>8897</v>
      </c>
      <c r="M8" s="4" t="s">
        <v>8899</v>
      </c>
      <c r="N8" s="4" t="s">
        <v>8902</v>
      </c>
      <c r="O8" s="4" t="s">
        <v>8903</v>
      </c>
      <c r="P8" s="4" t="s">
        <v>8906</v>
      </c>
      <c r="Q8" s="4" t="s">
        <v>8908</v>
      </c>
      <c r="R8" s="4" t="s">
        <v>8910</v>
      </c>
      <c r="S8" s="4" t="s">
        <v>8912</v>
      </c>
      <c r="T8" s="4" t="s">
        <v>8915</v>
      </c>
      <c r="U8" s="4" t="s">
        <v>1826</v>
      </c>
      <c r="V8" s="4" t="s">
        <v>1890</v>
      </c>
    </row>
    <row r="9" spans="1:22" ht="15" customHeight="1" x14ac:dyDescent="0.35">
      <c r="A9" s="2"/>
      <c r="B9" s="2"/>
      <c r="C9" s="2"/>
      <c r="D9" s="2"/>
      <c r="E9" s="2"/>
      <c r="F9" s="6"/>
      <c r="G9" s="6"/>
      <c r="H9" s="6"/>
      <c r="I9" s="6"/>
      <c r="J9" s="6"/>
      <c r="K9" s="6"/>
      <c r="L9" s="6"/>
      <c r="M9" s="6"/>
      <c r="N9" s="6"/>
      <c r="O9" s="6"/>
      <c r="P9" s="6"/>
      <c r="Q9" s="6"/>
      <c r="R9" s="6"/>
      <c r="S9" s="6"/>
      <c r="T9" s="6"/>
      <c r="U9" s="6"/>
      <c r="V9" s="6"/>
    </row>
    <row r="10" spans="1:22" ht="11" customHeight="1" x14ac:dyDescent="0.35">
      <c r="E10" s="5" t="s">
        <v>14</v>
      </c>
      <c r="F10" s="5" t="s">
        <v>4738</v>
      </c>
      <c r="G10" s="5" t="s">
        <v>8922</v>
      </c>
      <c r="H10" s="5" t="s">
        <v>2050</v>
      </c>
      <c r="I10" s="5" t="s">
        <v>8923</v>
      </c>
      <c r="J10" s="5" t="s">
        <v>8924</v>
      </c>
      <c r="K10" s="5" t="s">
        <v>8925</v>
      </c>
      <c r="L10" s="5" t="s">
        <v>8926</v>
      </c>
      <c r="M10" s="5" t="s">
        <v>8927</v>
      </c>
      <c r="N10" s="5" t="s">
        <v>4668</v>
      </c>
      <c r="O10" s="5" t="s">
        <v>2071</v>
      </c>
      <c r="P10" s="5" t="s">
        <v>16</v>
      </c>
      <c r="Q10" s="5" t="s">
        <v>8928</v>
      </c>
      <c r="R10" s="5" t="s">
        <v>8929</v>
      </c>
      <c r="S10" s="5" t="s">
        <v>8930</v>
      </c>
      <c r="T10" s="5" t="s">
        <v>8931</v>
      </c>
      <c r="U10" s="5" t="s">
        <v>8932</v>
      </c>
      <c r="V10" s="5" t="s">
        <v>8933</v>
      </c>
    </row>
  </sheetData>
  <mergeCells count="12">
    <mergeCell ref="V5:V7"/>
    <mergeCell ref="F6:I6"/>
    <mergeCell ref="C1:C2"/>
    <mergeCell ref="J6:J7"/>
    <mergeCell ref="P6:S6"/>
    <mergeCell ref="F5:K5"/>
    <mergeCell ref="K6:K7"/>
    <mergeCell ref="N5:U5"/>
    <mergeCell ref="L6:M6"/>
    <mergeCell ref="T6:U6"/>
    <mergeCell ref="L5:M5"/>
    <mergeCell ref="N6:O6"/>
  </mergeCells>
  <dataValidations count="2">
    <dataValidation type="custom" allowBlank="1" showErrorMessage="1" errorTitle="Error" error="Data is of incorrect type!" sqref="N9:O9" xr:uid="{00000000-0002-0000-B101-000005000000}">
      <formula1>ISNUMBER(DATEVALUE(TEXT(N9, "dd/mm/yyyy")))</formula1>
    </dataValidation>
    <dataValidation type="custom" allowBlank="1" showErrorMessage="1" errorTitle="Error" error="Data is of incorrect type!" sqref="Q9:T9" xr:uid="{00000000-0002-0000-B101-000008000000}">
      <formula1>ISNUMBER(Q9)</formula1>
    </dataValidation>
  </dataValidations>
  <hyperlinks>
    <hyperlink ref="A1" location="'Table of Contents'!A1" display="S.36.01.01.01 - IGT - Equity-type transactions, debt and asset transfer" xr:uid="{00000000-0004-0000-B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B101-000000000000}">
          <x14:formula1>
            <xm:f>Enumerations!$A$1251:$A$1251</xm:f>
          </x14:formula1>
          <xm:sqref>B3</xm:sqref>
        </x14:dataValidation>
        <x14:dataValidation type="list" allowBlank="1" showErrorMessage="1" errorTitle="Error" error="Data is of incorrect type!" xr:uid="{00000000-0002-0000-B101-000001000000}">
          <x14:formula1>
            <xm:f>Enumerations!$A$1252:$D$1252</xm:f>
          </x14:formula1>
          <xm:sqref>G9</xm:sqref>
        </x14:dataValidation>
        <x14:dataValidation type="list" allowBlank="1" showErrorMessage="1" errorTitle="Error" error="Data is of incorrect type!" xr:uid="{00000000-0002-0000-B101-000002000000}">
          <x14:formula1>
            <xm:f>Enumerations!$A$1253:$D$1253</xm:f>
          </x14:formula1>
          <xm:sqref>I9</xm:sqref>
        </x14:dataValidation>
        <x14:dataValidation type="list" allowBlank="1" showErrorMessage="1" errorTitle="Error" error="Data is of incorrect type!" xr:uid="{00000000-0002-0000-B101-000003000000}">
          <x14:formula1>
            <xm:f>Enumerations!$A$1254:$C$1254</xm:f>
          </x14:formula1>
          <xm:sqref>L9</xm:sqref>
        </x14:dataValidation>
        <x14:dataValidation type="list" allowBlank="1" showErrorMessage="1" errorTitle="Error" error="Data is of incorrect type!" xr:uid="{00000000-0002-0000-B101-000004000000}">
          <x14:formula1>
            <xm:f>Enumerations!$A$1255:$F$1255</xm:f>
          </x14:formula1>
          <xm:sqref>M9</xm:sqref>
        </x14:dataValidation>
        <x14:dataValidation type="list" allowBlank="1" showErrorMessage="1" errorTitle="Error" error="Data is of incorrect type!" xr:uid="{00000000-0002-0000-B101-000007000000}">
          <x14:formula1>
            <xm:f>Enumerations!$A$1256:$GL$1256</xm:f>
          </x14:formula1>
          <xm:sqref>P9</xm:sqref>
        </x14:dataValidation>
      </x14:dataValidations>
    </ext>
  </extLst>
</worksheet>
</file>

<file path=xl/worksheets/sheet43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201-000000000000}">
  <sheetPr codeName="Sheet435">
    <pageSetUpPr autoPageBreaks="0"/>
  </sheetPr>
  <dimension ref="A1:AB10"/>
  <sheetViews>
    <sheetView showGridLines="0" zoomScale="80" zoomScaleNormal="80" workbookViewId="0">
      <pane xSplit="5" ySplit="8" topLeftCell="F9" activePane="bottomRight" state="frozen"/>
      <selection pane="topRight" activeCell="F1" sqref="F1"/>
      <selection pane="bottomLeft" activeCell="A9" sqref="A9"/>
      <selection pane="bottomRight"/>
    </sheetView>
  </sheetViews>
  <sheetFormatPr defaultRowHeight="14.5" x14ac:dyDescent="0.35"/>
  <cols>
    <col min="1" max="28" width="15" customWidth="1"/>
  </cols>
  <sheetData>
    <row r="1" spans="1:28" ht="11" customHeight="1" x14ac:dyDescent="0.35">
      <c r="A1" s="1" t="s">
        <v>8946</v>
      </c>
      <c r="C1" s="31" t="s">
        <v>20</v>
      </c>
    </row>
    <row r="2" spans="1:28" x14ac:dyDescent="0.35">
      <c r="C2" s="32"/>
    </row>
    <row r="3" spans="1:28" ht="10" customHeight="1" x14ac:dyDescent="0.35">
      <c r="A3" s="3" t="s">
        <v>2</v>
      </c>
      <c r="B3" s="2"/>
    </row>
    <row r="5" spans="1:28" ht="11" customHeight="1" x14ac:dyDescent="0.35">
      <c r="F5" s="35" t="s">
        <v>8882</v>
      </c>
      <c r="G5" s="36"/>
      <c r="H5" s="36"/>
      <c r="I5" s="36"/>
      <c r="J5" s="36"/>
      <c r="K5" s="36"/>
      <c r="L5" s="35" t="s">
        <v>8894</v>
      </c>
      <c r="M5" s="36"/>
      <c r="N5" s="36"/>
      <c r="O5" s="35" t="s">
        <v>8900</v>
      </c>
      <c r="P5" s="36"/>
      <c r="Q5" s="36"/>
      <c r="R5" s="36"/>
      <c r="S5" s="36"/>
      <c r="T5" s="36"/>
      <c r="U5" s="36"/>
      <c r="V5" s="36"/>
      <c r="W5" s="36"/>
      <c r="X5" s="36"/>
      <c r="Y5" s="36"/>
      <c r="Z5" s="36"/>
      <c r="AA5" s="36"/>
      <c r="AB5" s="35" t="s">
        <v>8917</v>
      </c>
    </row>
    <row r="6" spans="1:28" ht="11" customHeight="1" x14ac:dyDescent="0.35">
      <c r="F6" s="35" t="s">
        <v>8883</v>
      </c>
      <c r="G6" s="36"/>
      <c r="H6" s="36"/>
      <c r="I6" s="36"/>
      <c r="J6" s="35" t="s">
        <v>8890</v>
      </c>
      <c r="K6" s="35" t="s">
        <v>8892</v>
      </c>
      <c r="L6" s="35" t="s">
        <v>8895</v>
      </c>
      <c r="M6" s="36"/>
      <c r="N6" s="36"/>
      <c r="O6" s="35" t="s">
        <v>8901</v>
      </c>
      <c r="P6" s="36"/>
      <c r="Q6" s="35" t="s">
        <v>8904</v>
      </c>
      <c r="R6" s="36"/>
      <c r="S6" s="36"/>
      <c r="T6" s="36"/>
      <c r="U6" s="35" t="s">
        <v>8957</v>
      </c>
      <c r="V6" s="36"/>
      <c r="W6" s="36"/>
      <c r="X6" s="36"/>
      <c r="Y6" s="36"/>
      <c r="Z6" s="36"/>
      <c r="AA6" s="3" t="s">
        <v>8913</v>
      </c>
      <c r="AB6" s="36"/>
    </row>
    <row r="7" spans="1:28" ht="11" customHeight="1" x14ac:dyDescent="0.35">
      <c r="F7" s="3" t="s">
        <v>8948</v>
      </c>
      <c r="G7" s="3" t="s">
        <v>8949</v>
      </c>
      <c r="H7" s="3" t="s">
        <v>8950</v>
      </c>
      <c r="I7" s="3" t="s">
        <v>8951</v>
      </c>
      <c r="J7" s="36"/>
      <c r="K7" s="36"/>
      <c r="L7" s="3" t="s">
        <v>8896</v>
      </c>
      <c r="M7" s="3" t="s">
        <v>8952</v>
      </c>
      <c r="N7" s="3" t="s">
        <v>8953</v>
      </c>
      <c r="O7" s="3" t="s">
        <v>8954</v>
      </c>
      <c r="P7" s="3" t="s">
        <v>2046</v>
      </c>
      <c r="Q7" s="3" t="s">
        <v>8905</v>
      </c>
      <c r="R7" s="3" t="s">
        <v>8955</v>
      </c>
      <c r="S7" s="3" t="s">
        <v>8956</v>
      </c>
      <c r="T7" s="3" t="s">
        <v>8911</v>
      </c>
      <c r="U7" s="3" t="s">
        <v>8958</v>
      </c>
      <c r="V7" s="3" t="s">
        <v>8960</v>
      </c>
      <c r="W7" s="3" t="s">
        <v>8962</v>
      </c>
      <c r="X7" s="3" t="s">
        <v>8964</v>
      </c>
      <c r="Y7" s="3" t="s">
        <v>8966</v>
      </c>
      <c r="Z7" s="3" t="s">
        <v>8968</v>
      </c>
      <c r="AA7" s="3" t="s">
        <v>8969</v>
      </c>
      <c r="AB7" s="36"/>
    </row>
    <row r="8" spans="1:28" ht="15" customHeight="1" x14ac:dyDescent="0.35">
      <c r="A8" s="3" t="s">
        <v>1968</v>
      </c>
      <c r="B8" s="3" t="s">
        <v>8918</v>
      </c>
      <c r="C8" s="3" t="s">
        <v>8919</v>
      </c>
      <c r="D8" s="3" t="s">
        <v>8970</v>
      </c>
      <c r="E8" s="3" t="s">
        <v>8971</v>
      </c>
      <c r="F8" s="4" t="s">
        <v>1332</v>
      </c>
      <c r="G8" s="4" t="s">
        <v>8886</v>
      </c>
      <c r="H8" s="4" t="s">
        <v>1348</v>
      </c>
      <c r="I8" s="4" t="s">
        <v>8889</v>
      </c>
      <c r="J8" s="4" t="s">
        <v>8891</v>
      </c>
      <c r="K8" s="4" t="s">
        <v>8893</v>
      </c>
      <c r="L8" s="4" t="s">
        <v>8897</v>
      </c>
      <c r="M8" s="4" t="s">
        <v>8899</v>
      </c>
      <c r="N8" s="4" t="s">
        <v>8902</v>
      </c>
      <c r="O8" s="4" t="s">
        <v>8903</v>
      </c>
      <c r="P8" s="4" t="s">
        <v>8906</v>
      </c>
      <c r="Q8" s="4" t="s">
        <v>8908</v>
      </c>
      <c r="R8" s="4" t="s">
        <v>8910</v>
      </c>
      <c r="S8" s="4" t="s">
        <v>8912</v>
      </c>
      <c r="T8" s="4" t="s">
        <v>8915</v>
      </c>
      <c r="U8" s="4" t="s">
        <v>8959</v>
      </c>
      <c r="V8" s="4" t="s">
        <v>8961</v>
      </c>
      <c r="W8" s="4" t="s">
        <v>8963</v>
      </c>
      <c r="X8" s="4" t="s">
        <v>8965</v>
      </c>
      <c r="Y8" s="4" t="s">
        <v>8967</v>
      </c>
      <c r="Z8" s="4" t="s">
        <v>1898</v>
      </c>
      <c r="AA8" s="4" t="s">
        <v>1900</v>
      </c>
      <c r="AB8" s="4" t="s">
        <v>1903</v>
      </c>
    </row>
    <row r="9" spans="1:28" ht="15" customHeight="1" x14ac:dyDescent="0.35">
      <c r="A9" s="2"/>
      <c r="B9" s="2"/>
      <c r="C9" s="2"/>
      <c r="D9" s="2"/>
      <c r="E9" s="2"/>
      <c r="F9" s="6"/>
      <c r="G9" s="6"/>
      <c r="H9" s="6"/>
      <c r="I9" s="6"/>
      <c r="J9" s="6"/>
      <c r="K9" s="6"/>
      <c r="L9" s="6"/>
      <c r="M9" s="6"/>
      <c r="N9" s="6"/>
      <c r="O9" s="6"/>
      <c r="P9" s="6"/>
      <c r="Q9" s="6"/>
      <c r="R9" s="6"/>
      <c r="S9" s="6"/>
      <c r="T9" s="6"/>
      <c r="U9" s="6"/>
      <c r="V9" s="6"/>
      <c r="W9" s="6"/>
      <c r="X9" s="6"/>
      <c r="Y9" s="6"/>
      <c r="Z9" s="6"/>
      <c r="AA9" s="6"/>
      <c r="AB9" s="6"/>
    </row>
    <row r="10" spans="1:28" ht="11" customHeight="1" x14ac:dyDescent="0.35">
      <c r="E10" s="5" t="s">
        <v>14</v>
      </c>
      <c r="F10" s="5" t="s">
        <v>4738</v>
      </c>
      <c r="G10" s="5" t="s">
        <v>8922</v>
      </c>
      <c r="H10" s="5" t="s">
        <v>2050</v>
      </c>
      <c r="I10" s="5" t="s">
        <v>8923</v>
      </c>
      <c r="J10" s="5" t="s">
        <v>8924</v>
      </c>
      <c r="K10" s="5" t="s">
        <v>8925</v>
      </c>
      <c r="L10" s="5" t="s">
        <v>8972</v>
      </c>
      <c r="M10" s="5" t="s">
        <v>8973</v>
      </c>
      <c r="N10" s="5" t="s">
        <v>8974</v>
      </c>
      <c r="O10" s="5" t="s">
        <v>4668</v>
      </c>
      <c r="P10" s="5" t="s">
        <v>2071</v>
      </c>
      <c r="Q10" s="5" t="s">
        <v>16</v>
      </c>
      <c r="R10" s="5" t="s">
        <v>8975</v>
      </c>
      <c r="S10" s="5" t="s">
        <v>8976</v>
      </c>
      <c r="T10" s="5" t="s">
        <v>8930</v>
      </c>
      <c r="U10" s="5" t="s">
        <v>8977</v>
      </c>
      <c r="V10" s="5" t="s">
        <v>8978</v>
      </c>
      <c r="W10" s="5" t="s">
        <v>8979</v>
      </c>
      <c r="X10" s="5" t="s">
        <v>8980</v>
      </c>
      <c r="Y10" s="5" t="s">
        <v>8981</v>
      </c>
      <c r="Z10" s="5" t="s">
        <v>8982</v>
      </c>
      <c r="AA10" s="5" t="s">
        <v>8983</v>
      </c>
      <c r="AB10" s="5" t="s">
        <v>8933</v>
      </c>
    </row>
  </sheetData>
  <mergeCells count="12">
    <mergeCell ref="O5:AA5"/>
    <mergeCell ref="O6:P6"/>
    <mergeCell ref="U6:Z6"/>
    <mergeCell ref="L6:N6"/>
    <mergeCell ref="AB5:AB7"/>
    <mergeCell ref="Q6:T6"/>
    <mergeCell ref="C1:C2"/>
    <mergeCell ref="J6:J7"/>
    <mergeCell ref="F5:K5"/>
    <mergeCell ref="F6:I6"/>
    <mergeCell ref="L5:N5"/>
    <mergeCell ref="K6:K7"/>
  </mergeCells>
  <dataValidations count="2">
    <dataValidation type="custom" allowBlank="1" showErrorMessage="1" errorTitle="Error" error="Data is of incorrect type!" sqref="O9:P9" xr:uid="{00000000-0002-0000-B201-000006000000}">
      <formula1>ISNUMBER(DATEVALUE(TEXT(O9, "dd/mm/yyyy")))</formula1>
    </dataValidation>
    <dataValidation type="custom" allowBlank="1" showErrorMessage="1" errorTitle="Error" error="Data is of incorrect type!" sqref="AA9 R9:T9" xr:uid="{00000000-0002-0000-B201-000009000000}">
      <formula1>ISNUMBER(R9)</formula1>
    </dataValidation>
  </dataValidations>
  <hyperlinks>
    <hyperlink ref="A1" location="'Table of Contents'!A1" display="S.36.02.01.01 - IGT - Derivatives" xr:uid="{00000000-0004-0000-B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9">
        <x14:dataValidation type="list" allowBlank="1" showErrorMessage="1" errorTitle="Error" error="Data is of incorrect type!" xr:uid="{00000000-0002-0000-B201-000000000000}">
          <x14:formula1>
            <xm:f>Enumerations!$A$1257:$A$1257</xm:f>
          </x14:formula1>
          <xm:sqref>B3</xm:sqref>
        </x14:dataValidation>
        <x14:dataValidation type="list" allowBlank="1" showErrorMessage="1" errorTitle="Error" error="Data is of incorrect type!" xr:uid="{00000000-0002-0000-B201-000001000000}">
          <x14:formula1>
            <xm:f>Enumerations!$A$1258:$D$1258</xm:f>
          </x14:formula1>
          <xm:sqref>G9</xm:sqref>
        </x14:dataValidation>
        <x14:dataValidation type="list" allowBlank="1" showErrorMessage="1" errorTitle="Error" error="Data is of incorrect type!" xr:uid="{00000000-0002-0000-B201-000002000000}">
          <x14:formula1>
            <xm:f>Enumerations!$A$1259:$D$1259</xm:f>
          </x14:formula1>
          <xm:sqref>I9</xm:sqref>
        </x14:dataValidation>
        <x14:dataValidation type="list" allowBlank="1" showErrorMessage="1" errorTitle="Error" error="Data is of incorrect type!" xr:uid="{00000000-0002-0000-B201-000003000000}">
          <x14:formula1>
            <xm:f>Enumerations!$A$1260:$H$1260</xm:f>
          </x14:formula1>
          <xm:sqref>L9</xm:sqref>
        </x14:dataValidation>
        <x14:dataValidation type="list" allowBlank="1" showErrorMessage="1" errorTitle="Error" error="Data is of incorrect type!" xr:uid="{00000000-0002-0000-B201-000004000000}">
          <x14:formula1>
            <xm:f>Enumerations!$A$1261:$D$1261</xm:f>
          </x14:formula1>
          <xm:sqref>M9</xm:sqref>
        </x14:dataValidation>
        <x14:dataValidation type="list" allowBlank="1" showErrorMessage="1" errorTitle="Error" error="Data is of incorrect type!" xr:uid="{00000000-0002-0000-B201-000005000000}">
          <x14:formula1>
            <xm:f>Enumerations!$A$1262:$E$1262</xm:f>
          </x14:formula1>
          <xm:sqref>N9</xm:sqref>
        </x14:dataValidation>
        <x14:dataValidation type="list" allowBlank="1" showErrorMessage="1" errorTitle="Error" error="Data is of incorrect type!" xr:uid="{00000000-0002-0000-B201-000008000000}">
          <x14:formula1>
            <xm:f>Enumerations!$A$1263:$GL$1263</xm:f>
          </x14:formula1>
          <xm:sqref>Q9</xm:sqref>
        </x14:dataValidation>
        <x14:dataValidation type="list" allowBlank="1" showErrorMessage="1" errorTitle="Error" error="Data is of incorrect type!" xr:uid="{00000000-0002-0000-B201-00000C000000}">
          <x14:formula1>
            <xm:f>Enumerations!$A$1264:$GL$1264</xm:f>
          </x14:formula1>
          <xm:sqref>Y9</xm:sqref>
        </x14:dataValidation>
        <x14:dataValidation type="list" allowBlank="1" showErrorMessage="1" errorTitle="Error" error="Data is of incorrect type!" xr:uid="{00000000-0002-0000-B201-00000D000000}">
          <x14:formula1>
            <xm:f>Enumerations!$A$1265:$GL$1265</xm:f>
          </x14:formula1>
          <xm:sqref>Z9</xm:sqref>
        </x14:dataValidation>
      </x14:dataValidations>
    </ext>
  </extLst>
</worksheet>
</file>

<file path=xl/worksheets/sheet4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301-000000000000}">
  <sheetPr codeName="Sheet436">
    <pageSetUpPr autoPageBreaks="0"/>
  </sheetPr>
  <dimension ref="A1:P9"/>
  <sheetViews>
    <sheetView showGridLines="0" zoomScale="80" zoomScaleNormal="80" workbookViewId="0">
      <pane xSplit="4" ySplit="7" topLeftCell="E8" activePane="bottomRight" state="frozen"/>
      <selection pane="topRight" activeCell="E1" sqref="E1"/>
      <selection pane="bottomLeft" activeCell="A8" sqref="A8"/>
      <selection pane="bottomRight"/>
    </sheetView>
  </sheetViews>
  <sheetFormatPr defaultRowHeight="14.5" x14ac:dyDescent="0.35"/>
  <cols>
    <col min="1" max="16" width="15" customWidth="1"/>
  </cols>
  <sheetData>
    <row r="1" spans="1:16" ht="11" customHeight="1" x14ac:dyDescent="0.35">
      <c r="A1" s="1" t="s">
        <v>8994</v>
      </c>
      <c r="C1" s="31" t="s">
        <v>20</v>
      </c>
    </row>
    <row r="2" spans="1:16" x14ac:dyDescent="0.35">
      <c r="C2" s="32"/>
    </row>
    <row r="3" spans="1:16" ht="10" customHeight="1" x14ac:dyDescent="0.35">
      <c r="A3" s="3" t="s">
        <v>2</v>
      </c>
      <c r="B3" s="2"/>
    </row>
    <row r="5" spans="1:16" ht="11" customHeight="1" x14ac:dyDescent="0.35">
      <c r="E5" s="35" t="s">
        <v>8883</v>
      </c>
      <c r="F5" s="36"/>
      <c r="G5" s="36"/>
      <c r="H5" s="36"/>
      <c r="I5" s="35" t="s">
        <v>8890</v>
      </c>
      <c r="J5" s="35" t="s">
        <v>8892</v>
      </c>
      <c r="K5" s="35" t="s">
        <v>8894</v>
      </c>
      <c r="L5" s="36"/>
      <c r="M5" s="35" t="s">
        <v>8900</v>
      </c>
      <c r="N5" s="36"/>
      <c r="O5" s="36"/>
      <c r="P5" s="35" t="s">
        <v>8917</v>
      </c>
    </row>
    <row r="6" spans="1:16" ht="11" customHeight="1" x14ac:dyDescent="0.35">
      <c r="E6" s="3" t="s">
        <v>8996</v>
      </c>
      <c r="F6" s="3" t="s">
        <v>8997</v>
      </c>
      <c r="G6" s="3" t="s">
        <v>8998</v>
      </c>
      <c r="H6" s="3" t="s">
        <v>8999</v>
      </c>
      <c r="I6" s="36"/>
      <c r="J6" s="36"/>
      <c r="K6" s="3" t="s">
        <v>9000</v>
      </c>
      <c r="L6" s="3" t="s">
        <v>9001</v>
      </c>
      <c r="M6" s="3" t="s">
        <v>8905</v>
      </c>
      <c r="N6" s="3" t="s">
        <v>9002</v>
      </c>
      <c r="O6" s="3" t="s">
        <v>4652</v>
      </c>
      <c r="P6" s="36"/>
    </row>
    <row r="7" spans="1:16" ht="15" customHeight="1" x14ac:dyDescent="0.35">
      <c r="A7" s="3" t="s">
        <v>1968</v>
      </c>
      <c r="B7" s="3" t="s">
        <v>9003</v>
      </c>
      <c r="C7" s="3" t="s">
        <v>9004</v>
      </c>
      <c r="D7" s="3" t="s">
        <v>9005</v>
      </c>
      <c r="E7" s="4" t="s">
        <v>1332</v>
      </c>
      <c r="F7" s="4" t="s">
        <v>1554</v>
      </c>
      <c r="G7" s="4" t="s">
        <v>1348</v>
      </c>
      <c r="H7" s="4" t="s">
        <v>1278</v>
      </c>
      <c r="I7" s="4" t="s">
        <v>1280</v>
      </c>
      <c r="J7" s="4" t="s">
        <v>1353</v>
      </c>
      <c r="K7" s="4" t="s">
        <v>1588</v>
      </c>
      <c r="L7" s="4" t="s">
        <v>1590</v>
      </c>
      <c r="M7" s="4" t="s">
        <v>1370</v>
      </c>
      <c r="N7" s="4" t="s">
        <v>1818</v>
      </c>
      <c r="O7" s="4" t="s">
        <v>1820</v>
      </c>
      <c r="P7" s="4" t="s">
        <v>1822</v>
      </c>
    </row>
    <row r="8" spans="1:16" ht="15" customHeight="1" x14ac:dyDescent="0.35">
      <c r="A8" s="2"/>
      <c r="B8" s="2"/>
      <c r="C8" s="2"/>
      <c r="D8" s="2"/>
      <c r="E8" s="6"/>
      <c r="F8" s="6"/>
      <c r="G8" s="6"/>
      <c r="H8" s="6"/>
      <c r="I8" s="6"/>
      <c r="J8" s="6"/>
      <c r="K8" s="6"/>
      <c r="L8" s="6"/>
      <c r="M8" s="6"/>
      <c r="N8" s="6"/>
      <c r="O8" s="6"/>
      <c r="P8" s="6"/>
    </row>
    <row r="9" spans="1:16" ht="11" customHeight="1" x14ac:dyDescent="0.35">
      <c r="D9" s="5" t="s">
        <v>14</v>
      </c>
      <c r="E9" s="5" t="s">
        <v>9006</v>
      </c>
      <c r="F9" s="5" t="s">
        <v>9007</v>
      </c>
      <c r="G9" s="5" t="s">
        <v>9008</v>
      </c>
      <c r="H9" s="5" t="s">
        <v>9009</v>
      </c>
      <c r="I9" s="5" t="s">
        <v>8924</v>
      </c>
      <c r="J9" s="5" t="s">
        <v>8925</v>
      </c>
      <c r="K9" s="5" t="s">
        <v>9010</v>
      </c>
      <c r="L9" s="5" t="s">
        <v>9011</v>
      </c>
      <c r="M9" s="5" t="s">
        <v>16</v>
      </c>
      <c r="N9" s="5" t="s">
        <v>4668</v>
      </c>
      <c r="O9" s="5" t="s">
        <v>8928</v>
      </c>
      <c r="P9" s="5" t="s">
        <v>8933</v>
      </c>
    </row>
  </sheetData>
  <mergeCells count="7">
    <mergeCell ref="P5:P6"/>
    <mergeCell ref="C1:C2"/>
    <mergeCell ref="M5:O5"/>
    <mergeCell ref="E5:H5"/>
    <mergeCell ref="K5:L5"/>
    <mergeCell ref="J5:J6"/>
    <mergeCell ref="I5:I6"/>
  </mergeCells>
  <dataValidations count="2">
    <dataValidation type="custom" allowBlank="1" showErrorMessage="1" errorTitle="Error" error="Data is of incorrect type!" sqref="N8" xr:uid="{00000000-0002-0000-B301-000006000000}">
      <formula1>ISNUMBER(DATEVALUE(TEXT(N8, "dd/mm/yyyy")))</formula1>
    </dataValidation>
    <dataValidation type="custom" allowBlank="1" showErrorMessage="1" errorTitle="Error" error="Data is of incorrect type!" sqref="O8" xr:uid="{00000000-0002-0000-B301-000007000000}">
      <formula1>ISNUMBER(O8)</formula1>
    </dataValidation>
  </dataValidations>
  <hyperlinks>
    <hyperlink ref="A1" location="'Table of Contents'!A1" display="S.36.05.01.01 - IGT - Profit and Loss" xr:uid="{00000000-0004-0000-B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
        <x14:dataValidation type="list" allowBlank="1" showErrorMessage="1" errorTitle="Error" error="Data is of incorrect type!" xr:uid="{00000000-0002-0000-B301-000000000000}">
          <x14:formula1>
            <xm:f>Enumerations!$A$1266:$A$1266</xm:f>
          </x14:formula1>
          <xm:sqref>B3</xm:sqref>
        </x14:dataValidation>
        <x14:dataValidation type="list" allowBlank="1" showErrorMessage="1" errorTitle="Error" error="Data is of incorrect type!" xr:uid="{00000000-0002-0000-B301-000001000000}">
          <x14:formula1>
            <xm:f>Enumerations!$A$1267:$D$1267</xm:f>
          </x14:formula1>
          <xm:sqref>F8</xm:sqref>
        </x14:dataValidation>
        <x14:dataValidation type="list" allowBlank="1" showErrorMessage="1" errorTitle="Error" error="Data is of incorrect type!" xr:uid="{00000000-0002-0000-B301-000002000000}">
          <x14:formula1>
            <xm:f>Enumerations!$A$1268:$D$1268</xm:f>
          </x14:formula1>
          <xm:sqref>H8</xm:sqref>
        </x14:dataValidation>
        <x14:dataValidation type="list" allowBlank="1" showErrorMessage="1" errorTitle="Error" error="Data is of incorrect type!" xr:uid="{00000000-0002-0000-B301-000003000000}">
          <x14:formula1>
            <xm:f>Enumerations!$A$1269:$F$1269</xm:f>
          </x14:formula1>
          <xm:sqref>K8</xm:sqref>
        </x14:dataValidation>
        <x14:dataValidation type="list" allowBlank="1" showErrorMessage="1" errorTitle="Error" error="Data is of incorrect type!" xr:uid="{00000000-0002-0000-B301-000004000000}">
          <x14:formula1>
            <xm:f>Enumerations!$A$1270:$G$1270</xm:f>
          </x14:formula1>
          <xm:sqref>L8</xm:sqref>
        </x14:dataValidation>
        <x14:dataValidation type="list" allowBlank="1" showErrorMessage="1" errorTitle="Error" error="Data is of incorrect type!" xr:uid="{00000000-0002-0000-B301-000005000000}">
          <x14:formula1>
            <xm:f>Enumerations!$A$1271:$GL$1271</xm:f>
          </x14:formula1>
          <xm:sqref>M8</xm:sqref>
        </x14:dataValidation>
      </x14:dataValidations>
    </ext>
  </extLst>
</worksheet>
</file>

<file path=xl/worksheets/sheet4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401-000000000000}">
  <sheetPr codeName="Sheet437">
    <pageSetUpPr autoPageBreaks="0"/>
  </sheetPr>
  <dimension ref="A1:U10"/>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21" width="15" customWidth="1"/>
  </cols>
  <sheetData>
    <row r="1" spans="1:21" ht="11" customHeight="1" x14ac:dyDescent="0.35">
      <c r="A1" s="1" t="s">
        <v>9019</v>
      </c>
      <c r="C1" s="31" t="s">
        <v>20</v>
      </c>
    </row>
    <row r="2" spans="1:21" x14ac:dyDescent="0.35">
      <c r="C2" s="32"/>
    </row>
    <row r="3" spans="1:21" ht="10" customHeight="1" x14ac:dyDescent="0.35">
      <c r="A3" s="3" t="s">
        <v>2</v>
      </c>
      <c r="B3" s="2"/>
    </row>
    <row r="5" spans="1:21" ht="11" customHeight="1" x14ac:dyDescent="0.35">
      <c r="E5" s="35" t="s">
        <v>8882</v>
      </c>
      <c r="F5" s="36"/>
      <c r="G5" s="36"/>
      <c r="H5" s="36"/>
      <c r="I5" s="36"/>
      <c r="J5" s="36"/>
      <c r="K5" s="35" t="s">
        <v>8900</v>
      </c>
      <c r="L5" s="36"/>
      <c r="M5" s="36"/>
      <c r="N5" s="36"/>
      <c r="O5" s="36"/>
      <c r="P5" s="36"/>
      <c r="Q5" s="36"/>
      <c r="R5" s="36"/>
      <c r="S5" s="36"/>
      <c r="T5" s="36"/>
      <c r="U5" s="35" t="s">
        <v>8917</v>
      </c>
    </row>
    <row r="6" spans="1:21" ht="11" customHeight="1" x14ac:dyDescent="0.35">
      <c r="E6" s="35" t="s">
        <v>8883</v>
      </c>
      <c r="F6" s="36"/>
      <c r="G6" s="36"/>
      <c r="H6" s="36"/>
      <c r="I6" s="35" t="s">
        <v>8890</v>
      </c>
      <c r="J6" s="35" t="s">
        <v>8892</v>
      </c>
      <c r="K6" s="35" t="s">
        <v>9025</v>
      </c>
      <c r="L6" s="35" t="s">
        <v>8901</v>
      </c>
      <c r="M6" s="36"/>
      <c r="N6" s="35" t="s">
        <v>9028</v>
      </c>
      <c r="O6" s="36"/>
      <c r="P6" s="36"/>
      <c r="Q6" s="36"/>
      <c r="R6" s="36"/>
      <c r="S6" s="36"/>
      <c r="T6" s="3" t="s">
        <v>8913</v>
      </c>
      <c r="U6" s="36"/>
    </row>
    <row r="7" spans="1:21" ht="11" customHeight="1" x14ac:dyDescent="0.35">
      <c r="E7" s="3" t="s">
        <v>9021</v>
      </c>
      <c r="F7" s="3" t="s">
        <v>9022</v>
      </c>
      <c r="G7" s="3" t="s">
        <v>9023</v>
      </c>
      <c r="H7" s="3" t="s">
        <v>9024</v>
      </c>
      <c r="I7" s="36"/>
      <c r="J7" s="36"/>
      <c r="K7" s="36"/>
      <c r="L7" s="3" t="s">
        <v>9026</v>
      </c>
      <c r="M7" s="3" t="s">
        <v>9027</v>
      </c>
      <c r="N7" s="3" t="s">
        <v>8905</v>
      </c>
      <c r="O7" s="3" t="s">
        <v>9029</v>
      </c>
      <c r="P7" s="3" t="s">
        <v>9030</v>
      </c>
      <c r="Q7" s="3" t="s">
        <v>9031</v>
      </c>
      <c r="R7" s="3" t="s">
        <v>9032</v>
      </c>
      <c r="S7" s="3" t="s">
        <v>9033</v>
      </c>
      <c r="T7" s="3" t="s">
        <v>9034</v>
      </c>
      <c r="U7" s="36"/>
    </row>
    <row r="8" spans="1:21" ht="15" customHeight="1" x14ac:dyDescent="0.35">
      <c r="A8" s="3" t="s">
        <v>1968</v>
      </c>
      <c r="B8" s="3" t="s">
        <v>9003</v>
      </c>
      <c r="C8" s="3" t="s">
        <v>9035</v>
      </c>
      <c r="D8" s="3" t="s">
        <v>9036</v>
      </c>
      <c r="E8" s="4" t="s">
        <v>1332</v>
      </c>
      <c r="F8" s="4" t="s">
        <v>1554</v>
      </c>
      <c r="G8" s="4" t="s">
        <v>1348</v>
      </c>
      <c r="H8" s="4" t="s">
        <v>1278</v>
      </c>
      <c r="I8" s="4" t="s">
        <v>1280</v>
      </c>
      <c r="J8" s="4" t="s">
        <v>1353</v>
      </c>
      <c r="K8" s="4" t="s">
        <v>1588</v>
      </c>
      <c r="L8" s="4" t="s">
        <v>1590</v>
      </c>
      <c r="M8" s="4" t="s">
        <v>1370</v>
      </c>
      <c r="N8" s="4" t="s">
        <v>1818</v>
      </c>
      <c r="O8" s="4" t="s">
        <v>1820</v>
      </c>
      <c r="P8" s="4" t="s">
        <v>1822</v>
      </c>
      <c r="Q8" s="4" t="s">
        <v>1824</v>
      </c>
      <c r="R8" s="4" t="s">
        <v>1966</v>
      </c>
      <c r="S8" s="4" t="s">
        <v>1967</v>
      </c>
      <c r="T8" s="4" t="s">
        <v>2007</v>
      </c>
      <c r="U8" s="4" t="s">
        <v>1826</v>
      </c>
    </row>
    <row r="9" spans="1:21" ht="15" customHeight="1" x14ac:dyDescent="0.35">
      <c r="A9" s="2"/>
      <c r="B9" s="2"/>
      <c r="C9" s="2"/>
      <c r="D9" s="2"/>
      <c r="E9" s="6"/>
      <c r="F9" s="6"/>
      <c r="G9" s="6"/>
      <c r="H9" s="6"/>
      <c r="I9" s="6"/>
      <c r="J9" s="6"/>
      <c r="K9" s="6"/>
      <c r="L9" s="6"/>
      <c r="M9" s="6"/>
      <c r="N9" s="6"/>
      <c r="O9" s="6"/>
      <c r="P9" s="6"/>
      <c r="Q9" s="6"/>
      <c r="R9" s="6"/>
      <c r="S9" s="6"/>
      <c r="T9" s="6"/>
      <c r="U9" s="6"/>
    </row>
    <row r="10" spans="1:21" ht="11" customHeight="1" x14ac:dyDescent="0.35">
      <c r="D10" s="5" t="s">
        <v>14</v>
      </c>
      <c r="E10" s="5" t="s">
        <v>2050</v>
      </c>
      <c r="F10" s="5" t="s">
        <v>9037</v>
      </c>
      <c r="G10" s="5" t="s">
        <v>4738</v>
      </c>
      <c r="H10" s="5" t="s">
        <v>8922</v>
      </c>
      <c r="I10" s="5" t="s">
        <v>8924</v>
      </c>
      <c r="J10" s="5" t="s">
        <v>8925</v>
      </c>
      <c r="K10" s="5" t="s">
        <v>9038</v>
      </c>
      <c r="L10" s="5" t="s">
        <v>4668</v>
      </c>
      <c r="M10" s="5" t="s">
        <v>9039</v>
      </c>
      <c r="N10" s="5" t="s">
        <v>16</v>
      </c>
      <c r="O10" s="5" t="s">
        <v>9040</v>
      </c>
      <c r="P10" s="5" t="s">
        <v>8928</v>
      </c>
      <c r="Q10" s="5" t="s">
        <v>8929</v>
      </c>
      <c r="R10" s="5" t="s">
        <v>9041</v>
      </c>
      <c r="S10" s="5" t="s">
        <v>9042</v>
      </c>
      <c r="T10" s="5" t="s">
        <v>8983</v>
      </c>
      <c r="U10" s="5" t="s">
        <v>8933</v>
      </c>
    </row>
  </sheetData>
  <mergeCells count="10">
    <mergeCell ref="K5:T5"/>
    <mergeCell ref="N6:S6"/>
    <mergeCell ref="K6:K7"/>
    <mergeCell ref="U5:U7"/>
    <mergeCell ref="L6:M6"/>
    <mergeCell ref="E6:H6"/>
    <mergeCell ref="C1:C2"/>
    <mergeCell ref="J6:J7"/>
    <mergeCell ref="E5:J5"/>
    <mergeCell ref="I6:I7"/>
  </mergeCells>
  <dataValidations count="2">
    <dataValidation type="custom" allowBlank="1" showErrorMessage="1" errorTitle="Error" error="Data is of incorrect type!" sqref="L9:M9" xr:uid="{00000000-0002-0000-B401-000004000000}">
      <formula1>ISNUMBER(DATEVALUE(TEXT(L9, "dd/mm/yyyy")))</formula1>
    </dataValidation>
    <dataValidation type="custom" allowBlank="1" showErrorMessage="1" errorTitle="Error" error="Data is of incorrect type!" sqref="P9:T9" xr:uid="{00000000-0002-0000-B401-000007000000}">
      <formula1>ISNUMBER(P9)</formula1>
    </dataValidation>
  </dataValidations>
  <hyperlinks>
    <hyperlink ref="A1" location="'Table of Contents'!A1" display="S.36.06.01.01 - IGT - Off-balance sheet and contingent liabilities" xr:uid="{00000000-0004-0000-B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B401-000000000000}">
          <x14:formula1>
            <xm:f>Enumerations!$A$1272:$A$1272</xm:f>
          </x14:formula1>
          <xm:sqref>B3</xm:sqref>
        </x14:dataValidation>
        <x14:dataValidation type="list" allowBlank="1" showErrorMessage="1" errorTitle="Error" error="Data is of incorrect type!" xr:uid="{00000000-0002-0000-B401-000001000000}">
          <x14:formula1>
            <xm:f>Enumerations!$A$1273:$D$1273</xm:f>
          </x14:formula1>
          <xm:sqref>F9</xm:sqref>
        </x14:dataValidation>
        <x14:dataValidation type="list" allowBlank="1" showErrorMessage="1" errorTitle="Error" error="Data is of incorrect type!" xr:uid="{00000000-0002-0000-B401-000002000000}">
          <x14:formula1>
            <xm:f>Enumerations!$A$1274:$D$1274</xm:f>
          </x14:formula1>
          <xm:sqref>H9</xm:sqref>
        </x14:dataValidation>
        <x14:dataValidation type="list" allowBlank="1" showErrorMessage="1" errorTitle="Error" error="Data is of incorrect type!" xr:uid="{00000000-0002-0000-B401-000003000000}">
          <x14:formula1>
            <xm:f>Enumerations!$A$1275:$H$1275</xm:f>
          </x14:formula1>
          <xm:sqref>K9</xm:sqref>
        </x14:dataValidation>
        <x14:dataValidation type="list" allowBlank="1" showErrorMessage="1" errorTitle="Error" error="Data is of incorrect type!" xr:uid="{00000000-0002-0000-B401-000006000000}">
          <x14:formula1>
            <xm:f>Enumerations!$A$1276:$GL$1276</xm:f>
          </x14:formula1>
          <xm:sqref>N9</xm:sqref>
        </x14:dataValidation>
      </x14:dataValidations>
    </ext>
  </extLst>
</worksheet>
</file>

<file path=xl/worksheets/sheet4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501-000000000000}">
  <sheetPr codeName="Sheet438">
    <pageSetUpPr autoPageBreaks="0"/>
  </sheetPr>
  <dimension ref="A1:W10"/>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23" width="15" customWidth="1"/>
  </cols>
  <sheetData>
    <row r="1" spans="1:23" ht="11" customHeight="1" x14ac:dyDescent="0.35">
      <c r="A1" s="1" t="s">
        <v>9050</v>
      </c>
      <c r="C1" s="31" t="s">
        <v>20</v>
      </c>
    </row>
    <row r="2" spans="1:23" x14ac:dyDescent="0.35">
      <c r="C2" s="32"/>
    </row>
    <row r="3" spans="1:23" ht="10" customHeight="1" x14ac:dyDescent="0.35">
      <c r="A3" s="3" t="s">
        <v>2</v>
      </c>
      <c r="B3" s="2"/>
    </row>
    <row r="5" spans="1:23" ht="11" customHeight="1" x14ac:dyDescent="0.35">
      <c r="E5" s="35" t="s">
        <v>8882</v>
      </c>
      <c r="F5" s="36"/>
      <c r="G5" s="36"/>
      <c r="H5" s="36"/>
      <c r="I5" s="36"/>
      <c r="J5" s="36"/>
      <c r="K5" s="35" t="s">
        <v>8894</v>
      </c>
      <c r="L5" s="36"/>
      <c r="M5" s="35" t="s">
        <v>8900</v>
      </c>
      <c r="N5" s="36"/>
      <c r="O5" s="36"/>
      <c r="P5" s="36"/>
      <c r="Q5" s="36"/>
      <c r="R5" s="36"/>
      <c r="S5" s="36"/>
      <c r="T5" s="36"/>
      <c r="U5" s="36"/>
      <c r="V5" s="35" t="s">
        <v>9065</v>
      </c>
      <c r="W5" s="35" t="s">
        <v>8917</v>
      </c>
    </row>
    <row r="6" spans="1:23" ht="11" customHeight="1" x14ac:dyDescent="0.35">
      <c r="E6" s="35" t="s">
        <v>8883</v>
      </c>
      <c r="F6" s="36"/>
      <c r="G6" s="36"/>
      <c r="H6" s="36"/>
      <c r="I6" s="35" t="s">
        <v>8890</v>
      </c>
      <c r="J6" s="35" t="s">
        <v>8892</v>
      </c>
      <c r="K6" s="35" t="s">
        <v>8895</v>
      </c>
      <c r="L6" s="36"/>
      <c r="M6" s="35" t="s">
        <v>9057</v>
      </c>
      <c r="N6" s="36"/>
      <c r="O6" s="35" t="s">
        <v>8904</v>
      </c>
      <c r="P6" s="36"/>
      <c r="Q6" s="36"/>
      <c r="R6" s="35" t="s">
        <v>9061</v>
      </c>
      <c r="S6" s="35" t="s">
        <v>8913</v>
      </c>
      <c r="T6" s="36"/>
      <c r="U6" s="36"/>
      <c r="V6" s="36"/>
      <c r="W6" s="36"/>
    </row>
    <row r="7" spans="1:23" ht="11" customHeight="1" x14ac:dyDescent="0.35">
      <c r="E7" s="3" t="s">
        <v>9052</v>
      </c>
      <c r="F7" s="3" t="s">
        <v>9053</v>
      </c>
      <c r="G7" s="3" t="s">
        <v>9054</v>
      </c>
      <c r="H7" s="3" t="s">
        <v>9055</v>
      </c>
      <c r="I7" s="36"/>
      <c r="J7" s="36"/>
      <c r="K7" s="3" t="s">
        <v>9000</v>
      </c>
      <c r="L7" s="3" t="s">
        <v>9056</v>
      </c>
      <c r="M7" s="3" t="s">
        <v>8954</v>
      </c>
      <c r="N7" s="3" t="s">
        <v>9058</v>
      </c>
      <c r="O7" s="3" t="s">
        <v>9059</v>
      </c>
      <c r="P7" s="3" t="s">
        <v>9060</v>
      </c>
      <c r="Q7" s="3" t="s">
        <v>8579</v>
      </c>
      <c r="R7" s="36"/>
      <c r="S7" s="3" t="s">
        <v>9062</v>
      </c>
      <c r="T7" s="3" t="s">
        <v>9063</v>
      </c>
      <c r="U7" s="3" t="s">
        <v>9064</v>
      </c>
      <c r="V7" s="36"/>
      <c r="W7" s="36"/>
    </row>
    <row r="8" spans="1:23" ht="15" customHeight="1" x14ac:dyDescent="0.35">
      <c r="A8" s="3" t="s">
        <v>1968</v>
      </c>
      <c r="B8" s="3" t="s">
        <v>8918</v>
      </c>
      <c r="C8" s="3" t="s">
        <v>9066</v>
      </c>
      <c r="D8" s="3" t="s">
        <v>9067</v>
      </c>
      <c r="E8" s="4" t="s">
        <v>1332</v>
      </c>
      <c r="F8" s="4" t="s">
        <v>1554</v>
      </c>
      <c r="G8" s="4" t="s">
        <v>1348</v>
      </c>
      <c r="H8" s="4" t="s">
        <v>1278</v>
      </c>
      <c r="I8" s="4" t="s">
        <v>1280</v>
      </c>
      <c r="J8" s="4" t="s">
        <v>1353</v>
      </c>
      <c r="K8" s="4" t="s">
        <v>1588</v>
      </c>
      <c r="L8" s="4" t="s">
        <v>1590</v>
      </c>
      <c r="M8" s="4" t="s">
        <v>1370</v>
      </c>
      <c r="N8" s="4" t="s">
        <v>1818</v>
      </c>
      <c r="O8" s="4" t="s">
        <v>1820</v>
      </c>
      <c r="P8" s="4" t="s">
        <v>1822</v>
      </c>
      <c r="Q8" s="4" t="s">
        <v>1824</v>
      </c>
      <c r="R8" s="4" t="s">
        <v>1966</v>
      </c>
      <c r="S8" s="4" t="s">
        <v>1967</v>
      </c>
      <c r="T8" s="4" t="s">
        <v>2007</v>
      </c>
      <c r="U8" s="4" t="s">
        <v>1826</v>
      </c>
      <c r="V8" s="4" t="s">
        <v>1890</v>
      </c>
      <c r="W8" s="4" t="s">
        <v>1892</v>
      </c>
    </row>
    <row r="9" spans="1:23" ht="15" customHeight="1" x14ac:dyDescent="0.35">
      <c r="A9" s="2"/>
      <c r="B9" s="2"/>
      <c r="C9" s="2"/>
      <c r="D9" s="2"/>
      <c r="E9" s="6"/>
      <c r="F9" s="6"/>
      <c r="G9" s="6"/>
      <c r="H9" s="6"/>
      <c r="I9" s="6"/>
      <c r="J9" s="6"/>
      <c r="K9" s="6"/>
      <c r="L9" s="6"/>
      <c r="M9" s="6"/>
      <c r="N9" s="6"/>
      <c r="O9" s="6"/>
      <c r="P9" s="6"/>
      <c r="Q9" s="6"/>
      <c r="R9" s="6"/>
      <c r="S9" s="6"/>
      <c r="T9" s="6"/>
      <c r="U9" s="6"/>
      <c r="V9" s="6"/>
      <c r="W9" s="6"/>
    </row>
    <row r="10" spans="1:23" ht="11" customHeight="1" x14ac:dyDescent="0.35">
      <c r="D10" s="5" t="s">
        <v>14</v>
      </c>
      <c r="E10" s="5" t="s">
        <v>4738</v>
      </c>
      <c r="F10" s="5" t="s">
        <v>8922</v>
      </c>
      <c r="G10" s="5" t="s">
        <v>2050</v>
      </c>
      <c r="H10" s="5" t="s">
        <v>9068</v>
      </c>
      <c r="I10" s="5" t="s">
        <v>8924</v>
      </c>
      <c r="J10" s="5" t="s">
        <v>8925</v>
      </c>
      <c r="K10" s="5" t="s">
        <v>9069</v>
      </c>
      <c r="L10" s="5" t="s">
        <v>9070</v>
      </c>
      <c r="M10" s="5" t="s">
        <v>3452</v>
      </c>
      <c r="N10" s="5" t="s">
        <v>3453</v>
      </c>
      <c r="O10" s="5" t="s">
        <v>8510</v>
      </c>
      <c r="P10" s="5" t="s">
        <v>8496</v>
      </c>
      <c r="Q10" s="5" t="s">
        <v>9071</v>
      </c>
      <c r="R10" s="5" t="s">
        <v>8684</v>
      </c>
      <c r="S10" s="5" t="s">
        <v>9072</v>
      </c>
      <c r="T10" s="5" t="s">
        <v>9073</v>
      </c>
      <c r="U10" s="5" t="s">
        <v>9074</v>
      </c>
      <c r="V10" s="5" t="s">
        <v>9075</v>
      </c>
      <c r="W10" s="5" t="s">
        <v>8933</v>
      </c>
    </row>
  </sheetData>
  <mergeCells count="14">
    <mergeCell ref="C1:C2"/>
    <mergeCell ref="K5:L5"/>
    <mergeCell ref="M6:N6"/>
    <mergeCell ref="O6:Q6"/>
    <mergeCell ref="W5:W7"/>
    <mergeCell ref="I6:I7"/>
    <mergeCell ref="E5:J5"/>
    <mergeCell ref="J6:J7"/>
    <mergeCell ref="R6:R7"/>
    <mergeCell ref="M5:U5"/>
    <mergeCell ref="S6:U6"/>
    <mergeCell ref="E6:H6"/>
    <mergeCell ref="V5:V7"/>
    <mergeCell ref="K6:L6"/>
  </mergeCells>
  <dataValidations count="2">
    <dataValidation type="custom" allowBlank="1" showErrorMessage="1" errorTitle="Error" error="Data is of incorrect type!" sqref="M9:N9" xr:uid="{00000000-0002-0000-B501-000005000000}">
      <formula1>ISNUMBER(DATEVALUE(TEXT(M9, "dd/mm/yyyy")))</formula1>
    </dataValidation>
    <dataValidation type="custom" allowBlank="1" showErrorMessage="1" errorTitle="Error" error="Data is of incorrect type!" sqref="P9:U9" xr:uid="{00000000-0002-0000-B501-000008000000}">
      <formula1>ISNUMBER(P9)</formula1>
    </dataValidation>
  </dataValidations>
  <hyperlinks>
    <hyperlink ref="A1" location="'Table of Contents'!A1" display="S.36.07.01.01 - IGT - Insurance-reinsurance" xr:uid="{00000000-0004-0000-B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B501-000000000000}">
          <x14:formula1>
            <xm:f>Enumerations!$A$1277:$A$1277</xm:f>
          </x14:formula1>
          <xm:sqref>B3</xm:sqref>
        </x14:dataValidation>
        <x14:dataValidation type="list" allowBlank="1" showErrorMessage="1" errorTitle="Error" error="Data is of incorrect type!" xr:uid="{00000000-0002-0000-B501-000001000000}">
          <x14:formula1>
            <xm:f>Enumerations!$A$1278:$D$1278</xm:f>
          </x14:formula1>
          <xm:sqref>F9</xm:sqref>
        </x14:dataValidation>
        <x14:dataValidation type="list" allowBlank="1" showErrorMessage="1" errorTitle="Error" error="Data is of incorrect type!" xr:uid="{00000000-0002-0000-B501-000002000000}">
          <x14:formula1>
            <xm:f>Enumerations!$A$1279:$A$1279</xm:f>
          </x14:formula1>
          <xm:sqref>H9</xm:sqref>
        </x14:dataValidation>
        <x14:dataValidation type="list" allowBlank="1" showErrorMessage="1" errorTitle="Error" error="Data is of incorrect type!" xr:uid="{00000000-0002-0000-B501-000003000000}">
          <x14:formula1>
            <xm:f>Enumerations!$A$1280:$B$1280</xm:f>
          </x14:formula1>
          <xm:sqref>K9</xm:sqref>
        </x14:dataValidation>
        <x14:dataValidation type="list" allowBlank="1" showErrorMessage="1" errorTitle="Error" error="Data is of incorrect type!" xr:uid="{00000000-0002-0000-B501-000004000000}">
          <x14:formula1>
            <xm:f>Enumerations!$A$1281:$Q$1281</xm:f>
          </x14:formula1>
          <xm:sqref>L9</xm:sqref>
        </x14:dataValidation>
        <x14:dataValidation type="list" allowBlank="1" showErrorMessage="1" errorTitle="Error" error="Data is of incorrect type!" xr:uid="{00000000-0002-0000-B501-000007000000}">
          <x14:formula1>
            <xm:f>Enumerations!$A$1282:$GL$1282</xm:f>
          </x14:formula1>
          <xm:sqref>O9</xm:sqref>
        </x14:dataValidation>
        <x14:dataValidation type="list" allowBlank="1" showErrorMessage="1" errorTitle="Error" error="Data is of incorrect type!" xr:uid="{00000000-0002-0000-B501-00000E000000}">
          <x14:formula1>
            <xm:f>Enumerations!$A$1283:$AJ$1283</xm:f>
          </x14:formula1>
          <xm:sqref>V9</xm:sqref>
        </x14:dataValidation>
      </x14:dataValidations>
    </ext>
  </extLst>
</worksheet>
</file>

<file path=xl/worksheets/sheet4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601-000000000000}">
  <sheetPr codeName="Sheet439">
    <pageSetUpPr autoPageBreaks="0"/>
  </sheetPr>
  <dimension ref="A1:AB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28" width="15" customWidth="1"/>
  </cols>
  <sheetData>
    <row r="1" spans="1:28" ht="12" customHeight="1" x14ac:dyDescent="0.35">
      <c r="A1" s="1" t="s">
        <v>9082</v>
      </c>
    </row>
    <row r="3" spans="1:28" ht="11" customHeight="1" x14ac:dyDescent="0.35">
      <c r="D3" s="3" t="s">
        <v>9083</v>
      </c>
      <c r="E3" s="3" t="s">
        <v>9084</v>
      </c>
      <c r="F3" s="3" t="s">
        <v>9085</v>
      </c>
      <c r="G3" s="3" t="s">
        <v>2034</v>
      </c>
      <c r="H3" s="3" t="s">
        <v>9086</v>
      </c>
      <c r="I3" s="3" t="s">
        <v>3674</v>
      </c>
      <c r="J3" s="3" t="s">
        <v>9087</v>
      </c>
      <c r="K3" s="3" t="s">
        <v>9088</v>
      </c>
      <c r="L3" s="3" t="s">
        <v>1395</v>
      </c>
      <c r="M3" s="3" t="s">
        <v>9089</v>
      </c>
      <c r="N3" s="3" t="s">
        <v>1401</v>
      </c>
      <c r="O3" s="3" t="s">
        <v>1403</v>
      </c>
      <c r="P3" s="3" t="s">
        <v>1405</v>
      </c>
      <c r="Q3" s="3" t="s">
        <v>9090</v>
      </c>
      <c r="R3" s="3" t="s">
        <v>9091</v>
      </c>
      <c r="S3" s="3" t="s">
        <v>9092</v>
      </c>
      <c r="T3" s="3" t="s">
        <v>9093</v>
      </c>
      <c r="U3" s="3" t="s">
        <v>9094</v>
      </c>
      <c r="V3" s="3" t="s">
        <v>9095</v>
      </c>
      <c r="W3" s="3" t="s">
        <v>9096</v>
      </c>
      <c r="X3" s="3" t="s">
        <v>5</v>
      </c>
      <c r="Y3" s="3" t="s">
        <v>9097</v>
      </c>
      <c r="Z3" s="3" t="s">
        <v>9098</v>
      </c>
      <c r="AA3" s="3" t="s">
        <v>9099</v>
      </c>
      <c r="AB3" s="3" t="s">
        <v>9100</v>
      </c>
    </row>
    <row r="4" spans="1:28" ht="15" customHeight="1" x14ac:dyDescent="0.35">
      <c r="A4" s="3" t="s">
        <v>1968</v>
      </c>
      <c r="B4" s="3" t="s">
        <v>9101</v>
      </c>
      <c r="C4" s="3" t="s">
        <v>9102</v>
      </c>
      <c r="D4" s="4" t="s">
        <v>515</v>
      </c>
      <c r="E4" s="4" t="s">
        <v>3570</v>
      </c>
      <c r="F4" s="4" t="s">
        <v>1280</v>
      </c>
      <c r="G4" s="4" t="s">
        <v>1353</v>
      </c>
      <c r="H4" s="4" t="s">
        <v>1588</v>
      </c>
      <c r="I4" s="4" t="s">
        <v>1554</v>
      </c>
      <c r="J4" s="4" t="s">
        <v>1590</v>
      </c>
      <c r="K4" s="4" t="s">
        <v>1967</v>
      </c>
      <c r="L4" s="4" t="s">
        <v>2007</v>
      </c>
      <c r="M4" s="4" t="s">
        <v>1826</v>
      </c>
      <c r="N4" s="4" t="s">
        <v>1890</v>
      </c>
      <c r="O4" s="4" t="s">
        <v>1892</v>
      </c>
      <c r="P4" s="4" t="s">
        <v>1894</v>
      </c>
      <c r="Q4" s="4" t="s">
        <v>1896</v>
      </c>
      <c r="R4" s="4" t="s">
        <v>1898</v>
      </c>
      <c r="S4" s="4" t="s">
        <v>1900</v>
      </c>
      <c r="T4" s="4" t="s">
        <v>1903</v>
      </c>
      <c r="U4" s="4" t="s">
        <v>1905</v>
      </c>
      <c r="V4" s="4" t="s">
        <v>2015</v>
      </c>
      <c r="W4" s="4" t="s">
        <v>1906</v>
      </c>
      <c r="X4" s="4" t="s">
        <v>1824</v>
      </c>
      <c r="Y4" s="4" t="s">
        <v>1822</v>
      </c>
      <c r="Z4" s="4" t="s">
        <v>2031</v>
      </c>
      <c r="AA4" s="4" t="s">
        <v>2033</v>
      </c>
      <c r="AB4" s="4" t="s">
        <v>2035</v>
      </c>
    </row>
    <row r="5" spans="1:28" ht="15" customHeight="1" x14ac:dyDescent="0.35">
      <c r="A5" s="2"/>
      <c r="B5" s="2"/>
      <c r="C5" s="2"/>
      <c r="D5" s="6"/>
      <c r="E5" s="6"/>
      <c r="F5" s="6"/>
      <c r="G5" s="6"/>
      <c r="H5" s="6"/>
      <c r="I5" s="6"/>
      <c r="J5" s="6"/>
      <c r="K5" s="6"/>
      <c r="L5" s="6"/>
      <c r="M5" s="6"/>
      <c r="N5" s="6"/>
      <c r="O5" s="6"/>
      <c r="P5" s="6"/>
      <c r="Q5" s="6"/>
      <c r="R5" s="6"/>
      <c r="S5" s="6"/>
      <c r="T5" s="6"/>
      <c r="U5" s="6"/>
      <c r="V5" s="6"/>
      <c r="W5" s="6"/>
      <c r="X5" s="6"/>
      <c r="Y5" s="6"/>
      <c r="Z5" s="6"/>
      <c r="AA5" s="6"/>
      <c r="AB5" s="6"/>
    </row>
    <row r="6" spans="1:28" ht="11" customHeight="1" x14ac:dyDescent="0.35">
      <c r="C6" s="5" t="s">
        <v>14</v>
      </c>
      <c r="D6" s="5" t="s">
        <v>9103</v>
      </c>
      <c r="E6" s="5" t="s">
        <v>1304</v>
      </c>
      <c r="F6" s="5" t="s">
        <v>2064</v>
      </c>
      <c r="G6" s="5" t="s">
        <v>3402</v>
      </c>
      <c r="H6" s="5" t="s">
        <v>2052</v>
      </c>
      <c r="I6" s="5" t="s">
        <v>4796</v>
      </c>
      <c r="J6" s="5" t="s">
        <v>9104</v>
      </c>
      <c r="K6" s="5" t="s">
        <v>9105</v>
      </c>
      <c r="L6" s="5" t="s">
        <v>9106</v>
      </c>
      <c r="M6" s="5" t="s">
        <v>9107</v>
      </c>
      <c r="N6" s="5" t="s">
        <v>9108</v>
      </c>
      <c r="O6" s="5" t="s">
        <v>9109</v>
      </c>
      <c r="P6" s="5" t="s">
        <v>9110</v>
      </c>
      <c r="Q6" s="5" t="s">
        <v>9111</v>
      </c>
      <c r="R6" s="5" t="s">
        <v>9112</v>
      </c>
      <c r="S6" s="5" t="s">
        <v>9113</v>
      </c>
      <c r="T6" s="5" t="s">
        <v>9114</v>
      </c>
      <c r="U6" s="5" t="s">
        <v>9115</v>
      </c>
      <c r="V6" s="5" t="s">
        <v>9116</v>
      </c>
      <c r="W6" s="5" t="s">
        <v>9117</v>
      </c>
      <c r="X6" s="5" t="s">
        <v>16</v>
      </c>
      <c r="Y6" s="5" t="s">
        <v>3742</v>
      </c>
      <c r="Z6" s="5" t="s">
        <v>9118</v>
      </c>
      <c r="AA6" s="5" t="s">
        <v>9119</v>
      </c>
      <c r="AB6" s="5" t="s">
        <v>9120</v>
      </c>
    </row>
  </sheetData>
  <dataValidations count="1">
    <dataValidation type="custom" allowBlank="1" showErrorMessage="1" errorTitle="Error" error="Data is of incorrect type!" sqref="Y5:AB5 V5:W5 K5:T5" xr:uid="{00000000-0002-0000-B601-000003000000}">
      <formula1>ISNUMBER(K5)</formula1>
    </dataValidation>
  </dataValidations>
  <hyperlinks>
    <hyperlink ref="A1" location="'Table of Contents'!A1" display="S.37.01.04.01 - Risk concentration - Exposure to counteparties" xr:uid="{00000000-0004-0000-B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B601-000000000000}">
          <x14:formula1>
            <xm:f>Enumerations!$A$1284:$AC$1284</xm:f>
          </x14:formula1>
          <xm:sqref>G5</xm:sqref>
        </x14:dataValidation>
        <x14:dataValidation type="list" allowBlank="1" showErrorMessage="1" errorTitle="Error" error="Data is of incorrect type!" xr:uid="{00000000-0002-0000-B601-000001000000}">
          <x14:formula1>
            <xm:f>Enumerations!$A$1285:$ANI$1285</xm:f>
          </x14:formula1>
          <xm:sqref>H5</xm:sqref>
        </x14:dataValidation>
        <x14:dataValidation type="list" allowBlank="1" showErrorMessage="1" errorTitle="Error" error="Data is of incorrect type!" xr:uid="{00000000-0002-0000-B601-000002000000}">
          <x14:formula1>
            <xm:f>Enumerations!$A$1286:$IU$1286</xm:f>
          </x14:formula1>
          <xm:sqref>I5</xm:sqref>
        </x14:dataValidation>
        <x14:dataValidation type="list" allowBlank="1" showErrorMessage="1" errorTitle="Error" error="Data is of incorrect type!" xr:uid="{00000000-0002-0000-B601-00000F000000}">
          <x14:formula1>
            <xm:f>Enumerations!$A$1287:$GL$1287</xm:f>
          </x14:formula1>
          <xm:sqref>X5</xm:sqref>
        </x14:dataValidation>
      </x14:dataValidations>
    </ext>
  </extLst>
</worksheet>
</file>

<file path=xl/worksheets/sheet4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701-000000000000}">
  <sheetPr codeName="Sheet440">
    <pageSetUpPr autoPageBreaks="0"/>
  </sheetPr>
  <dimension ref="A1:C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3" width="15" customWidth="1"/>
  </cols>
  <sheetData>
    <row r="1" spans="1:3" ht="12" customHeight="1" x14ac:dyDescent="0.35">
      <c r="A1" s="1" t="s">
        <v>9121</v>
      </c>
    </row>
    <row r="3" spans="1:3" ht="11" customHeight="1" x14ac:dyDescent="0.35">
      <c r="B3" s="3" t="s">
        <v>9122</v>
      </c>
      <c r="C3" s="3" t="s">
        <v>9123</v>
      </c>
    </row>
    <row r="4" spans="1:3" ht="15" customHeight="1" x14ac:dyDescent="0.35">
      <c r="A4" s="3" t="s">
        <v>9124</v>
      </c>
      <c r="B4" s="4" t="s">
        <v>1339</v>
      </c>
      <c r="C4" s="4" t="s">
        <v>1554</v>
      </c>
    </row>
    <row r="5" spans="1:3" ht="15" customHeight="1" x14ac:dyDescent="0.35">
      <c r="A5" s="2"/>
      <c r="B5" s="6"/>
      <c r="C5" s="6"/>
    </row>
    <row r="6" spans="1:3" ht="11" customHeight="1" x14ac:dyDescent="0.35">
      <c r="A6" s="5" t="s">
        <v>14</v>
      </c>
      <c r="B6" s="5" t="s">
        <v>9120</v>
      </c>
      <c r="C6" s="5" t="s">
        <v>9126</v>
      </c>
    </row>
  </sheetData>
  <dataValidations count="1">
    <dataValidation type="custom" allowBlank="1" showErrorMessage="1" errorTitle="Error" error="Data is of incorrect type!" sqref="B5:C5" xr:uid="{00000000-0002-0000-B701-000001000000}">
      <formula1>ISNUMBER(B5)</formula1>
    </dataValidation>
  </dataValidations>
  <hyperlinks>
    <hyperlink ref="A1" location="'Table of Contents'!A1" display="S.37.02.04.01 - Exposure by currency" xr:uid="{00000000-0004-0000-B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701-000000000000}">
          <x14:formula1>
            <xm:f>Enumerations!$A$1288:$GM$1288</xm:f>
          </x14:formula1>
          <xm:sqref>A5</xm:sqref>
        </x14:dataValidation>
      </x14:dataValidations>
    </ext>
  </extLst>
</worksheet>
</file>

<file path=xl/worksheets/sheet4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801-000000000000}">
  <sheetPr codeName="Sheet441">
    <pageSetUpPr autoPageBreaks="0"/>
  </sheetPr>
  <dimension ref="A1:C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3" width="15" customWidth="1"/>
  </cols>
  <sheetData>
    <row r="1" spans="1:3" ht="12" customHeight="1" x14ac:dyDescent="0.35">
      <c r="A1" s="1" t="s">
        <v>9127</v>
      </c>
    </row>
    <row r="3" spans="1:3" ht="11" customHeight="1" x14ac:dyDescent="0.35">
      <c r="B3" s="3" t="s">
        <v>9122</v>
      </c>
      <c r="C3" s="3" t="s">
        <v>9123</v>
      </c>
    </row>
    <row r="4" spans="1:3" ht="15" customHeight="1" x14ac:dyDescent="0.35">
      <c r="A4" s="3" t="s">
        <v>9128</v>
      </c>
      <c r="B4" s="4" t="s">
        <v>1339</v>
      </c>
      <c r="C4" s="4" t="s">
        <v>1554</v>
      </c>
    </row>
    <row r="5" spans="1:3" ht="15" customHeight="1" x14ac:dyDescent="0.35">
      <c r="A5" s="2"/>
      <c r="B5" s="6"/>
      <c r="C5" s="6"/>
    </row>
    <row r="6" spans="1:3" ht="11" customHeight="1" x14ac:dyDescent="0.35">
      <c r="A6" s="5" t="s">
        <v>14</v>
      </c>
      <c r="B6" s="5" t="s">
        <v>9120</v>
      </c>
      <c r="C6" s="5" t="s">
        <v>9126</v>
      </c>
    </row>
  </sheetData>
  <dataValidations count="1">
    <dataValidation type="custom" allowBlank="1" showErrorMessage="1" errorTitle="Error" error="Data is of incorrect type!" sqref="B5:C5" xr:uid="{00000000-0002-0000-B801-000001000000}">
      <formula1>ISNUMBER(B5)</formula1>
    </dataValidation>
  </dataValidations>
  <hyperlinks>
    <hyperlink ref="A1" location="'Table of Contents'!A1" display="S.37.02.04.02 - Exposure by sector" xr:uid="{00000000-0004-0000-B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801-000000000000}">
          <x14:formula1>
            <xm:f>Enumerations!$A$1289:$ANH$1289</xm:f>
          </x14:formula1>
          <xm:sqref>A5</xm:sqref>
        </x14:dataValidation>
      </x14:dataValidations>
    </ext>
  </extLst>
</worksheet>
</file>

<file path=xl/worksheets/sheet4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901-000000000000}">
  <sheetPr codeName="Sheet442">
    <pageSetUpPr autoPageBreaks="0"/>
  </sheetPr>
  <dimension ref="A1:C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3" width="15" customWidth="1"/>
  </cols>
  <sheetData>
    <row r="1" spans="1:3" ht="12" customHeight="1" x14ac:dyDescent="0.35">
      <c r="A1" s="1" t="s">
        <v>9129</v>
      </c>
    </row>
    <row r="3" spans="1:3" ht="11" customHeight="1" x14ac:dyDescent="0.35">
      <c r="B3" s="3" t="s">
        <v>9122</v>
      </c>
      <c r="C3" s="3" t="s">
        <v>9123</v>
      </c>
    </row>
    <row r="4" spans="1:3" ht="15" customHeight="1" x14ac:dyDescent="0.35">
      <c r="A4" s="3" t="s">
        <v>9130</v>
      </c>
      <c r="B4" s="4" t="s">
        <v>1339</v>
      </c>
      <c r="C4" s="4" t="s">
        <v>1554</v>
      </c>
    </row>
    <row r="5" spans="1:3" ht="15" customHeight="1" x14ac:dyDescent="0.35">
      <c r="A5" s="2"/>
      <c r="B5" s="6"/>
      <c r="C5" s="6"/>
    </row>
    <row r="6" spans="1:3" ht="11" customHeight="1" x14ac:dyDescent="0.35">
      <c r="A6" s="5" t="s">
        <v>14</v>
      </c>
      <c r="B6" s="5" t="s">
        <v>9120</v>
      </c>
      <c r="C6" s="5" t="s">
        <v>9126</v>
      </c>
    </row>
  </sheetData>
  <dataValidations count="1">
    <dataValidation type="custom" allowBlank="1" showErrorMessage="1" errorTitle="Error" error="Data is of incorrect type!" sqref="B5:C5" xr:uid="{00000000-0002-0000-B901-000001000000}">
      <formula1>ISNUMBER(B5)</formula1>
    </dataValidation>
  </dataValidations>
  <hyperlinks>
    <hyperlink ref="A1" location="'Table of Contents'!A1" display="S.37.02.04.03 - Exposure by country" xr:uid="{00000000-0004-0000-B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B901-000000000000}">
          <x14:formula1>
            <xm:f>Enumerations!$A$1290:$IT$1290</xm:f>
          </x14:formula1>
          <xm:sqref>A5</xm:sqref>
        </x14:dataValidation>
      </x14:dataValidations>
    </ext>
  </extLst>
</worksheet>
</file>

<file path=xl/worksheets/sheet44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A01-000000000000}">
  <sheetPr codeName="Sheet443">
    <pageSetUpPr autoPageBreaks="0"/>
  </sheetPr>
  <dimension ref="A1:D9"/>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9131</v>
      </c>
    </row>
    <row r="3" spans="1:4" ht="11" customHeight="1" x14ac:dyDescent="0.35">
      <c r="C3" s="3" t="s">
        <v>9132</v>
      </c>
      <c r="D3" s="33" t="s">
        <v>1572</v>
      </c>
    </row>
    <row r="4" spans="1:4" ht="11" customHeight="1" x14ac:dyDescent="0.35">
      <c r="C4" s="4" t="s">
        <v>1278</v>
      </c>
      <c r="D4" s="34"/>
    </row>
    <row r="5" spans="1:4" ht="11" customHeight="1" x14ac:dyDescent="0.35">
      <c r="A5" s="7" t="s">
        <v>9133</v>
      </c>
      <c r="B5" s="4" t="s">
        <v>518</v>
      </c>
      <c r="C5" s="6"/>
      <c r="D5" s="5" t="s">
        <v>9136</v>
      </c>
    </row>
    <row r="6" spans="1:4" ht="11" customHeight="1" x14ac:dyDescent="0.35">
      <c r="A6" s="7" t="s">
        <v>9134</v>
      </c>
      <c r="B6" s="4" t="s">
        <v>520</v>
      </c>
      <c r="C6" s="6"/>
      <c r="D6" s="5" t="s">
        <v>9137</v>
      </c>
    </row>
    <row r="7" spans="1:4" ht="11" customHeight="1" x14ac:dyDescent="0.35">
      <c r="A7" s="7" t="s">
        <v>9135</v>
      </c>
      <c r="B7" s="4" t="s">
        <v>522</v>
      </c>
      <c r="C7" s="6"/>
      <c r="D7" s="5" t="s">
        <v>9138</v>
      </c>
    </row>
    <row r="8" spans="1:4" ht="11" customHeight="1" x14ac:dyDescent="0.35">
      <c r="B8" s="5" t="s">
        <v>14</v>
      </c>
      <c r="C8" s="5" t="s">
        <v>9139</v>
      </c>
    </row>
    <row r="9" spans="1:4" ht="11" customHeight="1" x14ac:dyDescent="0.35">
      <c r="B9" s="5" t="s">
        <v>493</v>
      </c>
      <c r="C9" s="5" t="s">
        <v>495</v>
      </c>
    </row>
  </sheetData>
  <mergeCells count="1">
    <mergeCell ref="D3:D4"/>
  </mergeCells>
  <dataValidations count="1">
    <dataValidation type="custom" allowBlank="1" showErrorMessage="1" errorTitle="Error" error="Data is of incorrect type!" sqref="C5:C7" xr:uid="{00000000-0002-0000-BA01-000000000000}">
      <formula1>ISNUMBER(C5)</formula1>
    </dataValidation>
  </dataValidations>
  <hyperlinks>
    <hyperlink ref="A1" location="'Table of Contents'!A1" display="S.37.02.04.04 - Total" xr:uid="{00000000-0004-0000-BA01-000000000000}"/>
  </hyperlinks>
  <pageMargins left="0.7" right="0.7" top="0.75" bottom="0.75" header="0.3" footer="0.3"/>
  <pageSetup firstPageNumber="0" orientation="portrait"/>
  <drawing r:id="rId1"/>
  <legacyDrawing r:id="rId2"/>
</worksheet>
</file>

<file path=xl/worksheets/sheet44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B01-000000000000}">
  <sheetPr codeName="Sheet444">
    <pageSetUpPr autoPageBreaks="0"/>
  </sheetPr>
  <dimension ref="A1:E9"/>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5" width="15" customWidth="1"/>
  </cols>
  <sheetData>
    <row r="1" spans="1:5" ht="12" customHeight="1" x14ac:dyDescent="0.35">
      <c r="A1" s="1" t="s">
        <v>9140</v>
      </c>
    </row>
    <row r="3" spans="1:5" ht="11" customHeight="1" x14ac:dyDescent="0.35">
      <c r="C3" s="3" t="s">
        <v>5668</v>
      </c>
      <c r="D3" s="3" t="s">
        <v>9141</v>
      </c>
      <c r="E3" s="33" t="s">
        <v>492</v>
      </c>
    </row>
    <row r="4" spans="1:5" ht="11" customHeight="1" x14ac:dyDescent="0.35">
      <c r="C4" s="4" t="s">
        <v>515</v>
      </c>
      <c r="D4" s="4" t="s">
        <v>1332</v>
      </c>
      <c r="E4" s="34"/>
    </row>
    <row r="5" spans="1:5" ht="11" customHeight="1" x14ac:dyDescent="0.35">
      <c r="A5" s="7" t="s">
        <v>9142</v>
      </c>
      <c r="B5" s="4" t="s">
        <v>528</v>
      </c>
      <c r="C5" s="6"/>
      <c r="D5" s="6"/>
      <c r="E5" s="5" t="s">
        <v>1538</v>
      </c>
    </row>
    <row r="6" spans="1:5" ht="11" customHeight="1" x14ac:dyDescent="0.35">
      <c r="A6" s="7" t="s">
        <v>9143</v>
      </c>
      <c r="B6" s="4" t="s">
        <v>550</v>
      </c>
      <c r="C6" s="6"/>
      <c r="D6" s="6"/>
      <c r="E6" s="5" t="s">
        <v>1529</v>
      </c>
    </row>
    <row r="7" spans="1:5" ht="11" customHeight="1" x14ac:dyDescent="0.35">
      <c r="B7" s="5" t="s">
        <v>14</v>
      </c>
      <c r="C7" s="5" t="s">
        <v>9144</v>
      </c>
      <c r="D7" s="5" t="s">
        <v>1537</v>
      </c>
    </row>
    <row r="8" spans="1:5" ht="11" customHeight="1" x14ac:dyDescent="0.35">
      <c r="B8" s="5" t="s">
        <v>1572</v>
      </c>
      <c r="C8" s="8"/>
      <c r="D8" s="5" t="s">
        <v>9145</v>
      </c>
    </row>
    <row r="9" spans="1:5" ht="11" customHeight="1" x14ac:dyDescent="0.35">
      <c r="B9" s="5" t="s">
        <v>493</v>
      </c>
      <c r="C9" s="8"/>
      <c r="D9" s="5" t="s">
        <v>495</v>
      </c>
    </row>
  </sheetData>
  <mergeCells count="1">
    <mergeCell ref="E3:E4"/>
  </mergeCells>
  <dataValidations count="1">
    <dataValidation type="custom" allowBlank="1" showErrorMessage="1" errorTitle="Error" error="Data is of incorrect type!" sqref="C5:D6" xr:uid="{00000000-0002-0000-BB01-000000000000}">
      <formula1>ISNUMBER(C5)</formula1>
    </dataValidation>
  </dataValidations>
  <hyperlinks>
    <hyperlink ref="A1" location="'Table of Contents'!A1" display="S.38.01.11.01 - Modified duration of technical provisions" xr:uid="{00000000-0004-0000-BB01-000000000000}"/>
  </hyperlinks>
  <pageMargins left="0.7" right="0.7" top="0.75" bottom="0.75" header="0.3" footer="0.3"/>
  <pageSetup firstPageNumber="0" orientation="portrait"/>
  <drawing r:id="rId1"/>
  <legacyDrawing r:id="rId2"/>
</worksheet>
</file>

<file path=xl/worksheets/sheet44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C01-000000000000}">
  <sheetPr codeName="Sheet445">
    <pageSetUpPr autoPageBreaks="0"/>
  </sheetPr>
  <dimension ref="A1:E9"/>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5" width="15" customWidth="1"/>
  </cols>
  <sheetData>
    <row r="1" spans="1:5" ht="12" customHeight="1" x14ac:dyDescent="0.35">
      <c r="A1" s="1" t="s">
        <v>9146</v>
      </c>
    </row>
    <row r="3" spans="1:5" ht="11" customHeight="1" x14ac:dyDescent="0.35">
      <c r="C3" s="3" t="s">
        <v>9147</v>
      </c>
      <c r="D3" s="3" t="s">
        <v>9141</v>
      </c>
      <c r="E3" s="33" t="s">
        <v>492</v>
      </c>
    </row>
    <row r="4" spans="1:5" ht="11" customHeight="1" x14ac:dyDescent="0.35">
      <c r="C4" s="4" t="s">
        <v>1339</v>
      </c>
      <c r="D4" s="4" t="s">
        <v>1554</v>
      </c>
      <c r="E4" s="34"/>
    </row>
    <row r="5" spans="1:5" ht="11" customHeight="1" x14ac:dyDescent="0.35">
      <c r="A5" s="7" t="s">
        <v>9142</v>
      </c>
      <c r="B5" s="4" t="s">
        <v>570</v>
      </c>
      <c r="C5" s="6"/>
      <c r="D5" s="6"/>
      <c r="E5" s="5" t="s">
        <v>1538</v>
      </c>
    </row>
    <row r="6" spans="1:5" ht="11" customHeight="1" x14ac:dyDescent="0.35">
      <c r="A6" s="7" t="s">
        <v>9143</v>
      </c>
      <c r="B6" s="4" t="s">
        <v>584</v>
      </c>
      <c r="C6" s="6"/>
      <c r="D6" s="6"/>
      <c r="E6" s="5" t="s">
        <v>1529</v>
      </c>
    </row>
    <row r="7" spans="1:5" ht="11" customHeight="1" x14ac:dyDescent="0.35">
      <c r="B7" s="5" t="s">
        <v>14</v>
      </c>
      <c r="C7" s="5" t="s">
        <v>9148</v>
      </c>
      <c r="D7" s="5" t="s">
        <v>1537</v>
      </c>
    </row>
    <row r="8" spans="1:5" ht="11" customHeight="1" x14ac:dyDescent="0.35">
      <c r="B8" s="5" t="s">
        <v>1572</v>
      </c>
      <c r="C8" s="8"/>
      <c r="D8" s="5" t="s">
        <v>9149</v>
      </c>
    </row>
    <row r="9" spans="1:5" ht="11" customHeight="1" x14ac:dyDescent="0.35">
      <c r="B9" s="5" t="s">
        <v>493</v>
      </c>
      <c r="C9" s="8"/>
      <c r="D9" s="5" t="s">
        <v>495</v>
      </c>
    </row>
  </sheetData>
  <mergeCells count="1">
    <mergeCell ref="E3:E4"/>
  </mergeCells>
  <dataValidations count="1">
    <dataValidation type="custom" allowBlank="1" showErrorMessage="1" errorTitle="Error" error="Data is of incorrect type!" sqref="C5:D6" xr:uid="{00000000-0002-0000-BC01-000000000000}">
      <formula1>ISNUMBER(C5)</formula1>
    </dataValidation>
  </dataValidations>
  <hyperlinks>
    <hyperlink ref="A1" location="'Table of Contents'!A1" display="S.38.01.11.02 - Option-adjusted duration of technical provisions" xr:uid="{00000000-0004-0000-BC01-000000000000}"/>
  </hyperlinks>
  <pageMargins left="0.7" right="0.7" top="0.75" bottom="0.75" header="0.3" footer="0.3"/>
  <pageSetup firstPageNumber="0" orientation="portrait"/>
  <drawing r:id="rId1"/>
  <legacyDrawing r:id="rId2"/>
</worksheet>
</file>

<file path=xl/worksheets/sheet44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D01-000000000000}">
  <sheetPr codeName="Sheet446">
    <pageSetUpPr autoPageBreaks="0"/>
  </sheetPr>
  <dimension ref="A1:F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6" width="15" customWidth="1"/>
  </cols>
  <sheetData>
    <row r="1" spans="1:6" ht="12" customHeight="1" x14ac:dyDescent="0.35">
      <c r="A1" s="1" t="s">
        <v>9150</v>
      </c>
    </row>
    <row r="3" spans="1:6" ht="11" customHeight="1" x14ac:dyDescent="0.35">
      <c r="C3" s="3" t="s">
        <v>3989</v>
      </c>
      <c r="D3" s="33" t="s">
        <v>14</v>
      </c>
      <c r="E3" s="33" t="s">
        <v>484</v>
      </c>
      <c r="F3" s="33" t="s">
        <v>493</v>
      </c>
    </row>
    <row r="4" spans="1:6" ht="11" customHeight="1" x14ac:dyDescent="0.35">
      <c r="C4" s="4" t="s">
        <v>515</v>
      </c>
      <c r="D4" s="34"/>
      <c r="E4" s="34"/>
      <c r="F4" s="34"/>
    </row>
    <row r="5" spans="1:6" ht="11" customHeight="1" x14ac:dyDescent="0.35">
      <c r="A5" s="7" t="s">
        <v>9151</v>
      </c>
      <c r="B5" s="9" t="s">
        <v>518</v>
      </c>
      <c r="C5" s="6"/>
      <c r="D5" s="5" t="s">
        <v>9152</v>
      </c>
      <c r="E5" s="5" t="s">
        <v>488</v>
      </c>
      <c r="F5" s="5" t="s">
        <v>1544</v>
      </c>
    </row>
  </sheetData>
  <mergeCells count="3">
    <mergeCell ref="D3:D4"/>
    <mergeCell ref="E3:E4"/>
    <mergeCell ref="F3:F4"/>
  </mergeCells>
  <dataValidations count="1">
    <dataValidation type="custom" allowBlank="1" showErrorMessage="1" errorTitle="Error" error="Data is of incorrect type!" sqref="C5" xr:uid="{00000000-0002-0000-BD01-000000000000}">
      <formula1>ISNUMBER(C5)</formula1>
    </dataValidation>
  </dataValidations>
  <hyperlinks>
    <hyperlink ref="A1" location="'Table of Contents'!A1" display="S.39.01.11.01 - Profit and Loss - Result" xr:uid="{00000000-0004-0000-BD01-000000000000}"/>
  </hyperlinks>
  <pageMargins left="0.7" right="0.7" top="0.75" bottom="0.75" header="0.3" footer="0.3"/>
  <pageSetup firstPageNumber="0" orientation="portrait"/>
  <drawing r:id="rId1"/>
  <legacyDrawing r:id="rId2"/>
</worksheet>
</file>

<file path=xl/worksheets/sheet44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E01-000000000000}">
  <sheetPr codeName="Sheet447">
    <pageSetUpPr autoPageBreaks="0"/>
  </sheetPr>
  <dimension ref="A1:G8"/>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7" width="15" customWidth="1"/>
  </cols>
  <sheetData>
    <row r="1" spans="1:7" ht="12" customHeight="1" x14ac:dyDescent="0.35">
      <c r="A1" s="1" t="s">
        <v>9153</v>
      </c>
    </row>
    <row r="3" spans="1:7" ht="11" customHeight="1" x14ac:dyDescent="0.35">
      <c r="C3" s="3" t="s">
        <v>3989</v>
      </c>
      <c r="D3" s="33" t="s">
        <v>14</v>
      </c>
      <c r="E3" s="33" t="s">
        <v>492</v>
      </c>
      <c r="F3" s="33" t="s">
        <v>484</v>
      </c>
      <c r="G3" s="33" t="s">
        <v>493</v>
      </c>
    </row>
    <row r="4" spans="1:7" ht="11" customHeight="1" x14ac:dyDescent="0.35">
      <c r="C4" s="4" t="s">
        <v>515</v>
      </c>
      <c r="D4" s="34"/>
      <c r="E4" s="34"/>
      <c r="F4" s="34"/>
      <c r="G4" s="34"/>
    </row>
    <row r="5" spans="1:7" ht="11" customHeight="1" x14ac:dyDescent="0.35">
      <c r="A5" s="7" t="s">
        <v>9154</v>
      </c>
      <c r="B5" s="4" t="s">
        <v>520</v>
      </c>
      <c r="C5" s="6"/>
      <c r="D5" s="5" t="s">
        <v>9158</v>
      </c>
      <c r="E5" s="5" t="s">
        <v>1529</v>
      </c>
      <c r="F5" s="5" t="s">
        <v>488</v>
      </c>
      <c r="G5" s="5" t="s">
        <v>1544</v>
      </c>
    </row>
    <row r="6" spans="1:7" ht="11" customHeight="1" x14ac:dyDescent="0.35">
      <c r="A6" s="7" t="s">
        <v>9155</v>
      </c>
      <c r="B6" s="4" t="s">
        <v>522</v>
      </c>
      <c r="C6" s="6"/>
      <c r="D6" s="5" t="s">
        <v>9158</v>
      </c>
      <c r="E6" s="5" t="s">
        <v>1798</v>
      </c>
      <c r="F6" s="5" t="s">
        <v>488</v>
      </c>
      <c r="G6" s="5" t="s">
        <v>1544</v>
      </c>
    </row>
    <row r="7" spans="1:7" ht="11" customHeight="1" x14ac:dyDescent="0.35">
      <c r="A7" s="7" t="s">
        <v>9156</v>
      </c>
      <c r="B7" s="4" t="s">
        <v>524</v>
      </c>
      <c r="C7" s="6"/>
      <c r="D7" s="5" t="s">
        <v>9158</v>
      </c>
      <c r="E7" s="8"/>
      <c r="F7" s="5" t="s">
        <v>488</v>
      </c>
      <c r="G7" s="5" t="s">
        <v>1544</v>
      </c>
    </row>
    <row r="8" spans="1:7" ht="11" customHeight="1" x14ac:dyDescent="0.35">
      <c r="A8" s="7" t="s">
        <v>9157</v>
      </c>
      <c r="B8" s="9" t="s">
        <v>885</v>
      </c>
      <c r="C8" s="6"/>
      <c r="D8" s="5" t="s">
        <v>9159</v>
      </c>
      <c r="E8" s="8"/>
      <c r="F8" s="5" t="s">
        <v>488</v>
      </c>
      <c r="G8" s="5" t="s">
        <v>1544</v>
      </c>
    </row>
  </sheetData>
  <mergeCells count="4">
    <mergeCell ref="D3:D4"/>
    <mergeCell ref="E3:E4"/>
    <mergeCell ref="F3:F4"/>
    <mergeCell ref="G3:G4"/>
  </mergeCells>
  <dataValidations count="1">
    <dataValidation type="custom" allowBlank="1" showErrorMessage="1" errorTitle="Error" error="Data is of incorrect type!" sqref="C5:C8" xr:uid="{00000000-0002-0000-BE01-000000000000}">
      <formula1>ISNUMBER(C5)</formula1>
    </dataValidation>
  </dataValidations>
  <hyperlinks>
    <hyperlink ref="A1" location="'Table of Contents'!A1" display="S.39.01.11.02 - Profit and Loss - Detail" xr:uid="{00000000-0004-0000-BE01-000000000000}"/>
  </hyperlinks>
  <pageMargins left="0.7" right="0.7" top="0.75" bottom="0.75" header="0.3" footer="0.3"/>
  <pageSetup firstPageNumber="0" orientation="portrait"/>
  <drawing r:id="rId1"/>
  <legacyDrawing r:id="rId2"/>
</worksheet>
</file>

<file path=xl/worksheets/sheet44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BF01-000000000000}">
  <sheetPr codeName="Sheet448">
    <pageSetUpPr autoPageBreaks="0"/>
  </sheetPr>
  <dimension ref="A1:D6"/>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9160</v>
      </c>
    </row>
    <row r="3" spans="1:4" ht="11" customHeight="1" x14ac:dyDescent="0.35">
      <c r="C3" s="3" t="s">
        <v>9161</v>
      </c>
      <c r="D3" s="33" t="s">
        <v>14</v>
      </c>
    </row>
    <row r="4" spans="1:4" ht="11" customHeight="1" x14ac:dyDescent="0.35">
      <c r="C4" s="4" t="s">
        <v>515</v>
      </c>
      <c r="D4" s="34"/>
    </row>
    <row r="5" spans="1:4" ht="11" customHeight="1" x14ac:dyDescent="0.35">
      <c r="A5" s="7" t="s">
        <v>9162</v>
      </c>
      <c r="B5" s="4" t="s">
        <v>518</v>
      </c>
      <c r="C5" s="6"/>
      <c r="D5" s="5" t="s">
        <v>9164</v>
      </c>
    </row>
    <row r="6" spans="1:4" ht="11" customHeight="1" x14ac:dyDescent="0.35">
      <c r="A6" s="7" t="s">
        <v>9163</v>
      </c>
      <c r="B6" s="9" t="s">
        <v>520</v>
      </c>
      <c r="C6" s="6"/>
      <c r="D6" s="5" t="s">
        <v>9165</v>
      </c>
    </row>
  </sheetData>
  <mergeCells count="1">
    <mergeCell ref="D3:D4"/>
  </mergeCells>
  <dataValidations count="1">
    <dataValidation type="custom" allowBlank="1" showErrorMessage="1" errorTitle="Error" error="Data is of incorrect type!" sqref="C5:C6" xr:uid="{00000000-0002-0000-BF01-000000000000}">
      <formula1>ISNUMBER(C5)</formula1>
    </dataValidation>
  </dataValidations>
  <hyperlinks>
    <hyperlink ref="A1" location="'Table of Contents'!A1" display="S.41.01.11.01 - Lapses" xr:uid="{00000000-0004-0000-BF01-000000000000}"/>
  </hyperlinks>
  <pageMargins left="0.7" right="0.7" top="0.75" bottom="0.75" header="0.3" footer="0.3"/>
  <pageSetup firstPageNumber="0" orientation="portrait"/>
  <drawing r:id="rId1"/>
  <legacyDrawing r:id="rId2"/>
</worksheet>
</file>

<file path=xl/worksheets/sheet44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001-000000000000}">
  <sheetPr codeName="Sheet449">
    <pageSetUpPr autoPageBreaks="0"/>
  </sheetPr>
  <dimension ref="A1:H14"/>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8" width="15" customWidth="1"/>
  </cols>
  <sheetData>
    <row r="1" spans="1:8" ht="11" customHeight="1" x14ac:dyDescent="0.35">
      <c r="A1" s="1" t="s">
        <v>9166</v>
      </c>
      <c r="C1" s="33" t="s">
        <v>20</v>
      </c>
      <c r="D1" s="33" t="s">
        <v>9180</v>
      </c>
    </row>
    <row r="2" spans="1:8" x14ac:dyDescent="0.35">
      <c r="C2" s="34"/>
      <c r="D2" s="34"/>
    </row>
    <row r="3" spans="1:8" ht="10" customHeight="1" x14ac:dyDescent="0.35">
      <c r="A3" s="3" t="s">
        <v>2</v>
      </c>
      <c r="B3" s="2"/>
      <c r="C3" s="8"/>
      <c r="D3" s="8"/>
    </row>
    <row r="4" spans="1:8" ht="11" customHeight="1" x14ac:dyDescent="0.35">
      <c r="A4" s="3" t="s">
        <v>9167</v>
      </c>
      <c r="B4" s="2"/>
      <c r="C4" s="8"/>
      <c r="D4" s="5" t="s">
        <v>9180</v>
      </c>
    </row>
    <row r="6" spans="1:8" ht="11" customHeight="1" x14ac:dyDescent="0.35">
      <c r="C6" s="35" t="s">
        <v>9168</v>
      </c>
      <c r="D6" s="36"/>
      <c r="E6" s="36"/>
      <c r="F6" s="36"/>
      <c r="G6" s="36"/>
    </row>
    <row r="7" spans="1:8" ht="11" customHeight="1" x14ac:dyDescent="0.35">
      <c r="C7" s="35" t="s">
        <v>9169</v>
      </c>
      <c r="D7" s="40" t="s">
        <v>9170</v>
      </c>
      <c r="E7" s="36"/>
      <c r="F7" s="35" t="s">
        <v>9172</v>
      </c>
      <c r="G7" s="35" t="s">
        <v>9173</v>
      </c>
    </row>
    <row r="8" spans="1:8" ht="11" customHeight="1" x14ac:dyDescent="0.35">
      <c r="C8" s="36"/>
      <c r="D8" s="13"/>
      <c r="E8" s="3" t="s">
        <v>9171</v>
      </c>
      <c r="F8" s="36"/>
      <c r="G8" s="36"/>
      <c r="H8" s="33" t="s">
        <v>9176</v>
      </c>
    </row>
    <row r="9" spans="1:8" ht="11" customHeight="1" x14ac:dyDescent="0.35">
      <c r="C9" s="4" t="s">
        <v>1332</v>
      </c>
      <c r="D9" s="4" t="s">
        <v>1554</v>
      </c>
      <c r="E9" s="4" t="s">
        <v>1348</v>
      </c>
      <c r="F9" s="4" t="s">
        <v>1276</v>
      </c>
      <c r="G9" s="4" t="s">
        <v>1588</v>
      </c>
      <c r="H9" s="34"/>
    </row>
    <row r="10" spans="1:8" ht="11" customHeight="1" x14ac:dyDescent="0.35">
      <c r="A10" s="7" t="s">
        <v>9174</v>
      </c>
      <c r="B10" s="4" t="s">
        <v>518</v>
      </c>
      <c r="C10" s="6"/>
      <c r="D10" s="6"/>
      <c r="E10" s="6"/>
      <c r="F10" s="6"/>
      <c r="G10" s="6"/>
      <c r="H10" s="5" t="s">
        <v>1975</v>
      </c>
    </row>
    <row r="11" spans="1:8" ht="11" customHeight="1" x14ac:dyDescent="0.35">
      <c r="A11" s="7" t="s">
        <v>9175</v>
      </c>
      <c r="B11" s="4" t="s">
        <v>524</v>
      </c>
      <c r="C11" s="6"/>
      <c r="D11" s="6"/>
      <c r="E11" s="6"/>
      <c r="F11" s="6"/>
      <c r="G11" s="12"/>
      <c r="H11" s="5" t="s">
        <v>1976</v>
      </c>
    </row>
    <row r="12" spans="1:8" ht="11" customHeight="1" x14ac:dyDescent="0.35">
      <c r="B12" s="5" t="s">
        <v>14</v>
      </c>
      <c r="C12" s="5" t="s">
        <v>1870</v>
      </c>
      <c r="D12" s="5" t="s">
        <v>9177</v>
      </c>
      <c r="E12" s="5" t="s">
        <v>9178</v>
      </c>
      <c r="F12" s="5" t="s">
        <v>1871</v>
      </c>
      <c r="G12" s="5" t="s">
        <v>9179</v>
      </c>
    </row>
    <row r="13" spans="1:8" ht="11" customHeight="1" x14ac:dyDescent="0.35">
      <c r="B13" s="5" t="s">
        <v>484</v>
      </c>
      <c r="C13" s="5" t="s">
        <v>488</v>
      </c>
      <c r="D13" s="5" t="s">
        <v>488</v>
      </c>
      <c r="E13" s="5" t="s">
        <v>488</v>
      </c>
      <c r="F13" s="5" t="s">
        <v>488</v>
      </c>
      <c r="G13" s="5" t="s">
        <v>488</v>
      </c>
    </row>
    <row r="14" spans="1:8" ht="11" customHeight="1" x14ac:dyDescent="0.35">
      <c r="B14" s="5" t="s">
        <v>493</v>
      </c>
      <c r="C14" s="5" t="s">
        <v>1672</v>
      </c>
      <c r="D14" s="5" t="s">
        <v>1672</v>
      </c>
      <c r="E14" s="5" t="s">
        <v>1672</v>
      </c>
      <c r="F14" s="5" t="s">
        <v>1672</v>
      </c>
      <c r="G14" s="5" t="s">
        <v>1672</v>
      </c>
    </row>
  </sheetData>
  <mergeCells count="8">
    <mergeCell ref="C1:C2"/>
    <mergeCell ref="D1:D2"/>
    <mergeCell ref="C7:C8"/>
    <mergeCell ref="F7:F8"/>
    <mergeCell ref="H8:H9"/>
    <mergeCell ref="D7:E7"/>
    <mergeCell ref="G7:G8"/>
    <mergeCell ref="C6:G6"/>
  </mergeCells>
  <dataValidations count="1">
    <dataValidation type="custom" allowBlank="1" showErrorMessage="1" errorTitle="Error" error="Data is of incorrect type!" sqref="C10:G11" xr:uid="{00000000-0002-0000-C001-000001000000}">
      <formula1>ISNUMBER(C10)</formula1>
    </dataValidation>
  </dataValidations>
  <hyperlinks>
    <hyperlink ref="A1" location="'Table of Contents'!A1" display="S.52.01.01.01 - PEPP and PEPP saver information (1)" xr:uid="{00000000-0004-0000-C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C001-000000000000}">
          <x14:formula1>
            <xm:f>Enumerations!$A$1291:$A$1291</xm:f>
          </x14:formula1>
          <xm:sqref>B3</xm:sqref>
        </x14:dataValidation>
      </x14:dataValidations>
    </ext>
  </extLst>
</worksheet>
</file>

<file path=xl/worksheets/sheet45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101-000000000000}">
  <sheetPr codeName="Sheet450">
    <pageSetUpPr autoPageBreaks="0"/>
  </sheetPr>
  <dimension ref="A1:X19"/>
  <sheetViews>
    <sheetView showGridLines="0" zoomScale="80" zoomScaleNormal="80" workbookViewId="0">
      <pane xSplit="3" ySplit="11" topLeftCell="D12" activePane="bottomRight" state="frozen"/>
      <selection pane="topRight" activeCell="D1" sqref="D1"/>
      <selection pane="bottomLeft" activeCell="A12" sqref="A12"/>
      <selection pane="bottomRight"/>
    </sheetView>
  </sheetViews>
  <sheetFormatPr defaultRowHeight="14.5" x14ac:dyDescent="0.35"/>
  <cols>
    <col min="1" max="24" width="15" customWidth="1"/>
  </cols>
  <sheetData>
    <row r="1" spans="1:24" ht="11" customHeight="1" x14ac:dyDescent="0.35">
      <c r="A1" s="1" t="s">
        <v>9181</v>
      </c>
      <c r="C1" s="33" t="s">
        <v>20</v>
      </c>
      <c r="D1" s="33" t="s">
        <v>9180</v>
      </c>
      <c r="E1" s="33" t="s">
        <v>9225</v>
      </c>
    </row>
    <row r="2" spans="1:24" x14ac:dyDescent="0.35">
      <c r="C2" s="34"/>
      <c r="D2" s="34"/>
      <c r="E2" s="34"/>
    </row>
    <row r="3" spans="1:24" ht="10" customHeight="1" x14ac:dyDescent="0.35">
      <c r="A3" s="3" t="s">
        <v>2</v>
      </c>
      <c r="B3" s="2"/>
      <c r="C3" s="8"/>
      <c r="D3" s="8"/>
      <c r="E3" s="8"/>
    </row>
    <row r="4" spans="1:24" ht="11" customHeight="1" x14ac:dyDescent="0.35">
      <c r="A4" s="3" t="s">
        <v>9167</v>
      </c>
      <c r="B4" s="2"/>
      <c r="C4" s="8"/>
      <c r="D4" s="5" t="s">
        <v>9180</v>
      </c>
      <c r="E4" s="8"/>
    </row>
    <row r="5" spans="1:24" ht="11" customHeight="1" x14ac:dyDescent="0.35">
      <c r="A5" s="3" t="s">
        <v>9182</v>
      </c>
      <c r="B5" s="2"/>
      <c r="C5" s="8"/>
      <c r="D5" s="8"/>
      <c r="E5" s="5" t="s">
        <v>9226</v>
      </c>
    </row>
    <row r="7" spans="1:24" ht="11" customHeight="1" x14ac:dyDescent="0.35">
      <c r="D7" s="35" t="s">
        <v>9183</v>
      </c>
      <c r="E7" s="35" t="s">
        <v>9184</v>
      </c>
      <c r="F7" s="36"/>
      <c r="G7" s="36"/>
      <c r="H7" s="36"/>
      <c r="I7" s="36"/>
      <c r="J7" s="36"/>
      <c r="K7" s="36"/>
      <c r="L7" s="36"/>
      <c r="M7" s="36"/>
      <c r="N7" s="36"/>
      <c r="O7" s="36"/>
      <c r="P7" s="36"/>
      <c r="Q7" s="36"/>
      <c r="R7" s="36"/>
      <c r="S7" s="36"/>
      <c r="T7" s="35" t="s">
        <v>1382</v>
      </c>
      <c r="U7" s="35" t="s">
        <v>9200</v>
      </c>
      <c r="V7" s="35" t="s">
        <v>9201</v>
      </c>
    </row>
    <row r="8" spans="1:24" ht="11" customHeight="1" x14ac:dyDescent="0.35">
      <c r="D8" s="36"/>
      <c r="E8" s="35" t="s">
        <v>9185</v>
      </c>
      <c r="F8" s="35" t="s">
        <v>9186</v>
      </c>
      <c r="G8" s="40" t="s">
        <v>9187</v>
      </c>
      <c r="H8" s="36"/>
      <c r="I8" s="36"/>
      <c r="J8" s="36"/>
      <c r="K8" s="36"/>
      <c r="L8" s="36"/>
      <c r="M8" s="35" t="s">
        <v>9193</v>
      </c>
      <c r="N8" s="35" t="s">
        <v>9194</v>
      </c>
      <c r="O8" s="35" t="s">
        <v>9195</v>
      </c>
      <c r="P8" s="35" t="s">
        <v>9196</v>
      </c>
      <c r="Q8" s="35" t="s">
        <v>9197</v>
      </c>
      <c r="R8" s="35" t="s">
        <v>9198</v>
      </c>
      <c r="S8" s="35" t="s">
        <v>9199</v>
      </c>
      <c r="T8" s="36"/>
      <c r="U8" s="36"/>
      <c r="V8" s="36"/>
    </row>
    <row r="9" spans="1:24" ht="11" customHeight="1" x14ac:dyDescent="0.35">
      <c r="D9" s="36"/>
      <c r="E9" s="36"/>
      <c r="F9" s="36"/>
      <c r="G9" s="41"/>
      <c r="H9" s="40" t="s">
        <v>9188</v>
      </c>
      <c r="I9" s="36"/>
      <c r="J9" s="36"/>
      <c r="K9" s="36"/>
      <c r="L9" s="35" t="s">
        <v>9192</v>
      </c>
      <c r="M9" s="36"/>
      <c r="N9" s="36"/>
      <c r="O9" s="36"/>
      <c r="P9" s="36"/>
      <c r="Q9" s="36"/>
      <c r="R9" s="36"/>
      <c r="S9" s="36"/>
      <c r="T9" s="36"/>
      <c r="U9" s="36"/>
      <c r="V9" s="36"/>
    </row>
    <row r="10" spans="1:24" ht="11" customHeight="1" x14ac:dyDescent="0.35">
      <c r="D10" s="36"/>
      <c r="E10" s="36"/>
      <c r="F10" s="36"/>
      <c r="G10" s="41"/>
      <c r="H10" s="13"/>
      <c r="I10" s="3" t="s">
        <v>9189</v>
      </c>
      <c r="J10" s="3" t="s">
        <v>9190</v>
      </c>
      <c r="K10" s="3" t="s">
        <v>9191</v>
      </c>
      <c r="L10" s="36"/>
      <c r="M10" s="36"/>
      <c r="N10" s="36"/>
      <c r="O10" s="36"/>
      <c r="P10" s="36"/>
      <c r="Q10" s="36"/>
      <c r="R10" s="36"/>
      <c r="S10" s="36"/>
      <c r="T10" s="36"/>
      <c r="U10" s="36"/>
      <c r="V10" s="36"/>
      <c r="W10" s="33" t="s">
        <v>9204</v>
      </c>
      <c r="X10" s="33" t="s">
        <v>9176</v>
      </c>
    </row>
    <row r="11" spans="1:24" ht="11" customHeight="1" x14ac:dyDescent="0.35">
      <c r="D11" s="4" t="s">
        <v>1822</v>
      </c>
      <c r="E11" s="4" t="s">
        <v>1824</v>
      </c>
      <c r="F11" s="4" t="s">
        <v>1966</v>
      </c>
      <c r="G11" s="4" t="s">
        <v>2007</v>
      </c>
      <c r="H11" s="4" t="s">
        <v>1826</v>
      </c>
      <c r="I11" s="4" t="s">
        <v>1890</v>
      </c>
      <c r="J11" s="4" t="s">
        <v>1892</v>
      </c>
      <c r="K11" s="4" t="s">
        <v>1894</v>
      </c>
      <c r="L11" s="4" t="s">
        <v>1896</v>
      </c>
      <c r="M11" s="4" t="s">
        <v>1898</v>
      </c>
      <c r="N11" s="4" t="s">
        <v>1900</v>
      </c>
      <c r="O11" s="4" t="s">
        <v>1903</v>
      </c>
      <c r="P11" s="4" t="s">
        <v>1905</v>
      </c>
      <c r="Q11" s="4" t="s">
        <v>2015</v>
      </c>
      <c r="R11" s="4" t="s">
        <v>1906</v>
      </c>
      <c r="S11" s="4" t="s">
        <v>2031</v>
      </c>
      <c r="T11" s="4" t="s">
        <v>2033</v>
      </c>
      <c r="U11" s="4" t="s">
        <v>2035</v>
      </c>
      <c r="V11" s="4" t="s">
        <v>2037</v>
      </c>
      <c r="W11" s="34"/>
      <c r="X11" s="34"/>
    </row>
    <row r="12" spans="1:24" ht="11" customHeight="1" x14ac:dyDescent="0.35">
      <c r="A12" s="37" t="s">
        <v>9174</v>
      </c>
      <c r="B12" s="7" t="s">
        <v>9202</v>
      </c>
      <c r="C12" s="4" t="s">
        <v>520</v>
      </c>
      <c r="D12" s="6"/>
      <c r="E12" s="6"/>
      <c r="F12" s="6"/>
      <c r="G12" s="6"/>
      <c r="H12" s="6"/>
      <c r="I12" s="6"/>
      <c r="J12" s="6"/>
      <c r="K12" s="6"/>
      <c r="L12" s="6"/>
      <c r="M12" s="6"/>
      <c r="N12" s="6"/>
      <c r="O12" s="6"/>
      <c r="P12" s="6"/>
      <c r="Q12" s="6"/>
      <c r="R12" s="6"/>
      <c r="S12" s="6"/>
      <c r="T12" s="6"/>
      <c r="U12" s="6"/>
      <c r="V12" s="6"/>
      <c r="W12" s="5" t="s">
        <v>9205</v>
      </c>
      <c r="X12" s="5" t="s">
        <v>1975</v>
      </c>
    </row>
    <row r="13" spans="1:24" ht="11" customHeight="1" x14ac:dyDescent="0.35">
      <c r="A13" s="36"/>
      <c r="B13" s="7" t="s">
        <v>9203</v>
      </c>
      <c r="C13" s="4" t="s">
        <v>522</v>
      </c>
      <c r="D13" s="6"/>
      <c r="E13" s="6"/>
      <c r="F13" s="6"/>
      <c r="G13" s="6"/>
      <c r="H13" s="6"/>
      <c r="I13" s="6"/>
      <c r="J13" s="6"/>
      <c r="K13" s="6"/>
      <c r="L13" s="6"/>
      <c r="M13" s="6"/>
      <c r="N13" s="6"/>
      <c r="O13" s="6"/>
      <c r="P13" s="6"/>
      <c r="Q13" s="6"/>
      <c r="R13" s="6"/>
      <c r="S13" s="6"/>
      <c r="T13" s="6"/>
      <c r="U13" s="6"/>
      <c r="V13" s="6"/>
      <c r="W13" s="5" t="s">
        <v>1286</v>
      </c>
      <c r="X13" s="5" t="s">
        <v>1975</v>
      </c>
    </row>
    <row r="14" spans="1:24" ht="11" customHeight="1" x14ac:dyDescent="0.35">
      <c r="A14" s="37" t="s">
        <v>9175</v>
      </c>
      <c r="B14" s="7" t="s">
        <v>9202</v>
      </c>
      <c r="C14" s="4" t="s">
        <v>885</v>
      </c>
      <c r="D14" s="6"/>
      <c r="E14" s="6"/>
      <c r="F14" s="6"/>
      <c r="G14" s="6"/>
      <c r="H14" s="6"/>
      <c r="I14" s="6"/>
      <c r="J14" s="6"/>
      <c r="K14" s="6"/>
      <c r="L14" s="6"/>
      <c r="M14" s="6"/>
      <c r="N14" s="6"/>
      <c r="O14" s="6"/>
      <c r="P14" s="6"/>
      <c r="Q14" s="6"/>
      <c r="R14" s="6"/>
      <c r="S14" s="6"/>
      <c r="T14" s="6"/>
      <c r="U14" s="6"/>
      <c r="V14" s="6"/>
      <c r="W14" s="5" t="s">
        <v>9205</v>
      </c>
      <c r="X14" s="5" t="s">
        <v>1976</v>
      </c>
    </row>
    <row r="15" spans="1:24" ht="11" customHeight="1" x14ac:dyDescent="0.35">
      <c r="A15" s="36"/>
      <c r="B15" s="7" t="s">
        <v>9203</v>
      </c>
      <c r="C15" s="4" t="s">
        <v>526</v>
      </c>
      <c r="D15" s="6"/>
      <c r="E15" s="6"/>
      <c r="F15" s="6"/>
      <c r="G15" s="6"/>
      <c r="H15" s="6"/>
      <c r="I15" s="6"/>
      <c r="J15" s="6"/>
      <c r="K15" s="6"/>
      <c r="L15" s="6"/>
      <c r="M15" s="6"/>
      <c r="N15" s="6"/>
      <c r="O15" s="6"/>
      <c r="P15" s="6"/>
      <c r="Q15" s="6"/>
      <c r="R15" s="6"/>
      <c r="S15" s="6"/>
      <c r="T15" s="6"/>
      <c r="U15" s="6"/>
      <c r="V15" s="6"/>
      <c r="W15" s="5" t="s">
        <v>1286</v>
      </c>
      <c r="X15" s="5" t="s">
        <v>1976</v>
      </c>
    </row>
    <row r="16" spans="1:24" ht="11" customHeight="1" x14ac:dyDescent="0.35">
      <c r="C16" s="5" t="s">
        <v>14</v>
      </c>
      <c r="D16" s="5" t="s">
        <v>9206</v>
      </c>
      <c r="E16" s="5" t="s">
        <v>9215</v>
      </c>
      <c r="F16" s="5" t="s">
        <v>9216</v>
      </c>
      <c r="G16" s="5" t="s">
        <v>9217</v>
      </c>
      <c r="H16" s="5" t="s">
        <v>9217</v>
      </c>
      <c r="I16" s="5" t="s">
        <v>9221</v>
      </c>
      <c r="J16" s="5" t="s">
        <v>9222</v>
      </c>
      <c r="K16" s="5" t="s">
        <v>9223</v>
      </c>
      <c r="L16" s="5" t="s">
        <v>9217</v>
      </c>
      <c r="M16" s="5" t="s">
        <v>9207</v>
      </c>
      <c r="N16" s="5" t="s">
        <v>9208</v>
      </c>
      <c r="O16" s="5" t="s">
        <v>9209</v>
      </c>
      <c r="P16" s="5" t="s">
        <v>9210</v>
      </c>
      <c r="Q16" s="5" t="s">
        <v>9218</v>
      </c>
      <c r="R16" s="5" t="s">
        <v>9211</v>
      </c>
      <c r="S16" s="5" t="s">
        <v>9219</v>
      </c>
      <c r="T16" s="5" t="s">
        <v>9212</v>
      </c>
      <c r="U16" s="5" t="s">
        <v>9213</v>
      </c>
      <c r="V16" s="5" t="s">
        <v>9214</v>
      </c>
    </row>
    <row r="17" spans="3:22" ht="11" customHeight="1" x14ac:dyDescent="0.35">
      <c r="C17" s="5" t="s">
        <v>484</v>
      </c>
      <c r="D17" s="8"/>
      <c r="E17" s="5" t="s">
        <v>488</v>
      </c>
      <c r="F17" s="5" t="s">
        <v>488</v>
      </c>
      <c r="G17" s="5" t="s">
        <v>488</v>
      </c>
      <c r="H17" s="5" t="s">
        <v>488</v>
      </c>
      <c r="I17" s="5" t="s">
        <v>488</v>
      </c>
      <c r="J17" s="5" t="s">
        <v>488</v>
      </c>
      <c r="K17" s="5" t="s">
        <v>488</v>
      </c>
      <c r="L17" s="5" t="s">
        <v>488</v>
      </c>
      <c r="M17" s="5" t="s">
        <v>488</v>
      </c>
      <c r="N17" s="5" t="s">
        <v>488</v>
      </c>
      <c r="O17" s="5" t="s">
        <v>488</v>
      </c>
      <c r="P17" s="5" t="s">
        <v>488</v>
      </c>
      <c r="Q17" s="5" t="s">
        <v>488</v>
      </c>
      <c r="R17" s="5" t="s">
        <v>488</v>
      </c>
      <c r="S17" s="5" t="s">
        <v>488</v>
      </c>
      <c r="T17" s="8"/>
      <c r="U17" s="8"/>
      <c r="V17" s="5" t="s">
        <v>488</v>
      </c>
    </row>
    <row r="18" spans="3:22" ht="11" customHeight="1" x14ac:dyDescent="0.35">
      <c r="C18" s="5" t="s">
        <v>4942</v>
      </c>
      <c r="D18" s="8"/>
      <c r="E18" s="8"/>
      <c r="F18" s="8"/>
      <c r="G18" s="8"/>
      <c r="H18" s="5" t="s">
        <v>9220</v>
      </c>
      <c r="I18" s="5" t="s">
        <v>9220</v>
      </c>
      <c r="J18" s="5" t="s">
        <v>9220</v>
      </c>
      <c r="K18" s="5" t="s">
        <v>9220</v>
      </c>
      <c r="L18" s="5" t="s">
        <v>9224</v>
      </c>
      <c r="M18" s="8"/>
      <c r="N18" s="8"/>
      <c r="O18" s="8"/>
      <c r="P18" s="8"/>
      <c r="Q18" s="8"/>
      <c r="R18" s="8"/>
      <c r="S18" s="8"/>
      <c r="T18" s="8"/>
      <c r="U18" s="8"/>
      <c r="V18" s="8"/>
    </row>
    <row r="19" spans="3:22" ht="11" customHeight="1" x14ac:dyDescent="0.35">
      <c r="C19" s="5" t="s">
        <v>493</v>
      </c>
      <c r="D19" s="8"/>
      <c r="E19" s="5" t="s">
        <v>1672</v>
      </c>
      <c r="F19" s="5" t="s">
        <v>1672</v>
      </c>
      <c r="G19" s="5" t="s">
        <v>1672</v>
      </c>
      <c r="H19" s="5" t="s">
        <v>1672</v>
      </c>
      <c r="I19" s="5" t="s">
        <v>1672</v>
      </c>
      <c r="J19" s="5" t="s">
        <v>1672</v>
      </c>
      <c r="K19" s="5" t="s">
        <v>1672</v>
      </c>
      <c r="L19" s="5" t="s">
        <v>1672</v>
      </c>
      <c r="M19" s="8"/>
      <c r="N19" s="8"/>
      <c r="O19" s="8"/>
      <c r="P19" s="8"/>
      <c r="Q19" s="5" t="s">
        <v>1672</v>
      </c>
      <c r="R19" s="8"/>
      <c r="S19" s="5" t="s">
        <v>1672</v>
      </c>
      <c r="T19" s="5" t="s">
        <v>1672</v>
      </c>
      <c r="U19" s="5" t="s">
        <v>1672</v>
      </c>
      <c r="V19" s="8"/>
    </row>
  </sheetData>
  <mergeCells count="25">
    <mergeCell ref="A12:A13"/>
    <mergeCell ref="E7:S7"/>
    <mergeCell ref="G8:L8"/>
    <mergeCell ref="A14:A15"/>
    <mergeCell ref="G9:G10"/>
    <mergeCell ref="S8:S10"/>
    <mergeCell ref="D7:D10"/>
    <mergeCell ref="V7:V10"/>
    <mergeCell ref="X10:X11"/>
    <mergeCell ref="W10:W11"/>
    <mergeCell ref="F8:F10"/>
    <mergeCell ref="U7:U10"/>
    <mergeCell ref="T7:T10"/>
    <mergeCell ref="Q8:Q10"/>
    <mergeCell ref="R8:R10"/>
    <mergeCell ref="O8:O10"/>
    <mergeCell ref="P8:P10"/>
    <mergeCell ref="M8:M10"/>
    <mergeCell ref="N8:N10"/>
    <mergeCell ref="C1:C2"/>
    <mergeCell ref="D1:D2"/>
    <mergeCell ref="E1:E2"/>
    <mergeCell ref="L9:L10"/>
    <mergeCell ref="H9:K9"/>
    <mergeCell ref="E8:E10"/>
  </mergeCells>
  <dataValidations count="2">
    <dataValidation type="custom" allowBlank="1" showErrorMessage="1" errorTitle="Error" error="Data is of incorrect type!" sqref="D12:D15 V12:V15 R12:R15 M12:P15" xr:uid="{00000000-0002-0000-C101-000002000000}">
      <formula1>MOD(D12,1)=0</formula1>
    </dataValidation>
    <dataValidation type="custom" allowBlank="1" showErrorMessage="1" errorTitle="Error" error="Data is of incorrect type!" sqref="S12:U15 Q12:Q15 E12:L15" xr:uid="{00000000-0002-0000-C101-000003000000}">
      <formula1>ISNUMBER(E12)</formula1>
    </dataValidation>
  </dataValidations>
  <hyperlinks>
    <hyperlink ref="A1" location="'Table of Contents'!A1" display="S.52.01.01.02 - PEPP and PEPP saver information (2)" xr:uid="{00000000-0004-0000-C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C101-000000000000}">
          <x14:formula1>
            <xm:f>Enumerations!$A$1292:$A$1292</xm:f>
          </x14:formula1>
          <xm:sqref>B3</xm:sqref>
        </x14:dataValidation>
        <x14:dataValidation type="list" allowBlank="1" showErrorMessage="1" errorTitle="Error" error="Data is of incorrect type!" xr:uid="{00000000-0002-0000-C101-000001000000}">
          <x14:formula1>
            <xm:f>Enumerations!$A$1293:$AE$1293</xm:f>
          </x14:formula1>
          <xm:sqref>B5</xm:sqref>
        </x14:dataValidation>
      </x14:dataValidations>
    </ext>
  </extLst>
</worksheet>
</file>

<file path=xl/worksheets/sheet45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201-000000000000}">
  <sheetPr codeName="Sheet451">
    <pageSetUpPr autoPageBreaks="0"/>
  </sheetPr>
  <dimension ref="A1:E76"/>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9227</v>
      </c>
    </row>
    <row r="3" spans="1:5" ht="11" customHeight="1" x14ac:dyDescent="0.35">
      <c r="D3" s="3" t="s">
        <v>514</v>
      </c>
      <c r="E3" s="33" t="s">
        <v>14</v>
      </c>
    </row>
    <row r="4" spans="1:5" ht="11" customHeight="1" x14ac:dyDescent="0.35">
      <c r="D4" s="4" t="s">
        <v>515</v>
      </c>
      <c r="E4" s="34"/>
    </row>
    <row r="5" spans="1:5" ht="11" customHeight="1" x14ac:dyDescent="0.35">
      <c r="A5" s="37" t="s">
        <v>516</v>
      </c>
      <c r="B5" s="7" t="s">
        <v>517</v>
      </c>
      <c r="C5" s="4" t="s">
        <v>518</v>
      </c>
      <c r="D5" s="6"/>
      <c r="E5" s="5" t="s">
        <v>657</v>
      </c>
    </row>
    <row r="6" spans="1:5" ht="11" customHeight="1" x14ac:dyDescent="0.35">
      <c r="A6" s="36"/>
      <c r="B6" s="7" t="s">
        <v>519</v>
      </c>
      <c r="C6" s="4" t="s">
        <v>520</v>
      </c>
      <c r="D6" s="6"/>
      <c r="E6" s="5" t="s">
        <v>658</v>
      </c>
    </row>
    <row r="7" spans="1:5" ht="11" customHeight="1" x14ac:dyDescent="0.35">
      <c r="A7" s="36"/>
      <c r="B7" s="7" t="s">
        <v>9228</v>
      </c>
      <c r="C7" s="4" t="s">
        <v>483</v>
      </c>
      <c r="D7" s="6"/>
      <c r="E7" s="5" t="s">
        <v>659</v>
      </c>
    </row>
    <row r="8" spans="1:5" ht="11" customHeight="1" x14ac:dyDescent="0.35">
      <c r="A8" s="36"/>
      <c r="B8" s="7" t="s">
        <v>523</v>
      </c>
      <c r="C8" s="4" t="s">
        <v>524</v>
      </c>
      <c r="D8" s="6"/>
      <c r="E8" s="5" t="s">
        <v>660</v>
      </c>
    </row>
    <row r="9" spans="1:5" ht="11" customHeight="1" x14ac:dyDescent="0.35">
      <c r="A9" s="36"/>
      <c r="B9" s="7" t="s">
        <v>525</v>
      </c>
      <c r="C9" s="4" t="s">
        <v>526</v>
      </c>
      <c r="D9" s="6"/>
      <c r="E9" s="5" t="s">
        <v>661</v>
      </c>
    </row>
    <row r="10" spans="1:5" ht="11" customHeight="1" x14ac:dyDescent="0.35">
      <c r="A10" s="36"/>
      <c r="B10" s="7" t="s">
        <v>527</v>
      </c>
      <c r="C10" s="4" t="s">
        <v>528</v>
      </c>
      <c r="D10" s="6"/>
      <c r="E10" s="5" t="s">
        <v>662</v>
      </c>
    </row>
    <row r="11" spans="1:5" ht="11" customHeight="1" x14ac:dyDescent="0.35">
      <c r="A11" s="36"/>
      <c r="B11" s="7" t="s">
        <v>529</v>
      </c>
      <c r="C11" s="4" t="s">
        <v>530</v>
      </c>
      <c r="D11" s="6"/>
      <c r="E11" s="5" t="s">
        <v>663</v>
      </c>
    </row>
    <row r="12" spans="1:5" ht="11" customHeight="1" x14ac:dyDescent="0.35">
      <c r="A12" s="36"/>
      <c r="B12" s="7" t="s">
        <v>531</v>
      </c>
      <c r="C12" s="4" t="s">
        <v>532</v>
      </c>
      <c r="D12" s="6"/>
      <c r="E12" s="5" t="s">
        <v>664</v>
      </c>
    </row>
    <row r="13" spans="1:5" ht="11" customHeight="1" x14ac:dyDescent="0.35">
      <c r="A13" s="36"/>
      <c r="B13" s="7" t="s">
        <v>533</v>
      </c>
      <c r="C13" s="4" t="s">
        <v>534</v>
      </c>
      <c r="D13" s="6"/>
      <c r="E13" s="5" t="s">
        <v>665</v>
      </c>
    </row>
    <row r="14" spans="1:5" ht="11" customHeight="1" x14ac:dyDescent="0.35">
      <c r="A14" s="36"/>
      <c r="B14" s="7" t="s">
        <v>535</v>
      </c>
      <c r="C14" s="4" t="s">
        <v>536</v>
      </c>
      <c r="D14" s="6"/>
      <c r="E14" s="5" t="s">
        <v>666</v>
      </c>
    </row>
    <row r="15" spans="1:5" ht="11" customHeight="1" x14ac:dyDescent="0.35">
      <c r="A15" s="36"/>
      <c r="B15" s="7" t="s">
        <v>9229</v>
      </c>
      <c r="C15" s="4" t="s">
        <v>9230</v>
      </c>
      <c r="D15" s="6"/>
      <c r="E15" s="5" t="s">
        <v>667</v>
      </c>
    </row>
    <row r="16" spans="1:5" ht="11" customHeight="1" x14ac:dyDescent="0.35">
      <c r="A16" s="36"/>
      <c r="B16" s="7" t="s">
        <v>539</v>
      </c>
      <c r="C16" s="4" t="s">
        <v>540</v>
      </c>
      <c r="D16" s="6"/>
      <c r="E16" s="5" t="s">
        <v>668</v>
      </c>
    </row>
    <row r="17" spans="1:5" ht="11" customHeight="1" x14ac:dyDescent="0.35">
      <c r="A17" s="36"/>
      <c r="B17" s="7" t="s">
        <v>541</v>
      </c>
      <c r="C17" s="4" t="s">
        <v>542</v>
      </c>
      <c r="D17" s="6"/>
      <c r="E17" s="5" t="s">
        <v>669</v>
      </c>
    </row>
    <row r="18" spans="1:5" ht="11" customHeight="1" x14ac:dyDescent="0.35">
      <c r="A18" s="36"/>
      <c r="B18" s="7" t="s">
        <v>543</v>
      </c>
      <c r="C18" s="4" t="s">
        <v>544</v>
      </c>
      <c r="D18" s="6"/>
      <c r="E18" s="5" t="s">
        <v>670</v>
      </c>
    </row>
    <row r="19" spans="1:5" ht="11" customHeight="1" x14ac:dyDescent="0.35">
      <c r="A19" s="36"/>
      <c r="B19" s="7" t="s">
        <v>545</v>
      </c>
      <c r="C19" s="4" t="s">
        <v>546</v>
      </c>
      <c r="D19" s="6"/>
      <c r="E19" s="5" t="s">
        <v>671</v>
      </c>
    </row>
    <row r="20" spans="1:5" ht="11" customHeight="1" x14ac:dyDescent="0.35">
      <c r="A20" s="36"/>
      <c r="B20" s="7" t="s">
        <v>547</v>
      </c>
      <c r="C20" s="4" t="s">
        <v>548</v>
      </c>
      <c r="D20" s="6"/>
      <c r="E20" s="5" t="s">
        <v>672</v>
      </c>
    </row>
    <row r="21" spans="1:5" ht="11" customHeight="1" x14ac:dyDescent="0.35">
      <c r="A21" s="36"/>
      <c r="B21" s="7" t="s">
        <v>549</v>
      </c>
      <c r="C21" s="4" t="s">
        <v>550</v>
      </c>
      <c r="D21" s="6"/>
      <c r="E21" s="5" t="s">
        <v>673</v>
      </c>
    </row>
    <row r="22" spans="1:5" ht="11" customHeight="1" x14ac:dyDescent="0.35">
      <c r="A22" s="36"/>
      <c r="B22" s="7" t="s">
        <v>551</v>
      </c>
      <c r="C22" s="4" t="s">
        <v>552</v>
      </c>
      <c r="D22" s="6"/>
      <c r="E22" s="5" t="s">
        <v>674</v>
      </c>
    </row>
    <row r="23" spans="1:5" ht="11" customHeight="1" x14ac:dyDescent="0.35">
      <c r="A23" s="36"/>
      <c r="B23" s="7" t="s">
        <v>553</v>
      </c>
      <c r="C23" s="4" t="s">
        <v>554</v>
      </c>
      <c r="D23" s="6"/>
      <c r="E23" s="5" t="s">
        <v>675</v>
      </c>
    </row>
    <row r="24" spans="1:5" ht="11" customHeight="1" x14ac:dyDescent="0.35">
      <c r="A24" s="36"/>
      <c r="B24" s="7" t="s">
        <v>555</v>
      </c>
      <c r="C24" s="4" t="s">
        <v>556</v>
      </c>
      <c r="D24" s="6"/>
      <c r="E24" s="5" t="s">
        <v>676</v>
      </c>
    </row>
    <row r="25" spans="1:5" ht="11" customHeight="1" x14ac:dyDescent="0.35">
      <c r="A25" s="36"/>
      <c r="B25" s="7" t="s">
        <v>557</v>
      </c>
      <c r="C25" s="4" t="s">
        <v>558</v>
      </c>
      <c r="D25" s="6"/>
      <c r="E25" s="5" t="s">
        <v>677</v>
      </c>
    </row>
    <row r="26" spans="1:5" ht="11" customHeight="1" x14ac:dyDescent="0.35">
      <c r="A26" s="36"/>
      <c r="B26" s="7" t="s">
        <v>559</v>
      </c>
      <c r="C26" s="4" t="s">
        <v>560</v>
      </c>
      <c r="D26" s="6"/>
      <c r="E26" s="5" t="s">
        <v>678</v>
      </c>
    </row>
    <row r="27" spans="1:5" ht="11" customHeight="1" x14ac:dyDescent="0.35">
      <c r="A27" s="36"/>
      <c r="B27" s="7" t="s">
        <v>561</v>
      </c>
      <c r="C27" s="4" t="s">
        <v>562</v>
      </c>
      <c r="D27" s="6"/>
      <c r="E27" s="5" t="s">
        <v>679</v>
      </c>
    </row>
    <row r="28" spans="1:5" ht="11" customHeight="1" x14ac:dyDescent="0.35">
      <c r="A28" s="36"/>
      <c r="B28" s="7" t="s">
        <v>563</v>
      </c>
      <c r="C28" s="4" t="s">
        <v>564</v>
      </c>
      <c r="D28" s="6"/>
      <c r="E28" s="5" t="s">
        <v>680</v>
      </c>
    </row>
    <row r="29" spans="1:5" ht="11" customHeight="1" x14ac:dyDescent="0.35">
      <c r="A29" s="36"/>
      <c r="B29" s="7" t="s">
        <v>565</v>
      </c>
      <c r="C29" s="4" t="s">
        <v>566</v>
      </c>
      <c r="D29" s="6"/>
      <c r="E29" s="5" t="s">
        <v>681</v>
      </c>
    </row>
    <row r="30" spans="1:5" ht="11" customHeight="1" x14ac:dyDescent="0.35">
      <c r="A30" s="36"/>
      <c r="B30" s="7" t="s">
        <v>567</v>
      </c>
      <c r="C30" s="4" t="s">
        <v>568</v>
      </c>
      <c r="D30" s="6"/>
      <c r="E30" s="5" t="s">
        <v>682</v>
      </c>
    </row>
    <row r="31" spans="1:5" ht="11" customHeight="1" x14ac:dyDescent="0.35">
      <c r="A31" s="36"/>
      <c r="B31" s="7" t="s">
        <v>569</v>
      </c>
      <c r="C31" s="4" t="s">
        <v>570</v>
      </c>
      <c r="D31" s="6"/>
      <c r="E31" s="5" t="s">
        <v>683</v>
      </c>
    </row>
    <row r="32" spans="1:5" ht="11" customHeight="1" x14ac:dyDescent="0.35">
      <c r="A32" s="36"/>
      <c r="B32" s="7" t="s">
        <v>571</v>
      </c>
      <c r="C32" s="4" t="s">
        <v>572</v>
      </c>
      <c r="D32" s="6"/>
      <c r="E32" s="5" t="s">
        <v>684</v>
      </c>
    </row>
    <row r="33" spans="1:5" ht="11" customHeight="1" x14ac:dyDescent="0.35">
      <c r="A33" s="36"/>
      <c r="B33" s="7" t="s">
        <v>573</v>
      </c>
      <c r="C33" s="4" t="s">
        <v>574</v>
      </c>
      <c r="D33" s="6"/>
      <c r="E33" s="5" t="s">
        <v>685</v>
      </c>
    </row>
    <row r="34" spans="1:5" ht="11" customHeight="1" x14ac:dyDescent="0.35">
      <c r="A34" s="36"/>
      <c r="B34" s="7" t="s">
        <v>575</v>
      </c>
      <c r="C34" s="4" t="s">
        <v>576</v>
      </c>
      <c r="D34" s="6"/>
      <c r="E34" s="5" t="s">
        <v>686</v>
      </c>
    </row>
    <row r="35" spans="1:5" ht="11" customHeight="1" x14ac:dyDescent="0.35">
      <c r="A35" s="36"/>
      <c r="B35" s="7" t="s">
        <v>577</v>
      </c>
      <c r="C35" s="4" t="s">
        <v>578</v>
      </c>
      <c r="D35" s="6"/>
      <c r="E35" s="5" t="s">
        <v>687</v>
      </c>
    </row>
    <row r="36" spans="1:5" ht="11" customHeight="1" x14ac:dyDescent="0.35">
      <c r="A36" s="36"/>
      <c r="B36" s="7" t="s">
        <v>579</v>
      </c>
      <c r="C36" s="4" t="s">
        <v>580</v>
      </c>
      <c r="D36" s="6"/>
      <c r="E36" s="5" t="s">
        <v>688</v>
      </c>
    </row>
    <row r="37" spans="1:5" ht="11" customHeight="1" x14ac:dyDescent="0.35">
      <c r="A37" s="36"/>
      <c r="B37" s="7" t="s">
        <v>581</v>
      </c>
      <c r="C37" s="4" t="s">
        <v>582</v>
      </c>
      <c r="D37" s="6"/>
      <c r="E37" s="5" t="s">
        <v>689</v>
      </c>
    </row>
    <row r="38" spans="1:5" ht="11" customHeight="1" x14ac:dyDescent="0.35">
      <c r="A38" s="36"/>
      <c r="B38" s="7" t="s">
        <v>583</v>
      </c>
      <c r="C38" s="4" t="s">
        <v>584</v>
      </c>
      <c r="D38" s="6"/>
      <c r="E38" s="5" t="s">
        <v>690</v>
      </c>
    </row>
    <row r="39" spans="1:5" ht="11" customHeight="1" x14ac:dyDescent="0.35">
      <c r="A39" s="36"/>
      <c r="B39" s="7" t="s">
        <v>585</v>
      </c>
      <c r="C39" s="4" t="s">
        <v>586</v>
      </c>
      <c r="D39" s="6"/>
      <c r="E39" s="5" t="s">
        <v>691</v>
      </c>
    </row>
    <row r="40" spans="1:5" ht="11" customHeight="1" x14ac:dyDescent="0.35">
      <c r="A40" s="36"/>
      <c r="B40" s="7" t="s">
        <v>587</v>
      </c>
      <c r="C40" s="4" t="s">
        <v>588</v>
      </c>
      <c r="D40" s="6"/>
      <c r="E40" s="5" t="s">
        <v>692</v>
      </c>
    </row>
    <row r="41" spans="1:5" ht="11" customHeight="1" x14ac:dyDescent="0.35">
      <c r="A41" s="36"/>
      <c r="B41" s="7" t="s">
        <v>589</v>
      </c>
      <c r="C41" s="4" t="s">
        <v>590</v>
      </c>
      <c r="D41" s="6"/>
      <c r="E41" s="5" t="s">
        <v>693</v>
      </c>
    </row>
    <row r="42" spans="1:5" ht="11" customHeight="1" x14ac:dyDescent="0.35">
      <c r="A42" s="36"/>
      <c r="B42" s="7" t="s">
        <v>591</v>
      </c>
      <c r="C42" s="4" t="s">
        <v>592</v>
      </c>
      <c r="D42" s="6"/>
      <c r="E42" s="5" t="s">
        <v>694</v>
      </c>
    </row>
    <row r="43" spans="1:5" ht="11" customHeight="1" x14ac:dyDescent="0.35">
      <c r="A43" s="36"/>
      <c r="B43" s="7" t="s">
        <v>593</v>
      </c>
      <c r="C43" s="4" t="s">
        <v>594</v>
      </c>
      <c r="D43" s="6"/>
      <c r="E43" s="5" t="s">
        <v>695</v>
      </c>
    </row>
    <row r="44" spans="1:5" ht="11" customHeight="1" x14ac:dyDescent="0.35">
      <c r="A44" s="36"/>
      <c r="B44" s="7" t="s">
        <v>595</v>
      </c>
      <c r="C44" s="4" t="s">
        <v>596</v>
      </c>
      <c r="D44" s="6"/>
      <c r="E44" s="5" t="s">
        <v>696</v>
      </c>
    </row>
    <row r="45" spans="1:5" ht="11" customHeight="1" x14ac:dyDescent="0.35">
      <c r="A45" s="36"/>
      <c r="B45" s="7" t="s">
        <v>597</v>
      </c>
      <c r="C45" s="4" t="s">
        <v>598</v>
      </c>
      <c r="D45" s="6"/>
      <c r="E45" s="5" t="s">
        <v>697</v>
      </c>
    </row>
    <row r="46" spans="1:5" ht="11" customHeight="1" x14ac:dyDescent="0.35">
      <c r="A46" s="36"/>
      <c r="B46" s="7" t="s">
        <v>599</v>
      </c>
      <c r="C46" s="4" t="s">
        <v>600</v>
      </c>
      <c r="D46" s="6"/>
      <c r="E46" s="5" t="s">
        <v>698</v>
      </c>
    </row>
    <row r="47" spans="1:5" ht="11" customHeight="1" x14ac:dyDescent="0.35">
      <c r="A47" s="36"/>
      <c r="B47" s="7" t="s">
        <v>601</v>
      </c>
      <c r="C47" s="4" t="s">
        <v>602</v>
      </c>
      <c r="D47" s="6"/>
      <c r="E47" s="5" t="s">
        <v>699</v>
      </c>
    </row>
    <row r="48" spans="1:5" ht="11" customHeight="1" x14ac:dyDescent="0.35">
      <c r="A48" s="36"/>
      <c r="B48" s="7" t="s">
        <v>603</v>
      </c>
      <c r="C48" s="4" t="s">
        <v>604</v>
      </c>
      <c r="D48" s="6"/>
      <c r="E48" s="5" t="s">
        <v>700</v>
      </c>
    </row>
    <row r="49" spans="1:5" ht="11" customHeight="1" x14ac:dyDescent="0.35">
      <c r="A49" s="36"/>
      <c r="B49" s="7" t="s">
        <v>605</v>
      </c>
      <c r="C49" s="4" t="s">
        <v>606</v>
      </c>
      <c r="D49" s="6"/>
      <c r="E49" s="5" t="s">
        <v>701</v>
      </c>
    </row>
    <row r="50" spans="1:5" ht="11" customHeight="1" x14ac:dyDescent="0.35">
      <c r="A50" s="36"/>
      <c r="B50" s="7" t="s">
        <v>607</v>
      </c>
      <c r="C50" s="4" t="s">
        <v>608</v>
      </c>
      <c r="D50" s="6"/>
      <c r="E50" s="5" t="s">
        <v>702</v>
      </c>
    </row>
    <row r="51" spans="1:5" ht="11" customHeight="1" x14ac:dyDescent="0.35">
      <c r="A51" s="36"/>
      <c r="B51" s="7" t="s">
        <v>609</v>
      </c>
      <c r="C51" s="4" t="s">
        <v>610</v>
      </c>
      <c r="D51" s="6"/>
      <c r="E51" s="5" t="s">
        <v>703</v>
      </c>
    </row>
    <row r="52" spans="1:5" ht="11" customHeight="1" x14ac:dyDescent="0.35">
      <c r="A52" s="36"/>
      <c r="B52" s="7" t="s">
        <v>611</v>
      </c>
      <c r="C52" s="4" t="s">
        <v>612</v>
      </c>
      <c r="D52" s="6"/>
      <c r="E52" s="5" t="s">
        <v>704</v>
      </c>
    </row>
    <row r="53" spans="1:5" ht="11" customHeight="1" x14ac:dyDescent="0.35">
      <c r="A53" s="36"/>
      <c r="B53" s="7" t="s">
        <v>613</v>
      </c>
      <c r="C53" s="4" t="s">
        <v>614</v>
      </c>
      <c r="D53" s="6"/>
      <c r="E53" s="5" t="s">
        <v>705</v>
      </c>
    </row>
    <row r="54" spans="1:5" ht="11" customHeight="1" x14ac:dyDescent="0.35">
      <c r="A54" s="36"/>
      <c r="B54" s="7" t="s">
        <v>818</v>
      </c>
      <c r="C54" s="4" t="s">
        <v>616</v>
      </c>
      <c r="D54" s="6"/>
      <c r="E54" s="5" t="s">
        <v>706</v>
      </c>
    </row>
    <row r="55" spans="1:5" ht="11" customHeight="1" x14ac:dyDescent="0.35">
      <c r="A55" s="36"/>
      <c r="B55" s="7" t="s">
        <v>617</v>
      </c>
      <c r="C55" s="4" t="s">
        <v>618</v>
      </c>
      <c r="D55" s="6"/>
      <c r="E55" s="5" t="s">
        <v>707</v>
      </c>
    </row>
    <row r="56" spans="1:5" ht="11" customHeight="1" x14ac:dyDescent="0.35">
      <c r="A56" s="36"/>
      <c r="B56" s="7" t="s">
        <v>619</v>
      </c>
      <c r="C56" s="4" t="s">
        <v>620</v>
      </c>
      <c r="D56" s="6"/>
      <c r="E56" s="5" t="s">
        <v>708</v>
      </c>
    </row>
    <row r="57" spans="1:5" ht="11" customHeight="1" x14ac:dyDescent="0.35">
      <c r="A57" s="36"/>
      <c r="B57" s="7" t="s">
        <v>621</v>
      </c>
      <c r="C57" s="4" t="s">
        <v>622</v>
      </c>
      <c r="D57" s="6"/>
      <c r="E57" s="5" t="s">
        <v>709</v>
      </c>
    </row>
    <row r="58" spans="1:5" ht="11" customHeight="1" x14ac:dyDescent="0.35">
      <c r="A58" s="36"/>
      <c r="B58" s="7" t="s">
        <v>623</v>
      </c>
      <c r="C58" s="4" t="s">
        <v>624</v>
      </c>
      <c r="D58" s="6"/>
      <c r="E58" s="5" t="s">
        <v>710</v>
      </c>
    </row>
    <row r="59" spans="1:5" ht="11" customHeight="1" x14ac:dyDescent="0.35">
      <c r="A59" s="36"/>
      <c r="B59" s="7" t="s">
        <v>625</v>
      </c>
      <c r="C59" s="4" t="s">
        <v>626</v>
      </c>
      <c r="D59" s="6"/>
      <c r="E59" s="5" t="s">
        <v>711</v>
      </c>
    </row>
    <row r="60" spans="1:5" ht="11" customHeight="1" x14ac:dyDescent="0.35">
      <c r="A60" s="36"/>
      <c r="B60" s="7" t="s">
        <v>627</v>
      </c>
      <c r="C60" s="4" t="s">
        <v>628</v>
      </c>
      <c r="D60" s="6"/>
      <c r="E60" s="5" t="s">
        <v>712</v>
      </c>
    </row>
    <row r="61" spans="1:5" ht="11" customHeight="1" x14ac:dyDescent="0.35">
      <c r="A61" s="36"/>
      <c r="B61" s="7" t="s">
        <v>629</v>
      </c>
      <c r="C61" s="4" t="s">
        <v>630</v>
      </c>
      <c r="D61" s="6"/>
      <c r="E61" s="5" t="s">
        <v>713</v>
      </c>
    </row>
    <row r="62" spans="1:5" ht="11" customHeight="1" x14ac:dyDescent="0.35">
      <c r="A62" s="36"/>
      <c r="B62" s="7" t="s">
        <v>631</v>
      </c>
      <c r="C62" s="4" t="s">
        <v>632</v>
      </c>
      <c r="D62" s="6"/>
      <c r="E62" s="5" t="s">
        <v>714</v>
      </c>
    </row>
    <row r="63" spans="1:5" ht="11" customHeight="1" x14ac:dyDescent="0.35">
      <c r="A63" s="36"/>
      <c r="B63" s="7" t="s">
        <v>633</v>
      </c>
      <c r="C63" s="4" t="s">
        <v>634</v>
      </c>
      <c r="D63" s="6"/>
      <c r="E63" s="5" t="s">
        <v>715</v>
      </c>
    </row>
    <row r="64" spans="1:5" ht="11" customHeight="1" x14ac:dyDescent="0.35">
      <c r="A64" s="36"/>
      <c r="B64" s="7" t="s">
        <v>635</v>
      </c>
      <c r="C64" s="4" t="s">
        <v>636</v>
      </c>
      <c r="D64" s="6"/>
      <c r="E64" s="5" t="s">
        <v>716</v>
      </c>
    </row>
    <row r="65" spans="1:5" ht="11" customHeight="1" x14ac:dyDescent="0.35">
      <c r="A65" s="36"/>
      <c r="B65" s="7" t="s">
        <v>637</v>
      </c>
      <c r="C65" s="4" t="s">
        <v>638</v>
      </c>
      <c r="D65" s="6"/>
      <c r="E65" s="5" t="s">
        <v>717</v>
      </c>
    </row>
    <row r="66" spans="1:5" ht="11" customHeight="1" x14ac:dyDescent="0.35">
      <c r="A66" s="36"/>
      <c r="B66" s="7" t="s">
        <v>639</v>
      </c>
      <c r="C66" s="4" t="s">
        <v>640</v>
      </c>
      <c r="D66" s="6"/>
      <c r="E66" s="5" t="s">
        <v>718</v>
      </c>
    </row>
    <row r="67" spans="1:5" ht="11" customHeight="1" x14ac:dyDescent="0.35">
      <c r="A67" s="36"/>
      <c r="B67" s="7" t="s">
        <v>641</v>
      </c>
      <c r="C67" s="4" t="s">
        <v>642</v>
      </c>
      <c r="D67" s="6"/>
      <c r="E67" s="5" t="s">
        <v>719</v>
      </c>
    </row>
    <row r="68" spans="1:5" ht="11" customHeight="1" x14ac:dyDescent="0.35">
      <c r="A68" s="36"/>
      <c r="B68" s="7" t="s">
        <v>643</v>
      </c>
      <c r="C68" s="4" t="s">
        <v>644</v>
      </c>
      <c r="D68" s="6"/>
      <c r="E68" s="5" t="s">
        <v>720</v>
      </c>
    </row>
    <row r="69" spans="1:5" ht="11" customHeight="1" x14ac:dyDescent="0.35">
      <c r="A69" s="36"/>
      <c r="B69" s="7" t="s">
        <v>645</v>
      </c>
      <c r="C69" s="4" t="s">
        <v>646</v>
      </c>
      <c r="D69" s="6"/>
      <c r="E69" s="5" t="s">
        <v>721</v>
      </c>
    </row>
    <row r="70" spans="1:5" ht="11" customHeight="1" x14ac:dyDescent="0.35">
      <c r="A70" s="36"/>
      <c r="B70" s="7" t="s">
        <v>647</v>
      </c>
      <c r="C70" s="4" t="s">
        <v>648</v>
      </c>
      <c r="D70" s="6"/>
      <c r="E70" s="5" t="s">
        <v>722</v>
      </c>
    </row>
    <row r="71" spans="1:5" ht="11" customHeight="1" x14ac:dyDescent="0.35">
      <c r="A71" s="36"/>
      <c r="B71" s="7" t="s">
        <v>649</v>
      </c>
      <c r="C71" s="4" t="s">
        <v>650</v>
      </c>
      <c r="D71" s="6"/>
      <c r="E71" s="5" t="s">
        <v>723</v>
      </c>
    </row>
    <row r="72" spans="1:5" ht="11" customHeight="1" x14ac:dyDescent="0.35">
      <c r="A72" s="36"/>
      <c r="B72" s="7" t="s">
        <v>651</v>
      </c>
      <c r="C72" s="4" t="s">
        <v>652</v>
      </c>
      <c r="D72" s="6"/>
      <c r="E72" s="5" t="s">
        <v>724</v>
      </c>
    </row>
    <row r="73" spans="1:5" ht="11" customHeight="1" x14ac:dyDescent="0.35">
      <c r="A73" s="36"/>
      <c r="B73" s="7" t="s">
        <v>653</v>
      </c>
      <c r="C73" s="4" t="s">
        <v>654</v>
      </c>
      <c r="D73" s="6"/>
      <c r="E73" s="5" t="s">
        <v>725</v>
      </c>
    </row>
    <row r="74" spans="1:5" ht="11" customHeight="1" x14ac:dyDescent="0.35">
      <c r="A74" s="36"/>
      <c r="B74" s="7" t="s">
        <v>655</v>
      </c>
      <c r="C74" s="4" t="s">
        <v>656</v>
      </c>
      <c r="D74" s="6"/>
      <c r="E74" s="5" t="s">
        <v>726</v>
      </c>
    </row>
    <row r="75" spans="1:5" ht="11" customHeight="1" x14ac:dyDescent="0.35">
      <c r="A75" s="36"/>
      <c r="B75" s="7" t="s">
        <v>9231</v>
      </c>
      <c r="C75" s="4" t="s">
        <v>9232</v>
      </c>
      <c r="D75" s="6"/>
      <c r="E75" s="5" t="s">
        <v>9235</v>
      </c>
    </row>
    <row r="76" spans="1:5" ht="11" customHeight="1" x14ac:dyDescent="0.35">
      <c r="A76" s="36"/>
      <c r="B76" s="7" t="s">
        <v>9233</v>
      </c>
      <c r="C76" s="9" t="s">
        <v>9234</v>
      </c>
      <c r="D76" s="6"/>
      <c r="E76" s="5" t="s">
        <v>9236</v>
      </c>
    </row>
  </sheetData>
  <mergeCells count="2">
    <mergeCell ref="E3:E4"/>
    <mergeCell ref="A5:A76"/>
  </mergeCells>
  <hyperlinks>
    <hyperlink ref="A1" location="'Table of Contents'!A1" display="SE.01.01.16.01 - Content of the submission" xr:uid="{00000000-0004-0000-C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2">
        <x14:dataValidation type="list" allowBlank="1" showErrorMessage="1" errorTitle="Error" error="Data is of incorrect type!" xr:uid="{00000000-0002-0000-C201-000000000000}">
          <x14:formula1>
            <xm:f>Enumerations!$A$1294:$C$1294</xm:f>
          </x14:formula1>
          <xm:sqref>D33</xm:sqref>
        </x14:dataValidation>
        <x14:dataValidation type="list" allowBlank="1" showErrorMessage="1" errorTitle="Error" error="Data is of incorrect type!" xr:uid="{00000000-0002-0000-C201-000001000000}">
          <x14:formula1>
            <xm:f>Enumerations!$A$1295:$C$1295</xm:f>
          </x14:formula1>
          <xm:sqref>D65</xm:sqref>
        </x14:dataValidation>
        <x14:dataValidation type="list" allowBlank="1" showErrorMessage="1" errorTitle="Error" error="Data is of incorrect type!" xr:uid="{00000000-0002-0000-C201-000002000000}">
          <x14:formula1>
            <xm:f>Enumerations!$A$1296:$E$1296</xm:f>
          </x14:formula1>
          <xm:sqref>D34</xm:sqref>
        </x14:dataValidation>
        <x14:dataValidation type="list" allowBlank="1" showErrorMessage="1" errorTitle="Error" error="Data is of incorrect type!" xr:uid="{00000000-0002-0000-C201-000003000000}">
          <x14:formula1>
            <xm:f>Enumerations!$A$1297:$C$1297</xm:f>
          </x14:formula1>
          <xm:sqref>D66</xm:sqref>
        </x14:dataValidation>
        <x14:dataValidation type="list" allowBlank="1" showErrorMessage="1" errorTitle="Error" error="Data is of incorrect type!" xr:uid="{00000000-0002-0000-C201-000004000000}">
          <x14:formula1>
            <xm:f>Enumerations!$A$1298:$C$1298</xm:f>
          </x14:formula1>
          <xm:sqref>D35</xm:sqref>
        </x14:dataValidation>
        <x14:dataValidation type="list" allowBlank="1" showErrorMessage="1" errorTitle="Error" error="Data is of incorrect type!" xr:uid="{00000000-0002-0000-C201-000005000000}">
          <x14:formula1>
            <xm:f>Enumerations!$A$1299:$C$1299</xm:f>
          </x14:formula1>
          <xm:sqref>D67</xm:sqref>
        </x14:dataValidation>
        <x14:dataValidation type="list" allowBlank="1" showErrorMessage="1" errorTitle="Error" error="Data is of incorrect type!" xr:uid="{00000000-0002-0000-C201-000006000000}">
          <x14:formula1>
            <xm:f>Enumerations!$A$1300:$C$1300</xm:f>
          </x14:formula1>
          <xm:sqref>D36</xm:sqref>
        </x14:dataValidation>
        <x14:dataValidation type="list" allowBlank="1" showErrorMessage="1" errorTitle="Error" error="Data is of incorrect type!" xr:uid="{00000000-0002-0000-C201-000007000000}">
          <x14:formula1>
            <xm:f>Enumerations!$A$1301:$C$1301</xm:f>
          </x14:formula1>
          <xm:sqref>D68</xm:sqref>
        </x14:dataValidation>
        <x14:dataValidation type="list" allowBlank="1" showErrorMessage="1" errorTitle="Error" error="Data is of incorrect type!" xr:uid="{00000000-0002-0000-C201-000008000000}">
          <x14:formula1>
            <xm:f>Enumerations!$A$1302:$A$1302</xm:f>
          </x14:formula1>
          <xm:sqref>D5</xm:sqref>
        </x14:dataValidation>
        <x14:dataValidation type="list" allowBlank="1" showErrorMessage="1" errorTitle="Error" error="Data is of incorrect type!" xr:uid="{00000000-0002-0000-C201-000009000000}">
          <x14:formula1>
            <xm:f>Enumerations!$A$1303:$C$1303</xm:f>
          </x14:formula1>
          <xm:sqref>D37</xm:sqref>
        </x14:dataValidation>
        <x14:dataValidation type="list" allowBlank="1" showErrorMessage="1" errorTitle="Error" error="Data is of incorrect type!" xr:uid="{00000000-0002-0000-C201-00000A000000}">
          <x14:formula1>
            <xm:f>Enumerations!$A$1304:$D$1304</xm:f>
          </x14:formula1>
          <xm:sqref>D69</xm:sqref>
        </x14:dataValidation>
        <x14:dataValidation type="list" allowBlank="1" showErrorMessage="1" errorTitle="Error" error="Data is of incorrect type!" xr:uid="{00000000-0002-0000-C201-00000B000000}">
          <x14:formula1>
            <xm:f>Enumerations!$A$1305:$C$1305</xm:f>
          </x14:formula1>
          <xm:sqref>D6</xm:sqref>
        </x14:dataValidation>
        <x14:dataValidation type="list" allowBlank="1" showErrorMessage="1" errorTitle="Error" error="Data is of incorrect type!" xr:uid="{00000000-0002-0000-C201-00000C000000}">
          <x14:formula1>
            <xm:f>Enumerations!$A$1306:$C$1306</xm:f>
          </x14:formula1>
          <xm:sqref>D38</xm:sqref>
        </x14:dataValidation>
        <x14:dataValidation type="list" allowBlank="1" showErrorMessage="1" errorTitle="Error" error="Data is of incorrect type!" xr:uid="{00000000-0002-0000-C201-00000D000000}">
          <x14:formula1>
            <xm:f>Enumerations!$A$1307:$D$1307</xm:f>
          </x14:formula1>
          <xm:sqref>D70</xm:sqref>
        </x14:dataValidation>
        <x14:dataValidation type="list" allowBlank="1" showErrorMessage="1" errorTitle="Error" error="Data is of incorrect type!" xr:uid="{00000000-0002-0000-C201-00000E000000}">
          <x14:formula1>
            <xm:f>Enumerations!$A$1308:$D$1308</xm:f>
          </x14:formula1>
          <xm:sqref>D7</xm:sqref>
        </x14:dataValidation>
        <x14:dataValidation type="list" allowBlank="1" showErrorMessage="1" errorTitle="Error" error="Data is of incorrect type!" xr:uid="{00000000-0002-0000-C201-00000F000000}">
          <x14:formula1>
            <xm:f>Enumerations!$A$1309:$D$1309</xm:f>
          </x14:formula1>
          <xm:sqref>D39</xm:sqref>
        </x14:dataValidation>
        <x14:dataValidation type="list" allowBlank="1" showErrorMessage="1" errorTitle="Error" error="Data is of incorrect type!" xr:uid="{00000000-0002-0000-C201-000010000000}">
          <x14:formula1>
            <xm:f>Enumerations!$A$1310:$D$1310</xm:f>
          </x14:formula1>
          <xm:sqref>D71</xm:sqref>
        </x14:dataValidation>
        <x14:dataValidation type="list" allowBlank="1" showErrorMessage="1" errorTitle="Error" error="Data is of incorrect type!" xr:uid="{00000000-0002-0000-C201-000011000000}">
          <x14:formula1>
            <xm:f>Enumerations!$A$1311:$C$1311</xm:f>
          </x14:formula1>
          <xm:sqref>D8</xm:sqref>
        </x14:dataValidation>
        <x14:dataValidation type="list" allowBlank="1" showErrorMessage="1" errorTitle="Error" error="Data is of incorrect type!" xr:uid="{00000000-0002-0000-C201-000012000000}">
          <x14:formula1>
            <xm:f>Enumerations!$A$1312:$C$1312</xm:f>
          </x14:formula1>
          <xm:sqref>D40</xm:sqref>
        </x14:dataValidation>
        <x14:dataValidation type="list" allowBlank="1" showErrorMessage="1" errorTitle="Error" error="Data is of incorrect type!" xr:uid="{00000000-0002-0000-C201-000013000000}">
          <x14:formula1>
            <xm:f>Enumerations!$A$1313:$D$1313</xm:f>
          </x14:formula1>
          <xm:sqref>D72</xm:sqref>
        </x14:dataValidation>
        <x14:dataValidation type="list" allowBlank="1" showErrorMessage="1" errorTitle="Error" error="Data is of incorrect type!" xr:uid="{00000000-0002-0000-C201-000014000000}">
          <x14:formula1>
            <xm:f>Enumerations!$A$1314:$D$1314</xm:f>
          </x14:formula1>
          <xm:sqref>D9</xm:sqref>
        </x14:dataValidation>
        <x14:dataValidation type="list" allowBlank="1" showErrorMessage="1" errorTitle="Error" error="Data is of incorrect type!" xr:uid="{00000000-0002-0000-C201-000015000000}">
          <x14:formula1>
            <xm:f>Enumerations!$A$1315:$C$1315</xm:f>
          </x14:formula1>
          <xm:sqref>D41</xm:sqref>
        </x14:dataValidation>
        <x14:dataValidation type="list" allowBlank="1" showErrorMessage="1" errorTitle="Error" error="Data is of incorrect type!" xr:uid="{00000000-0002-0000-C201-000016000000}">
          <x14:formula1>
            <xm:f>Enumerations!$A$1316:$D$1316</xm:f>
          </x14:formula1>
          <xm:sqref>D73</xm:sqref>
        </x14:dataValidation>
        <x14:dataValidation type="list" allowBlank="1" showErrorMessage="1" errorTitle="Error" error="Data is of incorrect type!" xr:uid="{00000000-0002-0000-C201-000017000000}">
          <x14:formula1>
            <xm:f>Enumerations!$A$1317:$D$1317</xm:f>
          </x14:formula1>
          <xm:sqref>D10</xm:sqref>
        </x14:dataValidation>
        <x14:dataValidation type="list" allowBlank="1" showErrorMessage="1" errorTitle="Error" error="Data is of incorrect type!" xr:uid="{00000000-0002-0000-C201-000018000000}">
          <x14:formula1>
            <xm:f>Enumerations!$A$1318:$F$1318</xm:f>
          </x14:formula1>
          <xm:sqref>D42</xm:sqref>
        </x14:dataValidation>
        <x14:dataValidation type="list" allowBlank="1" showErrorMessage="1" errorTitle="Error" error="Data is of incorrect type!" xr:uid="{00000000-0002-0000-C201-000019000000}">
          <x14:formula1>
            <xm:f>Enumerations!$A$1319:$C$1319</xm:f>
          </x14:formula1>
          <xm:sqref>D74</xm:sqref>
        </x14:dataValidation>
        <x14:dataValidation type="list" allowBlank="1" showErrorMessage="1" errorTitle="Error" error="Data is of incorrect type!" xr:uid="{00000000-0002-0000-C201-00001A000000}">
          <x14:formula1>
            <xm:f>Enumerations!$A$1320:$C$1320</xm:f>
          </x14:formula1>
          <xm:sqref>D11</xm:sqref>
        </x14:dataValidation>
        <x14:dataValidation type="list" allowBlank="1" showErrorMessage="1" errorTitle="Error" error="Data is of incorrect type!" xr:uid="{00000000-0002-0000-C201-00001B000000}">
          <x14:formula1>
            <xm:f>Enumerations!$A$1321:$D$1321</xm:f>
          </x14:formula1>
          <xm:sqref>D43</xm:sqref>
        </x14:dataValidation>
        <x14:dataValidation type="list" allowBlank="1" showErrorMessage="1" errorTitle="Error" error="Data is of incorrect type!" xr:uid="{00000000-0002-0000-C201-00001C000000}">
          <x14:formula1>
            <xm:f>Enumerations!$A$1322:$E$1322</xm:f>
          </x14:formula1>
          <xm:sqref>D75</xm:sqref>
        </x14:dataValidation>
        <x14:dataValidation type="list" allowBlank="1" showErrorMessage="1" errorTitle="Error" error="Data is of incorrect type!" xr:uid="{00000000-0002-0000-C201-00001D000000}">
          <x14:formula1>
            <xm:f>Enumerations!$A$1323:$C$1323</xm:f>
          </x14:formula1>
          <xm:sqref>D12</xm:sqref>
        </x14:dataValidation>
        <x14:dataValidation type="list" allowBlank="1" showErrorMessage="1" errorTitle="Error" error="Data is of incorrect type!" xr:uid="{00000000-0002-0000-C201-00001E000000}">
          <x14:formula1>
            <xm:f>Enumerations!$A$1324:$I$1324</xm:f>
          </x14:formula1>
          <xm:sqref>D44</xm:sqref>
        </x14:dataValidation>
        <x14:dataValidation type="list" allowBlank="1" showErrorMessage="1" errorTitle="Error" error="Data is of incorrect type!" xr:uid="{00000000-0002-0000-C201-00001F000000}">
          <x14:formula1>
            <xm:f>Enumerations!$A$1325:$D$1325</xm:f>
          </x14:formula1>
          <xm:sqref>D76</xm:sqref>
        </x14:dataValidation>
        <x14:dataValidation type="list" allowBlank="1" showErrorMessage="1" errorTitle="Error" error="Data is of incorrect type!" xr:uid="{00000000-0002-0000-C201-000020000000}">
          <x14:formula1>
            <xm:f>Enumerations!$A$1326:$D$1326</xm:f>
          </x14:formula1>
          <xm:sqref>D13</xm:sqref>
        </x14:dataValidation>
        <x14:dataValidation type="list" allowBlank="1" showErrorMessage="1" errorTitle="Error" error="Data is of incorrect type!" xr:uid="{00000000-0002-0000-C201-000021000000}">
          <x14:formula1>
            <xm:f>Enumerations!$A$1327:$I$1327</xm:f>
          </x14:formula1>
          <xm:sqref>D45</xm:sqref>
        </x14:dataValidation>
        <x14:dataValidation type="list" allowBlank="1" showErrorMessage="1" errorTitle="Error" error="Data is of incorrect type!" xr:uid="{00000000-0002-0000-C201-000022000000}">
          <x14:formula1>
            <xm:f>Enumerations!$A$1328:$D$1328</xm:f>
          </x14:formula1>
          <xm:sqref>D14</xm:sqref>
        </x14:dataValidation>
        <x14:dataValidation type="list" allowBlank="1" showErrorMessage="1" errorTitle="Error" error="Data is of incorrect type!" xr:uid="{00000000-0002-0000-C201-000023000000}">
          <x14:formula1>
            <xm:f>Enumerations!$A$1329:$I$1329</xm:f>
          </x14:formula1>
          <xm:sqref>D46</xm:sqref>
        </x14:dataValidation>
        <x14:dataValidation type="list" allowBlank="1" showErrorMessage="1" errorTitle="Error" error="Data is of incorrect type!" xr:uid="{00000000-0002-0000-C201-000024000000}">
          <x14:formula1>
            <xm:f>Enumerations!$A$1330:$E$1330</xm:f>
          </x14:formula1>
          <xm:sqref>D15</xm:sqref>
        </x14:dataValidation>
        <x14:dataValidation type="list" allowBlank="1" showErrorMessage="1" errorTitle="Error" error="Data is of incorrect type!" xr:uid="{00000000-0002-0000-C201-000025000000}">
          <x14:formula1>
            <xm:f>Enumerations!$A$1331:$I$1331</xm:f>
          </x14:formula1>
          <xm:sqref>D47</xm:sqref>
        </x14:dataValidation>
        <x14:dataValidation type="list" allowBlank="1" showErrorMessage="1" errorTitle="Error" error="Data is of incorrect type!" xr:uid="{00000000-0002-0000-C201-000026000000}">
          <x14:formula1>
            <xm:f>Enumerations!$A$1332:$H$1332</xm:f>
          </x14:formula1>
          <xm:sqref>D16</xm:sqref>
        </x14:dataValidation>
        <x14:dataValidation type="list" allowBlank="1" showErrorMessage="1" errorTitle="Error" error="Data is of incorrect type!" xr:uid="{00000000-0002-0000-C201-000027000000}">
          <x14:formula1>
            <xm:f>Enumerations!$A$1333:$I$1333</xm:f>
          </x14:formula1>
          <xm:sqref>D48</xm:sqref>
        </x14:dataValidation>
        <x14:dataValidation type="list" allowBlank="1" showErrorMessage="1" errorTitle="Error" error="Data is of incorrect type!" xr:uid="{00000000-0002-0000-C201-000028000000}">
          <x14:formula1>
            <xm:f>Enumerations!$A$1334:$C$1334</xm:f>
          </x14:formula1>
          <xm:sqref>D17</xm:sqref>
        </x14:dataValidation>
        <x14:dataValidation type="list" allowBlank="1" showErrorMessage="1" errorTitle="Error" error="Data is of incorrect type!" xr:uid="{00000000-0002-0000-C201-000029000000}">
          <x14:formula1>
            <xm:f>Enumerations!$A$1335:$H$1335</xm:f>
          </x14:formula1>
          <xm:sqref>D49</xm:sqref>
        </x14:dataValidation>
        <x14:dataValidation type="list" allowBlank="1" showErrorMessage="1" errorTitle="Error" error="Data is of incorrect type!" xr:uid="{00000000-0002-0000-C201-00002A000000}">
          <x14:formula1>
            <xm:f>Enumerations!$A$1336:$E$1336</xm:f>
          </x14:formula1>
          <xm:sqref>D18</xm:sqref>
        </x14:dataValidation>
        <x14:dataValidation type="list" allowBlank="1" showErrorMessage="1" errorTitle="Error" error="Data is of incorrect type!" xr:uid="{00000000-0002-0000-C201-00002B000000}">
          <x14:formula1>
            <xm:f>Enumerations!$A$1337:$I$1337</xm:f>
          </x14:formula1>
          <xm:sqref>D50</xm:sqref>
        </x14:dataValidation>
        <x14:dataValidation type="list" allowBlank="1" showErrorMessage="1" errorTitle="Error" error="Data is of incorrect type!" xr:uid="{00000000-0002-0000-C201-00002C000000}">
          <x14:formula1>
            <xm:f>Enumerations!$A$1338:$F$1338</xm:f>
          </x14:formula1>
          <xm:sqref>D19</xm:sqref>
        </x14:dataValidation>
        <x14:dataValidation type="list" allowBlank="1" showErrorMessage="1" errorTitle="Error" error="Data is of incorrect type!" xr:uid="{00000000-0002-0000-C201-00002D000000}">
          <x14:formula1>
            <xm:f>Enumerations!$A$1339:$E$1339</xm:f>
          </x14:formula1>
          <xm:sqref>D51</xm:sqref>
        </x14:dataValidation>
        <x14:dataValidation type="list" allowBlank="1" showErrorMessage="1" errorTitle="Error" error="Data is of incorrect type!" xr:uid="{00000000-0002-0000-C201-00002E000000}">
          <x14:formula1>
            <xm:f>Enumerations!$A$1340:$B$1340</xm:f>
          </x14:formula1>
          <xm:sqref>D20</xm:sqref>
        </x14:dataValidation>
        <x14:dataValidation type="list" allowBlank="1" showErrorMessage="1" errorTitle="Error" error="Data is of incorrect type!" xr:uid="{00000000-0002-0000-C201-00002F000000}">
          <x14:formula1>
            <xm:f>Enumerations!$A$1341:$D$1341</xm:f>
          </x14:formula1>
          <xm:sqref>D52</xm:sqref>
        </x14:dataValidation>
        <x14:dataValidation type="list" allowBlank="1" showErrorMessage="1" errorTitle="Error" error="Data is of incorrect type!" xr:uid="{00000000-0002-0000-C201-000030000000}">
          <x14:formula1>
            <xm:f>Enumerations!$A$1342:$E$1342</xm:f>
          </x14:formula1>
          <xm:sqref>D21</xm:sqref>
        </x14:dataValidation>
        <x14:dataValidation type="list" allowBlank="1" showErrorMessage="1" errorTitle="Error" error="Data is of incorrect type!" xr:uid="{00000000-0002-0000-C201-000031000000}">
          <x14:formula1>
            <xm:f>Enumerations!$A$1343:$D$1343</xm:f>
          </x14:formula1>
          <xm:sqref>D53</xm:sqref>
        </x14:dataValidation>
        <x14:dataValidation type="list" allowBlank="1" showErrorMessage="1" errorTitle="Error" error="Data is of incorrect type!" xr:uid="{00000000-0002-0000-C201-000032000000}">
          <x14:formula1>
            <xm:f>Enumerations!$A$1344:$E$1344</xm:f>
          </x14:formula1>
          <xm:sqref>D22</xm:sqref>
        </x14:dataValidation>
        <x14:dataValidation type="list" allowBlank="1" showErrorMessage="1" errorTitle="Error" error="Data is of incorrect type!" xr:uid="{00000000-0002-0000-C201-000033000000}">
          <x14:formula1>
            <xm:f>Enumerations!$A$1345:$D$1345</xm:f>
          </x14:formula1>
          <xm:sqref>D54</xm:sqref>
        </x14:dataValidation>
        <x14:dataValidation type="list" allowBlank="1" showErrorMessage="1" errorTitle="Error" error="Data is of incorrect type!" xr:uid="{00000000-0002-0000-C201-000034000000}">
          <x14:formula1>
            <xm:f>Enumerations!$A$1346:$E$1346</xm:f>
          </x14:formula1>
          <xm:sqref>D23</xm:sqref>
        </x14:dataValidation>
        <x14:dataValidation type="list" allowBlank="1" showErrorMessage="1" errorTitle="Error" error="Data is of incorrect type!" xr:uid="{00000000-0002-0000-C201-000035000000}">
          <x14:formula1>
            <xm:f>Enumerations!$A$1347:$D$1347</xm:f>
          </x14:formula1>
          <xm:sqref>D55</xm:sqref>
        </x14:dataValidation>
        <x14:dataValidation type="list" allowBlank="1" showErrorMessage="1" errorTitle="Error" error="Data is of incorrect type!" xr:uid="{00000000-0002-0000-C201-000036000000}">
          <x14:formula1>
            <xm:f>Enumerations!$A$1348:$D$1348</xm:f>
          </x14:formula1>
          <xm:sqref>D24</xm:sqref>
        </x14:dataValidation>
        <x14:dataValidation type="list" allowBlank="1" showErrorMessage="1" errorTitle="Error" error="Data is of incorrect type!" xr:uid="{00000000-0002-0000-C201-000037000000}">
          <x14:formula1>
            <xm:f>Enumerations!$A$1349:$D$1349</xm:f>
          </x14:formula1>
          <xm:sqref>D56</xm:sqref>
        </x14:dataValidation>
        <x14:dataValidation type="list" allowBlank="1" showErrorMessage="1" errorTitle="Error" error="Data is of incorrect type!" xr:uid="{00000000-0002-0000-C201-000038000000}">
          <x14:formula1>
            <xm:f>Enumerations!$A$1350:$C$1350</xm:f>
          </x14:formula1>
          <xm:sqref>D25</xm:sqref>
        </x14:dataValidation>
        <x14:dataValidation type="list" allowBlank="1" showErrorMessage="1" errorTitle="Error" error="Data is of incorrect type!" xr:uid="{00000000-0002-0000-C201-000039000000}">
          <x14:formula1>
            <xm:f>Enumerations!$A$1351:$D$1351</xm:f>
          </x14:formula1>
          <xm:sqref>D57</xm:sqref>
        </x14:dataValidation>
        <x14:dataValidation type="list" allowBlank="1" showErrorMessage="1" errorTitle="Error" error="Data is of incorrect type!" xr:uid="{00000000-0002-0000-C201-00003A000000}">
          <x14:formula1>
            <xm:f>Enumerations!$A$1352:$C$1352</xm:f>
          </x14:formula1>
          <xm:sqref>D26</xm:sqref>
        </x14:dataValidation>
        <x14:dataValidation type="list" allowBlank="1" showErrorMessage="1" errorTitle="Error" error="Data is of incorrect type!" xr:uid="{00000000-0002-0000-C201-00003B000000}">
          <x14:formula1>
            <xm:f>Enumerations!$A$1353:$D$1353</xm:f>
          </x14:formula1>
          <xm:sqref>D58</xm:sqref>
        </x14:dataValidation>
        <x14:dataValidation type="list" allowBlank="1" showErrorMessage="1" errorTitle="Error" error="Data is of incorrect type!" xr:uid="{00000000-0002-0000-C201-00003C000000}">
          <x14:formula1>
            <xm:f>Enumerations!$A$1354:$C$1354</xm:f>
          </x14:formula1>
          <xm:sqref>D27</xm:sqref>
        </x14:dataValidation>
        <x14:dataValidation type="list" allowBlank="1" showErrorMessage="1" errorTitle="Error" error="Data is of incorrect type!" xr:uid="{00000000-0002-0000-C201-00003D000000}">
          <x14:formula1>
            <xm:f>Enumerations!$A$1355:$D$1355</xm:f>
          </x14:formula1>
          <xm:sqref>D59</xm:sqref>
        </x14:dataValidation>
        <x14:dataValidation type="list" allowBlank="1" showErrorMessage="1" errorTitle="Error" error="Data is of incorrect type!" xr:uid="{00000000-0002-0000-C201-00003E000000}">
          <x14:formula1>
            <xm:f>Enumerations!$A$1356:$D$1356</xm:f>
          </x14:formula1>
          <xm:sqref>D28</xm:sqref>
        </x14:dataValidation>
        <x14:dataValidation type="list" allowBlank="1" showErrorMessage="1" errorTitle="Error" error="Data is of incorrect type!" xr:uid="{00000000-0002-0000-C201-00003F000000}">
          <x14:formula1>
            <xm:f>Enumerations!$A$1357:$G$1357</xm:f>
          </x14:formula1>
          <xm:sqref>D60</xm:sqref>
        </x14:dataValidation>
        <x14:dataValidation type="list" allowBlank="1" showErrorMessage="1" errorTitle="Error" error="Data is of incorrect type!" xr:uid="{00000000-0002-0000-C201-000040000000}">
          <x14:formula1>
            <xm:f>Enumerations!$A$1358:$C$1358</xm:f>
          </x14:formula1>
          <xm:sqref>D29</xm:sqref>
        </x14:dataValidation>
        <x14:dataValidation type="list" allowBlank="1" showErrorMessage="1" errorTitle="Error" error="Data is of incorrect type!" xr:uid="{00000000-0002-0000-C201-000041000000}">
          <x14:formula1>
            <xm:f>Enumerations!$A$1359:$D$1359</xm:f>
          </x14:formula1>
          <xm:sqref>D61</xm:sqref>
        </x14:dataValidation>
        <x14:dataValidation type="list" allowBlank="1" showErrorMessage="1" errorTitle="Error" error="Data is of incorrect type!" xr:uid="{00000000-0002-0000-C201-000042000000}">
          <x14:formula1>
            <xm:f>Enumerations!$A$1360:$E$1360</xm:f>
          </x14:formula1>
          <xm:sqref>D30</xm:sqref>
        </x14:dataValidation>
        <x14:dataValidation type="list" allowBlank="1" showErrorMessage="1" errorTitle="Error" error="Data is of incorrect type!" xr:uid="{00000000-0002-0000-C201-000043000000}">
          <x14:formula1>
            <xm:f>Enumerations!$A$1361:$E$1361</xm:f>
          </x14:formula1>
          <xm:sqref>D62</xm:sqref>
        </x14:dataValidation>
        <x14:dataValidation type="list" allowBlank="1" showErrorMessage="1" errorTitle="Error" error="Data is of incorrect type!" xr:uid="{00000000-0002-0000-C201-000044000000}">
          <x14:formula1>
            <xm:f>Enumerations!$A$1362:$D$1362</xm:f>
          </x14:formula1>
          <xm:sqref>D31</xm:sqref>
        </x14:dataValidation>
        <x14:dataValidation type="list" allowBlank="1" showErrorMessage="1" errorTitle="Error" error="Data is of incorrect type!" xr:uid="{00000000-0002-0000-C201-000045000000}">
          <x14:formula1>
            <xm:f>Enumerations!$A$1363:$C$1363</xm:f>
          </x14:formula1>
          <xm:sqref>D63</xm:sqref>
        </x14:dataValidation>
        <x14:dataValidation type="list" allowBlank="1" showErrorMessage="1" errorTitle="Error" error="Data is of incorrect type!" xr:uid="{00000000-0002-0000-C201-000046000000}">
          <x14:formula1>
            <xm:f>Enumerations!$A$1364:$D$1364</xm:f>
          </x14:formula1>
          <xm:sqref>D32</xm:sqref>
        </x14:dataValidation>
        <x14:dataValidation type="list" allowBlank="1" showErrorMessage="1" errorTitle="Error" error="Data is of incorrect type!" xr:uid="{00000000-0002-0000-C201-000047000000}">
          <x14:formula1>
            <xm:f>Enumerations!$A$1365:$C$1365</xm:f>
          </x14:formula1>
          <xm:sqref>D64</xm:sqref>
        </x14:dataValidation>
      </x14:dataValidations>
    </ext>
  </extLst>
</worksheet>
</file>

<file path=xl/worksheets/sheet45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301-000000000000}">
  <sheetPr codeName="Sheet452">
    <pageSetUpPr autoPageBreaks="0"/>
  </sheetPr>
  <dimension ref="A1:E15"/>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9238</v>
      </c>
    </row>
    <row r="3" spans="1:5" ht="11" customHeight="1" x14ac:dyDescent="0.35">
      <c r="D3" s="3" t="s">
        <v>514</v>
      </c>
      <c r="E3" s="33" t="s">
        <v>14</v>
      </c>
    </row>
    <row r="4" spans="1:5" ht="11" customHeight="1" x14ac:dyDescent="0.35">
      <c r="D4" s="4" t="s">
        <v>515</v>
      </c>
      <c r="E4" s="34"/>
    </row>
    <row r="5" spans="1:5" ht="11" customHeight="1" x14ac:dyDescent="0.35">
      <c r="A5" s="37" t="s">
        <v>516</v>
      </c>
      <c r="B5" s="7" t="s">
        <v>517</v>
      </c>
      <c r="C5" s="4" t="s">
        <v>518</v>
      </c>
      <c r="D5" s="6"/>
      <c r="E5" s="5" t="s">
        <v>657</v>
      </c>
    </row>
    <row r="6" spans="1:5" ht="11" customHeight="1" x14ac:dyDescent="0.35">
      <c r="A6" s="36"/>
      <c r="B6" s="7" t="s">
        <v>9239</v>
      </c>
      <c r="C6" s="4" t="s">
        <v>483</v>
      </c>
      <c r="D6" s="6"/>
      <c r="E6" s="5" t="s">
        <v>659</v>
      </c>
    </row>
    <row r="7" spans="1:5" ht="11" customHeight="1" x14ac:dyDescent="0.35">
      <c r="A7" s="36"/>
      <c r="B7" s="7" t="s">
        <v>785</v>
      </c>
      <c r="C7" s="4" t="s">
        <v>536</v>
      </c>
      <c r="D7" s="6"/>
      <c r="E7" s="5" t="s">
        <v>666</v>
      </c>
    </row>
    <row r="8" spans="1:5" ht="11" customHeight="1" x14ac:dyDescent="0.35">
      <c r="A8" s="36"/>
      <c r="B8" s="7" t="s">
        <v>9229</v>
      </c>
      <c r="C8" s="4" t="s">
        <v>9230</v>
      </c>
      <c r="D8" s="6"/>
      <c r="E8" s="5" t="s">
        <v>667</v>
      </c>
    </row>
    <row r="9" spans="1:5" ht="11" customHeight="1" x14ac:dyDescent="0.35">
      <c r="A9" s="36"/>
      <c r="B9" s="7" t="s">
        <v>539</v>
      </c>
      <c r="C9" s="4" t="s">
        <v>540</v>
      </c>
      <c r="D9" s="6"/>
      <c r="E9" s="5" t="s">
        <v>668</v>
      </c>
    </row>
    <row r="10" spans="1:5" ht="11" customHeight="1" x14ac:dyDescent="0.35">
      <c r="A10" s="36"/>
      <c r="B10" s="7" t="s">
        <v>545</v>
      </c>
      <c r="C10" s="4" t="s">
        <v>546</v>
      </c>
      <c r="D10" s="6"/>
      <c r="E10" s="5" t="s">
        <v>671</v>
      </c>
    </row>
    <row r="11" spans="1:5" ht="11" customHeight="1" x14ac:dyDescent="0.35">
      <c r="A11" s="36"/>
      <c r="B11" s="7" t="s">
        <v>786</v>
      </c>
      <c r="C11" s="4" t="s">
        <v>554</v>
      </c>
      <c r="D11" s="6"/>
      <c r="E11" s="5" t="s">
        <v>675</v>
      </c>
    </row>
    <row r="12" spans="1:5" ht="11" customHeight="1" x14ac:dyDescent="0.35">
      <c r="A12" s="36"/>
      <c r="B12" s="7" t="s">
        <v>9240</v>
      </c>
      <c r="C12" s="4" t="s">
        <v>9241</v>
      </c>
      <c r="D12" s="6"/>
      <c r="E12" s="5" t="s">
        <v>682</v>
      </c>
    </row>
    <row r="13" spans="1:5" ht="11" customHeight="1" x14ac:dyDescent="0.35">
      <c r="A13" s="36"/>
      <c r="B13" s="7" t="s">
        <v>788</v>
      </c>
      <c r="C13" s="4" t="s">
        <v>586</v>
      </c>
      <c r="D13" s="6"/>
      <c r="E13" s="5" t="s">
        <v>691</v>
      </c>
    </row>
    <row r="14" spans="1:5" ht="11" customHeight="1" x14ac:dyDescent="0.35">
      <c r="A14" s="36"/>
      <c r="B14" s="7" t="s">
        <v>9231</v>
      </c>
      <c r="C14" s="4" t="s">
        <v>9232</v>
      </c>
      <c r="D14" s="6"/>
      <c r="E14" s="5" t="s">
        <v>9235</v>
      </c>
    </row>
    <row r="15" spans="1:5" ht="11" customHeight="1" x14ac:dyDescent="0.35">
      <c r="A15" s="36"/>
      <c r="B15" s="7" t="s">
        <v>9233</v>
      </c>
      <c r="C15" s="9" t="s">
        <v>9234</v>
      </c>
      <c r="D15" s="6"/>
      <c r="E15" s="5" t="s">
        <v>9236</v>
      </c>
    </row>
  </sheetData>
  <mergeCells count="2">
    <mergeCell ref="E3:E4"/>
    <mergeCell ref="A5:A15"/>
  </mergeCells>
  <hyperlinks>
    <hyperlink ref="A1" location="'Table of Contents'!A1" display="SE.01.01.17.01 - Content of the submission" xr:uid="{00000000-0004-0000-C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1">
        <x14:dataValidation type="list" allowBlank="1" showErrorMessage="1" errorTitle="Error" error="Data is of incorrect type!" xr:uid="{00000000-0002-0000-C301-000000000000}">
          <x14:formula1>
            <xm:f>Enumerations!$A$1366:$A$1366</xm:f>
          </x14:formula1>
          <xm:sqref>D5</xm:sqref>
        </x14:dataValidation>
        <x14:dataValidation type="list" allowBlank="1" showErrorMessage="1" errorTitle="Error" error="Data is of incorrect type!" xr:uid="{00000000-0002-0000-C301-000001000000}">
          <x14:formula1>
            <xm:f>Enumerations!$A$1367:$D$1367</xm:f>
          </x14:formula1>
          <xm:sqref>D6</xm:sqref>
        </x14:dataValidation>
        <x14:dataValidation type="list" allowBlank="1" showErrorMessage="1" errorTitle="Error" error="Data is of incorrect type!" xr:uid="{00000000-0002-0000-C301-000002000000}">
          <x14:formula1>
            <xm:f>Enumerations!$A$1368:$D$1368</xm:f>
          </x14:formula1>
          <xm:sqref>D7</xm:sqref>
        </x14:dataValidation>
        <x14:dataValidation type="list" allowBlank="1" showErrorMessage="1" errorTitle="Error" error="Data is of incorrect type!" xr:uid="{00000000-0002-0000-C301-000003000000}">
          <x14:formula1>
            <xm:f>Enumerations!$A$1369:$E$1369</xm:f>
          </x14:formula1>
          <xm:sqref>D8</xm:sqref>
        </x14:dataValidation>
        <x14:dataValidation type="list" allowBlank="1" showErrorMessage="1" errorTitle="Error" error="Data is of incorrect type!" xr:uid="{00000000-0002-0000-C301-000004000000}">
          <x14:formula1>
            <xm:f>Enumerations!$A$1370:$H$1370</xm:f>
          </x14:formula1>
          <xm:sqref>D9</xm:sqref>
        </x14:dataValidation>
        <x14:dataValidation type="list" allowBlank="1" showErrorMessage="1" errorTitle="Error" error="Data is of incorrect type!" xr:uid="{00000000-0002-0000-C301-000005000000}">
          <x14:formula1>
            <xm:f>Enumerations!$A$1371:$F$1371</xm:f>
          </x14:formula1>
          <xm:sqref>D10</xm:sqref>
        </x14:dataValidation>
        <x14:dataValidation type="list" allowBlank="1" showErrorMessage="1" errorTitle="Error" error="Data is of incorrect type!" xr:uid="{00000000-0002-0000-C301-000006000000}">
          <x14:formula1>
            <xm:f>Enumerations!$A$1372:$E$1372</xm:f>
          </x14:formula1>
          <xm:sqref>D11</xm:sqref>
        </x14:dataValidation>
        <x14:dataValidation type="list" allowBlank="1" showErrorMessage="1" errorTitle="Error" error="Data is of incorrect type!" xr:uid="{00000000-0002-0000-C301-000007000000}">
          <x14:formula1>
            <xm:f>Enumerations!$A$1373:$E$1373</xm:f>
          </x14:formula1>
          <xm:sqref>D12</xm:sqref>
        </x14:dataValidation>
        <x14:dataValidation type="list" allowBlank="1" showErrorMessage="1" errorTitle="Error" error="Data is of incorrect type!" xr:uid="{00000000-0002-0000-C301-000008000000}">
          <x14:formula1>
            <xm:f>Enumerations!$A$1374:$D$1374</xm:f>
          </x14:formula1>
          <xm:sqref>D13</xm:sqref>
        </x14:dataValidation>
        <x14:dataValidation type="list" allowBlank="1" showErrorMessage="1" errorTitle="Error" error="Data is of incorrect type!" xr:uid="{00000000-0002-0000-C301-000009000000}">
          <x14:formula1>
            <xm:f>Enumerations!$A$1375:$E$1375</xm:f>
          </x14:formula1>
          <xm:sqref>D14</xm:sqref>
        </x14:dataValidation>
        <x14:dataValidation type="list" allowBlank="1" showErrorMessage="1" errorTitle="Error" error="Data is of incorrect type!" xr:uid="{00000000-0002-0000-C301-00000A000000}">
          <x14:formula1>
            <xm:f>Enumerations!$A$1376:$D$1376</xm:f>
          </x14:formula1>
          <xm:sqref>D15</xm:sqref>
        </x14:dataValidation>
      </x14:dataValidations>
    </ext>
  </extLst>
</worksheet>
</file>

<file path=xl/worksheets/sheet45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401-000000000000}">
  <sheetPr codeName="Sheet453">
    <pageSetUpPr autoPageBreaks="0"/>
  </sheetPr>
  <dimension ref="A1:E65"/>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9242</v>
      </c>
    </row>
    <row r="3" spans="1:5" ht="11" customHeight="1" x14ac:dyDescent="0.35">
      <c r="D3" s="3" t="s">
        <v>514</v>
      </c>
      <c r="E3" s="33" t="s">
        <v>14</v>
      </c>
    </row>
    <row r="4" spans="1:5" ht="11" customHeight="1" x14ac:dyDescent="0.35">
      <c r="D4" s="4" t="s">
        <v>515</v>
      </c>
      <c r="E4" s="34"/>
    </row>
    <row r="5" spans="1:5" ht="11" customHeight="1" x14ac:dyDescent="0.35">
      <c r="A5" s="37" t="s">
        <v>516</v>
      </c>
      <c r="B5" s="7" t="s">
        <v>882</v>
      </c>
      <c r="C5" s="4" t="s">
        <v>518</v>
      </c>
      <c r="D5" s="6"/>
      <c r="E5" s="5" t="s">
        <v>657</v>
      </c>
    </row>
    <row r="6" spans="1:5" ht="11" customHeight="1" x14ac:dyDescent="0.35">
      <c r="A6" s="36"/>
      <c r="B6" s="7" t="s">
        <v>519</v>
      </c>
      <c r="C6" s="4" t="s">
        <v>520</v>
      </c>
      <c r="D6" s="6"/>
      <c r="E6" s="5" t="s">
        <v>658</v>
      </c>
    </row>
    <row r="7" spans="1:5" ht="11" customHeight="1" x14ac:dyDescent="0.35">
      <c r="A7" s="36"/>
      <c r="B7" s="7" t="s">
        <v>9243</v>
      </c>
      <c r="C7" s="4" t="s">
        <v>483</v>
      </c>
      <c r="D7" s="6"/>
      <c r="E7" s="5" t="s">
        <v>893</v>
      </c>
    </row>
    <row r="8" spans="1:5" ht="11" customHeight="1" x14ac:dyDescent="0.35">
      <c r="A8" s="36"/>
      <c r="B8" s="7" t="s">
        <v>523</v>
      </c>
      <c r="C8" s="4" t="s">
        <v>524</v>
      </c>
      <c r="D8" s="6"/>
      <c r="E8" s="5" t="s">
        <v>660</v>
      </c>
    </row>
    <row r="9" spans="1:5" ht="11" customHeight="1" x14ac:dyDescent="0.35">
      <c r="A9" s="36"/>
      <c r="B9" s="7" t="s">
        <v>884</v>
      </c>
      <c r="C9" s="4" t="s">
        <v>885</v>
      </c>
      <c r="D9" s="6"/>
      <c r="E9" s="5" t="s">
        <v>894</v>
      </c>
    </row>
    <row r="10" spans="1:5" ht="11" customHeight="1" x14ac:dyDescent="0.35">
      <c r="A10" s="36"/>
      <c r="B10" s="7" t="s">
        <v>525</v>
      </c>
      <c r="C10" s="4" t="s">
        <v>526</v>
      </c>
      <c r="D10" s="6"/>
      <c r="E10" s="5" t="s">
        <v>661</v>
      </c>
    </row>
    <row r="11" spans="1:5" ht="11" customHeight="1" x14ac:dyDescent="0.35">
      <c r="A11" s="36"/>
      <c r="B11" s="7" t="s">
        <v>535</v>
      </c>
      <c r="C11" s="4" t="s">
        <v>536</v>
      </c>
      <c r="D11" s="6"/>
      <c r="E11" s="5" t="s">
        <v>895</v>
      </c>
    </row>
    <row r="12" spans="1:5" ht="11" customHeight="1" x14ac:dyDescent="0.35">
      <c r="A12" s="36"/>
      <c r="B12" s="7" t="s">
        <v>9244</v>
      </c>
      <c r="C12" s="4" t="s">
        <v>9230</v>
      </c>
      <c r="D12" s="6"/>
      <c r="E12" s="5" t="s">
        <v>896</v>
      </c>
    </row>
    <row r="13" spans="1:5" ht="11" customHeight="1" x14ac:dyDescent="0.35">
      <c r="A13" s="36"/>
      <c r="B13" s="7" t="s">
        <v>539</v>
      </c>
      <c r="C13" s="4" t="s">
        <v>540</v>
      </c>
      <c r="D13" s="6"/>
      <c r="E13" s="5" t="s">
        <v>668</v>
      </c>
    </row>
    <row r="14" spans="1:5" ht="11" customHeight="1" x14ac:dyDescent="0.35">
      <c r="A14" s="36"/>
      <c r="B14" s="7" t="s">
        <v>541</v>
      </c>
      <c r="C14" s="4" t="s">
        <v>542</v>
      </c>
      <c r="D14" s="6"/>
      <c r="E14" s="5" t="s">
        <v>898</v>
      </c>
    </row>
    <row r="15" spans="1:5" ht="11" customHeight="1" x14ac:dyDescent="0.35">
      <c r="A15" s="36"/>
      <c r="B15" s="7" t="s">
        <v>543</v>
      </c>
      <c r="C15" s="4" t="s">
        <v>544</v>
      </c>
      <c r="D15" s="6"/>
      <c r="E15" s="5" t="s">
        <v>899</v>
      </c>
    </row>
    <row r="16" spans="1:5" ht="11" customHeight="1" x14ac:dyDescent="0.35">
      <c r="A16" s="36"/>
      <c r="B16" s="7" t="s">
        <v>545</v>
      </c>
      <c r="C16" s="4" t="s">
        <v>546</v>
      </c>
      <c r="D16" s="6"/>
      <c r="E16" s="5" t="s">
        <v>900</v>
      </c>
    </row>
    <row r="17" spans="1:5" ht="11" customHeight="1" x14ac:dyDescent="0.35">
      <c r="A17" s="36"/>
      <c r="B17" s="7" t="s">
        <v>9245</v>
      </c>
      <c r="C17" s="4" t="s">
        <v>548</v>
      </c>
      <c r="D17" s="6"/>
      <c r="E17" s="5" t="s">
        <v>672</v>
      </c>
    </row>
    <row r="18" spans="1:5" ht="11" customHeight="1" x14ac:dyDescent="0.35">
      <c r="A18" s="36"/>
      <c r="B18" s="7" t="s">
        <v>549</v>
      </c>
      <c r="C18" s="4" t="s">
        <v>550</v>
      </c>
      <c r="D18" s="6"/>
      <c r="E18" s="5" t="s">
        <v>901</v>
      </c>
    </row>
    <row r="19" spans="1:5" ht="11" customHeight="1" x14ac:dyDescent="0.35">
      <c r="A19" s="36"/>
      <c r="B19" s="7" t="s">
        <v>551</v>
      </c>
      <c r="C19" s="4" t="s">
        <v>552</v>
      </c>
      <c r="D19" s="6"/>
      <c r="E19" s="5" t="s">
        <v>902</v>
      </c>
    </row>
    <row r="20" spans="1:5" ht="11" customHeight="1" x14ac:dyDescent="0.35">
      <c r="A20" s="36"/>
      <c r="B20" s="7" t="s">
        <v>553</v>
      </c>
      <c r="C20" s="4" t="s">
        <v>554</v>
      </c>
      <c r="D20" s="6"/>
      <c r="E20" s="5" t="s">
        <v>903</v>
      </c>
    </row>
    <row r="21" spans="1:5" ht="11" customHeight="1" x14ac:dyDescent="0.35">
      <c r="A21" s="36"/>
      <c r="B21" s="7" t="s">
        <v>887</v>
      </c>
      <c r="C21" s="4" t="s">
        <v>556</v>
      </c>
      <c r="D21" s="6"/>
      <c r="E21" s="5" t="s">
        <v>676</v>
      </c>
    </row>
    <row r="22" spans="1:5" ht="11" customHeight="1" x14ac:dyDescent="0.35">
      <c r="A22" s="36"/>
      <c r="B22" s="7" t="s">
        <v>888</v>
      </c>
      <c r="C22" s="4" t="s">
        <v>558</v>
      </c>
      <c r="D22" s="6"/>
      <c r="E22" s="5" t="s">
        <v>677</v>
      </c>
    </row>
    <row r="23" spans="1:5" ht="11" customHeight="1" x14ac:dyDescent="0.35">
      <c r="A23" s="36"/>
      <c r="B23" s="7" t="s">
        <v>559</v>
      </c>
      <c r="C23" s="4" t="s">
        <v>560</v>
      </c>
      <c r="D23" s="6"/>
      <c r="E23" s="5" t="s">
        <v>904</v>
      </c>
    </row>
    <row r="24" spans="1:5" ht="11" customHeight="1" x14ac:dyDescent="0.35">
      <c r="A24" s="36"/>
      <c r="B24" s="7" t="s">
        <v>561</v>
      </c>
      <c r="C24" s="4" t="s">
        <v>562</v>
      </c>
      <c r="D24" s="6"/>
      <c r="E24" s="5" t="s">
        <v>905</v>
      </c>
    </row>
    <row r="25" spans="1:5" ht="11" customHeight="1" x14ac:dyDescent="0.35">
      <c r="A25" s="36"/>
      <c r="B25" s="7" t="s">
        <v>563</v>
      </c>
      <c r="C25" s="4" t="s">
        <v>564</v>
      </c>
      <c r="D25" s="6"/>
      <c r="E25" s="5" t="s">
        <v>680</v>
      </c>
    </row>
    <row r="26" spans="1:5" ht="11" customHeight="1" x14ac:dyDescent="0.35">
      <c r="A26" s="36"/>
      <c r="B26" s="7" t="s">
        <v>565</v>
      </c>
      <c r="C26" s="4" t="s">
        <v>566</v>
      </c>
      <c r="D26" s="6"/>
      <c r="E26" s="5" t="s">
        <v>906</v>
      </c>
    </row>
    <row r="27" spans="1:5" ht="11" customHeight="1" x14ac:dyDescent="0.35">
      <c r="A27" s="36"/>
      <c r="B27" s="7" t="s">
        <v>567</v>
      </c>
      <c r="C27" s="4" t="s">
        <v>568</v>
      </c>
      <c r="D27" s="6"/>
      <c r="E27" s="5" t="s">
        <v>907</v>
      </c>
    </row>
    <row r="28" spans="1:5" ht="11" customHeight="1" x14ac:dyDescent="0.35">
      <c r="A28" s="36"/>
      <c r="B28" s="7" t="s">
        <v>569</v>
      </c>
      <c r="C28" s="4" t="s">
        <v>570</v>
      </c>
      <c r="D28" s="6"/>
      <c r="E28" s="5" t="s">
        <v>683</v>
      </c>
    </row>
    <row r="29" spans="1:5" ht="11" customHeight="1" x14ac:dyDescent="0.35">
      <c r="A29" s="36"/>
      <c r="B29" s="7" t="s">
        <v>571</v>
      </c>
      <c r="C29" s="4" t="s">
        <v>572</v>
      </c>
      <c r="D29" s="6"/>
      <c r="E29" s="5" t="s">
        <v>684</v>
      </c>
    </row>
    <row r="30" spans="1:5" ht="11" customHeight="1" x14ac:dyDescent="0.35">
      <c r="A30" s="36"/>
      <c r="B30" s="7" t="s">
        <v>573</v>
      </c>
      <c r="C30" s="4" t="s">
        <v>574</v>
      </c>
      <c r="D30" s="6"/>
      <c r="E30" s="5" t="s">
        <v>685</v>
      </c>
    </row>
    <row r="31" spans="1:5" ht="11" customHeight="1" x14ac:dyDescent="0.35">
      <c r="A31" s="36"/>
      <c r="B31" s="7" t="s">
        <v>575</v>
      </c>
      <c r="C31" s="4" t="s">
        <v>576</v>
      </c>
      <c r="D31" s="6"/>
      <c r="E31" s="5" t="s">
        <v>686</v>
      </c>
    </row>
    <row r="32" spans="1:5" ht="11" customHeight="1" x14ac:dyDescent="0.35">
      <c r="A32" s="36"/>
      <c r="B32" s="7" t="s">
        <v>577</v>
      </c>
      <c r="C32" s="4" t="s">
        <v>578</v>
      </c>
      <c r="D32" s="6"/>
      <c r="E32" s="5" t="s">
        <v>908</v>
      </c>
    </row>
    <row r="33" spans="1:5" ht="11" customHeight="1" x14ac:dyDescent="0.35">
      <c r="A33" s="36"/>
      <c r="B33" s="7" t="s">
        <v>579</v>
      </c>
      <c r="C33" s="4" t="s">
        <v>580</v>
      </c>
      <c r="D33" s="6"/>
      <c r="E33" s="5" t="s">
        <v>688</v>
      </c>
    </row>
    <row r="34" spans="1:5" ht="11" customHeight="1" x14ac:dyDescent="0.35">
      <c r="A34" s="36"/>
      <c r="B34" s="7" t="s">
        <v>581</v>
      </c>
      <c r="C34" s="4" t="s">
        <v>582</v>
      </c>
      <c r="D34" s="6"/>
      <c r="E34" s="5" t="s">
        <v>689</v>
      </c>
    </row>
    <row r="35" spans="1:5" ht="11" customHeight="1" x14ac:dyDescent="0.35">
      <c r="A35" s="36"/>
      <c r="B35" s="7" t="s">
        <v>889</v>
      </c>
      <c r="C35" s="4" t="s">
        <v>584</v>
      </c>
      <c r="D35" s="6"/>
      <c r="E35" s="5" t="s">
        <v>690</v>
      </c>
    </row>
    <row r="36" spans="1:5" ht="11" customHeight="1" x14ac:dyDescent="0.35">
      <c r="A36" s="36"/>
      <c r="B36" s="7" t="s">
        <v>890</v>
      </c>
      <c r="C36" s="4" t="s">
        <v>586</v>
      </c>
      <c r="D36" s="6"/>
      <c r="E36" s="5" t="s">
        <v>909</v>
      </c>
    </row>
    <row r="37" spans="1:5" ht="11" customHeight="1" x14ac:dyDescent="0.35">
      <c r="A37" s="36"/>
      <c r="B37" s="7" t="s">
        <v>589</v>
      </c>
      <c r="C37" s="4" t="s">
        <v>590</v>
      </c>
      <c r="D37" s="6"/>
      <c r="E37" s="5" t="s">
        <v>693</v>
      </c>
    </row>
    <row r="38" spans="1:5" ht="11" customHeight="1" x14ac:dyDescent="0.35">
      <c r="A38" s="36"/>
      <c r="B38" s="7" t="s">
        <v>591</v>
      </c>
      <c r="C38" s="4" t="s">
        <v>592</v>
      </c>
      <c r="D38" s="6"/>
      <c r="E38" s="5" t="s">
        <v>694</v>
      </c>
    </row>
    <row r="39" spans="1:5" ht="11" customHeight="1" x14ac:dyDescent="0.35">
      <c r="A39" s="36"/>
      <c r="B39" s="7" t="s">
        <v>593</v>
      </c>
      <c r="C39" s="4" t="s">
        <v>594</v>
      </c>
      <c r="D39" s="6"/>
      <c r="E39" s="5" t="s">
        <v>695</v>
      </c>
    </row>
    <row r="40" spans="1:5" ht="11" customHeight="1" x14ac:dyDescent="0.35">
      <c r="A40" s="36"/>
      <c r="B40" s="7" t="s">
        <v>595</v>
      </c>
      <c r="C40" s="4" t="s">
        <v>596</v>
      </c>
      <c r="D40" s="6"/>
      <c r="E40" s="5" t="s">
        <v>696</v>
      </c>
    </row>
    <row r="41" spans="1:5" ht="11" customHeight="1" x14ac:dyDescent="0.35">
      <c r="A41" s="36"/>
      <c r="B41" s="7" t="s">
        <v>597</v>
      </c>
      <c r="C41" s="4" t="s">
        <v>598</v>
      </c>
      <c r="D41" s="6"/>
      <c r="E41" s="5" t="s">
        <v>697</v>
      </c>
    </row>
    <row r="42" spans="1:5" ht="11" customHeight="1" x14ac:dyDescent="0.35">
      <c r="A42" s="36"/>
      <c r="B42" s="7" t="s">
        <v>599</v>
      </c>
      <c r="C42" s="4" t="s">
        <v>600</v>
      </c>
      <c r="D42" s="6"/>
      <c r="E42" s="5" t="s">
        <v>698</v>
      </c>
    </row>
    <row r="43" spans="1:5" ht="11" customHeight="1" x14ac:dyDescent="0.35">
      <c r="A43" s="36"/>
      <c r="B43" s="7" t="s">
        <v>601</v>
      </c>
      <c r="C43" s="4" t="s">
        <v>602</v>
      </c>
      <c r="D43" s="6"/>
      <c r="E43" s="5" t="s">
        <v>699</v>
      </c>
    </row>
    <row r="44" spans="1:5" ht="11" customHeight="1" x14ac:dyDescent="0.35">
      <c r="A44" s="36"/>
      <c r="B44" s="7" t="s">
        <v>603</v>
      </c>
      <c r="C44" s="4" t="s">
        <v>604</v>
      </c>
      <c r="D44" s="6"/>
      <c r="E44" s="5" t="s">
        <v>700</v>
      </c>
    </row>
    <row r="45" spans="1:5" ht="11" customHeight="1" x14ac:dyDescent="0.35">
      <c r="A45" s="36"/>
      <c r="B45" s="7" t="s">
        <v>605</v>
      </c>
      <c r="C45" s="4" t="s">
        <v>606</v>
      </c>
      <c r="D45" s="6"/>
      <c r="E45" s="5" t="s">
        <v>701</v>
      </c>
    </row>
    <row r="46" spans="1:5" ht="11" customHeight="1" x14ac:dyDescent="0.35">
      <c r="A46" s="36"/>
      <c r="B46" s="7" t="s">
        <v>607</v>
      </c>
      <c r="C46" s="4" t="s">
        <v>608</v>
      </c>
      <c r="D46" s="6"/>
      <c r="E46" s="5" t="s">
        <v>702</v>
      </c>
    </row>
    <row r="47" spans="1:5" ht="11" customHeight="1" x14ac:dyDescent="0.35">
      <c r="A47" s="36"/>
      <c r="B47" s="7" t="s">
        <v>609</v>
      </c>
      <c r="C47" s="4" t="s">
        <v>610</v>
      </c>
      <c r="D47" s="6"/>
      <c r="E47" s="5" t="s">
        <v>703</v>
      </c>
    </row>
    <row r="48" spans="1:5" ht="11" customHeight="1" x14ac:dyDescent="0.35">
      <c r="A48" s="36"/>
      <c r="B48" s="7" t="s">
        <v>891</v>
      </c>
      <c r="C48" s="4" t="s">
        <v>612</v>
      </c>
      <c r="D48" s="6"/>
      <c r="E48" s="5" t="s">
        <v>704</v>
      </c>
    </row>
    <row r="49" spans="1:5" ht="11" customHeight="1" x14ac:dyDescent="0.35">
      <c r="A49" s="36"/>
      <c r="B49" s="7" t="s">
        <v>613</v>
      </c>
      <c r="C49" s="4" t="s">
        <v>614</v>
      </c>
      <c r="D49" s="6"/>
      <c r="E49" s="5" t="s">
        <v>705</v>
      </c>
    </row>
    <row r="50" spans="1:5" ht="11" customHeight="1" x14ac:dyDescent="0.35">
      <c r="A50" s="36"/>
      <c r="B50" s="7" t="s">
        <v>818</v>
      </c>
      <c r="C50" s="4" t="s">
        <v>616</v>
      </c>
      <c r="D50" s="6"/>
      <c r="E50" s="5" t="s">
        <v>706</v>
      </c>
    </row>
    <row r="51" spans="1:5" ht="11" customHeight="1" x14ac:dyDescent="0.35">
      <c r="A51" s="36"/>
      <c r="B51" s="7" t="s">
        <v>617</v>
      </c>
      <c r="C51" s="4" t="s">
        <v>618</v>
      </c>
      <c r="D51" s="6"/>
      <c r="E51" s="5" t="s">
        <v>707</v>
      </c>
    </row>
    <row r="52" spans="1:5" ht="11" customHeight="1" x14ac:dyDescent="0.35">
      <c r="A52" s="36"/>
      <c r="B52" s="7" t="s">
        <v>619</v>
      </c>
      <c r="C52" s="4" t="s">
        <v>620</v>
      </c>
      <c r="D52" s="6"/>
      <c r="E52" s="5" t="s">
        <v>708</v>
      </c>
    </row>
    <row r="53" spans="1:5" ht="11" customHeight="1" x14ac:dyDescent="0.35">
      <c r="A53" s="36"/>
      <c r="B53" s="7" t="s">
        <v>621</v>
      </c>
      <c r="C53" s="4" t="s">
        <v>622</v>
      </c>
      <c r="D53" s="6"/>
      <c r="E53" s="5" t="s">
        <v>709</v>
      </c>
    </row>
    <row r="54" spans="1:5" ht="11" customHeight="1" x14ac:dyDescent="0.35">
      <c r="A54" s="36"/>
      <c r="B54" s="7" t="s">
        <v>623</v>
      </c>
      <c r="C54" s="4" t="s">
        <v>624</v>
      </c>
      <c r="D54" s="6"/>
      <c r="E54" s="5" t="s">
        <v>710</v>
      </c>
    </row>
    <row r="55" spans="1:5" ht="11" customHeight="1" x14ac:dyDescent="0.35">
      <c r="A55" s="36"/>
      <c r="B55" s="7" t="s">
        <v>625</v>
      </c>
      <c r="C55" s="4" t="s">
        <v>626</v>
      </c>
      <c r="D55" s="6"/>
      <c r="E55" s="5" t="s">
        <v>711</v>
      </c>
    </row>
    <row r="56" spans="1:5" ht="11" customHeight="1" x14ac:dyDescent="0.35">
      <c r="A56" s="36"/>
      <c r="B56" s="7" t="s">
        <v>892</v>
      </c>
      <c r="C56" s="4" t="s">
        <v>628</v>
      </c>
      <c r="D56" s="6"/>
      <c r="E56" s="5" t="s">
        <v>910</v>
      </c>
    </row>
    <row r="57" spans="1:5" ht="11" customHeight="1" x14ac:dyDescent="0.35">
      <c r="A57" s="36"/>
      <c r="B57" s="7" t="s">
        <v>633</v>
      </c>
      <c r="C57" s="4" t="s">
        <v>634</v>
      </c>
      <c r="D57" s="6"/>
      <c r="E57" s="5" t="s">
        <v>715</v>
      </c>
    </row>
    <row r="58" spans="1:5" ht="11" customHeight="1" x14ac:dyDescent="0.35">
      <c r="A58" s="36"/>
      <c r="B58" s="7" t="s">
        <v>635</v>
      </c>
      <c r="C58" s="4" t="s">
        <v>636</v>
      </c>
      <c r="D58" s="6"/>
      <c r="E58" s="5" t="s">
        <v>716</v>
      </c>
    </row>
    <row r="59" spans="1:5" ht="11" customHeight="1" x14ac:dyDescent="0.35">
      <c r="A59" s="36"/>
      <c r="B59" s="7" t="s">
        <v>637</v>
      </c>
      <c r="C59" s="4" t="s">
        <v>638</v>
      </c>
      <c r="D59" s="6"/>
      <c r="E59" s="5" t="s">
        <v>717</v>
      </c>
    </row>
    <row r="60" spans="1:5" ht="11" customHeight="1" x14ac:dyDescent="0.35">
      <c r="A60" s="36"/>
      <c r="B60" s="7" t="s">
        <v>639</v>
      </c>
      <c r="C60" s="4" t="s">
        <v>640</v>
      </c>
      <c r="D60" s="6"/>
      <c r="E60" s="5" t="s">
        <v>718</v>
      </c>
    </row>
    <row r="61" spans="1:5" ht="11" customHeight="1" x14ac:dyDescent="0.35">
      <c r="A61" s="36"/>
      <c r="B61" s="7" t="s">
        <v>641</v>
      </c>
      <c r="C61" s="4" t="s">
        <v>642</v>
      </c>
      <c r="D61" s="6"/>
      <c r="E61" s="5" t="s">
        <v>719</v>
      </c>
    </row>
    <row r="62" spans="1:5" ht="11" customHeight="1" x14ac:dyDescent="0.35">
      <c r="A62" s="36"/>
      <c r="B62" s="7" t="s">
        <v>643</v>
      </c>
      <c r="C62" s="4" t="s">
        <v>644</v>
      </c>
      <c r="D62" s="6"/>
      <c r="E62" s="5" t="s">
        <v>720</v>
      </c>
    </row>
    <row r="63" spans="1:5" ht="11" customHeight="1" x14ac:dyDescent="0.35">
      <c r="A63" s="36"/>
      <c r="B63" s="7" t="s">
        <v>655</v>
      </c>
      <c r="C63" s="4" t="s">
        <v>656</v>
      </c>
      <c r="D63" s="6"/>
      <c r="E63" s="5" t="s">
        <v>726</v>
      </c>
    </row>
    <row r="64" spans="1:5" ht="11" customHeight="1" x14ac:dyDescent="0.35">
      <c r="A64" s="36"/>
      <c r="B64" s="7" t="s">
        <v>9231</v>
      </c>
      <c r="C64" s="4" t="s">
        <v>9232</v>
      </c>
      <c r="D64" s="6"/>
      <c r="E64" s="5" t="s">
        <v>9246</v>
      </c>
    </row>
    <row r="65" spans="1:5" ht="11" customHeight="1" x14ac:dyDescent="0.35">
      <c r="A65" s="36"/>
      <c r="B65" s="7" t="s">
        <v>9233</v>
      </c>
      <c r="C65" s="9" t="s">
        <v>9234</v>
      </c>
      <c r="D65" s="6"/>
      <c r="E65" s="5" t="s">
        <v>9236</v>
      </c>
    </row>
  </sheetData>
  <mergeCells count="2">
    <mergeCell ref="E3:E4"/>
    <mergeCell ref="A5:A65"/>
  </mergeCells>
  <hyperlinks>
    <hyperlink ref="A1" location="'Table of Contents'!A1" display="SE.01.01.18.01 - Content of the submission" xr:uid="{00000000-0004-0000-C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61">
        <x14:dataValidation type="list" allowBlank="1" showErrorMessage="1" errorTitle="Error" error="Data is of incorrect type!" xr:uid="{00000000-0002-0000-C401-000000000000}">
          <x14:formula1>
            <xm:f>Enumerations!$A$1377:$C$1377</xm:f>
          </x14:formula1>
          <xm:sqref>D33</xm:sqref>
        </x14:dataValidation>
        <x14:dataValidation type="list" allowBlank="1" showErrorMessage="1" errorTitle="Error" error="Data is of incorrect type!" xr:uid="{00000000-0002-0000-C401-000001000000}">
          <x14:formula1>
            <xm:f>Enumerations!$A$1378:$D$1378</xm:f>
          </x14:formula1>
          <xm:sqref>D65</xm:sqref>
        </x14:dataValidation>
        <x14:dataValidation type="list" allowBlank="1" showErrorMessage="1" errorTitle="Error" error="Data is of incorrect type!" xr:uid="{00000000-0002-0000-C401-000002000000}">
          <x14:formula1>
            <xm:f>Enumerations!$A$1379:$C$1379</xm:f>
          </x14:formula1>
          <xm:sqref>D34</xm:sqref>
        </x14:dataValidation>
        <x14:dataValidation type="list" allowBlank="1" showErrorMessage="1" errorTitle="Error" error="Data is of incorrect type!" xr:uid="{00000000-0002-0000-C401-000003000000}">
          <x14:formula1>
            <xm:f>Enumerations!$A$1380:$C$1380</xm:f>
          </x14:formula1>
          <xm:sqref>D35</xm:sqref>
        </x14:dataValidation>
        <x14:dataValidation type="list" allowBlank="1" showErrorMessage="1" errorTitle="Error" error="Data is of incorrect type!" xr:uid="{00000000-0002-0000-C401-000004000000}">
          <x14:formula1>
            <xm:f>Enumerations!$A$1381:$C$1381</xm:f>
          </x14:formula1>
          <xm:sqref>D36</xm:sqref>
        </x14:dataValidation>
        <x14:dataValidation type="list" allowBlank="1" showErrorMessage="1" errorTitle="Error" error="Data is of incorrect type!" xr:uid="{00000000-0002-0000-C401-000005000000}">
          <x14:formula1>
            <xm:f>Enumerations!$A$1382:$A$1382</xm:f>
          </x14:formula1>
          <xm:sqref>D5</xm:sqref>
        </x14:dataValidation>
        <x14:dataValidation type="list" allowBlank="1" showErrorMessage="1" errorTitle="Error" error="Data is of incorrect type!" xr:uid="{00000000-0002-0000-C401-000006000000}">
          <x14:formula1>
            <xm:f>Enumerations!$A$1383:$C$1383</xm:f>
          </x14:formula1>
          <xm:sqref>D37</xm:sqref>
        </x14:dataValidation>
        <x14:dataValidation type="list" allowBlank="1" showErrorMessage="1" errorTitle="Error" error="Data is of incorrect type!" xr:uid="{00000000-0002-0000-C401-000007000000}">
          <x14:formula1>
            <xm:f>Enumerations!$A$1384:$C$1384</xm:f>
          </x14:formula1>
          <xm:sqref>D6</xm:sqref>
        </x14:dataValidation>
        <x14:dataValidation type="list" allowBlank="1" showErrorMessage="1" errorTitle="Error" error="Data is of incorrect type!" xr:uid="{00000000-0002-0000-C401-000008000000}">
          <x14:formula1>
            <xm:f>Enumerations!$A$1385:$F$1385</xm:f>
          </x14:formula1>
          <xm:sqref>D38</xm:sqref>
        </x14:dataValidation>
        <x14:dataValidation type="list" allowBlank="1" showErrorMessage="1" errorTitle="Error" error="Data is of incorrect type!" xr:uid="{00000000-0002-0000-C401-000009000000}">
          <x14:formula1>
            <xm:f>Enumerations!$A$1386:$C$1386</xm:f>
          </x14:formula1>
          <xm:sqref>D7</xm:sqref>
        </x14:dataValidation>
        <x14:dataValidation type="list" allowBlank="1" showErrorMessage="1" errorTitle="Error" error="Data is of incorrect type!" xr:uid="{00000000-0002-0000-C401-00000A000000}">
          <x14:formula1>
            <xm:f>Enumerations!$A$1387:$D$1387</xm:f>
          </x14:formula1>
          <xm:sqref>D39</xm:sqref>
        </x14:dataValidation>
        <x14:dataValidation type="list" allowBlank="1" showErrorMessage="1" errorTitle="Error" error="Data is of incorrect type!" xr:uid="{00000000-0002-0000-C401-00000B000000}">
          <x14:formula1>
            <xm:f>Enumerations!$A$1388:$C$1388</xm:f>
          </x14:formula1>
          <xm:sqref>D8</xm:sqref>
        </x14:dataValidation>
        <x14:dataValidation type="list" allowBlank="1" showErrorMessage="1" errorTitle="Error" error="Data is of incorrect type!" xr:uid="{00000000-0002-0000-C401-00000C000000}">
          <x14:formula1>
            <xm:f>Enumerations!$A$1389:$I$1389</xm:f>
          </x14:formula1>
          <xm:sqref>D40</xm:sqref>
        </x14:dataValidation>
        <x14:dataValidation type="list" allowBlank="1" showErrorMessage="1" errorTitle="Error" error="Data is of incorrect type!" xr:uid="{00000000-0002-0000-C401-00000D000000}">
          <x14:formula1>
            <xm:f>Enumerations!$A$1390:$B$1390</xm:f>
          </x14:formula1>
          <xm:sqref>D9</xm:sqref>
        </x14:dataValidation>
        <x14:dataValidation type="list" allowBlank="1" showErrorMessage="1" errorTitle="Error" error="Data is of incorrect type!" xr:uid="{00000000-0002-0000-C401-00000E000000}">
          <x14:formula1>
            <xm:f>Enumerations!$A$1391:$I$1391</xm:f>
          </x14:formula1>
          <xm:sqref>D41</xm:sqref>
        </x14:dataValidation>
        <x14:dataValidation type="list" allowBlank="1" showErrorMessage="1" errorTitle="Error" error="Data is of incorrect type!" xr:uid="{00000000-0002-0000-C401-00000F000000}">
          <x14:formula1>
            <xm:f>Enumerations!$A$1392:$D$1392</xm:f>
          </x14:formula1>
          <xm:sqref>D10</xm:sqref>
        </x14:dataValidation>
        <x14:dataValidation type="list" allowBlank="1" showErrorMessage="1" errorTitle="Error" error="Data is of incorrect type!" xr:uid="{00000000-0002-0000-C401-000010000000}">
          <x14:formula1>
            <xm:f>Enumerations!$A$1393:$I$1393</xm:f>
          </x14:formula1>
          <xm:sqref>D42</xm:sqref>
        </x14:dataValidation>
        <x14:dataValidation type="list" allowBlank="1" showErrorMessage="1" errorTitle="Error" error="Data is of incorrect type!" xr:uid="{00000000-0002-0000-C401-000011000000}">
          <x14:formula1>
            <xm:f>Enumerations!$A$1394:$C$1394</xm:f>
          </x14:formula1>
          <xm:sqref>D11</xm:sqref>
        </x14:dataValidation>
        <x14:dataValidation type="list" allowBlank="1" showErrorMessage="1" errorTitle="Error" error="Data is of incorrect type!" xr:uid="{00000000-0002-0000-C401-000012000000}">
          <x14:formula1>
            <xm:f>Enumerations!$A$1395:$I$1395</xm:f>
          </x14:formula1>
          <xm:sqref>D43</xm:sqref>
        </x14:dataValidation>
        <x14:dataValidation type="list" allowBlank="1" showErrorMessage="1" errorTitle="Error" error="Data is of incorrect type!" xr:uid="{00000000-0002-0000-C401-000013000000}">
          <x14:formula1>
            <xm:f>Enumerations!$A$1396:$D$1396</xm:f>
          </x14:formula1>
          <xm:sqref>D12</xm:sqref>
        </x14:dataValidation>
        <x14:dataValidation type="list" allowBlank="1" showErrorMessage="1" errorTitle="Error" error="Data is of incorrect type!" xr:uid="{00000000-0002-0000-C401-000014000000}">
          <x14:formula1>
            <xm:f>Enumerations!$A$1397:$I$1397</xm:f>
          </x14:formula1>
          <xm:sqref>D44</xm:sqref>
        </x14:dataValidation>
        <x14:dataValidation type="list" allowBlank="1" showErrorMessage="1" errorTitle="Error" error="Data is of incorrect type!" xr:uid="{00000000-0002-0000-C401-000015000000}">
          <x14:formula1>
            <xm:f>Enumerations!$A$1398:$H$1398</xm:f>
          </x14:formula1>
          <xm:sqref>D13</xm:sqref>
        </x14:dataValidation>
        <x14:dataValidation type="list" allowBlank="1" showErrorMessage="1" errorTitle="Error" error="Data is of incorrect type!" xr:uid="{00000000-0002-0000-C401-000016000000}">
          <x14:formula1>
            <xm:f>Enumerations!$A$1399:$H$1399</xm:f>
          </x14:formula1>
          <xm:sqref>D45</xm:sqref>
        </x14:dataValidation>
        <x14:dataValidation type="list" allowBlank="1" showErrorMessage="1" errorTitle="Error" error="Data is of incorrect type!" xr:uid="{00000000-0002-0000-C401-000017000000}">
          <x14:formula1>
            <xm:f>Enumerations!$A$1400:$B$1400</xm:f>
          </x14:formula1>
          <xm:sqref>D14</xm:sqref>
        </x14:dataValidation>
        <x14:dataValidation type="list" allowBlank="1" showErrorMessage="1" errorTitle="Error" error="Data is of incorrect type!" xr:uid="{00000000-0002-0000-C401-000018000000}">
          <x14:formula1>
            <xm:f>Enumerations!$A$1401:$I$1401</xm:f>
          </x14:formula1>
          <xm:sqref>D46</xm:sqref>
        </x14:dataValidation>
        <x14:dataValidation type="list" allowBlank="1" showErrorMessage="1" errorTitle="Error" error="Data is of incorrect type!" xr:uid="{00000000-0002-0000-C401-000019000000}">
          <x14:formula1>
            <xm:f>Enumerations!$A$1402:$E$1402</xm:f>
          </x14:formula1>
          <xm:sqref>D15</xm:sqref>
        </x14:dataValidation>
        <x14:dataValidation type="list" allowBlank="1" showErrorMessage="1" errorTitle="Error" error="Data is of incorrect type!" xr:uid="{00000000-0002-0000-C401-00001A000000}">
          <x14:formula1>
            <xm:f>Enumerations!$A$1403:$E$1403</xm:f>
          </x14:formula1>
          <xm:sqref>D47</xm:sqref>
        </x14:dataValidation>
        <x14:dataValidation type="list" allowBlank="1" showErrorMessage="1" errorTitle="Error" error="Data is of incorrect type!" xr:uid="{00000000-0002-0000-C401-00001B000000}">
          <x14:formula1>
            <xm:f>Enumerations!$A$1404:$E$1404</xm:f>
          </x14:formula1>
          <xm:sqref>D16</xm:sqref>
        </x14:dataValidation>
        <x14:dataValidation type="list" allowBlank="1" showErrorMessage="1" errorTitle="Error" error="Data is of incorrect type!" xr:uid="{00000000-0002-0000-C401-00001C000000}">
          <x14:formula1>
            <xm:f>Enumerations!$A$1405:$D$1405</xm:f>
          </x14:formula1>
          <xm:sqref>D48</xm:sqref>
        </x14:dataValidation>
        <x14:dataValidation type="list" allowBlank="1" showErrorMessage="1" errorTitle="Error" error="Data is of incorrect type!" xr:uid="{00000000-0002-0000-C401-00001D000000}">
          <x14:formula1>
            <xm:f>Enumerations!$A$1406:$B$1406</xm:f>
          </x14:formula1>
          <xm:sqref>D17</xm:sqref>
        </x14:dataValidation>
        <x14:dataValidation type="list" allowBlank="1" showErrorMessage="1" errorTitle="Error" error="Data is of incorrect type!" xr:uid="{00000000-0002-0000-C401-00001E000000}">
          <x14:formula1>
            <xm:f>Enumerations!$A$1407:$D$1407</xm:f>
          </x14:formula1>
          <xm:sqref>D49</xm:sqref>
        </x14:dataValidation>
        <x14:dataValidation type="list" allowBlank="1" showErrorMessage="1" errorTitle="Error" error="Data is of incorrect type!" xr:uid="{00000000-0002-0000-C401-00001F000000}">
          <x14:formula1>
            <xm:f>Enumerations!$A$1408:$E$1408</xm:f>
          </x14:formula1>
          <xm:sqref>D18</xm:sqref>
        </x14:dataValidation>
        <x14:dataValidation type="list" allowBlank="1" showErrorMessage="1" errorTitle="Error" error="Data is of incorrect type!" xr:uid="{00000000-0002-0000-C401-000020000000}">
          <x14:formula1>
            <xm:f>Enumerations!$A$1409:$D$1409</xm:f>
          </x14:formula1>
          <xm:sqref>D50</xm:sqref>
        </x14:dataValidation>
        <x14:dataValidation type="list" allowBlank="1" showErrorMessage="1" errorTitle="Error" error="Data is of incorrect type!" xr:uid="{00000000-0002-0000-C401-000021000000}">
          <x14:formula1>
            <xm:f>Enumerations!$A$1410:$E$1410</xm:f>
          </x14:formula1>
          <xm:sqref>D19</xm:sqref>
        </x14:dataValidation>
        <x14:dataValidation type="list" allowBlank="1" showErrorMessage="1" errorTitle="Error" error="Data is of incorrect type!" xr:uid="{00000000-0002-0000-C401-000022000000}">
          <x14:formula1>
            <xm:f>Enumerations!$A$1411:$D$1411</xm:f>
          </x14:formula1>
          <xm:sqref>D51</xm:sqref>
        </x14:dataValidation>
        <x14:dataValidation type="list" allowBlank="1" showErrorMessage="1" errorTitle="Error" error="Data is of incorrect type!" xr:uid="{00000000-0002-0000-C401-000023000000}">
          <x14:formula1>
            <xm:f>Enumerations!$A$1412:$D$1412</xm:f>
          </x14:formula1>
          <xm:sqref>D20</xm:sqref>
        </x14:dataValidation>
        <x14:dataValidation type="list" allowBlank="1" showErrorMessage="1" errorTitle="Error" error="Data is of incorrect type!" xr:uid="{00000000-0002-0000-C401-000024000000}">
          <x14:formula1>
            <xm:f>Enumerations!$A$1413:$D$1413</xm:f>
          </x14:formula1>
          <xm:sqref>D52</xm:sqref>
        </x14:dataValidation>
        <x14:dataValidation type="list" allowBlank="1" showErrorMessage="1" errorTitle="Error" error="Data is of incorrect type!" xr:uid="{00000000-0002-0000-C401-000025000000}">
          <x14:formula1>
            <xm:f>Enumerations!$A$1414:$D$1414</xm:f>
          </x14:formula1>
          <xm:sqref>D21</xm:sqref>
        </x14:dataValidation>
        <x14:dataValidation type="list" allowBlank="1" showErrorMessage="1" errorTitle="Error" error="Data is of incorrect type!" xr:uid="{00000000-0002-0000-C401-000026000000}">
          <x14:formula1>
            <xm:f>Enumerations!$A$1415:$D$1415</xm:f>
          </x14:formula1>
          <xm:sqref>D53</xm:sqref>
        </x14:dataValidation>
        <x14:dataValidation type="list" allowBlank="1" showErrorMessage="1" errorTitle="Error" error="Data is of incorrect type!" xr:uid="{00000000-0002-0000-C401-000027000000}">
          <x14:formula1>
            <xm:f>Enumerations!$A$1416:$C$1416</xm:f>
          </x14:formula1>
          <xm:sqref>D22</xm:sqref>
        </x14:dataValidation>
        <x14:dataValidation type="list" allowBlank="1" showErrorMessage="1" errorTitle="Error" error="Data is of incorrect type!" xr:uid="{00000000-0002-0000-C401-000028000000}">
          <x14:formula1>
            <xm:f>Enumerations!$A$1417:$D$1417</xm:f>
          </x14:formula1>
          <xm:sqref>D54</xm:sqref>
        </x14:dataValidation>
        <x14:dataValidation type="list" allowBlank="1" showErrorMessage="1" errorTitle="Error" error="Data is of incorrect type!" xr:uid="{00000000-0002-0000-C401-000029000000}">
          <x14:formula1>
            <xm:f>Enumerations!$A$1418:$C$1418</xm:f>
          </x14:formula1>
          <xm:sqref>D23</xm:sqref>
        </x14:dataValidation>
        <x14:dataValidation type="list" allowBlank="1" showErrorMessage="1" errorTitle="Error" error="Data is of incorrect type!" xr:uid="{00000000-0002-0000-C401-00002A000000}">
          <x14:formula1>
            <xm:f>Enumerations!$A$1419:$D$1419</xm:f>
          </x14:formula1>
          <xm:sqref>D55</xm:sqref>
        </x14:dataValidation>
        <x14:dataValidation type="list" allowBlank="1" showErrorMessage="1" errorTitle="Error" error="Data is of incorrect type!" xr:uid="{00000000-0002-0000-C401-00002B000000}">
          <x14:formula1>
            <xm:f>Enumerations!$A$1420:$C$1420</xm:f>
          </x14:formula1>
          <xm:sqref>D24</xm:sqref>
        </x14:dataValidation>
        <x14:dataValidation type="list" allowBlank="1" showErrorMessage="1" errorTitle="Error" error="Data is of incorrect type!" xr:uid="{00000000-0002-0000-C401-00002C000000}">
          <x14:formula1>
            <xm:f>Enumerations!$A$1421:$F$1421</xm:f>
          </x14:formula1>
          <xm:sqref>D56</xm:sqref>
        </x14:dataValidation>
        <x14:dataValidation type="list" allowBlank="1" showErrorMessage="1" errorTitle="Error" error="Data is of incorrect type!" xr:uid="{00000000-0002-0000-C401-00002D000000}">
          <x14:formula1>
            <xm:f>Enumerations!$A$1422:$D$1422</xm:f>
          </x14:formula1>
          <xm:sqref>D25</xm:sqref>
        </x14:dataValidation>
        <x14:dataValidation type="list" allowBlank="1" showErrorMessage="1" errorTitle="Error" error="Data is of incorrect type!" xr:uid="{00000000-0002-0000-C401-00002E000000}">
          <x14:formula1>
            <xm:f>Enumerations!$A$1423:$C$1423</xm:f>
          </x14:formula1>
          <xm:sqref>D57</xm:sqref>
        </x14:dataValidation>
        <x14:dataValidation type="list" allowBlank="1" showErrorMessage="1" errorTitle="Error" error="Data is of incorrect type!" xr:uid="{00000000-0002-0000-C401-00002F000000}">
          <x14:formula1>
            <xm:f>Enumerations!$A$1424:$C$1424</xm:f>
          </x14:formula1>
          <xm:sqref>D26</xm:sqref>
        </x14:dataValidation>
        <x14:dataValidation type="list" allowBlank="1" showErrorMessage="1" errorTitle="Error" error="Data is of incorrect type!" xr:uid="{00000000-0002-0000-C401-000030000000}">
          <x14:formula1>
            <xm:f>Enumerations!$A$1425:$C$1425</xm:f>
          </x14:formula1>
          <xm:sqref>D58</xm:sqref>
        </x14:dataValidation>
        <x14:dataValidation type="list" allowBlank="1" showErrorMessage="1" errorTitle="Error" error="Data is of incorrect type!" xr:uid="{00000000-0002-0000-C401-000031000000}">
          <x14:formula1>
            <xm:f>Enumerations!$A$1426:$D$1426</xm:f>
          </x14:formula1>
          <xm:sqref>D27</xm:sqref>
        </x14:dataValidation>
        <x14:dataValidation type="list" allowBlank="1" showErrorMessage="1" errorTitle="Error" error="Data is of incorrect type!" xr:uid="{00000000-0002-0000-C401-000032000000}">
          <x14:formula1>
            <xm:f>Enumerations!$A$1427:$C$1427</xm:f>
          </x14:formula1>
          <xm:sqref>D59</xm:sqref>
        </x14:dataValidation>
        <x14:dataValidation type="list" allowBlank="1" showErrorMessage="1" errorTitle="Error" error="Data is of incorrect type!" xr:uid="{00000000-0002-0000-C401-000033000000}">
          <x14:formula1>
            <xm:f>Enumerations!$A$1428:$D$1428</xm:f>
          </x14:formula1>
          <xm:sqref>D28</xm:sqref>
        </x14:dataValidation>
        <x14:dataValidation type="list" allowBlank="1" showErrorMessage="1" errorTitle="Error" error="Data is of incorrect type!" xr:uid="{00000000-0002-0000-C401-000034000000}">
          <x14:formula1>
            <xm:f>Enumerations!$A$1429:$C$1429</xm:f>
          </x14:formula1>
          <xm:sqref>D60</xm:sqref>
        </x14:dataValidation>
        <x14:dataValidation type="list" allowBlank="1" showErrorMessage="1" errorTitle="Error" error="Data is of incorrect type!" xr:uid="{00000000-0002-0000-C401-000035000000}">
          <x14:formula1>
            <xm:f>Enumerations!$A$1430:$D$1430</xm:f>
          </x14:formula1>
          <xm:sqref>D29</xm:sqref>
        </x14:dataValidation>
        <x14:dataValidation type="list" allowBlank="1" showErrorMessage="1" errorTitle="Error" error="Data is of incorrect type!" xr:uid="{00000000-0002-0000-C401-000036000000}">
          <x14:formula1>
            <xm:f>Enumerations!$A$1431:$C$1431</xm:f>
          </x14:formula1>
          <xm:sqref>D61</xm:sqref>
        </x14:dataValidation>
        <x14:dataValidation type="list" allowBlank="1" showErrorMessage="1" errorTitle="Error" error="Data is of incorrect type!" xr:uid="{00000000-0002-0000-C401-000037000000}">
          <x14:formula1>
            <xm:f>Enumerations!$A$1432:$C$1432</xm:f>
          </x14:formula1>
          <xm:sqref>D30</xm:sqref>
        </x14:dataValidation>
        <x14:dataValidation type="list" allowBlank="1" showErrorMessage="1" errorTitle="Error" error="Data is of incorrect type!" xr:uid="{00000000-0002-0000-C401-000038000000}">
          <x14:formula1>
            <xm:f>Enumerations!$A$1433:$C$1433</xm:f>
          </x14:formula1>
          <xm:sqref>D62</xm:sqref>
        </x14:dataValidation>
        <x14:dataValidation type="list" allowBlank="1" showErrorMessage="1" errorTitle="Error" error="Data is of incorrect type!" xr:uid="{00000000-0002-0000-C401-000039000000}">
          <x14:formula1>
            <xm:f>Enumerations!$A$1434:$E$1434</xm:f>
          </x14:formula1>
          <xm:sqref>D31</xm:sqref>
        </x14:dataValidation>
        <x14:dataValidation type="list" allowBlank="1" showErrorMessage="1" errorTitle="Error" error="Data is of incorrect type!" xr:uid="{00000000-0002-0000-C401-00003A000000}">
          <x14:formula1>
            <xm:f>Enumerations!$A$1435:$C$1435</xm:f>
          </x14:formula1>
          <xm:sqref>D63</xm:sqref>
        </x14:dataValidation>
        <x14:dataValidation type="list" allowBlank="1" showErrorMessage="1" errorTitle="Error" error="Data is of incorrect type!" xr:uid="{00000000-0002-0000-C401-00003B000000}">
          <x14:formula1>
            <xm:f>Enumerations!$A$1436:$C$1436</xm:f>
          </x14:formula1>
          <xm:sqref>D32</xm:sqref>
        </x14:dataValidation>
        <x14:dataValidation type="list" allowBlank="1" showErrorMessage="1" errorTitle="Error" error="Data is of incorrect type!" xr:uid="{00000000-0002-0000-C401-00003C000000}">
          <x14:formula1>
            <xm:f>Enumerations!$A$1437:$E$1437</xm:f>
          </x14:formula1>
          <xm:sqref>D64</xm:sqref>
        </x14:dataValidation>
      </x14:dataValidations>
    </ext>
  </extLst>
</worksheet>
</file>

<file path=xl/worksheets/sheet45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501-000000000000}">
  <sheetPr codeName="Sheet454">
    <pageSetUpPr autoPageBreaks="0"/>
  </sheetPr>
  <dimension ref="A1:E15"/>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9247</v>
      </c>
    </row>
    <row r="3" spans="1:5" ht="11" customHeight="1" x14ac:dyDescent="0.35">
      <c r="D3" s="3" t="s">
        <v>514</v>
      </c>
      <c r="E3" s="33" t="s">
        <v>14</v>
      </c>
    </row>
    <row r="4" spans="1:5" ht="11" customHeight="1" x14ac:dyDescent="0.35">
      <c r="D4" s="4" t="s">
        <v>515</v>
      </c>
      <c r="E4" s="34"/>
    </row>
    <row r="5" spans="1:5" ht="11" customHeight="1" x14ac:dyDescent="0.35">
      <c r="A5" s="37" t="s">
        <v>516</v>
      </c>
      <c r="B5" s="7" t="s">
        <v>882</v>
      </c>
      <c r="C5" s="4" t="s">
        <v>518</v>
      </c>
      <c r="D5" s="6"/>
      <c r="E5" s="5" t="s">
        <v>657</v>
      </c>
    </row>
    <row r="6" spans="1:5" ht="11" customHeight="1" x14ac:dyDescent="0.35">
      <c r="A6" s="36"/>
      <c r="B6" s="7" t="s">
        <v>9248</v>
      </c>
      <c r="C6" s="4" t="s">
        <v>483</v>
      </c>
      <c r="D6" s="6"/>
      <c r="E6" s="5" t="s">
        <v>893</v>
      </c>
    </row>
    <row r="7" spans="1:5" ht="11" customHeight="1" x14ac:dyDescent="0.35">
      <c r="A7" s="36"/>
      <c r="B7" s="7" t="s">
        <v>785</v>
      </c>
      <c r="C7" s="4" t="s">
        <v>536</v>
      </c>
      <c r="D7" s="6"/>
      <c r="E7" s="5" t="s">
        <v>895</v>
      </c>
    </row>
    <row r="8" spans="1:5" ht="11" customHeight="1" x14ac:dyDescent="0.35">
      <c r="A8" s="36"/>
      <c r="B8" s="7" t="s">
        <v>9244</v>
      </c>
      <c r="C8" s="4" t="s">
        <v>9230</v>
      </c>
      <c r="D8" s="6"/>
      <c r="E8" s="5" t="s">
        <v>896</v>
      </c>
    </row>
    <row r="9" spans="1:5" ht="11" customHeight="1" x14ac:dyDescent="0.35">
      <c r="A9" s="36"/>
      <c r="B9" s="7" t="s">
        <v>539</v>
      </c>
      <c r="C9" s="4" t="s">
        <v>540</v>
      </c>
      <c r="D9" s="6"/>
      <c r="E9" s="5" t="s">
        <v>897</v>
      </c>
    </row>
    <row r="10" spans="1:5" ht="11" customHeight="1" x14ac:dyDescent="0.35">
      <c r="A10" s="36"/>
      <c r="B10" s="7" t="s">
        <v>545</v>
      </c>
      <c r="C10" s="4" t="s">
        <v>546</v>
      </c>
      <c r="D10" s="6"/>
      <c r="E10" s="5" t="s">
        <v>900</v>
      </c>
    </row>
    <row r="11" spans="1:5" ht="11" customHeight="1" x14ac:dyDescent="0.35">
      <c r="A11" s="36"/>
      <c r="B11" s="7" t="s">
        <v>786</v>
      </c>
      <c r="C11" s="4" t="s">
        <v>554</v>
      </c>
      <c r="D11" s="6"/>
      <c r="E11" s="5" t="s">
        <v>903</v>
      </c>
    </row>
    <row r="12" spans="1:5" ht="11" customHeight="1" x14ac:dyDescent="0.35">
      <c r="A12" s="36"/>
      <c r="B12" s="7" t="s">
        <v>9240</v>
      </c>
      <c r="C12" s="4" t="s">
        <v>9241</v>
      </c>
      <c r="D12" s="6"/>
      <c r="E12" s="5" t="s">
        <v>9249</v>
      </c>
    </row>
    <row r="13" spans="1:5" ht="11" customHeight="1" x14ac:dyDescent="0.35">
      <c r="A13" s="36"/>
      <c r="B13" s="7" t="s">
        <v>914</v>
      </c>
      <c r="C13" s="4" t="s">
        <v>586</v>
      </c>
      <c r="D13" s="6"/>
      <c r="E13" s="5" t="s">
        <v>909</v>
      </c>
    </row>
    <row r="14" spans="1:5" ht="11" customHeight="1" x14ac:dyDescent="0.35">
      <c r="A14" s="36"/>
      <c r="B14" s="7" t="s">
        <v>9231</v>
      </c>
      <c r="C14" s="4" t="s">
        <v>9232</v>
      </c>
      <c r="D14" s="6"/>
      <c r="E14" s="5" t="s">
        <v>9246</v>
      </c>
    </row>
    <row r="15" spans="1:5" ht="11" customHeight="1" x14ac:dyDescent="0.35">
      <c r="A15" s="36"/>
      <c r="B15" s="7" t="s">
        <v>9233</v>
      </c>
      <c r="C15" s="9" t="s">
        <v>9234</v>
      </c>
      <c r="D15" s="6"/>
      <c r="E15" s="5" t="s">
        <v>9236</v>
      </c>
    </row>
  </sheetData>
  <mergeCells count="2">
    <mergeCell ref="A5:A15"/>
    <mergeCell ref="E3:E4"/>
  </mergeCells>
  <hyperlinks>
    <hyperlink ref="A1" location="'Table of Contents'!A1" display="SE.01.01.19.01 - Content of the submission" xr:uid="{00000000-0004-0000-C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1">
        <x14:dataValidation type="list" allowBlank="1" showErrorMessage="1" errorTitle="Error" error="Data is of incorrect type!" xr:uid="{00000000-0002-0000-C501-000000000000}">
          <x14:formula1>
            <xm:f>Enumerations!$A$1438:$A$1438</xm:f>
          </x14:formula1>
          <xm:sqref>D5</xm:sqref>
        </x14:dataValidation>
        <x14:dataValidation type="list" allowBlank="1" showErrorMessage="1" errorTitle="Error" error="Data is of incorrect type!" xr:uid="{00000000-0002-0000-C501-000001000000}">
          <x14:formula1>
            <xm:f>Enumerations!$A$1439:$C$1439</xm:f>
          </x14:formula1>
          <xm:sqref>D6</xm:sqref>
        </x14:dataValidation>
        <x14:dataValidation type="list" allowBlank="1" showErrorMessage="1" errorTitle="Error" error="Data is of incorrect type!" xr:uid="{00000000-0002-0000-C501-000002000000}">
          <x14:formula1>
            <xm:f>Enumerations!$A$1440:$C$1440</xm:f>
          </x14:formula1>
          <xm:sqref>D7</xm:sqref>
        </x14:dataValidation>
        <x14:dataValidation type="list" allowBlank="1" showErrorMessage="1" errorTitle="Error" error="Data is of incorrect type!" xr:uid="{00000000-0002-0000-C501-000003000000}">
          <x14:formula1>
            <xm:f>Enumerations!$A$1441:$D$1441</xm:f>
          </x14:formula1>
          <xm:sqref>D8</xm:sqref>
        </x14:dataValidation>
        <x14:dataValidation type="list" allowBlank="1" showErrorMessage="1" errorTitle="Error" error="Data is of incorrect type!" xr:uid="{00000000-0002-0000-C501-000004000000}">
          <x14:formula1>
            <xm:f>Enumerations!$A$1442:$G$1442</xm:f>
          </x14:formula1>
          <xm:sqref>D9</xm:sqref>
        </x14:dataValidation>
        <x14:dataValidation type="list" allowBlank="1" showErrorMessage="1" errorTitle="Error" error="Data is of incorrect type!" xr:uid="{00000000-0002-0000-C501-000005000000}">
          <x14:formula1>
            <xm:f>Enumerations!$A$1443:$E$1443</xm:f>
          </x14:formula1>
          <xm:sqref>D10</xm:sqref>
        </x14:dataValidation>
        <x14:dataValidation type="list" allowBlank="1" showErrorMessage="1" errorTitle="Error" error="Data is of incorrect type!" xr:uid="{00000000-0002-0000-C501-000006000000}">
          <x14:formula1>
            <xm:f>Enumerations!$A$1444:$D$1444</xm:f>
          </x14:formula1>
          <xm:sqref>D11</xm:sqref>
        </x14:dataValidation>
        <x14:dataValidation type="list" allowBlank="1" showErrorMessage="1" errorTitle="Error" error="Data is of incorrect type!" xr:uid="{00000000-0002-0000-C501-000007000000}">
          <x14:formula1>
            <xm:f>Enumerations!$A$1445:$D$1445</xm:f>
          </x14:formula1>
          <xm:sqref>D12</xm:sqref>
        </x14:dataValidation>
        <x14:dataValidation type="list" allowBlank="1" showErrorMessage="1" errorTitle="Error" error="Data is of incorrect type!" xr:uid="{00000000-0002-0000-C501-000008000000}">
          <x14:formula1>
            <xm:f>Enumerations!$A$1446:$C$1446</xm:f>
          </x14:formula1>
          <xm:sqref>D13</xm:sqref>
        </x14:dataValidation>
        <x14:dataValidation type="list" allowBlank="1" showErrorMessage="1" errorTitle="Error" error="Data is of incorrect type!" xr:uid="{00000000-0002-0000-C501-000009000000}">
          <x14:formula1>
            <xm:f>Enumerations!$A$1447:$E$1447</xm:f>
          </x14:formula1>
          <xm:sqref>D14</xm:sqref>
        </x14:dataValidation>
        <x14:dataValidation type="list" allowBlank="1" showErrorMessage="1" errorTitle="Error" error="Data is of incorrect type!" xr:uid="{00000000-0002-0000-C501-00000A000000}">
          <x14:formula1>
            <xm:f>Enumerations!$A$1448:$D$1448</xm:f>
          </x14:formula1>
          <xm:sqref>D15</xm:sqref>
        </x14:dataValidation>
      </x14:dataValidations>
    </ext>
  </extLst>
</worksheet>
</file>

<file path=xl/worksheets/sheet45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601-000000000000}">
  <sheetPr codeName="Sheet455">
    <pageSetUpPr autoPageBreaks="0"/>
  </sheetPr>
  <dimension ref="A1:M102"/>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3" width="15" customWidth="1"/>
  </cols>
  <sheetData>
    <row r="1" spans="1:13" ht="12" customHeight="1" x14ac:dyDescent="0.35">
      <c r="A1" s="1" t="s">
        <v>9250</v>
      </c>
    </row>
    <row r="3" spans="1:13" ht="11" customHeight="1" x14ac:dyDescent="0.35">
      <c r="F3" s="3" t="s">
        <v>1380</v>
      </c>
      <c r="G3" s="3" t="s">
        <v>1381</v>
      </c>
      <c r="H3" s="3" t="s">
        <v>9251</v>
      </c>
      <c r="I3" s="33" t="s">
        <v>14</v>
      </c>
      <c r="J3" s="33" t="s">
        <v>492</v>
      </c>
      <c r="K3" s="33" t="s">
        <v>485</v>
      </c>
      <c r="L3" s="33" t="s">
        <v>1475</v>
      </c>
      <c r="M3" s="33" t="s">
        <v>1476</v>
      </c>
    </row>
    <row r="4" spans="1:13" ht="11" customHeight="1" x14ac:dyDescent="0.35">
      <c r="F4" s="4" t="s">
        <v>515</v>
      </c>
      <c r="G4" s="4" t="s">
        <v>1332</v>
      </c>
      <c r="H4" s="4" t="s">
        <v>9252</v>
      </c>
      <c r="I4" s="34"/>
      <c r="J4" s="34"/>
      <c r="K4" s="34"/>
      <c r="L4" s="34"/>
      <c r="M4" s="34"/>
    </row>
    <row r="5" spans="1:13" ht="11" customHeight="1" x14ac:dyDescent="0.35">
      <c r="A5" s="37" t="s">
        <v>1382</v>
      </c>
      <c r="B5" s="37" t="s">
        <v>1383</v>
      </c>
      <c r="C5" s="36"/>
      <c r="D5" s="36"/>
      <c r="E5" s="4" t="s">
        <v>518</v>
      </c>
      <c r="F5" s="12"/>
      <c r="G5" s="6"/>
      <c r="H5" s="12"/>
      <c r="I5" s="5" t="s">
        <v>1477</v>
      </c>
      <c r="J5" s="8"/>
      <c r="K5" s="8"/>
      <c r="L5" s="8"/>
      <c r="M5" s="8"/>
    </row>
    <row r="6" spans="1:13" ht="11" customHeight="1" x14ac:dyDescent="0.35">
      <c r="A6" s="36"/>
      <c r="B6" s="37" t="s">
        <v>1384</v>
      </c>
      <c r="C6" s="36"/>
      <c r="D6" s="36"/>
      <c r="E6" s="4" t="s">
        <v>520</v>
      </c>
      <c r="F6" s="12"/>
      <c r="G6" s="6"/>
      <c r="H6" s="12"/>
      <c r="I6" s="5" t="s">
        <v>1478</v>
      </c>
      <c r="J6" s="8"/>
      <c r="K6" s="8"/>
      <c r="L6" s="8"/>
      <c r="M6" s="8"/>
    </row>
    <row r="7" spans="1:13" ht="11" customHeight="1" x14ac:dyDescent="0.35">
      <c r="A7" s="36"/>
      <c r="B7" s="37" t="s">
        <v>1385</v>
      </c>
      <c r="C7" s="36"/>
      <c r="D7" s="36"/>
      <c r="E7" s="4" t="s">
        <v>522</v>
      </c>
      <c r="F7" s="6"/>
      <c r="G7" s="6"/>
      <c r="H7" s="6"/>
      <c r="I7" s="5" t="s">
        <v>1479</v>
      </c>
      <c r="J7" s="8"/>
      <c r="K7" s="8"/>
      <c r="L7" s="8"/>
      <c r="M7" s="8"/>
    </row>
    <row r="8" spans="1:13" ht="11" customHeight="1" x14ac:dyDescent="0.35">
      <c r="A8" s="36"/>
      <c r="B8" s="37" t="s">
        <v>1386</v>
      </c>
      <c r="C8" s="36"/>
      <c r="D8" s="36"/>
      <c r="E8" s="4" t="s">
        <v>524</v>
      </c>
      <c r="F8" s="6"/>
      <c r="G8" s="6"/>
      <c r="H8" s="6"/>
      <c r="I8" s="5" t="s">
        <v>1480</v>
      </c>
      <c r="J8" s="8"/>
      <c r="K8" s="8"/>
      <c r="L8" s="8"/>
      <c r="M8" s="8"/>
    </row>
    <row r="9" spans="1:13" ht="11" customHeight="1" x14ac:dyDescent="0.35">
      <c r="A9" s="36"/>
      <c r="B9" s="37" t="s">
        <v>1387</v>
      </c>
      <c r="C9" s="36"/>
      <c r="D9" s="36"/>
      <c r="E9" s="4" t="s">
        <v>885</v>
      </c>
      <c r="F9" s="6"/>
      <c r="G9" s="6"/>
      <c r="H9" s="6"/>
      <c r="I9" s="5" t="s">
        <v>1481</v>
      </c>
      <c r="J9" s="8"/>
      <c r="K9" s="8"/>
      <c r="L9" s="8"/>
      <c r="M9" s="8"/>
    </row>
    <row r="10" spans="1:13" ht="11" customHeight="1" x14ac:dyDescent="0.35">
      <c r="A10" s="36"/>
      <c r="B10" s="37" t="s">
        <v>1388</v>
      </c>
      <c r="C10" s="36"/>
      <c r="D10" s="36"/>
      <c r="E10" s="4" t="s">
        <v>526</v>
      </c>
      <c r="F10" s="6"/>
      <c r="G10" s="6"/>
      <c r="H10" s="6"/>
      <c r="I10" s="5" t="s">
        <v>1482</v>
      </c>
      <c r="J10" s="8"/>
      <c r="K10" s="8"/>
      <c r="L10" s="8"/>
      <c r="M10" s="8"/>
    </row>
    <row r="11" spans="1:13" ht="11" customHeight="1" x14ac:dyDescent="0.35">
      <c r="A11" s="36"/>
      <c r="B11" s="38" t="s">
        <v>1389</v>
      </c>
      <c r="C11" s="39"/>
      <c r="D11" s="39"/>
      <c r="E11" s="4" t="s">
        <v>954</v>
      </c>
      <c r="F11" s="6"/>
      <c r="G11" s="6"/>
      <c r="H11" s="6"/>
      <c r="I11" s="5" t="s">
        <v>1510</v>
      </c>
      <c r="J11" s="5" t="s">
        <v>496</v>
      </c>
      <c r="K11" s="8"/>
      <c r="L11" s="8"/>
      <c r="M11" s="8"/>
    </row>
    <row r="12" spans="1:13" ht="11" customHeight="1" x14ac:dyDescent="0.35">
      <c r="A12" s="36"/>
      <c r="B12" s="36"/>
      <c r="C12" s="37" t="s">
        <v>1390</v>
      </c>
      <c r="D12" s="36"/>
      <c r="E12" s="4" t="s">
        <v>956</v>
      </c>
      <c r="F12" s="6"/>
      <c r="G12" s="6"/>
      <c r="H12" s="6"/>
      <c r="I12" s="5" t="s">
        <v>1511</v>
      </c>
      <c r="J12" s="5" t="s">
        <v>496</v>
      </c>
      <c r="K12" s="8"/>
      <c r="L12" s="8"/>
      <c r="M12" s="8"/>
    </row>
    <row r="13" spans="1:13" ht="11" customHeight="1" x14ac:dyDescent="0.35">
      <c r="A13" s="36"/>
      <c r="B13" s="36"/>
      <c r="C13" s="37" t="s">
        <v>1391</v>
      </c>
      <c r="D13" s="36"/>
      <c r="E13" s="4" t="s">
        <v>960</v>
      </c>
      <c r="F13" s="6"/>
      <c r="G13" s="6"/>
      <c r="H13" s="6"/>
      <c r="I13" s="5" t="s">
        <v>1512</v>
      </c>
      <c r="J13" s="5" t="s">
        <v>496</v>
      </c>
      <c r="K13" s="8"/>
      <c r="L13" s="8"/>
      <c r="M13" s="8"/>
    </row>
    <row r="14" spans="1:13" ht="11" customHeight="1" x14ac:dyDescent="0.35">
      <c r="A14" s="36"/>
      <c r="B14" s="36"/>
      <c r="C14" s="38" t="s">
        <v>1392</v>
      </c>
      <c r="D14" s="10"/>
      <c r="E14" s="4" t="s">
        <v>528</v>
      </c>
      <c r="F14" s="6"/>
      <c r="G14" s="6"/>
      <c r="H14" s="6"/>
      <c r="I14" s="5" t="s">
        <v>1513</v>
      </c>
      <c r="J14" s="5" t="s">
        <v>496</v>
      </c>
      <c r="K14" s="8"/>
      <c r="L14" s="8"/>
      <c r="M14" s="8"/>
    </row>
    <row r="15" spans="1:13" ht="11" customHeight="1" x14ac:dyDescent="0.35">
      <c r="A15" s="36"/>
      <c r="B15" s="36"/>
      <c r="C15" s="36"/>
      <c r="D15" s="7" t="s">
        <v>1393</v>
      </c>
      <c r="E15" s="4" t="s">
        <v>536</v>
      </c>
      <c r="F15" s="6"/>
      <c r="G15" s="6"/>
      <c r="H15" s="6"/>
      <c r="I15" s="5" t="s">
        <v>1514</v>
      </c>
      <c r="J15" s="5" t="s">
        <v>496</v>
      </c>
      <c r="K15" s="8"/>
      <c r="L15" s="8"/>
      <c r="M15" s="8"/>
    </row>
    <row r="16" spans="1:13" ht="11" customHeight="1" x14ac:dyDescent="0.35">
      <c r="A16" s="36"/>
      <c r="B16" s="36"/>
      <c r="C16" s="36"/>
      <c r="D16" s="7" t="s">
        <v>1394</v>
      </c>
      <c r="E16" s="4" t="s">
        <v>794</v>
      </c>
      <c r="F16" s="6"/>
      <c r="G16" s="6"/>
      <c r="H16" s="6"/>
      <c r="I16" s="5" t="s">
        <v>1515</v>
      </c>
      <c r="J16" s="5" t="s">
        <v>496</v>
      </c>
      <c r="K16" s="8"/>
      <c r="L16" s="8"/>
      <c r="M16" s="8"/>
    </row>
    <row r="17" spans="1:13" ht="11" customHeight="1" x14ac:dyDescent="0.35">
      <c r="A17" s="36"/>
      <c r="B17" s="36"/>
      <c r="C17" s="38" t="s">
        <v>1395</v>
      </c>
      <c r="D17" s="10"/>
      <c r="E17" s="4" t="s">
        <v>965</v>
      </c>
      <c r="F17" s="6"/>
      <c r="G17" s="6"/>
      <c r="H17" s="6"/>
      <c r="I17" s="5" t="s">
        <v>1516</v>
      </c>
      <c r="J17" s="5" t="s">
        <v>496</v>
      </c>
      <c r="K17" s="8"/>
      <c r="L17" s="8"/>
      <c r="M17" s="8"/>
    </row>
    <row r="18" spans="1:13" ht="11" customHeight="1" x14ac:dyDescent="0.35">
      <c r="A18" s="36"/>
      <c r="B18" s="36"/>
      <c r="C18" s="36"/>
      <c r="D18" s="7" t="s">
        <v>1396</v>
      </c>
      <c r="E18" s="4" t="s">
        <v>538</v>
      </c>
      <c r="F18" s="6"/>
      <c r="G18" s="6"/>
      <c r="H18" s="6"/>
      <c r="I18" s="5" t="s">
        <v>1517</v>
      </c>
      <c r="J18" s="5" t="s">
        <v>496</v>
      </c>
      <c r="K18" s="8"/>
      <c r="L18" s="8"/>
      <c r="M18" s="8"/>
    </row>
    <row r="19" spans="1:13" ht="11" customHeight="1" x14ac:dyDescent="0.35">
      <c r="A19" s="36"/>
      <c r="B19" s="36"/>
      <c r="C19" s="36"/>
      <c r="D19" s="7" t="s">
        <v>1397</v>
      </c>
      <c r="E19" s="4" t="s">
        <v>540</v>
      </c>
      <c r="F19" s="6"/>
      <c r="G19" s="6"/>
      <c r="H19" s="6"/>
      <c r="I19" s="5" t="s">
        <v>1518</v>
      </c>
      <c r="J19" s="5" t="s">
        <v>496</v>
      </c>
      <c r="K19" s="8"/>
      <c r="L19" s="8"/>
      <c r="M19" s="8"/>
    </row>
    <row r="20" spans="1:13" ht="11" customHeight="1" x14ac:dyDescent="0.35">
      <c r="A20" s="36"/>
      <c r="B20" s="36"/>
      <c r="C20" s="36"/>
      <c r="D20" s="7" t="s">
        <v>1398</v>
      </c>
      <c r="E20" s="4" t="s">
        <v>544</v>
      </c>
      <c r="F20" s="6"/>
      <c r="G20" s="6"/>
      <c r="H20" s="6"/>
      <c r="I20" s="5" t="s">
        <v>1519</v>
      </c>
      <c r="J20" s="5" t="s">
        <v>496</v>
      </c>
      <c r="K20" s="8"/>
      <c r="L20" s="8"/>
      <c r="M20" s="8"/>
    </row>
    <row r="21" spans="1:13" ht="11" customHeight="1" x14ac:dyDescent="0.35">
      <c r="A21" s="36"/>
      <c r="B21" s="36"/>
      <c r="C21" s="36"/>
      <c r="D21" s="7" t="s">
        <v>1399</v>
      </c>
      <c r="E21" s="4" t="s">
        <v>546</v>
      </c>
      <c r="F21" s="6"/>
      <c r="G21" s="6"/>
      <c r="H21" s="6"/>
      <c r="I21" s="5" t="s">
        <v>1520</v>
      </c>
      <c r="J21" s="5" t="s">
        <v>496</v>
      </c>
      <c r="K21" s="8"/>
      <c r="L21" s="8"/>
      <c r="M21" s="8"/>
    </row>
    <row r="22" spans="1:13" ht="11" customHeight="1" x14ac:dyDescent="0.35">
      <c r="A22" s="36"/>
      <c r="B22" s="36"/>
      <c r="C22" s="37" t="s">
        <v>1400</v>
      </c>
      <c r="D22" s="36"/>
      <c r="E22" s="4" t="s">
        <v>970</v>
      </c>
      <c r="F22" s="6"/>
      <c r="G22" s="6"/>
      <c r="H22" s="6"/>
      <c r="I22" s="5" t="s">
        <v>1521</v>
      </c>
      <c r="J22" s="5" t="s">
        <v>496</v>
      </c>
      <c r="K22" s="8"/>
      <c r="L22" s="8"/>
      <c r="M22" s="8"/>
    </row>
    <row r="23" spans="1:13" ht="11" customHeight="1" x14ac:dyDescent="0.35">
      <c r="A23" s="36"/>
      <c r="B23" s="36"/>
      <c r="C23" s="37" t="s">
        <v>1401</v>
      </c>
      <c r="D23" s="36"/>
      <c r="E23" s="4" t="s">
        <v>548</v>
      </c>
      <c r="F23" s="6"/>
      <c r="G23" s="6"/>
      <c r="H23" s="6"/>
      <c r="I23" s="5" t="s">
        <v>1522</v>
      </c>
      <c r="J23" s="5" t="s">
        <v>496</v>
      </c>
      <c r="K23" s="8"/>
      <c r="L23" s="8"/>
      <c r="M23" s="8"/>
    </row>
    <row r="24" spans="1:13" ht="11" customHeight="1" x14ac:dyDescent="0.35">
      <c r="A24" s="36"/>
      <c r="B24" s="36"/>
      <c r="C24" s="37" t="s">
        <v>1402</v>
      </c>
      <c r="D24" s="36"/>
      <c r="E24" s="4" t="s">
        <v>550</v>
      </c>
      <c r="F24" s="6"/>
      <c r="G24" s="6"/>
      <c r="H24" s="6"/>
      <c r="I24" s="5" t="s">
        <v>1523</v>
      </c>
      <c r="J24" s="5" t="s">
        <v>496</v>
      </c>
      <c r="K24" s="8"/>
      <c r="L24" s="8"/>
      <c r="M24" s="8"/>
    </row>
    <row r="25" spans="1:13" ht="11" customHeight="1" x14ac:dyDescent="0.35">
      <c r="A25" s="36"/>
      <c r="B25" s="36"/>
      <c r="C25" s="37" t="s">
        <v>1403</v>
      </c>
      <c r="D25" s="36"/>
      <c r="E25" s="4" t="s">
        <v>552</v>
      </c>
      <c r="F25" s="6"/>
      <c r="G25" s="6"/>
      <c r="H25" s="6"/>
      <c r="I25" s="5" t="s">
        <v>1524</v>
      </c>
      <c r="J25" s="5" t="s">
        <v>496</v>
      </c>
      <c r="K25" s="8"/>
      <c r="L25" s="8"/>
      <c r="M25" s="8"/>
    </row>
    <row r="26" spans="1:13" ht="11" customHeight="1" x14ac:dyDescent="0.35">
      <c r="A26" s="36"/>
      <c r="B26" s="37" t="s">
        <v>1404</v>
      </c>
      <c r="C26" s="36"/>
      <c r="D26" s="36"/>
      <c r="E26" s="4" t="s">
        <v>554</v>
      </c>
      <c r="F26" s="6"/>
      <c r="G26" s="6"/>
      <c r="H26" s="6"/>
      <c r="I26" s="5" t="s">
        <v>1510</v>
      </c>
      <c r="J26" s="5" t="s">
        <v>497</v>
      </c>
      <c r="K26" s="8"/>
      <c r="L26" s="8"/>
      <c r="M26" s="8"/>
    </row>
    <row r="27" spans="1:13" ht="11" customHeight="1" x14ac:dyDescent="0.35">
      <c r="A27" s="36"/>
      <c r="B27" s="38" t="s">
        <v>1405</v>
      </c>
      <c r="C27" s="39"/>
      <c r="D27" s="39"/>
      <c r="E27" s="4" t="s">
        <v>556</v>
      </c>
      <c r="F27" s="6"/>
      <c r="G27" s="6"/>
      <c r="H27" s="6"/>
      <c r="I27" s="5" t="s">
        <v>1525</v>
      </c>
      <c r="J27" s="5" t="s">
        <v>496</v>
      </c>
      <c r="K27" s="8"/>
      <c r="L27" s="8"/>
      <c r="M27" s="8"/>
    </row>
    <row r="28" spans="1:13" ht="11" customHeight="1" x14ac:dyDescent="0.35">
      <c r="A28" s="36"/>
      <c r="B28" s="36"/>
      <c r="C28" s="37" t="s">
        <v>1406</v>
      </c>
      <c r="D28" s="36"/>
      <c r="E28" s="4" t="s">
        <v>558</v>
      </c>
      <c r="F28" s="6"/>
      <c r="G28" s="6"/>
      <c r="H28" s="6"/>
      <c r="I28" s="5" t="s">
        <v>1526</v>
      </c>
      <c r="J28" s="5" t="s">
        <v>496</v>
      </c>
      <c r="K28" s="8"/>
      <c r="L28" s="8"/>
      <c r="M28" s="8"/>
    </row>
    <row r="29" spans="1:13" ht="11" customHeight="1" x14ac:dyDescent="0.35">
      <c r="A29" s="36"/>
      <c r="B29" s="36"/>
      <c r="C29" s="37" t="s">
        <v>1407</v>
      </c>
      <c r="D29" s="36"/>
      <c r="E29" s="4" t="s">
        <v>560</v>
      </c>
      <c r="F29" s="6"/>
      <c r="G29" s="6"/>
      <c r="H29" s="6"/>
      <c r="I29" s="5" t="s">
        <v>1527</v>
      </c>
      <c r="J29" s="5" t="s">
        <v>496</v>
      </c>
      <c r="K29" s="8"/>
      <c r="L29" s="8"/>
      <c r="M29" s="8"/>
    </row>
    <row r="30" spans="1:13" ht="11" customHeight="1" x14ac:dyDescent="0.35">
      <c r="A30" s="36"/>
      <c r="B30" s="36"/>
      <c r="C30" s="37" t="s">
        <v>1408</v>
      </c>
      <c r="D30" s="36"/>
      <c r="E30" s="4" t="s">
        <v>986</v>
      </c>
      <c r="F30" s="6"/>
      <c r="G30" s="6"/>
      <c r="H30" s="6"/>
      <c r="I30" s="5" t="s">
        <v>1528</v>
      </c>
      <c r="J30" s="5" t="s">
        <v>496</v>
      </c>
      <c r="K30" s="8"/>
      <c r="L30" s="8"/>
      <c r="M30" s="8"/>
    </row>
    <row r="31" spans="1:13" ht="11" customHeight="1" x14ac:dyDescent="0.35">
      <c r="A31" s="36"/>
      <c r="B31" s="38" t="s">
        <v>1409</v>
      </c>
      <c r="C31" s="39"/>
      <c r="D31" s="39"/>
      <c r="E31" s="4" t="s">
        <v>988</v>
      </c>
      <c r="F31" s="6"/>
      <c r="G31" s="6"/>
      <c r="H31" s="6"/>
      <c r="I31" s="5" t="s">
        <v>1483</v>
      </c>
      <c r="J31" s="8"/>
      <c r="K31" s="8"/>
      <c r="L31" s="8"/>
      <c r="M31" s="8"/>
    </row>
    <row r="32" spans="1:13" ht="11" customHeight="1" x14ac:dyDescent="0.35">
      <c r="A32" s="36"/>
      <c r="B32" s="36"/>
      <c r="C32" s="38" t="s">
        <v>1410</v>
      </c>
      <c r="D32" s="10"/>
      <c r="E32" s="4" t="s">
        <v>566</v>
      </c>
      <c r="F32" s="6"/>
      <c r="G32" s="6"/>
      <c r="H32" s="12"/>
      <c r="I32" s="5" t="s">
        <v>1483</v>
      </c>
      <c r="J32" s="5" t="s">
        <v>1529</v>
      </c>
      <c r="K32" s="8"/>
      <c r="L32" s="8"/>
      <c r="M32" s="8"/>
    </row>
    <row r="33" spans="1:13" ht="11" customHeight="1" x14ac:dyDescent="0.35">
      <c r="A33" s="36"/>
      <c r="B33" s="36"/>
      <c r="C33" s="36"/>
      <c r="D33" s="7" t="s">
        <v>1411</v>
      </c>
      <c r="E33" s="4" t="s">
        <v>568</v>
      </c>
      <c r="F33" s="6"/>
      <c r="G33" s="6"/>
      <c r="H33" s="12"/>
      <c r="I33" s="5" t="s">
        <v>1483</v>
      </c>
      <c r="J33" s="5" t="s">
        <v>1530</v>
      </c>
      <c r="K33" s="8"/>
      <c r="L33" s="8"/>
      <c r="M33" s="8"/>
    </row>
    <row r="34" spans="1:13" ht="11" customHeight="1" x14ac:dyDescent="0.35">
      <c r="A34" s="36"/>
      <c r="B34" s="36"/>
      <c r="C34" s="36"/>
      <c r="D34" s="7" t="s">
        <v>1412</v>
      </c>
      <c r="E34" s="4" t="s">
        <v>570</v>
      </c>
      <c r="F34" s="6"/>
      <c r="G34" s="6"/>
      <c r="H34" s="12"/>
      <c r="I34" s="5" t="s">
        <v>1483</v>
      </c>
      <c r="J34" s="5" t="s">
        <v>1531</v>
      </c>
      <c r="K34" s="8"/>
      <c r="L34" s="8"/>
      <c r="M34" s="8"/>
    </row>
    <row r="35" spans="1:13" ht="11" customHeight="1" x14ac:dyDescent="0.35">
      <c r="A35" s="36"/>
      <c r="B35" s="36"/>
      <c r="C35" s="38" t="s">
        <v>1413</v>
      </c>
      <c r="D35" s="10"/>
      <c r="E35" s="4" t="s">
        <v>572</v>
      </c>
      <c r="F35" s="6"/>
      <c r="G35" s="6"/>
      <c r="H35" s="12"/>
      <c r="I35" s="5" t="s">
        <v>1483</v>
      </c>
      <c r="J35" s="5" t="s">
        <v>1532</v>
      </c>
      <c r="K35" s="8"/>
      <c r="L35" s="8"/>
      <c r="M35" s="8"/>
    </row>
    <row r="36" spans="1:13" ht="11" customHeight="1" x14ac:dyDescent="0.35">
      <c r="A36" s="36"/>
      <c r="B36" s="36"/>
      <c r="C36" s="36"/>
      <c r="D36" s="7" t="s">
        <v>1414</v>
      </c>
      <c r="E36" s="4" t="s">
        <v>574</v>
      </c>
      <c r="F36" s="6"/>
      <c r="G36" s="6"/>
      <c r="H36" s="12"/>
      <c r="I36" s="5" t="s">
        <v>1483</v>
      </c>
      <c r="J36" s="5" t="s">
        <v>1533</v>
      </c>
      <c r="K36" s="8"/>
      <c r="L36" s="8"/>
      <c r="M36" s="8"/>
    </row>
    <row r="37" spans="1:13" ht="11" customHeight="1" x14ac:dyDescent="0.35">
      <c r="A37" s="36"/>
      <c r="B37" s="36"/>
      <c r="C37" s="36"/>
      <c r="D37" s="7" t="s">
        <v>1415</v>
      </c>
      <c r="E37" s="4" t="s">
        <v>576</v>
      </c>
      <c r="F37" s="6"/>
      <c r="G37" s="6"/>
      <c r="H37" s="12"/>
      <c r="I37" s="5" t="s">
        <v>1483</v>
      </c>
      <c r="J37" s="5" t="s">
        <v>1534</v>
      </c>
      <c r="K37" s="8"/>
      <c r="L37" s="8"/>
      <c r="M37" s="8"/>
    </row>
    <row r="38" spans="1:13" ht="11" customHeight="1" x14ac:dyDescent="0.35">
      <c r="A38" s="36"/>
      <c r="B38" s="36"/>
      <c r="C38" s="37" t="s">
        <v>1416</v>
      </c>
      <c r="D38" s="36"/>
      <c r="E38" s="4" t="s">
        <v>1417</v>
      </c>
      <c r="F38" s="6"/>
      <c r="G38" s="6"/>
      <c r="H38" s="12"/>
      <c r="I38" s="5" t="s">
        <v>1483</v>
      </c>
      <c r="J38" s="5" t="s">
        <v>497</v>
      </c>
      <c r="K38" s="8"/>
      <c r="L38" s="8"/>
      <c r="M38" s="8"/>
    </row>
    <row r="39" spans="1:13" ht="11" customHeight="1" x14ac:dyDescent="0.35">
      <c r="A39" s="36"/>
      <c r="B39" s="37" t="s">
        <v>1418</v>
      </c>
      <c r="C39" s="36"/>
      <c r="D39" s="36"/>
      <c r="E39" s="4" t="s">
        <v>1419</v>
      </c>
      <c r="F39" s="6"/>
      <c r="G39" s="6"/>
      <c r="H39" s="6"/>
      <c r="I39" s="5" t="s">
        <v>1535</v>
      </c>
      <c r="J39" s="8"/>
      <c r="K39" s="8"/>
      <c r="L39" s="5" t="s">
        <v>1536</v>
      </c>
      <c r="M39" s="8"/>
    </row>
    <row r="40" spans="1:13" ht="11" customHeight="1" x14ac:dyDescent="0.35">
      <c r="A40" s="36"/>
      <c r="B40" s="37" t="s">
        <v>1420</v>
      </c>
      <c r="C40" s="36"/>
      <c r="D40" s="36"/>
      <c r="E40" s="4" t="s">
        <v>1421</v>
      </c>
      <c r="F40" s="6"/>
      <c r="G40" s="6"/>
      <c r="H40" s="6"/>
      <c r="I40" s="5" t="s">
        <v>1484</v>
      </c>
      <c r="J40" s="8"/>
      <c r="K40" s="8"/>
      <c r="L40" s="8"/>
      <c r="M40" s="8"/>
    </row>
    <row r="41" spans="1:13" ht="11" customHeight="1" x14ac:dyDescent="0.35">
      <c r="A41" s="36"/>
      <c r="B41" s="37" t="s">
        <v>1422</v>
      </c>
      <c r="C41" s="36"/>
      <c r="D41" s="36"/>
      <c r="E41" s="4" t="s">
        <v>578</v>
      </c>
      <c r="F41" s="6"/>
      <c r="G41" s="6"/>
      <c r="H41" s="6"/>
      <c r="I41" s="5" t="s">
        <v>1485</v>
      </c>
      <c r="J41" s="8"/>
      <c r="K41" s="8"/>
      <c r="L41" s="8"/>
      <c r="M41" s="8"/>
    </row>
    <row r="42" spans="1:13" ht="11" customHeight="1" x14ac:dyDescent="0.35">
      <c r="A42" s="36"/>
      <c r="B42" s="37" t="s">
        <v>1423</v>
      </c>
      <c r="C42" s="36"/>
      <c r="D42" s="36"/>
      <c r="E42" s="4" t="s">
        <v>580</v>
      </c>
      <c r="F42" s="6"/>
      <c r="G42" s="6"/>
      <c r="H42" s="6"/>
      <c r="I42" s="5" t="s">
        <v>1486</v>
      </c>
      <c r="J42" s="8"/>
      <c r="K42" s="8"/>
      <c r="L42" s="8"/>
      <c r="M42" s="8"/>
    </row>
    <row r="43" spans="1:13" ht="11" customHeight="1" x14ac:dyDescent="0.35">
      <c r="A43" s="36"/>
      <c r="B43" s="37" t="s">
        <v>1424</v>
      </c>
      <c r="C43" s="36"/>
      <c r="D43" s="36"/>
      <c r="E43" s="4" t="s">
        <v>582</v>
      </c>
      <c r="F43" s="6"/>
      <c r="G43" s="6"/>
      <c r="H43" s="6"/>
      <c r="I43" s="5" t="s">
        <v>1487</v>
      </c>
      <c r="J43" s="8"/>
      <c r="K43" s="8"/>
      <c r="L43" s="8"/>
      <c r="M43" s="8"/>
    </row>
    <row r="44" spans="1:13" ht="11" customHeight="1" x14ac:dyDescent="0.35">
      <c r="A44" s="36"/>
      <c r="B44" s="37" t="s">
        <v>1425</v>
      </c>
      <c r="C44" s="36"/>
      <c r="D44" s="36"/>
      <c r="E44" s="4" t="s">
        <v>584</v>
      </c>
      <c r="F44" s="6"/>
      <c r="G44" s="6"/>
      <c r="H44" s="6"/>
      <c r="I44" s="5" t="s">
        <v>1488</v>
      </c>
      <c r="J44" s="8"/>
      <c r="K44" s="8"/>
      <c r="L44" s="8"/>
      <c r="M44" s="8"/>
    </row>
    <row r="45" spans="1:13" ht="11" customHeight="1" x14ac:dyDescent="0.35">
      <c r="A45" s="36"/>
      <c r="B45" s="37" t="s">
        <v>1426</v>
      </c>
      <c r="C45" s="36"/>
      <c r="D45" s="36"/>
      <c r="E45" s="4" t="s">
        <v>586</v>
      </c>
      <c r="F45" s="6"/>
      <c r="G45" s="6"/>
      <c r="H45" s="6"/>
      <c r="I45" s="5" t="s">
        <v>1489</v>
      </c>
      <c r="J45" s="8"/>
      <c r="K45" s="8"/>
      <c r="L45" s="8"/>
      <c r="M45" s="8"/>
    </row>
    <row r="46" spans="1:13" ht="11" customHeight="1" x14ac:dyDescent="0.35">
      <c r="A46" s="36"/>
      <c r="B46" s="37" t="s">
        <v>1427</v>
      </c>
      <c r="C46" s="36"/>
      <c r="D46" s="36"/>
      <c r="E46" s="4" t="s">
        <v>805</v>
      </c>
      <c r="F46" s="6"/>
      <c r="G46" s="6"/>
      <c r="H46" s="6"/>
      <c r="I46" s="5" t="s">
        <v>1490</v>
      </c>
      <c r="J46" s="8"/>
      <c r="K46" s="8"/>
      <c r="L46" s="8"/>
      <c r="M46" s="8"/>
    </row>
    <row r="47" spans="1:13" ht="11" customHeight="1" x14ac:dyDescent="0.35">
      <c r="A47" s="36"/>
      <c r="B47" s="37" t="s">
        <v>1428</v>
      </c>
      <c r="C47" s="36"/>
      <c r="D47" s="36"/>
      <c r="E47" s="4" t="s">
        <v>596</v>
      </c>
      <c r="F47" s="6"/>
      <c r="G47" s="6"/>
      <c r="H47" s="6"/>
      <c r="I47" s="5" t="s">
        <v>1491</v>
      </c>
      <c r="J47" s="8"/>
      <c r="K47" s="8"/>
      <c r="L47" s="8"/>
      <c r="M47" s="8"/>
    </row>
    <row r="48" spans="1:13" ht="11" customHeight="1" x14ac:dyDescent="0.35">
      <c r="A48" s="37" t="s">
        <v>1429</v>
      </c>
      <c r="B48" s="38" t="s">
        <v>1430</v>
      </c>
      <c r="C48" s="39"/>
      <c r="D48" s="39"/>
      <c r="E48" s="4" t="s">
        <v>598</v>
      </c>
      <c r="F48" s="6"/>
      <c r="G48" s="6"/>
      <c r="H48" s="6"/>
      <c r="I48" s="5" t="s">
        <v>1537</v>
      </c>
      <c r="J48" s="5" t="s">
        <v>1529</v>
      </c>
      <c r="K48" s="8"/>
      <c r="L48" s="8"/>
      <c r="M48" s="8"/>
    </row>
    <row r="49" spans="1:13" ht="11" customHeight="1" x14ac:dyDescent="0.35">
      <c r="A49" s="36"/>
      <c r="B49" s="36"/>
      <c r="C49" s="38" t="s">
        <v>1431</v>
      </c>
      <c r="D49" s="10"/>
      <c r="E49" s="4" t="s">
        <v>600</v>
      </c>
      <c r="F49" s="6"/>
      <c r="G49" s="6"/>
      <c r="H49" s="12"/>
      <c r="I49" s="5" t="s">
        <v>1537</v>
      </c>
      <c r="J49" s="5" t="s">
        <v>1530</v>
      </c>
      <c r="K49" s="8"/>
      <c r="L49" s="8"/>
      <c r="M49" s="8"/>
    </row>
    <row r="50" spans="1:13" ht="11" customHeight="1" x14ac:dyDescent="0.35">
      <c r="A50" s="36"/>
      <c r="B50" s="36"/>
      <c r="C50" s="36"/>
      <c r="D50" s="7" t="s">
        <v>1432</v>
      </c>
      <c r="E50" s="4" t="s">
        <v>602</v>
      </c>
      <c r="F50" s="6"/>
      <c r="G50" s="12"/>
      <c r="H50" s="12"/>
      <c r="I50" s="5" t="s">
        <v>1537</v>
      </c>
      <c r="J50" s="5" t="s">
        <v>1530</v>
      </c>
      <c r="K50" s="8"/>
      <c r="L50" s="8"/>
      <c r="M50" s="5" t="s">
        <v>1541</v>
      </c>
    </row>
    <row r="51" spans="1:13" ht="11" customHeight="1" x14ac:dyDescent="0.35">
      <c r="A51" s="36"/>
      <c r="B51" s="36"/>
      <c r="C51" s="36"/>
      <c r="D51" s="7" t="s">
        <v>1433</v>
      </c>
      <c r="E51" s="4" t="s">
        <v>604</v>
      </c>
      <c r="F51" s="6"/>
      <c r="G51" s="12"/>
      <c r="H51" s="12"/>
      <c r="I51" s="5" t="s">
        <v>1537</v>
      </c>
      <c r="J51" s="5" t="s">
        <v>1530</v>
      </c>
      <c r="K51" s="8"/>
      <c r="L51" s="8"/>
      <c r="M51" s="5" t="s">
        <v>1542</v>
      </c>
    </row>
    <row r="52" spans="1:13" ht="11" customHeight="1" x14ac:dyDescent="0.35">
      <c r="A52" s="36"/>
      <c r="B52" s="36"/>
      <c r="C52" s="36"/>
      <c r="D52" s="7" t="s">
        <v>1434</v>
      </c>
      <c r="E52" s="4" t="s">
        <v>606</v>
      </c>
      <c r="F52" s="6"/>
      <c r="G52" s="12"/>
      <c r="H52" s="12"/>
      <c r="I52" s="5" t="s">
        <v>1537</v>
      </c>
      <c r="J52" s="5" t="s">
        <v>1530</v>
      </c>
      <c r="K52" s="8"/>
      <c r="L52" s="8"/>
      <c r="M52" s="5" t="s">
        <v>1543</v>
      </c>
    </row>
    <row r="53" spans="1:13" ht="11" customHeight="1" x14ac:dyDescent="0.35">
      <c r="A53" s="36"/>
      <c r="B53" s="36"/>
      <c r="C53" s="38" t="s">
        <v>1435</v>
      </c>
      <c r="D53" s="10"/>
      <c r="E53" s="4" t="s">
        <v>608</v>
      </c>
      <c r="F53" s="6"/>
      <c r="G53" s="6"/>
      <c r="H53" s="12"/>
      <c r="I53" s="5" t="s">
        <v>1537</v>
      </c>
      <c r="J53" s="5" t="s">
        <v>1531</v>
      </c>
      <c r="K53" s="8"/>
      <c r="L53" s="8"/>
      <c r="M53" s="8"/>
    </row>
    <row r="54" spans="1:13" ht="11" customHeight="1" x14ac:dyDescent="0.35">
      <c r="A54" s="36"/>
      <c r="B54" s="36"/>
      <c r="C54" s="36"/>
      <c r="D54" s="7" t="s">
        <v>1432</v>
      </c>
      <c r="E54" s="4" t="s">
        <v>628</v>
      </c>
      <c r="F54" s="6"/>
      <c r="G54" s="12"/>
      <c r="H54" s="12"/>
      <c r="I54" s="5" t="s">
        <v>1537</v>
      </c>
      <c r="J54" s="5" t="s">
        <v>1531</v>
      </c>
      <c r="K54" s="8"/>
      <c r="L54" s="8"/>
      <c r="M54" s="5" t="s">
        <v>1541</v>
      </c>
    </row>
    <row r="55" spans="1:13" ht="11" customHeight="1" x14ac:dyDescent="0.35">
      <c r="A55" s="36"/>
      <c r="B55" s="36"/>
      <c r="C55" s="36"/>
      <c r="D55" s="7" t="s">
        <v>1433</v>
      </c>
      <c r="E55" s="4" t="s">
        <v>634</v>
      </c>
      <c r="F55" s="6"/>
      <c r="G55" s="12"/>
      <c r="H55" s="12"/>
      <c r="I55" s="5" t="s">
        <v>1537</v>
      </c>
      <c r="J55" s="5" t="s">
        <v>1531</v>
      </c>
      <c r="K55" s="8"/>
      <c r="L55" s="8"/>
      <c r="M55" s="5" t="s">
        <v>1542</v>
      </c>
    </row>
    <row r="56" spans="1:13" ht="11" customHeight="1" x14ac:dyDescent="0.35">
      <c r="A56" s="36"/>
      <c r="B56" s="36"/>
      <c r="C56" s="36"/>
      <c r="D56" s="7" t="s">
        <v>1434</v>
      </c>
      <c r="E56" s="4" t="s">
        <v>636</v>
      </c>
      <c r="F56" s="6"/>
      <c r="G56" s="12"/>
      <c r="H56" s="12"/>
      <c r="I56" s="5" t="s">
        <v>1537</v>
      </c>
      <c r="J56" s="5" t="s">
        <v>1531</v>
      </c>
      <c r="K56" s="8"/>
      <c r="L56" s="8"/>
      <c r="M56" s="5" t="s">
        <v>1543</v>
      </c>
    </row>
    <row r="57" spans="1:13" ht="11" customHeight="1" x14ac:dyDescent="0.35">
      <c r="A57" s="36"/>
      <c r="B57" s="38" t="s">
        <v>1436</v>
      </c>
      <c r="C57" s="39"/>
      <c r="D57" s="39"/>
      <c r="E57" s="4" t="s">
        <v>1437</v>
      </c>
      <c r="F57" s="6"/>
      <c r="G57" s="6"/>
      <c r="H57" s="6"/>
      <c r="I57" s="5" t="s">
        <v>1537</v>
      </c>
      <c r="J57" s="5" t="s">
        <v>1538</v>
      </c>
      <c r="K57" s="8"/>
      <c r="L57" s="8"/>
      <c r="M57" s="8"/>
    </row>
    <row r="58" spans="1:13" ht="11" customHeight="1" x14ac:dyDescent="0.35">
      <c r="A58" s="36"/>
      <c r="B58" s="36"/>
      <c r="C58" s="38" t="s">
        <v>1438</v>
      </c>
      <c r="D58" s="10"/>
      <c r="E58" s="4" t="s">
        <v>1439</v>
      </c>
      <c r="F58" s="6"/>
      <c r="G58" s="6"/>
      <c r="H58" s="12"/>
      <c r="I58" s="5" t="s">
        <v>1537</v>
      </c>
      <c r="J58" s="5" t="s">
        <v>1539</v>
      </c>
      <c r="K58" s="8"/>
      <c r="L58" s="8"/>
      <c r="M58" s="8"/>
    </row>
    <row r="59" spans="1:13" ht="11" customHeight="1" x14ac:dyDescent="0.35">
      <c r="A59" s="36"/>
      <c r="B59" s="36"/>
      <c r="C59" s="36"/>
      <c r="D59" s="7" t="s">
        <v>1432</v>
      </c>
      <c r="E59" s="4" t="s">
        <v>1440</v>
      </c>
      <c r="F59" s="6"/>
      <c r="G59" s="12"/>
      <c r="H59" s="12"/>
      <c r="I59" s="5" t="s">
        <v>1537</v>
      </c>
      <c r="J59" s="5" t="s">
        <v>1539</v>
      </c>
      <c r="K59" s="8"/>
      <c r="L59" s="8"/>
      <c r="M59" s="5" t="s">
        <v>1541</v>
      </c>
    </row>
    <row r="60" spans="1:13" ht="11" customHeight="1" x14ac:dyDescent="0.35">
      <c r="A60" s="36"/>
      <c r="B60" s="36"/>
      <c r="C60" s="36"/>
      <c r="D60" s="7" t="s">
        <v>1433</v>
      </c>
      <c r="E60" s="4" t="s">
        <v>1441</v>
      </c>
      <c r="F60" s="6"/>
      <c r="G60" s="12"/>
      <c r="H60" s="12"/>
      <c r="I60" s="5" t="s">
        <v>1537</v>
      </c>
      <c r="J60" s="5" t="s">
        <v>1539</v>
      </c>
      <c r="K60" s="8"/>
      <c r="L60" s="8"/>
      <c r="M60" s="5" t="s">
        <v>1542</v>
      </c>
    </row>
    <row r="61" spans="1:13" ht="11" customHeight="1" x14ac:dyDescent="0.35">
      <c r="A61" s="36"/>
      <c r="B61" s="36"/>
      <c r="C61" s="36"/>
      <c r="D61" s="7" t="s">
        <v>1434</v>
      </c>
      <c r="E61" s="4" t="s">
        <v>1442</v>
      </c>
      <c r="F61" s="6"/>
      <c r="G61" s="12"/>
      <c r="H61" s="12"/>
      <c r="I61" s="5" t="s">
        <v>1537</v>
      </c>
      <c r="J61" s="5" t="s">
        <v>1539</v>
      </c>
      <c r="K61" s="8"/>
      <c r="L61" s="8"/>
      <c r="M61" s="5" t="s">
        <v>1543</v>
      </c>
    </row>
    <row r="62" spans="1:13" ht="11" customHeight="1" x14ac:dyDescent="0.35">
      <c r="A62" s="36"/>
      <c r="B62" s="36"/>
      <c r="C62" s="38" t="s">
        <v>1443</v>
      </c>
      <c r="D62" s="10"/>
      <c r="E62" s="4" t="s">
        <v>1444</v>
      </c>
      <c r="F62" s="6"/>
      <c r="G62" s="6"/>
      <c r="H62" s="12"/>
      <c r="I62" s="5" t="s">
        <v>1537</v>
      </c>
      <c r="J62" s="5" t="s">
        <v>1540</v>
      </c>
      <c r="K62" s="8"/>
      <c r="L62" s="8"/>
      <c r="M62" s="8"/>
    </row>
    <row r="63" spans="1:13" ht="11" customHeight="1" x14ac:dyDescent="0.35">
      <c r="A63" s="36"/>
      <c r="B63" s="36"/>
      <c r="C63" s="36"/>
      <c r="D63" s="7" t="s">
        <v>1432</v>
      </c>
      <c r="E63" s="4" t="s">
        <v>638</v>
      </c>
      <c r="F63" s="6"/>
      <c r="G63" s="12"/>
      <c r="H63" s="12"/>
      <c r="I63" s="5" t="s">
        <v>1537</v>
      </c>
      <c r="J63" s="5" t="s">
        <v>1540</v>
      </c>
      <c r="K63" s="8"/>
      <c r="L63" s="8"/>
      <c r="M63" s="5" t="s">
        <v>1541</v>
      </c>
    </row>
    <row r="64" spans="1:13" ht="11" customHeight="1" x14ac:dyDescent="0.35">
      <c r="A64" s="36"/>
      <c r="B64" s="36"/>
      <c r="C64" s="36"/>
      <c r="D64" s="7" t="s">
        <v>1433</v>
      </c>
      <c r="E64" s="4" t="s">
        <v>640</v>
      </c>
      <c r="F64" s="6"/>
      <c r="G64" s="12"/>
      <c r="H64" s="12"/>
      <c r="I64" s="5" t="s">
        <v>1537</v>
      </c>
      <c r="J64" s="5" t="s">
        <v>1540</v>
      </c>
      <c r="K64" s="8"/>
      <c r="L64" s="8"/>
      <c r="M64" s="5" t="s">
        <v>1542</v>
      </c>
    </row>
    <row r="65" spans="1:13" ht="11" customHeight="1" x14ac:dyDescent="0.35">
      <c r="A65" s="36"/>
      <c r="B65" s="36"/>
      <c r="C65" s="36"/>
      <c r="D65" s="7" t="s">
        <v>1434</v>
      </c>
      <c r="E65" s="4" t="s">
        <v>642</v>
      </c>
      <c r="F65" s="6"/>
      <c r="G65" s="12"/>
      <c r="H65" s="12"/>
      <c r="I65" s="5" t="s">
        <v>1537</v>
      </c>
      <c r="J65" s="5" t="s">
        <v>1540</v>
      </c>
      <c r="K65" s="8"/>
      <c r="L65" s="8"/>
      <c r="M65" s="5" t="s">
        <v>1543</v>
      </c>
    </row>
    <row r="66" spans="1:13" ht="11" customHeight="1" x14ac:dyDescent="0.35">
      <c r="A66" s="36"/>
      <c r="B66" s="38" t="s">
        <v>1445</v>
      </c>
      <c r="C66" s="39"/>
      <c r="D66" s="39"/>
      <c r="E66" s="4" t="s">
        <v>644</v>
      </c>
      <c r="F66" s="6"/>
      <c r="G66" s="6"/>
      <c r="H66" s="6"/>
      <c r="I66" s="5" t="s">
        <v>1537</v>
      </c>
      <c r="J66" s="5" t="s">
        <v>497</v>
      </c>
      <c r="K66" s="8"/>
      <c r="L66" s="8"/>
      <c r="M66" s="8"/>
    </row>
    <row r="67" spans="1:13" ht="11" customHeight="1" x14ac:dyDescent="0.35">
      <c r="A67" s="36"/>
      <c r="B67" s="36"/>
      <c r="C67" s="37" t="s">
        <v>1432</v>
      </c>
      <c r="D67" s="36"/>
      <c r="E67" s="4" t="s">
        <v>823</v>
      </c>
      <c r="F67" s="6"/>
      <c r="G67" s="12"/>
      <c r="H67" s="12"/>
      <c r="I67" s="5" t="s">
        <v>1537</v>
      </c>
      <c r="J67" s="5" t="s">
        <v>497</v>
      </c>
      <c r="K67" s="8"/>
      <c r="L67" s="8"/>
      <c r="M67" s="5" t="s">
        <v>1541</v>
      </c>
    </row>
    <row r="68" spans="1:13" ht="11" customHeight="1" x14ac:dyDescent="0.35">
      <c r="A68" s="36"/>
      <c r="B68" s="36"/>
      <c r="C68" s="37" t="s">
        <v>1433</v>
      </c>
      <c r="D68" s="36"/>
      <c r="E68" s="4" t="s">
        <v>825</v>
      </c>
      <c r="F68" s="6"/>
      <c r="G68" s="12"/>
      <c r="H68" s="12"/>
      <c r="I68" s="5" t="s">
        <v>1537</v>
      </c>
      <c r="J68" s="5" t="s">
        <v>497</v>
      </c>
      <c r="K68" s="8"/>
      <c r="L68" s="8"/>
      <c r="M68" s="5" t="s">
        <v>1542</v>
      </c>
    </row>
    <row r="69" spans="1:13" ht="11" customHeight="1" x14ac:dyDescent="0.35">
      <c r="A69" s="36"/>
      <c r="B69" s="36"/>
      <c r="C69" s="37" t="s">
        <v>1434</v>
      </c>
      <c r="D69" s="36"/>
      <c r="E69" s="4" t="s">
        <v>827</v>
      </c>
      <c r="F69" s="6"/>
      <c r="G69" s="12"/>
      <c r="H69" s="12"/>
      <c r="I69" s="5" t="s">
        <v>1537</v>
      </c>
      <c r="J69" s="5" t="s">
        <v>497</v>
      </c>
      <c r="K69" s="8"/>
      <c r="L69" s="8"/>
      <c r="M69" s="5" t="s">
        <v>1543</v>
      </c>
    </row>
    <row r="70" spans="1:13" ht="11" customHeight="1" x14ac:dyDescent="0.35">
      <c r="A70" s="36"/>
      <c r="B70" s="37" t="s">
        <v>1446</v>
      </c>
      <c r="C70" s="36"/>
      <c r="D70" s="36"/>
      <c r="E70" s="4" t="s">
        <v>829</v>
      </c>
      <c r="F70" s="12"/>
      <c r="G70" s="6"/>
      <c r="H70" s="12"/>
      <c r="I70" s="5" t="s">
        <v>1492</v>
      </c>
      <c r="J70" s="8"/>
      <c r="K70" s="8"/>
      <c r="L70" s="8"/>
      <c r="M70" s="8"/>
    </row>
    <row r="71" spans="1:13" ht="11" customHeight="1" x14ac:dyDescent="0.35">
      <c r="A71" s="36"/>
      <c r="B71" s="37" t="s">
        <v>1447</v>
      </c>
      <c r="C71" s="36"/>
      <c r="D71" s="36"/>
      <c r="E71" s="4" t="s">
        <v>646</v>
      </c>
      <c r="F71" s="6"/>
      <c r="G71" s="6"/>
      <c r="H71" s="6"/>
      <c r="I71" s="5" t="s">
        <v>1493</v>
      </c>
      <c r="J71" s="8"/>
      <c r="K71" s="8"/>
      <c r="L71" s="8"/>
      <c r="M71" s="8"/>
    </row>
    <row r="72" spans="1:13" ht="11" customHeight="1" x14ac:dyDescent="0.35">
      <c r="A72" s="36"/>
      <c r="B72" s="37" t="s">
        <v>1448</v>
      </c>
      <c r="C72" s="36"/>
      <c r="D72" s="36"/>
      <c r="E72" s="4" t="s">
        <v>648</v>
      </c>
      <c r="F72" s="6"/>
      <c r="G72" s="6"/>
      <c r="H72" s="6"/>
      <c r="I72" s="5" t="s">
        <v>1494</v>
      </c>
      <c r="J72" s="8"/>
      <c r="K72" s="8"/>
      <c r="L72" s="8"/>
      <c r="M72" s="8"/>
    </row>
    <row r="73" spans="1:13" ht="11" customHeight="1" x14ac:dyDescent="0.35">
      <c r="A73" s="36"/>
      <c r="B73" s="37" t="s">
        <v>1449</v>
      </c>
      <c r="C73" s="36"/>
      <c r="D73" s="36"/>
      <c r="E73" s="4" t="s">
        <v>650</v>
      </c>
      <c r="F73" s="6"/>
      <c r="G73" s="6"/>
      <c r="H73" s="6"/>
      <c r="I73" s="5" t="s">
        <v>1495</v>
      </c>
      <c r="J73" s="8"/>
      <c r="K73" s="8"/>
      <c r="L73" s="8"/>
      <c r="M73" s="8"/>
    </row>
    <row r="74" spans="1:13" ht="11" customHeight="1" x14ac:dyDescent="0.35">
      <c r="A74" s="36"/>
      <c r="B74" s="37" t="s">
        <v>1450</v>
      </c>
      <c r="C74" s="36"/>
      <c r="D74" s="36"/>
      <c r="E74" s="4" t="s">
        <v>652</v>
      </c>
      <c r="F74" s="6"/>
      <c r="G74" s="6"/>
      <c r="H74" s="6"/>
      <c r="I74" s="5" t="s">
        <v>1496</v>
      </c>
      <c r="J74" s="8"/>
      <c r="K74" s="8"/>
      <c r="L74" s="8"/>
      <c r="M74" s="8"/>
    </row>
    <row r="75" spans="1:13" ht="11" customHeight="1" x14ac:dyDescent="0.35">
      <c r="A75" s="36"/>
      <c r="B75" s="37" t="s">
        <v>1451</v>
      </c>
      <c r="C75" s="36"/>
      <c r="D75" s="36"/>
      <c r="E75" s="4" t="s">
        <v>831</v>
      </c>
      <c r="F75" s="6"/>
      <c r="G75" s="6"/>
      <c r="H75" s="6"/>
      <c r="I75" s="5" t="s">
        <v>1497</v>
      </c>
      <c r="J75" s="8"/>
      <c r="K75" s="8"/>
      <c r="L75" s="8"/>
      <c r="M75" s="8"/>
    </row>
    <row r="76" spans="1:13" ht="11" customHeight="1" x14ac:dyDescent="0.35">
      <c r="A76" s="36"/>
      <c r="B76" s="37" t="s">
        <v>1401</v>
      </c>
      <c r="C76" s="36"/>
      <c r="D76" s="36"/>
      <c r="E76" s="4" t="s">
        <v>1452</v>
      </c>
      <c r="F76" s="6"/>
      <c r="G76" s="6"/>
      <c r="H76" s="6"/>
      <c r="I76" s="5" t="s">
        <v>1498</v>
      </c>
      <c r="J76" s="8"/>
      <c r="K76" s="8"/>
      <c r="L76" s="8"/>
      <c r="M76" s="8"/>
    </row>
    <row r="77" spans="1:13" ht="11" customHeight="1" x14ac:dyDescent="0.35">
      <c r="A77" s="36"/>
      <c r="B77" s="38" t="s">
        <v>1453</v>
      </c>
      <c r="C77" s="39"/>
      <c r="D77" s="39"/>
      <c r="E77" s="4" t="s">
        <v>1454</v>
      </c>
      <c r="F77" s="6"/>
      <c r="G77" s="6"/>
      <c r="H77" s="6"/>
      <c r="I77" s="5" t="s">
        <v>1499</v>
      </c>
      <c r="J77" s="8"/>
      <c r="K77" s="8"/>
      <c r="L77" s="8"/>
      <c r="M77" s="8"/>
    </row>
    <row r="78" spans="1:13" ht="11" customHeight="1" x14ac:dyDescent="0.35">
      <c r="A78" s="36"/>
      <c r="B78" s="36"/>
      <c r="C78" s="37" t="s">
        <v>9253</v>
      </c>
      <c r="D78" s="36"/>
      <c r="E78" s="4" t="s">
        <v>9254</v>
      </c>
      <c r="F78" s="6"/>
      <c r="G78" s="12"/>
      <c r="H78" s="6"/>
      <c r="I78" s="5" t="s">
        <v>1499</v>
      </c>
      <c r="J78" s="8"/>
      <c r="K78" s="5" t="s">
        <v>487</v>
      </c>
      <c r="L78" s="8"/>
      <c r="M78" s="8"/>
    </row>
    <row r="79" spans="1:13" ht="11" customHeight="1" x14ac:dyDescent="0.35">
      <c r="A79" s="36"/>
      <c r="B79" s="36"/>
      <c r="C79" s="37" t="s">
        <v>9255</v>
      </c>
      <c r="D79" s="36"/>
      <c r="E79" s="4" t="s">
        <v>9256</v>
      </c>
      <c r="F79" s="6"/>
      <c r="G79" s="12"/>
      <c r="H79" s="6"/>
      <c r="I79" s="5" t="s">
        <v>1499</v>
      </c>
      <c r="J79" s="8"/>
      <c r="K79" s="5" t="s">
        <v>489</v>
      </c>
      <c r="L79" s="8"/>
      <c r="M79" s="8"/>
    </row>
    <row r="80" spans="1:13" ht="11" customHeight="1" x14ac:dyDescent="0.35">
      <c r="A80" s="36"/>
      <c r="B80" s="36"/>
      <c r="C80" s="37" t="s">
        <v>9257</v>
      </c>
      <c r="D80" s="36"/>
      <c r="E80" s="4" t="s">
        <v>9258</v>
      </c>
      <c r="F80" s="6"/>
      <c r="G80" s="12"/>
      <c r="H80" s="6"/>
      <c r="I80" s="5" t="s">
        <v>1499</v>
      </c>
      <c r="J80" s="8"/>
      <c r="K80" s="5" t="s">
        <v>491</v>
      </c>
      <c r="L80" s="8"/>
      <c r="M80" s="8"/>
    </row>
    <row r="81" spans="1:13" ht="11" customHeight="1" x14ac:dyDescent="0.35">
      <c r="A81" s="36"/>
      <c r="B81" s="38" t="s">
        <v>1455</v>
      </c>
      <c r="C81" s="39"/>
      <c r="D81" s="39"/>
      <c r="E81" s="4" t="s">
        <v>1456</v>
      </c>
      <c r="F81" s="6"/>
      <c r="G81" s="6"/>
      <c r="H81" s="6"/>
      <c r="I81" s="5" t="s">
        <v>1500</v>
      </c>
      <c r="J81" s="8"/>
      <c r="K81" s="8"/>
      <c r="L81" s="8"/>
      <c r="M81" s="8"/>
    </row>
    <row r="82" spans="1:13" ht="11" customHeight="1" x14ac:dyDescent="0.35">
      <c r="A82" s="36"/>
      <c r="B82" s="36"/>
      <c r="C82" s="38" t="s">
        <v>9259</v>
      </c>
      <c r="D82" s="10"/>
      <c r="E82" s="4" t="s">
        <v>9260</v>
      </c>
      <c r="F82" s="6"/>
      <c r="G82" s="12"/>
      <c r="H82" s="6"/>
      <c r="I82" s="5" t="s">
        <v>9281</v>
      </c>
      <c r="J82" s="8"/>
      <c r="K82" s="8"/>
      <c r="L82" s="8"/>
      <c r="M82" s="8"/>
    </row>
    <row r="83" spans="1:13" ht="11" customHeight="1" x14ac:dyDescent="0.35">
      <c r="A83" s="36"/>
      <c r="B83" s="36"/>
      <c r="C83" s="36"/>
      <c r="D83" s="7" t="s">
        <v>9261</v>
      </c>
      <c r="E83" s="4" t="s">
        <v>9262</v>
      </c>
      <c r="F83" s="6"/>
      <c r="G83" s="12"/>
      <c r="H83" s="6"/>
      <c r="I83" s="5" t="s">
        <v>9281</v>
      </c>
      <c r="J83" s="8"/>
      <c r="K83" s="5" t="s">
        <v>487</v>
      </c>
      <c r="L83" s="8"/>
      <c r="M83" s="8"/>
    </row>
    <row r="84" spans="1:13" ht="11" customHeight="1" x14ac:dyDescent="0.35">
      <c r="A84" s="36"/>
      <c r="B84" s="36"/>
      <c r="C84" s="36"/>
      <c r="D84" s="7" t="s">
        <v>9263</v>
      </c>
      <c r="E84" s="4" t="s">
        <v>9264</v>
      </c>
      <c r="F84" s="6"/>
      <c r="G84" s="12"/>
      <c r="H84" s="6"/>
      <c r="I84" s="5" t="s">
        <v>9281</v>
      </c>
      <c r="J84" s="8"/>
      <c r="K84" s="5" t="s">
        <v>489</v>
      </c>
      <c r="L84" s="8"/>
      <c r="M84" s="8"/>
    </row>
    <row r="85" spans="1:13" ht="11" customHeight="1" x14ac:dyDescent="0.35">
      <c r="A85" s="36"/>
      <c r="B85" s="36"/>
      <c r="C85" s="36"/>
      <c r="D85" s="7" t="s">
        <v>9265</v>
      </c>
      <c r="E85" s="4" t="s">
        <v>9266</v>
      </c>
      <c r="F85" s="6"/>
      <c r="G85" s="12"/>
      <c r="H85" s="6"/>
      <c r="I85" s="5" t="s">
        <v>9281</v>
      </c>
      <c r="J85" s="8"/>
      <c r="K85" s="5" t="s">
        <v>491</v>
      </c>
      <c r="L85" s="8"/>
      <c r="M85" s="8"/>
    </row>
    <row r="86" spans="1:13" ht="11" customHeight="1" x14ac:dyDescent="0.35">
      <c r="A86" s="36"/>
      <c r="B86" s="36"/>
      <c r="C86" s="37" t="s">
        <v>9267</v>
      </c>
      <c r="D86" s="36"/>
      <c r="E86" s="4" t="s">
        <v>9268</v>
      </c>
      <c r="F86" s="6"/>
      <c r="G86" s="12"/>
      <c r="H86" s="6"/>
      <c r="I86" s="5" t="s">
        <v>9282</v>
      </c>
      <c r="J86" s="8"/>
      <c r="K86" s="8"/>
      <c r="L86" s="8"/>
      <c r="M86" s="8"/>
    </row>
    <row r="87" spans="1:13" ht="11" customHeight="1" x14ac:dyDescent="0.35">
      <c r="A87" s="36"/>
      <c r="B87" s="37" t="s">
        <v>1457</v>
      </c>
      <c r="C87" s="36"/>
      <c r="D87" s="36"/>
      <c r="E87" s="4" t="s">
        <v>1458</v>
      </c>
      <c r="F87" s="6"/>
      <c r="G87" s="6"/>
      <c r="H87" s="6"/>
      <c r="I87" s="5" t="s">
        <v>1501</v>
      </c>
      <c r="J87" s="8"/>
      <c r="K87" s="8"/>
      <c r="L87" s="8"/>
      <c r="M87" s="8"/>
    </row>
    <row r="88" spans="1:13" ht="11" customHeight="1" x14ac:dyDescent="0.35">
      <c r="A88" s="36"/>
      <c r="B88" s="37" t="s">
        <v>1459</v>
      </c>
      <c r="C88" s="36"/>
      <c r="D88" s="36"/>
      <c r="E88" s="4" t="s">
        <v>1460</v>
      </c>
      <c r="F88" s="6"/>
      <c r="G88" s="6"/>
      <c r="H88" s="6"/>
      <c r="I88" s="5" t="s">
        <v>1502</v>
      </c>
      <c r="J88" s="8"/>
      <c r="K88" s="8"/>
      <c r="L88" s="8"/>
      <c r="M88" s="8"/>
    </row>
    <row r="89" spans="1:13" ht="11" customHeight="1" x14ac:dyDescent="0.35">
      <c r="A89" s="36"/>
      <c r="B89" s="37" t="s">
        <v>1461</v>
      </c>
      <c r="C89" s="36"/>
      <c r="D89" s="36"/>
      <c r="E89" s="4" t="s">
        <v>1462</v>
      </c>
      <c r="F89" s="6"/>
      <c r="G89" s="6"/>
      <c r="H89" s="6"/>
      <c r="I89" s="5" t="s">
        <v>1503</v>
      </c>
      <c r="J89" s="8"/>
      <c r="K89" s="8"/>
      <c r="L89" s="8"/>
      <c r="M89" s="8"/>
    </row>
    <row r="90" spans="1:13" ht="11" customHeight="1" x14ac:dyDescent="0.35">
      <c r="A90" s="36"/>
      <c r="B90" s="38" t="s">
        <v>1463</v>
      </c>
      <c r="C90" s="39"/>
      <c r="D90" s="39"/>
      <c r="E90" s="4" t="s">
        <v>1464</v>
      </c>
      <c r="F90" s="6"/>
      <c r="G90" s="6"/>
      <c r="H90" s="6"/>
      <c r="I90" s="5" t="s">
        <v>1504</v>
      </c>
      <c r="J90" s="8"/>
      <c r="K90" s="8"/>
      <c r="L90" s="8"/>
      <c r="M90" s="8"/>
    </row>
    <row r="91" spans="1:13" ht="11" customHeight="1" x14ac:dyDescent="0.35">
      <c r="A91" s="36"/>
      <c r="B91" s="36"/>
      <c r="C91" s="37" t="s">
        <v>9269</v>
      </c>
      <c r="D91" s="36"/>
      <c r="E91" s="4" t="s">
        <v>9270</v>
      </c>
      <c r="F91" s="6"/>
      <c r="G91" s="12"/>
      <c r="H91" s="6"/>
      <c r="I91" s="5" t="s">
        <v>9283</v>
      </c>
      <c r="J91" s="8"/>
      <c r="K91" s="5" t="s">
        <v>487</v>
      </c>
      <c r="L91" s="8"/>
      <c r="M91" s="8"/>
    </row>
    <row r="92" spans="1:13" ht="11" customHeight="1" x14ac:dyDescent="0.35">
      <c r="A92" s="36"/>
      <c r="B92" s="36"/>
      <c r="C92" s="37" t="s">
        <v>9271</v>
      </c>
      <c r="D92" s="36"/>
      <c r="E92" s="4" t="s">
        <v>9272</v>
      </c>
      <c r="F92" s="6"/>
      <c r="G92" s="12"/>
      <c r="H92" s="6"/>
      <c r="I92" s="5" t="s">
        <v>9283</v>
      </c>
      <c r="J92" s="8"/>
      <c r="K92" s="5" t="s">
        <v>489</v>
      </c>
      <c r="L92" s="8"/>
      <c r="M92" s="8"/>
    </row>
    <row r="93" spans="1:13" ht="11" customHeight="1" x14ac:dyDescent="0.35">
      <c r="A93" s="36"/>
      <c r="B93" s="36"/>
      <c r="C93" s="37" t="s">
        <v>9273</v>
      </c>
      <c r="D93" s="36"/>
      <c r="E93" s="4" t="s">
        <v>9274</v>
      </c>
      <c r="F93" s="6"/>
      <c r="G93" s="12"/>
      <c r="H93" s="6"/>
      <c r="I93" s="5" t="s">
        <v>9283</v>
      </c>
      <c r="J93" s="8"/>
      <c r="K93" s="5" t="s">
        <v>491</v>
      </c>
      <c r="L93" s="8"/>
      <c r="M93" s="8"/>
    </row>
    <row r="94" spans="1:13" ht="11" customHeight="1" x14ac:dyDescent="0.35">
      <c r="A94" s="36"/>
      <c r="B94" s="36"/>
      <c r="C94" s="37" t="s">
        <v>9275</v>
      </c>
      <c r="D94" s="36"/>
      <c r="E94" s="4" t="s">
        <v>9276</v>
      </c>
      <c r="F94" s="6"/>
      <c r="G94" s="12"/>
      <c r="H94" s="6"/>
      <c r="I94" s="5" t="s">
        <v>9284</v>
      </c>
      <c r="J94" s="8"/>
      <c r="K94" s="5" t="s">
        <v>487</v>
      </c>
      <c r="L94" s="8"/>
      <c r="M94" s="8"/>
    </row>
    <row r="95" spans="1:13" ht="11" customHeight="1" x14ac:dyDescent="0.35">
      <c r="A95" s="36"/>
      <c r="B95" s="36"/>
      <c r="C95" s="37" t="s">
        <v>9277</v>
      </c>
      <c r="D95" s="36"/>
      <c r="E95" s="4" t="s">
        <v>9278</v>
      </c>
      <c r="F95" s="6"/>
      <c r="G95" s="12"/>
      <c r="H95" s="6"/>
      <c r="I95" s="5" t="s">
        <v>9284</v>
      </c>
      <c r="J95" s="8"/>
      <c r="K95" s="5" t="s">
        <v>489</v>
      </c>
      <c r="L95" s="8"/>
      <c r="M95" s="8"/>
    </row>
    <row r="96" spans="1:13" ht="11" customHeight="1" x14ac:dyDescent="0.35">
      <c r="A96" s="36"/>
      <c r="B96" s="36"/>
      <c r="C96" s="37" t="s">
        <v>9279</v>
      </c>
      <c r="D96" s="36"/>
      <c r="E96" s="4" t="s">
        <v>9280</v>
      </c>
      <c r="F96" s="6"/>
      <c r="G96" s="12"/>
      <c r="H96" s="6"/>
      <c r="I96" s="5" t="s">
        <v>9284</v>
      </c>
      <c r="J96" s="8"/>
      <c r="K96" s="5" t="s">
        <v>491</v>
      </c>
      <c r="L96" s="8"/>
      <c r="M96" s="8"/>
    </row>
    <row r="97" spans="1:13" ht="11" customHeight="1" x14ac:dyDescent="0.35">
      <c r="A97" s="36"/>
      <c r="B97" s="36"/>
      <c r="C97" s="37" t="s">
        <v>1465</v>
      </c>
      <c r="D97" s="36"/>
      <c r="E97" s="4" t="s">
        <v>1466</v>
      </c>
      <c r="F97" s="6"/>
      <c r="G97" s="6"/>
      <c r="H97" s="6"/>
      <c r="I97" s="5" t="s">
        <v>1505</v>
      </c>
      <c r="J97" s="8"/>
      <c r="K97" s="8"/>
      <c r="L97" s="8"/>
      <c r="M97" s="8"/>
    </row>
    <row r="98" spans="1:13" ht="11" customHeight="1" x14ac:dyDescent="0.35">
      <c r="A98" s="36"/>
      <c r="B98" s="36"/>
      <c r="C98" s="37" t="s">
        <v>1467</v>
      </c>
      <c r="D98" s="36"/>
      <c r="E98" s="4" t="s">
        <v>1468</v>
      </c>
      <c r="F98" s="6"/>
      <c r="G98" s="6"/>
      <c r="H98" s="6"/>
      <c r="I98" s="5" t="s">
        <v>1506</v>
      </c>
      <c r="J98" s="8"/>
      <c r="K98" s="8"/>
      <c r="L98" s="8"/>
      <c r="M98" s="8"/>
    </row>
    <row r="99" spans="1:13" ht="11" customHeight="1" x14ac:dyDescent="0.35">
      <c r="A99" s="36"/>
      <c r="B99" s="37" t="s">
        <v>1469</v>
      </c>
      <c r="C99" s="36"/>
      <c r="D99" s="36"/>
      <c r="E99" s="4" t="s">
        <v>1470</v>
      </c>
      <c r="F99" s="6"/>
      <c r="G99" s="6"/>
      <c r="H99" s="6"/>
      <c r="I99" s="5" t="s">
        <v>1507</v>
      </c>
      <c r="J99" s="8"/>
      <c r="K99" s="8"/>
      <c r="L99" s="8"/>
      <c r="M99" s="8"/>
    </row>
    <row r="100" spans="1:13" ht="11" customHeight="1" x14ac:dyDescent="0.35">
      <c r="A100" s="36"/>
      <c r="B100" s="37" t="s">
        <v>1471</v>
      </c>
      <c r="C100" s="36"/>
      <c r="D100" s="36"/>
      <c r="E100" s="4" t="s">
        <v>1472</v>
      </c>
      <c r="F100" s="6"/>
      <c r="G100" s="6"/>
      <c r="H100" s="6"/>
      <c r="I100" s="5" t="s">
        <v>1508</v>
      </c>
      <c r="J100" s="8"/>
      <c r="K100" s="8"/>
      <c r="L100" s="8"/>
      <c r="M100" s="8"/>
    </row>
    <row r="101" spans="1:13" ht="11" customHeight="1" x14ac:dyDescent="0.35">
      <c r="A101" s="37" t="s">
        <v>1473</v>
      </c>
      <c r="B101" s="36"/>
      <c r="C101" s="36"/>
      <c r="D101" s="36"/>
      <c r="E101" s="4" t="s">
        <v>1474</v>
      </c>
      <c r="F101" s="6"/>
      <c r="G101" s="6"/>
      <c r="H101" s="6"/>
      <c r="I101" s="5" t="s">
        <v>1509</v>
      </c>
      <c r="J101" s="8"/>
      <c r="K101" s="8"/>
      <c r="L101" s="8"/>
      <c r="M101" s="8"/>
    </row>
    <row r="102" spans="1:13" ht="11" customHeight="1" x14ac:dyDescent="0.35">
      <c r="E102" s="5" t="s">
        <v>493</v>
      </c>
      <c r="F102" s="5" t="s">
        <v>495</v>
      </c>
      <c r="G102" s="5" t="s">
        <v>1544</v>
      </c>
      <c r="H102" s="5" t="s">
        <v>9285</v>
      </c>
    </row>
  </sheetData>
  <mergeCells count="88">
    <mergeCell ref="A101:D101"/>
    <mergeCell ref="C24:D24"/>
    <mergeCell ref="B57:B65"/>
    <mergeCell ref="B11:B25"/>
    <mergeCell ref="C22:D22"/>
    <mergeCell ref="C82:C85"/>
    <mergeCell ref="C17:C21"/>
    <mergeCell ref="B99:D99"/>
    <mergeCell ref="B100:D100"/>
    <mergeCell ref="C79:D79"/>
    <mergeCell ref="C77:D77"/>
    <mergeCell ref="C80:D80"/>
    <mergeCell ref="C78:D78"/>
    <mergeCell ref="C58:C61"/>
    <mergeCell ref="C86:D86"/>
    <mergeCell ref="C81:D81"/>
    <mergeCell ref="C92:D92"/>
    <mergeCell ref="C91:D91"/>
    <mergeCell ref="C90:D90"/>
    <mergeCell ref="C98:D98"/>
    <mergeCell ref="B89:D89"/>
    <mergeCell ref="B90:B98"/>
    <mergeCell ref="C95:D95"/>
    <mergeCell ref="C96:D96"/>
    <mergeCell ref="C93:D93"/>
    <mergeCell ref="C94:D94"/>
    <mergeCell ref="M3:M4"/>
    <mergeCell ref="B9:D9"/>
    <mergeCell ref="B10:D10"/>
    <mergeCell ref="C28:D28"/>
    <mergeCell ref="C25:D25"/>
    <mergeCell ref="C27:D27"/>
    <mergeCell ref="B6:D6"/>
    <mergeCell ref="B7:D7"/>
    <mergeCell ref="I3:I4"/>
    <mergeCell ref="J3:J4"/>
    <mergeCell ref="B27:B30"/>
    <mergeCell ref="L3:L4"/>
    <mergeCell ref="C12:D12"/>
    <mergeCell ref="C11:D11"/>
    <mergeCell ref="C23:D23"/>
    <mergeCell ref="B87:D87"/>
    <mergeCell ref="C62:C65"/>
    <mergeCell ref="C67:D67"/>
    <mergeCell ref="C53:C56"/>
    <mergeCell ref="K3:K4"/>
    <mergeCell ref="B8:D8"/>
    <mergeCell ref="C49:C52"/>
    <mergeCell ref="C30:D30"/>
    <mergeCell ref="C29:D29"/>
    <mergeCell ref="C31:D31"/>
    <mergeCell ref="B45:D45"/>
    <mergeCell ref="B70:D70"/>
    <mergeCell ref="B71:D71"/>
    <mergeCell ref="B81:B86"/>
    <mergeCell ref="B31:B38"/>
    <mergeCell ref="C57:D57"/>
    <mergeCell ref="B5:D5"/>
    <mergeCell ref="B46:D46"/>
    <mergeCell ref="B42:D42"/>
    <mergeCell ref="B43:D43"/>
    <mergeCell ref="B40:D40"/>
    <mergeCell ref="B41:D41"/>
    <mergeCell ref="C13:D13"/>
    <mergeCell ref="C38:D38"/>
    <mergeCell ref="A5:A47"/>
    <mergeCell ref="B76:D76"/>
    <mergeCell ref="B75:D75"/>
    <mergeCell ref="B74:D74"/>
    <mergeCell ref="B66:B69"/>
    <mergeCell ref="B73:D73"/>
    <mergeCell ref="B72:D72"/>
    <mergeCell ref="C32:C34"/>
    <mergeCell ref="C48:D48"/>
    <mergeCell ref="A48:A100"/>
    <mergeCell ref="C97:D97"/>
    <mergeCell ref="C35:C37"/>
    <mergeCell ref="B39:D39"/>
    <mergeCell ref="B88:D88"/>
    <mergeCell ref="C69:D69"/>
    <mergeCell ref="B44:D44"/>
    <mergeCell ref="C66:D66"/>
    <mergeCell ref="B77:B80"/>
    <mergeCell ref="C68:D68"/>
    <mergeCell ref="C14:C16"/>
    <mergeCell ref="B26:D26"/>
    <mergeCell ref="B47:D47"/>
    <mergeCell ref="B48:B56"/>
  </mergeCells>
  <dataValidations count="1">
    <dataValidation type="custom" allowBlank="1" showErrorMessage="1" errorTitle="Error" error="Data is of incorrect type!" sqref="F5:H101" xr:uid="{00000000-0002-0000-C601-000000000000}">
      <formula1>ISNUMBER(F5)</formula1>
    </dataValidation>
  </dataValidations>
  <hyperlinks>
    <hyperlink ref="A1" location="'Table of Contents'!A1" display="SE.02.01.16.01 - Balance sheet" xr:uid="{00000000-0004-0000-C601-000000000000}"/>
  </hyperlinks>
  <pageMargins left="0.7" right="0.7" top="0.75" bottom="0.75" header="0.3" footer="0.3"/>
  <pageSetup firstPageNumber="0" orientation="portrait"/>
  <drawing r:id="rId1"/>
  <legacyDrawing r:id="rId2"/>
</worksheet>
</file>

<file path=xl/worksheets/sheet45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701-000000000000}">
  <sheetPr codeName="Sheet456">
    <pageSetUpPr autoPageBreaks="0"/>
  </sheetPr>
  <dimension ref="A1:L102"/>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2" width="15" customWidth="1"/>
  </cols>
  <sheetData>
    <row r="1" spans="1:12" ht="12" customHeight="1" x14ac:dyDescent="0.35">
      <c r="A1" s="1" t="s">
        <v>9286</v>
      </c>
    </row>
    <row r="3" spans="1:12" ht="11" customHeight="1" x14ac:dyDescent="0.35">
      <c r="F3" s="3" t="s">
        <v>1380</v>
      </c>
      <c r="G3" s="3" t="s">
        <v>9251</v>
      </c>
      <c r="H3" s="33" t="s">
        <v>14</v>
      </c>
      <c r="I3" s="33" t="s">
        <v>492</v>
      </c>
      <c r="J3" s="33" t="s">
        <v>485</v>
      </c>
      <c r="K3" s="33" t="s">
        <v>1475</v>
      </c>
      <c r="L3" s="33" t="s">
        <v>1476</v>
      </c>
    </row>
    <row r="4" spans="1:12" ht="11" customHeight="1" x14ac:dyDescent="0.35">
      <c r="F4" s="4" t="s">
        <v>515</v>
      </c>
      <c r="G4" s="4" t="s">
        <v>9252</v>
      </c>
      <c r="H4" s="34"/>
      <c r="I4" s="34"/>
      <c r="J4" s="34"/>
      <c r="K4" s="34"/>
      <c r="L4" s="34"/>
    </row>
    <row r="5" spans="1:12" ht="11" customHeight="1" x14ac:dyDescent="0.35">
      <c r="A5" s="37" t="s">
        <v>1382</v>
      </c>
      <c r="B5" s="37" t="s">
        <v>1383</v>
      </c>
      <c r="C5" s="36"/>
      <c r="D5" s="36"/>
      <c r="E5" s="4" t="s">
        <v>518</v>
      </c>
      <c r="F5" s="12"/>
      <c r="G5" s="12"/>
      <c r="H5" s="5" t="s">
        <v>1477</v>
      </c>
      <c r="I5" s="8"/>
      <c r="J5" s="8"/>
      <c r="K5" s="8"/>
      <c r="L5" s="8"/>
    </row>
    <row r="6" spans="1:12" ht="11" customHeight="1" x14ac:dyDescent="0.35">
      <c r="A6" s="36"/>
      <c r="B6" s="37" t="s">
        <v>1384</v>
      </c>
      <c r="C6" s="36"/>
      <c r="D6" s="36"/>
      <c r="E6" s="4" t="s">
        <v>520</v>
      </c>
      <c r="F6" s="12"/>
      <c r="G6" s="12"/>
      <c r="H6" s="5" t="s">
        <v>1478</v>
      </c>
      <c r="I6" s="8"/>
      <c r="J6" s="8"/>
      <c r="K6" s="8"/>
      <c r="L6" s="8"/>
    </row>
    <row r="7" spans="1:12" ht="11" customHeight="1" x14ac:dyDescent="0.35">
      <c r="A7" s="36"/>
      <c r="B7" s="37" t="s">
        <v>1385</v>
      </c>
      <c r="C7" s="36"/>
      <c r="D7" s="36"/>
      <c r="E7" s="4" t="s">
        <v>522</v>
      </c>
      <c r="F7" s="6"/>
      <c r="G7" s="6"/>
      <c r="H7" s="5" t="s">
        <v>1479</v>
      </c>
      <c r="I7" s="8"/>
      <c r="J7" s="8"/>
      <c r="K7" s="8"/>
      <c r="L7" s="8"/>
    </row>
    <row r="8" spans="1:12" ht="11" customHeight="1" x14ac:dyDescent="0.35">
      <c r="A8" s="36"/>
      <c r="B8" s="37" t="s">
        <v>1386</v>
      </c>
      <c r="C8" s="36"/>
      <c r="D8" s="36"/>
      <c r="E8" s="4" t="s">
        <v>524</v>
      </c>
      <c r="F8" s="6"/>
      <c r="G8" s="6"/>
      <c r="H8" s="5" t="s">
        <v>1480</v>
      </c>
      <c r="I8" s="8"/>
      <c r="J8" s="8"/>
      <c r="K8" s="8"/>
      <c r="L8" s="8"/>
    </row>
    <row r="9" spans="1:12" ht="11" customHeight="1" x14ac:dyDescent="0.35">
      <c r="A9" s="36"/>
      <c r="B9" s="37" t="s">
        <v>1387</v>
      </c>
      <c r="C9" s="36"/>
      <c r="D9" s="36"/>
      <c r="E9" s="4" t="s">
        <v>885</v>
      </c>
      <c r="F9" s="6"/>
      <c r="G9" s="6"/>
      <c r="H9" s="5" t="s">
        <v>1481</v>
      </c>
      <c r="I9" s="8"/>
      <c r="J9" s="8"/>
      <c r="K9" s="8"/>
      <c r="L9" s="8"/>
    </row>
    <row r="10" spans="1:12" ht="11" customHeight="1" x14ac:dyDescent="0.35">
      <c r="A10" s="36"/>
      <c r="B10" s="37" t="s">
        <v>1388</v>
      </c>
      <c r="C10" s="36"/>
      <c r="D10" s="36"/>
      <c r="E10" s="4" t="s">
        <v>526</v>
      </c>
      <c r="F10" s="6"/>
      <c r="G10" s="6"/>
      <c r="H10" s="5" t="s">
        <v>1482</v>
      </c>
      <c r="I10" s="8"/>
      <c r="J10" s="8"/>
      <c r="K10" s="8"/>
      <c r="L10" s="8"/>
    </row>
    <row r="11" spans="1:12" ht="11" customHeight="1" x14ac:dyDescent="0.35">
      <c r="A11" s="36"/>
      <c r="B11" s="38" t="s">
        <v>1389</v>
      </c>
      <c r="C11" s="39"/>
      <c r="D11" s="39"/>
      <c r="E11" s="4" t="s">
        <v>954</v>
      </c>
      <c r="F11" s="6"/>
      <c r="G11" s="6"/>
      <c r="H11" s="5" t="s">
        <v>1510</v>
      </c>
      <c r="I11" s="5" t="s">
        <v>496</v>
      </c>
      <c r="J11" s="8"/>
      <c r="K11" s="8"/>
      <c r="L11" s="8"/>
    </row>
    <row r="12" spans="1:12" ht="11" customHeight="1" x14ac:dyDescent="0.35">
      <c r="A12" s="36"/>
      <c r="B12" s="36"/>
      <c r="C12" s="37" t="s">
        <v>1390</v>
      </c>
      <c r="D12" s="36"/>
      <c r="E12" s="4" t="s">
        <v>956</v>
      </c>
      <c r="F12" s="6"/>
      <c r="G12" s="6"/>
      <c r="H12" s="5" t="s">
        <v>1511</v>
      </c>
      <c r="I12" s="5" t="s">
        <v>496</v>
      </c>
      <c r="J12" s="8"/>
      <c r="K12" s="8"/>
      <c r="L12" s="8"/>
    </row>
    <row r="13" spans="1:12" ht="11" customHeight="1" x14ac:dyDescent="0.35">
      <c r="A13" s="36"/>
      <c r="B13" s="36"/>
      <c r="C13" s="37" t="s">
        <v>1391</v>
      </c>
      <c r="D13" s="36"/>
      <c r="E13" s="4" t="s">
        <v>960</v>
      </c>
      <c r="F13" s="6"/>
      <c r="G13" s="6"/>
      <c r="H13" s="5" t="s">
        <v>1512</v>
      </c>
      <c r="I13" s="5" t="s">
        <v>496</v>
      </c>
      <c r="J13" s="8"/>
      <c r="K13" s="8"/>
      <c r="L13" s="8"/>
    </row>
    <row r="14" spans="1:12" ht="11" customHeight="1" x14ac:dyDescent="0.35">
      <c r="A14" s="36"/>
      <c r="B14" s="36"/>
      <c r="C14" s="38" t="s">
        <v>1392</v>
      </c>
      <c r="D14" s="10"/>
      <c r="E14" s="4" t="s">
        <v>528</v>
      </c>
      <c r="F14" s="6"/>
      <c r="G14" s="6"/>
      <c r="H14" s="5" t="s">
        <v>1513</v>
      </c>
      <c r="I14" s="5" t="s">
        <v>496</v>
      </c>
      <c r="J14" s="8"/>
      <c r="K14" s="8"/>
      <c r="L14" s="8"/>
    </row>
    <row r="15" spans="1:12" ht="11" customHeight="1" x14ac:dyDescent="0.35">
      <c r="A15" s="36"/>
      <c r="B15" s="36"/>
      <c r="C15" s="36"/>
      <c r="D15" s="7" t="s">
        <v>1393</v>
      </c>
      <c r="E15" s="4" t="s">
        <v>536</v>
      </c>
      <c r="F15" s="6"/>
      <c r="G15" s="6"/>
      <c r="H15" s="5" t="s">
        <v>1514</v>
      </c>
      <c r="I15" s="5" t="s">
        <v>496</v>
      </c>
      <c r="J15" s="8"/>
      <c r="K15" s="8"/>
      <c r="L15" s="8"/>
    </row>
    <row r="16" spans="1:12" ht="11" customHeight="1" x14ac:dyDescent="0.35">
      <c r="A16" s="36"/>
      <c r="B16" s="36"/>
      <c r="C16" s="36"/>
      <c r="D16" s="7" t="s">
        <v>1394</v>
      </c>
      <c r="E16" s="4" t="s">
        <v>794</v>
      </c>
      <c r="F16" s="6"/>
      <c r="G16" s="6"/>
      <c r="H16" s="5" t="s">
        <v>1515</v>
      </c>
      <c r="I16" s="5" t="s">
        <v>496</v>
      </c>
      <c r="J16" s="8"/>
      <c r="K16" s="8"/>
      <c r="L16" s="8"/>
    </row>
    <row r="17" spans="1:12" ht="11" customHeight="1" x14ac:dyDescent="0.35">
      <c r="A17" s="36"/>
      <c r="B17" s="36"/>
      <c r="C17" s="38" t="s">
        <v>1395</v>
      </c>
      <c r="D17" s="10"/>
      <c r="E17" s="4" t="s">
        <v>965</v>
      </c>
      <c r="F17" s="6"/>
      <c r="G17" s="6"/>
      <c r="H17" s="5" t="s">
        <v>1516</v>
      </c>
      <c r="I17" s="5" t="s">
        <v>496</v>
      </c>
      <c r="J17" s="8"/>
      <c r="K17" s="8"/>
      <c r="L17" s="8"/>
    </row>
    <row r="18" spans="1:12" ht="11" customHeight="1" x14ac:dyDescent="0.35">
      <c r="A18" s="36"/>
      <c r="B18" s="36"/>
      <c r="C18" s="36"/>
      <c r="D18" s="7" t="s">
        <v>1396</v>
      </c>
      <c r="E18" s="4" t="s">
        <v>538</v>
      </c>
      <c r="F18" s="6"/>
      <c r="G18" s="6"/>
      <c r="H18" s="5" t="s">
        <v>1517</v>
      </c>
      <c r="I18" s="5" t="s">
        <v>496</v>
      </c>
      <c r="J18" s="8"/>
      <c r="K18" s="8"/>
      <c r="L18" s="8"/>
    </row>
    <row r="19" spans="1:12" ht="11" customHeight="1" x14ac:dyDescent="0.35">
      <c r="A19" s="36"/>
      <c r="B19" s="36"/>
      <c r="C19" s="36"/>
      <c r="D19" s="7" t="s">
        <v>1397</v>
      </c>
      <c r="E19" s="4" t="s">
        <v>540</v>
      </c>
      <c r="F19" s="6"/>
      <c r="G19" s="6"/>
      <c r="H19" s="5" t="s">
        <v>1518</v>
      </c>
      <c r="I19" s="5" t="s">
        <v>496</v>
      </c>
      <c r="J19" s="8"/>
      <c r="K19" s="8"/>
      <c r="L19" s="8"/>
    </row>
    <row r="20" spans="1:12" ht="11" customHeight="1" x14ac:dyDescent="0.35">
      <c r="A20" s="36"/>
      <c r="B20" s="36"/>
      <c r="C20" s="36"/>
      <c r="D20" s="7" t="s">
        <v>1398</v>
      </c>
      <c r="E20" s="4" t="s">
        <v>544</v>
      </c>
      <c r="F20" s="6"/>
      <c r="G20" s="6"/>
      <c r="H20" s="5" t="s">
        <v>1519</v>
      </c>
      <c r="I20" s="5" t="s">
        <v>496</v>
      </c>
      <c r="J20" s="8"/>
      <c r="K20" s="8"/>
      <c r="L20" s="8"/>
    </row>
    <row r="21" spans="1:12" ht="11" customHeight="1" x14ac:dyDescent="0.35">
      <c r="A21" s="36"/>
      <c r="B21" s="36"/>
      <c r="C21" s="36"/>
      <c r="D21" s="7" t="s">
        <v>1399</v>
      </c>
      <c r="E21" s="4" t="s">
        <v>546</v>
      </c>
      <c r="F21" s="6"/>
      <c r="G21" s="6"/>
      <c r="H21" s="5" t="s">
        <v>1520</v>
      </c>
      <c r="I21" s="5" t="s">
        <v>496</v>
      </c>
      <c r="J21" s="8"/>
      <c r="K21" s="8"/>
      <c r="L21" s="8"/>
    </row>
    <row r="22" spans="1:12" ht="11" customHeight="1" x14ac:dyDescent="0.35">
      <c r="A22" s="36"/>
      <c r="B22" s="36"/>
      <c r="C22" s="37" t="s">
        <v>1400</v>
      </c>
      <c r="D22" s="36"/>
      <c r="E22" s="4" t="s">
        <v>970</v>
      </c>
      <c r="F22" s="6"/>
      <c r="G22" s="6"/>
      <c r="H22" s="5" t="s">
        <v>1521</v>
      </c>
      <c r="I22" s="5" t="s">
        <v>496</v>
      </c>
      <c r="J22" s="8"/>
      <c r="K22" s="8"/>
      <c r="L22" s="8"/>
    </row>
    <row r="23" spans="1:12" ht="11" customHeight="1" x14ac:dyDescent="0.35">
      <c r="A23" s="36"/>
      <c r="B23" s="36"/>
      <c r="C23" s="37" t="s">
        <v>1401</v>
      </c>
      <c r="D23" s="36"/>
      <c r="E23" s="4" t="s">
        <v>548</v>
      </c>
      <c r="F23" s="6"/>
      <c r="G23" s="6"/>
      <c r="H23" s="5" t="s">
        <v>1522</v>
      </c>
      <c r="I23" s="5" t="s">
        <v>496</v>
      </c>
      <c r="J23" s="8"/>
      <c r="K23" s="8"/>
      <c r="L23" s="8"/>
    </row>
    <row r="24" spans="1:12" ht="11" customHeight="1" x14ac:dyDescent="0.35">
      <c r="A24" s="36"/>
      <c r="B24" s="36"/>
      <c r="C24" s="37" t="s">
        <v>1402</v>
      </c>
      <c r="D24" s="36"/>
      <c r="E24" s="4" t="s">
        <v>550</v>
      </c>
      <c r="F24" s="6"/>
      <c r="G24" s="6"/>
      <c r="H24" s="5" t="s">
        <v>1523</v>
      </c>
      <c r="I24" s="5" t="s">
        <v>496</v>
      </c>
      <c r="J24" s="8"/>
      <c r="K24" s="8"/>
      <c r="L24" s="8"/>
    </row>
    <row r="25" spans="1:12" ht="11" customHeight="1" x14ac:dyDescent="0.35">
      <c r="A25" s="36"/>
      <c r="B25" s="36"/>
      <c r="C25" s="37" t="s">
        <v>1403</v>
      </c>
      <c r="D25" s="36"/>
      <c r="E25" s="4" t="s">
        <v>552</v>
      </c>
      <c r="F25" s="6"/>
      <c r="G25" s="6"/>
      <c r="H25" s="5" t="s">
        <v>1524</v>
      </c>
      <c r="I25" s="5" t="s">
        <v>496</v>
      </c>
      <c r="J25" s="8"/>
      <c r="K25" s="8"/>
      <c r="L25" s="8"/>
    </row>
    <row r="26" spans="1:12" ht="11" customHeight="1" x14ac:dyDescent="0.35">
      <c r="A26" s="36"/>
      <c r="B26" s="37" t="s">
        <v>1404</v>
      </c>
      <c r="C26" s="36"/>
      <c r="D26" s="36"/>
      <c r="E26" s="4" t="s">
        <v>554</v>
      </c>
      <c r="F26" s="6"/>
      <c r="G26" s="6"/>
      <c r="H26" s="5" t="s">
        <v>1510</v>
      </c>
      <c r="I26" s="5" t="s">
        <v>497</v>
      </c>
      <c r="J26" s="8"/>
      <c r="K26" s="8"/>
      <c r="L26" s="8"/>
    </row>
    <row r="27" spans="1:12" ht="11" customHeight="1" x14ac:dyDescent="0.35">
      <c r="A27" s="36"/>
      <c r="B27" s="38" t="s">
        <v>1405</v>
      </c>
      <c r="C27" s="39"/>
      <c r="D27" s="39"/>
      <c r="E27" s="4" t="s">
        <v>556</v>
      </c>
      <c r="F27" s="6"/>
      <c r="G27" s="6"/>
      <c r="H27" s="5" t="s">
        <v>1525</v>
      </c>
      <c r="I27" s="5" t="s">
        <v>496</v>
      </c>
      <c r="J27" s="8"/>
      <c r="K27" s="8"/>
      <c r="L27" s="8"/>
    </row>
    <row r="28" spans="1:12" ht="11" customHeight="1" x14ac:dyDescent="0.35">
      <c r="A28" s="36"/>
      <c r="B28" s="36"/>
      <c r="C28" s="37" t="s">
        <v>1406</v>
      </c>
      <c r="D28" s="36"/>
      <c r="E28" s="4" t="s">
        <v>558</v>
      </c>
      <c r="F28" s="6"/>
      <c r="G28" s="6"/>
      <c r="H28" s="5" t="s">
        <v>1526</v>
      </c>
      <c r="I28" s="5" t="s">
        <v>496</v>
      </c>
      <c r="J28" s="8"/>
      <c r="K28" s="8"/>
      <c r="L28" s="8"/>
    </row>
    <row r="29" spans="1:12" ht="11" customHeight="1" x14ac:dyDescent="0.35">
      <c r="A29" s="36"/>
      <c r="B29" s="36"/>
      <c r="C29" s="37" t="s">
        <v>1407</v>
      </c>
      <c r="D29" s="36"/>
      <c r="E29" s="4" t="s">
        <v>560</v>
      </c>
      <c r="F29" s="6"/>
      <c r="G29" s="6"/>
      <c r="H29" s="5" t="s">
        <v>1527</v>
      </c>
      <c r="I29" s="5" t="s">
        <v>496</v>
      </c>
      <c r="J29" s="8"/>
      <c r="K29" s="8"/>
      <c r="L29" s="8"/>
    </row>
    <row r="30" spans="1:12" ht="11" customHeight="1" x14ac:dyDescent="0.35">
      <c r="A30" s="36"/>
      <c r="B30" s="36"/>
      <c r="C30" s="37" t="s">
        <v>1408</v>
      </c>
      <c r="D30" s="36"/>
      <c r="E30" s="4" t="s">
        <v>986</v>
      </c>
      <c r="F30" s="6"/>
      <c r="G30" s="6"/>
      <c r="H30" s="5" t="s">
        <v>1528</v>
      </c>
      <c r="I30" s="5" t="s">
        <v>496</v>
      </c>
      <c r="J30" s="8"/>
      <c r="K30" s="8"/>
      <c r="L30" s="8"/>
    </row>
    <row r="31" spans="1:12" ht="11" customHeight="1" x14ac:dyDescent="0.35">
      <c r="A31" s="36"/>
      <c r="B31" s="38" t="s">
        <v>1409</v>
      </c>
      <c r="C31" s="39"/>
      <c r="D31" s="39"/>
      <c r="E31" s="4" t="s">
        <v>988</v>
      </c>
      <c r="F31" s="6"/>
      <c r="G31" s="6"/>
      <c r="H31" s="5" t="s">
        <v>1483</v>
      </c>
      <c r="I31" s="8"/>
      <c r="J31" s="8"/>
      <c r="K31" s="8"/>
      <c r="L31" s="8"/>
    </row>
    <row r="32" spans="1:12" ht="11" customHeight="1" x14ac:dyDescent="0.35">
      <c r="A32" s="36"/>
      <c r="B32" s="36"/>
      <c r="C32" s="38" t="s">
        <v>1410</v>
      </c>
      <c r="D32" s="10"/>
      <c r="E32" s="4" t="s">
        <v>566</v>
      </c>
      <c r="F32" s="6"/>
      <c r="G32" s="12"/>
      <c r="H32" s="5" t="s">
        <v>1483</v>
      </c>
      <c r="I32" s="5" t="s">
        <v>1529</v>
      </c>
      <c r="J32" s="8"/>
      <c r="K32" s="8"/>
      <c r="L32" s="8"/>
    </row>
    <row r="33" spans="1:12" ht="11" customHeight="1" x14ac:dyDescent="0.35">
      <c r="A33" s="36"/>
      <c r="B33" s="36"/>
      <c r="C33" s="36"/>
      <c r="D33" s="7" t="s">
        <v>1411</v>
      </c>
      <c r="E33" s="4" t="s">
        <v>568</v>
      </c>
      <c r="F33" s="6"/>
      <c r="G33" s="12"/>
      <c r="H33" s="5" t="s">
        <v>1483</v>
      </c>
      <c r="I33" s="5" t="s">
        <v>1530</v>
      </c>
      <c r="J33" s="8"/>
      <c r="K33" s="8"/>
      <c r="L33" s="8"/>
    </row>
    <row r="34" spans="1:12" ht="11" customHeight="1" x14ac:dyDescent="0.35">
      <c r="A34" s="36"/>
      <c r="B34" s="36"/>
      <c r="C34" s="36"/>
      <c r="D34" s="7" t="s">
        <v>1412</v>
      </c>
      <c r="E34" s="4" t="s">
        <v>570</v>
      </c>
      <c r="F34" s="6"/>
      <c r="G34" s="12"/>
      <c r="H34" s="5" t="s">
        <v>1483</v>
      </c>
      <c r="I34" s="5" t="s">
        <v>1531</v>
      </c>
      <c r="J34" s="8"/>
      <c r="K34" s="8"/>
      <c r="L34" s="8"/>
    </row>
    <row r="35" spans="1:12" ht="11" customHeight="1" x14ac:dyDescent="0.35">
      <c r="A35" s="36"/>
      <c r="B35" s="36"/>
      <c r="C35" s="38" t="s">
        <v>1413</v>
      </c>
      <c r="D35" s="10"/>
      <c r="E35" s="4" t="s">
        <v>572</v>
      </c>
      <c r="F35" s="6"/>
      <c r="G35" s="12"/>
      <c r="H35" s="5" t="s">
        <v>1483</v>
      </c>
      <c r="I35" s="5" t="s">
        <v>1532</v>
      </c>
      <c r="J35" s="8"/>
      <c r="K35" s="8"/>
      <c r="L35" s="8"/>
    </row>
    <row r="36" spans="1:12" ht="11" customHeight="1" x14ac:dyDescent="0.35">
      <c r="A36" s="36"/>
      <c r="B36" s="36"/>
      <c r="C36" s="36"/>
      <c r="D36" s="7" t="s">
        <v>1414</v>
      </c>
      <c r="E36" s="4" t="s">
        <v>574</v>
      </c>
      <c r="F36" s="6"/>
      <c r="G36" s="12"/>
      <c r="H36" s="5" t="s">
        <v>1483</v>
      </c>
      <c r="I36" s="5" t="s">
        <v>1533</v>
      </c>
      <c r="J36" s="8"/>
      <c r="K36" s="8"/>
      <c r="L36" s="8"/>
    </row>
    <row r="37" spans="1:12" ht="11" customHeight="1" x14ac:dyDescent="0.35">
      <c r="A37" s="36"/>
      <c r="B37" s="36"/>
      <c r="C37" s="36"/>
      <c r="D37" s="7" t="s">
        <v>1415</v>
      </c>
      <c r="E37" s="4" t="s">
        <v>576</v>
      </c>
      <c r="F37" s="6"/>
      <c r="G37" s="12"/>
      <c r="H37" s="5" t="s">
        <v>1483</v>
      </c>
      <c r="I37" s="5" t="s">
        <v>1534</v>
      </c>
      <c r="J37" s="8"/>
      <c r="K37" s="8"/>
      <c r="L37" s="8"/>
    </row>
    <row r="38" spans="1:12" ht="11" customHeight="1" x14ac:dyDescent="0.35">
      <c r="A38" s="36"/>
      <c r="B38" s="36"/>
      <c r="C38" s="37" t="s">
        <v>1416</v>
      </c>
      <c r="D38" s="36"/>
      <c r="E38" s="4" t="s">
        <v>1417</v>
      </c>
      <c r="F38" s="6"/>
      <c r="G38" s="12"/>
      <c r="H38" s="5" t="s">
        <v>1483</v>
      </c>
      <c r="I38" s="5" t="s">
        <v>497</v>
      </c>
      <c r="J38" s="8"/>
      <c r="K38" s="8"/>
      <c r="L38" s="8"/>
    </row>
    <row r="39" spans="1:12" ht="11" customHeight="1" x14ac:dyDescent="0.35">
      <c r="A39" s="36"/>
      <c r="B39" s="37" t="s">
        <v>1418</v>
      </c>
      <c r="C39" s="36"/>
      <c r="D39" s="36"/>
      <c r="E39" s="4" t="s">
        <v>1419</v>
      </c>
      <c r="F39" s="6"/>
      <c r="G39" s="6"/>
      <c r="H39" s="5" t="s">
        <v>1535</v>
      </c>
      <c r="I39" s="8"/>
      <c r="J39" s="8"/>
      <c r="K39" s="5" t="s">
        <v>1536</v>
      </c>
      <c r="L39" s="8"/>
    </row>
    <row r="40" spans="1:12" ht="11" customHeight="1" x14ac:dyDescent="0.35">
      <c r="A40" s="36"/>
      <c r="B40" s="37" t="s">
        <v>1420</v>
      </c>
      <c r="C40" s="36"/>
      <c r="D40" s="36"/>
      <c r="E40" s="4" t="s">
        <v>1421</v>
      </c>
      <c r="F40" s="6"/>
      <c r="G40" s="6"/>
      <c r="H40" s="5" t="s">
        <v>1484</v>
      </c>
      <c r="I40" s="8"/>
      <c r="J40" s="8"/>
      <c r="K40" s="8"/>
      <c r="L40" s="8"/>
    </row>
    <row r="41" spans="1:12" ht="11" customHeight="1" x14ac:dyDescent="0.35">
      <c r="A41" s="36"/>
      <c r="B41" s="37" t="s">
        <v>1422</v>
      </c>
      <c r="C41" s="36"/>
      <c r="D41" s="36"/>
      <c r="E41" s="4" t="s">
        <v>578</v>
      </c>
      <c r="F41" s="6"/>
      <c r="G41" s="6"/>
      <c r="H41" s="5" t="s">
        <v>1485</v>
      </c>
      <c r="I41" s="8"/>
      <c r="J41" s="8"/>
      <c r="K41" s="8"/>
      <c r="L41" s="8"/>
    </row>
    <row r="42" spans="1:12" ht="11" customHeight="1" x14ac:dyDescent="0.35">
      <c r="A42" s="36"/>
      <c r="B42" s="37" t="s">
        <v>1423</v>
      </c>
      <c r="C42" s="36"/>
      <c r="D42" s="36"/>
      <c r="E42" s="4" t="s">
        <v>580</v>
      </c>
      <c r="F42" s="6"/>
      <c r="G42" s="6"/>
      <c r="H42" s="5" t="s">
        <v>1486</v>
      </c>
      <c r="I42" s="8"/>
      <c r="J42" s="8"/>
      <c r="K42" s="8"/>
      <c r="L42" s="8"/>
    </row>
    <row r="43" spans="1:12" ht="11" customHeight="1" x14ac:dyDescent="0.35">
      <c r="A43" s="36"/>
      <c r="B43" s="37" t="s">
        <v>1424</v>
      </c>
      <c r="C43" s="36"/>
      <c r="D43" s="36"/>
      <c r="E43" s="4" t="s">
        <v>582</v>
      </c>
      <c r="F43" s="6"/>
      <c r="G43" s="6"/>
      <c r="H43" s="5" t="s">
        <v>1487</v>
      </c>
      <c r="I43" s="8"/>
      <c r="J43" s="8"/>
      <c r="K43" s="8"/>
      <c r="L43" s="8"/>
    </row>
    <row r="44" spans="1:12" ht="11" customHeight="1" x14ac:dyDescent="0.35">
      <c r="A44" s="36"/>
      <c r="B44" s="37" t="s">
        <v>1425</v>
      </c>
      <c r="C44" s="36"/>
      <c r="D44" s="36"/>
      <c r="E44" s="4" t="s">
        <v>584</v>
      </c>
      <c r="F44" s="6"/>
      <c r="G44" s="6"/>
      <c r="H44" s="5" t="s">
        <v>1488</v>
      </c>
      <c r="I44" s="8"/>
      <c r="J44" s="8"/>
      <c r="K44" s="8"/>
      <c r="L44" s="8"/>
    </row>
    <row r="45" spans="1:12" ht="11" customHeight="1" x14ac:dyDescent="0.35">
      <c r="A45" s="36"/>
      <c r="B45" s="37" t="s">
        <v>1426</v>
      </c>
      <c r="C45" s="36"/>
      <c r="D45" s="36"/>
      <c r="E45" s="4" t="s">
        <v>586</v>
      </c>
      <c r="F45" s="6"/>
      <c r="G45" s="6"/>
      <c r="H45" s="5" t="s">
        <v>1489</v>
      </c>
      <c r="I45" s="8"/>
      <c r="J45" s="8"/>
      <c r="K45" s="8"/>
      <c r="L45" s="8"/>
    </row>
    <row r="46" spans="1:12" ht="11" customHeight="1" x14ac:dyDescent="0.35">
      <c r="A46" s="36"/>
      <c r="B46" s="37" t="s">
        <v>1427</v>
      </c>
      <c r="C46" s="36"/>
      <c r="D46" s="36"/>
      <c r="E46" s="4" t="s">
        <v>805</v>
      </c>
      <c r="F46" s="6"/>
      <c r="G46" s="6"/>
      <c r="H46" s="5" t="s">
        <v>1490</v>
      </c>
      <c r="I46" s="8"/>
      <c r="J46" s="8"/>
      <c r="K46" s="8"/>
      <c r="L46" s="8"/>
    </row>
    <row r="47" spans="1:12" ht="11" customHeight="1" x14ac:dyDescent="0.35">
      <c r="A47" s="36"/>
      <c r="B47" s="37" t="s">
        <v>1428</v>
      </c>
      <c r="C47" s="36"/>
      <c r="D47" s="36"/>
      <c r="E47" s="4" t="s">
        <v>596</v>
      </c>
      <c r="F47" s="6"/>
      <c r="G47" s="6"/>
      <c r="H47" s="5" t="s">
        <v>1491</v>
      </c>
      <c r="I47" s="8"/>
      <c r="J47" s="8"/>
      <c r="K47" s="8"/>
      <c r="L47" s="8"/>
    </row>
    <row r="48" spans="1:12" ht="11" customHeight="1" x14ac:dyDescent="0.35">
      <c r="A48" s="37" t="s">
        <v>1429</v>
      </c>
      <c r="B48" s="38" t="s">
        <v>1430</v>
      </c>
      <c r="C48" s="39"/>
      <c r="D48" s="39"/>
      <c r="E48" s="4" t="s">
        <v>598</v>
      </c>
      <c r="F48" s="6"/>
      <c r="G48" s="6"/>
      <c r="H48" s="5" t="s">
        <v>1537</v>
      </c>
      <c r="I48" s="5" t="s">
        <v>1529</v>
      </c>
      <c r="J48" s="8"/>
      <c r="K48" s="8"/>
      <c r="L48" s="8"/>
    </row>
    <row r="49" spans="1:12" ht="11" customHeight="1" x14ac:dyDescent="0.35">
      <c r="A49" s="36"/>
      <c r="B49" s="36"/>
      <c r="C49" s="38" t="s">
        <v>1431</v>
      </c>
      <c r="D49" s="10"/>
      <c r="E49" s="4" t="s">
        <v>600</v>
      </c>
      <c r="F49" s="6"/>
      <c r="G49" s="12"/>
      <c r="H49" s="5" t="s">
        <v>1537</v>
      </c>
      <c r="I49" s="5" t="s">
        <v>1530</v>
      </c>
      <c r="J49" s="8"/>
      <c r="K49" s="8"/>
      <c r="L49" s="8"/>
    </row>
    <row r="50" spans="1:12" ht="11" customHeight="1" x14ac:dyDescent="0.35">
      <c r="A50" s="36"/>
      <c r="B50" s="36"/>
      <c r="C50" s="36"/>
      <c r="D50" s="7" t="s">
        <v>1432</v>
      </c>
      <c r="E50" s="4" t="s">
        <v>602</v>
      </c>
      <c r="F50" s="6"/>
      <c r="G50" s="12"/>
      <c r="H50" s="5" t="s">
        <v>1537</v>
      </c>
      <c r="I50" s="5" t="s">
        <v>1530</v>
      </c>
      <c r="J50" s="8"/>
      <c r="K50" s="8"/>
      <c r="L50" s="5" t="s">
        <v>1541</v>
      </c>
    </row>
    <row r="51" spans="1:12" ht="11" customHeight="1" x14ac:dyDescent="0.35">
      <c r="A51" s="36"/>
      <c r="B51" s="36"/>
      <c r="C51" s="36"/>
      <c r="D51" s="7" t="s">
        <v>1433</v>
      </c>
      <c r="E51" s="4" t="s">
        <v>604</v>
      </c>
      <c r="F51" s="6"/>
      <c r="G51" s="12"/>
      <c r="H51" s="5" t="s">
        <v>1537</v>
      </c>
      <c r="I51" s="5" t="s">
        <v>1530</v>
      </c>
      <c r="J51" s="8"/>
      <c r="K51" s="8"/>
      <c r="L51" s="5" t="s">
        <v>1542</v>
      </c>
    </row>
    <row r="52" spans="1:12" ht="11" customHeight="1" x14ac:dyDescent="0.35">
      <c r="A52" s="36"/>
      <c r="B52" s="36"/>
      <c r="C52" s="36"/>
      <c r="D52" s="7" t="s">
        <v>1434</v>
      </c>
      <c r="E52" s="4" t="s">
        <v>606</v>
      </c>
      <c r="F52" s="6"/>
      <c r="G52" s="12"/>
      <c r="H52" s="5" t="s">
        <v>1537</v>
      </c>
      <c r="I52" s="5" t="s">
        <v>1530</v>
      </c>
      <c r="J52" s="8"/>
      <c r="K52" s="8"/>
      <c r="L52" s="5" t="s">
        <v>1543</v>
      </c>
    </row>
    <row r="53" spans="1:12" ht="11" customHeight="1" x14ac:dyDescent="0.35">
      <c r="A53" s="36"/>
      <c r="B53" s="36"/>
      <c r="C53" s="38" t="s">
        <v>1435</v>
      </c>
      <c r="D53" s="10"/>
      <c r="E53" s="4" t="s">
        <v>608</v>
      </c>
      <c r="F53" s="6"/>
      <c r="G53" s="12"/>
      <c r="H53" s="5" t="s">
        <v>1537</v>
      </c>
      <c r="I53" s="5" t="s">
        <v>1531</v>
      </c>
      <c r="J53" s="8"/>
      <c r="K53" s="8"/>
      <c r="L53" s="8"/>
    </row>
    <row r="54" spans="1:12" ht="11" customHeight="1" x14ac:dyDescent="0.35">
      <c r="A54" s="36"/>
      <c r="B54" s="36"/>
      <c r="C54" s="36"/>
      <c r="D54" s="7" t="s">
        <v>1432</v>
      </c>
      <c r="E54" s="4" t="s">
        <v>628</v>
      </c>
      <c r="F54" s="6"/>
      <c r="G54" s="12"/>
      <c r="H54" s="5" t="s">
        <v>1537</v>
      </c>
      <c r="I54" s="5" t="s">
        <v>1531</v>
      </c>
      <c r="J54" s="8"/>
      <c r="K54" s="8"/>
      <c r="L54" s="5" t="s">
        <v>1541</v>
      </c>
    </row>
    <row r="55" spans="1:12" ht="11" customHeight="1" x14ac:dyDescent="0.35">
      <c r="A55" s="36"/>
      <c r="B55" s="36"/>
      <c r="C55" s="36"/>
      <c r="D55" s="7" t="s">
        <v>1433</v>
      </c>
      <c r="E55" s="4" t="s">
        <v>634</v>
      </c>
      <c r="F55" s="6"/>
      <c r="G55" s="12"/>
      <c r="H55" s="5" t="s">
        <v>1537</v>
      </c>
      <c r="I55" s="5" t="s">
        <v>1531</v>
      </c>
      <c r="J55" s="8"/>
      <c r="K55" s="8"/>
      <c r="L55" s="5" t="s">
        <v>1542</v>
      </c>
    </row>
    <row r="56" spans="1:12" ht="11" customHeight="1" x14ac:dyDescent="0.35">
      <c r="A56" s="36"/>
      <c r="B56" s="36"/>
      <c r="C56" s="36"/>
      <c r="D56" s="7" t="s">
        <v>1434</v>
      </c>
      <c r="E56" s="4" t="s">
        <v>636</v>
      </c>
      <c r="F56" s="6"/>
      <c r="G56" s="12"/>
      <c r="H56" s="5" t="s">
        <v>1537</v>
      </c>
      <c r="I56" s="5" t="s">
        <v>1531</v>
      </c>
      <c r="J56" s="8"/>
      <c r="K56" s="8"/>
      <c r="L56" s="5" t="s">
        <v>1543</v>
      </c>
    </row>
    <row r="57" spans="1:12" ht="11" customHeight="1" x14ac:dyDescent="0.35">
      <c r="A57" s="36"/>
      <c r="B57" s="38" t="s">
        <v>1436</v>
      </c>
      <c r="C57" s="39"/>
      <c r="D57" s="39"/>
      <c r="E57" s="4" t="s">
        <v>1437</v>
      </c>
      <c r="F57" s="6"/>
      <c r="G57" s="6"/>
      <c r="H57" s="5" t="s">
        <v>1537</v>
      </c>
      <c r="I57" s="5" t="s">
        <v>1538</v>
      </c>
      <c r="J57" s="8"/>
      <c r="K57" s="8"/>
      <c r="L57" s="8"/>
    </row>
    <row r="58" spans="1:12" ht="11" customHeight="1" x14ac:dyDescent="0.35">
      <c r="A58" s="36"/>
      <c r="B58" s="36"/>
      <c r="C58" s="38" t="s">
        <v>1438</v>
      </c>
      <c r="D58" s="10"/>
      <c r="E58" s="4" t="s">
        <v>1439</v>
      </c>
      <c r="F58" s="6"/>
      <c r="G58" s="12"/>
      <c r="H58" s="5" t="s">
        <v>1537</v>
      </c>
      <c r="I58" s="5" t="s">
        <v>1539</v>
      </c>
      <c r="J58" s="8"/>
      <c r="K58" s="8"/>
      <c r="L58" s="8"/>
    </row>
    <row r="59" spans="1:12" ht="11" customHeight="1" x14ac:dyDescent="0.35">
      <c r="A59" s="36"/>
      <c r="B59" s="36"/>
      <c r="C59" s="36"/>
      <c r="D59" s="7" t="s">
        <v>1432</v>
      </c>
      <c r="E59" s="4" t="s">
        <v>1440</v>
      </c>
      <c r="F59" s="6"/>
      <c r="G59" s="12"/>
      <c r="H59" s="5" t="s">
        <v>1537</v>
      </c>
      <c r="I59" s="5" t="s">
        <v>1539</v>
      </c>
      <c r="J59" s="8"/>
      <c r="K59" s="8"/>
      <c r="L59" s="5" t="s">
        <v>1541</v>
      </c>
    </row>
    <row r="60" spans="1:12" ht="11" customHeight="1" x14ac:dyDescent="0.35">
      <c r="A60" s="36"/>
      <c r="B60" s="36"/>
      <c r="C60" s="36"/>
      <c r="D60" s="7" t="s">
        <v>1433</v>
      </c>
      <c r="E60" s="4" t="s">
        <v>1441</v>
      </c>
      <c r="F60" s="6"/>
      <c r="G60" s="12"/>
      <c r="H60" s="5" t="s">
        <v>1537</v>
      </c>
      <c r="I60" s="5" t="s">
        <v>1539</v>
      </c>
      <c r="J60" s="8"/>
      <c r="K60" s="8"/>
      <c r="L60" s="5" t="s">
        <v>1542</v>
      </c>
    </row>
    <row r="61" spans="1:12" ht="11" customHeight="1" x14ac:dyDescent="0.35">
      <c r="A61" s="36"/>
      <c r="B61" s="36"/>
      <c r="C61" s="36"/>
      <c r="D61" s="7" t="s">
        <v>1434</v>
      </c>
      <c r="E61" s="4" t="s">
        <v>1442</v>
      </c>
      <c r="F61" s="6"/>
      <c r="G61" s="12"/>
      <c r="H61" s="5" t="s">
        <v>1537</v>
      </c>
      <c r="I61" s="5" t="s">
        <v>1539</v>
      </c>
      <c r="J61" s="8"/>
      <c r="K61" s="8"/>
      <c r="L61" s="5" t="s">
        <v>1543</v>
      </c>
    </row>
    <row r="62" spans="1:12" ht="11" customHeight="1" x14ac:dyDescent="0.35">
      <c r="A62" s="36"/>
      <c r="B62" s="36"/>
      <c r="C62" s="38" t="s">
        <v>1443</v>
      </c>
      <c r="D62" s="10"/>
      <c r="E62" s="4" t="s">
        <v>1444</v>
      </c>
      <c r="F62" s="6"/>
      <c r="G62" s="12"/>
      <c r="H62" s="5" t="s">
        <v>1537</v>
      </c>
      <c r="I62" s="5" t="s">
        <v>1540</v>
      </c>
      <c r="J62" s="8"/>
      <c r="K62" s="8"/>
      <c r="L62" s="8"/>
    </row>
    <row r="63" spans="1:12" ht="11" customHeight="1" x14ac:dyDescent="0.35">
      <c r="A63" s="36"/>
      <c r="B63" s="36"/>
      <c r="C63" s="36"/>
      <c r="D63" s="7" t="s">
        <v>1432</v>
      </c>
      <c r="E63" s="4" t="s">
        <v>638</v>
      </c>
      <c r="F63" s="6"/>
      <c r="G63" s="12"/>
      <c r="H63" s="5" t="s">
        <v>1537</v>
      </c>
      <c r="I63" s="5" t="s">
        <v>1540</v>
      </c>
      <c r="J63" s="8"/>
      <c r="K63" s="8"/>
      <c r="L63" s="5" t="s">
        <v>1541</v>
      </c>
    </row>
    <row r="64" spans="1:12" ht="11" customHeight="1" x14ac:dyDescent="0.35">
      <c r="A64" s="36"/>
      <c r="B64" s="36"/>
      <c r="C64" s="36"/>
      <c r="D64" s="7" t="s">
        <v>1433</v>
      </c>
      <c r="E64" s="4" t="s">
        <v>640</v>
      </c>
      <c r="F64" s="6"/>
      <c r="G64" s="12"/>
      <c r="H64" s="5" t="s">
        <v>1537</v>
      </c>
      <c r="I64" s="5" t="s">
        <v>1540</v>
      </c>
      <c r="J64" s="8"/>
      <c r="K64" s="8"/>
      <c r="L64" s="5" t="s">
        <v>1542</v>
      </c>
    </row>
    <row r="65" spans="1:12" ht="11" customHeight="1" x14ac:dyDescent="0.35">
      <c r="A65" s="36"/>
      <c r="B65" s="36"/>
      <c r="C65" s="36"/>
      <c r="D65" s="7" t="s">
        <v>1434</v>
      </c>
      <c r="E65" s="4" t="s">
        <v>642</v>
      </c>
      <c r="F65" s="6"/>
      <c r="G65" s="12"/>
      <c r="H65" s="5" t="s">
        <v>1537</v>
      </c>
      <c r="I65" s="5" t="s">
        <v>1540</v>
      </c>
      <c r="J65" s="8"/>
      <c r="K65" s="8"/>
      <c r="L65" s="5" t="s">
        <v>1543</v>
      </c>
    </row>
    <row r="66" spans="1:12" ht="11" customHeight="1" x14ac:dyDescent="0.35">
      <c r="A66" s="36"/>
      <c r="B66" s="38" t="s">
        <v>1445</v>
      </c>
      <c r="C66" s="39"/>
      <c r="D66" s="39"/>
      <c r="E66" s="4" t="s">
        <v>644</v>
      </c>
      <c r="F66" s="6"/>
      <c r="G66" s="6"/>
      <c r="H66" s="5" t="s">
        <v>1537</v>
      </c>
      <c r="I66" s="5" t="s">
        <v>497</v>
      </c>
      <c r="J66" s="8"/>
      <c r="K66" s="8"/>
      <c r="L66" s="8"/>
    </row>
    <row r="67" spans="1:12" ht="11" customHeight="1" x14ac:dyDescent="0.35">
      <c r="A67" s="36"/>
      <c r="B67" s="36"/>
      <c r="C67" s="37" t="s">
        <v>1432</v>
      </c>
      <c r="D67" s="36"/>
      <c r="E67" s="4" t="s">
        <v>823</v>
      </c>
      <c r="F67" s="6"/>
      <c r="G67" s="12"/>
      <c r="H67" s="5" t="s">
        <v>1537</v>
      </c>
      <c r="I67" s="5" t="s">
        <v>497</v>
      </c>
      <c r="J67" s="8"/>
      <c r="K67" s="8"/>
      <c r="L67" s="5" t="s">
        <v>1541</v>
      </c>
    </row>
    <row r="68" spans="1:12" ht="11" customHeight="1" x14ac:dyDescent="0.35">
      <c r="A68" s="36"/>
      <c r="B68" s="36"/>
      <c r="C68" s="37" t="s">
        <v>1433</v>
      </c>
      <c r="D68" s="36"/>
      <c r="E68" s="4" t="s">
        <v>825</v>
      </c>
      <c r="F68" s="6"/>
      <c r="G68" s="12"/>
      <c r="H68" s="5" t="s">
        <v>1537</v>
      </c>
      <c r="I68" s="5" t="s">
        <v>497</v>
      </c>
      <c r="J68" s="8"/>
      <c r="K68" s="8"/>
      <c r="L68" s="5" t="s">
        <v>1542</v>
      </c>
    </row>
    <row r="69" spans="1:12" ht="11" customHeight="1" x14ac:dyDescent="0.35">
      <c r="A69" s="36"/>
      <c r="B69" s="36"/>
      <c r="C69" s="37" t="s">
        <v>1434</v>
      </c>
      <c r="D69" s="36"/>
      <c r="E69" s="4" t="s">
        <v>827</v>
      </c>
      <c r="F69" s="6"/>
      <c r="G69" s="12"/>
      <c r="H69" s="5" t="s">
        <v>1537</v>
      </c>
      <c r="I69" s="5" t="s">
        <v>497</v>
      </c>
      <c r="J69" s="8"/>
      <c r="K69" s="8"/>
      <c r="L69" s="5" t="s">
        <v>1543</v>
      </c>
    </row>
    <row r="70" spans="1:12" ht="11" customHeight="1" x14ac:dyDescent="0.35">
      <c r="A70" s="36"/>
      <c r="B70" s="37" t="s">
        <v>1446</v>
      </c>
      <c r="C70" s="36"/>
      <c r="D70" s="36"/>
      <c r="E70" s="4" t="s">
        <v>829</v>
      </c>
      <c r="F70" s="12"/>
      <c r="G70" s="12"/>
      <c r="H70" s="5" t="s">
        <v>1492</v>
      </c>
      <c r="I70" s="8"/>
      <c r="J70" s="8"/>
      <c r="K70" s="8"/>
      <c r="L70" s="8"/>
    </row>
    <row r="71" spans="1:12" ht="11" customHeight="1" x14ac:dyDescent="0.35">
      <c r="A71" s="36"/>
      <c r="B71" s="37" t="s">
        <v>1447</v>
      </c>
      <c r="C71" s="36"/>
      <c r="D71" s="36"/>
      <c r="E71" s="4" t="s">
        <v>646</v>
      </c>
      <c r="F71" s="6"/>
      <c r="G71" s="6"/>
      <c r="H71" s="5" t="s">
        <v>1493</v>
      </c>
      <c r="I71" s="8"/>
      <c r="J71" s="8"/>
      <c r="K71" s="8"/>
      <c r="L71" s="8"/>
    </row>
    <row r="72" spans="1:12" ht="11" customHeight="1" x14ac:dyDescent="0.35">
      <c r="A72" s="36"/>
      <c r="B72" s="37" t="s">
        <v>1448</v>
      </c>
      <c r="C72" s="36"/>
      <c r="D72" s="36"/>
      <c r="E72" s="4" t="s">
        <v>648</v>
      </c>
      <c r="F72" s="6"/>
      <c r="G72" s="6"/>
      <c r="H72" s="5" t="s">
        <v>1494</v>
      </c>
      <c r="I72" s="8"/>
      <c r="J72" s="8"/>
      <c r="K72" s="8"/>
      <c r="L72" s="8"/>
    </row>
    <row r="73" spans="1:12" ht="11" customHeight="1" x14ac:dyDescent="0.35">
      <c r="A73" s="36"/>
      <c r="B73" s="37" t="s">
        <v>1449</v>
      </c>
      <c r="C73" s="36"/>
      <c r="D73" s="36"/>
      <c r="E73" s="4" t="s">
        <v>650</v>
      </c>
      <c r="F73" s="6"/>
      <c r="G73" s="6"/>
      <c r="H73" s="5" t="s">
        <v>1495</v>
      </c>
      <c r="I73" s="8"/>
      <c r="J73" s="8"/>
      <c r="K73" s="8"/>
      <c r="L73" s="8"/>
    </row>
    <row r="74" spans="1:12" ht="11" customHeight="1" x14ac:dyDescent="0.35">
      <c r="A74" s="36"/>
      <c r="B74" s="37" t="s">
        <v>1450</v>
      </c>
      <c r="C74" s="36"/>
      <c r="D74" s="36"/>
      <c r="E74" s="4" t="s">
        <v>652</v>
      </c>
      <c r="F74" s="6"/>
      <c r="G74" s="6"/>
      <c r="H74" s="5" t="s">
        <v>1496</v>
      </c>
      <c r="I74" s="8"/>
      <c r="J74" s="8"/>
      <c r="K74" s="8"/>
      <c r="L74" s="8"/>
    </row>
    <row r="75" spans="1:12" ht="11" customHeight="1" x14ac:dyDescent="0.35">
      <c r="A75" s="36"/>
      <c r="B75" s="37" t="s">
        <v>1451</v>
      </c>
      <c r="C75" s="36"/>
      <c r="D75" s="36"/>
      <c r="E75" s="4" t="s">
        <v>831</v>
      </c>
      <c r="F75" s="6"/>
      <c r="G75" s="6"/>
      <c r="H75" s="5" t="s">
        <v>1497</v>
      </c>
      <c r="I75" s="8"/>
      <c r="J75" s="8"/>
      <c r="K75" s="8"/>
      <c r="L75" s="8"/>
    </row>
    <row r="76" spans="1:12" ht="11" customHeight="1" x14ac:dyDescent="0.35">
      <c r="A76" s="36"/>
      <c r="B76" s="37" t="s">
        <v>1401</v>
      </c>
      <c r="C76" s="36"/>
      <c r="D76" s="36"/>
      <c r="E76" s="4" t="s">
        <v>1452</v>
      </c>
      <c r="F76" s="6"/>
      <c r="G76" s="6"/>
      <c r="H76" s="5" t="s">
        <v>1498</v>
      </c>
      <c r="I76" s="8"/>
      <c r="J76" s="8"/>
      <c r="K76" s="8"/>
      <c r="L76" s="8"/>
    </row>
    <row r="77" spans="1:12" ht="11" customHeight="1" x14ac:dyDescent="0.35">
      <c r="A77" s="36"/>
      <c r="B77" s="38" t="s">
        <v>1453</v>
      </c>
      <c r="C77" s="39"/>
      <c r="D77" s="39"/>
      <c r="E77" s="4" t="s">
        <v>1454</v>
      </c>
      <c r="F77" s="6"/>
      <c r="G77" s="6"/>
      <c r="H77" s="5" t="s">
        <v>1499</v>
      </c>
      <c r="I77" s="8"/>
      <c r="J77" s="8"/>
      <c r="K77" s="8"/>
      <c r="L77" s="8"/>
    </row>
    <row r="78" spans="1:12" ht="11" customHeight="1" x14ac:dyDescent="0.35">
      <c r="A78" s="36"/>
      <c r="B78" s="36"/>
      <c r="C78" s="37" t="s">
        <v>9253</v>
      </c>
      <c r="D78" s="36"/>
      <c r="E78" s="4" t="s">
        <v>9254</v>
      </c>
      <c r="F78" s="6"/>
      <c r="G78" s="6"/>
      <c r="H78" s="5" t="s">
        <v>1499</v>
      </c>
      <c r="I78" s="8"/>
      <c r="J78" s="5" t="s">
        <v>487</v>
      </c>
      <c r="K78" s="8"/>
      <c r="L78" s="8"/>
    </row>
    <row r="79" spans="1:12" ht="11" customHeight="1" x14ac:dyDescent="0.35">
      <c r="A79" s="36"/>
      <c r="B79" s="36"/>
      <c r="C79" s="37" t="s">
        <v>9255</v>
      </c>
      <c r="D79" s="36"/>
      <c r="E79" s="4" t="s">
        <v>9256</v>
      </c>
      <c r="F79" s="6"/>
      <c r="G79" s="6"/>
      <c r="H79" s="5" t="s">
        <v>1499</v>
      </c>
      <c r="I79" s="8"/>
      <c r="J79" s="5" t="s">
        <v>489</v>
      </c>
      <c r="K79" s="8"/>
      <c r="L79" s="8"/>
    </row>
    <row r="80" spans="1:12" ht="11" customHeight="1" x14ac:dyDescent="0.35">
      <c r="A80" s="36"/>
      <c r="B80" s="36"/>
      <c r="C80" s="37" t="s">
        <v>9257</v>
      </c>
      <c r="D80" s="36"/>
      <c r="E80" s="4" t="s">
        <v>9258</v>
      </c>
      <c r="F80" s="6"/>
      <c r="G80" s="6"/>
      <c r="H80" s="5" t="s">
        <v>1499</v>
      </c>
      <c r="I80" s="8"/>
      <c r="J80" s="5" t="s">
        <v>491</v>
      </c>
      <c r="K80" s="8"/>
      <c r="L80" s="8"/>
    </row>
    <row r="81" spans="1:12" ht="11" customHeight="1" x14ac:dyDescent="0.35">
      <c r="A81" s="36"/>
      <c r="B81" s="38" t="s">
        <v>1455</v>
      </c>
      <c r="C81" s="39"/>
      <c r="D81" s="39"/>
      <c r="E81" s="4" t="s">
        <v>1456</v>
      </c>
      <c r="F81" s="6"/>
      <c r="G81" s="6"/>
      <c r="H81" s="5" t="s">
        <v>1500</v>
      </c>
      <c r="I81" s="8"/>
      <c r="J81" s="8"/>
      <c r="K81" s="8"/>
      <c r="L81" s="8"/>
    </row>
    <row r="82" spans="1:12" ht="11" customHeight="1" x14ac:dyDescent="0.35">
      <c r="A82" s="36"/>
      <c r="B82" s="36"/>
      <c r="C82" s="38" t="s">
        <v>9259</v>
      </c>
      <c r="D82" s="10"/>
      <c r="E82" s="4" t="s">
        <v>9260</v>
      </c>
      <c r="F82" s="6"/>
      <c r="G82" s="6"/>
      <c r="H82" s="5" t="s">
        <v>9281</v>
      </c>
      <c r="I82" s="8"/>
      <c r="J82" s="8"/>
      <c r="K82" s="8"/>
      <c r="L82" s="8"/>
    </row>
    <row r="83" spans="1:12" ht="11" customHeight="1" x14ac:dyDescent="0.35">
      <c r="A83" s="36"/>
      <c r="B83" s="36"/>
      <c r="C83" s="36"/>
      <c r="D83" s="7" t="s">
        <v>9261</v>
      </c>
      <c r="E83" s="4" t="s">
        <v>9262</v>
      </c>
      <c r="F83" s="6"/>
      <c r="G83" s="6"/>
      <c r="H83" s="5" t="s">
        <v>9281</v>
      </c>
      <c r="I83" s="8"/>
      <c r="J83" s="5" t="s">
        <v>487</v>
      </c>
      <c r="K83" s="8"/>
      <c r="L83" s="8"/>
    </row>
    <row r="84" spans="1:12" ht="11" customHeight="1" x14ac:dyDescent="0.35">
      <c r="A84" s="36"/>
      <c r="B84" s="36"/>
      <c r="C84" s="36"/>
      <c r="D84" s="7" t="s">
        <v>9263</v>
      </c>
      <c r="E84" s="4" t="s">
        <v>9264</v>
      </c>
      <c r="F84" s="6"/>
      <c r="G84" s="6"/>
      <c r="H84" s="5" t="s">
        <v>9281</v>
      </c>
      <c r="I84" s="8"/>
      <c r="J84" s="5" t="s">
        <v>489</v>
      </c>
      <c r="K84" s="8"/>
      <c r="L84" s="8"/>
    </row>
    <row r="85" spans="1:12" ht="11" customHeight="1" x14ac:dyDescent="0.35">
      <c r="A85" s="36"/>
      <c r="B85" s="36"/>
      <c r="C85" s="36"/>
      <c r="D85" s="7" t="s">
        <v>9265</v>
      </c>
      <c r="E85" s="4" t="s">
        <v>9266</v>
      </c>
      <c r="F85" s="6"/>
      <c r="G85" s="6"/>
      <c r="H85" s="5" t="s">
        <v>9281</v>
      </c>
      <c r="I85" s="8"/>
      <c r="J85" s="5" t="s">
        <v>491</v>
      </c>
      <c r="K85" s="8"/>
      <c r="L85" s="8"/>
    </row>
    <row r="86" spans="1:12" ht="11" customHeight="1" x14ac:dyDescent="0.35">
      <c r="A86" s="36"/>
      <c r="B86" s="36"/>
      <c r="C86" s="37" t="s">
        <v>9267</v>
      </c>
      <c r="D86" s="36"/>
      <c r="E86" s="4" t="s">
        <v>9268</v>
      </c>
      <c r="F86" s="6"/>
      <c r="G86" s="6"/>
      <c r="H86" s="5" t="s">
        <v>9282</v>
      </c>
      <c r="I86" s="8"/>
      <c r="J86" s="8"/>
      <c r="K86" s="8"/>
      <c r="L86" s="8"/>
    </row>
    <row r="87" spans="1:12" ht="11" customHeight="1" x14ac:dyDescent="0.35">
      <c r="A87" s="36"/>
      <c r="B87" s="37" t="s">
        <v>1457</v>
      </c>
      <c r="C87" s="36"/>
      <c r="D87" s="36"/>
      <c r="E87" s="4" t="s">
        <v>1458</v>
      </c>
      <c r="F87" s="6"/>
      <c r="G87" s="6"/>
      <c r="H87" s="5" t="s">
        <v>1501</v>
      </c>
      <c r="I87" s="8"/>
      <c r="J87" s="8"/>
      <c r="K87" s="8"/>
      <c r="L87" s="8"/>
    </row>
    <row r="88" spans="1:12" ht="11" customHeight="1" x14ac:dyDescent="0.35">
      <c r="A88" s="36"/>
      <c r="B88" s="37" t="s">
        <v>1459</v>
      </c>
      <c r="C88" s="36"/>
      <c r="D88" s="36"/>
      <c r="E88" s="4" t="s">
        <v>1460</v>
      </c>
      <c r="F88" s="6"/>
      <c r="G88" s="6"/>
      <c r="H88" s="5" t="s">
        <v>1502</v>
      </c>
      <c r="I88" s="8"/>
      <c r="J88" s="8"/>
      <c r="K88" s="8"/>
      <c r="L88" s="8"/>
    </row>
    <row r="89" spans="1:12" ht="11" customHeight="1" x14ac:dyDescent="0.35">
      <c r="A89" s="36"/>
      <c r="B89" s="37" t="s">
        <v>1461</v>
      </c>
      <c r="C89" s="36"/>
      <c r="D89" s="36"/>
      <c r="E89" s="4" t="s">
        <v>1462</v>
      </c>
      <c r="F89" s="6"/>
      <c r="G89" s="6"/>
      <c r="H89" s="5" t="s">
        <v>1503</v>
      </c>
      <c r="I89" s="8"/>
      <c r="J89" s="8"/>
      <c r="K89" s="8"/>
      <c r="L89" s="8"/>
    </row>
    <row r="90" spans="1:12" ht="11" customHeight="1" x14ac:dyDescent="0.35">
      <c r="A90" s="36"/>
      <c r="B90" s="38" t="s">
        <v>1463</v>
      </c>
      <c r="C90" s="39"/>
      <c r="D90" s="39"/>
      <c r="E90" s="4" t="s">
        <v>1464</v>
      </c>
      <c r="F90" s="6"/>
      <c r="G90" s="6"/>
      <c r="H90" s="5" t="s">
        <v>1504</v>
      </c>
      <c r="I90" s="8"/>
      <c r="J90" s="8"/>
      <c r="K90" s="8"/>
      <c r="L90" s="8"/>
    </row>
    <row r="91" spans="1:12" ht="11" customHeight="1" x14ac:dyDescent="0.35">
      <c r="A91" s="36"/>
      <c r="B91" s="36"/>
      <c r="C91" s="37" t="s">
        <v>9269</v>
      </c>
      <c r="D91" s="36"/>
      <c r="E91" s="4" t="s">
        <v>9270</v>
      </c>
      <c r="F91" s="6"/>
      <c r="G91" s="6"/>
      <c r="H91" s="5" t="s">
        <v>9283</v>
      </c>
      <c r="I91" s="8"/>
      <c r="J91" s="5" t="s">
        <v>487</v>
      </c>
      <c r="K91" s="8"/>
      <c r="L91" s="8"/>
    </row>
    <row r="92" spans="1:12" ht="11" customHeight="1" x14ac:dyDescent="0.35">
      <c r="A92" s="36"/>
      <c r="B92" s="36"/>
      <c r="C92" s="37" t="s">
        <v>9271</v>
      </c>
      <c r="D92" s="36"/>
      <c r="E92" s="4" t="s">
        <v>9272</v>
      </c>
      <c r="F92" s="6"/>
      <c r="G92" s="6"/>
      <c r="H92" s="5" t="s">
        <v>9283</v>
      </c>
      <c r="I92" s="8"/>
      <c r="J92" s="5" t="s">
        <v>489</v>
      </c>
      <c r="K92" s="8"/>
      <c r="L92" s="8"/>
    </row>
    <row r="93" spans="1:12" ht="11" customHeight="1" x14ac:dyDescent="0.35">
      <c r="A93" s="36"/>
      <c r="B93" s="36"/>
      <c r="C93" s="37" t="s">
        <v>9273</v>
      </c>
      <c r="D93" s="36"/>
      <c r="E93" s="4" t="s">
        <v>9274</v>
      </c>
      <c r="F93" s="6"/>
      <c r="G93" s="6"/>
      <c r="H93" s="5" t="s">
        <v>9283</v>
      </c>
      <c r="I93" s="8"/>
      <c r="J93" s="5" t="s">
        <v>491</v>
      </c>
      <c r="K93" s="8"/>
      <c r="L93" s="8"/>
    </row>
    <row r="94" spans="1:12" ht="11" customHeight="1" x14ac:dyDescent="0.35">
      <c r="A94" s="36"/>
      <c r="B94" s="36"/>
      <c r="C94" s="37" t="s">
        <v>9275</v>
      </c>
      <c r="D94" s="36"/>
      <c r="E94" s="4" t="s">
        <v>9276</v>
      </c>
      <c r="F94" s="6"/>
      <c r="G94" s="6"/>
      <c r="H94" s="5" t="s">
        <v>9284</v>
      </c>
      <c r="I94" s="8"/>
      <c r="J94" s="5" t="s">
        <v>487</v>
      </c>
      <c r="K94" s="8"/>
      <c r="L94" s="8"/>
    </row>
    <row r="95" spans="1:12" ht="11" customHeight="1" x14ac:dyDescent="0.35">
      <c r="A95" s="36"/>
      <c r="B95" s="36"/>
      <c r="C95" s="37" t="s">
        <v>9277</v>
      </c>
      <c r="D95" s="36"/>
      <c r="E95" s="4" t="s">
        <v>9278</v>
      </c>
      <c r="F95" s="6"/>
      <c r="G95" s="6"/>
      <c r="H95" s="5" t="s">
        <v>9284</v>
      </c>
      <c r="I95" s="8"/>
      <c r="J95" s="5" t="s">
        <v>489</v>
      </c>
      <c r="K95" s="8"/>
      <c r="L95" s="8"/>
    </row>
    <row r="96" spans="1:12" ht="11" customHeight="1" x14ac:dyDescent="0.35">
      <c r="A96" s="36"/>
      <c r="B96" s="36"/>
      <c r="C96" s="37" t="s">
        <v>9279</v>
      </c>
      <c r="D96" s="36"/>
      <c r="E96" s="4" t="s">
        <v>9280</v>
      </c>
      <c r="F96" s="6"/>
      <c r="G96" s="6"/>
      <c r="H96" s="5" t="s">
        <v>9284</v>
      </c>
      <c r="I96" s="8"/>
      <c r="J96" s="5" t="s">
        <v>491</v>
      </c>
      <c r="K96" s="8"/>
      <c r="L96" s="8"/>
    </row>
    <row r="97" spans="1:12" ht="11" customHeight="1" x14ac:dyDescent="0.35">
      <c r="A97" s="36"/>
      <c r="B97" s="36"/>
      <c r="C97" s="37" t="s">
        <v>1465</v>
      </c>
      <c r="D97" s="36"/>
      <c r="E97" s="4" t="s">
        <v>1466</v>
      </c>
      <c r="F97" s="6"/>
      <c r="G97" s="6"/>
      <c r="H97" s="5" t="s">
        <v>1505</v>
      </c>
      <c r="I97" s="8"/>
      <c r="J97" s="8"/>
      <c r="K97" s="8"/>
      <c r="L97" s="8"/>
    </row>
    <row r="98" spans="1:12" ht="11" customHeight="1" x14ac:dyDescent="0.35">
      <c r="A98" s="36"/>
      <c r="B98" s="36"/>
      <c r="C98" s="37" t="s">
        <v>1467</v>
      </c>
      <c r="D98" s="36"/>
      <c r="E98" s="4" t="s">
        <v>1468</v>
      </c>
      <c r="F98" s="6"/>
      <c r="G98" s="6"/>
      <c r="H98" s="5" t="s">
        <v>1506</v>
      </c>
      <c r="I98" s="8"/>
      <c r="J98" s="8"/>
      <c r="K98" s="8"/>
      <c r="L98" s="8"/>
    </row>
    <row r="99" spans="1:12" ht="11" customHeight="1" x14ac:dyDescent="0.35">
      <c r="A99" s="36"/>
      <c r="B99" s="37" t="s">
        <v>1469</v>
      </c>
      <c r="C99" s="36"/>
      <c r="D99" s="36"/>
      <c r="E99" s="4" t="s">
        <v>1470</v>
      </c>
      <c r="F99" s="6"/>
      <c r="G99" s="6"/>
      <c r="H99" s="5" t="s">
        <v>1507</v>
      </c>
      <c r="I99" s="8"/>
      <c r="J99" s="8"/>
      <c r="K99" s="8"/>
      <c r="L99" s="8"/>
    </row>
    <row r="100" spans="1:12" ht="11" customHeight="1" x14ac:dyDescent="0.35">
      <c r="A100" s="36"/>
      <c r="B100" s="37" t="s">
        <v>1471</v>
      </c>
      <c r="C100" s="36"/>
      <c r="D100" s="36"/>
      <c r="E100" s="4" t="s">
        <v>1472</v>
      </c>
      <c r="F100" s="6"/>
      <c r="G100" s="6"/>
      <c r="H100" s="5" t="s">
        <v>1508</v>
      </c>
      <c r="I100" s="8"/>
      <c r="J100" s="8"/>
      <c r="K100" s="8"/>
      <c r="L100" s="8"/>
    </row>
    <row r="101" spans="1:12" ht="11" customHeight="1" x14ac:dyDescent="0.35">
      <c r="A101" s="37" t="s">
        <v>1473</v>
      </c>
      <c r="B101" s="36"/>
      <c r="C101" s="36"/>
      <c r="D101" s="36"/>
      <c r="E101" s="4" t="s">
        <v>1474</v>
      </c>
      <c r="F101" s="6"/>
      <c r="G101" s="6"/>
      <c r="H101" s="5" t="s">
        <v>1509</v>
      </c>
      <c r="I101" s="8"/>
      <c r="J101" s="8"/>
      <c r="K101" s="8"/>
      <c r="L101" s="8"/>
    </row>
    <row r="102" spans="1:12" ht="11" customHeight="1" x14ac:dyDescent="0.35">
      <c r="E102" s="5" t="s">
        <v>493</v>
      </c>
      <c r="F102" s="5" t="s">
        <v>495</v>
      </c>
      <c r="G102" s="5" t="s">
        <v>9285</v>
      </c>
    </row>
  </sheetData>
  <mergeCells count="88">
    <mergeCell ref="B90:B98"/>
    <mergeCell ref="K3:K4"/>
    <mergeCell ref="C14:C16"/>
    <mergeCell ref="C57:D57"/>
    <mergeCell ref="B8:D8"/>
    <mergeCell ref="B7:D7"/>
    <mergeCell ref="B66:B69"/>
    <mergeCell ref="B6:D6"/>
    <mergeCell ref="C48:D48"/>
    <mergeCell ref="B87:D87"/>
    <mergeCell ref="B5:D5"/>
    <mergeCell ref="B88:D88"/>
    <mergeCell ref="B89:D89"/>
    <mergeCell ref="I3:I4"/>
    <mergeCell ref="B9:D9"/>
    <mergeCell ref="B10:D10"/>
    <mergeCell ref="B77:B80"/>
    <mergeCell ref="C28:D28"/>
    <mergeCell ref="C66:D66"/>
    <mergeCell ref="C29:D29"/>
    <mergeCell ref="C69:D69"/>
    <mergeCell ref="B48:B56"/>
    <mergeCell ref="C30:D30"/>
    <mergeCell ref="C67:D67"/>
    <mergeCell ref="C27:D27"/>
    <mergeCell ref="C68:D68"/>
    <mergeCell ref="C38:D38"/>
    <mergeCell ref="A48:A100"/>
    <mergeCell ref="C95:D95"/>
    <mergeCell ref="B41:D41"/>
    <mergeCell ref="C94:D94"/>
    <mergeCell ref="B47:D47"/>
    <mergeCell ref="C93:D93"/>
    <mergeCell ref="C92:D92"/>
    <mergeCell ref="C86:D86"/>
    <mergeCell ref="B45:D45"/>
    <mergeCell ref="B46:D46"/>
    <mergeCell ref="C62:C65"/>
    <mergeCell ref="C77:D77"/>
    <mergeCell ref="C80:D80"/>
    <mergeCell ref="B99:D99"/>
    <mergeCell ref="C58:C61"/>
    <mergeCell ref="B100:D100"/>
    <mergeCell ref="L3:L4"/>
    <mergeCell ref="C35:C37"/>
    <mergeCell ref="J3:J4"/>
    <mergeCell ref="B43:D43"/>
    <mergeCell ref="C97:D97"/>
    <mergeCell ref="B44:D44"/>
    <mergeCell ref="C96:D96"/>
    <mergeCell ref="B27:B30"/>
    <mergeCell ref="B42:D42"/>
    <mergeCell ref="C25:D25"/>
    <mergeCell ref="C24:D24"/>
    <mergeCell ref="C23:D23"/>
    <mergeCell ref="C22:D22"/>
    <mergeCell ref="C81:D81"/>
    <mergeCell ref="B31:B38"/>
    <mergeCell ref="C91:D91"/>
    <mergeCell ref="H3:H4"/>
    <mergeCell ref="C13:D13"/>
    <mergeCell ref="B57:B65"/>
    <mergeCell ref="C11:D11"/>
    <mergeCell ref="B40:D40"/>
    <mergeCell ref="C53:C56"/>
    <mergeCell ref="C32:C34"/>
    <mergeCell ref="B39:D39"/>
    <mergeCell ref="C79:D79"/>
    <mergeCell ref="C78:D78"/>
    <mergeCell ref="B11:B25"/>
    <mergeCell ref="C31:D31"/>
    <mergeCell ref="C17:C21"/>
    <mergeCell ref="A5:A47"/>
    <mergeCell ref="B76:D76"/>
    <mergeCell ref="A101:D101"/>
    <mergeCell ref="B75:D75"/>
    <mergeCell ref="B73:D73"/>
    <mergeCell ref="B74:D74"/>
    <mergeCell ref="C98:D98"/>
    <mergeCell ref="C82:C85"/>
    <mergeCell ref="B70:D70"/>
    <mergeCell ref="B81:B86"/>
    <mergeCell ref="B71:D71"/>
    <mergeCell ref="B72:D72"/>
    <mergeCell ref="B26:D26"/>
    <mergeCell ref="C49:C52"/>
    <mergeCell ref="C12:D12"/>
    <mergeCell ref="C90:D90"/>
  </mergeCells>
  <dataValidations count="1">
    <dataValidation type="custom" allowBlank="1" showErrorMessage="1" errorTitle="Error" error="Data is of incorrect type!" sqref="F5:G101" xr:uid="{00000000-0002-0000-C701-000000000000}">
      <formula1>ISNUMBER(F5)</formula1>
    </dataValidation>
  </dataValidations>
  <hyperlinks>
    <hyperlink ref="A1" location="'Table of Contents'!A1" display="SE.02.01.17.01 - Balance sheet" xr:uid="{00000000-0004-0000-C701-000000000000}"/>
  </hyperlinks>
  <pageMargins left="0.7" right="0.7" top="0.75" bottom="0.75" header="0.3" footer="0.3"/>
  <pageSetup firstPageNumber="0" orientation="portrait"/>
  <drawing r:id="rId1"/>
  <legacyDrawing r:id="rId2"/>
</worksheet>
</file>

<file path=xl/worksheets/sheet45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801-000000000000}">
  <sheetPr codeName="Sheet457">
    <pageSetUpPr autoPageBreaks="0"/>
  </sheetPr>
  <dimension ref="A1:M94"/>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3" width="15" customWidth="1"/>
  </cols>
  <sheetData>
    <row r="1" spans="1:13" ht="12" customHeight="1" x14ac:dyDescent="0.35">
      <c r="A1" s="1" t="s">
        <v>9287</v>
      </c>
    </row>
    <row r="3" spans="1:13" ht="11" customHeight="1" x14ac:dyDescent="0.35">
      <c r="F3" s="3" t="s">
        <v>1380</v>
      </c>
      <c r="G3" s="3" t="s">
        <v>1547</v>
      </c>
      <c r="H3" s="3" t="s">
        <v>9251</v>
      </c>
      <c r="I3" s="33" t="s">
        <v>14</v>
      </c>
      <c r="J3" s="33" t="s">
        <v>492</v>
      </c>
      <c r="K3" s="33" t="s">
        <v>485</v>
      </c>
      <c r="L3" s="33" t="s">
        <v>1475</v>
      </c>
      <c r="M3" s="33" t="s">
        <v>1476</v>
      </c>
    </row>
    <row r="4" spans="1:13" ht="11" customHeight="1" x14ac:dyDescent="0.35">
      <c r="F4" s="4" t="s">
        <v>515</v>
      </c>
      <c r="G4" s="4" t="s">
        <v>1332</v>
      </c>
      <c r="H4" s="4" t="s">
        <v>9252</v>
      </c>
      <c r="I4" s="34"/>
      <c r="J4" s="34"/>
      <c r="K4" s="34"/>
      <c r="L4" s="34"/>
      <c r="M4" s="34"/>
    </row>
    <row r="5" spans="1:13" ht="11" customHeight="1" x14ac:dyDescent="0.35">
      <c r="A5" s="37" t="s">
        <v>1382</v>
      </c>
      <c r="B5" s="37" t="s">
        <v>1383</v>
      </c>
      <c r="C5" s="36"/>
      <c r="D5" s="36"/>
      <c r="E5" s="4" t="s">
        <v>518</v>
      </c>
      <c r="F5" s="12"/>
      <c r="G5" s="6"/>
      <c r="H5" s="12"/>
      <c r="I5" s="5" t="s">
        <v>1477</v>
      </c>
      <c r="J5" s="8"/>
      <c r="K5" s="8"/>
      <c r="L5" s="8"/>
      <c r="M5" s="8"/>
    </row>
    <row r="6" spans="1:13" ht="11" customHeight="1" x14ac:dyDescent="0.35">
      <c r="A6" s="36"/>
      <c r="B6" s="37" t="s">
        <v>1384</v>
      </c>
      <c r="C6" s="36"/>
      <c r="D6" s="36"/>
      <c r="E6" s="4" t="s">
        <v>520</v>
      </c>
      <c r="F6" s="12"/>
      <c r="G6" s="6"/>
      <c r="H6" s="12"/>
      <c r="I6" s="5" t="s">
        <v>1478</v>
      </c>
      <c r="J6" s="8"/>
      <c r="K6" s="8"/>
      <c r="L6" s="8"/>
      <c r="M6" s="8"/>
    </row>
    <row r="7" spans="1:13" ht="11" customHeight="1" x14ac:dyDescent="0.35">
      <c r="A7" s="36"/>
      <c r="B7" s="37" t="s">
        <v>1385</v>
      </c>
      <c r="C7" s="36"/>
      <c r="D7" s="36"/>
      <c r="E7" s="4" t="s">
        <v>522</v>
      </c>
      <c r="F7" s="6"/>
      <c r="G7" s="6"/>
      <c r="H7" s="6"/>
      <c r="I7" s="5" t="s">
        <v>1479</v>
      </c>
      <c r="J7" s="8"/>
      <c r="K7" s="8"/>
      <c r="L7" s="8"/>
      <c r="M7" s="8"/>
    </row>
    <row r="8" spans="1:13" ht="11" customHeight="1" x14ac:dyDescent="0.35">
      <c r="A8" s="36"/>
      <c r="B8" s="37" t="s">
        <v>1386</v>
      </c>
      <c r="C8" s="36"/>
      <c r="D8" s="36"/>
      <c r="E8" s="4" t="s">
        <v>524</v>
      </c>
      <c r="F8" s="6"/>
      <c r="G8" s="6"/>
      <c r="H8" s="6"/>
      <c r="I8" s="5" t="s">
        <v>1480</v>
      </c>
      <c r="J8" s="8"/>
      <c r="K8" s="8"/>
      <c r="L8" s="8"/>
      <c r="M8" s="8"/>
    </row>
    <row r="9" spans="1:13" ht="11" customHeight="1" x14ac:dyDescent="0.35">
      <c r="A9" s="36"/>
      <c r="B9" s="37" t="s">
        <v>1387</v>
      </c>
      <c r="C9" s="36"/>
      <c r="D9" s="36"/>
      <c r="E9" s="4" t="s">
        <v>885</v>
      </c>
      <c r="F9" s="6"/>
      <c r="G9" s="6"/>
      <c r="H9" s="6"/>
      <c r="I9" s="5" t="s">
        <v>1481</v>
      </c>
      <c r="J9" s="8"/>
      <c r="K9" s="8"/>
      <c r="L9" s="8"/>
      <c r="M9" s="8"/>
    </row>
    <row r="10" spans="1:13" ht="11" customHeight="1" x14ac:dyDescent="0.35">
      <c r="A10" s="36"/>
      <c r="B10" s="37" t="s">
        <v>1388</v>
      </c>
      <c r="C10" s="36"/>
      <c r="D10" s="36"/>
      <c r="E10" s="4" t="s">
        <v>526</v>
      </c>
      <c r="F10" s="6"/>
      <c r="G10" s="6"/>
      <c r="H10" s="6"/>
      <c r="I10" s="5" t="s">
        <v>1482</v>
      </c>
      <c r="J10" s="8"/>
      <c r="K10" s="8"/>
      <c r="L10" s="8"/>
      <c r="M10" s="8"/>
    </row>
    <row r="11" spans="1:13" ht="11" customHeight="1" x14ac:dyDescent="0.35">
      <c r="A11" s="36"/>
      <c r="B11" s="38" t="s">
        <v>1389</v>
      </c>
      <c r="C11" s="39"/>
      <c r="D11" s="39"/>
      <c r="E11" s="4" t="s">
        <v>954</v>
      </c>
      <c r="F11" s="6"/>
      <c r="G11" s="6"/>
      <c r="H11" s="6"/>
      <c r="I11" s="5" t="s">
        <v>1510</v>
      </c>
      <c r="J11" s="5" t="s">
        <v>496</v>
      </c>
      <c r="K11" s="8"/>
      <c r="L11" s="8"/>
      <c r="M11" s="8"/>
    </row>
    <row r="12" spans="1:13" ht="11" customHeight="1" x14ac:dyDescent="0.35">
      <c r="A12" s="36"/>
      <c r="B12" s="36"/>
      <c r="C12" s="37" t="s">
        <v>1390</v>
      </c>
      <c r="D12" s="36"/>
      <c r="E12" s="4" t="s">
        <v>956</v>
      </c>
      <c r="F12" s="6"/>
      <c r="G12" s="6"/>
      <c r="H12" s="6"/>
      <c r="I12" s="5" t="s">
        <v>1511</v>
      </c>
      <c r="J12" s="5" t="s">
        <v>496</v>
      </c>
      <c r="K12" s="8"/>
      <c r="L12" s="8"/>
      <c r="M12" s="8"/>
    </row>
    <row r="13" spans="1:13" ht="11" customHeight="1" x14ac:dyDescent="0.35">
      <c r="A13" s="36"/>
      <c r="B13" s="36"/>
      <c r="C13" s="37" t="s">
        <v>1391</v>
      </c>
      <c r="D13" s="36"/>
      <c r="E13" s="4" t="s">
        <v>960</v>
      </c>
      <c r="F13" s="6"/>
      <c r="G13" s="6"/>
      <c r="H13" s="6"/>
      <c r="I13" s="5" t="s">
        <v>1512</v>
      </c>
      <c r="J13" s="5" t="s">
        <v>496</v>
      </c>
      <c r="K13" s="8"/>
      <c r="L13" s="8"/>
      <c r="M13" s="8"/>
    </row>
    <row r="14" spans="1:13" ht="11" customHeight="1" x14ac:dyDescent="0.35">
      <c r="A14" s="36"/>
      <c r="B14" s="36"/>
      <c r="C14" s="38" t="s">
        <v>1392</v>
      </c>
      <c r="D14" s="10"/>
      <c r="E14" s="4" t="s">
        <v>528</v>
      </c>
      <c r="F14" s="6"/>
      <c r="G14" s="6"/>
      <c r="H14" s="6"/>
      <c r="I14" s="5" t="s">
        <v>1513</v>
      </c>
      <c r="J14" s="5" t="s">
        <v>496</v>
      </c>
      <c r="K14" s="8"/>
      <c r="L14" s="8"/>
      <c r="M14" s="8"/>
    </row>
    <row r="15" spans="1:13" ht="11" customHeight="1" x14ac:dyDescent="0.35">
      <c r="A15" s="36"/>
      <c r="B15" s="36"/>
      <c r="C15" s="36"/>
      <c r="D15" s="7" t="s">
        <v>1393</v>
      </c>
      <c r="E15" s="4" t="s">
        <v>536</v>
      </c>
      <c r="F15" s="6"/>
      <c r="G15" s="6"/>
      <c r="H15" s="6"/>
      <c r="I15" s="5" t="s">
        <v>1514</v>
      </c>
      <c r="J15" s="5" t="s">
        <v>496</v>
      </c>
      <c r="K15" s="8"/>
      <c r="L15" s="8"/>
      <c r="M15" s="8"/>
    </row>
    <row r="16" spans="1:13" ht="11" customHeight="1" x14ac:dyDescent="0.35">
      <c r="A16" s="36"/>
      <c r="B16" s="36"/>
      <c r="C16" s="36"/>
      <c r="D16" s="7" t="s">
        <v>1394</v>
      </c>
      <c r="E16" s="4" t="s">
        <v>794</v>
      </c>
      <c r="F16" s="6"/>
      <c r="G16" s="6"/>
      <c r="H16" s="6"/>
      <c r="I16" s="5" t="s">
        <v>1515</v>
      </c>
      <c r="J16" s="5" t="s">
        <v>496</v>
      </c>
      <c r="K16" s="8"/>
      <c r="L16" s="8"/>
      <c r="M16" s="8"/>
    </row>
    <row r="17" spans="1:13" ht="11" customHeight="1" x14ac:dyDescent="0.35">
      <c r="A17" s="36"/>
      <c r="B17" s="36"/>
      <c r="C17" s="38" t="s">
        <v>1395</v>
      </c>
      <c r="D17" s="10"/>
      <c r="E17" s="4" t="s">
        <v>965</v>
      </c>
      <c r="F17" s="6"/>
      <c r="G17" s="6"/>
      <c r="H17" s="6"/>
      <c r="I17" s="5" t="s">
        <v>1516</v>
      </c>
      <c r="J17" s="5" t="s">
        <v>496</v>
      </c>
      <c r="K17" s="8"/>
      <c r="L17" s="8"/>
      <c r="M17" s="8"/>
    </row>
    <row r="18" spans="1:13" ht="11" customHeight="1" x14ac:dyDescent="0.35">
      <c r="A18" s="36"/>
      <c r="B18" s="36"/>
      <c r="C18" s="36"/>
      <c r="D18" s="7" t="s">
        <v>1396</v>
      </c>
      <c r="E18" s="4" t="s">
        <v>538</v>
      </c>
      <c r="F18" s="6"/>
      <c r="G18" s="6"/>
      <c r="H18" s="6"/>
      <c r="I18" s="5" t="s">
        <v>1517</v>
      </c>
      <c r="J18" s="5" t="s">
        <v>496</v>
      </c>
      <c r="K18" s="8"/>
      <c r="L18" s="8"/>
      <c r="M18" s="8"/>
    </row>
    <row r="19" spans="1:13" ht="11" customHeight="1" x14ac:dyDescent="0.35">
      <c r="A19" s="36"/>
      <c r="B19" s="36"/>
      <c r="C19" s="36"/>
      <c r="D19" s="7" t="s">
        <v>1397</v>
      </c>
      <c r="E19" s="4" t="s">
        <v>540</v>
      </c>
      <c r="F19" s="6"/>
      <c r="G19" s="6"/>
      <c r="H19" s="6"/>
      <c r="I19" s="5" t="s">
        <v>1518</v>
      </c>
      <c r="J19" s="5" t="s">
        <v>496</v>
      </c>
      <c r="K19" s="8"/>
      <c r="L19" s="8"/>
      <c r="M19" s="8"/>
    </row>
    <row r="20" spans="1:13" ht="11" customHeight="1" x14ac:dyDescent="0.35">
      <c r="A20" s="36"/>
      <c r="B20" s="36"/>
      <c r="C20" s="36"/>
      <c r="D20" s="7" t="s">
        <v>1398</v>
      </c>
      <c r="E20" s="4" t="s">
        <v>544</v>
      </c>
      <c r="F20" s="6"/>
      <c r="G20" s="6"/>
      <c r="H20" s="6"/>
      <c r="I20" s="5" t="s">
        <v>1519</v>
      </c>
      <c r="J20" s="5" t="s">
        <v>496</v>
      </c>
      <c r="K20" s="8"/>
      <c r="L20" s="8"/>
      <c r="M20" s="8"/>
    </row>
    <row r="21" spans="1:13" ht="11" customHeight="1" x14ac:dyDescent="0.35">
      <c r="A21" s="36"/>
      <c r="B21" s="36"/>
      <c r="C21" s="36"/>
      <c r="D21" s="7" t="s">
        <v>1399</v>
      </c>
      <c r="E21" s="4" t="s">
        <v>546</v>
      </c>
      <c r="F21" s="6"/>
      <c r="G21" s="6"/>
      <c r="H21" s="6"/>
      <c r="I21" s="5" t="s">
        <v>1520</v>
      </c>
      <c r="J21" s="5" t="s">
        <v>496</v>
      </c>
      <c r="K21" s="8"/>
      <c r="L21" s="8"/>
      <c r="M21" s="8"/>
    </row>
    <row r="22" spans="1:13" ht="11" customHeight="1" x14ac:dyDescent="0.35">
      <c r="A22" s="36"/>
      <c r="B22" s="36"/>
      <c r="C22" s="37" t="s">
        <v>1400</v>
      </c>
      <c r="D22" s="36"/>
      <c r="E22" s="4" t="s">
        <v>970</v>
      </c>
      <c r="F22" s="6"/>
      <c r="G22" s="6"/>
      <c r="H22" s="6"/>
      <c r="I22" s="5" t="s">
        <v>1521</v>
      </c>
      <c r="J22" s="5" t="s">
        <v>496</v>
      </c>
      <c r="K22" s="8"/>
      <c r="L22" s="8"/>
      <c r="M22" s="8"/>
    </row>
    <row r="23" spans="1:13" ht="11" customHeight="1" x14ac:dyDescent="0.35">
      <c r="A23" s="36"/>
      <c r="B23" s="36"/>
      <c r="C23" s="37" t="s">
        <v>1401</v>
      </c>
      <c r="D23" s="36"/>
      <c r="E23" s="4" t="s">
        <v>548</v>
      </c>
      <c r="F23" s="6"/>
      <c r="G23" s="6"/>
      <c r="H23" s="6"/>
      <c r="I23" s="5" t="s">
        <v>1522</v>
      </c>
      <c r="J23" s="5" t="s">
        <v>496</v>
      </c>
      <c r="K23" s="8"/>
      <c r="L23" s="8"/>
      <c r="M23" s="8"/>
    </row>
    <row r="24" spans="1:13" ht="11" customHeight="1" x14ac:dyDescent="0.35">
      <c r="A24" s="36"/>
      <c r="B24" s="36"/>
      <c r="C24" s="37" t="s">
        <v>1402</v>
      </c>
      <c r="D24" s="36"/>
      <c r="E24" s="4" t="s">
        <v>550</v>
      </c>
      <c r="F24" s="6"/>
      <c r="G24" s="6"/>
      <c r="H24" s="6"/>
      <c r="I24" s="5" t="s">
        <v>1523</v>
      </c>
      <c r="J24" s="5" t="s">
        <v>496</v>
      </c>
      <c r="K24" s="8"/>
      <c r="L24" s="8"/>
      <c r="M24" s="8"/>
    </row>
    <row r="25" spans="1:13" ht="11" customHeight="1" x14ac:dyDescent="0.35">
      <c r="A25" s="36"/>
      <c r="B25" s="36"/>
      <c r="C25" s="37" t="s">
        <v>1403</v>
      </c>
      <c r="D25" s="36"/>
      <c r="E25" s="4" t="s">
        <v>552</v>
      </c>
      <c r="F25" s="6"/>
      <c r="G25" s="6"/>
      <c r="H25" s="6"/>
      <c r="I25" s="5" t="s">
        <v>1524</v>
      </c>
      <c r="J25" s="5" t="s">
        <v>496</v>
      </c>
      <c r="K25" s="8"/>
      <c r="L25" s="8"/>
      <c r="M25" s="8"/>
    </row>
    <row r="26" spans="1:13" ht="11" customHeight="1" x14ac:dyDescent="0.35">
      <c r="A26" s="36"/>
      <c r="B26" s="37" t="s">
        <v>1404</v>
      </c>
      <c r="C26" s="36"/>
      <c r="D26" s="36"/>
      <c r="E26" s="4" t="s">
        <v>554</v>
      </c>
      <c r="F26" s="6"/>
      <c r="G26" s="6"/>
      <c r="H26" s="6"/>
      <c r="I26" s="5" t="s">
        <v>1510</v>
      </c>
      <c r="J26" s="5" t="s">
        <v>497</v>
      </c>
      <c r="K26" s="8"/>
      <c r="L26" s="8"/>
      <c r="M26" s="8"/>
    </row>
    <row r="27" spans="1:13" ht="11" customHeight="1" x14ac:dyDescent="0.35">
      <c r="A27" s="36"/>
      <c r="B27" s="38" t="s">
        <v>1405</v>
      </c>
      <c r="C27" s="39"/>
      <c r="D27" s="39"/>
      <c r="E27" s="4" t="s">
        <v>556</v>
      </c>
      <c r="F27" s="6"/>
      <c r="G27" s="6"/>
      <c r="H27" s="6"/>
      <c r="I27" s="5" t="s">
        <v>1525</v>
      </c>
      <c r="J27" s="5" t="s">
        <v>496</v>
      </c>
      <c r="K27" s="8"/>
      <c r="L27" s="8"/>
      <c r="M27" s="8"/>
    </row>
    <row r="28" spans="1:13" ht="11" customHeight="1" x14ac:dyDescent="0.35">
      <c r="A28" s="36"/>
      <c r="B28" s="36"/>
      <c r="C28" s="37" t="s">
        <v>1406</v>
      </c>
      <c r="D28" s="36"/>
      <c r="E28" s="4" t="s">
        <v>558</v>
      </c>
      <c r="F28" s="6"/>
      <c r="G28" s="6"/>
      <c r="H28" s="6"/>
      <c r="I28" s="5" t="s">
        <v>1526</v>
      </c>
      <c r="J28" s="5" t="s">
        <v>496</v>
      </c>
      <c r="K28" s="8"/>
      <c r="L28" s="8"/>
      <c r="M28" s="8"/>
    </row>
    <row r="29" spans="1:13" ht="11" customHeight="1" x14ac:dyDescent="0.35">
      <c r="A29" s="36"/>
      <c r="B29" s="36"/>
      <c r="C29" s="37" t="s">
        <v>1407</v>
      </c>
      <c r="D29" s="36"/>
      <c r="E29" s="4" t="s">
        <v>560</v>
      </c>
      <c r="F29" s="6"/>
      <c r="G29" s="6"/>
      <c r="H29" s="6"/>
      <c r="I29" s="5" t="s">
        <v>1527</v>
      </c>
      <c r="J29" s="5" t="s">
        <v>496</v>
      </c>
      <c r="K29" s="8"/>
      <c r="L29" s="8"/>
      <c r="M29" s="8"/>
    </row>
    <row r="30" spans="1:13" ht="11" customHeight="1" x14ac:dyDescent="0.35">
      <c r="A30" s="36"/>
      <c r="B30" s="36"/>
      <c r="C30" s="37" t="s">
        <v>1408</v>
      </c>
      <c r="D30" s="36"/>
      <c r="E30" s="4" t="s">
        <v>986</v>
      </c>
      <c r="F30" s="6"/>
      <c r="G30" s="6"/>
      <c r="H30" s="6"/>
      <c r="I30" s="5" t="s">
        <v>1528</v>
      </c>
      <c r="J30" s="5" t="s">
        <v>496</v>
      </c>
      <c r="K30" s="8"/>
      <c r="L30" s="8"/>
      <c r="M30" s="8"/>
    </row>
    <row r="31" spans="1:13" ht="11" customHeight="1" x14ac:dyDescent="0.35">
      <c r="A31" s="36"/>
      <c r="B31" s="38" t="s">
        <v>1409</v>
      </c>
      <c r="C31" s="39"/>
      <c r="D31" s="39"/>
      <c r="E31" s="4" t="s">
        <v>988</v>
      </c>
      <c r="F31" s="6"/>
      <c r="G31" s="6"/>
      <c r="H31" s="6"/>
      <c r="I31" s="5" t="s">
        <v>1483</v>
      </c>
      <c r="J31" s="8"/>
      <c r="K31" s="8"/>
      <c r="L31" s="8"/>
      <c r="M31" s="8"/>
    </row>
    <row r="32" spans="1:13" ht="11" customHeight="1" x14ac:dyDescent="0.35">
      <c r="A32" s="36"/>
      <c r="B32" s="36"/>
      <c r="C32" s="38" t="s">
        <v>1410</v>
      </c>
      <c r="D32" s="10"/>
      <c r="E32" s="4" t="s">
        <v>566</v>
      </c>
      <c r="F32" s="6"/>
      <c r="G32" s="6"/>
      <c r="H32" s="12"/>
      <c r="I32" s="5" t="s">
        <v>1483</v>
      </c>
      <c r="J32" s="5" t="s">
        <v>1529</v>
      </c>
      <c r="K32" s="8"/>
      <c r="L32" s="8"/>
      <c r="M32" s="8"/>
    </row>
    <row r="33" spans="1:13" ht="11" customHeight="1" x14ac:dyDescent="0.35">
      <c r="A33" s="36"/>
      <c r="B33" s="36"/>
      <c r="C33" s="36"/>
      <c r="D33" s="7" t="s">
        <v>1411</v>
      </c>
      <c r="E33" s="4" t="s">
        <v>568</v>
      </c>
      <c r="F33" s="6"/>
      <c r="G33" s="6"/>
      <c r="H33" s="12"/>
      <c r="I33" s="5" t="s">
        <v>1483</v>
      </c>
      <c r="J33" s="5" t="s">
        <v>1530</v>
      </c>
      <c r="K33" s="8"/>
      <c r="L33" s="8"/>
      <c r="M33" s="8"/>
    </row>
    <row r="34" spans="1:13" ht="11" customHeight="1" x14ac:dyDescent="0.35">
      <c r="A34" s="36"/>
      <c r="B34" s="36"/>
      <c r="C34" s="36"/>
      <c r="D34" s="7" t="s">
        <v>1412</v>
      </c>
      <c r="E34" s="4" t="s">
        <v>570</v>
      </c>
      <c r="F34" s="6"/>
      <c r="G34" s="6"/>
      <c r="H34" s="12"/>
      <c r="I34" s="5" t="s">
        <v>1483</v>
      </c>
      <c r="J34" s="5" t="s">
        <v>1531</v>
      </c>
      <c r="K34" s="8"/>
      <c r="L34" s="8"/>
      <c r="M34" s="8"/>
    </row>
    <row r="35" spans="1:13" ht="11" customHeight="1" x14ac:dyDescent="0.35">
      <c r="A35" s="36"/>
      <c r="B35" s="36"/>
      <c r="C35" s="38" t="s">
        <v>1413</v>
      </c>
      <c r="D35" s="10"/>
      <c r="E35" s="4" t="s">
        <v>572</v>
      </c>
      <c r="F35" s="6"/>
      <c r="G35" s="6"/>
      <c r="H35" s="12"/>
      <c r="I35" s="5" t="s">
        <v>1483</v>
      </c>
      <c r="J35" s="5" t="s">
        <v>1532</v>
      </c>
      <c r="K35" s="8"/>
      <c r="L35" s="8"/>
      <c r="M35" s="8"/>
    </row>
    <row r="36" spans="1:13" ht="11" customHeight="1" x14ac:dyDescent="0.35">
      <c r="A36" s="36"/>
      <c r="B36" s="36"/>
      <c r="C36" s="36"/>
      <c r="D36" s="7" t="s">
        <v>1414</v>
      </c>
      <c r="E36" s="4" t="s">
        <v>574</v>
      </c>
      <c r="F36" s="6"/>
      <c r="G36" s="6"/>
      <c r="H36" s="12"/>
      <c r="I36" s="5" t="s">
        <v>1483</v>
      </c>
      <c r="J36" s="5" t="s">
        <v>1533</v>
      </c>
      <c r="K36" s="8"/>
      <c r="L36" s="8"/>
      <c r="M36" s="8"/>
    </row>
    <row r="37" spans="1:13" ht="11" customHeight="1" x14ac:dyDescent="0.35">
      <c r="A37" s="36"/>
      <c r="B37" s="36"/>
      <c r="C37" s="36"/>
      <c r="D37" s="7" t="s">
        <v>1415</v>
      </c>
      <c r="E37" s="4" t="s">
        <v>576</v>
      </c>
      <c r="F37" s="6"/>
      <c r="G37" s="6"/>
      <c r="H37" s="12"/>
      <c r="I37" s="5" t="s">
        <v>1483</v>
      </c>
      <c r="J37" s="5" t="s">
        <v>1534</v>
      </c>
      <c r="K37" s="8"/>
      <c r="L37" s="8"/>
      <c r="M37" s="8"/>
    </row>
    <row r="38" spans="1:13" ht="11" customHeight="1" x14ac:dyDescent="0.35">
      <c r="A38" s="36"/>
      <c r="B38" s="36"/>
      <c r="C38" s="37" t="s">
        <v>1416</v>
      </c>
      <c r="D38" s="36"/>
      <c r="E38" s="4" t="s">
        <v>1417</v>
      </c>
      <c r="F38" s="6"/>
      <c r="G38" s="6"/>
      <c r="H38" s="12"/>
      <c r="I38" s="5" t="s">
        <v>1483</v>
      </c>
      <c r="J38" s="5" t="s">
        <v>497</v>
      </c>
      <c r="K38" s="8"/>
      <c r="L38" s="8"/>
      <c r="M38" s="8"/>
    </row>
    <row r="39" spans="1:13" ht="11" customHeight="1" x14ac:dyDescent="0.35">
      <c r="A39" s="36"/>
      <c r="B39" s="37" t="s">
        <v>1418</v>
      </c>
      <c r="C39" s="36"/>
      <c r="D39" s="36"/>
      <c r="E39" s="4" t="s">
        <v>1419</v>
      </c>
      <c r="F39" s="6"/>
      <c r="G39" s="6"/>
      <c r="H39" s="6"/>
      <c r="I39" s="5" t="s">
        <v>1535</v>
      </c>
      <c r="J39" s="8"/>
      <c r="K39" s="8"/>
      <c r="L39" s="5" t="s">
        <v>1536</v>
      </c>
      <c r="M39" s="8"/>
    </row>
    <row r="40" spans="1:13" ht="11" customHeight="1" x14ac:dyDescent="0.35">
      <c r="A40" s="36"/>
      <c r="B40" s="37" t="s">
        <v>1420</v>
      </c>
      <c r="C40" s="36"/>
      <c r="D40" s="36"/>
      <c r="E40" s="4" t="s">
        <v>1421</v>
      </c>
      <c r="F40" s="6"/>
      <c r="G40" s="6"/>
      <c r="H40" s="6"/>
      <c r="I40" s="5" t="s">
        <v>1484</v>
      </c>
      <c r="J40" s="8"/>
      <c r="K40" s="8"/>
      <c r="L40" s="8"/>
      <c r="M40" s="8"/>
    </row>
    <row r="41" spans="1:13" ht="11" customHeight="1" x14ac:dyDescent="0.35">
      <c r="A41" s="36"/>
      <c r="B41" s="37" t="s">
        <v>1422</v>
      </c>
      <c r="C41" s="36"/>
      <c r="D41" s="36"/>
      <c r="E41" s="4" t="s">
        <v>578</v>
      </c>
      <c r="F41" s="6"/>
      <c r="G41" s="6"/>
      <c r="H41" s="6"/>
      <c r="I41" s="5" t="s">
        <v>1485</v>
      </c>
      <c r="J41" s="8"/>
      <c r="K41" s="8"/>
      <c r="L41" s="8"/>
      <c r="M41" s="8"/>
    </row>
    <row r="42" spans="1:13" ht="11" customHeight="1" x14ac:dyDescent="0.35">
      <c r="A42" s="36"/>
      <c r="B42" s="37" t="s">
        <v>1423</v>
      </c>
      <c r="C42" s="36"/>
      <c r="D42" s="36"/>
      <c r="E42" s="4" t="s">
        <v>580</v>
      </c>
      <c r="F42" s="6"/>
      <c r="G42" s="6"/>
      <c r="H42" s="6"/>
      <c r="I42" s="5" t="s">
        <v>1486</v>
      </c>
      <c r="J42" s="8"/>
      <c r="K42" s="8"/>
      <c r="L42" s="8"/>
      <c r="M42" s="8"/>
    </row>
    <row r="43" spans="1:13" ht="11" customHeight="1" x14ac:dyDescent="0.35">
      <c r="A43" s="36"/>
      <c r="B43" s="37" t="s">
        <v>1426</v>
      </c>
      <c r="C43" s="36"/>
      <c r="D43" s="36"/>
      <c r="E43" s="4" t="s">
        <v>586</v>
      </c>
      <c r="F43" s="6"/>
      <c r="G43" s="6"/>
      <c r="H43" s="6"/>
      <c r="I43" s="5" t="s">
        <v>1489</v>
      </c>
      <c r="J43" s="8"/>
      <c r="K43" s="8"/>
      <c r="L43" s="8"/>
      <c r="M43" s="8"/>
    </row>
    <row r="44" spans="1:13" ht="11" customHeight="1" x14ac:dyDescent="0.35">
      <c r="A44" s="36"/>
      <c r="B44" s="37" t="s">
        <v>1427</v>
      </c>
      <c r="C44" s="36"/>
      <c r="D44" s="36"/>
      <c r="E44" s="4" t="s">
        <v>805</v>
      </c>
      <c r="F44" s="6"/>
      <c r="G44" s="6"/>
      <c r="H44" s="6"/>
      <c r="I44" s="5" t="s">
        <v>1490</v>
      </c>
      <c r="J44" s="8"/>
      <c r="K44" s="8"/>
      <c r="L44" s="8"/>
      <c r="M44" s="8"/>
    </row>
    <row r="45" spans="1:13" ht="11" customHeight="1" x14ac:dyDescent="0.35">
      <c r="A45" s="36"/>
      <c r="B45" s="37" t="s">
        <v>1428</v>
      </c>
      <c r="C45" s="36"/>
      <c r="D45" s="36"/>
      <c r="E45" s="4" t="s">
        <v>596</v>
      </c>
      <c r="F45" s="6"/>
      <c r="G45" s="6"/>
      <c r="H45" s="6"/>
      <c r="I45" s="5" t="s">
        <v>1491</v>
      </c>
      <c r="J45" s="8"/>
      <c r="K45" s="8"/>
      <c r="L45" s="8"/>
      <c r="M45" s="8"/>
    </row>
    <row r="46" spans="1:13" ht="11" customHeight="1" x14ac:dyDescent="0.35">
      <c r="A46" s="37" t="s">
        <v>1429</v>
      </c>
      <c r="B46" s="38" t="s">
        <v>1430</v>
      </c>
      <c r="C46" s="39"/>
      <c r="D46" s="39"/>
      <c r="E46" s="4" t="s">
        <v>598</v>
      </c>
      <c r="F46" s="6"/>
      <c r="G46" s="6"/>
      <c r="H46" s="6"/>
      <c r="I46" s="5" t="s">
        <v>1537</v>
      </c>
      <c r="J46" s="5" t="s">
        <v>1529</v>
      </c>
      <c r="K46" s="8"/>
      <c r="L46" s="8"/>
      <c r="M46" s="8"/>
    </row>
    <row r="47" spans="1:13" ht="11" customHeight="1" x14ac:dyDescent="0.35">
      <c r="A47" s="36"/>
      <c r="B47" s="36"/>
      <c r="C47" s="38" t="s">
        <v>1431</v>
      </c>
      <c r="D47" s="10"/>
      <c r="E47" s="4" t="s">
        <v>600</v>
      </c>
      <c r="F47" s="6"/>
      <c r="G47" s="6"/>
      <c r="H47" s="12"/>
      <c r="I47" s="5" t="s">
        <v>1537</v>
      </c>
      <c r="J47" s="5" t="s">
        <v>1530</v>
      </c>
      <c r="K47" s="8"/>
      <c r="L47" s="8"/>
      <c r="M47" s="8"/>
    </row>
    <row r="48" spans="1:13" ht="11" customHeight="1" x14ac:dyDescent="0.35">
      <c r="A48" s="36"/>
      <c r="B48" s="36"/>
      <c r="C48" s="36"/>
      <c r="D48" s="7" t="s">
        <v>1432</v>
      </c>
      <c r="E48" s="4" t="s">
        <v>602</v>
      </c>
      <c r="F48" s="6"/>
      <c r="G48" s="12"/>
      <c r="H48" s="12"/>
      <c r="I48" s="5" t="s">
        <v>1537</v>
      </c>
      <c r="J48" s="5" t="s">
        <v>1530</v>
      </c>
      <c r="K48" s="8"/>
      <c r="L48" s="8"/>
      <c r="M48" s="5" t="s">
        <v>1541</v>
      </c>
    </row>
    <row r="49" spans="1:13" ht="11" customHeight="1" x14ac:dyDescent="0.35">
      <c r="A49" s="36"/>
      <c r="B49" s="36"/>
      <c r="C49" s="36"/>
      <c r="D49" s="7" t="s">
        <v>1433</v>
      </c>
      <c r="E49" s="4" t="s">
        <v>604</v>
      </c>
      <c r="F49" s="6"/>
      <c r="G49" s="12"/>
      <c r="H49" s="12"/>
      <c r="I49" s="5" t="s">
        <v>1537</v>
      </c>
      <c r="J49" s="5" t="s">
        <v>1530</v>
      </c>
      <c r="K49" s="8"/>
      <c r="L49" s="8"/>
      <c r="M49" s="5" t="s">
        <v>1542</v>
      </c>
    </row>
    <row r="50" spans="1:13" ht="11" customHeight="1" x14ac:dyDescent="0.35">
      <c r="A50" s="36"/>
      <c r="B50" s="36"/>
      <c r="C50" s="36"/>
      <c r="D50" s="7" t="s">
        <v>1434</v>
      </c>
      <c r="E50" s="4" t="s">
        <v>606</v>
      </c>
      <c r="F50" s="6"/>
      <c r="G50" s="12"/>
      <c r="H50" s="12"/>
      <c r="I50" s="5" t="s">
        <v>1537</v>
      </c>
      <c r="J50" s="5" t="s">
        <v>1530</v>
      </c>
      <c r="K50" s="8"/>
      <c r="L50" s="8"/>
      <c r="M50" s="5" t="s">
        <v>1543</v>
      </c>
    </row>
    <row r="51" spans="1:13" ht="11" customHeight="1" x14ac:dyDescent="0.35">
      <c r="A51" s="36"/>
      <c r="B51" s="36"/>
      <c r="C51" s="38" t="s">
        <v>1435</v>
      </c>
      <c r="D51" s="10"/>
      <c r="E51" s="4" t="s">
        <v>608</v>
      </c>
      <c r="F51" s="6"/>
      <c r="G51" s="6"/>
      <c r="H51" s="12"/>
      <c r="I51" s="5" t="s">
        <v>1537</v>
      </c>
      <c r="J51" s="5" t="s">
        <v>1531</v>
      </c>
      <c r="K51" s="8"/>
      <c r="L51" s="8"/>
      <c r="M51" s="8"/>
    </row>
    <row r="52" spans="1:13" ht="11" customHeight="1" x14ac:dyDescent="0.35">
      <c r="A52" s="36"/>
      <c r="B52" s="36"/>
      <c r="C52" s="36"/>
      <c r="D52" s="7" t="s">
        <v>1432</v>
      </c>
      <c r="E52" s="4" t="s">
        <v>628</v>
      </c>
      <c r="F52" s="6"/>
      <c r="G52" s="12"/>
      <c r="H52" s="12"/>
      <c r="I52" s="5" t="s">
        <v>1537</v>
      </c>
      <c r="J52" s="5" t="s">
        <v>1531</v>
      </c>
      <c r="K52" s="8"/>
      <c r="L52" s="8"/>
      <c r="M52" s="5" t="s">
        <v>1541</v>
      </c>
    </row>
    <row r="53" spans="1:13" ht="11" customHeight="1" x14ac:dyDescent="0.35">
      <c r="A53" s="36"/>
      <c r="B53" s="36"/>
      <c r="C53" s="36"/>
      <c r="D53" s="7" t="s">
        <v>1433</v>
      </c>
      <c r="E53" s="4" t="s">
        <v>634</v>
      </c>
      <c r="F53" s="6"/>
      <c r="G53" s="12"/>
      <c r="H53" s="12"/>
      <c r="I53" s="5" t="s">
        <v>1537</v>
      </c>
      <c r="J53" s="5" t="s">
        <v>1531</v>
      </c>
      <c r="K53" s="8"/>
      <c r="L53" s="8"/>
      <c r="M53" s="5" t="s">
        <v>1542</v>
      </c>
    </row>
    <row r="54" spans="1:13" ht="11" customHeight="1" x14ac:dyDescent="0.35">
      <c r="A54" s="36"/>
      <c r="B54" s="36"/>
      <c r="C54" s="36"/>
      <c r="D54" s="7" t="s">
        <v>1434</v>
      </c>
      <c r="E54" s="4" t="s">
        <v>636</v>
      </c>
      <c r="F54" s="6"/>
      <c r="G54" s="12"/>
      <c r="H54" s="12"/>
      <c r="I54" s="5" t="s">
        <v>1537</v>
      </c>
      <c r="J54" s="5" t="s">
        <v>1531</v>
      </c>
      <c r="K54" s="8"/>
      <c r="L54" s="8"/>
      <c r="M54" s="5" t="s">
        <v>1543</v>
      </c>
    </row>
    <row r="55" spans="1:13" ht="11" customHeight="1" x14ac:dyDescent="0.35">
      <c r="A55" s="36"/>
      <c r="B55" s="38" t="s">
        <v>1436</v>
      </c>
      <c r="C55" s="39"/>
      <c r="D55" s="39"/>
      <c r="E55" s="4" t="s">
        <v>1437</v>
      </c>
      <c r="F55" s="6"/>
      <c r="G55" s="6"/>
      <c r="H55" s="6"/>
      <c r="I55" s="5" t="s">
        <v>1537</v>
      </c>
      <c r="J55" s="5" t="s">
        <v>1538</v>
      </c>
      <c r="K55" s="8"/>
      <c r="L55" s="8"/>
      <c r="M55" s="8"/>
    </row>
    <row r="56" spans="1:13" ht="11" customHeight="1" x14ac:dyDescent="0.35">
      <c r="A56" s="36"/>
      <c r="B56" s="36"/>
      <c r="C56" s="38" t="s">
        <v>1438</v>
      </c>
      <c r="D56" s="10"/>
      <c r="E56" s="4" t="s">
        <v>1439</v>
      </c>
      <c r="F56" s="6"/>
      <c r="G56" s="6"/>
      <c r="H56" s="12"/>
      <c r="I56" s="5" t="s">
        <v>1537</v>
      </c>
      <c r="J56" s="5" t="s">
        <v>1539</v>
      </c>
      <c r="K56" s="8"/>
      <c r="L56" s="8"/>
      <c r="M56" s="8"/>
    </row>
    <row r="57" spans="1:13" ht="11" customHeight="1" x14ac:dyDescent="0.35">
      <c r="A57" s="36"/>
      <c r="B57" s="36"/>
      <c r="C57" s="36"/>
      <c r="D57" s="7" t="s">
        <v>1432</v>
      </c>
      <c r="E57" s="4" t="s">
        <v>1440</v>
      </c>
      <c r="F57" s="6"/>
      <c r="G57" s="12"/>
      <c r="H57" s="12"/>
      <c r="I57" s="5" t="s">
        <v>1537</v>
      </c>
      <c r="J57" s="5" t="s">
        <v>1539</v>
      </c>
      <c r="K57" s="8"/>
      <c r="L57" s="8"/>
      <c r="M57" s="5" t="s">
        <v>1541</v>
      </c>
    </row>
    <row r="58" spans="1:13" ht="11" customHeight="1" x14ac:dyDescent="0.35">
      <c r="A58" s="36"/>
      <c r="B58" s="36"/>
      <c r="C58" s="36"/>
      <c r="D58" s="7" t="s">
        <v>1433</v>
      </c>
      <c r="E58" s="4" t="s">
        <v>1441</v>
      </c>
      <c r="F58" s="6"/>
      <c r="G58" s="12"/>
      <c r="H58" s="12"/>
      <c r="I58" s="5" t="s">
        <v>1537</v>
      </c>
      <c r="J58" s="5" t="s">
        <v>1539</v>
      </c>
      <c r="K58" s="8"/>
      <c r="L58" s="8"/>
      <c r="M58" s="5" t="s">
        <v>1542</v>
      </c>
    </row>
    <row r="59" spans="1:13" ht="11" customHeight="1" x14ac:dyDescent="0.35">
      <c r="A59" s="36"/>
      <c r="B59" s="36"/>
      <c r="C59" s="36"/>
      <c r="D59" s="7" t="s">
        <v>1434</v>
      </c>
      <c r="E59" s="4" t="s">
        <v>1442</v>
      </c>
      <c r="F59" s="6"/>
      <c r="G59" s="12"/>
      <c r="H59" s="12"/>
      <c r="I59" s="5" t="s">
        <v>1537</v>
      </c>
      <c r="J59" s="5" t="s">
        <v>1539</v>
      </c>
      <c r="K59" s="8"/>
      <c r="L59" s="8"/>
      <c r="M59" s="5" t="s">
        <v>1543</v>
      </c>
    </row>
    <row r="60" spans="1:13" ht="11" customHeight="1" x14ac:dyDescent="0.35">
      <c r="A60" s="36"/>
      <c r="B60" s="36"/>
      <c r="C60" s="38" t="s">
        <v>1443</v>
      </c>
      <c r="D60" s="10"/>
      <c r="E60" s="4" t="s">
        <v>1444</v>
      </c>
      <c r="F60" s="6"/>
      <c r="G60" s="6"/>
      <c r="H60" s="12"/>
      <c r="I60" s="5" t="s">
        <v>1537</v>
      </c>
      <c r="J60" s="5" t="s">
        <v>1540</v>
      </c>
      <c r="K60" s="8"/>
      <c r="L60" s="8"/>
      <c r="M60" s="8"/>
    </row>
    <row r="61" spans="1:13" ht="11" customHeight="1" x14ac:dyDescent="0.35">
      <c r="A61" s="36"/>
      <c r="B61" s="36"/>
      <c r="C61" s="36"/>
      <c r="D61" s="7" t="s">
        <v>1432</v>
      </c>
      <c r="E61" s="4" t="s">
        <v>638</v>
      </c>
      <c r="F61" s="6"/>
      <c r="G61" s="12"/>
      <c r="H61" s="12"/>
      <c r="I61" s="5" t="s">
        <v>1537</v>
      </c>
      <c r="J61" s="5" t="s">
        <v>1540</v>
      </c>
      <c r="K61" s="8"/>
      <c r="L61" s="8"/>
      <c r="M61" s="5" t="s">
        <v>1541</v>
      </c>
    </row>
    <row r="62" spans="1:13" ht="11" customHeight="1" x14ac:dyDescent="0.35">
      <c r="A62" s="36"/>
      <c r="B62" s="36"/>
      <c r="C62" s="36"/>
      <c r="D62" s="7" t="s">
        <v>1433</v>
      </c>
      <c r="E62" s="4" t="s">
        <v>640</v>
      </c>
      <c r="F62" s="6"/>
      <c r="G62" s="12"/>
      <c r="H62" s="12"/>
      <c r="I62" s="5" t="s">
        <v>1537</v>
      </c>
      <c r="J62" s="5" t="s">
        <v>1540</v>
      </c>
      <c r="K62" s="8"/>
      <c r="L62" s="8"/>
      <c r="M62" s="5" t="s">
        <v>1542</v>
      </c>
    </row>
    <row r="63" spans="1:13" ht="11" customHeight="1" x14ac:dyDescent="0.35">
      <c r="A63" s="36"/>
      <c r="B63" s="36"/>
      <c r="C63" s="36"/>
      <c r="D63" s="7" t="s">
        <v>1434</v>
      </c>
      <c r="E63" s="4" t="s">
        <v>642</v>
      </c>
      <c r="F63" s="6"/>
      <c r="G63" s="12"/>
      <c r="H63" s="12"/>
      <c r="I63" s="5" t="s">
        <v>1537</v>
      </c>
      <c r="J63" s="5" t="s">
        <v>1540</v>
      </c>
      <c r="K63" s="8"/>
      <c r="L63" s="8"/>
      <c r="M63" s="5" t="s">
        <v>1543</v>
      </c>
    </row>
    <row r="64" spans="1:13" ht="11" customHeight="1" x14ac:dyDescent="0.35">
      <c r="A64" s="36"/>
      <c r="B64" s="38" t="s">
        <v>1445</v>
      </c>
      <c r="C64" s="39"/>
      <c r="D64" s="39"/>
      <c r="E64" s="4" t="s">
        <v>644</v>
      </c>
      <c r="F64" s="6"/>
      <c r="G64" s="6"/>
      <c r="H64" s="6"/>
      <c r="I64" s="5" t="s">
        <v>1537</v>
      </c>
      <c r="J64" s="5" t="s">
        <v>497</v>
      </c>
      <c r="K64" s="8"/>
      <c r="L64" s="8"/>
      <c r="M64" s="8"/>
    </row>
    <row r="65" spans="1:13" ht="11" customHeight="1" x14ac:dyDescent="0.35">
      <c r="A65" s="36"/>
      <c r="B65" s="36"/>
      <c r="C65" s="37" t="s">
        <v>1432</v>
      </c>
      <c r="D65" s="36"/>
      <c r="E65" s="4" t="s">
        <v>823</v>
      </c>
      <c r="F65" s="6"/>
      <c r="G65" s="12"/>
      <c r="H65" s="12"/>
      <c r="I65" s="5" t="s">
        <v>1537</v>
      </c>
      <c r="J65" s="5" t="s">
        <v>497</v>
      </c>
      <c r="K65" s="8"/>
      <c r="L65" s="8"/>
      <c r="M65" s="5" t="s">
        <v>1541</v>
      </c>
    </row>
    <row r="66" spans="1:13" ht="11" customHeight="1" x14ac:dyDescent="0.35">
      <c r="A66" s="36"/>
      <c r="B66" s="36"/>
      <c r="C66" s="37" t="s">
        <v>1433</v>
      </c>
      <c r="D66" s="36"/>
      <c r="E66" s="4" t="s">
        <v>825</v>
      </c>
      <c r="F66" s="6"/>
      <c r="G66" s="12"/>
      <c r="H66" s="12"/>
      <c r="I66" s="5" t="s">
        <v>1537</v>
      </c>
      <c r="J66" s="5" t="s">
        <v>497</v>
      </c>
      <c r="K66" s="8"/>
      <c r="L66" s="8"/>
      <c r="M66" s="5" t="s">
        <v>1542</v>
      </c>
    </row>
    <row r="67" spans="1:13" ht="11" customHeight="1" x14ac:dyDescent="0.35">
      <c r="A67" s="36"/>
      <c r="B67" s="36"/>
      <c r="C67" s="37" t="s">
        <v>1434</v>
      </c>
      <c r="D67" s="36"/>
      <c r="E67" s="4" t="s">
        <v>827</v>
      </c>
      <c r="F67" s="6"/>
      <c r="G67" s="12"/>
      <c r="H67" s="12"/>
      <c r="I67" s="5" t="s">
        <v>1537</v>
      </c>
      <c r="J67" s="5" t="s">
        <v>497</v>
      </c>
      <c r="K67" s="8"/>
      <c r="L67" s="8"/>
      <c r="M67" s="5" t="s">
        <v>1543</v>
      </c>
    </row>
    <row r="68" spans="1:13" ht="11" customHeight="1" x14ac:dyDescent="0.35">
      <c r="A68" s="36"/>
      <c r="B68" s="37" t="s">
        <v>1446</v>
      </c>
      <c r="C68" s="36"/>
      <c r="D68" s="36"/>
      <c r="E68" s="4" t="s">
        <v>829</v>
      </c>
      <c r="F68" s="12"/>
      <c r="G68" s="6"/>
      <c r="H68" s="12"/>
      <c r="I68" s="5" t="s">
        <v>1492</v>
      </c>
      <c r="J68" s="8"/>
      <c r="K68" s="8"/>
      <c r="L68" s="8"/>
      <c r="M68" s="8"/>
    </row>
    <row r="69" spans="1:13" ht="11" customHeight="1" x14ac:dyDescent="0.35">
      <c r="A69" s="36"/>
      <c r="B69" s="37" t="s">
        <v>1447</v>
      </c>
      <c r="C69" s="36"/>
      <c r="D69" s="36"/>
      <c r="E69" s="4" t="s">
        <v>646</v>
      </c>
      <c r="F69" s="6"/>
      <c r="G69" s="6"/>
      <c r="H69" s="6"/>
      <c r="I69" s="5" t="s">
        <v>1493</v>
      </c>
      <c r="J69" s="8"/>
      <c r="K69" s="8"/>
      <c r="L69" s="8"/>
      <c r="M69" s="8"/>
    </row>
    <row r="70" spans="1:13" ht="11" customHeight="1" x14ac:dyDescent="0.35">
      <c r="A70" s="36"/>
      <c r="B70" s="37" t="s">
        <v>1448</v>
      </c>
      <c r="C70" s="36"/>
      <c r="D70" s="36"/>
      <c r="E70" s="4" t="s">
        <v>648</v>
      </c>
      <c r="F70" s="6"/>
      <c r="G70" s="6"/>
      <c r="H70" s="6"/>
      <c r="I70" s="5" t="s">
        <v>1494</v>
      </c>
      <c r="J70" s="8"/>
      <c r="K70" s="8"/>
      <c r="L70" s="8"/>
      <c r="M70" s="8"/>
    </row>
    <row r="71" spans="1:13" ht="11" customHeight="1" x14ac:dyDescent="0.35">
      <c r="A71" s="36"/>
      <c r="B71" s="37" t="s">
        <v>1449</v>
      </c>
      <c r="C71" s="36"/>
      <c r="D71" s="36"/>
      <c r="E71" s="4" t="s">
        <v>650</v>
      </c>
      <c r="F71" s="6"/>
      <c r="G71" s="6"/>
      <c r="H71" s="6"/>
      <c r="I71" s="5" t="s">
        <v>1495</v>
      </c>
      <c r="J71" s="8"/>
      <c r="K71" s="8"/>
      <c r="L71" s="8"/>
      <c r="M71" s="8"/>
    </row>
    <row r="72" spans="1:13" ht="11" customHeight="1" x14ac:dyDescent="0.35">
      <c r="A72" s="36"/>
      <c r="B72" s="37" t="s">
        <v>1450</v>
      </c>
      <c r="C72" s="36"/>
      <c r="D72" s="36"/>
      <c r="E72" s="4" t="s">
        <v>652</v>
      </c>
      <c r="F72" s="6"/>
      <c r="G72" s="6"/>
      <c r="H72" s="6"/>
      <c r="I72" s="5" t="s">
        <v>1496</v>
      </c>
      <c r="J72" s="8"/>
      <c r="K72" s="8"/>
      <c r="L72" s="8"/>
      <c r="M72" s="8"/>
    </row>
    <row r="73" spans="1:13" ht="11" customHeight="1" x14ac:dyDescent="0.35">
      <c r="A73" s="36"/>
      <c r="B73" s="37" t="s">
        <v>1451</v>
      </c>
      <c r="C73" s="36"/>
      <c r="D73" s="36"/>
      <c r="E73" s="4" t="s">
        <v>831</v>
      </c>
      <c r="F73" s="6"/>
      <c r="G73" s="6"/>
      <c r="H73" s="6"/>
      <c r="I73" s="5" t="s">
        <v>1497</v>
      </c>
      <c r="J73" s="8"/>
      <c r="K73" s="8"/>
      <c r="L73" s="8"/>
      <c r="M73" s="8"/>
    </row>
    <row r="74" spans="1:13" ht="11" customHeight="1" x14ac:dyDescent="0.35">
      <c r="A74" s="36"/>
      <c r="B74" s="37" t="s">
        <v>1401</v>
      </c>
      <c r="C74" s="36"/>
      <c r="D74" s="36"/>
      <c r="E74" s="4" t="s">
        <v>1452</v>
      </c>
      <c r="F74" s="6"/>
      <c r="G74" s="6"/>
      <c r="H74" s="6"/>
      <c r="I74" s="5" t="s">
        <v>1498</v>
      </c>
      <c r="J74" s="8"/>
      <c r="K74" s="8"/>
      <c r="L74" s="8"/>
      <c r="M74" s="8"/>
    </row>
    <row r="75" spans="1:13" ht="11" customHeight="1" x14ac:dyDescent="0.35">
      <c r="A75" s="36"/>
      <c r="B75" s="38" t="s">
        <v>1453</v>
      </c>
      <c r="C75" s="39"/>
      <c r="D75" s="39"/>
      <c r="E75" s="4" t="s">
        <v>1454</v>
      </c>
      <c r="F75" s="6"/>
      <c r="G75" s="6"/>
      <c r="H75" s="6"/>
      <c r="I75" s="5" t="s">
        <v>1499</v>
      </c>
      <c r="J75" s="8"/>
      <c r="K75" s="8"/>
      <c r="L75" s="8"/>
      <c r="M75" s="8"/>
    </row>
    <row r="76" spans="1:13" ht="11" customHeight="1" x14ac:dyDescent="0.35">
      <c r="A76" s="36"/>
      <c r="B76" s="36"/>
      <c r="C76" s="37" t="s">
        <v>9253</v>
      </c>
      <c r="D76" s="36"/>
      <c r="E76" s="4" t="s">
        <v>9254</v>
      </c>
      <c r="F76" s="6"/>
      <c r="G76" s="12"/>
      <c r="H76" s="6"/>
      <c r="I76" s="5" t="s">
        <v>1499</v>
      </c>
      <c r="J76" s="8"/>
      <c r="K76" s="5" t="s">
        <v>487</v>
      </c>
      <c r="L76" s="8"/>
      <c r="M76" s="8"/>
    </row>
    <row r="77" spans="1:13" ht="11" customHeight="1" x14ac:dyDescent="0.35">
      <c r="A77" s="36"/>
      <c r="B77" s="36"/>
      <c r="C77" s="37" t="s">
        <v>9255</v>
      </c>
      <c r="D77" s="36"/>
      <c r="E77" s="4" t="s">
        <v>9256</v>
      </c>
      <c r="F77" s="6"/>
      <c r="G77" s="12"/>
      <c r="H77" s="6"/>
      <c r="I77" s="5" t="s">
        <v>1499</v>
      </c>
      <c r="J77" s="8"/>
      <c r="K77" s="5" t="s">
        <v>489</v>
      </c>
      <c r="L77" s="8"/>
      <c r="M77" s="8"/>
    </row>
    <row r="78" spans="1:13" ht="11" customHeight="1" x14ac:dyDescent="0.35">
      <c r="A78" s="36"/>
      <c r="B78" s="36"/>
      <c r="C78" s="37" t="s">
        <v>9257</v>
      </c>
      <c r="D78" s="36"/>
      <c r="E78" s="4" t="s">
        <v>9258</v>
      </c>
      <c r="F78" s="6"/>
      <c r="G78" s="12"/>
      <c r="H78" s="6"/>
      <c r="I78" s="5" t="s">
        <v>1499</v>
      </c>
      <c r="J78" s="8"/>
      <c r="K78" s="5" t="s">
        <v>491</v>
      </c>
      <c r="L78" s="8"/>
      <c r="M78" s="8"/>
    </row>
    <row r="79" spans="1:13" ht="11" customHeight="1" x14ac:dyDescent="0.35">
      <c r="A79" s="36"/>
      <c r="B79" s="38" t="s">
        <v>1455</v>
      </c>
      <c r="C79" s="39"/>
      <c r="D79" s="39"/>
      <c r="E79" s="4" t="s">
        <v>1456</v>
      </c>
      <c r="F79" s="6"/>
      <c r="G79" s="6"/>
      <c r="H79" s="6"/>
      <c r="I79" s="5" t="s">
        <v>1500</v>
      </c>
      <c r="J79" s="8"/>
      <c r="K79" s="8"/>
      <c r="L79" s="8"/>
      <c r="M79" s="8"/>
    </row>
    <row r="80" spans="1:13" ht="11" customHeight="1" x14ac:dyDescent="0.35">
      <c r="A80" s="36"/>
      <c r="B80" s="36"/>
      <c r="C80" s="38" t="s">
        <v>9259</v>
      </c>
      <c r="D80" s="10"/>
      <c r="E80" s="4" t="s">
        <v>9260</v>
      </c>
      <c r="F80" s="6"/>
      <c r="G80" s="12"/>
      <c r="H80" s="6"/>
      <c r="I80" s="5" t="s">
        <v>9281</v>
      </c>
      <c r="J80" s="8"/>
      <c r="K80" s="8"/>
      <c r="L80" s="8"/>
      <c r="M80" s="8"/>
    </row>
    <row r="81" spans="1:13" ht="11" customHeight="1" x14ac:dyDescent="0.35">
      <c r="A81" s="36"/>
      <c r="B81" s="36"/>
      <c r="C81" s="36"/>
      <c r="D81" s="7" t="s">
        <v>9261</v>
      </c>
      <c r="E81" s="4" t="s">
        <v>9262</v>
      </c>
      <c r="F81" s="6"/>
      <c r="G81" s="12"/>
      <c r="H81" s="6"/>
      <c r="I81" s="5" t="s">
        <v>9281</v>
      </c>
      <c r="J81" s="8"/>
      <c r="K81" s="5" t="s">
        <v>487</v>
      </c>
      <c r="L81" s="8"/>
      <c r="M81" s="8"/>
    </row>
    <row r="82" spans="1:13" ht="11" customHeight="1" x14ac:dyDescent="0.35">
      <c r="A82" s="36"/>
      <c r="B82" s="36"/>
      <c r="C82" s="36"/>
      <c r="D82" s="7" t="s">
        <v>9263</v>
      </c>
      <c r="E82" s="4" t="s">
        <v>9264</v>
      </c>
      <c r="F82" s="6"/>
      <c r="G82" s="12"/>
      <c r="H82" s="6"/>
      <c r="I82" s="5" t="s">
        <v>9281</v>
      </c>
      <c r="J82" s="8"/>
      <c r="K82" s="5" t="s">
        <v>489</v>
      </c>
      <c r="L82" s="8"/>
      <c r="M82" s="8"/>
    </row>
    <row r="83" spans="1:13" ht="11" customHeight="1" x14ac:dyDescent="0.35">
      <c r="A83" s="36"/>
      <c r="B83" s="36"/>
      <c r="C83" s="36"/>
      <c r="D83" s="7" t="s">
        <v>9265</v>
      </c>
      <c r="E83" s="4" t="s">
        <v>9266</v>
      </c>
      <c r="F83" s="6"/>
      <c r="G83" s="12"/>
      <c r="H83" s="6"/>
      <c r="I83" s="5" t="s">
        <v>9281</v>
      </c>
      <c r="J83" s="8"/>
      <c r="K83" s="5" t="s">
        <v>491</v>
      </c>
      <c r="L83" s="8"/>
      <c r="M83" s="8"/>
    </row>
    <row r="84" spans="1:13" ht="11" customHeight="1" x14ac:dyDescent="0.35">
      <c r="A84" s="36"/>
      <c r="B84" s="36"/>
      <c r="C84" s="37" t="s">
        <v>9267</v>
      </c>
      <c r="D84" s="36"/>
      <c r="E84" s="4" t="s">
        <v>9268</v>
      </c>
      <c r="F84" s="6"/>
      <c r="G84" s="12"/>
      <c r="H84" s="6"/>
      <c r="I84" s="5" t="s">
        <v>9282</v>
      </c>
      <c r="J84" s="8"/>
      <c r="K84" s="8"/>
      <c r="L84" s="8"/>
      <c r="M84" s="8"/>
    </row>
    <row r="85" spans="1:13" ht="11" customHeight="1" x14ac:dyDescent="0.35">
      <c r="A85" s="36"/>
      <c r="B85" s="37" t="s">
        <v>1457</v>
      </c>
      <c r="C85" s="36"/>
      <c r="D85" s="36"/>
      <c r="E85" s="4" t="s">
        <v>1458</v>
      </c>
      <c r="F85" s="6"/>
      <c r="G85" s="6"/>
      <c r="H85" s="6"/>
      <c r="I85" s="5" t="s">
        <v>1501</v>
      </c>
      <c r="J85" s="8"/>
      <c r="K85" s="8"/>
      <c r="L85" s="8"/>
      <c r="M85" s="8"/>
    </row>
    <row r="86" spans="1:13" ht="11" customHeight="1" x14ac:dyDescent="0.35">
      <c r="A86" s="36"/>
      <c r="B86" s="37" t="s">
        <v>1459</v>
      </c>
      <c r="C86" s="36"/>
      <c r="D86" s="36"/>
      <c r="E86" s="4" t="s">
        <v>1460</v>
      </c>
      <c r="F86" s="6"/>
      <c r="G86" s="6"/>
      <c r="H86" s="6"/>
      <c r="I86" s="5" t="s">
        <v>1502</v>
      </c>
      <c r="J86" s="8"/>
      <c r="K86" s="8"/>
      <c r="L86" s="8"/>
      <c r="M86" s="8"/>
    </row>
    <row r="87" spans="1:13" ht="11" customHeight="1" x14ac:dyDescent="0.35">
      <c r="A87" s="36"/>
      <c r="B87" s="37" t="s">
        <v>1461</v>
      </c>
      <c r="C87" s="36"/>
      <c r="D87" s="36"/>
      <c r="E87" s="4" t="s">
        <v>1462</v>
      </c>
      <c r="F87" s="6"/>
      <c r="G87" s="6"/>
      <c r="H87" s="6"/>
      <c r="I87" s="5" t="s">
        <v>1503</v>
      </c>
      <c r="J87" s="8"/>
      <c r="K87" s="8"/>
      <c r="L87" s="8"/>
      <c r="M87" s="8"/>
    </row>
    <row r="88" spans="1:13" ht="11" customHeight="1" x14ac:dyDescent="0.35">
      <c r="A88" s="36"/>
      <c r="B88" s="38" t="s">
        <v>1463</v>
      </c>
      <c r="C88" s="39"/>
      <c r="D88" s="39"/>
      <c r="E88" s="4" t="s">
        <v>1464</v>
      </c>
      <c r="F88" s="6"/>
      <c r="G88" s="6"/>
      <c r="H88" s="6"/>
      <c r="I88" s="5" t="s">
        <v>1504</v>
      </c>
      <c r="J88" s="8"/>
      <c r="K88" s="8"/>
      <c r="L88" s="8"/>
      <c r="M88" s="8"/>
    </row>
    <row r="89" spans="1:13" ht="11" customHeight="1" x14ac:dyDescent="0.35">
      <c r="A89" s="36"/>
      <c r="B89" s="36"/>
      <c r="C89" s="37" t="s">
        <v>1465</v>
      </c>
      <c r="D89" s="36"/>
      <c r="E89" s="4" t="s">
        <v>1466</v>
      </c>
      <c r="F89" s="6"/>
      <c r="G89" s="6"/>
      <c r="H89" s="6"/>
      <c r="I89" s="5" t="s">
        <v>1505</v>
      </c>
      <c r="J89" s="8"/>
      <c r="K89" s="8"/>
      <c r="L89" s="8"/>
      <c r="M89" s="8"/>
    </row>
    <row r="90" spans="1:13" ht="11" customHeight="1" x14ac:dyDescent="0.35">
      <c r="A90" s="36"/>
      <c r="B90" s="36"/>
      <c r="C90" s="37" t="s">
        <v>1467</v>
      </c>
      <c r="D90" s="36"/>
      <c r="E90" s="4" t="s">
        <v>1468</v>
      </c>
      <c r="F90" s="6"/>
      <c r="G90" s="6"/>
      <c r="H90" s="6"/>
      <c r="I90" s="5" t="s">
        <v>1506</v>
      </c>
      <c r="J90" s="8"/>
      <c r="K90" s="8"/>
      <c r="L90" s="8"/>
      <c r="M90" s="8"/>
    </row>
    <row r="91" spans="1:13" ht="11" customHeight="1" x14ac:dyDescent="0.35">
      <c r="A91" s="36"/>
      <c r="B91" s="37" t="s">
        <v>1469</v>
      </c>
      <c r="C91" s="36"/>
      <c r="D91" s="36"/>
      <c r="E91" s="4" t="s">
        <v>1470</v>
      </c>
      <c r="F91" s="6"/>
      <c r="G91" s="6"/>
      <c r="H91" s="6"/>
      <c r="I91" s="5" t="s">
        <v>1507</v>
      </c>
      <c r="J91" s="8"/>
      <c r="K91" s="8"/>
      <c r="L91" s="8"/>
      <c r="M91" s="8"/>
    </row>
    <row r="92" spans="1:13" ht="11" customHeight="1" x14ac:dyDescent="0.35">
      <c r="A92" s="36"/>
      <c r="B92" s="37" t="s">
        <v>1471</v>
      </c>
      <c r="C92" s="36"/>
      <c r="D92" s="36"/>
      <c r="E92" s="4" t="s">
        <v>1472</v>
      </c>
      <c r="F92" s="6"/>
      <c r="G92" s="6"/>
      <c r="H92" s="6"/>
      <c r="I92" s="5" t="s">
        <v>1508</v>
      </c>
      <c r="J92" s="8"/>
      <c r="K92" s="8"/>
      <c r="L92" s="8"/>
      <c r="M92" s="8"/>
    </row>
    <row r="93" spans="1:13" ht="11" customHeight="1" x14ac:dyDescent="0.35">
      <c r="A93" s="37" t="s">
        <v>1473</v>
      </c>
      <c r="B93" s="36"/>
      <c r="C93" s="36"/>
      <c r="D93" s="36"/>
      <c r="E93" s="4" t="s">
        <v>1474</v>
      </c>
      <c r="F93" s="6"/>
      <c r="G93" s="6"/>
      <c r="H93" s="6"/>
      <c r="I93" s="5" t="s">
        <v>1509</v>
      </c>
      <c r="J93" s="8"/>
      <c r="K93" s="8"/>
      <c r="L93" s="8"/>
      <c r="M93" s="8"/>
    </row>
    <row r="94" spans="1:13" ht="11" customHeight="1" x14ac:dyDescent="0.35">
      <c r="E94" s="5" t="s">
        <v>493</v>
      </c>
      <c r="F94" s="5" t="s">
        <v>495</v>
      </c>
      <c r="G94" s="5" t="s">
        <v>1544</v>
      </c>
      <c r="H94" s="5" t="s">
        <v>9285</v>
      </c>
    </row>
  </sheetData>
  <mergeCells count="80">
    <mergeCell ref="M3:M4"/>
    <mergeCell ref="C55:D55"/>
    <mergeCell ref="K3:K4"/>
    <mergeCell ref="C38:D38"/>
    <mergeCell ref="B91:D91"/>
    <mergeCell ref="B10:D10"/>
    <mergeCell ref="B9:D9"/>
    <mergeCell ref="B86:D86"/>
    <mergeCell ref="B8:D8"/>
    <mergeCell ref="B64:B67"/>
    <mergeCell ref="B7:D7"/>
    <mergeCell ref="B85:D85"/>
    <mergeCell ref="B6:D6"/>
    <mergeCell ref="C46:D46"/>
    <mergeCell ref="B87:D87"/>
    <mergeCell ref="C12:D12"/>
    <mergeCell ref="A93:D93"/>
    <mergeCell ref="B74:D74"/>
    <mergeCell ref="C14:C16"/>
    <mergeCell ref="B68:D68"/>
    <mergeCell ref="B26:D26"/>
    <mergeCell ref="C31:D31"/>
    <mergeCell ref="C29:D29"/>
    <mergeCell ref="C30:D30"/>
    <mergeCell ref="B92:D92"/>
    <mergeCell ref="B88:B90"/>
    <mergeCell ref="C89:D89"/>
    <mergeCell ref="C90:D90"/>
    <mergeCell ref="C60:C63"/>
    <mergeCell ref="B39:D39"/>
    <mergeCell ref="C88:D88"/>
    <mergeCell ref="B70:D70"/>
    <mergeCell ref="L3:L4"/>
    <mergeCell ref="C35:C37"/>
    <mergeCell ref="C77:D77"/>
    <mergeCell ref="B46:B54"/>
    <mergeCell ref="C11:D11"/>
    <mergeCell ref="I3:I4"/>
    <mergeCell ref="B5:D5"/>
    <mergeCell ref="B55:B63"/>
    <mergeCell ref="C32:C34"/>
    <mergeCell ref="C75:D75"/>
    <mergeCell ref="B44:D44"/>
    <mergeCell ref="C56:C59"/>
    <mergeCell ref="B43:D43"/>
    <mergeCell ref="B27:B30"/>
    <mergeCell ref="B42:D42"/>
    <mergeCell ref="B41:D41"/>
    <mergeCell ref="J3:J4"/>
    <mergeCell ref="C24:D24"/>
    <mergeCell ref="C76:D76"/>
    <mergeCell ref="B75:B78"/>
    <mergeCell ref="C23:D23"/>
    <mergeCell ref="C64:D64"/>
    <mergeCell ref="C47:C50"/>
    <mergeCell ref="C22:D22"/>
    <mergeCell ref="C27:D27"/>
    <mergeCell ref="C28:D28"/>
    <mergeCell ref="C65:D65"/>
    <mergeCell ref="C25:D25"/>
    <mergeCell ref="C66:D66"/>
    <mergeCell ref="C67:D67"/>
    <mergeCell ref="B11:B25"/>
    <mergeCell ref="B40:D40"/>
    <mergeCell ref="C17:C21"/>
    <mergeCell ref="B31:B38"/>
    <mergeCell ref="C51:C54"/>
    <mergeCell ref="C13:D13"/>
    <mergeCell ref="A5:A45"/>
    <mergeCell ref="B45:D45"/>
    <mergeCell ref="A46:A92"/>
    <mergeCell ref="B79:B84"/>
    <mergeCell ref="B69:D69"/>
    <mergeCell ref="B72:D72"/>
    <mergeCell ref="B71:D71"/>
    <mergeCell ref="C80:C83"/>
    <mergeCell ref="C84:D84"/>
    <mergeCell ref="C79:D79"/>
    <mergeCell ref="C78:D78"/>
    <mergeCell ref="B73:D73"/>
  </mergeCells>
  <dataValidations count="1">
    <dataValidation type="custom" allowBlank="1" showErrorMessage="1" errorTitle="Error" error="Data is of incorrect type!" sqref="F5:H93" xr:uid="{00000000-0002-0000-C801-000000000000}">
      <formula1>ISNUMBER(F5)</formula1>
    </dataValidation>
  </dataValidations>
  <hyperlinks>
    <hyperlink ref="A1" location="'Table of Contents'!A1" display="SE.02.01.18.01 - Balance sheet" xr:uid="{00000000-0004-0000-C801-000000000000}"/>
  </hyperlinks>
  <pageMargins left="0.7" right="0.7" top="0.75" bottom="0.75" header="0.3" footer="0.3"/>
  <pageSetup firstPageNumber="0" orientation="portrait"/>
  <drawing r:id="rId1"/>
  <legacyDrawing r:id="rId2"/>
</worksheet>
</file>

<file path=xl/worksheets/sheet45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901-000000000000}">
  <sheetPr codeName="Sheet458">
    <pageSetUpPr autoPageBreaks="0"/>
  </sheetPr>
  <dimension ref="A1:M100"/>
  <sheetViews>
    <sheetView showGridLines="0" zoomScale="80" zoomScaleNormal="80" workbookViewId="0">
      <pane xSplit="5" ySplit="4" topLeftCell="F5" activePane="bottomRight" state="frozen"/>
      <selection pane="topRight" activeCell="F1" sqref="F1"/>
      <selection pane="bottomLeft" activeCell="A5" sqref="A5"/>
      <selection pane="bottomRight"/>
    </sheetView>
  </sheetViews>
  <sheetFormatPr defaultRowHeight="14.5" x14ac:dyDescent="0.35"/>
  <cols>
    <col min="1" max="13" width="15" customWidth="1"/>
  </cols>
  <sheetData>
    <row r="1" spans="1:13" ht="12" customHeight="1" x14ac:dyDescent="0.35">
      <c r="A1" s="1" t="s">
        <v>9288</v>
      </c>
    </row>
    <row r="3" spans="1:13" ht="11" customHeight="1" x14ac:dyDescent="0.35">
      <c r="F3" s="3" t="s">
        <v>1380</v>
      </c>
      <c r="G3" s="3" t="s">
        <v>9251</v>
      </c>
      <c r="H3" s="33" t="s">
        <v>14</v>
      </c>
      <c r="I3" s="33" t="s">
        <v>492</v>
      </c>
      <c r="J3" s="33" t="s">
        <v>485</v>
      </c>
      <c r="K3" s="33" t="s">
        <v>9298</v>
      </c>
      <c r="L3" s="33" t="s">
        <v>1475</v>
      </c>
      <c r="M3" s="33" t="s">
        <v>1476</v>
      </c>
    </row>
    <row r="4" spans="1:13" ht="11" customHeight="1" x14ac:dyDescent="0.35">
      <c r="F4" s="4" t="s">
        <v>515</v>
      </c>
      <c r="G4" s="4" t="s">
        <v>9252</v>
      </c>
      <c r="H4" s="34"/>
      <c r="I4" s="34"/>
      <c r="J4" s="34"/>
      <c r="K4" s="34"/>
      <c r="L4" s="34"/>
      <c r="M4" s="34"/>
    </row>
    <row r="5" spans="1:13" ht="11" customHeight="1" x14ac:dyDescent="0.35">
      <c r="A5" s="37" t="s">
        <v>1382</v>
      </c>
      <c r="B5" s="37" t="s">
        <v>1383</v>
      </c>
      <c r="C5" s="36"/>
      <c r="D5" s="36"/>
      <c r="E5" s="4" t="s">
        <v>518</v>
      </c>
      <c r="F5" s="12"/>
      <c r="G5" s="12"/>
      <c r="H5" s="5" t="s">
        <v>1477</v>
      </c>
      <c r="I5" s="8"/>
      <c r="J5" s="8"/>
      <c r="K5" s="8"/>
      <c r="L5" s="8"/>
      <c r="M5" s="8"/>
    </row>
    <row r="6" spans="1:13" ht="11" customHeight="1" x14ac:dyDescent="0.35">
      <c r="A6" s="36"/>
      <c r="B6" s="37" t="s">
        <v>1384</v>
      </c>
      <c r="C6" s="36"/>
      <c r="D6" s="36"/>
      <c r="E6" s="4" t="s">
        <v>520</v>
      </c>
      <c r="F6" s="12"/>
      <c r="G6" s="12"/>
      <c r="H6" s="5" t="s">
        <v>1478</v>
      </c>
      <c r="I6" s="8"/>
      <c r="J6" s="8"/>
      <c r="K6" s="8"/>
      <c r="L6" s="8"/>
      <c r="M6" s="8"/>
    </row>
    <row r="7" spans="1:13" ht="11" customHeight="1" x14ac:dyDescent="0.35">
      <c r="A7" s="36"/>
      <c r="B7" s="37" t="s">
        <v>1385</v>
      </c>
      <c r="C7" s="36"/>
      <c r="D7" s="36"/>
      <c r="E7" s="4" t="s">
        <v>522</v>
      </c>
      <c r="F7" s="6"/>
      <c r="G7" s="6"/>
      <c r="H7" s="5" t="s">
        <v>1479</v>
      </c>
      <c r="I7" s="8"/>
      <c r="J7" s="8"/>
      <c r="K7" s="8"/>
      <c r="L7" s="8"/>
      <c r="M7" s="8"/>
    </row>
    <row r="8" spans="1:13" ht="11" customHeight="1" x14ac:dyDescent="0.35">
      <c r="A8" s="36"/>
      <c r="B8" s="37" t="s">
        <v>1386</v>
      </c>
      <c r="C8" s="36"/>
      <c r="D8" s="36"/>
      <c r="E8" s="4" t="s">
        <v>524</v>
      </c>
      <c r="F8" s="6"/>
      <c r="G8" s="6"/>
      <c r="H8" s="5" t="s">
        <v>1480</v>
      </c>
      <c r="I8" s="8"/>
      <c r="J8" s="8"/>
      <c r="K8" s="8"/>
      <c r="L8" s="8"/>
      <c r="M8" s="8"/>
    </row>
    <row r="9" spans="1:13" ht="11" customHeight="1" x14ac:dyDescent="0.35">
      <c r="A9" s="36"/>
      <c r="B9" s="37" t="s">
        <v>1387</v>
      </c>
      <c r="C9" s="36"/>
      <c r="D9" s="36"/>
      <c r="E9" s="4" t="s">
        <v>885</v>
      </c>
      <c r="F9" s="6"/>
      <c r="G9" s="6"/>
      <c r="H9" s="5" t="s">
        <v>1481</v>
      </c>
      <c r="I9" s="8"/>
      <c r="J9" s="8"/>
      <c r="K9" s="8"/>
      <c r="L9" s="8"/>
      <c r="M9" s="8"/>
    </row>
    <row r="10" spans="1:13" ht="11" customHeight="1" x14ac:dyDescent="0.35">
      <c r="A10" s="36"/>
      <c r="B10" s="37" t="s">
        <v>1388</v>
      </c>
      <c r="C10" s="36"/>
      <c r="D10" s="36"/>
      <c r="E10" s="4" t="s">
        <v>526</v>
      </c>
      <c r="F10" s="6"/>
      <c r="G10" s="6"/>
      <c r="H10" s="5" t="s">
        <v>1482</v>
      </c>
      <c r="I10" s="8"/>
      <c r="J10" s="8"/>
      <c r="K10" s="8"/>
      <c r="L10" s="8"/>
      <c r="M10" s="8"/>
    </row>
    <row r="11" spans="1:13" ht="11" customHeight="1" x14ac:dyDescent="0.35">
      <c r="A11" s="36"/>
      <c r="B11" s="38" t="s">
        <v>1389</v>
      </c>
      <c r="C11" s="39"/>
      <c r="D11" s="39"/>
      <c r="E11" s="4" t="s">
        <v>954</v>
      </c>
      <c r="F11" s="6"/>
      <c r="G11" s="6"/>
      <c r="H11" s="5" t="s">
        <v>1510</v>
      </c>
      <c r="I11" s="5" t="s">
        <v>496</v>
      </c>
      <c r="J11" s="8"/>
      <c r="K11" s="8"/>
      <c r="L11" s="8"/>
      <c r="M11" s="8"/>
    </row>
    <row r="12" spans="1:13" ht="11" customHeight="1" x14ac:dyDescent="0.35">
      <c r="A12" s="36"/>
      <c r="B12" s="36"/>
      <c r="C12" s="37" t="s">
        <v>1390</v>
      </c>
      <c r="D12" s="36"/>
      <c r="E12" s="4" t="s">
        <v>956</v>
      </c>
      <c r="F12" s="6"/>
      <c r="G12" s="6"/>
      <c r="H12" s="5" t="s">
        <v>1511</v>
      </c>
      <c r="I12" s="5" t="s">
        <v>496</v>
      </c>
      <c r="J12" s="8"/>
      <c r="K12" s="8"/>
      <c r="L12" s="8"/>
      <c r="M12" s="8"/>
    </row>
    <row r="13" spans="1:13" ht="11" customHeight="1" x14ac:dyDescent="0.35">
      <c r="A13" s="36"/>
      <c r="B13" s="36"/>
      <c r="C13" s="37" t="s">
        <v>1391</v>
      </c>
      <c r="D13" s="36"/>
      <c r="E13" s="4" t="s">
        <v>960</v>
      </c>
      <c r="F13" s="6"/>
      <c r="G13" s="6"/>
      <c r="H13" s="5" t="s">
        <v>1512</v>
      </c>
      <c r="I13" s="5" t="s">
        <v>496</v>
      </c>
      <c r="J13" s="8"/>
      <c r="K13" s="8"/>
      <c r="L13" s="8"/>
      <c r="M13" s="8"/>
    </row>
    <row r="14" spans="1:13" ht="11" customHeight="1" x14ac:dyDescent="0.35">
      <c r="A14" s="36"/>
      <c r="B14" s="36"/>
      <c r="C14" s="38" t="s">
        <v>1392</v>
      </c>
      <c r="D14" s="10"/>
      <c r="E14" s="4" t="s">
        <v>528</v>
      </c>
      <c r="F14" s="6"/>
      <c r="G14" s="6"/>
      <c r="H14" s="5" t="s">
        <v>1513</v>
      </c>
      <c r="I14" s="5" t="s">
        <v>496</v>
      </c>
      <c r="J14" s="8"/>
      <c r="K14" s="8"/>
      <c r="L14" s="8"/>
      <c r="M14" s="8"/>
    </row>
    <row r="15" spans="1:13" ht="11" customHeight="1" x14ac:dyDescent="0.35">
      <c r="A15" s="36"/>
      <c r="B15" s="36"/>
      <c r="C15" s="36"/>
      <c r="D15" s="7" t="s">
        <v>1393</v>
      </c>
      <c r="E15" s="4" t="s">
        <v>536</v>
      </c>
      <c r="F15" s="6"/>
      <c r="G15" s="6"/>
      <c r="H15" s="5" t="s">
        <v>1514</v>
      </c>
      <c r="I15" s="5" t="s">
        <v>496</v>
      </c>
      <c r="J15" s="8"/>
      <c r="K15" s="8"/>
      <c r="L15" s="8"/>
      <c r="M15" s="8"/>
    </row>
    <row r="16" spans="1:13" ht="11" customHeight="1" x14ac:dyDescent="0.35">
      <c r="A16" s="36"/>
      <c r="B16" s="36"/>
      <c r="C16" s="36"/>
      <c r="D16" s="7" t="s">
        <v>1394</v>
      </c>
      <c r="E16" s="4" t="s">
        <v>794</v>
      </c>
      <c r="F16" s="6"/>
      <c r="G16" s="6"/>
      <c r="H16" s="5" t="s">
        <v>1515</v>
      </c>
      <c r="I16" s="5" t="s">
        <v>496</v>
      </c>
      <c r="J16" s="8"/>
      <c r="K16" s="8"/>
      <c r="L16" s="8"/>
      <c r="M16" s="8"/>
    </row>
    <row r="17" spans="1:13" ht="11" customHeight="1" x14ac:dyDescent="0.35">
      <c r="A17" s="36"/>
      <c r="B17" s="36"/>
      <c r="C17" s="38" t="s">
        <v>1395</v>
      </c>
      <c r="D17" s="10"/>
      <c r="E17" s="4" t="s">
        <v>965</v>
      </c>
      <c r="F17" s="6"/>
      <c r="G17" s="6"/>
      <c r="H17" s="5" t="s">
        <v>1516</v>
      </c>
      <c r="I17" s="5" t="s">
        <v>496</v>
      </c>
      <c r="J17" s="8"/>
      <c r="K17" s="8"/>
      <c r="L17" s="8"/>
      <c r="M17" s="8"/>
    </row>
    <row r="18" spans="1:13" ht="11" customHeight="1" x14ac:dyDescent="0.35">
      <c r="A18" s="36"/>
      <c r="B18" s="36"/>
      <c r="C18" s="36"/>
      <c r="D18" s="7" t="s">
        <v>1396</v>
      </c>
      <c r="E18" s="4" t="s">
        <v>538</v>
      </c>
      <c r="F18" s="6"/>
      <c r="G18" s="6"/>
      <c r="H18" s="5" t="s">
        <v>1517</v>
      </c>
      <c r="I18" s="5" t="s">
        <v>496</v>
      </c>
      <c r="J18" s="8"/>
      <c r="K18" s="8"/>
      <c r="L18" s="8"/>
      <c r="M18" s="8"/>
    </row>
    <row r="19" spans="1:13" ht="11" customHeight="1" x14ac:dyDescent="0.35">
      <c r="A19" s="36"/>
      <c r="B19" s="36"/>
      <c r="C19" s="36"/>
      <c r="D19" s="7" t="s">
        <v>1397</v>
      </c>
      <c r="E19" s="4" t="s">
        <v>540</v>
      </c>
      <c r="F19" s="6"/>
      <c r="G19" s="6"/>
      <c r="H19" s="5" t="s">
        <v>1518</v>
      </c>
      <c r="I19" s="5" t="s">
        <v>496</v>
      </c>
      <c r="J19" s="8"/>
      <c r="K19" s="8"/>
      <c r="L19" s="8"/>
      <c r="M19" s="8"/>
    </row>
    <row r="20" spans="1:13" ht="11" customHeight="1" x14ac:dyDescent="0.35">
      <c r="A20" s="36"/>
      <c r="B20" s="36"/>
      <c r="C20" s="36"/>
      <c r="D20" s="7" t="s">
        <v>1398</v>
      </c>
      <c r="E20" s="4" t="s">
        <v>544</v>
      </c>
      <c r="F20" s="6"/>
      <c r="G20" s="6"/>
      <c r="H20" s="5" t="s">
        <v>1519</v>
      </c>
      <c r="I20" s="5" t="s">
        <v>496</v>
      </c>
      <c r="J20" s="8"/>
      <c r="K20" s="8"/>
      <c r="L20" s="8"/>
      <c r="M20" s="8"/>
    </row>
    <row r="21" spans="1:13" ht="11" customHeight="1" x14ac:dyDescent="0.35">
      <c r="A21" s="36"/>
      <c r="B21" s="36"/>
      <c r="C21" s="36"/>
      <c r="D21" s="7" t="s">
        <v>1399</v>
      </c>
      <c r="E21" s="4" t="s">
        <v>546</v>
      </c>
      <c r="F21" s="6"/>
      <c r="G21" s="6"/>
      <c r="H21" s="5" t="s">
        <v>1520</v>
      </c>
      <c r="I21" s="5" t="s">
        <v>496</v>
      </c>
      <c r="J21" s="8"/>
      <c r="K21" s="8"/>
      <c r="L21" s="8"/>
      <c r="M21" s="8"/>
    </row>
    <row r="22" spans="1:13" ht="11" customHeight="1" x14ac:dyDescent="0.35">
      <c r="A22" s="36"/>
      <c r="B22" s="36"/>
      <c r="C22" s="37" t="s">
        <v>1400</v>
      </c>
      <c r="D22" s="36"/>
      <c r="E22" s="4" t="s">
        <v>970</v>
      </c>
      <c r="F22" s="6"/>
      <c r="G22" s="6"/>
      <c r="H22" s="5" t="s">
        <v>1521</v>
      </c>
      <c r="I22" s="5" t="s">
        <v>496</v>
      </c>
      <c r="J22" s="8"/>
      <c r="K22" s="8"/>
      <c r="L22" s="8"/>
      <c r="M22" s="8"/>
    </row>
    <row r="23" spans="1:13" ht="11" customHeight="1" x14ac:dyDescent="0.35">
      <c r="A23" s="36"/>
      <c r="B23" s="36"/>
      <c r="C23" s="37" t="s">
        <v>1401</v>
      </c>
      <c r="D23" s="36"/>
      <c r="E23" s="4" t="s">
        <v>548</v>
      </c>
      <c r="F23" s="6"/>
      <c r="G23" s="6"/>
      <c r="H23" s="5" t="s">
        <v>1522</v>
      </c>
      <c r="I23" s="5" t="s">
        <v>496</v>
      </c>
      <c r="J23" s="8"/>
      <c r="K23" s="8"/>
      <c r="L23" s="8"/>
      <c r="M23" s="8"/>
    </row>
    <row r="24" spans="1:13" ht="11" customHeight="1" x14ac:dyDescent="0.35">
      <c r="A24" s="36"/>
      <c r="B24" s="36"/>
      <c r="C24" s="37" t="s">
        <v>1402</v>
      </c>
      <c r="D24" s="36"/>
      <c r="E24" s="4" t="s">
        <v>550</v>
      </c>
      <c r="F24" s="6"/>
      <c r="G24" s="6"/>
      <c r="H24" s="5" t="s">
        <v>1523</v>
      </c>
      <c r="I24" s="5" t="s">
        <v>496</v>
      </c>
      <c r="J24" s="8"/>
      <c r="K24" s="8"/>
      <c r="L24" s="8"/>
      <c r="M24" s="8"/>
    </row>
    <row r="25" spans="1:13" ht="11" customHeight="1" x14ac:dyDescent="0.35">
      <c r="A25" s="36"/>
      <c r="B25" s="36"/>
      <c r="C25" s="37" t="s">
        <v>1403</v>
      </c>
      <c r="D25" s="36"/>
      <c r="E25" s="4" t="s">
        <v>552</v>
      </c>
      <c r="F25" s="6"/>
      <c r="G25" s="6"/>
      <c r="H25" s="5" t="s">
        <v>1524</v>
      </c>
      <c r="I25" s="5" t="s">
        <v>496</v>
      </c>
      <c r="J25" s="8"/>
      <c r="K25" s="8"/>
      <c r="L25" s="8"/>
      <c r="M25" s="8"/>
    </row>
    <row r="26" spans="1:13" ht="11" customHeight="1" x14ac:dyDescent="0.35">
      <c r="A26" s="36"/>
      <c r="B26" s="37" t="s">
        <v>1404</v>
      </c>
      <c r="C26" s="36"/>
      <c r="D26" s="36"/>
      <c r="E26" s="4" t="s">
        <v>554</v>
      </c>
      <c r="F26" s="6"/>
      <c r="G26" s="6"/>
      <c r="H26" s="5" t="s">
        <v>1510</v>
      </c>
      <c r="I26" s="5" t="s">
        <v>497</v>
      </c>
      <c r="J26" s="8"/>
      <c r="K26" s="8"/>
      <c r="L26" s="8"/>
      <c r="M26" s="8"/>
    </row>
    <row r="27" spans="1:13" ht="11" customHeight="1" x14ac:dyDescent="0.35">
      <c r="A27" s="36"/>
      <c r="B27" s="38" t="s">
        <v>1405</v>
      </c>
      <c r="C27" s="39"/>
      <c r="D27" s="39"/>
      <c r="E27" s="4" t="s">
        <v>556</v>
      </c>
      <c r="F27" s="6"/>
      <c r="G27" s="6"/>
      <c r="H27" s="5" t="s">
        <v>1525</v>
      </c>
      <c r="I27" s="5" t="s">
        <v>496</v>
      </c>
      <c r="J27" s="8"/>
      <c r="K27" s="8"/>
      <c r="L27" s="8"/>
      <c r="M27" s="8"/>
    </row>
    <row r="28" spans="1:13" ht="11" customHeight="1" x14ac:dyDescent="0.35">
      <c r="A28" s="36"/>
      <c r="B28" s="36"/>
      <c r="C28" s="37" t="s">
        <v>1406</v>
      </c>
      <c r="D28" s="36"/>
      <c r="E28" s="4" t="s">
        <v>558</v>
      </c>
      <c r="F28" s="6"/>
      <c r="G28" s="6"/>
      <c r="H28" s="5" t="s">
        <v>1526</v>
      </c>
      <c r="I28" s="5" t="s">
        <v>496</v>
      </c>
      <c r="J28" s="8"/>
      <c r="K28" s="8"/>
      <c r="L28" s="8"/>
      <c r="M28" s="8"/>
    </row>
    <row r="29" spans="1:13" ht="11" customHeight="1" x14ac:dyDescent="0.35">
      <c r="A29" s="36"/>
      <c r="B29" s="36"/>
      <c r="C29" s="37" t="s">
        <v>1407</v>
      </c>
      <c r="D29" s="36"/>
      <c r="E29" s="4" t="s">
        <v>560</v>
      </c>
      <c r="F29" s="6"/>
      <c r="G29" s="6"/>
      <c r="H29" s="5" t="s">
        <v>1527</v>
      </c>
      <c r="I29" s="5" t="s">
        <v>496</v>
      </c>
      <c r="J29" s="8"/>
      <c r="K29" s="8"/>
      <c r="L29" s="8"/>
      <c r="M29" s="8"/>
    </row>
    <row r="30" spans="1:13" ht="11" customHeight="1" x14ac:dyDescent="0.35">
      <c r="A30" s="36"/>
      <c r="B30" s="36"/>
      <c r="C30" s="37" t="s">
        <v>1408</v>
      </c>
      <c r="D30" s="36"/>
      <c r="E30" s="4" t="s">
        <v>986</v>
      </c>
      <c r="F30" s="6"/>
      <c r="G30" s="6"/>
      <c r="H30" s="5" t="s">
        <v>1528</v>
      </c>
      <c r="I30" s="5" t="s">
        <v>496</v>
      </c>
      <c r="J30" s="8"/>
      <c r="K30" s="8"/>
      <c r="L30" s="8"/>
      <c r="M30" s="8"/>
    </row>
    <row r="31" spans="1:13" ht="11" customHeight="1" x14ac:dyDescent="0.35">
      <c r="A31" s="36"/>
      <c r="B31" s="38" t="s">
        <v>1409</v>
      </c>
      <c r="C31" s="39"/>
      <c r="D31" s="39"/>
      <c r="E31" s="4" t="s">
        <v>988</v>
      </c>
      <c r="F31" s="6"/>
      <c r="G31" s="6"/>
      <c r="H31" s="5" t="s">
        <v>1483</v>
      </c>
      <c r="I31" s="8"/>
      <c r="J31" s="8"/>
      <c r="K31" s="8"/>
      <c r="L31" s="8"/>
      <c r="M31" s="8"/>
    </row>
    <row r="32" spans="1:13" ht="11" customHeight="1" x14ac:dyDescent="0.35">
      <c r="A32" s="36"/>
      <c r="B32" s="36"/>
      <c r="C32" s="38" t="s">
        <v>1410</v>
      </c>
      <c r="D32" s="10"/>
      <c r="E32" s="4" t="s">
        <v>566</v>
      </c>
      <c r="F32" s="6"/>
      <c r="G32" s="12"/>
      <c r="H32" s="5" t="s">
        <v>1483</v>
      </c>
      <c r="I32" s="5" t="s">
        <v>1529</v>
      </c>
      <c r="J32" s="8"/>
      <c r="K32" s="8"/>
      <c r="L32" s="8"/>
      <c r="M32" s="8"/>
    </row>
    <row r="33" spans="1:13" ht="11" customHeight="1" x14ac:dyDescent="0.35">
      <c r="A33" s="36"/>
      <c r="B33" s="36"/>
      <c r="C33" s="36"/>
      <c r="D33" s="7" t="s">
        <v>1411</v>
      </c>
      <c r="E33" s="4" t="s">
        <v>568</v>
      </c>
      <c r="F33" s="6"/>
      <c r="G33" s="12"/>
      <c r="H33" s="5" t="s">
        <v>1483</v>
      </c>
      <c r="I33" s="5" t="s">
        <v>1530</v>
      </c>
      <c r="J33" s="8"/>
      <c r="K33" s="8"/>
      <c r="L33" s="8"/>
      <c r="M33" s="8"/>
    </row>
    <row r="34" spans="1:13" ht="11" customHeight="1" x14ac:dyDescent="0.35">
      <c r="A34" s="36"/>
      <c r="B34" s="36"/>
      <c r="C34" s="36"/>
      <c r="D34" s="7" t="s">
        <v>1412</v>
      </c>
      <c r="E34" s="4" t="s">
        <v>570</v>
      </c>
      <c r="F34" s="6"/>
      <c r="G34" s="12"/>
      <c r="H34" s="5" t="s">
        <v>1483</v>
      </c>
      <c r="I34" s="5" t="s">
        <v>1531</v>
      </c>
      <c r="J34" s="8"/>
      <c r="K34" s="8"/>
      <c r="L34" s="8"/>
      <c r="M34" s="8"/>
    </row>
    <row r="35" spans="1:13" ht="11" customHeight="1" x14ac:dyDescent="0.35">
      <c r="A35" s="36"/>
      <c r="B35" s="36"/>
      <c r="C35" s="38" t="s">
        <v>1413</v>
      </c>
      <c r="D35" s="10"/>
      <c r="E35" s="4" t="s">
        <v>572</v>
      </c>
      <c r="F35" s="6"/>
      <c r="G35" s="12"/>
      <c r="H35" s="5" t="s">
        <v>1483</v>
      </c>
      <c r="I35" s="5" t="s">
        <v>1532</v>
      </c>
      <c r="J35" s="8"/>
      <c r="K35" s="8"/>
      <c r="L35" s="8"/>
      <c r="M35" s="8"/>
    </row>
    <row r="36" spans="1:13" ht="11" customHeight="1" x14ac:dyDescent="0.35">
      <c r="A36" s="36"/>
      <c r="B36" s="36"/>
      <c r="C36" s="36"/>
      <c r="D36" s="7" t="s">
        <v>1414</v>
      </c>
      <c r="E36" s="4" t="s">
        <v>574</v>
      </c>
      <c r="F36" s="6"/>
      <c r="G36" s="12"/>
      <c r="H36" s="5" t="s">
        <v>1483</v>
      </c>
      <c r="I36" s="5" t="s">
        <v>1533</v>
      </c>
      <c r="J36" s="8"/>
      <c r="K36" s="8"/>
      <c r="L36" s="8"/>
      <c r="M36" s="8"/>
    </row>
    <row r="37" spans="1:13" ht="11" customHeight="1" x14ac:dyDescent="0.35">
      <c r="A37" s="36"/>
      <c r="B37" s="36"/>
      <c r="C37" s="36"/>
      <c r="D37" s="7" t="s">
        <v>1415</v>
      </c>
      <c r="E37" s="4" t="s">
        <v>576</v>
      </c>
      <c r="F37" s="6"/>
      <c r="G37" s="12"/>
      <c r="H37" s="5" t="s">
        <v>1483</v>
      </c>
      <c r="I37" s="5" t="s">
        <v>1534</v>
      </c>
      <c r="J37" s="8"/>
      <c r="K37" s="8"/>
      <c r="L37" s="8"/>
      <c r="M37" s="8"/>
    </row>
    <row r="38" spans="1:13" ht="11" customHeight="1" x14ac:dyDescent="0.35">
      <c r="A38" s="36"/>
      <c r="B38" s="36"/>
      <c r="C38" s="37" t="s">
        <v>1416</v>
      </c>
      <c r="D38" s="36"/>
      <c r="E38" s="4" t="s">
        <v>1417</v>
      </c>
      <c r="F38" s="6"/>
      <c r="G38" s="12"/>
      <c r="H38" s="5" t="s">
        <v>1483</v>
      </c>
      <c r="I38" s="5" t="s">
        <v>497</v>
      </c>
      <c r="J38" s="8"/>
      <c r="K38" s="8"/>
      <c r="L38" s="8"/>
      <c r="M38" s="8"/>
    </row>
    <row r="39" spans="1:13" ht="11" customHeight="1" x14ac:dyDescent="0.35">
      <c r="A39" s="36"/>
      <c r="B39" s="37" t="s">
        <v>1418</v>
      </c>
      <c r="C39" s="36"/>
      <c r="D39" s="36"/>
      <c r="E39" s="4" t="s">
        <v>1419</v>
      </c>
      <c r="F39" s="6"/>
      <c r="G39" s="6"/>
      <c r="H39" s="5" t="s">
        <v>1535</v>
      </c>
      <c r="I39" s="8"/>
      <c r="J39" s="8"/>
      <c r="K39" s="8"/>
      <c r="L39" s="5" t="s">
        <v>1536</v>
      </c>
      <c r="M39" s="8"/>
    </row>
    <row r="40" spans="1:13" ht="11" customHeight="1" x14ac:dyDescent="0.35">
      <c r="A40" s="36"/>
      <c r="B40" s="37" t="s">
        <v>1420</v>
      </c>
      <c r="C40" s="36"/>
      <c r="D40" s="36"/>
      <c r="E40" s="4" t="s">
        <v>1421</v>
      </c>
      <c r="F40" s="6"/>
      <c r="G40" s="6"/>
      <c r="H40" s="5" t="s">
        <v>1484</v>
      </c>
      <c r="I40" s="8"/>
      <c r="J40" s="8"/>
      <c r="K40" s="8"/>
      <c r="L40" s="8"/>
      <c r="M40" s="8"/>
    </row>
    <row r="41" spans="1:13" ht="11" customHeight="1" x14ac:dyDescent="0.35">
      <c r="A41" s="36"/>
      <c r="B41" s="37" t="s">
        <v>1422</v>
      </c>
      <c r="C41" s="36"/>
      <c r="D41" s="36"/>
      <c r="E41" s="4" t="s">
        <v>578</v>
      </c>
      <c r="F41" s="6"/>
      <c r="G41" s="6"/>
      <c r="H41" s="5" t="s">
        <v>1485</v>
      </c>
      <c r="I41" s="8"/>
      <c r="J41" s="8"/>
      <c r="K41" s="8"/>
      <c r="L41" s="8"/>
      <c r="M41" s="8"/>
    </row>
    <row r="42" spans="1:13" ht="11" customHeight="1" x14ac:dyDescent="0.35">
      <c r="A42" s="36"/>
      <c r="B42" s="37" t="s">
        <v>1423</v>
      </c>
      <c r="C42" s="36"/>
      <c r="D42" s="36"/>
      <c r="E42" s="4" t="s">
        <v>580</v>
      </c>
      <c r="F42" s="6"/>
      <c r="G42" s="6"/>
      <c r="H42" s="5" t="s">
        <v>1486</v>
      </c>
      <c r="I42" s="8"/>
      <c r="J42" s="8"/>
      <c r="K42" s="8"/>
      <c r="L42" s="8"/>
      <c r="M42" s="8"/>
    </row>
    <row r="43" spans="1:13" ht="11" customHeight="1" x14ac:dyDescent="0.35">
      <c r="A43" s="36"/>
      <c r="B43" s="37" t="s">
        <v>1426</v>
      </c>
      <c r="C43" s="36"/>
      <c r="D43" s="36"/>
      <c r="E43" s="4" t="s">
        <v>586</v>
      </c>
      <c r="F43" s="6"/>
      <c r="G43" s="6"/>
      <c r="H43" s="5" t="s">
        <v>1489</v>
      </c>
      <c r="I43" s="8"/>
      <c r="J43" s="8"/>
      <c r="K43" s="8"/>
      <c r="L43" s="8"/>
      <c r="M43" s="8"/>
    </row>
    <row r="44" spans="1:13" ht="11" customHeight="1" x14ac:dyDescent="0.35">
      <c r="A44" s="36"/>
      <c r="B44" s="37" t="s">
        <v>1427</v>
      </c>
      <c r="C44" s="36"/>
      <c r="D44" s="36"/>
      <c r="E44" s="4" t="s">
        <v>805</v>
      </c>
      <c r="F44" s="6"/>
      <c r="G44" s="6"/>
      <c r="H44" s="5" t="s">
        <v>1490</v>
      </c>
      <c r="I44" s="8"/>
      <c r="J44" s="8"/>
      <c r="K44" s="8"/>
      <c r="L44" s="8"/>
      <c r="M44" s="8"/>
    </row>
    <row r="45" spans="1:13" ht="11" customHeight="1" x14ac:dyDescent="0.35">
      <c r="A45" s="36"/>
      <c r="B45" s="37" t="s">
        <v>1428</v>
      </c>
      <c r="C45" s="36"/>
      <c r="D45" s="36"/>
      <c r="E45" s="4" t="s">
        <v>596</v>
      </c>
      <c r="F45" s="6"/>
      <c r="G45" s="6"/>
      <c r="H45" s="5" t="s">
        <v>1491</v>
      </c>
      <c r="I45" s="8"/>
      <c r="J45" s="8"/>
      <c r="K45" s="8"/>
      <c r="L45" s="8"/>
      <c r="M45" s="8"/>
    </row>
    <row r="46" spans="1:13" ht="11" customHeight="1" x14ac:dyDescent="0.35">
      <c r="A46" s="37" t="s">
        <v>1429</v>
      </c>
      <c r="B46" s="38" t="s">
        <v>1430</v>
      </c>
      <c r="C46" s="39"/>
      <c r="D46" s="39"/>
      <c r="E46" s="4" t="s">
        <v>598</v>
      </c>
      <c r="F46" s="6"/>
      <c r="G46" s="6"/>
      <c r="H46" s="5" t="s">
        <v>1537</v>
      </c>
      <c r="I46" s="5" t="s">
        <v>1529</v>
      </c>
      <c r="J46" s="8"/>
      <c r="K46" s="8"/>
      <c r="L46" s="8"/>
      <c r="M46" s="8"/>
    </row>
    <row r="47" spans="1:13" ht="11" customHeight="1" x14ac:dyDescent="0.35">
      <c r="A47" s="36"/>
      <c r="B47" s="36"/>
      <c r="C47" s="38" t="s">
        <v>1431</v>
      </c>
      <c r="D47" s="10"/>
      <c r="E47" s="4" t="s">
        <v>600</v>
      </c>
      <c r="F47" s="6"/>
      <c r="G47" s="12"/>
      <c r="H47" s="5" t="s">
        <v>1537</v>
      </c>
      <c r="I47" s="5" t="s">
        <v>1530</v>
      </c>
      <c r="J47" s="8"/>
      <c r="K47" s="8"/>
      <c r="L47" s="8"/>
      <c r="M47" s="8"/>
    </row>
    <row r="48" spans="1:13" ht="11" customHeight="1" x14ac:dyDescent="0.35">
      <c r="A48" s="36"/>
      <c r="B48" s="36"/>
      <c r="C48" s="36"/>
      <c r="D48" s="7" t="s">
        <v>1432</v>
      </c>
      <c r="E48" s="4" t="s">
        <v>602</v>
      </c>
      <c r="F48" s="6"/>
      <c r="G48" s="12"/>
      <c r="H48" s="5" t="s">
        <v>1537</v>
      </c>
      <c r="I48" s="5" t="s">
        <v>1530</v>
      </c>
      <c r="J48" s="8"/>
      <c r="K48" s="8"/>
      <c r="L48" s="8"/>
      <c r="M48" s="5" t="s">
        <v>1541</v>
      </c>
    </row>
    <row r="49" spans="1:13" ht="11" customHeight="1" x14ac:dyDescent="0.35">
      <c r="A49" s="36"/>
      <c r="B49" s="36"/>
      <c r="C49" s="36"/>
      <c r="D49" s="7" t="s">
        <v>1433</v>
      </c>
      <c r="E49" s="4" t="s">
        <v>604</v>
      </c>
      <c r="F49" s="6"/>
      <c r="G49" s="12"/>
      <c r="H49" s="5" t="s">
        <v>1537</v>
      </c>
      <c r="I49" s="5" t="s">
        <v>1530</v>
      </c>
      <c r="J49" s="8"/>
      <c r="K49" s="8"/>
      <c r="L49" s="8"/>
      <c r="M49" s="5" t="s">
        <v>1542</v>
      </c>
    </row>
    <row r="50" spans="1:13" ht="11" customHeight="1" x14ac:dyDescent="0.35">
      <c r="A50" s="36"/>
      <c r="B50" s="36"/>
      <c r="C50" s="36"/>
      <c r="D50" s="7" t="s">
        <v>1434</v>
      </c>
      <c r="E50" s="4" t="s">
        <v>606</v>
      </c>
      <c r="F50" s="6"/>
      <c r="G50" s="12"/>
      <c r="H50" s="5" t="s">
        <v>1537</v>
      </c>
      <c r="I50" s="5" t="s">
        <v>1530</v>
      </c>
      <c r="J50" s="8"/>
      <c r="K50" s="8"/>
      <c r="L50" s="8"/>
      <c r="M50" s="5" t="s">
        <v>1543</v>
      </c>
    </row>
    <row r="51" spans="1:13" ht="11" customHeight="1" x14ac:dyDescent="0.35">
      <c r="A51" s="36"/>
      <c r="B51" s="36"/>
      <c r="C51" s="38" t="s">
        <v>1435</v>
      </c>
      <c r="D51" s="10"/>
      <c r="E51" s="4" t="s">
        <v>608</v>
      </c>
      <c r="F51" s="6"/>
      <c r="G51" s="12"/>
      <c r="H51" s="5" t="s">
        <v>1537</v>
      </c>
      <c r="I51" s="5" t="s">
        <v>1531</v>
      </c>
      <c r="J51" s="8"/>
      <c r="K51" s="8"/>
      <c r="L51" s="8"/>
      <c r="M51" s="8"/>
    </row>
    <row r="52" spans="1:13" ht="11" customHeight="1" x14ac:dyDescent="0.35">
      <c r="A52" s="36"/>
      <c r="B52" s="36"/>
      <c r="C52" s="36"/>
      <c r="D52" s="7" t="s">
        <v>1432</v>
      </c>
      <c r="E52" s="4" t="s">
        <v>628</v>
      </c>
      <c r="F52" s="6"/>
      <c r="G52" s="12"/>
      <c r="H52" s="5" t="s">
        <v>1537</v>
      </c>
      <c r="I52" s="5" t="s">
        <v>1531</v>
      </c>
      <c r="J52" s="8"/>
      <c r="K52" s="8"/>
      <c r="L52" s="8"/>
      <c r="M52" s="5" t="s">
        <v>1541</v>
      </c>
    </row>
    <row r="53" spans="1:13" ht="11" customHeight="1" x14ac:dyDescent="0.35">
      <c r="A53" s="36"/>
      <c r="B53" s="36"/>
      <c r="C53" s="36"/>
      <c r="D53" s="7" t="s">
        <v>1433</v>
      </c>
      <c r="E53" s="4" t="s">
        <v>634</v>
      </c>
      <c r="F53" s="6"/>
      <c r="G53" s="12"/>
      <c r="H53" s="5" t="s">
        <v>1537</v>
      </c>
      <c r="I53" s="5" t="s">
        <v>1531</v>
      </c>
      <c r="J53" s="8"/>
      <c r="K53" s="8"/>
      <c r="L53" s="8"/>
      <c r="M53" s="5" t="s">
        <v>1542</v>
      </c>
    </row>
    <row r="54" spans="1:13" ht="11" customHeight="1" x14ac:dyDescent="0.35">
      <c r="A54" s="36"/>
      <c r="B54" s="36"/>
      <c r="C54" s="36"/>
      <c r="D54" s="7" t="s">
        <v>1434</v>
      </c>
      <c r="E54" s="4" t="s">
        <v>636</v>
      </c>
      <c r="F54" s="6"/>
      <c r="G54" s="12"/>
      <c r="H54" s="5" t="s">
        <v>1537</v>
      </c>
      <c r="I54" s="5" t="s">
        <v>1531</v>
      </c>
      <c r="J54" s="8"/>
      <c r="K54" s="8"/>
      <c r="L54" s="8"/>
      <c r="M54" s="5" t="s">
        <v>1543</v>
      </c>
    </row>
    <row r="55" spans="1:13" ht="11" customHeight="1" x14ac:dyDescent="0.35">
      <c r="A55" s="36"/>
      <c r="B55" s="38" t="s">
        <v>1436</v>
      </c>
      <c r="C55" s="39"/>
      <c r="D55" s="39"/>
      <c r="E55" s="4" t="s">
        <v>1437</v>
      </c>
      <c r="F55" s="6"/>
      <c r="G55" s="6"/>
      <c r="H55" s="5" t="s">
        <v>1537</v>
      </c>
      <c r="I55" s="5" t="s">
        <v>1538</v>
      </c>
      <c r="J55" s="8"/>
      <c r="K55" s="8"/>
      <c r="L55" s="8"/>
      <c r="M55" s="8"/>
    </row>
    <row r="56" spans="1:13" ht="11" customHeight="1" x14ac:dyDescent="0.35">
      <c r="A56" s="36"/>
      <c r="B56" s="36"/>
      <c r="C56" s="38" t="s">
        <v>1438</v>
      </c>
      <c r="D56" s="10"/>
      <c r="E56" s="4" t="s">
        <v>1439</v>
      </c>
      <c r="F56" s="6"/>
      <c r="G56" s="12"/>
      <c r="H56" s="5" t="s">
        <v>1537</v>
      </c>
      <c r="I56" s="5" t="s">
        <v>1539</v>
      </c>
      <c r="J56" s="8"/>
      <c r="K56" s="8"/>
      <c r="L56" s="8"/>
      <c r="M56" s="8"/>
    </row>
    <row r="57" spans="1:13" ht="11" customHeight="1" x14ac:dyDescent="0.35">
      <c r="A57" s="36"/>
      <c r="B57" s="36"/>
      <c r="C57" s="36"/>
      <c r="D57" s="7" t="s">
        <v>1432</v>
      </c>
      <c r="E57" s="4" t="s">
        <v>1440</v>
      </c>
      <c r="F57" s="6"/>
      <c r="G57" s="12"/>
      <c r="H57" s="5" t="s">
        <v>1537</v>
      </c>
      <c r="I57" s="5" t="s">
        <v>1539</v>
      </c>
      <c r="J57" s="8"/>
      <c r="K57" s="8"/>
      <c r="L57" s="8"/>
      <c r="M57" s="5" t="s">
        <v>1541</v>
      </c>
    </row>
    <row r="58" spans="1:13" ht="11" customHeight="1" x14ac:dyDescent="0.35">
      <c r="A58" s="36"/>
      <c r="B58" s="36"/>
      <c r="C58" s="36"/>
      <c r="D58" s="7" t="s">
        <v>1433</v>
      </c>
      <c r="E58" s="4" t="s">
        <v>1441</v>
      </c>
      <c r="F58" s="6"/>
      <c r="G58" s="12"/>
      <c r="H58" s="5" t="s">
        <v>1537</v>
      </c>
      <c r="I58" s="5" t="s">
        <v>1539</v>
      </c>
      <c r="J58" s="8"/>
      <c r="K58" s="8"/>
      <c r="L58" s="8"/>
      <c r="M58" s="5" t="s">
        <v>1542</v>
      </c>
    </row>
    <row r="59" spans="1:13" ht="11" customHeight="1" x14ac:dyDescent="0.35">
      <c r="A59" s="36"/>
      <c r="B59" s="36"/>
      <c r="C59" s="36"/>
      <c r="D59" s="7" t="s">
        <v>1434</v>
      </c>
      <c r="E59" s="4" t="s">
        <v>1442</v>
      </c>
      <c r="F59" s="6"/>
      <c r="G59" s="12"/>
      <c r="H59" s="5" t="s">
        <v>1537</v>
      </c>
      <c r="I59" s="5" t="s">
        <v>1539</v>
      </c>
      <c r="J59" s="8"/>
      <c r="K59" s="8"/>
      <c r="L59" s="8"/>
      <c r="M59" s="5" t="s">
        <v>1543</v>
      </c>
    </row>
    <row r="60" spans="1:13" ht="11" customHeight="1" x14ac:dyDescent="0.35">
      <c r="A60" s="36"/>
      <c r="B60" s="36"/>
      <c r="C60" s="38" t="s">
        <v>1443</v>
      </c>
      <c r="D60" s="10"/>
      <c r="E60" s="4" t="s">
        <v>1444</v>
      </c>
      <c r="F60" s="6"/>
      <c r="G60" s="12"/>
      <c r="H60" s="5" t="s">
        <v>1537</v>
      </c>
      <c r="I60" s="5" t="s">
        <v>1540</v>
      </c>
      <c r="J60" s="8"/>
      <c r="K60" s="8"/>
      <c r="L60" s="8"/>
      <c r="M60" s="8"/>
    </row>
    <row r="61" spans="1:13" ht="11" customHeight="1" x14ac:dyDescent="0.35">
      <c r="A61" s="36"/>
      <c r="B61" s="36"/>
      <c r="C61" s="36"/>
      <c r="D61" s="7" t="s">
        <v>1432</v>
      </c>
      <c r="E61" s="4" t="s">
        <v>638</v>
      </c>
      <c r="F61" s="6"/>
      <c r="G61" s="12"/>
      <c r="H61" s="5" t="s">
        <v>1537</v>
      </c>
      <c r="I61" s="5" t="s">
        <v>1540</v>
      </c>
      <c r="J61" s="8"/>
      <c r="K61" s="8"/>
      <c r="L61" s="8"/>
      <c r="M61" s="5" t="s">
        <v>1541</v>
      </c>
    </row>
    <row r="62" spans="1:13" ht="11" customHeight="1" x14ac:dyDescent="0.35">
      <c r="A62" s="36"/>
      <c r="B62" s="36"/>
      <c r="C62" s="36"/>
      <c r="D62" s="7" t="s">
        <v>1433</v>
      </c>
      <c r="E62" s="4" t="s">
        <v>640</v>
      </c>
      <c r="F62" s="6"/>
      <c r="G62" s="12"/>
      <c r="H62" s="5" t="s">
        <v>1537</v>
      </c>
      <c r="I62" s="5" t="s">
        <v>1540</v>
      </c>
      <c r="J62" s="8"/>
      <c r="K62" s="8"/>
      <c r="L62" s="8"/>
      <c r="M62" s="5" t="s">
        <v>1542</v>
      </c>
    </row>
    <row r="63" spans="1:13" ht="11" customHeight="1" x14ac:dyDescent="0.35">
      <c r="A63" s="36"/>
      <c r="B63" s="36"/>
      <c r="C63" s="36"/>
      <c r="D63" s="7" t="s">
        <v>1434</v>
      </c>
      <c r="E63" s="4" t="s">
        <v>642</v>
      </c>
      <c r="F63" s="6"/>
      <c r="G63" s="12"/>
      <c r="H63" s="5" t="s">
        <v>1537</v>
      </c>
      <c r="I63" s="5" t="s">
        <v>1540</v>
      </c>
      <c r="J63" s="8"/>
      <c r="K63" s="8"/>
      <c r="L63" s="8"/>
      <c r="M63" s="5" t="s">
        <v>1543</v>
      </c>
    </row>
    <row r="64" spans="1:13" ht="11" customHeight="1" x14ac:dyDescent="0.35">
      <c r="A64" s="36"/>
      <c r="B64" s="38" t="s">
        <v>1445</v>
      </c>
      <c r="C64" s="39"/>
      <c r="D64" s="39"/>
      <c r="E64" s="4" t="s">
        <v>644</v>
      </c>
      <c r="F64" s="6"/>
      <c r="G64" s="6"/>
      <c r="H64" s="5" t="s">
        <v>1537</v>
      </c>
      <c r="I64" s="5" t="s">
        <v>497</v>
      </c>
      <c r="J64" s="8"/>
      <c r="K64" s="8"/>
      <c r="L64" s="8"/>
      <c r="M64" s="8"/>
    </row>
    <row r="65" spans="1:13" ht="11" customHeight="1" x14ac:dyDescent="0.35">
      <c r="A65" s="36"/>
      <c r="B65" s="36"/>
      <c r="C65" s="37" t="s">
        <v>1432</v>
      </c>
      <c r="D65" s="36"/>
      <c r="E65" s="4" t="s">
        <v>823</v>
      </c>
      <c r="F65" s="6"/>
      <c r="G65" s="12"/>
      <c r="H65" s="5" t="s">
        <v>1537</v>
      </c>
      <c r="I65" s="5" t="s">
        <v>497</v>
      </c>
      <c r="J65" s="8"/>
      <c r="K65" s="8"/>
      <c r="L65" s="8"/>
      <c r="M65" s="5" t="s">
        <v>1541</v>
      </c>
    </row>
    <row r="66" spans="1:13" ht="11" customHeight="1" x14ac:dyDescent="0.35">
      <c r="A66" s="36"/>
      <c r="B66" s="36"/>
      <c r="C66" s="37" t="s">
        <v>1433</v>
      </c>
      <c r="D66" s="36"/>
      <c r="E66" s="4" t="s">
        <v>825</v>
      </c>
      <c r="F66" s="6"/>
      <c r="G66" s="12"/>
      <c r="H66" s="5" t="s">
        <v>1537</v>
      </c>
      <c r="I66" s="5" t="s">
        <v>497</v>
      </c>
      <c r="J66" s="8"/>
      <c r="K66" s="8"/>
      <c r="L66" s="8"/>
      <c r="M66" s="5" t="s">
        <v>1542</v>
      </c>
    </row>
    <row r="67" spans="1:13" ht="11" customHeight="1" x14ac:dyDescent="0.35">
      <c r="A67" s="36"/>
      <c r="B67" s="36"/>
      <c r="C67" s="37" t="s">
        <v>1434</v>
      </c>
      <c r="D67" s="36"/>
      <c r="E67" s="4" t="s">
        <v>827</v>
      </c>
      <c r="F67" s="6"/>
      <c r="G67" s="12"/>
      <c r="H67" s="5" t="s">
        <v>1537</v>
      </c>
      <c r="I67" s="5" t="s">
        <v>497</v>
      </c>
      <c r="J67" s="8"/>
      <c r="K67" s="8"/>
      <c r="L67" s="8"/>
      <c r="M67" s="5" t="s">
        <v>1543</v>
      </c>
    </row>
    <row r="68" spans="1:13" ht="11" customHeight="1" x14ac:dyDescent="0.35">
      <c r="A68" s="36"/>
      <c r="B68" s="37" t="s">
        <v>1446</v>
      </c>
      <c r="C68" s="36"/>
      <c r="D68" s="36"/>
      <c r="E68" s="4" t="s">
        <v>829</v>
      </c>
      <c r="F68" s="12"/>
      <c r="G68" s="12"/>
      <c r="H68" s="5" t="s">
        <v>1492</v>
      </c>
      <c r="I68" s="8"/>
      <c r="J68" s="8"/>
      <c r="K68" s="8"/>
      <c r="L68" s="8"/>
      <c r="M68" s="8"/>
    </row>
    <row r="69" spans="1:13" ht="11" customHeight="1" x14ac:dyDescent="0.35">
      <c r="A69" s="36"/>
      <c r="B69" s="37" t="s">
        <v>1447</v>
      </c>
      <c r="C69" s="36"/>
      <c r="D69" s="36"/>
      <c r="E69" s="4" t="s">
        <v>646</v>
      </c>
      <c r="F69" s="6"/>
      <c r="G69" s="6"/>
      <c r="H69" s="5" t="s">
        <v>1493</v>
      </c>
      <c r="I69" s="8"/>
      <c r="J69" s="8"/>
      <c r="K69" s="8"/>
      <c r="L69" s="8"/>
      <c r="M69" s="8"/>
    </row>
    <row r="70" spans="1:13" ht="11" customHeight="1" x14ac:dyDescent="0.35">
      <c r="A70" s="36"/>
      <c r="B70" s="37" t="s">
        <v>1448</v>
      </c>
      <c r="C70" s="36"/>
      <c r="D70" s="36"/>
      <c r="E70" s="4" t="s">
        <v>648</v>
      </c>
      <c r="F70" s="6"/>
      <c r="G70" s="6"/>
      <c r="H70" s="5" t="s">
        <v>1494</v>
      </c>
      <c r="I70" s="8"/>
      <c r="J70" s="8"/>
      <c r="K70" s="8"/>
      <c r="L70" s="8"/>
      <c r="M70" s="8"/>
    </row>
    <row r="71" spans="1:13" ht="11" customHeight="1" x14ac:dyDescent="0.35">
      <c r="A71" s="36"/>
      <c r="B71" s="37" t="s">
        <v>1449</v>
      </c>
      <c r="C71" s="36"/>
      <c r="D71" s="36"/>
      <c r="E71" s="4" t="s">
        <v>650</v>
      </c>
      <c r="F71" s="6"/>
      <c r="G71" s="6"/>
      <c r="H71" s="5" t="s">
        <v>1495</v>
      </c>
      <c r="I71" s="8"/>
      <c r="J71" s="8"/>
      <c r="K71" s="8"/>
      <c r="L71" s="8"/>
      <c r="M71" s="8"/>
    </row>
    <row r="72" spans="1:13" ht="11" customHeight="1" x14ac:dyDescent="0.35">
      <c r="A72" s="36"/>
      <c r="B72" s="37" t="s">
        <v>1450</v>
      </c>
      <c r="C72" s="36"/>
      <c r="D72" s="36"/>
      <c r="E72" s="4" t="s">
        <v>652</v>
      </c>
      <c r="F72" s="6"/>
      <c r="G72" s="6"/>
      <c r="H72" s="5" t="s">
        <v>1496</v>
      </c>
      <c r="I72" s="8"/>
      <c r="J72" s="8"/>
      <c r="K72" s="8"/>
      <c r="L72" s="8"/>
      <c r="M72" s="8"/>
    </row>
    <row r="73" spans="1:13" ht="11" customHeight="1" x14ac:dyDescent="0.35">
      <c r="A73" s="36"/>
      <c r="B73" s="37" t="s">
        <v>1451</v>
      </c>
      <c r="C73" s="36"/>
      <c r="D73" s="36"/>
      <c r="E73" s="4" t="s">
        <v>831</v>
      </c>
      <c r="F73" s="6"/>
      <c r="G73" s="6"/>
      <c r="H73" s="5" t="s">
        <v>1497</v>
      </c>
      <c r="I73" s="8"/>
      <c r="J73" s="8"/>
      <c r="K73" s="8"/>
      <c r="L73" s="8"/>
      <c r="M73" s="8"/>
    </row>
    <row r="74" spans="1:13" ht="11" customHeight="1" x14ac:dyDescent="0.35">
      <c r="A74" s="36"/>
      <c r="B74" s="37" t="s">
        <v>1401</v>
      </c>
      <c r="C74" s="36"/>
      <c r="D74" s="36"/>
      <c r="E74" s="4" t="s">
        <v>1452</v>
      </c>
      <c r="F74" s="6"/>
      <c r="G74" s="6"/>
      <c r="H74" s="5" t="s">
        <v>1498</v>
      </c>
      <c r="I74" s="8"/>
      <c r="J74" s="8"/>
      <c r="K74" s="8"/>
      <c r="L74" s="8"/>
      <c r="M74" s="8"/>
    </row>
    <row r="75" spans="1:13" ht="11" customHeight="1" x14ac:dyDescent="0.35">
      <c r="A75" s="36"/>
      <c r="B75" s="38" t="s">
        <v>1453</v>
      </c>
      <c r="C75" s="39"/>
      <c r="D75" s="39"/>
      <c r="E75" s="4" t="s">
        <v>1454</v>
      </c>
      <c r="F75" s="6"/>
      <c r="G75" s="6"/>
      <c r="H75" s="5" t="s">
        <v>1499</v>
      </c>
      <c r="I75" s="8"/>
      <c r="J75" s="8"/>
      <c r="K75" s="8"/>
      <c r="L75" s="8"/>
      <c r="M75" s="8"/>
    </row>
    <row r="76" spans="1:13" ht="11" customHeight="1" x14ac:dyDescent="0.35">
      <c r="A76" s="36"/>
      <c r="B76" s="36"/>
      <c r="C76" s="37" t="s">
        <v>9253</v>
      </c>
      <c r="D76" s="36"/>
      <c r="E76" s="4" t="s">
        <v>9254</v>
      </c>
      <c r="F76" s="6"/>
      <c r="G76" s="6"/>
      <c r="H76" s="5" t="s">
        <v>1499</v>
      </c>
      <c r="I76" s="8"/>
      <c r="J76" s="5" t="s">
        <v>487</v>
      </c>
      <c r="K76" s="8"/>
      <c r="L76" s="8"/>
      <c r="M76" s="8"/>
    </row>
    <row r="77" spans="1:13" ht="11" customHeight="1" x14ac:dyDescent="0.35">
      <c r="A77" s="36"/>
      <c r="B77" s="36"/>
      <c r="C77" s="37" t="s">
        <v>9255</v>
      </c>
      <c r="D77" s="36"/>
      <c r="E77" s="4" t="s">
        <v>9256</v>
      </c>
      <c r="F77" s="6"/>
      <c r="G77" s="6"/>
      <c r="H77" s="5" t="s">
        <v>1499</v>
      </c>
      <c r="I77" s="8"/>
      <c r="J77" s="5" t="s">
        <v>489</v>
      </c>
      <c r="K77" s="8"/>
      <c r="L77" s="8"/>
      <c r="M77" s="8"/>
    </row>
    <row r="78" spans="1:13" ht="11" customHeight="1" x14ac:dyDescent="0.35">
      <c r="A78" s="36"/>
      <c r="B78" s="36"/>
      <c r="C78" s="37" t="s">
        <v>9257</v>
      </c>
      <c r="D78" s="36"/>
      <c r="E78" s="4" t="s">
        <v>9258</v>
      </c>
      <c r="F78" s="6"/>
      <c r="G78" s="6"/>
      <c r="H78" s="5" t="s">
        <v>1499</v>
      </c>
      <c r="I78" s="8"/>
      <c r="J78" s="5" t="s">
        <v>491</v>
      </c>
      <c r="K78" s="8"/>
      <c r="L78" s="8"/>
      <c r="M78" s="8"/>
    </row>
    <row r="79" spans="1:13" ht="11" customHeight="1" x14ac:dyDescent="0.35">
      <c r="A79" s="36"/>
      <c r="B79" s="38" t="s">
        <v>1455</v>
      </c>
      <c r="C79" s="39"/>
      <c r="D79" s="39"/>
      <c r="E79" s="4" t="s">
        <v>1456</v>
      </c>
      <c r="F79" s="6"/>
      <c r="G79" s="6"/>
      <c r="H79" s="5" t="s">
        <v>1500</v>
      </c>
      <c r="I79" s="8"/>
      <c r="J79" s="8"/>
      <c r="K79" s="8"/>
      <c r="L79" s="8"/>
      <c r="M79" s="8"/>
    </row>
    <row r="80" spans="1:13" ht="11" customHeight="1" x14ac:dyDescent="0.35">
      <c r="A80" s="36"/>
      <c r="B80" s="36"/>
      <c r="C80" s="38" t="s">
        <v>9259</v>
      </c>
      <c r="D80" s="10"/>
      <c r="E80" s="4" t="s">
        <v>9260</v>
      </c>
      <c r="F80" s="6"/>
      <c r="G80" s="6"/>
      <c r="H80" s="5" t="s">
        <v>9281</v>
      </c>
      <c r="I80" s="8"/>
      <c r="J80" s="8"/>
      <c r="K80" s="8"/>
      <c r="L80" s="8"/>
      <c r="M80" s="8"/>
    </row>
    <row r="81" spans="1:13" ht="11" customHeight="1" x14ac:dyDescent="0.35">
      <c r="A81" s="36"/>
      <c r="B81" s="36"/>
      <c r="C81" s="36"/>
      <c r="D81" s="7" t="s">
        <v>9261</v>
      </c>
      <c r="E81" s="4" t="s">
        <v>9262</v>
      </c>
      <c r="F81" s="6"/>
      <c r="G81" s="6"/>
      <c r="H81" s="5" t="s">
        <v>9281</v>
      </c>
      <c r="I81" s="8"/>
      <c r="J81" s="5" t="s">
        <v>487</v>
      </c>
      <c r="K81" s="8"/>
      <c r="L81" s="8"/>
      <c r="M81" s="8"/>
    </row>
    <row r="82" spans="1:13" ht="11" customHeight="1" x14ac:dyDescent="0.35">
      <c r="A82" s="36"/>
      <c r="B82" s="36"/>
      <c r="C82" s="36"/>
      <c r="D82" s="7" t="s">
        <v>9263</v>
      </c>
      <c r="E82" s="4" t="s">
        <v>9264</v>
      </c>
      <c r="F82" s="6"/>
      <c r="G82" s="6"/>
      <c r="H82" s="5" t="s">
        <v>9281</v>
      </c>
      <c r="I82" s="8"/>
      <c r="J82" s="5" t="s">
        <v>489</v>
      </c>
      <c r="K82" s="8"/>
      <c r="L82" s="8"/>
      <c r="M82" s="8"/>
    </row>
    <row r="83" spans="1:13" ht="11" customHeight="1" x14ac:dyDescent="0.35">
      <c r="A83" s="36"/>
      <c r="B83" s="36"/>
      <c r="C83" s="36"/>
      <c r="D83" s="7" t="s">
        <v>9265</v>
      </c>
      <c r="E83" s="4" t="s">
        <v>9266</v>
      </c>
      <c r="F83" s="6"/>
      <c r="G83" s="6"/>
      <c r="H83" s="5" t="s">
        <v>9281</v>
      </c>
      <c r="I83" s="8"/>
      <c r="J83" s="5" t="s">
        <v>491</v>
      </c>
      <c r="K83" s="8"/>
      <c r="L83" s="8"/>
      <c r="M83" s="8"/>
    </row>
    <row r="84" spans="1:13" ht="11" customHeight="1" x14ac:dyDescent="0.35">
      <c r="A84" s="36"/>
      <c r="B84" s="36"/>
      <c r="C84" s="37" t="s">
        <v>9267</v>
      </c>
      <c r="D84" s="36"/>
      <c r="E84" s="4" t="s">
        <v>9268</v>
      </c>
      <c r="F84" s="6"/>
      <c r="G84" s="6"/>
      <c r="H84" s="5" t="s">
        <v>9282</v>
      </c>
      <c r="I84" s="8"/>
      <c r="J84" s="8"/>
      <c r="K84" s="8"/>
      <c r="L84" s="8"/>
      <c r="M84" s="8"/>
    </row>
    <row r="85" spans="1:13" ht="11" customHeight="1" x14ac:dyDescent="0.35">
      <c r="A85" s="36"/>
      <c r="B85" s="38" t="s">
        <v>1457</v>
      </c>
      <c r="C85" s="39"/>
      <c r="D85" s="39"/>
      <c r="E85" s="4" t="s">
        <v>1458</v>
      </c>
      <c r="F85" s="6"/>
      <c r="G85" s="6"/>
      <c r="H85" s="5" t="s">
        <v>1501</v>
      </c>
      <c r="I85" s="8"/>
      <c r="J85" s="8"/>
      <c r="K85" s="8"/>
      <c r="L85" s="8"/>
      <c r="M85" s="8"/>
    </row>
    <row r="86" spans="1:13" ht="11" customHeight="1" x14ac:dyDescent="0.35">
      <c r="A86" s="36"/>
      <c r="B86" s="36"/>
      <c r="C86" s="37" t="s">
        <v>9289</v>
      </c>
      <c r="D86" s="36"/>
      <c r="E86" s="4" t="s">
        <v>9290</v>
      </c>
      <c r="F86" s="6"/>
      <c r="G86" s="6"/>
      <c r="H86" s="5" t="s">
        <v>1501</v>
      </c>
      <c r="I86" s="8"/>
      <c r="J86" s="8"/>
      <c r="K86" s="5" t="s">
        <v>487</v>
      </c>
      <c r="L86" s="8"/>
      <c r="M86" s="8"/>
    </row>
    <row r="87" spans="1:13" ht="11" customHeight="1" x14ac:dyDescent="0.35">
      <c r="A87" s="36"/>
      <c r="B87" s="36"/>
      <c r="C87" s="37" t="s">
        <v>9291</v>
      </c>
      <c r="D87" s="36"/>
      <c r="E87" s="4" t="s">
        <v>9292</v>
      </c>
      <c r="F87" s="6"/>
      <c r="G87" s="6"/>
      <c r="H87" s="5" t="s">
        <v>1501</v>
      </c>
      <c r="I87" s="8"/>
      <c r="J87" s="8"/>
      <c r="K87" s="5" t="s">
        <v>489</v>
      </c>
      <c r="L87" s="8"/>
      <c r="M87" s="8"/>
    </row>
    <row r="88" spans="1:13" ht="11" customHeight="1" x14ac:dyDescent="0.35">
      <c r="A88" s="36"/>
      <c r="B88" s="36"/>
      <c r="C88" s="37" t="s">
        <v>9293</v>
      </c>
      <c r="D88" s="36"/>
      <c r="E88" s="4" t="s">
        <v>9294</v>
      </c>
      <c r="F88" s="6"/>
      <c r="G88" s="6"/>
      <c r="H88" s="5" t="s">
        <v>1501</v>
      </c>
      <c r="I88" s="8"/>
      <c r="J88" s="8"/>
      <c r="K88" s="5" t="s">
        <v>491</v>
      </c>
      <c r="L88" s="8"/>
      <c r="M88" s="8"/>
    </row>
    <row r="89" spans="1:13" ht="11" customHeight="1" x14ac:dyDescent="0.35">
      <c r="A89" s="36"/>
      <c r="B89" s="38" t="s">
        <v>1459</v>
      </c>
      <c r="C89" s="39"/>
      <c r="D89" s="39"/>
      <c r="E89" s="4" t="s">
        <v>1460</v>
      </c>
      <c r="F89" s="6"/>
      <c r="G89" s="6"/>
      <c r="H89" s="5" t="s">
        <v>1502</v>
      </c>
      <c r="I89" s="8"/>
      <c r="J89" s="8"/>
      <c r="K89" s="8"/>
      <c r="L89" s="8"/>
      <c r="M89" s="8"/>
    </row>
    <row r="90" spans="1:13" ht="11" customHeight="1" x14ac:dyDescent="0.35">
      <c r="A90" s="36"/>
      <c r="B90" s="36"/>
      <c r="C90" s="37" t="s">
        <v>9289</v>
      </c>
      <c r="D90" s="36"/>
      <c r="E90" s="4" t="s">
        <v>9295</v>
      </c>
      <c r="F90" s="6"/>
      <c r="G90" s="6"/>
      <c r="H90" s="5" t="s">
        <v>1502</v>
      </c>
      <c r="I90" s="8"/>
      <c r="J90" s="8"/>
      <c r="K90" s="5" t="s">
        <v>487</v>
      </c>
      <c r="L90" s="8"/>
      <c r="M90" s="8"/>
    </row>
    <row r="91" spans="1:13" ht="11" customHeight="1" x14ac:dyDescent="0.35">
      <c r="A91" s="36"/>
      <c r="B91" s="36"/>
      <c r="C91" s="37" t="s">
        <v>9291</v>
      </c>
      <c r="D91" s="36"/>
      <c r="E91" s="4" t="s">
        <v>9296</v>
      </c>
      <c r="F91" s="6"/>
      <c r="G91" s="6"/>
      <c r="H91" s="5" t="s">
        <v>1502</v>
      </c>
      <c r="I91" s="8"/>
      <c r="J91" s="8"/>
      <c r="K91" s="5" t="s">
        <v>489</v>
      </c>
      <c r="L91" s="8"/>
      <c r="M91" s="8"/>
    </row>
    <row r="92" spans="1:13" ht="11" customHeight="1" x14ac:dyDescent="0.35">
      <c r="A92" s="36"/>
      <c r="B92" s="36"/>
      <c r="C92" s="37" t="s">
        <v>9293</v>
      </c>
      <c r="D92" s="36"/>
      <c r="E92" s="4" t="s">
        <v>9297</v>
      </c>
      <c r="F92" s="6"/>
      <c r="G92" s="6"/>
      <c r="H92" s="5" t="s">
        <v>1502</v>
      </c>
      <c r="I92" s="8"/>
      <c r="J92" s="8"/>
      <c r="K92" s="5" t="s">
        <v>491</v>
      </c>
      <c r="L92" s="8"/>
      <c r="M92" s="8"/>
    </row>
    <row r="93" spans="1:13" ht="11" customHeight="1" x14ac:dyDescent="0.35">
      <c r="A93" s="36"/>
      <c r="B93" s="37" t="s">
        <v>1461</v>
      </c>
      <c r="C93" s="36"/>
      <c r="D93" s="36"/>
      <c r="E93" s="4" t="s">
        <v>1462</v>
      </c>
      <c r="F93" s="6"/>
      <c r="G93" s="6"/>
      <c r="H93" s="5" t="s">
        <v>1503</v>
      </c>
      <c r="I93" s="8"/>
      <c r="J93" s="8"/>
      <c r="K93" s="8"/>
      <c r="L93" s="8"/>
      <c r="M93" s="8"/>
    </row>
    <row r="94" spans="1:13" ht="11" customHeight="1" x14ac:dyDescent="0.35">
      <c r="A94" s="36"/>
      <c r="B94" s="38" t="s">
        <v>1463</v>
      </c>
      <c r="C94" s="39"/>
      <c r="D94" s="39"/>
      <c r="E94" s="4" t="s">
        <v>1464</v>
      </c>
      <c r="F94" s="6"/>
      <c r="G94" s="6"/>
      <c r="H94" s="5" t="s">
        <v>1504</v>
      </c>
      <c r="I94" s="8"/>
      <c r="J94" s="8"/>
      <c r="K94" s="8"/>
      <c r="L94" s="8"/>
      <c r="M94" s="8"/>
    </row>
    <row r="95" spans="1:13" ht="11" customHeight="1" x14ac:dyDescent="0.35">
      <c r="A95" s="36"/>
      <c r="B95" s="36"/>
      <c r="C95" s="37" t="s">
        <v>1465</v>
      </c>
      <c r="D95" s="36"/>
      <c r="E95" s="4" t="s">
        <v>1466</v>
      </c>
      <c r="F95" s="6"/>
      <c r="G95" s="6"/>
      <c r="H95" s="5" t="s">
        <v>1505</v>
      </c>
      <c r="I95" s="8"/>
      <c r="J95" s="8"/>
      <c r="K95" s="8"/>
      <c r="L95" s="8"/>
      <c r="M95" s="8"/>
    </row>
    <row r="96" spans="1:13" ht="11" customHeight="1" x14ac:dyDescent="0.35">
      <c r="A96" s="36"/>
      <c r="B96" s="36"/>
      <c r="C96" s="37" t="s">
        <v>1467</v>
      </c>
      <c r="D96" s="36"/>
      <c r="E96" s="4" t="s">
        <v>1468</v>
      </c>
      <c r="F96" s="6"/>
      <c r="G96" s="6"/>
      <c r="H96" s="5" t="s">
        <v>1506</v>
      </c>
      <c r="I96" s="8"/>
      <c r="J96" s="8"/>
      <c r="K96" s="8"/>
      <c r="L96" s="8"/>
      <c r="M96" s="8"/>
    </row>
    <row r="97" spans="1:13" ht="11" customHeight="1" x14ac:dyDescent="0.35">
      <c r="A97" s="36"/>
      <c r="B97" s="37" t="s">
        <v>1469</v>
      </c>
      <c r="C97" s="36"/>
      <c r="D97" s="36"/>
      <c r="E97" s="4" t="s">
        <v>1470</v>
      </c>
      <c r="F97" s="6"/>
      <c r="G97" s="6"/>
      <c r="H97" s="5" t="s">
        <v>1507</v>
      </c>
      <c r="I97" s="8"/>
      <c r="J97" s="8"/>
      <c r="K97" s="8"/>
      <c r="L97" s="8"/>
      <c r="M97" s="8"/>
    </row>
    <row r="98" spans="1:13" ht="11" customHeight="1" x14ac:dyDescent="0.35">
      <c r="A98" s="36"/>
      <c r="B98" s="37" t="s">
        <v>1471</v>
      </c>
      <c r="C98" s="36"/>
      <c r="D98" s="36"/>
      <c r="E98" s="4" t="s">
        <v>1472</v>
      </c>
      <c r="F98" s="6"/>
      <c r="G98" s="6"/>
      <c r="H98" s="5" t="s">
        <v>1508</v>
      </c>
      <c r="I98" s="8"/>
      <c r="J98" s="8"/>
      <c r="K98" s="8"/>
      <c r="L98" s="8"/>
      <c r="M98" s="8"/>
    </row>
    <row r="99" spans="1:13" ht="11" customHeight="1" x14ac:dyDescent="0.35">
      <c r="A99" s="37" t="s">
        <v>1473</v>
      </c>
      <c r="B99" s="36"/>
      <c r="C99" s="36"/>
      <c r="D99" s="36"/>
      <c r="E99" s="4" t="s">
        <v>1474</v>
      </c>
      <c r="F99" s="6"/>
      <c r="G99" s="6"/>
      <c r="H99" s="5" t="s">
        <v>1509</v>
      </c>
      <c r="I99" s="8"/>
      <c r="J99" s="8"/>
      <c r="K99" s="8"/>
      <c r="L99" s="8"/>
      <c r="M99" s="8"/>
    </row>
    <row r="100" spans="1:13" ht="11" customHeight="1" x14ac:dyDescent="0.35">
      <c r="E100" s="5" t="s">
        <v>493</v>
      </c>
      <c r="F100" s="5" t="s">
        <v>495</v>
      </c>
      <c r="G100" s="5" t="s">
        <v>9285</v>
      </c>
    </row>
  </sheetData>
  <mergeCells count="89">
    <mergeCell ref="A46:A98"/>
    <mergeCell ref="C64:D64"/>
    <mergeCell ref="C77:D77"/>
    <mergeCell ref="C76:D76"/>
    <mergeCell ref="C65:D65"/>
    <mergeCell ref="C66:D66"/>
    <mergeCell ref="C79:D79"/>
    <mergeCell ref="B85:B88"/>
    <mergeCell ref="C78:D78"/>
    <mergeCell ref="C47:C50"/>
    <mergeCell ref="C75:D75"/>
    <mergeCell ref="C51:C54"/>
    <mergeCell ref="B89:B92"/>
    <mergeCell ref="B97:D97"/>
    <mergeCell ref="C88:D88"/>
    <mergeCell ref="B72:D72"/>
    <mergeCell ref="B98:D98"/>
    <mergeCell ref="C67:D67"/>
    <mergeCell ref="B39:D39"/>
    <mergeCell ref="B42:D42"/>
    <mergeCell ref="B40:D40"/>
    <mergeCell ref="C60:C63"/>
    <mergeCell ref="B41:D41"/>
    <mergeCell ref="B93:D93"/>
    <mergeCell ref="C55:D55"/>
    <mergeCell ref="C90:D90"/>
    <mergeCell ref="C91:D91"/>
    <mergeCell ref="C89:D89"/>
    <mergeCell ref="C95:D95"/>
    <mergeCell ref="C92:D92"/>
    <mergeCell ref="A99:D99"/>
    <mergeCell ref="C22:D22"/>
    <mergeCell ref="B31:B38"/>
    <mergeCell ref="C23:D23"/>
    <mergeCell ref="C80:C83"/>
    <mergeCell ref="B79:B84"/>
    <mergeCell ref="C38:D38"/>
    <mergeCell ref="C25:D25"/>
    <mergeCell ref="C24:D24"/>
    <mergeCell ref="A5:A45"/>
    <mergeCell ref="C27:D27"/>
    <mergeCell ref="C28:D28"/>
    <mergeCell ref="B73:D73"/>
    <mergeCell ref="C29:D29"/>
    <mergeCell ref="B74:D74"/>
    <mergeCell ref="C30:D30"/>
    <mergeCell ref="C94:D94"/>
    <mergeCell ref="B10:D10"/>
    <mergeCell ref="B70:D70"/>
    <mergeCell ref="B11:B25"/>
    <mergeCell ref="B94:B96"/>
    <mergeCell ref="B69:D69"/>
    <mergeCell ref="C96:D96"/>
    <mergeCell ref="C46:D46"/>
    <mergeCell ref="B68:D68"/>
    <mergeCell ref="C17:C21"/>
    <mergeCell ref="B71:D71"/>
    <mergeCell ref="C11:D11"/>
    <mergeCell ref="B27:B30"/>
    <mergeCell ref="C84:D84"/>
    <mergeCell ref="H3:H4"/>
    <mergeCell ref="B64:B67"/>
    <mergeCell ref="J3:J4"/>
    <mergeCell ref="B5:D5"/>
    <mergeCell ref="M3:M4"/>
    <mergeCell ref="B7:D7"/>
    <mergeCell ref="L3:L4"/>
    <mergeCell ref="B44:D44"/>
    <mergeCell ref="C56:C59"/>
    <mergeCell ref="B43:D43"/>
    <mergeCell ref="B45:D45"/>
    <mergeCell ref="B46:B54"/>
    <mergeCell ref="I3:I4"/>
    <mergeCell ref="K3:K4"/>
    <mergeCell ref="B8:D8"/>
    <mergeCell ref="C31:D31"/>
    <mergeCell ref="B6:D6"/>
    <mergeCell ref="C87:D87"/>
    <mergeCell ref="C86:D86"/>
    <mergeCell ref="C85:D85"/>
    <mergeCell ref="B55:B63"/>
    <mergeCell ref="B75:B78"/>
    <mergeCell ref="C13:D13"/>
    <mergeCell ref="C12:D12"/>
    <mergeCell ref="C14:C16"/>
    <mergeCell ref="B26:D26"/>
    <mergeCell ref="C35:C37"/>
    <mergeCell ref="C32:C34"/>
    <mergeCell ref="B9:D9"/>
  </mergeCells>
  <dataValidations count="1">
    <dataValidation type="custom" allowBlank="1" showErrorMessage="1" errorTitle="Error" error="Data is of incorrect type!" sqref="F5:G99" xr:uid="{00000000-0002-0000-C901-000000000000}">
      <formula1>ISNUMBER(F5)</formula1>
    </dataValidation>
  </dataValidations>
  <hyperlinks>
    <hyperlink ref="A1" location="'Table of Contents'!A1" display="SE.02.01.19.01 - Balance sheet" xr:uid="{00000000-0004-0000-C901-000000000000}"/>
  </hyperlinks>
  <pageMargins left="0.7" right="0.7" top="0.75" bottom="0.75" header="0.3" footer="0.3"/>
  <pageSetup firstPageNumber="0" orientation="portrait"/>
  <drawing r:id="rId1"/>
  <legacyDrawing r:id="rId2"/>
</worksheet>
</file>

<file path=xl/worksheets/sheet45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A01-000000000000}">
  <sheetPr codeName="Sheet459">
    <pageSetUpPr autoPageBreaks="0"/>
  </sheetPr>
  <dimension ref="A1:Q8"/>
  <sheetViews>
    <sheetView showGridLines="0" zoomScale="80" zoomScaleNormal="80" workbookViewId="0">
      <pane xSplit="6" ySplit="6" topLeftCell="G7" activePane="bottomRight" state="frozen"/>
      <selection pane="topRight" activeCell="G1" sqref="G1"/>
      <selection pane="bottomLeft" activeCell="A7" sqref="A7"/>
      <selection pane="bottomRight"/>
    </sheetView>
  </sheetViews>
  <sheetFormatPr defaultRowHeight="14.5" x14ac:dyDescent="0.35"/>
  <cols>
    <col min="1" max="17" width="15" customWidth="1"/>
  </cols>
  <sheetData>
    <row r="1" spans="1:17" ht="11" customHeight="1" x14ac:dyDescent="0.35">
      <c r="A1" s="1" t="s">
        <v>9299</v>
      </c>
      <c r="C1" s="31" t="s">
        <v>20</v>
      </c>
    </row>
    <row r="2" spans="1:17" x14ac:dyDescent="0.35">
      <c r="C2" s="32"/>
    </row>
    <row r="3" spans="1:17" ht="10" customHeight="1" x14ac:dyDescent="0.35">
      <c r="A3" s="3" t="s">
        <v>2</v>
      </c>
      <c r="B3" s="2"/>
    </row>
    <row r="5" spans="1:17" ht="11" customHeight="1" x14ac:dyDescent="0.35">
      <c r="G5" s="3" t="s">
        <v>1957</v>
      </c>
      <c r="H5" s="3" t="s">
        <v>1958</v>
      </c>
      <c r="I5" s="3" t="s">
        <v>1959</v>
      </c>
      <c r="J5" s="3" t="s">
        <v>1960</v>
      </c>
      <c r="K5" s="3" t="s">
        <v>1961</v>
      </c>
      <c r="L5" s="3" t="s">
        <v>11</v>
      </c>
      <c r="M5" s="3" t="s">
        <v>1962</v>
      </c>
      <c r="N5" s="3" t="s">
        <v>1964</v>
      </c>
      <c r="O5" s="3" t="s">
        <v>1965</v>
      </c>
      <c r="P5" s="3" t="s">
        <v>7</v>
      </c>
      <c r="Q5" s="3" t="s">
        <v>9</v>
      </c>
    </row>
    <row r="6" spans="1:17" ht="15" customHeight="1" x14ac:dyDescent="0.35">
      <c r="A6" s="3" t="s">
        <v>1968</v>
      </c>
      <c r="B6" s="3" t="s">
        <v>9300</v>
      </c>
      <c r="C6" s="3" t="s">
        <v>1969</v>
      </c>
      <c r="D6" s="3" t="s">
        <v>1971</v>
      </c>
      <c r="E6" s="3" t="s">
        <v>1972</v>
      </c>
      <c r="F6" s="3" t="s">
        <v>1973</v>
      </c>
      <c r="G6" s="4" t="s">
        <v>1276</v>
      </c>
      <c r="H6" s="4" t="s">
        <v>1353</v>
      </c>
      <c r="I6" s="4" t="s">
        <v>1588</v>
      </c>
      <c r="J6" s="4" t="s">
        <v>1590</v>
      </c>
      <c r="K6" s="4" t="s">
        <v>1818</v>
      </c>
      <c r="L6" s="4" t="s">
        <v>1820</v>
      </c>
      <c r="M6" s="4" t="s">
        <v>1963</v>
      </c>
      <c r="N6" s="4" t="s">
        <v>1822</v>
      </c>
      <c r="O6" s="4" t="s">
        <v>1824</v>
      </c>
      <c r="P6" s="4" t="s">
        <v>1966</v>
      </c>
      <c r="Q6" s="4" t="s">
        <v>1967</v>
      </c>
    </row>
    <row r="7" spans="1:17" ht="15" customHeight="1" x14ac:dyDescent="0.35">
      <c r="A7" s="2"/>
      <c r="B7" s="2"/>
      <c r="C7" s="2"/>
      <c r="D7" s="2"/>
      <c r="E7" s="2"/>
      <c r="F7" s="2"/>
      <c r="G7" s="6"/>
      <c r="H7" s="6"/>
      <c r="I7" s="6"/>
      <c r="J7" s="6"/>
      <c r="K7" s="6"/>
      <c r="L7" s="6"/>
      <c r="M7" s="6"/>
      <c r="N7" s="6"/>
      <c r="O7" s="6"/>
      <c r="P7" s="6"/>
      <c r="Q7" s="6"/>
    </row>
    <row r="8" spans="1:17" ht="11" customHeight="1" x14ac:dyDescent="0.35">
      <c r="F8" s="5" t="s">
        <v>14</v>
      </c>
      <c r="G8" s="5" t="s">
        <v>1978</v>
      </c>
      <c r="H8" s="5" t="s">
        <v>1979</v>
      </c>
      <c r="I8" s="5" t="s">
        <v>1980</v>
      </c>
      <c r="J8" s="5" t="s">
        <v>1981</v>
      </c>
      <c r="K8" s="5" t="s">
        <v>1982</v>
      </c>
      <c r="L8" s="5" t="s">
        <v>19</v>
      </c>
      <c r="M8" s="5" t="s">
        <v>1983</v>
      </c>
      <c r="N8" s="5" t="s">
        <v>1984</v>
      </c>
      <c r="O8" s="5" t="s">
        <v>1985</v>
      </c>
      <c r="P8" s="5" t="s">
        <v>17</v>
      </c>
      <c r="Q8" s="5" t="s">
        <v>18</v>
      </c>
    </row>
  </sheetData>
  <mergeCells count="1">
    <mergeCell ref="C1:C2"/>
  </mergeCells>
  <dataValidations count="1">
    <dataValidation type="custom" allowBlank="1" showErrorMessage="1" errorTitle="Error" error="Data is of incorrect type!" sqref="O7:Q7 K7:L7" xr:uid="{00000000-0002-0000-CA01-000006000000}">
      <formula1>ISNUMBER(K7)</formula1>
    </dataValidation>
  </dataValidations>
  <hyperlinks>
    <hyperlink ref="A1" location="'Table of Contents'!A1" display="SE.06.02.16.01 - List of assets. Information on positions held" xr:uid="{00000000-0004-0000-C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CA01-000000000000}">
          <x14:formula1>
            <xm:f>Enumerations!$A$1449:$A$1449</xm:f>
          </x14:formula1>
          <xm:sqref>B3</xm:sqref>
        </x14:dataValidation>
        <x14:dataValidation type="list" allowBlank="1" showErrorMessage="1" errorTitle="Error" error="Data is of incorrect type!" xr:uid="{00000000-0002-0000-CA01-000001000000}">
          <x14:formula1>
            <xm:f>Enumerations!$A$1450:$D$1450</xm:f>
          </x14:formula1>
          <xm:sqref>F7</xm:sqref>
        </x14:dataValidation>
        <x14:dataValidation type="list" allowBlank="1" showErrorMessage="1" errorTitle="Error" error="Data is of incorrect type!" xr:uid="{00000000-0002-0000-CA01-000002000000}">
          <x14:formula1>
            <xm:f>Enumerations!$A$1451:$F$1451</xm:f>
          </x14:formula1>
          <xm:sqref>G7</xm:sqref>
        </x14:dataValidation>
        <x14:dataValidation type="list" allowBlank="1" showErrorMessage="1" errorTitle="Error" error="Data is of incorrect type!" xr:uid="{00000000-0002-0000-CA01-000003000000}">
          <x14:formula1>
            <xm:f>Enumerations!$A$1452:$B$1452</xm:f>
          </x14:formula1>
          <xm:sqref>H7</xm:sqref>
        </x14:dataValidation>
        <x14:dataValidation type="list" allowBlank="1" showErrorMessage="1" errorTitle="Error" error="Data is of incorrect type!" xr:uid="{00000000-0002-0000-CA01-000004000000}">
          <x14:formula1>
            <xm:f>Enumerations!$A$1453:$E$1453</xm:f>
          </x14:formula1>
          <xm:sqref>I7</xm:sqref>
        </x14:dataValidation>
        <x14:dataValidation type="list" allowBlank="1" showErrorMessage="1" errorTitle="Error" error="Data is of incorrect type!" xr:uid="{00000000-0002-0000-CA01-000005000000}">
          <x14:formula1>
            <xm:f>Enumerations!$A$1454:$IV$1454</xm:f>
          </x14:formula1>
          <xm:sqref>J7</xm:sqref>
        </x14:dataValidation>
        <x14:dataValidation type="list" allowBlank="1" showErrorMessage="1" errorTitle="Error" error="Data is of incorrect type!" xr:uid="{00000000-0002-0000-CA01-000008000000}">
          <x14:formula1>
            <xm:f>Enumerations!$A$1455:$C$1455</xm:f>
          </x14:formula1>
          <xm:sqref>M7</xm:sqref>
        </x14:dataValidation>
        <x14:dataValidation type="list" allowBlank="1" showErrorMessage="1" errorTitle="Error" error="Data is of incorrect type!" xr:uid="{00000000-0002-0000-CA01-000009000000}">
          <x14:formula1>
            <xm:f>Enumerations!$A$1456:$F$1456</xm:f>
          </x14:formula1>
          <xm:sqref>N7</xm:sqref>
        </x14:dataValidation>
      </x14:dataValidations>
    </ext>
  </extLst>
</worksheet>
</file>

<file path=xl/worksheets/sheet46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B01-000000000000}">
  <sheetPr codeName="Sheet460">
    <pageSetUpPr autoPageBreaks="0"/>
  </sheetPr>
  <dimension ref="A1:AE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31" width="15" customWidth="1"/>
  </cols>
  <sheetData>
    <row r="1" spans="1:31" ht="11" customHeight="1" x14ac:dyDescent="0.35">
      <c r="A1" s="1" t="s">
        <v>9301</v>
      </c>
      <c r="C1" s="31" t="s">
        <v>20</v>
      </c>
    </row>
    <row r="2" spans="1:31" x14ac:dyDescent="0.35">
      <c r="C2" s="32"/>
    </row>
    <row r="3" spans="1:31" ht="10" customHeight="1" x14ac:dyDescent="0.35">
      <c r="A3" s="3" t="s">
        <v>2</v>
      </c>
      <c r="B3" s="2"/>
    </row>
    <row r="5" spans="1:31" ht="11" customHeight="1" x14ac:dyDescent="0.35">
      <c r="B5" s="3" t="s">
        <v>2006</v>
      </c>
      <c r="C5" s="3" t="s">
        <v>2008</v>
      </c>
      <c r="D5" s="3" t="s">
        <v>2009</v>
      </c>
      <c r="E5" s="3" t="s">
        <v>2010</v>
      </c>
      <c r="F5" s="3" t="s">
        <v>9302</v>
      </c>
      <c r="G5" s="3" t="s">
        <v>2011</v>
      </c>
      <c r="H5" s="3" t="s">
        <v>2012</v>
      </c>
      <c r="I5" s="3" t="s">
        <v>2013</v>
      </c>
      <c r="J5" s="3" t="s">
        <v>9304</v>
      </c>
      <c r="K5" s="3" t="s">
        <v>5</v>
      </c>
      <c r="L5" s="3" t="s">
        <v>2014</v>
      </c>
      <c r="M5" s="3" t="s">
        <v>9306</v>
      </c>
      <c r="N5" s="3" t="s">
        <v>2016</v>
      </c>
      <c r="O5" s="3" t="s">
        <v>2018</v>
      </c>
      <c r="P5" s="3" t="s">
        <v>2020</v>
      </c>
      <c r="Q5" s="3" t="s">
        <v>2022</v>
      </c>
      <c r="R5" s="3" t="s">
        <v>2024</v>
      </c>
      <c r="S5" s="3" t="s">
        <v>2026</v>
      </c>
      <c r="T5" s="3" t="s">
        <v>2028</v>
      </c>
      <c r="U5" s="3" t="s">
        <v>2030</v>
      </c>
      <c r="V5" s="3" t="s">
        <v>1391</v>
      </c>
      <c r="W5" s="3" t="s">
        <v>2032</v>
      </c>
      <c r="X5" s="3" t="s">
        <v>2034</v>
      </c>
      <c r="Y5" s="3" t="s">
        <v>2036</v>
      </c>
      <c r="Z5" s="3" t="s">
        <v>2038</v>
      </c>
      <c r="AA5" s="3" t="s">
        <v>2040</v>
      </c>
      <c r="AB5" s="3" t="s">
        <v>2042</v>
      </c>
      <c r="AC5" s="3" t="s">
        <v>2044</v>
      </c>
      <c r="AD5" s="3" t="s">
        <v>4657</v>
      </c>
      <c r="AE5" s="3" t="s">
        <v>2046</v>
      </c>
    </row>
    <row r="6" spans="1:31" ht="15" customHeight="1" x14ac:dyDescent="0.35">
      <c r="A6" s="3" t="s">
        <v>2048</v>
      </c>
      <c r="B6" s="4" t="s">
        <v>2007</v>
      </c>
      <c r="C6" s="4" t="s">
        <v>1826</v>
      </c>
      <c r="D6" s="4" t="s">
        <v>1890</v>
      </c>
      <c r="E6" s="4" t="s">
        <v>1894</v>
      </c>
      <c r="F6" s="4" t="s">
        <v>9303</v>
      </c>
      <c r="G6" s="4" t="s">
        <v>1896</v>
      </c>
      <c r="H6" s="4" t="s">
        <v>1898</v>
      </c>
      <c r="I6" s="4" t="s">
        <v>1903</v>
      </c>
      <c r="J6" s="4" t="s">
        <v>9305</v>
      </c>
      <c r="K6" s="4" t="s">
        <v>1905</v>
      </c>
      <c r="L6" s="4" t="s">
        <v>2015</v>
      </c>
      <c r="M6" s="4" t="s">
        <v>9307</v>
      </c>
      <c r="N6" s="4" t="s">
        <v>2017</v>
      </c>
      <c r="O6" s="4" t="s">
        <v>2019</v>
      </c>
      <c r="P6" s="4" t="s">
        <v>2021</v>
      </c>
      <c r="Q6" s="4" t="s">
        <v>2023</v>
      </c>
      <c r="R6" s="4" t="s">
        <v>2025</v>
      </c>
      <c r="S6" s="4" t="s">
        <v>2027</v>
      </c>
      <c r="T6" s="4" t="s">
        <v>2029</v>
      </c>
      <c r="U6" s="4" t="s">
        <v>1906</v>
      </c>
      <c r="V6" s="4" t="s">
        <v>2031</v>
      </c>
      <c r="W6" s="4" t="s">
        <v>2033</v>
      </c>
      <c r="X6" s="4" t="s">
        <v>2035</v>
      </c>
      <c r="Y6" s="4" t="s">
        <v>2037</v>
      </c>
      <c r="Z6" s="4" t="s">
        <v>2039</v>
      </c>
      <c r="AA6" s="4" t="s">
        <v>2041</v>
      </c>
      <c r="AB6" s="4" t="s">
        <v>2043</v>
      </c>
      <c r="AC6" s="4" t="s">
        <v>2045</v>
      </c>
      <c r="AD6" s="4" t="s">
        <v>9308</v>
      </c>
      <c r="AE6" s="4" t="s">
        <v>2047</v>
      </c>
    </row>
    <row r="7" spans="1:31" ht="15" customHeight="1" x14ac:dyDescent="0.35">
      <c r="A7" s="2"/>
      <c r="B7" s="6"/>
      <c r="C7" s="6"/>
      <c r="D7" s="6"/>
      <c r="E7" s="6"/>
      <c r="F7" s="6"/>
      <c r="G7" s="6"/>
      <c r="H7" s="6"/>
      <c r="I7" s="6"/>
      <c r="J7" s="6"/>
      <c r="K7" s="6"/>
      <c r="L7" s="6"/>
      <c r="M7" s="6"/>
      <c r="N7" s="6"/>
      <c r="O7" s="6"/>
      <c r="P7" s="6"/>
      <c r="Q7" s="6"/>
      <c r="R7" s="6"/>
      <c r="S7" s="6"/>
      <c r="T7" s="6"/>
      <c r="U7" s="6"/>
      <c r="V7" s="6"/>
      <c r="W7" s="6"/>
      <c r="X7" s="6"/>
      <c r="Y7" s="6"/>
      <c r="Z7" s="6"/>
      <c r="AA7" s="6"/>
      <c r="AB7" s="6"/>
      <c r="AC7" s="6"/>
      <c r="AD7" s="6"/>
      <c r="AE7" s="6"/>
    </row>
    <row r="8" spans="1:31" ht="11" customHeight="1" x14ac:dyDescent="0.35">
      <c r="A8" s="5" t="s">
        <v>14</v>
      </c>
      <c r="B8" s="5" t="s">
        <v>2049</v>
      </c>
      <c r="C8" s="5" t="s">
        <v>2050</v>
      </c>
      <c r="D8" s="5" t="s">
        <v>2051</v>
      </c>
      <c r="E8" s="5" t="s">
        <v>2052</v>
      </c>
      <c r="F8" s="5" t="s">
        <v>9309</v>
      </c>
      <c r="G8" s="5" t="s">
        <v>2053</v>
      </c>
      <c r="H8" s="5" t="s">
        <v>2054</v>
      </c>
      <c r="I8" s="5" t="s">
        <v>15</v>
      </c>
      <c r="J8" s="5" t="s">
        <v>9310</v>
      </c>
      <c r="K8" s="5" t="s">
        <v>16</v>
      </c>
      <c r="L8" s="5" t="s">
        <v>2055</v>
      </c>
      <c r="M8" s="5" t="s">
        <v>9311</v>
      </c>
      <c r="N8" s="5" t="s">
        <v>2056</v>
      </c>
      <c r="O8" s="5" t="s">
        <v>2057</v>
      </c>
      <c r="P8" s="5" t="s">
        <v>2058</v>
      </c>
      <c r="Q8" s="5" t="s">
        <v>2059</v>
      </c>
      <c r="R8" s="5" t="s">
        <v>2060</v>
      </c>
      <c r="S8" s="5" t="s">
        <v>2061</v>
      </c>
      <c r="T8" s="5" t="s">
        <v>2072</v>
      </c>
      <c r="U8" s="5" t="s">
        <v>2062</v>
      </c>
      <c r="V8" s="5" t="s">
        <v>2063</v>
      </c>
      <c r="W8" s="5" t="s">
        <v>2064</v>
      </c>
      <c r="X8" s="5" t="s">
        <v>2065</v>
      </c>
      <c r="Y8" s="5" t="s">
        <v>2066</v>
      </c>
      <c r="Z8" s="5" t="s">
        <v>2067</v>
      </c>
      <c r="AA8" s="5" t="s">
        <v>2068</v>
      </c>
      <c r="AB8" s="5" t="s">
        <v>2069</v>
      </c>
      <c r="AC8" s="5" t="s">
        <v>2070</v>
      </c>
      <c r="AD8" s="5" t="s">
        <v>4668</v>
      </c>
      <c r="AE8" s="5" t="s">
        <v>2071</v>
      </c>
    </row>
  </sheetData>
  <mergeCells count="1">
    <mergeCell ref="C1:C2"/>
  </mergeCells>
  <dataValidations count="2">
    <dataValidation type="custom" allowBlank="1" showErrorMessage="1" errorTitle="Error" error="Data is of incorrect type!" sqref="AA7:AC7" xr:uid="{00000000-0002-0000-CB01-000012000000}">
      <formula1>ISNUMBER(AA7)</formula1>
    </dataValidation>
    <dataValidation type="custom" allowBlank="1" showErrorMessage="1" errorTitle="Error" error="Data is of incorrect type!" sqref="AD7:AE7" xr:uid="{00000000-0002-0000-CB01-000015000000}">
      <formula1>ISNUMBER(DATEVALUE(TEXT(AD7, "dd/mm/yyyy")))</formula1>
    </dataValidation>
  </dataValidations>
  <hyperlinks>
    <hyperlink ref="A1" location="'Table of Contents'!A1" display="SE.06.02.16.02 - List of assets. Information on assets" xr:uid="{00000000-0004-0000-C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8">
        <x14:dataValidation type="list" allowBlank="1" showErrorMessage="1" errorTitle="Error" error="Data is of incorrect type!" xr:uid="{00000000-0002-0000-CB01-000000000000}">
          <x14:formula1>
            <xm:f>Enumerations!$A$1457:$A$1457</xm:f>
          </x14:formula1>
          <xm:sqref>B3</xm:sqref>
        </x14:dataValidation>
        <x14:dataValidation type="list" allowBlank="1" showErrorMessage="1" errorTitle="Error" error="Data is of incorrect type!" xr:uid="{00000000-0002-0000-CB01-000001000000}">
          <x14:formula1>
            <xm:f>Enumerations!$A$1458:$ANI$1458</xm:f>
          </x14:formula1>
          <xm:sqref>E7</xm:sqref>
        </x14:dataValidation>
        <x14:dataValidation type="list" allowBlank="1" showErrorMessage="1" errorTitle="Error" error="Data is of incorrect type!" xr:uid="{00000000-0002-0000-CB01-000002000000}">
          <x14:formula1>
            <xm:f>Enumerations!$A$1459:$K$1459</xm:f>
          </x14:formula1>
          <xm:sqref>F7</xm:sqref>
        </x14:dataValidation>
        <x14:dataValidation type="list" allowBlank="1" showErrorMessage="1" errorTitle="Error" error="Data is of incorrect type!" xr:uid="{00000000-0002-0000-CB01-000003000000}">
          <x14:formula1>
            <xm:f>Enumerations!$A$1460:$IX$1460</xm:f>
          </x14:formula1>
          <xm:sqref>I7</xm:sqref>
        </x14:dataValidation>
        <x14:dataValidation type="list" allowBlank="1" showErrorMessage="1" errorTitle="Error" error="Data is of incorrect type!" xr:uid="{00000000-0002-0000-CB01-000004000000}">
          <x14:formula1>
            <xm:f>Enumerations!$A$1461:$IU$1461</xm:f>
          </x14:formula1>
          <xm:sqref>J7</xm:sqref>
        </x14:dataValidation>
        <x14:dataValidation type="list" allowBlank="1" showErrorMessage="1" errorTitle="Error" error="Data is of incorrect type!" xr:uid="{00000000-0002-0000-CB01-000005000000}">
          <x14:formula1>
            <xm:f>Enumerations!$A$1462:$GL$1462</xm:f>
          </x14:formula1>
          <xm:sqref>K7</xm:sqref>
        </x14:dataValidation>
        <x14:dataValidation type="list" allowBlank="1" showErrorMessage="1" errorTitle="Error" error="Data is of incorrect type!" xr:uid="{00000000-0002-0000-CB01-000006000000}">
          <x14:formula1>
            <xm:f>Enumerations!$A$1463:$D$1463</xm:f>
          </x14:formula1>
          <xm:sqref>M7</xm:sqref>
        </x14:dataValidation>
        <x14:dataValidation type="list" allowBlank="1" showErrorMessage="1" errorTitle="Error" error="Data is of incorrect type!" xr:uid="{00000000-0002-0000-CB01-000007000000}">
          <x14:formula1>
            <xm:f>Enumerations!$A$1464:$E$1464</xm:f>
          </x14:formula1>
          <xm:sqref>N7</xm:sqref>
        </x14:dataValidation>
        <x14:dataValidation type="list" allowBlank="1" showErrorMessage="1" errorTitle="Error" error="Data is of incorrect type!" xr:uid="{00000000-0002-0000-CB01-000008000000}">
          <x14:formula1>
            <xm:f>Enumerations!$A$1465:$C$1465</xm:f>
          </x14:formula1>
          <xm:sqref>O7</xm:sqref>
        </x14:dataValidation>
        <x14:dataValidation type="list" allowBlank="1" showErrorMessage="1" errorTitle="Error" error="Data is of incorrect type!" xr:uid="{00000000-0002-0000-CB01-000009000000}">
          <x14:formula1>
            <xm:f>Enumerations!$A$1466:$C$1466</xm:f>
          </x14:formula1>
          <xm:sqref>P7</xm:sqref>
        </x14:dataValidation>
        <x14:dataValidation type="list" allowBlank="1" showErrorMessage="1" errorTitle="Error" error="Data is of incorrect type!" xr:uid="{00000000-0002-0000-CB01-00000A000000}">
          <x14:formula1>
            <xm:f>Enumerations!$A$1467:$F$1467</xm:f>
          </x14:formula1>
          <xm:sqref>Q7</xm:sqref>
        </x14:dataValidation>
        <x14:dataValidation type="list" allowBlank="1" showErrorMessage="1" errorTitle="Error" error="Data is of incorrect type!" xr:uid="{00000000-0002-0000-CB01-00000B000000}">
          <x14:formula1>
            <xm:f>Enumerations!$A$1468:$G$1468</xm:f>
          </x14:formula1>
          <xm:sqref>R7</xm:sqref>
        </x14:dataValidation>
        <x14:dataValidation type="list" allowBlank="1" showErrorMessage="1" errorTitle="Error" error="Data is of incorrect type!" xr:uid="{00000000-0002-0000-CB01-00000C000000}">
          <x14:formula1>
            <xm:f>Enumerations!$A$1469:$C$1469</xm:f>
          </x14:formula1>
          <xm:sqref>S7</xm:sqref>
        </x14:dataValidation>
        <x14:dataValidation type="list" allowBlank="1" showErrorMessage="1" errorTitle="Error" error="Data is of incorrect type!" xr:uid="{00000000-0002-0000-CB01-00000D000000}">
          <x14:formula1>
            <xm:f>Enumerations!$A$1470:$B$1470</xm:f>
          </x14:formula1>
          <xm:sqref>T7</xm:sqref>
        </x14:dataValidation>
        <x14:dataValidation type="list" allowBlank="1" showErrorMessage="1" errorTitle="Error" error="Data is of incorrect type!" xr:uid="{00000000-0002-0000-CB01-00000E000000}">
          <x14:formula1>
            <xm:f>Enumerations!$A$1471:$J$1471</xm:f>
          </x14:formula1>
          <xm:sqref>U7</xm:sqref>
        </x14:dataValidation>
        <x14:dataValidation type="list" allowBlank="1" showErrorMessage="1" errorTitle="Error" error="Data is of incorrect type!" xr:uid="{00000000-0002-0000-CB01-00000F000000}">
          <x14:formula1>
            <xm:f>Enumerations!$A$1472:$C$1472</xm:f>
          </x14:formula1>
          <xm:sqref>V7</xm:sqref>
        </x14:dataValidation>
        <x14:dataValidation type="list" allowBlank="1" showErrorMessage="1" errorTitle="Error" error="Data is of incorrect type!" xr:uid="{00000000-0002-0000-CB01-000010000000}">
          <x14:formula1>
            <xm:f>Enumerations!$A$1473:$AD$1473</xm:f>
          </x14:formula1>
          <xm:sqref>X7</xm:sqref>
        </x14:dataValidation>
        <x14:dataValidation type="list" allowBlank="1" showErrorMessage="1" errorTitle="Error" error="Data is of incorrect type!" xr:uid="{00000000-0002-0000-CB01-000011000000}">
          <x14:formula1>
            <xm:f>Enumerations!$A$1474:$K$1474</xm:f>
          </x14:formula1>
          <xm:sqref>Y7</xm:sqref>
        </x14:dataValidation>
      </x14:dataValidations>
    </ext>
  </extLst>
</worksheet>
</file>

<file path=xl/worksheets/sheet46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C01-000000000000}">
  <sheetPr codeName="Sheet461">
    <pageSetUpPr autoPageBreaks="0"/>
  </sheetPr>
  <dimension ref="A1:S8"/>
  <sheetViews>
    <sheetView showGridLines="0" zoomScale="80" zoomScaleNormal="80" workbookViewId="0">
      <pane xSplit="6" ySplit="6" topLeftCell="G7" activePane="bottomRight" state="frozen"/>
      <selection pane="topRight" activeCell="G1" sqref="G1"/>
      <selection pane="bottomLeft" activeCell="A7" sqref="A7"/>
      <selection pane="bottomRight"/>
    </sheetView>
  </sheetViews>
  <sheetFormatPr defaultRowHeight="14.5" x14ac:dyDescent="0.35"/>
  <cols>
    <col min="1" max="19" width="15" customWidth="1"/>
  </cols>
  <sheetData>
    <row r="1" spans="1:19" ht="11" customHeight="1" x14ac:dyDescent="0.35">
      <c r="A1" s="1" t="s">
        <v>9327</v>
      </c>
      <c r="C1" s="31" t="s">
        <v>20</v>
      </c>
    </row>
    <row r="2" spans="1:19" x14ac:dyDescent="0.35">
      <c r="C2" s="32"/>
    </row>
    <row r="3" spans="1:19" ht="10" customHeight="1" x14ac:dyDescent="0.35">
      <c r="A3" s="3" t="s">
        <v>2</v>
      </c>
      <c r="B3" s="2"/>
    </row>
    <row r="5" spans="1:19" ht="11" customHeight="1" x14ac:dyDescent="0.35">
      <c r="G5" s="3" t="s">
        <v>1957</v>
      </c>
      <c r="H5" s="3" t="s">
        <v>1958</v>
      </c>
      <c r="I5" s="3" t="s">
        <v>1959</v>
      </c>
      <c r="J5" s="3" t="s">
        <v>1960</v>
      </c>
      <c r="K5" s="3" t="s">
        <v>1961</v>
      </c>
      <c r="L5" s="3" t="s">
        <v>11</v>
      </c>
      <c r="M5" s="3" t="s">
        <v>1962</v>
      </c>
      <c r="N5" s="3" t="s">
        <v>1964</v>
      </c>
      <c r="O5" s="3" t="s">
        <v>1965</v>
      </c>
      <c r="P5" s="3" t="s">
        <v>7</v>
      </c>
      <c r="Q5" s="3" t="s">
        <v>9</v>
      </c>
      <c r="R5" s="3" t="s">
        <v>3216</v>
      </c>
      <c r="S5" s="3" t="s">
        <v>3218</v>
      </c>
    </row>
    <row r="6" spans="1:19" ht="15" customHeight="1" x14ac:dyDescent="0.35">
      <c r="A6" s="3" t="s">
        <v>1968</v>
      </c>
      <c r="B6" s="3" t="s">
        <v>9328</v>
      </c>
      <c r="C6" s="3" t="s">
        <v>1969</v>
      </c>
      <c r="D6" s="3" t="s">
        <v>1971</v>
      </c>
      <c r="E6" s="3" t="s">
        <v>1972</v>
      </c>
      <c r="F6" s="3" t="s">
        <v>1973</v>
      </c>
      <c r="G6" s="4" t="s">
        <v>1276</v>
      </c>
      <c r="H6" s="4" t="s">
        <v>1353</v>
      </c>
      <c r="I6" s="4" t="s">
        <v>1588</v>
      </c>
      <c r="J6" s="4" t="s">
        <v>1590</v>
      </c>
      <c r="K6" s="4" t="s">
        <v>1818</v>
      </c>
      <c r="L6" s="4" t="s">
        <v>1820</v>
      </c>
      <c r="M6" s="4" t="s">
        <v>1963</v>
      </c>
      <c r="N6" s="4" t="s">
        <v>1822</v>
      </c>
      <c r="O6" s="4" t="s">
        <v>1824</v>
      </c>
      <c r="P6" s="4" t="s">
        <v>1966</v>
      </c>
      <c r="Q6" s="4" t="s">
        <v>1967</v>
      </c>
      <c r="R6" s="4" t="s">
        <v>3217</v>
      </c>
      <c r="S6" s="4" t="s">
        <v>3219</v>
      </c>
    </row>
    <row r="7" spans="1:19" ht="15" customHeight="1" x14ac:dyDescent="0.35">
      <c r="A7" s="2"/>
      <c r="B7" s="2"/>
      <c r="C7" s="2"/>
      <c r="D7" s="2"/>
      <c r="E7" s="2"/>
      <c r="F7" s="2"/>
      <c r="G7" s="6"/>
      <c r="H7" s="6"/>
      <c r="I7" s="6"/>
      <c r="J7" s="6"/>
      <c r="K7" s="6"/>
      <c r="L7" s="6"/>
      <c r="M7" s="6"/>
      <c r="N7" s="6"/>
      <c r="O7" s="6"/>
      <c r="P7" s="6"/>
      <c r="Q7" s="6"/>
      <c r="R7" s="6"/>
      <c r="S7" s="6"/>
    </row>
    <row r="8" spans="1:19" ht="11" customHeight="1" x14ac:dyDescent="0.35">
      <c r="F8" s="5" t="s">
        <v>14</v>
      </c>
      <c r="G8" s="5" t="s">
        <v>1978</v>
      </c>
      <c r="H8" s="5" t="s">
        <v>1979</v>
      </c>
      <c r="I8" s="5" t="s">
        <v>1980</v>
      </c>
      <c r="J8" s="5" t="s">
        <v>1981</v>
      </c>
      <c r="K8" s="5" t="s">
        <v>1982</v>
      </c>
      <c r="L8" s="5" t="s">
        <v>19</v>
      </c>
      <c r="M8" s="5" t="s">
        <v>1983</v>
      </c>
      <c r="N8" s="5" t="s">
        <v>1984</v>
      </c>
      <c r="O8" s="5" t="s">
        <v>1985</v>
      </c>
      <c r="P8" s="5" t="s">
        <v>17</v>
      </c>
      <c r="Q8" s="5" t="s">
        <v>18</v>
      </c>
      <c r="R8" s="5" t="s">
        <v>3221</v>
      </c>
      <c r="S8" s="5" t="s">
        <v>3222</v>
      </c>
    </row>
  </sheetData>
  <mergeCells count="1">
    <mergeCell ref="C1:C2"/>
  </mergeCells>
  <dataValidations count="1">
    <dataValidation type="custom" allowBlank="1" showErrorMessage="1" errorTitle="Error" error="Data is of incorrect type!" sqref="O7:Q7 K7:L7" xr:uid="{00000000-0002-0000-CC01-000006000000}">
      <formula1>ISNUMBER(K7)</formula1>
    </dataValidation>
  </dataValidations>
  <hyperlinks>
    <hyperlink ref="A1" location="'Table of Contents'!A1" display="SE.06.02.18.01 - List of assets. Information on positions held" xr:uid="{00000000-0004-0000-C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0">
        <x14:dataValidation type="list" allowBlank="1" showErrorMessage="1" errorTitle="Error" error="Data is of incorrect type!" xr:uid="{00000000-0002-0000-CC01-000000000000}">
          <x14:formula1>
            <xm:f>Enumerations!$A$1475:$A$1475</xm:f>
          </x14:formula1>
          <xm:sqref>B3</xm:sqref>
        </x14:dataValidation>
        <x14:dataValidation type="list" allowBlank="1" showErrorMessage="1" errorTitle="Error" error="Data is of incorrect type!" xr:uid="{00000000-0002-0000-CC01-000001000000}">
          <x14:formula1>
            <xm:f>Enumerations!$A$1476:$D$1476</xm:f>
          </x14:formula1>
          <xm:sqref>F7</xm:sqref>
        </x14:dataValidation>
        <x14:dataValidation type="list" allowBlank="1" showErrorMessage="1" errorTitle="Error" error="Data is of incorrect type!" xr:uid="{00000000-0002-0000-CC01-000002000000}">
          <x14:formula1>
            <xm:f>Enumerations!$A$1477:$F$1477</xm:f>
          </x14:formula1>
          <xm:sqref>G7</xm:sqref>
        </x14:dataValidation>
        <x14:dataValidation type="list" allowBlank="1" showErrorMessage="1" errorTitle="Error" error="Data is of incorrect type!" xr:uid="{00000000-0002-0000-CC01-000003000000}">
          <x14:formula1>
            <xm:f>Enumerations!$A$1478:$B$1478</xm:f>
          </x14:formula1>
          <xm:sqref>H7</xm:sqref>
        </x14:dataValidation>
        <x14:dataValidation type="list" allowBlank="1" showErrorMessage="1" errorTitle="Error" error="Data is of incorrect type!" xr:uid="{00000000-0002-0000-CC01-000004000000}">
          <x14:formula1>
            <xm:f>Enumerations!$A$1479:$E$1479</xm:f>
          </x14:formula1>
          <xm:sqref>I7</xm:sqref>
        </x14:dataValidation>
        <x14:dataValidation type="list" allowBlank="1" showErrorMessage="1" errorTitle="Error" error="Data is of incorrect type!" xr:uid="{00000000-0002-0000-CC01-000005000000}">
          <x14:formula1>
            <xm:f>Enumerations!$A$1480:$IV$1480</xm:f>
          </x14:formula1>
          <xm:sqref>J7</xm:sqref>
        </x14:dataValidation>
        <x14:dataValidation type="list" allowBlank="1" showErrorMessage="1" errorTitle="Error" error="Data is of incorrect type!" xr:uid="{00000000-0002-0000-CC01-000008000000}">
          <x14:formula1>
            <xm:f>Enumerations!$A$1481:$C$1481</xm:f>
          </x14:formula1>
          <xm:sqref>M7</xm:sqref>
        </x14:dataValidation>
        <x14:dataValidation type="list" allowBlank="1" showErrorMessage="1" errorTitle="Error" error="Data is of incorrect type!" xr:uid="{00000000-0002-0000-CC01-000009000000}">
          <x14:formula1>
            <xm:f>Enumerations!$A$1482:$F$1482</xm:f>
          </x14:formula1>
          <xm:sqref>N7</xm:sqref>
        </x14:dataValidation>
        <x14:dataValidation type="list" allowBlank="1" showErrorMessage="1" errorTitle="Error" error="Data is of incorrect type!" xr:uid="{00000000-0002-0000-CC01-00000D000000}">
          <x14:formula1>
            <xm:f>Enumerations!$A$1483:$B$1483</xm:f>
          </x14:formula1>
          <xm:sqref>R7</xm:sqref>
        </x14:dataValidation>
        <x14:dataValidation type="list" allowBlank="1" showErrorMessage="1" errorTitle="Error" error="Data is of incorrect type!" xr:uid="{00000000-0002-0000-CC01-00000E000000}">
          <x14:formula1>
            <xm:f>Enumerations!$A$1484:$B$1484</xm:f>
          </x14:formula1>
          <xm:sqref>S7</xm:sqref>
        </x14:dataValidation>
      </x14:dataValidations>
    </ext>
  </extLst>
</worksheet>
</file>

<file path=xl/worksheets/sheet46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D01-000000000000}">
  <sheetPr codeName="Sheet462">
    <pageSetUpPr autoPageBreaks="0"/>
  </sheetPr>
  <dimension ref="A1:AE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31" width="15" customWidth="1"/>
  </cols>
  <sheetData>
    <row r="1" spans="1:31" ht="11" customHeight="1" x14ac:dyDescent="0.35">
      <c r="A1" s="1" t="s">
        <v>9329</v>
      </c>
      <c r="C1" s="31" t="s">
        <v>20</v>
      </c>
    </row>
    <row r="2" spans="1:31" x14ac:dyDescent="0.35">
      <c r="C2" s="32"/>
    </row>
    <row r="3" spans="1:31" ht="10" customHeight="1" x14ac:dyDescent="0.35">
      <c r="A3" s="3" t="s">
        <v>2</v>
      </c>
      <c r="B3" s="2"/>
    </row>
    <row r="5" spans="1:31" ht="11" customHeight="1" x14ac:dyDescent="0.35">
      <c r="B5" s="3" t="s">
        <v>2006</v>
      </c>
      <c r="C5" s="3" t="s">
        <v>2008</v>
      </c>
      <c r="D5" s="3" t="s">
        <v>2009</v>
      </c>
      <c r="E5" s="3" t="s">
        <v>2010</v>
      </c>
      <c r="F5" s="3" t="s">
        <v>9302</v>
      </c>
      <c r="G5" s="3" t="s">
        <v>2011</v>
      </c>
      <c r="H5" s="3" t="s">
        <v>2012</v>
      </c>
      <c r="I5" s="3" t="s">
        <v>2013</v>
      </c>
      <c r="J5" s="3" t="s">
        <v>9304</v>
      </c>
      <c r="K5" s="3" t="s">
        <v>5</v>
      </c>
      <c r="L5" s="3" t="s">
        <v>2014</v>
      </c>
      <c r="M5" s="3" t="s">
        <v>9306</v>
      </c>
      <c r="N5" s="3" t="s">
        <v>2016</v>
      </c>
      <c r="O5" s="3" t="s">
        <v>2018</v>
      </c>
      <c r="P5" s="3" t="s">
        <v>2020</v>
      </c>
      <c r="Q5" s="3" t="s">
        <v>2022</v>
      </c>
      <c r="R5" s="3" t="s">
        <v>2024</v>
      </c>
      <c r="S5" s="3" t="s">
        <v>2026</v>
      </c>
      <c r="T5" s="3" t="s">
        <v>2028</v>
      </c>
      <c r="U5" s="3" t="s">
        <v>2030</v>
      </c>
      <c r="V5" s="3" t="s">
        <v>1391</v>
      </c>
      <c r="W5" s="3" t="s">
        <v>2032</v>
      </c>
      <c r="X5" s="3" t="s">
        <v>2034</v>
      </c>
      <c r="Y5" s="3" t="s">
        <v>2036</v>
      </c>
      <c r="Z5" s="3" t="s">
        <v>2038</v>
      </c>
      <c r="AA5" s="3" t="s">
        <v>2040</v>
      </c>
      <c r="AB5" s="3" t="s">
        <v>2042</v>
      </c>
      <c r="AC5" s="3" t="s">
        <v>2044</v>
      </c>
      <c r="AD5" s="3" t="s">
        <v>4657</v>
      </c>
      <c r="AE5" s="3" t="s">
        <v>2046</v>
      </c>
    </row>
    <row r="6" spans="1:31" ht="15" customHeight="1" x14ac:dyDescent="0.35">
      <c r="A6" s="3" t="s">
        <v>2048</v>
      </c>
      <c r="B6" s="4" t="s">
        <v>2007</v>
      </c>
      <c r="C6" s="4" t="s">
        <v>1826</v>
      </c>
      <c r="D6" s="4" t="s">
        <v>1890</v>
      </c>
      <c r="E6" s="4" t="s">
        <v>1894</v>
      </c>
      <c r="F6" s="4" t="s">
        <v>9303</v>
      </c>
      <c r="G6" s="4" t="s">
        <v>1896</v>
      </c>
      <c r="H6" s="4" t="s">
        <v>1898</v>
      </c>
      <c r="I6" s="4" t="s">
        <v>1903</v>
      </c>
      <c r="J6" s="4" t="s">
        <v>9305</v>
      </c>
      <c r="K6" s="4" t="s">
        <v>1905</v>
      </c>
      <c r="L6" s="4" t="s">
        <v>2015</v>
      </c>
      <c r="M6" s="4" t="s">
        <v>9307</v>
      </c>
      <c r="N6" s="4" t="s">
        <v>2017</v>
      </c>
      <c r="O6" s="4" t="s">
        <v>2019</v>
      </c>
      <c r="P6" s="4" t="s">
        <v>2021</v>
      </c>
      <c r="Q6" s="4" t="s">
        <v>2023</v>
      </c>
      <c r="R6" s="4" t="s">
        <v>2025</v>
      </c>
      <c r="S6" s="4" t="s">
        <v>2027</v>
      </c>
      <c r="T6" s="4" t="s">
        <v>2029</v>
      </c>
      <c r="U6" s="4" t="s">
        <v>1906</v>
      </c>
      <c r="V6" s="4" t="s">
        <v>2031</v>
      </c>
      <c r="W6" s="4" t="s">
        <v>2033</v>
      </c>
      <c r="X6" s="4" t="s">
        <v>2035</v>
      </c>
      <c r="Y6" s="4" t="s">
        <v>2037</v>
      </c>
      <c r="Z6" s="4" t="s">
        <v>2039</v>
      </c>
      <c r="AA6" s="4" t="s">
        <v>2041</v>
      </c>
      <c r="AB6" s="4" t="s">
        <v>2043</v>
      </c>
      <c r="AC6" s="4" t="s">
        <v>2045</v>
      </c>
      <c r="AD6" s="4" t="s">
        <v>9308</v>
      </c>
      <c r="AE6" s="4" t="s">
        <v>2047</v>
      </c>
    </row>
    <row r="7" spans="1:31" ht="15" customHeight="1" x14ac:dyDescent="0.35">
      <c r="A7" s="2"/>
      <c r="B7" s="6"/>
      <c r="C7" s="6"/>
      <c r="D7" s="6"/>
      <c r="E7" s="6"/>
      <c r="F7" s="6"/>
      <c r="G7" s="6"/>
      <c r="H7" s="6"/>
      <c r="I7" s="6"/>
      <c r="J7" s="6"/>
      <c r="K7" s="6"/>
      <c r="L7" s="6"/>
      <c r="M7" s="6"/>
      <c r="N7" s="6"/>
      <c r="O7" s="6"/>
      <c r="P7" s="6"/>
      <c r="Q7" s="6"/>
      <c r="R7" s="6"/>
      <c r="S7" s="6"/>
      <c r="T7" s="6"/>
      <c r="U7" s="6"/>
      <c r="V7" s="6"/>
      <c r="W7" s="6"/>
      <c r="X7" s="6"/>
      <c r="Y7" s="6"/>
      <c r="Z7" s="6"/>
      <c r="AA7" s="6"/>
      <c r="AB7" s="6"/>
      <c r="AC7" s="6"/>
      <c r="AD7" s="6"/>
      <c r="AE7" s="6"/>
    </row>
    <row r="8" spans="1:31" ht="11" customHeight="1" x14ac:dyDescent="0.35">
      <c r="A8" s="5" t="s">
        <v>14</v>
      </c>
      <c r="B8" s="5" t="s">
        <v>2049</v>
      </c>
      <c r="C8" s="5" t="s">
        <v>2050</v>
      </c>
      <c r="D8" s="5" t="s">
        <v>2051</v>
      </c>
      <c r="E8" s="5" t="s">
        <v>2052</v>
      </c>
      <c r="F8" s="5" t="s">
        <v>9309</v>
      </c>
      <c r="G8" s="5" t="s">
        <v>2053</v>
      </c>
      <c r="H8" s="5" t="s">
        <v>2054</v>
      </c>
      <c r="I8" s="5" t="s">
        <v>15</v>
      </c>
      <c r="J8" s="5" t="s">
        <v>9310</v>
      </c>
      <c r="K8" s="5" t="s">
        <v>16</v>
      </c>
      <c r="L8" s="5" t="s">
        <v>2055</v>
      </c>
      <c r="M8" s="5" t="s">
        <v>9311</v>
      </c>
      <c r="N8" s="5" t="s">
        <v>2056</v>
      </c>
      <c r="O8" s="5" t="s">
        <v>2057</v>
      </c>
      <c r="P8" s="5" t="s">
        <v>2058</v>
      </c>
      <c r="Q8" s="5" t="s">
        <v>2059</v>
      </c>
      <c r="R8" s="5" t="s">
        <v>2060</v>
      </c>
      <c r="S8" s="5" t="s">
        <v>2061</v>
      </c>
      <c r="T8" s="5" t="s">
        <v>2072</v>
      </c>
      <c r="U8" s="5" t="s">
        <v>2062</v>
      </c>
      <c r="V8" s="5" t="s">
        <v>2063</v>
      </c>
      <c r="W8" s="5" t="s">
        <v>2064</v>
      </c>
      <c r="X8" s="5" t="s">
        <v>2065</v>
      </c>
      <c r="Y8" s="5" t="s">
        <v>2066</v>
      </c>
      <c r="Z8" s="5" t="s">
        <v>2067</v>
      </c>
      <c r="AA8" s="5" t="s">
        <v>2068</v>
      </c>
      <c r="AB8" s="5" t="s">
        <v>2069</v>
      </c>
      <c r="AC8" s="5" t="s">
        <v>2070</v>
      </c>
      <c r="AD8" s="5" t="s">
        <v>4668</v>
      </c>
      <c r="AE8" s="5" t="s">
        <v>2071</v>
      </c>
    </row>
  </sheetData>
  <mergeCells count="1">
    <mergeCell ref="C1:C2"/>
  </mergeCells>
  <dataValidations count="2">
    <dataValidation type="custom" allowBlank="1" showErrorMessage="1" errorTitle="Error" error="Data is of incorrect type!" sqref="AA7:AC7" xr:uid="{00000000-0002-0000-CD01-000012000000}">
      <formula1>ISNUMBER(AA7)</formula1>
    </dataValidation>
    <dataValidation type="custom" allowBlank="1" showErrorMessage="1" errorTitle="Error" error="Data is of incorrect type!" sqref="AD7:AE7" xr:uid="{00000000-0002-0000-CD01-000015000000}">
      <formula1>ISNUMBER(DATEVALUE(TEXT(AD7, "dd/mm/yyyy")))</formula1>
    </dataValidation>
  </dataValidations>
  <hyperlinks>
    <hyperlink ref="A1" location="'Table of Contents'!A1" display="SE.06.02.18.02 - List of assets. Information on assets" xr:uid="{00000000-0004-0000-C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8">
        <x14:dataValidation type="list" allowBlank="1" showErrorMessage="1" errorTitle="Error" error="Data is of incorrect type!" xr:uid="{00000000-0002-0000-CD01-000000000000}">
          <x14:formula1>
            <xm:f>Enumerations!$A$1485:$A$1485</xm:f>
          </x14:formula1>
          <xm:sqref>B3</xm:sqref>
        </x14:dataValidation>
        <x14:dataValidation type="list" allowBlank="1" showErrorMessage="1" errorTitle="Error" error="Data is of incorrect type!" xr:uid="{00000000-0002-0000-CD01-000001000000}">
          <x14:formula1>
            <xm:f>Enumerations!$A$1486:$ANI$1486</xm:f>
          </x14:formula1>
          <xm:sqref>E7</xm:sqref>
        </x14:dataValidation>
        <x14:dataValidation type="list" allowBlank="1" showErrorMessage="1" errorTitle="Error" error="Data is of incorrect type!" xr:uid="{00000000-0002-0000-CD01-000002000000}">
          <x14:formula1>
            <xm:f>Enumerations!$A$1487:$K$1487</xm:f>
          </x14:formula1>
          <xm:sqref>F7</xm:sqref>
        </x14:dataValidation>
        <x14:dataValidation type="list" allowBlank="1" showErrorMessage="1" errorTitle="Error" error="Data is of incorrect type!" xr:uid="{00000000-0002-0000-CD01-000003000000}">
          <x14:formula1>
            <xm:f>Enumerations!$A$1488:$IX$1488</xm:f>
          </x14:formula1>
          <xm:sqref>I7</xm:sqref>
        </x14:dataValidation>
        <x14:dataValidation type="list" allowBlank="1" showErrorMessage="1" errorTitle="Error" error="Data is of incorrect type!" xr:uid="{00000000-0002-0000-CD01-000004000000}">
          <x14:formula1>
            <xm:f>Enumerations!$A$1489:$IU$1489</xm:f>
          </x14:formula1>
          <xm:sqref>J7</xm:sqref>
        </x14:dataValidation>
        <x14:dataValidation type="list" allowBlank="1" showErrorMessage="1" errorTitle="Error" error="Data is of incorrect type!" xr:uid="{00000000-0002-0000-CD01-000005000000}">
          <x14:formula1>
            <xm:f>Enumerations!$A$1490:$GL$1490</xm:f>
          </x14:formula1>
          <xm:sqref>K7</xm:sqref>
        </x14:dataValidation>
        <x14:dataValidation type="list" allowBlank="1" showErrorMessage="1" errorTitle="Error" error="Data is of incorrect type!" xr:uid="{00000000-0002-0000-CD01-000006000000}">
          <x14:formula1>
            <xm:f>Enumerations!$A$1491:$D$1491</xm:f>
          </x14:formula1>
          <xm:sqref>M7</xm:sqref>
        </x14:dataValidation>
        <x14:dataValidation type="list" allowBlank="1" showErrorMessage="1" errorTitle="Error" error="Data is of incorrect type!" xr:uid="{00000000-0002-0000-CD01-000007000000}">
          <x14:formula1>
            <xm:f>Enumerations!$A$1492:$E$1492</xm:f>
          </x14:formula1>
          <xm:sqref>N7</xm:sqref>
        </x14:dataValidation>
        <x14:dataValidation type="list" allowBlank="1" showErrorMessage="1" errorTitle="Error" error="Data is of incorrect type!" xr:uid="{00000000-0002-0000-CD01-000008000000}">
          <x14:formula1>
            <xm:f>Enumerations!$A$1493:$C$1493</xm:f>
          </x14:formula1>
          <xm:sqref>O7</xm:sqref>
        </x14:dataValidation>
        <x14:dataValidation type="list" allowBlank="1" showErrorMessage="1" errorTitle="Error" error="Data is of incorrect type!" xr:uid="{00000000-0002-0000-CD01-000009000000}">
          <x14:formula1>
            <xm:f>Enumerations!$A$1494:$C$1494</xm:f>
          </x14:formula1>
          <xm:sqref>P7</xm:sqref>
        </x14:dataValidation>
        <x14:dataValidation type="list" allowBlank="1" showErrorMessage="1" errorTitle="Error" error="Data is of incorrect type!" xr:uid="{00000000-0002-0000-CD01-00000A000000}">
          <x14:formula1>
            <xm:f>Enumerations!$A$1495:$F$1495</xm:f>
          </x14:formula1>
          <xm:sqref>Q7</xm:sqref>
        </x14:dataValidation>
        <x14:dataValidation type="list" allowBlank="1" showErrorMessage="1" errorTitle="Error" error="Data is of incorrect type!" xr:uid="{00000000-0002-0000-CD01-00000B000000}">
          <x14:formula1>
            <xm:f>Enumerations!$A$1496:$G$1496</xm:f>
          </x14:formula1>
          <xm:sqref>R7</xm:sqref>
        </x14:dataValidation>
        <x14:dataValidation type="list" allowBlank="1" showErrorMessage="1" errorTitle="Error" error="Data is of incorrect type!" xr:uid="{00000000-0002-0000-CD01-00000C000000}">
          <x14:formula1>
            <xm:f>Enumerations!$A$1497:$C$1497</xm:f>
          </x14:formula1>
          <xm:sqref>S7</xm:sqref>
        </x14:dataValidation>
        <x14:dataValidation type="list" allowBlank="1" showErrorMessage="1" errorTitle="Error" error="Data is of incorrect type!" xr:uid="{00000000-0002-0000-CD01-00000D000000}">
          <x14:formula1>
            <xm:f>Enumerations!$A$1498:$B$1498</xm:f>
          </x14:formula1>
          <xm:sqref>T7</xm:sqref>
        </x14:dataValidation>
        <x14:dataValidation type="list" allowBlank="1" showErrorMessage="1" errorTitle="Error" error="Data is of incorrect type!" xr:uid="{00000000-0002-0000-CD01-00000E000000}">
          <x14:formula1>
            <xm:f>Enumerations!$A$1499:$J$1499</xm:f>
          </x14:formula1>
          <xm:sqref>U7</xm:sqref>
        </x14:dataValidation>
        <x14:dataValidation type="list" allowBlank="1" showErrorMessage="1" errorTitle="Error" error="Data is of incorrect type!" xr:uid="{00000000-0002-0000-CD01-00000F000000}">
          <x14:formula1>
            <xm:f>Enumerations!$A$1500:$C$1500</xm:f>
          </x14:formula1>
          <xm:sqref>V7</xm:sqref>
        </x14:dataValidation>
        <x14:dataValidation type="list" allowBlank="1" showErrorMessage="1" errorTitle="Error" error="Data is of incorrect type!" xr:uid="{00000000-0002-0000-CD01-000010000000}">
          <x14:formula1>
            <xm:f>Enumerations!$A$1501:$AD$1501</xm:f>
          </x14:formula1>
          <xm:sqref>X7</xm:sqref>
        </x14:dataValidation>
        <x14:dataValidation type="list" allowBlank="1" showErrorMessage="1" errorTitle="Error" error="Data is of incorrect type!" xr:uid="{00000000-0002-0000-CD01-000011000000}">
          <x14:formula1>
            <xm:f>Enumerations!$A$1502:$K$1502</xm:f>
          </x14:formula1>
          <xm:sqref>Y7</xm:sqref>
        </x14:dataValidation>
      </x14:dataValidations>
    </ext>
  </extLst>
</worksheet>
</file>

<file path=xl/worksheets/sheet46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E01-000000000000}">
  <sheetPr codeName="Sheet463">
    <pageSetUpPr autoPageBreaks="0"/>
  </sheetPr>
  <dimension ref="A1:AB22"/>
  <sheetViews>
    <sheetView showGridLines="0" zoomScale="80" zoomScaleNormal="80" workbookViewId="0">
      <pane xSplit="6" ySplit="5" topLeftCell="G6" activePane="bottomRight" state="frozen"/>
      <selection pane="topRight" activeCell="G1" sqref="G1"/>
      <selection pane="bottomLeft" activeCell="A6" sqref="A6"/>
      <selection pane="bottomRight"/>
    </sheetView>
  </sheetViews>
  <sheetFormatPr defaultRowHeight="14.5" x14ac:dyDescent="0.35"/>
  <cols>
    <col min="1" max="28" width="15" customWidth="1"/>
  </cols>
  <sheetData>
    <row r="1" spans="1:28" ht="12" customHeight="1" x14ac:dyDescent="0.35">
      <c r="A1" s="1" t="s">
        <v>9330</v>
      </c>
    </row>
    <row r="3" spans="1:28" ht="11" customHeight="1" x14ac:dyDescent="0.35">
      <c r="G3" s="35" t="s">
        <v>3905</v>
      </c>
      <c r="H3" s="36"/>
      <c r="I3" s="36"/>
      <c r="J3" s="36"/>
      <c r="K3" s="36"/>
      <c r="L3" s="36"/>
      <c r="M3" s="36"/>
      <c r="N3" s="36"/>
      <c r="O3" s="36"/>
      <c r="P3" s="36"/>
      <c r="Q3" s="36"/>
      <c r="R3" s="36"/>
      <c r="S3" s="35" t="s">
        <v>3906</v>
      </c>
      <c r="T3" s="36"/>
      <c r="U3" s="36"/>
      <c r="V3" s="36"/>
      <c r="W3" s="35" t="s">
        <v>3911</v>
      </c>
    </row>
    <row r="4" spans="1:28" ht="11" customHeight="1" x14ac:dyDescent="0.35">
      <c r="G4" s="3" t="s">
        <v>1804</v>
      </c>
      <c r="H4" s="3" t="s">
        <v>1805</v>
      </c>
      <c r="I4" s="3" t="s">
        <v>1806</v>
      </c>
      <c r="J4" s="3" t="s">
        <v>1807</v>
      </c>
      <c r="K4" s="3" t="s">
        <v>1808</v>
      </c>
      <c r="L4" s="3" t="s">
        <v>1809</v>
      </c>
      <c r="M4" s="3" t="s">
        <v>1810</v>
      </c>
      <c r="N4" s="3" t="s">
        <v>1811</v>
      </c>
      <c r="O4" s="3" t="s">
        <v>1812</v>
      </c>
      <c r="P4" s="3" t="s">
        <v>1813</v>
      </c>
      <c r="Q4" s="3" t="s">
        <v>1814</v>
      </c>
      <c r="R4" s="3" t="s">
        <v>1815</v>
      </c>
      <c r="S4" s="3" t="s">
        <v>3907</v>
      </c>
      <c r="T4" s="3" t="s">
        <v>3908</v>
      </c>
      <c r="U4" s="3" t="s">
        <v>3909</v>
      </c>
      <c r="V4" s="3" t="s">
        <v>3910</v>
      </c>
      <c r="W4" s="36"/>
      <c r="X4" s="33" t="s">
        <v>14</v>
      </c>
      <c r="Y4" s="33" t="s">
        <v>484</v>
      </c>
      <c r="Z4" s="33" t="s">
        <v>1750</v>
      </c>
      <c r="AA4" s="33" t="s">
        <v>493</v>
      </c>
      <c r="AB4" s="33" t="s">
        <v>1476</v>
      </c>
    </row>
    <row r="5" spans="1:28" ht="11" customHeight="1" x14ac:dyDescent="0.35">
      <c r="G5" s="4" t="s">
        <v>1332</v>
      </c>
      <c r="H5" s="4" t="s">
        <v>1339</v>
      </c>
      <c r="I5" s="4" t="s">
        <v>1554</v>
      </c>
      <c r="J5" s="4" t="s">
        <v>1348</v>
      </c>
      <c r="K5" s="4" t="s">
        <v>1276</v>
      </c>
      <c r="L5" s="4" t="s">
        <v>1278</v>
      </c>
      <c r="M5" s="4" t="s">
        <v>1280</v>
      </c>
      <c r="N5" s="4" t="s">
        <v>1353</v>
      </c>
      <c r="O5" s="4" t="s">
        <v>1588</v>
      </c>
      <c r="P5" s="4" t="s">
        <v>1590</v>
      </c>
      <c r="Q5" s="4" t="s">
        <v>1370</v>
      </c>
      <c r="R5" s="4" t="s">
        <v>1818</v>
      </c>
      <c r="S5" s="4" t="s">
        <v>1820</v>
      </c>
      <c r="T5" s="4" t="s">
        <v>1822</v>
      </c>
      <c r="U5" s="4" t="s">
        <v>1824</v>
      </c>
      <c r="V5" s="4" t="s">
        <v>1966</v>
      </c>
      <c r="W5" s="4" t="s">
        <v>1967</v>
      </c>
      <c r="X5" s="34"/>
      <c r="Y5" s="34"/>
      <c r="Z5" s="34"/>
      <c r="AA5" s="34"/>
      <c r="AB5" s="34"/>
    </row>
    <row r="6" spans="1:28" ht="11" customHeight="1" x14ac:dyDescent="0.35">
      <c r="A6" s="37" t="s">
        <v>1432</v>
      </c>
      <c r="B6" s="36"/>
      <c r="C6" s="36"/>
      <c r="D6" s="36"/>
      <c r="E6" s="36"/>
      <c r="F6" s="4" t="s">
        <v>518</v>
      </c>
      <c r="G6" s="6"/>
      <c r="H6" s="6"/>
      <c r="I6" s="6"/>
      <c r="J6" s="6"/>
      <c r="K6" s="6"/>
      <c r="L6" s="6"/>
      <c r="M6" s="6"/>
      <c r="N6" s="6"/>
      <c r="O6" s="6"/>
      <c r="P6" s="6"/>
      <c r="Q6" s="6"/>
      <c r="R6" s="6"/>
      <c r="S6" s="6"/>
      <c r="T6" s="6"/>
      <c r="U6" s="6"/>
      <c r="V6" s="6"/>
      <c r="W6" s="6"/>
      <c r="X6" s="5" t="s">
        <v>3538</v>
      </c>
      <c r="Y6" s="8"/>
      <c r="Z6" s="8"/>
      <c r="AA6" s="5" t="s">
        <v>495</v>
      </c>
      <c r="AB6" s="5" t="s">
        <v>1541</v>
      </c>
    </row>
    <row r="7" spans="1:28" ht="11" customHeight="1" x14ac:dyDescent="0.35">
      <c r="A7" s="37" t="s">
        <v>3497</v>
      </c>
      <c r="B7" s="36"/>
      <c r="C7" s="36"/>
      <c r="D7" s="36"/>
      <c r="E7" s="36"/>
      <c r="F7" s="4" t="s">
        <v>885</v>
      </c>
      <c r="G7" s="6"/>
      <c r="H7" s="6"/>
      <c r="I7" s="6"/>
      <c r="J7" s="6"/>
      <c r="K7" s="6"/>
      <c r="L7" s="6"/>
      <c r="M7" s="6"/>
      <c r="N7" s="6"/>
      <c r="O7" s="6"/>
      <c r="P7" s="6"/>
      <c r="Q7" s="6"/>
      <c r="R7" s="6"/>
      <c r="S7" s="6"/>
      <c r="T7" s="6"/>
      <c r="U7" s="6"/>
      <c r="V7" s="6"/>
      <c r="W7" s="6"/>
      <c r="X7" s="5" t="s">
        <v>3539</v>
      </c>
      <c r="Y7" s="8"/>
      <c r="Z7" s="8"/>
      <c r="AA7" s="5" t="s">
        <v>495</v>
      </c>
      <c r="AB7" s="5" t="s">
        <v>1541</v>
      </c>
    </row>
    <row r="8" spans="1:28" ht="11" customHeight="1" x14ac:dyDescent="0.35">
      <c r="A8" s="37" t="s">
        <v>3498</v>
      </c>
      <c r="B8" s="37" t="s">
        <v>3509</v>
      </c>
      <c r="C8" s="37" t="s">
        <v>3914</v>
      </c>
      <c r="D8" s="37" t="s">
        <v>1907</v>
      </c>
      <c r="E8" s="36"/>
      <c r="F8" s="4" t="s">
        <v>526</v>
      </c>
      <c r="G8" s="6"/>
      <c r="H8" s="6"/>
      <c r="I8" s="6"/>
      <c r="J8" s="6"/>
      <c r="K8" s="6"/>
      <c r="L8" s="6"/>
      <c r="M8" s="6"/>
      <c r="N8" s="6"/>
      <c r="O8" s="6"/>
      <c r="P8" s="6"/>
      <c r="Q8" s="6"/>
      <c r="R8" s="6"/>
      <c r="S8" s="6"/>
      <c r="T8" s="6"/>
      <c r="U8" s="6"/>
      <c r="V8" s="6"/>
      <c r="W8" s="6"/>
      <c r="X8" s="5" t="s">
        <v>3943</v>
      </c>
      <c r="Y8" s="8"/>
      <c r="Z8" s="8"/>
      <c r="AA8" s="5" t="s">
        <v>495</v>
      </c>
      <c r="AB8" s="5" t="s">
        <v>1542</v>
      </c>
    </row>
    <row r="9" spans="1:28" ht="11" customHeight="1" x14ac:dyDescent="0.35">
      <c r="A9" s="36"/>
      <c r="B9" s="36"/>
      <c r="C9" s="36"/>
      <c r="D9" s="37" t="s">
        <v>3922</v>
      </c>
      <c r="E9" s="36"/>
      <c r="F9" s="4" t="s">
        <v>538</v>
      </c>
      <c r="G9" s="6"/>
      <c r="H9" s="6"/>
      <c r="I9" s="6"/>
      <c r="J9" s="6"/>
      <c r="K9" s="6"/>
      <c r="L9" s="6"/>
      <c r="M9" s="6"/>
      <c r="N9" s="6"/>
      <c r="O9" s="6"/>
      <c r="P9" s="6"/>
      <c r="Q9" s="6"/>
      <c r="R9" s="6"/>
      <c r="S9" s="6"/>
      <c r="T9" s="6"/>
      <c r="U9" s="6"/>
      <c r="V9" s="6"/>
      <c r="W9" s="6"/>
      <c r="X9" s="5" t="s">
        <v>3948</v>
      </c>
      <c r="Y9" s="8"/>
      <c r="Z9" s="8"/>
      <c r="AA9" s="5" t="s">
        <v>495</v>
      </c>
      <c r="AB9" s="5" t="s">
        <v>1542</v>
      </c>
    </row>
    <row r="10" spans="1:28" ht="11" customHeight="1" x14ac:dyDescent="0.35">
      <c r="A10" s="36"/>
      <c r="B10" s="36"/>
      <c r="C10" s="36"/>
      <c r="D10" s="37" t="s">
        <v>3923</v>
      </c>
      <c r="E10" s="36"/>
      <c r="F10" s="4" t="s">
        <v>540</v>
      </c>
      <c r="G10" s="6"/>
      <c r="H10" s="6"/>
      <c r="I10" s="6"/>
      <c r="J10" s="6"/>
      <c r="K10" s="6"/>
      <c r="L10" s="6"/>
      <c r="M10" s="6"/>
      <c r="N10" s="6"/>
      <c r="O10" s="6"/>
      <c r="P10" s="6"/>
      <c r="Q10" s="6"/>
      <c r="R10" s="6"/>
      <c r="S10" s="6"/>
      <c r="T10" s="6"/>
      <c r="U10" s="6"/>
      <c r="V10" s="6"/>
      <c r="W10" s="6"/>
      <c r="X10" s="5" t="s">
        <v>3949</v>
      </c>
      <c r="Y10" s="8"/>
      <c r="Z10" s="8"/>
      <c r="AA10" s="5" t="s">
        <v>495</v>
      </c>
      <c r="AB10" s="5" t="s">
        <v>1542</v>
      </c>
    </row>
    <row r="11" spans="1:28" ht="11" customHeight="1" x14ac:dyDescent="0.35">
      <c r="A11" s="36"/>
      <c r="B11" s="36"/>
      <c r="C11" s="37" t="s">
        <v>3924</v>
      </c>
      <c r="D11" s="38" t="s">
        <v>1907</v>
      </c>
      <c r="E11" s="10"/>
      <c r="F11" s="4" t="s">
        <v>544</v>
      </c>
      <c r="G11" s="6"/>
      <c r="H11" s="6"/>
      <c r="I11" s="6"/>
      <c r="J11" s="6"/>
      <c r="K11" s="6"/>
      <c r="L11" s="6"/>
      <c r="M11" s="6"/>
      <c r="N11" s="6"/>
      <c r="O11" s="6"/>
      <c r="P11" s="6"/>
      <c r="Q11" s="6"/>
      <c r="R11" s="6"/>
      <c r="S11" s="6"/>
      <c r="T11" s="6"/>
      <c r="U11" s="6"/>
      <c r="V11" s="6"/>
      <c r="W11" s="6"/>
      <c r="X11" s="5" t="s">
        <v>3950</v>
      </c>
      <c r="Y11" s="8"/>
      <c r="Z11" s="8"/>
      <c r="AA11" s="5" t="s">
        <v>495</v>
      </c>
      <c r="AB11" s="5" t="s">
        <v>1542</v>
      </c>
    </row>
    <row r="12" spans="1:28" ht="11" customHeight="1" x14ac:dyDescent="0.35">
      <c r="A12" s="36"/>
      <c r="B12" s="36"/>
      <c r="C12" s="36"/>
      <c r="D12" s="36"/>
      <c r="E12" s="7" t="s">
        <v>9331</v>
      </c>
      <c r="F12" s="4" t="s">
        <v>9332</v>
      </c>
      <c r="G12" s="6"/>
      <c r="H12" s="6"/>
      <c r="I12" s="6"/>
      <c r="J12" s="6"/>
      <c r="K12" s="6"/>
      <c r="L12" s="6"/>
      <c r="M12" s="6"/>
      <c r="N12" s="6"/>
      <c r="O12" s="6"/>
      <c r="P12" s="6"/>
      <c r="Q12" s="6"/>
      <c r="R12" s="6"/>
      <c r="S12" s="6"/>
      <c r="T12" s="6"/>
      <c r="U12" s="6"/>
      <c r="V12" s="6"/>
      <c r="W12" s="6"/>
      <c r="X12" s="5" t="s">
        <v>9337</v>
      </c>
      <c r="Y12" s="5" t="s">
        <v>488</v>
      </c>
      <c r="Z12" s="5" t="s">
        <v>1755</v>
      </c>
      <c r="AA12" s="5" t="s">
        <v>495</v>
      </c>
      <c r="AB12" s="5" t="s">
        <v>1542</v>
      </c>
    </row>
    <row r="13" spans="1:28" ht="11" customHeight="1" x14ac:dyDescent="0.35">
      <c r="A13" s="36"/>
      <c r="B13" s="36"/>
      <c r="C13" s="36"/>
      <c r="D13" s="37" t="s">
        <v>3922</v>
      </c>
      <c r="E13" s="36"/>
      <c r="F13" s="4" t="s">
        <v>558</v>
      </c>
      <c r="G13" s="6"/>
      <c r="H13" s="6"/>
      <c r="I13" s="6"/>
      <c r="J13" s="6"/>
      <c r="K13" s="6"/>
      <c r="L13" s="6"/>
      <c r="M13" s="6"/>
      <c r="N13" s="6"/>
      <c r="O13" s="6"/>
      <c r="P13" s="6"/>
      <c r="Q13" s="6"/>
      <c r="R13" s="6"/>
      <c r="S13" s="6"/>
      <c r="T13" s="6"/>
      <c r="U13" s="6"/>
      <c r="V13" s="6"/>
      <c r="W13" s="6"/>
      <c r="X13" s="5" t="s">
        <v>3955</v>
      </c>
      <c r="Y13" s="8"/>
      <c r="Z13" s="8"/>
      <c r="AA13" s="5" t="s">
        <v>495</v>
      </c>
      <c r="AB13" s="5" t="s">
        <v>1542</v>
      </c>
    </row>
    <row r="14" spans="1:28" ht="11" customHeight="1" x14ac:dyDescent="0.35">
      <c r="A14" s="36"/>
      <c r="B14" s="36"/>
      <c r="C14" s="36"/>
      <c r="D14" s="37" t="s">
        <v>3925</v>
      </c>
      <c r="E14" s="36"/>
      <c r="F14" s="4" t="s">
        <v>560</v>
      </c>
      <c r="G14" s="6"/>
      <c r="H14" s="6"/>
      <c r="I14" s="6"/>
      <c r="J14" s="6"/>
      <c r="K14" s="6"/>
      <c r="L14" s="6"/>
      <c r="M14" s="6"/>
      <c r="N14" s="6"/>
      <c r="O14" s="6"/>
      <c r="P14" s="6"/>
      <c r="Q14" s="6"/>
      <c r="R14" s="6"/>
      <c r="S14" s="6"/>
      <c r="T14" s="6"/>
      <c r="U14" s="6"/>
      <c r="V14" s="6"/>
      <c r="W14" s="6"/>
      <c r="X14" s="5" t="s">
        <v>3956</v>
      </c>
      <c r="Y14" s="8"/>
      <c r="Z14" s="8"/>
      <c r="AA14" s="5" t="s">
        <v>495</v>
      </c>
      <c r="AB14" s="5" t="s">
        <v>1542</v>
      </c>
    </row>
    <row r="15" spans="1:28" ht="11" customHeight="1" x14ac:dyDescent="0.35">
      <c r="A15" s="36"/>
      <c r="B15" s="37" t="s">
        <v>3926</v>
      </c>
      <c r="C15" s="36"/>
      <c r="D15" s="36"/>
      <c r="E15" s="36"/>
      <c r="F15" s="4" t="s">
        <v>986</v>
      </c>
      <c r="G15" s="6"/>
      <c r="H15" s="6"/>
      <c r="I15" s="6"/>
      <c r="J15" s="6"/>
      <c r="K15" s="6"/>
      <c r="L15" s="6"/>
      <c r="M15" s="6"/>
      <c r="N15" s="6"/>
      <c r="O15" s="6"/>
      <c r="P15" s="6"/>
      <c r="Q15" s="6"/>
      <c r="R15" s="6"/>
      <c r="S15" s="6"/>
      <c r="T15" s="6"/>
      <c r="U15" s="6"/>
      <c r="V15" s="6"/>
      <c r="W15" s="6"/>
      <c r="X15" s="5" t="s">
        <v>3538</v>
      </c>
      <c r="Y15" s="8"/>
      <c r="Z15" s="8"/>
      <c r="AA15" s="5" t="s">
        <v>495</v>
      </c>
      <c r="AB15" s="5" t="s">
        <v>1542</v>
      </c>
    </row>
    <row r="16" spans="1:28" ht="11" customHeight="1" x14ac:dyDescent="0.35">
      <c r="A16" s="36"/>
      <c r="B16" s="37" t="s">
        <v>3927</v>
      </c>
      <c r="C16" s="36"/>
      <c r="D16" s="36"/>
      <c r="E16" s="36"/>
      <c r="F16" s="4" t="s">
        <v>988</v>
      </c>
      <c r="G16" s="6"/>
      <c r="H16" s="6"/>
      <c r="I16" s="6"/>
      <c r="J16" s="6"/>
      <c r="K16" s="6"/>
      <c r="L16" s="6"/>
      <c r="M16" s="6"/>
      <c r="N16" s="6"/>
      <c r="O16" s="6"/>
      <c r="P16" s="6"/>
      <c r="Q16" s="6"/>
      <c r="R16" s="6"/>
      <c r="S16" s="6"/>
      <c r="T16" s="6"/>
      <c r="U16" s="6"/>
      <c r="V16" s="6"/>
      <c r="W16" s="6"/>
      <c r="X16" s="5" t="s">
        <v>3544</v>
      </c>
      <c r="Y16" s="8"/>
      <c r="Z16" s="8"/>
      <c r="AA16" s="5" t="s">
        <v>495</v>
      </c>
      <c r="AB16" s="5" t="s">
        <v>1542</v>
      </c>
    </row>
    <row r="17" spans="1:28" ht="11" customHeight="1" x14ac:dyDescent="0.35">
      <c r="A17" s="36"/>
      <c r="B17" s="37" t="s">
        <v>1434</v>
      </c>
      <c r="C17" s="36"/>
      <c r="D17" s="36"/>
      <c r="E17" s="36"/>
      <c r="F17" s="4" t="s">
        <v>566</v>
      </c>
      <c r="G17" s="6"/>
      <c r="H17" s="6"/>
      <c r="I17" s="6"/>
      <c r="J17" s="6"/>
      <c r="K17" s="6"/>
      <c r="L17" s="6"/>
      <c r="M17" s="6"/>
      <c r="N17" s="6"/>
      <c r="O17" s="6"/>
      <c r="P17" s="6"/>
      <c r="Q17" s="6"/>
      <c r="R17" s="6"/>
      <c r="S17" s="6"/>
      <c r="T17" s="6"/>
      <c r="U17" s="6"/>
      <c r="V17" s="6"/>
      <c r="W17" s="6"/>
      <c r="X17" s="5" t="s">
        <v>3544</v>
      </c>
      <c r="Y17" s="8"/>
      <c r="Z17" s="8"/>
      <c r="AA17" s="5" t="s">
        <v>495</v>
      </c>
      <c r="AB17" s="5" t="s">
        <v>1543</v>
      </c>
    </row>
    <row r="18" spans="1:28" ht="11" customHeight="1" x14ac:dyDescent="0.35">
      <c r="A18" s="37" t="s">
        <v>3510</v>
      </c>
      <c r="B18" s="37" t="s">
        <v>3510</v>
      </c>
      <c r="C18" s="36"/>
      <c r="D18" s="36"/>
      <c r="E18" s="36"/>
      <c r="F18" s="4" t="s">
        <v>574</v>
      </c>
      <c r="G18" s="6"/>
      <c r="H18" s="6"/>
      <c r="I18" s="6"/>
      <c r="J18" s="6"/>
      <c r="K18" s="6"/>
      <c r="L18" s="6"/>
      <c r="M18" s="6"/>
      <c r="N18" s="6"/>
      <c r="O18" s="6"/>
      <c r="P18" s="6"/>
      <c r="Q18" s="6"/>
      <c r="R18" s="6"/>
      <c r="S18" s="6"/>
      <c r="T18" s="6"/>
      <c r="U18" s="6"/>
      <c r="V18" s="6"/>
      <c r="W18" s="6"/>
      <c r="X18" s="5" t="s">
        <v>1537</v>
      </c>
      <c r="Y18" s="8"/>
      <c r="Z18" s="8"/>
      <c r="AA18" s="5" t="s">
        <v>495</v>
      </c>
      <c r="AB18" s="8"/>
    </row>
    <row r="19" spans="1:28" ht="11" customHeight="1" x14ac:dyDescent="0.35">
      <c r="A19" s="36"/>
      <c r="B19" s="37" t="s">
        <v>3929</v>
      </c>
      <c r="C19" s="36"/>
      <c r="D19" s="36"/>
      <c r="E19" s="36"/>
      <c r="F19" s="4" t="s">
        <v>576</v>
      </c>
      <c r="G19" s="6"/>
      <c r="H19" s="6"/>
      <c r="I19" s="6"/>
      <c r="J19" s="6"/>
      <c r="K19" s="6"/>
      <c r="L19" s="6"/>
      <c r="M19" s="6"/>
      <c r="N19" s="6"/>
      <c r="O19" s="6"/>
      <c r="P19" s="6"/>
      <c r="Q19" s="6"/>
      <c r="R19" s="6"/>
      <c r="S19" s="6"/>
      <c r="T19" s="6"/>
      <c r="U19" s="6"/>
      <c r="V19" s="6"/>
      <c r="W19" s="6"/>
      <c r="X19" s="5" t="s">
        <v>1483</v>
      </c>
      <c r="Y19" s="8"/>
      <c r="Z19" s="8"/>
      <c r="AA19" s="5" t="s">
        <v>495</v>
      </c>
      <c r="AB19" s="8"/>
    </row>
    <row r="20" spans="1:28" ht="11" customHeight="1" x14ac:dyDescent="0.35">
      <c r="A20" s="36"/>
      <c r="B20" s="37" t="s">
        <v>3511</v>
      </c>
      <c r="C20" s="36"/>
      <c r="D20" s="36"/>
      <c r="E20" s="36"/>
      <c r="F20" s="4" t="s">
        <v>1417</v>
      </c>
      <c r="G20" s="6"/>
      <c r="H20" s="6"/>
      <c r="I20" s="6"/>
      <c r="J20" s="6"/>
      <c r="K20" s="6"/>
      <c r="L20" s="6"/>
      <c r="M20" s="6"/>
      <c r="N20" s="6"/>
      <c r="O20" s="6"/>
      <c r="P20" s="6"/>
      <c r="Q20" s="6"/>
      <c r="R20" s="6"/>
      <c r="S20" s="6"/>
      <c r="T20" s="6"/>
      <c r="U20" s="6"/>
      <c r="V20" s="6"/>
      <c r="W20" s="6"/>
      <c r="X20" s="5" t="s">
        <v>3533</v>
      </c>
      <c r="Y20" s="8"/>
      <c r="Z20" s="8"/>
      <c r="AA20" s="5" t="s">
        <v>495</v>
      </c>
      <c r="AB20" s="8"/>
    </row>
    <row r="21" spans="1:28" ht="11" customHeight="1" x14ac:dyDescent="0.35">
      <c r="A21" s="7" t="s">
        <v>3938</v>
      </c>
      <c r="B21" s="37" t="s">
        <v>9333</v>
      </c>
      <c r="C21" s="36"/>
      <c r="D21" s="36"/>
      <c r="E21" s="36"/>
      <c r="F21" s="4" t="s">
        <v>9334</v>
      </c>
      <c r="G21" s="6"/>
      <c r="H21" s="6"/>
      <c r="I21" s="6"/>
      <c r="J21" s="6"/>
      <c r="K21" s="6"/>
      <c r="L21" s="6"/>
      <c r="M21" s="6"/>
      <c r="N21" s="6"/>
      <c r="O21" s="6"/>
      <c r="P21" s="6"/>
      <c r="Q21" s="6"/>
      <c r="R21" s="6"/>
      <c r="S21" s="6"/>
      <c r="T21" s="6"/>
      <c r="U21" s="6"/>
      <c r="V21" s="6"/>
      <c r="W21" s="6"/>
      <c r="X21" s="5" t="s">
        <v>9335</v>
      </c>
      <c r="Y21" s="5" t="s">
        <v>488</v>
      </c>
      <c r="Z21" s="5" t="s">
        <v>9336</v>
      </c>
      <c r="AA21" s="5" t="s">
        <v>495</v>
      </c>
      <c r="AB21" s="8"/>
    </row>
    <row r="22" spans="1:28" ht="11" customHeight="1" x14ac:dyDescent="0.35">
      <c r="F22" s="5" t="s">
        <v>492</v>
      </c>
      <c r="G22" s="5" t="s">
        <v>1874</v>
      </c>
      <c r="H22" s="5" t="s">
        <v>1875</v>
      </c>
      <c r="I22" s="5" t="s">
        <v>1876</v>
      </c>
      <c r="J22" s="5" t="s">
        <v>1877</v>
      </c>
      <c r="K22" s="5" t="s">
        <v>1878</v>
      </c>
      <c r="L22" s="5" t="s">
        <v>1879</v>
      </c>
      <c r="M22" s="5" t="s">
        <v>1880</v>
      </c>
      <c r="N22" s="5" t="s">
        <v>1881</v>
      </c>
      <c r="O22" s="5" t="s">
        <v>1882</v>
      </c>
      <c r="P22" s="5" t="s">
        <v>1883</v>
      </c>
      <c r="Q22" s="5" t="s">
        <v>1884</v>
      </c>
      <c r="R22" s="5" t="s">
        <v>1885</v>
      </c>
      <c r="S22" s="5" t="s">
        <v>1732</v>
      </c>
      <c r="T22" s="5" t="s">
        <v>1733</v>
      </c>
      <c r="U22" s="5" t="s">
        <v>1734</v>
      </c>
      <c r="V22" s="5" t="s">
        <v>1735</v>
      </c>
      <c r="W22" s="5" t="s">
        <v>1529</v>
      </c>
    </row>
  </sheetData>
  <mergeCells count="28">
    <mergeCell ref="AB4:AB5"/>
    <mergeCell ref="G3:R3"/>
    <mergeCell ref="D11:D12"/>
    <mergeCell ref="A18:A20"/>
    <mergeCell ref="B21:E21"/>
    <mergeCell ref="Y4:Y5"/>
    <mergeCell ref="C11:C14"/>
    <mergeCell ref="W3:W4"/>
    <mergeCell ref="X4:X5"/>
    <mergeCell ref="AA4:AA5"/>
    <mergeCell ref="A8:A17"/>
    <mergeCell ref="Z4:Z5"/>
    <mergeCell ref="A6:E6"/>
    <mergeCell ref="D8:E8"/>
    <mergeCell ref="S3:V3"/>
    <mergeCell ref="B20:E20"/>
    <mergeCell ref="B19:E19"/>
    <mergeCell ref="B15:E15"/>
    <mergeCell ref="B18:E18"/>
    <mergeCell ref="B16:E16"/>
    <mergeCell ref="B17:E17"/>
    <mergeCell ref="C8:C10"/>
    <mergeCell ref="D10:E10"/>
    <mergeCell ref="B8:B14"/>
    <mergeCell ref="D13:E13"/>
    <mergeCell ref="A7:E7"/>
    <mergeCell ref="D9:E9"/>
    <mergeCell ref="D14:E14"/>
  </mergeCells>
  <dataValidations count="1">
    <dataValidation type="custom" allowBlank="1" showErrorMessage="1" errorTitle="Error" error="Data is of incorrect type!" sqref="G6:W21" xr:uid="{00000000-0002-0000-CE01-000000000000}">
      <formula1>ISNUMBER(G6)</formula1>
    </dataValidation>
  </dataValidations>
  <hyperlinks>
    <hyperlink ref="A1" location="'Table of Contents'!A1" display="SE.17.01.17.01 - Non-Life Technical Provisions" xr:uid="{00000000-0004-0000-CE01-000000000000}"/>
  </hyperlinks>
  <pageMargins left="0.7" right="0.7" top="0.75" bottom="0.75" header="0.3" footer="0.3"/>
  <pageSetup firstPageNumber="0" orientation="portrait"/>
  <drawing r:id="rId1"/>
  <legacyDrawing r:id="rId2"/>
</worksheet>
</file>

<file path=xl/worksheets/sheet46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CF01-000000000000}">
  <sheetPr codeName="Sheet464">
    <pageSetUpPr autoPageBreaks="0"/>
  </sheetPr>
  <dimension ref="A1:E9"/>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9338</v>
      </c>
    </row>
    <row r="3" spans="1:5" ht="11" customHeight="1" x14ac:dyDescent="0.35">
      <c r="D3" s="3" t="s">
        <v>514</v>
      </c>
      <c r="E3" s="33" t="s">
        <v>14</v>
      </c>
    </row>
    <row r="4" spans="1:5" ht="11" customHeight="1" x14ac:dyDescent="0.35">
      <c r="D4" s="4" t="s">
        <v>515</v>
      </c>
      <c r="E4" s="34"/>
    </row>
    <row r="5" spans="1:5" ht="11" customHeight="1" x14ac:dyDescent="0.35">
      <c r="A5" s="37" t="s">
        <v>516</v>
      </c>
      <c r="B5" s="7" t="s">
        <v>9339</v>
      </c>
      <c r="C5" s="4" t="s">
        <v>518</v>
      </c>
      <c r="D5" s="6"/>
      <c r="E5" s="5" t="s">
        <v>657</v>
      </c>
    </row>
    <row r="6" spans="1:5" ht="11" customHeight="1" x14ac:dyDescent="0.35">
      <c r="A6" s="36"/>
      <c r="B6" s="7" t="s">
        <v>9340</v>
      </c>
      <c r="C6" s="4" t="s">
        <v>520</v>
      </c>
      <c r="D6" s="6"/>
      <c r="E6" s="5" t="s">
        <v>9344</v>
      </c>
    </row>
    <row r="7" spans="1:5" ht="11" customHeight="1" x14ac:dyDescent="0.35">
      <c r="A7" s="36"/>
      <c r="B7" s="7" t="s">
        <v>9341</v>
      </c>
      <c r="C7" s="4" t="s">
        <v>522</v>
      </c>
      <c r="D7" s="6"/>
      <c r="E7" s="5" t="s">
        <v>9345</v>
      </c>
    </row>
    <row r="8" spans="1:5" ht="11" customHeight="1" x14ac:dyDescent="0.35">
      <c r="A8" s="36"/>
      <c r="B8" s="7" t="s">
        <v>9342</v>
      </c>
      <c r="C8" s="4" t="s">
        <v>524</v>
      </c>
      <c r="D8" s="6"/>
      <c r="E8" s="5" t="s">
        <v>9346</v>
      </c>
    </row>
    <row r="9" spans="1:5" ht="11" customHeight="1" x14ac:dyDescent="0.35">
      <c r="A9" s="36"/>
      <c r="B9" s="7" t="s">
        <v>9343</v>
      </c>
      <c r="C9" s="9" t="s">
        <v>885</v>
      </c>
      <c r="D9" s="6"/>
      <c r="E9" s="5" t="s">
        <v>9347</v>
      </c>
    </row>
  </sheetData>
  <mergeCells count="2">
    <mergeCell ref="A5:A9"/>
    <mergeCell ref="E3:E4"/>
  </mergeCells>
  <hyperlinks>
    <hyperlink ref="A1" location="'Table of Contents'!A1" display="SPV.01.01.20.01 - Content of the submission" xr:uid="{00000000-0004-0000-C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CF01-000000000000}">
          <x14:formula1>
            <xm:f>Enumerations!$A$1503:$A$1503</xm:f>
          </x14:formula1>
          <xm:sqref>D5</xm:sqref>
        </x14:dataValidation>
        <x14:dataValidation type="list" allowBlank="1" showErrorMessage="1" errorTitle="Error" error="Data is of incorrect type!" xr:uid="{00000000-0002-0000-CF01-000001000000}">
          <x14:formula1>
            <xm:f>Enumerations!$A$1504:$B$1504</xm:f>
          </x14:formula1>
          <xm:sqref>D6</xm:sqref>
        </x14:dataValidation>
        <x14:dataValidation type="list" allowBlank="1" showErrorMessage="1" errorTitle="Error" error="Data is of incorrect type!" xr:uid="{00000000-0002-0000-CF01-000002000000}">
          <x14:formula1>
            <xm:f>Enumerations!$A$1505:$C$1505</xm:f>
          </x14:formula1>
          <xm:sqref>D7</xm:sqref>
        </x14:dataValidation>
        <x14:dataValidation type="list" allowBlank="1" showErrorMessage="1" errorTitle="Error" error="Data is of incorrect type!" xr:uid="{00000000-0002-0000-CF01-000003000000}">
          <x14:formula1>
            <xm:f>Enumerations!$A$1506:$B$1506</xm:f>
          </x14:formula1>
          <xm:sqref>D8</xm:sqref>
        </x14:dataValidation>
        <x14:dataValidation type="list" allowBlank="1" showErrorMessage="1" errorTitle="Error" error="Data is of incorrect type!" xr:uid="{00000000-0002-0000-CF01-000004000000}">
          <x14:formula1>
            <xm:f>Enumerations!$A$1507:$B$1507</xm:f>
          </x14:formula1>
          <xm:sqref>D9</xm:sqref>
        </x14:dataValidation>
      </x14:dataValidations>
    </ext>
  </extLst>
</worksheet>
</file>

<file path=xl/worksheets/sheet46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001-000000000000}">
  <sheetPr codeName="Sheet465">
    <pageSetUpPr autoPageBreaks="0"/>
  </sheetPr>
  <dimension ref="A1:D15"/>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9348</v>
      </c>
    </row>
    <row r="3" spans="1:4" ht="11" customHeight="1" x14ac:dyDescent="0.35">
      <c r="C3" s="3" t="s">
        <v>948</v>
      </c>
      <c r="D3" s="33" t="s">
        <v>14</v>
      </c>
    </row>
    <row r="4" spans="1:4" ht="11" customHeight="1" x14ac:dyDescent="0.35">
      <c r="C4" s="4" t="s">
        <v>515</v>
      </c>
      <c r="D4" s="34"/>
    </row>
    <row r="5" spans="1:4" ht="11" customHeight="1" x14ac:dyDescent="0.35">
      <c r="A5" s="7" t="s">
        <v>9349</v>
      </c>
      <c r="B5" s="4" t="s">
        <v>518</v>
      </c>
      <c r="C5" s="6"/>
      <c r="D5" s="5" t="s">
        <v>8669</v>
      </c>
    </row>
    <row r="6" spans="1:4" ht="11" customHeight="1" x14ac:dyDescent="0.35">
      <c r="A6" s="7" t="s">
        <v>9350</v>
      </c>
      <c r="B6" s="4" t="s">
        <v>520</v>
      </c>
      <c r="C6" s="6"/>
      <c r="D6" s="5" t="s">
        <v>9356</v>
      </c>
    </row>
    <row r="7" spans="1:4" ht="11" customHeight="1" x14ac:dyDescent="0.35">
      <c r="A7" s="7" t="s">
        <v>9351</v>
      </c>
      <c r="B7" s="4" t="s">
        <v>524</v>
      </c>
      <c r="C7" s="6"/>
      <c r="D7" s="5" t="s">
        <v>8671</v>
      </c>
    </row>
    <row r="8" spans="1:4" ht="11" customHeight="1" x14ac:dyDescent="0.35">
      <c r="A8" s="7" t="s">
        <v>9352</v>
      </c>
      <c r="B8" s="4" t="s">
        <v>885</v>
      </c>
      <c r="C8" s="6"/>
      <c r="D8" s="5" t="s">
        <v>1004</v>
      </c>
    </row>
    <row r="9" spans="1:4" ht="11" customHeight="1" x14ac:dyDescent="0.35">
      <c r="A9" s="7" t="s">
        <v>9353</v>
      </c>
      <c r="B9" s="4" t="s">
        <v>526</v>
      </c>
      <c r="C9" s="6"/>
      <c r="D9" s="5" t="s">
        <v>1006</v>
      </c>
    </row>
    <row r="10" spans="1:4" ht="11" customHeight="1" x14ac:dyDescent="0.35">
      <c r="A10" s="7" t="s">
        <v>962</v>
      </c>
      <c r="B10" s="4" t="s">
        <v>954</v>
      </c>
      <c r="C10" s="6"/>
      <c r="D10" s="5" t="s">
        <v>1008</v>
      </c>
    </row>
    <row r="11" spans="1:4" ht="11" customHeight="1" x14ac:dyDescent="0.35">
      <c r="A11" s="7" t="s">
        <v>9354</v>
      </c>
      <c r="B11" s="4" t="s">
        <v>956</v>
      </c>
      <c r="C11" s="6"/>
      <c r="D11" s="5" t="s">
        <v>9357</v>
      </c>
    </row>
    <row r="12" spans="1:4" ht="11" customHeight="1" x14ac:dyDescent="0.35">
      <c r="A12" s="7" t="s">
        <v>9355</v>
      </c>
      <c r="B12" s="4" t="s">
        <v>960</v>
      </c>
      <c r="C12" s="6"/>
      <c r="D12" s="5" t="s">
        <v>9358</v>
      </c>
    </row>
    <row r="13" spans="1:4" ht="11" customHeight="1" x14ac:dyDescent="0.35">
      <c r="A13" s="7" t="s">
        <v>994</v>
      </c>
      <c r="B13" s="4" t="s">
        <v>656</v>
      </c>
      <c r="C13" s="6"/>
      <c r="D13" s="5" t="s">
        <v>1028</v>
      </c>
    </row>
    <row r="14" spans="1:4" ht="11" customHeight="1" x14ac:dyDescent="0.35">
      <c r="A14" s="7" t="s">
        <v>995</v>
      </c>
      <c r="B14" s="4" t="s">
        <v>996</v>
      </c>
      <c r="C14" s="6"/>
      <c r="D14" s="5" t="s">
        <v>1029</v>
      </c>
    </row>
    <row r="15" spans="1:4" ht="11" customHeight="1" x14ac:dyDescent="0.35">
      <c r="A15" s="7" t="s">
        <v>997</v>
      </c>
      <c r="B15" s="9" t="s">
        <v>998</v>
      </c>
      <c r="C15" s="6"/>
      <c r="D15" s="5" t="s">
        <v>1030</v>
      </c>
    </row>
  </sheetData>
  <mergeCells count="1">
    <mergeCell ref="D3:D4"/>
  </mergeCells>
  <dataValidations count="2">
    <dataValidation type="custom" allowBlank="1" showErrorMessage="1" errorTitle="Error" error="Data is of incorrect type!" sqref="C8:C9" xr:uid="{00000000-0002-0000-D001-000001000000}">
      <formula1>ISNUMBER(DATEVALUE(TEXT(C8, "dd/mm/yyyy")))</formula1>
    </dataValidation>
    <dataValidation type="custom" allowBlank="1" showErrorMessage="1" errorTitle="Error" error="Data is of incorrect type!" sqref="C11" xr:uid="{00000000-0002-0000-D001-000004000000}">
      <formula1>MOD(C11,1)=0</formula1>
    </dataValidation>
  </dataValidations>
  <hyperlinks>
    <hyperlink ref="A1" location="'Table of Contents'!A1" display="SPV.01.02.20.01 - Basic information - General" xr:uid="{00000000-0004-0000-D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D001-000000000000}">
          <x14:formula1>
            <xm:f>Enumerations!$A$1508:$IV$1508</xm:f>
          </x14:formula1>
          <xm:sqref>C7</xm:sqref>
        </x14:dataValidation>
        <x14:dataValidation type="list" allowBlank="1" showErrorMessage="1" errorTitle="Error" error="Data is of incorrect type!" xr:uid="{00000000-0002-0000-D001-000003000000}">
          <x14:formula1>
            <xm:f>Enumerations!$A$1509:$GL$1509</xm:f>
          </x14:formula1>
          <xm:sqref>C10</xm:sqref>
        </x14:dataValidation>
        <x14:dataValidation type="list" allowBlank="1" showErrorMessage="1" errorTitle="Error" error="Data is of incorrect type!" xr:uid="{00000000-0002-0000-D001-000005000000}">
          <x14:formula1>
            <xm:f>Enumerations!$A$1510:$B$1510</xm:f>
          </x14:formula1>
          <xm:sqref>C12</xm:sqref>
        </x14:dataValidation>
      </x14:dataValidations>
    </ext>
  </extLst>
</worksheet>
</file>

<file path=xl/worksheets/sheet46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101-000000000000}">
  <sheetPr codeName="Sheet466">
    <pageSetUpPr autoPageBreaks="0"/>
  </sheetPr>
  <dimension ref="A1:E22"/>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9361</v>
      </c>
    </row>
    <row r="3" spans="1:5" ht="11" customHeight="1" x14ac:dyDescent="0.35">
      <c r="D3" s="3" t="s">
        <v>1380</v>
      </c>
      <c r="E3" s="33" t="s">
        <v>14</v>
      </c>
    </row>
    <row r="4" spans="1:5" ht="11" customHeight="1" x14ac:dyDescent="0.35">
      <c r="D4" s="4" t="s">
        <v>515</v>
      </c>
      <c r="E4" s="34"/>
    </row>
    <row r="5" spans="1:5" ht="11" customHeight="1" x14ac:dyDescent="0.35">
      <c r="A5" s="37" t="s">
        <v>1382</v>
      </c>
      <c r="B5" s="7" t="s">
        <v>9362</v>
      </c>
      <c r="C5" s="4" t="s">
        <v>518</v>
      </c>
      <c r="D5" s="6"/>
      <c r="E5" s="5" t="s">
        <v>9377</v>
      </c>
    </row>
    <row r="6" spans="1:5" ht="11" customHeight="1" x14ac:dyDescent="0.35">
      <c r="A6" s="36"/>
      <c r="B6" s="7" t="s">
        <v>9363</v>
      </c>
      <c r="C6" s="4" t="s">
        <v>520</v>
      </c>
      <c r="D6" s="6"/>
      <c r="E6" s="5" t="s">
        <v>9378</v>
      </c>
    </row>
    <row r="7" spans="1:5" ht="11" customHeight="1" x14ac:dyDescent="0.35">
      <c r="A7" s="36"/>
      <c r="B7" s="7" t="s">
        <v>9364</v>
      </c>
      <c r="C7" s="4" t="s">
        <v>522</v>
      </c>
      <c r="D7" s="6"/>
      <c r="E7" s="5" t="s">
        <v>9379</v>
      </c>
    </row>
    <row r="8" spans="1:5" ht="11" customHeight="1" x14ac:dyDescent="0.35">
      <c r="A8" s="36"/>
      <c r="B8" s="7" t="s">
        <v>9365</v>
      </c>
      <c r="C8" s="4" t="s">
        <v>524</v>
      </c>
      <c r="D8" s="6"/>
      <c r="E8" s="5" t="s">
        <v>9380</v>
      </c>
    </row>
    <row r="9" spans="1:5" ht="11" customHeight="1" x14ac:dyDescent="0.35">
      <c r="A9" s="36"/>
      <c r="B9" s="7" t="s">
        <v>9366</v>
      </c>
      <c r="C9" s="4" t="s">
        <v>885</v>
      </c>
      <c r="D9" s="6"/>
      <c r="E9" s="5" t="s">
        <v>9381</v>
      </c>
    </row>
    <row r="10" spans="1:5" ht="11" customHeight="1" x14ac:dyDescent="0.35">
      <c r="A10" s="36"/>
      <c r="B10" s="7" t="s">
        <v>9367</v>
      </c>
      <c r="C10" s="4" t="s">
        <v>526</v>
      </c>
      <c r="D10" s="6"/>
      <c r="E10" s="5" t="s">
        <v>9382</v>
      </c>
    </row>
    <row r="11" spans="1:5" ht="11" customHeight="1" x14ac:dyDescent="0.35">
      <c r="A11" s="36"/>
      <c r="B11" s="7" t="s">
        <v>9368</v>
      </c>
      <c r="C11" s="4" t="s">
        <v>954</v>
      </c>
      <c r="D11" s="6"/>
      <c r="E11" s="5" t="s">
        <v>9383</v>
      </c>
    </row>
    <row r="12" spans="1:5" ht="11" customHeight="1" x14ac:dyDescent="0.35">
      <c r="A12" s="36"/>
      <c r="B12" s="7" t="s">
        <v>9369</v>
      </c>
      <c r="C12" s="4" t="s">
        <v>956</v>
      </c>
      <c r="D12" s="6"/>
      <c r="E12" s="5" t="s">
        <v>9384</v>
      </c>
    </row>
    <row r="13" spans="1:5" ht="11" customHeight="1" x14ac:dyDescent="0.35">
      <c r="A13" s="36"/>
      <c r="B13" s="7" t="s">
        <v>9370</v>
      </c>
      <c r="C13" s="4" t="s">
        <v>960</v>
      </c>
      <c r="D13" s="6"/>
      <c r="E13" s="5" t="s">
        <v>9385</v>
      </c>
    </row>
    <row r="14" spans="1:5" ht="11" customHeight="1" x14ac:dyDescent="0.35">
      <c r="A14" s="36"/>
      <c r="B14" s="7" t="s">
        <v>1428</v>
      </c>
      <c r="C14" s="4" t="s">
        <v>528</v>
      </c>
      <c r="D14" s="6"/>
      <c r="E14" s="5" t="s">
        <v>1491</v>
      </c>
    </row>
    <row r="15" spans="1:5" ht="11" customHeight="1" x14ac:dyDescent="0.35">
      <c r="A15" s="37" t="s">
        <v>1429</v>
      </c>
      <c r="B15" s="7" t="s">
        <v>9371</v>
      </c>
      <c r="C15" s="4" t="s">
        <v>536</v>
      </c>
      <c r="D15" s="6"/>
      <c r="E15" s="5" t="s">
        <v>9386</v>
      </c>
    </row>
    <row r="16" spans="1:5" ht="11" customHeight="1" x14ac:dyDescent="0.35">
      <c r="A16" s="36"/>
      <c r="B16" s="7" t="s">
        <v>9372</v>
      </c>
      <c r="C16" s="4" t="s">
        <v>794</v>
      </c>
      <c r="D16" s="6"/>
      <c r="E16" s="5" t="s">
        <v>9387</v>
      </c>
    </row>
    <row r="17" spans="1:5" ht="11" customHeight="1" x14ac:dyDescent="0.35">
      <c r="A17" s="36"/>
      <c r="B17" s="7" t="s">
        <v>9367</v>
      </c>
      <c r="C17" s="4" t="s">
        <v>965</v>
      </c>
      <c r="D17" s="6"/>
      <c r="E17" s="5" t="s">
        <v>1498</v>
      </c>
    </row>
    <row r="18" spans="1:5" ht="11" customHeight="1" x14ac:dyDescent="0.35">
      <c r="A18" s="36"/>
      <c r="B18" s="7" t="s">
        <v>9373</v>
      </c>
      <c r="C18" s="4" t="s">
        <v>538</v>
      </c>
      <c r="D18" s="6"/>
      <c r="E18" s="5" t="s">
        <v>9388</v>
      </c>
    </row>
    <row r="19" spans="1:5" ht="11" customHeight="1" x14ac:dyDescent="0.35">
      <c r="A19" s="36"/>
      <c r="B19" s="7" t="s">
        <v>9374</v>
      </c>
      <c r="C19" s="4" t="s">
        <v>540</v>
      </c>
      <c r="D19" s="6"/>
      <c r="E19" s="5" t="s">
        <v>9389</v>
      </c>
    </row>
    <row r="20" spans="1:5" ht="11" customHeight="1" x14ac:dyDescent="0.35">
      <c r="A20" s="36"/>
      <c r="B20" s="7" t="s">
        <v>9375</v>
      </c>
      <c r="C20" s="4" t="s">
        <v>544</v>
      </c>
      <c r="D20" s="6"/>
      <c r="E20" s="5" t="s">
        <v>1508</v>
      </c>
    </row>
    <row r="21" spans="1:5" ht="11" customHeight="1" x14ac:dyDescent="0.35">
      <c r="A21" s="7" t="s">
        <v>9088</v>
      </c>
      <c r="B21" s="7" t="s">
        <v>9376</v>
      </c>
      <c r="C21" s="4" t="s">
        <v>970</v>
      </c>
      <c r="D21" s="6"/>
      <c r="E21" s="5" t="s">
        <v>9390</v>
      </c>
    </row>
    <row r="22" spans="1:5" ht="11" customHeight="1" x14ac:dyDescent="0.35">
      <c r="C22" s="5" t="s">
        <v>493</v>
      </c>
      <c r="D22" s="5" t="s">
        <v>495</v>
      </c>
    </row>
  </sheetData>
  <mergeCells count="3">
    <mergeCell ref="A15:A20"/>
    <mergeCell ref="A5:A14"/>
    <mergeCell ref="E3:E4"/>
  </mergeCells>
  <dataValidations count="1">
    <dataValidation type="custom" allowBlank="1" showErrorMessage="1" errorTitle="Error" error="Data is of incorrect type!" sqref="D5:D21" xr:uid="{00000000-0002-0000-D101-000000000000}">
      <formula1>ISNUMBER(D5)</formula1>
    </dataValidation>
  </dataValidations>
  <hyperlinks>
    <hyperlink ref="A1" location="'Table of Contents'!A1" display="SPV.02.01.20.01 - Balance sheet" xr:uid="{00000000-0004-0000-D101-000000000000}"/>
  </hyperlinks>
  <pageMargins left="0.7" right="0.7" top="0.75" bottom="0.75" header="0.3" footer="0.3"/>
  <pageSetup firstPageNumber="0" orientation="portrait"/>
  <drawing r:id="rId1"/>
  <legacyDrawing r:id="rId2"/>
</worksheet>
</file>

<file path=xl/worksheets/sheet46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201-000000000000}">
  <sheetPr codeName="Sheet467">
    <pageSetUpPr autoPageBreaks="0"/>
  </sheetPr>
  <dimension ref="A1:C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3" width="15" customWidth="1"/>
  </cols>
  <sheetData>
    <row r="1" spans="1:3" ht="11" customHeight="1" x14ac:dyDescent="0.35">
      <c r="A1" s="1" t="s">
        <v>9391</v>
      </c>
      <c r="C1" s="31" t="s">
        <v>20</v>
      </c>
    </row>
    <row r="2" spans="1:3" x14ac:dyDescent="0.35">
      <c r="C2" s="32"/>
    </row>
    <row r="3" spans="1:3" ht="10" customHeight="1" x14ac:dyDescent="0.35">
      <c r="A3" s="3" t="s">
        <v>2</v>
      </c>
      <c r="B3" s="2"/>
    </row>
    <row r="5" spans="1:3" ht="11" customHeight="1" x14ac:dyDescent="0.35">
      <c r="B5" s="3" t="s">
        <v>3989</v>
      </c>
    </row>
    <row r="6" spans="1:3" ht="15" customHeight="1" x14ac:dyDescent="0.35">
      <c r="A6" s="3" t="s">
        <v>9392</v>
      </c>
      <c r="B6" s="4" t="s">
        <v>515</v>
      </c>
    </row>
    <row r="7" spans="1:3" ht="15" customHeight="1" x14ac:dyDescent="0.35">
      <c r="A7" s="2"/>
      <c r="B7" s="6"/>
    </row>
    <row r="8" spans="1:3" ht="11" customHeight="1" x14ac:dyDescent="0.35">
      <c r="A8" s="5" t="s">
        <v>14</v>
      </c>
      <c r="B8" s="5" t="s">
        <v>9384</v>
      </c>
    </row>
  </sheetData>
  <mergeCells count="1">
    <mergeCell ref="C1:C2"/>
  </mergeCells>
  <dataValidations count="1">
    <dataValidation type="custom" allowBlank="1" showErrorMessage="1" errorTitle="Error" error="Data is of incorrect type!" sqref="B7" xr:uid="{00000000-0002-0000-D201-000001000000}">
      <formula1>ISNUMBER(B7)</formula1>
    </dataValidation>
  </dataValidations>
  <hyperlinks>
    <hyperlink ref="A1" location="'Table of Contents'!A1" display="SPV.02.01.20.02 - Description of items" xr:uid="{00000000-0004-0000-D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201-000000000000}">
          <x14:formula1>
            <xm:f>Enumerations!$A$1511:$A$1511</xm:f>
          </x14:formula1>
          <xm:sqref>B3</xm:sqref>
        </x14:dataValidation>
      </x14:dataValidations>
    </ext>
  </extLst>
</worksheet>
</file>

<file path=xl/worksheets/sheet46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301-000000000000}">
  <sheetPr codeName="Sheet468">
    <pageSetUpPr autoPageBreaks="0"/>
  </sheetPr>
  <dimension ref="A1:C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3" width="15" customWidth="1"/>
  </cols>
  <sheetData>
    <row r="1" spans="1:3" ht="11" customHeight="1" x14ac:dyDescent="0.35">
      <c r="A1" s="1" t="s">
        <v>9393</v>
      </c>
      <c r="C1" s="31" t="s">
        <v>20</v>
      </c>
    </row>
    <row r="2" spans="1:3" x14ac:dyDescent="0.35">
      <c r="C2" s="32"/>
    </row>
    <row r="3" spans="1:3" ht="10" customHeight="1" x14ac:dyDescent="0.35">
      <c r="A3" s="3" t="s">
        <v>2</v>
      </c>
      <c r="B3" s="2"/>
    </row>
    <row r="5" spans="1:3" ht="11" customHeight="1" x14ac:dyDescent="0.35">
      <c r="B5" s="3" t="s">
        <v>3989</v>
      </c>
    </row>
    <row r="6" spans="1:3" ht="15" customHeight="1" x14ac:dyDescent="0.35">
      <c r="A6" s="3" t="s">
        <v>9394</v>
      </c>
      <c r="B6" s="4" t="s">
        <v>515</v>
      </c>
    </row>
    <row r="7" spans="1:3" ht="15" customHeight="1" x14ac:dyDescent="0.35">
      <c r="A7" s="2"/>
      <c r="B7" s="6"/>
    </row>
    <row r="8" spans="1:3" ht="11" customHeight="1" x14ac:dyDescent="0.35">
      <c r="A8" s="5" t="s">
        <v>14</v>
      </c>
      <c r="B8" s="5" t="s">
        <v>9388</v>
      </c>
    </row>
  </sheetData>
  <mergeCells count="1">
    <mergeCell ref="C1:C2"/>
  </mergeCells>
  <dataValidations count="1">
    <dataValidation type="custom" allowBlank="1" showErrorMessage="1" errorTitle="Error" error="Data is of incorrect type!" sqref="B7" xr:uid="{00000000-0002-0000-D301-000001000000}">
      <formula1>ISNUMBER(B7)</formula1>
    </dataValidation>
  </dataValidations>
  <hyperlinks>
    <hyperlink ref="A1" location="'Table of Contents'!A1" display="SPV.02.01.20.03 - Description of items" xr:uid="{00000000-0004-0000-D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301-000000000000}">
          <x14:formula1>
            <xm:f>Enumerations!$A$1512:$A$1512</xm:f>
          </x14:formula1>
          <xm:sqref>B3</xm:sqref>
        </x14:dataValidation>
      </x14:dataValidations>
    </ext>
  </extLst>
</worksheet>
</file>

<file path=xl/worksheets/sheet46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401-000000000000}">
  <sheetPr codeName="Sheet469">
    <pageSetUpPr autoPageBreaks="0"/>
  </sheetPr>
  <dimension ref="A1:C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3" width="15" customWidth="1"/>
  </cols>
  <sheetData>
    <row r="1" spans="1:3" ht="11" customHeight="1" x14ac:dyDescent="0.35">
      <c r="A1" s="1" t="s">
        <v>9395</v>
      </c>
      <c r="C1" s="31" t="s">
        <v>20</v>
      </c>
    </row>
    <row r="2" spans="1:3" x14ac:dyDescent="0.35">
      <c r="C2" s="32"/>
    </row>
    <row r="3" spans="1:3" ht="10" customHeight="1" x14ac:dyDescent="0.35">
      <c r="A3" s="3" t="s">
        <v>2</v>
      </c>
      <c r="B3" s="2"/>
    </row>
    <row r="5" spans="1:3" ht="11" customHeight="1" x14ac:dyDescent="0.35">
      <c r="B5" s="3" t="s">
        <v>3989</v>
      </c>
    </row>
    <row r="6" spans="1:3" ht="15" customHeight="1" x14ac:dyDescent="0.35">
      <c r="A6" s="3" t="s">
        <v>9396</v>
      </c>
      <c r="B6" s="4" t="s">
        <v>515</v>
      </c>
    </row>
    <row r="7" spans="1:3" ht="15" customHeight="1" x14ac:dyDescent="0.35">
      <c r="A7" s="2"/>
      <c r="B7" s="6"/>
    </row>
    <row r="8" spans="1:3" ht="11" customHeight="1" x14ac:dyDescent="0.35">
      <c r="A8" s="5" t="s">
        <v>14</v>
      </c>
      <c r="B8" s="5" t="s">
        <v>9390</v>
      </c>
    </row>
  </sheetData>
  <mergeCells count="1">
    <mergeCell ref="C1:C2"/>
  </mergeCells>
  <dataValidations count="1">
    <dataValidation type="custom" allowBlank="1" showErrorMessage="1" errorTitle="Error" error="Data is of incorrect type!" sqref="B7" xr:uid="{00000000-0002-0000-D401-000001000000}">
      <formula1>ISNUMBER(B7)</formula1>
    </dataValidation>
  </dataValidations>
  <hyperlinks>
    <hyperlink ref="A1" location="'Table of Contents'!A1" display="SPV.02.01.20.04 - Description of items" xr:uid="{00000000-0004-0000-D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401-000000000000}">
          <x14:formula1>
            <xm:f>Enumerations!$A$1513:$A$1513</xm:f>
          </x14:formula1>
          <xm:sqref>B3</xm:sqref>
        </x14:dataValidation>
      </x14:dataValidations>
    </ext>
  </extLst>
</worksheet>
</file>

<file path=xl/worksheets/sheet47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501-000000000000}">
  <sheetPr codeName="Sheet470">
    <pageSetUpPr autoPageBreaks="0"/>
  </sheetPr>
  <dimension ref="A1:E10"/>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9397</v>
      </c>
    </row>
    <row r="3" spans="1:5" ht="11" customHeight="1" x14ac:dyDescent="0.35">
      <c r="D3" s="3" t="s">
        <v>9398</v>
      </c>
      <c r="E3" s="33" t="s">
        <v>14</v>
      </c>
    </row>
    <row r="4" spans="1:5" ht="11" customHeight="1" x14ac:dyDescent="0.35">
      <c r="D4" s="4" t="s">
        <v>515</v>
      </c>
      <c r="E4" s="34"/>
    </row>
    <row r="5" spans="1:5" ht="11" customHeight="1" x14ac:dyDescent="0.35">
      <c r="A5" s="37" t="s">
        <v>9399</v>
      </c>
      <c r="B5" s="7" t="s">
        <v>9400</v>
      </c>
      <c r="C5" s="4" t="s">
        <v>518</v>
      </c>
      <c r="D5" s="6"/>
      <c r="E5" s="5" t="s">
        <v>9404</v>
      </c>
    </row>
    <row r="6" spans="1:5" ht="11" customHeight="1" x14ac:dyDescent="0.35">
      <c r="A6" s="36"/>
      <c r="B6" s="7" t="s">
        <v>1604</v>
      </c>
      <c r="C6" s="4" t="s">
        <v>520</v>
      </c>
      <c r="D6" s="6"/>
      <c r="E6" s="5" t="s">
        <v>1628</v>
      </c>
    </row>
    <row r="7" spans="1:5" ht="11" customHeight="1" x14ac:dyDescent="0.35">
      <c r="A7" s="36"/>
      <c r="B7" s="7" t="s">
        <v>9401</v>
      </c>
      <c r="C7" s="4" t="s">
        <v>522</v>
      </c>
      <c r="D7" s="6"/>
      <c r="E7" s="5" t="s">
        <v>9405</v>
      </c>
    </row>
    <row r="8" spans="1:5" ht="11" customHeight="1" x14ac:dyDescent="0.35">
      <c r="A8" s="37" t="s">
        <v>9402</v>
      </c>
      <c r="B8" s="7" t="s">
        <v>1610</v>
      </c>
      <c r="C8" s="4" t="s">
        <v>524</v>
      </c>
      <c r="D8" s="6"/>
      <c r="E8" s="5" t="s">
        <v>1632</v>
      </c>
    </row>
    <row r="9" spans="1:5" ht="11" customHeight="1" x14ac:dyDescent="0.35">
      <c r="A9" s="36"/>
      <c r="B9" s="7" t="s">
        <v>9403</v>
      </c>
      <c r="C9" s="4" t="s">
        <v>885</v>
      </c>
      <c r="D9" s="6"/>
      <c r="E9" s="5" t="s">
        <v>9406</v>
      </c>
    </row>
    <row r="10" spans="1:5" ht="11" customHeight="1" x14ac:dyDescent="0.35">
      <c r="C10" s="5" t="s">
        <v>493</v>
      </c>
      <c r="D10" s="5" t="s">
        <v>1544</v>
      </c>
    </row>
  </sheetData>
  <mergeCells count="3">
    <mergeCell ref="A5:A7"/>
    <mergeCell ref="A8:A9"/>
    <mergeCell ref="E3:E4"/>
  </mergeCells>
  <dataValidations count="1">
    <dataValidation type="custom" allowBlank="1" showErrorMessage="1" errorTitle="Error" error="Data is of incorrect type!" sqref="D5:D9" xr:uid="{00000000-0002-0000-D501-000000000000}">
      <formula1>ISNUMBER(D5)</formula1>
    </dataValidation>
  </dataValidations>
  <hyperlinks>
    <hyperlink ref="A1" location="'Table of Contents'!A1" display="SPV.02.02.20.01 - Off-balance sheet items and obligations" xr:uid="{00000000-0004-0000-D501-000000000000}"/>
  </hyperlinks>
  <pageMargins left="0.7" right="0.7" top="0.75" bottom="0.75" header="0.3" footer="0.3"/>
  <pageSetup firstPageNumber="0" orientation="portrait"/>
  <drawing r:id="rId1"/>
  <legacyDrawing r:id="rId2"/>
</worksheet>
</file>

<file path=xl/worksheets/sheet47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601-000000000000}">
  <sheetPr codeName="Sheet471">
    <pageSetUpPr autoPageBreaks="0"/>
  </sheetPr>
  <dimension ref="A1:B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2" width="15" customWidth="1"/>
  </cols>
  <sheetData>
    <row r="1" spans="1:2" ht="12" customHeight="1" x14ac:dyDescent="0.35">
      <c r="A1" s="1" t="s">
        <v>9407</v>
      </c>
    </row>
    <row r="3" spans="1:2" ht="11" customHeight="1" x14ac:dyDescent="0.35">
      <c r="B3" s="3" t="s">
        <v>9398</v>
      </c>
    </row>
    <row r="4" spans="1:2" ht="15" customHeight="1" x14ac:dyDescent="0.35">
      <c r="A4" s="3" t="s">
        <v>9408</v>
      </c>
      <c r="B4" s="4" t="s">
        <v>515</v>
      </c>
    </row>
    <row r="5" spans="1:2" ht="15" customHeight="1" x14ac:dyDescent="0.35">
      <c r="A5" s="2"/>
      <c r="B5" s="6"/>
    </row>
    <row r="6" spans="1:2" ht="11" customHeight="1" x14ac:dyDescent="0.35">
      <c r="A6" s="5" t="s">
        <v>14</v>
      </c>
      <c r="B6" s="5" t="s">
        <v>9409</v>
      </c>
    </row>
  </sheetData>
  <dataValidations count="1">
    <dataValidation type="custom" allowBlank="1" showErrorMessage="1" errorTitle="Error" error="Data is of incorrect type!" sqref="B5" xr:uid="{00000000-0002-0000-D601-000000000000}">
      <formula1>ISNUMBER(B5)</formula1>
    </dataValidation>
  </dataValidations>
  <hyperlinks>
    <hyperlink ref="A1" location="'Table of Contents'!A1" display="SPV.02.02.20.02 - Off-balance sheet items. Description of items" xr:uid="{00000000-0004-0000-D601-000000000000}"/>
  </hyperlinks>
  <pageMargins left="0.7" right="0.7" top="0.75" bottom="0.75" header="0.3" footer="0.3"/>
  <pageSetup firstPageNumber="0" orientation="portrait"/>
  <drawing r:id="rId1"/>
  <legacyDrawing r:id="rId2"/>
</worksheet>
</file>

<file path=xl/worksheets/sheet47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701-000000000000}">
  <sheetPr codeName="Sheet472">
    <pageSetUpPr autoPageBreaks="0"/>
  </sheetPr>
  <dimension ref="A1:B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2" width="15" customWidth="1"/>
  </cols>
  <sheetData>
    <row r="1" spans="1:2" ht="12" customHeight="1" x14ac:dyDescent="0.35">
      <c r="A1" s="1" t="s">
        <v>9410</v>
      </c>
    </row>
    <row r="3" spans="1:2" ht="11" customHeight="1" x14ac:dyDescent="0.35">
      <c r="B3" s="3" t="s">
        <v>9398</v>
      </c>
    </row>
    <row r="4" spans="1:2" ht="15" customHeight="1" x14ac:dyDescent="0.35">
      <c r="A4" s="3" t="s">
        <v>9411</v>
      </c>
      <c r="B4" s="4" t="s">
        <v>515</v>
      </c>
    </row>
    <row r="5" spans="1:2" ht="15" customHeight="1" x14ac:dyDescent="0.35">
      <c r="A5" s="2"/>
      <c r="B5" s="6"/>
    </row>
    <row r="6" spans="1:2" ht="11" customHeight="1" x14ac:dyDescent="0.35">
      <c r="A6" s="5" t="s">
        <v>14</v>
      </c>
      <c r="B6" s="5" t="s">
        <v>9412</v>
      </c>
    </row>
  </sheetData>
  <dataValidations count="1">
    <dataValidation type="custom" allowBlank="1" showErrorMessage="1" errorTitle="Error" error="Data is of incorrect type!" sqref="B5" xr:uid="{00000000-0002-0000-D701-000000000000}">
      <formula1>ISNUMBER(B5)</formula1>
    </dataValidation>
  </dataValidations>
  <hyperlinks>
    <hyperlink ref="A1" location="'Table of Contents'!A1" display="SPV.02.02.20.03 - Off-balance sheet obligations. Description of items" xr:uid="{00000000-0004-0000-D701-000000000000}"/>
  </hyperlinks>
  <pageMargins left="0.7" right="0.7" top="0.75" bottom="0.75" header="0.3" footer="0.3"/>
  <pageSetup firstPageNumber="0" orientation="portrait"/>
  <drawing r:id="rId1"/>
  <legacyDrawing r:id="rId2"/>
</worksheet>
</file>

<file path=xl/worksheets/sheet47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801-000000000000}">
  <sheetPr codeName="Sheet473">
    <pageSetUpPr autoPageBreaks="0"/>
  </sheetPr>
  <dimension ref="A1:D9"/>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4" width="15" customWidth="1"/>
  </cols>
  <sheetData>
    <row r="1" spans="1:4" ht="11" customHeight="1" x14ac:dyDescent="0.35">
      <c r="A1" s="1" t="s">
        <v>9413</v>
      </c>
      <c r="C1" s="31" t="s">
        <v>20</v>
      </c>
    </row>
    <row r="2" spans="1:4" x14ac:dyDescent="0.35">
      <c r="C2" s="32"/>
    </row>
    <row r="3" spans="1:4" ht="10" customHeight="1" x14ac:dyDescent="0.35">
      <c r="A3" s="3" t="s">
        <v>2</v>
      </c>
      <c r="B3" s="2"/>
    </row>
    <row r="5" spans="1:4" ht="11" customHeight="1" x14ac:dyDescent="0.35">
      <c r="C5" s="3" t="s">
        <v>9414</v>
      </c>
      <c r="D5" s="15" t="s">
        <v>9415</v>
      </c>
    </row>
    <row r="6" spans="1:4" ht="11" customHeight="1" x14ac:dyDescent="0.35">
      <c r="C6" s="4" t="s">
        <v>1278</v>
      </c>
      <c r="D6" s="9" t="s">
        <v>1280</v>
      </c>
    </row>
    <row r="7" spans="1:4" ht="11" customHeight="1" x14ac:dyDescent="0.35">
      <c r="A7" s="7" t="s">
        <v>1825</v>
      </c>
      <c r="B7" s="4" t="s">
        <v>518</v>
      </c>
      <c r="C7" s="6"/>
      <c r="D7" s="6"/>
    </row>
    <row r="8" spans="1:4" ht="11" customHeight="1" x14ac:dyDescent="0.35">
      <c r="B8" s="5" t="s">
        <v>14</v>
      </c>
      <c r="C8" s="5" t="s">
        <v>9416</v>
      </c>
      <c r="D8" s="5" t="s">
        <v>1491</v>
      </c>
    </row>
    <row r="9" spans="1:4" ht="11" customHeight="1" x14ac:dyDescent="0.35">
      <c r="B9" s="5" t="s">
        <v>1572</v>
      </c>
      <c r="C9" s="5" t="s">
        <v>9417</v>
      </c>
      <c r="D9" s="8"/>
    </row>
  </sheetData>
  <mergeCells count="1">
    <mergeCell ref="C1:C2"/>
  </mergeCells>
  <dataValidations count="1">
    <dataValidation type="custom" allowBlank="1" showErrorMessage="1" errorTitle="Error" error="Data is of incorrect type!" sqref="C7:D7" xr:uid="{00000000-0002-0000-D801-000001000000}">
      <formula1>ISNUMBER(C7)</formula1>
    </dataValidation>
  </dataValidations>
  <hyperlinks>
    <hyperlink ref="A1" location="'Table of Contents'!A1" display="SPV.03.01.20.01 - Assets held for separable risk" xr:uid="{00000000-0004-0000-D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801-000000000000}">
          <x14:formula1>
            <xm:f>Enumerations!$A$1514:$A$1514</xm:f>
          </x14:formula1>
          <xm:sqref>B3</xm:sqref>
        </x14:dataValidation>
      </x14:dataValidations>
    </ext>
  </extLst>
</worksheet>
</file>

<file path=xl/worksheets/sheet47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901-000000000000}">
  <sheetPr codeName="Sheet474">
    <pageSetUpPr autoPageBreaks="0"/>
  </sheetPr>
  <dimension ref="A1:I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9" width="15" customWidth="1"/>
  </cols>
  <sheetData>
    <row r="1" spans="1:9" ht="12" customHeight="1" x14ac:dyDescent="0.35">
      <c r="A1" s="1" t="s">
        <v>9418</v>
      </c>
    </row>
    <row r="3" spans="1:9" ht="11" customHeight="1" x14ac:dyDescent="0.35">
      <c r="B3" s="3" t="s">
        <v>9419</v>
      </c>
      <c r="C3" s="3" t="s">
        <v>9420</v>
      </c>
      <c r="D3" s="3" t="s">
        <v>9421</v>
      </c>
      <c r="E3" s="3" t="s">
        <v>9422</v>
      </c>
      <c r="F3" s="3" t="s">
        <v>9414</v>
      </c>
      <c r="G3" s="3" t="s">
        <v>9415</v>
      </c>
      <c r="H3" s="3" t="s">
        <v>9423</v>
      </c>
      <c r="I3" s="3" t="s">
        <v>2040</v>
      </c>
    </row>
    <row r="4" spans="1:9" ht="15" customHeight="1" x14ac:dyDescent="0.35">
      <c r="A4" s="3" t="s">
        <v>9424</v>
      </c>
      <c r="B4" s="4" t="s">
        <v>1332</v>
      </c>
      <c r="C4" s="4" t="s">
        <v>1339</v>
      </c>
      <c r="D4" s="4" t="s">
        <v>1554</v>
      </c>
      <c r="E4" s="4" t="s">
        <v>1348</v>
      </c>
      <c r="F4" s="4" t="s">
        <v>1278</v>
      </c>
      <c r="G4" s="4" t="s">
        <v>1280</v>
      </c>
      <c r="H4" s="4" t="s">
        <v>1353</v>
      </c>
      <c r="I4" s="4" t="s">
        <v>1588</v>
      </c>
    </row>
    <row r="5" spans="1:9" ht="15" customHeight="1" x14ac:dyDescent="0.35">
      <c r="A5" s="2"/>
      <c r="B5" s="6"/>
      <c r="C5" s="6"/>
      <c r="D5" s="6"/>
      <c r="E5" s="6"/>
      <c r="F5" s="6"/>
      <c r="G5" s="6"/>
      <c r="H5" s="6"/>
      <c r="I5" s="6"/>
    </row>
    <row r="6" spans="1:9" ht="11" customHeight="1" x14ac:dyDescent="0.35">
      <c r="A6" s="5" t="s">
        <v>14</v>
      </c>
      <c r="B6" s="5" t="s">
        <v>9425</v>
      </c>
      <c r="C6" s="5" t="s">
        <v>9426</v>
      </c>
      <c r="D6" s="5" t="s">
        <v>9427</v>
      </c>
      <c r="E6" s="5" t="s">
        <v>9428</v>
      </c>
      <c r="F6" s="5" t="s">
        <v>9429</v>
      </c>
      <c r="G6" s="5" t="s">
        <v>17</v>
      </c>
      <c r="H6" s="5" t="s">
        <v>9358</v>
      </c>
      <c r="I6" s="5" t="s">
        <v>9430</v>
      </c>
    </row>
  </sheetData>
  <dataValidations count="2">
    <dataValidation type="custom" allowBlank="1" showErrorMessage="1" errorTitle="Error" error="Data is of incorrect type!" sqref="B5" xr:uid="{00000000-0002-0000-D901-000000000000}">
      <formula1>ISNUMBER(DATEVALUE(TEXT(B5, "dd/mm/yyyy")))</formula1>
    </dataValidation>
    <dataValidation type="custom" allowBlank="1" showErrorMessage="1" errorTitle="Error" error="Data is of incorrect type!" sqref="I5 F5:G5" xr:uid="{00000000-0002-0000-D901-000002000000}">
      <formula1>ISNUMBER(F5)</formula1>
    </dataValidation>
  </dataValidations>
  <hyperlinks>
    <hyperlink ref="A1" location="'Table of Contents'!A1" display="SPV.03.01.20.02 - Arrangements" xr:uid="{00000000-0004-0000-D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D901-000001000000}">
          <x14:formula1>
            <xm:f>Enumerations!$A$1515:$B$1515</xm:f>
          </x14:formula1>
          <xm:sqref>C5</xm:sqref>
        </x14:dataValidation>
        <x14:dataValidation type="list" allowBlank="1" showErrorMessage="1" errorTitle="Error" error="Data is of incorrect type!" xr:uid="{00000000-0002-0000-D901-000004000000}">
          <x14:formula1>
            <xm:f>Enumerations!$A$1516:$B$1516</xm:f>
          </x14:formula1>
          <xm:sqref>H5</xm:sqref>
        </x14:dataValidation>
      </x14:dataValidations>
    </ext>
  </extLst>
</worksheet>
</file>

<file path=xl/worksheets/sheet47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A01-000000000000}">
  <sheetPr codeName="Sheet475">
    <pageSetUpPr autoPageBreaks="0"/>
  </sheetPr>
  <dimension ref="A1:C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3" width="15" customWidth="1"/>
  </cols>
  <sheetData>
    <row r="1" spans="1:3" ht="11" customHeight="1" x14ac:dyDescent="0.35">
      <c r="A1" s="1" t="s">
        <v>9433</v>
      </c>
      <c r="C1" s="31" t="s">
        <v>20</v>
      </c>
    </row>
    <row r="2" spans="1:3" x14ac:dyDescent="0.35">
      <c r="C2" s="32"/>
    </row>
    <row r="3" spans="1:3" ht="10" customHeight="1" x14ac:dyDescent="0.35">
      <c r="A3" s="3" t="s">
        <v>2</v>
      </c>
      <c r="B3" s="2"/>
    </row>
    <row r="5" spans="1:3" ht="11" customHeight="1" x14ac:dyDescent="0.35">
      <c r="C5" s="15" t="s">
        <v>9434</v>
      </c>
    </row>
    <row r="6" spans="1:3" ht="11" customHeight="1" x14ac:dyDescent="0.35">
      <c r="C6" s="9" t="s">
        <v>1339</v>
      </c>
    </row>
    <row r="7" spans="1:3" ht="11" customHeight="1" x14ac:dyDescent="0.35">
      <c r="A7" s="7" t="s">
        <v>1825</v>
      </c>
      <c r="B7" s="4" t="s">
        <v>518</v>
      </c>
      <c r="C7" s="6"/>
    </row>
    <row r="8" spans="1:3" ht="11" customHeight="1" x14ac:dyDescent="0.35">
      <c r="B8" s="5" t="s">
        <v>14</v>
      </c>
      <c r="C8" s="5" t="s">
        <v>9387</v>
      </c>
    </row>
  </sheetData>
  <mergeCells count="1">
    <mergeCell ref="C1:C2"/>
  </mergeCells>
  <dataValidations count="1">
    <dataValidation type="custom" allowBlank="1" showErrorMessage="1" errorTitle="Error" error="Data is of incorrect type!" sqref="C7" xr:uid="{00000000-0002-0000-DA01-000001000000}">
      <formula1>ISNUMBER(C7)</formula1>
    </dataValidation>
  </dataValidations>
  <hyperlinks>
    <hyperlink ref="A1" location="'Table of Contents'!A1" display="SPV.03.02.20.01 - Amount of the debt or other financing mechanism issued for arrangement" xr:uid="{00000000-0004-0000-D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DA01-000000000000}">
          <x14:formula1>
            <xm:f>Enumerations!$A$1517:$A$1517</xm:f>
          </x14:formula1>
          <xm:sqref>B3</xm:sqref>
        </x14:dataValidation>
      </x14:dataValidations>
    </ext>
  </extLst>
</worksheet>
</file>

<file path=xl/worksheets/sheet47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B01-000000000000}">
  <sheetPr codeName="Sheet476">
    <pageSetUpPr autoPageBreaks="0"/>
  </sheetPr>
  <dimension ref="A1:C6"/>
  <sheetViews>
    <sheetView showGridLines="0" zoomScale="80" zoomScaleNormal="80" workbookViewId="0">
      <pane xSplit="1" ySplit="4" topLeftCell="B5" activePane="bottomRight" state="frozen"/>
      <selection pane="topRight" activeCell="B1" sqref="B1"/>
      <selection pane="bottomLeft" activeCell="A5" sqref="A5"/>
      <selection pane="bottomRight"/>
    </sheetView>
  </sheetViews>
  <sheetFormatPr defaultRowHeight="14.5" x14ac:dyDescent="0.35"/>
  <cols>
    <col min="1" max="3" width="15" customWidth="1"/>
  </cols>
  <sheetData>
    <row r="1" spans="1:3" ht="12" customHeight="1" x14ac:dyDescent="0.35">
      <c r="A1" s="1" t="s">
        <v>9435</v>
      </c>
    </row>
    <row r="3" spans="1:3" ht="11" customHeight="1" x14ac:dyDescent="0.35">
      <c r="B3" s="3" t="s">
        <v>9436</v>
      </c>
      <c r="C3" s="3" t="s">
        <v>9434</v>
      </c>
    </row>
    <row r="4" spans="1:3" ht="15" customHeight="1" x14ac:dyDescent="0.35">
      <c r="A4" s="3" t="s">
        <v>9424</v>
      </c>
      <c r="B4" s="4" t="s">
        <v>1332</v>
      </c>
      <c r="C4" s="4" t="s">
        <v>1339</v>
      </c>
    </row>
    <row r="5" spans="1:3" ht="15" customHeight="1" x14ac:dyDescent="0.35">
      <c r="A5" s="2"/>
      <c r="B5" s="6"/>
      <c r="C5" s="6"/>
    </row>
    <row r="6" spans="1:3" ht="11" customHeight="1" x14ac:dyDescent="0.35">
      <c r="A6" s="5" t="s">
        <v>14</v>
      </c>
      <c r="B6" s="5" t="s">
        <v>9437</v>
      </c>
      <c r="C6" s="5" t="s">
        <v>9438</v>
      </c>
    </row>
  </sheetData>
  <dataValidations count="1">
    <dataValidation type="custom" allowBlank="1" showErrorMessage="1" errorTitle="Error" error="Data is of incorrect type!" sqref="C5" xr:uid="{00000000-0002-0000-DB01-000000000000}">
      <formula1>ISNUMBER(C5)</formula1>
    </dataValidation>
  </dataValidations>
  <hyperlinks>
    <hyperlink ref="A1" location="'Table of Contents'!A1" display="SPV.03.02.20.02 - Arrangements" xr:uid="{00000000-0004-0000-DB01-000000000000}"/>
  </hyperlinks>
  <pageMargins left="0.7" right="0.7" top="0.75" bottom="0.75" header="0.3" footer="0.3"/>
  <pageSetup firstPageNumber="0" orientation="portrait"/>
  <drawing r:id="rId1"/>
  <legacyDrawing r:id="rId2"/>
</worksheet>
</file>

<file path=xl/worksheets/sheet47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C01-000000000000}">
  <sheetPr codeName="Sheet477">
    <pageSetUpPr autoPageBreaks="0"/>
  </sheetPr>
  <dimension ref="A1:E24"/>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5" width="15" customWidth="1"/>
  </cols>
  <sheetData>
    <row r="1" spans="1:5" ht="11" customHeight="1" x14ac:dyDescent="0.35">
      <c r="A1" s="1" t="s">
        <v>9439</v>
      </c>
      <c r="C1" s="33" t="s">
        <v>20</v>
      </c>
      <c r="D1" s="33" t="s">
        <v>9474</v>
      </c>
      <c r="E1" s="33" t="s">
        <v>4984</v>
      </c>
    </row>
    <row r="2" spans="1:5" x14ac:dyDescent="0.35">
      <c r="C2" s="34"/>
      <c r="D2" s="34"/>
      <c r="E2" s="34"/>
    </row>
    <row r="3" spans="1:5" ht="10" customHeight="1" x14ac:dyDescent="0.35">
      <c r="A3" s="3" t="s">
        <v>2</v>
      </c>
      <c r="B3" s="2"/>
      <c r="C3" s="8"/>
      <c r="D3" s="8"/>
      <c r="E3" s="8"/>
    </row>
    <row r="4" spans="1:5" ht="11" customHeight="1" x14ac:dyDescent="0.35">
      <c r="A4" s="3" t="s">
        <v>9440</v>
      </c>
      <c r="B4" s="2"/>
      <c r="C4" s="8"/>
      <c r="D4" s="8"/>
      <c r="E4" s="5" t="s">
        <v>9475</v>
      </c>
    </row>
    <row r="5" spans="1:5" ht="11" customHeight="1" x14ac:dyDescent="0.35">
      <c r="A5" s="3" t="s">
        <v>9441</v>
      </c>
      <c r="B5" s="2"/>
      <c r="C5" s="8"/>
      <c r="D5" s="5" t="s">
        <v>9474</v>
      </c>
      <c r="E5" s="8"/>
    </row>
    <row r="7" spans="1:5" ht="11" customHeight="1" x14ac:dyDescent="0.35">
      <c r="D7" s="3" t="s">
        <v>514</v>
      </c>
      <c r="E7" s="33" t="s">
        <v>14</v>
      </c>
    </row>
    <row r="8" spans="1:5" ht="11" customHeight="1" x14ac:dyDescent="0.35">
      <c r="D8" s="4" t="s">
        <v>515</v>
      </c>
      <c r="E8" s="34"/>
    </row>
    <row r="9" spans="1:5" ht="11" customHeight="1" x14ac:dyDescent="0.35">
      <c r="A9" s="37" t="s">
        <v>516</v>
      </c>
      <c r="B9" s="7" t="s">
        <v>9442</v>
      </c>
      <c r="C9" s="4" t="s">
        <v>1452</v>
      </c>
      <c r="D9" s="6"/>
      <c r="E9" s="5" t="s">
        <v>9460</v>
      </c>
    </row>
    <row r="10" spans="1:5" ht="11" customHeight="1" x14ac:dyDescent="0.35">
      <c r="A10" s="36"/>
      <c r="B10" s="7" t="s">
        <v>9443</v>
      </c>
      <c r="C10" s="4" t="s">
        <v>1454</v>
      </c>
      <c r="D10" s="6"/>
      <c r="E10" s="5" t="s">
        <v>9461</v>
      </c>
    </row>
    <row r="11" spans="1:5" ht="11" customHeight="1" x14ac:dyDescent="0.35">
      <c r="A11" s="36"/>
      <c r="B11" s="7" t="s">
        <v>9444</v>
      </c>
      <c r="C11" s="4" t="s">
        <v>1456</v>
      </c>
      <c r="D11" s="6"/>
      <c r="E11" s="5" t="s">
        <v>9462</v>
      </c>
    </row>
    <row r="12" spans="1:5" ht="11" customHeight="1" x14ac:dyDescent="0.35">
      <c r="A12" s="36"/>
      <c r="B12" s="7" t="s">
        <v>9445</v>
      </c>
      <c r="C12" s="4" t="s">
        <v>1458</v>
      </c>
      <c r="D12" s="6"/>
      <c r="E12" s="5" t="s">
        <v>9463</v>
      </c>
    </row>
    <row r="13" spans="1:5" ht="11" customHeight="1" x14ac:dyDescent="0.35">
      <c r="A13" s="36"/>
      <c r="B13" s="7" t="s">
        <v>9446</v>
      </c>
      <c r="C13" s="4" t="s">
        <v>1460</v>
      </c>
      <c r="D13" s="6"/>
      <c r="E13" s="5" t="s">
        <v>9464</v>
      </c>
    </row>
    <row r="14" spans="1:5" ht="11" customHeight="1" x14ac:dyDescent="0.35">
      <c r="A14" s="36"/>
      <c r="B14" s="7" t="s">
        <v>9447</v>
      </c>
      <c r="C14" s="4" t="s">
        <v>1462</v>
      </c>
      <c r="D14" s="6"/>
      <c r="E14" s="5" t="s">
        <v>694</v>
      </c>
    </row>
    <row r="15" spans="1:5" ht="11" customHeight="1" x14ac:dyDescent="0.35">
      <c r="A15" s="36"/>
      <c r="B15" s="7" t="s">
        <v>9448</v>
      </c>
      <c r="C15" s="4" t="s">
        <v>9449</v>
      </c>
      <c r="D15" s="6"/>
      <c r="E15" s="5" t="s">
        <v>695</v>
      </c>
    </row>
    <row r="16" spans="1:5" ht="11" customHeight="1" x14ac:dyDescent="0.35">
      <c r="A16" s="36"/>
      <c r="B16" s="7" t="s">
        <v>9450</v>
      </c>
      <c r="C16" s="4" t="s">
        <v>1468</v>
      </c>
      <c r="D16" s="6"/>
      <c r="E16" s="5" t="s">
        <v>9465</v>
      </c>
    </row>
    <row r="17" spans="1:5" ht="11" customHeight="1" x14ac:dyDescent="0.35">
      <c r="A17" s="36"/>
      <c r="B17" s="7" t="s">
        <v>9451</v>
      </c>
      <c r="C17" s="4" t="s">
        <v>1470</v>
      </c>
      <c r="D17" s="6"/>
      <c r="E17" s="5" t="s">
        <v>9466</v>
      </c>
    </row>
    <row r="18" spans="1:5" ht="11" customHeight="1" x14ac:dyDescent="0.35">
      <c r="A18" s="36"/>
      <c r="B18" s="7" t="s">
        <v>9452</v>
      </c>
      <c r="C18" s="4" t="s">
        <v>6205</v>
      </c>
      <c r="D18" s="6"/>
      <c r="E18" s="5" t="s">
        <v>9467</v>
      </c>
    </row>
    <row r="19" spans="1:5" ht="11" customHeight="1" x14ac:dyDescent="0.35">
      <c r="A19" s="36"/>
      <c r="B19" s="7" t="s">
        <v>9453</v>
      </c>
      <c r="C19" s="4" t="s">
        <v>1472</v>
      </c>
      <c r="D19" s="6"/>
      <c r="E19" s="5" t="s">
        <v>9468</v>
      </c>
    </row>
    <row r="20" spans="1:5" ht="11" customHeight="1" x14ac:dyDescent="0.35">
      <c r="A20" s="36"/>
      <c r="B20" s="7" t="s">
        <v>9454</v>
      </c>
      <c r="C20" s="4" t="s">
        <v>1840</v>
      </c>
      <c r="D20" s="6"/>
      <c r="E20" s="5" t="s">
        <v>9469</v>
      </c>
    </row>
    <row r="21" spans="1:5" ht="11" customHeight="1" x14ac:dyDescent="0.35">
      <c r="A21" s="36"/>
      <c r="B21" s="7" t="s">
        <v>9455</v>
      </c>
      <c r="C21" s="4" t="s">
        <v>1841</v>
      </c>
      <c r="D21" s="6"/>
      <c r="E21" s="5" t="s">
        <v>9470</v>
      </c>
    </row>
    <row r="22" spans="1:5" ht="11" customHeight="1" x14ac:dyDescent="0.35">
      <c r="A22" s="36"/>
      <c r="B22" s="7" t="s">
        <v>9456</v>
      </c>
      <c r="C22" s="4" t="s">
        <v>1842</v>
      </c>
      <c r="D22" s="6"/>
      <c r="E22" s="5" t="s">
        <v>9471</v>
      </c>
    </row>
    <row r="23" spans="1:5" ht="11" customHeight="1" x14ac:dyDescent="0.35">
      <c r="A23" s="36"/>
      <c r="B23" s="7" t="s">
        <v>9457</v>
      </c>
      <c r="C23" s="4" t="s">
        <v>9458</v>
      </c>
      <c r="D23" s="6"/>
      <c r="E23" s="5" t="s">
        <v>9472</v>
      </c>
    </row>
    <row r="24" spans="1:5" ht="11" customHeight="1" x14ac:dyDescent="0.35">
      <c r="A24" s="36"/>
      <c r="B24" s="7" t="s">
        <v>9459</v>
      </c>
      <c r="C24" s="9" t="s">
        <v>1843</v>
      </c>
      <c r="D24" s="6"/>
      <c r="E24" s="5" t="s">
        <v>9473</v>
      </c>
    </row>
  </sheetData>
  <mergeCells count="5">
    <mergeCell ref="E1:E2"/>
    <mergeCell ref="C1:C2"/>
    <mergeCell ref="A9:A24"/>
    <mergeCell ref="D1:D2"/>
    <mergeCell ref="E7:E8"/>
  </mergeCells>
  <hyperlinks>
    <hyperlink ref="A1" location="'Table of Contents'!A1" display="SR.01.01.01.01 - Content of the submission" xr:uid="{00000000-0004-0000-D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8">
        <x14:dataValidation type="list" allowBlank="1" showErrorMessage="1" errorTitle="Error" error="Data is of incorrect type!" xr:uid="{00000000-0002-0000-DC01-000000000000}">
          <x14:formula1>
            <xm:f>Enumerations!$A$1518:$A$1518</xm:f>
          </x14:formula1>
          <xm:sqref>B3</xm:sqref>
        </x14:dataValidation>
        <x14:dataValidation type="list" allowBlank="1" showErrorMessage="1" errorTitle="Error" error="Data is of incorrect type!" xr:uid="{00000000-0002-0000-DC01-000001000000}">
          <x14:formula1>
            <xm:f>Enumerations!$A$1519:$B$1519</xm:f>
          </x14:formula1>
          <xm:sqref>B4</xm:sqref>
        </x14:dataValidation>
        <x14:dataValidation type="list" allowBlank="1" showErrorMessage="1" errorTitle="Error" error="Data is of incorrect type!" xr:uid="{00000000-0002-0000-DC01-000002000000}">
          <x14:formula1>
            <xm:f>Enumerations!$A$1520:$D$1520</xm:f>
          </x14:formula1>
          <xm:sqref>D9</xm:sqref>
        </x14:dataValidation>
        <x14:dataValidation type="list" allowBlank="1" showErrorMessage="1" errorTitle="Error" error="Data is of incorrect type!" xr:uid="{00000000-0002-0000-DC01-000003000000}">
          <x14:formula1>
            <xm:f>Enumerations!$A$1521:$C$1521</xm:f>
          </x14:formula1>
          <xm:sqref>D10</xm:sqref>
        </x14:dataValidation>
        <x14:dataValidation type="list" allowBlank="1" showErrorMessage="1" errorTitle="Error" error="Data is of incorrect type!" xr:uid="{00000000-0002-0000-DC01-000004000000}">
          <x14:formula1>
            <xm:f>Enumerations!$A$1522:$C$1522</xm:f>
          </x14:formula1>
          <xm:sqref>D11</xm:sqref>
        </x14:dataValidation>
        <x14:dataValidation type="list" allowBlank="1" showErrorMessage="1" errorTitle="Error" error="Data is of incorrect type!" xr:uid="{00000000-0002-0000-DC01-000005000000}">
          <x14:formula1>
            <xm:f>Enumerations!$A$1523:$D$1523</xm:f>
          </x14:formula1>
          <xm:sqref>D12</xm:sqref>
        </x14:dataValidation>
        <x14:dataValidation type="list" allowBlank="1" showErrorMessage="1" errorTitle="Error" error="Data is of incorrect type!" xr:uid="{00000000-0002-0000-DC01-000006000000}">
          <x14:formula1>
            <xm:f>Enumerations!$A$1524:$D$1524</xm:f>
          </x14:formula1>
          <xm:sqref>D13</xm:sqref>
        </x14:dataValidation>
        <x14:dataValidation type="list" allowBlank="1" showErrorMessage="1" errorTitle="Error" error="Data is of incorrect type!" xr:uid="{00000000-0002-0000-DC01-000007000000}">
          <x14:formula1>
            <xm:f>Enumerations!$A$1525:$F$1525</xm:f>
          </x14:formula1>
          <xm:sqref>D14</xm:sqref>
        </x14:dataValidation>
        <x14:dataValidation type="list" allowBlank="1" showErrorMessage="1" errorTitle="Error" error="Data is of incorrect type!" xr:uid="{00000000-0002-0000-DC01-000008000000}">
          <x14:formula1>
            <xm:f>Enumerations!$A$1526:$D$1526</xm:f>
          </x14:formula1>
          <xm:sqref>D15</xm:sqref>
        </x14:dataValidation>
        <x14:dataValidation type="list" allowBlank="1" showErrorMessage="1" errorTitle="Error" error="Data is of incorrect type!" xr:uid="{00000000-0002-0000-DC01-000009000000}">
          <x14:formula1>
            <xm:f>Enumerations!$A$1527:$I$1527</xm:f>
          </x14:formula1>
          <xm:sqref>D16</xm:sqref>
        </x14:dataValidation>
        <x14:dataValidation type="list" allowBlank="1" showErrorMessage="1" errorTitle="Error" error="Data is of incorrect type!" xr:uid="{00000000-0002-0000-DC01-00000A000000}">
          <x14:formula1>
            <xm:f>Enumerations!$A$1528:$I$1528</xm:f>
          </x14:formula1>
          <xm:sqref>D17</xm:sqref>
        </x14:dataValidation>
        <x14:dataValidation type="list" allowBlank="1" showErrorMessage="1" errorTitle="Error" error="Data is of incorrect type!" xr:uid="{00000000-0002-0000-DC01-00000B000000}">
          <x14:formula1>
            <xm:f>Enumerations!$A$1529:$I$1529</xm:f>
          </x14:formula1>
          <xm:sqref>D18</xm:sqref>
        </x14:dataValidation>
        <x14:dataValidation type="list" allowBlank="1" showErrorMessage="1" errorTitle="Error" error="Data is of incorrect type!" xr:uid="{00000000-0002-0000-DC01-00000C000000}">
          <x14:formula1>
            <xm:f>Enumerations!$A$1530:$I$1530</xm:f>
          </x14:formula1>
          <xm:sqref>D19</xm:sqref>
        </x14:dataValidation>
        <x14:dataValidation type="list" allowBlank="1" showErrorMessage="1" errorTitle="Error" error="Data is of incorrect type!" xr:uid="{00000000-0002-0000-DC01-00000D000000}">
          <x14:formula1>
            <xm:f>Enumerations!$A$1531:$I$1531</xm:f>
          </x14:formula1>
          <xm:sqref>D20</xm:sqref>
        </x14:dataValidation>
        <x14:dataValidation type="list" allowBlank="1" showErrorMessage="1" errorTitle="Error" error="Data is of incorrect type!" xr:uid="{00000000-0002-0000-DC01-00000E000000}">
          <x14:formula1>
            <xm:f>Enumerations!$A$1532:$H$1532</xm:f>
          </x14:formula1>
          <xm:sqref>D21</xm:sqref>
        </x14:dataValidation>
        <x14:dataValidation type="list" allowBlank="1" showErrorMessage="1" errorTitle="Error" error="Data is of incorrect type!" xr:uid="{00000000-0002-0000-DC01-00000F000000}">
          <x14:formula1>
            <xm:f>Enumerations!$A$1533:$I$1533</xm:f>
          </x14:formula1>
          <xm:sqref>D22</xm:sqref>
        </x14:dataValidation>
        <x14:dataValidation type="list" allowBlank="1" showErrorMessage="1" errorTitle="Error" error="Data is of incorrect type!" xr:uid="{00000000-0002-0000-DC01-000010000000}">
          <x14:formula1>
            <xm:f>Enumerations!$A$1534:$E$1534</xm:f>
          </x14:formula1>
          <xm:sqref>D23</xm:sqref>
        </x14:dataValidation>
        <x14:dataValidation type="list" allowBlank="1" showErrorMessage="1" errorTitle="Error" error="Data is of incorrect type!" xr:uid="{00000000-0002-0000-DC01-000011000000}">
          <x14:formula1>
            <xm:f>Enumerations!$A$1535:$G$1535</xm:f>
          </x14:formula1>
          <xm:sqref>D24</xm:sqref>
        </x14:dataValidation>
      </x14:dataValidations>
    </ext>
  </extLst>
</worksheet>
</file>

<file path=xl/worksheets/sheet47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D01-000000000000}">
  <sheetPr codeName="Sheet478">
    <pageSetUpPr autoPageBreaks="0"/>
  </sheetPr>
  <dimension ref="A1:E20"/>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5" width="15" customWidth="1"/>
  </cols>
  <sheetData>
    <row r="1" spans="1:5" ht="11" customHeight="1" x14ac:dyDescent="0.35">
      <c r="A1" s="1" t="s">
        <v>9482</v>
      </c>
      <c r="C1" s="33" t="s">
        <v>20</v>
      </c>
      <c r="D1" s="33" t="s">
        <v>9474</v>
      </c>
      <c r="E1" s="33" t="s">
        <v>4984</v>
      </c>
    </row>
    <row r="2" spans="1:5" x14ac:dyDescent="0.35">
      <c r="C2" s="34"/>
      <c r="D2" s="34"/>
      <c r="E2" s="34"/>
    </row>
    <row r="3" spans="1:5" ht="10" customHeight="1" x14ac:dyDescent="0.35">
      <c r="A3" s="3" t="s">
        <v>2</v>
      </c>
      <c r="B3" s="2"/>
      <c r="C3" s="8"/>
      <c r="D3" s="8"/>
      <c r="E3" s="8"/>
    </row>
    <row r="4" spans="1:5" ht="11" customHeight="1" x14ac:dyDescent="0.35">
      <c r="A4" s="3" t="s">
        <v>9440</v>
      </c>
      <c r="B4" s="2"/>
      <c r="C4" s="8"/>
      <c r="D4" s="8"/>
      <c r="E4" s="5" t="s">
        <v>9475</v>
      </c>
    </row>
    <row r="5" spans="1:5" ht="11" customHeight="1" x14ac:dyDescent="0.35">
      <c r="A5" s="3" t="s">
        <v>9441</v>
      </c>
      <c r="B5" s="2"/>
      <c r="C5" s="8"/>
      <c r="D5" s="5" t="s">
        <v>9474</v>
      </c>
      <c r="E5" s="8"/>
    </row>
    <row r="7" spans="1:5" ht="11" customHeight="1" x14ac:dyDescent="0.35">
      <c r="D7" s="3" t="s">
        <v>514</v>
      </c>
      <c r="E7" s="33" t="s">
        <v>14</v>
      </c>
    </row>
    <row r="8" spans="1:5" ht="11" customHeight="1" x14ac:dyDescent="0.35">
      <c r="D8" s="4" t="s">
        <v>515</v>
      </c>
      <c r="E8" s="34"/>
    </row>
    <row r="9" spans="1:5" ht="11" customHeight="1" x14ac:dyDescent="0.35">
      <c r="A9" s="37" t="s">
        <v>516</v>
      </c>
      <c r="B9" s="7" t="s">
        <v>9442</v>
      </c>
      <c r="C9" s="4" t="s">
        <v>1452</v>
      </c>
      <c r="D9" s="6"/>
      <c r="E9" s="5" t="s">
        <v>9487</v>
      </c>
    </row>
    <row r="10" spans="1:5" ht="11" customHeight="1" x14ac:dyDescent="0.35">
      <c r="A10" s="36"/>
      <c r="B10" s="7" t="s">
        <v>9483</v>
      </c>
      <c r="C10" s="4" t="s">
        <v>1462</v>
      </c>
      <c r="D10" s="6"/>
      <c r="E10" s="5" t="s">
        <v>9488</v>
      </c>
    </row>
    <row r="11" spans="1:5" ht="11" customHeight="1" x14ac:dyDescent="0.35">
      <c r="A11" s="36"/>
      <c r="B11" s="7" t="s">
        <v>9484</v>
      </c>
      <c r="C11" s="4" t="s">
        <v>9449</v>
      </c>
      <c r="D11" s="6"/>
      <c r="E11" s="5" t="s">
        <v>849</v>
      </c>
    </row>
    <row r="12" spans="1:5" ht="11" customHeight="1" x14ac:dyDescent="0.35">
      <c r="A12" s="36"/>
      <c r="B12" s="7" t="s">
        <v>9485</v>
      </c>
      <c r="C12" s="4" t="s">
        <v>1468</v>
      </c>
      <c r="D12" s="6"/>
      <c r="E12" s="5" t="s">
        <v>9489</v>
      </c>
    </row>
    <row r="13" spans="1:5" ht="11" customHeight="1" x14ac:dyDescent="0.35">
      <c r="A13" s="36"/>
      <c r="B13" s="7" t="s">
        <v>9451</v>
      </c>
      <c r="C13" s="4" t="s">
        <v>1470</v>
      </c>
      <c r="D13" s="6"/>
      <c r="E13" s="5" t="s">
        <v>9490</v>
      </c>
    </row>
    <row r="14" spans="1:5" ht="11" customHeight="1" x14ac:dyDescent="0.35">
      <c r="A14" s="36"/>
      <c r="B14" s="7" t="s">
        <v>9452</v>
      </c>
      <c r="C14" s="4" t="s">
        <v>6205</v>
      </c>
      <c r="D14" s="6"/>
      <c r="E14" s="5" t="s">
        <v>9491</v>
      </c>
    </row>
    <row r="15" spans="1:5" ht="11" customHeight="1" x14ac:dyDescent="0.35">
      <c r="A15" s="36"/>
      <c r="B15" s="7" t="s">
        <v>9453</v>
      </c>
      <c r="C15" s="4" t="s">
        <v>1472</v>
      </c>
      <c r="D15" s="6"/>
      <c r="E15" s="5" t="s">
        <v>9492</v>
      </c>
    </row>
    <row r="16" spans="1:5" ht="11" customHeight="1" x14ac:dyDescent="0.35">
      <c r="A16" s="36"/>
      <c r="B16" s="7" t="s">
        <v>9454</v>
      </c>
      <c r="C16" s="4" t="s">
        <v>1840</v>
      </c>
      <c r="D16" s="6"/>
      <c r="E16" s="5" t="s">
        <v>9493</v>
      </c>
    </row>
    <row r="17" spans="1:5" ht="11" customHeight="1" x14ac:dyDescent="0.35">
      <c r="A17" s="36"/>
      <c r="B17" s="7" t="s">
        <v>9455</v>
      </c>
      <c r="C17" s="4" t="s">
        <v>1841</v>
      </c>
      <c r="D17" s="6"/>
      <c r="E17" s="5" t="s">
        <v>9494</v>
      </c>
    </row>
    <row r="18" spans="1:5" ht="11" customHeight="1" x14ac:dyDescent="0.35">
      <c r="A18" s="36"/>
      <c r="B18" s="7" t="s">
        <v>9456</v>
      </c>
      <c r="C18" s="4" t="s">
        <v>1842</v>
      </c>
      <c r="D18" s="6"/>
      <c r="E18" s="5" t="s">
        <v>9495</v>
      </c>
    </row>
    <row r="19" spans="1:5" ht="11" customHeight="1" x14ac:dyDescent="0.35">
      <c r="A19" s="36"/>
      <c r="B19" s="7" t="s">
        <v>9486</v>
      </c>
      <c r="C19" s="4" t="s">
        <v>9458</v>
      </c>
      <c r="D19" s="6"/>
      <c r="E19" s="5" t="s">
        <v>9472</v>
      </c>
    </row>
    <row r="20" spans="1:5" ht="11" customHeight="1" x14ac:dyDescent="0.35">
      <c r="A20" s="36"/>
      <c r="B20" s="7" t="s">
        <v>9459</v>
      </c>
      <c r="C20" s="9" t="s">
        <v>1843</v>
      </c>
      <c r="D20" s="6"/>
      <c r="E20" s="5" t="s">
        <v>9496</v>
      </c>
    </row>
  </sheetData>
  <mergeCells count="5">
    <mergeCell ref="A9:A20"/>
    <mergeCell ref="E1:E2"/>
    <mergeCell ref="E7:E8"/>
    <mergeCell ref="D1:D2"/>
    <mergeCell ref="C1:C2"/>
  </mergeCells>
  <hyperlinks>
    <hyperlink ref="A1" location="'Table of Contents'!A1" display="SR.01.01.04.01 - Content of the submission" xr:uid="{00000000-0004-0000-D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4">
        <x14:dataValidation type="list" allowBlank="1" showErrorMessage="1" errorTitle="Error" error="Data is of incorrect type!" xr:uid="{00000000-0002-0000-DD01-000000000000}">
          <x14:formula1>
            <xm:f>Enumerations!$A$1536:$A$1536</xm:f>
          </x14:formula1>
          <xm:sqref>B3</xm:sqref>
        </x14:dataValidation>
        <x14:dataValidation type="list" allowBlank="1" showErrorMessage="1" errorTitle="Error" error="Data is of incorrect type!" xr:uid="{00000000-0002-0000-DD01-000001000000}">
          <x14:formula1>
            <xm:f>Enumerations!$A$1537:$B$1537</xm:f>
          </x14:formula1>
          <xm:sqref>B4</xm:sqref>
        </x14:dataValidation>
        <x14:dataValidation type="list" allowBlank="1" showErrorMessage="1" errorTitle="Error" error="Data is of incorrect type!" xr:uid="{00000000-0002-0000-DD01-000002000000}">
          <x14:formula1>
            <xm:f>Enumerations!$A$1538:$E$1538</xm:f>
          </x14:formula1>
          <xm:sqref>D9</xm:sqref>
        </x14:dataValidation>
        <x14:dataValidation type="list" allowBlank="1" showErrorMessage="1" errorTitle="Error" error="Data is of incorrect type!" xr:uid="{00000000-0002-0000-DD01-000003000000}">
          <x14:formula1>
            <xm:f>Enumerations!$A$1539:$G$1539</xm:f>
          </x14:formula1>
          <xm:sqref>D10</xm:sqref>
        </x14:dataValidation>
        <x14:dataValidation type="list" allowBlank="1" showErrorMessage="1" errorTitle="Error" error="Data is of incorrect type!" xr:uid="{00000000-0002-0000-DD01-000004000000}">
          <x14:formula1>
            <xm:f>Enumerations!$A$1540:$E$1540</xm:f>
          </x14:formula1>
          <xm:sqref>D11</xm:sqref>
        </x14:dataValidation>
        <x14:dataValidation type="list" allowBlank="1" showErrorMessage="1" errorTitle="Error" error="Data is of incorrect type!" xr:uid="{00000000-0002-0000-DD01-000005000000}">
          <x14:formula1>
            <xm:f>Enumerations!$A$1541:$J$1541</xm:f>
          </x14:formula1>
          <xm:sqref>D12</xm:sqref>
        </x14:dataValidation>
        <x14:dataValidation type="list" allowBlank="1" showErrorMessage="1" errorTitle="Error" error="Data is of incorrect type!" xr:uid="{00000000-0002-0000-DD01-000006000000}">
          <x14:formula1>
            <xm:f>Enumerations!$A$1542:$J$1542</xm:f>
          </x14:formula1>
          <xm:sqref>D13</xm:sqref>
        </x14:dataValidation>
        <x14:dataValidation type="list" allowBlank="1" showErrorMessage="1" errorTitle="Error" error="Data is of incorrect type!" xr:uid="{00000000-0002-0000-DD01-000007000000}">
          <x14:formula1>
            <xm:f>Enumerations!$A$1543:$J$1543</xm:f>
          </x14:formula1>
          <xm:sqref>D14</xm:sqref>
        </x14:dataValidation>
        <x14:dataValidation type="list" allowBlank="1" showErrorMessage="1" errorTitle="Error" error="Data is of incorrect type!" xr:uid="{00000000-0002-0000-DD01-000008000000}">
          <x14:formula1>
            <xm:f>Enumerations!$A$1544:$J$1544</xm:f>
          </x14:formula1>
          <xm:sqref>D15</xm:sqref>
        </x14:dataValidation>
        <x14:dataValidation type="list" allowBlank="1" showErrorMessage="1" errorTitle="Error" error="Data is of incorrect type!" xr:uid="{00000000-0002-0000-DD01-000009000000}">
          <x14:formula1>
            <xm:f>Enumerations!$A$1545:$J$1545</xm:f>
          </x14:formula1>
          <xm:sqref>D16</xm:sqref>
        </x14:dataValidation>
        <x14:dataValidation type="list" allowBlank="1" showErrorMessage="1" errorTitle="Error" error="Data is of incorrect type!" xr:uid="{00000000-0002-0000-DD01-00000A000000}">
          <x14:formula1>
            <xm:f>Enumerations!$A$1546:$I$1546</xm:f>
          </x14:formula1>
          <xm:sqref>D17</xm:sqref>
        </x14:dataValidation>
        <x14:dataValidation type="list" allowBlank="1" showErrorMessage="1" errorTitle="Error" error="Data is of incorrect type!" xr:uid="{00000000-0002-0000-DD01-00000B000000}">
          <x14:formula1>
            <xm:f>Enumerations!$A$1547:$J$1547</xm:f>
          </x14:formula1>
          <xm:sqref>D18</xm:sqref>
        </x14:dataValidation>
        <x14:dataValidation type="list" allowBlank="1" showErrorMessage="1" errorTitle="Error" error="Data is of incorrect type!" xr:uid="{00000000-0002-0000-DD01-00000C000000}">
          <x14:formula1>
            <xm:f>Enumerations!$A$1548:$E$1548</xm:f>
          </x14:formula1>
          <xm:sqref>D19</xm:sqref>
        </x14:dataValidation>
        <x14:dataValidation type="list" allowBlank="1" showErrorMessage="1" errorTitle="Error" error="Data is of incorrect type!" xr:uid="{00000000-0002-0000-DD01-00000D000000}">
          <x14:formula1>
            <xm:f>Enumerations!$A$1549:$H$1549</xm:f>
          </x14:formula1>
          <xm:sqref>D20</xm:sqref>
        </x14:dataValidation>
      </x14:dataValidations>
    </ext>
  </extLst>
</worksheet>
</file>

<file path=xl/worksheets/sheet47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E01-000000000000}">
  <sheetPr codeName="Sheet479">
    <pageSetUpPr autoPageBreaks="0"/>
  </sheetPr>
  <dimension ref="A1:E24"/>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5" width="15" customWidth="1"/>
  </cols>
  <sheetData>
    <row r="1" spans="1:5" ht="11" customHeight="1" x14ac:dyDescent="0.35">
      <c r="A1" s="1" t="s">
        <v>9497</v>
      </c>
      <c r="C1" s="33" t="s">
        <v>20</v>
      </c>
      <c r="D1" s="33" t="s">
        <v>9474</v>
      </c>
      <c r="E1" s="33" t="s">
        <v>4984</v>
      </c>
    </row>
    <row r="2" spans="1:5" x14ac:dyDescent="0.35">
      <c r="C2" s="34"/>
      <c r="D2" s="34"/>
      <c r="E2" s="34"/>
    </row>
    <row r="3" spans="1:5" ht="10" customHeight="1" x14ac:dyDescent="0.35">
      <c r="A3" s="3" t="s">
        <v>2</v>
      </c>
      <c r="B3" s="2"/>
      <c r="C3" s="8"/>
      <c r="D3" s="8"/>
      <c r="E3" s="8"/>
    </row>
    <row r="4" spans="1:5" ht="11" customHeight="1" x14ac:dyDescent="0.35">
      <c r="A4" s="3" t="s">
        <v>9440</v>
      </c>
      <c r="B4" s="2"/>
      <c r="C4" s="8"/>
      <c r="D4" s="8"/>
      <c r="E4" s="5" t="s">
        <v>9475</v>
      </c>
    </row>
    <row r="5" spans="1:5" ht="11" customHeight="1" x14ac:dyDescent="0.35">
      <c r="A5" s="3" t="s">
        <v>9441</v>
      </c>
      <c r="B5" s="2"/>
      <c r="C5" s="8"/>
      <c r="D5" s="5" t="s">
        <v>9474</v>
      </c>
      <c r="E5" s="8"/>
    </row>
    <row r="7" spans="1:5" ht="11" customHeight="1" x14ac:dyDescent="0.35">
      <c r="D7" s="3" t="s">
        <v>514</v>
      </c>
      <c r="E7" s="33" t="s">
        <v>14</v>
      </c>
    </row>
    <row r="8" spans="1:5" ht="11" customHeight="1" x14ac:dyDescent="0.35">
      <c r="D8" s="4" t="s">
        <v>515</v>
      </c>
      <c r="E8" s="34"/>
    </row>
    <row r="9" spans="1:5" ht="11" customHeight="1" x14ac:dyDescent="0.35">
      <c r="A9" s="37" t="s">
        <v>516</v>
      </c>
      <c r="B9" s="7" t="s">
        <v>9498</v>
      </c>
      <c r="C9" s="4" t="s">
        <v>1452</v>
      </c>
      <c r="D9" s="6"/>
      <c r="E9" s="5" t="s">
        <v>9460</v>
      </c>
    </row>
    <row r="10" spans="1:5" ht="11" customHeight="1" x14ac:dyDescent="0.35">
      <c r="A10" s="36"/>
      <c r="B10" s="7" t="s">
        <v>9443</v>
      </c>
      <c r="C10" s="4" t="s">
        <v>1454</v>
      </c>
      <c r="D10" s="6"/>
      <c r="E10" s="5" t="s">
        <v>9461</v>
      </c>
    </row>
    <row r="11" spans="1:5" ht="11" customHeight="1" x14ac:dyDescent="0.35">
      <c r="A11" s="36"/>
      <c r="B11" s="7" t="s">
        <v>9444</v>
      </c>
      <c r="C11" s="4" t="s">
        <v>1456</v>
      </c>
      <c r="D11" s="6"/>
      <c r="E11" s="5" t="s">
        <v>9462</v>
      </c>
    </row>
    <row r="12" spans="1:5" ht="11" customHeight="1" x14ac:dyDescent="0.35">
      <c r="A12" s="36"/>
      <c r="B12" s="7" t="s">
        <v>9445</v>
      </c>
      <c r="C12" s="4" t="s">
        <v>1458</v>
      </c>
      <c r="D12" s="6"/>
      <c r="E12" s="5" t="s">
        <v>9463</v>
      </c>
    </row>
    <row r="13" spans="1:5" ht="11" customHeight="1" x14ac:dyDescent="0.35">
      <c r="A13" s="36"/>
      <c r="B13" s="7" t="s">
        <v>9446</v>
      </c>
      <c r="C13" s="4" t="s">
        <v>1460</v>
      </c>
      <c r="D13" s="6"/>
      <c r="E13" s="5" t="s">
        <v>9464</v>
      </c>
    </row>
    <row r="14" spans="1:5" ht="11" customHeight="1" x14ac:dyDescent="0.35">
      <c r="A14" s="36"/>
      <c r="B14" s="7" t="s">
        <v>9447</v>
      </c>
      <c r="C14" s="4" t="s">
        <v>1462</v>
      </c>
      <c r="D14" s="6"/>
      <c r="E14" s="5" t="s">
        <v>694</v>
      </c>
    </row>
    <row r="15" spans="1:5" ht="11" customHeight="1" x14ac:dyDescent="0.35">
      <c r="A15" s="36"/>
      <c r="B15" s="7" t="s">
        <v>9448</v>
      </c>
      <c r="C15" s="4" t="s">
        <v>9449</v>
      </c>
      <c r="D15" s="6"/>
      <c r="E15" s="5" t="s">
        <v>695</v>
      </c>
    </row>
    <row r="16" spans="1:5" ht="11" customHeight="1" x14ac:dyDescent="0.35">
      <c r="A16" s="36"/>
      <c r="B16" s="7" t="s">
        <v>9450</v>
      </c>
      <c r="C16" s="4" t="s">
        <v>1468</v>
      </c>
      <c r="D16" s="6"/>
      <c r="E16" s="5" t="s">
        <v>9465</v>
      </c>
    </row>
    <row r="17" spans="1:5" ht="11" customHeight="1" x14ac:dyDescent="0.35">
      <c r="A17" s="36"/>
      <c r="B17" s="7" t="s">
        <v>9451</v>
      </c>
      <c r="C17" s="4" t="s">
        <v>1470</v>
      </c>
      <c r="D17" s="6"/>
      <c r="E17" s="5" t="s">
        <v>9466</v>
      </c>
    </row>
    <row r="18" spans="1:5" ht="11" customHeight="1" x14ac:dyDescent="0.35">
      <c r="A18" s="36"/>
      <c r="B18" s="7" t="s">
        <v>9452</v>
      </c>
      <c r="C18" s="4" t="s">
        <v>6205</v>
      </c>
      <c r="D18" s="6"/>
      <c r="E18" s="5" t="s">
        <v>9467</v>
      </c>
    </row>
    <row r="19" spans="1:5" ht="11" customHeight="1" x14ac:dyDescent="0.35">
      <c r="A19" s="36"/>
      <c r="B19" s="7" t="s">
        <v>9453</v>
      </c>
      <c r="C19" s="4" t="s">
        <v>1472</v>
      </c>
      <c r="D19" s="6"/>
      <c r="E19" s="5" t="s">
        <v>9468</v>
      </c>
    </row>
    <row r="20" spans="1:5" ht="11" customHeight="1" x14ac:dyDescent="0.35">
      <c r="A20" s="36"/>
      <c r="B20" s="7" t="s">
        <v>9454</v>
      </c>
      <c r="C20" s="4" t="s">
        <v>1840</v>
      </c>
      <c r="D20" s="6"/>
      <c r="E20" s="5" t="s">
        <v>9469</v>
      </c>
    </row>
    <row r="21" spans="1:5" ht="11" customHeight="1" x14ac:dyDescent="0.35">
      <c r="A21" s="36"/>
      <c r="B21" s="7" t="s">
        <v>9455</v>
      </c>
      <c r="C21" s="4" t="s">
        <v>1841</v>
      </c>
      <c r="D21" s="6"/>
      <c r="E21" s="5" t="s">
        <v>9470</v>
      </c>
    </row>
    <row r="22" spans="1:5" ht="11" customHeight="1" x14ac:dyDescent="0.35">
      <c r="A22" s="36"/>
      <c r="B22" s="7" t="s">
        <v>9456</v>
      </c>
      <c r="C22" s="4" t="s">
        <v>1842</v>
      </c>
      <c r="D22" s="6"/>
      <c r="E22" s="5" t="s">
        <v>9471</v>
      </c>
    </row>
    <row r="23" spans="1:5" ht="11" customHeight="1" x14ac:dyDescent="0.35">
      <c r="A23" s="36"/>
      <c r="B23" s="7" t="s">
        <v>9457</v>
      </c>
      <c r="C23" s="4" t="s">
        <v>9458</v>
      </c>
      <c r="D23" s="6"/>
      <c r="E23" s="5" t="s">
        <v>9472</v>
      </c>
    </row>
    <row r="24" spans="1:5" ht="11" customHeight="1" x14ac:dyDescent="0.35">
      <c r="A24" s="36"/>
      <c r="B24" s="7" t="s">
        <v>9499</v>
      </c>
      <c r="C24" s="9" t="s">
        <v>1843</v>
      </c>
      <c r="D24" s="6"/>
      <c r="E24" s="5" t="s">
        <v>9473</v>
      </c>
    </row>
  </sheetData>
  <mergeCells count="5">
    <mergeCell ref="E7:E8"/>
    <mergeCell ref="E1:E2"/>
    <mergeCell ref="A9:A24"/>
    <mergeCell ref="D1:D2"/>
    <mergeCell ref="C1:C2"/>
  </mergeCells>
  <hyperlinks>
    <hyperlink ref="A1" location="'Table of Contents'!A1" display="SR.01.01.07.01 - Content of the submission" xr:uid="{00000000-0004-0000-D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8">
        <x14:dataValidation type="list" allowBlank="1" showErrorMessage="1" errorTitle="Error" error="Data is of incorrect type!" xr:uid="{00000000-0002-0000-DE01-000000000000}">
          <x14:formula1>
            <xm:f>Enumerations!$A$1550:$A$1550</xm:f>
          </x14:formula1>
          <xm:sqref>B3</xm:sqref>
        </x14:dataValidation>
        <x14:dataValidation type="list" allowBlank="1" showErrorMessage="1" errorTitle="Error" error="Data is of incorrect type!" xr:uid="{00000000-0002-0000-DE01-000001000000}">
          <x14:formula1>
            <xm:f>Enumerations!$A$1551:$B$1551</xm:f>
          </x14:formula1>
          <xm:sqref>B4</xm:sqref>
        </x14:dataValidation>
        <x14:dataValidation type="list" allowBlank="1" showErrorMessage="1" errorTitle="Error" error="Data is of incorrect type!" xr:uid="{00000000-0002-0000-DE01-000002000000}">
          <x14:formula1>
            <xm:f>Enumerations!$A$1552:$D$1552</xm:f>
          </x14:formula1>
          <xm:sqref>D9</xm:sqref>
        </x14:dataValidation>
        <x14:dataValidation type="list" allowBlank="1" showErrorMessage="1" errorTitle="Error" error="Data is of incorrect type!" xr:uid="{00000000-0002-0000-DE01-000003000000}">
          <x14:formula1>
            <xm:f>Enumerations!$A$1553:$C$1553</xm:f>
          </x14:formula1>
          <xm:sqref>D10</xm:sqref>
        </x14:dataValidation>
        <x14:dataValidation type="list" allowBlank="1" showErrorMessage="1" errorTitle="Error" error="Data is of incorrect type!" xr:uid="{00000000-0002-0000-DE01-000004000000}">
          <x14:formula1>
            <xm:f>Enumerations!$A$1554:$C$1554</xm:f>
          </x14:formula1>
          <xm:sqref>D11</xm:sqref>
        </x14:dataValidation>
        <x14:dataValidation type="list" allowBlank="1" showErrorMessage="1" errorTitle="Error" error="Data is of incorrect type!" xr:uid="{00000000-0002-0000-DE01-000005000000}">
          <x14:formula1>
            <xm:f>Enumerations!$A$1555:$D$1555</xm:f>
          </x14:formula1>
          <xm:sqref>D12</xm:sqref>
        </x14:dataValidation>
        <x14:dataValidation type="list" allowBlank="1" showErrorMessage="1" errorTitle="Error" error="Data is of incorrect type!" xr:uid="{00000000-0002-0000-DE01-000006000000}">
          <x14:formula1>
            <xm:f>Enumerations!$A$1556:$D$1556</xm:f>
          </x14:formula1>
          <xm:sqref>D13</xm:sqref>
        </x14:dataValidation>
        <x14:dataValidation type="list" allowBlank="1" showErrorMessage="1" errorTitle="Error" error="Data is of incorrect type!" xr:uid="{00000000-0002-0000-DE01-000007000000}">
          <x14:formula1>
            <xm:f>Enumerations!$A$1557:$F$1557</xm:f>
          </x14:formula1>
          <xm:sqref>D14</xm:sqref>
        </x14:dataValidation>
        <x14:dataValidation type="list" allowBlank="1" showErrorMessage="1" errorTitle="Error" error="Data is of incorrect type!" xr:uid="{00000000-0002-0000-DE01-000008000000}">
          <x14:formula1>
            <xm:f>Enumerations!$A$1558:$D$1558</xm:f>
          </x14:formula1>
          <xm:sqref>D15</xm:sqref>
        </x14:dataValidation>
        <x14:dataValidation type="list" allowBlank="1" showErrorMessage="1" errorTitle="Error" error="Data is of incorrect type!" xr:uid="{00000000-0002-0000-DE01-000009000000}">
          <x14:formula1>
            <xm:f>Enumerations!$A$1559:$I$1559</xm:f>
          </x14:formula1>
          <xm:sqref>D16</xm:sqref>
        </x14:dataValidation>
        <x14:dataValidation type="list" allowBlank="1" showErrorMessage="1" errorTitle="Error" error="Data is of incorrect type!" xr:uid="{00000000-0002-0000-DE01-00000A000000}">
          <x14:formula1>
            <xm:f>Enumerations!$A$1560:$I$1560</xm:f>
          </x14:formula1>
          <xm:sqref>D17</xm:sqref>
        </x14:dataValidation>
        <x14:dataValidation type="list" allowBlank="1" showErrorMessage="1" errorTitle="Error" error="Data is of incorrect type!" xr:uid="{00000000-0002-0000-DE01-00000B000000}">
          <x14:formula1>
            <xm:f>Enumerations!$A$1561:$I$1561</xm:f>
          </x14:formula1>
          <xm:sqref>D18</xm:sqref>
        </x14:dataValidation>
        <x14:dataValidation type="list" allowBlank="1" showErrorMessage="1" errorTitle="Error" error="Data is of incorrect type!" xr:uid="{00000000-0002-0000-DE01-00000C000000}">
          <x14:formula1>
            <xm:f>Enumerations!$A$1562:$I$1562</xm:f>
          </x14:formula1>
          <xm:sqref>D19</xm:sqref>
        </x14:dataValidation>
        <x14:dataValidation type="list" allowBlank="1" showErrorMessage="1" errorTitle="Error" error="Data is of incorrect type!" xr:uid="{00000000-0002-0000-DE01-00000D000000}">
          <x14:formula1>
            <xm:f>Enumerations!$A$1563:$I$1563</xm:f>
          </x14:formula1>
          <xm:sqref>D20</xm:sqref>
        </x14:dataValidation>
        <x14:dataValidation type="list" allowBlank="1" showErrorMessage="1" errorTitle="Error" error="Data is of incorrect type!" xr:uid="{00000000-0002-0000-DE01-00000E000000}">
          <x14:formula1>
            <xm:f>Enumerations!$A$1564:$H$1564</xm:f>
          </x14:formula1>
          <xm:sqref>D21</xm:sqref>
        </x14:dataValidation>
        <x14:dataValidation type="list" allowBlank="1" showErrorMessage="1" errorTitle="Error" error="Data is of incorrect type!" xr:uid="{00000000-0002-0000-DE01-00000F000000}">
          <x14:formula1>
            <xm:f>Enumerations!$A$1565:$I$1565</xm:f>
          </x14:formula1>
          <xm:sqref>D22</xm:sqref>
        </x14:dataValidation>
        <x14:dataValidation type="list" allowBlank="1" showErrorMessage="1" errorTitle="Error" error="Data is of incorrect type!" xr:uid="{00000000-0002-0000-DE01-000010000000}">
          <x14:formula1>
            <xm:f>Enumerations!$A$1566:$E$1566</xm:f>
          </x14:formula1>
          <xm:sqref>D23</xm:sqref>
        </x14:dataValidation>
        <x14:dataValidation type="list" allowBlank="1" showErrorMessage="1" errorTitle="Error" error="Data is of incorrect type!" xr:uid="{00000000-0002-0000-DE01-000011000000}">
          <x14:formula1>
            <xm:f>Enumerations!$A$1567:$G$1567</xm:f>
          </x14:formula1>
          <xm:sqref>D24</xm:sqref>
        </x14:dataValidation>
      </x14:dataValidations>
    </ext>
  </extLst>
</worksheet>
</file>

<file path=xl/worksheets/sheet48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DF01-000000000000}">
  <sheetPr codeName="Sheet480">
    <pageSetUpPr autoPageBreaks="0"/>
  </sheetPr>
  <dimension ref="A1:K92"/>
  <sheetViews>
    <sheetView showGridLines="0" zoomScale="80" zoomScaleNormal="80" workbookViewId="0">
      <pane xSplit="5" ySplit="8" topLeftCell="F9" activePane="bottomRight" state="frozen"/>
      <selection pane="topRight" activeCell="F1" sqref="F1"/>
      <selection pane="bottomLeft" activeCell="A9" sqref="A9"/>
      <selection pane="bottomRight"/>
    </sheetView>
  </sheetViews>
  <sheetFormatPr defaultRowHeight="14.5" x14ac:dyDescent="0.35"/>
  <cols>
    <col min="1" max="11" width="15" customWidth="1"/>
  </cols>
  <sheetData>
    <row r="1" spans="1:11" ht="11" customHeight="1" x14ac:dyDescent="0.35">
      <c r="A1" s="1" t="s">
        <v>9500</v>
      </c>
      <c r="C1" s="33" t="s">
        <v>20</v>
      </c>
      <c r="D1" s="33" t="s">
        <v>9503</v>
      </c>
      <c r="E1" s="33" t="s">
        <v>4984</v>
      </c>
    </row>
    <row r="2" spans="1:11" x14ac:dyDescent="0.35">
      <c r="C2" s="34"/>
      <c r="D2" s="34"/>
      <c r="E2" s="34"/>
    </row>
    <row r="3" spans="1:11" ht="10" customHeight="1" x14ac:dyDescent="0.35">
      <c r="A3" s="3" t="s">
        <v>2</v>
      </c>
      <c r="B3" s="2"/>
      <c r="C3" s="8"/>
      <c r="D3" s="8"/>
      <c r="E3" s="8"/>
    </row>
    <row r="4" spans="1:11" ht="11" customHeight="1" x14ac:dyDescent="0.35">
      <c r="A4" s="3" t="s">
        <v>9501</v>
      </c>
      <c r="B4" s="2"/>
      <c r="C4" s="8"/>
      <c r="D4" s="8"/>
      <c r="E4" s="5" t="s">
        <v>9504</v>
      </c>
    </row>
    <row r="5" spans="1:11" ht="11" customHeight="1" x14ac:dyDescent="0.35">
      <c r="A5" s="3" t="s">
        <v>9502</v>
      </c>
      <c r="B5" s="2"/>
      <c r="C5" s="8"/>
      <c r="D5" s="5" t="s">
        <v>9503</v>
      </c>
      <c r="E5" s="8"/>
    </row>
    <row r="7" spans="1:11" ht="11" customHeight="1" x14ac:dyDescent="0.35">
      <c r="F7" s="3" t="s">
        <v>1380</v>
      </c>
      <c r="G7" s="3" t="s">
        <v>1381</v>
      </c>
      <c r="H7" s="33" t="s">
        <v>14</v>
      </c>
      <c r="I7" s="33" t="s">
        <v>492</v>
      </c>
      <c r="J7" s="33" t="s">
        <v>1475</v>
      </c>
      <c r="K7" s="33" t="s">
        <v>1476</v>
      </c>
    </row>
    <row r="8" spans="1:11" ht="11" customHeight="1" x14ac:dyDescent="0.35">
      <c r="F8" s="4" t="s">
        <v>515</v>
      </c>
      <c r="G8" s="4" t="s">
        <v>1332</v>
      </c>
      <c r="H8" s="34"/>
      <c r="I8" s="34"/>
      <c r="J8" s="34"/>
      <c r="K8" s="34"/>
    </row>
    <row r="9" spans="1:11" ht="11" customHeight="1" x14ac:dyDescent="0.35">
      <c r="A9" s="37" t="s">
        <v>1382</v>
      </c>
      <c r="B9" s="37" t="s">
        <v>1383</v>
      </c>
      <c r="C9" s="36"/>
      <c r="D9" s="36"/>
      <c r="E9" s="4" t="s">
        <v>518</v>
      </c>
      <c r="F9" s="12"/>
      <c r="G9" s="6"/>
      <c r="H9" s="5" t="s">
        <v>1477</v>
      </c>
      <c r="I9" s="8"/>
      <c r="J9" s="8"/>
      <c r="K9" s="8"/>
    </row>
    <row r="10" spans="1:11" ht="11" customHeight="1" x14ac:dyDescent="0.35">
      <c r="A10" s="36"/>
      <c r="B10" s="37" t="s">
        <v>1384</v>
      </c>
      <c r="C10" s="36"/>
      <c r="D10" s="36"/>
      <c r="E10" s="4" t="s">
        <v>520</v>
      </c>
      <c r="F10" s="12"/>
      <c r="G10" s="6"/>
      <c r="H10" s="5" t="s">
        <v>1478</v>
      </c>
      <c r="I10" s="8"/>
      <c r="J10" s="8"/>
      <c r="K10" s="8"/>
    </row>
    <row r="11" spans="1:11" ht="11" customHeight="1" x14ac:dyDescent="0.35">
      <c r="A11" s="36"/>
      <c r="B11" s="37" t="s">
        <v>1385</v>
      </c>
      <c r="C11" s="36"/>
      <c r="D11" s="36"/>
      <c r="E11" s="4" t="s">
        <v>522</v>
      </c>
      <c r="F11" s="6"/>
      <c r="G11" s="6"/>
      <c r="H11" s="5" t="s">
        <v>1479</v>
      </c>
      <c r="I11" s="8"/>
      <c r="J11" s="8"/>
      <c r="K11" s="8"/>
    </row>
    <row r="12" spans="1:11" ht="11" customHeight="1" x14ac:dyDescent="0.35">
      <c r="A12" s="36"/>
      <c r="B12" s="37" t="s">
        <v>1386</v>
      </c>
      <c r="C12" s="36"/>
      <c r="D12" s="36"/>
      <c r="E12" s="4" t="s">
        <v>524</v>
      </c>
      <c r="F12" s="6"/>
      <c r="G12" s="6"/>
      <c r="H12" s="5" t="s">
        <v>1480</v>
      </c>
      <c r="I12" s="8"/>
      <c r="J12" s="8"/>
      <c r="K12" s="8"/>
    </row>
    <row r="13" spans="1:11" ht="11" customHeight="1" x14ac:dyDescent="0.35">
      <c r="A13" s="36"/>
      <c r="B13" s="37" t="s">
        <v>1387</v>
      </c>
      <c r="C13" s="36"/>
      <c r="D13" s="36"/>
      <c r="E13" s="4" t="s">
        <v>885</v>
      </c>
      <c r="F13" s="6"/>
      <c r="G13" s="6"/>
      <c r="H13" s="5" t="s">
        <v>1481</v>
      </c>
      <c r="I13" s="8"/>
      <c r="J13" s="8"/>
      <c r="K13" s="8"/>
    </row>
    <row r="14" spans="1:11" ht="11" customHeight="1" x14ac:dyDescent="0.35">
      <c r="A14" s="36"/>
      <c r="B14" s="37" t="s">
        <v>1388</v>
      </c>
      <c r="C14" s="36"/>
      <c r="D14" s="36"/>
      <c r="E14" s="4" t="s">
        <v>526</v>
      </c>
      <c r="F14" s="6"/>
      <c r="G14" s="6"/>
      <c r="H14" s="5" t="s">
        <v>1482</v>
      </c>
      <c r="I14" s="8"/>
      <c r="J14" s="8"/>
      <c r="K14" s="8"/>
    </row>
    <row r="15" spans="1:11" ht="11" customHeight="1" x14ac:dyDescent="0.35">
      <c r="A15" s="36"/>
      <c r="B15" s="38" t="s">
        <v>1389</v>
      </c>
      <c r="C15" s="39"/>
      <c r="D15" s="39"/>
      <c r="E15" s="4" t="s">
        <v>954</v>
      </c>
      <c r="F15" s="6"/>
      <c r="G15" s="6"/>
      <c r="H15" s="5" t="s">
        <v>1510</v>
      </c>
      <c r="I15" s="5" t="s">
        <v>496</v>
      </c>
      <c r="J15" s="8"/>
      <c r="K15" s="8"/>
    </row>
    <row r="16" spans="1:11" ht="11" customHeight="1" x14ac:dyDescent="0.35">
      <c r="A16" s="36"/>
      <c r="B16" s="36"/>
      <c r="C16" s="37" t="s">
        <v>1390</v>
      </c>
      <c r="D16" s="36"/>
      <c r="E16" s="4" t="s">
        <v>956</v>
      </c>
      <c r="F16" s="6"/>
      <c r="G16" s="6"/>
      <c r="H16" s="5" t="s">
        <v>1511</v>
      </c>
      <c r="I16" s="5" t="s">
        <v>496</v>
      </c>
      <c r="J16" s="8"/>
      <c r="K16" s="8"/>
    </row>
    <row r="17" spans="1:11" ht="11" customHeight="1" x14ac:dyDescent="0.35">
      <c r="A17" s="36"/>
      <c r="B17" s="36"/>
      <c r="C17" s="37" t="s">
        <v>1391</v>
      </c>
      <c r="D17" s="36"/>
      <c r="E17" s="4" t="s">
        <v>960</v>
      </c>
      <c r="F17" s="6"/>
      <c r="G17" s="6"/>
      <c r="H17" s="5" t="s">
        <v>1512</v>
      </c>
      <c r="I17" s="5" t="s">
        <v>496</v>
      </c>
      <c r="J17" s="8"/>
      <c r="K17" s="8"/>
    </row>
    <row r="18" spans="1:11" ht="11" customHeight="1" x14ac:dyDescent="0.35">
      <c r="A18" s="36"/>
      <c r="B18" s="36"/>
      <c r="C18" s="38" t="s">
        <v>1392</v>
      </c>
      <c r="D18" s="10"/>
      <c r="E18" s="4" t="s">
        <v>528</v>
      </c>
      <c r="F18" s="6"/>
      <c r="G18" s="6"/>
      <c r="H18" s="5" t="s">
        <v>1513</v>
      </c>
      <c r="I18" s="5" t="s">
        <v>496</v>
      </c>
      <c r="J18" s="8"/>
      <c r="K18" s="8"/>
    </row>
    <row r="19" spans="1:11" ht="11" customHeight="1" x14ac:dyDescent="0.35">
      <c r="A19" s="36"/>
      <c r="B19" s="36"/>
      <c r="C19" s="36"/>
      <c r="D19" s="7" t="s">
        <v>1393</v>
      </c>
      <c r="E19" s="4" t="s">
        <v>536</v>
      </c>
      <c r="F19" s="6"/>
      <c r="G19" s="6"/>
      <c r="H19" s="5" t="s">
        <v>1514</v>
      </c>
      <c r="I19" s="5" t="s">
        <v>496</v>
      </c>
      <c r="J19" s="8"/>
      <c r="K19" s="8"/>
    </row>
    <row r="20" spans="1:11" ht="11" customHeight="1" x14ac:dyDescent="0.35">
      <c r="A20" s="36"/>
      <c r="B20" s="36"/>
      <c r="C20" s="36"/>
      <c r="D20" s="7" t="s">
        <v>1394</v>
      </c>
      <c r="E20" s="4" t="s">
        <v>794</v>
      </c>
      <c r="F20" s="6"/>
      <c r="G20" s="6"/>
      <c r="H20" s="5" t="s">
        <v>1515</v>
      </c>
      <c r="I20" s="5" t="s">
        <v>496</v>
      </c>
      <c r="J20" s="8"/>
      <c r="K20" s="8"/>
    </row>
    <row r="21" spans="1:11" ht="11" customHeight="1" x14ac:dyDescent="0.35">
      <c r="A21" s="36"/>
      <c r="B21" s="36"/>
      <c r="C21" s="38" t="s">
        <v>1395</v>
      </c>
      <c r="D21" s="10"/>
      <c r="E21" s="4" t="s">
        <v>965</v>
      </c>
      <c r="F21" s="6"/>
      <c r="G21" s="6"/>
      <c r="H21" s="5" t="s">
        <v>1516</v>
      </c>
      <c r="I21" s="5" t="s">
        <v>496</v>
      </c>
      <c r="J21" s="8"/>
      <c r="K21" s="8"/>
    </row>
    <row r="22" spans="1:11" ht="11" customHeight="1" x14ac:dyDescent="0.35">
      <c r="A22" s="36"/>
      <c r="B22" s="36"/>
      <c r="C22" s="36"/>
      <c r="D22" s="7" t="s">
        <v>1396</v>
      </c>
      <c r="E22" s="4" t="s">
        <v>538</v>
      </c>
      <c r="F22" s="6"/>
      <c r="G22" s="6"/>
      <c r="H22" s="5" t="s">
        <v>1517</v>
      </c>
      <c r="I22" s="5" t="s">
        <v>496</v>
      </c>
      <c r="J22" s="8"/>
      <c r="K22" s="8"/>
    </row>
    <row r="23" spans="1:11" ht="11" customHeight="1" x14ac:dyDescent="0.35">
      <c r="A23" s="36"/>
      <c r="B23" s="36"/>
      <c r="C23" s="36"/>
      <c r="D23" s="7" t="s">
        <v>1397</v>
      </c>
      <c r="E23" s="4" t="s">
        <v>540</v>
      </c>
      <c r="F23" s="6"/>
      <c r="G23" s="6"/>
      <c r="H23" s="5" t="s">
        <v>1518</v>
      </c>
      <c r="I23" s="5" t="s">
        <v>496</v>
      </c>
      <c r="J23" s="8"/>
      <c r="K23" s="8"/>
    </row>
    <row r="24" spans="1:11" ht="11" customHeight="1" x14ac:dyDescent="0.35">
      <c r="A24" s="36"/>
      <c r="B24" s="36"/>
      <c r="C24" s="36"/>
      <c r="D24" s="7" t="s">
        <v>1398</v>
      </c>
      <c r="E24" s="4" t="s">
        <v>544</v>
      </c>
      <c r="F24" s="6"/>
      <c r="G24" s="6"/>
      <c r="H24" s="5" t="s">
        <v>1519</v>
      </c>
      <c r="I24" s="5" t="s">
        <v>496</v>
      </c>
      <c r="J24" s="8"/>
      <c r="K24" s="8"/>
    </row>
    <row r="25" spans="1:11" ht="11" customHeight="1" x14ac:dyDescent="0.35">
      <c r="A25" s="36"/>
      <c r="B25" s="36"/>
      <c r="C25" s="36"/>
      <c r="D25" s="7" t="s">
        <v>1399</v>
      </c>
      <c r="E25" s="4" t="s">
        <v>546</v>
      </c>
      <c r="F25" s="6"/>
      <c r="G25" s="6"/>
      <c r="H25" s="5" t="s">
        <v>1520</v>
      </c>
      <c r="I25" s="5" t="s">
        <v>496</v>
      </c>
      <c r="J25" s="8"/>
      <c r="K25" s="8"/>
    </row>
    <row r="26" spans="1:11" ht="11" customHeight="1" x14ac:dyDescent="0.35">
      <c r="A26" s="36"/>
      <c r="B26" s="36"/>
      <c r="C26" s="37" t="s">
        <v>1400</v>
      </c>
      <c r="D26" s="36"/>
      <c r="E26" s="4" t="s">
        <v>970</v>
      </c>
      <c r="F26" s="6"/>
      <c r="G26" s="6"/>
      <c r="H26" s="5" t="s">
        <v>1521</v>
      </c>
      <c r="I26" s="5" t="s">
        <v>496</v>
      </c>
      <c r="J26" s="8"/>
      <c r="K26" s="8"/>
    </row>
    <row r="27" spans="1:11" ht="11" customHeight="1" x14ac:dyDescent="0.35">
      <c r="A27" s="36"/>
      <c r="B27" s="36"/>
      <c r="C27" s="37" t="s">
        <v>1401</v>
      </c>
      <c r="D27" s="36"/>
      <c r="E27" s="4" t="s">
        <v>548</v>
      </c>
      <c r="F27" s="6"/>
      <c r="G27" s="6"/>
      <c r="H27" s="5" t="s">
        <v>1522</v>
      </c>
      <c r="I27" s="5" t="s">
        <v>496</v>
      </c>
      <c r="J27" s="8"/>
      <c r="K27" s="8"/>
    </row>
    <row r="28" spans="1:11" ht="11" customHeight="1" x14ac:dyDescent="0.35">
      <c r="A28" s="36"/>
      <c r="B28" s="36"/>
      <c r="C28" s="37" t="s">
        <v>1402</v>
      </c>
      <c r="D28" s="36"/>
      <c r="E28" s="4" t="s">
        <v>550</v>
      </c>
      <c r="F28" s="6"/>
      <c r="G28" s="6"/>
      <c r="H28" s="5" t="s">
        <v>1523</v>
      </c>
      <c r="I28" s="5" t="s">
        <v>496</v>
      </c>
      <c r="J28" s="8"/>
      <c r="K28" s="8"/>
    </row>
    <row r="29" spans="1:11" ht="11" customHeight="1" x14ac:dyDescent="0.35">
      <c r="A29" s="36"/>
      <c r="B29" s="36"/>
      <c r="C29" s="37" t="s">
        <v>1403</v>
      </c>
      <c r="D29" s="36"/>
      <c r="E29" s="4" t="s">
        <v>552</v>
      </c>
      <c r="F29" s="6"/>
      <c r="G29" s="6"/>
      <c r="H29" s="5" t="s">
        <v>1524</v>
      </c>
      <c r="I29" s="5" t="s">
        <v>496</v>
      </c>
      <c r="J29" s="8"/>
      <c r="K29" s="8"/>
    </row>
    <row r="30" spans="1:11" ht="11" customHeight="1" x14ac:dyDescent="0.35">
      <c r="A30" s="36"/>
      <c r="B30" s="37" t="s">
        <v>1404</v>
      </c>
      <c r="C30" s="36"/>
      <c r="D30" s="36"/>
      <c r="E30" s="4" t="s">
        <v>554</v>
      </c>
      <c r="F30" s="6"/>
      <c r="G30" s="6"/>
      <c r="H30" s="5" t="s">
        <v>1510</v>
      </c>
      <c r="I30" s="5" t="s">
        <v>497</v>
      </c>
      <c r="J30" s="8"/>
      <c r="K30" s="8"/>
    </row>
    <row r="31" spans="1:11" ht="11" customHeight="1" x14ac:dyDescent="0.35">
      <c r="A31" s="36"/>
      <c r="B31" s="38" t="s">
        <v>1405</v>
      </c>
      <c r="C31" s="39"/>
      <c r="D31" s="39"/>
      <c r="E31" s="4" t="s">
        <v>556</v>
      </c>
      <c r="F31" s="6"/>
      <c r="G31" s="6"/>
      <c r="H31" s="5" t="s">
        <v>1525</v>
      </c>
      <c r="I31" s="5" t="s">
        <v>496</v>
      </c>
      <c r="J31" s="8"/>
      <c r="K31" s="8"/>
    </row>
    <row r="32" spans="1:11" ht="11" customHeight="1" x14ac:dyDescent="0.35">
      <c r="A32" s="36"/>
      <c r="B32" s="36"/>
      <c r="C32" s="37" t="s">
        <v>1406</v>
      </c>
      <c r="D32" s="36"/>
      <c r="E32" s="4" t="s">
        <v>558</v>
      </c>
      <c r="F32" s="6"/>
      <c r="G32" s="6"/>
      <c r="H32" s="5" t="s">
        <v>1526</v>
      </c>
      <c r="I32" s="5" t="s">
        <v>496</v>
      </c>
      <c r="J32" s="8"/>
      <c r="K32" s="8"/>
    </row>
    <row r="33" spans="1:11" ht="11" customHeight="1" x14ac:dyDescent="0.35">
      <c r="A33" s="36"/>
      <c r="B33" s="36"/>
      <c r="C33" s="37" t="s">
        <v>1407</v>
      </c>
      <c r="D33" s="36"/>
      <c r="E33" s="4" t="s">
        <v>560</v>
      </c>
      <c r="F33" s="6"/>
      <c r="G33" s="6"/>
      <c r="H33" s="5" t="s">
        <v>1527</v>
      </c>
      <c r="I33" s="5" t="s">
        <v>496</v>
      </c>
      <c r="J33" s="8"/>
      <c r="K33" s="8"/>
    </row>
    <row r="34" spans="1:11" ht="11" customHeight="1" x14ac:dyDescent="0.35">
      <c r="A34" s="36"/>
      <c r="B34" s="36"/>
      <c r="C34" s="37" t="s">
        <v>1408</v>
      </c>
      <c r="D34" s="36"/>
      <c r="E34" s="4" t="s">
        <v>986</v>
      </c>
      <c r="F34" s="6"/>
      <c r="G34" s="6"/>
      <c r="H34" s="5" t="s">
        <v>1528</v>
      </c>
      <c r="I34" s="5" t="s">
        <v>496</v>
      </c>
      <c r="J34" s="8"/>
      <c r="K34" s="8"/>
    </row>
    <row r="35" spans="1:11" ht="11" customHeight="1" x14ac:dyDescent="0.35">
      <c r="A35" s="36"/>
      <c r="B35" s="38" t="s">
        <v>1409</v>
      </c>
      <c r="C35" s="39"/>
      <c r="D35" s="39"/>
      <c r="E35" s="4" t="s">
        <v>988</v>
      </c>
      <c r="F35" s="6"/>
      <c r="G35" s="6"/>
      <c r="H35" s="5" t="s">
        <v>1483</v>
      </c>
      <c r="I35" s="8"/>
      <c r="J35" s="8"/>
      <c r="K35" s="8"/>
    </row>
    <row r="36" spans="1:11" ht="11" customHeight="1" x14ac:dyDescent="0.35">
      <c r="A36" s="36"/>
      <c r="B36" s="36"/>
      <c r="C36" s="38" t="s">
        <v>1410</v>
      </c>
      <c r="D36" s="10"/>
      <c r="E36" s="4" t="s">
        <v>566</v>
      </c>
      <c r="F36" s="6"/>
      <c r="G36" s="6"/>
      <c r="H36" s="5" t="s">
        <v>1483</v>
      </c>
      <c r="I36" s="5" t="s">
        <v>1529</v>
      </c>
      <c r="J36" s="8"/>
      <c r="K36" s="8"/>
    </row>
    <row r="37" spans="1:11" ht="11" customHeight="1" x14ac:dyDescent="0.35">
      <c r="A37" s="36"/>
      <c r="B37" s="36"/>
      <c r="C37" s="36"/>
      <c r="D37" s="7" t="s">
        <v>1411</v>
      </c>
      <c r="E37" s="4" t="s">
        <v>568</v>
      </c>
      <c r="F37" s="6"/>
      <c r="G37" s="6"/>
      <c r="H37" s="5" t="s">
        <v>1483</v>
      </c>
      <c r="I37" s="5" t="s">
        <v>1530</v>
      </c>
      <c r="J37" s="8"/>
      <c r="K37" s="8"/>
    </row>
    <row r="38" spans="1:11" ht="11" customHeight="1" x14ac:dyDescent="0.35">
      <c r="A38" s="36"/>
      <c r="B38" s="36"/>
      <c r="C38" s="36"/>
      <c r="D38" s="7" t="s">
        <v>1412</v>
      </c>
      <c r="E38" s="4" t="s">
        <v>570</v>
      </c>
      <c r="F38" s="6"/>
      <c r="G38" s="6"/>
      <c r="H38" s="5" t="s">
        <v>1483</v>
      </c>
      <c r="I38" s="5" t="s">
        <v>1531</v>
      </c>
      <c r="J38" s="8"/>
      <c r="K38" s="8"/>
    </row>
    <row r="39" spans="1:11" ht="11" customHeight="1" x14ac:dyDescent="0.35">
      <c r="A39" s="36"/>
      <c r="B39" s="36"/>
      <c r="C39" s="38" t="s">
        <v>1413</v>
      </c>
      <c r="D39" s="10"/>
      <c r="E39" s="4" t="s">
        <v>572</v>
      </c>
      <c r="F39" s="6"/>
      <c r="G39" s="6"/>
      <c r="H39" s="5" t="s">
        <v>1483</v>
      </c>
      <c r="I39" s="5" t="s">
        <v>1532</v>
      </c>
      <c r="J39" s="8"/>
      <c r="K39" s="8"/>
    </row>
    <row r="40" spans="1:11" ht="11" customHeight="1" x14ac:dyDescent="0.35">
      <c r="A40" s="36"/>
      <c r="B40" s="36"/>
      <c r="C40" s="36"/>
      <c r="D40" s="7" t="s">
        <v>1414</v>
      </c>
      <c r="E40" s="4" t="s">
        <v>574</v>
      </c>
      <c r="F40" s="6"/>
      <c r="G40" s="6"/>
      <c r="H40" s="5" t="s">
        <v>1483</v>
      </c>
      <c r="I40" s="5" t="s">
        <v>1533</v>
      </c>
      <c r="J40" s="8"/>
      <c r="K40" s="8"/>
    </row>
    <row r="41" spans="1:11" ht="11" customHeight="1" x14ac:dyDescent="0.35">
      <c r="A41" s="36"/>
      <c r="B41" s="36"/>
      <c r="C41" s="36"/>
      <c r="D41" s="7" t="s">
        <v>1415</v>
      </c>
      <c r="E41" s="4" t="s">
        <v>576</v>
      </c>
      <c r="F41" s="6"/>
      <c r="G41" s="6"/>
      <c r="H41" s="5" t="s">
        <v>1483</v>
      </c>
      <c r="I41" s="5" t="s">
        <v>1534</v>
      </c>
      <c r="J41" s="8"/>
      <c r="K41" s="8"/>
    </row>
    <row r="42" spans="1:11" ht="11" customHeight="1" x14ac:dyDescent="0.35">
      <c r="A42" s="36"/>
      <c r="B42" s="36"/>
      <c r="C42" s="37" t="s">
        <v>1416</v>
      </c>
      <c r="D42" s="36"/>
      <c r="E42" s="4" t="s">
        <v>1417</v>
      </c>
      <c r="F42" s="6"/>
      <c r="G42" s="6"/>
      <c r="H42" s="5" t="s">
        <v>1483</v>
      </c>
      <c r="I42" s="5" t="s">
        <v>497</v>
      </c>
      <c r="J42" s="8"/>
      <c r="K42" s="8"/>
    </row>
    <row r="43" spans="1:11" ht="11" customHeight="1" x14ac:dyDescent="0.35">
      <c r="A43" s="36"/>
      <c r="B43" s="37" t="s">
        <v>1418</v>
      </c>
      <c r="C43" s="36"/>
      <c r="D43" s="36"/>
      <c r="E43" s="4" t="s">
        <v>1419</v>
      </c>
      <c r="F43" s="6"/>
      <c r="G43" s="6"/>
      <c r="H43" s="5" t="s">
        <v>1535</v>
      </c>
      <c r="I43" s="8"/>
      <c r="J43" s="5" t="s">
        <v>1536</v>
      </c>
      <c r="K43" s="8"/>
    </row>
    <row r="44" spans="1:11" ht="11" customHeight="1" x14ac:dyDescent="0.35">
      <c r="A44" s="36"/>
      <c r="B44" s="37" t="s">
        <v>1420</v>
      </c>
      <c r="C44" s="36"/>
      <c r="D44" s="36"/>
      <c r="E44" s="4" t="s">
        <v>1421</v>
      </c>
      <c r="F44" s="6"/>
      <c r="G44" s="6"/>
      <c r="H44" s="5" t="s">
        <v>1484</v>
      </c>
      <c r="I44" s="8"/>
      <c r="J44" s="8"/>
      <c r="K44" s="8"/>
    </row>
    <row r="45" spans="1:11" ht="11" customHeight="1" x14ac:dyDescent="0.35">
      <c r="A45" s="36"/>
      <c r="B45" s="37" t="s">
        <v>1422</v>
      </c>
      <c r="C45" s="36"/>
      <c r="D45" s="36"/>
      <c r="E45" s="4" t="s">
        <v>578</v>
      </c>
      <c r="F45" s="6"/>
      <c r="G45" s="6"/>
      <c r="H45" s="5" t="s">
        <v>1485</v>
      </c>
      <c r="I45" s="8"/>
      <c r="J45" s="8"/>
      <c r="K45" s="8"/>
    </row>
    <row r="46" spans="1:11" ht="11" customHeight="1" x14ac:dyDescent="0.35">
      <c r="A46" s="36"/>
      <c r="B46" s="37" t="s">
        <v>1423</v>
      </c>
      <c r="C46" s="36"/>
      <c r="D46" s="36"/>
      <c r="E46" s="4" t="s">
        <v>580</v>
      </c>
      <c r="F46" s="6"/>
      <c r="G46" s="6"/>
      <c r="H46" s="5" t="s">
        <v>1486</v>
      </c>
      <c r="I46" s="8"/>
      <c r="J46" s="8"/>
      <c r="K46" s="8"/>
    </row>
    <row r="47" spans="1:11" ht="11" customHeight="1" x14ac:dyDescent="0.35">
      <c r="A47" s="36"/>
      <c r="B47" s="37" t="s">
        <v>1424</v>
      </c>
      <c r="C47" s="36"/>
      <c r="D47" s="36"/>
      <c r="E47" s="4" t="s">
        <v>582</v>
      </c>
      <c r="F47" s="6"/>
      <c r="G47" s="6"/>
      <c r="H47" s="5" t="s">
        <v>1487</v>
      </c>
      <c r="I47" s="8"/>
      <c r="J47" s="8"/>
      <c r="K47" s="8"/>
    </row>
    <row r="48" spans="1:11" ht="11" customHeight="1" x14ac:dyDescent="0.35">
      <c r="A48" s="36"/>
      <c r="B48" s="37" t="s">
        <v>1425</v>
      </c>
      <c r="C48" s="36"/>
      <c r="D48" s="36"/>
      <c r="E48" s="4" t="s">
        <v>584</v>
      </c>
      <c r="F48" s="6"/>
      <c r="G48" s="6"/>
      <c r="H48" s="5" t="s">
        <v>1488</v>
      </c>
      <c r="I48" s="8"/>
      <c r="J48" s="8"/>
      <c r="K48" s="8"/>
    </row>
    <row r="49" spans="1:11" ht="11" customHeight="1" x14ac:dyDescent="0.35">
      <c r="A49" s="36"/>
      <c r="B49" s="37" t="s">
        <v>1426</v>
      </c>
      <c r="C49" s="36"/>
      <c r="D49" s="36"/>
      <c r="E49" s="4" t="s">
        <v>586</v>
      </c>
      <c r="F49" s="6"/>
      <c r="G49" s="6"/>
      <c r="H49" s="5" t="s">
        <v>1489</v>
      </c>
      <c r="I49" s="8"/>
      <c r="J49" s="8"/>
      <c r="K49" s="8"/>
    </row>
    <row r="50" spans="1:11" ht="11" customHeight="1" x14ac:dyDescent="0.35">
      <c r="A50" s="36"/>
      <c r="B50" s="37" t="s">
        <v>1427</v>
      </c>
      <c r="C50" s="36"/>
      <c r="D50" s="36"/>
      <c r="E50" s="4" t="s">
        <v>805</v>
      </c>
      <c r="F50" s="6"/>
      <c r="G50" s="6"/>
      <c r="H50" s="5" t="s">
        <v>1490</v>
      </c>
      <c r="I50" s="8"/>
      <c r="J50" s="8"/>
      <c r="K50" s="8"/>
    </row>
    <row r="51" spans="1:11" ht="11" customHeight="1" x14ac:dyDescent="0.35">
      <c r="A51" s="36"/>
      <c r="B51" s="37" t="s">
        <v>1428</v>
      </c>
      <c r="C51" s="36"/>
      <c r="D51" s="36"/>
      <c r="E51" s="4" t="s">
        <v>596</v>
      </c>
      <c r="F51" s="6"/>
      <c r="G51" s="6"/>
      <c r="H51" s="5" t="s">
        <v>1491</v>
      </c>
      <c r="I51" s="8"/>
      <c r="J51" s="8"/>
      <c r="K51" s="8"/>
    </row>
    <row r="52" spans="1:11" ht="11" customHeight="1" x14ac:dyDescent="0.35">
      <c r="A52" s="37" t="s">
        <v>1429</v>
      </c>
      <c r="B52" s="38" t="s">
        <v>1430</v>
      </c>
      <c r="C52" s="39"/>
      <c r="D52" s="39"/>
      <c r="E52" s="4" t="s">
        <v>598</v>
      </c>
      <c r="F52" s="6"/>
      <c r="G52" s="6"/>
      <c r="H52" s="5" t="s">
        <v>1537</v>
      </c>
      <c r="I52" s="5" t="s">
        <v>1529</v>
      </c>
      <c r="J52" s="8"/>
      <c r="K52" s="8"/>
    </row>
    <row r="53" spans="1:11" ht="11" customHeight="1" x14ac:dyDescent="0.35">
      <c r="A53" s="36"/>
      <c r="B53" s="36"/>
      <c r="C53" s="38" t="s">
        <v>1431</v>
      </c>
      <c r="D53" s="10"/>
      <c r="E53" s="4" t="s">
        <v>600</v>
      </c>
      <c r="F53" s="6"/>
      <c r="G53" s="6"/>
      <c r="H53" s="5" t="s">
        <v>1537</v>
      </c>
      <c r="I53" s="5" t="s">
        <v>1530</v>
      </c>
      <c r="J53" s="8"/>
      <c r="K53" s="8"/>
    </row>
    <row r="54" spans="1:11" ht="11" customHeight="1" x14ac:dyDescent="0.35">
      <c r="A54" s="36"/>
      <c r="B54" s="36"/>
      <c r="C54" s="36"/>
      <c r="D54" s="7" t="s">
        <v>1432</v>
      </c>
      <c r="E54" s="4" t="s">
        <v>602</v>
      </c>
      <c r="F54" s="6"/>
      <c r="G54" s="12"/>
      <c r="H54" s="5" t="s">
        <v>1537</v>
      </c>
      <c r="I54" s="5" t="s">
        <v>1530</v>
      </c>
      <c r="J54" s="8"/>
      <c r="K54" s="5" t="s">
        <v>1541</v>
      </c>
    </row>
    <row r="55" spans="1:11" ht="11" customHeight="1" x14ac:dyDescent="0.35">
      <c r="A55" s="36"/>
      <c r="B55" s="36"/>
      <c r="C55" s="36"/>
      <c r="D55" s="7" t="s">
        <v>1433</v>
      </c>
      <c r="E55" s="4" t="s">
        <v>604</v>
      </c>
      <c r="F55" s="6"/>
      <c r="G55" s="12"/>
      <c r="H55" s="5" t="s">
        <v>1537</v>
      </c>
      <c r="I55" s="5" t="s">
        <v>1530</v>
      </c>
      <c r="J55" s="8"/>
      <c r="K55" s="5" t="s">
        <v>1542</v>
      </c>
    </row>
    <row r="56" spans="1:11" ht="11" customHeight="1" x14ac:dyDescent="0.35">
      <c r="A56" s="36"/>
      <c r="B56" s="36"/>
      <c r="C56" s="36"/>
      <c r="D56" s="7" t="s">
        <v>1434</v>
      </c>
      <c r="E56" s="4" t="s">
        <v>606</v>
      </c>
      <c r="F56" s="6"/>
      <c r="G56" s="12"/>
      <c r="H56" s="5" t="s">
        <v>1537</v>
      </c>
      <c r="I56" s="5" t="s">
        <v>1530</v>
      </c>
      <c r="J56" s="8"/>
      <c r="K56" s="5" t="s">
        <v>1543</v>
      </c>
    </row>
    <row r="57" spans="1:11" ht="11" customHeight="1" x14ac:dyDescent="0.35">
      <c r="A57" s="36"/>
      <c r="B57" s="36"/>
      <c r="C57" s="38" t="s">
        <v>1435</v>
      </c>
      <c r="D57" s="10"/>
      <c r="E57" s="4" t="s">
        <v>608</v>
      </c>
      <c r="F57" s="6"/>
      <c r="G57" s="6"/>
      <c r="H57" s="5" t="s">
        <v>1537</v>
      </c>
      <c r="I57" s="5" t="s">
        <v>1531</v>
      </c>
      <c r="J57" s="8"/>
      <c r="K57" s="8"/>
    </row>
    <row r="58" spans="1:11" ht="11" customHeight="1" x14ac:dyDescent="0.35">
      <c r="A58" s="36"/>
      <c r="B58" s="36"/>
      <c r="C58" s="36"/>
      <c r="D58" s="7" t="s">
        <v>1432</v>
      </c>
      <c r="E58" s="4" t="s">
        <v>628</v>
      </c>
      <c r="F58" s="6"/>
      <c r="G58" s="12"/>
      <c r="H58" s="5" t="s">
        <v>1537</v>
      </c>
      <c r="I58" s="5" t="s">
        <v>1531</v>
      </c>
      <c r="J58" s="8"/>
      <c r="K58" s="5" t="s">
        <v>1541</v>
      </c>
    </row>
    <row r="59" spans="1:11" ht="11" customHeight="1" x14ac:dyDescent="0.35">
      <c r="A59" s="36"/>
      <c r="B59" s="36"/>
      <c r="C59" s="36"/>
      <c r="D59" s="7" t="s">
        <v>1433</v>
      </c>
      <c r="E59" s="4" t="s">
        <v>634</v>
      </c>
      <c r="F59" s="6"/>
      <c r="G59" s="12"/>
      <c r="H59" s="5" t="s">
        <v>1537</v>
      </c>
      <c r="I59" s="5" t="s">
        <v>1531</v>
      </c>
      <c r="J59" s="8"/>
      <c r="K59" s="5" t="s">
        <v>1542</v>
      </c>
    </row>
    <row r="60" spans="1:11" ht="11" customHeight="1" x14ac:dyDescent="0.35">
      <c r="A60" s="36"/>
      <c r="B60" s="36"/>
      <c r="C60" s="36"/>
      <c r="D60" s="7" t="s">
        <v>1434</v>
      </c>
      <c r="E60" s="4" t="s">
        <v>636</v>
      </c>
      <c r="F60" s="6"/>
      <c r="G60" s="12"/>
      <c r="H60" s="5" t="s">
        <v>1537</v>
      </c>
      <c r="I60" s="5" t="s">
        <v>1531</v>
      </c>
      <c r="J60" s="8"/>
      <c r="K60" s="5" t="s">
        <v>1543</v>
      </c>
    </row>
    <row r="61" spans="1:11" ht="11" customHeight="1" x14ac:dyDescent="0.35">
      <c r="A61" s="36"/>
      <c r="B61" s="38" t="s">
        <v>1436</v>
      </c>
      <c r="C61" s="39"/>
      <c r="D61" s="39"/>
      <c r="E61" s="4" t="s">
        <v>1437</v>
      </c>
      <c r="F61" s="6"/>
      <c r="G61" s="6"/>
      <c r="H61" s="5" t="s">
        <v>1537</v>
      </c>
      <c r="I61" s="5" t="s">
        <v>1538</v>
      </c>
      <c r="J61" s="8"/>
      <c r="K61" s="8"/>
    </row>
    <row r="62" spans="1:11" ht="11" customHeight="1" x14ac:dyDescent="0.35">
      <c r="A62" s="36"/>
      <c r="B62" s="36"/>
      <c r="C62" s="38" t="s">
        <v>1438</v>
      </c>
      <c r="D62" s="10"/>
      <c r="E62" s="4" t="s">
        <v>1439</v>
      </c>
      <c r="F62" s="6"/>
      <c r="G62" s="6"/>
      <c r="H62" s="5" t="s">
        <v>1537</v>
      </c>
      <c r="I62" s="5" t="s">
        <v>1539</v>
      </c>
      <c r="J62" s="8"/>
      <c r="K62" s="8"/>
    </row>
    <row r="63" spans="1:11" ht="11" customHeight="1" x14ac:dyDescent="0.35">
      <c r="A63" s="36"/>
      <c r="B63" s="36"/>
      <c r="C63" s="36"/>
      <c r="D63" s="7" t="s">
        <v>1432</v>
      </c>
      <c r="E63" s="4" t="s">
        <v>1440</v>
      </c>
      <c r="F63" s="6"/>
      <c r="G63" s="12"/>
      <c r="H63" s="5" t="s">
        <v>1537</v>
      </c>
      <c r="I63" s="5" t="s">
        <v>1539</v>
      </c>
      <c r="J63" s="8"/>
      <c r="K63" s="5" t="s">
        <v>1541</v>
      </c>
    </row>
    <row r="64" spans="1:11" ht="11" customHeight="1" x14ac:dyDescent="0.35">
      <c r="A64" s="36"/>
      <c r="B64" s="36"/>
      <c r="C64" s="36"/>
      <c r="D64" s="7" t="s">
        <v>1433</v>
      </c>
      <c r="E64" s="4" t="s">
        <v>1441</v>
      </c>
      <c r="F64" s="6"/>
      <c r="G64" s="12"/>
      <c r="H64" s="5" t="s">
        <v>1537</v>
      </c>
      <c r="I64" s="5" t="s">
        <v>1539</v>
      </c>
      <c r="J64" s="8"/>
      <c r="K64" s="5" t="s">
        <v>1542</v>
      </c>
    </row>
    <row r="65" spans="1:11" ht="11" customHeight="1" x14ac:dyDescent="0.35">
      <c r="A65" s="36"/>
      <c r="B65" s="36"/>
      <c r="C65" s="36"/>
      <c r="D65" s="7" t="s">
        <v>1434</v>
      </c>
      <c r="E65" s="4" t="s">
        <v>1442</v>
      </c>
      <c r="F65" s="6"/>
      <c r="G65" s="12"/>
      <c r="H65" s="5" t="s">
        <v>1537</v>
      </c>
      <c r="I65" s="5" t="s">
        <v>1539</v>
      </c>
      <c r="J65" s="8"/>
      <c r="K65" s="5" t="s">
        <v>1543</v>
      </c>
    </row>
    <row r="66" spans="1:11" ht="11" customHeight="1" x14ac:dyDescent="0.35">
      <c r="A66" s="36"/>
      <c r="B66" s="36"/>
      <c r="C66" s="38" t="s">
        <v>1443</v>
      </c>
      <c r="D66" s="10"/>
      <c r="E66" s="4" t="s">
        <v>1444</v>
      </c>
      <c r="F66" s="6"/>
      <c r="G66" s="6"/>
      <c r="H66" s="5" t="s">
        <v>1537</v>
      </c>
      <c r="I66" s="5" t="s">
        <v>1540</v>
      </c>
      <c r="J66" s="8"/>
      <c r="K66" s="8"/>
    </row>
    <row r="67" spans="1:11" ht="11" customHeight="1" x14ac:dyDescent="0.35">
      <c r="A67" s="36"/>
      <c r="B67" s="36"/>
      <c r="C67" s="36"/>
      <c r="D67" s="7" t="s">
        <v>1432</v>
      </c>
      <c r="E67" s="4" t="s">
        <v>638</v>
      </c>
      <c r="F67" s="6"/>
      <c r="G67" s="12"/>
      <c r="H67" s="5" t="s">
        <v>1537</v>
      </c>
      <c r="I67" s="5" t="s">
        <v>1540</v>
      </c>
      <c r="J67" s="8"/>
      <c r="K67" s="5" t="s">
        <v>1541</v>
      </c>
    </row>
    <row r="68" spans="1:11" ht="11" customHeight="1" x14ac:dyDescent="0.35">
      <c r="A68" s="36"/>
      <c r="B68" s="36"/>
      <c r="C68" s="36"/>
      <c r="D68" s="7" t="s">
        <v>1433</v>
      </c>
      <c r="E68" s="4" t="s">
        <v>640</v>
      </c>
      <c r="F68" s="6"/>
      <c r="G68" s="12"/>
      <c r="H68" s="5" t="s">
        <v>1537</v>
      </c>
      <c r="I68" s="5" t="s">
        <v>1540</v>
      </c>
      <c r="J68" s="8"/>
      <c r="K68" s="5" t="s">
        <v>1542</v>
      </c>
    </row>
    <row r="69" spans="1:11" ht="11" customHeight="1" x14ac:dyDescent="0.35">
      <c r="A69" s="36"/>
      <c r="B69" s="36"/>
      <c r="C69" s="36"/>
      <c r="D69" s="7" t="s">
        <v>1434</v>
      </c>
      <c r="E69" s="4" t="s">
        <v>642</v>
      </c>
      <c r="F69" s="6"/>
      <c r="G69" s="12"/>
      <c r="H69" s="5" t="s">
        <v>1537</v>
      </c>
      <c r="I69" s="5" t="s">
        <v>1540</v>
      </c>
      <c r="J69" s="8"/>
      <c r="K69" s="5" t="s">
        <v>1543</v>
      </c>
    </row>
    <row r="70" spans="1:11" ht="11" customHeight="1" x14ac:dyDescent="0.35">
      <c r="A70" s="36"/>
      <c r="B70" s="38" t="s">
        <v>1445</v>
      </c>
      <c r="C70" s="39"/>
      <c r="D70" s="39"/>
      <c r="E70" s="4" t="s">
        <v>644</v>
      </c>
      <c r="F70" s="6"/>
      <c r="G70" s="6"/>
      <c r="H70" s="5" t="s">
        <v>1537</v>
      </c>
      <c r="I70" s="5" t="s">
        <v>497</v>
      </c>
      <c r="J70" s="8"/>
      <c r="K70" s="8"/>
    </row>
    <row r="71" spans="1:11" ht="11" customHeight="1" x14ac:dyDescent="0.35">
      <c r="A71" s="36"/>
      <c r="B71" s="36"/>
      <c r="C71" s="37" t="s">
        <v>1432</v>
      </c>
      <c r="D71" s="36"/>
      <c r="E71" s="4" t="s">
        <v>823</v>
      </c>
      <c r="F71" s="6"/>
      <c r="G71" s="12"/>
      <c r="H71" s="5" t="s">
        <v>1537</v>
      </c>
      <c r="I71" s="5" t="s">
        <v>497</v>
      </c>
      <c r="J71" s="8"/>
      <c r="K71" s="5" t="s">
        <v>1541</v>
      </c>
    </row>
    <row r="72" spans="1:11" ht="11" customHeight="1" x14ac:dyDescent="0.35">
      <c r="A72" s="36"/>
      <c r="B72" s="36"/>
      <c r="C72" s="37" t="s">
        <v>1433</v>
      </c>
      <c r="D72" s="36"/>
      <c r="E72" s="4" t="s">
        <v>825</v>
      </c>
      <c r="F72" s="6"/>
      <c r="G72" s="12"/>
      <c r="H72" s="5" t="s">
        <v>1537</v>
      </c>
      <c r="I72" s="5" t="s">
        <v>497</v>
      </c>
      <c r="J72" s="8"/>
      <c r="K72" s="5" t="s">
        <v>1542</v>
      </c>
    </row>
    <row r="73" spans="1:11" ht="11" customHeight="1" x14ac:dyDescent="0.35">
      <c r="A73" s="36"/>
      <c r="B73" s="36"/>
      <c r="C73" s="37" t="s">
        <v>1434</v>
      </c>
      <c r="D73" s="36"/>
      <c r="E73" s="4" t="s">
        <v>827</v>
      </c>
      <c r="F73" s="6"/>
      <c r="G73" s="12"/>
      <c r="H73" s="5" t="s">
        <v>1537</v>
      </c>
      <c r="I73" s="5" t="s">
        <v>497</v>
      </c>
      <c r="J73" s="8"/>
      <c r="K73" s="5" t="s">
        <v>1543</v>
      </c>
    </row>
    <row r="74" spans="1:11" ht="11" customHeight="1" x14ac:dyDescent="0.35">
      <c r="A74" s="36"/>
      <c r="B74" s="37" t="s">
        <v>1446</v>
      </c>
      <c r="C74" s="36"/>
      <c r="D74" s="36"/>
      <c r="E74" s="4" t="s">
        <v>829</v>
      </c>
      <c r="F74" s="12"/>
      <c r="G74" s="6"/>
      <c r="H74" s="5" t="s">
        <v>1492</v>
      </c>
      <c r="I74" s="8"/>
      <c r="J74" s="8"/>
      <c r="K74" s="8"/>
    </row>
    <row r="75" spans="1:11" ht="11" customHeight="1" x14ac:dyDescent="0.35">
      <c r="A75" s="36"/>
      <c r="B75" s="37" t="s">
        <v>1447</v>
      </c>
      <c r="C75" s="36"/>
      <c r="D75" s="36"/>
      <c r="E75" s="4" t="s">
        <v>646</v>
      </c>
      <c r="F75" s="6"/>
      <c r="G75" s="6"/>
      <c r="H75" s="5" t="s">
        <v>1493</v>
      </c>
      <c r="I75" s="8"/>
      <c r="J75" s="8"/>
      <c r="K75" s="8"/>
    </row>
    <row r="76" spans="1:11" ht="11" customHeight="1" x14ac:dyDescent="0.35">
      <c r="A76" s="36"/>
      <c r="B76" s="37" t="s">
        <v>1448</v>
      </c>
      <c r="C76" s="36"/>
      <c r="D76" s="36"/>
      <c r="E76" s="4" t="s">
        <v>648</v>
      </c>
      <c r="F76" s="6"/>
      <c r="G76" s="6"/>
      <c r="H76" s="5" t="s">
        <v>1494</v>
      </c>
      <c r="I76" s="8"/>
      <c r="J76" s="8"/>
      <c r="K76" s="8"/>
    </row>
    <row r="77" spans="1:11" ht="11" customHeight="1" x14ac:dyDescent="0.35">
      <c r="A77" s="36"/>
      <c r="B77" s="37" t="s">
        <v>1449</v>
      </c>
      <c r="C77" s="36"/>
      <c r="D77" s="36"/>
      <c r="E77" s="4" t="s">
        <v>650</v>
      </c>
      <c r="F77" s="6"/>
      <c r="G77" s="6"/>
      <c r="H77" s="5" t="s">
        <v>1495</v>
      </c>
      <c r="I77" s="8"/>
      <c r="J77" s="8"/>
      <c r="K77" s="8"/>
    </row>
    <row r="78" spans="1:11" ht="11" customHeight="1" x14ac:dyDescent="0.35">
      <c r="A78" s="36"/>
      <c r="B78" s="37" t="s">
        <v>1450</v>
      </c>
      <c r="C78" s="36"/>
      <c r="D78" s="36"/>
      <c r="E78" s="4" t="s">
        <v>652</v>
      </c>
      <c r="F78" s="6"/>
      <c r="G78" s="6"/>
      <c r="H78" s="5" t="s">
        <v>1496</v>
      </c>
      <c r="I78" s="8"/>
      <c r="J78" s="8"/>
      <c r="K78" s="8"/>
    </row>
    <row r="79" spans="1:11" ht="11" customHeight="1" x14ac:dyDescent="0.35">
      <c r="A79" s="36"/>
      <c r="B79" s="37" t="s">
        <v>1451</v>
      </c>
      <c r="C79" s="36"/>
      <c r="D79" s="36"/>
      <c r="E79" s="4" t="s">
        <v>831</v>
      </c>
      <c r="F79" s="6"/>
      <c r="G79" s="6"/>
      <c r="H79" s="5" t="s">
        <v>1497</v>
      </c>
      <c r="I79" s="8"/>
      <c r="J79" s="8"/>
      <c r="K79" s="8"/>
    </row>
    <row r="80" spans="1:11" ht="11" customHeight="1" x14ac:dyDescent="0.35">
      <c r="A80" s="36"/>
      <c r="B80" s="37" t="s">
        <v>1401</v>
      </c>
      <c r="C80" s="36"/>
      <c r="D80" s="36"/>
      <c r="E80" s="4" t="s">
        <v>1452</v>
      </c>
      <c r="F80" s="6"/>
      <c r="G80" s="6"/>
      <c r="H80" s="5" t="s">
        <v>1498</v>
      </c>
      <c r="I80" s="8"/>
      <c r="J80" s="8"/>
      <c r="K80" s="8"/>
    </row>
    <row r="81" spans="1:11" ht="11" customHeight="1" x14ac:dyDescent="0.35">
      <c r="A81" s="36"/>
      <c r="B81" s="37" t="s">
        <v>1453</v>
      </c>
      <c r="C81" s="36"/>
      <c r="D81" s="36"/>
      <c r="E81" s="4" t="s">
        <v>1454</v>
      </c>
      <c r="F81" s="6"/>
      <c r="G81" s="6"/>
      <c r="H81" s="5" t="s">
        <v>1499</v>
      </c>
      <c r="I81" s="8"/>
      <c r="J81" s="8"/>
      <c r="K81" s="8"/>
    </row>
    <row r="82" spans="1:11" ht="11" customHeight="1" x14ac:dyDescent="0.35">
      <c r="A82" s="36"/>
      <c r="B82" s="37" t="s">
        <v>1455</v>
      </c>
      <c r="C82" s="36"/>
      <c r="D82" s="36"/>
      <c r="E82" s="4" t="s">
        <v>1456</v>
      </c>
      <c r="F82" s="6"/>
      <c r="G82" s="6"/>
      <c r="H82" s="5" t="s">
        <v>1500</v>
      </c>
      <c r="I82" s="8"/>
      <c r="J82" s="8"/>
      <c r="K82" s="8"/>
    </row>
    <row r="83" spans="1:11" ht="11" customHeight="1" x14ac:dyDescent="0.35">
      <c r="A83" s="36"/>
      <c r="B83" s="37" t="s">
        <v>1457</v>
      </c>
      <c r="C83" s="36"/>
      <c r="D83" s="36"/>
      <c r="E83" s="4" t="s">
        <v>1458</v>
      </c>
      <c r="F83" s="6"/>
      <c r="G83" s="6"/>
      <c r="H83" s="5" t="s">
        <v>1501</v>
      </c>
      <c r="I83" s="8"/>
      <c r="J83" s="8"/>
      <c r="K83" s="8"/>
    </row>
    <row r="84" spans="1:11" ht="11" customHeight="1" x14ac:dyDescent="0.35">
      <c r="A84" s="36"/>
      <c r="B84" s="37" t="s">
        <v>1459</v>
      </c>
      <c r="C84" s="36"/>
      <c r="D84" s="36"/>
      <c r="E84" s="4" t="s">
        <v>1460</v>
      </c>
      <c r="F84" s="6"/>
      <c r="G84" s="6"/>
      <c r="H84" s="5" t="s">
        <v>1502</v>
      </c>
      <c r="I84" s="8"/>
      <c r="J84" s="8"/>
      <c r="K84" s="8"/>
    </row>
    <row r="85" spans="1:11" ht="11" customHeight="1" x14ac:dyDescent="0.35">
      <c r="A85" s="36"/>
      <c r="B85" s="37" t="s">
        <v>1461</v>
      </c>
      <c r="C85" s="36"/>
      <c r="D85" s="36"/>
      <c r="E85" s="4" t="s">
        <v>1462</v>
      </c>
      <c r="F85" s="6"/>
      <c r="G85" s="6"/>
      <c r="H85" s="5" t="s">
        <v>1503</v>
      </c>
      <c r="I85" s="8"/>
      <c r="J85" s="8"/>
      <c r="K85" s="8"/>
    </row>
    <row r="86" spans="1:11" ht="11" customHeight="1" x14ac:dyDescent="0.35">
      <c r="A86" s="36"/>
      <c r="B86" s="38" t="s">
        <v>1463</v>
      </c>
      <c r="C86" s="39"/>
      <c r="D86" s="39"/>
      <c r="E86" s="4" t="s">
        <v>1464</v>
      </c>
      <c r="F86" s="6"/>
      <c r="G86" s="6"/>
      <c r="H86" s="5" t="s">
        <v>1504</v>
      </c>
      <c r="I86" s="8"/>
      <c r="J86" s="8"/>
      <c r="K86" s="8"/>
    </row>
    <row r="87" spans="1:11" ht="11" customHeight="1" x14ac:dyDescent="0.35">
      <c r="A87" s="36"/>
      <c r="B87" s="36"/>
      <c r="C87" s="37" t="s">
        <v>1465</v>
      </c>
      <c r="D87" s="36"/>
      <c r="E87" s="4" t="s">
        <v>1466</v>
      </c>
      <c r="F87" s="6"/>
      <c r="G87" s="6"/>
      <c r="H87" s="5" t="s">
        <v>1505</v>
      </c>
      <c r="I87" s="8"/>
      <c r="J87" s="8"/>
      <c r="K87" s="8"/>
    </row>
    <row r="88" spans="1:11" ht="11" customHeight="1" x14ac:dyDescent="0.35">
      <c r="A88" s="36"/>
      <c r="B88" s="36"/>
      <c r="C88" s="37" t="s">
        <v>1467</v>
      </c>
      <c r="D88" s="36"/>
      <c r="E88" s="4" t="s">
        <v>1468</v>
      </c>
      <c r="F88" s="6"/>
      <c r="G88" s="6"/>
      <c r="H88" s="5" t="s">
        <v>1506</v>
      </c>
      <c r="I88" s="8"/>
      <c r="J88" s="8"/>
      <c r="K88" s="8"/>
    </row>
    <row r="89" spans="1:11" ht="11" customHeight="1" x14ac:dyDescent="0.35">
      <c r="A89" s="36"/>
      <c r="B89" s="37" t="s">
        <v>1469</v>
      </c>
      <c r="C89" s="36"/>
      <c r="D89" s="36"/>
      <c r="E89" s="4" t="s">
        <v>1470</v>
      </c>
      <c r="F89" s="6"/>
      <c r="G89" s="6"/>
      <c r="H89" s="5" t="s">
        <v>1507</v>
      </c>
      <c r="I89" s="8"/>
      <c r="J89" s="8"/>
      <c r="K89" s="8"/>
    </row>
    <row r="90" spans="1:11" ht="11" customHeight="1" x14ac:dyDescent="0.35">
      <c r="A90" s="36"/>
      <c r="B90" s="37" t="s">
        <v>1471</v>
      </c>
      <c r="C90" s="36"/>
      <c r="D90" s="36"/>
      <c r="E90" s="4" t="s">
        <v>1472</v>
      </c>
      <c r="F90" s="6"/>
      <c r="G90" s="6"/>
      <c r="H90" s="5" t="s">
        <v>1508</v>
      </c>
      <c r="I90" s="8"/>
      <c r="J90" s="8"/>
      <c r="K90" s="8"/>
    </row>
    <row r="91" spans="1:11" ht="11" customHeight="1" x14ac:dyDescent="0.35">
      <c r="A91" s="37" t="s">
        <v>1473</v>
      </c>
      <c r="B91" s="36"/>
      <c r="C91" s="36"/>
      <c r="D91" s="36"/>
      <c r="E91" s="4" t="s">
        <v>1474</v>
      </c>
      <c r="F91" s="6"/>
      <c r="G91" s="6"/>
      <c r="H91" s="5" t="s">
        <v>1509</v>
      </c>
      <c r="I91" s="8"/>
      <c r="J91" s="8"/>
      <c r="K91" s="8"/>
    </row>
    <row r="92" spans="1:11" ht="11" customHeight="1" x14ac:dyDescent="0.35">
      <c r="E92" s="5" t="s">
        <v>493</v>
      </c>
      <c r="F92" s="5" t="s">
        <v>495</v>
      </c>
      <c r="G92" s="5" t="s">
        <v>1544</v>
      </c>
    </row>
  </sheetData>
  <mergeCells count="77">
    <mergeCell ref="E1:E2"/>
    <mergeCell ref="C1:C2"/>
    <mergeCell ref="K7:K8"/>
    <mergeCell ref="B11:D11"/>
    <mergeCell ref="B12:D12"/>
    <mergeCell ref="B9:D9"/>
    <mergeCell ref="I7:I8"/>
    <mergeCell ref="H7:H8"/>
    <mergeCell ref="J7:J8"/>
    <mergeCell ref="A91:D91"/>
    <mergeCell ref="B10:D10"/>
    <mergeCell ref="C52:D52"/>
    <mergeCell ref="C87:D87"/>
    <mergeCell ref="C86:D86"/>
    <mergeCell ref="B86:B88"/>
    <mergeCell ref="C88:D88"/>
    <mergeCell ref="B70:B73"/>
    <mergeCell ref="B30:D30"/>
    <mergeCell ref="C61:D61"/>
    <mergeCell ref="A9:A51"/>
    <mergeCell ref="A52:A90"/>
    <mergeCell ref="C18:C20"/>
    <mergeCell ref="C42:D42"/>
    <mergeCell ref="B14:D14"/>
    <mergeCell ref="B74:D74"/>
    <mergeCell ref="B13:D13"/>
    <mergeCell ref="D1:D2"/>
    <mergeCell ref="C28:D28"/>
    <mergeCell ref="C29:D29"/>
    <mergeCell ref="C21:C25"/>
    <mergeCell ref="C27:D27"/>
    <mergeCell ref="B15:B29"/>
    <mergeCell ref="C26:D26"/>
    <mergeCell ref="C15:D15"/>
    <mergeCell ref="C17:D17"/>
    <mergeCell ref="C16:D16"/>
    <mergeCell ref="C35:D35"/>
    <mergeCell ref="C34:D34"/>
    <mergeCell ref="B35:B42"/>
    <mergeCell ref="C73:D73"/>
    <mergeCell ref="B31:B34"/>
    <mergeCell ref="C53:C56"/>
    <mergeCell ref="C57:C60"/>
    <mergeCell ref="C62:C65"/>
    <mergeCell ref="C31:D31"/>
    <mergeCell ref="C33:D33"/>
    <mergeCell ref="C32:D32"/>
    <mergeCell ref="B43:D43"/>
    <mergeCell ref="B61:B69"/>
    <mergeCell ref="C71:D71"/>
    <mergeCell ref="B44:D44"/>
    <mergeCell ref="B90:D90"/>
    <mergeCell ref="B49:D49"/>
    <mergeCell ref="C39:C41"/>
    <mergeCell ref="B51:D51"/>
    <mergeCell ref="B47:D47"/>
    <mergeCell ref="B48:D48"/>
    <mergeCell ref="B85:D85"/>
    <mergeCell ref="B45:D45"/>
    <mergeCell ref="B46:D46"/>
    <mergeCell ref="C66:C69"/>
    <mergeCell ref="B83:D83"/>
    <mergeCell ref="B52:B60"/>
    <mergeCell ref="B81:D81"/>
    <mergeCell ref="B84:D84"/>
    <mergeCell ref="B82:D82"/>
    <mergeCell ref="B80:D80"/>
    <mergeCell ref="C70:D70"/>
    <mergeCell ref="C72:D72"/>
    <mergeCell ref="C36:C38"/>
    <mergeCell ref="B50:D50"/>
    <mergeCell ref="B89:D89"/>
    <mergeCell ref="B78:D78"/>
    <mergeCell ref="B77:D77"/>
    <mergeCell ref="B76:D76"/>
    <mergeCell ref="B75:D75"/>
    <mergeCell ref="B79:D79"/>
  </mergeCells>
  <dataValidations count="1">
    <dataValidation type="custom" allowBlank="1" showErrorMessage="1" errorTitle="Error" error="Data is of incorrect type!" sqref="F9:G91" xr:uid="{00000000-0002-0000-DF01-000002000000}">
      <formula1>ISNUMBER(F9)</formula1>
    </dataValidation>
  </dataValidations>
  <hyperlinks>
    <hyperlink ref="A1" location="'Table of Contents'!A1" display="SR.02.01.01.01 - Balance sheet" xr:uid="{00000000-0004-0000-D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DF01-000000000000}">
          <x14:formula1>
            <xm:f>Enumerations!$A$1568:$A$1568</xm:f>
          </x14:formula1>
          <xm:sqref>B3</xm:sqref>
        </x14:dataValidation>
        <x14:dataValidation type="list" allowBlank="1" showErrorMessage="1" errorTitle="Error" error="Data is of incorrect type!" xr:uid="{00000000-0002-0000-DF01-000001000000}">
          <x14:formula1>
            <xm:f>Enumerations!$A$1569:$B$1569</xm:f>
          </x14:formula1>
          <xm:sqref>B4</xm:sqref>
        </x14:dataValidation>
      </x14:dataValidations>
    </ext>
  </extLst>
</worksheet>
</file>

<file path=xl/worksheets/sheet48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001-000000000000}">
  <sheetPr codeName="Sheet481">
    <pageSetUpPr autoPageBreaks="0"/>
  </sheetPr>
  <dimension ref="A1:K90"/>
  <sheetViews>
    <sheetView showGridLines="0" zoomScale="80" zoomScaleNormal="80" workbookViewId="0">
      <pane xSplit="5" ySplit="8" topLeftCell="F9" activePane="bottomRight" state="frozen"/>
      <selection pane="topRight" activeCell="F1" sqref="F1"/>
      <selection pane="bottomLeft" activeCell="A9" sqref="A9"/>
      <selection pane="bottomRight"/>
    </sheetView>
  </sheetViews>
  <sheetFormatPr defaultRowHeight="14.5" x14ac:dyDescent="0.35"/>
  <cols>
    <col min="1" max="11" width="15" customWidth="1"/>
  </cols>
  <sheetData>
    <row r="1" spans="1:11" ht="11" customHeight="1" x14ac:dyDescent="0.35">
      <c r="A1" s="1" t="s">
        <v>9505</v>
      </c>
      <c r="C1" s="33" t="s">
        <v>20</v>
      </c>
      <c r="D1" s="33" t="s">
        <v>9503</v>
      </c>
      <c r="E1" s="33" t="s">
        <v>4984</v>
      </c>
    </row>
    <row r="2" spans="1:11" x14ac:dyDescent="0.35">
      <c r="C2" s="34"/>
      <c r="D2" s="34"/>
      <c r="E2" s="34"/>
    </row>
    <row r="3" spans="1:11" ht="10" customHeight="1" x14ac:dyDescent="0.35">
      <c r="A3" s="3" t="s">
        <v>2</v>
      </c>
      <c r="B3" s="2"/>
      <c r="C3" s="8"/>
      <c r="D3" s="8"/>
      <c r="E3" s="8"/>
    </row>
    <row r="4" spans="1:11" ht="11" customHeight="1" x14ac:dyDescent="0.35">
      <c r="A4" s="3" t="s">
        <v>9506</v>
      </c>
      <c r="B4" s="2"/>
      <c r="C4" s="8"/>
      <c r="D4" s="8"/>
      <c r="E4" s="5" t="s">
        <v>9504</v>
      </c>
    </row>
    <row r="5" spans="1:11" ht="11" customHeight="1" x14ac:dyDescent="0.35">
      <c r="A5" s="3" t="s">
        <v>9502</v>
      </c>
      <c r="B5" s="2"/>
      <c r="C5" s="8"/>
      <c r="D5" s="5" t="s">
        <v>9503</v>
      </c>
      <c r="E5" s="8"/>
    </row>
    <row r="7" spans="1:11" ht="11" customHeight="1" x14ac:dyDescent="0.35">
      <c r="F7" s="3" t="s">
        <v>1380</v>
      </c>
      <c r="G7" s="3" t="s">
        <v>1547</v>
      </c>
      <c r="H7" s="33" t="s">
        <v>14</v>
      </c>
      <c r="I7" s="33" t="s">
        <v>492</v>
      </c>
      <c r="J7" s="33" t="s">
        <v>1475</v>
      </c>
      <c r="K7" s="33" t="s">
        <v>1476</v>
      </c>
    </row>
    <row r="8" spans="1:11" ht="11" customHeight="1" x14ac:dyDescent="0.35">
      <c r="F8" s="4" t="s">
        <v>515</v>
      </c>
      <c r="G8" s="4" t="s">
        <v>1332</v>
      </c>
      <c r="H8" s="34"/>
      <c r="I8" s="34"/>
      <c r="J8" s="34"/>
      <c r="K8" s="34"/>
    </row>
    <row r="9" spans="1:11" ht="11" customHeight="1" x14ac:dyDescent="0.35">
      <c r="A9" s="37" t="s">
        <v>1382</v>
      </c>
      <c r="B9" s="37" t="s">
        <v>1383</v>
      </c>
      <c r="C9" s="36"/>
      <c r="D9" s="36"/>
      <c r="E9" s="4" t="s">
        <v>518</v>
      </c>
      <c r="F9" s="12"/>
      <c r="G9" s="6"/>
      <c r="H9" s="5" t="s">
        <v>1477</v>
      </c>
      <c r="I9" s="8"/>
      <c r="J9" s="8"/>
      <c r="K9" s="8"/>
    </row>
    <row r="10" spans="1:11" ht="11" customHeight="1" x14ac:dyDescent="0.35">
      <c r="A10" s="36"/>
      <c r="B10" s="37" t="s">
        <v>1384</v>
      </c>
      <c r="C10" s="36"/>
      <c r="D10" s="36"/>
      <c r="E10" s="4" t="s">
        <v>520</v>
      </c>
      <c r="F10" s="12"/>
      <c r="G10" s="6"/>
      <c r="H10" s="5" t="s">
        <v>1478</v>
      </c>
      <c r="I10" s="8"/>
      <c r="J10" s="8"/>
      <c r="K10" s="8"/>
    </row>
    <row r="11" spans="1:11" ht="11" customHeight="1" x14ac:dyDescent="0.35">
      <c r="A11" s="36"/>
      <c r="B11" s="37" t="s">
        <v>1385</v>
      </c>
      <c r="C11" s="36"/>
      <c r="D11" s="36"/>
      <c r="E11" s="4" t="s">
        <v>522</v>
      </c>
      <c r="F11" s="6"/>
      <c r="G11" s="6"/>
      <c r="H11" s="5" t="s">
        <v>1479</v>
      </c>
      <c r="I11" s="8"/>
      <c r="J11" s="8"/>
      <c r="K11" s="8"/>
    </row>
    <row r="12" spans="1:11" ht="11" customHeight="1" x14ac:dyDescent="0.35">
      <c r="A12" s="36"/>
      <c r="B12" s="37" t="s">
        <v>1386</v>
      </c>
      <c r="C12" s="36"/>
      <c r="D12" s="36"/>
      <c r="E12" s="4" t="s">
        <v>524</v>
      </c>
      <c r="F12" s="6"/>
      <c r="G12" s="6"/>
      <c r="H12" s="5" t="s">
        <v>1480</v>
      </c>
      <c r="I12" s="8"/>
      <c r="J12" s="8"/>
      <c r="K12" s="8"/>
    </row>
    <row r="13" spans="1:11" ht="11" customHeight="1" x14ac:dyDescent="0.35">
      <c r="A13" s="36"/>
      <c r="B13" s="37" t="s">
        <v>1387</v>
      </c>
      <c r="C13" s="36"/>
      <c r="D13" s="36"/>
      <c r="E13" s="4" t="s">
        <v>885</v>
      </c>
      <c r="F13" s="6"/>
      <c r="G13" s="6"/>
      <c r="H13" s="5" t="s">
        <v>1481</v>
      </c>
      <c r="I13" s="8"/>
      <c r="J13" s="8"/>
      <c r="K13" s="8"/>
    </row>
    <row r="14" spans="1:11" ht="11" customHeight="1" x14ac:dyDescent="0.35">
      <c r="A14" s="36"/>
      <c r="B14" s="37" t="s">
        <v>1388</v>
      </c>
      <c r="C14" s="36"/>
      <c r="D14" s="36"/>
      <c r="E14" s="4" t="s">
        <v>526</v>
      </c>
      <c r="F14" s="6"/>
      <c r="G14" s="6"/>
      <c r="H14" s="5" t="s">
        <v>1482</v>
      </c>
      <c r="I14" s="8"/>
      <c r="J14" s="8"/>
      <c r="K14" s="8"/>
    </row>
    <row r="15" spans="1:11" ht="11" customHeight="1" x14ac:dyDescent="0.35">
      <c r="A15" s="36"/>
      <c r="B15" s="38" t="s">
        <v>1389</v>
      </c>
      <c r="C15" s="39"/>
      <c r="D15" s="39"/>
      <c r="E15" s="4" t="s">
        <v>954</v>
      </c>
      <c r="F15" s="6"/>
      <c r="G15" s="6"/>
      <c r="H15" s="5" t="s">
        <v>1510</v>
      </c>
      <c r="I15" s="5" t="s">
        <v>496</v>
      </c>
      <c r="J15" s="8"/>
      <c r="K15" s="8"/>
    </row>
    <row r="16" spans="1:11" ht="11" customHeight="1" x14ac:dyDescent="0.35">
      <c r="A16" s="36"/>
      <c r="B16" s="36"/>
      <c r="C16" s="37" t="s">
        <v>1390</v>
      </c>
      <c r="D16" s="36"/>
      <c r="E16" s="4" t="s">
        <v>956</v>
      </c>
      <c r="F16" s="6"/>
      <c r="G16" s="6"/>
      <c r="H16" s="5" t="s">
        <v>1511</v>
      </c>
      <c r="I16" s="5" t="s">
        <v>496</v>
      </c>
      <c r="J16" s="8"/>
      <c r="K16" s="8"/>
    </row>
    <row r="17" spans="1:11" ht="11" customHeight="1" x14ac:dyDescent="0.35">
      <c r="A17" s="36"/>
      <c r="B17" s="36"/>
      <c r="C17" s="37" t="s">
        <v>1391</v>
      </c>
      <c r="D17" s="36"/>
      <c r="E17" s="4" t="s">
        <v>960</v>
      </c>
      <c r="F17" s="6"/>
      <c r="G17" s="6"/>
      <c r="H17" s="5" t="s">
        <v>1512</v>
      </c>
      <c r="I17" s="5" t="s">
        <v>496</v>
      </c>
      <c r="J17" s="8"/>
      <c r="K17" s="8"/>
    </row>
    <row r="18" spans="1:11" ht="11" customHeight="1" x14ac:dyDescent="0.35">
      <c r="A18" s="36"/>
      <c r="B18" s="36"/>
      <c r="C18" s="38" t="s">
        <v>1392</v>
      </c>
      <c r="D18" s="10"/>
      <c r="E18" s="4" t="s">
        <v>528</v>
      </c>
      <c r="F18" s="6"/>
      <c r="G18" s="6"/>
      <c r="H18" s="5" t="s">
        <v>1513</v>
      </c>
      <c r="I18" s="5" t="s">
        <v>496</v>
      </c>
      <c r="J18" s="8"/>
      <c r="K18" s="8"/>
    </row>
    <row r="19" spans="1:11" ht="11" customHeight="1" x14ac:dyDescent="0.35">
      <c r="A19" s="36"/>
      <c r="B19" s="36"/>
      <c r="C19" s="36"/>
      <c r="D19" s="7" t="s">
        <v>1393</v>
      </c>
      <c r="E19" s="4" t="s">
        <v>536</v>
      </c>
      <c r="F19" s="6"/>
      <c r="G19" s="6"/>
      <c r="H19" s="5" t="s">
        <v>1514</v>
      </c>
      <c r="I19" s="5" t="s">
        <v>496</v>
      </c>
      <c r="J19" s="8"/>
      <c r="K19" s="8"/>
    </row>
    <row r="20" spans="1:11" ht="11" customHeight="1" x14ac:dyDescent="0.35">
      <c r="A20" s="36"/>
      <c r="B20" s="36"/>
      <c r="C20" s="36"/>
      <c r="D20" s="7" t="s">
        <v>1394</v>
      </c>
      <c r="E20" s="4" t="s">
        <v>794</v>
      </c>
      <c r="F20" s="6"/>
      <c r="G20" s="6"/>
      <c r="H20" s="5" t="s">
        <v>1515</v>
      </c>
      <c r="I20" s="5" t="s">
        <v>496</v>
      </c>
      <c r="J20" s="8"/>
      <c r="K20" s="8"/>
    </row>
    <row r="21" spans="1:11" ht="11" customHeight="1" x14ac:dyDescent="0.35">
      <c r="A21" s="36"/>
      <c r="B21" s="36"/>
      <c r="C21" s="38" t="s">
        <v>1395</v>
      </c>
      <c r="D21" s="10"/>
      <c r="E21" s="4" t="s">
        <v>965</v>
      </c>
      <c r="F21" s="6"/>
      <c r="G21" s="6"/>
      <c r="H21" s="5" t="s">
        <v>1516</v>
      </c>
      <c r="I21" s="5" t="s">
        <v>496</v>
      </c>
      <c r="J21" s="8"/>
      <c r="K21" s="8"/>
    </row>
    <row r="22" spans="1:11" ht="11" customHeight="1" x14ac:dyDescent="0.35">
      <c r="A22" s="36"/>
      <c r="B22" s="36"/>
      <c r="C22" s="36"/>
      <c r="D22" s="7" t="s">
        <v>1396</v>
      </c>
      <c r="E22" s="4" t="s">
        <v>538</v>
      </c>
      <c r="F22" s="6"/>
      <c r="G22" s="6"/>
      <c r="H22" s="5" t="s">
        <v>1517</v>
      </c>
      <c r="I22" s="5" t="s">
        <v>496</v>
      </c>
      <c r="J22" s="8"/>
      <c r="K22" s="8"/>
    </row>
    <row r="23" spans="1:11" ht="11" customHeight="1" x14ac:dyDescent="0.35">
      <c r="A23" s="36"/>
      <c r="B23" s="36"/>
      <c r="C23" s="36"/>
      <c r="D23" s="7" t="s">
        <v>1397</v>
      </c>
      <c r="E23" s="4" t="s">
        <v>540</v>
      </c>
      <c r="F23" s="6"/>
      <c r="G23" s="6"/>
      <c r="H23" s="5" t="s">
        <v>1518</v>
      </c>
      <c r="I23" s="5" t="s">
        <v>496</v>
      </c>
      <c r="J23" s="8"/>
      <c r="K23" s="8"/>
    </row>
    <row r="24" spans="1:11" ht="11" customHeight="1" x14ac:dyDescent="0.35">
      <c r="A24" s="36"/>
      <c r="B24" s="36"/>
      <c r="C24" s="36"/>
      <c r="D24" s="7" t="s">
        <v>1398</v>
      </c>
      <c r="E24" s="4" t="s">
        <v>544</v>
      </c>
      <c r="F24" s="6"/>
      <c r="G24" s="6"/>
      <c r="H24" s="5" t="s">
        <v>1519</v>
      </c>
      <c r="I24" s="5" t="s">
        <v>496</v>
      </c>
      <c r="J24" s="8"/>
      <c r="K24" s="8"/>
    </row>
    <row r="25" spans="1:11" ht="11" customHeight="1" x14ac:dyDescent="0.35">
      <c r="A25" s="36"/>
      <c r="B25" s="36"/>
      <c r="C25" s="36"/>
      <c r="D25" s="7" t="s">
        <v>1399</v>
      </c>
      <c r="E25" s="4" t="s">
        <v>546</v>
      </c>
      <c r="F25" s="6"/>
      <c r="G25" s="6"/>
      <c r="H25" s="5" t="s">
        <v>1520</v>
      </c>
      <c r="I25" s="5" t="s">
        <v>496</v>
      </c>
      <c r="J25" s="8"/>
      <c r="K25" s="8"/>
    </row>
    <row r="26" spans="1:11" ht="11" customHeight="1" x14ac:dyDescent="0.35">
      <c r="A26" s="36"/>
      <c r="B26" s="36"/>
      <c r="C26" s="37" t="s">
        <v>1400</v>
      </c>
      <c r="D26" s="36"/>
      <c r="E26" s="4" t="s">
        <v>970</v>
      </c>
      <c r="F26" s="6"/>
      <c r="G26" s="6"/>
      <c r="H26" s="5" t="s">
        <v>1521</v>
      </c>
      <c r="I26" s="5" t="s">
        <v>496</v>
      </c>
      <c r="J26" s="8"/>
      <c r="K26" s="8"/>
    </row>
    <row r="27" spans="1:11" ht="11" customHeight="1" x14ac:dyDescent="0.35">
      <c r="A27" s="36"/>
      <c r="B27" s="36"/>
      <c r="C27" s="37" t="s">
        <v>1401</v>
      </c>
      <c r="D27" s="36"/>
      <c r="E27" s="4" t="s">
        <v>548</v>
      </c>
      <c r="F27" s="6"/>
      <c r="G27" s="6"/>
      <c r="H27" s="5" t="s">
        <v>1522</v>
      </c>
      <c r="I27" s="5" t="s">
        <v>496</v>
      </c>
      <c r="J27" s="8"/>
      <c r="K27" s="8"/>
    </row>
    <row r="28" spans="1:11" ht="11" customHeight="1" x14ac:dyDescent="0.35">
      <c r="A28" s="36"/>
      <c r="B28" s="36"/>
      <c r="C28" s="37" t="s">
        <v>1402</v>
      </c>
      <c r="D28" s="36"/>
      <c r="E28" s="4" t="s">
        <v>550</v>
      </c>
      <c r="F28" s="6"/>
      <c r="G28" s="6"/>
      <c r="H28" s="5" t="s">
        <v>1523</v>
      </c>
      <c r="I28" s="5" t="s">
        <v>496</v>
      </c>
      <c r="J28" s="8"/>
      <c r="K28" s="8"/>
    </row>
    <row r="29" spans="1:11" ht="11" customHeight="1" x14ac:dyDescent="0.35">
      <c r="A29" s="36"/>
      <c r="B29" s="36"/>
      <c r="C29" s="37" t="s">
        <v>1403</v>
      </c>
      <c r="D29" s="36"/>
      <c r="E29" s="4" t="s">
        <v>552</v>
      </c>
      <c r="F29" s="6"/>
      <c r="G29" s="6"/>
      <c r="H29" s="5" t="s">
        <v>1524</v>
      </c>
      <c r="I29" s="5" t="s">
        <v>496</v>
      </c>
      <c r="J29" s="8"/>
      <c r="K29" s="8"/>
    </row>
    <row r="30" spans="1:11" ht="11" customHeight="1" x14ac:dyDescent="0.35">
      <c r="A30" s="36"/>
      <c r="B30" s="37" t="s">
        <v>1404</v>
      </c>
      <c r="C30" s="36"/>
      <c r="D30" s="36"/>
      <c r="E30" s="4" t="s">
        <v>554</v>
      </c>
      <c r="F30" s="6"/>
      <c r="G30" s="6"/>
      <c r="H30" s="5" t="s">
        <v>1510</v>
      </c>
      <c r="I30" s="5" t="s">
        <v>497</v>
      </c>
      <c r="J30" s="8"/>
      <c r="K30" s="8"/>
    </row>
    <row r="31" spans="1:11" ht="11" customHeight="1" x14ac:dyDescent="0.35">
      <c r="A31" s="36"/>
      <c r="B31" s="38" t="s">
        <v>1405</v>
      </c>
      <c r="C31" s="39"/>
      <c r="D31" s="39"/>
      <c r="E31" s="4" t="s">
        <v>556</v>
      </c>
      <c r="F31" s="6"/>
      <c r="G31" s="6"/>
      <c r="H31" s="5" t="s">
        <v>1525</v>
      </c>
      <c r="I31" s="5" t="s">
        <v>496</v>
      </c>
      <c r="J31" s="8"/>
      <c r="K31" s="8"/>
    </row>
    <row r="32" spans="1:11" ht="11" customHeight="1" x14ac:dyDescent="0.35">
      <c r="A32" s="36"/>
      <c r="B32" s="36"/>
      <c r="C32" s="37" t="s">
        <v>1406</v>
      </c>
      <c r="D32" s="36"/>
      <c r="E32" s="4" t="s">
        <v>558</v>
      </c>
      <c r="F32" s="6"/>
      <c r="G32" s="6"/>
      <c r="H32" s="5" t="s">
        <v>1526</v>
      </c>
      <c r="I32" s="5" t="s">
        <v>496</v>
      </c>
      <c r="J32" s="8"/>
      <c r="K32" s="8"/>
    </row>
    <row r="33" spans="1:11" ht="11" customHeight="1" x14ac:dyDescent="0.35">
      <c r="A33" s="36"/>
      <c r="B33" s="36"/>
      <c r="C33" s="37" t="s">
        <v>1407</v>
      </c>
      <c r="D33" s="36"/>
      <c r="E33" s="4" t="s">
        <v>560</v>
      </c>
      <c r="F33" s="6"/>
      <c r="G33" s="6"/>
      <c r="H33" s="5" t="s">
        <v>1527</v>
      </c>
      <c r="I33" s="5" t="s">
        <v>496</v>
      </c>
      <c r="J33" s="8"/>
      <c r="K33" s="8"/>
    </row>
    <row r="34" spans="1:11" ht="11" customHeight="1" x14ac:dyDescent="0.35">
      <c r="A34" s="36"/>
      <c r="B34" s="36"/>
      <c r="C34" s="37" t="s">
        <v>1408</v>
      </c>
      <c r="D34" s="36"/>
      <c r="E34" s="4" t="s">
        <v>986</v>
      </c>
      <c r="F34" s="6"/>
      <c r="G34" s="6"/>
      <c r="H34" s="5" t="s">
        <v>1528</v>
      </c>
      <c r="I34" s="5" t="s">
        <v>496</v>
      </c>
      <c r="J34" s="8"/>
      <c r="K34" s="8"/>
    </row>
    <row r="35" spans="1:11" ht="11" customHeight="1" x14ac:dyDescent="0.35">
      <c r="A35" s="36"/>
      <c r="B35" s="38" t="s">
        <v>1409</v>
      </c>
      <c r="C35" s="39"/>
      <c r="D35" s="39"/>
      <c r="E35" s="4" t="s">
        <v>988</v>
      </c>
      <c r="F35" s="6"/>
      <c r="G35" s="6"/>
      <c r="H35" s="5" t="s">
        <v>1483</v>
      </c>
      <c r="I35" s="8"/>
      <c r="J35" s="8"/>
      <c r="K35" s="8"/>
    </row>
    <row r="36" spans="1:11" ht="11" customHeight="1" x14ac:dyDescent="0.35">
      <c r="A36" s="36"/>
      <c r="B36" s="36"/>
      <c r="C36" s="38" t="s">
        <v>1410</v>
      </c>
      <c r="D36" s="10"/>
      <c r="E36" s="4" t="s">
        <v>566</v>
      </c>
      <c r="F36" s="6"/>
      <c r="G36" s="6"/>
      <c r="H36" s="5" t="s">
        <v>1483</v>
      </c>
      <c r="I36" s="5" t="s">
        <v>1529</v>
      </c>
      <c r="J36" s="8"/>
      <c r="K36" s="8"/>
    </row>
    <row r="37" spans="1:11" ht="11" customHeight="1" x14ac:dyDescent="0.35">
      <c r="A37" s="36"/>
      <c r="B37" s="36"/>
      <c r="C37" s="36"/>
      <c r="D37" s="7" t="s">
        <v>1411</v>
      </c>
      <c r="E37" s="4" t="s">
        <v>568</v>
      </c>
      <c r="F37" s="6"/>
      <c r="G37" s="6"/>
      <c r="H37" s="5" t="s">
        <v>1483</v>
      </c>
      <c r="I37" s="5" t="s">
        <v>1530</v>
      </c>
      <c r="J37" s="8"/>
      <c r="K37" s="8"/>
    </row>
    <row r="38" spans="1:11" ht="11" customHeight="1" x14ac:dyDescent="0.35">
      <c r="A38" s="36"/>
      <c r="B38" s="36"/>
      <c r="C38" s="36"/>
      <c r="D38" s="7" t="s">
        <v>1412</v>
      </c>
      <c r="E38" s="4" t="s">
        <v>570</v>
      </c>
      <c r="F38" s="6"/>
      <c r="G38" s="6"/>
      <c r="H38" s="5" t="s">
        <v>1483</v>
      </c>
      <c r="I38" s="5" t="s">
        <v>1531</v>
      </c>
      <c r="J38" s="8"/>
      <c r="K38" s="8"/>
    </row>
    <row r="39" spans="1:11" ht="11" customHeight="1" x14ac:dyDescent="0.35">
      <c r="A39" s="36"/>
      <c r="B39" s="36"/>
      <c r="C39" s="38" t="s">
        <v>1413</v>
      </c>
      <c r="D39" s="10"/>
      <c r="E39" s="4" t="s">
        <v>572</v>
      </c>
      <c r="F39" s="6"/>
      <c r="G39" s="6"/>
      <c r="H39" s="5" t="s">
        <v>1483</v>
      </c>
      <c r="I39" s="5" t="s">
        <v>1532</v>
      </c>
      <c r="J39" s="8"/>
      <c r="K39" s="8"/>
    </row>
    <row r="40" spans="1:11" ht="11" customHeight="1" x14ac:dyDescent="0.35">
      <c r="A40" s="36"/>
      <c r="B40" s="36"/>
      <c r="C40" s="36"/>
      <c r="D40" s="7" t="s">
        <v>1414</v>
      </c>
      <c r="E40" s="4" t="s">
        <v>574</v>
      </c>
      <c r="F40" s="6"/>
      <c r="G40" s="6"/>
      <c r="H40" s="5" t="s">
        <v>1483</v>
      </c>
      <c r="I40" s="5" t="s">
        <v>1533</v>
      </c>
      <c r="J40" s="8"/>
      <c r="K40" s="8"/>
    </row>
    <row r="41" spans="1:11" ht="11" customHeight="1" x14ac:dyDescent="0.35">
      <c r="A41" s="36"/>
      <c r="B41" s="36"/>
      <c r="C41" s="36"/>
      <c r="D41" s="7" t="s">
        <v>1415</v>
      </c>
      <c r="E41" s="4" t="s">
        <v>576</v>
      </c>
      <c r="F41" s="6"/>
      <c r="G41" s="6"/>
      <c r="H41" s="5" t="s">
        <v>1483</v>
      </c>
      <c r="I41" s="5" t="s">
        <v>1534</v>
      </c>
      <c r="J41" s="8"/>
      <c r="K41" s="8"/>
    </row>
    <row r="42" spans="1:11" ht="11" customHeight="1" x14ac:dyDescent="0.35">
      <c r="A42" s="36"/>
      <c r="B42" s="36"/>
      <c r="C42" s="37" t="s">
        <v>1416</v>
      </c>
      <c r="D42" s="36"/>
      <c r="E42" s="4" t="s">
        <v>1417</v>
      </c>
      <c r="F42" s="6"/>
      <c r="G42" s="6"/>
      <c r="H42" s="5" t="s">
        <v>1483</v>
      </c>
      <c r="I42" s="5" t="s">
        <v>497</v>
      </c>
      <c r="J42" s="8"/>
      <c r="K42" s="8"/>
    </row>
    <row r="43" spans="1:11" ht="11" customHeight="1" x14ac:dyDescent="0.35">
      <c r="A43" s="36"/>
      <c r="B43" s="37" t="s">
        <v>1418</v>
      </c>
      <c r="C43" s="36"/>
      <c r="D43" s="36"/>
      <c r="E43" s="4" t="s">
        <v>1419</v>
      </c>
      <c r="F43" s="6"/>
      <c r="G43" s="6"/>
      <c r="H43" s="5" t="s">
        <v>1535</v>
      </c>
      <c r="I43" s="8"/>
      <c r="J43" s="5" t="s">
        <v>1536</v>
      </c>
      <c r="K43" s="8"/>
    </row>
    <row r="44" spans="1:11" ht="11" customHeight="1" x14ac:dyDescent="0.35">
      <c r="A44" s="36"/>
      <c r="B44" s="37" t="s">
        <v>1420</v>
      </c>
      <c r="C44" s="36"/>
      <c r="D44" s="36"/>
      <c r="E44" s="4" t="s">
        <v>1421</v>
      </c>
      <c r="F44" s="6"/>
      <c r="G44" s="6"/>
      <c r="H44" s="5" t="s">
        <v>1484</v>
      </c>
      <c r="I44" s="8"/>
      <c r="J44" s="8"/>
      <c r="K44" s="8"/>
    </row>
    <row r="45" spans="1:11" ht="11" customHeight="1" x14ac:dyDescent="0.35">
      <c r="A45" s="36"/>
      <c r="B45" s="37" t="s">
        <v>1422</v>
      </c>
      <c r="C45" s="36"/>
      <c r="D45" s="36"/>
      <c r="E45" s="4" t="s">
        <v>578</v>
      </c>
      <c r="F45" s="6"/>
      <c r="G45" s="6"/>
      <c r="H45" s="5" t="s">
        <v>1485</v>
      </c>
      <c r="I45" s="8"/>
      <c r="J45" s="8"/>
      <c r="K45" s="8"/>
    </row>
    <row r="46" spans="1:11" ht="11" customHeight="1" x14ac:dyDescent="0.35">
      <c r="A46" s="36"/>
      <c r="B46" s="37" t="s">
        <v>1423</v>
      </c>
      <c r="C46" s="36"/>
      <c r="D46" s="36"/>
      <c r="E46" s="4" t="s">
        <v>580</v>
      </c>
      <c r="F46" s="6"/>
      <c r="G46" s="6"/>
      <c r="H46" s="5" t="s">
        <v>1486</v>
      </c>
      <c r="I46" s="8"/>
      <c r="J46" s="8"/>
      <c r="K46" s="8"/>
    </row>
    <row r="47" spans="1:11" ht="11" customHeight="1" x14ac:dyDescent="0.35">
      <c r="A47" s="36"/>
      <c r="B47" s="37" t="s">
        <v>1426</v>
      </c>
      <c r="C47" s="36"/>
      <c r="D47" s="36"/>
      <c r="E47" s="4" t="s">
        <v>586</v>
      </c>
      <c r="F47" s="6"/>
      <c r="G47" s="6"/>
      <c r="H47" s="5" t="s">
        <v>1489</v>
      </c>
      <c r="I47" s="8"/>
      <c r="J47" s="8"/>
      <c r="K47" s="8"/>
    </row>
    <row r="48" spans="1:11" ht="11" customHeight="1" x14ac:dyDescent="0.35">
      <c r="A48" s="36"/>
      <c r="B48" s="37" t="s">
        <v>1427</v>
      </c>
      <c r="C48" s="36"/>
      <c r="D48" s="36"/>
      <c r="E48" s="4" t="s">
        <v>805</v>
      </c>
      <c r="F48" s="6"/>
      <c r="G48" s="6"/>
      <c r="H48" s="5" t="s">
        <v>1490</v>
      </c>
      <c r="I48" s="8"/>
      <c r="J48" s="8"/>
      <c r="K48" s="8"/>
    </row>
    <row r="49" spans="1:11" ht="11" customHeight="1" x14ac:dyDescent="0.35">
      <c r="A49" s="36"/>
      <c r="B49" s="37" t="s">
        <v>1428</v>
      </c>
      <c r="C49" s="36"/>
      <c r="D49" s="36"/>
      <c r="E49" s="4" t="s">
        <v>596</v>
      </c>
      <c r="F49" s="6"/>
      <c r="G49" s="6"/>
      <c r="H49" s="5" t="s">
        <v>1491</v>
      </c>
      <c r="I49" s="8"/>
      <c r="J49" s="8"/>
      <c r="K49" s="8"/>
    </row>
    <row r="50" spans="1:11" ht="11" customHeight="1" x14ac:dyDescent="0.35">
      <c r="A50" s="37" t="s">
        <v>1429</v>
      </c>
      <c r="B50" s="38" t="s">
        <v>1430</v>
      </c>
      <c r="C50" s="39"/>
      <c r="D50" s="39"/>
      <c r="E50" s="4" t="s">
        <v>598</v>
      </c>
      <c r="F50" s="6"/>
      <c r="G50" s="6"/>
      <c r="H50" s="5" t="s">
        <v>1537</v>
      </c>
      <c r="I50" s="5" t="s">
        <v>1529</v>
      </c>
      <c r="J50" s="8"/>
      <c r="K50" s="8"/>
    </row>
    <row r="51" spans="1:11" ht="11" customHeight="1" x14ac:dyDescent="0.35">
      <c r="A51" s="36"/>
      <c r="B51" s="36"/>
      <c r="C51" s="38" t="s">
        <v>1431</v>
      </c>
      <c r="D51" s="10"/>
      <c r="E51" s="4" t="s">
        <v>600</v>
      </c>
      <c r="F51" s="6"/>
      <c r="G51" s="6"/>
      <c r="H51" s="5" t="s">
        <v>1537</v>
      </c>
      <c r="I51" s="5" t="s">
        <v>1530</v>
      </c>
      <c r="J51" s="8"/>
      <c r="K51" s="8"/>
    </row>
    <row r="52" spans="1:11" ht="11" customHeight="1" x14ac:dyDescent="0.35">
      <c r="A52" s="36"/>
      <c r="B52" s="36"/>
      <c r="C52" s="36"/>
      <c r="D52" s="7" t="s">
        <v>1432</v>
      </c>
      <c r="E52" s="4" t="s">
        <v>602</v>
      </c>
      <c r="F52" s="6"/>
      <c r="G52" s="12"/>
      <c r="H52" s="5" t="s">
        <v>1537</v>
      </c>
      <c r="I52" s="5" t="s">
        <v>1530</v>
      </c>
      <c r="J52" s="8"/>
      <c r="K52" s="5" t="s">
        <v>1541</v>
      </c>
    </row>
    <row r="53" spans="1:11" ht="11" customHeight="1" x14ac:dyDescent="0.35">
      <c r="A53" s="36"/>
      <c r="B53" s="36"/>
      <c r="C53" s="36"/>
      <c r="D53" s="7" t="s">
        <v>1433</v>
      </c>
      <c r="E53" s="4" t="s">
        <v>604</v>
      </c>
      <c r="F53" s="6"/>
      <c r="G53" s="12"/>
      <c r="H53" s="5" t="s">
        <v>1537</v>
      </c>
      <c r="I53" s="5" t="s">
        <v>1530</v>
      </c>
      <c r="J53" s="8"/>
      <c r="K53" s="5" t="s">
        <v>1542</v>
      </c>
    </row>
    <row r="54" spans="1:11" ht="11" customHeight="1" x14ac:dyDescent="0.35">
      <c r="A54" s="36"/>
      <c r="B54" s="36"/>
      <c r="C54" s="36"/>
      <c r="D54" s="7" t="s">
        <v>1434</v>
      </c>
      <c r="E54" s="4" t="s">
        <v>606</v>
      </c>
      <c r="F54" s="6"/>
      <c r="G54" s="12"/>
      <c r="H54" s="5" t="s">
        <v>1537</v>
      </c>
      <c r="I54" s="5" t="s">
        <v>1530</v>
      </c>
      <c r="J54" s="8"/>
      <c r="K54" s="5" t="s">
        <v>1543</v>
      </c>
    </row>
    <row r="55" spans="1:11" ht="11" customHeight="1" x14ac:dyDescent="0.35">
      <c r="A55" s="36"/>
      <c r="B55" s="36"/>
      <c r="C55" s="38" t="s">
        <v>1435</v>
      </c>
      <c r="D55" s="10"/>
      <c r="E55" s="4" t="s">
        <v>608</v>
      </c>
      <c r="F55" s="6"/>
      <c r="G55" s="6"/>
      <c r="H55" s="5" t="s">
        <v>1537</v>
      </c>
      <c r="I55" s="5" t="s">
        <v>1531</v>
      </c>
      <c r="J55" s="8"/>
      <c r="K55" s="8"/>
    </row>
    <row r="56" spans="1:11" ht="11" customHeight="1" x14ac:dyDescent="0.35">
      <c r="A56" s="36"/>
      <c r="B56" s="36"/>
      <c r="C56" s="36"/>
      <c r="D56" s="7" t="s">
        <v>1432</v>
      </c>
      <c r="E56" s="4" t="s">
        <v>628</v>
      </c>
      <c r="F56" s="6"/>
      <c r="G56" s="12"/>
      <c r="H56" s="5" t="s">
        <v>1537</v>
      </c>
      <c r="I56" s="5" t="s">
        <v>1531</v>
      </c>
      <c r="J56" s="8"/>
      <c r="K56" s="5" t="s">
        <v>1541</v>
      </c>
    </row>
    <row r="57" spans="1:11" ht="11" customHeight="1" x14ac:dyDescent="0.35">
      <c r="A57" s="36"/>
      <c r="B57" s="36"/>
      <c r="C57" s="36"/>
      <c r="D57" s="7" t="s">
        <v>1433</v>
      </c>
      <c r="E57" s="4" t="s">
        <v>634</v>
      </c>
      <c r="F57" s="6"/>
      <c r="G57" s="12"/>
      <c r="H57" s="5" t="s">
        <v>1537</v>
      </c>
      <c r="I57" s="5" t="s">
        <v>1531</v>
      </c>
      <c r="J57" s="8"/>
      <c r="K57" s="5" t="s">
        <v>1542</v>
      </c>
    </row>
    <row r="58" spans="1:11" ht="11" customHeight="1" x14ac:dyDescent="0.35">
      <c r="A58" s="36"/>
      <c r="B58" s="36"/>
      <c r="C58" s="36"/>
      <c r="D58" s="7" t="s">
        <v>1434</v>
      </c>
      <c r="E58" s="4" t="s">
        <v>636</v>
      </c>
      <c r="F58" s="6"/>
      <c r="G58" s="12"/>
      <c r="H58" s="5" t="s">
        <v>1537</v>
      </c>
      <c r="I58" s="5" t="s">
        <v>1531</v>
      </c>
      <c r="J58" s="8"/>
      <c r="K58" s="5" t="s">
        <v>1543</v>
      </c>
    </row>
    <row r="59" spans="1:11" ht="11" customHeight="1" x14ac:dyDescent="0.35">
      <c r="A59" s="36"/>
      <c r="B59" s="38" t="s">
        <v>1436</v>
      </c>
      <c r="C59" s="39"/>
      <c r="D59" s="39"/>
      <c r="E59" s="4" t="s">
        <v>1437</v>
      </c>
      <c r="F59" s="6"/>
      <c r="G59" s="6"/>
      <c r="H59" s="5" t="s">
        <v>1537</v>
      </c>
      <c r="I59" s="5" t="s">
        <v>1538</v>
      </c>
      <c r="J59" s="8"/>
      <c r="K59" s="8"/>
    </row>
    <row r="60" spans="1:11" ht="11" customHeight="1" x14ac:dyDescent="0.35">
      <c r="A60" s="36"/>
      <c r="B60" s="36"/>
      <c r="C60" s="38" t="s">
        <v>1438</v>
      </c>
      <c r="D60" s="10"/>
      <c r="E60" s="4" t="s">
        <v>1439</v>
      </c>
      <c r="F60" s="6"/>
      <c r="G60" s="6"/>
      <c r="H60" s="5" t="s">
        <v>1537</v>
      </c>
      <c r="I60" s="5" t="s">
        <v>1539</v>
      </c>
      <c r="J60" s="8"/>
      <c r="K60" s="8"/>
    </row>
    <row r="61" spans="1:11" ht="11" customHeight="1" x14ac:dyDescent="0.35">
      <c r="A61" s="36"/>
      <c r="B61" s="36"/>
      <c r="C61" s="36"/>
      <c r="D61" s="7" t="s">
        <v>1432</v>
      </c>
      <c r="E61" s="4" t="s">
        <v>1440</v>
      </c>
      <c r="F61" s="6"/>
      <c r="G61" s="12"/>
      <c r="H61" s="5" t="s">
        <v>1537</v>
      </c>
      <c r="I61" s="5" t="s">
        <v>1539</v>
      </c>
      <c r="J61" s="8"/>
      <c r="K61" s="5" t="s">
        <v>1541</v>
      </c>
    </row>
    <row r="62" spans="1:11" ht="11" customHeight="1" x14ac:dyDescent="0.35">
      <c r="A62" s="36"/>
      <c r="B62" s="36"/>
      <c r="C62" s="36"/>
      <c r="D62" s="7" t="s">
        <v>1433</v>
      </c>
      <c r="E62" s="4" t="s">
        <v>1441</v>
      </c>
      <c r="F62" s="6"/>
      <c r="G62" s="12"/>
      <c r="H62" s="5" t="s">
        <v>1537</v>
      </c>
      <c r="I62" s="5" t="s">
        <v>1539</v>
      </c>
      <c r="J62" s="8"/>
      <c r="K62" s="5" t="s">
        <v>1542</v>
      </c>
    </row>
    <row r="63" spans="1:11" ht="11" customHeight="1" x14ac:dyDescent="0.35">
      <c r="A63" s="36"/>
      <c r="B63" s="36"/>
      <c r="C63" s="36"/>
      <c r="D63" s="7" t="s">
        <v>1434</v>
      </c>
      <c r="E63" s="4" t="s">
        <v>1442</v>
      </c>
      <c r="F63" s="6"/>
      <c r="G63" s="12"/>
      <c r="H63" s="5" t="s">
        <v>1537</v>
      </c>
      <c r="I63" s="5" t="s">
        <v>1539</v>
      </c>
      <c r="J63" s="8"/>
      <c r="K63" s="5" t="s">
        <v>1543</v>
      </c>
    </row>
    <row r="64" spans="1:11" ht="11" customHeight="1" x14ac:dyDescent="0.35">
      <c r="A64" s="36"/>
      <c r="B64" s="36"/>
      <c r="C64" s="38" t="s">
        <v>1443</v>
      </c>
      <c r="D64" s="10"/>
      <c r="E64" s="4" t="s">
        <v>1444</v>
      </c>
      <c r="F64" s="6"/>
      <c r="G64" s="6"/>
      <c r="H64" s="5" t="s">
        <v>1537</v>
      </c>
      <c r="I64" s="5" t="s">
        <v>1540</v>
      </c>
      <c r="J64" s="8"/>
      <c r="K64" s="8"/>
    </row>
    <row r="65" spans="1:11" ht="11" customHeight="1" x14ac:dyDescent="0.35">
      <c r="A65" s="36"/>
      <c r="B65" s="36"/>
      <c r="C65" s="36"/>
      <c r="D65" s="7" t="s">
        <v>1432</v>
      </c>
      <c r="E65" s="4" t="s">
        <v>638</v>
      </c>
      <c r="F65" s="6"/>
      <c r="G65" s="12"/>
      <c r="H65" s="5" t="s">
        <v>1537</v>
      </c>
      <c r="I65" s="5" t="s">
        <v>1540</v>
      </c>
      <c r="J65" s="8"/>
      <c r="K65" s="5" t="s">
        <v>1541</v>
      </c>
    </row>
    <row r="66" spans="1:11" ht="11" customHeight="1" x14ac:dyDescent="0.35">
      <c r="A66" s="36"/>
      <c r="B66" s="36"/>
      <c r="C66" s="36"/>
      <c r="D66" s="7" t="s">
        <v>1433</v>
      </c>
      <c r="E66" s="4" t="s">
        <v>640</v>
      </c>
      <c r="F66" s="6"/>
      <c r="G66" s="12"/>
      <c r="H66" s="5" t="s">
        <v>1537</v>
      </c>
      <c r="I66" s="5" t="s">
        <v>1540</v>
      </c>
      <c r="J66" s="8"/>
      <c r="K66" s="5" t="s">
        <v>1542</v>
      </c>
    </row>
    <row r="67" spans="1:11" ht="11" customHeight="1" x14ac:dyDescent="0.35">
      <c r="A67" s="36"/>
      <c r="B67" s="36"/>
      <c r="C67" s="36"/>
      <c r="D67" s="7" t="s">
        <v>1434</v>
      </c>
      <c r="E67" s="4" t="s">
        <v>642</v>
      </c>
      <c r="F67" s="6"/>
      <c r="G67" s="12"/>
      <c r="H67" s="5" t="s">
        <v>1537</v>
      </c>
      <c r="I67" s="5" t="s">
        <v>1540</v>
      </c>
      <c r="J67" s="8"/>
      <c r="K67" s="5" t="s">
        <v>1543</v>
      </c>
    </row>
    <row r="68" spans="1:11" ht="11" customHeight="1" x14ac:dyDescent="0.35">
      <c r="A68" s="36"/>
      <c r="B68" s="38" t="s">
        <v>1445</v>
      </c>
      <c r="C68" s="39"/>
      <c r="D68" s="39"/>
      <c r="E68" s="4" t="s">
        <v>644</v>
      </c>
      <c r="F68" s="6"/>
      <c r="G68" s="6"/>
      <c r="H68" s="5" t="s">
        <v>1537</v>
      </c>
      <c r="I68" s="5" t="s">
        <v>497</v>
      </c>
      <c r="J68" s="8"/>
      <c r="K68" s="8"/>
    </row>
    <row r="69" spans="1:11" ht="11" customHeight="1" x14ac:dyDescent="0.35">
      <c r="A69" s="36"/>
      <c r="B69" s="36"/>
      <c r="C69" s="37" t="s">
        <v>1432</v>
      </c>
      <c r="D69" s="36"/>
      <c r="E69" s="4" t="s">
        <v>823</v>
      </c>
      <c r="F69" s="6"/>
      <c r="G69" s="12"/>
      <c r="H69" s="5" t="s">
        <v>1537</v>
      </c>
      <c r="I69" s="5" t="s">
        <v>497</v>
      </c>
      <c r="J69" s="8"/>
      <c r="K69" s="5" t="s">
        <v>1541</v>
      </c>
    </row>
    <row r="70" spans="1:11" ht="11" customHeight="1" x14ac:dyDescent="0.35">
      <c r="A70" s="36"/>
      <c r="B70" s="36"/>
      <c r="C70" s="37" t="s">
        <v>1433</v>
      </c>
      <c r="D70" s="36"/>
      <c r="E70" s="4" t="s">
        <v>825</v>
      </c>
      <c r="F70" s="6"/>
      <c r="G70" s="12"/>
      <c r="H70" s="5" t="s">
        <v>1537</v>
      </c>
      <c r="I70" s="5" t="s">
        <v>497</v>
      </c>
      <c r="J70" s="8"/>
      <c r="K70" s="5" t="s">
        <v>1542</v>
      </c>
    </row>
    <row r="71" spans="1:11" ht="11" customHeight="1" x14ac:dyDescent="0.35">
      <c r="A71" s="36"/>
      <c r="B71" s="36"/>
      <c r="C71" s="37" t="s">
        <v>1434</v>
      </c>
      <c r="D71" s="36"/>
      <c r="E71" s="4" t="s">
        <v>827</v>
      </c>
      <c r="F71" s="6"/>
      <c r="G71" s="12"/>
      <c r="H71" s="5" t="s">
        <v>1537</v>
      </c>
      <c r="I71" s="5" t="s">
        <v>497</v>
      </c>
      <c r="J71" s="8"/>
      <c r="K71" s="5" t="s">
        <v>1543</v>
      </c>
    </row>
    <row r="72" spans="1:11" ht="11" customHeight="1" x14ac:dyDescent="0.35">
      <c r="A72" s="36"/>
      <c r="B72" s="37" t="s">
        <v>1446</v>
      </c>
      <c r="C72" s="36"/>
      <c r="D72" s="36"/>
      <c r="E72" s="4" t="s">
        <v>829</v>
      </c>
      <c r="F72" s="12"/>
      <c r="G72" s="6"/>
      <c r="H72" s="5" t="s">
        <v>1492</v>
      </c>
      <c r="I72" s="8"/>
      <c r="J72" s="8"/>
      <c r="K72" s="8"/>
    </row>
    <row r="73" spans="1:11" ht="11" customHeight="1" x14ac:dyDescent="0.35">
      <c r="A73" s="36"/>
      <c r="B73" s="37" t="s">
        <v>1447</v>
      </c>
      <c r="C73" s="36"/>
      <c r="D73" s="36"/>
      <c r="E73" s="4" t="s">
        <v>646</v>
      </c>
      <c r="F73" s="6"/>
      <c r="G73" s="6"/>
      <c r="H73" s="5" t="s">
        <v>1493</v>
      </c>
      <c r="I73" s="8"/>
      <c r="J73" s="8"/>
      <c r="K73" s="8"/>
    </row>
    <row r="74" spans="1:11" ht="11" customHeight="1" x14ac:dyDescent="0.35">
      <c r="A74" s="36"/>
      <c r="B74" s="37" t="s">
        <v>1448</v>
      </c>
      <c r="C74" s="36"/>
      <c r="D74" s="36"/>
      <c r="E74" s="4" t="s">
        <v>648</v>
      </c>
      <c r="F74" s="6"/>
      <c r="G74" s="6"/>
      <c r="H74" s="5" t="s">
        <v>1494</v>
      </c>
      <c r="I74" s="8"/>
      <c r="J74" s="8"/>
      <c r="K74" s="8"/>
    </row>
    <row r="75" spans="1:11" ht="11" customHeight="1" x14ac:dyDescent="0.35">
      <c r="A75" s="36"/>
      <c r="B75" s="37" t="s">
        <v>1449</v>
      </c>
      <c r="C75" s="36"/>
      <c r="D75" s="36"/>
      <c r="E75" s="4" t="s">
        <v>650</v>
      </c>
      <c r="F75" s="6"/>
      <c r="G75" s="6"/>
      <c r="H75" s="5" t="s">
        <v>1495</v>
      </c>
      <c r="I75" s="8"/>
      <c r="J75" s="8"/>
      <c r="K75" s="8"/>
    </row>
    <row r="76" spans="1:11" ht="11" customHeight="1" x14ac:dyDescent="0.35">
      <c r="A76" s="36"/>
      <c r="B76" s="37" t="s">
        <v>1450</v>
      </c>
      <c r="C76" s="36"/>
      <c r="D76" s="36"/>
      <c r="E76" s="4" t="s">
        <v>652</v>
      </c>
      <c r="F76" s="6"/>
      <c r="G76" s="6"/>
      <c r="H76" s="5" t="s">
        <v>1496</v>
      </c>
      <c r="I76" s="8"/>
      <c r="J76" s="8"/>
      <c r="K76" s="8"/>
    </row>
    <row r="77" spans="1:11" ht="11" customHeight="1" x14ac:dyDescent="0.35">
      <c r="A77" s="36"/>
      <c r="B77" s="37" t="s">
        <v>1451</v>
      </c>
      <c r="C77" s="36"/>
      <c r="D77" s="36"/>
      <c r="E77" s="4" t="s">
        <v>831</v>
      </c>
      <c r="F77" s="6"/>
      <c r="G77" s="6"/>
      <c r="H77" s="5" t="s">
        <v>1497</v>
      </c>
      <c r="I77" s="8"/>
      <c r="J77" s="8"/>
      <c r="K77" s="8"/>
    </row>
    <row r="78" spans="1:11" ht="11" customHeight="1" x14ac:dyDescent="0.35">
      <c r="A78" s="36"/>
      <c r="B78" s="37" t="s">
        <v>1401</v>
      </c>
      <c r="C78" s="36"/>
      <c r="D78" s="36"/>
      <c r="E78" s="4" t="s">
        <v>1452</v>
      </c>
      <c r="F78" s="6"/>
      <c r="G78" s="6"/>
      <c r="H78" s="5" t="s">
        <v>1498</v>
      </c>
      <c r="I78" s="8"/>
      <c r="J78" s="8"/>
      <c r="K78" s="8"/>
    </row>
    <row r="79" spans="1:11" ht="11" customHeight="1" x14ac:dyDescent="0.35">
      <c r="A79" s="36"/>
      <c r="B79" s="37" t="s">
        <v>1453</v>
      </c>
      <c r="C79" s="36"/>
      <c r="D79" s="36"/>
      <c r="E79" s="4" t="s">
        <v>1454</v>
      </c>
      <c r="F79" s="6"/>
      <c r="G79" s="6"/>
      <c r="H79" s="5" t="s">
        <v>1499</v>
      </c>
      <c r="I79" s="8"/>
      <c r="J79" s="8"/>
      <c r="K79" s="8"/>
    </row>
    <row r="80" spans="1:11" ht="11" customHeight="1" x14ac:dyDescent="0.35">
      <c r="A80" s="36"/>
      <c r="B80" s="37" t="s">
        <v>1455</v>
      </c>
      <c r="C80" s="36"/>
      <c r="D80" s="36"/>
      <c r="E80" s="4" t="s">
        <v>1456</v>
      </c>
      <c r="F80" s="6"/>
      <c r="G80" s="6"/>
      <c r="H80" s="5" t="s">
        <v>1500</v>
      </c>
      <c r="I80" s="8"/>
      <c r="J80" s="8"/>
      <c r="K80" s="8"/>
    </row>
    <row r="81" spans="1:11" ht="11" customHeight="1" x14ac:dyDescent="0.35">
      <c r="A81" s="36"/>
      <c r="B81" s="37" t="s">
        <v>1457</v>
      </c>
      <c r="C81" s="36"/>
      <c r="D81" s="36"/>
      <c r="E81" s="4" t="s">
        <v>1458</v>
      </c>
      <c r="F81" s="6"/>
      <c r="G81" s="6"/>
      <c r="H81" s="5" t="s">
        <v>1501</v>
      </c>
      <c r="I81" s="8"/>
      <c r="J81" s="8"/>
      <c r="K81" s="8"/>
    </row>
    <row r="82" spans="1:11" ht="11" customHeight="1" x14ac:dyDescent="0.35">
      <c r="A82" s="36"/>
      <c r="B82" s="37" t="s">
        <v>1459</v>
      </c>
      <c r="C82" s="36"/>
      <c r="D82" s="36"/>
      <c r="E82" s="4" t="s">
        <v>1460</v>
      </c>
      <c r="F82" s="6"/>
      <c r="G82" s="6"/>
      <c r="H82" s="5" t="s">
        <v>1502</v>
      </c>
      <c r="I82" s="8"/>
      <c r="J82" s="8"/>
      <c r="K82" s="8"/>
    </row>
    <row r="83" spans="1:11" ht="11" customHeight="1" x14ac:dyDescent="0.35">
      <c r="A83" s="36"/>
      <c r="B83" s="37" t="s">
        <v>1461</v>
      </c>
      <c r="C83" s="36"/>
      <c r="D83" s="36"/>
      <c r="E83" s="4" t="s">
        <v>1462</v>
      </c>
      <c r="F83" s="6"/>
      <c r="G83" s="6"/>
      <c r="H83" s="5" t="s">
        <v>1503</v>
      </c>
      <c r="I83" s="8"/>
      <c r="J83" s="8"/>
      <c r="K83" s="8"/>
    </row>
    <row r="84" spans="1:11" ht="11" customHeight="1" x14ac:dyDescent="0.35">
      <c r="A84" s="36"/>
      <c r="B84" s="38" t="s">
        <v>1463</v>
      </c>
      <c r="C84" s="39"/>
      <c r="D84" s="39"/>
      <c r="E84" s="4" t="s">
        <v>1464</v>
      </c>
      <c r="F84" s="6"/>
      <c r="G84" s="6"/>
      <c r="H84" s="5" t="s">
        <v>1504</v>
      </c>
      <c r="I84" s="8"/>
      <c r="J84" s="8"/>
      <c r="K84" s="8"/>
    </row>
    <row r="85" spans="1:11" ht="11" customHeight="1" x14ac:dyDescent="0.35">
      <c r="A85" s="36"/>
      <c r="B85" s="36"/>
      <c r="C85" s="37" t="s">
        <v>1465</v>
      </c>
      <c r="D85" s="36"/>
      <c r="E85" s="4" t="s">
        <v>1466</v>
      </c>
      <c r="F85" s="6"/>
      <c r="G85" s="6"/>
      <c r="H85" s="5" t="s">
        <v>1505</v>
      </c>
      <c r="I85" s="8"/>
      <c r="J85" s="8"/>
      <c r="K85" s="8"/>
    </row>
    <row r="86" spans="1:11" ht="11" customHeight="1" x14ac:dyDescent="0.35">
      <c r="A86" s="36"/>
      <c r="B86" s="36"/>
      <c r="C86" s="37" t="s">
        <v>1467</v>
      </c>
      <c r="D86" s="36"/>
      <c r="E86" s="4" t="s">
        <v>1468</v>
      </c>
      <c r="F86" s="6"/>
      <c r="G86" s="6"/>
      <c r="H86" s="5" t="s">
        <v>1506</v>
      </c>
      <c r="I86" s="8"/>
      <c r="J86" s="8"/>
      <c r="K86" s="8"/>
    </row>
    <row r="87" spans="1:11" ht="11" customHeight="1" x14ac:dyDescent="0.35">
      <c r="A87" s="36"/>
      <c r="B87" s="37" t="s">
        <v>1469</v>
      </c>
      <c r="C87" s="36"/>
      <c r="D87" s="36"/>
      <c r="E87" s="4" t="s">
        <v>1470</v>
      </c>
      <c r="F87" s="6"/>
      <c r="G87" s="6"/>
      <c r="H87" s="5" t="s">
        <v>1507</v>
      </c>
      <c r="I87" s="8"/>
      <c r="J87" s="8"/>
      <c r="K87" s="8"/>
    </row>
    <row r="88" spans="1:11" ht="11" customHeight="1" x14ac:dyDescent="0.35">
      <c r="A88" s="36"/>
      <c r="B88" s="37" t="s">
        <v>1471</v>
      </c>
      <c r="C88" s="36"/>
      <c r="D88" s="36"/>
      <c r="E88" s="4" t="s">
        <v>1472</v>
      </c>
      <c r="F88" s="6"/>
      <c r="G88" s="6"/>
      <c r="H88" s="5" t="s">
        <v>1508</v>
      </c>
      <c r="I88" s="8"/>
      <c r="J88" s="8"/>
      <c r="K88" s="8"/>
    </row>
    <row r="89" spans="1:11" ht="11" customHeight="1" x14ac:dyDescent="0.35">
      <c r="A89" s="37" t="s">
        <v>1473</v>
      </c>
      <c r="B89" s="36"/>
      <c r="C89" s="36"/>
      <c r="D89" s="36"/>
      <c r="E89" s="4" t="s">
        <v>1474</v>
      </c>
      <c r="F89" s="6"/>
      <c r="G89" s="6"/>
      <c r="H89" s="5" t="s">
        <v>1509</v>
      </c>
      <c r="I89" s="8"/>
      <c r="J89" s="8"/>
      <c r="K89" s="8"/>
    </row>
    <row r="90" spans="1:11" ht="11" customHeight="1" x14ac:dyDescent="0.35">
      <c r="E90" s="5" t="s">
        <v>493</v>
      </c>
      <c r="F90" s="5" t="s">
        <v>495</v>
      </c>
      <c r="G90" s="5" t="s">
        <v>1544</v>
      </c>
    </row>
  </sheetData>
  <mergeCells count="75">
    <mergeCell ref="A9:A49"/>
    <mergeCell ref="B79:D79"/>
    <mergeCell ref="B81:D81"/>
    <mergeCell ref="B75:D75"/>
    <mergeCell ref="B80:D80"/>
    <mergeCell ref="B74:D74"/>
    <mergeCell ref="C34:D34"/>
    <mergeCell ref="B76:D76"/>
    <mergeCell ref="C35:D35"/>
    <mergeCell ref="A50:A88"/>
    <mergeCell ref="B77:D77"/>
    <mergeCell ref="B88:D88"/>
    <mergeCell ref="B87:D87"/>
    <mergeCell ref="C50:D50"/>
    <mergeCell ref="B73:D73"/>
    <mergeCell ref="B72:D72"/>
    <mergeCell ref="H7:H8"/>
    <mergeCell ref="B15:B29"/>
    <mergeCell ref="C26:D26"/>
    <mergeCell ref="D1:D2"/>
    <mergeCell ref="J7:J8"/>
    <mergeCell ref="C16:D16"/>
    <mergeCell ref="C17:D17"/>
    <mergeCell ref="C15:D15"/>
    <mergeCell ref="C1:C2"/>
    <mergeCell ref="B9:D9"/>
    <mergeCell ref="C27:D27"/>
    <mergeCell ref="B12:D12"/>
    <mergeCell ref="C32:D32"/>
    <mergeCell ref="C21:C25"/>
    <mergeCell ref="A89:D89"/>
    <mergeCell ref="B11:D11"/>
    <mergeCell ref="K7:K8"/>
    <mergeCell ref="B10:D10"/>
    <mergeCell ref="E1:E2"/>
    <mergeCell ref="B14:D14"/>
    <mergeCell ref="B31:B34"/>
    <mergeCell ref="B50:B58"/>
    <mergeCell ref="B45:D45"/>
    <mergeCell ref="C71:D71"/>
    <mergeCell ref="C70:D70"/>
    <mergeCell ref="C18:C20"/>
    <mergeCell ref="C60:C63"/>
    <mergeCell ref="B49:D49"/>
    <mergeCell ref="C68:D68"/>
    <mergeCell ref="I7:I8"/>
    <mergeCell ref="B13:D13"/>
    <mergeCell ref="C69:D69"/>
    <mergeCell ref="B43:D43"/>
    <mergeCell ref="B48:D48"/>
    <mergeCell ref="C55:C58"/>
    <mergeCell ref="C59:D59"/>
    <mergeCell ref="B68:B71"/>
    <mergeCell ref="C29:D29"/>
    <mergeCell ref="C28:D28"/>
    <mergeCell ref="B59:B67"/>
    <mergeCell ref="C36:C38"/>
    <mergeCell ref="B30:D30"/>
    <mergeCell ref="C33:D33"/>
    <mergeCell ref="B44:D44"/>
    <mergeCell ref="B47:D47"/>
    <mergeCell ref="B46:D46"/>
    <mergeCell ref="C85:D85"/>
    <mergeCell ref="C31:D31"/>
    <mergeCell ref="C86:D86"/>
    <mergeCell ref="C64:C67"/>
    <mergeCell ref="B84:B86"/>
    <mergeCell ref="B35:B42"/>
    <mergeCell ref="B83:D83"/>
    <mergeCell ref="B82:D82"/>
    <mergeCell ref="B78:D78"/>
    <mergeCell ref="C84:D84"/>
    <mergeCell ref="C51:C54"/>
    <mergeCell ref="C39:C41"/>
    <mergeCell ref="C42:D42"/>
  </mergeCells>
  <dataValidations count="1">
    <dataValidation type="custom" allowBlank="1" showErrorMessage="1" errorTitle="Error" error="Data is of incorrect type!" sqref="F9:G89" xr:uid="{00000000-0002-0000-E001-000002000000}">
      <formula1>ISNUMBER(F9)</formula1>
    </dataValidation>
  </dataValidations>
  <hyperlinks>
    <hyperlink ref="A1" location="'Table of Contents'!A1" display="SR.02.01.07.01 - Balance sheet" xr:uid="{00000000-0004-0000-E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001-000000000000}">
          <x14:formula1>
            <xm:f>Enumerations!$A$1570:$A$1570</xm:f>
          </x14:formula1>
          <xm:sqref>B3</xm:sqref>
        </x14:dataValidation>
        <x14:dataValidation type="list" allowBlank="1" showErrorMessage="1" errorTitle="Error" error="Data is of incorrect type!" xr:uid="{00000000-0002-0000-E001-000001000000}">
          <x14:formula1>
            <xm:f>Enumerations!$A$1571:$B$1571</xm:f>
          </x14:formula1>
          <xm:sqref>B4</xm:sqref>
        </x14:dataValidation>
      </x14:dataValidations>
    </ext>
  </extLst>
</worksheet>
</file>

<file path=xl/worksheets/sheet48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101-000000000000}">
  <sheetPr codeName="Sheet482">
    <pageSetUpPr autoPageBreaks="0"/>
  </sheetPr>
  <dimension ref="A1:W23"/>
  <sheetViews>
    <sheetView showGridLines="0" zoomScale="80" zoomScaleNormal="80" workbookViewId="0">
      <pane xSplit="4" ySplit="9" topLeftCell="E10" activePane="bottomRight" state="frozen"/>
      <selection pane="topRight" activeCell="E1" sqref="E1"/>
      <selection pane="bottomLeft" activeCell="A10" sqref="A10"/>
      <selection pane="bottomRight"/>
    </sheetView>
  </sheetViews>
  <sheetFormatPr defaultRowHeight="14.5" x14ac:dyDescent="0.35"/>
  <cols>
    <col min="1" max="23" width="15" customWidth="1"/>
  </cols>
  <sheetData>
    <row r="1" spans="1:23" ht="11" customHeight="1" x14ac:dyDescent="0.35">
      <c r="A1" s="1" t="s">
        <v>9507</v>
      </c>
      <c r="C1" s="33" t="s">
        <v>20</v>
      </c>
      <c r="D1" s="33" t="s">
        <v>9474</v>
      </c>
      <c r="E1" s="33" t="s">
        <v>4984</v>
      </c>
    </row>
    <row r="2" spans="1:23" x14ac:dyDescent="0.35">
      <c r="C2" s="34"/>
      <c r="D2" s="34"/>
      <c r="E2" s="34"/>
    </row>
    <row r="3" spans="1:23" ht="10" customHeight="1" x14ac:dyDescent="0.35">
      <c r="A3" s="3" t="s">
        <v>2</v>
      </c>
      <c r="B3" s="2"/>
      <c r="C3" s="8"/>
      <c r="D3" s="8"/>
      <c r="E3" s="8"/>
    </row>
    <row r="4" spans="1:23" ht="11" customHeight="1" x14ac:dyDescent="0.35">
      <c r="A4" s="3" t="s">
        <v>9508</v>
      </c>
      <c r="B4" s="2"/>
      <c r="C4" s="8"/>
      <c r="D4" s="8"/>
      <c r="E4" s="5" t="s">
        <v>9475</v>
      </c>
    </row>
    <row r="5" spans="1:23" ht="11" customHeight="1" x14ac:dyDescent="0.35">
      <c r="A5" s="3" t="s">
        <v>9509</v>
      </c>
      <c r="B5" s="2"/>
      <c r="C5" s="8"/>
      <c r="D5" s="5" t="s">
        <v>9474</v>
      </c>
      <c r="E5" s="8"/>
    </row>
    <row r="7" spans="1:23" ht="11" customHeight="1" x14ac:dyDescent="0.35">
      <c r="E7" s="35" t="s">
        <v>1891</v>
      </c>
      <c r="F7" s="40" t="s">
        <v>1893</v>
      </c>
      <c r="G7" s="36"/>
      <c r="H7" s="36"/>
      <c r="I7" s="40" t="s">
        <v>1895</v>
      </c>
      <c r="J7" s="36"/>
      <c r="K7" s="36"/>
      <c r="L7" s="35" t="s">
        <v>3490</v>
      </c>
      <c r="M7" s="35" t="s">
        <v>3491</v>
      </c>
      <c r="N7" s="35" t="s">
        <v>9510</v>
      </c>
      <c r="O7" s="40" t="s">
        <v>3494</v>
      </c>
      <c r="P7" s="36"/>
      <c r="Q7" s="36"/>
      <c r="R7" s="35" t="s">
        <v>1897</v>
      </c>
      <c r="S7" s="35" t="s">
        <v>3495</v>
      </c>
      <c r="T7" s="35" t="s">
        <v>3496</v>
      </c>
    </row>
    <row r="8" spans="1:23" ht="11" customHeight="1" x14ac:dyDescent="0.35">
      <c r="E8" s="36"/>
      <c r="F8" s="13"/>
      <c r="G8" s="3" t="s">
        <v>3488</v>
      </c>
      <c r="H8" s="3" t="s">
        <v>3489</v>
      </c>
      <c r="I8" s="13"/>
      <c r="J8" s="3" t="s">
        <v>3488</v>
      </c>
      <c r="K8" s="3" t="s">
        <v>3489</v>
      </c>
      <c r="L8" s="36"/>
      <c r="M8" s="36"/>
      <c r="N8" s="36"/>
      <c r="O8" s="13"/>
      <c r="P8" s="3" t="s">
        <v>3488</v>
      </c>
      <c r="Q8" s="3" t="s">
        <v>3489</v>
      </c>
      <c r="R8" s="36"/>
      <c r="S8" s="36"/>
      <c r="T8" s="36"/>
      <c r="U8" s="33" t="s">
        <v>14</v>
      </c>
      <c r="V8" s="33" t="s">
        <v>493</v>
      </c>
      <c r="W8" s="33" t="s">
        <v>1476</v>
      </c>
    </row>
    <row r="9" spans="1:23" ht="11" customHeight="1" x14ac:dyDescent="0.35">
      <c r="E9" s="4" t="s">
        <v>1332</v>
      </c>
      <c r="F9" s="4" t="s">
        <v>1339</v>
      </c>
      <c r="G9" s="4" t="s">
        <v>1554</v>
      </c>
      <c r="H9" s="4" t="s">
        <v>1348</v>
      </c>
      <c r="I9" s="4" t="s">
        <v>1276</v>
      </c>
      <c r="J9" s="4" t="s">
        <v>1278</v>
      </c>
      <c r="K9" s="4" t="s">
        <v>1280</v>
      </c>
      <c r="L9" s="4" t="s">
        <v>1353</v>
      </c>
      <c r="M9" s="4" t="s">
        <v>1588</v>
      </c>
      <c r="N9" s="4" t="s">
        <v>1822</v>
      </c>
      <c r="O9" s="4" t="s">
        <v>1824</v>
      </c>
      <c r="P9" s="4" t="s">
        <v>1966</v>
      </c>
      <c r="Q9" s="4" t="s">
        <v>1967</v>
      </c>
      <c r="R9" s="4" t="s">
        <v>2007</v>
      </c>
      <c r="S9" s="4" t="s">
        <v>1826</v>
      </c>
      <c r="T9" s="4" t="s">
        <v>1890</v>
      </c>
      <c r="U9" s="34"/>
      <c r="V9" s="34"/>
      <c r="W9" s="34"/>
    </row>
    <row r="10" spans="1:23" ht="11" customHeight="1" x14ac:dyDescent="0.35">
      <c r="A10" s="37" t="s">
        <v>1432</v>
      </c>
      <c r="B10" s="36"/>
      <c r="C10" s="36"/>
      <c r="D10" s="4" t="s">
        <v>518</v>
      </c>
      <c r="E10" s="6"/>
      <c r="F10" s="6"/>
      <c r="G10" s="12"/>
      <c r="H10" s="12"/>
      <c r="I10" s="6"/>
      <c r="J10" s="12"/>
      <c r="K10" s="12"/>
      <c r="L10" s="6"/>
      <c r="M10" s="6"/>
      <c r="N10" s="6"/>
      <c r="O10" s="6"/>
      <c r="P10" s="12"/>
      <c r="Q10" s="12"/>
      <c r="R10" s="6"/>
      <c r="S10" s="6"/>
      <c r="T10" s="6"/>
      <c r="U10" s="5" t="s">
        <v>3538</v>
      </c>
      <c r="V10" s="5" t="s">
        <v>495</v>
      </c>
      <c r="W10" s="5" t="s">
        <v>1541</v>
      </c>
    </row>
    <row r="11" spans="1:23" ht="11" customHeight="1" x14ac:dyDescent="0.35">
      <c r="A11" s="37" t="s">
        <v>3497</v>
      </c>
      <c r="B11" s="36"/>
      <c r="C11" s="36"/>
      <c r="D11" s="4" t="s">
        <v>520</v>
      </c>
      <c r="E11" s="6"/>
      <c r="F11" s="6"/>
      <c r="G11" s="12"/>
      <c r="H11" s="12"/>
      <c r="I11" s="6"/>
      <c r="J11" s="12"/>
      <c r="K11" s="12"/>
      <c r="L11" s="6"/>
      <c r="M11" s="6"/>
      <c r="N11" s="6"/>
      <c r="O11" s="6"/>
      <c r="P11" s="12"/>
      <c r="Q11" s="12"/>
      <c r="R11" s="6"/>
      <c r="S11" s="6"/>
      <c r="T11" s="6"/>
      <c r="U11" s="5" t="s">
        <v>3539</v>
      </c>
      <c r="V11" s="5" t="s">
        <v>495</v>
      </c>
      <c r="W11" s="5" t="s">
        <v>1541</v>
      </c>
    </row>
    <row r="12" spans="1:23" ht="11" customHeight="1" x14ac:dyDescent="0.35">
      <c r="A12" s="37" t="s">
        <v>3498</v>
      </c>
      <c r="B12" s="37" t="s">
        <v>1433</v>
      </c>
      <c r="C12" s="7" t="s">
        <v>3499</v>
      </c>
      <c r="D12" s="4" t="s">
        <v>522</v>
      </c>
      <c r="E12" s="6"/>
      <c r="F12" s="12"/>
      <c r="G12" s="6"/>
      <c r="H12" s="6"/>
      <c r="I12" s="12"/>
      <c r="J12" s="6"/>
      <c r="K12" s="6"/>
      <c r="L12" s="6"/>
      <c r="M12" s="6"/>
      <c r="N12" s="6"/>
      <c r="O12" s="12"/>
      <c r="P12" s="6"/>
      <c r="Q12" s="6"/>
      <c r="R12" s="6"/>
      <c r="S12" s="6"/>
      <c r="T12" s="6"/>
      <c r="U12" s="5" t="s">
        <v>3538</v>
      </c>
      <c r="V12" s="5" t="s">
        <v>495</v>
      </c>
      <c r="W12" s="5" t="s">
        <v>1542</v>
      </c>
    </row>
    <row r="13" spans="1:23" ht="11" customHeight="1" x14ac:dyDescent="0.35">
      <c r="A13" s="36"/>
      <c r="B13" s="36"/>
      <c r="C13" s="7" t="s">
        <v>3504</v>
      </c>
      <c r="D13" s="4" t="s">
        <v>956</v>
      </c>
      <c r="E13" s="6"/>
      <c r="F13" s="12"/>
      <c r="G13" s="6"/>
      <c r="H13" s="6"/>
      <c r="I13" s="12"/>
      <c r="J13" s="6"/>
      <c r="K13" s="6"/>
      <c r="L13" s="6"/>
      <c r="M13" s="6"/>
      <c r="N13" s="6"/>
      <c r="O13" s="12"/>
      <c r="P13" s="6"/>
      <c r="Q13" s="6"/>
      <c r="R13" s="6"/>
      <c r="S13" s="6"/>
      <c r="T13" s="6"/>
      <c r="U13" s="5" t="s">
        <v>3539</v>
      </c>
      <c r="V13" s="5" t="s">
        <v>495</v>
      </c>
      <c r="W13" s="5" t="s">
        <v>1542</v>
      </c>
    </row>
    <row r="14" spans="1:23" ht="11" customHeight="1" x14ac:dyDescent="0.35">
      <c r="A14" s="36"/>
      <c r="B14" s="36"/>
      <c r="C14" s="7" t="s">
        <v>3561</v>
      </c>
      <c r="D14" s="4" t="s">
        <v>960</v>
      </c>
      <c r="E14" s="6"/>
      <c r="F14" s="12"/>
      <c r="G14" s="6"/>
      <c r="H14" s="6"/>
      <c r="I14" s="12"/>
      <c r="J14" s="6"/>
      <c r="K14" s="6"/>
      <c r="L14" s="6"/>
      <c r="M14" s="6"/>
      <c r="N14" s="6"/>
      <c r="O14" s="12"/>
      <c r="P14" s="6"/>
      <c r="Q14" s="6"/>
      <c r="R14" s="6"/>
      <c r="S14" s="6"/>
      <c r="T14" s="6"/>
      <c r="U14" s="5" t="s">
        <v>3544</v>
      </c>
      <c r="V14" s="5" t="s">
        <v>495</v>
      </c>
      <c r="W14" s="5" t="s">
        <v>1542</v>
      </c>
    </row>
    <row r="15" spans="1:23" ht="11" customHeight="1" x14ac:dyDescent="0.35">
      <c r="A15" s="36"/>
      <c r="B15" s="37" t="s">
        <v>3506</v>
      </c>
      <c r="C15" s="36"/>
      <c r="D15" s="4" t="s">
        <v>528</v>
      </c>
      <c r="E15" s="6"/>
      <c r="F15" s="6"/>
      <c r="G15" s="12"/>
      <c r="H15" s="12"/>
      <c r="I15" s="6"/>
      <c r="J15" s="12"/>
      <c r="K15" s="12"/>
      <c r="L15" s="6"/>
      <c r="M15" s="6"/>
      <c r="N15" s="6"/>
      <c r="O15" s="6"/>
      <c r="P15" s="12"/>
      <c r="Q15" s="12"/>
      <c r="R15" s="6"/>
      <c r="S15" s="6"/>
      <c r="T15" s="6"/>
      <c r="U15" s="5" t="s">
        <v>3544</v>
      </c>
      <c r="V15" s="5" t="s">
        <v>495</v>
      </c>
      <c r="W15" s="5" t="s">
        <v>1543</v>
      </c>
    </row>
    <row r="16" spans="1:23" ht="11" customHeight="1" x14ac:dyDescent="0.35">
      <c r="A16" s="36"/>
      <c r="B16" s="37" t="s">
        <v>3507</v>
      </c>
      <c r="C16" s="7" t="s">
        <v>3508</v>
      </c>
      <c r="D16" s="4" t="s">
        <v>536</v>
      </c>
      <c r="E16" s="6"/>
      <c r="F16" s="6"/>
      <c r="G16" s="12"/>
      <c r="H16" s="12"/>
      <c r="I16" s="6"/>
      <c r="J16" s="12"/>
      <c r="K16" s="12"/>
      <c r="L16" s="6"/>
      <c r="M16" s="6"/>
      <c r="N16" s="6"/>
      <c r="O16" s="6"/>
      <c r="P16" s="12"/>
      <c r="Q16" s="12"/>
      <c r="R16" s="6"/>
      <c r="S16" s="6"/>
      <c r="T16" s="6"/>
      <c r="U16" s="5" t="s">
        <v>3545</v>
      </c>
      <c r="V16" s="5" t="s">
        <v>495</v>
      </c>
      <c r="W16" s="5" t="s">
        <v>1541</v>
      </c>
    </row>
    <row r="17" spans="1:23" ht="11" customHeight="1" x14ac:dyDescent="0.35">
      <c r="A17" s="36"/>
      <c r="B17" s="36"/>
      <c r="C17" s="7" t="s">
        <v>3509</v>
      </c>
      <c r="D17" s="4" t="s">
        <v>794</v>
      </c>
      <c r="E17" s="6"/>
      <c r="F17" s="12"/>
      <c r="G17" s="6"/>
      <c r="H17" s="6"/>
      <c r="I17" s="12"/>
      <c r="J17" s="6"/>
      <c r="K17" s="6"/>
      <c r="L17" s="6"/>
      <c r="M17" s="6"/>
      <c r="N17" s="6"/>
      <c r="O17" s="12"/>
      <c r="P17" s="6"/>
      <c r="Q17" s="6"/>
      <c r="R17" s="6"/>
      <c r="S17" s="6"/>
      <c r="T17" s="6"/>
      <c r="U17" s="5" t="s">
        <v>3545</v>
      </c>
      <c r="V17" s="5" t="s">
        <v>495</v>
      </c>
      <c r="W17" s="5" t="s">
        <v>1542</v>
      </c>
    </row>
    <row r="18" spans="1:23" ht="11" customHeight="1" x14ac:dyDescent="0.35">
      <c r="A18" s="36"/>
      <c r="B18" s="36"/>
      <c r="C18" s="7" t="s">
        <v>1434</v>
      </c>
      <c r="D18" s="4" t="s">
        <v>965</v>
      </c>
      <c r="E18" s="6"/>
      <c r="F18" s="6"/>
      <c r="G18" s="12"/>
      <c r="H18" s="12"/>
      <c r="I18" s="6"/>
      <c r="J18" s="12"/>
      <c r="K18" s="12"/>
      <c r="L18" s="6"/>
      <c r="M18" s="6"/>
      <c r="N18" s="6"/>
      <c r="O18" s="6"/>
      <c r="P18" s="12"/>
      <c r="Q18" s="12"/>
      <c r="R18" s="6"/>
      <c r="S18" s="6"/>
      <c r="T18" s="6"/>
      <c r="U18" s="5" t="s">
        <v>3545</v>
      </c>
      <c r="V18" s="5" t="s">
        <v>495</v>
      </c>
      <c r="W18" s="5" t="s">
        <v>1543</v>
      </c>
    </row>
    <row r="19" spans="1:23" ht="11" customHeight="1" x14ac:dyDescent="0.35">
      <c r="A19" s="37" t="s">
        <v>3510</v>
      </c>
      <c r="B19" s="36"/>
      <c r="C19" s="36"/>
      <c r="D19" s="4" t="s">
        <v>550</v>
      </c>
      <c r="E19" s="6"/>
      <c r="F19" s="6"/>
      <c r="G19" s="12"/>
      <c r="H19" s="12"/>
      <c r="I19" s="6"/>
      <c r="J19" s="12"/>
      <c r="K19" s="12"/>
      <c r="L19" s="6"/>
      <c r="M19" s="6"/>
      <c r="N19" s="6"/>
      <c r="O19" s="6"/>
      <c r="P19" s="12"/>
      <c r="Q19" s="12"/>
      <c r="R19" s="6"/>
      <c r="S19" s="6"/>
      <c r="T19" s="6"/>
      <c r="U19" s="5" t="s">
        <v>1537</v>
      </c>
      <c r="V19" s="5" t="s">
        <v>495</v>
      </c>
      <c r="W19" s="8"/>
    </row>
    <row r="20" spans="1:23" ht="11" customHeight="1" x14ac:dyDescent="0.35">
      <c r="A20" s="37" t="s">
        <v>3530</v>
      </c>
      <c r="B20" s="36"/>
      <c r="C20" s="36"/>
      <c r="D20" s="4" t="s">
        <v>578</v>
      </c>
      <c r="E20" s="6"/>
      <c r="F20" s="6"/>
      <c r="G20" s="12"/>
      <c r="H20" s="12"/>
      <c r="I20" s="6"/>
      <c r="J20" s="12"/>
      <c r="K20" s="12"/>
      <c r="L20" s="6"/>
      <c r="M20" s="6"/>
      <c r="N20" s="6"/>
      <c r="O20" s="6"/>
      <c r="P20" s="12"/>
      <c r="Q20" s="12"/>
      <c r="R20" s="6"/>
      <c r="S20" s="6"/>
      <c r="T20" s="6"/>
      <c r="U20" s="5" t="s">
        <v>3537</v>
      </c>
      <c r="V20" s="5" t="s">
        <v>495</v>
      </c>
      <c r="W20" s="8"/>
    </row>
    <row r="21" spans="1:23" ht="11" customHeight="1" x14ac:dyDescent="0.35">
      <c r="D21" s="5" t="s">
        <v>492</v>
      </c>
      <c r="E21" s="5" t="s">
        <v>1736</v>
      </c>
      <c r="F21" s="5" t="s">
        <v>497</v>
      </c>
      <c r="G21" s="5" t="s">
        <v>497</v>
      </c>
      <c r="H21" s="5" t="s">
        <v>497</v>
      </c>
      <c r="I21" s="5" t="s">
        <v>1737</v>
      </c>
      <c r="J21" s="5" t="s">
        <v>1737</v>
      </c>
      <c r="K21" s="5" t="s">
        <v>1737</v>
      </c>
      <c r="L21" s="5" t="s">
        <v>1739</v>
      </c>
      <c r="M21" s="5" t="s">
        <v>1940</v>
      </c>
      <c r="N21" s="5" t="s">
        <v>1940</v>
      </c>
      <c r="O21" s="5" t="s">
        <v>1533</v>
      </c>
      <c r="P21" s="5" t="s">
        <v>1533</v>
      </c>
      <c r="Q21" s="5" t="s">
        <v>1533</v>
      </c>
      <c r="R21" s="5" t="s">
        <v>1738</v>
      </c>
      <c r="S21" s="5" t="s">
        <v>1539</v>
      </c>
      <c r="T21" s="5" t="s">
        <v>1539</v>
      </c>
    </row>
    <row r="22" spans="1:23" ht="11" customHeight="1" x14ac:dyDescent="0.35">
      <c r="D22" s="5" t="s">
        <v>3557</v>
      </c>
      <c r="E22" s="8"/>
      <c r="F22" s="8"/>
      <c r="G22" s="5" t="s">
        <v>3558</v>
      </c>
      <c r="H22" s="5" t="s">
        <v>3559</v>
      </c>
      <c r="I22" s="8"/>
      <c r="J22" s="5" t="s">
        <v>3558</v>
      </c>
      <c r="K22" s="5" t="s">
        <v>3559</v>
      </c>
      <c r="L22" s="8"/>
      <c r="M22" s="8"/>
      <c r="N22" s="8"/>
      <c r="O22" s="8"/>
      <c r="P22" s="5" t="s">
        <v>3558</v>
      </c>
      <c r="Q22" s="5" t="s">
        <v>3559</v>
      </c>
      <c r="R22" s="8"/>
      <c r="S22" s="8"/>
      <c r="T22" s="8"/>
    </row>
    <row r="23" spans="1:23" ht="11" customHeight="1" x14ac:dyDescent="0.35">
      <c r="D23" s="5" t="s">
        <v>1475</v>
      </c>
      <c r="E23" s="5" t="s">
        <v>1785</v>
      </c>
      <c r="F23" s="5" t="s">
        <v>1785</v>
      </c>
      <c r="G23" s="5" t="s">
        <v>1785</v>
      </c>
      <c r="H23" s="5" t="s">
        <v>1785</v>
      </c>
      <c r="I23" s="5" t="s">
        <v>1785</v>
      </c>
      <c r="J23" s="5" t="s">
        <v>1785</v>
      </c>
      <c r="K23" s="5" t="s">
        <v>1785</v>
      </c>
      <c r="L23" s="5" t="s">
        <v>1785</v>
      </c>
      <c r="M23" s="5" t="s">
        <v>1536</v>
      </c>
      <c r="N23" s="8"/>
      <c r="O23" s="5" t="s">
        <v>1785</v>
      </c>
      <c r="P23" s="5" t="s">
        <v>1785</v>
      </c>
      <c r="Q23" s="5" t="s">
        <v>1785</v>
      </c>
      <c r="R23" s="5" t="s">
        <v>1785</v>
      </c>
      <c r="S23" s="5" t="s">
        <v>1536</v>
      </c>
      <c r="T23" s="8"/>
    </row>
  </sheetData>
  <mergeCells count="24">
    <mergeCell ref="A20:C20"/>
    <mergeCell ref="D1:D2"/>
    <mergeCell ref="N7:N8"/>
    <mergeCell ref="A11:C11"/>
    <mergeCell ref="L7:L8"/>
    <mergeCell ref="B12:B14"/>
    <mergeCell ref="M7:M8"/>
    <mergeCell ref="A10:C10"/>
    <mergeCell ref="C1:C2"/>
    <mergeCell ref="I7:K7"/>
    <mergeCell ref="A12:A18"/>
    <mergeCell ref="A19:C19"/>
    <mergeCell ref="F7:H7"/>
    <mergeCell ref="E1:E2"/>
    <mergeCell ref="B16:B18"/>
    <mergeCell ref="W8:W9"/>
    <mergeCell ref="T7:T8"/>
    <mergeCell ref="V8:V9"/>
    <mergeCell ref="E7:E8"/>
    <mergeCell ref="B15:C15"/>
    <mergeCell ref="U8:U9"/>
    <mergeCell ref="R7:R8"/>
    <mergeCell ref="S7:S8"/>
    <mergeCell ref="O7:Q7"/>
  </mergeCells>
  <dataValidations count="1">
    <dataValidation type="custom" allowBlank="1" showErrorMessage="1" errorTitle="Error" error="Data is of incorrect type!" sqref="E10:T20" xr:uid="{00000000-0002-0000-E101-000002000000}">
      <formula1>ISNUMBER(E10)</formula1>
    </dataValidation>
  </dataValidations>
  <hyperlinks>
    <hyperlink ref="A1" location="'Table of Contents'!A1" display="SR.12.01.01.01 - Life and Health SLT Technical Provisions" xr:uid="{00000000-0004-0000-E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101-000000000000}">
          <x14:formula1>
            <xm:f>Enumerations!$A$1572:$A$1572</xm:f>
          </x14:formula1>
          <xm:sqref>B3</xm:sqref>
        </x14:dataValidation>
        <x14:dataValidation type="list" allowBlank="1" showErrorMessage="1" errorTitle="Error" error="Data is of incorrect type!" xr:uid="{00000000-0002-0000-E101-000001000000}">
          <x14:formula1>
            <xm:f>Enumerations!$A$1573:$B$1573</xm:f>
          </x14:formula1>
          <xm:sqref>B4</xm:sqref>
        </x14:dataValidation>
      </x14:dataValidations>
    </ext>
  </extLst>
</worksheet>
</file>

<file path=xl/worksheets/sheet48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201-000000000000}">
  <sheetPr codeName="Sheet483">
    <pageSetUpPr autoPageBreaks="0"/>
  </sheetPr>
  <dimension ref="A1:Y28"/>
  <sheetViews>
    <sheetView showGridLines="0" zoomScale="80" zoomScaleNormal="80" workbookViewId="0">
      <pane xSplit="5" ySplit="9" topLeftCell="F10" activePane="bottomRight" state="frozen"/>
      <selection pane="topRight" activeCell="F1" sqref="F1"/>
      <selection pane="bottomLeft" activeCell="A10" sqref="A10"/>
      <selection pane="bottomRight"/>
    </sheetView>
  </sheetViews>
  <sheetFormatPr defaultRowHeight="14.5" x14ac:dyDescent="0.35"/>
  <cols>
    <col min="1" max="25" width="15" customWidth="1"/>
  </cols>
  <sheetData>
    <row r="1" spans="1:25" ht="11" customHeight="1" x14ac:dyDescent="0.35">
      <c r="A1" s="1" t="s">
        <v>9511</v>
      </c>
      <c r="C1" s="33" t="s">
        <v>20</v>
      </c>
      <c r="D1" s="33" t="s">
        <v>9474</v>
      </c>
      <c r="E1" s="33" t="s">
        <v>4984</v>
      </c>
    </row>
    <row r="2" spans="1:25" x14ac:dyDescent="0.35">
      <c r="C2" s="34"/>
      <c r="D2" s="34"/>
      <c r="E2" s="34"/>
    </row>
    <row r="3" spans="1:25" ht="10" customHeight="1" x14ac:dyDescent="0.35">
      <c r="A3" s="3" t="s">
        <v>2</v>
      </c>
      <c r="B3" s="2"/>
      <c r="C3" s="8"/>
      <c r="D3" s="8"/>
      <c r="E3" s="8"/>
    </row>
    <row r="4" spans="1:25" ht="11" customHeight="1" x14ac:dyDescent="0.35">
      <c r="A4" s="3" t="s">
        <v>9508</v>
      </c>
      <c r="B4" s="2"/>
      <c r="C4" s="8"/>
      <c r="D4" s="8"/>
      <c r="E4" s="5" t="s">
        <v>9475</v>
      </c>
    </row>
    <row r="5" spans="1:25" ht="11" customHeight="1" x14ac:dyDescent="0.35">
      <c r="A5" s="3" t="s">
        <v>9509</v>
      </c>
      <c r="B5" s="2"/>
      <c r="C5" s="8"/>
      <c r="D5" s="5" t="s">
        <v>9474</v>
      </c>
      <c r="E5" s="8"/>
    </row>
    <row r="7" spans="1:25" ht="11" customHeight="1" x14ac:dyDescent="0.35">
      <c r="F7" s="35" t="s">
        <v>3905</v>
      </c>
      <c r="G7" s="36"/>
      <c r="H7" s="36"/>
      <c r="I7" s="36"/>
      <c r="J7" s="36"/>
      <c r="K7" s="36"/>
      <c r="L7" s="36"/>
      <c r="M7" s="36"/>
      <c r="N7" s="36"/>
      <c r="O7" s="36"/>
      <c r="P7" s="36"/>
      <c r="Q7" s="36"/>
      <c r="R7" s="35" t="s">
        <v>3906</v>
      </c>
      <c r="S7" s="36"/>
      <c r="T7" s="36"/>
      <c r="U7" s="36"/>
      <c r="V7" s="35" t="s">
        <v>3911</v>
      </c>
    </row>
    <row r="8" spans="1:25" ht="11" customHeight="1" x14ac:dyDescent="0.35">
      <c r="F8" s="3" t="s">
        <v>1804</v>
      </c>
      <c r="G8" s="3" t="s">
        <v>1805</v>
      </c>
      <c r="H8" s="3" t="s">
        <v>1806</v>
      </c>
      <c r="I8" s="3" t="s">
        <v>1807</v>
      </c>
      <c r="J8" s="3" t="s">
        <v>1808</v>
      </c>
      <c r="K8" s="3" t="s">
        <v>1809</v>
      </c>
      <c r="L8" s="3" t="s">
        <v>1810</v>
      </c>
      <c r="M8" s="3" t="s">
        <v>1811</v>
      </c>
      <c r="N8" s="3" t="s">
        <v>1812</v>
      </c>
      <c r="O8" s="3" t="s">
        <v>1813</v>
      </c>
      <c r="P8" s="3" t="s">
        <v>1814</v>
      </c>
      <c r="Q8" s="3" t="s">
        <v>1815</v>
      </c>
      <c r="R8" s="3" t="s">
        <v>3907</v>
      </c>
      <c r="S8" s="3" t="s">
        <v>3908</v>
      </c>
      <c r="T8" s="3" t="s">
        <v>3909</v>
      </c>
      <c r="U8" s="3" t="s">
        <v>3910</v>
      </c>
      <c r="V8" s="36"/>
      <c r="W8" s="33" t="s">
        <v>14</v>
      </c>
      <c r="X8" s="33" t="s">
        <v>493</v>
      </c>
      <c r="Y8" s="33" t="s">
        <v>1476</v>
      </c>
    </row>
    <row r="9" spans="1:25" ht="11" customHeight="1" x14ac:dyDescent="0.35">
      <c r="F9" s="4" t="s">
        <v>1332</v>
      </c>
      <c r="G9" s="4" t="s">
        <v>1339</v>
      </c>
      <c r="H9" s="4" t="s">
        <v>1554</v>
      </c>
      <c r="I9" s="4" t="s">
        <v>1348</v>
      </c>
      <c r="J9" s="4" t="s">
        <v>1276</v>
      </c>
      <c r="K9" s="4" t="s">
        <v>1278</v>
      </c>
      <c r="L9" s="4" t="s">
        <v>1280</v>
      </c>
      <c r="M9" s="4" t="s">
        <v>1353</v>
      </c>
      <c r="N9" s="4" t="s">
        <v>1588</v>
      </c>
      <c r="O9" s="4" t="s">
        <v>1590</v>
      </c>
      <c r="P9" s="4" t="s">
        <v>1370</v>
      </c>
      <c r="Q9" s="4" t="s">
        <v>1818</v>
      </c>
      <c r="R9" s="4" t="s">
        <v>1820</v>
      </c>
      <c r="S9" s="4" t="s">
        <v>1822</v>
      </c>
      <c r="T9" s="4" t="s">
        <v>1824</v>
      </c>
      <c r="U9" s="4" t="s">
        <v>1966</v>
      </c>
      <c r="V9" s="4" t="s">
        <v>1967</v>
      </c>
      <c r="W9" s="34"/>
      <c r="X9" s="34"/>
      <c r="Y9" s="34"/>
    </row>
    <row r="10" spans="1:25" ht="11" customHeight="1" x14ac:dyDescent="0.35">
      <c r="A10" s="37" t="s">
        <v>1432</v>
      </c>
      <c r="B10" s="36"/>
      <c r="C10" s="36"/>
      <c r="D10" s="36"/>
      <c r="E10" s="4" t="s">
        <v>518</v>
      </c>
      <c r="F10" s="6"/>
      <c r="G10" s="6"/>
      <c r="H10" s="6"/>
      <c r="I10" s="6"/>
      <c r="J10" s="6"/>
      <c r="K10" s="6"/>
      <c r="L10" s="6"/>
      <c r="M10" s="6"/>
      <c r="N10" s="6"/>
      <c r="O10" s="6"/>
      <c r="P10" s="6"/>
      <c r="Q10" s="6"/>
      <c r="R10" s="6"/>
      <c r="S10" s="6"/>
      <c r="T10" s="6"/>
      <c r="U10" s="6"/>
      <c r="V10" s="6"/>
      <c r="W10" s="5" t="s">
        <v>3538</v>
      </c>
      <c r="X10" s="5" t="s">
        <v>495</v>
      </c>
      <c r="Y10" s="5" t="s">
        <v>1541</v>
      </c>
    </row>
    <row r="11" spans="1:25" ht="11" customHeight="1" x14ac:dyDescent="0.35">
      <c r="A11" s="37" t="s">
        <v>3497</v>
      </c>
      <c r="B11" s="36"/>
      <c r="C11" s="36"/>
      <c r="D11" s="36"/>
      <c r="E11" s="4" t="s">
        <v>885</v>
      </c>
      <c r="F11" s="6"/>
      <c r="G11" s="6"/>
      <c r="H11" s="6"/>
      <c r="I11" s="6"/>
      <c r="J11" s="6"/>
      <c r="K11" s="6"/>
      <c r="L11" s="6"/>
      <c r="M11" s="6"/>
      <c r="N11" s="6"/>
      <c r="O11" s="6"/>
      <c r="P11" s="6"/>
      <c r="Q11" s="6"/>
      <c r="R11" s="6"/>
      <c r="S11" s="6"/>
      <c r="T11" s="6"/>
      <c r="U11" s="6"/>
      <c r="V11" s="6"/>
      <c r="W11" s="5" t="s">
        <v>3539</v>
      </c>
      <c r="X11" s="5" t="s">
        <v>495</v>
      </c>
      <c r="Y11" s="5" t="s">
        <v>1541</v>
      </c>
    </row>
    <row r="12" spans="1:25" ht="11" customHeight="1" x14ac:dyDescent="0.35">
      <c r="A12" s="37" t="s">
        <v>3498</v>
      </c>
      <c r="B12" s="37" t="s">
        <v>3509</v>
      </c>
      <c r="C12" s="37" t="s">
        <v>3914</v>
      </c>
      <c r="D12" s="7" t="s">
        <v>1907</v>
      </c>
      <c r="E12" s="4" t="s">
        <v>526</v>
      </c>
      <c r="F12" s="6"/>
      <c r="G12" s="6"/>
      <c r="H12" s="6"/>
      <c r="I12" s="6"/>
      <c r="J12" s="6"/>
      <c r="K12" s="6"/>
      <c r="L12" s="6"/>
      <c r="M12" s="6"/>
      <c r="N12" s="6"/>
      <c r="O12" s="6"/>
      <c r="P12" s="6"/>
      <c r="Q12" s="6"/>
      <c r="R12" s="6"/>
      <c r="S12" s="6"/>
      <c r="T12" s="6"/>
      <c r="U12" s="6"/>
      <c r="V12" s="6"/>
      <c r="W12" s="5" t="s">
        <v>3943</v>
      </c>
      <c r="X12" s="5" t="s">
        <v>495</v>
      </c>
      <c r="Y12" s="5" t="s">
        <v>1542</v>
      </c>
    </row>
    <row r="13" spans="1:25" ht="11" customHeight="1" x14ac:dyDescent="0.35">
      <c r="A13" s="36"/>
      <c r="B13" s="36"/>
      <c r="C13" s="36"/>
      <c r="D13" s="7" t="s">
        <v>3922</v>
      </c>
      <c r="E13" s="4" t="s">
        <v>538</v>
      </c>
      <c r="F13" s="6"/>
      <c r="G13" s="6"/>
      <c r="H13" s="6"/>
      <c r="I13" s="6"/>
      <c r="J13" s="6"/>
      <c r="K13" s="6"/>
      <c r="L13" s="6"/>
      <c r="M13" s="6"/>
      <c r="N13" s="6"/>
      <c r="O13" s="6"/>
      <c r="P13" s="6"/>
      <c r="Q13" s="6"/>
      <c r="R13" s="6"/>
      <c r="S13" s="6"/>
      <c r="T13" s="6"/>
      <c r="U13" s="6"/>
      <c r="V13" s="6"/>
      <c r="W13" s="5" t="s">
        <v>3948</v>
      </c>
      <c r="X13" s="5" t="s">
        <v>495</v>
      </c>
      <c r="Y13" s="5" t="s">
        <v>1542</v>
      </c>
    </row>
    <row r="14" spans="1:25" ht="11" customHeight="1" x14ac:dyDescent="0.35">
      <c r="A14" s="36"/>
      <c r="B14" s="36"/>
      <c r="C14" s="36"/>
      <c r="D14" s="7" t="s">
        <v>3923</v>
      </c>
      <c r="E14" s="4" t="s">
        <v>540</v>
      </c>
      <c r="F14" s="6"/>
      <c r="G14" s="6"/>
      <c r="H14" s="6"/>
      <c r="I14" s="6"/>
      <c r="J14" s="6"/>
      <c r="K14" s="6"/>
      <c r="L14" s="6"/>
      <c r="M14" s="6"/>
      <c r="N14" s="6"/>
      <c r="O14" s="6"/>
      <c r="P14" s="6"/>
      <c r="Q14" s="6"/>
      <c r="R14" s="6"/>
      <c r="S14" s="6"/>
      <c r="T14" s="6"/>
      <c r="U14" s="6"/>
      <c r="V14" s="6"/>
      <c r="W14" s="5" t="s">
        <v>3949</v>
      </c>
      <c r="X14" s="5" t="s">
        <v>495</v>
      </c>
      <c r="Y14" s="5" t="s">
        <v>1542</v>
      </c>
    </row>
    <row r="15" spans="1:25" ht="11" customHeight="1" x14ac:dyDescent="0.35">
      <c r="A15" s="36"/>
      <c r="B15" s="36"/>
      <c r="C15" s="37" t="s">
        <v>3924</v>
      </c>
      <c r="D15" s="7" t="s">
        <v>1907</v>
      </c>
      <c r="E15" s="4" t="s">
        <v>544</v>
      </c>
      <c r="F15" s="6"/>
      <c r="G15" s="6"/>
      <c r="H15" s="6"/>
      <c r="I15" s="6"/>
      <c r="J15" s="6"/>
      <c r="K15" s="6"/>
      <c r="L15" s="6"/>
      <c r="M15" s="6"/>
      <c r="N15" s="6"/>
      <c r="O15" s="6"/>
      <c r="P15" s="6"/>
      <c r="Q15" s="6"/>
      <c r="R15" s="6"/>
      <c r="S15" s="6"/>
      <c r="T15" s="6"/>
      <c r="U15" s="6"/>
      <c r="V15" s="6"/>
      <c r="W15" s="5" t="s">
        <v>3950</v>
      </c>
      <c r="X15" s="5" t="s">
        <v>495</v>
      </c>
      <c r="Y15" s="5" t="s">
        <v>1542</v>
      </c>
    </row>
    <row r="16" spans="1:25" ht="11" customHeight="1" x14ac:dyDescent="0.35">
      <c r="A16" s="36"/>
      <c r="B16" s="36"/>
      <c r="C16" s="36"/>
      <c r="D16" s="7" t="s">
        <v>3922</v>
      </c>
      <c r="E16" s="4" t="s">
        <v>558</v>
      </c>
      <c r="F16" s="6"/>
      <c r="G16" s="6"/>
      <c r="H16" s="6"/>
      <c r="I16" s="6"/>
      <c r="J16" s="6"/>
      <c r="K16" s="6"/>
      <c r="L16" s="6"/>
      <c r="M16" s="6"/>
      <c r="N16" s="6"/>
      <c r="O16" s="6"/>
      <c r="P16" s="6"/>
      <c r="Q16" s="6"/>
      <c r="R16" s="6"/>
      <c r="S16" s="6"/>
      <c r="T16" s="6"/>
      <c r="U16" s="6"/>
      <c r="V16" s="6"/>
      <c r="W16" s="5" t="s">
        <v>3955</v>
      </c>
      <c r="X16" s="5" t="s">
        <v>495</v>
      </c>
      <c r="Y16" s="5" t="s">
        <v>1542</v>
      </c>
    </row>
    <row r="17" spans="1:25" ht="11" customHeight="1" x14ac:dyDescent="0.35">
      <c r="A17" s="36"/>
      <c r="B17" s="36"/>
      <c r="C17" s="36"/>
      <c r="D17" s="7" t="s">
        <v>3925</v>
      </c>
      <c r="E17" s="4" t="s">
        <v>560</v>
      </c>
      <c r="F17" s="6"/>
      <c r="G17" s="6"/>
      <c r="H17" s="6"/>
      <c r="I17" s="6"/>
      <c r="J17" s="6"/>
      <c r="K17" s="6"/>
      <c r="L17" s="6"/>
      <c r="M17" s="6"/>
      <c r="N17" s="6"/>
      <c r="O17" s="6"/>
      <c r="P17" s="6"/>
      <c r="Q17" s="6"/>
      <c r="R17" s="6"/>
      <c r="S17" s="6"/>
      <c r="T17" s="6"/>
      <c r="U17" s="6"/>
      <c r="V17" s="6"/>
      <c r="W17" s="5" t="s">
        <v>3956</v>
      </c>
      <c r="X17" s="5" t="s">
        <v>495</v>
      </c>
      <c r="Y17" s="5" t="s">
        <v>1542</v>
      </c>
    </row>
    <row r="18" spans="1:25" ht="11" customHeight="1" x14ac:dyDescent="0.35">
      <c r="A18" s="36"/>
      <c r="B18" s="37" t="s">
        <v>3926</v>
      </c>
      <c r="C18" s="36"/>
      <c r="D18" s="36"/>
      <c r="E18" s="4" t="s">
        <v>986</v>
      </c>
      <c r="F18" s="6"/>
      <c r="G18" s="6"/>
      <c r="H18" s="6"/>
      <c r="I18" s="6"/>
      <c r="J18" s="6"/>
      <c r="K18" s="6"/>
      <c r="L18" s="6"/>
      <c r="M18" s="6"/>
      <c r="N18" s="6"/>
      <c r="O18" s="6"/>
      <c r="P18" s="6"/>
      <c r="Q18" s="6"/>
      <c r="R18" s="6"/>
      <c r="S18" s="6"/>
      <c r="T18" s="6"/>
      <c r="U18" s="6"/>
      <c r="V18" s="6"/>
      <c r="W18" s="5" t="s">
        <v>3538</v>
      </c>
      <c r="X18" s="5" t="s">
        <v>495</v>
      </c>
      <c r="Y18" s="5" t="s">
        <v>1542</v>
      </c>
    </row>
    <row r="19" spans="1:25" ht="11" customHeight="1" x14ac:dyDescent="0.35">
      <c r="A19" s="36"/>
      <c r="B19" s="37" t="s">
        <v>3927</v>
      </c>
      <c r="C19" s="36"/>
      <c r="D19" s="36"/>
      <c r="E19" s="4" t="s">
        <v>988</v>
      </c>
      <c r="F19" s="6"/>
      <c r="G19" s="6"/>
      <c r="H19" s="6"/>
      <c r="I19" s="6"/>
      <c r="J19" s="6"/>
      <c r="K19" s="6"/>
      <c r="L19" s="6"/>
      <c r="M19" s="6"/>
      <c r="N19" s="6"/>
      <c r="O19" s="6"/>
      <c r="P19" s="6"/>
      <c r="Q19" s="6"/>
      <c r="R19" s="6"/>
      <c r="S19" s="6"/>
      <c r="T19" s="6"/>
      <c r="U19" s="6"/>
      <c r="V19" s="6"/>
      <c r="W19" s="5" t="s">
        <v>3544</v>
      </c>
      <c r="X19" s="5" t="s">
        <v>495</v>
      </c>
      <c r="Y19" s="5" t="s">
        <v>1542</v>
      </c>
    </row>
    <row r="20" spans="1:25" ht="11" customHeight="1" x14ac:dyDescent="0.35">
      <c r="A20" s="36"/>
      <c r="B20" s="37" t="s">
        <v>1434</v>
      </c>
      <c r="C20" s="36"/>
      <c r="D20" s="36"/>
      <c r="E20" s="4" t="s">
        <v>566</v>
      </c>
      <c r="F20" s="6"/>
      <c r="G20" s="6"/>
      <c r="H20" s="6"/>
      <c r="I20" s="6"/>
      <c r="J20" s="6"/>
      <c r="K20" s="6"/>
      <c r="L20" s="6"/>
      <c r="M20" s="6"/>
      <c r="N20" s="6"/>
      <c r="O20" s="6"/>
      <c r="P20" s="6"/>
      <c r="Q20" s="6"/>
      <c r="R20" s="6"/>
      <c r="S20" s="6"/>
      <c r="T20" s="6"/>
      <c r="U20" s="6"/>
      <c r="V20" s="6"/>
      <c r="W20" s="5" t="s">
        <v>3544</v>
      </c>
      <c r="X20" s="5" t="s">
        <v>495</v>
      </c>
      <c r="Y20" s="5" t="s">
        <v>1543</v>
      </c>
    </row>
    <row r="21" spans="1:25" ht="11" customHeight="1" x14ac:dyDescent="0.35">
      <c r="A21" s="36"/>
      <c r="B21" s="37" t="s">
        <v>3507</v>
      </c>
      <c r="C21" s="37" t="s">
        <v>3508</v>
      </c>
      <c r="D21" s="36"/>
      <c r="E21" s="4" t="s">
        <v>568</v>
      </c>
      <c r="F21" s="6"/>
      <c r="G21" s="6"/>
      <c r="H21" s="6"/>
      <c r="I21" s="6"/>
      <c r="J21" s="6"/>
      <c r="K21" s="6"/>
      <c r="L21" s="6"/>
      <c r="M21" s="6"/>
      <c r="N21" s="6"/>
      <c r="O21" s="6"/>
      <c r="P21" s="6"/>
      <c r="Q21" s="6"/>
      <c r="R21" s="6"/>
      <c r="S21" s="6"/>
      <c r="T21" s="6"/>
      <c r="U21" s="6"/>
      <c r="V21" s="6"/>
      <c r="W21" s="5" t="s">
        <v>3545</v>
      </c>
      <c r="X21" s="5" t="s">
        <v>495</v>
      </c>
      <c r="Y21" s="5" t="s">
        <v>1541</v>
      </c>
    </row>
    <row r="22" spans="1:25" ht="11" customHeight="1" x14ac:dyDescent="0.35">
      <c r="A22" s="36"/>
      <c r="B22" s="36"/>
      <c r="C22" s="37" t="s">
        <v>3509</v>
      </c>
      <c r="D22" s="36"/>
      <c r="E22" s="4" t="s">
        <v>570</v>
      </c>
      <c r="F22" s="6"/>
      <c r="G22" s="6"/>
      <c r="H22" s="6"/>
      <c r="I22" s="6"/>
      <c r="J22" s="6"/>
      <c r="K22" s="6"/>
      <c r="L22" s="6"/>
      <c r="M22" s="6"/>
      <c r="N22" s="6"/>
      <c r="O22" s="6"/>
      <c r="P22" s="6"/>
      <c r="Q22" s="6"/>
      <c r="R22" s="6"/>
      <c r="S22" s="6"/>
      <c r="T22" s="6"/>
      <c r="U22" s="6"/>
      <c r="V22" s="6"/>
      <c r="W22" s="5" t="s">
        <v>3545</v>
      </c>
      <c r="X22" s="5" t="s">
        <v>495</v>
      </c>
      <c r="Y22" s="5" t="s">
        <v>1542</v>
      </c>
    </row>
    <row r="23" spans="1:25" ht="11" customHeight="1" x14ac:dyDescent="0.35">
      <c r="A23" s="36"/>
      <c r="B23" s="36"/>
      <c r="C23" s="37" t="s">
        <v>1434</v>
      </c>
      <c r="D23" s="36"/>
      <c r="E23" s="4" t="s">
        <v>572</v>
      </c>
      <c r="F23" s="6"/>
      <c r="G23" s="6"/>
      <c r="H23" s="6"/>
      <c r="I23" s="6"/>
      <c r="J23" s="6"/>
      <c r="K23" s="6"/>
      <c r="L23" s="6"/>
      <c r="M23" s="6"/>
      <c r="N23" s="6"/>
      <c r="O23" s="6"/>
      <c r="P23" s="6"/>
      <c r="Q23" s="6"/>
      <c r="R23" s="6"/>
      <c r="S23" s="6"/>
      <c r="T23" s="6"/>
      <c r="U23" s="6"/>
      <c r="V23" s="6"/>
      <c r="W23" s="5" t="s">
        <v>3545</v>
      </c>
      <c r="X23" s="5" t="s">
        <v>495</v>
      </c>
      <c r="Y23" s="5" t="s">
        <v>1543</v>
      </c>
    </row>
    <row r="24" spans="1:25" ht="11" customHeight="1" x14ac:dyDescent="0.35">
      <c r="A24" s="37" t="s">
        <v>3510</v>
      </c>
      <c r="B24" s="37" t="s">
        <v>3510</v>
      </c>
      <c r="C24" s="36"/>
      <c r="D24" s="36"/>
      <c r="E24" s="4" t="s">
        <v>574</v>
      </c>
      <c r="F24" s="6"/>
      <c r="G24" s="6"/>
      <c r="H24" s="6"/>
      <c r="I24" s="6"/>
      <c r="J24" s="6"/>
      <c r="K24" s="6"/>
      <c r="L24" s="6"/>
      <c r="M24" s="6"/>
      <c r="N24" s="6"/>
      <c r="O24" s="6"/>
      <c r="P24" s="6"/>
      <c r="Q24" s="6"/>
      <c r="R24" s="6"/>
      <c r="S24" s="6"/>
      <c r="T24" s="6"/>
      <c r="U24" s="6"/>
      <c r="V24" s="6"/>
      <c r="W24" s="5" t="s">
        <v>1537</v>
      </c>
      <c r="X24" s="5" t="s">
        <v>495</v>
      </c>
      <c r="Y24" s="8"/>
    </row>
    <row r="25" spans="1:25" ht="11" customHeight="1" x14ac:dyDescent="0.35">
      <c r="A25" s="36"/>
      <c r="B25" s="37" t="s">
        <v>3929</v>
      </c>
      <c r="C25" s="36"/>
      <c r="D25" s="36"/>
      <c r="E25" s="4" t="s">
        <v>576</v>
      </c>
      <c r="F25" s="6"/>
      <c r="G25" s="6"/>
      <c r="H25" s="6"/>
      <c r="I25" s="6"/>
      <c r="J25" s="6"/>
      <c r="K25" s="6"/>
      <c r="L25" s="6"/>
      <c r="M25" s="6"/>
      <c r="N25" s="6"/>
      <c r="O25" s="6"/>
      <c r="P25" s="6"/>
      <c r="Q25" s="6"/>
      <c r="R25" s="6"/>
      <c r="S25" s="6"/>
      <c r="T25" s="6"/>
      <c r="U25" s="6"/>
      <c r="V25" s="6"/>
      <c r="W25" s="5" t="s">
        <v>1483</v>
      </c>
      <c r="X25" s="5" t="s">
        <v>495</v>
      </c>
      <c r="Y25" s="8"/>
    </row>
    <row r="26" spans="1:25" ht="11" customHeight="1" x14ac:dyDescent="0.35">
      <c r="A26" s="36"/>
      <c r="B26" s="37" t="s">
        <v>3511</v>
      </c>
      <c r="C26" s="36"/>
      <c r="D26" s="36"/>
      <c r="E26" s="4" t="s">
        <v>1417</v>
      </c>
      <c r="F26" s="6"/>
      <c r="G26" s="6"/>
      <c r="H26" s="6"/>
      <c r="I26" s="6"/>
      <c r="J26" s="6"/>
      <c r="K26" s="6"/>
      <c r="L26" s="6"/>
      <c r="M26" s="6"/>
      <c r="N26" s="6"/>
      <c r="O26" s="6"/>
      <c r="P26" s="6"/>
      <c r="Q26" s="6"/>
      <c r="R26" s="6"/>
      <c r="S26" s="6"/>
      <c r="T26" s="6"/>
      <c r="U26" s="6"/>
      <c r="V26" s="6"/>
      <c r="W26" s="5" t="s">
        <v>3533</v>
      </c>
      <c r="X26" s="5" t="s">
        <v>495</v>
      </c>
      <c r="Y26" s="8"/>
    </row>
    <row r="27" spans="1:25" ht="11" customHeight="1" x14ac:dyDescent="0.35">
      <c r="A27" s="37" t="s">
        <v>3530</v>
      </c>
      <c r="B27" s="36"/>
      <c r="C27" s="36"/>
      <c r="D27" s="36"/>
      <c r="E27" s="4" t="s">
        <v>596</v>
      </c>
      <c r="F27" s="6"/>
      <c r="G27" s="6"/>
      <c r="H27" s="6"/>
      <c r="I27" s="6"/>
      <c r="J27" s="6"/>
      <c r="K27" s="6"/>
      <c r="L27" s="6"/>
      <c r="M27" s="6"/>
      <c r="N27" s="6"/>
      <c r="O27" s="6"/>
      <c r="P27" s="6"/>
      <c r="Q27" s="6"/>
      <c r="R27" s="6"/>
      <c r="S27" s="6"/>
      <c r="T27" s="6"/>
      <c r="U27" s="6"/>
      <c r="V27" s="6"/>
      <c r="W27" s="5" t="s">
        <v>3537</v>
      </c>
      <c r="X27" s="5" t="s">
        <v>495</v>
      </c>
      <c r="Y27" s="8"/>
    </row>
    <row r="28" spans="1:25" ht="11" customHeight="1" x14ac:dyDescent="0.35">
      <c r="E28" s="5" t="s">
        <v>492</v>
      </c>
      <c r="F28" s="5" t="s">
        <v>1874</v>
      </c>
      <c r="G28" s="5" t="s">
        <v>1875</v>
      </c>
      <c r="H28" s="5" t="s">
        <v>1876</v>
      </c>
      <c r="I28" s="5" t="s">
        <v>1877</v>
      </c>
      <c r="J28" s="5" t="s">
        <v>1878</v>
      </c>
      <c r="K28" s="5" t="s">
        <v>1879</v>
      </c>
      <c r="L28" s="5" t="s">
        <v>1880</v>
      </c>
      <c r="M28" s="5" t="s">
        <v>1881</v>
      </c>
      <c r="N28" s="5" t="s">
        <v>1882</v>
      </c>
      <c r="O28" s="5" t="s">
        <v>1883</v>
      </c>
      <c r="P28" s="5" t="s">
        <v>1884</v>
      </c>
      <c r="Q28" s="5" t="s">
        <v>1885</v>
      </c>
      <c r="R28" s="5" t="s">
        <v>1732</v>
      </c>
      <c r="S28" s="5" t="s">
        <v>1733</v>
      </c>
      <c r="T28" s="5" t="s">
        <v>1734</v>
      </c>
      <c r="U28" s="5" t="s">
        <v>1735</v>
      </c>
      <c r="V28" s="5" t="s">
        <v>1529</v>
      </c>
    </row>
  </sheetData>
  <mergeCells count="27">
    <mergeCell ref="B26:D26"/>
    <mergeCell ref="A24:A26"/>
    <mergeCell ref="B25:D25"/>
    <mergeCell ref="A27:D27"/>
    <mergeCell ref="B12:B17"/>
    <mergeCell ref="B24:D24"/>
    <mergeCell ref="W8:W9"/>
    <mergeCell ref="X8:X9"/>
    <mergeCell ref="A12:A23"/>
    <mergeCell ref="Y8:Y9"/>
    <mergeCell ref="F7:Q7"/>
    <mergeCell ref="C21:D21"/>
    <mergeCell ref="C22:D22"/>
    <mergeCell ref="B20:D20"/>
    <mergeCell ref="B19:D19"/>
    <mergeCell ref="B18:D18"/>
    <mergeCell ref="B21:B23"/>
    <mergeCell ref="C23:D23"/>
    <mergeCell ref="E1:E2"/>
    <mergeCell ref="C15:C17"/>
    <mergeCell ref="A11:D11"/>
    <mergeCell ref="A10:D10"/>
    <mergeCell ref="V7:V8"/>
    <mergeCell ref="C1:C2"/>
    <mergeCell ref="D1:D2"/>
    <mergeCell ref="C12:C14"/>
    <mergeCell ref="R7:U7"/>
  </mergeCells>
  <dataValidations count="1">
    <dataValidation type="custom" allowBlank="1" showErrorMessage="1" errorTitle="Error" error="Data is of incorrect type!" sqref="F10:V27" xr:uid="{00000000-0002-0000-E201-000002000000}">
      <formula1>ISNUMBER(F10)</formula1>
    </dataValidation>
  </dataValidations>
  <hyperlinks>
    <hyperlink ref="A1" location="'Table of Contents'!A1" display="SR.17.01.01.01 - Non-Life Technical Provisions" xr:uid="{00000000-0004-0000-E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201-000000000000}">
          <x14:formula1>
            <xm:f>Enumerations!$A$1574:$A$1574</xm:f>
          </x14:formula1>
          <xm:sqref>B3</xm:sqref>
        </x14:dataValidation>
        <x14:dataValidation type="list" allowBlank="1" showErrorMessage="1" errorTitle="Error" error="Data is of incorrect type!" xr:uid="{00000000-0002-0000-E201-000001000000}">
          <x14:formula1>
            <xm:f>Enumerations!$A$1575:$B$1575</xm:f>
          </x14:formula1>
          <xm:sqref>B4</xm:sqref>
        </x14:dataValidation>
      </x14:dataValidations>
    </ext>
  </extLst>
</worksheet>
</file>

<file path=xl/worksheets/sheet48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301-000000000000}">
  <sheetPr codeName="Sheet484">
    <pageSetUpPr autoPageBreaks="0"/>
  </sheetPr>
  <dimension ref="A1:I56"/>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9" width="15" customWidth="1"/>
  </cols>
  <sheetData>
    <row r="1" spans="1:9" ht="11" customHeight="1" x14ac:dyDescent="0.35">
      <c r="A1" s="1" t="s">
        <v>9512</v>
      </c>
      <c r="C1" s="33" t="s">
        <v>20</v>
      </c>
      <c r="D1" s="33" t="s">
        <v>9557</v>
      </c>
    </row>
    <row r="2" spans="1:9" x14ac:dyDescent="0.35">
      <c r="C2" s="34"/>
      <c r="D2" s="34"/>
    </row>
    <row r="3" spans="1:9" ht="10" customHeight="1" x14ac:dyDescent="0.35">
      <c r="A3" s="3" t="s">
        <v>2</v>
      </c>
      <c r="B3" s="2"/>
      <c r="C3" s="8"/>
      <c r="D3" s="8"/>
    </row>
    <row r="4" spans="1:9" ht="11" customHeight="1" x14ac:dyDescent="0.35">
      <c r="A4" s="3" t="s">
        <v>9514</v>
      </c>
      <c r="B4" s="2"/>
      <c r="C4" s="8"/>
      <c r="D4" s="5" t="s">
        <v>9557</v>
      </c>
    </row>
    <row r="6" spans="1:9" ht="11" customHeight="1" x14ac:dyDescent="0.35">
      <c r="D6" s="35" t="s">
        <v>9515</v>
      </c>
      <c r="E6" s="36"/>
      <c r="F6" s="36"/>
      <c r="G6" s="35" t="s">
        <v>9519</v>
      </c>
      <c r="H6" s="36"/>
    </row>
    <row r="7" spans="1:9" ht="11" customHeight="1" x14ac:dyDescent="0.35">
      <c r="D7" s="3" t="s">
        <v>9516</v>
      </c>
      <c r="E7" s="3" t="s">
        <v>9517</v>
      </c>
      <c r="F7" s="3" t="s">
        <v>9518</v>
      </c>
      <c r="G7" s="3" t="s">
        <v>9520</v>
      </c>
      <c r="H7" s="3" t="s">
        <v>9521</v>
      </c>
      <c r="I7" s="33" t="s">
        <v>3624</v>
      </c>
    </row>
    <row r="8" spans="1:9" ht="11" customHeight="1" x14ac:dyDescent="0.35">
      <c r="D8" s="4" t="s">
        <v>1332</v>
      </c>
      <c r="E8" s="4" t="s">
        <v>1339</v>
      </c>
      <c r="F8" s="4" t="s">
        <v>1554</v>
      </c>
      <c r="G8" s="4" t="s">
        <v>1348</v>
      </c>
      <c r="H8" s="4" t="s">
        <v>1276</v>
      </c>
      <c r="I8" s="34"/>
    </row>
    <row r="9" spans="1:9" ht="11" customHeight="1" x14ac:dyDescent="0.35">
      <c r="A9" s="37" t="s">
        <v>3590</v>
      </c>
      <c r="B9" s="7" t="s">
        <v>3591</v>
      </c>
      <c r="C9" s="4" t="s">
        <v>518</v>
      </c>
      <c r="D9" s="6"/>
      <c r="E9" s="6"/>
      <c r="F9" s="6"/>
      <c r="G9" s="6"/>
      <c r="H9" s="6"/>
      <c r="I9" s="5" t="s">
        <v>3625</v>
      </c>
    </row>
    <row r="10" spans="1:9" ht="11" customHeight="1" x14ac:dyDescent="0.35">
      <c r="A10" s="36"/>
      <c r="B10" s="7" t="s">
        <v>3592</v>
      </c>
      <c r="C10" s="4" t="s">
        <v>520</v>
      </c>
      <c r="D10" s="6"/>
      <c r="E10" s="6"/>
      <c r="F10" s="6"/>
      <c r="G10" s="6"/>
      <c r="H10" s="6"/>
      <c r="I10" s="5" t="s">
        <v>3626</v>
      </c>
    </row>
    <row r="11" spans="1:9" ht="11" customHeight="1" x14ac:dyDescent="0.35">
      <c r="A11" s="36"/>
      <c r="B11" s="7" t="s">
        <v>3593</v>
      </c>
      <c r="C11" s="4" t="s">
        <v>522</v>
      </c>
      <c r="D11" s="6"/>
      <c r="E11" s="6"/>
      <c r="F11" s="6"/>
      <c r="G11" s="6"/>
      <c r="H11" s="6"/>
      <c r="I11" s="5" t="s">
        <v>3627</v>
      </c>
    </row>
    <row r="12" spans="1:9" ht="11" customHeight="1" x14ac:dyDescent="0.35">
      <c r="A12" s="36"/>
      <c r="B12" s="7" t="s">
        <v>3594</v>
      </c>
      <c r="C12" s="4" t="s">
        <v>524</v>
      </c>
      <c r="D12" s="6"/>
      <c r="E12" s="6"/>
      <c r="F12" s="6"/>
      <c r="G12" s="6"/>
      <c r="H12" s="6"/>
      <c r="I12" s="5" t="s">
        <v>3628</v>
      </c>
    </row>
    <row r="13" spans="1:9" ht="11" customHeight="1" x14ac:dyDescent="0.35">
      <c r="A13" s="36"/>
      <c r="B13" s="7" t="s">
        <v>3595</v>
      </c>
      <c r="C13" s="4" t="s">
        <v>885</v>
      </c>
      <c r="D13" s="6"/>
      <c r="E13" s="6"/>
      <c r="F13" s="6"/>
      <c r="G13" s="6"/>
      <c r="H13" s="6"/>
      <c r="I13" s="5" t="s">
        <v>3629</v>
      </c>
    </row>
    <row r="14" spans="1:9" ht="11" customHeight="1" x14ac:dyDescent="0.35">
      <c r="A14" s="36"/>
      <c r="B14" s="7" t="s">
        <v>3596</v>
      </c>
      <c r="C14" s="4" t="s">
        <v>526</v>
      </c>
      <c r="D14" s="6"/>
      <c r="E14" s="6"/>
      <c r="F14" s="6"/>
      <c r="G14" s="6"/>
      <c r="H14" s="6"/>
      <c r="I14" s="5" t="s">
        <v>3630</v>
      </c>
    </row>
    <row r="15" spans="1:9" ht="11" customHeight="1" x14ac:dyDescent="0.35">
      <c r="A15" s="36"/>
      <c r="B15" s="7" t="s">
        <v>3597</v>
      </c>
      <c r="C15" s="4" t="s">
        <v>954</v>
      </c>
      <c r="D15" s="6"/>
      <c r="E15" s="6"/>
      <c r="F15" s="6"/>
      <c r="G15" s="6"/>
      <c r="H15" s="6"/>
      <c r="I15" s="5" t="s">
        <v>3631</v>
      </c>
    </row>
    <row r="16" spans="1:9" ht="11" customHeight="1" x14ac:dyDescent="0.35">
      <c r="A16" s="36"/>
      <c r="B16" s="7" t="s">
        <v>3598</v>
      </c>
      <c r="C16" s="4" t="s">
        <v>956</v>
      </c>
      <c r="D16" s="6"/>
      <c r="E16" s="6"/>
      <c r="F16" s="6"/>
      <c r="G16" s="6"/>
      <c r="H16" s="6"/>
      <c r="I16" s="5" t="s">
        <v>3632</v>
      </c>
    </row>
    <row r="17" spans="1:9" ht="11" customHeight="1" x14ac:dyDescent="0.35">
      <c r="A17" s="36"/>
      <c r="B17" s="7" t="s">
        <v>3599</v>
      </c>
      <c r="C17" s="4" t="s">
        <v>960</v>
      </c>
      <c r="D17" s="6"/>
      <c r="E17" s="6"/>
      <c r="F17" s="6"/>
      <c r="G17" s="6"/>
      <c r="H17" s="6"/>
      <c r="I17" s="5" t="s">
        <v>3633</v>
      </c>
    </row>
    <row r="18" spans="1:9" ht="11" customHeight="1" x14ac:dyDescent="0.35">
      <c r="A18" s="36"/>
      <c r="B18" s="7" t="s">
        <v>3600</v>
      </c>
      <c r="C18" s="4" t="s">
        <v>528</v>
      </c>
      <c r="D18" s="6"/>
      <c r="E18" s="6"/>
      <c r="F18" s="6"/>
      <c r="G18" s="6"/>
      <c r="H18" s="6"/>
      <c r="I18" s="5" t="s">
        <v>3634</v>
      </c>
    </row>
    <row r="19" spans="1:9" ht="11" customHeight="1" x14ac:dyDescent="0.35">
      <c r="A19" s="36"/>
      <c r="B19" s="7" t="s">
        <v>3601</v>
      </c>
      <c r="C19" s="4" t="s">
        <v>536</v>
      </c>
      <c r="D19" s="6"/>
      <c r="E19" s="6"/>
      <c r="F19" s="6"/>
      <c r="G19" s="6"/>
      <c r="H19" s="6"/>
      <c r="I19" s="5" t="s">
        <v>3635</v>
      </c>
    </row>
    <row r="20" spans="1:9" ht="11" customHeight="1" x14ac:dyDescent="0.35">
      <c r="A20" s="36"/>
      <c r="B20" s="7" t="s">
        <v>3602</v>
      </c>
      <c r="C20" s="4" t="s">
        <v>794</v>
      </c>
      <c r="D20" s="6"/>
      <c r="E20" s="6"/>
      <c r="F20" s="6"/>
      <c r="G20" s="6"/>
      <c r="H20" s="6"/>
      <c r="I20" s="5" t="s">
        <v>3636</v>
      </c>
    </row>
    <row r="21" spans="1:9" ht="11" customHeight="1" x14ac:dyDescent="0.35">
      <c r="A21" s="36"/>
      <c r="B21" s="7" t="s">
        <v>3603</v>
      </c>
      <c r="C21" s="4" t="s">
        <v>965</v>
      </c>
      <c r="D21" s="6"/>
      <c r="E21" s="6"/>
      <c r="F21" s="6"/>
      <c r="G21" s="6"/>
      <c r="H21" s="6"/>
      <c r="I21" s="5" t="s">
        <v>3637</v>
      </c>
    </row>
    <row r="22" spans="1:9" ht="11" customHeight="1" x14ac:dyDescent="0.35">
      <c r="A22" s="36"/>
      <c r="B22" s="7" t="s">
        <v>3604</v>
      </c>
      <c r="C22" s="4" t="s">
        <v>538</v>
      </c>
      <c r="D22" s="6"/>
      <c r="E22" s="6"/>
      <c r="F22" s="6"/>
      <c r="G22" s="6"/>
      <c r="H22" s="6"/>
      <c r="I22" s="5" t="s">
        <v>3638</v>
      </c>
    </row>
    <row r="23" spans="1:9" ht="11" customHeight="1" x14ac:dyDescent="0.35">
      <c r="A23" s="36"/>
      <c r="B23" s="7" t="s">
        <v>3605</v>
      </c>
      <c r="C23" s="4" t="s">
        <v>540</v>
      </c>
      <c r="D23" s="6"/>
      <c r="E23" s="6"/>
      <c r="F23" s="6"/>
      <c r="G23" s="6"/>
      <c r="H23" s="6"/>
      <c r="I23" s="5" t="s">
        <v>3639</v>
      </c>
    </row>
    <row r="24" spans="1:9" ht="11" customHeight="1" x14ac:dyDescent="0.35">
      <c r="A24" s="36"/>
      <c r="B24" s="7" t="s">
        <v>3606</v>
      </c>
      <c r="C24" s="4" t="s">
        <v>544</v>
      </c>
      <c r="D24" s="6"/>
      <c r="E24" s="6"/>
      <c r="F24" s="6"/>
      <c r="G24" s="6"/>
      <c r="H24" s="6"/>
      <c r="I24" s="5" t="s">
        <v>3640</v>
      </c>
    </row>
    <row r="25" spans="1:9" ht="11" customHeight="1" x14ac:dyDescent="0.35">
      <c r="A25" s="36"/>
      <c r="B25" s="7" t="s">
        <v>3607</v>
      </c>
      <c r="C25" s="4" t="s">
        <v>546</v>
      </c>
      <c r="D25" s="6"/>
      <c r="E25" s="6"/>
      <c r="F25" s="6"/>
      <c r="G25" s="6"/>
      <c r="H25" s="6"/>
      <c r="I25" s="5" t="s">
        <v>3641</v>
      </c>
    </row>
    <row r="26" spans="1:9" ht="11" customHeight="1" x14ac:dyDescent="0.35">
      <c r="A26" s="36"/>
      <c r="B26" s="7" t="s">
        <v>3608</v>
      </c>
      <c r="C26" s="4" t="s">
        <v>970</v>
      </c>
      <c r="D26" s="6"/>
      <c r="E26" s="6"/>
      <c r="F26" s="6"/>
      <c r="G26" s="6"/>
      <c r="H26" s="6"/>
      <c r="I26" s="5" t="s">
        <v>3642</v>
      </c>
    </row>
    <row r="27" spans="1:9" ht="11" customHeight="1" x14ac:dyDescent="0.35">
      <c r="A27" s="36"/>
      <c r="B27" s="7" t="s">
        <v>3609</v>
      </c>
      <c r="C27" s="4" t="s">
        <v>548</v>
      </c>
      <c r="D27" s="6"/>
      <c r="E27" s="6"/>
      <c r="F27" s="6"/>
      <c r="G27" s="6"/>
      <c r="H27" s="6"/>
      <c r="I27" s="5" t="s">
        <v>3643</v>
      </c>
    </row>
    <row r="28" spans="1:9" ht="11" customHeight="1" x14ac:dyDescent="0.35">
      <c r="A28" s="36"/>
      <c r="B28" s="7" t="s">
        <v>3610</v>
      </c>
      <c r="C28" s="4" t="s">
        <v>550</v>
      </c>
      <c r="D28" s="6"/>
      <c r="E28" s="6"/>
      <c r="F28" s="6"/>
      <c r="G28" s="6"/>
      <c r="H28" s="6"/>
      <c r="I28" s="5" t="s">
        <v>3644</v>
      </c>
    </row>
    <row r="29" spans="1:9" ht="11" customHeight="1" x14ac:dyDescent="0.35">
      <c r="A29" s="36"/>
      <c r="B29" s="7" t="s">
        <v>3611</v>
      </c>
      <c r="C29" s="4" t="s">
        <v>552</v>
      </c>
      <c r="D29" s="6"/>
      <c r="E29" s="6"/>
      <c r="F29" s="6"/>
      <c r="G29" s="6"/>
      <c r="H29" s="6"/>
      <c r="I29" s="5" t="s">
        <v>3645</v>
      </c>
    </row>
    <row r="30" spans="1:9" ht="11" customHeight="1" x14ac:dyDescent="0.35">
      <c r="A30" s="36"/>
      <c r="B30" s="7" t="s">
        <v>3612</v>
      </c>
      <c r="C30" s="4" t="s">
        <v>554</v>
      </c>
      <c r="D30" s="6"/>
      <c r="E30" s="6"/>
      <c r="F30" s="6"/>
      <c r="G30" s="6"/>
      <c r="H30" s="6"/>
      <c r="I30" s="5" t="s">
        <v>3646</v>
      </c>
    </row>
    <row r="31" spans="1:9" ht="11" customHeight="1" x14ac:dyDescent="0.35">
      <c r="A31" s="36"/>
      <c r="B31" s="7" t="s">
        <v>3613</v>
      </c>
      <c r="C31" s="4" t="s">
        <v>556</v>
      </c>
      <c r="D31" s="6"/>
      <c r="E31" s="6"/>
      <c r="F31" s="6"/>
      <c r="G31" s="6"/>
      <c r="H31" s="6"/>
      <c r="I31" s="5" t="s">
        <v>3647</v>
      </c>
    </row>
    <row r="32" spans="1:9" ht="11" customHeight="1" x14ac:dyDescent="0.35">
      <c r="A32" s="36"/>
      <c r="B32" s="7" t="s">
        <v>3614</v>
      </c>
      <c r="C32" s="4" t="s">
        <v>558</v>
      </c>
      <c r="D32" s="6"/>
      <c r="E32" s="6"/>
      <c r="F32" s="6"/>
      <c r="G32" s="6"/>
      <c r="H32" s="6"/>
      <c r="I32" s="5" t="s">
        <v>3648</v>
      </c>
    </row>
    <row r="33" spans="1:9" ht="11" customHeight="1" x14ac:dyDescent="0.35">
      <c r="A33" s="36"/>
      <c r="B33" s="7" t="s">
        <v>3615</v>
      </c>
      <c r="C33" s="4" t="s">
        <v>560</v>
      </c>
      <c r="D33" s="6"/>
      <c r="E33" s="6"/>
      <c r="F33" s="6"/>
      <c r="G33" s="6"/>
      <c r="H33" s="6"/>
      <c r="I33" s="5" t="s">
        <v>3649</v>
      </c>
    </row>
    <row r="34" spans="1:9" ht="11" customHeight="1" x14ac:dyDescent="0.35">
      <c r="A34" s="36"/>
      <c r="B34" s="7" t="s">
        <v>3616</v>
      </c>
      <c r="C34" s="4" t="s">
        <v>986</v>
      </c>
      <c r="D34" s="6"/>
      <c r="E34" s="6"/>
      <c r="F34" s="6"/>
      <c r="G34" s="6"/>
      <c r="H34" s="6"/>
      <c r="I34" s="5" t="s">
        <v>3650</v>
      </c>
    </row>
    <row r="35" spans="1:9" ht="11" customHeight="1" x14ac:dyDescent="0.35">
      <c r="A35" s="36"/>
      <c r="B35" s="7" t="s">
        <v>3617</v>
      </c>
      <c r="C35" s="4" t="s">
        <v>988</v>
      </c>
      <c r="D35" s="6"/>
      <c r="E35" s="6"/>
      <c r="F35" s="6"/>
      <c r="G35" s="6"/>
      <c r="H35" s="6"/>
      <c r="I35" s="5" t="s">
        <v>3651</v>
      </c>
    </row>
    <row r="36" spans="1:9" ht="11" customHeight="1" x14ac:dyDescent="0.35">
      <c r="A36" s="36"/>
      <c r="B36" s="7" t="s">
        <v>3618</v>
      </c>
      <c r="C36" s="4" t="s">
        <v>566</v>
      </c>
      <c r="D36" s="6"/>
      <c r="E36" s="6"/>
      <c r="F36" s="6"/>
      <c r="G36" s="6"/>
      <c r="H36" s="6"/>
      <c r="I36" s="5" t="s">
        <v>3652</v>
      </c>
    </row>
    <row r="37" spans="1:9" ht="11" customHeight="1" x14ac:dyDescent="0.35">
      <c r="A37" s="36"/>
      <c r="B37" s="7" t="s">
        <v>3619</v>
      </c>
      <c r="C37" s="4" t="s">
        <v>568</v>
      </c>
      <c r="D37" s="6"/>
      <c r="E37" s="6"/>
      <c r="F37" s="6"/>
      <c r="G37" s="6"/>
      <c r="H37" s="6"/>
      <c r="I37" s="5" t="s">
        <v>3653</v>
      </c>
    </row>
    <row r="38" spans="1:9" ht="11" customHeight="1" x14ac:dyDescent="0.35">
      <c r="A38" s="36"/>
      <c r="B38" s="7" t="s">
        <v>3620</v>
      </c>
      <c r="C38" s="4" t="s">
        <v>570</v>
      </c>
      <c r="D38" s="6"/>
      <c r="E38" s="6"/>
      <c r="F38" s="6"/>
      <c r="G38" s="6"/>
      <c r="H38" s="6"/>
      <c r="I38" s="5" t="s">
        <v>3654</v>
      </c>
    </row>
    <row r="39" spans="1:9" ht="11" customHeight="1" x14ac:dyDescent="0.35">
      <c r="A39" s="36"/>
      <c r="B39" s="7" t="s">
        <v>9522</v>
      </c>
      <c r="C39" s="4" t="s">
        <v>572</v>
      </c>
      <c r="D39" s="6"/>
      <c r="E39" s="6"/>
      <c r="F39" s="6"/>
      <c r="G39" s="6"/>
      <c r="H39" s="6"/>
      <c r="I39" s="5" t="s">
        <v>9537</v>
      </c>
    </row>
    <row r="40" spans="1:9" ht="11" customHeight="1" x14ac:dyDescent="0.35">
      <c r="A40" s="36"/>
      <c r="B40" s="7" t="s">
        <v>9523</v>
      </c>
      <c r="C40" s="4" t="s">
        <v>574</v>
      </c>
      <c r="D40" s="6"/>
      <c r="E40" s="6"/>
      <c r="F40" s="6"/>
      <c r="G40" s="6"/>
      <c r="H40" s="6"/>
      <c r="I40" s="5" t="s">
        <v>9538</v>
      </c>
    </row>
    <row r="41" spans="1:9" ht="11" customHeight="1" x14ac:dyDescent="0.35">
      <c r="A41" s="36"/>
      <c r="B41" s="7" t="s">
        <v>9524</v>
      </c>
      <c r="C41" s="4" t="s">
        <v>576</v>
      </c>
      <c r="D41" s="6"/>
      <c r="E41" s="6"/>
      <c r="F41" s="6"/>
      <c r="G41" s="6"/>
      <c r="H41" s="6"/>
      <c r="I41" s="5" t="s">
        <v>9539</v>
      </c>
    </row>
    <row r="42" spans="1:9" ht="11" customHeight="1" x14ac:dyDescent="0.35">
      <c r="A42" s="36"/>
      <c r="B42" s="7" t="s">
        <v>9525</v>
      </c>
      <c r="C42" s="4" t="s">
        <v>1417</v>
      </c>
      <c r="D42" s="6"/>
      <c r="E42" s="6"/>
      <c r="F42" s="6"/>
      <c r="G42" s="6"/>
      <c r="H42" s="6"/>
      <c r="I42" s="5" t="s">
        <v>9540</v>
      </c>
    </row>
    <row r="43" spans="1:9" ht="11" customHeight="1" x14ac:dyDescent="0.35">
      <c r="A43" s="36"/>
      <c r="B43" s="7" t="s">
        <v>9526</v>
      </c>
      <c r="C43" s="4" t="s">
        <v>1419</v>
      </c>
      <c r="D43" s="6"/>
      <c r="E43" s="6"/>
      <c r="F43" s="6"/>
      <c r="G43" s="6"/>
      <c r="H43" s="6"/>
      <c r="I43" s="5" t="s">
        <v>9541</v>
      </c>
    </row>
    <row r="44" spans="1:9" ht="11" customHeight="1" x14ac:dyDescent="0.35">
      <c r="A44" s="36"/>
      <c r="B44" s="7" t="s">
        <v>9527</v>
      </c>
      <c r="C44" s="4" t="s">
        <v>1421</v>
      </c>
      <c r="D44" s="6"/>
      <c r="E44" s="6"/>
      <c r="F44" s="6"/>
      <c r="G44" s="6"/>
      <c r="H44" s="6"/>
      <c r="I44" s="5" t="s">
        <v>9542</v>
      </c>
    </row>
    <row r="45" spans="1:9" ht="11" customHeight="1" x14ac:dyDescent="0.35">
      <c r="A45" s="36"/>
      <c r="B45" s="7" t="s">
        <v>9528</v>
      </c>
      <c r="C45" s="4" t="s">
        <v>578</v>
      </c>
      <c r="D45" s="6"/>
      <c r="E45" s="6"/>
      <c r="F45" s="6"/>
      <c r="G45" s="6"/>
      <c r="H45" s="6"/>
      <c r="I45" s="5" t="s">
        <v>9543</v>
      </c>
    </row>
    <row r="46" spans="1:9" ht="11" customHeight="1" x14ac:dyDescent="0.35">
      <c r="A46" s="36"/>
      <c r="B46" s="7" t="s">
        <v>9529</v>
      </c>
      <c r="C46" s="4" t="s">
        <v>580</v>
      </c>
      <c r="D46" s="6"/>
      <c r="E46" s="6"/>
      <c r="F46" s="6"/>
      <c r="G46" s="6"/>
      <c r="H46" s="6"/>
      <c r="I46" s="5" t="s">
        <v>9544</v>
      </c>
    </row>
    <row r="47" spans="1:9" ht="11" customHeight="1" x14ac:dyDescent="0.35">
      <c r="A47" s="36"/>
      <c r="B47" s="7" t="s">
        <v>9530</v>
      </c>
      <c r="C47" s="4" t="s">
        <v>582</v>
      </c>
      <c r="D47" s="6"/>
      <c r="E47" s="6"/>
      <c r="F47" s="6"/>
      <c r="G47" s="6"/>
      <c r="H47" s="6"/>
      <c r="I47" s="5" t="s">
        <v>9545</v>
      </c>
    </row>
    <row r="48" spans="1:9" ht="11" customHeight="1" x14ac:dyDescent="0.35">
      <c r="A48" s="36"/>
      <c r="B48" s="7" t="s">
        <v>9531</v>
      </c>
      <c r="C48" s="4" t="s">
        <v>584</v>
      </c>
      <c r="D48" s="6"/>
      <c r="E48" s="6"/>
      <c r="F48" s="6"/>
      <c r="G48" s="6"/>
      <c r="H48" s="6"/>
      <c r="I48" s="5" t="s">
        <v>9546</v>
      </c>
    </row>
    <row r="49" spans="1:9" ht="11" customHeight="1" x14ac:dyDescent="0.35">
      <c r="A49" s="36"/>
      <c r="B49" s="7" t="s">
        <v>9532</v>
      </c>
      <c r="C49" s="4" t="s">
        <v>586</v>
      </c>
      <c r="D49" s="6"/>
      <c r="E49" s="6"/>
      <c r="F49" s="6"/>
      <c r="G49" s="6"/>
      <c r="H49" s="6"/>
      <c r="I49" s="5" t="s">
        <v>9547</v>
      </c>
    </row>
    <row r="50" spans="1:9" ht="11" customHeight="1" x14ac:dyDescent="0.35">
      <c r="A50" s="36"/>
      <c r="B50" s="7" t="s">
        <v>9533</v>
      </c>
      <c r="C50" s="4" t="s">
        <v>805</v>
      </c>
      <c r="D50" s="6"/>
      <c r="E50" s="6"/>
      <c r="F50" s="6"/>
      <c r="G50" s="6"/>
      <c r="H50" s="6"/>
      <c r="I50" s="5" t="s">
        <v>9548</v>
      </c>
    </row>
    <row r="51" spans="1:9" ht="11" customHeight="1" x14ac:dyDescent="0.35">
      <c r="A51" s="36"/>
      <c r="B51" s="7" t="s">
        <v>9534</v>
      </c>
      <c r="C51" s="4" t="s">
        <v>3939</v>
      </c>
      <c r="D51" s="6"/>
      <c r="E51" s="6"/>
      <c r="F51" s="6"/>
      <c r="G51" s="6"/>
      <c r="H51" s="6"/>
      <c r="I51" s="5" t="s">
        <v>9549</v>
      </c>
    </row>
    <row r="52" spans="1:9" ht="11" customHeight="1" x14ac:dyDescent="0.35">
      <c r="A52" s="36"/>
      <c r="B52" s="7" t="s">
        <v>9535</v>
      </c>
      <c r="C52" s="4" t="s">
        <v>588</v>
      </c>
      <c r="D52" s="6"/>
      <c r="E52" s="6"/>
      <c r="F52" s="6"/>
      <c r="G52" s="6"/>
      <c r="H52" s="6"/>
      <c r="I52" s="5" t="s">
        <v>9550</v>
      </c>
    </row>
    <row r="53" spans="1:9" ht="11" customHeight="1" x14ac:dyDescent="0.35">
      <c r="A53" s="36"/>
      <c r="B53" s="7" t="s">
        <v>9536</v>
      </c>
      <c r="C53" s="4" t="s">
        <v>590</v>
      </c>
      <c r="D53" s="6"/>
      <c r="E53" s="6"/>
      <c r="F53" s="6"/>
      <c r="G53" s="6"/>
      <c r="H53" s="6"/>
      <c r="I53" s="5" t="s">
        <v>9551</v>
      </c>
    </row>
    <row r="54" spans="1:9" ht="11" customHeight="1" x14ac:dyDescent="0.35">
      <c r="C54" s="5" t="s">
        <v>14</v>
      </c>
      <c r="D54" s="5" t="s">
        <v>9552</v>
      </c>
      <c r="E54" s="5" t="s">
        <v>9553</v>
      </c>
      <c r="F54" s="5" t="s">
        <v>9554</v>
      </c>
      <c r="G54" s="5" t="s">
        <v>9555</v>
      </c>
      <c r="H54" s="5" t="s">
        <v>9556</v>
      </c>
    </row>
    <row r="55" spans="1:9" ht="11" customHeight="1" x14ac:dyDescent="0.35">
      <c r="C55" s="5" t="s">
        <v>492</v>
      </c>
      <c r="D55" s="5" t="s">
        <v>1798</v>
      </c>
      <c r="E55" s="5" t="s">
        <v>1798</v>
      </c>
      <c r="F55" s="5" t="s">
        <v>1798</v>
      </c>
      <c r="G55" s="5" t="s">
        <v>1798</v>
      </c>
      <c r="H55" s="5" t="s">
        <v>1798</v>
      </c>
    </row>
    <row r="56" spans="1:9" ht="11" customHeight="1" x14ac:dyDescent="0.35">
      <c r="C56" s="5" t="s">
        <v>1476</v>
      </c>
      <c r="D56" s="5" t="s">
        <v>1542</v>
      </c>
      <c r="E56" s="5" t="s">
        <v>1542</v>
      </c>
      <c r="F56" s="5" t="s">
        <v>1542</v>
      </c>
      <c r="G56" s="5" t="s">
        <v>1542</v>
      </c>
      <c r="H56" s="5" t="s">
        <v>1542</v>
      </c>
    </row>
  </sheetData>
  <mergeCells count="6">
    <mergeCell ref="A9:A53"/>
    <mergeCell ref="C1:C2"/>
    <mergeCell ref="I7:I8"/>
    <mergeCell ref="G6:H6"/>
    <mergeCell ref="D1:D2"/>
    <mergeCell ref="D6:F6"/>
  </mergeCells>
  <dataValidations count="1">
    <dataValidation type="custom" allowBlank="1" showErrorMessage="1" errorTitle="Error" error="Data is of incorrect type!" sqref="D9:H53" xr:uid="{00000000-0002-0000-E301-000001000000}">
      <formula1>ISNUMBER(D9)</formula1>
    </dataValidation>
  </dataValidations>
  <hyperlinks>
    <hyperlink ref="A1" location="'Table of Contents'!A1" display="SR.22.02.01.01 - Projection of future cash flows (Best Estimate - Matching portfolios)" xr:uid="{00000000-0004-0000-E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E301-000000000000}">
          <x14:formula1>
            <xm:f>Enumerations!$A$1576:$A$1576</xm:f>
          </x14:formula1>
          <xm:sqref>B3</xm:sqref>
        </x14:dataValidation>
      </x14:dataValidations>
    </ext>
  </extLst>
</worksheet>
</file>

<file path=xl/worksheets/sheet48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401-000000000000}">
  <sheetPr codeName="Sheet485">
    <pageSetUpPr autoPageBreaks="0"/>
  </sheetPr>
  <dimension ref="A1:H24"/>
  <sheetViews>
    <sheetView showGridLines="0" zoomScale="80" zoomScaleNormal="80" workbookViewId="0">
      <pane xSplit="3" ySplit="7" topLeftCell="D8" activePane="bottomRight" state="frozen"/>
      <selection pane="topRight" activeCell="D1" sqref="D1"/>
      <selection pane="bottomLeft" activeCell="A8" sqref="A8"/>
      <selection pane="bottomRight"/>
    </sheetView>
  </sheetViews>
  <sheetFormatPr defaultRowHeight="14.5" x14ac:dyDescent="0.35"/>
  <cols>
    <col min="1" max="8" width="15" customWidth="1"/>
  </cols>
  <sheetData>
    <row r="1" spans="1:8" ht="11" customHeight="1" x14ac:dyDescent="0.35">
      <c r="A1" s="1" t="s">
        <v>9558</v>
      </c>
      <c r="C1" s="33" t="s">
        <v>20</v>
      </c>
      <c r="D1" s="33" t="s">
        <v>9557</v>
      </c>
    </row>
    <row r="2" spans="1:8" x14ac:dyDescent="0.35">
      <c r="C2" s="34"/>
      <c r="D2" s="34"/>
    </row>
    <row r="3" spans="1:8" ht="10" customHeight="1" x14ac:dyDescent="0.35">
      <c r="A3" s="3" t="s">
        <v>2</v>
      </c>
      <c r="B3" s="2"/>
      <c r="C3" s="8"/>
      <c r="D3" s="8"/>
    </row>
    <row r="4" spans="1:8" ht="11" customHeight="1" x14ac:dyDescent="0.35">
      <c r="A4" s="3" t="s">
        <v>9514</v>
      </c>
      <c r="B4" s="2"/>
      <c r="C4" s="8"/>
      <c r="D4" s="5" t="s">
        <v>9557</v>
      </c>
    </row>
    <row r="6" spans="1:8" ht="11" customHeight="1" x14ac:dyDescent="0.35">
      <c r="D6" s="3" t="s">
        <v>9560</v>
      </c>
      <c r="E6" s="33" t="s">
        <v>14</v>
      </c>
      <c r="F6" s="33" t="s">
        <v>3557</v>
      </c>
      <c r="G6" s="33" t="s">
        <v>1572</v>
      </c>
      <c r="H6" s="33" t="s">
        <v>1476</v>
      </c>
    </row>
    <row r="7" spans="1:8" ht="11" customHeight="1" x14ac:dyDescent="0.35">
      <c r="D7" s="4" t="s">
        <v>515</v>
      </c>
      <c r="E7" s="34"/>
      <c r="F7" s="34"/>
      <c r="G7" s="34"/>
      <c r="H7" s="34"/>
    </row>
    <row r="8" spans="1:8" ht="11" customHeight="1" x14ac:dyDescent="0.35">
      <c r="A8" s="37" t="s">
        <v>9561</v>
      </c>
      <c r="B8" s="7" t="s">
        <v>9562</v>
      </c>
      <c r="C8" s="4" t="s">
        <v>518</v>
      </c>
      <c r="D8" s="6"/>
      <c r="E8" s="5" t="s">
        <v>9578</v>
      </c>
      <c r="F8" s="8"/>
      <c r="G8" s="8"/>
      <c r="H8" s="8"/>
    </row>
    <row r="9" spans="1:8" ht="11" customHeight="1" x14ac:dyDescent="0.35">
      <c r="A9" s="36"/>
      <c r="B9" s="7" t="s">
        <v>9563</v>
      </c>
      <c r="C9" s="4" t="s">
        <v>520</v>
      </c>
      <c r="D9" s="6"/>
      <c r="E9" s="5" t="s">
        <v>9579</v>
      </c>
      <c r="F9" s="8"/>
      <c r="G9" s="8"/>
      <c r="H9" s="8"/>
    </row>
    <row r="10" spans="1:8" ht="11" customHeight="1" x14ac:dyDescent="0.35">
      <c r="A10" s="36"/>
      <c r="B10" s="7" t="s">
        <v>9564</v>
      </c>
      <c r="C10" s="4" t="s">
        <v>522</v>
      </c>
      <c r="D10" s="6"/>
      <c r="E10" s="5" t="s">
        <v>9580</v>
      </c>
      <c r="F10" s="8"/>
      <c r="G10" s="8"/>
      <c r="H10" s="8"/>
    </row>
    <row r="11" spans="1:8" ht="11" customHeight="1" x14ac:dyDescent="0.35">
      <c r="A11" s="36"/>
      <c r="B11" s="7" t="s">
        <v>9565</v>
      </c>
      <c r="C11" s="4" t="s">
        <v>524</v>
      </c>
      <c r="D11" s="6"/>
      <c r="E11" s="5" t="s">
        <v>9581</v>
      </c>
      <c r="F11" s="8"/>
      <c r="G11" s="8"/>
      <c r="H11" s="8"/>
    </row>
    <row r="12" spans="1:8" ht="11" customHeight="1" x14ac:dyDescent="0.35">
      <c r="A12" s="36"/>
      <c r="B12" s="7" t="s">
        <v>9566</v>
      </c>
      <c r="C12" s="4" t="s">
        <v>885</v>
      </c>
      <c r="D12" s="6"/>
      <c r="E12" s="5" t="s">
        <v>9582</v>
      </c>
      <c r="F12" s="8"/>
      <c r="G12" s="8"/>
      <c r="H12" s="8"/>
    </row>
    <row r="13" spans="1:8" ht="11" customHeight="1" x14ac:dyDescent="0.35">
      <c r="A13" s="36"/>
      <c r="B13" s="7" t="s">
        <v>9567</v>
      </c>
      <c r="C13" s="4" t="s">
        <v>526</v>
      </c>
      <c r="D13" s="6"/>
      <c r="E13" s="5" t="s">
        <v>9583</v>
      </c>
      <c r="F13" s="8"/>
      <c r="G13" s="8"/>
      <c r="H13" s="8"/>
    </row>
    <row r="14" spans="1:8" ht="11" customHeight="1" x14ac:dyDescent="0.35">
      <c r="A14" s="7" t="s">
        <v>4399</v>
      </c>
      <c r="B14" s="7" t="s">
        <v>9568</v>
      </c>
      <c r="C14" s="4" t="s">
        <v>954</v>
      </c>
      <c r="D14" s="6"/>
      <c r="E14" s="5" t="s">
        <v>9584</v>
      </c>
      <c r="F14" s="8"/>
      <c r="G14" s="8"/>
      <c r="H14" s="8"/>
    </row>
    <row r="15" spans="1:8" ht="11" customHeight="1" x14ac:dyDescent="0.35">
      <c r="A15" s="37" t="s">
        <v>1957</v>
      </c>
      <c r="B15" s="7" t="s">
        <v>9569</v>
      </c>
      <c r="C15" s="4" t="s">
        <v>956</v>
      </c>
      <c r="D15" s="6"/>
      <c r="E15" s="5" t="s">
        <v>1491</v>
      </c>
      <c r="F15" s="8"/>
      <c r="G15" s="5" t="s">
        <v>5671</v>
      </c>
      <c r="H15" s="8"/>
    </row>
    <row r="16" spans="1:8" ht="11" customHeight="1" x14ac:dyDescent="0.35">
      <c r="A16" s="36"/>
      <c r="B16" s="7" t="s">
        <v>9570</v>
      </c>
      <c r="C16" s="4" t="s">
        <v>960</v>
      </c>
      <c r="D16" s="6"/>
      <c r="E16" s="5" t="s">
        <v>9587</v>
      </c>
      <c r="F16" s="8"/>
      <c r="G16" s="5" t="s">
        <v>5671</v>
      </c>
      <c r="H16" s="8"/>
    </row>
    <row r="17" spans="1:8" ht="11" customHeight="1" x14ac:dyDescent="0.35">
      <c r="A17" s="36"/>
      <c r="B17" s="7" t="s">
        <v>9571</v>
      </c>
      <c r="C17" s="4" t="s">
        <v>528</v>
      </c>
      <c r="D17" s="6"/>
      <c r="E17" s="5" t="s">
        <v>1537</v>
      </c>
      <c r="F17" s="5" t="s">
        <v>9591</v>
      </c>
      <c r="G17" s="8"/>
      <c r="H17" s="5" t="s">
        <v>1542</v>
      </c>
    </row>
    <row r="18" spans="1:8" ht="11" customHeight="1" x14ac:dyDescent="0.35">
      <c r="A18" s="36"/>
      <c r="B18" s="7" t="s">
        <v>9572</v>
      </c>
      <c r="C18" s="4" t="s">
        <v>536</v>
      </c>
      <c r="D18" s="6"/>
      <c r="E18" s="5" t="s">
        <v>9588</v>
      </c>
      <c r="F18" s="8"/>
      <c r="G18" s="5" t="s">
        <v>5671</v>
      </c>
      <c r="H18" s="8"/>
    </row>
    <row r="19" spans="1:8" ht="11" customHeight="1" x14ac:dyDescent="0.35">
      <c r="A19" s="36"/>
      <c r="B19" s="7" t="s">
        <v>9573</v>
      </c>
      <c r="C19" s="4" t="s">
        <v>794</v>
      </c>
      <c r="D19" s="6"/>
      <c r="E19" s="5" t="s">
        <v>9585</v>
      </c>
      <c r="F19" s="8"/>
      <c r="G19" s="8"/>
      <c r="H19" s="8"/>
    </row>
    <row r="20" spans="1:8" ht="11" customHeight="1" x14ac:dyDescent="0.35">
      <c r="A20" s="36"/>
      <c r="B20" s="7" t="s">
        <v>9574</v>
      </c>
      <c r="C20" s="4" t="s">
        <v>965</v>
      </c>
      <c r="D20" s="6"/>
      <c r="E20" s="5" t="s">
        <v>9589</v>
      </c>
      <c r="F20" s="8"/>
      <c r="G20" s="5" t="s">
        <v>5671</v>
      </c>
      <c r="H20" s="8"/>
    </row>
    <row r="21" spans="1:8" ht="11" customHeight="1" x14ac:dyDescent="0.35">
      <c r="A21" s="36"/>
      <c r="B21" s="7" t="s">
        <v>9575</v>
      </c>
      <c r="C21" s="4" t="s">
        <v>538</v>
      </c>
      <c r="D21" s="6"/>
      <c r="E21" s="5" t="s">
        <v>3680</v>
      </c>
      <c r="F21" s="8"/>
      <c r="G21" s="8"/>
      <c r="H21" s="8"/>
    </row>
    <row r="22" spans="1:8" ht="11" customHeight="1" x14ac:dyDescent="0.35">
      <c r="A22" s="36"/>
      <c r="B22" s="7" t="s">
        <v>9576</v>
      </c>
      <c r="C22" s="4" t="s">
        <v>540</v>
      </c>
      <c r="D22" s="6"/>
      <c r="E22" s="5" t="s">
        <v>9590</v>
      </c>
      <c r="F22" s="8"/>
      <c r="G22" s="5" t="s">
        <v>5671</v>
      </c>
      <c r="H22" s="8"/>
    </row>
    <row r="23" spans="1:8" ht="11" customHeight="1" x14ac:dyDescent="0.35">
      <c r="A23" s="36"/>
      <c r="B23" s="7" t="s">
        <v>9577</v>
      </c>
      <c r="C23" s="4" t="s">
        <v>544</v>
      </c>
      <c r="D23" s="6"/>
      <c r="E23" s="5" t="s">
        <v>9589</v>
      </c>
      <c r="F23" s="8"/>
      <c r="G23" s="5" t="s">
        <v>3552</v>
      </c>
      <c r="H23" s="8"/>
    </row>
    <row r="24" spans="1:8" ht="11" customHeight="1" x14ac:dyDescent="0.35">
      <c r="A24" s="7" t="s">
        <v>1429</v>
      </c>
      <c r="B24" s="7" t="s">
        <v>2040</v>
      </c>
      <c r="C24" s="9" t="s">
        <v>546</v>
      </c>
      <c r="D24" s="6"/>
      <c r="E24" s="5" t="s">
        <v>9586</v>
      </c>
      <c r="F24" s="8"/>
      <c r="G24" s="8"/>
      <c r="H24" s="8"/>
    </row>
  </sheetData>
  <mergeCells count="8">
    <mergeCell ref="A15:A23"/>
    <mergeCell ref="C1:C2"/>
    <mergeCell ref="G6:G7"/>
    <mergeCell ref="H6:H7"/>
    <mergeCell ref="D1:D2"/>
    <mergeCell ref="A8:A13"/>
    <mergeCell ref="E6:E7"/>
    <mergeCell ref="F6:F7"/>
  </mergeCells>
  <dataValidations count="2">
    <dataValidation type="custom" allowBlank="1" showErrorMessage="1" errorTitle="Error" error="Data is of incorrect type!" sqref="D22:D24 D8:D20" xr:uid="{00000000-0002-0000-E401-000001000000}">
      <formula1>ISNUMBER(D8)</formula1>
    </dataValidation>
    <dataValidation type="custom" allowBlank="1" showErrorMessage="1" errorTitle="Error" error="Data is of incorrect type!" sqref="D21" xr:uid="{00000000-0002-0000-E401-00000E000000}">
      <formula1>MOD(D21,1)=0</formula1>
    </dataValidation>
  </dataValidations>
  <hyperlinks>
    <hyperlink ref="A1" location="'Table of Contents'!A1" display="SR.22.03.01.01 - Information on the matching adjustment calculation" xr:uid="{00000000-0004-0000-E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
        <x14:dataValidation type="list" allowBlank="1" showErrorMessage="1" errorTitle="Error" error="Data is of incorrect type!" xr:uid="{00000000-0002-0000-E401-000000000000}">
          <x14:formula1>
            <xm:f>Enumerations!$A$1577:$A$1577</xm:f>
          </x14:formula1>
          <xm:sqref>B3</xm:sqref>
        </x14:dataValidation>
      </x14:dataValidations>
    </ext>
  </extLst>
</worksheet>
</file>

<file path=xl/worksheets/sheet48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501-000000000000}">
  <sheetPr codeName="Sheet486">
    <pageSetUpPr autoPageBreaks="0"/>
  </sheetPr>
  <dimension ref="A1:F19"/>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9592</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4930</v>
      </c>
      <c r="D8" s="3" t="s">
        <v>4931</v>
      </c>
      <c r="E8" s="33" t="s">
        <v>4941</v>
      </c>
      <c r="F8" s="33" t="s">
        <v>4942</v>
      </c>
    </row>
    <row r="9" spans="1:6" ht="11" customHeight="1" x14ac:dyDescent="0.35">
      <c r="C9" s="4" t="s">
        <v>1339</v>
      </c>
      <c r="D9" s="4" t="s">
        <v>1554</v>
      </c>
      <c r="E9" s="34"/>
      <c r="F9" s="34"/>
    </row>
    <row r="10" spans="1:6" ht="11" customHeight="1" x14ac:dyDescent="0.35">
      <c r="A10" s="7" t="s">
        <v>4933</v>
      </c>
      <c r="B10" s="4" t="s">
        <v>518</v>
      </c>
      <c r="C10" s="6"/>
      <c r="D10" s="6"/>
      <c r="E10" s="8"/>
      <c r="F10" s="5" t="s">
        <v>4943</v>
      </c>
    </row>
    <row r="11" spans="1:6" ht="11" customHeight="1" x14ac:dyDescent="0.35">
      <c r="A11" s="7" t="s">
        <v>4934</v>
      </c>
      <c r="B11" s="4" t="s">
        <v>520</v>
      </c>
      <c r="C11" s="6"/>
      <c r="D11" s="6"/>
      <c r="E11" s="8"/>
      <c r="F11" s="5" t="s">
        <v>4944</v>
      </c>
    </row>
    <row r="12" spans="1:6" ht="11" customHeight="1" x14ac:dyDescent="0.35">
      <c r="A12" s="7" t="s">
        <v>4935</v>
      </c>
      <c r="B12" s="4" t="s">
        <v>522</v>
      </c>
      <c r="C12" s="6"/>
      <c r="D12" s="6"/>
      <c r="E12" s="8"/>
      <c r="F12" s="5" t="s">
        <v>4945</v>
      </c>
    </row>
    <row r="13" spans="1:6" ht="11" customHeight="1" x14ac:dyDescent="0.35">
      <c r="A13" s="7" t="s">
        <v>4936</v>
      </c>
      <c r="B13" s="4" t="s">
        <v>524</v>
      </c>
      <c r="C13" s="6"/>
      <c r="D13" s="6"/>
      <c r="E13" s="8"/>
      <c r="F13" s="5" t="s">
        <v>4946</v>
      </c>
    </row>
    <row r="14" spans="1:6" ht="11" customHeight="1" x14ac:dyDescent="0.35">
      <c r="A14" s="7" t="s">
        <v>4937</v>
      </c>
      <c r="B14" s="4" t="s">
        <v>885</v>
      </c>
      <c r="C14" s="6"/>
      <c r="D14" s="6"/>
      <c r="E14" s="8"/>
      <c r="F14" s="5" t="s">
        <v>4947</v>
      </c>
    </row>
    <row r="15" spans="1:6" ht="11" customHeight="1" x14ac:dyDescent="0.35">
      <c r="A15" s="7" t="s">
        <v>4938</v>
      </c>
      <c r="B15" s="4" t="s">
        <v>526</v>
      </c>
      <c r="C15" s="6"/>
      <c r="D15" s="6"/>
      <c r="E15" s="5" t="s">
        <v>4949</v>
      </c>
      <c r="F15" s="5" t="s">
        <v>4950</v>
      </c>
    </row>
    <row r="16" spans="1:6" ht="11" customHeight="1" x14ac:dyDescent="0.35">
      <c r="A16" s="7" t="s">
        <v>4939</v>
      </c>
      <c r="B16" s="4" t="s">
        <v>954</v>
      </c>
      <c r="C16" s="6"/>
      <c r="D16" s="6"/>
      <c r="E16" s="8"/>
      <c r="F16" s="5" t="s">
        <v>4948</v>
      </c>
    </row>
    <row r="17" spans="1:6" ht="11" customHeight="1" x14ac:dyDescent="0.35">
      <c r="A17" s="7" t="s">
        <v>4940</v>
      </c>
      <c r="B17" s="4" t="s">
        <v>528</v>
      </c>
      <c r="C17" s="6"/>
      <c r="D17" s="6"/>
      <c r="E17" s="5" t="s">
        <v>4952</v>
      </c>
      <c r="F17" s="5" t="s">
        <v>4951</v>
      </c>
    </row>
    <row r="18" spans="1:6" ht="11" customHeight="1" x14ac:dyDescent="0.35">
      <c r="B18" s="5" t="s">
        <v>14</v>
      </c>
      <c r="C18" s="5" t="s">
        <v>4955</v>
      </c>
      <c r="D18" s="5" t="s">
        <v>4955</v>
      </c>
    </row>
    <row r="19" spans="1:6" ht="11" customHeight="1" x14ac:dyDescent="0.35">
      <c r="B19" s="5" t="s">
        <v>4953</v>
      </c>
      <c r="C19" s="5" t="s">
        <v>4956</v>
      </c>
      <c r="D19" s="5" t="s">
        <v>4957</v>
      </c>
    </row>
  </sheetData>
  <mergeCells count="6">
    <mergeCell ref="C1:C2"/>
    <mergeCell ref="D1:D2"/>
    <mergeCell ref="F8:F9"/>
    <mergeCell ref="E1:E2"/>
    <mergeCell ref="F1:F2"/>
    <mergeCell ref="E8:E9"/>
  </mergeCells>
  <dataValidations count="1">
    <dataValidation type="custom" allowBlank="1" showErrorMessage="1" errorTitle="Error" error="Data is of incorrect type!" sqref="C10:D17" xr:uid="{00000000-0002-0000-E501-000003000000}">
      <formula1>ISNUMBER(C10)</formula1>
    </dataValidation>
  </dataValidations>
  <hyperlinks>
    <hyperlink ref="A1" location="'Table of Contents'!A1" display="SR.25.01.01.01 - Basic Solvency Capital Requirement" xr:uid="{00000000-0004-0000-E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501-000000000000}">
          <x14:formula1>
            <xm:f>Enumerations!$A$1578:$A$1578</xm:f>
          </x14:formula1>
          <xm:sqref>B3</xm:sqref>
        </x14:dataValidation>
        <x14:dataValidation type="list" allowBlank="1" showErrorMessage="1" errorTitle="Error" error="Data is of incorrect type!" xr:uid="{00000000-0002-0000-E501-000001000000}">
          <x14:formula1>
            <xm:f>Enumerations!$A$1579:$C$1579</xm:f>
          </x14:formula1>
          <xm:sqref>B4</xm:sqref>
        </x14:dataValidation>
        <x14:dataValidation type="list" allowBlank="1" showErrorMessage="1" errorTitle="Error" error="Data is of incorrect type!" xr:uid="{00000000-0002-0000-E501-000002000000}">
          <x14:formula1>
            <xm:f>Enumerations!$A$1580:$B$1580</xm:f>
          </x14:formula1>
          <xm:sqref>B5</xm:sqref>
        </x14:dataValidation>
      </x14:dataValidations>
    </ext>
  </extLst>
</worksheet>
</file>

<file path=xl/worksheets/sheet48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601-000000000000}">
  <sheetPr codeName="Sheet487">
    <pageSetUpPr autoPageBreaks="0"/>
  </sheetPr>
  <dimension ref="A1:H14"/>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8" width="15" customWidth="1"/>
  </cols>
  <sheetData>
    <row r="1" spans="1:8" ht="11" customHeight="1" x14ac:dyDescent="0.35">
      <c r="A1" s="1" t="s">
        <v>9594</v>
      </c>
      <c r="C1" s="33" t="s">
        <v>20</v>
      </c>
      <c r="D1" s="33" t="s">
        <v>4958</v>
      </c>
      <c r="E1" s="33" t="s">
        <v>9503</v>
      </c>
      <c r="F1" s="33" t="s">
        <v>4984</v>
      </c>
    </row>
    <row r="2" spans="1:8" x14ac:dyDescent="0.35">
      <c r="C2" s="34"/>
      <c r="D2" s="34"/>
      <c r="E2" s="34"/>
      <c r="F2" s="34"/>
    </row>
    <row r="3" spans="1:8" ht="10" customHeight="1" x14ac:dyDescent="0.35">
      <c r="A3" s="3" t="s">
        <v>2</v>
      </c>
      <c r="B3" s="2"/>
      <c r="C3" s="8"/>
      <c r="D3" s="8"/>
      <c r="E3" s="8"/>
      <c r="F3" s="8"/>
    </row>
    <row r="4" spans="1:8" ht="11" customHeight="1" x14ac:dyDescent="0.35">
      <c r="A4" s="3" t="s">
        <v>4929</v>
      </c>
      <c r="B4" s="2"/>
      <c r="C4" s="8"/>
      <c r="D4" s="5" t="s">
        <v>4959</v>
      </c>
      <c r="E4" s="8"/>
      <c r="F4" s="8"/>
    </row>
    <row r="5" spans="1:8" ht="11" customHeight="1" x14ac:dyDescent="0.35">
      <c r="A5" s="3" t="s">
        <v>9506</v>
      </c>
      <c r="B5" s="2"/>
      <c r="C5" s="8"/>
      <c r="D5" s="8"/>
      <c r="E5" s="8"/>
      <c r="F5" s="5" t="s">
        <v>9504</v>
      </c>
    </row>
    <row r="6" spans="1:8" ht="11" customHeight="1" x14ac:dyDescent="0.35">
      <c r="A6" s="3" t="s">
        <v>9593</v>
      </c>
      <c r="B6" s="2"/>
      <c r="C6" s="8"/>
      <c r="D6" s="8"/>
      <c r="E6" s="5" t="s">
        <v>9503</v>
      </c>
      <c r="F6" s="8"/>
    </row>
    <row r="8" spans="1:8" ht="11" customHeight="1" x14ac:dyDescent="0.35">
      <c r="D8" s="3" t="s">
        <v>3989</v>
      </c>
      <c r="E8" s="33" t="s">
        <v>14</v>
      </c>
      <c r="F8" s="33" t="s">
        <v>4953</v>
      </c>
      <c r="G8" s="33" t="s">
        <v>4942</v>
      </c>
      <c r="H8" s="33" t="s">
        <v>1476</v>
      </c>
    </row>
    <row r="9" spans="1:8" ht="11" customHeight="1" x14ac:dyDescent="0.35">
      <c r="D9" s="4" t="s">
        <v>1588</v>
      </c>
      <c r="E9" s="34"/>
      <c r="F9" s="34"/>
      <c r="G9" s="34"/>
      <c r="H9" s="34"/>
    </row>
    <row r="10" spans="1:8" ht="11" customHeight="1" x14ac:dyDescent="0.35">
      <c r="A10" s="37" t="s">
        <v>4962</v>
      </c>
      <c r="B10" s="36"/>
      <c r="C10" s="4" t="s">
        <v>965</v>
      </c>
      <c r="D10" s="6"/>
      <c r="E10" s="5" t="s">
        <v>4986</v>
      </c>
      <c r="F10" s="5" t="s">
        <v>4956</v>
      </c>
      <c r="G10" s="5" t="s">
        <v>4999</v>
      </c>
      <c r="H10" s="8"/>
    </row>
    <row r="11" spans="1:8" ht="11" customHeight="1" x14ac:dyDescent="0.35">
      <c r="A11" s="37" t="s">
        <v>4963</v>
      </c>
      <c r="B11" s="36"/>
      <c r="C11" s="4" t="s">
        <v>538</v>
      </c>
      <c r="D11" s="6"/>
      <c r="E11" s="5" t="s">
        <v>4986</v>
      </c>
      <c r="F11" s="5" t="s">
        <v>4987</v>
      </c>
      <c r="G11" s="8"/>
      <c r="H11" s="8"/>
    </row>
    <row r="12" spans="1:8" ht="11" customHeight="1" x14ac:dyDescent="0.35">
      <c r="A12" s="37" t="s">
        <v>4964</v>
      </c>
      <c r="B12" s="36"/>
      <c r="C12" s="4" t="s">
        <v>540</v>
      </c>
      <c r="D12" s="6"/>
      <c r="E12" s="5" t="s">
        <v>4986</v>
      </c>
      <c r="F12" s="5" t="s">
        <v>4988</v>
      </c>
      <c r="G12" s="8"/>
      <c r="H12" s="8"/>
    </row>
    <row r="13" spans="1:8" ht="11" customHeight="1" x14ac:dyDescent="0.35">
      <c r="A13" s="38" t="s">
        <v>4245</v>
      </c>
      <c r="B13" s="10"/>
      <c r="C13" s="4" t="s">
        <v>550</v>
      </c>
      <c r="D13" s="6"/>
      <c r="E13" s="5" t="s">
        <v>4986</v>
      </c>
      <c r="F13" s="5" t="s">
        <v>4990</v>
      </c>
      <c r="G13" s="8"/>
      <c r="H13" s="8"/>
    </row>
    <row r="14" spans="1:8" ht="11" customHeight="1" x14ac:dyDescent="0.35">
      <c r="A14" s="36"/>
      <c r="B14" s="7" t="s">
        <v>4983</v>
      </c>
      <c r="C14" s="9" t="s">
        <v>592</v>
      </c>
      <c r="D14" s="6"/>
      <c r="E14" s="5" t="s">
        <v>4998</v>
      </c>
      <c r="F14" s="5" t="s">
        <v>9595</v>
      </c>
      <c r="G14" s="8"/>
      <c r="H14" s="5" t="s">
        <v>1542</v>
      </c>
    </row>
  </sheetData>
  <mergeCells count="12">
    <mergeCell ref="A13:A14"/>
    <mergeCell ref="F1:F2"/>
    <mergeCell ref="G8:G9"/>
    <mergeCell ref="A11:B11"/>
    <mergeCell ref="H8:H9"/>
    <mergeCell ref="A10:B10"/>
    <mergeCell ref="C1:C2"/>
    <mergeCell ref="A12:B12"/>
    <mergeCell ref="E8:E9"/>
    <mergeCell ref="D1:D2"/>
    <mergeCell ref="F8:F9"/>
    <mergeCell ref="E1:E2"/>
  </mergeCells>
  <dataValidations count="1">
    <dataValidation type="custom" allowBlank="1" showErrorMessage="1" errorTitle="Error" error="Data is of incorrect type!" sqref="D10:D14" xr:uid="{00000000-0002-0000-E601-000003000000}">
      <formula1>ISNUMBER(D10)</formula1>
    </dataValidation>
  </dataValidations>
  <hyperlinks>
    <hyperlink ref="A1" location="'Table of Contents'!A1" display="SR.25.01.01.02 - Calculation of Solvency Capital Requirement" xr:uid="{00000000-0004-0000-E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601-000000000000}">
          <x14:formula1>
            <xm:f>Enumerations!$A$1581:$A$1581</xm:f>
          </x14:formula1>
          <xm:sqref>B3</xm:sqref>
        </x14:dataValidation>
        <x14:dataValidation type="list" allowBlank="1" showErrorMessage="1" errorTitle="Error" error="Data is of incorrect type!" xr:uid="{00000000-0002-0000-E601-000001000000}">
          <x14:formula1>
            <xm:f>Enumerations!$A$1582:$C$1582</xm:f>
          </x14:formula1>
          <xm:sqref>B4</xm:sqref>
        </x14:dataValidation>
        <x14:dataValidation type="list" allowBlank="1" showErrorMessage="1" errorTitle="Error" error="Data is of incorrect type!" xr:uid="{00000000-0002-0000-E601-000002000000}">
          <x14:formula1>
            <xm:f>Enumerations!$A$1583:$B$1583</xm:f>
          </x14:formula1>
          <xm:sqref>B5</xm:sqref>
        </x14:dataValidation>
      </x14:dataValidations>
    </ext>
  </extLst>
</worksheet>
</file>

<file path=xl/worksheets/sheet48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701-000000000000}">
  <sheetPr codeName="Sheet488">
    <pageSetUpPr autoPageBreaks="0"/>
  </sheetPr>
  <dimension ref="A1:F10"/>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9596</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5010</v>
      </c>
      <c r="D8" s="33" t="s">
        <v>14</v>
      </c>
    </row>
    <row r="9" spans="1:6" ht="11" customHeight="1" x14ac:dyDescent="0.35">
      <c r="C9" s="4" t="s">
        <v>5011</v>
      </c>
      <c r="D9" s="34"/>
    </row>
    <row r="10" spans="1:6" ht="11" customHeight="1" x14ac:dyDescent="0.35">
      <c r="A10" s="7" t="s">
        <v>5012</v>
      </c>
      <c r="B10" s="9" t="s">
        <v>636</v>
      </c>
      <c r="C10" s="6"/>
      <c r="D10" s="5" t="s">
        <v>5013</v>
      </c>
    </row>
  </sheetData>
  <mergeCells count="5">
    <mergeCell ref="C1:C2"/>
    <mergeCell ref="D8:D9"/>
    <mergeCell ref="E1:E2"/>
    <mergeCell ref="D1:D2"/>
    <mergeCell ref="F1:F2"/>
  </mergeCells>
  <hyperlinks>
    <hyperlink ref="A1" location="'Table of Contents'!A1" display="SR.25.01.01.03 - Approach to tax rate" xr:uid="{00000000-0004-0000-E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E701-000000000000}">
          <x14:formula1>
            <xm:f>Enumerations!$A$1584:$A$1584</xm:f>
          </x14:formula1>
          <xm:sqref>B3</xm:sqref>
        </x14:dataValidation>
        <x14:dataValidation type="list" allowBlank="1" showErrorMessage="1" errorTitle="Error" error="Data is of incorrect type!" xr:uid="{00000000-0002-0000-E701-000001000000}">
          <x14:formula1>
            <xm:f>Enumerations!$A$1585:$C$1585</xm:f>
          </x14:formula1>
          <xm:sqref>B4</xm:sqref>
        </x14:dataValidation>
        <x14:dataValidation type="list" allowBlank="1" showErrorMessage="1" errorTitle="Error" error="Data is of incorrect type!" xr:uid="{00000000-0002-0000-E701-000002000000}">
          <x14:formula1>
            <xm:f>Enumerations!$A$1586:$B$1586</xm:f>
          </x14:formula1>
          <xm:sqref>B5</xm:sqref>
        </x14:dataValidation>
        <x14:dataValidation type="list" allowBlank="1" showErrorMessage="1" errorTitle="Error" error="Data is of incorrect type!" xr:uid="{00000000-0002-0000-E701-000003000000}">
          <x14:formula1>
            <xm:f>Enumerations!$A$1587:$C$1587</xm:f>
          </x14:formula1>
          <xm:sqref>C10</xm:sqref>
        </x14:dataValidation>
      </x14:dataValidations>
    </ext>
  </extLst>
</worksheet>
</file>

<file path=xl/worksheets/sheet48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801-000000000000}">
  <sheetPr codeName="Sheet489">
    <pageSetUpPr autoPageBreaks="0"/>
  </sheetPr>
  <dimension ref="A1:F14"/>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6" width="15" customWidth="1"/>
  </cols>
  <sheetData>
    <row r="1" spans="1:6" ht="11" customHeight="1" x14ac:dyDescent="0.35">
      <c r="A1" s="1" t="s">
        <v>9597</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D8" s="3" t="s">
        <v>5018</v>
      </c>
      <c r="E8" s="3" t="s">
        <v>5019</v>
      </c>
      <c r="F8" s="33" t="s">
        <v>14</v>
      </c>
    </row>
    <row r="9" spans="1:6" ht="11" customHeight="1" x14ac:dyDescent="0.35">
      <c r="D9" s="4" t="s">
        <v>1590</v>
      </c>
      <c r="E9" s="4" t="s">
        <v>1370</v>
      </c>
      <c r="F9" s="34"/>
    </row>
    <row r="10" spans="1:6" ht="11" customHeight="1" x14ac:dyDescent="0.35">
      <c r="A10" s="38" t="s">
        <v>5020</v>
      </c>
      <c r="B10" s="10"/>
      <c r="C10" s="4" t="s">
        <v>1437</v>
      </c>
      <c r="D10" s="6"/>
      <c r="E10" s="6"/>
      <c r="F10" s="5" t="s">
        <v>1480</v>
      </c>
    </row>
    <row r="11" spans="1:6" ht="11" customHeight="1" x14ac:dyDescent="0.35">
      <c r="A11" s="36"/>
      <c r="B11" s="7" t="s">
        <v>5021</v>
      </c>
      <c r="C11" s="4" t="s">
        <v>1439</v>
      </c>
      <c r="D11" s="6"/>
      <c r="E11" s="6"/>
      <c r="F11" s="5" t="s">
        <v>5024</v>
      </c>
    </row>
    <row r="12" spans="1:6" ht="11" customHeight="1" x14ac:dyDescent="0.35">
      <c r="A12" s="36"/>
      <c r="B12" s="7" t="s">
        <v>5022</v>
      </c>
      <c r="C12" s="4" t="s">
        <v>1440</v>
      </c>
      <c r="D12" s="6"/>
      <c r="E12" s="6"/>
      <c r="F12" s="5" t="s">
        <v>5025</v>
      </c>
    </row>
    <row r="13" spans="1:6" ht="11" customHeight="1" x14ac:dyDescent="0.35">
      <c r="A13" s="37" t="s">
        <v>5023</v>
      </c>
      <c r="B13" s="36"/>
      <c r="C13" s="4" t="s">
        <v>1441</v>
      </c>
      <c r="D13" s="6"/>
      <c r="E13" s="6"/>
      <c r="F13" s="5" t="s">
        <v>1497</v>
      </c>
    </row>
    <row r="14" spans="1:6" ht="11" customHeight="1" x14ac:dyDescent="0.35">
      <c r="C14" s="5" t="s">
        <v>1572</v>
      </c>
      <c r="D14" s="5" t="s">
        <v>5026</v>
      </c>
      <c r="E14" s="5" t="s">
        <v>5027</v>
      </c>
    </row>
  </sheetData>
  <mergeCells count="7">
    <mergeCell ref="A13:B13"/>
    <mergeCell ref="F8:F9"/>
    <mergeCell ref="C1:C2"/>
    <mergeCell ref="D1:D2"/>
    <mergeCell ref="E1:E2"/>
    <mergeCell ref="A10:A12"/>
    <mergeCell ref="F1:F2"/>
  </mergeCells>
  <dataValidations count="1">
    <dataValidation type="custom" allowBlank="1" showErrorMessage="1" errorTitle="Error" error="Data is of incorrect type!" sqref="D10:E13" xr:uid="{00000000-0002-0000-E801-000003000000}">
      <formula1>ISNUMBER(D10)</formula1>
    </dataValidation>
  </dataValidations>
  <hyperlinks>
    <hyperlink ref="A1" location="'Table of Contents'!A1" display="SR.25.01.01.04 - Calculation of loss absorbing capacity of deferred taxes" xr:uid="{00000000-0004-0000-E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801-000000000000}">
          <x14:formula1>
            <xm:f>Enumerations!$A$1588:$A$1588</xm:f>
          </x14:formula1>
          <xm:sqref>B3</xm:sqref>
        </x14:dataValidation>
        <x14:dataValidation type="list" allowBlank="1" showErrorMessage="1" errorTitle="Error" error="Data is of incorrect type!" xr:uid="{00000000-0002-0000-E801-000001000000}">
          <x14:formula1>
            <xm:f>Enumerations!$A$1589:$C$1589</xm:f>
          </x14:formula1>
          <xm:sqref>B4</xm:sqref>
        </x14:dataValidation>
        <x14:dataValidation type="list" allowBlank="1" showErrorMessage="1" errorTitle="Error" error="Data is of incorrect type!" xr:uid="{00000000-0002-0000-E801-000002000000}">
          <x14:formula1>
            <xm:f>Enumerations!$A$1590:$B$1590</xm:f>
          </x14:formula1>
          <xm:sqref>B5</xm:sqref>
        </x14:dataValidation>
      </x14:dataValidations>
    </ext>
  </extLst>
</worksheet>
</file>

<file path=xl/worksheets/sheet49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901-000000000000}">
  <sheetPr codeName="Sheet490">
    <pageSetUpPr autoPageBreaks="0"/>
  </sheetPr>
  <dimension ref="A1:G15"/>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7" width="15" customWidth="1"/>
  </cols>
  <sheetData>
    <row r="1" spans="1:7" ht="11" customHeight="1" x14ac:dyDescent="0.35">
      <c r="A1" s="1" t="s">
        <v>9598</v>
      </c>
      <c r="C1" s="33" t="s">
        <v>20</v>
      </c>
      <c r="D1" s="33" t="s">
        <v>4958</v>
      </c>
      <c r="E1" s="33" t="s">
        <v>9503</v>
      </c>
      <c r="F1" s="33" t="s">
        <v>4984</v>
      </c>
    </row>
    <row r="2" spans="1:7" x14ac:dyDescent="0.35">
      <c r="C2" s="34"/>
      <c r="D2" s="34"/>
      <c r="E2" s="34"/>
      <c r="F2" s="34"/>
    </row>
    <row r="3" spans="1:7" ht="10" customHeight="1" x14ac:dyDescent="0.35">
      <c r="A3" s="3" t="s">
        <v>2</v>
      </c>
      <c r="B3" s="2"/>
      <c r="C3" s="8"/>
      <c r="D3" s="8"/>
      <c r="E3" s="8"/>
      <c r="F3" s="8"/>
    </row>
    <row r="4" spans="1:7" ht="11" customHeight="1" x14ac:dyDescent="0.35">
      <c r="A4" s="3" t="s">
        <v>4929</v>
      </c>
      <c r="B4" s="2"/>
      <c r="C4" s="8"/>
      <c r="D4" s="5" t="s">
        <v>4959</v>
      </c>
      <c r="E4" s="8"/>
      <c r="F4" s="8"/>
    </row>
    <row r="5" spans="1:7" ht="11" customHeight="1" x14ac:dyDescent="0.35">
      <c r="A5" s="3" t="s">
        <v>9506</v>
      </c>
      <c r="B5" s="2"/>
      <c r="C5" s="8"/>
      <c r="D5" s="8"/>
      <c r="E5" s="8"/>
      <c r="F5" s="5" t="s">
        <v>9504</v>
      </c>
    </row>
    <row r="6" spans="1:7" ht="11" customHeight="1" x14ac:dyDescent="0.35">
      <c r="A6" s="3" t="s">
        <v>9593</v>
      </c>
      <c r="B6" s="2"/>
      <c r="C6" s="8"/>
      <c r="D6" s="8"/>
      <c r="E6" s="5" t="s">
        <v>9503</v>
      </c>
      <c r="F6" s="8"/>
    </row>
    <row r="8" spans="1:7" ht="11" customHeight="1" x14ac:dyDescent="0.35">
      <c r="D8" s="3" t="s">
        <v>5029</v>
      </c>
      <c r="E8" s="33" t="s">
        <v>14</v>
      </c>
      <c r="F8" s="33" t="s">
        <v>4953</v>
      </c>
      <c r="G8" s="33" t="s">
        <v>1572</v>
      </c>
    </row>
    <row r="9" spans="1:7" ht="11" customHeight="1" x14ac:dyDescent="0.35">
      <c r="D9" s="4" t="s">
        <v>1818</v>
      </c>
      <c r="E9" s="34"/>
      <c r="F9" s="34"/>
      <c r="G9" s="34"/>
    </row>
    <row r="10" spans="1:7" ht="11" customHeight="1" x14ac:dyDescent="0.35">
      <c r="A10" s="38" t="s">
        <v>5029</v>
      </c>
      <c r="B10" s="10"/>
      <c r="C10" s="4" t="s">
        <v>1442</v>
      </c>
      <c r="D10" s="6"/>
      <c r="E10" s="5" t="s">
        <v>4986</v>
      </c>
      <c r="F10" s="5" t="s">
        <v>4988</v>
      </c>
      <c r="G10" s="8"/>
    </row>
    <row r="11" spans="1:7" ht="11" customHeight="1" x14ac:dyDescent="0.35">
      <c r="A11" s="36"/>
      <c r="B11" s="7" t="s">
        <v>5030</v>
      </c>
      <c r="C11" s="4" t="s">
        <v>1444</v>
      </c>
      <c r="D11" s="6"/>
      <c r="E11" s="5" t="s">
        <v>4986</v>
      </c>
      <c r="F11" s="5" t="s">
        <v>5035</v>
      </c>
      <c r="G11" s="8"/>
    </row>
    <row r="12" spans="1:7" ht="11" customHeight="1" x14ac:dyDescent="0.35">
      <c r="A12" s="36"/>
      <c r="B12" s="7" t="s">
        <v>5031</v>
      </c>
      <c r="C12" s="4" t="s">
        <v>638</v>
      </c>
      <c r="D12" s="6"/>
      <c r="E12" s="5" t="s">
        <v>4986</v>
      </c>
      <c r="F12" s="5" t="s">
        <v>5036</v>
      </c>
      <c r="G12" s="8"/>
    </row>
    <row r="13" spans="1:7" ht="11" customHeight="1" x14ac:dyDescent="0.35">
      <c r="A13" s="36"/>
      <c r="B13" s="7" t="s">
        <v>5032</v>
      </c>
      <c r="C13" s="4" t="s">
        <v>640</v>
      </c>
      <c r="D13" s="6"/>
      <c r="E13" s="5" t="s">
        <v>4986</v>
      </c>
      <c r="F13" s="5" t="s">
        <v>5037</v>
      </c>
      <c r="G13" s="8"/>
    </row>
    <row r="14" spans="1:7" ht="11" customHeight="1" x14ac:dyDescent="0.35">
      <c r="A14" s="36"/>
      <c r="B14" s="7" t="s">
        <v>5033</v>
      </c>
      <c r="C14" s="4" t="s">
        <v>642</v>
      </c>
      <c r="D14" s="6"/>
      <c r="E14" s="5" t="s">
        <v>4986</v>
      </c>
      <c r="F14" s="5" t="s">
        <v>5038</v>
      </c>
      <c r="G14" s="8"/>
    </row>
    <row r="15" spans="1:7" ht="11" customHeight="1" x14ac:dyDescent="0.35">
      <c r="A15" s="36"/>
      <c r="B15" s="7" t="s">
        <v>5034</v>
      </c>
      <c r="C15" s="9" t="s">
        <v>644</v>
      </c>
      <c r="D15" s="6"/>
      <c r="E15" s="5" t="s">
        <v>4986</v>
      </c>
      <c r="F15" s="5" t="s">
        <v>4988</v>
      </c>
      <c r="G15" s="5" t="s">
        <v>1638</v>
      </c>
    </row>
  </sheetData>
  <mergeCells count="8">
    <mergeCell ref="A10:A15"/>
    <mergeCell ref="D1:D2"/>
    <mergeCell ref="F8:F9"/>
    <mergeCell ref="G8:G9"/>
    <mergeCell ref="E1:E2"/>
    <mergeCell ref="F1:F2"/>
    <mergeCell ref="C1:C2"/>
    <mergeCell ref="E8:E9"/>
  </mergeCells>
  <dataValidations count="1">
    <dataValidation type="custom" allowBlank="1" showErrorMessage="1" errorTitle="Error" error="Data is of incorrect type!" sqref="D10:D15" xr:uid="{00000000-0002-0000-E901-000003000000}">
      <formula1>ISNUMBER(D10)</formula1>
    </dataValidation>
  </dataValidations>
  <hyperlinks>
    <hyperlink ref="A1" location="'Table of Contents'!A1" display="SR.25.01.01.05 - Calculation of loss absorbing capacity of deferred taxes" xr:uid="{00000000-0004-0000-E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901-000000000000}">
          <x14:formula1>
            <xm:f>Enumerations!$A$1591:$A$1591</xm:f>
          </x14:formula1>
          <xm:sqref>B3</xm:sqref>
        </x14:dataValidation>
        <x14:dataValidation type="list" allowBlank="1" showErrorMessage="1" errorTitle="Error" error="Data is of incorrect type!" xr:uid="{00000000-0002-0000-E901-000001000000}">
          <x14:formula1>
            <xm:f>Enumerations!$A$1592:$C$1592</xm:f>
          </x14:formula1>
          <xm:sqref>B4</xm:sqref>
        </x14:dataValidation>
        <x14:dataValidation type="list" allowBlank="1" showErrorMessage="1" errorTitle="Error" error="Data is of incorrect type!" xr:uid="{00000000-0002-0000-E901-000002000000}">
          <x14:formula1>
            <xm:f>Enumerations!$A$1593:$B$1593</xm:f>
          </x14:formula1>
          <xm:sqref>B5</xm:sqref>
        </x14:dataValidation>
      </x14:dataValidations>
    </ext>
  </extLst>
</worksheet>
</file>

<file path=xl/worksheets/sheet49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A01-000000000000}">
  <sheetPr codeName="Sheet491">
    <pageSetUpPr autoPageBreaks="0"/>
  </sheetPr>
  <dimension ref="A1:F19"/>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9599</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4930</v>
      </c>
      <c r="D8" s="3" t="s">
        <v>4931</v>
      </c>
      <c r="E8" s="33" t="s">
        <v>4941</v>
      </c>
      <c r="F8" s="33" t="s">
        <v>4942</v>
      </c>
    </row>
    <row r="9" spans="1:6" ht="11" customHeight="1" x14ac:dyDescent="0.35">
      <c r="C9" s="4" t="s">
        <v>1339</v>
      </c>
      <c r="D9" s="4" t="s">
        <v>1554</v>
      </c>
      <c r="E9" s="34"/>
      <c r="F9" s="34"/>
    </row>
    <row r="10" spans="1:6" ht="11" customHeight="1" x14ac:dyDescent="0.35">
      <c r="A10" s="7" t="s">
        <v>4933</v>
      </c>
      <c r="B10" s="4" t="s">
        <v>518</v>
      </c>
      <c r="C10" s="6"/>
      <c r="D10" s="6"/>
      <c r="E10" s="8"/>
      <c r="F10" s="5" t="s">
        <v>4943</v>
      </c>
    </row>
    <row r="11" spans="1:6" ht="11" customHeight="1" x14ac:dyDescent="0.35">
      <c r="A11" s="7" t="s">
        <v>4934</v>
      </c>
      <c r="B11" s="4" t="s">
        <v>520</v>
      </c>
      <c r="C11" s="6"/>
      <c r="D11" s="6"/>
      <c r="E11" s="8"/>
      <c r="F11" s="5" t="s">
        <v>4944</v>
      </c>
    </row>
    <row r="12" spans="1:6" ht="11" customHeight="1" x14ac:dyDescent="0.35">
      <c r="A12" s="7" t="s">
        <v>4935</v>
      </c>
      <c r="B12" s="4" t="s">
        <v>522</v>
      </c>
      <c r="C12" s="6"/>
      <c r="D12" s="6"/>
      <c r="E12" s="8"/>
      <c r="F12" s="5" t="s">
        <v>4945</v>
      </c>
    </row>
    <row r="13" spans="1:6" ht="11" customHeight="1" x14ac:dyDescent="0.35">
      <c r="A13" s="7" t="s">
        <v>4936</v>
      </c>
      <c r="B13" s="4" t="s">
        <v>524</v>
      </c>
      <c r="C13" s="6"/>
      <c r="D13" s="6"/>
      <c r="E13" s="8"/>
      <c r="F13" s="5" t="s">
        <v>4946</v>
      </c>
    </row>
    <row r="14" spans="1:6" ht="11" customHeight="1" x14ac:dyDescent="0.35">
      <c r="A14" s="7" t="s">
        <v>4937</v>
      </c>
      <c r="B14" s="4" t="s">
        <v>885</v>
      </c>
      <c r="C14" s="6"/>
      <c r="D14" s="6"/>
      <c r="E14" s="8"/>
      <c r="F14" s="5" t="s">
        <v>4947</v>
      </c>
    </row>
    <row r="15" spans="1:6" ht="11" customHeight="1" x14ac:dyDescent="0.35">
      <c r="A15" s="7" t="s">
        <v>4938</v>
      </c>
      <c r="B15" s="4" t="s">
        <v>526</v>
      </c>
      <c r="C15" s="6"/>
      <c r="D15" s="6"/>
      <c r="E15" s="5" t="s">
        <v>4949</v>
      </c>
      <c r="F15" s="5" t="s">
        <v>4950</v>
      </c>
    </row>
    <row r="16" spans="1:6" ht="11" customHeight="1" x14ac:dyDescent="0.35">
      <c r="A16" s="7" t="s">
        <v>4939</v>
      </c>
      <c r="B16" s="4" t="s">
        <v>954</v>
      </c>
      <c r="C16" s="6"/>
      <c r="D16" s="6"/>
      <c r="E16" s="8"/>
      <c r="F16" s="5" t="s">
        <v>4948</v>
      </c>
    </row>
    <row r="17" spans="1:6" ht="11" customHeight="1" x14ac:dyDescent="0.35">
      <c r="A17" s="7" t="s">
        <v>4940</v>
      </c>
      <c r="B17" s="4" t="s">
        <v>528</v>
      </c>
      <c r="C17" s="6"/>
      <c r="D17" s="6"/>
      <c r="E17" s="5" t="s">
        <v>4952</v>
      </c>
      <c r="F17" s="5" t="s">
        <v>4951</v>
      </c>
    </row>
    <row r="18" spans="1:6" ht="11" customHeight="1" x14ac:dyDescent="0.35">
      <c r="B18" s="5" t="s">
        <v>14</v>
      </c>
      <c r="C18" s="5" t="s">
        <v>4955</v>
      </c>
      <c r="D18" s="5" t="s">
        <v>4955</v>
      </c>
    </row>
    <row r="19" spans="1:6" ht="11" customHeight="1" x14ac:dyDescent="0.35">
      <c r="B19" s="5" t="s">
        <v>4953</v>
      </c>
      <c r="C19" s="5" t="s">
        <v>4956</v>
      </c>
      <c r="D19" s="5" t="s">
        <v>4957</v>
      </c>
    </row>
  </sheetData>
  <mergeCells count="6">
    <mergeCell ref="F1:F2"/>
    <mergeCell ref="F8:F9"/>
    <mergeCell ref="E1:E2"/>
    <mergeCell ref="D1:D2"/>
    <mergeCell ref="C1:C2"/>
    <mergeCell ref="E8:E9"/>
  </mergeCells>
  <dataValidations count="1">
    <dataValidation type="custom" allowBlank="1" showErrorMessage="1" errorTitle="Error" error="Data is of incorrect type!" sqref="C10:D17" xr:uid="{00000000-0002-0000-EA01-000003000000}">
      <formula1>ISNUMBER(C10)</formula1>
    </dataValidation>
  </dataValidations>
  <hyperlinks>
    <hyperlink ref="A1" location="'Table of Contents'!A1" display="SR.25.01.04.01 - Basic Solvency Capital Requirement" xr:uid="{00000000-0004-0000-E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A01-000000000000}">
          <x14:formula1>
            <xm:f>Enumerations!$A$1594:$A$1594</xm:f>
          </x14:formula1>
          <xm:sqref>B3</xm:sqref>
        </x14:dataValidation>
        <x14:dataValidation type="list" allowBlank="1" showErrorMessage="1" errorTitle="Error" error="Data is of incorrect type!" xr:uid="{00000000-0002-0000-EA01-000001000000}">
          <x14:formula1>
            <xm:f>Enumerations!$A$1595:$C$1595</xm:f>
          </x14:formula1>
          <xm:sqref>B4</xm:sqref>
        </x14:dataValidation>
        <x14:dataValidation type="list" allowBlank="1" showErrorMessage="1" errorTitle="Error" error="Data is of incorrect type!" xr:uid="{00000000-0002-0000-EA01-000002000000}">
          <x14:formula1>
            <xm:f>Enumerations!$A$1596:$B$1596</xm:f>
          </x14:formula1>
          <xm:sqref>B5</xm:sqref>
        </x14:dataValidation>
      </x14:dataValidations>
    </ext>
  </extLst>
</worksheet>
</file>

<file path=xl/worksheets/sheet49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B01-000000000000}">
  <sheetPr codeName="Sheet492">
    <pageSetUpPr autoPageBreaks="0"/>
  </sheetPr>
  <dimension ref="A1:H14"/>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8" width="15" customWidth="1"/>
  </cols>
  <sheetData>
    <row r="1" spans="1:8" ht="11" customHeight="1" x14ac:dyDescent="0.35">
      <c r="A1" s="1" t="s">
        <v>9600</v>
      </c>
      <c r="C1" s="33" t="s">
        <v>20</v>
      </c>
      <c r="D1" s="33" t="s">
        <v>4958</v>
      </c>
      <c r="E1" s="33" t="s">
        <v>9503</v>
      </c>
      <c r="F1" s="33" t="s">
        <v>4984</v>
      </c>
    </row>
    <row r="2" spans="1:8" x14ac:dyDescent="0.35">
      <c r="C2" s="34"/>
      <c r="D2" s="34"/>
      <c r="E2" s="34"/>
      <c r="F2" s="34"/>
    </row>
    <row r="3" spans="1:8" ht="10" customHeight="1" x14ac:dyDescent="0.35">
      <c r="A3" s="3" t="s">
        <v>2</v>
      </c>
      <c r="B3" s="2"/>
      <c r="C3" s="8"/>
      <c r="D3" s="8"/>
      <c r="E3" s="8"/>
      <c r="F3" s="8"/>
    </row>
    <row r="4" spans="1:8" ht="11" customHeight="1" x14ac:dyDescent="0.35">
      <c r="A4" s="3" t="s">
        <v>4929</v>
      </c>
      <c r="B4" s="2"/>
      <c r="C4" s="8"/>
      <c r="D4" s="5" t="s">
        <v>4959</v>
      </c>
      <c r="E4" s="8"/>
      <c r="F4" s="8"/>
    </row>
    <row r="5" spans="1:8" ht="11" customHeight="1" x14ac:dyDescent="0.35">
      <c r="A5" s="3" t="s">
        <v>9506</v>
      </c>
      <c r="B5" s="2"/>
      <c r="C5" s="8"/>
      <c r="D5" s="8"/>
      <c r="E5" s="8"/>
      <c r="F5" s="5" t="s">
        <v>9504</v>
      </c>
    </row>
    <row r="6" spans="1:8" ht="11" customHeight="1" x14ac:dyDescent="0.35">
      <c r="A6" s="3" t="s">
        <v>9593</v>
      </c>
      <c r="B6" s="2"/>
      <c r="C6" s="8"/>
      <c r="D6" s="8"/>
      <c r="E6" s="5" t="s">
        <v>9503</v>
      </c>
      <c r="F6" s="8"/>
    </row>
    <row r="8" spans="1:8" ht="11" customHeight="1" x14ac:dyDescent="0.35">
      <c r="D8" s="3" t="s">
        <v>3989</v>
      </c>
      <c r="E8" s="33" t="s">
        <v>14</v>
      </c>
      <c r="F8" s="33" t="s">
        <v>4953</v>
      </c>
      <c r="G8" s="33" t="s">
        <v>4942</v>
      </c>
      <c r="H8" s="33" t="s">
        <v>1476</v>
      </c>
    </row>
    <row r="9" spans="1:8" ht="11" customHeight="1" x14ac:dyDescent="0.35">
      <c r="D9" s="4" t="s">
        <v>1588</v>
      </c>
      <c r="E9" s="34"/>
      <c r="F9" s="34"/>
      <c r="G9" s="34"/>
      <c r="H9" s="34"/>
    </row>
    <row r="10" spans="1:8" ht="11" customHeight="1" x14ac:dyDescent="0.35">
      <c r="A10" s="37" t="s">
        <v>4962</v>
      </c>
      <c r="B10" s="36"/>
      <c r="C10" s="4" t="s">
        <v>965</v>
      </c>
      <c r="D10" s="6"/>
      <c r="E10" s="5" t="s">
        <v>4986</v>
      </c>
      <c r="F10" s="5" t="s">
        <v>4956</v>
      </c>
      <c r="G10" s="5" t="s">
        <v>4999</v>
      </c>
      <c r="H10" s="8"/>
    </row>
    <row r="11" spans="1:8" ht="11" customHeight="1" x14ac:dyDescent="0.35">
      <c r="A11" s="37" t="s">
        <v>4963</v>
      </c>
      <c r="B11" s="36"/>
      <c r="C11" s="4" t="s">
        <v>538</v>
      </c>
      <c r="D11" s="6"/>
      <c r="E11" s="5" t="s">
        <v>4986</v>
      </c>
      <c r="F11" s="5" t="s">
        <v>4987</v>
      </c>
      <c r="G11" s="8"/>
      <c r="H11" s="8"/>
    </row>
    <row r="12" spans="1:8" ht="11" customHeight="1" x14ac:dyDescent="0.35">
      <c r="A12" s="37" t="s">
        <v>4964</v>
      </c>
      <c r="B12" s="36"/>
      <c r="C12" s="4" t="s">
        <v>540</v>
      </c>
      <c r="D12" s="6"/>
      <c r="E12" s="5" t="s">
        <v>4986</v>
      </c>
      <c r="F12" s="5" t="s">
        <v>4988</v>
      </c>
      <c r="G12" s="8"/>
      <c r="H12" s="8"/>
    </row>
    <row r="13" spans="1:8" ht="11" customHeight="1" x14ac:dyDescent="0.35">
      <c r="A13" s="38" t="s">
        <v>5042</v>
      </c>
      <c r="B13" s="10"/>
      <c r="C13" s="4" t="s">
        <v>550</v>
      </c>
      <c r="D13" s="6"/>
      <c r="E13" s="5" t="s">
        <v>4986</v>
      </c>
      <c r="F13" s="5" t="s">
        <v>4990</v>
      </c>
      <c r="G13" s="8"/>
      <c r="H13" s="8"/>
    </row>
    <row r="14" spans="1:8" ht="11" customHeight="1" x14ac:dyDescent="0.35">
      <c r="A14" s="36"/>
      <c r="B14" s="7" t="s">
        <v>4983</v>
      </c>
      <c r="C14" s="9" t="s">
        <v>592</v>
      </c>
      <c r="D14" s="6"/>
      <c r="E14" s="5" t="s">
        <v>4998</v>
      </c>
      <c r="F14" s="5" t="s">
        <v>9595</v>
      </c>
      <c r="G14" s="8"/>
      <c r="H14" s="5" t="s">
        <v>1542</v>
      </c>
    </row>
  </sheetData>
  <mergeCells count="12">
    <mergeCell ref="G8:G9"/>
    <mergeCell ref="A10:B10"/>
    <mergeCell ref="C1:C2"/>
    <mergeCell ref="H8:H9"/>
    <mergeCell ref="D1:D2"/>
    <mergeCell ref="A13:A14"/>
    <mergeCell ref="E8:E9"/>
    <mergeCell ref="E1:E2"/>
    <mergeCell ref="F8:F9"/>
    <mergeCell ref="A11:B11"/>
    <mergeCell ref="F1:F2"/>
    <mergeCell ref="A12:B12"/>
  </mergeCells>
  <dataValidations count="1">
    <dataValidation type="custom" allowBlank="1" showErrorMessage="1" errorTitle="Error" error="Data is of incorrect type!" sqref="D10:D14" xr:uid="{00000000-0002-0000-EB01-000003000000}">
      <formula1>ISNUMBER(D10)</formula1>
    </dataValidation>
  </dataValidations>
  <hyperlinks>
    <hyperlink ref="A1" location="'Table of Contents'!A1" display="SR.25.01.04.02 - Calculation of Solvency Capital Requirement" xr:uid="{00000000-0004-0000-E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B01-000000000000}">
          <x14:formula1>
            <xm:f>Enumerations!$A$1597:$A$1597</xm:f>
          </x14:formula1>
          <xm:sqref>B3</xm:sqref>
        </x14:dataValidation>
        <x14:dataValidation type="list" allowBlank="1" showErrorMessage="1" errorTitle="Error" error="Data is of incorrect type!" xr:uid="{00000000-0002-0000-EB01-000001000000}">
          <x14:formula1>
            <xm:f>Enumerations!$A$1598:$C$1598</xm:f>
          </x14:formula1>
          <xm:sqref>B4</xm:sqref>
        </x14:dataValidation>
        <x14:dataValidation type="list" allowBlank="1" showErrorMessage="1" errorTitle="Error" error="Data is of incorrect type!" xr:uid="{00000000-0002-0000-EB01-000002000000}">
          <x14:formula1>
            <xm:f>Enumerations!$A$1599:$B$1599</xm:f>
          </x14:formula1>
          <xm:sqref>B5</xm:sqref>
        </x14:dataValidation>
      </x14:dataValidations>
    </ext>
  </extLst>
</worksheet>
</file>

<file path=xl/worksheets/sheet49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C01-000000000000}">
  <sheetPr codeName="Sheet493">
    <pageSetUpPr autoPageBreaks="0"/>
  </sheetPr>
  <dimension ref="A1:K26"/>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1" width="15" customWidth="1"/>
  </cols>
  <sheetData>
    <row r="1" spans="1:11" ht="11" customHeight="1" x14ac:dyDescent="0.35">
      <c r="A1" s="1" t="s">
        <v>9601</v>
      </c>
      <c r="C1" s="33" t="s">
        <v>20</v>
      </c>
      <c r="D1" s="33" t="s">
        <v>9503</v>
      </c>
      <c r="E1" s="33" t="s">
        <v>4984</v>
      </c>
    </row>
    <row r="2" spans="1:11" x14ac:dyDescent="0.35">
      <c r="C2" s="34"/>
      <c r="D2" s="34"/>
      <c r="E2" s="34"/>
    </row>
    <row r="3" spans="1:11" ht="10" customHeight="1" x14ac:dyDescent="0.35">
      <c r="A3" s="3" t="s">
        <v>2</v>
      </c>
      <c r="B3" s="2"/>
      <c r="C3" s="8"/>
      <c r="D3" s="8"/>
      <c r="E3" s="8"/>
    </row>
    <row r="4" spans="1:11" ht="11" customHeight="1" x14ac:dyDescent="0.35">
      <c r="A4" s="3" t="s">
        <v>9506</v>
      </c>
      <c r="B4" s="2"/>
      <c r="C4" s="8"/>
      <c r="D4" s="8"/>
      <c r="E4" s="5" t="s">
        <v>9504</v>
      </c>
    </row>
    <row r="5" spans="1:11" ht="11" customHeight="1" x14ac:dyDescent="0.35">
      <c r="A5" s="3" t="s">
        <v>9593</v>
      </c>
      <c r="B5" s="2"/>
      <c r="C5" s="8"/>
      <c r="D5" s="5" t="s">
        <v>9503</v>
      </c>
      <c r="E5" s="8"/>
    </row>
    <row r="7" spans="1:11" ht="11" customHeight="1" x14ac:dyDescent="0.35">
      <c r="E7" s="3" t="s">
        <v>4245</v>
      </c>
      <c r="F7" s="3" t="s">
        <v>5086</v>
      </c>
      <c r="G7" s="3" t="s">
        <v>5087</v>
      </c>
      <c r="H7" s="33" t="s">
        <v>4941</v>
      </c>
      <c r="I7" s="33" t="s">
        <v>4953</v>
      </c>
      <c r="J7" s="33" t="s">
        <v>4942</v>
      </c>
      <c r="K7" s="33" t="s">
        <v>5105</v>
      </c>
    </row>
    <row r="8" spans="1:11" ht="11" customHeight="1" x14ac:dyDescent="0.35">
      <c r="E8" s="4" t="s">
        <v>515</v>
      </c>
      <c r="F8" s="4" t="s">
        <v>1276</v>
      </c>
      <c r="G8" s="4" t="s">
        <v>1278</v>
      </c>
      <c r="H8" s="34"/>
      <c r="I8" s="34"/>
      <c r="J8" s="34"/>
      <c r="K8" s="34"/>
    </row>
    <row r="9" spans="1:11" ht="11" customHeight="1" x14ac:dyDescent="0.35">
      <c r="A9" s="37" t="s">
        <v>5088</v>
      </c>
      <c r="B9" s="38" t="s">
        <v>5089</v>
      </c>
      <c r="C9" s="10"/>
      <c r="D9" s="4" t="s">
        <v>520</v>
      </c>
      <c r="E9" s="6"/>
      <c r="F9" s="6"/>
      <c r="G9" s="6"/>
      <c r="H9" s="5" t="s">
        <v>4949</v>
      </c>
      <c r="I9" s="5" t="s">
        <v>4997</v>
      </c>
      <c r="J9" s="8"/>
      <c r="K9" s="8"/>
    </row>
    <row r="10" spans="1:11" ht="11" customHeight="1" x14ac:dyDescent="0.35">
      <c r="A10" s="36"/>
      <c r="B10" s="36"/>
      <c r="C10" s="7" t="s">
        <v>5090</v>
      </c>
      <c r="D10" s="4" t="s">
        <v>522</v>
      </c>
      <c r="E10" s="6"/>
      <c r="F10" s="6"/>
      <c r="G10" s="6"/>
      <c r="H10" s="5" t="s">
        <v>4949</v>
      </c>
      <c r="I10" s="5" t="s">
        <v>4997</v>
      </c>
      <c r="J10" s="8"/>
      <c r="K10" s="5" t="s">
        <v>5106</v>
      </c>
    </row>
    <row r="11" spans="1:11" ht="11" customHeight="1" x14ac:dyDescent="0.35">
      <c r="A11" s="36"/>
      <c r="B11" s="36"/>
      <c r="C11" s="7" t="s">
        <v>5091</v>
      </c>
      <c r="D11" s="4" t="s">
        <v>524</v>
      </c>
      <c r="E11" s="6"/>
      <c r="F11" s="6"/>
      <c r="G11" s="6"/>
      <c r="H11" s="5" t="s">
        <v>4949</v>
      </c>
      <c r="I11" s="5" t="s">
        <v>4997</v>
      </c>
      <c r="J11" s="8"/>
      <c r="K11" s="5" t="s">
        <v>5107</v>
      </c>
    </row>
    <row r="12" spans="1:11" ht="11" customHeight="1" x14ac:dyDescent="0.35">
      <c r="A12" s="36"/>
      <c r="B12" s="38" t="s">
        <v>5092</v>
      </c>
      <c r="C12" s="10"/>
      <c r="D12" s="4" t="s">
        <v>954</v>
      </c>
      <c r="E12" s="6"/>
      <c r="F12" s="6"/>
      <c r="G12" s="6"/>
      <c r="H12" s="5" t="s">
        <v>4952</v>
      </c>
      <c r="I12" s="5" t="s">
        <v>4956</v>
      </c>
      <c r="J12" s="5" t="s">
        <v>5108</v>
      </c>
      <c r="K12" s="8"/>
    </row>
    <row r="13" spans="1:11" ht="11" customHeight="1" x14ac:dyDescent="0.35">
      <c r="A13" s="36"/>
      <c r="B13" s="36"/>
      <c r="C13" s="7" t="s">
        <v>5093</v>
      </c>
      <c r="D13" s="4" t="s">
        <v>956</v>
      </c>
      <c r="E13" s="6"/>
      <c r="F13" s="6"/>
      <c r="G13" s="6"/>
      <c r="H13" s="5" t="s">
        <v>5109</v>
      </c>
      <c r="I13" s="5" t="s">
        <v>4997</v>
      </c>
      <c r="J13" s="5" t="s">
        <v>5108</v>
      </c>
      <c r="K13" s="8"/>
    </row>
    <row r="14" spans="1:11" ht="11" customHeight="1" x14ac:dyDescent="0.35">
      <c r="A14" s="36"/>
      <c r="B14" s="38" t="s">
        <v>5094</v>
      </c>
      <c r="C14" s="10"/>
      <c r="D14" s="4" t="s">
        <v>548</v>
      </c>
      <c r="E14" s="6"/>
      <c r="F14" s="6"/>
      <c r="G14" s="6"/>
      <c r="H14" s="5" t="s">
        <v>5110</v>
      </c>
      <c r="I14" s="5" t="s">
        <v>4956</v>
      </c>
      <c r="J14" s="5" t="s">
        <v>5111</v>
      </c>
      <c r="K14" s="8"/>
    </row>
    <row r="15" spans="1:11" ht="11" customHeight="1" x14ac:dyDescent="0.35">
      <c r="A15" s="36"/>
      <c r="B15" s="36"/>
      <c r="C15" s="7" t="s">
        <v>5095</v>
      </c>
      <c r="D15" s="4" t="s">
        <v>550</v>
      </c>
      <c r="E15" s="6"/>
      <c r="F15" s="6"/>
      <c r="G15" s="6"/>
      <c r="H15" s="5" t="s">
        <v>5109</v>
      </c>
      <c r="I15" s="5" t="s">
        <v>4956</v>
      </c>
      <c r="J15" s="5" t="s">
        <v>5111</v>
      </c>
      <c r="K15" s="8"/>
    </row>
    <row r="16" spans="1:11" ht="11" customHeight="1" x14ac:dyDescent="0.35">
      <c r="A16" s="36"/>
      <c r="B16" s="38" t="s">
        <v>5096</v>
      </c>
      <c r="C16" s="10"/>
      <c r="D16" s="4" t="s">
        <v>988</v>
      </c>
      <c r="E16" s="6"/>
      <c r="F16" s="6"/>
      <c r="G16" s="6"/>
      <c r="H16" s="5" t="s">
        <v>5110</v>
      </c>
      <c r="I16" s="5" t="s">
        <v>4997</v>
      </c>
      <c r="J16" s="5" t="s">
        <v>5112</v>
      </c>
      <c r="K16" s="8"/>
    </row>
    <row r="17" spans="1:11" ht="11" customHeight="1" x14ac:dyDescent="0.35">
      <c r="A17" s="36"/>
      <c r="B17" s="36"/>
      <c r="C17" s="7" t="s">
        <v>5097</v>
      </c>
      <c r="D17" s="4" t="s">
        <v>566</v>
      </c>
      <c r="E17" s="6"/>
      <c r="F17" s="6"/>
      <c r="G17" s="6"/>
      <c r="H17" s="5" t="s">
        <v>5109</v>
      </c>
      <c r="I17" s="5" t="s">
        <v>4997</v>
      </c>
      <c r="J17" s="5" t="s">
        <v>5112</v>
      </c>
      <c r="K17" s="8"/>
    </row>
    <row r="18" spans="1:11" ht="11" customHeight="1" x14ac:dyDescent="0.35">
      <c r="A18" s="36"/>
      <c r="B18" s="38" t="s">
        <v>5098</v>
      </c>
      <c r="C18" s="10"/>
      <c r="D18" s="4" t="s">
        <v>572</v>
      </c>
      <c r="E18" s="6"/>
      <c r="F18" s="6"/>
      <c r="G18" s="6"/>
      <c r="H18" s="5" t="s">
        <v>5110</v>
      </c>
      <c r="I18" s="5" t="s">
        <v>4997</v>
      </c>
      <c r="J18" s="5" t="s">
        <v>5113</v>
      </c>
      <c r="K18" s="8"/>
    </row>
    <row r="19" spans="1:11" ht="11" customHeight="1" x14ac:dyDescent="0.35">
      <c r="A19" s="36"/>
      <c r="B19" s="36"/>
      <c r="C19" s="7" t="s">
        <v>5099</v>
      </c>
      <c r="D19" s="4" t="s">
        <v>574</v>
      </c>
      <c r="E19" s="6"/>
      <c r="F19" s="6"/>
      <c r="G19" s="6"/>
      <c r="H19" s="5" t="s">
        <v>5109</v>
      </c>
      <c r="I19" s="5" t="s">
        <v>4997</v>
      </c>
      <c r="J19" s="5" t="s">
        <v>5113</v>
      </c>
      <c r="K19" s="8"/>
    </row>
    <row r="20" spans="1:11" ht="11" customHeight="1" x14ac:dyDescent="0.35">
      <c r="A20" s="36"/>
      <c r="B20" s="38" t="s">
        <v>5100</v>
      </c>
      <c r="C20" s="10"/>
      <c r="D20" s="4" t="s">
        <v>578</v>
      </c>
      <c r="E20" s="6"/>
      <c r="F20" s="6"/>
      <c r="G20" s="6"/>
      <c r="H20" s="5" t="s">
        <v>5110</v>
      </c>
      <c r="I20" s="5" t="s">
        <v>4997</v>
      </c>
      <c r="J20" s="5" t="s">
        <v>5114</v>
      </c>
      <c r="K20" s="8"/>
    </row>
    <row r="21" spans="1:11" ht="11" customHeight="1" x14ac:dyDescent="0.35">
      <c r="A21" s="36"/>
      <c r="B21" s="36"/>
      <c r="C21" s="7" t="s">
        <v>5101</v>
      </c>
      <c r="D21" s="4" t="s">
        <v>580</v>
      </c>
      <c r="E21" s="6"/>
      <c r="F21" s="6"/>
      <c r="G21" s="6"/>
      <c r="H21" s="5" t="s">
        <v>5109</v>
      </c>
      <c r="I21" s="5" t="s">
        <v>4997</v>
      </c>
      <c r="J21" s="5" t="s">
        <v>5114</v>
      </c>
      <c r="K21" s="8"/>
    </row>
    <row r="22" spans="1:11" ht="11" customHeight="1" x14ac:dyDescent="0.35">
      <c r="A22" s="36"/>
      <c r="B22" s="38" t="s">
        <v>5102</v>
      </c>
      <c r="C22" s="10"/>
      <c r="D22" s="4" t="s">
        <v>3940</v>
      </c>
      <c r="E22" s="6"/>
      <c r="F22" s="6"/>
      <c r="G22" s="6"/>
      <c r="H22" s="5" t="s">
        <v>5110</v>
      </c>
      <c r="I22" s="5" t="s">
        <v>4997</v>
      </c>
      <c r="J22" s="5" t="s">
        <v>4999</v>
      </c>
      <c r="K22" s="8"/>
    </row>
    <row r="23" spans="1:11" ht="11" customHeight="1" x14ac:dyDescent="0.35">
      <c r="A23" s="36"/>
      <c r="B23" s="36"/>
      <c r="C23" s="7" t="s">
        <v>5103</v>
      </c>
      <c r="D23" s="4" t="s">
        <v>922</v>
      </c>
      <c r="E23" s="6"/>
      <c r="F23" s="6"/>
      <c r="G23" s="6"/>
      <c r="H23" s="5" t="s">
        <v>5109</v>
      </c>
      <c r="I23" s="5" t="s">
        <v>4997</v>
      </c>
      <c r="J23" s="5" t="s">
        <v>4999</v>
      </c>
      <c r="K23" s="8"/>
    </row>
    <row r="24" spans="1:11" ht="11" customHeight="1" x14ac:dyDescent="0.35">
      <c r="A24" s="36"/>
      <c r="B24" s="37" t="s">
        <v>5104</v>
      </c>
      <c r="C24" s="36"/>
      <c r="D24" s="4" t="s">
        <v>596</v>
      </c>
      <c r="E24" s="6"/>
      <c r="F24" s="6"/>
      <c r="G24" s="6"/>
      <c r="H24" s="5" t="s">
        <v>4952</v>
      </c>
      <c r="I24" s="5" t="s">
        <v>4997</v>
      </c>
      <c r="J24" s="5" t="s">
        <v>5115</v>
      </c>
      <c r="K24" s="8"/>
    </row>
    <row r="25" spans="1:11" ht="11" customHeight="1" x14ac:dyDescent="0.35">
      <c r="D25" s="5" t="s">
        <v>14</v>
      </c>
      <c r="E25" s="5" t="s">
        <v>5117</v>
      </c>
      <c r="F25" s="5" t="s">
        <v>5116</v>
      </c>
      <c r="G25" s="5" t="s">
        <v>5119</v>
      </c>
    </row>
    <row r="26" spans="1:11" ht="11" customHeight="1" x14ac:dyDescent="0.35">
      <c r="D26" s="5" t="s">
        <v>493</v>
      </c>
      <c r="E26" s="5" t="s">
        <v>495</v>
      </c>
      <c r="F26" s="8"/>
      <c r="G26" s="5" t="s">
        <v>495</v>
      </c>
    </row>
  </sheetData>
  <mergeCells count="16">
    <mergeCell ref="K7:K8"/>
    <mergeCell ref="B14:B15"/>
    <mergeCell ref="J7:J8"/>
    <mergeCell ref="C1:C2"/>
    <mergeCell ref="D1:D2"/>
    <mergeCell ref="I7:I8"/>
    <mergeCell ref="A9:A24"/>
    <mergeCell ref="H7:H8"/>
    <mergeCell ref="B18:B19"/>
    <mergeCell ref="B12:B13"/>
    <mergeCell ref="E1:E2"/>
    <mergeCell ref="B16:B17"/>
    <mergeCell ref="B22:B23"/>
    <mergeCell ref="B9:B11"/>
    <mergeCell ref="B20:B21"/>
    <mergeCell ref="B24:C24"/>
  </mergeCells>
  <dataValidations count="1">
    <dataValidation type="custom" allowBlank="1" showErrorMessage="1" errorTitle="Error" error="Data is of incorrect type!" sqref="E9:E24 G9:G24" xr:uid="{00000000-0002-0000-EC01-000002000000}">
      <formula1>ISNUMBER(E9)</formula1>
    </dataValidation>
  </dataValidations>
  <hyperlinks>
    <hyperlink ref="A1" location="'Table of Contents'!A1" display="SR.25.05.01.01 - Component-specific information" xr:uid="{00000000-0004-0000-E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C01-000000000000}">
          <x14:formula1>
            <xm:f>Enumerations!$A$1600:$A$1600</xm:f>
          </x14:formula1>
          <xm:sqref>B3</xm:sqref>
        </x14:dataValidation>
        <x14:dataValidation type="list" allowBlank="1" showErrorMessage="1" errorTitle="Error" error="Data is of incorrect type!" xr:uid="{00000000-0002-0000-EC01-000001000000}">
          <x14:formula1>
            <xm:f>Enumerations!$A$1601:$B$1601</xm:f>
          </x14:formula1>
          <xm:sqref>B4</xm:sqref>
        </x14:dataValidation>
        <x14:dataValidation type="list" allowBlank="1" showErrorMessage="1" errorTitle="Error" error="Data is of incorrect type!" xr:uid="{00000000-0002-0000-EC01-000003000000}">
          <x14:formula1>
            <xm:f>Enumerations!$A$1602:$D$1602</xm:f>
          </x14:formula1>
          <xm:sqref>F9:F24</xm:sqref>
        </x14:dataValidation>
      </x14:dataValidations>
    </ext>
  </extLst>
</worksheet>
</file>

<file path=xl/worksheets/sheet49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D01-000000000000}">
  <sheetPr codeName="Sheet494">
    <pageSetUpPr autoPageBreaks="0"/>
  </sheetPr>
  <dimension ref="A1:H21"/>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8" width="15" customWidth="1"/>
  </cols>
  <sheetData>
    <row r="1" spans="1:8" ht="11" customHeight="1" x14ac:dyDescent="0.35">
      <c r="A1" s="1" t="s">
        <v>9602</v>
      </c>
      <c r="C1" s="33" t="s">
        <v>20</v>
      </c>
      <c r="D1" s="33" t="s">
        <v>9503</v>
      </c>
      <c r="E1" s="33" t="s">
        <v>4984</v>
      </c>
    </row>
    <row r="2" spans="1:8" x14ac:dyDescent="0.35">
      <c r="C2" s="34"/>
      <c r="D2" s="34"/>
      <c r="E2" s="34"/>
    </row>
    <row r="3" spans="1:8" ht="10" customHeight="1" x14ac:dyDescent="0.35">
      <c r="A3" s="3" t="s">
        <v>2</v>
      </c>
      <c r="B3" s="2"/>
      <c r="C3" s="8"/>
      <c r="D3" s="8"/>
      <c r="E3" s="8"/>
    </row>
    <row r="4" spans="1:8" ht="11" customHeight="1" x14ac:dyDescent="0.35">
      <c r="A4" s="3" t="s">
        <v>9506</v>
      </c>
      <c r="B4" s="2"/>
      <c r="C4" s="8"/>
      <c r="D4" s="8"/>
      <c r="E4" s="5" t="s">
        <v>9504</v>
      </c>
    </row>
    <row r="5" spans="1:8" ht="11" customHeight="1" x14ac:dyDescent="0.35">
      <c r="A5" s="3" t="s">
        <v>9593</v>
      </c>
      <c r="B5" s="2"/>
      <c r="C5" s="8"/>
      <c r="D5" s="5" t="s">
        <v>9503</v>
      </c>
      <c r="E5" s="8"/>
    </row>
    <row r="7" spans="1:8" ht="11" customHeight="1" x14ac:dyDescent="0.35">
      <c r="D7" s="3" t="s">
        <v>3989</v>
      </c>
      <c r="E7" s="33" t="s">
        <v>14</v>
      </c>
      <c r="F7" s="33" t="s">
        <v>4941</v>
      </c>
      <c r="G7" s="33" t="s">
        <v>4953</v>
      </c>
      <c r="H7" s="33" t="s">
        <v>1476</v>
      </c>
    </row>
    <row r="8" spans="1:8" ht="11" customHeight="1" x14ac:dyDescent="0.35">
      <c r="D8" s="4" t="s">
        <v>1588</v>
      </c>
      <c r="E8" s="34"/>
      <c r="F8" s="34"/>
      <c r="G8" s="34"/>
      <c r="H8" s="34"/>
    </row>
    <row r="9" spans="1:8" ht="11" customHeight="1" x14ac:dyDescent="0.35">
      <c r="A9" s="37" t="s">
        <v>5125</v>
      </c>
      <c r="B9" s="36"/>
      <c r="C9" s="4" t="s">
        <v>536</v>
      </c>
      <c r="D9" s="6"/>
      <c r="E9" s="5" t="s">
        <v>5133</v>
      </c>
      <c r="F9" s="5" t="s">
        <v>5110</v>
      </c>
      <c r="G9" s="5" t="s">
        <v>4997</v>
      </c>
      <c r="H9" s="8"/>
    </row>
    <row r="10" spans="1:8" ht="11" customHeight="1" x14ac:dyDescent="0.35">
      <c r="A10" s="37" t="s">
        <v>5126</v>
      </c>
      <c r="B10" s="36"/>
      <c r="C10" s="4" t="s">
        <v>526</v>
      </c>
      <c r="D10" s="6"/>
      <c r="E10" s="5" t="s">
        <v>5133</v>
      </c>
      <c r="F10" s="5" t="s">
        <v>5134</v>
      </c>
      <c r="G10" s="5" t="s">
        <v>4997</v>
      </c>
      <c r="H10" s="8"/>
    </row>
    <row r="11" spans="1:8" ht="11" customHeight="1" x14ac:dyDescent="0.35">
      <c r="A11" s="37" t="s">
        <v>4961</v>
      </c>
      <c r="B11" s="36"/>
      <c r="C11" s="4" t="s">
        <v>794</v>
      </c>
      <c r="D11" s="6"/>
      <c r="E11" s="5" t="s">
        <v>5118</v>
      </c>
      <c r="F11" s="8"/>
      <c r="G11" s="8"/>
      <c r="H11" s="8"/>
    </row>
    <row r="12" spans="1:8" ht="11" customHeight="1" x14ac:dyDescent="0.35">
      <c r="A12" s="37" t="s">
        <v>5127</v>
      </c>
      <c r="B12" s="36"/>
      <c r="C12" s="4" t="s">
        <v>550</v>
      </c>
      <c r="D12" s="6"/>
      <c r="E12" s="5" t="s">
        <v>5130</v>
      </c>
      <c r="F12" s="8"/>
      <c r="G12" s="5" t="s">
        <v>4990</v>
      </c>
      <c r="H12" s="8"/>
    </row>
    <row r="13" spans="1:8" ht="11" customHeight="1" x14ac:dyDescent="0.35">
      <c r="A13" s="38" t="s">
        <v>4967</v>
      </c>
      <c r="B13" s="10"/>
      <c r="C13" s="4" t="s">
        <v>552</v>
      </c>
      <c r="D13" s="6"/>
      <c r="E13" s="5" t="s">
        <v>5130</v>
      </c>
      <c r="F13" s="8"/>
      <c r="G13" s="5" t="s">
        <v>4991</v>
      </c>
      <c r="H13" s="8"/>
    </row>
    <row r="14" spans="1:8" ht="11" customHeight="1" x14ac:dyDescent="0.35">
      <c r="A14" s="36"/>
      <c r="B14" s="7" t="s">
        <v>4968</v>
      </c>
      <c r="C14" s="4" t="s">
        <v>4969</v>
      </c>
      <c r="D14" s="6"/>
      <c r="E14" s="5" t="s">
        <v>5130</v>
      </c>
      <c r="F14" s="8"/>
      <c r="G14" s="5" t="s">
        <v>4992</v>
      </c>
      <c r="H14" s="8"/>
    </row>
    <row r="15" spans="1:8" ht="11" customHeight="1" x14ac:dyDescent="0.35">
      <c r="A15" s="36"/>
      <c r="B15" s="7" t="s">
        <v>4970</v>
      </c>
      <c r="C15" s="4" t="s">
        <v>4971</v>
      </c>
      <c r="D15" s="6"/>
      <c r="E15" s="5" t="s">
        <v>5130</v>
      </c>
      <c r="F15" s="8"/>
      <c r="G15" s="5" t="s">
        <v>4993</v>
      </c>
      <c r="H15" s="8"/>
    </row>
    <row r="16" spans="1:8" ht="11" customHeight="1" x14ac:dyDescent="0.35">
      <c r="A16" s="36"/>
      <c r="B16" s="7" t="s">
        <v>4972</v>
      </c>
      <c r="C16" s="4" t="s">
        <v>4973</v>
      </c>
      <c r="D16" s="6"/>
      <c r="E16" s="5" t="s">
        <v>5130</v>
      </c>
      <c r="F16" s="8"/>
      <c r="G16" s="5" t="s">
        <v>4994</v>
      </c>
      <c r="H16" s="8"/>
    </row>
    <row r="17" spans="1:8" ht="11" customHeight="1" x14ac:dyDescent="0.35">
      <c r="A17" s="36"/>
      <c r="B17" s="7" t="s">
        <v>4974</v>
      </c>
      <c r="C17" s="4" t="s">
        <v>4975</v>
      </c>
      <c r="D17" s="6"/>
      <c r="E17" s="5" t="s">
        <v>5130</v>
      </c>
      <c r="F17" s="8"/>
      <c r="G17" s="5" t="s">
        <v>4995</v>
      </c>
      <c r="H17" s="8"/>
    </row>
    <row r="18" spans="1:8" ht="11" customHeight="1" x14ac:dyDescent="0.35">
      <c r="A18" s="37" t="s">
        <v>4976</v>
      </c>
      <c r="B18" s="36"/>
      <c r="C18" s="4" t="s">
        <v>554</v>
      </c>
      <c r="D18" s="6"/>
      <c r="E18" s="5" t="s">
        <v>5130</v>
      </c>
      <c r="F18" s="8"/>
      <c r="G18" s="8"/>
      <c r="H18" s="8"/>
    </row>
    <row r="19" spans="1:8" ht="11" customHeight="1" x14ac:dyDescent="0.35">
      <c r="A19" s="37" t="s">
        <v>4977</v>
      </c>
      <c r="B19" s="7" t="s">
        <v>5128</v>
      </c>
      <c r="C19" s="4" t="s">
        <v>570</v>
      </c>
      <c r="D19" s="6"/>
      <c r="E19" s="5" t="s">
        <v>5130</v>
      </c>
      <c r="F19" s="8"/>
      <c r="G19" s="5" t="s">
        <v>4987</v>
      </c>
      <c r="H19" s="8"/>
    </row>
    <row r="20" spans="1:8" ht="11" customHeight="1" x14ac:dyDescent="0.35">
      <c r="A20" s="36"/>
      <c r="B20" s="7" t="s">
        <v>5129</v>
      </c>
      <c r="C20" s="4" t="s">
        <v>572</v>
      </c>
      <c r="D20" s="6"/>
      <c r="E20" s="5" t="s">
        <v>5130</v>
      </c>
      <c r="F20" s="8"/>
      <c r="G20" s="5" t="s">
        <v>4988</v>
      </c>
      <c r="H20" s="8"/>
    </row>
    <row r="21" spans="1:8" ht="11" customHeight="1" x14ac:dyDescent="0.35">
      <c r="A21" s="36"/>
      <c r="B21" s="7" t="s">
        <v>4983</v>
      </c>
      <c r="C21" s="9" t="s">
        <v>592</v>
      </c>
      <c r="D21" s="6"/>
      <c r="E21" s="5" t="s">
        <v>5132</v>
      </c>
      <c r="F21" s="8"/>
      <c r="G21" s="8"/>
      <c r="H21" s="5" t="s">
        <v>1542</v>
      </c>
    </row>
  </sheetData>
  <mergeCells count="14">
    <mergeCell ref="G7:G8"/>
    <mergeCell ref="A19:A21"/>
    <mergeCell ref="D1:D2"/>
    <mergeCell ref="H7:H8"/>
    <mergeCell ref="A11:B11"/>
    <mergeCell ref="A12:B12"/>
    <mergeCell ref="A10:B10"/>
    <mergeCell ref="A9:B9"/>
    <mergeCell ref="A13:A17"/>
    <mergeCell ref="A18:B18"/>
    <mergeCell ref="E1:E2"/>
    <mergeCell ref="E7:E8"/>
    <mergeCell ref="F7:F8"/>
    <mergeCell ref="C1:C2"/>
  </mergeCells>
  <dataValidations count="1">
    <dataValidation type="custom" allowBlank="1" showErrorMessage="1" errorTitle="Error" error="Data is of incorrect type!" sqref="D9:D21" xr:uid="{00000000-0002-0000-ED01-000002000000}">
      <formula1>ISNUMBER(D9)</formula1>
    </dataValidation>
  </dataValidations>
  <hyperlinks>
    <hyperlink ref="A1" location="'Table of Contents'!A1" display="SR.25.05.01.02 - Calculation of Solvency Capital Requirement" xr:uid="{00000000-0004-0000-E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ED01-000000000000}">
          <x14:formula1>
            <xm:f>Enumerations!$A$1603:$A$1603</xm:f>
          </x14:formula1>
          <xm:sqref>B3</xm:sqref>
        </x14:dataValidation>
        <x14:dataValidation type="list" allowBlank="1" showErrorMessage="1" errorTitle="Error" error="Data is of incorrect type!" xr:uid="{00000000-0002-0000-ED01-000001000000}">
          <x14:formula1>
            <xm:f>Enumerations!$A$1604:$B$1604</xm:f>
          </x14:formula1>
          <xm:sqref>B4</xm:sqref>
        </x14:dataValidation>
      </x14:dataValidations>
    </ext>
  </extLst>
</worksheet>
</file>

<file path=xl/worksheets/sheet49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E01-000000000000}">
  <sheetPr codeName="Sheet495">
    <pageSetUpPr autoPageBreaks="0"/>
  </sheetPr>
  <dimension ref="A1:L26"/>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12" width="15" customWidth="1"/>
  </cols>
  <sheetData>
    <row r="1" spans="1:12" ht="11" customHeight="1" x14ac:dyDescent="0.35">
      <c r="A1" s="1" t="s">
        <v>9603</v>
      </c>
      <c r="C1" s="33" t="s">
        <v>20</v>
      </c>
      <c r="D1" s="33" t="s">
        <v>9503</v>
      </c>
      <c r="E1" s="33" t="s">
        <v>4984</v>
      </c>
    </row>
    <row r="2" spans="1:12" x14ac:dyDescent="0.35">
      <c r="C2" s="34"/>
      <c r="D2" s="34"/>
      <c r="E2" s="34"/>
    </row>
    <row r="3" spans="1:12" ht="10" customHeight="1" x14ac:dyDescent="0.35">
      <c r="A3" s="3" t="s">
        <v>2</v>
      </c>
      <c r="B3" s="2"/>
      <c r="C3" s="8"/>
      <c r="D3" s="8"/>
      <c r="E3" s="8"/>
    </row>
    <row r="4" spans="1:12" ht="11" customHeight="1" x14ac:dyDescent="0.35">
      <c r="A4" s="3" t="s">
        <v>9506</v>
      </c>
      <c r="B4" s="2"/>
      <c r="C4" s="8"/>
      <c r="D4" s="8"/>
      <c r="E4" s="5" t="s">
        <v>9504</v>
      </c>
    </row>
    <row r="5" spans="1:12" ht="11" customHeight="1" x14ac:dyDescent="0.35">
      <c r="A5" s="3" t="s">
        <v>9593</v>
      </c>
      <c r="B5" s="2"/>
      <c r="C5" s="8"/>
      <c r="D5" s="5" t="s">
        <v>9503</v>
      </c>
      <c r="E5" s="8"/>
    </row>
    <row r="7" spans="1:12" ht="11" customHeight="1" x14ac:dyDescent="0.35">
      <c r="E7" s="3" t="s">
        <v>4245</v>
      </c>
      <c r="F7" s="3" t="s">
        <v>5085</v>
      </c>
      <c r="G7" s="3" t="s">
        <v>5086</v>
      </c>
      <c r="H7" s="3" t="s">
        <v>5087</v>
      </c>
      <c r="I7" s="33" t="s">
        <v>4941</v>
      </c>
      <c r="J7" s="33" t="s">
        <v>4953</v>
      </c>
      <c r="K7" s="33" t="s">
        <v>4942</v>
      </c>
      <c r="L7" s="33" t="s">
        <v>5105</v>
      </c>
    </row>
    <row r="8" spans="1:12" ht="11" customHeight="1" x14ac:dyDescent="0.35">
      <c r="E8" s="4" t="s">
        <v>515</v>
      </c>
      <c r="F8" s="4" t="s">
        <v>1348</v>
      </c>
      <c r="G8" s="4" t="s">
        <v>1276</v>
      </c>
      <c r="H8" s="4" t="s">
        <v>1278</v>
      </c>
      <c r="I8" s="34"/>
      <c r="J8" s="34"/>
      <c r="K8" s="34"/>
      <c r="L8" s="34"/>
    </row>
    <row r="9" spans="1:12" ht="11" customHeight="1" x14ac:dyDescent="0.35">
      <c r="A9" s="37" t="s">
        <v>5088</v>
      </c>
      <c r="B9" s="38" t="s">
        <v>5089</v>
      </c>
      <c r="C9" s="10"/>
      <c r="D9" s="4" t="s">
        <v>520</v>
      </c>
      <c r="E9" s="6"/>
      <c r="F9" s="6"/>
      <c r="G9" s="6"/>
      <c r="H9" s="6"/>
      <c r="I9" s="5" t="s">
        <v>4949</v>
      </c>
      <c r="J9" s="5" t="s">
        <v>4997</v>
      </c>
      <c r="K9" s="8"/>
      <c r="L9" s="8"/>
    </row>
    <row r="10" spans="1:12" ht="11" customHeight="1" x14ac:dyDescent="0.35">
      <c r="A10" s="36"/>
      <c r="B10" s="36"/>
      <c r="C10" s="7" t="s">
        <v>5090</v>
      </c>
      <c r="D10" s="4" t="s">
        <v>522</v>
      </c>
      <c r="E10" s="6"/>
      <c r="F10" s="6"/>
      <c r="G10" s="6"/>
      <c r="H10" s="6"/>
      <c r="I10" s="5" t="s">
        <v>4949</v>
      </c>
      <c r="J10" s="5" t="s">
        <v>4997</v>
      </c>
      <c r="K10" s="8"/>
      <c r="L10" s="5" t="s">
        <v>5106</v>
      </c>
    </row>
    <row r="11" spans="1:12" ht="11" customHeight="1" x14ac:dyDescent="0.35">
      <c r="A11" s="36"/>
      <c r="B11" s="36"/>
      <c r="C11" s="7" t="s">
        <v>5091</v>
      </c>
      <c r="D11" s="4" t="s">
        <v>524</v>
      </c>
      <c r="E11" s="6"/>
      <c r="F11" s="6"/>
      <c r="G11" s="6"/>
      <c r="H11" s="6"/>
      <c r="I11" s="5" t="s">
        <v>4949</v>
      </c>
      <c r="J11" s="5" t="s">
        <v>4997</v>
      </c>
      <c r="K11" s="8"/>
      <c r="L11" s="5" t="s">
        <v>5107</v>
      </c>
    </row>
    <row r="12" spans="1:12" ht="11" customHeight="1" x14ac:dyDescent="0.35">
      <c r="A12" s="36"/>
      <c r="B12" s="38" t="s">
        <v>5092</v>
      </c>
      <c r="C12" s="10"/>
      <c r="D12" s="4" t="s">
        <v>954</v>
      </c>
      <c r="E12" s="6"/>
      <c r="F12" s="6"/>
      <c r="G12" s="6"/>
      <c r="H12" s="6"/>
      <c r="I12" s="5" t="s">
        <v>4952</v>
      </c>
      <c r="J12" s="5" t="s">
        <v>4956</v>
      </c>
      <c r="K12" s="5" t="s">
        <v>5108</v>
      </c>
      <c r="L12" s="8"/>
    </row>
    <row r="13" spans="1:12" ht="11" customHeight="1" x14ac:dyDescent="0.35">
      <c r="A13" s="36"/>
      <c r="B13" s="36"/>
      <c r="C13" s="7" t="s">
        <v>9604</v>
      </c>
      <c r="D13" s="4" t="s">
        <v>956</v>
      </c>
      <c r="E13" s="6"/>
      <c r="F13" s="6"/>
      <c r="G13" s="6"/>
      <c r="H13" s="6"/>
      <c r="I13" s="5" t="s">
        <v>5109</v>
      </c>
      <c r="J13" s="5" t="s">
        <v>4997</v>
      </c>
      <c r="K13" s="5" t="s">
        <v>5108</v>
      </c>
      <c r="L13" s="8"/>
    </row>
    <row r="14" spans="1:12" ht="11" customHeight="1" x14ac:dyDescent="0.35">
      <c r="A14" s="36"/>
      <c r="B14" s="38" t="s">
        <v>5094</v>
      </c>
      <c r="C14" s="10"/>
      <c r="D14" s="4" t="s">
        <v>548</v>
      </c>
      <c r="E14" s="6"/>
      <c r="F14" s="6"/>
      <c r="G14" s="6"/>
      <c r="H14" s="6"/>
      <c r="I14" s="5" t="s">
        <v>5110</v>
      </c>
      <c r="J14" s="5" t="s">
        <v>4956</v>
      </c>
      <c r="K14" s="5" t="s">
        <v>5111</v>
      </c>
      <c r="L14" s="8"/>
    </row>
    <row r="15" spans="1:12" ht="11" customHeight="1" x14ac:dyDescent="0.35">
      <c r="A15" s="36"/>
      <c r="B15" s="36"/>
      <c r="C15" s="7" t="s">
        <v>5095</v>
      </c>
      <c r="D15" s="4" t="s">
        <v>550</v>
      </c>
      <c r="E15" s="6"/>
      <c r="F15" s="6"/>
      <c r="G15" s="6"/>
      <c r="H15" s="6"/>
      <c r="I15" s="5" t="s">
        <v>5109</v>
      </c>
      <c r="J15" s="5" t="s">
        <v>4956</v>
      </c>
      <c r="K15" s="5" t="s">
        <v>5111</v>
      </c>
      <c r="L15" s="8"/>
    </row>
    <row r="16" spans="1:12" ht="11" customHeight="1" x14ac:dyDescent="0.35">
      <c r="A16" s="36"/>
      <c r="B16" s="38" t="s">
        <v>5096</v>
      </c>
      <c r="C16" s="10"/>
      <c r="D16" s="4" t="s">
        <v>988</v>
      </c>
      <c r="E16" s="6"/>
      <c r="F16" s="6"/>
      <c r="G16" s="6"/>
      <c r="H16" s="6"/>
      <c r="I16" s="5" t="s">
        <v>5110</v>
      </c>
      <c r="J16" s="5" t="s">
        <v>4997</v>
      </c>
      <c r="K16" s="5" t="s">
        <v>5112</v>
      </c>
      <c r="L16" s="8"/>
    </row>
    <row r="17" spans="1:12" ht="11" customHeight="1" x14ac:dyDescent="0.35">
      <c r="A17" s="36"/>
      <c r="B17" s="36"/>
      <c r="C17" s="7" t="s">
        <v>5097</v>
      </c>
      <c r="D17" s="4" t="s">
        <v>566</v>
      </c>
      <c r="E17" s="6"/>
      <c r="F17" s="6"/>
      <c r="G17" s="6"/>
      <c r="H17" s="6"/>
      <c r="I17" s="5" t="s">
        <v>5109</v>
      </c>
      <c r="J17" s="5" t="s">
        <v>4997</v>
      </c>
      <c r="K17" s="5" t="s">
        <v>5112</v>
      </c>
      <c r="L17" s="8"/>
    </row>
    <row r="18" spans="1:12" ht="11" customHeight="1" x14ac:dyDescent="0.35">
      <c r="A18" s="36"/>
      <c r="B18" s="38" t="s">
        <v>5098</v>
      </c>
      <c r="C18" s="10"/>
      <c r="D18" s="4" t="s">
        <v>572</v>
      </c>
      <c r="E18" s="6"/>
      <c r="F18" s="6"/>
      <c r="G18" s="6"/>
      <c r="H18" s="6"/>
      <c r="I18" s="5" t="s">
        <v>5110</v>
      </c>
      <c r="J18" s="5" t="s">
        <v>4997</v>
      </c>
      <c r="K18" s="5" t="s">
        <v>5113</v>
      </c>
      <c r="L18" s="8"/>
    </row>
    <row r="19" spans="1:12" ht="11" customHeight="1" x14ac:dyDescent="0.35">
      <c r="A19" s="36"/>
      <c r="B19" s="36"/>
      <c r="C19" s="7" t="s">
        <v>5099</v>
      </c>
      <c r="D19" s="4" t="s">
        <v>574</v>
      </c>
      <c r="E19" s="6"/>
      <c r="F19" s="6"/>
      <c r="G19" s="6"/>
      <c r="H19" s="6"/>
      <c r="I19" s="5" t="s">
        <v>5109</v>
      </c>
      <c r="J19" s="5" t="s">
        <v>4997</v>
      </c>
      <c r="K19" s="5" t="s">
        <v>5113</v>
      </c>
      <c r="L19" s="8"/>
    </row>
    <row r="20" spans="1:12" ht="11" customHeight="1" x14ac:dyDescent="0.35">
      <c r="A20" s="36"/>
      <c r="B20" s="38" t="s">
        <v>5100</v>
      </c>
      <c r="C20" s="10"/>
      <c r="D20" s="4" t="s">
        <v>578</v>
      </c>
      <c r="E20" s="6"/>
      <c r="F20" s="6"/>
      <c r="G20" s="6"/>
      <c r="H20" s="6"/>
      <c r="I20" s="5" t="s">
        <v>5110</v>
      </c>
      <c r="J20" s="5" t="s">
        <v>4997</v>
      </c>
      <c r="K20" s="5" t="s">
        <v>5114</v>
      </c>
      <c r="L20" s="8"/>
    </row>
    <row r="21" spans="1:12" ht="11" customHeight="1" x14ac:dyDescent="0.35">
      <c r="A21" s="36"/>
      <c r="B21" s="36"/>
      <c r="C21" s="7" t="s">
        <v>5101</v>
      </c>
      <c r="D21" s="4" t="s">
        <v>580</v>
      </c>
      <c r="E21" s="6"/>
      <c r="F21" s="6"/>
      <c r="G21" s="6"/>
      <c r="H21" s="6"/>
      <c r="I21" s="5" t="s">
        <v>5109</v>
      </c>
      <c r="J21" s="5" t="s">
        <v>4997</v>
      </c>
      <c r="K21" s="5" t="s">
        <v>5114</v>
      </c>
      <c r="L21" s="8"/>
    </row>
    <row r="22" spans="1:12" ht="11" customHeight="1" x14ac:dyDescent="0.35">
      <c r="A22" s="36"/>
      <c r="B22" s="38" t="s">
        <v>5102</v>
      </c>
      <c r="C22" s="10"/>
      <c r="D22" s="4" t="s">
        <v>3940</v>
      </c>
      <c r="E22" s="6"/>
      <c r="F22" s="6"/>
      <c r="G22" s="6"/>
      <c r="H22" s="6"/>
      <c r="I22" s="5" t="s">
        <v>5110</v>
      </c>
      <c r="J22" s="5" t="s">
        <v>4997</v>
      </c>
      <c r="K22" s="5" t="s">
        <v>4999</v>
      </c>
      <c r="L22" s="8"/>
    </row>
    <row r="23" spans="1:12" ht="11" customHeight="1" x14ac:dyDescent="0.35">
      <c r="A23" s="36"/>
      <c r="B23" s="36"/>
      <c r="C23" s="7" t="s">
        <v>5103</v>
      </c>
      <c r="D23" s="4" t="s">
        <v>922</v>
      </c>
      <c r="E23" s="6"/>
      <c r="F23" s="6"/>
      <c r="G23" s="6"/>
      <c r="H23" s="6"/>
      <c r="I23" s="5" t="s">
        <v>5109</v>
      </c>
      <c r="J23" s="5" t="s">
        <v>4997</v>
      </c>
      <c r="K23" s="5" t="s">
        <v>4999</v>
      </c>
      <c r="L23" s="8"/>
    </row>
    <row r="24" spans="1:12" ht="11" customHeight="1" x14ac:dyDescent="0.35">
      <c r="A24" s="36"/>
      <c r="B24" s="37" t="s">
        <v>5104</v>
      </c>
      <c r="C24" s="36"/>
      <c r="D24" s="4" t="s">
        <v>596</v>
      </c>
      <c r="E24" s="6"/>
      <c r="F24" s="6"/>
      <c r="G24" s="6"/>
      <c r="H24" s="6"/>
      <c r="I24" s="5" t="s">
        <v>4952</v>
      </c>
      <c r="J24" s="5" t="s">
        <v>4997</v>
      </c>
      <c r="K24" s="5" t="s">
        <v>5115</v>
      </c>
      <c r="L24" s="8"/>
    </row>
    <row r="25" spans="1:12" ht="11" customHeight="1" x14ac:dyDescent="0.35">
      <c r="D25" s="5" t="s">
        <v>14</v>
      </c>
      <c r="E25" s="5" t="s">
        <v>5117</v>
      </c>
      <c r="F25" s="5" t="s">
        <v>5118</v>
      </c>
      <c r="G25" s="5" t="s">
        <v>5116</v>
      </c>
      <c r="H25" s="5" t="s">
        <v>5119</v>
      </c>
    </row>
    <row r="26" spans="1:12" ht="11" customHeight="1" x14ac:dyDescent="0.35">
      <c r="D26" s="5" t="s">
        <v>493</v>
      </c>
      <c r="E26" s="5" t="s">
        <v>495</v>
      </c>
      <c r="F26" s="5" t="s">
        <v>495</v>
      </c>
      <c r="G26" s="8"/>
      <c r="H26" s="5" t="s">
        <v>495</v>
      </c>
    </row>
  </sheetData>
  <mergeCells count="16">
    <mergeCell ref="A9:A24"/>
    <mergeCell ref="B14:B15"/>
    <mergeCell ref="L7:L8"/>
    <mergeCell ref="B22:B23"/>
    <mergeCell ref="B24:C24"/>
    <mergeCell ref="B18:B19"/>
    <mergeCell ref="B20:B21"/>
    <mergeCell ref="B16:B17"/>
    <mergeCell ref="K7:K8"/>
    <mergeCell ref="D1:D2"/>
    <mergeCell ref="B12:B13"/>
    <mergeCell ref="J7:J8"/>
    <mergeCell ref="E1:E2"/>
    <mergeCell ref="I7:I8"/>
    <mergeCell ref="C1:C2"/>
    <mergeCell ref="B9:B11"/>
  </mergeCells>
  <dataValidations count="1">
    <dataValidation type="custom" allowBlank="1" showErrorMessage="1" errorTitle="Error" error="Data is of incorrect type!" sqref="H9:H24 E9:F24" xr:uid="{00000000-0002-0000-EE01-000002000000}">
      <formula1>ISNUMBER(E9)</formula1>
    </dataValidation>
  </dataValidations>
  <hyperlinks>
    <hyperlink ref="A1" location="'Table of Contents'!A1" display="SR.25.05.04.01 - Component - specific information" xr:uid="{00000000-0004-0000-E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E01-000000000000}">
          <x14:formula1>
            <xm:f>Enumerations!$A$1605:$A$1605</xm:f>
          </x14:formula1>
          <xm:sqref>B3</xm:sqref>
        </x14:dataValidation>
        <x14:dataValidation type="list" allowBlank="1" showErrorMessage="1" errorTitle="Error" error="Data is of incorrect type!" xr:uid="{00000000-0002-0000-EE01-000001000000}">
          <x14:formula1>
            <xm:f>Enumerations!$A$1606:$B$1606</xm:f>
          </x14:formula1>
          <xm:sqref>B4</xm:sqref>
        </x14:dataValidation>
        <x14:dataValidation type="list" allowBlank="1" showErrorMessage="1" errorTitle="Error" error="Data is of incorrect type!" xr:uid="{00000000-0002-0000-EE01-000004000000}">
          <x14:formula1>
            <xm:f>Enumerations!$A$1607:$D$1607</xm:f>
          </x14:formula1>
          <xm:sqref>G9:G24</xm:sqref>
        </x14:dataValidation>
      </x14:dataValidations>
    </ext>
  </extLst>
</worksheet>
</file>

<file path=xl/worksheets/sheet49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EF01-000000000000}">
  <sheetPr codeName="Sheet496">
    <pageSetUpPr autoPageBreaks="0"/>
  </sheetPr>
  <dimension ref="A1:M36"/>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3" width="15" customWidth="1"/>
  </cols>
  <sheetData>
    <row r="1" spans="1:13" ht="11" customHeight="1" x14ac:dyDescent="0.35">
      <c r="A1" s="1" t="s">
        <v>9605</v>
      </c>
      <c r="C1" s="33" t="s">
        <v>20</v>
      </c>
      <c r="D1" s="33" t="s">
        <v>9503</v>
      </c>
      <c r="E1" s="33" t="s">
        <v>4984</v>
      </c>
    </row>
    <row r="2" spans="1:13" x14ac:dyDescent="0.35">
      <c r="C2" s="34"/>
      <c r="D2" s="34"/>
      <c r="E2" s="34"/>
    </row>
    <row r="3" spans="1:13" ht="10" customHeight="1" x14ac:dyDescent="0.35">
      <c r="A3" s="3" t="s">
        <v>2</v>
      </c>
      <c r="B3" s="2"/>
      <c r="C3" s="8"/>
      <c r="D3" s="8"/>
      <c r="E3" s="8"/>
    </row>
    <row r="4" spans="1:13" ht="11" customHeight="1" x14ac:dyDescent="0.35">
      <c r="A4" s="3" t="s">
        <v>9506</v>
      </c>
      <c r="B4" s="2"/>
      <c r="C4" s="8"/>
      <c r="D4" s="8"/>
      <c r="E4" s="5" t="s">
        <v>9504</v>
      </c>
    </row>
    <row r="5" spans="1:13" ht="11" customHeight="1" x14ac:dyDescent="0.35">
      <c r="A5" s="3" t="s">
        <v>9593</v>
      </c>
      <c r="B5" s="2"/>
      <c r="C5" s="8"/>
      <c r="D5" s="5" t="s">
        <v>9503</v>
      </c>
      <c r="E5" s="8"/>
    </row>
    <row r="7" spans="1:13" ht="11" customHeight="1" x14ac:dyDescent="0.35">
      <c r="D7" s="3" t="s">
        <v>3989</v>
      </c>
      <c r="E7" s="33" t="s">
        <v>14</v>
      </c>
      <c r="F7" s="33" t="s">
        <v>4493</v>
      </c>
      <c r="G7" s="33" t="s">
        <v>4941</v>
      </c>
      <c r="H7" s="33" t="s">
        <v>4953</v>
      </c>
      <c r="I7" s="33" t="s">
        <v>4942</v>
      </c>
      <c r="J7" s="33" t="s">
        <v>4494</v>
      </c>
      <c r="K7" s="33" t="s">
        <v>1572</v>
      </c>
      <c r="L7" s="33" t="s">
        <v>493</v>
      </c>
      <c r="M7" s="33" t="s">
        <v>1476</v>
      </c>
    </row>
    <row r="8" spans="1:13" ht="11" customHeight="1" x14ac:dyDescent="0.35">
      <c r="D8" s="4" t="s">
        <v>1588</v>
      </c>
      <c r="E8" s="34"/>
      <c r="F8" s="34"/>
      <c r="G8" s="34"/>
      <c r="H8" s="34"/>
      <c r="I8" s="34"/>
      <c r="J8" s="34"/>
      <c r="K8" s="34"/>
      <c r="L8" s="34"/>
      <c r="M8" s="34"/>
    </row>
    <row r="9" spans="1:13" ht="11" customHeight="1" x14ac:dyDescent="0.35">
      <c r="A9" s="37" t="s">
        <v>5125</v>
      </c>
      <c r="B9" s="36"/>
      <c r="C9" s="4" t="s">
        <v>536</v>
      </c>
      <c r="D9" s="6"/>
      <c r="E9" s="5" t="s">
        <v>5133</v>
      </c>
      <c r="F9" s="5" t="s">
        <v>4496</v>
      </c>
      <c r="G9" s="5" t="s">
        <v>5110</v>
      </c>
      <c r="H9" s="5" t="s">
        <v>4997</v>
      </c>
      <c r="I9" s="8"/>
      <c r="J9" s="5" t="s">
        <v>4527</v>
      </c>
      <c r="K9" s="8"/>
      <c r="L9" s="5" t="s">
        <v>495</v>
      </c>
      <c r="M9" s="8"/>
    </row>
    <row r="10" spans="1:13" ht="11" customHeight="1" x14ac:dyDescent="0.35">
      <c r="A10" s="37" t="s">
        <v>5126</v>
      </c>
      <c r="B10" s="36"/>
      <c r="C10" s="4" t="s">
        <v>526</v>
      </c>
      <c r="D10" s="6"/>
      <c r="E10" s="5" t="s">
        <v>5133</v>
      </c>
      <c r="F10" s="5" t="s">
        <v>4496</v>
      </c>
      <c r="G10" s="5" t="s">
        <v>5134</v>
      </c>
      <c r="H10" s="5" t="s">
        <v>4997</v>
      </c>
      <c r="I10" s="8"/>
      <c r="J10" s="5" t="s">
        <v>4527</v>
      </c>
      <c r="K10" s="8"/>
      <c r="L10" s="5" t="s">
        <v>495</v>
      </c>
      <c r="M10" s="8"/>
    </row>
    <row r="11" spans="1:13" ht="11" customHeight="1" x14ac:dyDescent="0.35">
      <c r="A11" s="37" t="s">
        <v>4961</v>
      </c>
      <c r="B11" s="36"/>
      <c r="C11" s="4" t="s">
        <v>794</v>
      </c>
      <c r="D11" s="6"/>
      <c r="E11" s="5" t="s">
        <v>5118</v>
      </c>
      <c r="F11" s="5" t="s">
        <v>4496</v>
      </c>
      <c r="G11" s="8"/>
      <c r="H11" s="8"/>
      <c r="I11" s="8"/>
      <c r="J11" s="5" t="s">
        <v>4527</v>
      </c>
      <c r="K11" s="8"/>
      <c r="L11" s="5" t="s">
        <v>495</v>
      </c>
      <c r="M11" s="8"/>
    </row>
    <row r="12" spans="1:13" ht="11" customHeight="1" x14ac:dyDescent="0.35">
      <c r="A12" s="37" t="s">
        <v>4965</v>
      </c>
      <c r="B12" s="36"/>
      <c r="C12" s="4" t="s">
        <v>544</v>
      </c>
      <c r="D12" s="6"/>
      <c r="E12" s="5" t="s">
        <v>5130</v>
      </c>
      <c r="F12" s="5" t="s">
        <v>4496</v>
      </c>
      <c r="G12" s="8"/>
      <c r="H12" s="5" t="s">
        <v>4989</v>
      </c>
      <c r="I12" s="8"/>
      <c r="J12" s="5" t="s">
        <v>4527</v>
      </c>
      <c r="K12" s="8"/>
      <c r="L12" s="5" t="s">
        <v>495</v>
      </c>
      <c r="M12" s="8"/>
    </row>
    <row r="13" spans="1:13" ht="11" customHeight="1" x14ac:dyDescent="0.35">
      <c r="A13" s="37" t="s">
        <v>5042</v>
      </c>
      <c r="B13" s="36"/>
      <c r="C13" s="4" t="s">
        <v>550</v>
      </c>
      <c r="D13" s="6"/>
      <c r="E13" s="5" t="s">
        <v>5130</v>
      </c>
      <c r="F13" s="5" t="s">
        <v>4496</v>
      </c>
      <c r="G13" s="8"/>
      <c r="H13" s="5" t="s">
        <v>4990</v>
      </c>
      <c r="I13" s="8"/>
      <c r="J13" s="5" t="s">
        <v>4527</v>
      </c>
      <c r="K13" s="8"/>
      <c r="L13" s="5" t="s">
        <v>495</v>
      </c>
      <c r="M13" s="8"/>
    </row>
    <row r="14" spans="1:13" ht="11" customHeight="1" x14ac:dyDescent="0.35">
      <c r="A14" s="38" t="s">
        <v>4967</v>
      </c>
      <c r="B14" s="10"/>
      <c r="C14" s="4" t="s">
        <v>552</v>
      </c>
      <c r="D14" s="6"/>
      <c r="E14" s="5" t="s">
        <v>5130</v>
      </c>
      <c r="F14" s="5" t="s">
        <v>4496</v>
      </c>
      <c r="G14" s="8"/>
      <c r="H14" s="5" t="s">
        <v>4991</v>
      </c>
      <c r="I14" s="8"/>
      <c r="J14" s="5" t="s">
        <v>4527</v>
      </c>
      <c r="K14" s="8"/>
      <c r="L14" s="5" t="s">
        <v>495</v>
      </c>
      <c r="M14" s="8"/>
    </row>
    <row r="15" spans="1:13" ht="11" customHeight="1" x14ac:dyDescent="0.35">
      <c r="A15" s="36"/>
      <c r="B15" s="7" t="s">
        <v>4968</v>
      </c>
      <c r="C15" s="4" t="s">
        <v>4969</v>
      </c>
      <c r="D15" s="6"/>
      <c r="E15" s="5" t="s">
        <v>5130</v>
      </c>
      <c r="F15" s="5" t="s">
        <v>4496</v>
      </c>
      <c r="G15" s="8"/>
      <c r="H15" s="5" t="s">
        <v>4992</v>
      </c>
      <c r="I15" s="8"/>
      <c r="J15" s="5" t="s">
        <v>4527</v>
      </c>
      <c r="K15" s="8"/>
      <c r="L15" s="5" t="s">
        <v>495</v>
      </c>
      <c r="M15" s="8"/>
    </row>
    <row r="16" spans="1:13" ht="11" customHeight="1" x14ac:dyDescent="0.35">
      <c r="A16" s="36"/>
      <c r="B16" s="7" t="s">
        <v>4970</v>
      </c>
      <c r="C16" s="4" t="s">
        <v>4971</v>
      </c>
      <c r="D16" s="6"/>
      <c r="E16" s="5" t="s">
        <v>5130</v>
      </c>
      <c r="F16" s="5" t="s">
        <v>4496</v>
      </c>
      <c r="G16" s="8"/>
      <c r="H16" s="5" t="s">
        <v>4993</v>
      </c>
      <c r="I16" s="8"/>
      <c r="J16" s="5" t="s">
        <v>4527</v>
      </c>
      <c r="K16" s="8"/>
      <c r="L16" s="5" t="s">
        <v>495</v>
      </c>
      <c r="M16" s="8"/>
    </row>
    <row r="17" spans="1:13" ht="11" customHeight="1" x14ac:dyDescent="0.35">
      <c r="A17" s="36"/>
      <c r="B17" s="7" t="s">
        <v>4972</v>
      </c>
      <c r="C17" s="4" t="s">
        <v>4973</v>
      </c>
      <c r="D17" s="6"/>
      <c r="E17" s="5" t="s">
        <v>5130</v>
      </c>
      <c r="F17" s="5" t="s">
        <v>4496</v>
      </c>
      <c r="G17" s="8"/>
      <c r="H17" s="5" t="s">
        <v>4994</v>
      </c>
      <c r="I17" s="8"/>
      <c r="J17" s="5" t="s">
        <v>4527</v>
      </c>
      <c r="K17" s="8"/>
      <c r="L17" s="5" t="s">
        <v>495</v>
      </c>
      <c r="M17" s="8"/>
    </row>
    <row r="18" spans="1:13" ht="11" customHeight="1" x14ac:dyDescent="0.35">
      <c r="A18" s="36"/>
      <c r="B18" s="7" t="s">
        <v>4974</v>
      </c>
      <c r="C18" s="4" t="s">
        <v>4975</v>
      </c>
      <c r="D18" s="6"/>
      <c r="E18" s="5" t="s">
        <v>5130</v>
      </c>
      <c r="F18" s="5" t="s">
        <v>4496</v>
      </c>
      <c r="G18" s="8"/>
      <c r="H18" s="5" t="s">
        <v>4995</v>
      </c>
      <c r="I18" s="8"/>
      <c r="J18" s="5" t="s">
        <v>4527</v>
      </c>
      <c r="K18" s="8"/>
      <c r="L18" s="5" t="s">
        <v>495</v>
      </c>
      <c r="M18" s="8"/>
    </row>
    <row r="19" spans="1:13" ht="11" customHeight="1" x14ac:dyDescent="0.35">
      <c r="A19" s="37" t="s">
        <v>5043</v>
      </c>
      <c r="B19" s="36"/>
      <c r="C19" s="4" t="s">
        <v>554</v>
      </c>
      <c r="D19" s="6"/>
      <c r="E19" s="5" t="s">
        <v>5130</v>
      </c>
      <c r="F19" s="5" t="s">
        <v>4496</v>
      </c>
      <c r="G19" s="8"/>
      <c r="H19" s="5" t="s">
        <v>4997</v>
      </c>
      <c r="I19" s="8"/>
      <c r="J19" s="8"/>
      <c r="K19" s="8"/>
      <c r="L19" s="5" t="s">
        <v>495</v>
      </c>
      <c r="M19" s="8"/>
    </row>
    <row r="20" spans="1:13" ht="11" customHeight="1" x14ac:dyDescent="0.35">
      <c r="A20" s="37" t="s">
        <v>4977</v>
      </c>
      <c r="B20" s="7" t="s">
        <v>5128</v>
      </c>
      <c r="C20" s="4" t="s">
        <v>570</v>
      </c>
      <c r="D20" s="6"/>
      <c r="E20" s="5" t="s">
        <v>5130</v>
      </c>
      <c r="F20" s="5" t="s">
        <v>4496</v>
      </c>
      <c r="G20" s="8"/>
      <c r="H20" s="5" t="s">
        <v>4987</v>
      </c>
      <c r="I20" s="8"/>
      <c r="J20" s="5" t="s">
        <v>4527</v>
      </c>
      <c r="K20" s="8"/>
      <c r="L20" s="5" t="s">
        <v>495</v>
      </c>
      <c r="M20" s="8"/>
    </row>
    <row r="21" spans="1:13" ht="11" customHeight="1" x14ac:dyDescent="0.35">
      <c r="A21" s="36"/>
      <c r="B21" s="7" t="s">
        <v>5129</v>
      </c>
      <c r="C21" s="4" t="s">
        <v>572</v>
      </c>
      <c r="D21" s="6"/>
      <c r="E21" s="5" t="s">
        <v>5130</v>
      </c>
      <c r="F21" s="5" t="s">
        <v>4496</v>
      </c>
      <c r="G21" s="8"/>
      <c r="H21" s="5" t="s">
        <v>4988</v>
      </c>
      <c r="I21" s="8"/>
      <c r="J21" s="5" t="s">
        <v>4527</v>
      </c>
      <c r="K21" s="8"/>
      <c r="L21" s="5" t="s">
        <v>495</v>
      </c>
      <c r="M21" s="8"/>
    </row>
    <row r="22" spans="1:13" ht="11" customHeight="1" x14ac:dyDescent="0.35">
      <c r="A22" s="36"/>
      <c r="B22" s="7" t="s">
        <v>4978</v>
      </c>
      <c r="C22" s="4" t="s">
        <v>584</v>
      </c>
      <c r="D22" s="6"/>
      <c r="E22" s="5" t="s">
        <v>5135</v>
      </c>
      <c r="F22" s="5" t="s">
        <v>4496</v>
      </c>
      <c r="G22" s="8"/>
      <c r="H22" s="5" t="s">
        <v>4997</v>
      </c>
      <c r="I22" s="5" t="s">
        <v>5001</v>
      </c>
      <c r="J22" s="5" t="s">
        <v>4527</v>
      </c>
      <c r="K22" s="8"/>
      <c r="L22" s="5" t="s">
        <v>495</v>
      </c>
      <c r="M22" s="8"/>
    </row>
    <row r="23" spans="1:13" ht="11" customHeight="1" x14ac:dyDescent="0.35">
      <c r="A23" s="36"/>
      <c r="B23" s="7" t="s">
        <v>9606</v>
      </c>
      <c r="C23" s="4" t="s">
        <v>586</v>
      </c>
      <c r="D23" s="6"/>
      <c r="E23" s="5" t="s">
        <v>5136</v>
      </c>
      <c r="F23" s="5" t="s">
        <v>4496</v>
      </c>
      <c r="G23" s="8"/>
      <c r="H23" s="5" t="s">
        <v>4997</v>
      </c>
      <c r="I23" s="8"/>
      <c r="J23" s="5" t="s">
        <v>4527</v>
      </c>
      <c r="K23" s="8"/>
      <c r="L23" s="5" t="s">
        <v>495</v>
      </c>
      <c r="M23" s="8"/>
    </row>
    <row r="24" spans="1:13" ht="11" customHeight="1" x14ac:dyDescent="0.35">
      <c r="A24" s="36"/>
      <c r="B24" s="7" t="s">
        <v>4981</v>
      </c>
      <c r="C24" s="4" t="s">
        <v>588</v>
      </c>
      <c r="D24" s="6"/>
      <c r="E24" s="5" t="s">
        <v>5131</v>
      </c>
      <c r="F24" s="5" t="s">
        <v>4496</v>
      </c>
      <c r="G24" s="8"/>
      <c r="H24" s="5" t="s">
        <v>4997</v>
      </c>
      <c r="I24" s="8"/>
      <c r="J24" s="5" t="s">
        <v>4527</v>
      </c>
      <c r="K24" s="8"/>
      <c r="L24" s="5" t="s">
        <v>495</v>
      </c>
      <c r="M24" s="8"/>
    </row>
    <row r="25" spans="1:13" ht="11" customHeight="1" x14ac:dyDescent="0.35">
      <c r="A25" s="36"/>
      <c r="B25" s="7" t="s">
        <v>4982</v>
      </c>
      <c r="C25" s="4" t="s">
        <v>590</v>
      </c>
      <c r="D25" s="6"/>
      <c r="E25" s="5" t="s">
        <v>4985</v>
      </c>
      <c r="F25" s="8"/>
      <c r="G25" s="8"/>
      <c r="H25" s="8"/>
      <c r="I25" s="8"/>
      <c r="J25" s="8"/>
      <c r="K25" s="8"/>
      <c r="L25" s="8"/>
      <c r="M25" s="8"/>
    </row>
    <row r="26" spans="1:13" ht="11" customHeight="1" x14ac:dyDescent="0.35">
      <c r="A26" s="36"/>
      <c r="B26" s="7" t="s">
        <v>4983</v>
      </c>
      <c r="C26" s="4" t="s">
        <v>592</v>
      </c>
      <c r="D26" s="6"/>
      <c r="E26" s="5" t="s">
        <v>5132</v>
      </c>
      <c r="F26" s="5" t="s">
        <v>4496</v>
      </c>
      <c r="G26" s="8"/>
      <c r="H26" s="8"/>
      <c r="I26" s="8"/>
      <c r="J26" s="5" t="s">
        <v>4527</v>
      </c>
      <c r="K26" s="8"/>
      <c r="L26" s="5" t="s">
        <v>495</v>
      </c>
      <c r="M26" s="5" t="s">
        <v>1542</v>
      </c>
    </row>
    <row r="27" spans="1:13" ht="11" customHeight="1" x14ac:dyDescent="0.35">
      <c r="A27" s="36"/>
      <c r="B27" s="7" t="s">
        <v>5044</v>
      </c>
      <c r="C27" s="4" t="s">
        <v>594</v>
      </c>
      <c r="D27" s="6"/>
      <c r="E27" s="5" t="s">
        <v>5132</v>
      </c>
      <c r="F27" s="8"/>
      <c r="G27" s="8"/>
      <c r="H27" s="8"/>
      <c r="I27" s="8"/>
      <c r="J27" s="5" t="s">
        <v>4527</v>
      </c>
      <c r="K27" s="5" t="s">
        <v>4538</v>
      </c>
      <c r="L27" s="5" t="s">
        <v>495</v>
      </c>
      <c r="M27" s="8"/>
    </row>
    <row r="28" spans="1:13" ht="11" customHeight="1" x14ac:dyDescent="0.35">
      <c r="A28" s="37" t="s">
        <v>5045</v>
      </c>
      <c r="B28" s="7" t="s">
        <v>5046</v>
      </c>
      <c r="C28" s="4" t="s">
        <v>596</v>
      </c>
      <c r="D28" s="6"/>
      <c r="E28" s="5" t="s">
        <v>5150</v>
      </c>
      <c r="F28" s="5" t="s">
        <v>4496</v>
      </c>
      <c r="G28" s="8"/>
      <c r="H28" s="5" t="s">
        <v>4997</v>
      </c>
      <c r="I28" s="8"/>
      <c r="J28" s="5" t="s">
        <v>4529</v>
      </c>
      <c r="K28" s="8"/>
      <c r="L28" s="5" t="s">
        <v>1672</v>
      </c>
      <c r="M28" s="8"/>
    </row>
    <row r="29" spans="1:13" ht="11" customHeight="1" x14ac:dyDescent="0.35">
      <c r="A29" s="36"/>
      <c r="B29" s="7" t="s">
        <v>5047</v>
      </c>
      <c r="C29" s="4" t="s">
        <v>598</v>
      </c>
      <c r="D29" s="6"/>
      <c r="E29" s="5" t="s">
        <v>5150</v>
      </c>
      <c r="F29" s="5" t="s">
        <v>4496</v>
      </c>
      <c r="G29" s="8"/>
      <c r="H29" s="5" t="s">
        <v>4997</v>
      </c>
      <c r="I29" s="8"/>
      <c r="J29" s="5" t="s">
        <v>4533</v>
      </c>
      <c r="K29" s="8"/>
      <c r="L29" s="5" t="s">
        <v>1672</v>
      </c>
      <c r="M29" s="8"/>
    </row>
    <row r="30" spans="1:13" ht="11" customHeight="1" x14ac:dyDescent="0.35">
      <c r="A30" s="36"/>
      <c r="B30" s="7" t="s">
        <v>5048</v>
      </c>
      <c r="C30" s="4" t="s">
        <v>600</v>
      </c>
      <c r="D30" s="6"/>
      <c r="E30" s="5" t="s">
        <v>5150</v>
      </c>
      <c r="F30" s="5" t="s">
        <v>4496</v>
      </c>
      <c r="G30" s="8"/>
      <c r="H30" s="5" t="s">
        <v>4997</v>
      </c>
      <c r="I30" s="8"/>
      <c r="J30" s="5" t="s">
        <v>4534</v>
      </c>
      <c r="K30" s="8"/>
      <c r="L30" s="5" t="s">
        <v>1672</v>
      </c>
      <c r="M30" s="8"/>
    </row>
    <row r="31" spans="1:13" ht="11" customHeight="1" x14ac:dyDescent="0.35">
      <c r="A31" s="36"/>
      <c r="B31" s="7" t="s">
        <v>5049</v>
      </c>
      <c r="C31" s="4" t="s">
        <v>602</v>
      </c>
      <c r="D31" s="6"/>
      <c r="E31" s="5" t="s">
        <v>5150</v>
      </c>
      <c r="F31" s="5" t="s">
        <v>4496</v>
      </c>
      <c r="G31" s="8"/>
      <c r="H31" s="5" t="s">
        <v>4997</v>
      </c>
      <c r="I31" s="8"/>
      <c r="J31" s="5" t="s">
        <v>4535</v>
      </c>
      <c r="K31" s="8"/>
      <c r="L31" s="5" t="s">
        <v>1672</v>
      </c>
      <c r="M31" s="8"/>
    </row>
    <row r="32" spans="1:13" ht="11" customHeight="1" x14ac:dyDescent="0.35">
      <c r="A32" s="36"/>
      <c r="B32" s="7" t="s">
        <v>5076</v>
      </c>
      <c r="C32" s="4" t="s">
        <v>604</v>
      </c>
      <c r="D32" s="6"/>
      <c r="E32" s="5" t="s">
        <v>5151</v>
      </c>
      <c r="F32" s="5" t="s">
        <v>4496</v>
      </c>
      <c r="G32" s="8"/>
      <c r="H32" s="5" t="s">
        <v>4997</v>
      </c>
      <c r="I32" s="8"/>
      <c r="J32" s="5" t="s">
        <v>4529</v>
      </c>
      <c r="K32" s="8"/>
      <c r="L32" s="5" t="s">
        <v>1672</v>
      </c>
      <c r="M32" s="8"/>
    </row>
    <row r="33" spans="1:13" ht="11" customHeight="1" x14ac:dyDescent="0.35">
      <c r="A33" s="36"/>
      <c r="B33" s="7" t="s">
        <v>5051</v>
      </c>
      <c r="C33" s="4" t="s">
        <v>606</v>
      </c>
      <c r="D33" s="6"/>
      <c r="E33" s="5" t="s">
        <v>5130</v>
      </c>
      <c r="F33" s="5" t="s">
        <v>4496</v>
      </c>
      <c r="G33" s="8"/>
      <c r="H33" s="5" t="s">
        <v>4997</v>
      </c>
      <c r="I33" s="8"/>
      <c r="J33" s="5" t="s">
        <v>5059</v>
      </c>
      <c r="K33" s="8"/>
      <c r="L33" s="5" t="s">
        <v>1672</v>
      </c>
      <c r="M33" s="8"/>
    </row>
    <row r="34" spans="1:13" ht="11" customHeight="1" x14ac:dyDescent="0.35">
      <c r="A34" s="36"/>
      <c r="B34" s="7" t="s">
        <v>5052</v>
      </c>
      <c r="C34" s="4" t="s">
        <v>5053</v>
      </c>
      <c r="D34" s="6"/>
      <c r="E34" s="5" t="s">
        <v>5149</v>
      </c>
      <c r="F34" s="5" t="s">
        <v>4496</v>
      </c>
      <c r="G34" s="8"/>
      <c r="H34" s="5" t="s">
        <v>4997</v>
      </c>
      <c r="I34" s="8"/>
      <c r="J34" s="8"/>
      <c r="K34" s="8"/>
      <c r="L34" s="5" t="s">
        <v>1672</v>
      </c>
      <c r="M34" s="8"/>
    </row>
    <row r="35" spans="1:13" ht="11" customHeight="1" x14ac:dyDescent="0.35">
      <c r="A35" s="37" t="s">
        <v>5054</v>
      </c>
      <c r="B35" s="7" t="s">
        <v>4485</v>
      </c>
      <c r="C35" s="4" t="s">
        <v>608</v>
      </c>
      <c r="D35" s="6"/>
      <c r="E35" s="5" t="s">
        <v>5148</v>
      </c>
      <c r="F35" s="5" t="s">
        <v>4536</v>
      </c>
      <c r="G35" s="8"/>
      <c r="H35" s="5" t="s">
        <v>4997</v>
      </c>
      <c r="I35" s="8"/>
      <c r="J35" s="5" t="s">
        <v>4527</v>
      </c>
      <c r="K35" s="8"/>
      <c r="L35" s="5" t="s">
        <v>495</v>
      </c>
      <c r="M35" s="8"/>
    </row>
    <row r="36" spans="1:13" ht="11" customHeight="1" x14ac:dyDescent="0.35">
      <c r="A36" s="36"/>
      <c r="B36" s="7" t="s">
        <v>9607</v>
      </c>
      <c r="C36" s="9" t="s">
        <v>628</v>
      </c>
      <c r="D36" s="6"/>
      <c r="E36" s="5" t="s">
        <v>5148</v>
      </c>
      <c r="F36" s="8"/>
      <c r="G36" s="8"/>
      <c r="H36" s="8"/>
      <c r="I36" s="8"/>
      <c r="J36" s="8"/>
      <c r="K36" s="8"/>
      <c r="L36" s="5" t="s">
        <v>495</v>
      </c>
      <c r="M36" s="8"/>
    </row>
  </sheetData>
  <mergeCells count="22">
    <mergeCell ref="A28:A34"/>
    <mergeCell ref="A9:B9"/>
    <mergeCell ref="E7:E8"/>
    <mergeCell ref="A35:A36"/>
    <mergeCell ref="G7:G8"/>
    <mergeCell ref="A14:A18"/>
    <mergeCell ref="F7:F8"/>
    <mergeCell ref="A19:B19"/>
    <mergeCell ref="M7:M8"/>
    <mergeCell ref="L7:L8"/>
    <mergeCell ref="A10:B10"/>
    <mergeCell ref="A20:A27"/>
    <mergeCell ref="A11:B11"/>
    <mergeCell ref="I7:I8"/>
    <mergeCell ref="H7:H8"/>
    <mergeCell ref="C1:C2"/>
    <mergeCell ref="A13:B13"/>
    <mergeCell ref="K7:K8"/>
    <mergeCell ref="A12:B12"/>
    <mergeCell ref="J7:J8"/>
    <mergeCell ref="E1:E2"/>
    <mergeCell ref="D1:D2"/>
  </mergeCells>
  <dataValidations count="1">
    <dataValidation type="custom" allowBlank="1" showErrorMessage="1" errorTitle="Error" error="Data is of incorrect type!" sqref="D9:D24 D26:D36" xr:uid="{00000000-0002-0000-EF01-000002000000}">
      <formula1>ISNUMBER(D9)</formula1>
    </dataValidation>
  </dataValidations>
  <hyperlinks>
    <hyperlink ref="A1" location="'Table of Contents'!A1" display="SR.25.05.04.02 - Calculation of Solvency Capital Requirement" xr:uid="{00000000-0004-0000-E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EF01-000000000000}">
          <x14:formula1>
            <xm:f>Enumerations!$A$1608:$A$1608</xm:f>
          </x14:formula1>
          <xm:sqref>B3</xm:sqref>
        </x14:dataValidation>
        <x14:dataValidation type="list" allowBlank="1" showErrorMessage="1" errorTitle="Error" error="Data is of incorrect type!" xr:uid="{00000000-0002-0000-EF01-000001000000}">
          <x14:formula1>
            <xm:f>Enumerations!$A$1609:$B$1609</xm:f>
          </x14:formula1>
          <xm:sqref>B4</xm:sqref>
        </x14:dataValidation>
        <x14:dataValidation type="list" allowBlank="1" showErrorMessage="1" errorTitle="Error" error="Data is of incorrect type!" xr:uid="{00000000-0002-0000-EF01-000016000000}">
          <x14:formula1>
            <xm:f>Enumerations!$A$1610:$D$1610</xm:f>
          </x14:formula1>
          <xm:sqref>D25</xm:sqref>
        </x14:dataValidation>
      </x14:dataValidations>
    </ext>
  </extLst>
</worksheet>
</file>

<file path=xl/worksheets/sheet49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001-000000000000}">
  <sheetPr codeName="Sheet497">
    <pageSetUpPr autoPageBreaks="0"/>
  </sheetPr>
  <dimension ref="A1:M54"/>
  <sheetViews>
    <sheetView showGridLines="0" zoomScale="80" zoomScaleNormal="80" workbookViewId="0">
      <pane xSplit="4" ySplit="10" topLeftCell="E11" activePane="bottomRight" state="frozen"/>
      <selection pane="topRight" activeCell="E1" sqref="E1"/>
      <selection pane="bottomLeft" activeCell="A11" sqref="A11"/>
      <selection pane="bottomRight"/>
    </sheetView>
  </sheetViews>
  <sheetFormatPr defaultRowHeight="14.5" x14ac:dyDescent="0.35"/>
  <cols>
    <col min="1" max="13" width="15" customWidth="1"/>
  </cols>
  <sheetData>
    <row r="1" spans="1:13" ht="11" customHeight="1" x14ac:dyDescent="0.35">
      <c r="A1" s="1" t="s">
        <v>9608</v>
      </c>
      <c r="C1" s="33" t="s">
        <v>20</v>
      </c>
      <c r="D1" s="33" t="s">
        <v>4958</v>
      </c>
      <c r="E1" s="33" t="s">
        <v>9503</v>
      </c>
      <c r="F1" s="33" t="s">
        <v>4984</v>
      </c>
    </row>
    <row r="2" spans="1:13" x14ac:dyDescent="0.35">
      <c r="C2" s="34"/>
      <c r="D2" s="34"/>
      <c r="E2" s="34"/>
      <c r="F2" s="34"/>
    </row>
    <row r="3" spans="1:13" ht="10" customHeight="1" x14ac:dyDescent="0.35">
      <c r="A3" s="3" t="s">
        <v>2</v>
      </c>
      <c r="B3" s="2"/>
      <c r="C3" s="8"/>
      <c r="D3" s="8"/>
      <c r="E3" s="8"/>
      <c r="F3" s="8"/>
    </row>
    <row r="4" spans="1:13" ht="11" customHeight="1" x14ac:dyDescent="0.35">
      <c r="A4" s="3" t="s">
        <v>4929</v>
      </c>
      <c r="B4" s="2"/>
      <c r="C4" s="8"/>
      <c r="D4" s="5" t="s">
        <v>4959</v>
      </c>
      <c r="E4" s="8"/>
      <c r="F4" s="8"/>
    </row>
    <row r="5" spans="1:13" ht="11" customHeight="1" x14ac:dyDescent="0.35">
      <c r="A5" s="3" t="s">
        <v>9506</v>
      </c>
      <c r="B5" s="2"/>
      <c r="C5" s="8"/>
      <c r="D5" s="8"/>
      <c r="E5" s="8"/>
      <c r="F5" s="5" t="s">
        <v>9504</v>
      </c>
    </row>
    <row r="6" spans="1:13" ht="11" customHeight="1" x14ac:dyDescent="0.35">
      <c r="A6" s="3" t="s">
        <v>9593</v>
      </c>
      <c r="B6" s="2"/>
      <c r="C6" s="8"/>
      <c r="D6" s="8"/>
      <c r="E6" s="5" t="s">
        <v>9503</v>
      </c>
      <c r="F6" s="8"/>
    </row>
    <row r="8" spans="1:13" ht="11" customHeight="1" x14ac:dyDescent="0.35">
      <c r="E8" s="35" t="s">
        <v>5161</v>
      </c>
      <c r="F8" s="36"/>
      <c r="G8" s="35" t="s">
        <v>5162</v>
      </c>
      <c r="H8" s="36"/>
      <c r="I8" s="36"/>
    </row>
    <row r="9" spans="1:13" ht="11" customHeight="1" x14ac:dyDescent="0.35">
      <c r="E9" s="3" t="s">
        <v>1382</v>
      </c>
      <c r="F9" s="3" t="s">
        <v>1429</v>
      </c>
      <c r="G9" s="3" t="s">
        <v>1382</v>
      </c>
      <c r="H9" s="3" t="s">
        <v>5163</v>
      </c>
      <c r="I9" s="3" t="s">
        <v>5164</v>
      </c>
      <c r="J9" s="33" t="s">
        <v>14</v>
      </c>
      <c r="K9" s="33" t="s">
        <v>4941</v>
      </c>
      <c r="L9" s="33" t="s">
        <v>4920</v>
      </c>
      <c r="M9" s="33" t="s">
        <v>4942</v>
      </c>
    </row>
    <row r="10" spans="1:13" ht="11" customHeight="1" x14ac:dyDescent="0.35">
      <c r="E10" s="4" t="s">
        <v>1332</v>
      </c>
      <c r="F10" s="4" t="s">
        <v>1339</v>
      </c>
      <c r="G10" s="4" t="s">
        <v>1554</v>
      </c>
      <c r="H10" s="4" t="s">
        <v>1348</v>
      </c>
      <c r="I10" s="4" t="s">
        <v>1278</v>
      </c>
      <c r="J10" s="34"/>
      <c r="K10" s="34"/>
      <c r="L10" s="34"/>
      <c r="M10" s="34"/>
    </row>
    <row r="11" spans="1:13" ht="11" customHeight="1" x14ac:dyDescent="0.35">
      <c r="A11" s="37" t="s">
        <v>5165</v>
      </c>
      <c r="B11" s="37" t="s">
        <v>5166</v>
      </c>
      <c r="C11" s="36"/>
      <c r="D11" s="4" t="s">
        <v>536</v>
      </c>
      <c r="E11" s="6"/>
      <c r="F11" s="6"/>
      <c r="G11" s="6"/>
      <c r="H11" s="6"/>
      <c r="I11" s="6"/>
      <c r="J11" s="5" t="s">
        <v>5232</v>
      </c>
      <c r="K11" s="8"/>
      <c r="L11" s="8"/>
      <c r="M11" s="5" t="s">
        <v>5233</v>
      </c>
    </row>
    <row r="12" spans="1:13" ht="11" customHeight="1" x14ac:dyDescent="0.35">
      <c r="A12" s="36"/>
      <c r="B12" s="37" t="s">
        <v>5167</v>
      </c>
      <c r="C12" s="36"/>
      <c r="D12" s="4" t="s">
        <v>794</v>
      </c>
      <c r="E12" s="6"/>
      <c r="F12" s="6"/>
      <c r="G12" s="6"/>
      <c r="H12" s="6"/>
      <c r="I12" s="6"/>
      <c r="J12" s="5" t="s">
        <v>5232</v>
      </c>
      <c r="K12" s="8"/>
      <c r="L12" s="8"/>
      <c r="M12" s="5" t="s">
        <v>5234</v>
      </c>
    </row>
    <row r="13" spans="1:13" ht="11" customHeight="1" x14ac:dyDescent="0.35">
      <c r="A13" s="37" t="s">
        <v>5168</v>
      </c>
      <c r="B13" s="38" t="s">
        <v>5169</v>
      </c>
      <c r="C13" s="10"/>
      <c r="D13" s="4" t="s">
        <v>552</v>
      </c>
      <c r="E13" s="6"/>
      <c r="F13" s="6"/>
      <c r="G13" s="6"/>
      <c r="H13" s="6"/>
      <c r="I13" s="6"/>
      <c r="J13" s="5" t="s">
        <v>5239</v>
      </c>
      <c r="K13" s="8"/>
      <c r="L13" s="5" t="s">
        <v>4921</v>
      </c>
      <c r="M13" s="5" t="s">
        <v>5240</v>
      </c>
    </row>
    <row r="14" spans="1:13" ht="11" customHeight="1" x14ac:dyDescent="0.35">
      <c r="A14" s="36"/>
      <c r="B14" s="36"/>
      <c r="C14" s="7" t="s">
        <v>5170</v>
      </c>
      <c r="D14" s="4" t="s">
        <v>5171</v>
      </c>
      <c r="E14" s="6"/>
      <c r="F14" s="12"/>
      <c r="G14" s="6"/>
      <c r="H14" s="12"/>
      <c r="I14" s="12"/>
      <c r="J14" s="5" t="s">
        <v>5241</v>
      </c>
      <c r="K14" s="8"/>
      <c r="L14" s="5" t="s">
        <v>4921</v>
      </c>
      <c r="M14" s="5" t="s">
        <v>5242</v>
      </c>
    </row>
    <row r="15" spans="1:13" ht="11" customHeight="1" x14ac:dyDescent="0.35">
      <c r="A15" s="36"/>
      <c r="B15" s="36"/>
      <c r="C15" s="7" t="s">
        <v>5172</v>
      </c>
      <c r="D15" s="4" t="s">
        <v>556</v>
      </c>
      <c r="E15" s="6"/>
      <c r="F15" s="12"/>
      <c r="G15" s="6"/>
      <c r="H15" s="12"/>
      <c r="I15" s="12"/>
      <c r="J15" s="5" t="s">
        <v>5243</v>
      </c>
      <c r="K15" s="8"/>
      <c r="L15" s="5" t="s">
        <v>4921</v>
      </c>
      <c r="M15" s="5" t="s">
        <v>5242</v>
      </c>
    </row>
    <row r="16" spans="1:13" ht="11" customHeight="1" x14ac:dyDescent="0.35">
      <c r="A16" s="36"/>
      <c r="B16" s="36"/>
      <c r="C16" s="7" t="s">
        <v>5173</v>
      </c>
      <c r="D16" s="4" t="s">
        <v>5174</v>
      </c>
      <c r="E16" s="6"/>
      <c r="F16" s="12"/>
      <c r="G16" s="6"/>
      <c r="H16" s="12"/>
      <c r="I16" s="12"/>
      <c r="J16" s="5" t="s">
        <v>5244</v>
      </c>
      <c r="K16" s="8"/>
      <c r="L16" s="5" t="s">
        <v>4921</v>
      </c>
      <c r="M16" s="5" t="s">
        <v>5242</v>
      </c>
    </row>
    <row r="17" spans="1:13" ht="11" customHeight="1" x14ac:dyDescent="0.35">
      <c r="A17" s="36"/>
      <c r="B17" s="36"/>
      <c r="C17" s="7" t="s">
        <v>5175</v>
      </c>
      <c r="D17" s="4" t="s">
        <v>558</v>
      </c>
      <c r="E17" s="6"/>
      <c r="F17" s="12"/>
      <c r="G17" s="6"/>
      <c r="H17" s="12"/>
      <c r="I17" s="12"/>
      <c r="J17" s="5" t="s">
        <v>5245</v>
      </c>
      <c r="K17" s="8"/>
      <c r="L17" s="5" t="s">
        <v>4921</v>
      </c>
      <c r="M17" s="5" t="s">
        <v>5001</v>
      </c>
    </row>
    <row r="18" spans="1:13" ht="11" customHeight="1" x14ac:dyDescent="0.35">
      <c r="A18" s="36"/>
      <c r="B18" s="38" t="s">
        <v>5176</v>
      </c>
      <c r="C18" s="10"/>
      <c r="D18" s="4" t="s">
        <v>560</v>
      </c>
      <c r="E18" s="6"/>
      <c r="F18" s="6"/>
      <c r="G18" s="6"/>
      <c r="H18" s="6"/>
      <c r="I18" s="6"/>
      <c r="J18" s="5" t="s">
        <v>5239</v>
      </c>
      <c r="K18" s="8"/>
      <c r="L18" s="5" t="s">
        <v>4922</v>
      </c>
      <c r="M18" s="5" t="s">
        <v>5240</v>
      </c>
    </row>
    <row r="19" spans="1:13" ht="11" customHeight="1" x14ac:dyDescent="0.35">
      <c r="A19" s="36"/>
      <c r="B19" s="36"/>
      <c r="C19" s="7" t="s">
        <v>5177</v>
      </c>
      <c r="D19" s="4" t="s">
        <v>5178</v>
      </c>
      <c r="E19" s="6"/>
      <c r="F19" s="12"/>
      <c r="G19" s="6"/>
      <c r="H19" s="12"/>
      <c r="I19" s="12"/>
      <c r="J19" s="5" t="s">
        <v>5241</v>
      </c>
      <c r="K19" s="8"/>
      <c r="L19" s="5" t="s">
        <v>4922</v>
      </c>
      <c r="M19" s="5" t="s">
        <v>5242</v>
      </c>
    </row>
    <row r="20" spans="1:13" ht="11" customHeight="1" x14ac:dyDescent="0.35">
      <c r="A20" s="36"/>
      <c r="B20" s="36"/>
      <c r="C20" s="7" t="s">
        <v>5179</v>
      </c>
      <c r="D20" s="4" t="s">
        <v>988</v>
      </c>
      <c r="E20" s="6"/>
      <c r="F20" s="12"/>
      <c r="G20" s="6"/>
      <c r="H20" s="12"/>
      <c r="I20" s="12"/>
      <c r="J20" s="5" t="s">
        <v>5243</v>
      </c>
      <c r="K20" s="8"/>
      <c r="L20" s="5" t="s">
        <v>4922</v>
      </c>
      <c r="M20" s="5" t="s">
        <v>5242</v>
      </c>
    </row>
    <row r="21" spans="1:13" ht="11" customHeight="1" x14ac:dyDescent="0.35">
      <c r="A21" s="36"/>
      <c r="B21" s="36"/>
      <c r="C21" s="7" t="s">
        <v>5180</v>
      </c>
      <c r="D21" s="4" t="s">
        <v>5181</v>
      </c>
      <c r="E21" s="6"/>
      <c r="F21" s="12"/>
      <c r="G21" s="6"/>
      <c r="H21" s="12"/>
      <c r="I21" s="12"/>
      <c r="J21" s="5" t="s">
        <v>5244</v>
      </c>
      <c r="K21" s="8"/>
      <c r="L21" s="5" t="s">
        <v>4922</v>
      </c>
      <c r="M21" s="5" t="s">
        <v>5242</v>
      </c>
    </row>
    <row r="22" spans="1:13" ht="11" customHeight="1" x14ac:dyDescent="0.35">
      <c r="A22" s="36"/>
      <c r="B22" s="36"/>
      <c r="C22" s="7" t="s">
        <v>5182</v>
      </c>
      <c r="D22" s="4" t="s">
        <v>566</v>
      </c>
      <c r="E22" s="6"/>
      <c r="F22" s="12"/>
      <c r="G22" s="6"/>
      <c r="H22" s="12"/>
      <c r="I22" s="12"/>
      <c r="J22" s="5" t="s">
        <v>5245</v>
      </c>
      <c r="K22" s="8"/>
      <c r="L22" s="5" t="s">
        <v>4922</v>
      </c>
      <c r="M22" s="5" t="s">
        <v>5001</v>
      </c>
    </row>
    <row r="23" spans="1:13" ht="11" customHeight="1" x14ac:dyDescent="0.35">
      <c r="A23" s="36"/>
      <c r="B23" s="38" t="s">
        <v>5183</v>
      </c>
      <c r="C23" s="10"/>
      <c r="D23" s="4" t="s">
        <v>5184</v>
      </c>
      <c r="E23" s="6"/>
      <c r="F23" s="6"/>
      <c r="G23" s="6"/>
      <c r="H23" s="6"/>
      <c r="I23" s="6"/>
      <c r="J23" s="5" t="s">
        <v>5239</v>
      </c>
      <c r="K23" s="8"/>
      <c r="L23" s="5" t="s">
        <v>5246</v>
      </c>
      <c r="M23" s="5" t="s">
        <v>5240</v>
      </c>
    </row>
    <row r="24" spans="1:13" ht="11" customHeight="1" x14ac:dyDescent="0.35">
      <c r="A24" s="36"/>
      <c r="B24" s="36"/>
      <c r="C24" s="7" t="s">
        <v>5185</v>
      </c>
      <c r="D24" s="4" t="s">
        <v>5186</v>
      </c>
      <c r="E24" s="6"/>
      <c r="F24" s="12"/>
      <c r="G24" s="6"/>
      <c r="H24" s="12"/>
      <c r="I24" s="12"/>
      <c r="J24" s="5" t="s">
        <v>5241</v>
      </c>
      <c r="K24" s="8"/>
      <c r="L24" s="5" t="s">
        <v>5246</v>
      </c>
      <c r="M24" s="5" t="s">
        <v>5240</v>
      </c>
    </row>
    <row r="25" spans="1:13" ht="11" customHeight="1" x14ac:dyDescent="0.35">
      <c r="A25" s="36"/>
      <c r="B25" s="36"/>
      <c r="C25" s="7" t="s">
        <v>5187</v>
      </c>
      <c r="D25" s="4" t="s">
        <v>5188</v>
      </c>
      <c r="E25" s="6"/>
      <c r="F25" s="12"/>
      <c r="G25" s="6"/>
      <c r="H25" s="12"/>
      <c r="I25" s="12"/>
      <c r="J25" s="5" t="s">
        <v>5243</v>
      </c>
      <c r="K25" s="8"/>
      <c r="L25" s="5" t="s">
        <v>5246</v>
      </c>
      <c r="M25" s="5" t="s">
        <v>5240</v>
      </c>
    </row>
    <row r="26" spans="1:13" ht="11" customHeight="1" x14ac:dyDescent="0.35">
      <c r="A26" s="36"/>
      <c r="B26" s="36"/>
      <c r="C26" s="7" t="s">
        <v>5189</v>
      </c>
      <c r="D26" s="4" t="s">
        <v>992</v>
      </c>
      <c r="E26" s="6"/>
      <c r="F26" s="12"/>
      <c r="G26" s="6"/>
      <c r="H26" s="12"/>
      <c r="I26" s="12"/>
      <c r="J26" s="5" t="s">
        <v>5244</v>
      </c>
      <c r="K26" s="8"/>
      <c r="L26" s="5" t="s">
        <v>5246</v>
      </c>
      <c r="M26" s="5" t="s">
        <v>5240</v>
      </c>
    </row>
    <row r="27" spans="1:13" ht="11" customHeight="1" x14ac:dyDescent="0.35">
      <c r="A27" s="36"/>
      <c r="B27" s="38" t="s">
        <v>5190</v>
      </c>
      <c r="C27" s="10"/>
      <c r="D27" s="4" t="s">
        <v>5191</v>
      </c>
      <c r="E27" s="6"/>
      <c r="F27" s="6"/>
      <c r="G27" s="6"/>
      <c r="H27" s="6"/>
      <c r="I27" s="6"/>
      <c r="J27" s="5" t="s">
        <v>5239</v>
      </c>
      <c r="K27" s="8"/>
      <c r="L27" s="5" t="s">
        <v>5247</v>
      </c>
      <c r="M27" s="5" t="s">
        <v>5240</v>
      </c>
    </row>
    <row r="28" spans="1:13" ht="11" customHeight="1" x14ac:dyDescent="0.35">
      <c r="A28" s="36"/>
      <c r="B28" s="36"/>
      <c r="C28" s="7" t="s">
        <v>5192</v>
      </c>
      <c r="D28" s="4" t="s">
        <v>5193</v>
      </c>
      <c r="E28" s="6"/>
      <c r="F28" s="12"/>
      <c r="G28" s="6"/>
      <c r="H28" s="12"/>
      <c r="I28" s="12"/>
      <c r="J28" s="5" t="s">
        <v>5241</v>
      </c>
      <c r="K28" s="8"/>
      <c r="L28" s="5" t="s">
        <v>5247</v>
      </c>
      <c r="M28" s="5" t="s">
        <v>5240</v>
      </c>
    </row>
    <row r="29" spans="1:13" ht="11" customHeight="1" x14ac:dyDescent="0.35">
      <c r="A29" s="36"/>
      <c r="B29" s="36"/>
      <c r="C29" s="7" t="s">
        <v>5194</v>
      </c>
      <c r="D29" s="4" t="s">
        <v>5195</v>
      </c>
      <c r="E29" s="6"/>
      <c r="F29" s="12"/>
      <c r="G29" s="6"/>
      <c r="H29" s="12"/>
      <c r="I29" s="12"/>
      <c r="J29" s="5" t="s">
        <v>5243</v>
      </c>
      <c r="K29" s="8"/>
      <c r="L29" s="5" t="s">
        <v>5247</v>
      </c>
      <c r="M29" s="5" t="s">
        <v>5240</v>
      </c>
    </row>
    <row r="30" spans="1:13" ht="11" customHeight="1" x14ac:dyDescent="0.35">
      <c r="A30" s="36"/>
      <c r="B30" s="36"/>
      <c r="C30" s="7" t="s">
        <v>5196</v>
      </c>
      <c r="D30" s="4" t="s">
        <v>5197</v>
      </c>
      <c r="E30" s="6"/>
      <c r="F30" s="12"/>
      <c r="G30" s="6"/>
      <c r="H30" s="12"/>
      <c r="I30" s="12"/>
      <c r="J30" s="5" t="s">
        <v>5244</v>
      </c>
      <c r="K30" s="8"/>
      <c r="L30" s="5" t="s">
        <v>5247</v>
      </c>
      <c r="M30" s="5" t="s">
        <v>5240</v>
      </c>
    </row>
    <row r="31" spans="1:13" ht="11" customHeight="1" x14ac:dyDescent="0.35">
      <c r="A31" s="37" t="s">
        <v>5198</v>
      </c>
      <c r="B31" s="36"/>
      <c r="C31" s="36"/>
      <c r="D31" s="4" t="s">
        <v>570</v>
      </c>
      <c r="E31" s="6"/>
      <c r="F31" s="6"/>
      <c r="G31" s="6"/>
      <c r="H31" s="6"/>
      <c r="I31" s="6"/>
      <c r="J31" s="5" t="s">
        <v>5232</v>
      </c>
      <c r="K31" s="8"/>
      <c r="L31" s="8"/>
      <c r="M31" s="5" t="s">
        <v>5235</v>
      </c>
    </row>
    <row r="32" spans="1:13" ht="11" customHeight="1" x14ac:dyDescent="0.35">
      <c r="A32" s="37" t="s">
        <v>5199</v>
      </c>
      <c r="B32" s="38" t="s">
        <v>5200</v>
      </c>
      <c r="C32" s="10"/>
      <c r="D32" s="4" t="s">
        <v>586</v>
      </c>
      <c r="E32" s="6"/>
      <c r="F32" s="6"/>
      <c r="G32" s="6"/>
      <c r="H32" s="6"/>
      <c r="I32" s="6"/>
      <c r="J32" s="5" t="s">
        <v>5232</v>
      </c>
      <c r="K32" s="8"/>
      <c r="L32" s="5" t="s">
        <v>5249</v>
      </c>
      <c r="M32" s="5" t="s">
        <v>5248</v>
      </c>
    </row>
    <row r="33" spans="1:13" ht="11" customHeight="1" x14ac:dyDescent="0.35">
      <c r="A33" s="36"/>
      <c r="B33" s="36"/>
      <c r="C33" s="7" t="s">
        <v>5201</v>
      </c>
      <c r="D33" s="4" t="s">
        <v>5202</v>
      </c>
      <c r="E33" s="6"/>
      <c r="F33" s="6"/>
      <c r="G33" s="6"/>
      <c r="H33" s="6"/>
      <c r="I33" s="6"/>
      <c r="J33" s="5" t="s">
        <v>5232</v>
      </c>
      <c r="K33" s="8"/>
      <c r="L33" s="5" t="s">
        <v>5250</v>
      </c>
      <c r="M33" s="5" t="s">
        <v>5248</v>
      </c>
    </row>
    <row r="34" spans="1:13" ht="11" customHeight="1" x14ac:dyDescent="0.35">
      <c r="A34" s="36"/>
      <c r="B34" s="36"/>
      <c r="C34" s="7" t="s">
        <v>5203</v>
      </c>
      <c r="D34" s="4" t="s">
        <v>5204</v>
      </c>
      <c r="E34" s="6"/>
      <c r="F34" s="6"/>
      <c r="G34" s="6"/>
      <c r="H34" s="6"/>
      <c r="I34" s="6"/>
      <c r="J34" s="5" t="s">
        <v>5232</v>
      </c>
      <c r="K34" s="8"/>
      <c r="L34" s="5" t="s">
        <v>5251</v>
      </c>
      <c r="M34" s="5" t="s">
        <v>5248</v>
      </c>
    </row>
    <row r="35" spans="1:13" ht="11" customHeight="1" x14ac:dyDescent="0.35">
      <c r="A35" s="36"/>
      <c r="B35" s="36"/>
      <c r="C35" s="7" t="s">
        <v>5205</v>
      </c>
      <c r="D35" s="4" t="s">
        <v>5206</v>
      </c>
      <c r="E35" s="6"/>
      <c r="F35" s="6"/>
      <c r="G35" s="6"/>
      <c r="H35" s="6"/>
      <c r="I35" s="6"/>
      <c r="J35" s="5" t="s">
        <v>5232</v>
      </c>
      <c r="K35" s="8"/>
      <c r="L35" s="5" t="s">
        <v>5252</v>
      </c>
      <c r="M35" s="5" t="s">
        <v>5248</v>
      </c>
    </row>
    <row r="36" spans="1:13" ht="11" customHeight="1" x14ac:dyDescent="0.35">
      <c r="A36" s="36"/>
      <c r="B36" s="37" t="s">
        <v>5207</v>
      </c>
      <c r="C36" s="7" t="s">
        <v>5208</v>
      </c>
      <c r="D36" s="4" t="s">
        <v>3939</v>
      </c>
      <c r="E36" s="6"/>
      <c r="F36" s="6"/>
      <c r="G36" s="6"/>
      <c r="H36" s="6"/>
      <c r="I36" s="6"/>
      <c r="J36" s="5" t="s">
        <v>5232</v>
      </c>
      <c r="K36" s="8"/>
      <c r="L36" s="5" t="s">
        <v>5253</v>
      </c>
      <c r="M36" s="5" t="s">
        <v>5254</v>
      </c>
    </row>
    <row r="37" spans="1:13" ht="11" customHeight="1" x14ac:dyDescent="0.35">
      <c r="A37" s="36"/>
      <c r="B37" s="36"/>
      <c r="C37" s="7" t="s">
        <v>5209</v>
      </c>
      <c r="D37" s="4" t="s">
        <v>588</v>
      </c>
      <c r="E37" s="6"/>
      <c r="F37" s="6"/>
      <c r="G37" s="6"/>
      <c r="H37" s="6"/>
      <c r="I37" s="6"/>
      <c r="J37" s="5" t="s">
        <v>5232</v>
      </c>
      <c r="K37" s="8"/>
      <c r="L37" s="5" t="s">
        <v>5253</v>
      </c>
      <c r="M37" s="5" t="s">
        <v>5255</v>
      </c>
    </row>
    <row r="38" spans="1:13" ht="11" customHeight="1" x14ac:dyDescent="0.35">
      <c r="A38" s="36"/>
      <c r="B38" s="38" t="s">
        <v>5210</v>
      </c>
      <c r="C38" s="10"/>
      <c r="D38" s="4" t="s">
        <v>590</v>
      </c>
      <c r="E38" s="6"/>
      <c r="F38" s="6"/>
      <c r="G38" s="6"/>
      <c r="H38" s="6"/>
      <c r="I38" s="6"/>
      <c r="J38" s="5" t="s">
        <v>5232</v>
      </c>
      <c r="K38" s="8"/>
      <c r="L38" s="5" t="s">
        <v>5256</v>
      </c>
      <c r="M38" s="5" t="s">
        <v>5248</v>
      </c>
    </row>
    <row r="39" spans="1:13" ht="11" customHeight="1" x14ac:dyDescent="0.35">
      <c r="A39" s="36"/>
      <c r="B39" s="36"/>
      <c r="C39" s="7" t="s">
        <v>5211</v>
      </c>
      <c r="D39" s="4" t="s">
        <v>5212</v>
      </c>
      <c r="E39" s="6"/>
      <c r="F39" s="6"/>
      <c r="G39" s="6"/>
      <c r="H39" s="6"/>
      <c r="I39" s="6"/>
      <c r="J39" s="5" t="s">
        <v>5232</v>
      </c>
      <c r="K39" s="8"/>
      <c r="L39" s="5" t="s">
        <v>5257</v>
      </c>
      <c r="M39" s="5" t="s">
        <v>5248</v>
      </c>
    </row>
    <row r="40" spans="1:13" ht="11" customHeight="1" x14ac:dyDescent="0.35">
      <c r="A40" s="36"/>
      <c r="B40" s="36"/>
      <c r="C40" s="7" t="s">
        <v>5213</v>
      </c>
      <c r="D40" s="4" t="s">
        <v>5214</v>
      </c>
      <c r="E40" s="6"/>
      <c r="F40" s="6"/>
      <c r="G40" s="6"/>
      <c r="H40" s="6"/>
      <c r="I40" s="6"/>
      <c r="J40" s="5" t="s">
        <v>5232</v>
      </c>
      <c r="K40" s="8"/>
      <c r="L40" s="5" t="s">
        <v>5258</v>
      </c>
      <c r="M40" s="5" t="s">
        <v>5248</v>
      </c>
    </row>
    <row r="41" spans="1:13" ht="11" customHeight="1" x14ac:dyDescent="0.35">
      <c r="A41" s="36"/>
      <c r="B41" s="36"/>
      <c r="C41" s="7" t="s">
        <v>5215</v>
      </c>
      <c r="D41" s="4" t="s">
        <v>5216</v>
      </c>
      <c r="E41" s="6"/>
      <c r="F41" s="6"/>
      <c r="G41" s="6"/>
      <c r="H41" s="6"/>
      <c r="I41" s="6"/>
      <c r="J41" s="5" t="s">
        <v>5232</v>
      </c>
      <c r="K41" s="8"/>
      <c r="L41" s="5" t="s">
        <v>5263</v>
      </c>
      <c r="M41" s="5" t="s">
        <v>5248</v>
      </c>
    </row>
    <row r="42" spans="1:13" ht="11" customHeight="1" x14ac:dyDescent="0.35">
      <c r="A42" s="36"/>
      <c r="B42" s="36"/>
      <c r="C42" s="7" t="s">
        <v>5217</v>
      </c>
      <c r="D42" s="4" t="s">
        <v>5218</v>
      </c>
      <c r="E42" s="6"/>
      <c r="F42" s="6"/>
      <c r="G42" s="6"/>
      <c r="H42" s="6"/>
      <c r="I42" s="6"/>
      <c r="J42" s="5" t="s">
        <v>5232</v>
      </c>
      <c r="K42" s="8"/>
      <c r="L42" s="5" t="s">
        <v>5264</v>
      </c>
      <c r="M42" s="5" t="s">
        <v>5248</v>
      </c>
    </row>
    <row r="43" spans="1:13" ht="11" customHeight="1" x14ac:dyDescent="0.35">
      <c r="A43" s="36"/>
      <c r="B43" s="36"/>
      <c r="C43" s="7" t="s">
        <v>5219</v>
      </c>
      <c r="D43" s="4" t="s">
        <v>3940</v>
      </c>
      <c r="E43" s="6"/>
      <c r="F43" s="6"/>
      <c r="G43" s="6"/>
      <c r="H43" s="6"/>
      <c r="I43" s="6"/>
      <c r="J43" s="5" t="s">
        <v>5232</v>
      </c>
      <c r="K43" s="8"/>
      <c r="L43" s="5" t="s">
        <v>5259</v>
      </c>
      <c r="M43" s="5" t="s">
        <v>5248</v>
      </c>
    </row>
    <row r="44" spans="1:13" ht="11" customHeight="1" x14ac:dyDescent="0.35">
      <c r="A44" s="36"/>
      <c r="B44" s="36"/>
      <c r="C44" s="7" t="s">
        <v>5220</v>
      </c>
      <c r="D44" s="4" t="s">
        <v>5221</v>
      </c>
      <c r="E44" s="6"/>
      <c r="F44" s="6"/>
      <c r="G44" s="6"/>
      <c r="H44" s="6"/>
      <c r="I44" s="6"/>
      <c r="J44" s="5" t="s">
        <v>5232</v>
      </c>
      <c r="K44" s="8"/>
      <c r="L44" s="5" t="s">
        <v>5260</v>
      </c>
      <c r="M44" s="5" t="s">
        <v>5248</v>
      </c>
    </row>
    <row r="45" spans="1:13" ht="11" customHeight="1" x14ac:dyDescent="0.35">
      <c r="A45" s="36"/>
      <c r="B45" s="36"/>
      <c r="C45" s="7" t="s">
        <v>5222</v>
      </c>
      <c r="D45" s="4" t="s">
        <v>5223</v>
      </c>
      <c r="E45" s="6"/>
      <c r="F45" s="6"/>
      <c r="G45" s="6"/>
      <c r="H45" s="6"/>
      <c r="I45" s="6"/>
      <c r="J45" s="5" t="s">
        <v>5232</v>
      </c>
      <c r="K45" s="8"/>
      <c r="L45" s="5" t="s">
        <v>5261</v>
      </c>
      <c r="M45" s="5" t="s">
        <v>5248</v>
      </c>
    </row>
    <row r="46" spans="1:13" ht="11" customHeight="1" x14ac:dyDescent="0.35">
      <c r="A46" s="36"/>
      <c r="B46" s="36"/>
      <c r="C46" s="7" t="s">
        <v>5224</v>
      </c>
      <c r="D46" s="4" t="s">
        <v>5225</v>
      </c>
      <c r="E46" s="6"/>
      <c r="F46" s="6"/>
      <c r="G46" s="6"/>
      <c r="H46" s="6"/>
      <c r="I46" s="6"/>
      <c r="J46" s="5" t="s">
        <v>5232</v>
      </c>
      <c r="K46" s="8"/>
      <c r="L46" s="5" t="s">
        <v>5262</v>
      </c>
      <c r="M46" s="5" t="s">
        <v>5248</v>
      </c>
    </row>
    <row r="47" spans="1:13" ht="11" customHeight="1" x14ac:dyDescent="0.35">
      <c r="A47" s="37" t="s">
        <v>5226</v>
      </c>
      <c r="B47" s="36"/>
      <c r="C47" s="36"/>
      <c r="D47" s="4" t="s">
        <v>596</v>
      </c>
      <c r="E47" s="6"/>
      <c r="F47" s="12"/>
      <c r="G47" s="12"/>
      <c r="H47" s="12"/>
      <c r="I47" s="12"/>
      <c r="J47" s="5" t="s">
        <v>5232</v>
      </c>
      <c r="K47" s="8"/>
      <c r="L47" s="8"/>
      <c r="M47" s="5" t="s">
        <v>5236</v>
      </c>
    </row>
    <row r="48" spans="1:13" ht="11" customHeight="1" x14ac:dyDescent="0.35">
      <c r="A48" s="37" t="s">
        <v>5227</v>
      </c>
      <c r="B48" s="37" t="s">
        <v>5228</v>
      </c>
      <c r="C48" s="36"/>
      <c r="D48" s="4" t="s">
        <v>1439</v>
      </c>
      <c r="E48" s="6"/>
      <c r="F48" s="6"/>
      <c r="G48" s="6"/>
      <c r="H48" s="6"/>
      <c r="I48" s="6"/>
      <c r="J48" s="5" t="s">
        <v>5232</v>
      </c>
      <c r="K48" s="8"/>
      <c r="L48" s="8"/>
      <c r="M48" s="5" t="s">
        <v>5237</v>
      </c>
    </row>
    <row r="49" spans="1:13" ht="11" customHeight="1" x14ac:dyDescent="0.35">
      <c r="A49" s="36"/>
      <c r="B49" s="37" t="s">
        <v>5229</v>
      </c>
      <c r="C49" s="36"/>
      <c r="D49" s="4" t="s">
        <v>1440</v>
      </c>
      <c r="E49" s="6"/>
      <c r="F49" s="6"/>
      <c r="G49" s="6"/>
      <c r="H49" s="6"/>
      <c r="I49" s="6"/>
      <c r="J49" s="5" t="s">
        <v>5232</v>
      </c>
      <c r="K49" s="8"/>
      <c r="L49" s="8"/>
      <c r="M49" s="5" t="s">
        <v>5238</v>
      </c>
    </row>
    <row r="50" spans="1:13" ht="11" customHeight="1" x14ac:dyDescent="0.35">
      <c r="A50" s="37" t="s">
        <v>5230</v>
      </c>
      <c r="B50" s="36"/>
      <c r="C50" s="36"/>
      <c r="D50" s="4" t="s">
        <v>823</v>
      </c>
      <c r="E50" s="12"/>
      <c r="F50" s="12"/>
      <c r="G50" s="12"/>
      <c r="H50" s="12"/>
      <c r="I50" s="12"/>
      <c r="J50" s="5" t="s">
        <v>5232</v>
      </c>
      <c r="K50" s="5" t="s">
        <v>4949</v>
      </c>
      <c r="L50" s="8"/>
      <c r="M50" s="5" t="s">
        <v>4943</v>
      </c>
    </row>
    <row r="51" spans="1:13" ht="11" customHeight="1" x14ac:dyDescent="0.35">
      <c r="A51" s="37" t="s">
        <v>5231</v>
      </c>
      <c r="B51" s="36"/>
      <c r="C51" s="36"/>
      <c r="D51" s="4" t="s">
        <v>1454</v>
      </c>
      <c r="E51" s="12"/>
      <c r="F51" s="12"/>
      <c r="G51" s="12"/>
      <c r="H51" s="12"/>
      <c r="I51" s="12"/>
      <c r="J51" s="5" t="s">
        <v>5232</v>
      </c>
      <c r="K51" s="8"/>
      <c r="L51" s="8"/>
      <c r="M51" s="5" t="s">
        <v>4943</v>
      </c>
    </row>
    <row r="52" spans="1:13" ht="11" customHeight="1" x14ac:dyDescent="0.35">
      <c r="D52" s="5" t="s">
        <v>4953</v>
      </c>
      <c r="E52" s="8"/>
      <c r="F52" s="8"/>
      <c r="G52" s="8"/>
      <c r="H52" s="5" t="s">
        <v>4956</v>
      </c>
      <c r="I52" s="5" t="s">
        <v>4957</v>
      </c>
    </row>
    <row r="53" spans="1:13" ht="11" customHeight="1" x14ac:dyDescent="0.35">
      <c r="D53" s="5" t="s">
        <v>5265</v>
      </c>
      <c r="E53" s="5" t="s">
        <v>5266</v>
      </c>
      <c r="F53" s="5" t="s">
        <v>5267</v>
      </c>
      <c r="G53" s="5" t="s">
        <v>5266</v>
      </c>
      <c r="H53" s="5" t="s">
        <v>5267</v>
      </c>
      <c r="I53" s="5" t="s">
        <v>5267</v>
      </c>
    </row>
    <row r="54" spans="1:13" ht="11" customHeight="1" x14ac:dyDescent="0.35">
      <c r="D54" s="5" t="s">
        <v>1572</v>
      </c>
      <c r="E54" s="5" t="s">
        <v>5026</v>
      </c>
      <c r="F54" s="5" t="s">
        <v>5026</v>
      </c>
      <c r="G54" s="5" t="s">
        <v>5027</v>
      </c>
      <c r="H54" s="5" t="s">
        <v>5027</v>
      </c>
      <c r="I54" s="5" t="s">
        <v>5027</v>
      </c>
    </row>
  </sheetData>
  <mergeCells count="29">
    <mergeCell ref="M9:M10"/>
    <mergeCell ref="D1:D2"/>
    <mergeCell ref="L9:L10"/>
    <mergeCell ref="E1:E2"/>
    <mergeCell ref="B27:B30"/>
    <mergeCell ref="B13:B17"/>
    <mergeCell ref="E8:F8"/>
    <mergeCell ref="G8:I8"/>
    <mergeCell ref="K9:K10"/>
    <mergeCell ref="J9:J10"/>
    <mergeCell ref="C1:C2"/>
    <mergeCell ref="B12:C12"/>
    <mergeCell ref="B23:B26"/>
    <mergeCell ref="F1:F2"/>
    <mergeCell ref="B11:C11"/>
    <mergeCell ref="A51:C51"/>
    <mergeCell ref="B36:B37"/>
    <mergeCell ref="B49:C49"/>
    <mergeCell ref="A50:C50"/>
    <mergeCell ref="A11:A12"/>
    <mergeCell ref="B32:B35"/>
    <mergeCell ref="B18:B22"/>
    <mergeCell ref="A31:C31"/>
    <mergeCell ref="A32:A46"/>
    <mergeCell ref="A48:A49"/>
    <mergeCell ref="B38:B46"/>
    <mergeCell ref="B48:C48"/>
    <mergeCell ref="A13:A30"/>
    <mergeCell ref="A47:C47"/>
  </mergeCells>
  <dataValidations count="1">
    <dataValidation type="custom" allowBlank="1" showErrorMessage="1" errorTitle="Error" error="Data is of incorrect type!" sqref="E11:I51" xr:uid="{00000000-0002-0000-F001-000003000000}">
      <formula1>ISNUMBER(E11)</formula1>
    </dataValidation>
  </dataValidations>
  <hyperlinks>
    <hyperlink ref="A1" location="'Table of Contents'!A1" display="SR.26.01.01.01 - Market risk - basic information, part 1" xr:uid="{00000000-0004-0000-F0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001-000000000000}">
          <x14:formula1>
            <xm:f>Enumerations!$A$1611:$A$1611</xm:f>
          </x14:formula1>
          <xm:sqref>B3</xm:sqref>
        </x14:dataValidation>
        <x14:dataValidation type="list" allowBlank="1" showErrorMessage="1" errorTitle="Error" error="Data is of incorrect type!" xr:uid="{00000000-0002-0000-F001-000001000000}">
          <x14:formula1>
            <xm:f>Enumerations!$A$1612:$C$1612</xm:f>
          </x14:formula1>
          <xm:sqref>B4</xm:sqref>
        </x14:dataValidation>
        <x14:dataValidation type="list" allowBlank="1" showErrorMessage="1" errorTitle="Error" error="Data is of incorrect type!" xr:uid="{00000000-0002-0000-F001-000002000000}">
          <x14:formula1>
            <xm:f>Enumerations!$A$1613:$B$1613</xm:f>
          </x14:formula1>
          <xm:sqref>B5</xm:sqref>
        </x14:dataValidation>
      </x14:dataValidations>
    </ext>
  </extLst>
</worksheet>
</file>

<file path=xl/worksheets/sheet49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101-000000000000}">
  <sheetPr codeName="Sheet498">
    <pageSetUpPr autoPageBreaks="0"/>
  </sheetPr>
  <dimension ref="A1:J57"/>
  <sheetViews>
    <sheetView showGridLines="0" zoomScale="80" zoomScaleNormal="80" workbookViewId="0">
      <pane xSplit="4" ySplit="10" topLeftCell="E11" activePane="bottomRight" state="frozen"/>
      <selection pane="topRight" activeCell="E1" sqref="E1"/>
      <selection pane="bottomLeft" activeCell="A11" sqref="A11"/>
      <selection pane="bottomRight"/>
    </sheetView>
  </sheetViews>
  <sheetFormatPr defaultRowHeight="14.5" x14ac:dyDescent="0.35"/>
  <cols>
    <col min="1" max="10" width="15" customWidth="1"/>
  </cols>
  <sheetData>
    <row r="1" spans="1:10" ht="11" customHeight="1" x14ac:dyDescent="0.35">
      <c r="A1" s="1" t="s">
        <v>9609</v>
      </c>
      <c r="C1" s="33" t="s">
        <v>20</v>
      </c>
      <c r="D1" s="33" t="s">
        <v>4958</v>
      </c>
      <c r="E1" s="33" t="s">
        <v>9503</v>
      </c>
      <c r="F1" s="33" t="s">
        <v>4984</v>
      </c>
    </row>
    <row r="2" spans="1:10" x14ac:dyDescent="0.35">
      <c r="C2" s="34"/>
      <c r="D2" s="34"/>
      <c r="E2" s="34"/>
      <c r="F2" s="34"/>
    </row>
    <row r="3" spans="1:10" ht="10" customHeight="1" x14ac:dyDescent="0.35">
      <c r="A3" s="3" t="s">
        <v>2</v>
      </c>
      <c r="B3" s="2"/>
      <c r="C3" s="8"/>
      <c r="D3" s="8"/>
      <c r="E3" s="8"/>
      <c r="F3" s="8"/>
    </row>
    <row r="4" spans="1:10" ht="11" customHeight="1" x14ac:dyDescent="0.35">
      <c r="A4" s="3" t="s">
        <v>9506</v>
      </c>
      <c r="B4" s="2"/>
      <c r="C4" s="8"/>
      <c r="D4" s="8"/>
      <c r="E4" s="8"/>
      <c r="F4" s="5" t="s">
        <v>9504</v>
      </c>
    </row>
    <row r="5" spans="1:10" ht="11" customHeight="1" x14ac:dyDescent="0.35">
      <c r="A5" s="3" t="s">
        <v>4929</v>
      </c>
      <c r="B5" s="2"/>
      <c r="C5" s="8"/>
      <c r="D5" s="5" t="s">
        <v>4959</v>
      </c>
      <c r="E5" s="8"/>
      <c r="F5" s="8"/>
    </row>
    <row r="6" spans="1:10" ht="11" customHeight="1" x14ac:dyDescent="0.35">
      <c r="A6" s="3" t="s">
        <v>9593</v>
      </c>
      <c r="B6" s="2"/>
      <c r="C6" s="8"/>
      <c r="D6" s="8"/>
      <c r="E6" s="5" t="s">
        <v>9503</v>
      </c>
      <c r="F6" s="8"/>
    </row>
    <row r="8" spans="1:10" ht="11" customHeight="1" x14ac:dyDescent="0.35">
      <c r="E8" s="35" t="s">
        <v>5162</v>
      </c>
      <c r="F8" s="36"/>
    </row>
    <row r="9" spans="1:10" ht="11" customHeight="1" x14ac:dyDescent="0.35">
      <c r="E9" s="3" t="s">
        <v>4930</v>
      </c>
      <c r="F9" s="3" t="s">
        <v>4931</v>
      </c>
      <c r="G9" s="33" t="s">
        <v>14</v>
      </c>
      <c r="H9" s="33" t="s">
        <v>4941</v>
      </c>
      <c r="I9" s="33" t="s">
        <v>4920</v>
      </c>
      <c r="J9" s="33" t="s">
        <v>4942</v>
      </c>
    </row>
    <row r="10" spans="1:10" ht="11" customHeight="1" x14ac:dyDescent="0.35">
      <c r="E10" s="4" t="s">
        <v>1276</v>
      </c>
      <c r="F10" s="4" t="s">
        <v>1280</v>
      </c>
      <c r="G10" s="34"/>
      <c r="H10" s="34"/>
      <c r="I10" s="34"/>
      <c r="J10" s="34"/>
    </row>
    <row r="11" spans="1:10" ht="11" customHeight="1" x14ac:dyDescent="0.35">
      <c r="A11" s="38" t="s">
        <v>5165</v>
      </c>
      <c r="B11" s="39"/>
      <c r="C11" s="39"/>
      <c r="D11" s="4" t="s">
        <v>528</v>
      </c>
      <c r="E11" s="6"/>
      <c r="F11" s="6"/>
      <c r="G11" s="5" t="s">
        <v>4955</v>
      </c>
      <c r="H11" s="8"/>
      <c r="I11" s="8"/>
      <c r="J11" s="5" t="s">
        <v>5269</v>
      </c>
    </row>
    <row r="12" spans="1:10" ht="11" customHeight="1" x14ac:dyDescent="0.35">
      <c r="A12" s="36"/>
      <c r="B12" s="37" t="s">
        <v>5166</v>
      </c>
      <c r="C12" s="36"/>
      <c r="D12" s="4" t="s">
        <v>536</v>
      </c>
      <c r="E12" s="6"/>
      <c r="F12" s="6"/>
      <c r="G12" s="5" t="s">
        <v>4955</v>
      </c>
      <c r="H12" s="8"/>
      <c r="I12" s="8"/>
      <c r="J12" s="5" t="s">
        <v>5233</v>
      </c>
    </row>
    <row r="13" spans="1:10" ht="11" customHeight="1" x14ac:dyDescent="0.35">
      <c r="A13" s="36"/>
      <c r="B13" s="37" t="s">
        <v>5167</v>
      </c>
      <c r="C13" s="36"/>
      <c r="D13" s="4" t="s">
        <v>794</v>
      </c>
      <c r="E13" s="6"/>
      <c r="F13" s="6"/>
      <c r="G13" s="5" t="s">
        <v>4955</v>
      </c>
      <c r="H13" s="8"/>
      <c r="I13" s="8"/>
      <c r="J13" s="5" t="s">
        <v>5234</v>
      </c>
    </row>
    <row r="14" spans="1:10" ht="11" customHeight="1" x14ac:dyDescent="0.35">
      <c r="A14" s="38" t="s">
        <v>5168</v>
      </c>
      <c r="B14" s="39"/>
      <c r="C14" s="39"/>
      <c r="D14" s="4" t="s">
        <v>550</v>
      </c>
      <c r="E14" s="6"/>
      <c r="F14" s="6"/>
      <c r="G14" s="5" t="s">
        <v>4955</v>
      </c>
      <c r="H14" s="8"/>
      <c r="I14" s="8"/>
      <c r="J14" s="5" t="s">
        <v>5240</v>
      </c>
    </row>
    <row r="15" spans="1:10" ht="11" customHeight="1" x14ac:dyDescent="0.35">
      <c r="A15" s="36"/>
      <c r="B15" s="38" t="s">
        <v>5169</v>
      </c>
      <c r="C15" s="10"/>
      <c r="D15" s="4" t="s">
        <v>552</v>
      </c>
      <c r="E15" s="6"/>
      <c r="F15" s="6"/>
      <c r="G15" s="5" t="s">
        <v>5271</v>
      </c>
      <c r="H15" s="8"/>
      <c r="I15" s="5" t="s">
        <v>4921</v>
      </c>
      <c r="J15" s="5" t="s">
        <v>5240</v>
      </c>
    </row>
    <row r="16" spans="1:10" ht="11" customHeight="1" x14ac:dyDescent="0.35">
      <c r="A16" s="36"/>
      <c r="B16" s="36"/>
      <c r="C16" s="7" t="s">
        <v>5170</v>
      </c>
      <c r="D16" s="4" t="s">
        <v>5171</v>
      </c>
      <c r="E16" s="12"/>
      <c r="F16" s="12"/>
      <c r="G16" s="5" t="s">
        <v>5272</v>
      </c>
      <c r="H16" s="8"/>
      <c r="I16" s="5" t="s">
        <v>4921</v>
      </c>
      <c r="J16" s="5" t="s">
        <v>5242</v>
      </c>
    </row>
    <row r="17" spans="1:10" ht="11" customHeight="1" x14ac:dyDescent="0.35">
      <c r="A17" s="36"/>
      <c r="B17" s="36"/>
      <c r="C17" s="7" t="s">
        <v>5172</v>
      </c>
      <c r="D17" s="4" t="s">
        <v>556</v>
      </c>
      <c r="E17" s="12"/>
      <c r="F17" s="12"/>
      <c r="G17" s="5" t="s">
        <v>5273</v>
      </c>
      <c r="H17" s="8"/>
      <c r="I17" s="5" t="s">
        <v>4921</v>
      </c>
      <c r="J17" s="5" t="s">
        <v>5242</v>
      </c>
    </row>
    <row r="18" spans="1:10" ht="11" customHeight="1" x14ac:dyDescent="0.35">
      <c r="A18" s="36"/>
      <c r="B18" s="36"/>
      <c r="C18" s="7" t="s">
        <v>5173</v>
      </c>
      <c r="D18" s="4" t="s">
        <v>5174</v>
      </c>
      <c r="E18" s="12"/>
      <c r="F18" s="12"/>
      <c r="G18" s="5" t="s">
        <v>5274</v>
      </c>
      <c r="H18" s="8"/>
      <c r="I18" s="5" t="s">
        <v>4921</v>
      </c>
      <c r="J18" s="5" t="s">
        <v>5242</v>
      </c>
    </row>
    <row r="19" spans="1:10" ht="11" customHeight="1" x14ac:dyDescent="0.35">
      <c r="A19" s="36"/>
      <c r="B19" s="36"/>
      <c r="C19" s="7" t="s">
        <v>5175</v>
      </c>
      <c r="D19" s="4" t="s">
        <v>558</v>
      </c>
      <c r="E19" s="12"/>
      <c r="F19" s="12"/>
      <c r="G19" s="5" t="s">
        <v>5275</v>
      </c>
      <c r="H19" s="8"/>
      <c r="I19" s="5" t="s">
        <v>4921</v>
      </c>
      <c r="J19" s="5" t="s">
        <v>5001</v>
      </c>
    </row>
    <row r="20" spans="1:10" ht="11" customHeight="1" x14ac:dyDescent="0.35">
      <c r="A20" s="36"/>
      <c r="B20" s="38" t="s">
        <v>5176</v>
      </c>
      <c r="C20" s="10"/>
      <c r="D20" s="4" t="s">
        <v>560</v>
      </c>
      <c r="E20" s="6"/>
      <c r="F20" s="6"/>
      <c r="G20" s="5" t="s">
        <v>5271</v>
      </c>
      <c r="H20" s="8"/>
      <c r="I20" s="5" t="s">
        <v>4922</v>
      </c>
      <c r="J20" s="5" t="s">
        <v>5240</v>
      </c>
    </row>
    <row r="21" spans="1:10" ht="11" customHeight="1" x14ac:dyDescent="0.35">
      <c r="A21" s="36"/>
      <c r="B21" s="36"/>
      <c r="C21" s="7" t="s">
        <v>5177</v>
      </c>
      <c r="D21" s="4" t="s">
        <v>5178</v>
      </c>
      <c r="E21" s="12"/>
      <c r="F21" s="12"/>
      <c r="G21" s="5" t="s">
        <v>5272</v>
      </c>
      <c r="H21" s="8"/>
      <c r="I21" s="5" t="s">
        <v>4922</v>
      </c>
      <c r="J21" s="5" t="s">
        <v>5242</v>
      </c>
    </row>
    <row r="22" spans="1:10" ht="11" customHeight="1" x14ac:dyDescent="0.35">
      <c r="A22" s="36"/>
      <c r="B22" s="36"/>
      <c r="C22" s="7" t="s">
        <v>5179</v>
      </c>
      <c r="D22" s="4" t="s">
        <v>988</v>
      </c>
      <c r="E22" s="12"/>
      <c r="F22" s="12"/>
      <c r="G22" s="5" t="s">
        <v>5273</v>
      </c>
      <c r="H22" s="8"/>
      <c r="I22" s="5" t="s">
        <v>4922</v>
      </c>
      <c r="J22" s="5" t="s">
        <v>5242</v>
      </c>
    </row>
    <row r="23" spans="1:10" ht="11" customHeight="1" x14ac:dyDescent="0.35">
      <c r="A23" s="36"/>
      <c r="B23" s="36"/>
      <c r="C23" s="7" t="s">
        <v>5180</v>
      </c>
      <c r="D23" s="4" t="s">
        <v>5181</v>
      </c>
      <c r="E23" s="12"/>
      <c r="F23" s="12"/>
      <c r="G23" s="5" t="s">
        <v>5274</v>
      </c>
      <c r="H23" s="8"/>
      <c r="I23" s="5" t="s">
        <v>4922</v>
      </c>
      <c r="J23" s="5" t="s">
        <v>5242</v>
      </c>
    </row>
    <row r="24" spans="1:10" ht="11" customHeight="1" x14ac:dyDescent="0.35">
      <c r="A24" s="36"/>
      <c r="B24" s="36"/>
      <c r="C24" s="7" t="s">
        <v>5182</v>
      </c>
      <c r="D24" s="4" t="s">
        <v>566</v>
      </c>
      <c r="E24" s="12"/>
      <c r="F24" s="12"/>
      <c r="G24" s="5" t="s">
        <v>5275</v>
      </c>
      <c r="H24" s="8"/>
      <c r="I24" s="5" t="s">
        <v>4922</v>
      </c>
      <c r="J24" s="5" t="s">
        <v>5001</v>
      </c>
    </row>
    <row r="25" spans="1:10" ht="11" customHeight="1" x14ac:dyDescent="0.35">
      <c r="A25" s="36"/>
      <c r="B25" s="38" t="s">
        <v>5183</v>
      </c>
      <c r="C25" s="10"/>
      <c r="D25" s="4" t="s">
        <v>5184</v>
      </c>
      <c r="E25" s="6"/>
      <c r="F25" s="6"/>
      <c r="G25" s="5" t="s">
        <v>5271</v>
      </c>
      <c r="H25" s="8"/>
      <c r="I25" s="5" t="s">
        <v>5246</v>
      </c>
      <c r="J25" s="5" t="s">
        <v>5240</v>
      </c>
    </row>
    <row r="26" spans="1:10" ht="11" customHeight="1" x14ac:dyDescent="0.35">
      <c r="A26" s="36"/>
      <c r="B26" s="36"/>
      <c r="C26" s="7" t="s">
        <v>5185</v>
      </c>
      <c r="D26" s="4" t="s">
        <v>5186</v>
      </c>
      <c r="E26" s="12"/>
      <c r="F26" s="12"/>
      <c r="G26" s="5" t="s">
        <v>5272</v>
      </c>
      <c r="H26" s="8"/>
      <c r="I26" s="5" t="s">
        <v>5246</v>
      </c>
      <c r="J26" s="5" t="s">
        <v>5240</v>
      </c>
    </row>
    <row r="27" spans="1:10" ht="11" customHeight="1" x14ac:dyDescent="0.35">
      <c r="A27" s="36"/>
      <c r="B27" s="36"/>
      <c r="C27" s="7" t="s">
        <v>5187</v>
      </c>
      <c r="D27" s="4" t="s">
        <v>5188</v>
      </c>
      <c r="E27" s="12"/>
      <c r="F27" s="12"/>
      <c r="G27" s="5" t="s">
        <v>5273</v>
      </c>
      <c r="H27" s="8"/>
      <c r="I27" s="5" t="s">
        <v>5246</v>
      </c>
      <c r="J27" s="5" t="s">
        <v>5240</v>
      </c>
    </row>
    <row r="28" spans="1:10" ht="11" customHeight="1" x14ac:dyDescent="0.35">
      <c r="A28" s="36"/>
      <c r="B28" s="36"/>
      <c r="C28" s="7" t="s">
        <v>5189</v>
      </c>
      <c r="D28" s="4" t="s">
        <v>992</v>
      </c>
      <c r="E28" s="12"/>
      <c r="F28" s="12"/>
      <c r="G28" s="5" t="s">
        <v>5274</v>
      </c>
      <c r="H28" s="8"/>
      <c r="I28" s="5" t="s">
        <v>5246</v>
      </c>
      <c r="J28" s="5" t="s">
        <v>5240</v>
      </c>
    </row>
    <row r="29" spans="1:10" ht="11" customHeight="1" x14ac:dyDescent="0.35">
      <c r="A29" s="36"/>
      <c r="B29" s="38" t="s">
        <v>5190</v>
      </c>
      <c r="C29" s="10"/>
      <c r="D29" s="4" t="s">
        <v>5191</v>
      </c>
      <c r="E29" s="6"/>
      <c r="F29" s="6"/>
      <c r="G29" s="5" t="s">
        <v>5271</v>
      </c>
      <c r="H29" s="8"/>
      <c r="I29" s="5" t="s">
        <v>5247</v>
      </c>
      <c r="J29" s="5" t="s">
        <v>5240</v>
      </c>
    </row>
    <row r="30" spans="1:10" ht="11" customHeight="1" x14ac:dyDescent="0.35">
      <c r="A30" s="36"/>
      <c r="B30" s="36"/>
      <c r="C30" s="7" t="s">
        <v>5192</v>
      </c>
      <c r="D30" s="4" t="s">
        <v>5193</v>
      </c>
      <c r="E30" s="12"/>
      <c r="F30" s="12"/>
      <c r="G30" s="5" t="s">
        <v>5272</v>
      </c>
      <c r="H30" s="8"/>
      <c r="I30" s="5" t="s">
        <v>5247</v>
      </c>
      <c r="J30" s="5" t="s">
        <v>5240</v>
      </c>
    </row>
    <row r="31" spans="1:10" ht="11" customHeight="1" x14ac:dyDescent="0.35">
      <c r="A31" s="36"/>
      <c r="B31" s="36"/>
      <c r="C31" s="7" t="s">
        <v>5194</v>
      </c>
      <c r="D31" s="4" t="s">
        <v>5195</v>
      </c>
      <c r="E31" s="12"/>
      <c r="F31" s="12"/>
      <c r="G31" s="5" t="s">
        <v>5273</v>
      </c>
      <c r="H31" s="8"/>
      <c r="I31" s="5" t="s">
        <v>5247</v>
      </c>
      <c r="J31" s="5" t="s">
        <v>5240</v>
      </c>
    </row>
    <row r="32" spans="1:10" ht="11" customHeight="1" x14ac:dyDescent="0.35">
      <c r="A32" s="36"/>
      <c r="B32" s="36"/>
      <c r="C32" s="7" t="s">
        <v>5196</v>
      </c>
      <c r="D32" s="4" t="s">
        <v>5197</v>
      </c>
      <c r="E32" s="12"/>
      <c r="F32" s="12"/>
      <c r="G32" s="5" t="s">
        <v>5274</v>
      </c>
      <c r="H32" s="8"/>
      <c r="I32" s="5" t="s">
        <v>5247</v>
      </c>
      <c r="J32" s="5" t="s">
        <v>5240</v>
      </c>
    </row>
    <row r="33" spans="1:10" ht="11" customHeight="1" x14ac:dyDescent="0.35">
      <c r="A33" s="37" t="s">
        <v>5198</v>
      </c>
      <c r="B33" s="36"/>
      <c r="C33" s="36"/>
      <c r="D33" s="4" t="s">
        <v>570</v>
      </c>
      <c r="E33" s="6"/>
      <c r="F33" s="6"/>
      <c r="G33" s="5" t="s">
        <v>4955</v>
      </c>
      <c r="H33" s="8"/>
      <c r="I33" s="8"/>
      <c r="J33" s="5" t="s">
        <v>5235</v>
      </c>
    </row>
    <row r="34" spans="1:10" ht="11" customHeight="1" x14ac:dyDescent="0.35">
      <c r="A34" s="38" t="s">
        <v>5199</v>
      </c>
      <c r="B34" s="39"/>
      <c r="C34" s="39"/>
      <c r="D34" s="4" t="s">
        <v>584</v>
      </c>
      <c r="E34" s="6"/>
      <c r="F34" s="6"/>
      <c r="G34" s="5" t="s">
        <v>4955</v>
      </c>
      <c r="H34" s="8"/>
      <c r="I34" s="8"/>
      <c r="J34" s="5" t="s">
        <v>5248</v>
      </c>
    </row>
    <row r="35" spans="1:10" ht="11" customHeight="1" x14ac:dyDescent="0.35">
      <c r="A35" s="36"/>
      <c r="B35" s="38" t="s">
        <v>5200</v>
      </c>
      <c r="C35" s="10"/>
      <c r="D35" s="4" t="s">
        <v>586</v>
      </c>
      <c r="E35" s="6"/>
      <c r="F35" s="6"/>
      <c r="G35" s="5" t="s">
        <v>4955</v>
      </c>
      <c r="H35" s="8"/>
      <c r="I35" s="5" t="s">
        <v>5249</v>
      </c>
      <c r="J35" s="5" t="s">
        <v>5248</v>
      </c>
    </row>
    <row r="36" spans="1:10" ht="11" customHeight="1" x14ac:dyDescent="0.35">
      <c r="A36" s="36"/>
      <c r="B36" s="36"/>
      <c r="C36" s="7" t="s">
        <v>5201</v>
      </c>
      <c r="D36" s="4" t="s">
        <v>5202</v>
      </c>
      <c r="E36" s="6"/>
      <c r="F36" s="6"/>
      <c r="G36" s="5" t="s">
        <v>4955</v>
      </c>
      <c r="H36" s="8"/>
      <c r="I36" s="5" t="s">
        <v>5250</v>
      </c>
      <c r="J36" s="5" t="s">
        <v>5248</v>
      </c>
    </row>
    <row r="37" spans="1:10" ht="11" customHeight="1" x14ac:dyDescent="0.35">
      <c r="A37" s="36"/>
      <c r="B37" s="36"/>
      <c r="C37" s="7" t="s">
        <v>5203</v>
      </c>
      <c r="D37" s="4" t="s">
        <v>5204</v>
      </c>
      <c r="E37" s="6"/>
      <c r="F37" s="6"/>
      <c r="G37" s="5" t="s">
        <v>4955</v>
      </c>
      <c r="H37" s="8"/>
      <c r="I37" s="5" t="s">
        <v>5251</v>
      </c>
      <c r="J37" s="5" t="s">
        <v>5248</v>
      </c>
    </row>
    <row r="38" spans="1:10" ht="11" customHeight="1" x14ac:dyDescent="0.35">
      <c r="A38" s="36"/>
      <c r="B38" s="36"/>
      <c r="C38" s="7" t="s">
        <v>5205</v>
      </c>
      <c r="D38" s="4" t="s">
        <v>5206</v>
      </c>
      <c r="E38" s="6"/>
      <c r="F38" s="6"/>
      <c r="G38" s="5" t="s">
        <v>4955</v>
      </c>
      <c r="H38" s="8"/>
      <c r="I38" s="5" t="s">
        <v>5252</v>
      </c>
      <c r="J38" s="5" t="s">
        <v>5248</v>
      </c>
    </row>
    <row r="39" spans="1:10" ht="11" customHeight="1" x14ac:dyDescent="0.35">
      <c r="A39" s="36"/>
      <c r="B39" s="38" t="s">
        <v>5207</v>
      </c>
      <c r="C39" s="10"/>
      <c r="D39" s="4" t="s">
        <v>805</v>
      </c>
      <c r="E39" s="6"/>
      <c r="F39" s="6"/>
      <c r="G39" s="5" t="s">
        <v>4955</v>
      </c>
      <c r="H39" s="8"/>
      <c r="I39" s="5" t="s">
        <v>5253</v>
      </c>
      <c r="J39" s="5" t="s">
        <v>5248</v>
      </c>
    </row>
    <row r="40" spans="1:10" ht="11" customHeight="1" x14ac:dyDescent="0.35">
      <c r="A40" s="36"/>
      <c r="B40" s="36"/>
      <c r="C40" s="7" t="s">
        <v>5208</v>
      </c>
      <c r="D40" s="4" t="s">
        <v>3939</v>
      </c>
      <c r="E40" s="6"/>
      <c r="F40" s="6"/>
      <c r="G40" s="5" t="s">
        <v>4955</v>
      </c>
      <c r="H40" s="8"/>
      <c r="I40" s="5" t="s">
        <v>5253</v>
      </c>
      <c r="J40" s="5" t="s">
        <v>5254</v>
      </c>
    </row>
    <row r="41" spans="1:10" ht="11" customHeight="1" x14ac:dyDescent="0.35">
      <c r="A41" s="36"/>
      <c r="B41" s="36"/>
      <c r="C41" s="7" t="s">
        <v>5209</v>
      </c>
      <c r="D41" s="4" t="s">
        <v>588</v>
      </c>
      <c r="E41" s="6"/>
      <c r="F41" s="6"/>
      <c r="G41" s="5" t="s">
        <v>4955</v>
      </c>
      <c r="H41" s="8"/>
      <c r="I41" s="5" t="s">
        <v>5253</v>
      </c>
      <c r="J41" s="5" t="s">
        <v>5255</v>
      </c>
    </row>
    <row r="42" spans="1:10" ht="11" customHeight="1" x14ac:dyDescent="0.35">
      <c r="A42" s="36"/>
      <c r="B42" s="38" t="s">
        <v>5210</v>
      </c>
      <c r="C42" s="10"/>
      <c r="D42" s="4" t="s">
        <v>590</v>
      </c>
      <c r="E42" s="6"/>
      <c r="F42" s="6"/>
      <c r="G42" s="5" t="s">
        <v>4955</v>
      </c>
      <c r="H42" s="8"/>
      <c r="I42" s="5" t="s">
        <v>5256</v>
      </c>
      <c r="J42" s="5" t="s">
        <v>5248</v>
      </c>
    </row>
    <row r="43" spans="1:10" ht="11" customHeight="1" x14ac:dyDescent="0.35">
      <c r="A43" s="36"/>
      <c r="B43" s="36"/>
      <c r="C43" s="7" t="s">
        <v>5211</v>
      </c>
      <c r="D43" s="4" t="s">
        <v>5212</v>
      </c>
      <c r="E43" s="6"/>
      <c r="F43" s="6"/>
      <c r="G43" s="5" t="s">
        <v>4955</v>
      </c>
      <c r="H43" s="8"/>
      <c r="I43" s="5" t="s">
        <v>5257</v>
      </c>
      <c r="J43" s="5" t="s">
        <v>5248</v>
      </c>
    </row>
    <row r="44" spans="1:10" ht="11" customHeight="1" x14ac:dyDescent="0.35">
      <c r="A44" s="36"/>
      <c r="B44" s="36"/>
      <c r="C44" s="7" t="s">
        <v>5213</v>
      </c>
      <c r="D44" s="4" t="s">
        <v>5214</v>
      </c>
      <c r="E44" s="6"/>
      <c r="F44" s="6"/>
      <c r="G44" s="5" t="s">
        <v>4955</v>
      </c>
      <c r="H44" s="8"/>
      <c r="I44" s="5" t="s">
        <v>5258</v>
      </c>
      <c r="J44" s="5" t="s">
        <v>5248</v>
      </c>
    </row>
    <row r="45" spans="1:10" ht="11" customHeight="1" x14ac:dyDescent="0.35">
      <c r="A45" s="36"/>
      <c r="B45" s="36"/>
      <c r="C45" s="7" t="s">
        <v>5215</v>
      </c>
      <c r="D45" s="4" t="s">
        <v>5216</v>
      </c>
      <c r="E45" s="6"/>
      <c r="F45" s="6"/>
      <c r="G45" s="5" t="s">
        <v>4955</v>
      </c>
      <c r="H45" s="8"/>
      <c r="I45" s="5" t="s">
        <v>5263</v>
      </c>
      <c r="J45" s="5" t="s">
        <v>5248</v>
      </c>
    </row>
    <row r="46" spans="1:10" ht="11" customHeight="1" x14ac:dyDescent="0.35">
      <c r="A46" s="36"/>
      <c r="B46" s="36"/>
      <c r="C46" s="7" t="s">
        <v>5217</v>
      </c>
      <c r="D46" s="4" t="s">
        <v>5218</v>
      </c>
      <c r="E46" s="6"/>
      <c r="F46" s="6"/>
      <c r="G46" s="5" t="s">
        <v>4955</v>
      </c>
      <c r="H46" s="8"/>
      <c r="I46" s="5" t="s">
        <v>5264</v>
      </c>
      <c r="J46" s="5" t="s">
        <v>5248</v>
      </c>
    </row>
    <row r="47" spans="1:10" ht="11" customHeight="1" x14ac:dyDescent="0.35">
      <c r="A47" s="36"/>
      <c r="B47" s="36"/>
      <c r="C47" s="7" t="s">
        <v>5219</v>
      </c>
      <c r="D47" s="4" t="s">
        <v>3940</v>
      </c>
      <c r="E47" s="6"/>
      <c r="F47" s="6"/>
      <c r="G47" s="5" t="s">
        <v>4955</v>
      </c>
      <c r="H47" s="8"/>
      <c r="I47" s="5" t="s">
        <v>5259</v>
      </c>
      <c r="J47" s="5" t="s">
        <v>5248</v>
      </c>
    </row>
    <row r="48" spans="1:10" ht="11" customHeight="1" x14ac:dyDescent="0.35">
      <c r="A48" s="36"/>
      <c r="B48" s="36"/>
      <c r="C48" s="7" t="s">
        <v>5220</v>
      </c>
      <c r="D48" s="4" t="s">
        <v>5221</v>
      </c>
      <c r="E48" s="6"/>
      <c r="F48" s="6"/>
      <c r="G48" s="5" t="s">
        <v>4955</v>
      </c>
      <c r="H48" s="8"/>
      <c r="I48" s="5" t="s">
        <v>5260</v>
      </c>
      <c r="J48" s="5" t="s">
        <v>5248</v>
      </c>
    </row>
    <row r="49" spans="1:10" ht="11" customHeight="1" x14ac:dyDescent="0.35">
      <c r="A49" s="36"/>
      <c r="B49" s="36"/>
      <c r="C49" s="7" t="s">
        <v>5222</v>
      </c>
      <c r="D49" s="4" t="s">
        <v>5223</v>
      </c>
      <c r="E49" s="6"/>
      <c r="F49" s="6"/>
      <c r="G49" s="5" t="s">
        <v>4955</v>
      </c>
      <c r="H49" s="8"/>
      <c r="I49" s="5" t="s">
        <v>5261</v>
      </c>
      <c r="J49" s="5" t="s">
        <v>5248</v>
      </c>
    </row>
    <row r="50" spans="1:10" ht="11" customHeight="1" x14ac:dyDescent="0.35">
      <c r="A50" s="36"/>
      <c r="B50" s="36"/>
      <c r="C50" s="7" t="s">
        <v>5224</v>
      </c>
      <c r="D50" s="4" t="s">
        <v>5225</v>
      </c>
      <c r="E50" s="6"/>
      <c r="F50" s="6"/>
      <c r="G50" s="5" t="s">
        <v>4955</v>
      </c>
      <c r="H50" s="8"/>
      <c r="I50" s="5" t="s">
        <v>5262</v>
      </c>
      <c r="J50" s="5" t="s">
        <v>5248</v>
      </c>
    </row>
    <row r="51" spans="1:10" ht="11" customHeight="1" x14ac:dyDescent="0.35">
      <c r="A51" s="37" t="s">
        <v>5226</v>
      </c>
      <c r="B51" s="36"/>
      <c r="C51" s="36"/>
      <c r="D51" s="4" t="s">
        <v>596</v>
      </c>
      <c r="E51" s="6"/>
      <c r="F51" s="6"/>
      <c r="G51" s="5" t="s">
        <v>4955</v>
      </c>
      <c r="H51" s="8"/>
      <c r="I51" s="8"/>
      <c r="J51" s="5" t="s">
        <v>5236</v>
      </c>
    </row>
    <row r="52" spans="1:10" ht="11" customHeight="1" x14ac:dyDescent="0.35">
      <c r="A52" s="38" t="s">
        <v>5227</v>
      </c>
      <c r="B52" s="39"/>
      <c r="C52" s="39"/>
      <c r="D52" s="4" t="s">
        <v>1437</v>
      </c>
      <c r="E52" s="6"/>
      <c r="F52" s="6"/>
      <c r="G52" s="5" t="s">
        <v>4955</v>
      </c>
      <c r="H52" s="8"/>
      <c r="I52" s="8"/>
      <c r="J52" s="5" t="s">
        <v>5270</v>
      </c>
    </row>
    <row r="53" spans="1:10" ht="11" customHeight="1" x14ac:dyDescent="0.35">
      <c r="A53" s="36"/>
      <c r="B53" s="37" t="s">
        <v>5228</v>
      </c>
      <c r="C53" s="36"/>
      <c r="D53" s="4" t="s">
        <v>1439</v>
      </c>
      <c r="E53" s="6"/>
      <c r="F53" s="6"/>
      <c r="G53" s="5" t="s">
        <v>4955</v>
      </c>
      <c r="H53" s="8"/>
      <c r="I53" s="8"/>
      <c r="J53" s="5" t="s">
        <v>5237</v>
      </c>
    </row>
    <row r="54" spans="1:10" ht="11" customHeight="1" x14ac:dyDescent="0.35">
      <c r="A54" s="36"/>
      <c r="B54" s="37" t="s">
        <v>5229</v>
      </c>
      <c r="C54" s="36"/>
      <c r="D54" s="4" t="s">
        <v>1440</v>
      </c>
      <c r="E54" s="6"/>
      <c r="F54" s="6"/>
      <c r="G54" s="5" t="s">
        <v>4955</v>
      </c>
      <c r="H54" s="8"/>
      <c r="I54" s="8"/>
      <c r="J54" s="5" t="s">
        <v>5238</v>
      </c>
    </row>
    <row r="55" spans="1:10" ht="11" customHeight="1" x14ac:dyDescent="0.35">
      <c r="A55" s="37" t="s">
        <v>5230</v>
      </c>
      <c r="B55" s="36"/>
      <c r="C55" s="36"/>
      <c r="D55" s="4" t="s">
        <v>823</v>
      </c>
      <c r="E55" s="6"/>
      <c r="F55" s="6"/>
      <c r="G55" s="5" t="s">
        <v>4955</v>
      </c>
      <c r="H55" s="5" t="s">
        <v>4949</v>
      </c>
      <c r="I55" s="8"/>
      <c r="J55" s="5" t="s">
        <v>4943</v>
      </c>
    </row>
    <row r="56" spans="1:10" ht="11" customHeight="1" x14ac:dyDescent="0.35">
      <c r="A56" s="37" t="s">
        <v>5231</v>
      </c>
      <c r="B56" s="36"/>
      <c r="C56" s="36"/>
      <c r="D56" s="4" t="s">
        <v>1454</v>
      </c>
      <c r="E56" s="6"/>
      <c r="F56" s="6"/>
      <c r="G56" s="5" t="s">
        <v>4955</v>
      </c>
      <c r="H56" s="8"/>
      <c r="I56" s="8"/>
      <c r="J56" s="5" t="s">
        <v>4943</v>
      </c>
    </row>
    <row r="57" spans="1:10" ht="11" customHeight="1" x14ac:dyDescent="0.35">
      <c r="D57" s="5" t="s">
        <v>4953</v>
      </c>
      <c r="E57" s="5" t="s">
        <v>4956</v>
      </c>
      <c r="F57" s="5" t="s">
        <v>4957</v>
      </c>
    </row>
  </sheetData>
  <mergeCells count="32">
    <mergeCell ref="A55:C55"/>
    <mergeCell ref="B11:C11"/>
    <mergeCell ref="A56:C56"/>
    <mergeCell ref="B29:B32"/>
    <mergeCell ref="A52:A54"/>
    <mergeCell ref="B54:C54"/>
    <mergeCell ref="B12:C12"/>
    <mergeCell ref="B14:C14"/>
    <mergeCell ref="B13:C13"/>
    <mergeCell ref="B53:C53"/>
    <mergeCell ref="A51:C51"/>
    <mergeCell ref="B52:C52"/>
    <mergeCell ref="J9:J10"/>
    <mergeCell ref="A34:A50"/>
    <mergeCell ref="I9:I10"/>
    <mergeCell ref="H9:H10"/>
    <mergeCell ref="G9:G10"/>
    <mergeCell ref="B42:B50"/>
    <mergeCell ref="B15:B19"/>
    <mergeCell ref="B35:B38"/>
    <mergeCell ref="A11:A13"/>
    <mergeCell ref="B25:B28"/>
    <mergeCell ref="B39:B41"/>
    <mergeCell ref="A14:A32"/>
    <mergeCell ref="E8:F8"/>
    <mergeCell ref="B20:B24"/>
    <mergeCell ref="A33:C33"/>
    <mergeCell ref="B34:C34"/>
    <mergeCell ref="F1:F2"/>
    <mergeCell ref="E1:E2"/>
    <mergeCell ref="D1:D2"/>
    <mergeCell ref="C1:C2"/>
  </mergeCells>
  <dataValidations count="1">
    <dataValidation type="custom" allowBlank="1" showErrorMessage="1" errorTitle="Error" error="Data is of incorrect type!" sqref="E11:F56" xr:uid="{00000000-0002-0000-F101-000003000000}">
      <formula1>ISNUMBER(E11)</formula1>
    </dataValidation>
  </dataValidations>
  <hyperlinks>
    <hyperlink ref="A1" location="'Table of Contents'!A1" display="SR.26.01.01.02 - Market risk - basic information, part 2" xr:uid="{00000000-0004-0000-F1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101-000000000000}">
          <x14:formula1>
            <xm:f>Enumerations!$A$1614:$A$1614</xm:f>
          </x14:formula1>
          <xm:sqref>B3</xm:sqref>
        </x14:dataValidation>
        <x14:dataValidation type="list" allowBlank="1" showErrorMessage="1" errorTitle="Error" error="Data is of incorrect type!" xr:uid="{00000000-0002-0000-F101-000001000000}">
          <x14:formula1>
            <xm:f>Enumerations!$A$1615:$B$1615</xm:f>
          </x14:formula1>
          <xm:sqref>B4</xm:sqref>
        </x14:dataValidation>
        <x14:dataValidation type="list" allowBlank="1" showErrorMessage="1" errorTitle="Error" error="Data is of incorrect type!" xr:uid="{00000000-0002-0000-F101-000002000000}">
          <x14:formula1>
            <xm:f>Enumerations!$A$1616:$C$1616</xm:f>
          </x14:formula1>
          <xm:sqref>B5</xm:sqref>
        </x14:dataValidation>
      </x14:dataValidations>
    </ext>
  </extLst>
</worksheet>
</file>

<file path=xl/worksheets/sheet49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201-000000000000}">
  <sheetPr codeName="Sheet499">
    <pageSetUpPr autoPageBreaks="0"/>
  </sheetPr>
  <dimension ref="A1:F14"/>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9610</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5277</v>
      </c>
      <c r="D8" s="33" t="s">
        <v>14</v>
      </c>
    </row>
    <row r="9" spans="1:6" ht="11" customHeight="1" x14ac:dyDescent="0.35">
      <c r="C9" s="4" t="s">
        <v>515</v>
      </c>
      <c r="D9" s="34"/>
    </row>
    <row r="10" spans="1:6" ht="11" customHeight="1" x14ac:dyDescent="0.35">
      <c r="A10" s="7" t="s">
        <v>5278</v>
      </c>
      <c r="B10" s="4" t="s">
        <v>5279</v>
      </c>
      <c r="C10" s="6"/>
      <c r="D10" s="5" t="s">
        <v>5285</v>
      </c>
    </row>
    <row r="11" spans="1:6" ht="11" customHeight="1" x14ac:dyDescent="0.35">
      <c r="A11" s="7" t="s">
        <v>5280</v>
      </c>
      <c r="B11" s="4" t="s">
        <v>5281</v>
      </c>
      <c r="C11" s="6"/>
      <c r="D11" s="5" t="s">
        <v>5286</v>
      </c>
    </row>
    <row r="12" spans="1:6" ht="11" customHeight="1" x14ac:dyDescent="0.35">
      <c r="A12" s="7" t="s">
        <v>5282</v>
      </c>
      <c r="B12" s="4" t="s">
        <v>520</v>
      </c>
      <c r="C12" s="6"/>
      <c r="D12" s="5" t="s">
        <v>5287</v>
      </c>
    </row>
    <row r="13" spans="1:6" ht="11" customHeight="1" x14ac:dyDescent="0.35">
      <c r="A13" s="7" t="s">
        <v>5283</v>
      </c>
      <c r="B13" s="4" t="s">
        <v>522</v>
      </c>
      <c r="C13" s="6"/>
      <c r="D13" s="5" t="s">
        <v>5288</v>
      </c>
    </row>
    <row r="14" spans="1:6" ht="11" customHeight="1" x14ac:dyDescent="0.35">
      <c r="A14" s="7" t="s">
        <v>5284</v>
      </c>
      <c r="B14" s="9" t="s">
        <v>524</v>
      </c>
      <c r="C14" s="6"/>
      <c r="D14" s="5" t="s">
        <v>5289</v>
      </c>
    </row>
  </sheetData>
  <mergeCells count="5">
    <mergeCell ref="D8:D9"/>
    <mergeCell ref="C1:C2"/>
    <mergeCell ref="D1:D2"/>
    <mergeCell ref="E1:E2"/>
    <mergeCell ref="F1:F2"/>
  </mergeCells>
  <hyperlinks>
    <hyperlink ref="A1" location="'Table of Contents'!A1" display="SR.26.01.01.03 - Simplifications used" xr:uid="{00000000-0004-0000-F2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F201-000000000000}">
          <x14:formula1>
            <xm:f>Enumerations!$A$1617:$A$1617</xm:f>
          </x14:formula1>
          <xm:sqref>B3</xm:sqref>
        </x14:dataValidation>
        <x14:dataValidation type="list" allowBlank="1" showErrorMessage="1" errorTitle="Error" error="Data is of incorrect type!" xr:uid="{00000000-0002-0000-F201-000001000000}">
          <x14:formula1>
            <xm:f>Enumerations!$A$1618:$C$1618</xm:f>
          </x14:formula1>
          <xm:sqref>B4</xm:sqref>
        </x14:dataValidation>
        <x14:dataValidation type="list" allowBlank="1" showErrorMessage="1" errorTitle="Error" error="Data is of incorrect type!" xr:uid="{00000000-0002-0000-F201-000002000000}">
          <x14:formula1>
            <xm:f>Enumerations!$A$1619:$B$1619</xm:f>
          </x14:formula1>
          <xm:sqref>B5</xm:sqref>
        </x14:dataValidation>
        <x14:dataValidation type="list" allowBlank="1" showErrorMessage="1" errorTitle="Error" error="Data is of incorrect type!" xr:uid="{00000000-0002-0000-F201-000003000000}">
          <x14:formula1>
            <xm:f>Enumerations!$A$1620:$B$1620</xm:f>
          </x14:formula1>
          <xm:sqref>C11</xm:sqref>
        </x14:dataValidation>
        <x14:dataValidation type="list" allowBlank="1" showErrorMessage="1" errorTitle="Error" error="Data is of incorrect type!" xr:uid="{00000000-0002-0000-F201-000004000000}">
          <x14:formula1>
            <xm:f>Enumerations!$A$1621:$B$1621</xm:f>
          </x14:formula1>
          <xm:sqref>C12</xm:sqref>
        </x14:dataValidation>
        <x14:dataValidation type="list" allowBlank="1" showErrorMessage="1" errorTitle="Error" error="Data is of incorrect type!" xr:uid="{00000000-0002-0000-F201-000005000000}">
          <x14:formula1>
            <xm:f>Enumerations!$A$1622:$B$1622</xm:f>
          </x14:formula1>
          <xm:sqref>C13</xm:sqref>
        </x14:dataValidation>
        <x14:dataValidation type="list" allowBlank="1" showErrorMessage="1" errorTitle="Error" error="Data is of incorrect type!" xr:uid="{00000000-0002-0000-F201-000006000000}">
          <x14:formula1>
            <xm:f>Enumerations!$A$1623:$B$1623</xm:f>
          </x14:formula1>
          <xm:sqref>C14</xm:sqref>
        </x14:dataValidation>
      </x14:dataValidations>
    </ext>
  </extLst>
</worksheet>
</file>

<file path=xl/worksheets/sheet50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301-000000000000}">
  <sheetPr codeName="Sheet500">
    <pageSetUpPr autoPageBreaks="0"/>
  </sheetPr>
  <dimension ref="A1:F11"/>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6" width="15" customWidth="1"/>
  </cols>
  <sheetData>
    <row r="1" spans="1:6" ht="11" customHeight="1" x14ac:dyDescent="0.35">
      <c r="A1" s="1" t="s">
        <v>9611</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D8" s="3" t="s">
        <v>5294</v>
      </c>
      <c r="E8" s="3" t="s">
        <v>5295</v>
      </c>
      <c r="F8" s="3" t="s">
        <v>5296</v>
      </c>
    </row>
    <row r="9" spans="1:6" ht="15" customHeight="1" x14ac:dyDescent="0.35">
      <c r="A9" s="3" t="s">
        <v>1968</v>
      </c>
      <c r="B9" s="3" t="s">
        <v>5297</v>
      </c>
      <c r="C9" s="3" t="s">
        <v>5298</v>
      </c>
      <c r="D9" s="4" t="s">
        <v>1339</v>
      </c>
      <c r="E9" s="4" t="s">
        <v>1554</v>
      </c>
      <c r="F9" s="4" t="s">
        <v>1348</v>
      </c>
    </row>
    <row r="10" spans="1:6" ht="15" customHeight="1" x14ac:dyDescent="0.35">
      <c r="A10" s="2"/>
      <c r="B10" s="2"/>
      <c r="C10" s="2"/>
      <c r="D10" s="6"/>
      <c r="E10" s="6"/>
      <c r="F10" s="6"/>
    </row>
    <row r="11" spans="1:6" ht="11" customHeight="1" x14ac:dyDescent="0.35">
      <c r="C11" s="5" t="s">
        <v>14</v>
      </c>
      <c r="D11" s="5" t="s">
        <v>5299</v>
      </c>
      <c r="E11" s="5" t="s">
        <v>5300</v>
      </c>
      <c r="F11" s="5" t="s">
        <v>5301</v>
      </c>
    </row>
  </sheetData>
  <mergeCells count="4">
    <mergeCell ref="C1:C2"/>
    <mergeCell ref="D1:D2"/>
    <mergeCell ref="E1:E2"/>
    <mergeCell ref="F1:F2"/>
  </mergeCells>
  <dataValidations count="1">
    <dataValidation type="custom" allowBlank="1" showErrorMessage="1" errorTitle="Error" error="Data is of incorrect type!" sqref="E10:F10" xr:uid="{00000000-0002-0000-F301-000004000000}">
      <formula1>ISNUMBER(E10)</formula1>
    </dataValidation>
  </dataValidations>
  <hyperlinks>
    <hyperlink ref="A1" location="'Table of Contents'!A1" display="SR.26.01.01.05 - Equity under legislative programmes - list of all such investments" xr:uid="{00000000-0004-0000-F3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F301-000000000000}">
          <x14:formula1>
            <xm:f>Enumerations!$A$1624:$A$1624</xm:f>
          </x14:formula1>
          <xm:sqref>B3</xm:sqref>
        </x14:dataValidation>
        <x14:dataValidation type="list" allowBlank="1" showErrorMessage="1" errorTitle="Error" error="Data is of incorrect type!" xr:uid="{00000000-0002-0000-F301-000001000000}">
          <x14:formula1>
            <xm:f>Enumerations!$A$1625:$C$1625</xm:f>
          </x14:formula1>
          <xm:sqref>B4</xm:sqref>
        </x14:dataValidation>
        <x14:dataValidation type="list" allowBlank="1" showErrorMessage="1" errorTitle="Error" error="Data is of incorrect type!" xr:uid="{00000000-0002-0000-F301-000002000000}">
          <x14:formula1>
            <xm:f>Enumerations!$A$1626:$B$1626</xm:f>
          </x14:formula1>
          <xm:sqref>B5</xm:sqref>
        </x14:dataValidation>
        <x14:dataValidation type="list" allowBlank="1" showErrorMessage="1" errorTitle="Error" error="Data is of incorrect type!" xr:uid="{00000000-0002-0000-F301-000003000000}">
          <x14:formula1>
            <xm:f>Enumerations!$A$1627:$L$1627</xm:f>
          </x14:formula1>
          <xm:sqref>D10</xm:sqref>
        </x14:dataValidation>
      </x14:dataValidations>
    </ext>
  </extLst>
</worksheet>
</file>

<file path=xl/worksheets/sheet50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401-000000000000}">
  <sheetPr codeName="Sheet501">
    <pageSetUpPr autoPageBreaks="0"/>
  </sheetPr>
  <dimension ref="A1:M54"/>
  <sheetViews>
    <sheetView showGridLines="0" zoomScale="80" zoomScaleNormal="80" workbookViewId="0">
      <pane xSplit="4" ySplit="10" topLeftCell="E11" activePane="bottomRight" state="frozen"/>
      <selection pane="topRight" activeCell="E1" sqref="E1"/>
      <selection pane="bottomLeft" activeCell="A11" sqref="A11"/>
      <selection pane="bottomRight"/>
    </sheetView>
  </sheetViews>
  <sheetFormatPr defaultRowHeight="14.5" x14ac:dyDescent="0.35"/>
  <cols>
    <col min="1" max="13" width="15" customWidth="1"/>
  </cols>
  <sheetData>
    <row r="1" spans="1:13" ht="11" customHeight="1" x14ac:dyDescent="0.35">
      <c r="A1" s="1" t="s">
        <v>9612</v>
      </c>
      <c r="C1" s="33" t="s">
        <v>20</v>
      </c>
      <c r="D1" s="33" t="s">
        <v>4958</v>
      </c>
      <c r="E1" s="33" t="s">
        <v>9503</v>
      </c>
      <c r="F1" s="33" t="s">
        <v>4984</v>
      </c>
    </row>
    <row r="2" spans="1:13" x14ac:dyDescent="0.35">
      <c r="C2" s="34"/>
      <c r="D2" s="34"/>
      <c r="E2" s="34"/>
      <c r="F2" s="34"/>
    </row>
    <row r="3" spans="1:13" ht="10" customHeight="1" x14ac:dyDescent="0.35">
      <c r="A3" s="3" t="s">
        <v>2</v>
      </c>
      <c r="B3" s="2"/>
      <c r="C3" s="8"/>
      <c r="D3" s="8"/>
      <c r="E3" s="8"/>
      <c r="F3" s="8"/>
    </row>
    <row r="4" spans="1:13" ht="11" customHeight="1" x14ac:dyDescent="0.35">
      <c r="A4" s="3" t="s">
        <v>4929</v>
      </c>
      <c r="B4" s="2"/>
      <c r="C4" s="8"/>
      <c r="D4" s="5" t="s">
        <v>4959</v>
      </c>
      <c r="E4" s="8"/>
      <c r="F4" s="8"/>
    </row>
    <row r="5" spans="1:13" ht="11" customHeight="1" x14ac:dyDescent="0.35">
      <c r="A5" s="3" t="s">
        <v>9506</v>
      </c>
      <c r="B5" s="2"/>
      <c r="C5" s="8"/>
      <c r="D5" s="8"/>
      <c r="E5" s="8"/>
      <c r="F5" s="5" t="s">
        <v>9504</v>
      </c>
    </row>
    <row r="6" spans="1:13" ht="11" customHeight="1" x14ac:dyDescent="0.35">
      <c r="A6" s="3" t="s">
        <v>9593</v>
      </c>
      <c r="B6" s="2"/>
      <c r="C6" s="8"/>
      <c r="D6" s="8"/>
      <c r="E6" s="5" t="s">
        <v>9503</v>
      </c>
      <c r="F6" s="8"/>
    </row>
    <row r="8" spans="1:13" ht="11" customHeight="1" x14ac:dyDescent="0.35">
      <c r="E8" s="35" t="s">
        <v>5161</v>
      </c>
      <c r="F8" s="36"/>
      <c r="G8" s="35" t="s">
        <v>5162</v>
      </c>
      <c r="H8" s="36"/>
      <c r="I8" s="36"/>
    </row>
    <row r="9" spans="1:13" ht="11" customHeight="1" x14ac:dyDescent="0.35">
      <c r="E9" s="3" t="s">
        <v>1382</v>
      </c>
      <c r="F9" s="3" t="s">
        <v>1429</v>
      </c>
      <c r="G9" s="3" t="s">
        <v>1382</v>
      </c>
      <c r="H9" s="3" t="s">
        <v>5163</v>
      </c>
      <c r="I9" s="3" t="s">
        <v>5164</v>
      </c>
      <c r="J9" s="33" t="s">
        <v>14</v>
      </c>
      <c r="K9" s="33" t="s">
        <v>4941</v>
      </c>
      <c r="L9" s="33" t="s">
        <v>4920</v>
      </c>
      <c r="M9" s="33" t="s">
        <v>4942</v>
      </c>
    </row>
    <row r="10" spans="1:13" ht="11" customHeight="1" x14ac:dyDescent="0.35">
      <c r="E10" s="4" t="s">
        <v>1332</v>
      </c>
      <c r="F10" s="4" t="s">
        <v>1339</v>
      </c>
      <c r="G10" s="4" t="s">
        <v>1554</v>
      </c>
      <c r="H10" s="4" t="s">
        <v>1348</v>
      </c>
      <c r="I10" s="4" t="s">
        <v>1278</v>
      </c>
      <c r="J10" s="34"/>
      <c r="K10" s="34"/>
      <c r="L10" s="34"/>
      <c r="M10" s="34"/>
    </row>
    <row r="11" spans="1:13" ht="11" customHeight="1" x14ac:dyDescent="0.35">
      <c r="A11" s="37" t="s">
        <v>5165</v>
      </c>
      <c r="B11" s="37" t="s">
        <v>5166</v>
      </c>
      <c r="C11" s="36"/>
      <c r="D11" s="4" t="s">
        <v>536</v>
      </c>
      <c r="E11" s="6"/>
      <c r="F11" s="6"/>
      <c r="G11" s="6"/>
      <c r="H11" s="6"/>
      <c r="I11" s="6"/>
      <c r="J11" s="5" t="s">
        <v>5232</v>
      </c>
      <c r="K11" s="8"/>
      <c r="L11" s="8"/>
      <c r="M11" s="5" t="s">
        <v>5233</v>
      </c>
    </row>
    <row r="12" spans="1:13" ht="11" customHeight="1" x14ac:dyDescent="0.35">
      <c r="A12" s="36"/>
      <c r="B12" s="37" t="s">
        <v>5167</v>
      </c>
      <c r="C12" s="36"/>
      <c r="D12" s="4" t="s">
        <v>794</v>
      </c>
      <c r="E12" s="6"/>
      <c r="F12" s="6"/>
      <c r="G12" s="6"/>
      <c r="H12" s="6"/>
      <c r="I12" s="6"/>
      <c r="J12" s="5" t="s">
        <v>5232</v>
      </c>
      <c r="K12" s="8"/>
      <c r="L12" s="8"/>
      <c r="M12" s="5" t="s">
        <v>5234</v>
      </c>
    </row>
    <row r="13" spans="1:13" ht="11" customHeight="1" x14ac:dyDescent="0.35">
      <c r="A13" s="37" t="s">
        <v>5168</v>
      </c>
      <c r="B13" s="38" t="s">
        <v>5169</v>
      </c>
      <c r="C13" s="10"/>
      <c r="D13" s="4" t="s">
        <v>552</v>
      </c>
      <c r="E13" s="6"/>
      <c r="F13" s="6"/>
      <c r="G13" s="6"/>
      <c r="H13" s="6"/>
      <c r="I13" s="6"/>
      <c r="J13" s="5" t="s">
        <v>5239</v>
      </c>
      <c r="K13" s="8"/>
      <c r="L13" s="5" t="s">
        <v>4921</v>
      </c>
      <c r="M13" s="5" t="s">
        <v>5240</v>
      </c>
    </row>
    <row r="14" spans="1:13" ht="11" customHeight="1" x14ac:dyDescent="0.35">
      <c r="A14" s="36"/>
      <c r="B14" s="36"/>
      <c r="C14" s="7" t="s">
        <v>5170</v>
      </c>
      <c r="D14" s="4" t="s">
        <v>5171</v>
      </c>
      <c r="E14" s="6"/>
      <c r="F14" s="12"/>
      <c r="G14" s="6"/>
      <c r="H14" s="12"/>
      <c r="I14" s="12"/>
      <c r="J14" s="5" t="s">
        <v>5241</v>
      </c>
      <c r="K14" s="8"/>
      <c r="L14" s="5" t="s">
        <v>4921</v>
      </c>
      <c r="M14" s="5" t="s">
        <v>5242</v>
      </c>
    </row>
    <row r="15" spans="1:13" ht="11" customHeight="1" x14ac:dyDescent="0.35">
      <c r="A15" s="36"/>
      <c r="B15" s="36"/>
      <c r="C15" s="7" t="s">
        <v>5172</v>
      </c>
      <c r="D15" s="4" t="s">
        <v>556</v>
      </c>
      <c r="E15" s="6"/>
      <c r="F15" s="12"/>
      <c r="G15" s="6"/>
      <c r="H15" s="12"/>
      <c r="I15" s="12"/>
      <c r="J15" s="5" t="s">
        <v>5243</v>
      </c>
      <c r="K15" s="8"/>
      <c r="L15" s="5" t="s">
        <v>4921</v>
      </c>
      <c r="M15" s="5" t="s">
        <v>5242</v>
      </c>
    </row>
    <row r="16" spans="1:13" ht="11" customHeight="1" x14ac:dyDescent="0.35">
      <c r="A16" s="36"/>
      <c r="B16" s="36"/>
      <c r="C16" s="7" t="s">
        <v>5173</v>
      </c>
      <c r="D16" s="4" t="s">
        <v>5174</v>
      </c>
      <c r="E16" s="6"/>
      <c r="F16" s="12"/>
      <c r="G16" s="6"/>
      <c r="H16" s="12"/>
      <c r="I16" s="12"/>
      <c r="J16" s="5" t="s">
        <v>5244</v>
      </c>
      <c r="K16" s="8"/>
      <c r="L16" s="5" t="s">
        <v>4921</v>
      </c>
      <c r="M16" s="5" t="s">
        <v>5242</v>
      </c>
    </row>
    <row r="17" spans="1:13" ht="11" customHeight="1" x14ac:dyDescent="0.35">
      <c r="A17" s="36"/>
      <c r="B17" s="36"/>
      <c r="C17" s="7" t="s">
        <v>5175</v>
      </c>
      <c r="D17" s="4" t="s">
        <v>558</v>
      </c>
      <c r="E17" s="6"/>
      <c r="F17" s="12"/>
      <c r="G17" s="6"/>
      <c r="H17" s="12"/>
      <c r="I17" s="12"/>
      <c r="J17" s="5" t="s">
        <v>5245</v>
      </c>
      <c r="K17" s="8"/>
      <c r="L17" s="5" t="s">
        <v>4921</v>
      </c>
      <c r="M17" s="5" t="s">
        <v>5001</v>
      </c>
    </row>
    <row r="18" spans="1:13" ht="11" customHeight="1" x14ac:dyDescent="0.35">
      <c r="A18" s="36"/>
      <c r="B18" s="38" t="s">
        <v>5176</v>
      </c>
      <c r="C18" s="10"/>
      <c r="D18" s="4" t="s">
        <v>560</v>
      </c>
      <c r="E18" s="6"/>
      <c r="F18" s="6"/>
      <c r="G18" s="6"/>
      <c r="H18" s="6"/>
      <c r="I18" s="6"/>
      <c r="J18" s="5" t="s">
        <v>5239</v>
      </c>
      <c r="K18" s="8"/>
      <c r="L18" s="5" t="s">
        <v>4922</v>
      </c>
      <c r="M18" s="5" t="s">
        <v>5240</v>
      </c>
    </row>
    <row r="19" spans="1:13" ht="11" customHeight="1" x14ac:dyDescent="0.35">
      <c r="A19" s="36"/>
      <c r="B19" s="36"/>
      <c r="C19" s="7" t="s">
        <v>5177</v>
      </c>
      <c r="D19" s="4" t="s">
        <v>5178</v>
      </c>
      <c r="E19" s="6"/>
      <c r="F19" s="12"/>
      <c r="G19" s="6"/>
      <c r="H19" s="12"/>
      <c r="I19" s="12"/>
      <c r="J19" s="5" t="s">
        <v>5241</v>
      </c>
      <c r="K19" s="8"/>
      <c r="L19" s="5" t="s">
        <v>4922</v>
      </c>
      <c r="M19" s="5" t="s">
        <v>5242</v>
      </c>
    </row>
    <row r="20" spans="1:13" ht="11" customHeight="1" x14ac:dyDescent="0.35">
      <c r="A20" s="36"/>
      <c r="B20" s="36"/>
      <c r="C20" s="7" t="s">
        <v>5179</v>
      </c>
      <c r="D20" s="4" t="s">
        <v>988</v>
      </c>
      <c r="E20" s="6"/>
      <c r="F20" s="12"/>
      <c r="G20" s="6"/>
      <c r="H20" s="12"/>
      <c r="I20" s="12"/>
      <c r="J20" s="5" t="s">
        <v>5243</v>
      </c>
      <c r="K20" s="8"/>
      <c r="L20" s="5" t="s">
        <v>4922</v>
      </c>
      <c r="M20" s="5" t="s">
        <v>5242</v>
      </c>
    </row>
    <row r="21" spans="1:13" ht="11" customHeight="1" x14ac:dyDescent="0.35">
      <c r="A21" s="36"/>
      <c r="B21" s="36"/>
      <c r="C21" s="7" t="s">
        <v>5180</v>
      </c>
      <c r="D21" s="4" t="s">
        <v>5181</v>
      </c>
      <c r="E21" s="6"/>
      <c r="F21" s="12"/>
      <c r="G21" s="6"/>
      <c r="H21" s="12"/>
      <c r="I21" s="12"/>
      <c r="J21" s="5" t="s">
        <v>5244</v>
      </c>
      <c r="K21" s="8"/>
      <c r="L21" s="5" t="s">
        <v>4922</v>
      </c>
      <c r="M21" s="5" t="s">
        <v>5242</v>
      </c>
    </row>
    <row r="22" spans="1:13" ht="11" customHeight="1" x14ac:dyDescent="0.35">
      <c r="A22" s="36"/>
      <c r="B22" s="36"/>
      <c r="C22" s="7" t="s">
        <v>5182</v>
      </c>
      <c r="D22" s="4" t="s">
        <v>566</v>
      </c>
      <c r="E22" s="6"/>
      <c r="F22" s="12"/>
      <c r="G22" s="6"/>
      <c r="H22" s="12"/>
      <c r="I22" s="12"/>
      <c r="J22" s="5" t="s">
        <v>5245</v>
      </c>
      <c r="K22" s="8"/>
      <c r="L22" s="5" t="s">
        <v>4922</v>
      </c>
      <c r="M22" s="5" t="s">
        <v>5001</v>
      </c>
    </row>
    <row r="23" spans="1:13" ht="11" customHeight="1" x14ac:dyDescent="0.35">
      <c r="A23" s="36"/>
      <c r="B23" s="38" t="s">
        <v>5183</v>
      </c>
      <c r="C23" s="10"/>
      <c r="D23" s="4" t="s">
        <v>5184</v>
      </c>
      <c r="E23" s="6"/>
      <c r="F23" s="6"/>
      <c r="G23" s="6"/>
      <c r="H23" s="6"/>
      <c r="I23" s="6"/>
      <c r="J23" s="5" t="s">
        <v>5239</v>
      </c>
      <c r="K23" s="8"/>
      <c r="L23" s="5" t="s">
        <v>5246</v>
      </c>
      <c r="M23" s="5" t="s">
        <v>5240</v>
      </c>
    </row>
    <row r="24" spans="1:13" ht="11" customHeight="1" x14ac:dyDescent="0.35">
      <c r="A24" s="36"/>
      <c r="B24" s="36"/>
      <c r="C24" s="7" t="s">
        <v>5185</v>
      </c>
      <c r="D24" s="4" t="s">
        <v>5186</v>
      </c>
      <c r="E24" s="6"/>
      <c r="F24" s="12"/>
      <c r="G24" s="6"/>
      <c r="H24" s="12"/>
      <c r="I24" s="12"/>
      <c r="J24" s="5" t="s">
        <v>5241</v>
      </c>
      <c r="K24" s="8"/>
      <c r="L24" s="5" t="s">
        <v>5246</v>
      </c>
      <c r="M24" s="5" t="s">
        <v>5240</v>
      </c>
    </row>
    <row r="25" spans="1:13" ht="11" customHeight="1" x14ac:dyDescent="0.35">
      <c r="A25" s="36"/>
      <c r="B25" s="36"/>
      <c r="C25" s="7" t="s">
        <v>5187</v>
      </c>
      <c r="D25" s="4" t="s">
        <v>5188</v>
      </c>
      <c r="E25" s="6"/>
      <c r="F25" s="12"/>
      <c r="G25" s="6"/>
      <c r="H25" s="12"/>
      <c r="I25" s="12"/>
      <c r="J25" s="5" t="s">
        <v>5243</v>
      </c>
      <c r="K25" s="8"/>
      <c r="L25" s="5" t="s">
        <v>5246</v>
      </c>
      <c r="M25" s="5" t="s">
        <v>5240</v>
      </c>
    </row>
    <row r="26" spans="1:13" ht="11" customHeight="1" x14ac:dyDescent="0.35">
      <c r="A26" s="36"/>
      <c r="B26" s="36"/>
      <c r="C26" s="7" t="s">
        <v>5189</v>
      </c>
      <c r="D26" s="4" t="s">
        <v>992</v>
      </c>
      <c r="E26" s="6"/>
      <c r="F26" s="12"/>
      <c r="G26" s="6"/>
      <c r="H26" s="12"/>
      <c r="I26" s="12"/>
      <c r="J26" s="5" t="s">
        <v>5244</v>
      </c>
      <c r="K26" s="8"/>
      <c r="L26" s="5" t="s">
        <v>5246</v>
      </c>
      <c r="M26" s="5" t="s">
        <v>5240</v>
      </c>
    </row>
    <row r="27" spans="1:13" ht="11" customHeight="1" x14ac:dyDescent="0.35">
      <c r="A27" s="36"/>
      <c r="B27" s="38" t="s">
        <v>5190</v>
      </c>
      <c r="C27" s="10"/>
      <c r="D27" s="4" t="s">
        <v>5191</v>
      </c>
      <c r="E27" s="6"/>
      <c r="F27" s="6"/>
      <c r="G27" s="6"/>
      <c r="H27" s="6"/>
      <c r="I27" s="6"/>
      <c r="J27" s="5" t="s">
        <v>5239</v>
      </c>
      <c r="K27" s="8"/>
      <c r="L27" s="5" t="s">
        <v>5247</v>
      </c>
      <c r="M27" s="5" t="s">
        <v>5240</v>
      </c>
    </row>
    <row r="28" spans="1:13" ht="11" customHeight="1" x14ac:dyDescent="0.35">
      <c r="A28" s="36"/>
      <c r="B28" s="36"/>
      <c r="C28" s="7" t="s">
        <v>5192</v>
      </c>
      <c r="D28" s="4" t="s">
        <v>5193</v>
      </c>
      <c r="E28" s="6"/>
      <c r="F28" s="12"/>
      <c r="G28" s="6"/>
      <c r="H28" s="12"/>
      <c r="I28" s="12"/>
      <c r="J28" s="5" t="s">
        <v>5241</v>
      </c>
      <c r="K28" s="8"/>
      <c r="L28" s="5" t="s">
        <v>5247</v>
      </c>
      <c r="M28" s="5" t="s">
        <v>5240</v>
      </c>
    </row>
    <row r="29" spans="1:13" ht="11" customHeight="1" x14ac:dyDescent="0.35">
      <c r="A29" s="36"/>
      <c r="B29" s="36"/>
      <c r="C29" s="7" t="s">
        <v>5194</v>
      </c>
      <c r="D29" s="4" t="s">
        <v>5195</v>
      </c>
      <c r="E29" s="6"/>
      <c r="F29" s="12"/>
      <c r="G29" s="6"/>
      <c r="H29" s="12"/>
      <c r="I29" s="12"/>
      <c r="J29" s="5" t="s">
        <v>5243</v>
      </c>
      <c r="K29" s="8"/>
      <c r="L29" s="5" t="s">
        <v>5247</v>
      </c>
      <c r="M29" s="5" t="s">
        <v>5240</v>
      </c>
    </row>
    <row r="30" spans="1:13" ht="11" customHeight="1" x14ac:dyDescent="0.35">
      <c r="A30" s="36"/>
      <c r="B30" s="36"/>
      <c r="C30" s="7" t="s">
        <v>5196</v>
      </c>
      <c r="D30" s="4" t="s">
        <v>5197</v>
      </c>
      <c r="E30" s="6"/>
      <c r="F30" s="12"/>
      <c r="G30" s="6"/>
      <c r="H30" s="12"/>
      <c r="I30" s="12"/>
      <c r="J30" s="5" t="s">
        <v>5244</v>
      </c>
      <c r="K30" s="8"/>
      <c r="L30" s="5" t="s">
        <v>5247</v>
      </c>
      <c r="M30" s="5" t="s">
        <v>5240</v>
      </c>
    </row>
    <row r="31" spans="1:13" ht="11" customHeight="1" x14ac:dyDescent="0.35">
      <c r="A31" s="37" t="s">
        <v>5198</v>
      </c>
      <c r="B31" s="36"/>
      <c r="C31" s="36"/>
      <c r="D31" s="4" t="s">
        <v>570</v>
      </c>
      <c r="E31" s="6"/>
      <c r="F31" s="6"/>
      <c r="G31" s="6"/>
      <c r="H31" s="6"/>
      <c r="I31" s="6"/>
      <c r="J31" s="5" t="s">
        <v>5232</v>
      </c>
      <c r="K31" s="8"/>
      <c r="L31" s="8"/>
      <c r="M31" s="5" t="s">
        <v>5235</v>
      </c>
    </row>
    <row r="32" spans="1:13" ht="11" customHeight="1" x14ac:dyDescent="0.35">
      <c r="A32" s="37" t="s">
        <v>5199</v>
      </c>
      <c r="B32" s="38" t="s">
        <v>5200</v>
      </c>
      <c r="C32" s="10"/>
      <c r="D32" s="4" t="s">
        <v>586</v>
      </c>
      <c r="E32" s="6"/>
      <c r="F32" s="6"/>
      <c r="G32" s="6"/>
      <c r="H32" s="6"/>
      <c r="I32" s="6"/>
      <c r="J32" s="5" t="s">
        <v>5232</v>
      </c>
      <c r="K32" s="8"/>
      <c r="L32" s="5" t="s">
        <v>5249</v>
      </c>
      <c r="M32" s="5" t="s">
        <v>5248</v>
      </c>
    </row>
    <row r="33" spans="1:13" ht="11" customHeight="1" x14ac:dyDescent="0.35">
      <c r="A33" s="36"/>
      <c r="B33" s="36"/>
      <c r="C33" s="7" t="s">
        <v>5201</v>
      </c>
      <c r="D33" s="4" t="s">
        <v>5202</v>
      </c>
      <c r="E33" s="6"/>
      <c r="F33" s="6"/>
      <c r="G33" s="6"/>
      <c r="H33" s="6"/>
      <c r="I33" s="6"/>
      <c r="J33" s="5" t="s">
        <v>5232</v>
      </c>
      <c r="K33" s="8"/>
      <c r="L33" s="5" t="s">
        <v>5250</v>
      </c>
      <c r="M33" s="5" t="s">
        <v>5248</v>
      </c>
    </row>
    <row r="34" spans="1:13" ht="11" customHeight="1" x14ac:dyDescent="0.35">
      <c r="A34" s="36"/>
      <c r="B34" s="36"/>
      <c r="C34" s="7" t="s">
        <v>5203</v>
      </c>
      <c r="D34" s="4" t="s">
        <v>5204</v>
      </c>
      <c r="E34" s="6"/>
      <c r="F34" s="6"/>
      <c r="G34" s="6"/>
      <c r="H34" s="6"/>
      <c r="I34" s="6"/>
      <c r="J34" s="5" t="s">
        <v>5232</v>
      </c>
      <c r="K34" s="8"/>
      <c r="L34" s="5" t="s">
        <v>5251</v>
      </c>
      <c r="M34" s="5" t="s">
        <v>5248</v>
      </c>
    </row>
    <row r="35" spans="1:13" ht="11" customHeight="1" x14ac:dyDescent="0.35">
      <c r="A35" s="36"/>
      <c r="B35" s="36"/>
      <c r="C35" s="7" t="s">
        <v>5205</v>
      </c>
      <c r="D35" s="4" t="s">
        <v>5206</v>
      </c>
      <c r="E35" s="6"/>
      <c r="F35" s="6"/>
      <c r="G35" s="6"/>
      <c r="H35" s="6"/>
      <c r="I35" s="6"/>
      <c r="J35" s="5" t="s">
        <v>5232</v>
      </c>
      <c r="K35" s="8"/>
      <c r="L35" s="5" t="s">
        <v>5252</v>
      </c>
      <c r="M35" s="5" t="s">
        <v>5248</v>
      </c>
    </row>
    <row r="36" spans="1:13" ht="11" customHeight="1" x14ac:dyDescent="0.35">
      <c r="A36" s="36"/>
      <c r="B36" s="37" t="s">
        <v>5207</v>
      </c>
      <c r="C36" s="7" t="s">
        <v>5208</v>
      </c>
      <c r="D36" s="4" t="s">
        <v>3939</v>
      </c>
      <c r="E36" s="6"/>
      <c r="F36" s="6"/>
      <c r="G36" s="6"/>
      <c r="H36" s="6"/>
      <c r="I36" s="6"/>
      <c r="J36" s="5" t="s">
        <v>5232</v>
      </c>
      <c r="K36" s="8"/>
      <c r="L36" s="5" t="s">
        <v>5253</v>
      </c>
      <c r="M36" s="5" t="s">
        <v>5254</v>
      </c>
    </row>
    <row r="37" spans="1:13" ht="11" customHeight="1" x14ac:dyDescent="0.35">
      <c r="A37" s="36"/>
      <c r="B37" s="36"/>
      <c r="C37" s="7" t="s">
        <v>5209</v>
      </c>
      <c r="D37" s="4" t="s">
        <v>588</v>
      </c>
      <c r="E37" s="6"/>
      <c r="F37" s="6"/>
      <c r="G37" s="6"/>
      <c r="H37" s="6"/>
      <c r="I37" s="6"/>
      <c r="J37" s="5" t="s">
        <v>5232</v>
      </c>
      <c r="K37" s="8"/>
      <c r="L37" s="5" t="s">
        <v>5253</v>
      </c>
      <c r="M37" s="5" t="s">
        <v>5255</v>
      </c>
    </row>
    <row r="38" spans="1:13" ht="11" customHeight="1" x14ac:dyDescent="0.35">
      <c r="A38" s="36"/>
      <c r="B38" s="38" t="s">
        <v>5210</v>
      </c>
      <c r="C38" s="10"/>
      <c r="D38" s="4" t="s">
        <v>590</v>
      </c>
      <c r="E38" s="6"/>
      <c r="F38" s="6"/>
      <c r="G38" s="6"/>
      <c r="H38" s="6"/>
      <c r="I38" s="6"/>
      <c r="J38" s="5" t="s">
        <v>5232</v>
      </c>
      <c r="K38" s="8"/>
      <c r="L38" s="5" t="s">
        <v>5256</v>
      </c>
      <c r="M38" s="5" t="s">
        <v>5248</v>
      </c>
    </row>
    <row r="39" spans="1:13" ht="11" customHeight="1" x14ac:dyDescent="0.35">
      <c r="A39" s="36"/>
      <c r="B39" s="36"/>
      <c r="C39" s="7" t="s">
        <v>5211</v>
      </c>
      <c r="D39" s="4" t="s">
        <v>5212</v>
      </c>
      <c r="E39" s="6"/>
      <c r="F39" s="6"/>
      <c r="G39" s="6"/>
      <c r="H39" s="6"/>
      <c r="I39" s="6"/>
      <c r="J39" s="5" t="s">
        <v>5232</v>
      </c>
      <c r="K39" s="8"/>
      <c r="L39" s="5" t="s">
        <v>5257</v>
      </c>
      <c r="M39" s="5" t="s">
        <v>5248</v>
      </c>
    </row>
    <row r="40" spans="1:13" ht="11" customHeight="1" x14ac:dyDescent="0.35">
      <c r="A40" s="36"/>
      <c r="B40" s="36"/>
      <c r="C40" s="7" t="s">
        <v>5213</v>
      </c>
      <c r="D40" s="4" t="s">
        <v>5214</v>
      </c>
      <c r="E40" s="6"/>
      <c r="F40" s="6"/>
      <c r="G40" s="6"/>
      <c r="H40" s="6"/>
      <c r="I40" s="6"/>
      <c r="J40" s="5" t="s">
        <v>5232</v>
      </c>
      <c r="K40" s="8"/>
      <c r="L40" s="5" t="s">
        <v>5258</v>
      </c>
      <c r="M40" s="5" t="s">
        <v>5248</v>
      </c>
    </row>
    <row r="41" spans="1:13" ht="11" customHeight="1" x14ac:dyDescent="0.35">
      <c r="A41" s="36"/>
      <c r="B41" s="36"/>
      <c r="C41" s="7" t="s">
        <v>5215</v>
      </c>
      <c r="D41" s="4" t="s">
        <v>5216</v>
      </c>
      <c r="E41" s="6"/>
      <c r="F41" s="6"/>
      <c r="G41" s="6"/>
      <c r="H41" s="6"/>
      <c r="I41" s="6"/>
      <c r="J41" s="5" t="s">
        <v>5232</v>
      </c>
      <c r="K41" s="8"/>
      <c r="L41" s="5" t="s">
        <v>5263</v>
      </c>
      <c r="M41" s="5" t="s">
        <v>5248</v>
      </c>
    </row>
    <row r="42" spans="1:13" ht="11" customHeight="1" x14ac:dyDescent="0.35">
      <c r="A42" s="36"/>
      <c r="B42" s="36"/>
      <c r="C42" s="7" t="s">
        <v>5217</v>
      </c>
      <c r="D42" s="4" t="s">
        <v>5218</v>
      </c>
      <c r="E42" s="6"/>
      <c r="F42" s="6"/>
      <c r="G42" s="6"/>
      <c r="H42" s="6"/>
      <c r="I42" s="6"/>
      <c r="J42" s="5" t="s">
        <v>5232</v>
      </c>
      <c r="K42" s="8"/>
      <c r="L42" s="5" t="s">
        <v>5264</v>
      </c>
      <c r="M42" s="5" t="s">
        <v>5248</v>
      </c>
    </row>
    <row r="43" spans="1:13" ht="11" customHeight="1" x14ac:dyDescent="0.35">
      <c r="A43" s="36"/>
      <c r="B43" s="36"/>
      <c r="C43" s="7" t="s">
        <v>5219</v>
      </c>
      <c r="D43" s="4" t="s">
        <v>3940</v>
      </c>
      <c r="E43" s="6"/>
      <c r="F43" s="6"/>
      <c r="G43" s="6"/>
      <c r="H43" s="6"/>
      <c r="I43" s="6"/>
      <c r="J43" s="5" t="s">
        <v>5232</v>
      </c>
      <c r="K43" s="8"/>
      <c r="L43" s="5" t="s">
        <v>5259</v>
      </c>
      <c r="M43" s="5" t="s">
        <v>5248</v>
      </c>
    </row>
    <row r="44" spans="1:13" ht="11" customHeight="1" x14ac:dyDescent="0.35">
      <c r="A44" s="36"/>
      <c r="B44" s="36"/>
      <c r="C44" s="7" t="s">
        <v>5220</v>
      </c>
      <c r="D44" s="4" t="s">
        <v>5221</v>
      </c>
      <c r="E44" s="6"/>
      <c r="F44" s="6"/>
      <c r="G44" s="6"/>
      <c r="H44" s="6"/>
      <c r="I44" s="6"/>
      <c r="J44" s="5" t="s">
        <v>5232</v>
      </c>
      <c r="K44" s="8"/>
      <c r="L44" s="5" t="s">
        <v>5260</v>
      </c>
      <c r="M44" s="5" t="s">
        <v>5248</v>
      </c>
    </row>
    <row r="45" spans="1:13" ht="11" customHeight="1" x14ac:dyDescent="0.35">
      <c r="A45" s="36"/>
      <c r="B45" s="36"/>
      <c r="C45" s="7" t="s">
        <v>5222</v>
      </c>
      <c r="D45" s="4" t="s">
        <v>5223</v>
      </c>
      <c r="E45" s="6"/>
      <c r="F45" s="6"/>
      <c r="G45" s="6"/>
      <c r="H45" s="6"/>
      <c r="I45" s="6"/>
      <c r="J45" s="5" t="s">
        <v>5232</v>
      </c>
      <c r="K45" s="8"/>
      <c r="L45" s="5" t="s">
        <v>5261</v>
      </c>
      <c r="M45" s="5" t="s">
        <v>5248</v>
      </c>
    </row>
    <row r="46" spans="1:13" ht="11" customHeight="1" x14ac:dyDescent="0.35">
      <c r="A46" s="36"/>
      <c r="B46" s="36"/>
      <c r="C46" s="7" t="s">
        <v>5224</v>
      </c>
      <c r="D46" s="4" t="s">
        <v>5225</v>
      </c>
      <c r="E46" s="6"/>
      <c r="F46" s="6"/>
      <c r="G46" s="6"/>
      <c r="H46" s="6"/>
      <c r="I46" s="6"/>
      <c r="J46" s="5" t="s">
        <v>5232</v>
      </c>
      <c r="K46" s="8"/>
      <c r="L46" s="5" t="s">
        <v>5262</v>
      </c>
      <c r="M46" s="5" t="s">
        <v>5248</v>
      </c>
    </row>
    <row r="47" spans="1:13" ht="11" customHeight="1" x14ac:dyDescent="0.35">
      <c r="A47" s="37" t="s">
        <v>5226</v>
      </c>
      <c r="B47" s="36"/>
      <c r="C47" s="36"/>
      <c r="D47" s="4" t="s">
        <v>596</v>
      </c>
      <c r="E47" s="6"/>
      <c r="F47" s="12"/>
      <c r="G47" s="12"/>
      <c r="H47" s="12"/>
      <c r="I47" s="12"/>
      <c r="J47" s="5" t="s">
        <v>5232</v>
      </c>
      <c r="K47" s="8"/>
      <c r="L47" s="8"/>
      <c r="M47" s="5" t="s">
        <v>5236</v>
      </c>
    </row>
    <row r="48" spans="1:13" ht="11" customHeight="1" x14ac:dyDescent="0.35">
      <c r="A48" s="37" t="s">
        <v>5227</v>
      </c>
      <c r="B48" s="37" t="s">
        <v>5228</v>
      </c>
      <c r="C48" s="36"/>
      <c r="D48" s="4" t="s">
        <v>1439</v>
      </c>
      <c r="E48" s="6"/>
      <c r="F48" s="6"/>
      <c r="G48" s="6"/>
      <c r="H48" s="6"/>
      <c r="I48" s="6"/>
      <c r="J48" s="5" t="s">
        <v>5232</v>
      </c>
      <c r="K48" s="8"/>
      <c r="L48" s="8"/>
      <c r="M48" s="5" t="s">
        <v>5237</v>
      </c>
    </row>
    <row r="49" spans="1:13" ht="11" customHeight="1" x14ac:dyDescent="0.35">
      <c r="A49" s="36"/>
      <c r="B49" s="37" t="s">
        <v>5229</v>
      </c>
      <c r="C49" s="36"/>
      <c r="D49" s="4" t="s">
        <v>1440</v>
      </c>
      <c r="E49" s="6"/>
      <c r="F49" s="6"/>
      <c r="G49" s="6"/>
      <c r="H49" s="6"/>
      <c r="I49" s="6"/>
      <c r="J49" s="5" t="s">
        <v>5232</v>
      </c>
      <c r="K49" s="8"/>
      <c r="L49" s="8"/>
      <c r="M49" s="5" t="s">
        <v>5238</v>
      </c>
    </row>
    <row r="50" spans="1:13" ht="11" customHeight="1" x14ac:dyDescent="0.35">
      <c r="A50" s="37" t="s">
        <v>5230</v>
      </c>
      <c r="B50" s="36"/>
      <c r="C50" s="36"/>
      <c r="D50" s="4" t="s">
        <v>823</v>
      </c>
      <c r="E50" s="12"/>
      <c r="F50" s="12"/>
      <c r="G50" s="12"/>
      <c r="H50" s="12"/>
      <c r="I50" s="12"/>
      <c r="J50" s="5" t="s">
        <v>5232</v>
      </c>
      <c r="K50" s="5" t="s">
        <v>4949</v>
      </c>
      <c r="L50" s="8"/>
      <c r="M50" s="5" t="s">
        <v>4943</v>
      </c>
    </row>
    <row r="51" spans="1:13" ht="11" customHeight="1" x14ac:dyDescent="0.35">
      <c r="A51" s="37" t="s">
        <v>5231</v>
      </c>
      <c r="B51" s="36"/>
      <c r="C51" s="36"/>
      <c r="D51" s="4" t="s">
        <v>1454</v>
      </c>
      <c r="E51" s="12"/>
      <c r="F51" s="12"/>
      <c r="G51" s="12"/>
      <c r="H51" s="12"/>
      <c r="I51" s="12"/>
      <c r="J51" s="5" t="s">
        <v>5232</v>
      </c>
      <c r="K51" s="8"/>
      <c r="L51" s="8"/>
      <c r="M51" s="5" t="s">
        <v>4943</v>
      </c>
    </row>
    <row r="52" spans="1:13" ht="11" customHeight="1" x14ac:dyDescent="0.35">
      <c r="D52" s="5" t="s">
        <v>4953</v>
      </c>
      <c r="E52" s="8"/>
      <c r="F52" s="8"/>
      <c r="G52" s="8"/>
      <c r="H52" s="5" t="s">
        <v>4956</v>
      </c>
      <c r="I52" s="5" t="s">
        <v>4957</v>
      </c>
    </row>
    <row r="53" spans="1:13" ht="11" customHeight="1" x14ac:dyDescent="0.35">
      <c r="D53" s="5" t="s">
        <v>5265</v>
      </c>
      <c r="E53" s="5" t="s">
        <v>5266</v>
      </c>
      <c r="F53" s="5" t="s">
        <v>5267</v>
      </c>
      <c r="G53" s="5" t="s">
        <v>5266</v>
      </c>
      <c r="H53" s="5" t="s">
        <v>5267</v>
      </c>
      <c r="I53" s="5" t="s">
        <v>5267</v>
      </c>
    </row>
    <row r="54" spans="1:13" ht="11" customHeight="1" x14ac:dyDescent="0.35">
      <c r="D54" s="5" t="s">
        <v>1572</v>
      </c>
      <c r="E54" s="5" t="s">
        <v>5026</v>
      </c>
      <c r="F54" s="5" t="s">
        <v>5026</v>
      </c>
      <c r="G54" s="5" t="s">
        <v>5027</v>
      </c>
      <c r="H54" s="5" t="s">
        <v>5027</v>
      </c>
      <c r="I54" s="5" t="s">
        <v>5027</v>
      </c>
    </row>
  </sheetData>
  <mergeCells count="29">
    <mergeCell ref="L9:L10"/>
    <mergeCell ref="K9:K10"/>
    <mergeCell ref="B13:B17"/>
    <mergeCell ref="M9:M10"/>
    <mergeCell ref="J9:J10"/>
    <mergeCell ref="F1:F2"/>
    <mergeCell ref="A48:A49"/>
    <mergeCell ref="E1:E2"/>
    <mergeCell ref="A32:A46"/>
    <mergeCell ref="D1:D2"/>
    <mergeCell ref="B12:C12"/>
    <mergeCell ref="B11:C11"/>
    <mergeCell ref="C1:C2"/>
    <mergeCell ref="B18:B22"/>
    <mergeCell ref="A31:C31"/>
    <mergeCell ref="E8:F8"/>
    <mergeCell ref="B38:B46"/>
    <mergeCell ref="G8:I8"/>
    <mergeCell ref="A13:A30"/>
    <mergeCell ref="B27:B30"/>
    <mergeCell ref="B23:B26"/>
    <mergeCell ref="A50:C50"/>
    <mergeCell ref="A11:A12"/>
    <mergeCell ref="A51:C51"/>
    <mergeCell ref="B32:B35"/>
    <mergeCell ref="B36:B37"/>
    <mergeCell ref="B49:C49"/>
    <mergeCell ref="B48:C48"/>
    <mergeCell ref="A47:C47"/>
  </mergeCells>
  <dataValidations count="1">
    <dataValidation type="custom" allowBlank="1" showErrorMessage="1" errorTitle="Error" error="Data is of incorrect type!" sqref="E11:I51" xr:uid="{00000000-0002-0000-F401-000003000000}">
      <formula1>ISNUMBER(E11)</formula1>
    </dataValidation>
  </dataValidations>
  <hyperlinks>
    <hyperlink ref="A1" location="'Table of Contents'!A1" display="SR.26.01.04.01 - Market risk - basic information, part 1" xr:uid="{00000000-0004-0000-F4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401-000000000000}">
          <x14:formula1>
            <xm:f>Enumerations!$A$1628:$A$1628</xm:f>
          </x14:formula1>
          <xm:sqref>B3</xm:sqref>
        </x14:dataValidation>
        <x14:dataValidation type="list" allowBlank="1" showErrorMessage="1" errorTitle="Error" error="Data is of incorrect type!" xr:uid="{00000000-0002-0000-F401-000001000000}">
          <x14:formula1>
            <xm:f>Enumerations!$A$1629:$C$1629</xm:f>
          </x14:formula1>
          <xm:sqref>B4</xm:sqref>
        </x14:dataValidation>
        <x14:dataValidation type="list" allowBlank="1" showErrorMessage="1" errorTitle="Error" error="Data is of incorrect type!" xr:uid="{00000000-0002-0000-F401-000002000000}">
          <x14:formula1>
            <xm:f>Enumerations!$A$1630:$B$1630</xm:f>
          </x14:formula1>
          <xm:sqref>B5</xm:sqref>
        </x14:dataValidation>
      </x14:dataValidations>
    </ext>
  </extLst>
</worksheet>
</file>

<file path=xl/worksheets/sheet50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501-000000000000}">
  <sheetPr codeName="Sheet502">
    <pageSetUpPr autoPageBreaks="0"/>
  </sheetPr>
  <dimension ref="A1:J57"/>
  <sheetViews>
    <sheetView showGridLines="0" zoomScale="80" zoomScaleNormal="80" workbookViewId="0">
      <pane xSplit="4" ySplit="10" topLeftCell="E11" activePane="bottomRight" state="frozen"/>
      <selection pane="topRight" activeCell="E1" sqref="E1"/>
      <selection pane="bottomLeft" activeCell="A11" sqref="A11"/>
      <selection pane="bottomRight"/>
    </sheetView>
  </sheetViews>
  <sheetFormatPr defaultRowHeight="14.5" x14ac:dyDescent="0.35"/>
  <cols>
    <col min="1" max="10" width="15" customWidth="1"/>
  </cols>
  <sheetData>
    <row r="1" spans="1:10" ht="11" customHeight="1" x14ac:dyDescent="0.35">
      <c r="A1" s="1" t="s">
        <v>9613</v>
      </c>
      <c r="C1" s="33" t="s">
        <v>20</v>
      </c>
      <c r="D1" s="33" t="s">
        <v>4958</v>
      </c>
      <c r="E1" s="33" t="s">
        <v>9503</v>
      </c>
      <c r="F1" s="33" t="s">
        <v>4984</v>
      </c>
    </row>
    <row r="2" spans="1:10" x14ac:dyDescent="0.35">
      <c r="C2" s="34"/>
      <c r="D2" s="34"/>
      <c r="E2" s="34"/>
      <c r="F2" s="34"/>
    </row>
    <row r="3" spans="1:10" ht="10" customHeight="1" x14ac:dyDescent="0.35">
      <c r="A3" s="3" t="s">
        <v>2</v>
      </c>
      <c r="B3" s="2"/>
      <c r="C3" s="8"/>
      <c r="D3" s="8"/>
      <c r="E3" s="8"/>
      <c r="F3" s="8"/>
    </row>
    <row r="4" spans="1:10" ht="11" customHeight="1" x14ac:dyDescent="0.35">
      <c r="A4" s="3" t="s">
        <v>4929</v>
      </c>
      <c r="B4" s="2"/>
      <c r="C4" s="8"/>
      <c r="D4" s="5" t="s">
        <v>4959</v>
      </c>
      <c r="E4" s="8"/>
      <c r="F4" s="8"/>
    </row>
    <row r="5" spans="1:10" ht="11" customHeight="1" x14ac:dyDescent="0.35">
      <c r="A5" s="3" t="s">
        <v>9506</v>
      </c>
      <c r="B5" s="2"/>
      <c r="C5" s="8"/>
      <c r="D5" s="8"/>
      <c r="E5" s="8"/>
      <c r="F5" s="5" t="s">
        <v>9504</v>
      </c>
    </row>
    <row r="6" spans="1:10" ht="11" customHeight="1" x14ac:dyDescent="0.35">
      <c r="A6" s="3" t="s">
        <v>9593</v>
      </c>
      <c r="B6" s="2"/>
      <c r="C6" s="8"/>
      <c r="D6" s="8"/>
      <c r="E6" s="5" t="s">
        <v>9503</v>
      </c>
      <c r="F6" s="8"/>
    </row>
    <row r="8" spans="1:10" ht="11" customHeight="1" x14ac:dyDescent="0.35">
      <c r="E8" s="35" t="s">
        <v>5162</v>
      </c>
      <c r="F8" s="36"/>
    </row>
    <row r="9" spans="1:10" ht="11" customHeight="1" x14ac:dyDescent="0.35">
      <c r="E9" s="3" t="s">
        <v>4930</v>
      </c>
      <c r="F9" s="3" t="s">
        <v>4931</v>
      </c>
      <c r="G9" s="33" t="s">
        <v>14</v>
      </c>
      <c r="H9" s="33" t="s">
        <v>4941</v>
      </c>
      <c r="I9" s="33" t="s">
        <v>4920</v>
      </c>
      <c r="J9" s="33" t="s">
        <v>4942</v>
      </c>
    </row>
    <row r="10" spans="1:10" ht="11" customHeight="1" x14ac:dyDescent="0.35">
      <c r="E10" s="4" t="s">
        <v>1276</v>
      </c>
      <c r="F10" s="4" t="s">
        <v>1280</v>
      </c>
      <c r="G10" s="34"/>
      <c r="H10" s="34"/>
      <c r="I10" s="34"/>
      <c r="J10" s="34"/>
    </row>
    <row r="11" spans="1:10" ht="11" customHeight="1" x14ac:dyDescent="0.35">
      <c r="A11" s="38" t="s">
        <v>5165</v>
      </c>
      <c r="B11" s="39"/>
      <c r="C11" s="39"/>
      <c r="D11" s="4" t="s">
        <v>528</v>
      </c>
      <c r="E11" s="6"/>
      <c r="F11" s="6"/>
      <c r="G11" s="5" t="s">
        <v>4955</v>
      </c>
      <c r="H11" s="8"/>
      <c r="I11" s="8"/>
      <c r="J11" s="5" t="s">
        <v>5269</v>
      </c>
    </row>
    <row r="12" spans="1:10" ht="11" customHeight="1" x14ac:dyDescent="0.35">
      <c r="A12" s="36"/>
      <c r="B12" s="37" t="s">
        <v>5166</v>
      </c>
      <c r="C12" s="36"/>
      <c r="D12" s="4" t="s">
        <v>536</v>
      </c>
      <c r="E12" s="6"/>
      <c r="F12" s="6"/>
      <c r="G12" s="5" t="s">
        <v>4955</v>
      </c>
      <c r="H12" s="8"/>
      <c r="I12" s="8"/>
      <c r="J12" s="5" t="s">
        <v>5233</v>
      </c>
    </row>
    <row r="13" spans="1:10" ht="11" customHeight="1" x14ac:dyDescent="0.35">
      <c r="A13" s="36"/>
      <c r="B13" s="37" t="s">
        <v>5167</v>
      </c>
      <c r="C13" s="36"/>
      <c r="D13" s="4" t="s">
        <v>794</v>
      </c>
      <c r="E13" s="6"/>
      <c r="F13" s="6"/>
      <c r="G13" s="5" t="s">
        <v>4955</v>
      </c>
      <c r="H13" s="8"/>
      <c r="I13" s="8"/>
      <c r="J13" s="5" t="s">
        <v>5234</v>
      </c>
    </row>
    <row r="14" spans="1:10" ht="11" customHeight="1" x14ac:dyDescent="0.35">
      <c r="A14" s="38" t="s">
        <v>5168</v>
      </c>
      <c r="B14" s="39"/>
      <c r="C14" s="39"/>
      <c r="D14" s="4" t="s">
        <v>550</v>
      </c>
      <c r="E14" s="6"/>
      <c r="F14" s="6"/>
      <c r="G14" s="5" t="s">
        <v>4955</v>
      </c>
      <c r="H14" s="8"/>
      <c r="I14" s="8"/>
      <c r="J14" s="5" t="s">
        <v>5240</v>
      </c>
    </row>
    <row r="15" spans="1:10" ht="11" customHeight="1" x14ac:dyDescent="0.35">
      <c r="A15" s="36"/>
      <c r="B15" s="38" t="s">
        <v>5169</v>
      </c>
      <c r="C15" s="10"/>
      <c r="D15" s="4" t="s">
        <v>552</v>
      </c>
      <c r="E15" s="6"/>
      <c r="F15" s="6"/>
      <c r="G15" s="5" t="s">
        <v>5271</v>
      </c>
      <c r="H15" s="8"/>
      <c r="I15" s="5" t="s">
        <v>4921</v>
      </c>
      <c r="J15" s="5" t="s">
        <v>5240</v>
      </c>
    </row>
    <row r="16" spans="1:10" ht="11" customHeight="1" x14ac:dyDescent="0.35">
      <c r="A16" s="36"/>
      <c r="B16" s="36"/>
      <c r="C16" s="7" t="s">
        <v>5170</v>
      </c>
      <c r="D16" s="4" t="s">
        <v>5171</v>
      </c>
      <c r="E16" s="12"/>
      <c r="F16" s="12"/>
      <c r="G16" s="5" t="s">
        <v>5272</v>
      </c>
      <c r="H16" s="8"/>
      <c r="I16" s="5" t="s">
        <v>4921</v>
      </c>
      <c r="J16" s="5" t="s">
        <v>5242</v>
      </c>
    </row>
    <row r="17" spans="1:10" ht="11" customHeight="1" x14ac:dyDescent="0.35">
      <c r="A17" s="36"/>
      <c r="B17" s="36"/>
      <c r="C17" s="7" t="s">
        <v>5172</v>
      </c>
      <c r="D17" s="4" t="s">
        <v>556</v>
      </c>
      <c r="E17" s="12"/>
      <c r="F17" s="12"/>
      <c r="G17" s="5" t="s">
        <v>5273</v>
      </c>
      <c r="H17" s="8"/>
      <c r="I17" s="5" t="s">
        <v>4921</v>
      </c>
      <c r="J17" s="5" t="s">
        <v>5242</v>
      </c>
    </row>
    <row r="18" spans="1:10" ht="11" customHeight="1" x14ac:dyDescent="0.35">
      <c r="A18" s="36"/>
      <c r="B18" s="36"/>
      <c r="C18" s="7" t="s">
        <v>5173</v>
      </c>
      <c r="D18" s="4" t="s">
        <v>5174</v>
      </c>
      <c r="E18" s="12"/>
      <c r="F18" s="12"/>
      <c r="G18" s="5" t="s">
        <v>5274</v>
      </c>
      <c r="H18" s="8"/>
      <c r="I18" s="5" t="s">
        <v>4921</v>
      </c>
      <c r="J18" s="5" t="s">
        <v>5242</v>
      </c>
    </row>
    <row r="19" spans="1:10" ht="11" customHeight="1" x14ac:dyDescent="0.35">
      <c r="A19" s="36"/>
      <c r="B19" s="36"/>
      <c r="C19" s="7" t="s">
        <v>5175</v>
      </c>
      <c r="D19" s="4" t="s">
        <v>558</v>
      </c>
      <c r="E19" s="12"/>
      <c r="F19" s="12"/>
      <c r="G19" s="5" t="s">
        <v>5275</v>
      </c>
      <c r="H19" s="8"/>
      <c r="I19" s="5" t="s">
        <v>4921</v>
      </c>
      <c r="J19" s="5" t="s">
        <v>5001</v>
      </c>
    </row>
    <row r="20" spans="1:10" ht="11" customHeight="1" x14ac:dyDescent="0.35">
      <c r="A20" s="36"/>
      <c r="B20" s="38" t="s">
        <v>5176</v>
      </c>
      <c r="C20" s="10"/>
      <c r="D20" s="4" t="s">
        <v>560</v>
      </c>
      <c r="E20" s="6"/>
      <c r="F20" s="6"/>
      <c r="G20" s="5" t="s">
        <v>5271</v>
      </c>
      <c r="H20" s="8"/>
      <c r="I20" s="5" t="s">
        <v>4922</v>
      </c>
      <c r="J20" s="5" t="s">
        <v>5240</v>
      </c>
    </row>
    <row r="21" spans="1:10" ht="11" customHeight="1" x14ac:dyDescent="0.35">
      <c r="A21" s="36"/>
      <c r="B21" s="36"/>
      <c r="C21" s="7" t="s">
        <v>5177</v>
      </c>
      <c r="D21" s="4" t="s">
        <v>5178</v>
      </c>
      <c r="E21" s="12"/>
      <c r="F21" s="12"/>
      <c r="G21" s="5" t="s">
        <v>5272</v>
      </c>
      <c r="H21" s="8"/>
      <c r="I21" s="5" t="s">
        <v>4922</v>
      </c>
      <c r="J21" s="5" t="s">
        <v>5242</v>
      </c>
    </row>
    <row r="22" spans="1:10" ht="11" customHeight="1" x14ac:dyDescent="0.35">
      <c r="A22" s="36"/>
      <c r="B22" s="36"/>
      <c r="C22" s="7" t="s">
        <v>5179</v>
      </c>
      <c r="D22" s="4" t="s">
        <v>988</v>
      </c>
      <c r="E22" s="12"/>
      <c r="F22" s="12"/>
      <c r="G22" s="5" t="s">
        <v>5273</v>
      </c>
      <c r="H22" s="8"/>
      <c r="I22" s="5" t="s">
        <v>4922</v>
      </c>
      <c r="J22" s="5" t="s">
        <v>5242</v>
      </c>
    </row>
    <row r="23" spans="1:10" ht="11" customHeight="1" x14ac:dyDescent="0.35">
      <c r="A23" s="36"/>
      <c r="B23" s="36"/>
      <c r="C23" s="7" t="s">
        <v>5180</v>
      </c>
      <c r="D23" s="4" t="s">
        <v>5181</v>
      </c>
      <c r="E23" s="12"/>
      <c r="F23" s="12"/>
      <c r="G23" s="5" t="s">
        <v>5274</v>
      </c>
      <c r="H23" s="8"/>
      <c r="I23" s="5" t="s">
        <v>4922</v>
      </c>
      <c r="J23" s="5" t="s">
        <v>5242</v>
      </c>
    </row>
    <row r="24" spans="1:10" ht="11" customHeight="1" x14ac:dyDescent="0.35">
      <c r="A24" s="36"/>
      <c r="B24" s="36"/>
      <c r="C24" s="7" t="s">
        <v>5182</v>
      </c>
      <c r="D24" s="4" t="s">
        <v>566</v>
      </c>
      <c r="E24" s="12"/>
      <c r="F24" s="12"/>
      <c r="G24" s="5" t="s">
        <v>5275</v>
      </c>
      <c r="H24" s="8"/>
      <c r="I24" s="5" t="s">
        <v>4922</v>
      </c>
      <c r="J24" s="5" t="s">
        <v>5001</v>
      </c>
    </row>
    <row r="25" spans="1:10" ht="11" customHeight="1" x14ac:dyDescent="0.35">
      <c r="A25" s="36"/>
      <c r="B25" s="38" t="s">
        <v>5183</v>
      </c>
      <c r="C25" s="10"/>
      <c r="D25" s="4" t="s">
        <v>5184</v>
      </c>
      <c r="E25" s="6"/>
      <c r="F25" s="6"/>
      <c r="G25" s="5" t="s">
        <v>5271</v>
      </c>
      <c r="H25" s="8"/>
      <c r="I25" s="5" t="s">
        <v>5246</v>
      </c>
      <c r="J25" s="5" t="s">
        <v>5240</v>
      </c>
    </row>
    <row r="26" spans="1:10" ht="11" customHeight="1" x14ac:dyDescent="0.35">
      <c r="A26" s="36"/>
      <c r="B26" s="36"/>
      <c r="C26" s="7" t="s">
        <v>5185</v>
      </c>
      <c r="D26" s="4" t="s">
        <v>5186</v>
      </c>
      <c r="E26" s="12"/>
      <c r="F26" s="12"/>
      <c r="G26" s="5" t="s">
        <v>5272</v>
      </c>
      <c r="H26" s="8"/>
      <c r="I26" s="5" t="s">
        <v>5246</v>
      </c>
      <c r="J26" s="5" t="s">
        <v>5240</v>
      </c>
    </row>
    <row r="27" spans="1:10" ht="11" customHeight="1" x14ac:dyDescent="0.35">
      <c r="A27" s="36"/>
      <c r="B27" s="36"/>
      <c r="C27" s="7" t="s">
        <v>5187</v>
      </c>
      <c r="D27" s="4" t="s">
        <v>5188</v>
      </c>
      <c r="E27" s="12"/>
      <c r="F27" s="12"/>
      <c r="G27" s="5" t="s">
        <v>5273</v>
      </c>
      <c r="H27" s="8"/>
      <c r="I27" s="5" t="s">
        <v>5246</v>
      </c>
      <c r="J27" s="5" t="s">
        <v>5240</v>
      </c>
    </row>
    <row r="28" spans="1:10" ht="11" customHeight="1" x14ac:dyDescent="0.35">
      <c r="A28" s="36"/>
      <c r="B28" s="36"/>
      <c r="C28" s="7" t="s">
        <v>5189</v>
      </c>
      <c r="D28" s="4" t="s">
        <v>992</v>
      </c>
      <c r="E28" s="12"/>
      <c r="F28" s="12"/>
      <c r="G28" s="5" t="s">
        <v>5274</v>
      </c>
      <c r="H28" s="8"/>
      <c r="I28" s="5" t="s">
        <v>5246</v>
      </c>
      <c r="J28" s="5" t="s">
        <v>5240</v>
      </c>
    </row>
    <row r="29" spans="1:10" ht="11" customHeight="1" x14ac:dyDescent="0.35">
      <c r="A29" s="36"/>
      <c r="B29" s="38" t="s">
        <v>5190</v>
      </c>
      <c r="C29" s="10"/>
      <c r="D29" s="4" t="s">
        <v>5191</v>
      </c>
      <c r="E29" s="6"/>
      <c r="F29" s="6"/>
      <c r="G29" s="5" t="s">
        <v>5271</v>
      </c>
      <c r="H29" s="8"/>
      <c r="I29" s="5" t="s">
        <v>5247</v>
      </c>
      <c r="J29" s="5" t="s">
        <v>5240</v>
      </c>
    </row>
    <row r="30" spans="1:10" ht="11" customHeight="1" x14ac:dyDescent="0.35">
      <c r="A30" s="36"/>
      <c r="B30" s="36"/>
      <c r="C30" s="7" t="s">
        <v>5192</v>
      </c>
      <c r="D30" s="4" t="s">
        <v>5193</v>
      </c>
      <c r="E30" s="12"/>
      <c r="F30" s="12"/>
      <c r="G30" s="5" t="s">
        <v>5272</v>
      </c>
      <c r="H30" s="8"/>
      <c r="I30" s="5" t="s">
        <v>5247</v>
      </c>
      <c r="J30" s="5" t="s">
        <v>5240</v>
      </c>
    </row>
    <row r="31" spans="1:10" ht="11" customHeight="1" x14ac:dyDescent="0.35">
      <c r="A31" s="36"/>
      <c r="B31" s="36"/>
      <c r="C31" s="7" t="s">
        <v>5194</v>
      </c>
      <c r="D31" s="4" t="s">
        <v>5195</v>
      </c>
      <c r="E31" s="12"/>
      <c r="F31" s="12"/>
      <c r="G31" s="5" t="s">
        <v>5273</v>
      </c>
      <c r="H31" s="8"/>
      <c r="I31" s="5" t="s">
        <v>5247</v>
      </c>
      <c r="J31" s="5" t="s">
        <v>5240</v>
      </c>
    </row>
    <row r="32" spans="1:10" ht="11" customHeight="1" x14ac:dyDescent="0.35">
      <c r="A32" s="36"/>
      <c r="B32" s="36"/>
      <c r="C32" s="7" t="s">
        <v>5196</v>
      </c>
      <c r="D32" s="4" t="s">
        <v>5197</v>
      </c>
      <c r="E32" s="12"/>
      <c r="F32" s="12"/>
      <c r="G32" s="5" t="s">
        <v>5274</v>
      </c>
      <c r="H32" s="8"/>
      <c r="I32" s="5" t="s">
        <v>5247</v>
      </c>
      <c r="J32" s="5" t="s">
        <v>5240</v>
      </c>
    </row>
    <row r="33" spans="1:10" ht="11" customHeight="1" x14ac:dyDescent="0.35">
      <c r="A33" s="37" t="s">
        <v>5198</v>
      </c>
      <c r="B33" s="36"/>
      <c r="C33" s="36"/>
      <c r="D33" s="4" t="s">
        <v>570</v>
      </c>
      <c r="E33" s="6"/>
      <c r="F33" s="6"/>
      <c r="G33" s="5" t="s">
        <v>4955</v>
      </c>
      <c r="H33" s="8"/>
      <c r="I33" s="8"/>
      <c r="J33" s="5" t="s">
        <v>5235</v>
      </c>
    </row>
    <row r="34" spans="1:10" ht="11" customHeight="1" x14ac:dyDescent="0.35">
      <c r="A34" s="38" t="s">
        <v>5199</v>
      </c>
      <c r="B34" s="39"/>
      <c r="C34" s="39"/>
      <c r="D34" s="4" t="s">
        <v>584</v>
      </c>
      <c r="E34" s="6"/>
      <c r="F34" s="6"/>
      <c r="G34" s="5" t="s">
        <v>4955</v>
      </c>
      <c r="H34" s="8"/>
      <c r="I34" s="8"/>
      <c r="J34" s="5" t="s">
        <v>5248</v>
      </c>
    </row>
    <row r="35" spans="1:10" ht="11" customHeight="1" x14ac:dyDescent="0.35">
      <c r="A35" s="36"/>
      <c r="B35" s="38" t="s">
        <v>5200</v>
      </c>
      <c r="C35" s="10"/>
      <c r="D35" s="4" t="s">
        <v>586</v>
      </c>
      <c r="E35" s="6"/>
      <c r="F35" s="6"/>
      <c r="G35" s="5" t="s">
        <v>4955</v>
      </c>
      <c r="H35" s="8"/>
      <c r="I35" s="5" t="s">
        <v>5249</v>
      </c>
      <c r="J35" s="5" t="s">
        <v>5248</v>
      </c>
    </row>
    <row r="36" spans="1:10" ht="11" customHeight="1" x14ac:dyDescent="0.35">
      <c r="A36" s="36"/>
      <c r="B36" s="36"/>
      <c r="C36" s="7" t="s">
        <v>5201</v>
      </c>
      <c r="D36" s="4" t="s">
        <v>5202</v>
      </c>
      <c r="E36" s="6"/>
      <c r="F36" s="6"/>
      <c r="G36" s="5" t="s">
        <v>4955</v>
      </c>
      <c r="H36" s="8"/>
      <c r="I36" s="5" t="s">
        <v>5250</v>
      </c>
      <c r="J36" s="5" t="s">
        <v>5248</v>
      </c>
    </row>
    <row r="37" spans="1:10" ht="11" customHeight="1" x14ac:dyDescent="0.35">
      <c r="A37" s="36"/>
      <c r="B37" s="36"/>
      <c r="C37" s="7" t="s">
        <v>5203</v>
      </c>
      <c r="D37" s="4" t="s">
        <v>5204</v>
      </c>
      <c r="E37" s="6"/>
      <c r="F37" s="6"/>
      <c r="G37" s="5" t="s">
        <v>4955</v>
      </c>
      <c r="H37" s="8"/>
      <c r="I37" s="5" t="s">
        <v>5251</v>
      </c>
      <c r="J37" s="5" t="s">
        <v>5248</v>
      </c>
    </row>
    <row r="38" spans="1:10" ht="11" customHeight="1" x14ac:dyDescent="0.35">
      <c r="A38" s="36"/>
      <c r="B38" s="36"/>
      <c r="C38" s="7" t="s">
        <v>5205</v>
      </c>
      <c r="D38" s="4" t="s">
        <v>5206</v>
      </c>
      <c r="E38" s="6"/>
      <c r="F38" s="6"/>
      <c r="G38" s="5" t="s">
        <v>4955</v>
      </c>
      <c r="H38" s="8"/>
      <c r="I38" s="5" t="s">
        <v>5252</v>
      </c>
      <c r="J38" s="5" t="s">
        <v>5248</v>
      </c>
    </row>
    <row r="39" spans="1:10" ht="11" customHeight="1" x14ac:dyDescent="0.35">
      <c r="A39" s="36"/>
      <c r="B39" s="38" t="s">
        <v>5207</v>
      </c>
      <c r="C39" s="10"/>
      <c r="D39" s="4" t="s">
        <v>805</v>
      </c>
      <c r="E39" s="6"/>
      <c r="F39" s="6"/>
      <c r="G39" s="5" t="s">
        <v>4955</v>
      </c>
      <c r="H39" s="8"/>
      <c r="I39" s="5" t="s">
        <v>5253</v>
      </c>
      <c r="J39" s="5" t="s">
        <v>5248</v>
      </c>
    </row>
    <row r="40" spans="1:10" ht="11" customHeight="1" x14ac:dyDescent="0.35">
      <c r="A40" s="36"/>
      <c r="B40" s="36"/>
      <c r="C40" s="7" t="s">
        <v>5208</v>
      </c>
      <c r="D40" s="4" t="s">
        <v>3939</v>
      </c>
      <c r="E40" s="6"/>
      <c r="F40" s="6"/>
      <c r="G40" s="5" t="s">
        <v>4955</v>
      </c>
      <c r="H40" s="8"/>
      <c r="I40" s="5" t="s">
        <v>5253</v>
      </c>
      <c r="J40" s="5" t="s">
        <v>5254</v>
      </c>
    </row>
    <row r="41" spans="1:10" ht="11" customHeight="1" x14ac:dyDescent="0.35">
      <c r="A41" s="36"/>
      <c r="B41" s="36"/>
      <c r="C41" s="7" t="s">
        <v>5209</v>
      </c>
      <c r="D41" s="4" t="s">
        <v>588</v>
      </c>
      <c r="E41" s="6"/>
      <c r="F41" s="6"/>
      <c r="G41" s="5" t="s">
        <v>4955</v>
      </c>
      <c r="H41" s="8"/>
      <c r="I41" s="5" t="s">
        <v>5253</v>
      </c>
      <c r="J41" s="5" t="s">
        <v>5255</v>
      </c>
    </row>
    <row r="42" spans="1:10" ht="11" customHeight="1" x14ac:dyDescent="0.35">
      <c r="A42" s="36"/>
      <c r="B42" s="38" t="s">
        <v>5210</v>
      </c>
      <c r="C42" s="10"/>
      <c r="D42" s="4" t="s">
        <v>590</v>
      </c>
      <c r="E42" s="6"/>
      <c r="F42" s="6"/>
      <c r="G42" s="5" t="s">
        <v>4955</v>
      </c>
      <c r="H42" s="8"/>
      <c r="I42" s="5" t="s">
        <v>5256</v>
      </c>
      <c r="J42" s="5" t="s">
        <v>5248</v>
      </c>
    </row>
    <row r="43" spans="1:10" ht="11" customHeight="1" x14ac:dyDescent="0.35">
      <c r="A43" s="36"/>
      <c r="B43" s="36"/>
      <c r="C43" s="7" t="s">
        <v>5211</v>
      </c>
      <c r="D43" s="4" t="s">
        <v>5212</v>
      </c>
      <c r="E43" s="6"/>
      <c r="F43" s="6"/>
      <c r="G43" s="5" t="s">
        <v>4955</v>
      </c>
      <c r="H43" s="8"/>
      <c r="I43" s="5" t="s">
        <v>5257</v>
      </c>
      <c r="J43" s="5" t="s">
        <v>5248</v>
      </c>
    </row>
    <row r="44" spans="1:10" ht="11" customHeight="1" x14ac:dyDescent="0.35">
      <c r="A44" s="36"/>
      <c r="B44" s="36"/>
      <c r="C44" s="7" t="s">
        <v>5213</v>
      </c>
      <c r="D44" s="4" t="s">
        <v>5214</v>
      </c>
      <c r="E44" s="6"/>
      <c r="F44" s="6"/>
      <c r="G44" s="5" t="s">
        <v>4955</v>
      </c>
      <c r="H44" s="8"/>
      <c r="I44" s="5" t="s">
        <v>5258</v>
      </c>
      <c r="J44" s="5" t="s">
        <v>5248</v>
      </c>
    </row>
    <row r="45" spans="1:10" ht="11" customHeight="1" x14ac:dyDescent="0.35">
      <c r="A45" s="36"/>
      <c r="B45" s="36"/>
      <c r="C45" s="7" t="s">
        <v>5215</v>
      </c>
      <c r="D45" s="4" t="s">
        <v>5216</v>
      </c>
      <c r="E45" s="6"/>
      <c r="F45" s="6"/>
      <c r="G45" s="5" t="s">
        <v>4955</v>
      </c>
      <c r="H45" s="8"/>
      <c r="I45" s="5" t="s">
        <v>5263</v>
      </c>
      <c r="J45" s="5" t="s">
        <v>5248</v>
      </c>
    </row>
    <row r="46" spans="1:10" ht="11" customHeight="1" x14ac:dyDescent="0.35">
      <c r="A46" s="36"/>
      <c r="B46" s="36"/>
      <c r="C46" s="7" t="s">
        <v>5217</v>
      </c>
      <c r="D46" s="4" t="s">
        <v>5218</v>
      </c>
      <c r="E46" s="6"/>
      <c r="F46" s="6"/>
      <c r="G46" s="5" t="s">
        <v>4955</v>
      </c>
      <c r="H46" s="8"/>
      <c r="I46" s="5" t="s">
        <v>5264</v>
      </c>
      <c r="J46" s="5" t="s">
        <v>5248</v>
      </c>
    </row>
    <row r="47" spans="1:10" ht="11" customHeight="1" x14ac:dyDescent="0.35">
      <c r="A47" s="36"/>
      <c r="B47" s="36"/>
      <c r="C47" s="7" t="s">
        <v>5219</v>
      </c>
      <c r="D47" s="4" t="s">
        <v>3940</v>
      </c>
      <c r="E47" s="6"/>
      <c r="F47" s="6"/>
      <c r="G47" s="5" t="s">
        <v>4955</v>
      </c>
      <c r="H47" s="8"/>
      <c r="I47" s="5" t="s">
        <v>5259</v>
      </c>
      <c r="J47" s="5" t="s">
        <v>5248</v>
      </c>
    </row>
    <row r="48" spans="1:10" ht="11" customHeight="1" x14ac:dyDescent="0.35">
      <c r="A48" s="36"/>
      <c r="B48" s="36"/>
      <c r="C48" s="7" t="s">
        <v>5220</v>
      </c>
      <c r="D48" s="4" t="s">
        <v>5221</v>
      </c>
      <c r="E48" s="6"/>
      <c r="F48" s="6"/>
      <c r="G48" s="5" t="s">
        <v>4955</v>
      </c>
      <c r="H48" s="8"/>
      <c r="I48" s="5" t="s">
        <v>5260</v>
      </c>
      <c r="J48" s="5" t="s">
        <v>5248</v>
      </c>
    </row>
    <row r="49" spans="1:10" ht="11" customHeight="1" x14ac:dyDescent="0.35">
      <c r="A49" s="36"/>
      <c r="B49" s="36"/>
      <c r="C49" s="7" t="s">
        <v>5222</v>
      </c>
      <c r="D49" s="4" t="s">
        <v>5223</v>
      </c>
      <c r="E49" s="6"/>
      <c r="F49" s="6"/>
      <c r="G49" s="5" t="s">
        <v>4955</v>
      </c>
      <c r="H49" s="8"/>
      <c r="I49" s="5" t="s">
        <v>5261</v>
      </c>
      <c r="J49" s="5" t="s">
        <v>5248</v>
      </c>
    </row>
    <row r="50" spans="1:10" ht="11" customHeight="1" x14ac:dyDescent="0.35">
      <c r="A50" s="36"/>
      <c r="B50" s="36"/>
      <c r="C50" s="7" t="s">
        <v>5224</v>
      </c>
      <c r="D50" s="4" t="s">
        <v>5225</v>
      </c>
      <c r="E50" s="6"/>
      <c r="F50" s="6"/>
      <c r="G50" s="5" t="s">
        <v>4955</v>
      </c>
      <c r="H50" s="8"/>
      <c r="I50" s="5" t="s">
        <v>5262</v>
      </c>
      <c r="J50" s="5" t="s">
        <v>5248</v>
      </c>
    </row>
    <row r="51" spans="1:10" ht="11" customHeight="1" x14ac:dyDescent="0.35">
      <c r="A51" s="37" t="s">
        <v>5226</v>
      </c>
      <c r="B51" s="36"/>
      <c r="C51" s="36"/>
      <c r="D51" s="4" t="s">
        <v>596</v>
      </c>
      <c r="E51" s="6"/>
      <c r="F51" s="6"/>
      <c r="G51" s="5" t="s">
        <v>4955</v>
      </c>
      <c r="H51" s="8"/>
      <c r="I51" s="8"/>
      <c r="J51" s="5" t="s">
        <v>5236</v>
      </c>
    </row>
    <row r="52" spans="1:10" ht="11" customHeight="1" x14ac:dyDescent="0.35">
      <c r="A52" s="38" t="s">
        <v>5227</v>
      </c>
      <c r="B52" s="39"/>
      <c r="C52" s="39"/>
      <c r="D52" s="4" t="s">
        <v>1437</v>
      </c>
      <c r="E52" s="6"/>
      <c r="F52" s="6"/>
      <c r="G52" s="5" t="s">
        <v>4955</v>
      </c>
      <c r="H52" s="8"/>
      <c r="I52" s="8"/>
      <c r="J52" s="5" t="s">
        <v>5270</v>
      </c>
    </row>
    <row r="53" spans="1:10" ht="11" customHeight="1" x14ac:dyDescent="0.35">
      <c r="A53" s="36"/>
      <c r="B53" s="37" t="s">
        <v>5228</v>
      </c>
      <c r="C53" s="36"/>
      <c r="D53" s="4" t="s">
        <v>1439</v>
      </c>
      <c r="E53" s="6"/>
      <c r="F53" s="6"/>
      <c r="G53" s="5" t="s">
        <v>4955</v>
      </c>
      <c r="H53" s="8"/>
      <c r="I53" s="8"/>
      <c r="J53" s="5" t="s">
        <v>5237</v>
      </c>
    </row>
    <row r="54" spans="1:10" ht="11" customHeight="1" x14ac:dyDescent="0.35">
      <c r="A54" s="36"/>
      <c r="B54" s="37" t="s">
        <v>5229</v>
      </c>
      <c r="C54" s="36"/>
      <c r="D54" s="4" t="s">
        <v>1440</v>
      </c>
      <c r="E54" s="6"/>
      <c r="F54" s="6"/>
      <c r="G54" s="5" t="s">
        <v>4955</v>
      </c>
      <c r="H54" s="8"/>
      <c r="I54" s="8"/>
      <c r="J54" s="5" t="s">
        <v>5238</v>
      </c>
    </row>
    <row r="55" spans="1:10" ht="11" customHeight="1" x14ac:dyDescent="0.35">
      <c r="A55" s="37" t="s">
        <v>5230</v>
      </c>
      <c r="B55" s="36"/>
      <c r="C55" s="36"/>
      <c r="D55" s="4" t="s">
        <v>823</v>
      </c>
      <c r="E55" s="6"/>
      <c r="F55" s="6"/>
      <c r="G55" s="5" t="s">
        <v>4955</v>
      </c>
      <c r="H55" s="5" t="s">
        <v>4949</v>
      </c>
      <c r="I55" s="8"/>
      <c r="J55" s="5" t="s">
        <v>4943</v>
      </c>
    </row>
    <row r="56" spans="1:10" ht="11" customHeight="1" x14ac:dyDescent="0.35">
      <c r="A56" s="37" t="s">
        <v>5231</v>
      </c>
      <c r="B56" s="36"/>
      <c r="C56" s="36"/>
      <c r="D56" s="4" t="s">
        <v>1454</v>
      </c>
      <c r="E56" s="6"/>
      <c r="F56" s="6"/>
      <c r="G56" s="5" t="s">
        <v>4955</v>
      </c>
      <c r="H56" s="8"/>
      <c r="I56" s="8"/>
      <c r="J56" s="5" t="s">
        <v>4943</v>
      </c>
    </row>
    <row r="57" spans="1:10" ht="11" customHeight="1" x14ac:dyDescent="0.35">
      <c r="D57" s="5" t="s">
        <v>4953</v>
      </c>
      <c r="E57" s="5" t="s">
        <v>4956</v>
      </c>
      <c r="F57" s="5" t="s">
        <v>4957</v>
      </c>
    </row>
  </sheetData>
  <mergeCells count="32">
    <mergeCell ref="B54:C54"/>
    <mergeCell ref="A52:A54"/>
    <mergeCell ref="A11:A13"/>
    <mergeCell ref="A55:C55"/>
    <mergeCell ref="A56:C56"/>
    <mergeCell ref="B35:B38"/>
    <mergeCell ref="A14:A32"/>
    <mergeCell ref="B52:C52"/>
    <mergeCell ref="A51:C51"/>
    <mergeCell ref="B42:B50"/>
    <mergeCell ref="B20:B24"/>
    <mergeCell ref="B39:B41"/>
    <mergeCell ref="A33:C33"/>
    <mergeCell ref="B34:C34"/>
    <mergeCell ref="I9:I10"/>
    <mergeCell ref="H9:H10"/>
    <mergeCell ref="B29:B32"/>
    <mergeCell ref="J9:J10"/>
    <mergeCell ref="B53:C53"/>
    <mergeCell ref="B14:C14"/>
    <mergeCell ref="B13:C13"/>
    <mergeCell ref="G9:G10"/>
    <mergeCell ref="B25:B28"/>
    <mergeCell ref="C1:C2"/>
    <mergeCell ref="E8:F8"/>
    <mergeCell ref="A34:A50"/>
    <mergeCell ref="B15:B19"/>
    <mergeCell ref="B11:C11"/>
    <mergeCell ref="F1:F2"/>
    <mergeCell ref="B12:C12"/>
    <mergeCell ref="E1:E2"/>
    <mergeCell ref="D1:D2"/>
  </mergeCells>
  <dataValidations count="1">
    <dataValidation type="custom" allowBlank="1" showErrorMessage="1" errorTitle="Error" error="Data is of incorrect type!" sqref="E11:F56" xr:uid="{00000000-0002-0000-F501-000003000000}">
      <formula1>ISNUMBER(E11)</formula1>
    </dataValidation>
  </dataValidations>
  <hyperlinks>
    <hyperlink ref="A1" location="'Table of Contents'!A1" display="SR.26.01.04.02 - Market risk - basic information, part 2" xr:uid="{00000000-0004-0000-F5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501-000000000000}">
          <x14:formula1>
            <xm:f>Enumerations!$A$1631:$A$1631</xm:f>
          </x14:formula1>
          <xm:sqref>B3</xm:sqref>
        </x14:dataValidation>
        <x14:dataValidation type="list" allowBlank="1" showErrorMessage="1" errorTitle="Error" error="Data is of incorrect type!" xr:uid="{00000000-0002-0000-F501-000001000000}">
          <x14:formula1>
            <xm:f>Enumerations!$A$1632:$C$1632</xm:f>
          </x14:formula1>
          <xm:sqref>B4</xm:sqref>
        </x14:dataValidation>
        <x14:dataValidation type="list" allowBlank="1" showErrorMessage="1" errorTitle="Error" error="Data is of incorrect type!" xr:uid="{00000000-0002-0000-F501-000002000000}">
          <x14:formula1>
            <xm:f>Enumerations!$A$1633:$B$1633</xm:f>
          </x14:formula1>
          <xm:sqref>B5</xm:sqref>
        </x14:dataValidation>
      </x14:dataValidations>
    </ext>
  </extLst>
</worksheet>
</file>

<file path=xl/worksheets/sheet50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601-000000000000}">
  <sheetPr codeName="Sheet503">
    <pageSetUpPr autoPageBreaks="0"/>
  </sheetPr>
  <dimension ref="A1:F14"/>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9614</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5277</v>
      </c>
      <c r="D8" s="33" t="s">
        <v>14</v>
      </c>
    </row>
    <row r="9" spans="1:6" ht="11" customHeight="1" x14ac:dyDescent="0.35">
      <c r="C9" s="4" t="s">
        <v>515</v>
      </c>
      <c r="D9" s="34"/>
    </row>
    <row r="10" spans="1:6" ht="11" customHeight="1" x14ac:dyDescent="0.35">
      <c r="A10" s="7" t="s">
        <v>5278</v>
      </c>
      <c r="B10" s="4" t="s">
        <v>5279</v>
      </c>
      <c r="C10" s="6"/>
      <c r="D10" s="5" t="s">
        <v>5285</v>
      </c>
    </row>
    <row r="11" spans="1:6" ht="11" customHeight="1" x14ac:dyDescent="0.35">
      <c r="A11" s="7" t="s">
        <v>5280</v>
      </c>
      <c r="B11" s="4" t="s">
        <v>5281</v>
      </c>
      <c r="C11" s="6"/>
      <c r="D11" s="5" t="s">
        <v>5286</v>
      </c>
    </row>
    <row r="12" spans="1:6" ht="11" customHeight="1" x14ac:dyDescent="0.35">
      <c r="A12" s="7" t="s">
        <v>5282</v>
      </c>
      <c r="B12" s="4" t="s">
        <v>520</v>
      </c>
      <c r="C12" s="6"/>
      <c r="D12" s="5" t="s">
        <v>5287</v>
      </c>
    </row>
    <row r="13" spans="1:6" ht="11" customHeight="1" x14ac:dyDescent="0.35">
      <c r="A13" s="7" t="s">
        <v>5283</v>
      </c>
      <c r="B13" s="4" t="s">
        <v>522</v>
      </c>
      <c r="C13" s="6"/>
      <c r="D13" s="5" t="s">
        <v>5288</v>
      </c>
    </row>
    <row r="14" spans="1:6" ht="11" customHeight="1" x14ac:dyDescent="0.35">
      <c r="A14" s="7" t="s">
        <v>5284</v>
      </c>
      <c r="B14" s="9" t="s">
        <v>524</v>
      </c>
      <c r="C14" s="6"/>
      <c r="D14" s="5" t="s">
        <v>5289</v>
      </c>
    </row>
  </sheetData>
  <mergeCells count="5">
    <mergeCell ref="C1:C2"/>
    <mergeCell ref="D8:D9"/>
    <mergeCell ref="D1:D2"/>
    <mergeCell ref="E1:E2"/>
    <mergeCell ref="F1:F2"/>
  </mergeCells>
  <hyperlinks>
    <hyperlink ref="A1" location="'Table of Contents'!A1" display="SR.26.01.04.03 - Simplifications used" xr:uid="{00000000-0004-0000-F6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F601-000000000000}">
          <x14:formula1>
            <xm:f>Enumerations!$A$1634:$A$1634</xm:f>
          </x14:formula1>
          <xm:sqref>B3</xm:sqref>
        </x14:dataValidation>
        <x14:dataValidation type="list" allowBlank="1" showErrorMessage="1" errorTitle="Error" error="Data is of incorrect type!" xr:uid="{00000000-0002-0000-F601-000001000000}">
          <x14:formula1>
            <xm:f>Enumerations!$A$1635:$C$1635</xm:f>
          </x14:formula1>
          <xm:sqref>B4</xm:sqref>
        </x14:dataValidation>
        <x14:dataValidation type="list" allowBlank="1" showErrorMessage="1" errorTitle="Error" error="Data is of incorrect type!" xr:uid="{00000000-0002-0000-F601-000002000000}">
          <x14:formula1>
            <xm:f>Enumerations!$A$1636:$B$1636</xm:f>
          </x14:formula1>
          <xm:sqref>B5</xm:sqref>
        </x14:dataValidation>
        <x14:dataValidation type="list" allowBlank="1" showErrorMessage="1" errorTitle="Error" error="Data is of incorrect type!" xr:uid="{00000000-0002-0000-F601-000003000000}">
          <x14:formula1>
            <xm:f>Enumerations!$A$1637:$B$1637</xm:f>
          </x14:formula1>
          <xm:sqref>C11</xm:sqref>
        </x14:dataValidation>
        <x14:dataValidation type="list" allowBlank="1" showErrorMessage="1" errorTitle="Error" error="Data is of incorrect type!" xr:uid="{00000000-0002-0000-F601-000004000000}">
          <x14:formula1>
            <xm:f>Enumerations!$A$1638:$B$1638</xm:f>
          </x14:formula1>
          <xm:sqref>C12</xm:sqref>
        </x14:dataValidation>
        <x14:dataValidation type="list" allowBlank="1" showErrorMessage="1" errorTitle="Error" error="Data is of incorrect type!" xr:uid="{00000000-0002-0000-F601-000005000000}">
          <x14:formula1>
            <xm:f>Enumerations!$A$1639:$B$1639</xm:f>
          </x14:formula1>
          <xm:sqref>C13</xm:sqref>
        </x14:dataValidation>
        <x14:dataValidation type="list" allowBlank="1" showErrorMessage="1" errorTitle="Error" error="Data is of incorrect type!" xr:uid="{00000000-0002-0000-F601-000006000000}">
          <x14:formula1>
            <xm:f>Enumerations!$A$1640:$B$1640</xm:f>
          </x14:formula1>
          <xm:sqref>C14</xm:sqref>
        </x14:dataValidation>
      </x14:dataValidations>
    </ext>
  </extLst>
</worksheet>
</file>

<file path=xl/worksheets/sheet50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701-000000000000}">
  <sheetPr codeName="Sheet504">
    <pageSetUpPr autoPageBreaks="0"/>
  </sheetPr>
  <dimension ref="A1:F10"/>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9615</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v>
      </c>
      <c r="D8" s="33" t="s">
        <v>14</v>
      </c>
    </row>
    <row r="9" spans="1:6" ht="11" customHeight="1" x14ac:dyDescent="0.35">
      <c r="C9" s="4" t="s">
        <v>1353</v>
      </c>
      <c r="D9" s="34"/>
    </row>
    <row r="10" spans="1:6" ht="11" customHeight="1" x14ac:dyDescent="0.35">
      <c r="A10" s="7" t="s">
        <v>5321</v>
      </c>
      <c r="B10" s="9" t="s">
        <v>1456</v>
      </c>
      <c r="C10" s="6"/>
      <c r="D10" s="5" t="s">
        <v>5322</v>
      </c>
    </row>
  </sheetData>
  <mergeCells count="5">
    <mergeCell ref="E1:E2"/>
    <mergeCell ref="F1:F2"/>
    <mergeCell ref="D8:D9"/>
    <mergeCell ref="C1:C2"/>
    <mergeCell ref="D1:D2"/>
  </mergeCells>
  <hyperlinks>
    <hyperlink ref="A1" location="'Table of Contents'!A1" display="SR.26.01.04.04 - Currency used as a reference to calculate the currency risk" xr:uid="{00000000-0004-0000-F7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F701-000000000000}">
          <x14:formula1>
            <xm:f>Enumerations!$A$1641:$A$1641</xm:f>
          </x14:formula1>
          <xm:sqref>B3</xm:sqref>
        </x14:dataValidation>
        <x14:dataValidation type="list" allowBlank="1" showErrorMessage="1" errorTitle="Error" error="Data is of incorrect type!" xr:uid="{00000000-0002-0000-F701-000001000000}">
          <x14:formula1>
            <xm:f>Enumerations!$A$1642:$C$1642</xm:f>
          </x14:formula1>
          <xm:sqref>B4</xm:sqref>
        </x14:dataValidation>
        <x14:dataValidation type="list" allowBlank="1" showErrorMessage="1" errorTitle="Error" error="Data is of incorrect type!" xr:uid="{00000000-0002-0000-F701-000002000000}">
          <x14:formula1>
            <xm:f>Enumerations!$A$1643:$B$1643</xm:f>
          </x14:formula1>
          <xm:sqref>B5</xm:sqref>
        </x14:dataValidation>
        <x14:dataValidation type="list" allowBlank="1" showErrorMessage="1" errorTitle="Error" error="Data is of incorrect type!" xr:uid="{00000000-0002-0000-F701-000003000000}">
          <x14:formula1>
            <xm:f>Enumerations!$A$1644:$GL$1644</xm:f>
          </x14:formula1>
          <xm:sqref>C10</xm:sqref>
        </x14:dataValidation>
      </x14:dataValidations>
    </ext>
  </extLst>
</worksheet>
</file>

<file path=xl/worksheets/sheet50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801-000000000000}">
  <sheetPr codeName="Sheet505">
    <pageSetUpPr autoPageBreaks="0"/>
  </sheetPr>
  <dimension ref="A1:F11"/>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6" width="15" customWidth="1"/>
  </cols>
  <sheetData>
    <row r="1" spans="1:6" ht="11" customHeight="1" x14ac:dyDescent="0.35">
      <c r="A1" s="1" t="s">
        <v>9616</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D8" s="3" t="s">
        <v>5294</v>
      </c>
      <c r="E8" s="3" t="s">
        <v>5295</v>
      </c>
      <c r="F8" s="3" t="s">
        <v>5296</v>
      </c>
    </row>
    <row r="9" spans="1:6" ht="15" customHeight="1" x14ac:dyDescent="0.35">
      <c r="A9" s="3" t="s">
        <v>1968</v>
      </c>
      <c r="B9" s="3" t="s">
        <v>5297</v>
      </c>
      <c r="C9" s="3" t="s">
        <v>5298</v>
      </c>
      <c r="D9" s="4" t="s">
        <v>1339</v>
      </c>
      <c r="E9" s="4" t="s">
        <v>1554</v>
      </c>
      <c r="F9" s="4" t="s">
        <v>1348</v>
      </c>
    </row>
    <row r="10" spans="1:6" ht="15" customHeight="1" x14ac:dyDescent="0.35">
      <c r="A10" s="2"/>
      <c r="B10" s="2"/>
      <c r="C10" s="2"/>
      <c r="D10" s="6"/>
      <c r="E10" s="6"/>
      <c r="F10" s="6"/>
    </row>
    <row r="11" spans="1:6" ht="11" customHeight="1" x14ac:dyDescent="0.35">
      <c r="C11" s="5" t="s">
        <v>14</v>
      </c>
      <c r="D11" s="5" t="s">
        <v>5299</v>
      </c>
      <c r="E11" s="5" t="s">
        <v>5300</v>
      </c>
      <c r="F11" s="5" t="s">
        <v>5301</v>
      </c>
    </row>
  </sheetData>
  <mergeCells count="4">
    <mergeCell ref="F1:F2"/>
    <mergeCell ref="E1:E2"/>
    <mergeCell ref="D1:D2"/>
    <mergeCell ref="C1:C2"/>
  </mergeCells>
  <dataValidations count="1">
    <dataValidation type="custom" allowBlank="1" showErrorMessage="1" errorTitle="Error" error="Data is of incorrect type!" sqref="E10:F10" xr:uid="{00000000-0002-0000-F801-000004000000}">
      <formula1>ISNUMBER(E10)</formula1>
    </dataValidation>
  </dataValidations>
  <hyperlinks>
    <hyperlink ref="A1" location="'Table of Contents'!A1" display="SR.26.01.04.05 - Equity under legislative programmes - list of all such investments" xr:uid="{00000000-0004-0000-F8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F801-000000000000}">
          <x14:formula1>
            <xm:f>Enumerations!$A$1645:$A$1645</xm:f>
          </x14:formula1>
          <xm:sqref>B3</xm:sqref>
        </x14:dataValidation>
        <x14:dataValidation type="list" allowBlank="1" showErrorMessage="1" errorTitle="Error" error="Data is of incorrect type!" xr:uid="{00000000-0002-0000-F801-000001000000}">
          <x14:formula1>
            <xm:f>Enumerations!$A$1646:$C$1646</xm:f>
          </x14:formula1>
          <xm:sqref>B4</xm:sqref>
        </x14:dataValidation>
        <x14:dataValidation type="list" allowBlank="1" showErrorMessage="1" errorTitle="Error" error="Data is of incorrect type!" xr:uid="{00000000-0002-0000-F801-000002000000}">
          <x14:formula1>
            <xm:f>Enumerations!$A$1647:$B$1647</xm:f>
          </x14:formula1>
          <xm:sqref>B5</xm:sqref>
        </x14:dataValidation>
        <x14:dataValidation type="list" allowBlank="1" showErrorMessage="1" errorTitle="Error" error="Data is of incorrect type!" xr:uid="{00000000-0002-0000-F801-000003000000}">
          <x14:formula1>
            <xm:f>Enumerations!$A$1648:$L$1648</xm:f>
          </x14:formula1>
          <xm:sqref>D10</xm:sqref>
        </x14:dataValidation>
      </x14:dataValidations>
    </ext>
  </extLst>
</worksheet>
</file>

<file path=xl/worksheets/sheet50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901-000000000000}">
  <sheetPr codeName="Sheet506">
    <pageSetUpPr autoPageBreaks="0"/>
  </sheetPr>
  <dimension ref="A1:L29"/>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12" width="15" customWidth="1"/>
  </cols>
  <sheetData>
    <row r="1" spans="1:12" ht="11" customHeight="1" x14ac:dyDescent="0.35">
      <c r="A1" s="1" t="s">
        <v>9617</v>
      </c>
      <c r="C1" s="33" t="s">
        <v>20</v>
      </c>
      <c r="D1" s="33" t="s">
        <v>4958</v>
      </c>
      <c r="E1" s="33" t="s">
        <v>9503</v>
      </c>
      <c r="F1" s="33" t="s">
        <v>4984</v>
      </c>
    </row>
    <row r="2" spans="1:12" x14ac:dyDescent="0.35">
      <c r="C2" s="34"/>
      <c r="D2" s="34"/>
      <c r="E2" s="34"/>
      <c r="F2" s="34"/>
    </row>
    <row r="3" spans="1:12" ht="10" customHeight="1" x14ac:dyDescent="0.35">
      <c r="A3" s="3" t="s">
        <v>2</v>
      </c>
      <c r="B3" s="2"/>
      <c r="C3" s="8"/>
      <c r="D3" s="8"/>
      <c r="E3" s="8"/>
      <c r="F3" s="8"/>
    </row>
    <row r="4" spans="1:12" ht="11" customHeight="1" x14ac:dyDescent="0.35">
      <c r="A4" s="3" t="s">
        <v>4929</v>
      </c>
      <c r="B4" s="2"/>
      <c r="C4" s="8"/>
      <c r="D4" s="5" t="s">
        <v>4959</v>
      </c>
      <c r="E4" s="8"/>
      <c r="F4" s="8"/>
    </row>
    <row r="5" spans="1:12" ht="11" customHeight="1" x14ac:dyDescent="0.35">
      <c r="A5" s="3" t="s">
        <v>9506</v>
      </c>
      <c r="B5" s="2"/>
      <c r="C5" s="8"/>
      <c r="D5" s="8"/>
      <c r="E5" s="8"/>
      <c r="F5" s="5" t="s">
        <v>9504</v>
      </c>
    </row>
    <row r="6" spans="1:12" ht="11" customHeight="1" x14ac:dyDescent="0.35">
      <c r="A6" s="3" t="s">
        <v>9593</v>
      </c>
      <c r="B6" s="2"/>
      <c r="C6" s="8"/>
      <c r="D6" s="8"/>
      <c r="E6" s="5" t="s">
        <v>9503</v>
      </c>
      <c r="F6" s="8"/>
    </row>
    <row r="8" spans="1:12" ht="11" customHeight="1" x14ac:dyDescent="0.35">
      <c r="D8" s="3" t="s">
        <v>5325</v>
      </c>
      <c r="E8" s="3" t="s">
        <v>5326</v>
      </c>
      <c r="F8" s="3" t="s">
        <v>5327</v>
      </c>
      <c r="G8" s="3" t="s">
        <v>5328</v>
      </c>
      <c r="H8" s="3" t="s">
        <v>4930</v>
      </c>
      <c r="I8" s="3" t="s">
        <v>4931</v>
      </c>
      <c r="J8" s="33" t="s">
        <v>4941</v>
      </c>
      <c r="K8" s="33" t="s">
        <v>5265</v>
      </c>
      <c r="L8" s="33" t="s">
        <v>4942</v>
      </c>
    </row>
    <row r="9" spans="1:12" ht="11" customHeight="1" x14ac:dyDescent="0.35">
      <c r="D9" s="4" t="s">
        <v>1332</v>
      </c>
      <c r="E9" s="4" t="s">
        <v>1339</v>
      </c>
      <c r="F9" s="4" t="s">
        <v>1348</v>
      </c>
      <c r="G9" s="4" t="s">
        <v>1276</v>
      </c>
      <c r="H9" s="4" t="s">
        <v>1278</v>
      </c>
      <c r="I9" s="4" t="s">
        <v>1280</v>
      </c>
      <c r="J9" s="34"/>
      <c r="K9" s="34"/>
      <c r="L9" s="34"/>
    </row>
    <row r="10" spans="1:12" ht="11" customHeight="1" x14ac:dyDescent="0.35">
      <c r="A10" s="38" t="s">
        <v>5329</v>
      </c>
      <c r="B10" s="10"/>
      <c r="C10" s="4" t="s">
        <v>528</v>
      </c>
      <c r="D10" s="12"/>
      <c r="E10" s="12"/>
      <c r="F10" s="12"/>
      <c r="G10" s="12"/>
      <c r="H10" s="12"/>
      <c r="I10" s="6"/>
      <c r="J10" s="8"/>
      <c r="K10" s="8"/>
      <c r="L10" s="5" t="s">
        <v>5347</v>
      </c>
    </row>
    <row r="11" spans="1:12" ht="11" customHeight="1" x14ac:dyDescent="0.35">
      <c r="A11" s="36"/>
      <c r="B11" s="7" t="s">
        <v>5330</v>
      </c>
      <c r="C11" s="4" t="s">
        <v>536</v>
      </c>
      <c r="D11" s="6"/>
      <c r="E11" s="6"/>
      <c r="F11" s="6"/>
      <c r="G11" s="6"/>
      <c r="H11" s="12"/>
      <c r="I11" s="12"/>
      <c r="J11" s="8"/>
      <c r="K11" s="5" t="s">
        <v>5352</v>
      </c>
      <c r="L11" s="5" t="s">
        <v>5347</v>
      </c>
    </row>
    <row r="12" spans="1:12" ht="11" customHeight="1" x14ac:dyDescent="0.35">
      <c r="A12" s="36"/>
      <c r="B12" s="7" t="s">
        <v>5331</v>
      </c>
      <c r="C12" s="4" t="s">
        <v>794</v>
      </c>
      <c r="D12" s="6"/>
      <c r="E12" s="6"/>
      <c r="F12" s="6"/>
      <c r="G12" s="6"/>
      <c r="H12" s="12"/>
      <c r="I12" s="12"/>
      <c r="J12" s="8"/>
      <c r="K12" s="5" t="s">
        <v>5353</v>
      </c>
      <c r="L12" s="5" t="s">
        <v>5347</v>
      </c>
    </row>
    <row r="13" spans="1:12" ht="11" customHeight="1" x14ac:dyDescent="0.35">
      <c r="A13" s="36"/>
      <c r="B13" s="7" t="s">
        <v>5332</v>
      </c>
      <c r="C13" s="4" t="s">
        <v>965</v>
      </c>
      <c r="D13" s="6"/>
      <c r="E13" s="6"/>
      <c r="F13" s="6"/>
      <c r="G13" s="6"/>
      <c r="H13" s="12"/>
      <c r="I13" s="12"/>
      <c r="J13" s="8"/>
      <c r="K13" s="5" t="s">
        <v>5354</v>
      </c>
      <c r="L13" s="5" t="s">
        <v>5347</v>
      </c>
    </row>
    <row r="14" spans="1:12" ht="11" customHeight="1" x14ac:dyDescent="0.35">
      <c r="A14" s="36"/>
      <c r="B14" s="7" t="s">
        <v>5333</v>
      </c>
      <c r="C14" s="4" t="s">
        <v>538</v>
      </c>
      <c r="D14" s="6"/>
      <c r="E14" s="6"/>
      <c r="F14" s="6"/>
      <c r="G14" s="6"/>
      <c r="H14" s="12"/>
      <c r="I14" s="12"/>
      <c r="J14" s="8"/>
      <c r="K14" s="5" t="s">
        <v>5355</v>
      </c>
      <c r="L14" s="5" t="s">
        <v>5347</v>
      </c>
    </row>
    <row r="15" spans="1:12" ht="11" customHeight="1" x14ac:dyDescent="0.35">
      <c r="A15" s="36"/>
      <c r="B15" s="7" t="s">
        <v>5334</v>
      </c>
      <c r="C15" s="4" t="s">
        <v>540</v>
      </c>
      <c r="D15" s="6"/>
      <c r="E15" s="6"/>
      <c r="F15" s="6"/>
      <c r="G15" s="6"/>
      <c r="H15" s="12"/>
      <c r="I15" s="12"/>
      <c r="J15" s="8"/>
      <c r="K15" s="5" t="s">
        <v>5356</v>
      </c>
      <c r="L15" s="5" t="s">
        <v>5347</v>
      </c>
    </row>
    <row r="16" spans="1:12" ht="11" customHeight="1" x14ac:dyDescent="0.35">
      <c r="A16" s="36"/>
      <c r="B16" s="7" t="s">
        <v>5335</v>
      </c>
      <c r="C16" s="4" t="s">
        <v>544</v>
      </c>
      <c r="D16" s="6"/>
      <c r="E16" s="6"/>
      <c r="F16" s="6"/>
      <c r="G16" s="6"/>
      <c r="H16" s="12"/>
      <c r="I16" s="12"/>
      <c r="J16" s="8"/>
      <c r="K16" s="5" t="s">
        <v>5357</v>
      </c>
      <c r="L16" s="5" t="s">
        <v>5347</v>
      </c>
    </row>
    <row r="17" spans="1:12" ht="11" customHeight="1" x14ac:dyDescent="0.35">
      <c r="A17" s="36"/>
      <c r="B17" s="7" t="s">
        <v>5336</v>
      </c>
      <c r="C17" s="4" t="s">
        <v>546</v>
      </c>
      <c r="D17" s="6"/>
      <c r="E17" s="6"/>
      <c r="F17" s="6"/>
      <c r="G17" s="6"/>
      <c r="H17" s="12"/>
      <c r="I17" s="12"/>
      <c r="J17" s="8"/>
      <c r="K17" s="5" t="s">
        <v>5358</v>
      </c>
      <c r="L17" s="5" t="s">
        <v>5347</v>
      </c>
    </row>
    <row r="18" spans="1:12" ht="11" customHeight="1" x14ac:dyDescent="0.35">
      <c r="A18" s="36"/>
      <c r="B18" s="7" t="s">
        <v>5337</v>
      </c>
      <c r="C18" s="4" t="s">
        <v>970</v>
      </c>
      <c r="D18" s="6"/>
      <c r="E18" s="6"/>
      <c r="F18" s="6"/>
      <c r="G18" s="6"/>
      <c r="H18" s="12"/>
      <c r="I18" s="12"/>
      <c r="J18" s="8"/>
      <c r="K18" s="5" t="s">
        <v>5359</v>
      </c>
      <c r="L18" s="5" t="s">
        <v>5347</v>
      </c>
    </row>
    <row r="19" spans="1:12" ht="11" customHeight="1" x14ac:dyDescent="0.35">
      <c r="A19" s="36"/>
      <c r="B19" s="7" t="s">
        <v>5338</v>
      </c>
      <c r="C19" s="4" t="s">
        <v>548</v>
      </c>
      <c r="D19" s="6"/>
      <c r="E19" s="6"/>
      <c r="F19" s="6"/>
      <c r="G19" s="6"/>
      <c r="H19" s="12"/>
      <c r="I19" s="12"/>
      <c r="J19" s="8"/>
      <c r="K19" s="5" t="s">
        <v>5360</v>
      </c>
      <c r="L19" s="5" t="s">
        <v>5347</v>
      </c>
    </row>
    <row r="20" spans="1:12" ht="11" customHeight="1" x14ac:dyDescent="0.35">
      <c r="A20" s="36"/>
      <c r="B20" s="7" t="s">
        <v>5339</v>
      </c>
      <c r="C20" s="4" t="s">
        <v>550</v>
      </c>
      <c r="D20" s="6"/>
      <c r="E20" s="6"/>
      <c r="F20" s="6"/>
      <c r="G20" s="6"/>
      <c r="H20" s="12"/>
      <c r="I20" s="12"/>
      <c r="J20" s="8"/>
      <c r="K20" s="5" t="s">
        <v>5361</v>
      </c>
      <c r="L20" s="5" t="s">
        <v>5347</v>
      </c>
    </row>
    <row r="21" spans="1:12" ht="11" customHeight="1" x14ac:dyDescent="0.35">
      <c r="A21" s="38" t="s">
        <v>5340</v>
      </c>
      <c r="B21" s="10"/>
      <c r="C21" s="4" t="s">
        <v>570</v>
      </c>
      <c r="D21" s="12"/>
      <c r="E21" s="12"/>
      <c r="F21" s="12"/>
      <c r="G21" s="12"/>
      <c r="H21" s="12"/>
      <c r="I21" s="6"/>
      <c r="J21" s="8"/>
      <c r="K21" s="8"/>
      <c r="L21" s="5" t="s">
        <v>5348</v>
      </c>
    </row>
    <row r="22" spans="1:12" ht="11" customHeight="1" x14ac:dyDescent="0.35">
      <c r="A22" s="36"/>
      <c r="B22" s="7" t="s">
        <v>5341</v>
      </c>
      <c r="C22" s="4" t="s">
        <v>572</v>
      </c>
      <c r="D22" s="12"/>
      <c r="E22" s="12"/>
      <c r="F22" s="6"/>
      <c r="G22" s="12"/>
      <c r="H22" s="12"/>
      <c r="I22" s="12"/>
      <c r="J22" s="8"/>
      <c r="K22" s="8"/>
      <c r="L22" s="5" t="s">
        <v>5349</v>
      </c>
    </row>
    <row r="23" spans="1:12" ht="11" customHeight="1" x14ac:dyDescent="0.35">
      <c r="A23" s="36"/>
      <c r="B23" s="7" t="s">
        <v>5342</v>
      </c>
      <c r="C23" s="4" t="s">
        <v>5343</v>
      </c>
      <c r="D23" s="12"/>
      <c r="E23" s="12"/>
      <c r="F23" s="6"/>
      <c r="G23" s="12"/>
      <c r="H23" s="12"/>
      <c r="I23" s="12"/>
      <c r="J23" s="8"/>
      <c r="K23" s="8"/>
      <c r="L23" s="5" t="s">
        <v>5351</v>
      </c>
    </row>
    <row r="24" spans="1:12" ht="11" customHeight="1" x14ac:dyDescent="0.35">
      <c r="A24" s="36"/>
      <c r="B24" s="7" t="s">
        <v>5344</v>
      </c>
      <c r="C24" s="4" t="s">
        <v>574</v>
      </c>
      <c r="D24" s="12"/>
      <c r="E24" s="12"/>
      <c r="F24" s="6"/>
      <c r="G24" s="12"/>
      <c r="H24" s="12"/>
      <c r="I24" s="12"/>
      <c r="J24" s="8"/>
      <c r="K24" s="8"/>
      <c r="L24" s="5" t="s">
        <v>5350</v>
      </c>
    </row>
    <row r="25" spans="1:12" ht="11" customHeight="1" x14ac:dyDescent="0.35">
      <c r="A25" s="37" t="s">
        <v>5345</v>
      </c>
      <c r="B25" s="36"/>
      <c r="C25" s="4" t="s">
        <v>576</v>
      </c>
      <c r="D25" s="12"/>
      <c r="E25" s="12"/>
      <c r="F25" s="12"/>
      <c r="G25" s="12"/>
      <c r="H25" s="12"/>
      <c r="I25" s="6"/>
      <c r="J25" s="5" t="s">
        <v>4949</v>
      </c>
      <c r="K25" s="8"/>
      <c r="L25" s="5" t="s">
        <v>4944</v>
      </c>
    </row>
    <row r="26" spans="1:12" ht="11" customHeight="1" x14ac:dyDescent="0.35">
      <c r="A26" s="37" t="s">
        <v>5346</v>
      </c>
      <c r="B26" s="36"/>
      <c r="C26" s="4" t="s">
        <v>584</v>
      </c>
      <c r="D26" s="12"/>
      <c r="E26" s="12"/>
      <c r="F26" s="12"/>
      <c r="G26" s="12"/>
      <c r="H26" s="6"/>
      <c r="I26" s="6"/>
      <c r="J26" s="8"/>
      <c r="K26" s="8"/>
      <c r="L26" s="5" t="s">
        <v>4944</v>
      </c>
    </row>
    <row r="27" spans="1:12" ht="11" customHeight="1" x14ac:dyDescent="0.35">
      <c r="C27" s="5" t="s">
        <v>14</v>
      </c>
      <c r="D27" s="5" t="s">
        <v>5362</v>
      </c>
      <c r="E27" s="5" t="s">
        <v>5363</v>
      </c>
      <c r="F27" s="5" t="s">
        <v>5364</v>
      </c>
      <c r="G27" s="5" t="s">
        <v>5365</v>
      </c>
      <c r="H27" s="5" t="s">
        <v>4955</v>
      </c>
      <c r="I27" s="5" t="s">
        <v>4955</v>
      </c>
    </row>
    <row r="28" spans="1:12" ht="11" customHeight="1" x14ac:dyDescent="0.35">
      <c r="C28" s="5" t="s">
        <v>4953</v>
      </c>
      <c r="D28" s="8"/>
      <c r="E28" s="8"/>
      <c r="F28" s="8"/>
      <c r="G28" s="8"/>
      <c r="H28" s="5" t="s">
        <v>4956</v>
      </c>
      <c r="I28" s="5" t="s">
        <v>4957</v>
      </c>
    </row>
    <row r="29" spans="1:12" ht="11" customHeight="1" x14ac:dyDescent="0.35">
      <c r="C29" s="5" t="s">
        <v>493</v>
      </c>
      <c r="D29" s="8"/>
      <c r="E29" s="8"/>
      <c r="F29" s="5" t="s">
        <v>495</v>
      </c>
      <c r="G29" s="5" t="s">
        <v>495</v>
      </c>
      <c r="H29" s="5" t="s">
        <v>495</v>
      </c>
      <c r="I29" s="5" t="s">
        <v>495</v>
      </c>
    </row>
  </sheetData>
  <mergeCells count="11">
    <mergeCell ref="L8:L9"/>
    <mergeCell ref="F1:F2"/>
    <mergeCell ref="K8:K9"/>
    <mergeCell ref="C1:C2"/>
    <mergeCell ref="J8:J9"/>
    <mergeCell ref="D1:D2"/>
    <mergeCell ref="A21:A24"/>
    <mergeCell ref="A25:B25"/>
    <mergeCell ref="E1:E2"/>
    <mergeCell ref="A10:A20"/>
    <mergeCell ref="A26:B26"/>
  </mergeCells>
  <dataValidations count="1">
    <dataValidation type="custom" allowBlank="1" showErrorMessage="1" errorTitle="Error" error="Data is of incorrect type!" sqref="F10:I26" xr:uid="{00000000-0002-0000-F901-000003000000}">
      <formula1>ISNUMBER(F10)</formula1>
    </dataValidation>
  </dataValidations>
  <hyperlinks>
    <hyperlink ref="A1" location="'Table of Contents'!A1" display="SR.26.02.01.01 - Counterparty default risk - basic information" xr:uid="{00000000-0004-0000-F9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901-000000000000}">
          <x14:formula1>
            <xm:f>Enumerations!$A$1649:$A$1649</xm:f>
          </x14:formula1>
          <xm:sqref>B3</xm:sqref>
        </x14:dataValidation>
        <x14:dataValidation type="list" allowBlank="1" showErrorMessage="1" errorTitle="Error" error="Data is of incorrect type!" xr:uid="{00000000-0002-0000-F901-000001000000}">
          <x14:formula1>
            <xm:f>Enumerations!$A$1650:$C$1650</xm:f>
          </x14:formula1>
          <xm:sqref>B4</xm:sqref>
        </x14:dataValidation>
        <x14:dataValidation type="list" allowBlank="1" showErrorMessage="1" errorTitle="Error" error="Data is of incorrect type!" xr:uid="{00000000-0002-0000-F901-000002000000}">
          <x14:formula1>
            <xm:f>Enumerations!$A$1651:$B$1651</xm:f>
          </x14:formula1>
          <xm:sqref>B5</xm:sqref>
        </x14:dataValidation>
      </x14:dataValidations>
    </ext>
  </extLst>
</worksheet>
</file>

<file path=xl/worksheets/sheet50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A01-000000000000}">
  <sheetPr codeName="Sheet507">
    <pageSetUpPr autoPageBreaks="0"/>
  </sheetPr>
  <dimension ref="A1:F11"/>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9618</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5277</v>
      </c>
      <c r="D8" s="33" t="s">
        <v>14</v>
      </c>
    </row>
    <row r="9" spans="1:6" ht="11" customHeight="1" x14ac:dyDescent="0.35">
      <c r="C9" s="4" t="s">
        <v>515</v>
      </c>
      <c r="D9" s="34"/>
    </row>
    <row r="10" spans="1:6" ht="11" customHeight="1" x14ac:dyDescent="0.35">
      <c r="A10" s="7" t="s">
        <v>5061</v>
      </c>
      <c r="B10" s="4" t="s">
        <v>518</v>
      </c>
      <c r="C10" s="6"/>
      <c r="D10" s="5" t="s">
        <v>5368</v>
      </c>
    </row>
    <row r="11" spans="1:6" ht="11" customHeight="1" x14ac:dyDescent="0.35">
      <c r="A11" s="7" t="s">
        <v>5367</v>
      </c>
      <c r="B11" s="9" t="s">
        <v>520</v>
      </c>
      <c r="C11" s="6"/>
      <c r="D11" s="5" t="s">
        <v>5369</v>
      </c>
    </row>
  </sheetData>
  <mergeCells count="5">
    <mergeCell ref="E1:E2"/>
    <mergeCell ref="F1:F2"/>
    <mergeCell ref="D8:D9"/>
    <mergeCell ref="C1:C2"/>
    <mergeCell ref="D1:D2"/>
  </mergeCells>
  <hyperlinks>
    <hyperlink ref="A1" location="'Table of Contents'!A1" display="SR.26.02.01.02 - Simplifications used" xr:uid="{00000000-0004-0000-FA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FA01-000000000000}">
          <x14:formula1>
            <xm:f>Enumerations!$A$1652:$A$1652</xm:f>
          </x14:formula1>
          <xm:sqref>B3</xm:sqref>
        </x14:dataValidation>
        <x14:dataValidation type="list" allowBlank="1" showErrorMessage="1" errorTitle="Error" error="Data is of incorrect type!" xr:uid="{00000000-0002-0000-FA01-000001000000}">
          <x14:formula1>
            <xm:f>Enumerations!$A$1653:$C$1653</xm:f>
          </x14:formula1>
          <xm:sqref>B4</xm:sqref>
        </x14:dataValidation>
        <x14:dataValidation type="list" allowBlank="1" showErrorMessage="1" errorTitle="Error" error="Data is of incorrect type!" xr:uid="{00000000-0002-0000-FA01-000002000000}">
          <x14:formula1>
            <xm:f>Enumerations!$A$1654:$B$1654</xm:f>
          </x14:formula1>
          <xm:sqref>B5</xm:sqref>
        </x14:dataValidation>
        <x14:dataValidation type="list" allowBlank="1" showErrorMessage="1" errorTitle="Error" error="Data is of incorrect type!" xr:uid="{00000000-0002-0000-FA01-000003000000}">
          <x14:formula1>
            <xm:f>Enumerations!$A$1655:$B$1655</xm:f>
          </x14:formula1>
          <xm:sqref>C11</xm:sqref>
        </x14:dataValidation>
      </x14:dataValidations>
    </ext>
  </extLst>
</worksheet>
</file>

<file path=xl/worksheets/sheet50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B01-000000000000}">
  <sheetPr codeName="Sheet508">
    <pageSetUpPr autoPageBreaks="0"/>
  </sheetPr>
  <dimension ref="A1:K24"/>
  <sheetViews>
    <sheetView showGridLines="0" zoomScale="80" zoomScaleNormal="80" workbookViewId="0">
      <pane xSplit="3" ySplit="10" topLeftCell="D11" activePane="bottomRight" state="frozen"/>
      <selection pane="topRight" activeCell="D1" sqref="D1"/>
      <selection pane="bottomLeft" activeCell="A11" sqref="A11"/>
      <selection pane="bottomRight"/>
    </sheetView>
  </sheetViews>
  <sheetFormatPr defaultRowHeight="14.5" x14ac:dyDescent="0.35"/>
  <cols>
    <col min="1" max="11" width="15" customWidth="1"/>
  </cols>
  <sheetData>
    <row r="1" spans="1:11" ht="11" customHeight="1" x14ac:dyDescent="0.35">
      <c r="A1" s="1" t="s">
        <v>9619</v>
      </c>
      <c r="C1" s="33" t="s">
        <v>20</v>
      </c>
      <c r="D1" s="33" t="s">
        <v>4958</v>
      </c>
      <c r="E1" s="33" t="s">
        <v>9503</v>
      </c>
      <c r="F1" s="33" t="s">
        <v>4984</v>
      </c>
    </row>
    <row r="2" spans="1:11" x14ac:dyDescent="0.35">
      <c r="C2" s="34"/>
      <c r="D2" s="34"/>
      <c r="E2" s="34"/>
      <c r="F2" s="34"/>
    </row>
    <row r="3" spans="1:11" ht="10" customHeight="1" x14ac:dyDescent="0.35">
      <c r="A3" s="3" t="s">
        <v>2</v>
      </c>
      <c r="B3" s="2"/>
      <c r="C3" s="8"/>
      <c r="D3" s="8"/>
      <c r="E3" s="8"/>
      <c r="F3" s="8"/>
    </row>
    <row r="4" spans="1:11" ht="11" customHeight="1" x14ac:dyDescent="0.35">
      <c r="A4" s="3" t="s">
        <v>4929</v>
      </c>
      <c r="B4" s="2"/>
      <c r="C4" s="8"/>
      <c r="D4" s="5" t="s">
        <v>4959</v>
      </c>
      <c r="E4" s="8"/>
      <c r="F4" s="8"/>
    </row>
    <row r="5" spans="1:11" ht="11" customHeight="1" x14ac:dyDescent="0.35">
      <c r="A5" s="3" t="s">
        <v>9506</v>
      </c>
      <c r="B5" s="2"/>
      <c r="C5" s="8"/>
      <c r="D5" s="8"/>
      <c r="E5" s="8"/>
      <c r="F5" s="5" t="s">
        <v>9504</v>
      </c>
    </row>
    <row r="6" spans="1:11" ht="11" customHeight="1" x14ac:dyDescent="0.35">
      <c r="A6" s="3" t="s">
        <v>9593</v>
      </c>
      <c r="B6" s="2"/>
      <c r="C6" s="8"/>
      <c r="D6" s="8"/>
      <c r="E6" s="5" t="s">
        <v>9503</v>
      </c>
      <c r="F6" s="8"/>
    </row>
    <row r="8" spans="1:11" ht="11" customHeight="1" x14ac:dyDescent="0.35">
      <c r="D8" s="35" t="s">
        <v>5161</v>
      </c>
      <c r="E8" s="36"/>
      <c r="F8" s="35" t="s">
        <v>5162</v>
      </c>
      <c r="G8" s="36"/>
      <c r="H8" s="36"/>
    </row>
    <row r="9" spans="1:11" ht="11" customHeight="1" x14ac:dyDescent="0.35">
      <c r="D9" s="3" t="s">
        <v>1382</v>
      </c>
      <c r="E9" s="3" t="s">
        <v>1429</v>
      </c>
      <c r="F9" s="3" t="s">
        <v>1382</v>
      </c>
      <c r="G9" s="3" t="s">
        <v>5163</v>
      </c>
      <c r="H9" s="3" t="s">
        <v>5164</v>
      </c>
      <c r="I9" s="33" t="s">
        <v>14</v>
      </c>
      <c r="J9" s="33" t="s">
        <v>4941</v>
      </c>
      <c r="K9" s="33" t="s">
        <v>4942</v>
      </c>
    </row>
    <row r="10" spans="1:11" ht="11" customHeight="1" x14ac:dyDescent="0.35">
      <c r="D10" s="4" t="s">
        <v>1332</v>
      </c>
      <c r="E10" s="4" t="s">
        <v>1339</v>
      </c>
      <c r="F10" s="4" t="s">
        <v>1554</v>
      </c>
      <c r="G10" s="4" t="s">
        <v>1348</v>
      </c>
      <c r="H10" s="4" t="s">
        <v>1278</v>
      </c>
      <c r="I10" s="34"/>
      <c r="J10" s="34"/>
      <c r="K10" s="34"/>
    </row>
    <row r="11" spans="1:11" ht="11" customHeight="1" x14ac:dyDescent="0.35">
      <c r="A11" s="37" t="s">
        <v>5380</v>
      </c>
      <c r="B11" s="36"/>
      <c r="C11" s="4" t="s">
        <v>528</v>
      </c>
      <c r="D11" s="6"/>
      <c r="E11" s="6"/>
      <c r="F11" s="6"/>
      <c r="G11" s="6"/>
      <c r="H11" s="6"/>
      <c r="I11" s="5" t="s">
        <v>5232</v>
      </c>
      <c r="J11" s="8"/>
      <c r="K11" s="5" t="s">
        <v>5392</v>
      </c>
    </row>
    <row r="12" spans="1:11" ht="11" customHeight="1" x14ac:dyDescent="0.35">
      <c r="A12" s="37" t="s">
        <v>5381</v>
      </c>
      <c r="B12" s="36"/>
      <c r="C12" s="4" t="s">
        <v>550</v>
      </c>
      <c r="D12" s="6"/>
      <c r="E12" s="6"/>
      <c r="F12" s="6"/>
      <c r="G12" s="6"/>
      <c r="H12" s="6"/>
      <c r="I12" s="5" t="s">
        <v>5232</v>
      </c>
      <c r="J12" s="8"/>
      <c r="K12" s="5" t="s">
        <v>5393</v>
      </c>
    </row>
    <row r="13" spans="1:11" ht="11" customHeight="1" x14ac:dyDescent="0.35">
      <c r="A13" s="37" t="s">
        <v>5382</v>
      </c>
      <c r="B13" s="36"/>
      <c r="C13" s="4" t="s">
        <v>570</v>
      </c>
      <c r="D13" s="6"/>
      <c r="E13" s="6"/>
      <c r="F13" s="6"/>
      <c r="G13" s="6"/>
      <c r="H13" s="6"/>
      <c r="I13" s="5" t="s">
        <v>5232</v>
      </c>
      <c r="J13" s="8"/>
      <c r="K13" s="5" t="s">
        <v>5394</v>
      </c>
    </row>
    <row r="14" spans="1:11" ht="11" customHeight="1" x14ac:dyDescent="0.35">
      <c r="A14" s="37" t="s">
        <v>5383</v>
      </c>
      <c r="B14" s="7" t="s">
        <v>5384</v>
      </c>
      <c r="C14" s="4" t="s">
        <v>586</v>
      </c>
      <c r="D14" s="6"/>
      <c r="E14" s="6"/>
      <c r="F14" s="6"/>
      <c r="G14" s="6"/>
      <c r="H14" s="6"/>
      <c r="I14" s="5" t="s">
        <v>5232</v>
      </c>
      <c r="J14" s="8"/>
      <c r="K14" s="5" t="s">
        <v>5395</v>
      </c>
    </row>
    <row r="15" spans="1:11" ht="11" customHeight="1" x14ac:dyDescent="0.35">
      <c r="A15" s="36"/>
      <c r="B15" s="7" t="s">
        <v>5385</v>
      </c>
      <c r="C15" s="4" t="s">
        <v>805</v>
      </c>
      <c r="D15" s="6"/>
      <c r="E15" s="6"/>
      <c r="F15" s="6"/>
      <c r="G15" s="6"/>
      <c r="H15" s="6"/>
      <c r="I15" s="5" t="s">
        <v>5232</v>
      </c>
      <c r="J15" s="8"/>
      <c r="K15" s="5" t="s">
        <v>5396</v>
      </c>
    </row>
    <row r="16" spans="1:11" ht="11" customHeight="1" x14ac:dyDescent="0.35">
      <c r="A16" s="36"/>
      <c r="B16" s="7" t="s">
        <v>5386</v>
      </c>
      <c r="C16" s="4" t="s">
        <v>3939</v>
      </c>
      <c r="D16" s="6"/>
      <c r="E16" s="6"/>
      <c r="F16" s="6"/>
      <c r="G16" s="6"/>
      <c r="H16" s="6"/>
      <c r="I16" s="5" t="s">
        <v>5232</v>
      </c>
      <c r="J16" s="8"/>
      <c r="K16" s="5" t="s">
        <v>5397</v>
      </c>
    </row>
    <row r="17" spans="1:11" ht="11" customHeight="1" x14ac:dyDescent="0.35">
      <c r="A17" s="37" t="s">
        <v>5387</v>
      </c>
      <c r="B17" s="36"/>
      <c r="C17" s="4" t="s">
        <v>596</v>
      </c>
      <c r="D17" s="6"/>
      <c r="E17" s="6"/>
      <c r="F17" s="6"/>
      <c r="G17" s="6"/>
      <c r="H17" s="6"/>
      <c r="I17" s="5" t="s">
        <v>5232</v>
      </c>
      <c r="J17" s="8"/>
      <c r="K17" s="5" t="s">
        <v>5398</v>
      </c>
    </row>
    <row r="18" spans="1:11" ht="11" customHeight="1" x14ac:dyDescent="0.35">
      <c r="A18" s="37" t="s">
        <v>5388</v>
      </c>
      <c r="B18" s="36"/>
      <c r="C18" s="4" t="s">
        <v>1437</v>
      </c>
      <c r="D18" s="6"/>
      <c r="E18" s="6"/>
      <c r="F18" s="6"/>
      <c r="G18" s="6"/>
      <c r="H18" s="6"/>
      <c r="I18" s="5" t="s">
        <v>5232</v>
      </c>
      <c r="J18" s="8"/>
      <c r="K18" s="5" t="s">
        <v>5399</v>
      </c>
    </row>
    <row r="19" spans="1:11" ht="11" customHeight="1" x14ac:dyDescent="0.35">
      <c r="A19" s="37" t="s">
        <v>5389</v>
      </c>
      <c r="B19" s="36"/>
      <c r="C19" s="4" t="s">
        <v>823</v>
      </c>
      <c r="D19" s="6"/>
      <c r="E19" s="6"/>
      <c r="F19" s="6"/>
      <c r="G19" s="6"/>
      <c r="H19" s="6"/>
      <c r="I19" s="5" t="s">
        <v>5400</v>
      </c>
      <c r="J19" s="8"/>
      <c r="K19" s="5" t="s">
        <v>5401</v>
      </c>
    </row>
    <row r="20" spans="1:11" ht="11" customHeight="1" x14ac:dyDescent="0.35">
      <c r="A20" s="37" t="s">
        <v>5390</v>
      </c>
      <c r="B20" s="36"/>
      <c r="C20" s="4" t="s">
        <v>1454</v>
      </c>
      <c r="D20" s="12"/>
      <c r="E20" s="12"/>
      <c r="F20" s="12"/>
      <c r="G20" s="12"/>
      <c r="H20" s="12"/>
      <c r="I20" s="5" t="s">
        <v>5232</v>
      </c>
      <c r="J20" s="5" t="s">
        <v>4949</v>
      </c>
      <c r="K20" s="5" t="s">
        <v>4945</v>
      </c>
    </row>
    <row r="21" spans="1:11" ht="11" customHeight="1" x14ac:dyDescent="0.35">
      <c r="A21" s="37" t="s">
        <v>5391</v>
      </c>
      <c r="B21" s="36"/>
      <c r="C21" s="4" t="s">
        <v>1472</v>
      </c>
      <c r="D21" s="12"/>
      <c r="E21" s="12"/>
      <c r="F21" s="12"/>
      <c r="G21" s="12"/>
      <c r="H21" s="12"/>
      <c r="I21" s="5" t="s">
        <v>5232</v>
      </c>
      <c r="J21" s="8"/>
      <c r="K21" s="5" t="s">
        <v>4945</v>
      </c>
    </row>
    <row r="22" spans="1:11" ht="11" customHeight="1" x14ac:dyDescent="0.35">
      <c r="C22" s="5" t="s">
        <v>4953</v>
      </c>
      <c r="D22" s="8"/>
      <c r="E22" s="8"/>
      <c r="F22" s="8"/>
      <c r="G22" s="5" t="s">
        <v>4956</v>
      </c>
      <c r="H22" s="5" t="s">
        <v>4957</v>
      </c>
    </row>
    <row r="23" spans="1:11" ht="11" customHeight="1" x14ac:dyDescent="0.35">
      <c r="C23" s="5" t="s">
        <v>5265</v>
      </c>
      <c r="D23" s="5" t="s">
        <v>5266</v>
      </c>
      <c r="E23" s="5" t="s">
        <v>5267</v>
      </c>
      <c r="F23" s="5" t="s">
        <v>5266</v>
      </c>
      <c r="G23" s="5" t="s">
        <v>5267</v>
      </c>
      <c r="H23" s="5" t="s">
        <v>5267</v>
      </c>
    </row>
    <row r="24" spans="1:11" ht="11" customHeight="1" x14ac:dyDescent="0.35">
      <c r="C24" s="5" t="s">
        <v>1572</v>
      </c>
      <c r="D24" s="5" t="s">
        <v>5026</v>
      </c>
      <c r="E24" s="5" t="s">
        <v>5026</v>
      </c>
      <c r="F24" s="5" t="s">
        <v>5027</v>
      </c>
      <c r="G24" s="5" t="s">
        <v>5027</v>
      </c>
      <c r="H24" s="5" t="s">
        <v>5027</v>
      </c>
    </row>
  </sheetData>
  <mergeCells count="18">
    <mergeCell ref="K9:K10"/>
    <mergeCell ref="A17:B17"/>
    <mergeCell ref="I9:I10"/>
    <mergeCell ref="C1:C2"/>
    <mergeCell ref="D8:E8"/>
    <mergeCell ref="E1:E2"/>
    <mergeCell ref="A12:B12"/>
    <mergeCell ref="F1:F2"/>
    <mergeCell ref="J9:J10"/>
    <mergeCell ref="A14:A16"/>
    <mergeCell ref="F8:H8"/>
    <mergeCell ref="A11:B11"/>
    <mergeCell ref="A21:B21"/>
    <mergeCell ref="A20:B20"/>
    <mergeCell ref="A19:B19"/>
    <mergeCell ref="D1:D2"/>
    <mergeCell ref="A13:B13"/>
    <mergeCell ref="A18:B18"/>
  </mergeCells>
  <dataValidations count="1">
    <dataValidation type="custom" allowBlank="1" showErrorMessage="1" errorTitle="Error" error="Data is of incorrect type!" sqref="D11:H21" xr:uid="{00000000-0002-0000-FB01-000003000000}">
      <formula1>ISNUMBER(D11)</formula1>
    </dataValidation>
  </dataValidations>
  <hyperlinks>
    <hyperlink ref="A1" location="'Table of Contents'!A1" display="SR.26.03.01.01 - Life underwriting risk" xr:uid="{00000000-0004-0000-FB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B01-000000000000}">
          <x14:formula1>
            <xm:f>Enumerations!$A$1656:$A$1656</xm:f>
          </x14:formula1>
          <xm:sqref>B3</xm:sqref>
        </x14:dataValidation>
        <x14:dataValidation type="list" allowBlank="1" showErrorMessage="1" errorTitle="Error" error="Data is of incorrect type!" xr:uid="{00000000-0002-0000-FB01-000001000000}">
          <x14:formula1>
            <xm:f>Enumerations!$A$1657:$C$1657</xm:f>
          </x14:formula1>
          <xm:sqref>B4</xm:sqref>
        </x14:dataValidation>
        <x14:dataValidation type="list" allowBlank="1" showErrorMessage="1" errorTitle="Error" error="Data is of incorrect type!" xr:uid="{00000000-0002-0000-FB01-000002000000}">
          <x14:formula1>
            <xm:f>Enumerations!$A$1658:$B$1658</xm:f>
          </x14:formula1>
          <xm:sqref>B5</xm:sqref>
        </x14:dataValidation>
      </x14:dataValidations>
    </ext>
  </extLst>
</worksheet>
</file>

<file path=xl/worksheets/sheet50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C01-000000000000}">
  <sheetPr codeName="Sheet509">
    <pageSetUpPr autoPageBreaks="0"/>
  </sheetPr>
  <dimension ref="A1:F10"/>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9620</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5067</v>
      </c>
      <c r="D8" s="33" t="s">
        <v>14</v>
      </c>
      <c r="E8" s="33" t="s">
        <v>4942</v>
      </c>
    </row>
    <row r="9" spans="1:6" ht="11" customHeight="1" x14ac:dyDescent="0.35">
      <c r="C9" s="4" t="s">
        <v>1353</v>
      </c>
      <c r="D9" s="34"/>
      <c r="E9" s="34"/>
    </row>
    <row r="10" spans="1:6" ht="11" customHeight="1" x14ac:dyDescent="0.35">
      <c r="A10" s="7" t="s">
        <v>5403</v>
      </c>
      <c r="B10" s="9" t="s">
        <v>1474</v>
      </c>
      <c r="C10" s="6"/>
      <c r="D10" s="5" t="s">
        <v>5404</v>
      </c>
      <c r="E10" s="5" t="s">
        <v>4945</v>
      </c>
    </row>
  </sheetData>
  <mergeCells count="6">
    <mergeCell ref="E8:E9"/>
    <mergeCell ref="D1:D2"/>
    <mergeCell ref="D8:D9"/>
    <mergeCell ref="C1:C2"/>
    <mergeCell ref="F1:F2"/>
    <mergeCell ref="E1:E2"/>
  </mergeCells>
  <dataValidations count="1">
    <dataValidation type="custom" allowBlank="1" showErrorMessage="1" errorTitle="Error" error="Data is of incorrect type!" sqref="C10" xr:uid="{00000000-0002-0000-FC01-000003000000}">
      <formula1>ISNUMBER(C10)</formula1>
    </dataValidation>
  </dataValidations>
  <hyperlinks>
    <hyperlink ref="A1" location="'Table of Contents'!A1" display="SR.26.03.01.02 - Further details on revision risk" xr:uid="{00000000-0004-0000-FC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C01-000000000000}">
          <x14:formula1>
            <xm:f>Enumerations!$A$1659:$A$1659</xm:f>
          </x14:formula1>
          <xm:sqref>B3</xm:sqref>
        </x14:dataValidation>
        <x14:dataValidation type="list" allowBlank="1" showErrorMessage="1" errorTitle="Error" error="Data is of incorrect type!" xr:uid="{00000000-0002-0000-FC01-000001000000}">
          <x14:formula1>
            <xm:f>Enumerations!$A$1660:$C$1660</xm:f>
          </x14:formula1>
          <xm:sqref>B4</xm:sqref>
        </x14:dataValidation>
        <x14:dataValidation type="list" allowBlank="1" showErrorMessage="1" errorTitle="Error" error="Data is of incorrect type!" xr:uid="{00000000-0002-0000-FC01-000002000000}">
          <x14:formula1>
            <xm:f>Enumerations!$A$1661:$B$1661</xm:f>
          </x14:formula1>
          <xm:sqref>B5</xm:sqref>
        </x14:dataValidation>
      </x14:dataValidations>
    </ext>
  </extLst>
</worksheet>
</file>

<file path=xl/worksheets/sheet5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D01-000000000000}">
  <sheetPr codeName="Sheet510">
    <pageSetUpPr autoPageBreaks="0"/>
  </sheetPr>
  <dimension ref="A1:F2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9621</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5277</v>
      </c>
      <c r="D8" s="33" t="s">
        <v>14</v>
      </c>
    </row>
    <row r="9" spans="1:6" ht="11" customHeight="1" x14ac:dyDescent="0.35">
      <c r="C9" s="4" t="s">
        <v>515</v>
      </c>
      <c r="D9" s="34"/>
    </row>
    <row r="10" spans="1:6" ht="11" customHeight="1" x14ac:dyDescent="0.35">
      <c r="A10" s="7" t="s">
        <v>5406</v>
      </c>
      <c r="B10" s="4" t="s">
        <v>518</v>
      </c>
      <c r="C10" s="6"/>
      <c r="D10" s="5" t="s">
        <v>5427</v>
      </c>
    </row>
    <row r="11" spans="1:6" ht="11" customHeight="1" x14ac:dyDescent="0.35">
      <c r="A11" s="7" t="s">
        <v>5407</v>
      </c>
      <c r="B11" s="4" t="s">
        <v>520</v>
      </c>
      <c r="C11" s="6"/>
      <c r="D11" s="5" t="s">
        <v>5428</v>
      </c>
    </row>
    <row r="12" spans="1:6" ht="11" customHeight="1" x14ac:dyDescent="0.35">
      <c r="A12" s="7" t="s">
        <v>5408</v>
      </c>
      <c r="B12" s="4" t="s">
        <v>522</v>
      </c>
      <c r="C12" s="6"/>
      <c r="D12" s="5" t="s">
        <v>5429</v>
      </c>
    </row>
    <row r="13" spans="1:6" ht="11" customHeight="1" x14ac:dyDescent="0.35">
      <c r="A13" s="7" t="s">
        <v>5409</v>
      </c>
      <c r="B13" s="4" t="s">
        <v>524</v>
      </c>
      <c r="C13" s="6"/>
      <c r="D13" s="5" t="s">
        <v>5430</v>
      </c>
    </row>
    <row r="14" spans="1:6" ht="11" customHeight="1" x14ac:dyDescent="0.35">
      <c r="A14" s="7" t="s">
        <v>5410</v>
      </c>
      <c r="B14" s="4" t="s">
        <v>885</v>
      </c>
      <c r="C14" s="6"/>
      <c r="D14" s="5" t="s">
        <v>5431</v>
      </c>
    </row>
    <row r="15" spans="1:6" ht="11" customHeight="1" x14ac:dyDescent="0.35">
      <c r="A15" s="7" t="s">
        <v>5411</v>
      </c>
      <c r="B15" s="4" t="s">
        <v>526</v>
      </c>
      <c r="C15" s="6"/>
      <c r="D15" s="5" t="s">
        <v>5432</v>
      </c>
    </row>
    <row r="16" spans="1:6" ht="11" customHeight="1" x14ac:dyDescent="0.35">
      <c r="A16" s="7" t="s">
        <v>5412</v>
      </c>
      <c r="B16" s="4" t="s">
        <v>954</v>
      </c>
      <c r="C16" s="6"/>
      <c r="D16" s="5" t="s">
        <v>5433</v>
      </c>
    </row>
    <row r="17" spans="1:4" ht="11" customHeight="1" x14ac:dyDescent="0.35">
      <c r="A17" s="7" t="s">
        <v>5413</v>
      </c>
      <c r="B17" s="4" t="s">
        <v>5414</v>
      </c>
      <c r="C17" s="6"/>
      <c r="D17" s="5" t="s">
        <v>5434</v>
      </c>
    </row>
    <row r="18" spans="1:4" ht="11" customHeight="1" x14ac:dyDescent="0.35">
      <c r="A18" s="7" t="s">
        <v>5415</v>
      </c>
      <c r="B18" s="4" t="s">
        <v>5416</v>
      </c>
      <c r="C18" s="6"/>
      <c r="D18" s="5" t="s">
        <v>5435</v>
      </c>
    </row>
    <row r="19" spans="1:4" ht="11" customHeight="1" x14ac:dyDescent="0.35">
      <c r="A19" s="7" t="s">
        <v>5417</v>
      </c>
      <c r="B19" s="4" t="s">
        <v>5418</v>
      </c>
      <c r="C19" s="6"/>
      <c r="D19" s="5" t="s">
        <v>5436</v>
      </c>
    </row>
    <row r="20" spans="1:4" ht="11" customHeight="1" x14ac:dyDescent="0.35">
      <c r="A20" s="7" t="s">
        <v>5419</v>
      </c>
      <c r="B20" s="4" t="s">
        <v>5420</v>
      </c>
      <c r="C20" s="6"/>
      <c r="D20" s="5" t="s">
        <v>5437</v>
      </c>
    </row>
    <row r="21" spans="1:4" ht="11" customHeight="1" x14ac:dyDescent="0.35">
      <c r="A21" s="7" t="s">
        <v>5421</v>
      </c>
      <c r="B21" s="4" t="s">
        <v>5422</v>
      </c>
      <c r="C21" s="6"/>
      <c r="D21" s="5" t="s">
        <v>5438</v>
      </c>
    </row>
    <row r="22" spans="1:4" ht="11" customHeight="1" x14ac:dyDescent="0.35">
      <c r="A22" s="7" t="s">
        <v>5423</v>
      </c>
      <c r="B22" s="4" t="s">
        <v>5424</v>
      </c>
      <c r="C22" s="6"/>
      <c r="D22" s="5" t="s">
        <v>5439</v>
      </c>
    </row>
    <row r="23" spans="1:4" ht="11" customHeight="1" x14ac:dyDescent="0.35">
      <c r="A23" s="7" t="s">
        <v>5425</v>
      </c>
      <c r="B23" s="9" t="s">
        <v>5426</v>
      </c>
      <c r="C23" s="6"/>
      <c r="D23" s="5" t="s">
        <v>5440</v>
      </c>
    </row>
  </sheetData>
  <mergeCells count="5">
    <mergeCell ref="E1:E2"/>
    <mergeCell ref="D1:D2"/>
    <mergeCell ref="D8:D9"/>
    <mergeCell ref="F1:F2"/>
    <mergeCell ref="C1:C2"/>
  </mergeCells>
  <hyperlinks>
    <hyperlink ref="A1" location="'Table of Contents'!A1" display="SR.26.03.01.03 - Simplifications used" xr:uid="{00000000-0004-0000-FD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6">
        <x14:dataValidation type="list" allowBlank="1" showErrorMessage="1" errorTitle="Error" error="Data is of incorrect type!" xr:uid="{00000000-0002-0000-FD01-000000000000}">
          <x14:formula1>
            <xm:f>Enumerations!$A$1662:$A$1662</xm:f>
          </x14:formula1>
          <xm:sqref>B3</xm:sqref>
        </x14:dataValidation>
        <x14:dataValidation type="list" allowBlank="1" showErrorMessage="1" errorTitle="Error" error="Data is of incorrect type!" xr:uid="{00000000-0002-0000-FD01-000001000000}">
          <x14:formula1>
            <xm:f>Enumerations!$A$1663:$C$1663</xm:f>
          </x14:formula1>
          <xm:sqref>B4</xm:sqref>
        </x14:dataValidation>
        <x14:dataValidation type="list" allowBlank="1" showErrorMessage="1" errorTitle="Error" error="Data is of incorrect type!" xr:uid="{00000000-0002-0000-FD01-000002000000}">
          <x14:formula1>
            <xm:f>Enumerations!$A$1664:$B$1664</xm:f>
          </x14:formula1>
          <xm:sqref>B5</xm:sqref>
        </x14:dataValidation>
        <x14:dataValidation type="list" allowBlank="1" showErrorMessage="1" errorTitle="Error" error="Data is of incorrect type!" xr:uid="{00000000-0002-0000-FD01-000003000000}">
          <x14:formula1>
            <xm:f>Enumerations!$A$1665:$B$1665</xm:f>
          </x14:formula1>
          <xm:sqref>C10</xm:sqref>
        </x14:dataValidation>
        <x14:dataValidation type="list" allowBlank="1" showErrorMessage="1" errorTitle="Error" error="Data is of incorrect type!" xr:uid="{00000000-0002-0000-FD01-000004000000}">
          <x14:formula1>
            <xm:f>Enumerations!$A$1666:$B$1666</xm:f>
          </x14:formula1>
          <xm:sqref>C11</xm:sqref>
        </x14:dataValidation>
        <x14:dataValidation type="list" allowBlank="1" showErrorMessage="1" errorTitle="Error" error="Data is of incorrect type!" xr:uid="{00000000-0002-0000-FD01-000005000000}">
          <x14:formula1>
            <xm:f>Enumerations!$A$1667:$B$1667</xm:f>
          </x14:formula1>
          <xm:sqref>C12</xm:sqref>
        </x14:dataValidation>
        <x14:dataValidation type="list" allowBlank="1" showErrorMessage="1" errorTitle="Error" error="Data is of incorrect type!" xr:uid="{00000000-0002-0000-FD01-000006000000}">
          <x14:formula1>
            <xm:f>Enumerations!$A$1668:$B$1668</xm:f>
          </x14:formula1>
          <xm:sqref>C14</xm:sqref>
        </x14:dataValidation>
        <x14:dataValidation type="list" allowBlank="1" showErrorMessage="1" errorTitle="Error" error="Data is of incorrect type!" xr:uid="{00000000-0002-0000-FD01-000007000000}">
          <x14:formula1>
            <xm:f>Enumerations!$A$1669:$B$1669</xm:f>
          </x14:formula1>
          <xm:sqref>C15</xm:sqref>
        </x14:dataValidation>
        <x14:dataValidation type="list" allowBlank="1" showErrorMessage="1" errorTitle="Error" error="Data is of incorrect type!" xr:uid="{00000000-0002-0000-FD01-000008000000}">
          <x14:formula1>
            <xm:f>Enumerations!$A$1670:$B$1670</xm:f>
          </x14:formula1>
          <xm:sqref>C16</xm:sqref>
        </x14:dataValidation>
        <x14:dataValidation type="list" allowBlank="1" showErrorMessage="1" errorTitle="Error" error="Data is of incorrect type!" xr:uid="{00000000-0002-0000-FD01-000009000000}">
          <x14:formula1>
            <xm:f>Enumerations!$A$1671:$B$1671</xm:f>
          </x14:formula1>
          <xm:sqref>C17</xm:sqref>
        </x14:dataValidation>
        <x14:dataValidation type="list" allowBlank="1" showErrorMessage="1" errorTitle="Error" error="Data is of incorrect type!" xr:uid="{00000000-0002-0000-FD01-00000A000000}">
          <x14:formula1>
            <xm:f>Enumerations!$A$1672:$B$1672</xm:f>
          </x14:formula1>
          <xm:sqref>C18</xm:sqref>
        </x14:dataValidation>
        <x14:dataValidation type="list" allowBlank="1" showErrorMessage="1" errorTitle="Error" error="Data is of incorrect type!" xr:uid="{00000000-0002-0000-FD01-00000B000000}">
          <x14:formula1>
            <xm:f>Enumerations!$A$1673:$B$1673</xm:f>
          </x14:formula1>
          <xm:sqref>C19</xm:sqref>
        </x14:dataValidation>
        <x14:dataValidation type="list" allowBlank="1" showErrorMessage="1" errorTitle="Error" error="Data is of incorrect type!" xr:uid="{00000000-0002-0000-FD01-00000C000000}">
          <x14:formula1>
            <xm:f>Enumerations!$A$1674:$B$1674</xm:f>
          </x14:formula1>
          <xm:sqref>C20</xm:sqref>
        </x14:dataValidation>
        <x14:dataValidation type="list" allowBlank="1" showErrorMessage="1" errorTitle="Error" error="Data is of incorrect type!" xr:uid="{00000000-0002-0000-FD01-00000D000000}">
          <x14:formula1>
            <xm:f>Enumerations!$A$1675:$B$1675</xm:f>
          </x14:formula1>
          <xm:sqref>C21</xm:sqref>
        </x14:dataValidation>
        <x14:dataValidation type="list" allowBlank="1" showErrorMessage="1" errorTitle="Error" error="Data is of incorrect type!" xr:uid="{00000000-0002-0000-FD01-00000E000000}">
          <x14:formula1>
            <xm:f>Enumerations!$A$1676:$B$1676</xm:f>
          </x14:formula1>
          <xm:sqref>C22</xm:sqref>
        </x14:dataValidation>
        <x14:dataValidation type="list" allowBlank="1" showErrorMessage="1" errorTitle="Error" error="Data is of incorrect type!" xr:uid="{00000000-0002-0000-FD01-00000F000000}">
          <x14:formula1>
            <xm:f>Enumerations!$A$1677:$B$1677</xm:f>
          </x14:formula1>
          <xm:sqref>C23</xm:sqref>
        </x14:dataValidation>
      </x14:dataValidations>
    </ext>
  </extLst>
</worksheet>
</file>

<file path=xl/worksheets/sheet5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E01-000000000000}">
  <sheetPr codeName="Sheet511">
    <pageSetUpPr autoPageBreaks="0"/>
  </sheetPr>
  <dimension ref="A1:H23"/>
  <sheetViews>
    <sheetView showGridLines="0" zoomScale="80" zoomScaleNormal="80" workbookViewId="0">
      <pane xSplit="3" ySplit="10" topLeftCell="D11" activePane="bottomRight" state="frozen"/>
      <selection pane="topRight" activeCell="D1" sqref="D1"/>
      <selection pane="bottomLeft" activeCell="A11" sqref="A11"/>
      <selection pane="bottomRight"/>
    </sheetView>
  </sheetViews>
  <sheetFormatPr defaultRowHeight="14.5" x14ac:dyDescent="0.35"/>
  <cols>
    <col min="1" max="8" width="15" customWidth="1"/>
  </cols>
  <sheetData>
    <row r="1" spans="1:8" ht="11" customHeight="1" x14ac:dyDescent="0.35">
      <c r="A1" s="1" t="s">
        <v>9622</v>
      </c>
      <c r="C1" s="33" t="s">
        <v>20</v>
      </c>
      <c r="D1" s="33" t="s">
        <v>4958</v>
      </c>
      <c r="E1" s="33" t="s">
        <v>9503</v>
      </c>
      <c r="F1" s="33" t="s">
        <v>4984</v>
      </c>
    </row>
    <row r="2" spans="1:8" x14ac:dyDescent="0.35">
      <c r="C2" s="34"/>
      <c r="D2" s="34"/>
      <c r="E2" s="34"/>
      <c r="F2" s="34"/>
    </row>
    <row r="3" spans="1:8" ht="10" customHeight="1" x14ac:dyDescent="0.35">
      <c r="A3" s="3" t="s">
        <v>2</v>
      </c>
      <c r="B3" s="2"/>
      <c r="C3" s="8"/>
      <c r="D3" s="8"/>
      <c r="E3" s="8"/>
      <c r="F3" s="8"/>
    </row>
    <row r="4" spans="1:8" ht="11" customHeight="1" x14ac:dyDescent="0.35">
      <c r="A4" s="3" t="s">
        <v>4929</v>
      </c>
      <c r="B4" s="2"/>
      <c r="C4" s="8"/>
      <c r="D4" s="5" t="s">
        <v>4959</v>
      </c>
      <c r="E4" s="8"/>
      <c r="F4" s="8"/>
    </row>
    <row r="5" spans="1:8" ht="11" customHeight="1" x14ac:dyDescent="0.35">
      <c r="A5" s="3" t="s">
        <v>9506</v>
      </c>
      <c r="B5" s="2"/>
      <c r="C5" s="8"/>
      <c r="D5" s="8"/>
      <c r="E5" s="8"/>
      <c r="F5" s="5" t="s">
        <v>9504</v>
      </c>
    </row>
    <row r="6" spans="1:8" ht="11" customHeight="1" x14ac:dyDescent="0.35">
      <c r="A6" s="3" t="s">
        <v>9593</v>
      </c>
      <c r="B6" s="2"/>
      <c r="C6" s="8"/>
      <c r="D6" s="8"/>
      <c r="E6" s="5" t="s">
        <v>9503</v>
      </c>
      <c r="F6" s="8"/>
    </row>
    <row r="8" spans="1:8" ht="11" customHeight="1" x14ac:dyDescent="0.35">
      <c r="D8" s="35" t="s">
        <v>5162</v>
      </c>
      <c r="E8" s="36"/>
    </row>
    <row r="9" spans="1:8" ht="11" customHeight="1" x14ac:dyDescent="0.35">
      <c r="D9" s="3" t="s">
        <v>4930</v>
      </c>
      <c r="E9" s="3" t="s">
        <v>4931</v>
      </c>
      <c r="F9" s="33" t="s">
        <v>14</v>
      </c>
      <c r="G9" s="33" t="s">
        <v>4941</v>
      </c>
      <c r="H9" s="33" t="s">
        <v>4942</v>
      </c>
    </row>
    <row r="10" spans="1:8" ht="11" customHeight="1" x14ac:dyDescent="0.35">
      <c r="D10" s="4" t="s">
        <v>1276</v>
      </c>
      <c r="E10" s="4" t="s">
        <v>1280</v>
      </c>
      <c r="F10" s="34"/>
      <c r="G10" s="34"/>
      <c r="H10" s="34"/>
    </row>
    <row r="11" spans="1:8" ht="11" customHeight="1" x14ac:dyDescent="0.35">
      <c r="A11" s="37" t="s">
        <v>5380</v>
      </c>
      <c r="B11" s="36"/>
      <c r="C11" s="4" t="s">
        <v>528</v>
      </c>
      <c r="D11" s="6"/>
      <c r="E11" s="6"/>
      <c r="F11" s="5" t="s">
        <v>4955</v>
      </c>
      <c r="G11" s="8"/>
      <c r="H11" s="5" t="s">
        <v>5392</v>
      </c>
    </row>
    <row r="12" spans="1:8" ht="11" customHeight="1" x14ac:dyDescent="0.35">
      <c r="A12" s="37" t="s">
        <v>5381</v>
      </c>
      <c r="B12" s="36"/>
      <c r="C12" s="4" t="s">
        <v>550</v>
      </c>
      <c r="D12" s="6"/>
      <c r="E12" s="6"/>
      <c r="F12" s="5" t="s">
        <v>4955</v>
      </c>
      <c r="G12" s="8"/>
      <c r="H12" s="5" t="s">
        <v>5393</v>
      </c>
    </row>
    <row r="13" spans="1:8" ht="11" customHeight="1" x14ac:dyDescent="0.35">
      <c r="A13" s="37" t="s">
        <v>5382</v>
      </c>
      <c r="B13" s="36"/>
      <c r="C13" s="4" t="s">
        <v>570</v>
      </c>
      <c r="D13" s="6"/>
      <c r="E13" s="6"/>
      <c r="F13" s="5" t="s">
        <v>4955</v>
      </c>
      <c r="G13" s="8"/>
      <c r="H13" s="5" t="s">
        <v>5394</v>
      </c>
    </row>
    <row r="14" spans="1:8" ht="11" customHeight="1" x14ac:dyDescent="0.35">
      <c r="A14" s="38" t="s">
        <v>5383</v>
      </c>
      <c r="B14" s="10"/>
      <c r="C14" s="4" t="s">
        <v>584</v>
      </c>
      <c r="D14" s="6"/>
      <c r="E14" s="6"/>
      <c r="F14" s="5" t="s">
        <v>4955</v>
      </c>
      <c r="G14" s="8"/>
      <c r="H14" s="5" t="s">
        <v>5442</v>
      </c>
    </row>
    <row r="15" spans="1:8" ht="11" customHeight="1" x14ac:dyDescent="0.35">
      <c r="A15" s="36"/>
      <c r="B15" s="7" t="s">
        <v>5384</v>
      </c>
      <c r="C15" s="4" t="s">
        <v>586</v>
      </c>
      <c r="D15" s="6"/>
      <c r="E15" s="6"/>
      <c r="F15" s="5" t="s">
        <v>4955</v>
      </c>
      <c r="G15" s="8"/>
      <c r="H15" s="5" t="s">
        <v>5395</v>
      </c>
    </row>
    <row r="16" spans="1:8" ht="11" customHeight="1" x14ac:dyDescent="0.35">
      <c r="A16" s="36"/>
      <c r="B16" s="7" t="s">
        <v>5385</v>
      </c>
      <c r="C16" s="4" t="s">
        <v>805</v>
      </c>
      <c r="D16" s="6"/>
      <c r="E16" s="6"/>
      <c r="F16" s="5" t="s">
        <v>4955</v>
      </c>
      <c r="G16" s="8"/>
      <c r="H16" s="5" t="s">
        <v>5396</v>
      </c>
    </row>
    <row r="17" spans="1:8" ht="11" customHeight="1" x14ac:dyDescent="0.35">
      <c r="A17" s="36"/>
      <c r="B17" s="7" t="s">
        <v>5386</v>
      </c>
      <c r="C17" s="4" t="s">
        <v>3939</v>
      </c>
      <c r="D17" s="6"/>
      <c r="E17" s="6"/>
      <c r="F17" s="5" t="s">
        <v>4955</v>
      </c>
      <c r="G17" s="8"/>
      <c r="H17" s="5" t="s">
        <v>5397</v>
      </c>
    </row>
    <row r="18" spans="1:8" ht="11" customHeight="1" x14ac:dyDescent="0.35">
      <c r="A18" s="37" t="s">
        <v>5387</v>
      </c>
      <c r="B18" s="36"/>
      <c r="C18" s="4" t="s">
        <v>596</v>
      </c>
      <c r="D18" s="6"/>
      <c r="E18" s="6"/>
      <c r="F18" s="5" t="s">
        <v>4955</v>
      </c>
      <c r="G18" s="8"/>
      <c r="H18" s="5" t="s">
        <v>5398</v>
      </c>
    </row>
    <row r="19" spans="1:8" ht="11" customHeight="1" x14ac:dyDescent="0.35">
      <c r="A19" s="37" t="s">
        <v>5388</v>
      </c>
      <c r="B19" s="36"/>
      <c r="C19" s="4" t="s">
        <v>1437</v>
      </c>
      <c r="D19" s="6"/>
      <c r="E19" s="6"/>
      <c r="F19" s="5" t="s">
        <v>4955</v>
      </c>
      <c r="G19" s="8"/>
      <c r="H19" s="5" t="s">
        <v>5399</v>
      </c>
    </row>
    <row r="20" spans="1:8" ht="11" customHeight="1" x14ac:dyDescent="0.35">
      <c r="A20" s="37" t="s">
        <v>5389</v>
      </c>
      <c r="B20" s="36"/>
      <c r="C20" s="4" t="s">
        <v>823</v>
      </c>
      <c r="D20" s="6"/>
      <c r="E20" s="6"/>
      <c r="F20" s="5" t="s">
        <v>5443</v>
      </c>
      <c r="G20" s="8"/>
      <c r="H20" s="5" t="s">
        <v>5401</v>
      </c>
    </row>
    <row r="21" spans="1:8" ht="11" customHeight="1" x14ac:dyDescent="0.35">
      <c r="A21" s="37" t="s">
        <v>5390</v>
      </c>
      <c r="B21" s="36"/>
      <c r="C21" s="4" t="s">
        <v>1454</v>
      </c>
      <c r="D21" s="6"/>
      <c r="E21" s="6"/>
      <c r="F21" s="5" t="s">
        <v>4955</v>
      </c>
      <c r="G21" s="5" t="s">
        <v>4949</v>
      </c>
      <c r="H21" s="5" t="s">
        <v>4945</v>
      </c>
    </row>
    <row r="22" spans="1:8" ht="11" customHeight="1" x14ac:dyDescent="0.35">
      <c r="A22" s="37" t="s">
        <v>5391</v>
      </c>
      <c r="B22" s="36"/>
      <c r="C22" s="4" t="s">
        <v>1472</v>
      </c>
      <c r="D22" s="6"/>
      <c r="E22" s="6"/>
      <c r="F22" s="5" t="s">
        <v>4955</v>
      </c>
      <c r="G22" s="8"/>
      <c r="H22" s="5" t="s">
        <v>4945</v>
      </c>
    </row>
    <row r="23" spans="1:8" ht="11" customHeight="1" x14ac:dyDescent="0.35">
      <c r="C23" s="5" t="s">
        <v>4953</v>
      </c>
      <c r="D23" s="5" t="s">
        <v>4956</v>
      </c>
      <c r="E23" s="5" t="s">
        <v>4957</v>
      </c>
    </row>
  </sheetData>
  <mergeCells count="17">
    <mergeCell ref="C1:C2"/>
    <mergeCell ref="A21:B21"/>
    <mergeCell ref="D8:E8"/>
    <mergeCell ref="A22:B22"/>
    <mergeCell ref="F9:F10"/>
    <mergeCell ref="A11:B11"/>
    <mergeCell ref="F1:F2"/>
    <mergeCell ref="D1:D2"/>
    <mergeCell ref="E1:E2"/>
    <mergeCell ref="A12:B12"/>
    <mergeCell ref="A13:B13"/>
    <mergeCell ref="H9:H10"/>
    <mergeCell ref="A14:A17"/>
    <mergeCell ref="A19:B19"/>
    <mergeCell ref="A18:B18"/>
    <mergeCell ref="A20:B20"/>
    <mergeCell ref="G9:G10"/>
  </mergeCells>
  <dataValidations count="1">
    <dataValidation type="custom" allowBlank="1" showErrorMessage="1" errorTitle="Error" error="Data is of incorrect type!" sqref="D11:E22" xr:uid="{00000000-0002-0000-FE01-000003000000}">
      <formula1>ISNUMBER(D11)</formula1>
    </dataValidation>
  </dataValidations>
  <hyperlinks>
    <hyperlink ref="A1" location="'Table of Contents'!A1" display="SR.26.03.01.04 - Life underwriting risk" xr:uid="{00000000-0004-0000-FE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E01-000000000000}">
          <x14:formula1>
            <xm:f>Enumerations!$A$1678:$A$1678</xm:f>
          </x14:formula1>
          <xm:sqref>B3</xm:sqref>
        </x14:dataValidation>
        <x14:dataValidation type="list" allowBlank="1" showErrorMessage="1" errorTitle="Error" error="Data is of incorrect type!" xr:uid="{00000000-0002-0000-FE01-000001000000}">
          <x14:formula1>
            <xm:f>Enumerations!$A$1679:$C$1679</xm:f>
          </x14:formula1>
          <xm:sqref>B4</xm:sqref>
        </x14:dataValidation>
        <x14:dataValidation type="list" allowBlank="1" showErrorMessage="1" errorTitle="Error" error="Data is of incorrect type!" xr:uid="{00000000-0002-0000-FE01-000002000000}">
          <x14:formula1>
            <xm:f>Enumerations!$A$1680:$B$1680</xm:f>
          </x14:formula1>
          <xm:sqref>B5</xm:sqref>
        </x14:dataValidation>
      </x14:dataValidations>
    </ext>
  </extLst>
</worksheet>
</file>

<file path=xl/worksheets/sheet5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FF01-000000000000}">
  <sheetPr codeName="Sheet512">
    <pageSetUpPr autoPageBreaks="0"/>
  </sheetPr>
  <dimension ref="A1:N29"/>
  <sheetViews>
    <sheetView showGridLines="0" zoomScale="80" zoomScaleNormal="80" workbookViewId="0">
      <pane xSplit="4" ySplit="10" topLeftCell="E11" activePane="bottomRight" state="frozen"/>
      <selection pane="topRight" activeCell="E1" sqref="E1"/>
      <selection pane="bottomLeft" activeCell="A11" sqref="A11"/>
      <selection pane="bottomRight"/>
    </sheetView>
  </sheetViews>
  <sheetFormatPr defaultRowHeight="14.5" x14ac:dyDescent="0.35"/>
  <cols>
    <col min="1" max="14" width="15" customWidth="1"/>
  </cols>
  <sheetData>
    <row r="1" spans="1:14" ht="11" customHeight="1" x14ac:dyDescent="0.35">
      <c r="A1" s="1" t="s">
        <v>9623</v>
      </c>
      <c r="C1" s="33" t="s">
        <v>20</v>
      </c>
      <c r="D1" s="33" t="s">
        <v>4958</v>
      </c>
      <c r="E1" s="33" t="s">
        <v>9503</v>
      </c>
      <c r="F1" s="33" t="s">
        <v>4984</v>
      </c>
    </row>
    <row r="2" spans="1:14" x14ac:dyDescent="0.35">
      <c r="C2" s="34"/>
      <c r="D2" s="34"/>
      <c r="E2" s="34"/>
      <c r="F2" s="34"/>
    </row>
    <row r="3" spans="1:14" ht="10" customHeight="1" x14ac:dyDescent="0.35">
      <c r="A3" s="3" t="s">
        <v>2</v>
      </c>
      <c r="B3" s="2"/>
      <c r="C3" s="8"/>
      <c r="D3" s="8"/>
      <c r="E3" s="8"/>
      <c r="F3" s="8"/>
    </row>
    <row r="4" spans="1:14" ht="11" customHeight="1" x14ac:dyDescent="0.35">
      <c r="A4" s="3" t="s">
        <v>4929</v>
      </c>
      <c r="B4" s="2"/>
      <c r="C4" s="8"/>
      <c r="D4" s="5" t="s">
        <v>4959</v>
      </c>
      <c r="E4" s="8"/>
      <c r="F4" s="8"/>
    </row>
    <row r="5" spans="1:14" ht="11" customHeight="1" x14ac:dyDescent="0.35">
      <c r="A5" s="3" t="s">
        <v>9506</v>
      </c>
      <c r="B5" s="2"/>
      <c r="C5" s="8"/>
      <c r="D5" s="8"/>
      <c r="E5" s="8"/>
      <c r="F5" s="5" t="s">
        <v>9504</v>
      </c>
    </row>
    <row r="6" spans="1:14" ht="11" customHeight="1" x14ac:dyDescent="0.35">
      <c r="A6" s="3" t="s">
        <v>9593</v>
      </c>
      <c r="B6" s="2"/>
      <c r="C6" s="8"/>
      <c r="D6" s="8"/>
      <c r="E6" s="5" t="s">
        <v>9503</v>
      </c>
      <c r="F6" s="8"/>
    </row>
    <row r="8" spans="1:14" ht="11" customHeight="1" x14ac:dyDescent="0.35">
      <c r="E8" s="35" t="s">
        <v>5161</v>
      </c>
      <c r="F8" s="36"/>
      <c r="G8" s="35" t="s">
        <v>5162</v>
      </c>
      <c r="H8" s="36"/>
      <c r="I8" s="36"/>
      <c r="J8" s="36"/>
      <c r="K8" s="36"/>
    </row>
    <row r="9" spans="1:14" ht="11" customHeight="1" x14ac:dyDescent="0.35">
      <c r="E9" s="3" t="s">
        <v>1382</v>
      </c>
      <c r="F9" s="3" t="s">
        <v>1429</v>
      </c>
      <c r="G9" s="3" t="s">
        <v>1382</v>
      </c>
      <c r="H9" s="3" t="s">
        <v>5163</v>
      </c>
      <c r="I9" s="3" t="s">
        <v>4930</v>
      </c>
      <c r="J9" s="3" t="s">
        <v>5164</v>
      </c>
      <c r="K9" s="3" t="s">
        <v>4931</v>
      </c>
      <c r="L9" s="33" t="s">
        <v>5461</v>
      </c>
      <c r="M9" s="33" t="s">
        <v>4941</v>
      </c>
      <c r="N9" s="33" t="s">
        <v>4942</v>
      </c>
    </row>
    <row r="10" spans="1:14" ht="11" customHeight="1" x14ac:dyDescent="0.35">
      <c r="E10" s="4" t="s">
        <v>1332</v>
      </c>
      <c r="F10" s="4" t="s">
        <v>1339</v>
      </c>
      <c r="G10" s="4" t="s">
        <v>1554</v>
      </c>
      <c r="H10" s="4" t="s">
        <v>1348</v>
      </c>
      <c r="I10" s="4" t="s">
        <v>1276</v>
      </c>
      <c r="J10" s="4" t="s">
        <v>1278</v>
      </c>
      <c r="K10" s="4" t="s">
        <v>1280</v>
      </c>
      <c r="L10" s="34"/>
      <c r="M10" s="34"/>
      <c r="N10" s="34"/>
    </row>
    <row r="11" spans="1:14" ht="11" customHeight="1" x14ac:dyDescent="0.35">
      <c r="A11" s="37" t="s">
        <v>5449</v>
      </c>
      <c r="B11" s="36"/>
      <c r="C11" s="36"/>
      <c r="D11" s="4" t="s">
        <v>528</v>
      </c>
      <c r="E11" s="6"/>
      <c r="F11" s="6"/>
      <c r="G11" s="6"/>
      <c r="H11" s="6"/>
      <c r="I11" s="6"/>
      <c r="J11" s="6"/>
      <c r="K11" s="6"/>
      <c r="L11" s="8"/>
      <c r="M11" s="8"/>
      <c r="N11" s="5" t="s">
        <v>5462</v>
      </c>
    </row>
    <row r="12" spans="1:14" ht="11" customHeight="1" x14ac:dyDescent="0.35">
      <c r="A12" s="37" t="s">
        <v>5450</v>
      </c>
      <c r="B12" s="36"/>
      <c r="C12" s="36"/>
      <c r="D12" s="4" t="s">
        <v>550</v>
      </c>
      <c r="E12" s="6"/>
      <c r="F12" s="6"/>
      <c r="G12" s="6"/>
      <c r="H12" s="6"/>
      <c r="I12" s="6"/>
      <c r="J12" s="6"/>
      <c r="K12" s="6"/>
      <c r="L12" s="8"/>
      <c r="M12" s="8"/>
      <c r="N12" s="5" t="s">
        <v>5463</v>
      </c>
    </row>
    <row r="13" spans="1:14" ht="11" customHeight="1" x14ac:dyDescent="0.35">
      <c r="A13" s="38" t="s">
        <v>5451</v>
      </c>
      <c r="B13" s="39"/>
      <c r="C13" s="39"/>
      <c r="D13" s="4" t="s">
        <v>570</v>
      </c>
      <c r="E13" s="12"/>
      <c r="F13" s="12"/>
      <c r="G13" s="12"/>
      <c r="H13" s="12"/>
      <c r="I13" s="6"/>
      <c r="J13" s="12"/>
      <c r="K13" s="6"/>
      <c r="L13" s="8"/>
      <c r="M13" s="8"/>
      <c r="N13" s="5" t="s">
        <v>5464</v>
      </c>
    </row>
    <row r="14" spans="1:14" ht="11" customHeight="1" x14ac:dyDescent="0.35">
      <c r="A14" s="36"/>
      <c r="B14" s="38" t="s">
        <v>5452</v>
      </c>
      <c r="C14" s="10"/>
      <c r="D14" s="4" t="s">
        <v>572</v>
      </c>
      <c r="E14" s="12"/>
      <c r="F14" s="12"/>
      <c r="G14" s="12"/>
      <c r="H14" s="12"/>
      <c r="I14" s="6"/>
      <c r="J14" s="12"/>
      <c r="K14" s="6"/>
      <c r="L14" s="8"/>
      <c r="M14" s="8"/>
      <c r="N14" s="5" t="s">
        <v>5465</v>
      </c>
    </row>
    <row r="15" spans="1:14" ht="11" customHeight="1" x14ac:dyDescent="0.35">
      <c r="A15" s="36"/>
      <c r="B15" s="36"/>
      <c r="C15" s="7" t="s">
        <v>5453</v>
      </c>
      <c r="D15" s="4" t="s">
        <v>574</v>
      </c>
      <c r="E15" s="6"/>
      <c r="F15" s="6"/>
      <c r="G15" s="6"/>
      <c r="H15" s="6"/>
      <c r="I15" s="6"/>
      <c r="J15" s="6"/>
      <c r="K15" s="6"/>
      <c r="L15" s="5" t="s">
        <v>5474</v>
      </c>
      <c r="M15" s="8"/>
      <c r="N15" s="5" t="s">
        <v>5465</v>
      </c>
    </row>
    <row r="16" spans="1:14" ht="11" customHeight="1" x14ac:dyDescent="0.35">
      <c r="A16" s="36"/>
      <c r="B16" s="36"/>
      <c r="C16" s="7" t="s">
        <v>5454</v>
      </c>
      <c r="D16" s="4" t="s">
        <v>576</v>
      </c>
      <c r="E16" s="6"/>
      <c r="F16" s="6"/>
      <c r="G16" s="6"/>
      <c r="H16" s="6"/>
      <c r="I16" s="6"/>
      <c r="J16" s="6"/>
      <c r="K16" s="6"/>
      <c r="L16" s="5" t="s">
        <v>5475</v>
      </c>
      <c r="M16" s="8"/>
      <c r="N16" s="5" t="s">
        <v>5465</v>
      </c>
    </row>
    <row r="17" spans="1:14" ht="11" customHeight="1" x14ac:dyDescent="0.35">
      <c r="A17" s="36"/>
      <c r="B17" s="37" t="s">
        <v>5455</v>
      </c>
      <c r="C17" s="36"/>
      <c r="D17" s="4" t="s">
        <v>1417</v>
      </c>
      <c r="E17" s="6"/>
      <c r="F17" s="6"/>
      <c r="G17" s="6"/>
      <c r="H17" s="6"/>
      <c r="I17" s="6"/>
      <c r="J17" s="6"/>
      <c r="K17" s="6"/>
      <c r="L17" s="8"/>
      <c r="M17" s="8"/>
      <c r="N17" s="5" t="s">
        <v>5466</v>
      </c>
    </row>
    <row r="18" spans="1:14" ht="11" customHeight="1" x14ac:dyDescent="0.35">
      <c r="A18" s="38" t="s">
        <v>5456</v>
      </c>
      <c r="B18" s="39"/>
      <c r="C18" s="39"/>
      <c r="D18" s="4" t="s">
        <v>584</v>
      </c>
      <c r="E18" s="12"/>
      <c r="F18" s="12"/>
      <c r="G18" s="12"/>
      <c r="H18" s="12"/>
      <c r="I18" s="6"/>
      <c r="J18" s="12"/>
      <c r="K18" s="6"/>
      <c r="L18" s="8"/>
      <c r="M18" s="8"/>
      <c r="N18" s="5" t="s">
        <v>5467</v>
      </c>
    </row>
    <row r="19" spans="1:14" ht="11" customHeight="1" x14ac:dyDescent="0.35">
      <c r="A19" s="36"/>
      <c r="B19" s="37" t="s">
        <v>5384</v>
      </c>
      <c r="C19" s="36"/>
      <c r="D19" s="4" t="s">
        <v>586</v>
      </c>
      <c r="E19" s="6"/>
      <c r="F19" s="6"/>
      <c r="G19" s="6"/>
      <c r="H19" s="6"/>
      <c r="I19" s="6"/>
      <c r="J19" s="6"/>
      <c r="K19" s="6"/>
      <c r="L19" s="8"/>
      <c r="M19" s="8"/>
      <c r="N19" s="5" t="s">
        <v>5468</v>
      </c>
    </row>
    <row r="20" spans="1:14" ht="11" customHeight="1" x14ac:dyDescent="0.35">
      <c r="A20" s="36"/>
      <c r="B20" s="37" t="s">
        <v>5385</v>
      </c>
      <c r="C20" s="36"/>
      <c r="D20" s="4" t="s">
        <v>805</v>
      </c>
      <c r="E20" s="6"/>
      <c r="F20" s="6"/>
      <c r="G20" s="6"/>
      <c r="H20" s="6"/>
      <c r="I20" s="6"/>
      <c r="J20" s="6"/>
      <c r="K20" s="6"/>
      <c r="L20" s="8"/>
      <c r="M20" s="8"/>
      <c r="N20" s="5" t="s">
        <v>5469</v>
      </c>
    </row>
    <row r="21" spans="1:14" ht="11" customHeight="1" x14ac:dyDescent="0.35">
      <c r="A21" s="36"/>
      <c r="B21" s="37" t="s">
        <v>5386</v>
      </c>
      <c r="C21" s="36"/>
      <c r="D21" s="4" t="s">
        <v>3939</v>
      </c>
      <c r="E21" s="6"/>
      <c r="F21" s="6"/>
      <c r="G21" s="6"/>
      <c r="H21" s="6"/>
      <c r="I21" s="6"/>
      <c r="J21" s="6"/>
      <c r="K21" s="6"/>
      <c r="L21" s="8"/>
      <c r="M21" s="8"/>
      <c r="N21" s="5" t="s">
        <v>5470</v>
      </c>
    </row>
    <row r="22" spans="1:14" ht="11" customHeight="1" x14ac:dyDescent="0.35">
      <c r="A22" s="37" t="s">
        <v>5457</v>
      </c>
      <c r="B22" s="36"/>
      <c r="C22" s="36"/>
      <c r="D22" s="4" t="s">
        <v>596</v>
      </c>
      <c r="E22" s="6"/>
      <c r="F22" s="6"/>
      <c r="G22" s="6"/>
      <c r="H22" s="6"/>
      <c r="I22" s="6"/>
      <c r="J22" s="6"/>
      <c r="K22" s="6"/>
      <c r="L22" s="8"/>
      <c r="M22" s="8"/>
      <c r="N22" s="5" t="s">
        <v>5471</v>
      </c>
    </row>
    <row r="23" spans="1:14" ht="11" customHeight="1" x14ac:dyDescent="0.35">
      <c r="A23" s="37" t="s">
        <v>5458</v>
      </c>
      <c r="B23" s="36"/>
      <c r="C23" s="36"/>
      <c r="D23" s="4" t="s">
        <v>1437</v>
      </c>
      <c r="E23" s="6"/>
      <c r="F23" s="6"/>
      <c r="G23" s="6"/>
      <c r="H23" s="6"/>
      <c r="I23" s="6"/>
      <c r="J23" s="6"/>
      <c r="K23" s="6"/>
      <c r="L23" s="8"/>
      <c r="M23" s="8"/>
      <c r="N23" s="5" t="s">
        <v>5472</v>
      </c>
    </row>
    <row r="24" spans="1:14" ht="11" customHeight="1" x14ac:dyDescent="0.35">
      <c r="A24" s="37" t="s">
        <v>5459</v>
      </c>
      <c r="B24" s="36"/>
      <c r="C24" s="36"/>
      <c r="D24" s="4" t="s">
        <v>823</v>
      </c>
      <c r="E24" s="12"/>
      <c r="F24" s="12"/>
      <c r="G24" s="12"/>
      <c r="H24" s="12"/>
      <c r="I24" s="6"/>
      <c r="J24" s="12"/>
      <c r="K24" s="6"/>
      <c r="L24" s="8"/>
      <c r="M24" s="5" t="s">
        <v>4949</v>
      </c>
      <c r="N24" s="5" t="s">
        <v>5473</v>
      </c>
    </row>
    <row r="25" spans="1:14" ht="11" customHeight="1" x14ac:dyDescent="0.35">
      <c r="A25" s="37" t="s">
        <v>5460</v>
      </c>
      <c r="B25" s="36"/>
      <c r="C25" s="36"/>
      <c r="D25" s="4" t="s">
        <v>1454</v>
      </c>
      <c r="E25" s="12"/>
      <c r="F25" s="12"/>
      <c r="G25" s="12"/>
      <c r="H25" s="12"/>
      <c r="I25" s="6"/>
      <c r="J25" s="12"/>
      <c r="K25" s="6"/>
      <c r="L25" s="8"/>
      <c r="M25" s="8"/>
      <c r="N25" s="5" t="s">
        <v>5473</v>
      </c>
    </row>
    <row r="26" spans="1:14" ht="11" customHeight="1" x14ac:dyDescent="0.35">
      <c r="D26" s="5" t="s">
        <v>14</v>
      </c>
      <c r="E26" s="5" t="s">
        <v>5232</v>
      </c>
      <c r="F26" s="5" t="s">
        <v>5232</v>
      </c>
      <c r="G26" s="5" t="s">
        <v>5232</v>
      </c>
      <c r="H26" s="5" t="s">
        <v>5232</v>
      </c>
      <c r="I26" s="5" t="s">
        <v>4955</v>
      </c>
      <c r="J26" s="5" t="s">
        <v>5232</v>
      </c>
      <c r="K26" s="5" t="s">
        <v>4955</v>
      </c>
    </row>
    <row r="27" spans="1:14" ht="11" customHeight="1" x14ac:dyDescent="0.35">
      <c r="D27" s="5" t="s">
        <v>4953</v>
      </c>
      <c r="E27" s="8"/>
      <c r="F27" s="8"/>
      <c r="G27" s="8"/>
      <c r="H27" s="5" t="s">
        <v>4956</v>
      </c>
      <c r="I27" s="5" t="s">
        <v>4956</v>
      </c>
      <c r="J27" s="5" t="s">
        <v>4957</v>
      </c>
      <c r="K27" s="5" t="s">
        <v>4957</v>
      </c>
    </row>
    <row r="28" spans="1:14" ht="11" customHeight="1" x14ac:dyDescent="0.35">
      <c r="D28" s="5" t="s">
        <v>5265</v>
      </c>
      <c r="E28" s="5" t="s">
        <v>5266</v>
      </c>
      <c r="F28" s="5" t="s">
        <v>5267</v>
      </c>
      <c r="G28" s="5" t="s">
        <v>5266</v>
      </c>
      <c r="H28" s="5" t="s">
        <v>5267</v>
      </c>
      <c r="I28" s="8"/>
      <c r="J28" s="5" t="s">
        <v>5267</v>
      </c>
      <c r="K28" s="8"/>
    </row>
    <row r="29" spans="1:14" ht="11" customHeight="1" x14ac:dyDescent="0.35">
      <c r="D29" s="5" t="s">
        <v>1572</v>
      </c>
      <c r="E29" s="5" t="s">
        <v>5026</v>
      </c>
      <c r="F29" s="5" t="s">
        <v>5026</v>
      </c>
      <c r="G29" s="5" t="s">
        <v>5027</v>
      </c>
      <c r="H29" s="5" t="s">
        <v>5027</v>
      </c>
      <c r="I29" s="8"/>
      <c r="J29" s="5" t="s">
        <v>5027</v>
      </c>
      <c r="K29" s="8"/>
    </row>
  </sheetData>
  <mergeCells count="24">
    <mergeCell ref="G8:K8"/>
    <mergeCell ref="B20:C20"/>
    <mergeCell ref="A18:A21"/>
    <mergeCell ref="B21:C21"/>
    <mergeCell ref="A25:C25"/>
    <mergeCell ref="A24:C24"/>
    <mergeCell ref="L9:L10"/>
    <mergeCell ref="N9:N10"/>
    <mergeCell ref="A13:A17"/>
    <mergeCell ref="B17:C17"/>
    <mergeCell ref="M9:M10"/>
    <mergeCell ref="B14:B16"/>
    <mergeCell ref="A11:C11"/>
    <mergeCell ref="F1:F2"/>
    <mergeCell ref="A12:C12"/>
    <mergeCell ref="E1:E2"/>
    <mergeCell ref="A23:C23"/>
    <mergeCell ref="B13:C13"/>
    <mergeCell ref="D1:D2"/>
    <mergeCell ref="A22:C22"/>
    <mergeCell ref="C1:C2"/>
    <mergeCell ref="B18:C18"/>
    <mergeCell ref="E8:F8"/>
    <mergeCell ref="B19:C19"/>
  </mergeCells>
  <dataValidations count="1">
    <dataValidation type="custom" allowBlank="1" showErrorMessage="1" errorTitle="Error" error="Data is of incorrect type!" sqref="E11:K25" xr:uid="{00000000-0002-0000-FF01-000003000000}">
      <formula1>ISNUMBER(E11)</formula1>
    </dataValidation>
  </dataValidations>
  <hyperlinks>
    <hyperlink ref="A1" location="'Table of Contents'!A1" display="SR.26.04.01.01 - SLT health underwriting risk" xr:uid="{00000000-0004-0000-FF01-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FF01-000000000000}">
          <x14:formula1>
            <xm:f>Enumerations!$A$1681:$A$1681</xm:f>
          </x14:formula1>
          <xm:sqref>B3</xm:sqref>
        </x14:dataValidation>
        <x14:dataValidation type="list" allowBlank="1" showErrorMessage="1" errorTitle="Error" error="Data is of incorrect type!" xr:uid="{00000000-0002-0000-FF01-000001000000}">
          <x14:formula1>
            <xm:f>Enumerations!$A$1682:$C$1682</xm:f>
          </x14:formula1>
          <xm:sqref>B4</xm:sqref>
        </x14:dataValidation>
        <x14:dataValidation type="list" allowBlank="1" showErrorMessage="1" errorTitle="Error" error="Data is of incorrect type!" xr:uid="{00000000-0002-0000-FF01-000002000000}">
          <x14:formula1>
            <xm:f>Enumerations!$A$1683:$B$1683</xm:f>
          </x14:formula1>
          <xm:sqref>B5</xm:sqref>
        </x14:dataValidation>
      </x14:dataValidations>
    </ext>
  </extLst>
</worksheet>
</file>

<file path=xl/worksheets/sheet5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2-000000000000}">
  <sheetPr codeName="Sheet513">
    <pageSetUpPr autoPageBreaks="0"/>
  </sheetPr>
  <dimension ref="A1:F11"/>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9624</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9593</v>
      </c>
      <c r="B5" s="2"/>
      <c r="C5" s="8"/>
      <c r="D5" s="8"/>
      <c r="E5" s="5" t="s">
        <v>9503</v>
      </c>
      <c r="F5" s="8"/>
    </row>
    <row r="6" spans="1:6" ht="11" customHeight="1" x14ac:dyDescent="0.35">
      <c r="A6" s="3" t="s">
        <v>9506</v>
      </c>
      <c r="B6" s="2"/>
      <c r="C6" s="8"/>
      <c r="D6" s="8"/>
      <c r="E6" s="8"/>
      <c r="F6" s="5" t="s">
        <v>9504</v>
      </c>
    </row>
    <row r="8" spans="1:6" ht="11" customHeight="1" x14ac:dyDescent="0.35">
      <c r="C8" s="3" t="s">
        <v>5067</v>
      </c>
      <c r="D8" s="33" t="s">
        <v>14</v>
      </c>
      <c r="E8" s="33" t="s">
        <v>4942</v>
      </c>
    </row>
    <row r="9" spans="1:6" ht="11" customHeight="1" x14ac:dyDescent="0.35">
      <c r="C9" s="4" t="s">
        <v>1353</v>
      </c>
      <c r="D9" s="34"/>
      <c r="E9" s="34"/>
    </row>
    <row r="10" spans="1:6" ht="11" customHeight="1" x14ac:dyDescent="0.35">
      <c r="A10" s="7" t="s">
        <v>5403</v>
      </c>
      <c r="B10" s="4" t="s">
        <v>1472</v>
      </c>
      <c r="C10" s="6"/>
      <c r="D10" s="5" t="s">
        <v>5404</v>
      </c>
      <c r="E10" s="5" t="s">
        <v>5473</v>
      </c>
    </row>
    <row r="11" spans="1:6" ht="11" customHeight="1" x14ac:dyDescent="0.35">
      <c r="B11" s="5" t="s">
        <v>493</v>
      </c>
      <c r="C11" s="5" t="s">
        <v>495</v>
      </c>
    </row>
  </sheetData>
  <mergeCells count="6">
    <mergeCell ref="C1:C2"/>
    <mergeCell ref="D8:D9"/>
    <mergeCell ref="E8:E9"/>
    <mergeCell ref="F1:F2"/>
    <mergeCell ref="E1:E2"/>
    <mergeCell ref="D1:D2"/>
  </mergeCells>
  <dataValidations count="1">
    <dataValidation type="custom" allowBlank="1" showErrorMessage="1" errorTitle="Error" error="Data is of incorrect type!" sqref="C10" xr:uid="{00000000-0002-0000-0002-000003000000}">
      <formula1>ISNUMBER(C10)</formula1>
    </dataValidation>
  </dataValidations>
  <hyperlinks>
    <hyperlink ref="A1" location="'Table of Contents'!A1" display="SR.26.04.01.02 - Further details on revision risk" xr:uid="{00000000-0004-0000-00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002-000000000000}">
          <x14:formula1>
            <xm:f>Enumerations!$A$1684:$A$1684</xm:f>
          </x14:formula1>
          <xm:sqref>B3</xm:sqref>
        </x14:dataValidation>
        <x14:dataValidation type="list" allowBlank="1" showErrorMessage="1" errorTitle="Error" error="Data is of incorrect type!" xr:uid="{00000000-0002-0000-0002-000001000000}">
          <x14:formula1>
            <xm:f>Enumerations!$A$1685:$C$1685</xm:f>
          </x14:formula1>
          <xm:sqref>B4</xm:sqref>
        </x14:dataValidation>
        <x14:dataValidation type="list" allowBlank="1" showErrorMessage="1" errorTitle="Error" error="Data is of incorrect type!" xr:uid="{00000000-0002-0000-0002-000002000000}">
          <x14:formula1>
            <xm:f>Enumerations!$A$1686:$B$1686</xm:f>
          </x14:formula1>
          <xm:sqref>B6</xm:sqref>
        </x14:dataValidation>
      </x14:dataValidations>
    </ext>
  </extLst>
</worksheet>
</file>

<file path=xl/worksheets/sheet5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2-000000000000}">
  <sheetPr codeName="Sheet514">
    <pageSetUpPr autoPageBreaks="0"/>
  </sheetPr>
  <dimension ref="A1:K20"/>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1" width="15" customWidth="1"/>
  </cols>
  <sheetData>
    <row r="1" spans="1:11" ht="11" customHeight="1" x14ac:dyDescent="0.35">
      <c r="A1" s="1" t="s">
        <v>9625</v>
      </c>
      <c r="C1" s="33" t="s">
        <v>20</v>
      </c>
      <c r="D1" s="33" t="s">
        <v>4958</v>
      </c>
      <c r="E1" s="33" t="s">
        <v>9503</v>
      </c>
      <c r="F1" s="33" t="s">
        <v>4984</v>
      </c>
    </row>
    <row r="2" spans="1:11" x14ac:dyDescent="0.35">
      <c r="C2" s="34"/>
      <c r="D2" s="34"/>
      <c r="E2" s="34"/>
      <c r="F2" s="34"/>
    </row>
    <row r="3" spans="1:11" ht="10" customHeight="1" x14ac:dyDescent="0.35">
      <c r="A3" s="3" t="s">
        <v>2</v>
      </c>
      <c r="B3" s="2"/>
      <c r="C3" s="8"/>
      <c r="D3" s="8"/>
      <c r="E3" s="8"/>
      <c r="F3" s="8"/>
    </row>
    <row r="4" spans="1:11" ht="11" customHeight="1" x14ac:dyDescent="0.35">
      <c r="A4" s="3" t="s">
        <v>4929</v>
      </c>
      <c r="B4" s="2"/>
      <c r="C4" s="8"/>
      <c r="D4" s="5" t="s">
        <v>4959</v>
      </c>
      <c r="E4" s="8"/>
      <c r="F4" s="8"/>
    </row>
    <row r="5" spans="1:11" ht="11" customHeight="1" x14ac:dyDescent="0.35">
      <c r="A5" s="3" t="s">
        <v>9506</v>
      </c>
      <c r="B5" s="2"/>
      <c r="C5" s="8"/>
      <c r="D5" s="8"/>
      <c r="E5" s="8"/>
      <c r="F5" s="5" t="s">
        <v>9504</v>
      </c>
    </row>
    <row r="6" spans="1:11" ht="11" customHeight="1" x14ac:dyDescent="0.35">
      <c r="A6" s="3" t="s">
        <v>9593</v>
      </c>
      <c r="B6" s="2"/>
      <c r="C6" s="8"/>
      <c r="D6" s="8"/>
      <c r="E6" s="5" t="s">
        <v>9503</v>
      </c>
      <c r="F6" s="8"/>
    </row>
    <row r="8" spans="1:11" ht="11" customHeight="1" x14ac:dyDescent="0.35">
      <c r="C8" s="35" t="s">
        <v>5478</v>
      </c>
      <c r="D8" s="36"/>
      <c r="E8" s="36"/>
      <c r="F8" s="3" t="s">
        <v>5482</v>
      </c>
      <c r="G8" s="35" t="s">
        <v>5483</v>
      </c>
      <c r="H8" s="36"/>
      <c r="I8" s="36"/>
      <c r="J8" s="36"/>
    </row>
    <row r="9" spans="1:11" ht="11" customHeight="1" x14ac:dyDescent="0.35">
      <c r="C9" s="3" t="s">
        <v>5479</v>
      </c>
      <c r="D9" s="3" t="s">
        <v>5480</v>
      </c>
      <c r="E9" s="3" t="s">
        <v>5481</v>
      </c>
      <c r="F9" s="3" t="s">
        <v>5067</v>
      </c>
      <c r="G9" s="3" t="s">
        <v>5484</v>
      </c>
      <c r="H9" s="3" t="s">
        <v>5485</v>
      </c>
      <c r="I9" s="3" t="s">
        <v>5486</v>
      </c>
      <c r="J9" s="3" t="s">
        <v>5487</v>
      </c>
      <c r="K9" s="33" t="s">
        <v>492</v>
      </c>
    </row>
    <row r="10" spans="1:11" ht="11" customHeight="1" x14ac:dyDescent="0.35">
      <c r="C10" s="4" t="s">
        <v>1588</v>
      </c>
      <c r="D10" s="4" t="s">
        <v>1590</v>
      </c>
      <c r="E10" s="4" t="s">
        <v>1370</v>
      </c>
      <c r="F10" s="4" t="s">
        <v>1818</v>
      </c>
      <c r="G10" s="4" t="s">
        <v>1820</v>
      </c>
      <c r="H10" s="4" t="s">
        <v>1822</v>
      </c>
      <c r="I10" s="4" t="s">
        <v>1824</v>
      </c>
      <c r="J10" s="4" t="s">
        <v>1966</v>
      </c>
      <c r="K10" s="34"/>
    </row>
    <row r="11" spans="1:11" ht="11" customHeight="1" x14ac:dyDescent="0.35">
      <c r="A11" s="7" t="s">
        <v>5488</v>
      </c>
      <c r="B11" s="4" t="s">
        <v>1474</v>
      </c>
      <c r="C11" s="6"/>
      <c r="D11" s="6"/>
      <c r="E11" s="6"/>
      <c r="F11" s="6"/>
      <c r="G11" s="6"/>
      <c r="H11" s="6"/>
      <c r="I11" s="6"/>
      <c r="J11" s="6"/>
      <c r="K11" s="5" t="s">
        <v>1874</v>
      </c>
    </row>
    <row r="12" spans="1:11" ht="11" customHeight="1" x14ac:dyDescent="0.35">
      <c r="A12" s="7" t="s">
        <v>5489</v>
      </c>
      <c r="B12" s="4" t="s">
        <v>1845</v>
      </c>
      <c r="C12" s="6"/>
      <c r="D12" s="6"/>
      <c r="E12" s="6"/>
      <c r="F12" s="6"/>
      <c r="G12" s="6"/>
      <c r="H12" s="6"/>
      <c r="I12" s="6"/>
      <c r="J12" s="6"/>
      <c r="K12" s="5" t="s">
        <v>1875</v>
      </c>
    </row>
    <row r="13" spans="1:11" ht="11" customHeight="1" x14ac:dyDescent="0.35">
      <c r="A13" s="7" t="s">
        <v>5490</v>
      </c>
      <c r="B13" s="4" t="s">
        <v>1795</v>
      </c>
      <c r="C13" s="6"/>
      <c r="D13" s="6"/>
      <c r="E13" s="6"/>
      <c r="F13" s="6"/>
      <c r="G13" s="6"/>
      <c r="H13" s="6"/>
      <c r="I13" s="6"/>
      <c r="J13" s="6"/>
      <c r="K13" s="5" t="s">
        <v>1876</v>
      </c>
    </row>
    <row r="14" spans="1:11" ht="11" customHeight="1" x14ac:dyDescent="0.35">
      <c r="A14" s="7" t="s">
        <v>3907</v>
      </c>
      <c r="B14" s="4" t="s">
        <v>1846</v>
      </c>
      <c r="C14" s="6"/>
      <c r="D14" s="6"/>
      <c r="E14" s="6"/>
      <c r="F14" s="6"/>
      <c r="G14" s="6"/>
      <c r="H14" s="6"/>
      <c r="I14" s="6"/>
      <c r="J14" s="6"/>
      <c r="K14" s="5" t="s">
        <v>1732</v>
      </c>
    </row>
    <row r="15" spans="1:11" ht="11" customHeight="1" x14ac:dyDescent="0.35">
      <c r="A15" s="7" t="s">
        <v>5491</v>
      </c>
      <c r="B15" s="4" t="s">
        <v>1797</v>
      </c>
      <c r="C15" s="12"/>
      <c r="D15" s="12"/>
      <c r="E15" s="12"/>
      <c r="F15" s="12"/>
      <c r="G15" s="12"/>
      <c r="H15" s="12"/>
      <c r="I15" s="12"/>
      <c r="J15" s="6"/>
      <c r="K15" s="5" t="s">
        <v>1531</v>
      </c>
    </row>
    <row r="16" spans="1:11" ht="11" customHeight="1" x14ac:dyDescent="0.35">
      <c r="A16" s="7" t="s">
        <v>5492</v>
      </c>
      <c r="B16" s="4" t="s">
        <v>5493</v>
      </c>
      <c r="C16" s="6"/>
      <c r="D16" s="12"/>
      <c r="E16" s="12"/>
      <c r="F16" s="12"/>
      <c r="G16" s="12"/>
      <c r="H16" s="12"/>
      <c r="I16" s="12"/>
      <c r="J16" s="12"/>
      <c r="K16" s="8"/>
    </row>
    <row r="17" spans="2:10" ht="11" customHeight="1" x14ac:dyDescent="0.35">
      <c r="B17" s="5" t="s">
        <v>14</v>
      </c>
      <c r="C17" s="5" t="s">
        <v>5496</v>
      </c>
      <c r="D17" s="5" t="s">
        <v>5494</v>
      </c>
      <c r="E17" s="5" t="s">
        <v>5497</v>
      </c>
      <c r="F17" s="5" t="s">
        <v>5496</v>
      </c>
      <c r="G17" s="5" t="s">
        <v>5232</v>
      </c>
      <c r="H17" s="5" t="s">
        <v>5232</v>
      </c>
      <c r="I17" s="5" t="s">
        <v>5500</v>
      </c>
      <c r="J17" s="5" t="s">
        <v>5232</v>
      </c>
    </row>
    <row r="18" spans="2:10" ht="11" customHeight="1" x14ac:dyDescent="0.35">
      <c r="B18" s="5" t="s">
        <v>4941</v>
      </c>
      <c r="C18" s="8"/>
      <c r="D18" s="8"/>
      <c r="E18" s="8"/>
      <c r="F18" s="8"/>
      <c r="G18" s="8"/>
      <c r="H18" s="8"/>
      <c r="I18" s="5" t="s">
        <v>4949</v>
      </c>
      <c r="J18" s="8"/>
    </row>
    <row r="19" spans="2:10" ht="11" customHeight="1" x14ac:dyDescent="0.35">
      <c r="B19" s="5" t="s">
        <v>4942</v>
      </c>
      <c r="C19" s="5" t="s">
        <v>5495</v>
      </c>
      <c r="D19" s="5" t="s">
        <v>5495</v>
      </c>
      <c r="E19" s="5" t="s">
        <v>5495</v>
      </c>
      <c r="F19" s="5" t="s">
        <v>5498</v>
      </c>
      <c r="G19" s="5" t="s">
        <v>5495</v>
      </c>
      <c r="H19" s="5" t="s">
        <v>5498</v>
      </c>
      <c r="I19" s="5" t="s">
        <v>5499</v>
      </c>
      <c r="J19" s="5" t="s">
        <v>5499</v>
      </c>
    </row>
    <row r="20" spans="2:10" ht="11" customHeight="1" x14ac:dyDescent="0.35">
      <c r="B20" s="5" t="s">
        <v>493</v>
      </c>
      <c r="C20" s="5" t="s">
        <v>495</v>
      </c>
      <c r="D20" s="8"/>
      <c r="E20" s="5" t="s">
        <v>495</v>
      </c>
      <c r="F20" s="5" t="s">
        <v>495</v>
      </c>
      <c r="G20" s="5" t="s">
        <v>495</v>
      </c>
      <c r="H20" s="5" t="s">
        <v>495</v>
      </c>
      <c r="I20" s="5" t="s">
        <v>495</v>
      </c>
      <c r="J20" s="5" t="s">
        <v>495</v>
      </c>
    </row>
  </sheetData>
  <mergeCells count="7">
    <mergeCell ref="F1:F2"/>
    <mergeCell ref="C8:E8"/>
    <mergeCell ref="C1:C2"/>
    <mergeCell ref="G8:J8"/>
    <mergeCell ref="K9:K10"/>
    <mergeCell ref="E1:E2"/>
    <mergeCell ref="D1:D2"/>
  </mergeCells>
  <dataValidations count="1">
    <dataValidation type="custom" allowBlank="1" showErrorMessage="1" errorTitle="Error" error="Data is of incorrect type!" sqref="C11:C16 E11:J16" xr:uid="{00000000-0002-0000-0102-000003000000}">
      <formula1>ISNUMBER(C11)</formula1>
    </dataValidation>
  </dataValidations>
  <hyperlinks>
    <hyperlink ref="A1" location="'Table of Contents'!A1" display="SR.26.04.01.03 - NSLT Health premium and reserve risk" xr:uid="{00000000-0004-0000-01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0102-000000000000}">
          <x14:formula1>
            <xm:f>Enumerations!$A$1687:$A$1687</xm:f>
          </x14:formula1>
          <xm:sqref>B3</xm:sqref>
        </x14:dataValidation>
        <x14:dataValidation type="list" allowBlank="1" showErrorMessage="1" errorTitle="Error" error="Data is of incorrect type!" xr:uid="{00000000-0002-0000-0102-000001000000}">
          <x14:formula1>
            <xm:f>Enumerations!$A$1688:$C$1688</xm:f>
          </x14:formula1>
          <xm:sqref>B4</xm:sqref>
        </x14:dataValidation>
        <x14:dataValidation type="list" allowBlank="1" showErrorMessage="1" errorTitle="Error" error="Data is of incorrect type!" xr:uid="{00000000-0002-0000-0102-000002000000}">
          <x14:formula1>
            <xm:f>Enumerations!$A$1689:$B$1689</xm:f>
          </x14:formula1>
          <xm:sqref>B5</xm:sqref>
        </x14:dataValidation>
        <x14:dataValidation type="list" allowBlank="1" showErrorMessage="1" errorTitle="Error" error="Data is of incorrect type!" xr:uid="{00000000-0002-0000-0102-000004000000}">
          <x14:formula1>
            <xm:f>Enumerations!$A$1690:$B$1690</xm:f>
          </x14:formula1>
          <xm:sqref>D11:D16</xm:sqref>
        </x14:dataValidation>
      </x14:dataValidations>
    </ext>
  </extLst>
</worksheet>
</file>

<file path=xl/worksheets/sheet5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2-000000000000}">
  <sheetPr codeName="Sheet515">
    <pageSetUpPr autoPageBreaks="0"/>
  </sheetPr>
  <dimension ref="A1:F11"/>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9626</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4976</v>
      </c>
      <c r="D8" s="33" t="s">
        <v>14</v>
      </c>
      <c r="E8" s="33" t="s">
        <v>4953</v>
      </c>
      <c r="F8" s="33" t="s">
        <v>4942</v>
      </c>
    </row>
    <row r="9" spans="1:6" ht="11" customHeight="1" x14ac:dyDescent="0.35">
      <c r="C9" s="4" t="s">
        <v>1967</v>
      </c>
      <c r="D9" s="34"/>
      <c r="E9" s="34"/>
      <c r="F9" s="34"/>
    </row>
    <row r="10" spans="1:6" ht="11" customHeight="1" x14ac:dyDescent="0.35">
      <c r="A10" s="7" t="s">
        <v>9627</v>
      </c>
      <c r="B10" s="4" t="s">
        <v>1847</v>
      </c>
      <c r="C10" s="6"/>
      <c r="D10" s="5" t="s">
        <v>4955</v>
      </c>
      <c r="E10" s="5" t="s">
        <v>4957</v>
      </c>
      <c r="F10" s="5" t="s">
        <v>5499</v>
      </c>
    </row>
    <row r="11" spans="1:6" ht="11" customHeight="1" x14ac:dyDescent="0.35">
      <c r="B11" s="5" t="s">
        <v>493</v>
      </c>
      <c r="C11" s="5" t="s">
        <v>495</v>
      </c>
    </row>
  </sheetData>
  <mergeCells count="7">
    <mergeCell ref="D1:D2"/>
    <mergeCell ref="C1:C2"/>
    <mergeCell ref="F8:F9"/>
    <mergeCell ref="F1:F2"/>
    <mergeCell ref="E1:E2"/>
    <mergeCell ref="D8:D9"/>
    <mergeCell ref="E8:E9"/>
  </mergeCells>
  <dataValidations count="1">
    <dataValidation type="custom" allowBlank="1" showErrorMessage="1" errorTitle="Error" error="Data is of incorrect type!" sqref="C10" xr:uid="{00000000-0002-0000-0202-000003000000}">
      <formula1>ISNUMBER(C10)</formula1>
    </dataValidation>
  </dataValidations>
  <hyperlinks>
    <hyperlink ref="A1" location="'Table of Contents'!A1" display="SR.26.04.01.04 - Total NSLT health premium and reserve risk" xr:uid="{00000000-0004-0000-02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202-000000000000}">
          <x14:formula1>
            <xm:f>Enumerations!$A$1691:$A$1691</xm:f>
          </x14:formula1>
          <xm:sqref>B3</xm:sqref>
        </x14:dataValidation>
        <x14:dataValidation type="list" allowBlank="1" showErrorMessage="1" errorTitle="Error" error="Data is of incorrect type!" xr:uid="{00000000-0002-0000-0202-000001000000}">
          <x14:formula1>
            <xm:f>Enumerations!$A$1692:$C$1692</xm:f>
          </x14:formula1>
          <xm:sqref>B4</xm:sqref>
        </x14:dataValidation>
        <x14:dataValidation type="list" allowBlank="1" showErrorMessage="1" errorTitle="Error" error="Data is of incorrect type!" xr:uid="{00000000-0002-0000-0202-000002000000}">
          <x14:formula1>
            <xm:f>Enumerations!$A$1693:$B$1693</xm:f>
          </x14:formula1>
          <xm:sqref>B5</xm:sqref>
        </x14:dataValidation>
      </x14:dataValidations>
    </ext>
  </extLst>
</worksheet>
</file>

<file path=xl/worksheets/sheet5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2-000000000000}">
  <sheetPr codeName="Sheet516">
    <pageSetUpPr autoPageBreaks="0"/>
  </sheetPr>
  <dimension ref="A1:I15"/>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9" width="15" customWidth="1"/>
  </cols>
  <sheetData>
    <row r="1" spans="1:9" ht="11" customHeight="1" x14ac:dyDescent="0.35">
      <c r="A1" s="1" t="s">
        <v>9628</v>
      </c>
      <c r="C1" s="33" t="s">
        <v>20</v>
      </c>
      <c r="D1" s="33" t="s">
        <v>4958</v>
      </c>
      <c r="E1" s="33" t="s">
        <v>9503</v>
      </c>
      <c r="F1" s="33" t="s">
        <v>4984</v>
      </c>
    </row>
    <row r="2" spans="1:9" x14ac:dyDescent="0.35">
      <c r="C2" s="34"/>
      <c r="D2" s="34"/>
      <c r="E2" s="34"/>
      <c r="F2" s="34"/>
    </row>
    <row r="3" spans="1:9" ht="10" customHeight="1" x14ac:dyDescent="0.35">
      <c r="A3" s="3" t="s">
        <v>2</v>
      </c>
      <c r="B3" s="2"/>
      <c r="C3" s="8"/>
      <c r="D3" s="8"/>
      <c r="E3" s="8"/>
      <c r="F3" s="8"/>
    </row>
    <row r="4" spans="1:9" ht="11" customHeight="1" x14ac:dyDescent="0.35">
      <c r="A4" s="3" t="s">
        <v>4929</v>
      </c>
      <c r="B4" s="2"/>
      <c r="C4" s="8"/>
      <c r="D4" s="5" t="s">
        <v>4959</v>
      </c>
      <c r="E4" s="8"/>
      <c r="F4" s="8"/>
    </row>
    <row r="5" spans="1:9" ht="11" customHeight="1" x14ac:dyDescent="0.35">
      <c r="A5" s="3" t="s">
        <v>9506</v>
      </c>
      <c r="B5" s="2"/>
      <c r="C5" s="8"/>
      <c r="D5" s="8"/>
      <c r="E5" s="8"/>
      <c r="F5" s="5" t="s">
        <v>9504</v>
      </c>
    </row>
    <row r="6" spans="1:9" ht="11" customHeight="1" x14ac:dyDescent="0.35">
      <c r="A6" s="3" t="s">
        <v>9593</v>
      </c>
      <c r="B6" s="2"/>
      <c r="C6" s="8"/>
      <c r="D6" s="8"/>
      <c r="E6" s="5" t="s">
        <v>9503</v>
      </c>
      <c r="F6" s="8"/>
    </row>
    <row r="8" spans="1:9" ht="11" customHeight="1" x14ac:dyDescent="0.35">
      <c r="C8" s="35" t="s">
        <v>5161</v>
      </c>
      <c r="D8" s="36"/>
      <c r="E8" s="35" t="s">
        <v>5162</v>
      </c>
      <c r="F8" s="36"/>
      <c r="G8" s="36"/>
    </row>
    <row r="9" spans="1:9" ht="11" customHeight="1" x14ac:dyDescent="0.35">
      <c r="C9" s="3" t="s">
        <v>1382</v>
      </c>
      <c r="D9" s="3" t="s">
        <v>1429</v>
      </c>
      <c r="E9" s="3" t="s">
        <v>1382</v>
      </c>
      <c r="F9" s="3" t="s">
        <v>1429</v>
      </c>
      <c r="G9" s="3" t="s">
        <v>4976</v>
      </c>
      <c r="H9" s="33" t="s">
        <v>4941</v>
      </c>
      <c r="I9" s="33" t="s">
        <v>4942</v>
      </c>
    </row>
    <row r="10" spans="1:9" ht="11" customHeight="1" x14ac:dyDescent="0.35">
      <c r="C10" s="4" t="s">
        <v>2007</v>
      </c>
      <c r="D10" s="4" t="s">
        <v>1826</v>
      </c>
      <c r="E10" s="4" t="s">
        <v>1890</v>
      </c>
      <c r="F10" s="4" t="s">
        <v>1892</v>
      </c>
      <c r="G10" s="4" t="s">
        <v>1894</v>
      </c>
      <c r="H10" s="34"/>
      <c r="I10" s="34"/>
    </row>
    <row r="11" spans="1:9" ht="11" customHeight="1" x14ac:dyDescent="0.35">
      <c r="A11" s="7" t="s">
        <v>5506</v>
      </c>
      <c r="B11" s="4" t="s">
        <v>5507</v>
      </c>
      <c r="C11" s="6"/>
      <c r="D11" s="6"/>
      <c r="E11" s="6"/>
      <c r="F11" s="6"/>
      <c r="G11" s="6"/>
      <c r="H11" s="5" t="s">
        <v>4952</v>
      </c>
      <c r="I11" s="5" t="s">
        <v>5508</v>
      </c>
    </row>
    <row r="12" spans="1:9" ht="11" customHeight="1" x14ac:dyDescent="0.35">
      <c r="B12" s="5" t="s">
        <v>14</v>
      </c>
      <c r="C12" s="5" t="s">
        <v>5232</v>
      </c>
      <c r="D12" s="5" t="s">
        <v>5232</v>
      </c>
      <c r="E12" s="5" t="s">
        <v>5232</v>
      </c>
      <c r="F12" s="5" t="s">
        <v>5232</v>
      </c>
      <c r="G12" s="5" t="s">
        <v>5509</v>
      </c>
    </row>
    <row r="13" spans="1:9" ht="11" customHeight="1" x14ac:dyDescent="0.35">
      <c r="B13" s="5" t="s">
        <v>4953</v>
      </c>
      <c r="C13" s="8"/>
      <c r="D13" s="8"/>
      <c r="E13" s="8"/>
      <c r="F13" s="5" t="s">
        <v>4957</v>
      </c>
      <c r="G13" s="5" t="s">
        <v>4957</v>
      </c>
    </row>
    <row r="14" spans="1:9" ht="11" customHeight="1" x14ac:dyDescent="0.35">
      <c r="B14" s="5" t="s">
        <v>5265</v>
      </c>
      <c r="C14" s="5" t="s">
        <v>5266</v>
      </c>
      <c r="D14" s="5" t="s">
        <v>5267</v>
      </c>
      <c r="E14" s="5" t="s">
        <v>5266</v>
      </c>
      <c r="F14" s="5" t="s">
        <v>5267</v>
      </c>
      <c r="G14" s="8"/>
    </row>
    <row r="15" spans="1:9" ht="11" customHeight="1" x14ac:dyDescent="0.35">
      <c r="B15" s="5" t="s">
        <v>1572</v>
      </c>
      <c r="C15" s="5" t="s">
        <v>5026</v>
      </c>
      <c r="D15" s="5" t="s">
        <v>5026</v>
      </c>
      <c r="E15" s="5" t="s">
        <v>5027</v>
      </c>
      <c r="F15" s="5" t="s">
        <v>5027</v>
      </c>
      <c r="G15" s="5" t="s">
        <v>5027</v>
      </c>
    </row>
  </sheetData>
  <mergeCells count="8">
    <mergeCell ref="C1:C2"/>
    <mergeCell ref="E8:G8"/>
    <mergeCell ref="H9:H10"/>
    <mergeCell ref="F1:F2"/>
    <mergeCell ref="I9:I10"/>
    <mergeCell ref="D1:D2"/>
    <mergeCell ref="C8:D8"/>
    <mergeCell ref="E1:E2"/>
  </mergeCells>
  <dataValidations count="1">
    <dataValidation type="custom" allowBlank="1" showErrorMessage="1" errorTitle="Error" error="Data is of incorrect type!" sqref="C11:G11" xr:uid="{00000000-0002-0000-0302-000003000000}">
      <formula1>ISNUMBER(C11)</formula1>
    </dataValidation>
  </dataValidations>
  <hyperlinks>
    <hyperlink ref="A1" location="'Table of Contents'!A1" display="SR.26.04.01.05 - NSLT health lapse risk" xr:uid="{00000000-0004-0000-03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302-000000000000}">
          <x14:formula1>
            <xm:f>Enumerations!$A$1694:$A$1694</xm:f>
          </x14:formula1>
          <xm:sqref>B3</xm:sqref>
        </x14:dataValidation>
        <x14:dataValidation type="list" allowBlank="1" showErrorMessage="1" errorTitle="Error" error="Data is of incorrect type!" xr:uid="{00000000-0002-0000-0302-000001000000}">
          <x14:formula1>
            <xm:f>Enumerations!$A$1695:$C$1695</xm:f>
          </x14:formula1>
          <xm:sqref>B4</xm:sqref>
        </x14:dataValidation>
        <x14:dataValidation type="list" allowBlank="1" showErrorMessage="1" errorTitle="Error" error="Data is of incorrect type!" xr:uid="{00000000-0002-0000-0302-000002000000}">
          <x14:formula1>
            <xm:f>Enumerations!$A$1696:$B$1696</xm:f>
          </x14:formula1>
          <xm:sqref>B5</xm:sqref>
        </x14:dataValidation>
      </x14:dataValidations>
    </ext>
  </extLst>
</worksheet>
</file>

<file path=xl/worksheets/sheet5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2-000000000000}">
  <sheetPr codeName="Sheet517">
    <pageSetUpPr autoPageBreaks="0"/>
  </sheetPr>
  <dimension ref="A1:F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9629</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4976</v>
      </c>
      <c r="D8" s="33" t="s">
        <v>4941</v>
      </c>
      <c r="E8" s="33" t="s">
        <v>4942</v>
      </c>
    </row>
    <row r="9" spans="1:6" ht="11" customHeight="1" x14ac:dyDescent="0.35">
      <c r="C9" s="4" t="s">
        <v>1896</v>
      </c>
      <c r="D9" s="34"/>
      <c r="E9" s="34"/>
    </row>
    <row r="10" spans="1:6" ht="11" customHeight="1" x14ac:dyDescent="0.35">
      <c r="A10" s="7" t="s">
        <v>5511</v>
      </c>
      <c r="B10" s="4" t="s">
        <v>1851</v>
      </c>
      <c r="C10" s="6"/>
      <c r="D10" s="5" t="s">
        <v>4949</v>
      </c>
      <c r="E10" s="5" t="s">
        <v>5508</v>
      </c>
    </row>
    <row r="11" spans="1:6" ht="11" customHeight="1" x14ac:dyDescent="0.35">
      <c r="A11" s="7" t="s">
        <v>5512</v>
      </c>
      <c r="B11" s="4" t="s">
        <v>5513</v>
      </c>
      <c r="C11" s="6"/>
      <c r="D11" s="8"/>
      <c r="E11" s="5" t="s">
        <v>5508</v>
      </c>
    </row>
    <row r="12" spans="1:6" ht="11" customHeight="1" x14ac:dyDescent="0.35">
      <c r="B12" s="5" t="s">
        <v>14</v>
      </c>
      <c r="C12" s="5" t="s">
        <v>5509</v>
      </c>
    </row>
    <row r="13" spans="1:6" ht="11" customHeight="1" x14ac:dyDescent="0.35">
      <c r="B13" s="5" t="s">
        <v>4953</v>
      </c>
      <c r="C13" s="5" t="s">
        <v>4957</v>
      </c>
    </row>
  </sheetData>
  <mergeCells count="6">
    <mergeCell ref="C1:C2"/>
    <mergeCell ref="F1:F2"/>
    <mergeCell ref="D8:D9"/>
    <mergeCell ref="E8:E9"/>
    <mergeCell ref="D1:D2"/>
    <mergeCell ref="E1:E2"/>
  </mergeCells>
  <dataValidations count="1">
    <dataValidation type="custom" allowBlank="1" showErrorMessage="1" errorTitle="Error" error="Data is of incorrect type!" sqref="C10:C11" xr:uid="{00000000-0002-0000-0402-000003000000}">
      <formula1>ISNUMBER(C10)</formula1>
    </dataValidation>
  </dataValidations>
  <hyperlinks>
    <hyperlink ref="A1" location="'Table of Contents'!A1" display="SR.26.04.01.06 - Total NSLT health underwriting risk" xr:uid="{00000000-0004-0000-04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402-000000000000}">
          <x14:formula1>
            <xm:f>Enumerations!$A$1697:$A$1697</xm:f>
          </x14:formula1>
          <xm:sqref>B3</xm:sqref>
        </x14:dataValidation>
        <x14:dataValidation type="list" allowBlank="1" showErrorMessage="1" errorTitle="Error" error="Data is of incorrect type!" xr:uid="{00000000-0002-0000-0402-000001000000}">
          <x14:formula1>
            <xm:f>Enumerations!$A$1698:$C$1698</xm:f>
          </x14:formula1>
          <xm:sqref>B4</xm:sqref>
        </x14:dataValidation>
        <x14:dataValidation type="list" allowBlank="1" showErrorMessage="1" errorTitle="Error" error="Data is of incorrect type!" xr:uid="{00000000-0002-0000-0402-000002000000}">
          <x14:formula1>
            <xm:f>Enumerations!$A$1699:$B$1699</xm:f>
          </x14:formula1>
          <xm:sqref>B5</xm:sqref>
        </x14:dataValidation>
      </x14:dataValidations>
    </ext>
  </extLst>
</worksheet>
</file>

<file path=xl/worksheets/sheet5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2-000000000000}">
  <sheetPr codeName="Sheet518">
    <pageSetUpPr autoPageBreaks="0"/>
  </sheetPr>
  <dimension ref="A1:F16"/>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9630</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4930</v>
      </c>
      <c r="D8" s="3" t="s">
        <v>4931</v>
      </c>
      <c r="E8" s="33" t="s">
        <v>4941</v>
      </c>
      <c r="F8" s="33" t="s">
        <v>4942</v>
      </c>
    </row>
    <row r="9" spans="1:6" ht="11" customHeight="1" x14ac:dyDescent="0.35">
      <c r="C9" s="4" t="s">
        <v>1898</v>
      </c>
      <c r="D9" s="4" t="s">
        <v>1900</v>
      </c>
      <c r="E9" s="34"/>
      <c r="F9" s="34"/>
    </row>
    <row r="10" spans="1:6" ht="11" customHeight="1" x14ac:dyDescent="0.35">
      <c r="A10" s="7" t="s">
        <v>5515</v>
      </c>
      <c r="B10" s="4" t="s">
        <v>1910</v>
      </c>
      <c r="C10" s="6"/>
      <c r="D10" s="6"/>
      <c r="E10" s="8"/>
      <c r="F10" s="5" t="s">
        <v>5522</v>
      </c>
    </row>
    <row r="11" spans="1:6" ht="11" customHeight="1" x14ac:dyDescent="0.35">
      <c r="A11" s="7" t="s">
        <v>5516</v>
      </c>
      <c r="B11" s="4" t="s">
        <v>1911</v>
      </c>
      <c r="C11" s="6"/>
      <c r="D11" s="6"/>
      <c r="E11" s="8"/>
      <c r="F11" s="5" t="s">
        <v>5523</v>
      </c>
    </row>
    <row r="12" spans="1:6" ht="11" customHeight="1" x14ac:dyDescent="0.35">
      <c r="A12" s="7" t="s">
        <v>5517</v>
      </c>
      <c r="B12" s="4" t="s">
        <v>1912</v>
      </c>
      <c r="C12" s="6"/>
      <c r="D12" s="6"/>
      <c r="E12" s="8"/>
      <c r="F12" s="5" t="s">
        <v>5524</v>
      </c>
    </row>
    <row r="13" spans="1:6" ht="11" customHeight="1" x14ac:dyDescent="0.35">
      <c r="A13" s="7" t="s">
        <v>5518</v>
      </c>
      <c r="B13" s="4" t="s">
        <v>5519</v>
      </c>
      <c r="C13" s="6"/>
      <c r="D13" s="6"/>
      <c r="E13" s="5" t="s">
        <v>4949</v>
      </c>
      <c r="F13" s="5" t="s">
        <v>5525</v>
      </c>
    </row>
    <row r="14" spans="1:6" ht="11" customHeight="1" x14ac:dyDescent="0.35">
      <c r="A14" s="7" t="s">
        <v>5520</v>
      </c>
      <c r="B14" s="4" t="s">
        <v>5521</v>
      </c>
      <c r="C14" s="6"/>
      <c r="D14" s="6"/>
      <c r="E14" s="8"/>
      <c r="F14" s="5" t="s">
        <v>5525</v>
      </c>
    </row>
    <row r="15" spans="1:6" ht="11" customHeight="1" x14ac:dyDescent="0.35">
      <c r="B15" s="5" t="s">
        <v>14</v>
      </c>
      <c r="C15" s="5" t="s">
        <v>5443</v>
      </c>
      <c r="D15" s="5" t="s">
        <v>5443</v>
      </c>
    </row>
    <row r="16" spans="1:6" ht="11" customHeight="1" x14ac:dyDescent="0.35">
      <c r="B16" s="5" t="s">
        <v>4953</v>
      </c>
      <c r="C16" s="5" t="s">
        <v>4956</v>
      </c>
      <c r="D16" s="5" t="s">
        <v>4957</v>
      </c>
    </row>
  </sheetData>
  <mergeCells count="6">
    <mergeCell ref="E1:E2"/>
    <mergeCell ref="E8:E9"/>
    <mergeCell ref="F1:F2"/>
    <mergeCell ref="F8:F9"/>
    <mergeCell ref="C1:C2"/>
    <mergeCell ref="D1:D2"/>
  </mergeCells>
  <dataValidations count="1">
    <dataValidation type="custom" allowBlank="1" showErrorMessage="1" errorTitle="Error" error="Data is of incorrect type!" sqref="C10:D14" xr:uid="{00000000-0002-0000-0502-000003000000}">
      <formula1>ISNUMBER(C10)</formula1>
    </dataValidation>
  </dataValidations>
  <hyperlinks>
    <hyperlink ref="A1" location="'Table of Contents'!A1" display="SR.26.04.01.07 - Health catastrophe risk - basic information" xr:uid="{00000000-0004-0000-05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502-000000000000}">
          <x14:formula1>
            <xm:f>Enumerations!$A$1700:$A$1700</xm:f>
          </x14:formula1>
          <xm:sqref>B3</xm:sqref>
        </x14:dataValidation>
        <x14:dataValidation type="list" allowBlank="1" showErrorMessage="1" errorTitle="Error" error="Data is of incorrect type!" xr:uid="{00000000-0002-0000-0502-000001000000}">
          <x14:formula1>
            <xm:f>Enumerations!$A$1701:$C$1701</xm:f>
          </x14:formula1>
          <xm:sqref>B4</xm:sqref>
        </x14:dataValidation>
        <x14:dataValidation type="list" allowBlank="1" showErrorMessage="1" errorTitle="Error" error="Data is of incorrect type!" xr:uid="{00000000-0002-0000-0502-000002000000}">
          <x14:formula1>
            <xm:f>Enumerations!$A$1702:$B$1702</xm:f>
          </x14:formula1>
          <xm:sqref>B5</xm:sqref>
        </x14:dataValidation>
      </x14:dataValidations>
    </ext>
  </extLst>
</worksheet>
</file>

<file path=xl/worksheets/sheet5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2-000000000000}">
  <sheetPr codeName="Sheet519">
    <pageSetUpPr autoPageBreaks="0"/>
  </sheetPr>
  <dimension ref="A1:F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9631</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4930</v>
      </c>
      <c r="D8" s="3" t="s">
        <v>4931</v>
      </c>
      <c r="E8" s="33" t="s">
        <v>4941</v>
      </c>
      <c r="F8" s="33" t="s">
        <v>4942</v>
      </c>
    </row>
    <row r="9" spans="1:6" ht="11" customHeight="1" x14ac:dyDescent="0.35">
      <c r="C9" s="4" t="s">
        <v>1903</v>
      </c>
      <c r="D9" s="4" t="s">
        <v>1905</v>
      </c>
      <c r="E9" s="34"/>
      <c r="F9" s="34"/>
    </row>
    <row r="10" spans="1:6" ht="11" customHeight="1" x14ac:dyDescent="0.35">
      <c r="A10" s="7" t="s">
        <v>5527</v>
      </c>
      <c r="B10" s="4" t="s">
        <v>1913</v>
      </c>
      <c r="C10" s="6"/>
      <c r="D10" s="6"/>
      <c r="E10" s="5" t="s">
        <v>4949</v>
      </c>
      <c r="F10" s="5" t="s">
        <v>4946</v>
      </c>
    </row>
    <row r="11" spans="1:6" ht="11" customHeight="1" x14ac:dyDescent="0.35">
      <c r="A11" s="7" t="s">
        <v>5528</v>
      </c>
      <c r="B11" s="4" t="s">
        <v>1916</v>
      </c>
      <c r="C11" s="6"/>
      <c r="D11" s="6"/>
      <c r="E11" s="8"/>
      <c r="F11" s="5" t="s">
        <v>4946</v>
      </c>
    </row>
    <row r="12" spans="1:6" ht="11" customHeight="1" x14ac:dyDescent="0.35">
      <c r="B12" s="5" t="s">
        <v>14</v>
      </c>
      <c r="C12" s="5" t="s">
        <v>4955</v>
      </c>
      <c r="D12" s="5" t="s">
        <v>4955</v>
      </c>
    </row>
    <row r="13" spans="1:6" ht="11" customHeight="1" x14ac:dyDescent="0.35">
      <c r="B13" s="5" t="s">
        <v>4953</v>
      </c>
      <c r="C13" s="5" t="s">
        <v>4956</v>
      </c>
      <c r="D13" s="5" t="s">
        <v>4957</v>
      </c>
    </row>
  </sheetData>
  <mergeCells count="6">
    <mergeCell ref="C1:C2"/>
    <mergeCell ref="E8:E9"/>
    <mergeCell ref="F1:F2"/>
    <mergeCell ref="F8:F9"/>
    <mergeCell ref="E1:E2"/>
    <mergeCell ref="D1:D2"/>
  </mergeCells>
  <dataValidations count="1">
    <dataValidation type="custom" allowBlank="1" showErrorMessage="1" errorTitle="Error" error="Data is of incorrect type!" sqref="C10:D11" xr:uid="{00000000-0002-0000-0602-000003000000}">
      <formula1>ISNUMBER(C10)</formula1>
    </dataValidation>
  </dataValidations>
  <hyperlinks>
    <hyperlink ref="A1" location="'Table of Contents'!A1" display="SR.26.04.01.08 - Total health underwriting risk" xr:uid="{00000000-0004-0000-06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602-000000000000}">
          <x14:formula1>
            <xm:f>Enumerations!$A$1703:$A$1703</xm:f>
          </x14:formula1>
          <xm:sqref>B3</xm:sqref>
        </x14:dataValidation>
        <x14:dataValidation type="list" allowBlank="1" showErrorMessage="1" errorTitle="Error" error="Data is of incorrect type!" xr:uid="{00000000-0002-0000-0602-000001000000}">
          <x14:formula1>
            <xm:f>Enumerations!$A$1704:$C$1704</xm:f>
          </x14:formula1>
          <xm:sqref>B4</xm:sqref>
        </x14:dataValidation>
        <x14:dataValidation type="list" allowBlank="1" showErrorMessage="1" errorTitle="Error" error="Data is of incorrect type!" xr:uid="{00000000-0002-0000-0602-000002000000}">
          <x14:formula1>
            <xm:f>Enumerations!$A$1705:$B$1705</xm:f>
          </x14:formula1>
          <xm:sqref>B5</xm:sqref>
        </x14:dataValidation>
      </x14:dataValidations>
    </ext>
  </extLst>
</worksheet>
</file>

<file path=xl/worksheets/sheet5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2-000000000000}">
  <sheetPr codeName="Sheet520">
    <pageSetUpPr autoPageBreaks="0"/>
  </sheetPr>
  <dimension ref="A1:F28"/>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9632</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5277</v>
      </c>
      <c r="D8" s="33" t="s">
        <v>14</v>
      </c>
    </row>
    <row r="9" spans="1:6" ht="11" customHeight="1" x14ac:dyDescent="0.35">
      <c r="C9" s="4" t="s">
        <v>515</v>
      </c>
      <c r="D9" s="34"/>
    </row>
    <row r="10" spans="1:6" ht="11" customHeight="1" x14ac:dyDescent="0.35">
      <c r="A10" s="7" t="s">
        <v>5530</v>
      </c>
      <c r="B10" s="4" t="s">
        <v>518</v>
      </c>
      <c r="C10" s="6"/>
      <c r="D10" s="5" t="s">
        <v>5552</v>
      </c>
    </row>
    <row r="11" spans="1:6" ht="11" customHeight="1" x14ac:dyDescent="0.35">
      <c r="A11" s="7" t="s">
        <v>5531</v>
      </c>
      <c r="B11" s="4" t="s">
        <v>520</v>
      </c>
      <c r="C11" s="6"/>
      <c r="D11" s="5" t="s">
        <v>5553</v>
      </c>
    </row>
    <row r="12" spans="1:6" ht="11" customHeight="1" x14ac:dyDescent="0.35">
      <c r="A12" s="7" t="s">
        <v>5532</v>
      </c>
      <c r="B12" s="4" t="s">
        <v>522</v>
      </c>
      <c r="C12" s="6"/>
      <c r="D12" s="5" t="s">
        <v>5554</v>
      </c>
    </row>
    <row r="13" spans="1:6" ht="11" customHeight="1" x14ac:dyDescent="0.35">
      <c r="A13" s="7" t="s">
        <v>5533</v>
      </c>
      <c r="B13" s="4" t="s">
        <v>524</v>
      </c>
      <c r="C13" s="6"/>
      <c r="D13" s="5" t="s">
        <v>5555</v>
      </c>
    </row>
    <row r="14" spans="1:6" ht="11" customHeight="1" x14ac:dyDescent="0.35">
      <c r="A14" s="7" t="s">
        <v>5534</v>
      </c>
      <c r="B14" s="4" t="s">
        <v>885</v>
      </c>
      <c r="C14" s="6"/>
      <c r="D14" s="5" t="s">
        <v>5556</v>
      </c>
    </row>
    <row r="15" spans="1:6" ht="11" customHeight="1" x14ac:dyDescent="0.35">
      <c r="A15" s="7" t="s">
        <v>5535</v>
      </c>
      <c r="B15" s="4" t="s">
        <v>5536</v>
      </c>
      <c r="C15" s="6"/>
      <c r="D15" s="5" t="s">
        <v>5557</v>
      </c>
    </row>
    <row r="16" spans="1:6" ht="11" customHeight="1" x14ac:dyDescent="0.35">
      <c r="A16" s="7" t="s">
        <v>5537</v>
      </c>
      <c r="B16" s="4" t="s">
        <v>526</v>
      </c>
      <c r="C16" s="6"/>
      <c r="D16" s="5" t="s">
        <v>5558</v>
      </c>
    </row>
    <row r="17" spans="1:4" ht="11" customHeight="1" x14ac:dyDescent="0.35">
      <c r="A17" s="7" t="s">
        <v>5538</v>
      </c>
      <c r="B17" s="4" t="s">
        <v>954</v>
      </c>
      <c r="C17" s="6"/>
      <c r="D17" s="5" t="s">
        <v>5559</v>
      </c>
    </row>
    <row r="18" spans="1:4" ht="11" customHeight="1" x14ac:dyDescent="0.35">
      <c r="A18" s="7" t="s">
        <v>5539</v>
      </c>
      <c r="B18" s="4" t="s">
        <v>5414</v>
      </c>
      <c r="C18" s="6"/>
      <c r="D18" s="5" t="s">
        <v>5560</v>
      </c>
    </row>
    <row r="19" spans="1:4" ht="11" customHeight="1" x14ac:dyDescent="0.35">
      <c r="A19" s="7" t="s">
        <v>9633</v>
      </c>
      <c r="B19" s="4" t="s">
        <v>5416</v>
      </c>
      <c r="C19" s="6"/>
      <c r="D19" s="5" t="s">
        <v>5561</v>
      </c>
    </row>
    <row r="20" spans="1:4" ht="11" customHeight="1" x14ac:dyDescent="0.35">
      <c r="A20" s="7" t="s">
        <v>9634</v>
      </c>
      <c r="B20" s="4" t="s">
        <v>5418</v>
      </c>
      <c r="C20" s="6"/>
      <c r="D20" s="5" t="s">
        <v>5562</v>
      </c>
    </row>
    <row r="21" spans="1:4" ht="11" customHeight="1" x14ac:dyDescent="0.35">
      <c r="A21" s="7" t="s">
        <v>9635</v>
      </c>
      <c r="B21" s="4" t="s">
        <v>5420</v>
      </c>
      <c r="C21" s="6"/>
      <c r="D21" s="5" t="s">
        <v>5563</v>
      </c>
    </row>
    <row r="22" spans="1:4" ht="11" customHeight="1" x14ac:dyDescent="0.35">
      <c r="A22" s="7" t="s">
        <v>9636</v>
      </c>
      <c r="B22" s="4" t="s">
        <v>5422</v>
      </c>
      <c r="C22" s="6"/>
      <c r="D22" s="5" t="s">
        <v>5564</v>
      </c>
    </row>
    <row r="23" spans="1:4" ht="11" customHeight="1" x14ac:dyDescent="0.35">
      <c r="A23" s="7" t="s">
        <v>9637</v>
      </c>
      <c r="B23" s="4" t="s">
        <v>5424</v>
      </c>
      <c r="C23" s="6"/>
      <c r="D23" s="5" t="s">
        <v>5565</v>
      </c>
    </row>
    <row r="24" spans="1:4" ht="11" customHeight="1" x14ac:dyDescent="0.35">
      <c r="A24" s="7" t="s">
        <v>9638</v>
      </c>
      <c r="B24" s="4" t="s">
        <v>5426</v>
      </c>
      <c r="C24" s="6"/>
      <c r="D24" s="5" t="s">
        <v>5566</v>
      </c>
    </row>
    <row r="25" spans="1:4" ht="11" customHeight="1" x14ac:dyDescent="0.35">
      <c r="A25" s="7" t="s">
        <v>9639</v>
      </c>
      <c r="B25" s="4" t="s">
        <v>5547</v>
      </c>
      <c r="C25" s="6"/>
      <c r="D25" s="5" t="s">
        <v>5567</v>
      </c>
    </row>
    <row r="26" spans="1:4" ht="11" customHeight="1" x14ac:dyDescent="0.35">
      <c r="A26" s="7" t="s">
        <v>9640</v>
      </c>
      <c r="B26" s="4" t="s">
        <v>5549</v>
      </c>
      <c r="C26" s="6"/>
      <c r="D26" s="5" t="s">
        <v>5568</v>
      </c>
    </row>
    <row r="27" spans="1:4" ht="11" customHeight="1" x14ac:dyDescent="0.35">
      <c r="A27" s="7" t="s">
        <v>9641</v>
      </c>
      <c r="B27" s="4" t="s">
        <v>956</v>
      </c>
      <c r="C27" s="6"/>
      <c r="D27" s="5" t="s">
        <v>5569</v>
      </c>
    </row>
    <row r="28" spans="1:4" ht="11" customHeight="1" x14ac:dyDescent="0.35">
      <c r="A28" s="7" t="s">
        <v>9642</v>
      </c>
      <c r="B28" s="9" t="s">
        <v>958</v>
      </c>
      <c r="C28" s="6"/>
      <c r="D28" s="5" t="s">
        <v>5570</v>
      </c>
    </row>
  </sheetData>
  <mergeCells count="5">
    <mergeCell ref="C1:C2"/>
    <mergeCell ref="D8:D9"/>
    <mergeCell ref="D1:D2"/>
    <mergeCell ref="E1:E2"/>
    <mergeCell ref="F1:F2"/>
  </mergeCells>
  <hyperlinks>
    <hyperlink ref="A1" location="'Table of Contents'!A1" display="SR.26.04.01.09 - Simplifications used" xr:uid="{00000000-0004-0000-07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1">
        <x14:dataValidation type="list" allowBlank="1" showErrorMessage="1" errorTitle="Error" error="Data is of incorrect type!" xr:uid="{00000000-0002-0000-0702-000000000000}">
          <x14:formula1>
            <xm:f>Enumerations!$A$1706:$A$1706</xm:f>
          </x14:formula1>
          <xm:sqref>B3</xm:sqref>
        </x14:dataValidation>
        <x14:dataValidation type="list" allowBlank="1" showErrorMessage="1" errorTitle="Error" error="Data is of incorrect type!" xr:uid="{00000000-0002-0000-0702-000001000000}">
          <x14:formula1>
            <xm:f>Enumerations!$A$1707:$C$1707</xm:f>
          </x14:formula1>
          <xm:sqref>B4</xm:sqref>
        </x14:dataValidation>
        <x14:dataValidation type="list" allowBlank="1" showErrorMessage="1" errorTitle="Error" error="Data is of incorrect type!" xr:uid="{00000000-0002-0000-0702-000002000000}">
          <x14:formula1>
            <xm:f>Enumerations!$A$1708:$B$1708</xm:f>
          </x14:formula1>
          <xm:sqref>B5</xm:sqref>
        </x14:dataValidation>
        <x14:dataValidation type="list" allowBlank="1" showErrorMessage="1" errorTitle="Error" error="Data is of incorrect type!" xr:uid="{00000000-0002-0000-0702-000003000000}">
          <x14:formula1>
            <xm:f>Enumerations!$A$1709:$B$1709</xm:f>
          </x14:formula1>
          <xm:sqref>C10</xm:sqref>
        </x14:dataValidation>
        <x14:dataValidation type="list" allowBlank="1" showErrorMessage="1" errorTitle="Error" error="Data is of incorrect type!" xr:uid="{00000000-0002-0000-0702-000004000000}">
          <x14:formula1>
            <xm:f>Enumerations!$A$1710:$B$1710</xm:f>
          </x14:formula1>
          <xm:sqref>C11</xm:sqref>
        </x14:dataValidation>
        <x14:dataValidation type="list" allowBlank="1" showErrorMessage="1" errorTitle="Error" error="Data is of incorrect type!" xr:uid="{00000000-0002-0000-0702-000005000000}">
          <x14:formula1>
            <xm:f>Enumerations!$A$1711:$B$1711</xm:f>
          </x14:formula1>
          <xm:sqref>C12</xm:sqref>
        </x14:dataValidation>
        <x14:dataValidation type="list" allowBlank="1" showErrorMessage="1" errorTitle="Error" error="Data is of incorrect type!" xr:uid="{00000000-0002-0000-0702-000006000000}">
          <x14:formula1>
            <xm:f>Enumerations!$A$1712:$B$1712</xm:f>
          </x14:formula1>
          <xm:sqref>C13</xm:sqref>
        </x14:dataValidation>
        <x14:dataValidation type="list" allowBlank="1" showErrorMessage="1" errorTitle="Error" error="Data is of incorrect type!" xr:uid="{00000000-0002-0000-0702-000007000000}">
          <x14:formula1>
            <xm:f>Enumerations!$A$1713:$B$1713</xm:f>
          </x14:formula1>
          <xm:sqref>C15</xm:sqref>
        </x14:dataValidation>
        <x14:dataValidation type="list" allowBlank="1" showErrorMessage="1" errorTitle="Error" error="Data is of incorrect type!" xr:uid="{00000000-0002-0000-0702-000008000000}">
          <x14:formula1>
            <xm:f>Enumerations!$A$1714:$B$1714</xm:f>
          </x14:formula1>
          <xm:sqref>C16</xm:sqref>
        </x14:dataValidation>
        <x14:dataValidation type="list" allowBlank="1" showErrorMessage="1" errorTitle="Error" error="Data is of incorrect type!" xr:uid="{00000000-0002-0000-0702-000009000000}">
          <x14:formula1>
            <xm:f>Enumerations!$A$1715:$B$1715</xm:f>
          </x14:formula1>
          <xm:sqref>C17</xm:sqref>
        </x14:dataValidation>
        <x14:dataValidation type="list" allowBlank="1" showErrorMessage="1" errorTitle="Error" error="Data is of incorrect type!" xr:uid="{00000000-0002-0000-0702-00000A000000}">
          <x14:formula1>
            <xm:f>Enumerations!$A$1716:$B$1716</xm:f>
          </x14:formula1>
          <xm:sqref>C18</xm:sqref>
        </x14:dataValidation>
        <x14:dataValidation type="list" allowBlank="1" showErrorMessage="1" errorTitle="Error" error="Data is of incorrect type!" xr:uid="{00000000-0002-0000-0702-00000B000000}">
          <x14:formula1>
            <xm:f>Enumerations!$A$1717:$B$1717</xm:f>
          </x14:formula1>
          <xm:sqref>C19</xm:sqref>
        </x14:dataValidation>
        <x14:dataValidation type="list" allowBlank="1" showErrorMessage="1" errorTitle="Error" error="Data is of incorrect type!" xr:uid="{00000000-0002-0000-0702-00000C000000}">
          <x14:formula1>
            <xm:f>Enumerations!$A$1718:$B$1718</xm:f>
          </x14:formula1>
          <xm:sqref>C20</xm:sqref>
        </x14:dataValidation>
        <x14:dataValidation type="list" allowBlank="1" showErrorMessage="1" errorTitle="Error" error="Data is of incorrect type!" xr:uid="{00000000-0002-0000-0702-00000D000000}">
          <x14:formula1>
            <xm:f>Enumerations!$A$1719:$B$1719</xm:f>
          </x14:formula1>
          <xm:sqref>C21</xm:sqref>
        </x14:dataValidation>
        <x14:dataValidation type="list" allowBlank="1" showErrorMessage="1" errorTitle="Error" error="Data is of incorrect type!" xr:uid="{00000000-0002-0000-0702-00000E000000}">
          <x14:formula1>
            <xm:f>Enumerations!$A$1720:$B$1720</xm:f>
          </x14:formula1>
          <xm:sqref>C22</xm:sqref>
        </x14:dataValidation>
        <x14:dataValidation type="list" allowBlank="1" showErrorMessage="1" errorTitle="Error" error="Data is of incorrect type!" xr:uid="{00000000-0002-0000-0702-00000F000000}">
          <x14:formula1>
            <xm:f>Enumerations!$A$1721:$B$1721</xm:f>
          </x14:formula1>
          <xm:sqref>C23</xm:sqref>
        </x14:dataValidation>
        <x14:dataValidation type="list" allowBlank="1" showErrorMessage="1" errorTitle="Error" error="Data is of incorrect type!" xr:uid="{00000000-0002-0000-0702-000010000000}">
          <x14:formula1>
            <xm:f>Enumerations!$A$1722:$B$1722</xm:f>
          </x14:formula1>
          <xm:sqref>C24</xm:sqref>
        </x14:dataValidation>
        <x14:dataValidation type="list" allowBlank="1" showErrorMessage="1" errorTitle="Error" error="Data is of incorrect type!" xr:uid="{00000000-0002-0000-0702-000011000000}">
          <x14:formula1>
            <xm:f>Enumerations!$A$1723:$B$1723</xm:f>
          </x14:formula1>
          <xm:sqref>C25</xm:sqref>
        </x14:dataValidation>
        <x14:dataValidation type="list" allowBlank="1" showErrorMessage="1" errorTitle="Error" error="Data is of incorrect type!" xr:uid="{00000000-0002-0000-0702-000012000000}">
          <x14:formula1>
            <xm:f>Enumerations!$A$1724:$B$1724</xm:f>
          </x14:formula1>
          <xm:sqref>C26</xm:sqref>
        </x14:dataValidation>
        <x14:dataValidation type="list" allowBlank="1" showErrorMessage="1" errorTitle="Error" error="Data is of incorrect type!" xr:uid="{00000000-0002-0000-0702-000013000000}">
          <x14:formula1>
            <xm:f>Enumerations!$A$1725:$B$1725</xm:f>
          </x14:formula1>
          <xm:sqref>C27</xm:sqref>
        </x14:dataValidation>
        <x14:dataValidation type="list" allowBlank="1" showErrorMessage="1" errorTitle="Error" error="Data is of incorrect type!" xr:uid="{00000000-0002-0000-0702-000014000000}">
          <x14:formula1>
            <xm:f>Enumerations!$A$1726:$B$1726</xm:f>
          </x14:formula1>
          <xm:sqref>C28</xm:sqref>
        </x14:dataValidation>
      </x14:dataValidations>
    </ext>
  </extLst>
</worksheet>
</file>

<file path=xl/worksheets/sheet5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2-000000000000}">
  <sheetPr codeName="Sheet521">
    <pageSetUpPr autoPageBreaks="0"/>
  </sheetPr>
  <dimension ref="A1:K28"/>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1" width="15" customWidth="1"/>
  </cols>
  <sheetData>
    <row r="1" spans="1:11" ht="11" customHeight="1" x14ac:dyDescent="0.35">
      <c r="A1" s="1" t="s">
        <v>9643</v>
      </c>
      <c r="C1" s="33" t="s">
        <v>20</v>
      </c>
      <c r="D1" s="33" t="s">
        <v>4958</v>
      </c>
      <c r="E1" s="33" t="s">
        <v>9503</v>
      </c>
      <c r="F1" s="33" t="s">
        <v>4984</v>
      </c>
    </row>
    <row r="2" spans="1:11" x14ac:dyDescent="0.35">
      <c r="C2" s="34"/>
      <c r="D2" s="34"/>
      <c r="E2" s="34"/>
      <c r="F2" s="34"/>
    </row>
    <row r="3" spans="1:11" ht="10" customHeight="1" x14ac:dyDescent="0.35">
      <c r="A3" s="3" t="s">
        <v>2</v>
      </c>
      <c r="B3" s="2"/>
      <c r="C3" s="8"/>
      <c r="D3" s="8"/>
      <c r="E3" s="8"/>
      <c r="F3" s="8"/>
    </row>
    <row r="4" spans="1:11" ht="11" customHeight="1" x14ac:dyDescent="0.35">
      <c r="A4" s="3" t="s">
        <v>4929</v>
      </c>
      <c r="B4" s="2"/>
      <c r="C4" s="8"/>
      <c r="D4" s="5" t="s">
        <v>4959</v>
      </c>
      <c r="E4" s="8"/>
      <c r="F4" s="8"/>
    </row>
    <row r="5" spans="1:11" ht="11" customHeight="1" x14ac:dyDescent="0.35">
      <c r="A5" s="3" t="s">
        <v>9506</v>
      </c>
      <c r="B5" s="2"/>
      <c r="C5" s="8"/>
      <c r="D5" s="8"/>
      <c r="E5" s="8"/>
      <c r="F5" s="5" t="s">
        <v>9504</v>
      </c>
    </row>
    <row r="6" spans="1:11" ht="11" customHeight="1" x14ac:dyDescent="0.35">
      <c r="A6" s="3" t="s">
        <v>9593</v>
      </c>
      <c r="B6" s="2"/>
      <c r="C6" s="8"/>
      <c r="D6" s="8"/>
      <c r="E6" s="5" t="s">
        <v>9503</v>
      </c>
      <c r="F6" s="8"/>
    </row>
    <row r="8" spans="1:11" ht="11" customHeight="1" x14ac:dyDescent="0.35">
      <c r="C8" s="35" t="s">
        <v>5478</v>
      </c>
      <c r="D8" s="36"/>
      <c r="E8" s="36"/>
      <c r="F8" s="3" t="s">
        <v>5482</v>
      </c>
      <c r="G8" s="35" t="s">
        <v>5483</v>
      </c>
      <c r="H8" s="36"/>
      <c r="I8" s="36"/>
      <c r="J8" s="36"/>
    </row>
    <row r="9" spans="1:11" ht="11" customHeight="1" x14ac:dyDescent="0.35">
      <c r="C9" s="3" t="s">
        <v>5479</v>
      </c>
      <c r="D9" s="3" t="s">
        <v>5480</v>
      </c>
      <c r="E9" s="3" t="s">
        <v>5481</v>
      </c>
      <c r="F9" s="3" t="s">
        <v>5067</v>
      </c>
      <c r="G9" s="3" t="s">
        <v>5484</v>
      </c>
      <c r="H9" s="3" t="s">
        <v>5485</v>
      </c>
      <c r="I9" s="3" t="s">
        <v>5486</v>
      </c>
      <c r="J9" s="3" t="s">
        <v>5487</v>
      </c>
      <c r="K9" s="33" t="s">
        <v>492</v>
      </c>
    </row>
    <row r="10" spans="1:11" ht="11" customHeight="1" x14ac:dyDescent="0.35">
      <c r="C10" s="4" t="s">
        <v>1332</v>
      </c>
      <c r="D10" s="4" t="s">
        <v>1339</v>
      </c>
      <c r="E10" s="4" t="s">
        <v>1554</v>
      </c>
      <c r="F10" s="4" t="s">
        <v>1348</v>
      </c>
      <c r="G10" s="4" t="s">
        <v>1276</v>
      </c>
      <c r="H10" s="4" t="s">
        <v>1278</v>
      </c>
      <c r="I10" s="4" t="s">
        <v>1280</v>
      </c>
      <c r="J10" s="4" t="s">
        <v>1353</v>
      </c>
      <c r="K10" s="34"/>
    </row>
    <row r="11" spans="1:11" ht="11" customHeight="1" x14ac:dyDescent="0.35">
      <c r="A11" s="7" t="s">
        <v>5583</v>
      </c>
      <c r="B11" s="4" t="s">
        <v>528</v>
      </c>
      <c r="C11" s="6"/>
      <c r="D11" s="6"/>
      <c r="E11" s="6"/>
      <c r="F11" s="6"/>
      <c r="G11" s="6"/>
      <c r="H11" s="6"/>
      <c r="I11" s="6"/>
      <c r="J11" s="6"/>
      <c r="K11" s="5" t="s">
        <v>1877</v>
      </c>
    </row>
    <row r="12" spans="1:11" ht="11" customHeight="1" x14ac:dyDescent="0.35">
      <c r="A12" s="7" t="s">
        <v>5584</v>
      </c>
      <c r="B12" s="4" t="s">
        <v>536</v>
      </c>
      <c r="C12" s="6"/>
      <c r="D12" s="6"/>
      <c r="E12" s="6"/>
      <c r="F12" s="6"/>
      <c r="G12" s="6"/>
      <c r="H12" s="6"/>
      <c r="I12" s="6"/>
      <c r="J12" s="6"/>
      <c r="K12" s="5" t="s">
        <v>1878</v>
      </c>
    </row>
    <row r="13" spans="1:11" ht="11" customHeight="1" x14ac:dyDescent="0.35">
      <c r="A13" s="7" t="s">
        <v>5585</v>
      </c>
      <c r="B13" s="4" t="s">
        <v>794</v>
      </c>
      <c r="C13" s="6"/>
      <c r="D13" s="6"/>
      <c r="E13" s="6"/>
      <c r="F13" s="6"/>
      <c r="G13" s="6"/>
      <c r="H13" s="6"/>
      <c r="I13" s="6"/>
      <c r="J13" s="6"/>
      <c r="K13" s="5" t="s">
        <v>1879</v>
      </c>
    </row>
    <row r="14" spans="1:11" ht="11" customHeight="1" x14ac:dyDescent="0.35">
      <c r="A14" s="7" t="s">
        <v>5586</v>
      </c>
      <c r="B14" s="4" t="s">
        <v>965</v>
      </c>
      <c r="C14" s="6"/>
      <c r="D14" s="6"/>
      <c r="E14" s="6"/>
      <c r="F14" s="6"/>
      <c r="G14" s="6"/>
      <c r="H14" s="6"/>
      <c r="I14" s="6"/>
      <c r="J14" s="6"/>
      <c r="K14" s="5" t="s">
        <v>1880</v>
      </c>
    </row>
    <row r="15" spans="1:11" ht="11" customHeight="1" x14ac:dyDescent="0.35">
      <c r="A15" s="7" t="s">
        <v>5587</v>
      </c>
      <c r="B15" s="4" t="s">
        <v>538</v>
      </c>
      <c r="C15" s="6"/>
      <c r="D15" s="6"/>
      <c r="E15" s="6"/>
      <c r="F15" s="6"/>
      <c r="G15" s="6"/>
      <c r="H15" s="6"/>
      <c r="I15" s="6"/>
      <c r="J15" s="6"/>
      <c r="K15" s="5" t="s">
        <v>1881</v>
      </c>
    </row>
    <row r="16" spans="1:11" ht="11" customHeight="1" x14ac:dyDescent="0.35">
      <c r="A16" s="7" t="s">
        <v>5588</v>
      </c>
      <c r="B16" s="4" t="s">
        <v>540</v>
      </c>
      <c r="C16" s="6"/>
      <c r="D16" s="6"/>
      <c r="E16" s="6"/>
      <c r="F16" s="6"/>
      <c r="G16" s="6"/>
      <c r="H16" s="6"/>
      <c r="I16" s="6"/>
      <c r="J16" s="6"/>
      <c r="K16" s="5" t="s">
        <v>1882</v>
      </c>
    </row>
    <row r="17" spans="1:11" ht="11" customHeight="1" x14ac:dyDescent="0.35">
      <c r="A17" s="7" t="s">
        <v>5589</v>
      </c>
      <c r="B17" s="4" t="s">
        <v>544</v>
      </c>
      <c r="C17" s="6"/>
      <c r="D17" s="6"/>
      <c r="E17" s="6"/>
      <c r="F17" s="6"/>
      <c r="G17" s="6"/>
      <c r="H17" s="6"/>
      <c r="I17" s="6"/>
      <c r="J17" s="6"/>
      <c r="K17" s="5" t="s">
        <v>1883</v>
      </c>
    </row>
    <row r="18" spans="1:11" ht="11" customHeight="1" x14ac:dyDescent="0.35">
      <c r="A18" s="7" t="s">
        <v>1814</v>
      </c>
      <c r="B18" s="4" t="s">
        <v>546</v>
      </c>
      <c r="C18" s="6"/>
      <c r="D18" s="6"/>
      <c r="E18" s="6"/>
      <c r="F18" s="6"/>
      <c r="G18" s="6"/>
      <c r="H18" s="6"/>
      <c r="I18" s="6"/>
      <c r="J18" s="6"/>
      <c r="K18" s="5" t="s">
        <v>1884</v>
      </c>
    </row>
    <row r="19" spans="1:11" ht="11" customHeight="1" x14ac:dyDescent="0.35">
      <c r="A19" s="7" t="s">
        <v>5590</v>
      </c>
      <c r="B19" s="4" t="s">
        <v>970</v>
      </c>
      <c r="C19" s="6"/>
      <c r="D19" s="6"/>
      <c r="E19" s="6"/>
      <c r="F19" s="6"/>
      <c r="G19" s="6"/>
      <c r="H19" s="6"/>
      <c r="I19" s="6"/>
      <c r="J19" s="6"/>
      <c r="K19" s="5" t="s">
        <v>1885</v>
      </c>
    </row>
    <row r="20" spans="1:11" ht="11" customHeight="1" x14ac:dyDescent="0.35">
      <c r="A20" s="7" t="s">
        <v>5591</v>
      </c>
      <c r="B20" s="4" t="s">
        <v>548</v>
      </c>
      <c r="C20" s="6"/>
      <c r="D20" s="6"/>
      <c r="E20" s="6"/>
      <c r="F20" s="6"/>
      <c r="G20" s="6"/>
      <c r="H20" s="6"/>
      <c r="I20" s="6"/>
      <c r="J20" s="6"/>
      <c r="K20" s="5" t="s">
        <v>1735</v>
      </c>
    </row>
    <row r="21" spans="1:11" ht="11" customHeight="1" x14ac:dyDescent="0.35">
      <c r="A21" s="7" t="s">
        <v>5592</v>
      </c>
      <c r="B21" s="4" t="s">
        <v>550</v>
      </c>
      <c r="C21" s="6"/>
      <c r="D21" s="6"/>
      <c r="E21" s="6"/>
      <c r="F21" s="6"/>
      <c r="G21" s="6"/>
      <c r="H21" s="6"/>
      <c r="I21" s="6"/>
      <c r="J21" s="6"/>
      <c r="K21" s="5" t="s">
        <v>1733</v>
      </c>
    </row>
    <row r="22" spans="1:11" ht="11" customHeight="1" x14ac:dyDescent="0.35">
      <c r="A22" s="7" t="s">
        <v>5593</v>
      </c>
      <c r="B22" s="4" t="s">
        <v>552</v>
      </c>
      <c r="C22" s="6"/>
      <c r="D22" s="6"/>
      <c r="E22" s="6"/>
      <c r="F22" s="6"/>
      <c r="G22" s="6"/>
      <c r="H22" s="6"/>
      <c r="I22" s="6"/>
      <c r="J22" s="6"/>
      <c r="K22" s="5" t="s">
        <v>1734</v>
      </c>
    </row>
    <row r="23" spans="1:11" ht="11" customHeight="1" x14ac:dyDescent="0.35">
      <c r="A23" s="7" t="s">
        <v>5491</v>
      </c>
      <c r="B23" s="4" t="s">
        <v>554</v>
      </c>
      <c r="C23" s="12"/>
      <c r="D23" s="12"/>
      <c r="E23" s="12"/>
      <c r="F23" s="12"/>
      <c r="G23" s="12"/>
      <c r="H23" s="12"/>
      <c r="I23" s="12"/>
      <c r="J23" s="6"/>
      <c r="K23" s="5" t="s">
        <v>1530</v>
      </c>
    </row>
    <row r="24" spans="1:11" ht="11" customHeight="1" x14ac:dyDescent="0.35">
      <c r="A24" s="7" t="s">
        <v>5492</v>
      </c>
      <c r="B24" s="4" t="s">
        <v>556</v>
      </c>
      <c r="C24" s="6"/>
      <c r="D24" s="12"/>
      <c r="E24" s="12"/>
      <c r="F24" s="12"/>
      <c r="G24" s="12"/>
      <c r="H24" s="12"/>
      <c r="I24" s="12"/>
      <c r="J24" s="12"/>
      <c r="K24" s="8"/>
    </row>
    <row r="25" spans="1:11" ht="11" customHeight="1" x14ac:dyDescent="0.35">
      <c r="B25" s="5" t="s">
        <v>14</v>
      </c>
      <c r="C25" s="5" t="s">
        <v>5496</v>
      </c>
      <c r="D25" s="5" t="s">
        <v>5494</v>
      </c>
      <c r="E25" s="5" t="s">
        <v>5497</v>
      </c>
      <c r="F25" s="5" t="s">
        <v>5496</v>
      </c>
      <c r="G25" s="5" t="s">
        <v>5232</v>
      </c>
      <c r="H25" s="5" t="s">
        <v>5232</v>
      </c>
      <c r="I25" s="5" t="s">
        <v>5500</v>
      </c>
      <c r="J25" s="5" t="s">
        <v>5232</v>
      </c>
    </row>
    <row r="26" spans="1:11" ht="11" customHeight="1" x14ac:dyDescent="0.35">
      <c r="B26" s="5" t="s">
        <v>4941</v>
      </c>
      <c r="C26" s="8"/>
      <c r="D26" s="8"/>
      <c r="E26" s="8"/>
      <c r="F26" s="8"/>
      <c r="G26" s="8"/>
      <c r="H26" s="8"/>
      <c r="I26" s="5" t="s">
        <v>4949</v>
      </c>
      <c r="J26" s="8"/>
    </row>
    <row r="27" spans="1:11" ht="11" customHeight="1" x14ac:dyDescent="0.35">
      <c r="B27" s="5" t="s">
        <v>4942</v>
      </c>
      <c r="C27" s="5" t="s">
        <v>5594</v>
      </c>
      <c r="D27" s="5" t="s">
        <v>5594</v>
      </c>
      <c r="E27" s="5" t="s">
        <v>5594</v>
      </c>
      <c r="F27" s="5" t="s">
        <v>5595</v>
      </c>
      <c r="G27" s="5" t="s">
        <v>5594</v>
      </c>
      <c r="H27" s="5" t="s">
        <v>5595</v>
      </c>
      <c r="I27" s="5" t="s">
        <v>5596</v>
      </c>
      <c r="J27" s="5" t="s">
        <v>5596</v>
      </c>
    </row>
    <row r="28" spans="1:11" ht="11" customHeight="1" x14ac:dyDescent="0.35">
      <c r="B28" s="5" t="s">
        <v>493</v>
      </c>
      <c r="C28" s="5" t="s">
        <v>495</v>
      </c>
      <c r="D28" s="8"/>
      <c r="E28" s="5" t="s">
        <v>495</v>
      </c>
      <c r="F28" s="5" t="s">
        <v>495</v>
      </c>
      <c r="G28" s="5" t="s">
        <v>495</v>
      </c>
      <c r="H28" s="5" t="s">
        <v>495</v>
      </c>
      <c r="I28" s="5" t="s">
        <v>495</v>
      </c>
      <c r="J28" s="5" t="s">
        <v>495</v>
      </c>
    </row>
  </sheetData>
  <mergeCells count="7">
    <mergeCell ref="K9:K10"/>
    <mergeCell ref="C8:E8"/>
    <mergeCell ref="F1:F2"/>
    <mergeCell ref="E1:E2"/>
    <mergeCell ref="G8:J8"/>
    <mergeCell ref="D1:D2"/>
    <mergeCell ref="C1:C2"/>
  </mergeCells>
  <dataValidations count="1">
    <dataValidation type="custom" allowBlank="1" showErrorMessage="1" errorTitle="Error" error="Data is of incorrect type!" sqref="C11:C24 E11:J24" xr:uid="{00000000-0002-0000-0802-000003000000}">
      <formula1>ISNUMBER(C11)</formula1>
    </dataValidation>
  </dataValidations>
  <hyperlinks>
    <hyperlink ref="A1" location="'Table of Contents'!A1" display="SR.26.05.01.01 - Non-life premium and reserve risk" xr:uid="{00000000-0004-0000-08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0802-000000000000}">
          <x14:formula1>
            <xm:f>Enumerations!$A$1727:$A$1727</xm:f>
          </x14:formula1>
          <xm:sqref>B3</xm:sqref>
        </x14:dataValidation>
        <x14:dataValidation type="list" allowBlank="1" showErrorMessage="1" errorTitle="Error" error="Data is of incorrect type!" xr:uid="{00000000-0002-0000-0802-000001000000}">
          <x14:formula1>
            <xm:f>Enumerations!$A$1728:$C$1728</xm:f>
          </x14:formula1>
          <xm:sqref>B4</xm:sqref>
        </x14:dataValidation>
        <x14:dataValidation type="list" allowBlank="1" showErrorMessage="1" errorTitle="Error" error="Data is of incorrect type!" xr:uid="{00000000-0002-0000-0802-000002000000}">
          <x14:formula1>
            <xm:f>Enumerations!$A$1729:$B$1729</xm:f>
          </x14:formula1>
          <xm:sqref>B5</xm:sqref>
        </x14:dataValidation>
        <x14:dataValidation type="list" allowBlank="1" showErrorMessage="1" errorTitle="Error" error="Data is of incorrect type!" xr:uid="{00000000-0002-0000-0802-000004000000}">
          <x14:formula1>
            <xm:f>Enumerations!$A$1730:$B$1730</xm:f>
          </x14:formula1>
          <xm:sqref>D11:D24</xm:sqref>
        </x14:dataValidation>
      </x14:dataValidations>
    </ext>
  </extLst>
</worksheet>
</file>

<file path=xl/worksheets/sheet5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2-000000000000}">
  <sheetPr codeName="Sheet522">
    <pageSetUpPr autoPageBreaks="0"/>
  </sheetPr>
  <dimension ref="A1:F11"/>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9644</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4976</v>
      </c>
      <c r="D8" s="33" t="s">
        <v>14</v>
      </c>
      <c r="E8" s="33" t="s">
        <v>4953</v>
      </c>
      <c r="F8" s="33" t="s">
        <v>4942</v>
      </c>
    </row>
    <row r="9" spans="1:6" ht="11" customHeight="1" x14ac:dyDescent="0.35">
      <c r="C9" s="4" t="s">
        <v>1588</v>
      </c>
      <c r="D9" s="34"/>
      <c r="E9" s="34"/>
      <c r="F9" s="34"/>
    </row>
    <row r="10" spans="1:6" ht="11" customHeight="1" x14ac:dyDescent="0.35">
      <c r="A10" s="7" t="s">
        <v>5598</v>
      </c>
      <c r="B10" s="4" t="s">
        <v>570</v>
      </c>
      <c r="C10" s="6"/>
      <c r="D10" s="5" t="s">
        <v>4955</v>
      </c>
      <c r="E10" s="5" t="s">
        <v>4956</v>
      </c>
      <c r="F10" s="5" t="s">
        <v>5596</v>
      </c>
    </row>
    <row r="11" spans="1:6" ht="11" customHeight="1" x14ac:dyDescent="0.35">
      <c r="B11" s="5" t="s">
        <v>493</v>
      </c>
      <c r="C11" s="5" t="s">
        <v>495</v>
      </c>
    </row>
  </sheetData>
  <mergeCells count="7">
    <mergeCell ref="D8:D9"/>
    <mergeCell ref="C1:C2"/>
    <mergeCell ref="E1:E2"/>
    <mergeCell ref="D1:D2"/>
    <mergeCell ref="F1:F2"/>
    <mergeCell ref="F8:F9"/>
    <mergeCell ref="E8:E9"/>
  </mergeCells>
  <dataValidations count="1">
    <dataValidation type="custom" allowBlank="1" showErrorMessage="1" errorTitle="Error" error="Data is of incorrect type!" sqref="C10" xr:uid="{00000000-0002-0000-0902-000003000000}">
      <formula1>ISNUMBER(C10)</formula1>
    </dataValidation>
  </dataValidations>
  <hyperlinks>
    <hyperlink ref="A1" location="'Table of Contents'!A1" display="SR.26.05.01.02 - Non-life premium and reserve risk (Solvency capital requirement)" xr:uid="{00000000-0004-0000-09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902-000000000000}">
          <x14:formula1>
            <xm:f>Enumerations!$A$1731:$A$1731</xm:f>
          </x14:formula1>
          <xm:sqref>B3</xm:sqref>
        </x14:dataValidation>
        <x14:dataValidation type="list" allowBlank="1" showErrorMessage="1" errorTitle="Error" error="Data is of incorrect type!" xr:uid="{00000000-0002-0000-0902-000001000000}">
          <x14:formula1>
            <xm:f>Enumerations!$A$1732:$C$1732</xm:f>
          </x14:formula1>
          <xm:sqref>B4</xm:sqref>
        </x14:dataValidation>
        <x14:dataValidation type="list" allowBlank="1" showErrorMessage="1" errorTitle="Error" error="Data is of incorrect type!" xr:uid="{00000000-0002-0000-0902-000002000000}">
          <x14:formula1>
            <xm:f>Enumerations!$A$1733:$B$1733</xm:f>
          </x14:formula1>
          <xm:sqref>B5</xm:sqref>
        </x14:dataValidation>
      </x14:dataValidations>
    </ext>
  </extLst>
</worksheet>
</file>

<file path=xl/worksheets/sheet5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2-000000000000}">
  <sheetPr codeName="Sheet523">
    <pageSetUpPr autoPageBreaks="0"/>
  </sheetPr>
  <dimension ref="A1:H15"/>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8" width="15" customWidth="1"/>
  </cols>
  <sheetData>
    <row r="1" spans="1:8" ht="11" customHeight="1" x14ac:dyDescent="0.35">
      <c r="A1" s="1" t="s">
        <v>9645</v>
      </c>
      <c r="C1" s="33" t="s">
        <v>20</v>
      </c>
      <c r="D1" s="33" t="s">
        <v>4958</v>
      </c>
      <c r="E1" s="33" t="s">
        <v>9503</v>
      </c>
      <c r="F1" s="33" t="s">
        <v>4984</v>
      </c>
    </row>
    <row r="2" spans="1:8" x14ac:dyDescent="0.35">
      <c r="C2" s="34"/>
      <c r="D2" s="34"/>
      <c r="E2" s="34"/>
      <c r="F2" s="34"/>
    </row>
    <row r="3" spans="1:8" ht="10" customHeight="1" x14ac:dyDescent="0.35">
      <c r="A3" s="3" t="s">
        <v>2</v>
      </c>
      <c r="B3" s="2"/>
      <c r="C3" s="8"/>
      <c r="D3" s="8"/>
      <c r="E3" s="8"/>
      <c r="F3" s="8"/>
    </row>
    <row r="4" spans="1:8" ht="11" customHeight="1" x14ac:dyDescent="0.35">
      <c r="A4" s="3" t="s">
        <v>4929</v>
      </c>
      <c r="B4" s="2"/>
      <c r="C4" s="8"/>
      <c r="D4" s="5" t="s">
        <v>4959</v>
      </c>
      <c r="E4" s="8"/>
      <c r="F4" s="8"/>
    </row>
    <row r="5" spans="1:8" ht="11" customHeight="1" x14ac:dyDescent="0.35">
      <c r="A5" s="3" t="s">
        <v>9506</v>
      </c>
      <c r="B5" s="2"/>
      <c r="C5" s="8"/>
      <c r="D5" s="8"/>
      <c r="E5" s="8"/>
      <c r="F5" s="5" t="s">
        <v>9504</v>
      </c>
    </row>
    <row r="6" spans="1:8" ht="11" customHeight="1" x14ac:dyDescent="0.35">
      <c r="A6" s="3" t="s">
        <v>9593</v>
      </c>
      <c r="B6" s="2"/>
      <c r="C6" s="8"/>
      <c r="D6" s="8"/>
      <c r="E6" s="5" t="s">
        <v>9503</v>
      </c>
      <c r="F6" s="8"/>
    </row>
    <row r="8" spans="1:8" ht="11" customHeight="1" x14ac:dyDescent="0.35">
      <c r="C8" s="35" t="s">
        <v>5161</v>
      </c>
      <c r="D8" s="36"/>
      <c r="E8" s="35" t="s">
        <v>5162</v>
      </c>
      <c r="F8" s="36"/>
      <c r="G8" s="36"/>
    </row>
    <row r="9" spans="1:8" ht="11" customHeight="1" x14ac:dyDescent="0.35">
      <c r="C9" s="3" t="s">
        <v>1382</v>
      </c>
      <c r="D9" s="3" t="s">
        <v>1429</v>
      </c>
      <c r="E9" s="3" t="s">
        <v>1382</v>
      </c>
      <c r="F9" s="3" t="s">
        <v>1429</v>
      </c>
      <c r="G9" s="3" t="s">
        <v>4976</v>
      </c>
      <c r="H9" s="33" t="s">
        <v>4942</v>
      </c>
    </row>
    <row r="10" spans="1:8" ht="11" customHeight="1" x14ac:dyDescent="0.35">
      <c r="C10" s="4" t="s">
        <v>1590</v>
      </c>
      <c r="D10" s="4" t="s">
        <v>1370</v>
      </c>
      <c r="E10" s="4" t="s">
        <v>1818</v>
      </c>
      <c r="F10" s="4" t="s">
        <v>1820</v>
      </c>
      <c r="G10" s="4" t="s">
        <v>1822</v>
      </c>
      <c r="H10" s="34"/>
    </row>
    <row r="11" spans="1:8" ht="11" customHeight="1" x14ac:dyDescent="0.35">
      <c r="A11" s="7" t="s">
        <v>5600</v>
      </c>
      <c r="B11" s="4" t="s">
        <v>584</v>
      </c>
      <c r="C11" s="6"/>
      <c r="D11" s="6"/>
      <c r="E11" s="6"/>
      <c r="F11" s="6"/>
      <c r="G11" s="6"/>
      <c r="H11" s="5" t="s">
        <v>5601</v>
      </c>
    </row>
    <row r="12" spans="1:8" ht="11" customHeight="1" x14ac:dyDescent="0.35">
      <c r="B12" s="5" t="s">
        <v>14</v>
      </c>
      <c r="C12" s="5" t="s">
        <v>5232</v>
      </c>
      <c r="D12" s="5" t="s">
        <v>5602</v>
      </c>
      <c r="E12" s="5" t="s">
        <v>5232</v>
      </c>
      <c r="F12" s="5" t="s">
        <v>5232</v>
      </c>
      <c r="G12" s="5" t="s">
        <v>4955</v>
      </c>
    </row>
    <row r="13" spans="1:8" ht="11" customHeight="1" x14ac:dyDescent="0.35">
      <c r="B13" s="5" t="s">
        <v>4953</v>
      </c>
      <c r="C13" s="8"/>
      <c r="D13" s="8"/>
      <c r="E13" s="8"/>
      <c r="F13" s="8"/>
      <c r="G13" s="5" t="s">
        <v>4957</v>
      </c>
    </row>
    <row r="14" spans="1:8" ht="11" customHeight="1" x14ac:dyDescent="0.35">
      <c r="B14" s="5" t="s">
        <v>5265</v>
      </c>
      <c r="C14" s="5" t="s">
        <v>5266</v>
      </c>
      <c r="D14" s="5" t="s">
        <v>5267</v>
      </c>
      <c r="E14" s="5" t="s">
        <v>5266</v>
      </c>
      <c r="F14" s="5" t="s">
        <v>5267</v>
      </c>
      <c r="G14" s="8"/>
    </row>
    <row r="15" spans="1:8" ht="11" customHeight="1" x14ac:dyDescent="0.35">
      <c r="B15" s="5" t="s">
        <v>1572</v>
      </c>
      <c r="C15" s="5" t="s">
        <v>5026</v>
      </c>
      <c r="D15" s="5" t="s">
        <v>5026</v>
      </c>
      <c r="E15" s="5" t="s">
        <v>5027</v>
      </c>
      <c r="F15" s="5" t="s">
        <v>5027</v>
      </c>
      <c r="G15" s="8"/>
    </row>
  </sheetData>
  <mergeCells count="7">
    <mergeCell ref="C1:C2"/>
    <mergeCell ref="E8:G8"/>
    <mergeCell ref="H9:H10"/>
    <mergeCell ref="F1:F2"/>
    <mergeCell ref="C8:D8"/>
    <mergeCell ref="D1:D2"/>
    <mergeCell ref="E1:E2"/>
  </mergeCells>
  <dataValidations count="1">
    <dataValidation type="custom" allowBlank="1" showErrorMessage="1" errorTitle="Error" error="Data is of incorrect type!" sqref="C11:G11" xr:uid="{00000000-0002-0000-0A02-000003000000}">
      <formula1>ISNUMBER(C11)</formula1>
    </dataValidation>
  </dataValidations>
  <hyperlinks>
    <hyperlink ref="A1" location="'Table of Contents'!A1" display="SR.26.05.01.03 - Non-Life lapse risk" xr:uid="{00000000-0004-0000-0A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A02-000000000000}">
          <x14:formula1>
            <xm:f>Enumerations!$A$1734:$A$1734</xm:f>
          </x14:formula1>
          <xm:sqref>B3</xm:sqref>
        </x14:dataValidation>
        <x14:dataValidation type="list" allowBlank="1" showErrorMessage="1" errorTitle="Error" error="Data is of incorrect type!" xr:uid="{00000000-0002-0000-0A02-000001000000}">
          <x14:formula1>
            <xm:f>Enumerations!$A$1735:$C$1735</xm:f>
          </x14:formula1>
          <xm:sqref>B4</xm:sqref>
        </x14:dataValidation>
        <x14:dataValidation type="list" allowBlank="1" showErrorMessage="1" errorTitle="Error" error="Data is of incorrect type!" xr:uid="{00000000-0002-0000-0A02-000002000000}">
          <x14:formula1>
            <xm:f>Enumerations!$A$1736:$B$1736</xm:f>
          </x14:formula1>
          <xm:sqref>B5</xm:sqref>
        </x14:dataValidation>
      </x14:dataValidations>
    </ext>
  </extLst>
</worksheet>
</file>

<file path=xl/worksheets/sheet5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2-000000000000}">
  <sheetPr codeName="Sheet524">
    <pageSetUpPr autoPageBreaks="0"/>
  </sheetPr>
  <dimension ref="A1:G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7" width="15" customWidth="1"/>
  </cols>
  <sheetData>
    <row r="1" spans="1:7" ht="11" customHeight="1" x14ac:dyDescent="0.35">
      <c r="A1" s="1" t="s">
        <v>9646</v>
      </c>
      <c r="C1" s="33" t="s">
        <v>20</v>
      </c>
      <c r="D1" s="33" t="s">
        <v>4958</v>
      </c>
      <c r="E1" s="33" t="s">
        <v>9503</v>
      </c>
      <c r="F1" s="33" t="s">
        <v>4984</v>
      </c>
    </row>
    <row r="2" spans="1:7" x14ac:dyDescent="0.35">
      <c r="C2" s="34"/>
      <c r="D2" s="34"/>
      <c r="E2" s="34"/>
      <c r="F2" s="34"/>
    </row>
    <row r="3" spans="1:7" ht="10" customHeight="1" x14ac:dyDescent="0.35">
      <c r="A3" s="3" t="s">
        <v>2</v>
      </c>
      <c r="B3" s="2"/>
      <c r="C3" s="8"/>
      <c r="D3" s="8"/>
      <c r="E3" s="8"/>
      <c r="F3" s="8"/>
    </row>
    <row r="4" spans="1:7" ht="11" customHeight="1" x14ac:dyDescent="0.35">
      <c r="A4" s="3" t="s">
        <v>4929</v>
      </c>
      <c r="B4" s="2"/>
      <c r="C4" s="8"/>
      <c r="D4" s="5" t="s">
        <v>4959</v>
      </c>
      <c r="E4" s="8"/>
      <c r="F4" s="8"/>
    </row>
    <row r="5" spans="1:7" ht="11" customHeight="1" x14ac:dyDescent="0.35">
      <c r="A5" s="3" t="s">
        <v>9506</v>
      </c>
      <c r="B5" s="2"/>
      <c r="C5" s="8"/>
      <c r="D5" s="8"/>
      <c r="E5" s="8"/>
      <c r="F5" s="5" t="s">
        <v>9504</v>
      </c>
    </row>
    <row r="6" spans="1:7" ht="11" customHeight="1" x14ac:dyDescent="0.35">
      <c r="A6" s="3" t="s">
        <v>9593</v>
      </c>
      <c r="B6" s="2"/>
      <c r="C6" s="8"/>
      <c r="D6" s="8"/>
      <c r="E6" s="5" t="s">
        <v>9503</v>
      </c>
      <c r="F6" s="8"/>
    </row>
    <row r="8" spans="1:7" ht="11" customHeight="1" x14ac:dyDescent="0.35">
      <c r="C8" s="3" t="s">
        <v>4976</v>
      </c>
      <c r="D8" s="33" t="s">
        <v>14</v>
      </c>
      <c r="E8" s="33" t="s">
        <v>4941</v>
      </c>
      <c r="F8" s="33" t="s">
        <v>4953</v>
      </c>
      <c r="G8" s="33" t="s">
        <v>4942</v>
      </c>
    </row>
    <row r="9" spans="1:7" ht="11" customHeight="1" x14ac:dyDescent="0.35">
      <c r="C9" s="4" t="s">
        <v>1824</v>
      </c>
      <c r="D9" s="34"/>
      <c r="E9" s="34"/>
      <c r="F9" s="34"/>
      <c r="G9" s="34"/>
    </row>
    <row r="10" spans="1:7" ht="11" customHeight="1" x14ac:dyDescent="0.35">
      <c r="A10" s="7" t="s">
        <v>5604</v>
      </c>
      <c r="B10" s="4" t="s">
        <v>596</v>
      </c>
      <c r="C10" s="6"/>
      <c r="D10" s="5" t="s">
        <v>5443</v>
      </c>
      <c r="E10" s="8"/>
      <c r="F10" s="5" t="s">
        <v>4957</v>
      </c>
      <c r="G10" s="5" t="s">
        <v>5607</v>
      </c>
    </row>
    <row r="11" spans="1:7" ht="11" customHeight="1" x14ac:dyDescent="0.35">
      <c r="A11" s="7" t="s">
        <v>5605</v>
      </c>
      <c r="B11" s="4" t="s">
        <v>1437</v>
      </c>
      <c r="C11" s="6"/>
      <c r="D11" s="5" t="s">
        <v>4955</v>
      </c>
      <c r="E11" s="5" t="s">
        <v>4949</v>
      </c>
      <c r="F11" s="5" t="s">
        <v>4957</v>
      </c>
      <c r="G11" s="5" t="s">
        <v>4947</v>
      </c>
    </row>
    <row r="12" spans="1:7" ht="11" customHeight="1" x14ac:dyDescent="0.35">
      <c r="A12" s="7" t="s">
        <v>5606</v>
      </c>
      <c r="B12" s="4" t="s">
        <v>823</v>
      </c>
      <c r="C12" s="6"/>
      <c r="D12" s="5" t="s">
        <v>4955</v>
      </c>
      <c r="E12" s="8"/>
      <c r="F12" s="5" t="s">
        <v>4956</v>
      </c>
      <c r="G12" s="5" t="s">
        <v>4947</v>
      </c>
    </row>
    <row r="13" spans="1:7" ht="11" customHeight="1" x14ac:dyDescent="0.35">
      <c r="B13" s="5" t="s">
        <v>493</v>
      </c>
      <c r="C13" s="5" t="s">
        <v>495</v>
      </c>
    </row>
  </sheetData>
  <mergeCells count="8">
    <mergeCell ref="G8:G9"/>
    <mergeCell ref="D8:D9"/>
    <mergeCell ref="C1:C2"/>
    <mergeCell ref="E8:E9"/>
    <mergeCell ref="D1:D2"/>
    <mergeCell ref="F1:F2"/>
    <mergeCell ref="E1:E2"/>
    <mergeCell ref="F8:F9"/>
  </mergeCells>
  <dataValidations count="1">
    <dataValidation type="custom" allowBlank="1" showErrorMessage="1" errorTitle="Error" error="Data is of incorrect type!" sqref="C10:C12" xr:uid="{00000000-0002-0000-0B02-000003000000}">
      <formula1>ISNUMBER(C10)</formula1>
    </dataValidation>
  </dataValidations>
  <hyperlinks>
    <hyperlink ref="A1" location="'Table of Contents'!A1" display="SR.26.05.01.04 - Non-life catastrophe risk and total non-life underwriting risk" xr:uid="{00000000-0004-0000-0B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B02-000000000000}">
          <x14:formula1>
            <xm:f>Enumerations!$A$1737:$A$1737</xm:f>
          </x14:formula1>
          <xm:sqref>B3</xm:sqref>
        </x14:dataValidation>
        <x14:dataValidation type="list" allowBlank="1" showErrorMessage="1" errorTitle="Error" error="Data is of incorrect type!" xr:uid="{00000000-0002-0000-0B02-000001000000}">
          <x14:formula1>
            <xm:f>Enumerations!$A$1738:$C$1738</xm:f>
          </x14:formula1>
          <xm:sqref>B4</xm:sqref>
        </x14:dataValidation>
        <x14:dataValidation type="list" allowBlank="1" showErrorMessage="1" errorTitle="Error" error="Data is of incorrect type!" xr:uid="{00000000-0002-0000-0B02-000002000000}">
          <x14:formula1>
            <xm:f>Enumerations!$A$1739:$B$1739</xm:f>
          </x14:formula1>
          <xm:sqref>B5</xm:sqref>
        </x14:dataValidation>
      </x14:dataValidations>
    </ext>
  </extLst>
</worksheet>
</file>

<file path=xl/worksheets/sheet5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2-000000000000}">
  <sheetPr codeName="Sheet525">
    <pageSetUpPr autoPageBreaks="0"/>
  </sheetPr>
  <dimension ref="A1:F15"/>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9647</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5277</v>
      </c>
      <c r="D8" s="33" t="s">
        <v>14</v>
      </c>
    </row>
    <row r="9" spans="1:6" ht="11" customHeight="1" x14ac:dyDescent="0.35">
      <c r="C9" s="4" t="s">
        <v>515</v>
      </c>
      <c r="D9" s="34"/>
    </row>
    <row r="10" spans="1:6" ht="11" customHeight="1" x14ac:dyDescent="0.35">
      <c r="A10" s="7" t="s">
        <v>5609</v>
      </c>
      <c r="B10" s="4" t="s">
        <v>518</v>
      </c>
      <c r="C10" s="6"/>
      <c r="D10" s="5" t="s">
        <v>5617</v>
      </c>
    </row>
    <row r="11" spans="1:6" ht="11" customHeight="1" x14ac:dyDescent="0.35">
      <c r="A11" s="7" t="s">
        <v>5610</v>
      </c>
      <c r="B11" s="4" t="s">
        <v>5611</v>
      </c>
      <c r="C11" s="6"/>
      <c r="D11" s="5" t="s">
        <v>5618</v>
      </c>
    </row>
    <row r="12" spans="1:6" ht="11" customHeight="1" x14ac:dyDescent="0.35">
      <c r="A12" s="7" t="s">
        <v>5612</v>
      </c>
      <c r="B12" s="4" t="s">
        <v>520</v>
      </c>
      <c r="C12" s="6"/>
      <c r="D12" s="5" t="s">
        <v>5619</v>
      </c>
    </row>
    <row r="13" spans="1:6" ht="11" customHeight="1" x14ac:dyDescent="0.35">
      <c r="A13" s="7" t="s">
        <v>5613</v>
      </c>
      <c r="B13" s="4" t="s">
        <v>1777</v>
      </c>
      <c r="C13" s="6"/>
      <c r="D13" s="5" t="s">
        <v>5620</v>
      </c>
    </row>
    <row r="14" spans="1:6" ht="11" customHeight="1" x14ac:dyDescent="0.35">
      <c r="A14" s="7" t="s">
        <v>5614</v>
      </c>
      <c r="B14" s="4" t="s">
        <v>1779</v>
      </c>
      <c r="C14" s="6"/>
      <c r="D14" s="5" t="s">
        <v>5621</v>
      </c>
    </row>
    <row r="15" spans="1:6" ht="11" customHeight="1" x14ac:dyDescent="0.35">
      <c r="A15" s="7" t="s">
        <v>5615</v>
      </c>
      <c r="B15" s="9" t="s">
        <v>5616</v>
      </c>
      <c r="C15" s="6"/>
      <c r="D15" s="5" t="s">
        <v>5622</v>
      </c>
    </row>
  </sheetData>
  <mergeCells count="5">
    <mergeCell ref="C1:C2"/>
    <mergeCell ref="E1:E2"/>
    <mergeCell ref="D1:D2"/>
    <mergeCell ref="D8:D9"/>
    <mergeCell ref="F1:F2"/>
  </mergeCells>
  <hyperlinks>
    <hyperlink ref="A1" location="'Table of Contents'!A1" display="SR.26.05.01.05 - Simplifications used" xr:uid="{00000000-0004-0000-0C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9">
        <x14:dataValidation type="list" allowBlank="1" showErrorMessage="1" errorTitle="Error" error="Data is of incorrect type!" xr:uid="{00000000-0002-0000-0C02-000000000000}">
          <x14:formula1>
            <xm:f>Enumerations!$A$1740:$A$1740</xm:f>
          </x14:formula1>
          <xm:sqref>B3</xm:sqref>
        </x14:dataValidation>
        <x14:dataValidation type="list" allowBlank="1" showErrorMessage="1" errorTitle="Error" error="Data is of incorrect type!" xr:uid="{00000000-0002-0000-0C02-000001000000}">
          <x14:formula1>
            <xm:f>Enumerations!$A$1741:$C$1741</xm:f>
          </x14:formula1>
          <xm:sqref>B4</xm:sqref>
        </x14:dataValidation>
        <x14:dataValidation type="list" allowBlank="1" showErrorMessage="1" errorTitle="Error" error="Data is of incorrect type!" xr:uid="{00000000-0002-0000-0C02-000002000000}">
          <x14:formula1>
            <xm:f>Enumerations!$A$1742:$B$1742</xm:f>
          </x14:formula1>
          <xm:sqref>B5</xm:sqref>
        </x14:dataValidation>
        <x14:dataValidation type="list" allowBlank="1" showErrorMessage="1" errorTitle="Error" error="Data is of incorrect type!" xr:uid="{00000000-0002-0000-0C02-000003000000}">
          <x14:formula1>
            <xm:f>Enumerations!$A$1743:$B$1743</xm:f>
          </x14:formula1>
          <xm:sqref>C10</xm:sqref>
        </x14:dataValidation>
        <x14:dataValidation type="list" allowBlank="1" showErrorMessage="1" errorTitle="Error" error="Data is of incorrect type!" xr:uid="{00000000-0002-0000-0C02-000004000000}">
          <x14:formula1>
            <xm:f>Enumerations!$A$1744:$B$1744</xm:f>
          </x14:formula1>
          <xm:sqref>C11</xm:sqref>
        </x14:dataValidation>
        <x14:dataValidation type="list" allowBlank="1" showErrorMessage="1" errorTitle="Error" error="Data is of incorrect type!" xr:uid="{00000000-0002-0000-0C02-000005000000}">
          <x14:formula1>
            <xm:f>Enumerations!$A$1745:$B$1745</xm:f>
          </x14:formula1>
          <xm:sqref>C12</xm:sqref>
        </x14:dataValidation>
        <x14:dataValidation type="list" allowBlank="1" showErrorMessage="1" errorTitle="Error" error="Data is of incorrect type!" xr:uid="{00000000-0002-0000-0C02-000006000000}">
          <x14:formula1>
            <xm:f>Enumerations!$A$1746:$B$1746</xm:f>
          </x14:formula1>
          <xm:sqref>C13</xm:sqref>
        </x14:dataValidation>
        <x14:dataValidation type="list" allowBlank="1" showErrorMessage="1" errorTitle="Error" error="Data is of incorrect type!" xr:uid="{00000000-0002-0000-0C02-000007000000}">
          <x14:formula1>
            <xm:f>Enumerations!$A$1747:$B$1747</xm:f>
          </x14:formula1>
          <xm:sqref>C14</xm:sqref>
        </x14:dataValidation>
        <x14:dataValidation type="list" allowBlank="1" showErrorMessage="1" errorTitle="Error" error="Data is of incorrect type!" xr:uid="{00000000-0002-0000-0C02-000008000000}">
          <x14:formula1>
            <xm:f>Enumerations!$A$1748:$B$1748</xm:f>
          </x14:formula1>
          <xm:sqref>C15</xm:sqref>
        </x14:dataValidation>
      </x14:dataValidations>
    </ext>
  </extLst>
</worksheet>
</file>

<file path=xl/worksheets/sheet52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2-000000000000}">
  <sheetPr codeName="Sheet526">
    <pageSetUpPr autoPageBreaks="0"/>
  </sheetPr>
  <dimension ref="A1:K27"/>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11" width="15" customWidth="1"/>
  </cols>
  <sheetData>
    <row r="1" spans="1:11" ht="11" customHeight="1" x14ac:dyDescent="0.35">
      <c r="A1" s="1" t="s">
        <v>9648</v>
      </c>
      <c r="C1" s="33" t="s">
        <v>20</v>
      </c>
      <c r="D1" s="33" t="s">
        <v>4958</v>
      </c>
      <c r="E1" s="33" t="s">
        <v>9503</v>
      </c>
      <c r="F1" s="33" t="s">
        <v>4984</v>
      </c>
    </row>
    <row r="2" spans="1:11" x14ac:dyDescent="0.35">
      <c r="C2" s="34"/>
      <c r="D2" s="34"/>
      <c r="E2" s="34"/>
      <c r="F2" s="34"/>
    </row>
    <row r="3" spans="1:11" ht="10" customHeight="1" x14ac:dyDescent="0.35">
      <c r="A3" s="3" t="s">
        <v>2</v>
      </c>
      <c r="B3" s="2"/>
      <c r="C3" s="8"/>
      <c r="D3" s="8"/>
      <c r="E3" s="8"/>
      <c r="F3" s="8"/>
    </row>
    <row r="4" spans="1:11" ht="11" customHeight="1" x14ac:dyDescent="0.35">
      <c r="A4" s="3" t="s">
        <v>4929</v>
      </c>
      <c r="B4" s="2"/>
      <c r="C4" s="8"/>
      <c r="D4" s="5" t="s">
        <v>4959</v>
      </c>
      <c r="E4" s="8"/>
      <c r="F4" s="8"/>
    </row>
    <row r="5" spans="1:11" ht="11" customHeight="1" x14ac:dyDescent="0.35">
      <c r="A5" s="3" t="s">
        <v>9506</v>
      </c>
      <c r="B5" s="2"/>
      <c r="C5" s="8"/>
      <c r="D5" s="8"/>
      <c r="E5" s="8"/>
      <c r="F5" s="5" t="s">
        <v>9504</v>
      </c>
    </row>
    <row r="6" spans="1:11" ht="11" customHeight="1" x14ac:dyDescent="0.35">
      <c r="A6" s="3" t="s">
        <v>9593</v>
      </c>
      <c r="B6" s="2"/>
      <c r="C6" s="8"/>
      <c r="D6" s="8"/>
      <c r="E6" s="5" t="s">
        <v>9503</v>
      </c>
      <c r="F6" s="8"/>
    </row>
    <row r="8" spans="1:11" ht="11" customHeight="1" x14ac:dyDescent="0.35">
      <c r="D8" s="3" t="s">
        <v>5630</v>
      </c>
      <c r="E8" s="33" t="s">
        <v>14</v>
      </c>
      <c r="F8" s="33" t="s">
        <v>492</v>
      </c>
      <c r="G8" s="33" t="s">
        <v>484</v>
      </c>
      <c r="H8" s="33" t="s">
        <v>1750</v>
      </c>
      <c r="I8" s="33" t="s">
        <v>4942</v>
      </c>
      <c r="J8" s="33" t="s">
        <v>1572</v>
      </c>
      <c r="K8" s="33" t="s">
        <v>1476</v>
      </c>
    </row>
    <row r="9" spans="1:11" ht="11" customHeight="1" x14ac:dyDescent="0.35">
      <c r="D9" s="4" t="s">
        <v>1332</v>
      </c>
      <c r="E9" s="34"/>
      <c r="F9" s="34"/>
      <c r="G9" s="34"/>
      <c r="H9" s="34"/>
      <c r="I9" s="34"/>
      <c r="J9" s="34"/>
      <c r="K9" s="34"/>
    </row>
    <row r="10" spans="1:11" ht="11" customHeight="1" x14ac:dyDescent="0.35">
      <c r="A10" s="37" t="s">
        <v>5631</v>
      </c>
      <c r="B10" s="7" t="s">
        <v>5632</v>
      </c>
      <c r="C10" s="4" t="s">
        <v>528</v>
      </c>
      <c r="D10" s="6"/>
      <c r="E10" s="5" t="s">
        <v>5652</v>
      </c>
      <c r="F10" s="5" t="s">
        <v>1532</v>
      </c>
      <c r="G10" s="8"/>
      <c r="H10" s="8"/>
      <c r="I10" s="8"/>
      <c r="J10" s="8"/>
      <c r="K10" s="5" t="s">
        <v>3563</v>
      </c>
    </row>
    <row r="11" spans="1:11" ht="11" customHeight="1" x14ac:dyDescent="0.35">
      <c r="A11" s="36"/>
      <c r="B11" s="7" t="s">
        <v>5633</v>
      </c>
      <c r="C11" s="4" t="s">
        <v>536</v>
      </c>
      <c r="D11" s="6"/>
      <c r="E11" s="5" t="s">
        <v>5652</v>
      </c>
      <c r="F11" s="5" t="s">
        <v>497</v>
      </c>
      <c r="G11" s="8"/>
      <c r="H11" s="8"/>
      <c r="I11" s="8"/>
      <c r="J11" s="8"/>
      <c r="K11" s="5" t="s">
        <v>3563</v>
      </c>
    </row>
    <row r="12" spans="1:11" ht="11" customHeight="1" x14ac:dyDescent="0.35">
      <c r="A12" s="36"/>
      <c r="B12" s="7" t="s">
        <v>5634</v>
      </c>
      <c r="C12" s="4" t="s">
        <v>794</v>
      </c>
      <c r="D12" s="6"/>
      <c r="E12" s="5" t="s">
        <v>5652</v>
      </c>
      <c r="F12" s="5" t="s">
        <v>1529</v>
      </c>
      <c r="G12" s="8"/>
      <c r="H12" s="8"/>
      <c r="I12" s="8"/>
      <c r="J12" s="8"/>
      <c r="K12" s="5" t="s">
        <v>3563</v>
      </c>
    </row>
    <row r="13" spans="1:11" ht="11" customHeight="1" x14ac:dyDescent="0.35">
      <c r="A13" s="37" t="s">
        <v>5635</v>
      </c>
      <c r="B13" s="36"/>
      <c r="C13" s="4" t="s">
        <v>965</v>
      </c>
      <c r="D13" s="6"/>
      <c r="E13" s="5" t="s">
        <v>5509</v>
      </c>
      <c r="F13" s="8"/>
      <c r="G13" s="8"/>
      <c r="H13" s="8"/>
      <c r="I13" s="5" t="s">
        <v>5650</v>
      </c>
      <c r="J13" s="8"/>
      <c r="K13" s="8"/>
    </row>
    <row r="14" spans="1:11" ht="11" customHeight="1" x14ac:dyDescent="0.35">
      <c r="A14" s="37" t="s">
        <v>5636</v>
      </c>
      <c r="B14" s="7" t="s">
        <v>5637</v>
      </c>
      <c r="C14" s="4" t="s">
        <v>550</v>
      </c>
      <c r="D14" s="6"/>
      <c r="E14" s="5" t="s">
        <v>5658</v>
      </c>
      <c r="F14" s="5" t="s">
        <v>1532</v>
      </c>
      <c r="G14" s="5" t="s">
        <v>5657</v>
      </c>
      <c r="H14" s="5" t="s">
        <v>1770</v>
      </c>
      <c r="I14" s="8"/>
      <c r="J14" s="8"/>
      <c r="K14" s="8"/>
    </row>
    <row r="15" spans="1:11" ht="11" customHeight="1" x14ac:dyDescent="0.35">
      <c r="A15" s="36"/>
      <c r="B15" s="7" t="s">
        <v>5638</v>
      </c>
      <c r="C15" s="4" t="s">
        <v>552</v>
      </c>
      <c r="D15" s="6"/>
      <c r="E15" s="5" t="s">
        <v>5658</v>
      </c>
      <c r="F15" s="5" t="s">
        <v>497</v>
      </c>
      <c r="G15" s="5" t="s">
        <v>5657</v>
      </c>
      <c r="H15" s="5" t="s">
        <v>1770</v>
      </c>
      <c r="I15" s="8"/>
      <c r="J15" s="8"/>
      <c r="K15" s="8"/>
    </row>
    <row r="16" spans="1:11" ht="11" customHeight="1" x14ac:dyDescent="0.35">
      <c r="A16" s="36"/>
      <c r="B16" s="7" t="s">
        <v>5639</v>
      </c>
      <c r="C16" s="4" t="s">
        <v>554</v>
      </c>
      <c r="D16" s="6"/>
      <c r="E16" s="5" t="s">
        <v>5658</v>
      </c>
      <c r="F16" s="5" t="s">
        <v>1529</v>
      </c>
      <c r="G16" s="5" t="s">
        <v>5657</v>
      </c>
      <c r="H16" s="5" t="s">
        <v>1770</v>
      </c>
      <c r="I16" s="8"/>
      <c r="J16" s="8"/>
      <c r="K16" s="8"/>
    </row>
    <row r="17" spans="1:11" ht="11" customHeight="1" x14ac:dyDescent="0.35">
      <c r="A17" s="36"/>
      <c r="B17" s="7" t="s">
        <v>5640</v>
      </c>
      <c r="C17" s="4" t="s">
        <v>556</v>
      </c>
      <c r="D17" s="6"/>
      <c r="E17" s="5" t="s">
        <v>5658</v>
      </c>
      <c r="F17" s="5" t="s">
        <v>1532</v>
      </c>
      <c r="G17" s="5" t="s">
        <v>5659</v>
      </c>
      <c r="H17" s="5" t="s">
        <v>1770</v>
      </c>
      <c r="I17" s="8"/>
      <c r="J17" s="8"/>
      <c r="K17" s="8"/>
    </row>
    <row r="18" spans="1:11" ht="11" customHeight="1" x14ac:dyDescent="0.35">
      <c r="A18" s="36"/>
      <c r="B18" s="7" t="s">
        <v>5641</v>
      </c>
      <c r="C18" s="4" t="s">
        <v>558</v>
      </c>
      <c r="D18" s="6"/>
      <c r="E18" s="5" t="s">
        <v>5658</v>
      </c>
      <c r="F18" s="5" t="s">
        <v>497</v>
      </c>
      <c r="G18" s="5" t="s">
        <v>5659</v>
      </c>
      <c r="H18" s="5" t="s">
        <v>1770</v>
      </c>
      <c r="I18" s="8"/>
      <c r="J18" s="8"/>
      <c r="K18" s="8"/>
    </row>
    <row r="19" spans="1:11" ht="11" customHeight="1" x14ac:dyDescent="0.35">
      <c r="A19" s="36"/>
      <c r="B19" s="7" t="s">
        <v>5642</v>
      </c>
      <c r="C19" s="4" t="s">
        <v>560</v>
      </c>
      <c r="D19" s="6"/>
      <c r="E19" s="5" t="s">
        <v>5658</v>
      </c>
      <c r="F19" s="5" t="s">
        <v>1529</v>
      </c>
      <c r="G19" s="5" t="s">
        <v>5659</v>
      </c>
      <c r="H19" s="5" t="s">
        <v>1770</v>
      </c>
      <c r="I19" s="8"/>
      <c r="J19" s="8"/>
      <c r="K19" s="8"/>
    </row>
    <row r="20" spans="1:11" ht="11" customHeight="1" x14ac:dyDescent="0.35">
      <c r="A20" s="37" t="s">
        <v>5643</v>
      </c>
      <c r="B20" s="36"/>
      <c r="C20" s="4" t="s">
        <v>986</v>
      </c>
      <c r="D20" s="6"/>
      <c r="E20" s="5" t="s">
        <v>5509</v>
      </c>
      <c r="F20" s="8"/>
      <c r="G20" s="8"/>
      <c r="H20" s="8"/>
      <c r="I20" s="5" t="s">
        <v>5651</v>
      </c>
      <c r="J20" s="8"/>
      <c r="K20" s="8"/>
    </row>
    <row r="21" spans="1:11" ht="11" customHeight="1" x14ac:dyDescent="0.35">
      <c r="A21" s="37" t="s">
        <v>5644</v>
      </c>
      <c r="B21" s="7" t="s">
        <v>5645</v>
      </c>
      <c r="C21" s="4" t="s">
        <v>570</v>
      </c>
      <c r="D21" s="6"/>
      <c r="E21" s="5" t="s">
        <v>5509</v>
      </c>
      <c r="F21" s="8"/>
      <c r="G21" s="8"/>
      <c r="H21" s="8"/>
      <c r="I21" s="5" t="s">
        <v>4999</v>
      </c>
      <c r="J21" s="5" t="s">
        <v>5653</v>
      </c>
      <c r="K21" s="8"/>
    </row>
    <row r="22" spans="1:11" ht="11" customHeight="1" x14ac:dyDescent="0.35">
      <c r="A22" s="36"/>
      <c r="B22" s="7" t="s">
        <v>5646</v>
      </c>
      <c r="C22" s="4" t="s">
        <v>572</v>
      </c>
      <c r="D22" s="6"/>
      <c r="E22" s="5" t="s">
        <v>5509</v>
      </c>
      <c r="F22" s="8"/>
      <c r="G22" s="8"/>
      <c r="H22" s="8"/>
      <c r="I22" s="5" t="s">
        <v>4999</v>
      </c>
      <c r="J22" s="5" t="s">
        <v>5654</v>
      </c>
      <c r="K22" s="8"/>
    </row>
    <row r="23" spans="1:11" ht="11" customHeight="1" x14ac:dyDescent="0.35">
      <c r="A23" s="36"/>
      <c r="B23" s="7" t="s">
        <v>5647</v>
      </c>
      <c r="C23" s="4" t="s">
        <v>574</v>
      </c>
      <c r="D23" s="6"/>
      <c r="E23" s="5" t="s">
        <v>5509</v>
      </c>
      <c r="F23" s="8"/>
      <c r="G23" s="8"/>
      <c r="H23" s="8"/>
      <c r="I23" s="5" t="s">
        <v>4999</v>
      </c>
      <c r="J23" s="5" t="s">
        <v>5655</v>
      </c>
      <c r="K23" s="8"/>
    </row>
    <row r="24" spans="1:11" ht="11" customHeight="1" x14ac:dyDescent="0.35">
      <c r="A24" s="36"/>
      <c r="B24" s="7" t="s">
        <v>5648</v>
      </c>
      <c r="C24" s="4" t="s">
        <v>576</v>
      </c>
      <c r="D24" s="6"/>
      <c r="E24" s="5" t="s">
        <v>5656</v>
      </c>
      <c r="F24" s="8"/>
      <c r="G24" s="5" t="s">
        <v>5657</v>
      </c>
      <c r="H24" s="8"/>
      <c r="I24" s="5" t="s">
        <v>4999</v>
      </c>
      <c r="J24" s="8"/>
      <c r="K24" s="8"/>
    </row>
    <row r="25" spans="1:11" ht="11" customHeight="1" x14ac:dyDescent="0.35">
      <c r="A25" s="37" t="s">
        <v>5649</v>
      </c>
      <c r="B25" s="36"/>
      <c r="C25" s="4" t="s">
        <v>1417</v>
      </c>
      <c r="D25" s="6"/>
      <c r="E25" s="5" t="s">
        <v>4986</v>
      </c>
      <c r="F25" s="8"/>
      <c r="G25" s="8"/>
      <c r="H25" s="8"/>
      <c r="I25" s="5" t="s">
        <v>4999</v>
      </c>
      <c r="J25" s="8"/>
      <c r="K25" s="8"/>
    </row>
    <row r="26" spans="1:11" ht="11" customHeight="1" x14ac:dyDescent="0.35">
      <c r="C26" s="5" t="s">
        <v>4953</v>
      </c>
      <c r="D26" s="5" t="s">
        <v>4956</v>
      </c>
    </row>
    <row r="27" spans="1:11" ht="11" customHeight="1" x14ac:dyDescent="0.35">
      <c r="C27" s="5" t="s">
        <v>493</v>
      </c>
      <c r="D27" s="5" t="s">
        <v>495</v>
      </c>
    </row>
  </sheetData>
  <mergeCells count="17">
    <mergeCell ref="K8:K9"/>
    <mergeCell ref="J8:J9"/>
    <mergeCell ref="I8:I9"/>
    <mergeCell ref="D1:D2"/>
    <mergeCell ref="H8:H9"/>
    <mergeCell ref="G8:G9"/>
    <mergeCell ref="F8:F9"/>
    <mergeCell ref="E8:E9"/>
    <mergeCell ref="F1:F2"/>
    <mergeCell ref="A10:A12"/>
    <mergeCell ref="A21:A24"/>
    <mergeCell ref="E1:E2"/>
    <mergeCell ref="A25:B25"/>
    <mergeCell ref="A20:B20"/>
    <mergeCell ref="C1:C2"/>
    <mergeCell ref="A14:A19"/>
    <mergeCell ref="A13:B13"/>
  </mergeCells>
  <dataValidations count="1">
    <dataValidation type="custom" allowBlank="1" showErrorMessage="1" errorTitle="Error" error="Data is of incorrect type!" sqref="D10:D25" xr:uid="{00000000-0002-0000-0D02-000003000000}">
      <formula1>ISNUMBER(D10)</formula1>
    </dataValidation>
  </dataValidations>
  <hyperlinks>
    <hyperlink ref="A1" location="'Table of Contents'!A1" display="SR.26.06.01.01 - Operational risk - basic information" xr:uid="{00000000-0004-0000-0D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D02-000000000000}">
          <x14:formula1>
            <xm:f>Enumerations!$A$1749:$A$1749</xm:f>
          </x14:formula1>
          <xm:sqref>B3</xm:sqref>
        </x14:dataValidation>
        <x14:dataValidation type="list" allowBlank="1" showErrorMessage="1" errorTitle="Error" error="Data is of incorrect type!" xr:uid="{00000000-0002-0000-0D02-000001000000}">
          <x14:formula1>
            <xm:f>Enumerations!$A$1750:$C$1750</xm:f>
          </x14:formula1>
          <xm:sqref>B4</xm:sqref>
        </x14:dataValidation>
        <x14:dataValidation type="list" allowBlank="1" showErrorMessage="1" errorTitle="Error" error="Data is of incorrect type!" xr:uid="{00000000-0002-0000-0D02-000002000000}">
          <x14:formula1>
            <xm:f>Enumerations!$A$1751:$B$1751</xm:f>
          </x14:formula1>
          <xm:sqref>B5</xm:sqref>
        </x14:dataValidation>
      </x14:dataValidations>
    </ext>
  </extLst>
</worksheet>
</file>

<file path=xl/worksheets/sheet5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2-000000000000}">
  <sheetPr codeName="Sheet527">
    <pageSetUpPr autoPageBreaks="0"/>
  </sheetPr>
  <dimension ref="A1:F12"/>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9649</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5277</v>
      </c>
      <c r="D8" s="33" t="s">
        <v>14</v>
      </c>
    </row>
    <row r="9" spans="1:6" ht="11" customHeight="1" x14ac:dyDescent="0.35">
      <c r="C9" s="4" t="s">
        <v>1332</v>
      </c>
      <c r="D9" s="34"/>
    </row>
    <row r="10" spans="1:6" ht="11" customHeight="1" x14ac:dyDescent="0.35">
      <c r="A10" s="7" t="s">
        <v>5661</v>
      </c>
      <c r="B10" s="4" t="s">
        <v>518</v>
      </c>
      <c r="C10" s="6"/>
      <c r="D10" s="5" t="s">
        <v>5662</v>
      </c>
    </row>
    <row r="11" spans="1:6" ht="11" customHeight="1" x14ac:dyDescent="0.35">
      <c r="B11" s="5" t="s">
        <v>4953</v>
      </c>
      <c r="C11" s="5" t="s">
        <v>4956</v>
      </c>
    </row>
    <row r="12" spans="1:6" ht="11" customHeight="1" x14ac:dyDescent="0.35">
      <c r="B12" s="5" t="s">
        <v>493</v>
      </c>
      <c r="C12" s="5" t="s">
        <v>495</v>
      </c>
    </row>
  </sheetData>
  <mergeCells count="5">
    <mergeCell ref="D8:D9"/>
    <mergeCell ref="D1:D2"/>
    <mergeCell ref="C1:C2"/>
    <mergeCell ref="F1:F2"/>
    <mergeCell ref="E1:E2"/>
  </mergeCells>
  <hyperlinks>
    <hyperlink ref="A1" location="'Table of Contents'!A1" display="SR.26.06.01.02 - Simplifications used" xr:uid="{00000000-0004-0000-0E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0E02-000000000000}">
          <x14:formula1>
            <xm:f>Enumerations!$A$1752:$A$1752</xm:f>
          </x14:formula1>
          <xm:sqref>B3</xm:sqref>
        </x14:dataValidation>
        <x14:dataValidation type="list" allowBlank="1" showErrorMessage="1" errorTitle="Error" error="Data is of incorrect type!" xr:uid="{00000000-0002-0000-0E02-000001000000}">
          <x14:formula1>
            <xm:f>Enumerations!$A$1753:$C$1753</xm:f>
          </x14:formula1>
          <xm:sqref>B4</xm:sqref>
        </x14:dataValidation>
        <x14:dataValidation type="list" allowBlank="1" showErrorMessage="1" errorTitle="Error" error="Data is of incorrect type!" xr:uid="{00000000-0002-0000-0E02-000002000000}">
          <x14:formula1>
            <xm:f>Enumerations!$A$1754:$B$1754</xm:f>
          </x14:formula1>
          <xm:sqref>B5</xm:sqref>
        </x14:dataValidation>
        <x14:dataValidation type="list" allowBlank="1" showErrorMessage="1" errorTitle="Error" error="Data is of incorrect type!" xr:uid="{00000000-0002-0000-0E02-000003000000}">
          <x14:formula1>
            <xm:f>Enumerations!$A$1755:$B$1755</xm:f>
          </x14:formula1>
          <xm:sqref>C10</xm:sqref>
        </x14:dataValidation>
      </x14:dataValidations>
    </ext>
  </extLst>
</worksheet>
</file>

<file path=xl/worksheets/sheet52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2-000000000000}">
  <sheetPr codeName="Sheet528">
    <pageSetUpPr autoPageBreaks="0"/>
  </sheetPr>
  <dimension ref="A1:O13"/>
  <sheetViews>
    <sheetView showGridLines="0" zoomScale="80" zoomScaleNormal="80" workbookViewId="0">
      <pane xSplit="2" ySplit="10" topLeftCell="C11" activePane="bottomRight" state="frozen"/>
      <selection pane="topRight" activeCell="C1" sqref="C1"/>
      <selection pane="bottomLeft" activeCell="A11" sqref="A11"/>
      <selection pane="bottomRight"/>
    </sheetView>
  </sheetViews>
  <sheetFormatPr defaultRowHeight="14.5" x14ac:dyDescent="0.35"/>
  <cols>
    <col min="1" max="15" width="15" customWidth="1"/>
  </cols>
  <sheetData>
    <row r="1" spans="1:15" ht="11" customHeight="1" x14ac:dyDescent="0.35">
      <c r="A1" s="1" t="s">
        <v>9650</v>
      </c>
      <c r="C1" s="33" t="s">
        <v>20</v>
      </c>
      <c r="D1" s="33" t="s">
        <v>4958</v>
      </c>
      <c r="E1" s="33" t="s">
        <v>9503</v>
      </c>
      <c r="F1" s="33" t="s">
        <v>4984</v>
      </c>
    </row>
    <row r="2" spans="1:15" x14ac:dyDescent="0.35">
      <c r="C2" s="34"/>
      <c r="D2" s="34"/>
      <c r="E2" s="34"/>
      <c r="F2" s="34"/>
    </row>
    <row r="3" spans="1:15" ht="10" customHeight="1" x14ac:dyDescent="0.35">
      <c r="A3" s="3" t="s">
        <v>2</v>
      </c>
      <c r="B3" s="2"/>
      <c r="C3" s="8"/>
      <c r="D3" s="8"/>
      <c r="E3" s="8"/>
      <c r="F3" s="8"/>
    </row>
    <row r="4" spans="1:15" ht="11" customHeight="1" x14ac:dyDescent="0.35">
      <c r="A4" s="3" t="s">
        <v>4929</v>
      </c>
      <c r="B4" s="2"/>
      <c r="C4" s="8"/>
      <c r="D4" s="5" t="s">
        <v>4959</v>
      </c>
      <c r="E4" s="8"/>
      <c r="F4" s="8"/>
    </row>
    <row r="5" spans="1:15" ht="11" customHeight="1" x14ac:dyDescent="0.35">
      <c r="A5" s="3" t="s">
        <v>9506</v>
      </c>
      <c r="B5" s="2"/>
      <c r="C5" s="8"/>
      <c r="D5" s="8"/>
      <c r="E5" s="8"/>
      <c r="F5" s="5" t="s">
        <v>9504</v>
      </c>
    </row>
    <row r="6" spans="1:15" ht="11" customHeight="1" x14ac:dyDescent="0.35">
      <c r="A6" s="3" t="s">
        <v>9593</v>
      </c>
      <c r="B6" s="2"/>
      <c r="C6" s="8"/>
      <c r="D6" s="8"/>
      <c r="E6" s="5" t="s">
        <v>9503</v>
      </c>
      <c r="F6" s="8"/>
    </row>
    <row r="8" spans="1:15" ht="11" customHeight="1" x14ac:dyDescent="0.35">
      <c r="C8" s="35" t="s">
        <v>2036</v>
      </c>
      <c r="D8" s="36"/>
      <c r="E8" s="36"/>
      <c r="F8" s="36"/>
      <c r="G8" s="36"/>
      <c r="H8" s="36"/>
      <c r="I8" s="36"/>
      <c r="J8" s="36"/>
    </row>
    <row r="9" spans="1:15" ht="11" customHeight="1" x14ac:dyDescent="0.35">
      <c r="C9" s="3" t="s">
        <v>3999</v>
      </c>
      <c r="D9" s="3" t="s">
        <v>3591</v>
      </c>
      <c r="E9" s="3" t="s">
        <v>3592</v>
      </c>
      <c r="F9" s="3" t="s">
        <v>3593</v>
      </c>
      <c r="G9" s="3" t="s">
        <v>3594</v>
      </c>
      <c r="H9" s="3" t="s">
        <v>3595</v>
      </c>
      <c r="I9" s="3" t="s">
        <v>3596</v>
      </c>
      <c r="J9" s="3" t="s">
        <v>5666</v>
      </c>
      <c r="K9" s="33" t="s">
        <v>14</v>
      </c>
      <c r="L9" s="33" t="s">
        <v>4920</v>
      </c>
      <c r="M9" s="33" t="s">
        <v>4942</v>
      </c>
      <c r="N9" s="33" t="s">
        <v>1572</v>
      </c>
      <c r="O9" s="33" t="s">
        <v>493</v>
      </c>
    </row>
    <row r="10" spans="1:15" ht="11" customHeight="1" x14ac:dyDescent="0.35">
      <c r="C10" s="4" t="s">
        <v>515</v>
      </c>
      <c r="D10" s="4" t="s">
        <v>1332</v>
      </c>
      <c r="E10" s="4" t="s">
        <v>1339</v>
      </c>
      <c r="F10" s="4" t="s">
        <v>1554</v>
      </c>
      <c r="G10" s="4" t="s">
        <v>1348</v>
      </c>
      <c r="H10" s="4" t="s">
        <v>1276</v>
      </c>
      <c r="I10" s="4" t="s">
        <v>1278</v>
      </c>
      <c r="J10" s="4" t="s">
        <v>1280</v>
      </c>
      <c r="K10" s="34"/>
      <c r="L10" s="34"/>
      <c r="M10" s="34"/>
      <c r="N10" s="34"/>
      <c r="O10" s="34"/>
    </row>
    <row r="11" spans="1:15" ht="11" customHeight="1" x14ac:dyDescent="0.35">
      <c r="A11" s="7" t="s">
        <v>5667</v>
      </c>
      <c r="B11" s="4" t="s">
        <v>518</v>
      </c>
      <c r="C11" s="6"/>
      <c r="D11" s="6"/>
      <c r="E11" s="6"/>
      <c r="F11" s="6"/>
      <c r="G11" s="6"/>
      <c r="H11" s="6"/>
      <c r="I11" s="6"/>
      <c r="J11" s="6"/>
      <c r="K11" s="5" t="s">
        <v>5670</v>
      </c>
      <c r="L11" s="5" t="s">
        <v>5249</v>
      </c>
      <c r="M11" s="5" t="s">
        <v>5248</v>
      </c>
      <c r="N11" s="5" t="s">
        <v>5671</v>
      </c>
      <c r="O11" s="5" t="s">
        <v>495</v>
      </c>
    </row>
    <row r="12" spans="1:15" ht="11" customHeight="1" x14ac:dyDescent="0.35">
      <c r="A12" s="7" t="s">
        <v>5668</v>
      </c>
      <c r="B12" s="4" t="s">
        <v>520</v>
      </c>
      <c r="C12" s="6"/>
      <c r="D12" s="6"/>
      <c r="E12" s="6"/>
      <c r="F12" s="6"/>
      <c r="G12" s="6"/>
      <c r="H12" s="6"/>
      <c r="I12" s="6"/>
      <c r="J12" s="6"/>
      <c r="K12" s="5" t="s">
        <v>5669</v>
      </c>
      <c r="L12" s="5" t="s">
        <v>5249</v>
      </c>
      <c r="M12" s="5" t="s">
        <v>5248</v>
      </c>
      <c r="N12" s="8"/>
      <c r="O12" s="8"/>
    </row>
    <row r="13" spans="1:15" ht="11" customHeight="1" x14ac:dyDescent="0.35">
      <c r="B13" s="5" t="s">
        <v>5672</v>
      </c>
      <c r="C13" s="5" t="s">
        <v>3190</v>
      </c>
      <c r="D13" s="5" t="s">
        <v>3191</v>
      </c>
      <c r="E13" s="5" t="s">
        <v>3192</v>
      </c>
      <c r="F13" s="5" t="s">
        <v>3194</v>
      </c>
      <c r="G13" s="5" t="s">
        <v>3197</v>
      </c>
      <c r="H13" s="5" t="s">
        <v>3198</v>
      </c>
      <c r="I13" s="5" t="s">
        <v>3199</v>
      </c>
      <c r="J13" s="5" t="s">
        <v>3200</v>
      </c>
    </row>
  </sheetData>
  <mergeCells count="10">
    <mergeCell ref="O9:O10"/>
    <mergeCell ref="E1:E2"/>
    <mergeCell ref="N9:N10"/>
    <mergeCell ref="D1:D2"/>
    <mergeCell ref="M9:M10"/>
    <mergeCell ref="L9:L10"/>
    <mergeCell ref="F1:F2"/>
    <mergeCell ref="K9:K10"/>
    <mergeCell ref="C8:J8"/>
    <mergeCell ref="C1:C2"/>
  </mergeCells>
  <dataValidations count="1">
    <dataValidation type="custom" allowBlank="1" showErrorMessage="1" errorTitle="Error" error="Data is of incorrect type!" sqref="C11:J12" xr:uid="{00000000-0002-0000-0F02-000003000000}">
      <formula1>ISNUMBER(C11)</formula1>
    </dataValidation>
  </dataValidations>
  <hyperlinks>
    <hyperlink ref="A1" location="'Table of Contents'!A1" display="SR.26.07.01.01 - Market risk - Spread risk (bonds and loans) (including captives)" xr:uid="{00000000-0004-0000-0F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F02-000000000000}">
          <x14:formula1>
            <xm:f>Enumerations!$A$1756:$A$1756</xm:f>
          </x14:formula1>
          <xm:sqref>B3</xm:sqref>
        </x14:dataValidation>
        <x14:dataValidation type="list" allowBlank="1" showErrorMessage="1" errorTitle="Error" error="Data is of incorrect type!" xr:uid="{00000000-0002-0000-0F02-000001000000}">
          <x14:formula1>
            <xm:f>Enumerations!$A$1757:$C$1757</xm:f>
          </x14:formula1>
          <xm:sqref>B4</xm:sqref>
        </x14:dataValidation>
        <x14:dataValidation type="list" allowBlank="1" showErrorMessage="1" errorTitle="Error" error="Data is of incorrect type!" xr:uid="{00000000-0002-0000-0F02-000002000000}">
          <x14:formula1>
            <xm:f>Enumerations!$A$1758:$B$1758</xm:f>
          </x14:formula1>
          <xm:sqref>B5</xm:sqref>
        </x14:dataValidation>
      </x14:dataValidations>
    </ext>
  </extLst>
</worksheet>
</file>

<file path=xl/worksheets/sheet52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2-000000000000}">
  <sheetPr codeName="Sheet529">
    <pageSetUpPr autoPageBreaks="0"/>
  </sheetPr>
  <dimension ref="A1:I10"/>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9" width="15" customWidth="1"/>
  </cols>
  <sheetData>
    <row r="1" spans="1:9" ht="11" customHeight="1" x14ac:dyDescent="0.35">
      <c r="A1" s="1" t="s">
        <v>9651</v>
      </c>
      <c r="C1" s="33" t="s">
        <v>20</v>
      </c>
      <c r="D1" s="33" t="s">
        <v>4958</v>
      </c>
      <c r="E1" s="33" t="s">
        <v>9503</v>
      </c>
      <c r="F1" s="33" t="s">
        <v>4984</v>
      </c>
    </row>
    <row r="2" spans="1:9" x14ac:dyDescent="0.35">
      <c r="C2" s="34"/>
      <c r="D2" s="34"/>
      <c r="E2" s="34"/>
      <c r="F2" s="34"/>
    </row>
    <row r="3" spans="1:9" ht="10" customHeight="1" x14ac:dyDescent="0.35">
      <c r="A3" s="3" t="s">
        <v>2</v>
      </c>
      <c r="B3" s="2"/>
      <c r="C3" s="8"/>
      <c r="D3" s="8"/>
      <c r="E3" s="8"/>
      <c r="F3" s="8"/>
    </row>
    <row r="4" spans="1:9" ht="11" customHeight="1" x14ac:dyDescent="0.35">
      <c r="A4" s="3" t="s">
        <v>4929</v>
      </c>
      <c r="B4" s="2"/>
      <c r="C4" s="8"/>
      <c r="D4" s="5" t="s">
        <v>4959</v>
      </c>
      <c r="E4" s="8"/>
      <c r="F4" s="8"/>
    </row>
    <row r="5" spans="1:9" ht="11" customHeight="1" x14ac:dyDescent="0.35">
      <c r="A5" s="3" t="s">
        <v>9506</v>
      </c>
      <c r="B5" s="2"/>
      <c r="C5" s="8"/>
      <c r="D5" s="8"/>
      <c r="E5" s="8"/>
      <c r="F5" s="5" t="s">
        <v>9504</v>
      </c>
    </row>
    <row r="6" spans="1:9" ht="11" customHeight="1" x14ac:dyDescent="0.35">
      <c r="A6" s="3" t="s">
        <v>9593</v>
      </c>
      <c r="B6" s="2"/>
      <c r="C6" s="8"/>
      <c r="D6" s="8"/>
      <c r="E6" s="5" t="s">
        <v>9503</v>
      </c>
      <c r="F6" s="8"/>
    </row>
    <row r="8" spans="1:9" ht="11" customHeight="1" x14ac:dyDescent="0.35">
      <c r="C8" s="3" t="s">
        <v>3989</v>
      </c>
      <c r="D8" s="33" t="s">
        <v>14</v>
      </c>
      <c r="E8" s="33" t="s">
        <v>5461</v>
      </c>
      <c r="F8" s="33" t="s">
        <v>492</v>
      </c>
      <c r="G8" s="33" t="s">
        <v>484</v>
      </c>
      <c r="H8" s="33" t="s">
        <v>493</v>
      </c>
      <c r="I8" s="33" t="s">
        <v>1476</v>
      </c>
    </row>
    <row r="9" spans="1:9" ht="11" customHeight="1" x14ac:dyDescent="0.35">
      <c r="C9" s="4" t="s">
        <v>1353</v>
      </c>
      <c r="D9" s="34"/>
      <c r="E9" s="34"/>
      <c r="F9" s="34"/>
      <c r="G9" s="34"/>
      <c r="H9" s="34"/>
      <c r="I9" s="34"/>
    </row>
    <row r="10" spans="1:9" ht="11" customHeight="1" x14ac:dyDescent="0.35">
      <c r="A10" s="7" t="s">
        <v>5674</v>
      </c>
      <c r="B10" s="9" t="s">
        <v>522</v>
      </c>
      <c r="C10" s="6"/>
      <c r="D10" s="5" t="s">
        <v>5652</v>
      </c>
      <c r="E10" s="5" t="s">
        <v>5474</v>
      </c>
      <c r="F10" s="5" t="s">
        <v>497</v>
      </c>
      <c r="G10" s="5" t="s">
        <v>488</v>
      </c>
      <c r="H10" s="5" t="s">
        <v>495</v>
      </c>
      <c r="I10" s="5" t="s">
        <v>3563</v>
      </c>
    </row>
  </sheetData>
  <mergeCells count="10">
    <mergeCell ref="I8:I9"/>
    <mergeCell ref="C1:C2"/>
    <mergeCell ref="G8:G9"/>
    <mergeCell ref="H8:H9"/>
    <mergeCell ref="E1:E2"/>
    <mergeCell ref="E8:E9"/>
    <mergeCell ref="D1:D2"/>
    <mergeCell ref="F8:F9"/>
    <mergeCell ref="F1:F2"/>
    <mergeCell ref="D8:D9"/>
  </mergeCells>
  <dataValidations count="1">
    <dataValidation type="custom" allowBlank="1" showErrorMessage="1" errorTitle="Error" error="Data is of incorrect type!" sqref="C10" xr:uid="{00000000-0002-0000-1002-000003000000}">
      <formula1>ISNUMBER(C10)</formula1>
    </dataValidation>
  </dataValidations>
  <hyperlinks>
    <hyperlink ref="A1" location="'Table of Contents'!A1" display="SR.26.07.01.02 - Market risk - Increase in unit-linked and index-linked technical provisions" xr:uid="{00000000-0004-0000-10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002-000000000000}">
          <x14:formula1>
            <xm:f>Enumerations!$A$1759:$A$1759</xm:f>
          </x14:formula1>
          <xm:sqref>B3</xm:sqref>
        </x14:dataValidation>
        <x14:dataValidation type="list" allowBlank="1" showErrorMessage="1" errorTitle="Error" error="Data is of incorrect type!" xr:uid="{00000000-0002-0000-1002-000001000000}">
          <x14:formula1>
            <xm:f>Enumerations!$A$1760:$C$1760</xm:f>
          </x14:formula1>
          <xm:sqref>B4</xm:sqref>
        </x14:dataValidation>
        <x14:dataValidation type="list" allowBlank="1" showErrorMessage="1" errorTitle="Error" error="Data is of incorrect type!" xr:uid="{00000000-0002-0000-1002-000002000000}">
          <x14:formula1>
            <xm:f>Enumerations!$A$1761:$B$1761</xm:f>
          </x14:formula1>
          <xm:sqref>B5</xm:sqref>
        </x14:dataValidation>
      </x14:dataValidations>
    </ext>
  </extLst>
</worksheet>
</file>

<file path=xl/worksheets/sheet53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2-000000000000}">
  <sheetPr codeName="Sheet530">
    <pageSetUpPr autoPageBreaks="0"/>
  </sheetPr>
  <dimension ref="A1:G15"/>
  <sheetViews>
    <sheetView showGridLines="0" zoomScale="80" zoomScaleNormal="80" workbookViewId="0">
      <pane xSplit="2" ySplit="11" topLeftCell="C12" activePane="bottomRight" state="frozen"/>
      <selection pane="topRight" activeCell="C1" sqref="C1"/>
      <selection pane="bottomLeft" activeCell="A12" sqref="A12"/>
      <selection pane="bottomRight"/>
    </sheetView>
  </sheetViews>
  <sheetFormatPr defaultRowHeight="14.5" x14ac:dyDescent="0.35"/>
  <cols>
    <col min="1" max="7" width="15" customWidth="1"/>
  </cols>
  <sheetData>
    <row r="1" spans="1:7" ht="11" customHeight="1" x14ac:dyDescent="0.35">
      <c r="A1" s="1" t="s">
        <v>9652</v>
      </c>
      <c r="C1" s="33" t="s">
        <v>20</v>
      </c>
      <c r="D1" s="33" t="s">
        <v>4958</v>
      </c>
      <c r="E1" s="33" t="s">
        <v>9503</v>
      </c>
      <c r="F1" s="33" t="s">
        <v>4006</v>
      </c>
      <c r="G1" s="33" t="s">
        <v>4984</v>
      </c>
    </row>
    <row r="2" spans="1:7" x14ac:dyDescent="0.35">
      <c r="C2" s="34"/>
      <c r="D2" s="34"/>
      <c r="E2" s="34"/>
      <c r="F2" s="34"/>
      <c r="G2" s="34"/>
    </row>
    <row r="3" spans="1:7" ht="10" customHeight="1" x14ac:dyDescent="0.35">
      <c r="A3" s="3" t="s">
        <v>2</v>
      </c>
      <c r="B3" s="2"/>
      <c r="C3" s="8"/>
      <c r="D3" s="8"/>
      <c r="E3" s="8"/>
      <c r="F3" s="8"/>
      <c r="G3" s="8"/>
    </row>
    <row r="4" spans="1:7" ht="11" customHeight="1" x14ac:dyDescent="0.35">
      <c r="A4" s="3" t="s">
        <v>4929</v>
      </c>
      <c r="B4" s="2"/>
      <c r="C4" s="8"/>
      <c r="D4" s="5" t="s">
        <v>4959</v>
      </c>
      <c r="E4" s="8"/>
      <c r="F4" s="8"/>
      <c r="G4" s="8"/>
    </row>
    <row r="5" spans="1:7" ht="11" customHeight="1" x14ac:dyDescent="0.35">
      <c r="A5" s="3" t="s">
        <v>9506</v>
      </c>
      <c r="B5" s="2"/>
      <c r="C5" s="8"/>
      <c r="D5" s="8"/>
      <c r="E5" s="8"/>
      <c r="F5" s="8"/>
      <c r="G5" s="5" t="s">
        <v>9504</v>
      </c>
    </row>
    <row r="6" spans="1:7" ht="11" customHeight="1" x14ac:dyDescent="0.35">
      <c r="A6" s="3" t="s">
        <v>9593</v>
      </c>
      <c r="B6" s="2"/>
      <c r="C6" s="8"/>
      <c r="D6" s="8"/>
      <c r="E6" s="5" t="s">
        <v>9503</v>
      </c>
      <c r="F6" s="8"/>
      <c r="G6" s="8"/>
    </row>
    <row r="7" spans="1:7" ht="11" customHeight="1" x14ac:dyDescent="0.35">
      <c r="A7" s="3" t="s">
        <v>5676</v>
      </c>
      <c r="B7" s="2"/>
      <c r="C7" s="8"/>
      <c r="D7" s="8"/>
      <c r="E7" s="8"/>
      <c r="F7" s="5" t="s">
        <v>4285</v>
      </c>
      <c r="G7" s="8"/>
    </row>
    <row r="9" spans="1:7" ht="11" customHeight="1" x14ac:dyDescent="0.35">
      <c r="C9" s="35" t="s">
        <v>5630</v>
      </c>
      <c r="D9" s="36"/>
    </row>
    <row r="10" spans="1:7" ht="11" customHeight="1" x14ac:dyDescent="0.35">
      <c r="C10" s="3" t="s">
        <v>5677</v>
      </c>
      <c r="D10" s="15" t="s">
        <v>5678</v>
      </c>
    </row>
    <row r="11" spans="1:7" ht="11" customHeight="1" x14ac:dyDescent="0.35">
      <c r="C11" s="4" t="s">
        <v>1588</v>
      </c>
      <c r="D11" s="9" t="s">
        <v>1590</v>
      </c>
    </row>
    <row r="12" spans="1:7" ht="11" customHeight="1" x14ac:dyDescent="0.35">
      <c r="A12" s="7" t="s">
        <v>5</v>
      </c>
      <c r="B12" s="4" t="s">
        <v>524</v>
      </c>
      <c r="C12" s="6"/>
      <c r="D12" s="6"/>
    </row>
    <row r="13" spans="1:7" ht="11" customHeight="1" x14ac:dyDescent="0.35">
      <c r="B13" s="5" t="s">
        <v>14</v>
      </c>
      <c r="C13" s="5" t="s">
        <v>4955</v>
      </c>
      <c r="D13" s="5" t="s">
        <v>4955</v>
      </c>
    </row>
    <row r="14" spans="1:7" ht="11" customHeight="1" x14ac:dyDescent="0.35">
      <c r="B14" s="5" t="s">
        <v>4953</v>
      </c>
      <c r="C14" s="5" t="s">
        <v>4957</v>
      </c>
      <c r="D14" s="5" t="s">
        <v>4957</v>
      </c>
    </row>
    <row r="15" spans="1:7" ht="11" customHeight="1" x14ac:dyDescent="0.35">
      <c r="B15" s="5" t="s">
        <v>4942</v>
      </c>
      <c r="C15" s="5" t="s">
        <v>5234</v>
      </c>
      <c r="D15" s="5" t="s">
        <v>5233</v>
      </c>
    </row>
  </sheetData>
  <mergeCells count="6">
    <mergeCell ref="C9:D9"/>
    <mergeCell ref="C1:C2"/>
    <mergeCell ref="F1:F2"/>
    <mergeCell ref="G1:G2"/>
    <mergeCell ref="D1:D2"/>
    <mergeCell ref="E1:E2"/>
  </mergeCells>
  <dataValidations count="1">
    <dataValidation type="custom" allowBlank="1" showErrorMessage="1" errorTitle="Error" error="Data is of incorrect type!" sqref="C12:D12" xr:uid="{00000000-0002-0000-1102-000004000000}">
      <formula1>ISNUMBER(C12)</formula1>
    </dataValidation>
  </dataValidations>
  <hyperlinks>
    <hyperlink ref="A1" location="'Table of Contents'!A1" display="SR.26.07.01.03 - Market risk - Interest rate risk (captives)" xr:uid="{00000000-0004-0000-11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1102-000000000000}">
          <x14:formula1>
            <xm:f>Enumerations!$A$1762:$A$1762</xm:f>
          </x14:formula1>
          <xm:sqref>B3</xm:sqref>
        </x14:dataValidation>
        <x14:dataValidation type="list" allowBlank="1" showErrorMessage="1" errorTitle="Error" error="Data is of incorrect type!" xr:uid="{00000000-0002-0000-1102-000001000000}">
          <x14:formula1>
            <xm:f>Enumerations!$A$1763:$C$1763</xm:f>
          </x14:formula1>
          <xm:sqref>B4</xm:sqref>
        </x14:dataValidation>
        <x14:dataValidation type="list" allowBlank="1" showErrorMessage="1" errorTitle="Error" error="Data is of incorrect type!" xr:uid="{00000000-0002-0000-1102-000002000000}">
          <x14:formula1>
            <xm:f>Enumerations!$A$1764:$B$1764</xm:f>
          </x14:formula1>
          <xm:sqref>B5</xm:sqref>
        </x14:dataValidation>
        <x14:dataValidation type="list" allowBlank="1" showErrorMessage="1" errorTitle="Error" error="Data is of incorrect type!" xr:uid="{00000000-0002-0000-1102-000003000000}">
          <x14:formula1>
            <xm:f>Enumerations!$A$1765:$GL$1765</xm:f>
          </x14:formula1>
          <xm:sqref>B7</xm:sqref>
        </x14:dataValidation>
      </x14:dataValidations>
    </ext>
  </extLst>
</worksheet>
</file>

<file path=xl/worksheets/sheet53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2-000000000000}">
  <sheetPr codeName="Sheet531">
    <pageSetUpPr autoPageBreaks="0"/>
  </sheetPr>
  <dimension ref="A1:O28"/>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15" width="15" customWidth="1"/>
  </cols>
  <sheetData>
    <row r="1" spans="1:15" ht="11" customHeight="1" x14ac:dyDescent="0.35">
      <c r="A1" s="1" t="s">
        <v>9653</v>
      </c>
      <c r="C1" s="33" t="s">
        <v>20</v>
      </c>
      <c r="D1" s="33" t="s">
        <v>4958</v>
      </c>
      <c r="E1" s="33" t="s">
        <v>9503</v>
      </c>
      <c r="F1" s="33" t="s">
        <v>4984</v>
      </c>
    </row>
    <row r="2" spans="1:15" x14ac:dyDescent="0.35">
      <c r="C2" s="34"/>
      <c r="D2" s="34"/>
      <c r="E2" s="34"/>
      <c r="F2" s="34"/>
    </row>
    <row r="3" spans="1:15" ht="10" customHeight="1" x14ac:dyDescent="0.35">
      <c r="A3" s="3" t="s">
        <v>2</v>
      </c>
      <c r="B3" s="2"/>
      <c r="C3" s="8"/>
      <c r="D3" s="8"/>
      <c r="E3" s="8"/>
      <c r="F3" s="8"/>
    </row>
    <row r="4" spans="1:15" ht="11" customHeight="1" x14ac:dyDescent="0.35">
      <c r="A4" s="3" t="s">
        <v>4929</v>
      </c>
      <c r="B4" s="2"/>
      <c r="C4" s="8"/>
      <c r="D4" s="5" t="s">
        <v>4959</v>
      </c>
      <c r="E4" s="8"/>
      <c r="F4" s="8"/>
    </row>
    <row r="5" spans="1:15" ht="11" customHeight="1" x14ac:dyDescent="0.35">
      <c r="A5" s="3" t="s">
        <v>9506</v>
      </c>
      <c r="B5" s="2"/>
      <c r="C5" s="8"/>
      <c r="D5" s="8"/>
      <c r="E5" s="8"/>
      <c r="F5" s="5" t="s">
        <v>9504</v>
      </c>
    </row>
    <row r="6" spans="1:15" ht="11" customHeight="1" x14ac:dyDescent="0.35">
      <c r="A6" s="3" t="s">
        <v>9593</v>
      </c>
      <c r="B6" s="2"/>
      <c r="C6" s="8"/>
      <c r="D6" s="8"/>
      <c r="E6" s="5" t="s">
        <v>9503</v>
      </c>
      <c r="F6" s="8"/>
    </row>
    <row r="8" spans="1:15" ht="11" customHeight="1" x14ac:dyDescent="0.35">
      <c r="D8" s="3" t="s">
        <v>5680</v>
      </c>
      <c r="E8" s="3" t="s">
        <v>5681</v>
      </c>
      <c r="F8" s="3" t="s">
        <v>5682</v>
      </c>
      <c r="G8" s="3" t="s">
        <v>1433</v>
      </c>
      <c r="H8" s="3" t="s">
        <v>5683</v>
      </c>
      <c r="I8" s="3" t="s">
        <v>5684</v>
      </c>
      <c r="J8" s="3" t="s">
        <v>5668</v>
      </c>
      <c r="K8" s="3" t="s">
        <v>5685</v>
      </c>
      <c r="L8" s="3" t="s">
        <v>5686</v>
      </c>
      <c r="M8" s="3" t="s">
        <v>5687</v>
      </c>
      <c r="N8" s="3" t="s">
        <v>5688</v>
      </c>
      <c r="O8" s="33" t="s">
        <v>4942</v>
      </c>
    </row>
    <row r="9" spans="1:15" ht="11" customHeight="1" x14ac:dyDescent="0.35">
      <c r="D9" s="4" t="s">
        <v>1370</v>
      </c>
      <c r="E9" s="4" t="s">
        <v>1818</v>
      </c>
      <c r="F9" s="4" t="s">
        <v>1820</v>
      </c>
      <c r="G9" s="4" t="s">
        <v>1822</v>
      </c>
      <c r="H9" s="4" t="s">
        <v>1824</v>
      </c>
      <c r="I9" s="4" t="s">
        <v>1966</v>
      </c>
      <c r="J9" s="4" t="s">
        <v>1967</v>
      </c>
      <c r="K9" s="4" t="s">
        <v>2007</v>
      </c>
      <c r="L9" s="4" t="s">
        <v>1826</v>
      </c>
      <c r="M9" s="4" t="s">
        <v>1890</v>
      </c>
      <c r="N9" s="4" t="s">
        <v>1892</v>
      </c>
      <c r="O9" s="34"/>
    </row>
    <row r="10" spans="1:15" ht="11" customHeight="1" x14ac:dyDescent="0.35">
      <c r="A10" s="37" t="s">
        <v>5380</v>
      </c>
      <c r="B10" s="36"/>
      <c r="C10" s="4" t="s">
        <v>528</v>
      </c>
      <c r="D10" s="6"/>
      <c r="E10" s="12"/>
      <c r="F10" s="12"/>
      <c r="G10" s="12"/>
      <c r="H10" s="6"/>
      <c r="I10" s="12"/>
      <c r="J10" s="6"/>
      <c r="K10" s="12"/>
      <c r="L10" s="12"/>
      <c r="M10" s="12"/>
      <c r="N10" s="12"/>
      <c r="O10" s="5" t="s">
        <v>5392</v>
      </c>
    </row>
    <row r="11" spans="1:15" ht="11" customHeight="1" x14ac:dyDescent="0.35">
      <c r="A11" s="37" t="s">
        <v>5381</v>
      </c>
      <c r="B11" s="36"/>
      <c r="C11" s="4" t="s">
        <v>536</v>
      </c>
      <c r="D11" s="12"/>
      <c r="E11" s="12"/>
      <c r="F11" s="12"/>
      <c r="G11" s="6"/>
      <c r="H11" s="6"/>
      <c r="I11" s="12"/>
      <c r="J11" s="6"/>
      <c r="K11" s="12"/>
      <c r="L11" s="12"/>
      <c r="M11" s="12"/>
      <c r="N11" s="12"/>
      <c r="O11" s="5" t="s">
        <v>5393</v>
      </c>
    </row>
    <row r="12" spans="1:15" ht="11" customHeight="1" x14ac:dyDescent="0.35">
      <c r="A12" s="37" t="s">
        <v>5382</v>
      </c>
      <c r="B12" s="36"/>
      <c r="C12" s="4" t="s">
        <v>794</v>
      </c>
      <c r="D12" s="6"/>
      <c r="E12" s="6"/>
      <c r="F12" s="12"/>
      <c r="G12" s="6"/>
      <c r="H12" s="6"/>
      <c r="I12" s="6"/>
      <c r="J12" s="6"/>
      <c r="K12" s="12"/>
      <c r="L12" s="6"/>
      <c r="M12" s="12"/>
      <c r="N12" s="12"/>
      <c r="O12" s="5" t="s">
        <v>5394</v>
      </c>
    </row>
    <row r="13" spans="1:15" ht="11" customHeight="1" x14ac:dyDescent="0.35">
      <c r="A13" s="37" t="s">
        <v>5383</v>
      </c>
      <c r="B13" s="7" t="s">
        <v>5689</v>
      </c>
      <c r="C13" s="4" t="s">
        <v>965</v>
      </c>
      <c r="D13" s="12"/>
      <c r="E13" s="12"/>
      <c r="F13" s="6"/>
      <c r="G13" s="12"/>
      <c r="H13" s="6"/>
      <c r="I13" s="12"/>
      <c r="J13" s="12"/>
      <c r="K13" s="6"/>
      <c r="L13" s="12"/>
      <c r="M13" s="12"/>
      <c r="N13" s="12"/>
      <c r="O13" s="5" t="s">
        <v>5395</v>
      </c>
    </row>
    <row r="14" spans="1:15" ht="11" customHeight="1" x14ac:dyDescent="0.35">
      <c r="A14" s="36"/>
      <c r="B14" s="7" t="s">
        <v>5690</v>
      </c>
      <c r="C14" s="4" t="s">
        <v>538</v>
      </c>
      <c r="D14" s="12"/>
      <c r="E14" s="12"/>
      <c r="F14" s="6"/>
      <c r="G14" s="12"/>
      <c r="H14" s="6"/>
      <c r="I14" s="12"/>
      <c r="J14" s="12"/>
      <c r="K14" s="6"/>
      <c r="L14" s="12"/>
      <c r="M14" s="12"/>
      <c r="N14" s="12"/>
      <c r="O14" s="5" t="s">
        <v>5396</v>
      </c>
    </row>
    <row r="15" spans="1:15" ht="11" customHeight="1" x14ac:dyDescent="0.35">
      <c r="A15" s="37" t="s">
        <v>5387</v>
      </c>
      <c r="B15" s="36"/>
      <c r="C15" s="4" t="s">
        <v>540</v>
      </c>
      <c r="D15" s="12"/>
      <c r="E15" s="12"/>
      <c r="F15" s="12"/>
      <c r="G15" s="12"/>
      <c r="H15" s="12"/>
      <c r="I15" s="12"/>
      <c r="J15" s="6"/>
      <c r="K15" s="12"/>
      <c r="L15" s="12"/>
      <c r="M15" s="6"/>
      <c r="N15" s="6"/>
      <c r="O15" s="5" t="s">
        <v>5398</v>
      </c>
    </row>
    <row r="16" spans="1:15" ht="11" customHeight="1" x14ac:dyDescent="0.35">
      <c r="A16" s="37" t="s">
        <v>5389</v>
      </c>
      <c r="B16" s="36"/>
      <c r="C16" s="4" t="s">
        <v>544</v>
      </c>
      <c r="D16" s="6"/>
      <c r="E16" s="12"/>
      <c r="F16" s="12"/>
      <c r="G16" s="12"/>
      <c r="H16" s="12"/>
      <c r="I16" s="12"/>
      <c r="J16" s="12"/>
      <c r="K16" s="12"/>
      <c r="L16" s="12"/>
      <c r="M16" s="12"/>
      <c r="N16" s="12"/>
      <c r="O16" s="5" t="s">
        <v>5401</v>
      </c>
    </row>
    <row r="17" spans="1:15" ht="11" customHeight="1" x14ac:dyDescent="0.35">
      <c r="A17" s="37" t="s">
        <v>4936</v>
      </c>
      <c r="B17" s="7" t="s">
        <v>5449</v>
      </c>
      <c r="C17" s="4" t="s">
        <v>550</v>
      </c>
      <c r="D17" s="6"/>
      <c r="E17" s="12"/>
      <c r="F17" s="12"/>
      <c r="G17" s="12"/>
      <c r="H17" s="6"/>
      <c r="I17" s="12"/>
      <c r="J17" s="6"/>
      <c r="K17" s="12"/>
      <c r="L17" s="12"/>
      <c r="M17" s="12"/>
      <c r="N17" s="12"/>
      <c r="O17" s="5" t="s">
        <v>5462</v>
      </c>
    </row>
    <row r="18" spans="1:15" ht="11" customHeight="1" x14ac:dyDescent="0.35">
      <c r="A18" s="36"/>
      <c r="B18" s="7" t="s">
        <v>5450</v>
      </c>
      <c r="C18" s="4" t="s">
        <v>552</v>
      </c>
      <c r="D18" s="12"/>
      <c r="E18" s="12"/>
      <c r="F18" s="12"/>
      <c r="G18" s="6"/>
      <c r="H18" s="6"/>
      <c r="I18" s="12"/>
      <c r="J18" s="6"/>
      <c r="K18" s="12"/>
      <c r="L18" s="12"/>
      <c r="M18" s="12"/>
      <c r="N18" s="12"/>
      <c r="O18" s="5" t="s">
        <v>5463</v>
      </c>
    </row>
    <row r="19" spans="1:15" ht="11" customHeight="1" x14ac:dyDescent="0.35">
      <c r="A19" s="36"/>
      <c r="B19" s="7" t="s">
        <v>5691</v>
      </c>
      <c r="C19" s="4" t="s">
        <v>554</v>
      </c>
      <c r="D19" s="12"/>
      <c r="E19" s="12"/>
      <c r="F19" s="12"/>
      <c r="G19" s="12"/>
      <c r="H19" s="12"/>
      <c r="I19" s="12"/>
      <c r="J19" s="6"/>
      <c r="K19" s="12"/>
      <c r="L19" s="12"/>
      <c r="M19" s="6"/>
      <c r="N19" s="6"/>
      <c r="O19" s="5" t="s">
        <v>5465</v>
      </c>
    </row>
    <row r="20" spans="1:15" ht="11" customHeight="1" x14ac:dyDescent="0.35">
      <c r="A20" s="36"/>
      <c r="B20" s="7" t="s">
        <v>5692</v>
      </c>
      <c r="C20" s="4" t="s">
        <v>556</v>
      </c>
      <c r="D20" s="6"/>
      <c r="E20" s="6"/>
      <c r="F20" s="12"/>
      <c r="G20" s="6"/>
      <c r="H20" s="6"/>
      <c r="I20" s="6"/>
      <c r="J20" s="6"/>
      <c r="K20" s="12"/>
      <c r="L20" s="6"/>
      <c r="M20" s="12"/>
      <c r="N20" s="12"/>
      <c r="O20" s="5" t="s">
        <v>5466</v>
      </c>
    </row>
    <row r="21" spans="1:15" ht="11" customHeight="1" x14ac:dyDescent="0.35">
      <c r="A21" s="37" t="s">
        <v>5693</v>
      </c>
      <c r="B21" s="7" t="s">
        <v>5689</v>
      </c>
      <c r="C21" s="4" t="s">
        <v>558</v>
      </c>
      <c r="D21" s="12"/>
      <c r="E21" s="12"/>
      <c r="F21" s="6"/>
      <c r="G21" s="12"/>
      <c r="H21" s="6"/>
      <c r="I21" s="12"/>
      <c r="J21" s="12"/>
      <c r="K21" s="6"/>
      <c r="L21" s="12"/>
      <c r="M21" s="12"/>
      <c r="N21" s="12"/>
      <c r="O21" s="5" t="s">
        <v>5468</v>
      </c>
    </row>
    <row r="22" spans="1:15" ht="11" customHeight="1" x14ac:dyDescent="0.35">
      <c r="A22" s="36"/>
      <c r="B22" s="7" t="s">
        <v>5690</v>
      </c>
      <c r="C22" s="4" t="s">
        <v>560</v>
      </c>
      <c r="D22" s="12"/>
      <c r="E22" s="12"/>
      <c r="F22" s="6"/>
      <c r="G22" s="12"/>
      <c r="H22" s="6"/>
      <c r="I22" s="12"/>
      <c r="J22" s="12"/>
      <c r="K22" s="6"/>
      <c r="L22" s="12"/>
      <c r="M22" s="12"/>
      <c r="N22" s="12"/>
      <c r="O22" s="5" t="s">
        <v>5469</v>
      </c>
    </row>
    <row r="23" spans="1:15" ht="11" customHeight="1" x14ac:dyDescent="0.35">
      <c r="A23" s="37" t="s">
        <v>5457</v>
      </c>
      <c r="B23" s="36"/>
      <c r="C23" s="4" t="s">
        <v>986</v>
      </c>
      <c r="D23" s="12"/>
      <c r="E23" s="12"/>
      <c r="F23" s="12"/>
      <c r="G23" s="12"/>
      <c r="H23" s="12"/>
      <c r="I23" s="12"/>
      <c r="J23" s="6"/>
      <c r="K23" s="12"/>
      <c r="L23" s="12"/>
      <c r="M23" s="6"/>
      <c r="N23" s="6"/>
      <c r="O23" s="5" t="s">
        <v>5471</v>
      </c>
    </row>
    <row r="24" spans="1:15" ht="11" customHeight="1" x14ac:dyDescent="0.35">
      <c r="C24" s="5" t="s">
        <v>14</v>
      </c>
      <c r="D24" s="5" t="s">
        <v>5694</v>
      </c>
      <c r="E24" s="5" t="s">
        <v>5694</v>
      </c>
      <c r="F24" s="5" t="s">
        <v>5700</v>
      </c>
      <c r="G24" s="5" t="s">
        <v>5652</v>
      </c>
      <c r="H24" s="5" t="s">
        <v>5701</v>
      </c>
      <c r="I24" s="5" t="s">
        <v>5701</v>
      </c>
      <c r="J24" s="5" t="s">
        <v>5669</v>
      </c>
      <c r="K24" s="5" t="s">
        <v>5695</v>
      </c>
      <c r="L24" s="5" t="s">
        <v>5696</v>
      </c>
      <c r="M24" s="5" t="s">
        <v>5698</v>
      </c>
      <c r="N24" s="5" t="s">
        <v>5699</v>
      </c>
    </row>
    <row r="25" spans="1:15" ht="11" customHeight="1" x14ac:dyDescent="0.35">
      <c r="C25" s="5" t="s">
        <v>1572</v>
      </c>
      <c r="D25" s="8"/>
      <c r="E25" s="8"/>
      <c r="F25" s="5" t="s">
        <v>3552</v>
      </c>
      <c r="G25" s="8"/>
      <c r="H25" s="5" t="s">
        <v>3847</v>
      </c>
      <c r="I25" s="5" t="s">
        <v>3847</v>
      </c>
      <c r="J25" s="8"/>
      <c r="K25" s="5" t="s">
        <v>1681</v>
      </c>
      <c r="L25" s="8"/>
      <c r="M25" s="8"/>
      <c r="N25" s="5" t="s">
        <v>3847</v>
      </c>
    </row>
    <row r="26" spans="1:15" ht="11" customHeight="1" x14ac:dyDescent="0.35">
      <c r="C26" s="5" t="s">
        <v>3896</v>
      </c>
      <c r="D26" s="8"/>
      <c r="E26" s="5" t="s">
        <v>5697</v>
      </c>
      <c r="F26" s="8"/>
      <c r="G26" s="8"/>
      <c r="H26" s="5" t="s">
        <v>5697</v>
      </c>
      <c r="I26" s="5" t="s">
        <v>5702</v>
      </c>
      <c r="J26" s="8"/>
      <c r="K26" s="8"/>
      <c r="L26" s="5" t="s">
        <v>5697</v>
      </c>
      <c r="M26" s="8"/>
      <c r="N26" s="8"/>
    </row>
    <row r="27" spans="1:15" ht="11" customHeight="1" x14ac:dyDescent="0.35">
      <c r="C27" s="5" t="s">
        <v>493</v>
      </c>
      <c r="D27" s="5" t="s">
        <v>495</v>
      </c>
      <c r="E27" s="5" t="s">
        <v>495</v>
      </c>
      <c r="F27" s="5" t="s">
        <v>495</v>
      </c>
      <c r="G27" s="5" t="s">
        <v>495</v>
      </c>
      <c r="H27" s="8"/>
      <c r="I27" s="8"/>
      <c r="J27" s="8"/>
      <c r="K27" s="8"/>
      <c r="L27" s="8"/>
      <c r="M27" s="5" t="s">
        <v>495</v>
      </c>
      <c r="N27" s="8"/>
    </row>
    <row r="28" spans="1:15" ht="11" customHeight="1" x14ac:dyDescent="0.35">
      <c r="C28" s="5" t="s">
        <v>1476</v>
      </c>
      <c r="D28" s="8"/>
      <c r="E28" s="8"/>
      <c r="F28" s="8"/>
      <c r="G28" s="5" t="s">
        <v>1542</v>
      </c>
      <c r="H28" s="8"/>
      <c r="I28" s="8"/>
      <c r="J28" s="8"/>
      <c r="K28" s="8"/>
      <c r="L28" s="8"/>
      <c r="M28" s="8"/>
      <c r="N28" s="8"/>
    </row>
  </sheetData>
  <mergeCells count="14">
    <mergeCell ref="A23:B23"/>
    <mergeCell ref="A11:B11"/>
    <mergeCell ref="O8:O9"/>
    <mergeCell ref="F1:F2"/>
    <mergeCell ref="A12:B12"/>
    <mergeCell ref="A21:A22"/>
    <mergeCell ref="C1:C2"/>
    <mergeCell ref="E1:E2"/>
    <mergeCell ref="A17:A20"/>
    <mergeCell ref="D1:D2"/>
    <mergeCell ref="A16:B16"/>
    <mergeCell ref="A15:B15"/>
    <mergeCell ref="A13:A14"/>
    <mergeCell ref="A10:B10"/>
  </mergeCells>
  <dataValidations count="1">
    <dataValidation type="custom" allowBlank="1" showErrorMessage="1" errorTitle="Error" error="Data is of incorrect type!" sqref="D10:N23" xr:uid="{00000000-0002-0000-1202-000003000000}">
      <formula1>ISNUMBER(D10)</formula1>
    </dataValidation>
  </dataValidations>
  <hyperlinks>
    <hyperlink ref="A1" location="'Table of Contents'!A1" display="SR.26.07.01.04 - Life underwriting risk" xr:uid="{00000000-0004-0000-12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202-000000000000}">
          <x14:formula1>
            <xm:f>Enumerations!$A$1766:$A$1766</xm:f>
          </x14:formula1>
          <xm:sqref>B3</xm:sqref>
        </x14:dataValidation>
        <x14:dataValidation type="list" allowBlank="1" showErrorMessage="1" errorTitle="Error" error="Data is of incorrect type!" xr:uid="{00000000-0002-0000-1202-000001000000}">
          <x14:formula1>
            <xm:f>Enumerations!$A$1767:$C$1767</xm:f>
          </x14:formula1>
          <xm:sqref>B4</xm:sqref>
        </x14:dataValidation>
        <x14:dataValidation type="list" allowBlank="1" showErrorMessage="1" errorTitle="Error" error="Data is of incorrect type!" xr:uid="{00000000-0002-0000-1202-000002000000}">
          <x14:formula1>
            <xm:f>Enumerations!$A$1768:$B$1768</xm:f>
          </x14:formula1>
          <xm:sqref>B5</xm:sqref>
        </x14:dataValidation>
      </x14:dataValidations>
    </ext>
  </extLst>
</worksheet>
</file>

<file path=xl/worksheets/sheet53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2-000000000000}">
  <sheetPr codeName="Sheet532">
    <pageSetUpPr autoPageBreaks="0"/>
  </sheetPr>
  <dimension ref="A1:F10"/>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9654</v>
      </c>
      <c r="C1" s="33" t="s">
        <v>20</v>
      </c>
      <c r="D1" s="33" t="s">
        <v>4958</v>
      </c>
      <c r="E1" s="33" t="s">
        <v>9503</v>
      </c>
      <c r="F1" s="33" t="s">
        <v>4984</v>
      </c>
    </row>
    <row r="2" spans="1:6" x14ac:dyDescent="0.35">
      <c r="C2" s="34"/>
      <c r="D2" s="34"/>
      <c r="E2" s="34"/>
      <c r="F2" s="34"/>
    </row>
    <row r="3" spans="1:6" ht="10" customHeight="1" x14ac:dyDescent="0.35">
      <c r="A3" s="3" t="s">
        <v>2</v>
      </c>
      <c r="B3" s="2"/>
      <c r="C3" s="8"/>
      <c r="D3" s="8"/>
      <c r="E3" s="8"/>
      <c r="F3" s="8"/>
    </row>
    <row r="4" spans="1:6" ht="11" customHeight="1" x14ac:dyDescent="0.35">
      <c r="A4" s="3" t="s">
        <v>4929</v>
      </c>
      <c r="B4" s="2"/>
      <c r="C4" s="8"/>
      <c r="D4" s="5" t="s">
        <v>4959</v>
      </c>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3989</v>
      </c>
      <c r="D8" s="33" t="s">
        <v>14</v>
      </c>
      <c r="E8" s="33" t="s">
        <v>492</v>
      </c>
      <c r="F8" s="33" t="s">
        <v>493</v>
      </c>
    </row>
    <row r="9" spans="1:6" ht="11" customHeight="1" x14ac:dyDescent="0.35">
      <c r="C9" s="4" t="s">
        <v>1906</v>
      </c>
      <c r="D9" s="34"/>
      <c r="E9" s="34"/>
      <c r="F9" s="34"/>
    </row>
    <row r="10" spans="1:6" ht="11" customHeight="1" x14ac:dyDescent="0.35">
      <c r="A10" s="7" t="s">
        <v>5704</v>
      </c>
      <c r="B10" s="9" t="s">
        <v>570</v>
      </c>
      <c r="C10" s="6"/>
      <c r="D10" s="5" t="s">
        <v>5705</v>
      </c>
      <c r="E10" s="5" t="s">
        <v>496</v>
      </c>
      <c r="F10" s="5" t="s">
        <v>495</v>
      </c>
    </row>
  </sheetData>
  <mergeCells count="7">
    <mergeCell ref="F8:F9"/>
    <mergeCell ref="F1:F2"/>
    <mergeCell ref="C1:C2"/>
    <mergeCell ref="D1:D2"/>
    <mergeCell ref="D8:D9"/>
    <mergeCell ref="E8:E9"/>
    <mergeCell ref="E1:E2"/>
  </mergeCells>
  <dataValidations count="1">
    <dataValidation type="custom" allowBlank="1" showErrorMessage="1" errorTitle="Error" error="Data is of incorrect type!" sqref="C10" xr:uid="{00000000-0002-0000-1302-000003000000}">
      <formula1>ISNUMBER(C10)</formula1>
    </dataValidation>
  </dataValidations>
  <hyperlinks>
    <hyperlink ref="A1" location="'Table of Contents'!A1" display="SR.26.07.01.05 - Market risk - Market risk concentrations" xr:uid="{00000000-0004-0000-13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302-000000000000}">
          <x14:formula1>
            <xm:f>Enumerations!$A$1769:$A$1769</xm:f>
          </x14:formula1>
          <xm:sqref>B3</xm:sqref>
        </x14:dataValidation>
        <x14:dataValidation type="list" allowBlank="1" showErrorMessage="1" errorTitle="Error" error="Data is of incorrect type!" xr:uid="{00000000-0002-0000-1302-000001000000}">
          <x14:formula1>
            <xm:f>Enumerations!$A$1770:$C$1770</xm:f>
          </x14:formula1>
          <xm:sqref>B4</xm:sqref>
        </x14:dataValidation>
        <x14:dataValidation type="list" allowBlank="1" showErrorMessage="1" errorTitle="Error" error="Data is of incorrect type!" xr:uid="{00000000-0002-0000-1302-000002000000}">
          <x14:formula1>
            <xm:f>Enumerations!$A$1771:$B$1771</xm:f>
          </x14:formula1>
          <xm:sqref>B5</xm:sqref>
        </x14:dataValidation>
      </x14:dataValidations>
    </ext>
  </extLst>
</worksheet>
</file>

<file path=xl/worksheets/sheet53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2-000000000000}">
  <sheetPr codeName="Sheet533">
    <pageSetUpPr autoPageBreaks="0"/>
  </sheetPr>
  <dimension ref="A1:F16"/>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9655</v>
      </c>
      <c r="C1" s="33" t="s">
        <v>20</v>
      </c>
      <c r="D1" s="33" t="s">
        <v>4958</v>
      </c>
      <c r="E1" s="33" t="s">
        <v>9503</v>
      </c>
      <c r="F1" s="33" t="s">
        <v>4984</v>
      </c>
    </row>
    <row r="2" spans="1:6" x14ac:dyDescent="0.35">
      <c r="C2" s="34"/>
      <c r="D2" s="34"/>
      <c r="E2" s="34"/>
      <c r="F2" s="34"/>
    </row>
    <row r="3" spans="1:6" ht="11" customHeight="1" x14ac:dyDescent="0.35">
      <c r="A3" s="3" t="s">
        <v>4929</v>
      </c>
      <c r="B3" s="2"/>
      <c r="C3" s="8"/>
      <c r="D3" s="5" t="s">
        <v>4959</v>
      </c>
      <c r="E3" s="8"/>
      <c r="F3" s="8"/>
    </row>
    <row r="4" spans="1:6" ht="10" customHeight="1" x14ac:dyDescent="0.35">
      <c r="A4" s="3" t="s">
        <v>2</v>
      </c>
      <c r="B4" s="2"/>
      <c r="C4" s="8"/>
      <c r="D4" s="8"/>
      <c r="E4" s="8"/>
      <c r="F4" s="8"/>
    </row>
    <row r="5" spans="1:6" ht="11" customHeight="1" x14ac:dyDescent="0.35">
      <c r="A5" s="3" t="s">
        <v>9506</v>
      </c>
      <c r="B5" s="2"/>
      <c r="C5" s="8"/>
      <c r="D5" s="8"/>
      <c r="E5" s="8"/>
      <c r="F5" s="5" t="s">
        <v>9504</v>
      </c>
    </row>
    <row r="6" spans="1:6" ht="11" customHeight="1" x14ac:dyDescent="0.35">
      <c r="A6" s="3" t="s">
        <v>9593</v>
      </c>
      <c r="B6" s="2"/>
      <c r="C6" s="8"/>
      <c r="D6" s="8"/>
      <c r="E6" s="5" t="s">
        <v>9503</v>
      </c>
      <c r="F6" s="8"/>
    </row>
    <row r="8" spans="1:6" ht="11" customHeight="1" x14ac:dyDescent="0.35">
      <c r="C8" s="3" t="s">
        <v>5707</v>
      </c>
      <c r="D8" s="33" t="s">
        <v>4942</v>
      </c>
    </row>
    <row r="9" spans="1:6" ht="11" customHeight="1" x14ac:dyDescent="0.35">
      <c r="C9" s="4" t="s">
        <v>2035</v>
      </c>
      <c r="D9" s="34"/>
    </row>
    <row r="10" spans="1:6" ht="11" customHeight="1" x14ac:dyDescent="0.35">
      <c r="A10" s="7" t="s">
        <v>5708</v>
      </c>
      <c r="B10" s="4" t="s">
        <v>584</v>
      </c>
      <c r="C10" s="6"/>
      <c r="D10" s="5" t="s">
        <v>5713</v>
      </c>
    </row>
    <row r="11" spans="1:6" ht="11" customHeight="1" x14ac:dyDescent="0.35">
      <c r="A11" s="7" t="s">
        <v>5709</v>
      </c>
      <c r="B11" s="4" t="s">
        <v>586</v>
      </c>
      <c r="C11" s="6"/>
      <c r="D11" s="5" t="s">
        <v>5714</v>
      </c>
    </row>
    <row r="12" spans="1:6" ht="11" customHeight="1" x14ac:dyDescent="0.35">
      <c r="A12" s="7" t="s">
        <v>5710</v>
      </c>
      <c r="B12" s="4" t="s">
        <v>805</v>
      </c>
      <c r="C12" s="6"/>
      <c r="D12" s="5" t="s">
        <v>5715</v>
      </c>
    </row>
    <row r="13" spans="1:6" ht="11" customHeight="1" x14ac:dyDescent="0.35">
      <c r="A13" s="7" t="s">
        <v>5711</v>
      </c>
      <c r="B13" s="4" t="s">
        <v>3939</v>
      </c>
      <c r="C13" s="6"/>
      <c r="D13" s="5" t="s">
        <v>5716</v>
      </c>
    </row>
    <row r="14" spans="1:6" ht="11" customHeight="1" x14ac:dyDescent="0.35">
      <c r="A14" s="7" t="s">
        <v>5712</v>
      </c>
      <c r="B14" s="4" t="s">
        <v>588</v>
      </c>
      <c r="C14" s="6"/>
      <c r="D14" s="5" t="s">
        <v>5717</v>
      </c>
    </row>
    <row r="15" spans="1:6" ht="11" customHeight="1" x14ac:dyDescent="0.35">
      <c r="B15" s="5" t="s">
        <v>14</v>
      </c>
      <c r="C15" s="5" t="s">
        <v>5718</v>
      </c>
    </row>
    <row r="16" spans="1:6" ht="11" customHeight="1" x14ac:dyDescent="0.35">
      <c r="B16" s="5" t="s">
        <v>493</v>
      </c>
      <c r="C16" s="5" t="s">
        <v>495</v>
      </c>
    </row>
  </sheetData>
  <mergeCells count="5">
    <mergeCell ref="F1:F2"/>
    <mergeCell ref="E1:E2"/>
    <mergeCell ref="D1:D2"/>
    <mergeCell ref="D8:D9"/>
    <mergeCell ref="C1:C2"/>
  </mergeCells>
  <dataValidations count="1">
    <dataValidation type="custom" allowBlank="1" showErrorMessage="1" errorTitle="Error" error="Data is of incorrect type!" sqref="C10:C14" xr:uid="{00000000-0002-0000-1402-000003000000}">
      <formula1>ISNUMBER(C10)</formula1>
    </dataValidation>
  </dataValidations>
  <hyperlinks>
    <hyperlink ref="A1" location="'Table of Contents'!A1" display="SR.26.07.01.06 - NAT CAT simplifications" xr:uid="{00000000-0004-0000-14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402-000000000000}">
          <x14:formula1>
            <xm:f>Enumerations!$A$1772:$C$1772</xm:f>
          </x14:formula1>
          <xm:sqref>B3</xm:sqref>
        </x14:dataValidation>
        <x14:dataValidation type="list" allowBlank="1" showErrorMessage="1" errorTitle="Error" error="Data is of incorrect type!" xr:uid="{00000000-0002-0000-1402-000001000000}">
          <x14:formula1>
            <xm:f>Enumerations!$A$1773:$A$1773</xm:f>
          </x14:formula1>
          <xm:sqref>B4</xm:sqref>
        </x14:dataValidation>
        <x14:dataValidation type="list" allowBlank="1" showErrorMessage="1" errorTitle="Error" error="Data is of incorrect type!" xr:uid="{00000000-0002-0000-1402-000002000000}">
          <x14:formula1>
            <xm:f>Enumerations!$A$1774:$B$1774</xm:f>
          </x14:formula1>
          <xm:sqref>B5</xm:sqref>
        </x14:dataValidation>
      </x14:dataValidations>
    </ext>
  </extLst>
</worksheet>
</file>

<file path=xl/worksheets/sheet53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2-000000000000}">
  <sheetPr codeName="Sheet534">
    <pageSetUpPr autoPageBreaks="0"/>
  </sheetPr>
  <dimension ref="A1:N60"/>
  <sheetViews>
    <sheetView showGridLines="0" zoomScale="80" zoomScaleNormal="80" workbookViewId="0">
      <pane xSplit="5" ySplit="8" topLeftCell="F9" activePane="bottomRight" state="frozen"/>
      <selection pane="topRight" activeCell="F1" sqref="F1"/>
      <selection pane="bottomLeft" activeCell="A9" sqref="A9"/>
      <selection pane="bottomRight"/>
    </sheetView>
  </sheetViews>
  <sheetFormatPr defaultRowHeight="14.5" x14ac:dyDescent="0.35"/>
  <cols>
    <col min="1" max="14" width="15" customWidth="1"/>
  </cols>
  <sheetData>
    <row r="1" spans="1:14" ht="11" customHeight="1" x14ac:dyDescent="0.35">
      <c r="A1" s="1" t="s">
        <v>9656</v>
      </c>
      <c r="C1" s="33" t="s">
        <v>20</v>
      </c>
      <c r="D1" s="33" t="s">
        <v>9503</v>
      </c>
      <c r="E1" s="33" t="s">
        <v>4984</v>
      </c>
    </row>
    <row r="2" spans="1:14" x14ac:dyDescent="0.35">
      <c r="C2" s="34"/>
      <c r="D2" s="34"/>
      <c r="E2" s="34"/>
    </row>
    <row r="3" spans="1:14" ht="10" customHeight="1" x14ac:dyDescent="0.35">
      <c r="A3" s="3" t="s">
        <v>2</v>
      </c>
      <c r="B3" s="2"/>
      <c r="C3" s="8"/>
      <c r="D3" s="8"/>
      <c r="E3" s="8"/>
    </row>
    <row r="4" spans="1:14" ht="11" customHeight="1" x14ac:dyDescent="0.35">
      <c r="A4" s="3" t="s">
        <v>9506</v>
      </c>
      <c r="B4" s="2"/>
      <c r="C4" s="8"/>
      <c r="D4" s="8"/>
      <c r="E4" s="5" t="s">
        <v>9504</v>
      </c>
    </row>
    <row r="5" spans="1:14" ht="11" customHeight="1" x14ac:dyDescent="0.35">
      <c r="A5" s="3" t="s">
        <v>9593</v>
      </c>
      <c r="B5" s="2"/>
      <c r="C5" s="8"/>
      <c r="D5" s="5" t="s">
        <v>9503</v>
      </c>
      <c r="E5" s="8"/>
    </row>
    <row r="7" spans="1:14" ht="11" customHeight="1" x14ac:dyDescent="0.35">
      <c r="F7" s="3" t="s">
        <v>4245</v>
      </c>
      <c r="G7" s="3" t="s">
        <v>5085</v>
      </c>
      <c r="H7" s="3" t="s">
        <v>5086</v>
      </c>
      <c r="I7" s="3" t="s">
        <v>5087</v>
      </c>
      <c r="J7" s="33" t="s">
        <v>4941</v>
      </c>
      <c r="K7" s="33" t="s">
        <v>4953</v>
      </c>
      <c r="L7" s="33" t="s">
        <v>5754</v>
      </c>
      <c r="M7" s="33" t="s">
        <v>4942</v>
      </c>
      <c r="N7" s="33" t="s">
        <v>5105</v>
      </c>
    </row>
    <row r="8" spans="1:14" ht="11" customHeight="1" x14ac:dyDescent="0.35">
      <c r="F8" s="4" t="s">
        <v>515</v>
      </c>
      <c r="G8" s="4" t="s">
        <v>1348</v>
      </c>
      <c r="H8" s="4" t="s">
        <v>1276</v>
      </c>
      <c r="I8" s="4" t="s">
        <v>1278</v>
      </c>
      <c r="J8" s="34"/>
      <c r="K8" s="34"/>
      <c r="L8" s="34"/>
      <c r="M8" s="34"/>
      <c r="N8" s="34"/>
    </row>
    <row r="9" spans="1:14" ht="11" customHeight="1" x14ac:dyDescent="0.35">
      <c r="A9" s="37" t="s">
        <v>5088</v>
      </c>
      <c r="B9" s="38" t="s">
        <v>5726</v>
      </c>
      <c r="C9" s="39"/>
      <c r="D9" s="39"/>
      <c r="E9" s="4" t="s">
        <v>518</v>
      </c>
      <c r="F9" s="6"/>
      <c r="G9" s="6"/>
      <c r="H9" s="6"/>
      <c r="I9" s="6"/>
      <c r="J9" s="5" t="s">
        <v>5110</v>
      </c>
      <c r="K9" s="5" t="s">
        <v>4997</v>
      </c>
      <c r="L9" s="8"/>
      <c r="M9" s="8"/>
      <c r="N9" s="8"/>
    </row>
    <row r="10" spans="1:14" ht="11" customHeight="1" x14ac:dyDescent="0.35">
      <c r="A10" s="36"/>
      <c r="B10" s="36"/>
      <c r="C10" s="38" t="s">
        <v>5089</v>
      </c>
      <c r="D10" s="10"/>
      <c r="E10" s="4" t="s">
        <v>520</v>
      </c>
      <c r="F10" s="6"/>
      <c r="G10" s="6"/>
      <c r="H10" s="6"/>
      <c r="I10" s="6"/>
      <c r="J10" s="5" t="s">
        <v>4949</v>
      </c>
      <c r="K10" s="5" t="s">
        <v>4997</v>
      </c>
      <c r="L10" s="8"/>
      <c r="M10" s="8"/>
      <c r="N10" s="8"/>
    </row>
    <row r="11" spans="1:14" ht="11" customHeight="1" x14ac:dyDescent="0.35">
      <c r="A11" s="36"/>
      <c r="B11" s="36"/>
      <c r="C11" s="36"/>
      <c r="D11" s="7" t="s">
        <v>5090</v>
      </c>
      <c r="E11" s="4" t="s">
        <v>522</v>
      </c>
      <c r="F11" s="6"/>
      <c r="G11" s="6"/>
      <c r="H11" s="6"/>
      <c r="I11" s="6"/>
      <c r="J11" s="5" t="s">
        <v>4949</v>
      </c>
      <c r="K11" s="5" t="s">
        <v>4997</v>
      </c>
      <c r="L11" s="8"/>
      <c r="M11" s="8"/>
      <c r="N11" s="5" t="s">
        <v>5106</v>
      </c>
    </row>
    <row r="12" spans="1:14" ht="11" customHeight="1" x14ac:dyDescent="0.35">
      <c r="A12" s="36"/>
      <c r="B12" s="36"/>
      <c r="C12" s="36"/>
      <c r="D12" s="7" t="s">
        <v>5091</v>
      </c>
      <c r="E12" s="4" t="s">
        <v>524</v>
      </c>
      <c r="F12" s="6"/>
      <c r="G12" s="6"/>
      <c r="H12" s="6"/>
      <c r="I12" s="6"/>
      <c r="J12" s="5" t="s">
        <v>4949</v>
      </c>
      <c r="K12" s="5" t="s">
        <v>4997</v>
      </c>
      <c r="L12" s="8"/>
      <c r="M12" s="8"/>
      <c r="N12" s="5" t="s">
        <v>5107</v>
      </c>
    </row>
    <row r="13" spans="1:14" ht="11" customHeight="1" x14ac:dyDescent="0.35">
      <c r="A13" s="36"/>
      <c r="B13" s="37" t="s">
        <v>5727</v>
      </c>
      <c r="C13" s="36"/>
      <c r="D13" s="36"/>
      <c r="E13" s="4" t="s">
        <v>885</v>
      </c>
      <c r="F13" s="6"/>
      <c r="G13" s="6"/>
      <c r="H13" s="6"/>
      <c r="I13" s="6"/>
      <c r="J13" s="8"/>
      <c r="K13" s="5" t="s">
        <v>4987</v>
      </c>
      <c r="L13" s="8"/>
      <c r="M13" s="8"/>
      <c r="N13" s="8"/>
    </row>
    <row r="14" spans="1:14" ht="11" customHeight="1" x14ac:dyDescent="0.35">
      <c r="A14" s="36"/>
      <c r="B14" s="37" t="s">
        <v>5728</v>
      </c>
      <c r="C14" s="36"/>
      <c r="D14" s="36"/>
      <c r="E14" s="4" t="s">
        <v>526</v>
      </c>
      <c r="F14" s="6"/>
      <c r="G14" s="6"/>
      <c r="H14" s="6"/>
      <c r="I14" s="6"/>
      <c r="J14" s="8"/>
      <c r="K14" s="5" t="s">
        <v>4988</v>
      </c>
      <c r="L14" s="8"/>
      <c r="M14" s="8"/>
      <c r="N14" s="8"/>
    </row>
    <row r="15" spans="1:14" ht="11" customHeight="1" x14ac:dyDescent="0.35">
      <c r="A15" s="36"/>
      <c r="B15" s="38" t="s">
        <v>5092</v>
      </c>
      <c r="C15" s="39"/>
      <c r="D15" s="39"/>
      <c r="E15" s="4" t="s">
        <v>954</v>
      </c>
      <c r="F15" s="6"/>
      <c r="G15" s="6"/>
      <c r="H15" s="6"/>
      <c r="I15" s="6"/>
      <c r="J15" s="5" t="s">
        <v>4952</v>
      </c>
      <c r="K15" s="5" t="s">
        <v>4956</v>
      </c>
      <c r="L15" s="8"/>
      <c r="M15" s="5" t="s">
        <v>5108</v>
      </c>
      <c r="N15" s="8"/>
    </row>
    <row r="16" spans="1:14" ht="11" customHeight="1" x14ac:dyDescent="0.35">
      <c r="A16" s="36"/>
      <c r="B16" s="36"/>
      <c r="C16" s="37" t="s">
        <v>5093</v>
      </c>
      <c r="D16" s="36"/>
      <c r="E16" s="4" t="s">
        <v>956</v>
      </c>
      <c r="F16" s="6"/>
      <c r="G16" s="6"/>
      <c r="H16" s="6"/>
      <c r="I16" s="6"/>
      <c r="J16" s="5" t="s">
        <v>5109</v>
      </c>
      <c r="K16" s="5" t="s">
        <v>4997</v>
      </c>
      <c r="L16" s="8"/>
      <c r="M16" s="5" t="s">
        <v>5108</v>
      </c>
      <c r="N16" s="8"/>
    </row>
    <row r="17" spans="1:14" ht="11" customHeight="1" x14ac:dyDescent="0.35">
      <c r="A17" s="36"/>
      <c r="B17" s="36"/>
      <c r="C17" s="37" t="s">
        <v>5165</v>
      </c>
      <c r="D17" s="36"/>
      <c r="E17" s="4" t="s">
        <v>960</v>
      </c>
      <c r="F17" s="6"/>
      <c r="G17" s="6"/>
      <c r="H17" s="6"/>
      <c r="I17" s="6"/>
      <c r="J17" s="5" t="s">
        <v>4952</v>
      </c>
      <c r="K17" s="5" t="s">
        <v>4956</v>
      </c>
      <c r="L17" s="8"/>
      <c r="M17" s="5" t="s">
        <v>5269</v>
      </c>
      <c r="N17" s="8"/>
    </row>
    <row r="18" spans="1:14" ht="11" customHeight="1" x14ac:dyDescent="0.35">
      <c r="A18" s="36"/>
      <c r="B18" s="36"/>
      <c r="C18" s="37" t="s">
        <v>5729</v>
      </c>
      <c r="D18" s="36"/>
      <c r="E18" s="4" t="s">
        <v>528</v>
      </c>
      <c r="F18" s="6"/>
      <c r="G18" s="6"/>
      <c r="H18" s="6"/>
      <c r="I18" s="6"/>
      <c r="J18" s="5" t="s">
        <v>4952</v>
      </c>
      <c r="K18" s="5" t="s">
        <v>4956</v>
      </c>
      <c r="L18" s="8"/>
      <c r="M18" s="5" t="s">
        <v>5755</v>
      </c>
      <c r="N18" s="8"/>
    </row>
    <row r="19" spans="1:14" ht="11" customHeight="1" x14ac:dyDescent="0.35">
      <c r="A19" s="36"/>
      <c r="B19" s="36"/>
      <c r="C19" s="37" t="s">
        <v>5730</v>
      </c>
      <c r="D19" s="36"/>
      <c r="E19" s="4" t="s">
        <v>536</v>
      </c>
      <c r="F19" s="6"/>
      <c r="G19" s="6"/>
      <c r="H19" s="6"/>
      <c r="I19" s="6"/>
      <c r="J19" s="5" t="s">
        <v>4952</v>
      </c>
      <c r="K19" s="5" t="s">
        <v>4956</v>
      </c>
      <c r="L19" s="8"/>
      <c r="M19" s="5" t="s">
        <v>5756</v>
      </c>
      <c r="N19" s="8"/>
    </row>
    <row r="20" spans="1:14" ht="11" customHeight="1" x14ac:dyDescent="0.35">
      <c r="A20" s="36"/>
      <c r="B20" s="36"/>
      <c r="C20" s="37" t="s">
        <v>5168</v>
      </c>
      <c r="D20" s="36"/>
      <c r="E20" s="4" t="s">
        <v>794</v>
      </c>
      <c r="F20" s="6"/>
      <c r="G20" s="6"/>
      <c r="H20" s="6"/>
      <c r="I20" s="6"/>
      <c r="J20" s="5" t="s">
        <v>4952</v>
      </c>
      <c r="K20" s="5" t="s">
        <v>4956</v>
      </c>
      <c r="L20" s="8"/>
      <c r="M20" s="5" t="s">
        <v>5240</v>
      </c>
      <c r="N20" s="8"/>
    </row>
    <row r="21" spans="1:14" ht="11" customHeight="1" x14ac:dyDescent="0.35">
      <c r="A21" s="36"/>
      <c r="B21" s="36"/>
      <c r="C21" s="37" t="s">
        <v>5731</v>
      </c>
      <c r="D21" s="36"/>
      <c r="E21" s="4" t="s">
        <v>965</v>
      </c>
      <c r="F21" s="6"/>
      <c r="G21" s="6"/>
      <c r="H21" s="6"/>
      <c r="I21" s="6"/>
      <c r="J21" s="5" t="s">
        <v>4952</v>
      </c>
      <c r="K21" s="5" t="s">
        <v>4956</v>
      </c>
      <c r="L21" s="8"/>
      <c r="M21" s="5" t="s">
        <v>5757</v>
      </c>
      <c r="N21" s="8"/>
    </row>
    <row r="22" spans="1:14" ht="11" customHeight="1" x14ac:dyDescent="0.35">
      <c r="A22" s="36"/>
      <c r="B22" s="36"/>
      <c r="C22" s="37" t="s">
        <v>5198</v>
      </c>
      <c r="D22" s="36"/>
      <c r="E22" s="4" t="s">
        <v>538</v>
      </c>
      <c r="F22" s="6"/>
      <c r="G22" s="6"/>
      <c r="H22" s="6"/>
      <c r="I22" s="6"/>
      <c r="J22" s="5" t="s">
        <v>4952</v>
      </c>
      <c r="K22" s="5" t="s">
        <v>4956</v>
      </c>
      <c r="L22" s="8"/>
      <c r="M22" s="5" t="s">
        <v>5235</v>
      </c>
      <c r="N22" s="8"/>
    </row>
    <row r="23" spans="1:14" ht="11" customHeight="1" x14ac:dyDescent="0.35">
      <c r="A23" s="36"/>
      <c r="B23" s="36"/>
      <c r="C23" s="37" t="s">
        <v>5227</v>
      </c>
      <c r="D23" s="36"/>
      <c r="E23" s="4" t="s">
        <v>540</v>
      </c>
      <c r="F23" s="6"/>
      <c r="G23" s="6"/>
      <c r="H23" s="6"/>
      <c r="I23" s="6"/>
      <c r="J23" s="5" t="s">
        <v>4952</v>
      </c>
      <c r="K23" s="5" t="s">
        <v>4956</v>
      </c>
      <c r="L23" s="8"/>
      <c r="M23" s="5" t="s">
        <v>5270</v>
      </c>
      <c r="N23" s="8"/>
    </row>
    <row r="24" spans="1:14" ht="11" customHeight="1" x14ac:dyDescent="0.35">
      <c r="A24" s="36"/>
      <c r="B24" s="36"/>
      <c r="C24" s="37" t="s">
        <v>5732</v>
      </c>
      <c r="D24" s="36"/>
      <c r="E24" s="4" t="s">
        <v>544</v>
      </c>
      <c r="F24" s="6"/>
      <c r="G24" s="6"/>
      <c r="H24" s="6"/>
      <c r="I24" s="6"/>
      <c r="J24" s="5" t="s">
        <v>4952</v>
      </c>
      <c r="K24" s="5" t="s">
        <v>4956</v>
      </c>
      <c r="L24" s="8"/>
      <c r="M24" s="5" t="s">
        <v>5248</v>
      </c>
      <c r="N24" s="8"/>
    </row>
    <row r="25" spans="1:14" ht="11" customHeight="1" x14ac:dyDescent="0.35">
      <c r="A25" s="36"/>
      <c r="B25" s="36"/>
      <c r="C25" s="37" t="s">
        <v>5733</v>
      </c>
      <c r="D25" s="36"/>
      <c r="E25" s="4" t="s">
        <v>546</v>
      </c>
      <c r="F25" s="6"/>
      <c r="G25" s="6"/>
      <c r="H25" s="6"/>
      <c r="I25" s="6"/>
      <c r="J25" s="5" t="s">
        <v>5109</v>
      </c>
      <c r="K25" s="5" t="s">
        <v>4956</v>
      </c>
      <c r="L25" s="8"/>
      <c r="M25" s="5" t="s">
        <v>5758</v>
      </c>
      <c r="N25" s="8"/>
    </row>
    <row r="26" spans="1:14" ht="11" customHeight="1" x14ac:dyDescent="0.35">
      <c r="A26" s="36"/>
      <c r="B26" s="36"/>
      <c r="C26" s="37" t="s">
        <v>5734</v>
      </c>
      <c r="D26" s="36"/>
      <c r="E26" s="4" t="s">
        <v>970</v>
      </c>
      <c r="F26" s="6"/>
      <c r="G26" s="6"/>
      <c r="H26" s="6"/>
      <c r="I26" s="6"/>
      <c r="J26" s="5" t="s">
        <v>4952</v>
      </c>
      <c r="K26" s="5" t="s">
        <v>4956</v>
      </c>
      <c r="L26" s="8"/>
      <c r="M26" s="5" t="s">
        <v>5759</v>
      </c>
      <c r="N26" s="8"/>
    </row>
    <row r="27" spans="1:14" ht="11" customHeight="1" x14ac:dyDescent="0.35">
      <c r="A27" s="36"/>
      <c r="B27" s="38" t="s">
        <v>5094</v>
      </c>
      <c r="C27" s="39"/>
      <c r="D27" s="39"/>
      <c r="E27" s="4" t="s">
        <v>548</v>
      </c>
      <c r="F27" s="6"/>
      <c r="G27" s="6"/>
      <c r="H27" s="6"/>
      <c r="I27" s="6"/>
      <c r="J27" s="5" t="s">
        <v>5110</v>
      </c>
      <c r="K27" s="5" t="s">
        <v>4956</v>
      </c>
      <c r="L27" s="8"/>
      <c r="M27" s="5" t="s">
        <v>5111</v>
      </c>
      <c r="N27" s="8"/>
    </row>
    <row r="28" spans="1:14" ht="11" customHeight="1" x14ac:dyDescent="0.35">
      <c r="A28" s="36"/>
      <c r="B28" s="36"/>
      <c r="C28" s="37" t="s">
        <v>5095</v>
      </c>
      <c r="D28" s="36"/>
      <c r="E28" s="4" t="s">
        <v>550</v>
      </c>
      <c r="F28" s="6"/>
      <c r="G28" s="6"/>
      <c r="H28" s="6"/>
      <c r="I28" s="6"/>
      <c r="J28" s="5" t="s">
        <v>5109</v>
      </c>
      <c r="K28" s="5" t="s">
        <v>4956</v>
      </c>
      <c r="L28" s="8"/>
      <c r="M28" s="5" t="s">
        <v>5111</v>
      </c>
      <c r="N28" s="8"/>
    </row>
    <row r="29" spans="1:14" ht="11" customHeight="1" x14ac:dyDescent="0.35">
      <c r="A29" s="36"/>
      <c r="B29" s="37" t="s">
        <v>5735</v>
      </c>
      <c r="C29" s="36"/>
      <c r="D29" s="36"/>
      <c r="E29" s="4" t="s">
        <v>552</v>
      </c>
      <c r="F29" s="6"/>
      <c r="G29" s="6"/>
      <c r="H29" s="6"/>
      <c r="I29" s="6"/>
      <c r="J29" s="5" t="s">
        <v>5110</v>
      </c>
      <c r="K29" s="5" t="s">
        <v>4997</v>
      </c>
      <c r="L29" s="8"/>
      <c r="M29" s="5" t="s">
        <v>5760</v>
      </c>
      <c r="N29" s="8"/>
    </row>
    <row r="30" spans="1:14" ht="11" customHeight="1" x14ac:dyDescent="0.35">
      <c r="A30" s="36"/>
      <c r="B30" s="37" t="s">
        <v>5736</v>
      </c>
      <c r="C30" s="36"/>
      <c r="D30" s="36"/>
      <c r="E30" s="4" t="s">
        <v>554</v>
      </c>
      <c r="F30" s="6"/>
      <c r="G30" s="6"/>
      <c r="H30" s="6"/>
      <c r="I30" s="6"/>
      <c r="J30" s="5" t="s">
        <v>5110</v>
      </c>
      <c r="K30" s="5" t="s">
        <v>4997</v>
      </c>
      <c r="L30" s="8"/>
      <c r="M30" s="5" t="s">
        <v>5761</v>
      </c>
      <c r="N30" s="8"/>
    </row>
    <row r="31" spans="1:14" ht="11" customHeight="1" x14ac:dyDescent="0.35">
      <c r="A31" s="36"/>
      <c r="B31" s="37" t="s">
        <v>5737</v>
      </c>
      <c r="C31" s="36"/>
      <c r="D31" s="36"/>
      <c r="E31" s="4" t="s">
        <v>556</v>
      </c>
      <c r="F31" s="6"/>
      <c r="G31" s="6"/>
      <c r="H31" s="6"/>
      <c r="I31" s="6"/>
      <c r="J31" s="5" t="s">
        <v>5110</v>
      </c>
      <c r="K31" s="5" t="s">
        <v>4997</v>
      </c>
      <c r="L31" s="8"/>
      <c r="M31" s="5" t="s">
        <v>5762</v>
      </c>
      <c r="N31" s="8"/>
    </row>
    <row r="32" spans="1:14" ht="11" customHeight="1" x14ac:dyDescent="0.35">
      <c r="A32" s="36"/>
      <c r="B32" s="37" t="s">
        <v>5738</v>
      </c>
      <c r="C32" s="36"/>
      <c r="D32" s="36"/>
      <c r="E32" s="4" t="s">
        <v>558</v>
      </c>
      <c r="F32" s="6"/>
      <c r="G32" s="6"/>
      <c r="H32" s="6"/>
      <c r="I32" s="6"/>
      <c r="J32" s="5" t="s">
        <v>5110</v>
      </c>
      <c r="K32" s="5" t="s">
        <v>4997</v>
      </c>
      <c r="L32" s="8"/>
      <c r="M32" s="5" t="s">
        <v>5763</v>
      </c>
      <c r="N32" s="8"/>
    </row>
    <row r="33" spans="1:14" ht="11" customHeight="1" x14ac:dyDescent="0.35">
      <c r="A33" s="36"/>
      <c r="B33" s="37" t="s">
        <v>5739</v>
      </c>
      <c r="C33" s="36"/>
      <c r="D33" s="36"/>
      <c r="E33" s="4" t="s">
        <v>560</v>
      </c>
      <c r="F33" s="6"/>
      <c r="G33" s="6"/>
      <c r="H33" s="6"/>
      <c r="I33" s="6"/>
      <c r="J33" s="5" t="s">
        <v>5110</v>
      </c>
      <c r="K33" s="5" t="s">
        <v>4997</v>
      </c>
      <c r="L33" s="8"/>
      <c r="M33" s="5" t="s">
        <v>5764</v>
      </c>
      <c r="N33" s="8"/>
    </row>
    <row r="34" spans="1:14" ht="11" customHeight="1" x14ac:dyDescent="0.35">
      <c r="A34" s="36"/>
      <c r="B34" s="37" t="s">
        <v>5740</v>
      </c>
      <c r="C34" s="36"/>
      <c r="D34" s="36"/>
      <c r="E34" s="4" t="s">
        <v>986</v>
      </c>
      <c r="F34" s="6"/>
      <c r="G34" s="6"/>
      <c r="H34" s="6"/>
      <c r="I34" s="6"/>
      <c r="J34" s="5" t="s">
        <v>5110</v>
      </c>
      <c r="K34" s="5" t="s">
        <v>4997</v>
      </c>
      <c r="L34" s="8"/>
      <c r="M34" s="5" t="s">
        <v>5236</v>
      </c>
      <c r="N34" s="8"/>
    </row>
    <row r="35" spans="1:14" ht="11" customHeight="1" x14ac:dyDescent="0.35">
      <c r="A35" s="36"/>
      <c r="B35" s="38" t="s">
        <v>5096</v>
      </c>
      <c r="C35" s="39"/>
      <c r="D35" s="39"/>
      <c r="E35" s="4" t="s">
        <v>988</v>
      </c>
      <c r="F35" s="6"/>
      <c r="G35" s="6"/>
      <c r="H35" s="6"/>
      <c r="I35" s="6"/>
      <c r="J35" s="5" t="s">
        <v>5110</v>
      </c>
      <c r="K35" s="5" t="s">
        <v>4997</v>
      </c>
      <c r="L35" s="8"/>
      <c r="M35" s="5" t="s">
        <v>5112</v>
      </c>
      <c r="N35" s="8"/>
    </row>
    <row r="36" spans="1:14" ht="11" customHeight="1" x14ac:dyDescent="0.35">
      <c r="A36" s="36"/>
      <c r="B36" s="36"/>
      <c r="C36" s="37" t="s">
        <v>5097</v>
      </c>
      <c r="D36" s="36"/>
      <c r="E36" s="4" t="s">
        <v>566</v>
      </c>
      <c r="F36" s="6"/>
      <c r="G36" s="6"/>
      <c r="H36" s="6"/>
      <c r="I36" s="6"/>
      <c r="J36" s="5" t="s">
        <v>5109</v>
      </c>
      <c r="K36" s="5" t="s">
        <v>4997</v>
      </c>
      <c r="L36" s="8"/>
      <c r="M36" s="5" t="s">
        <v>5112</v>
      </c>
      <c r="N36" s="8"/>
    </row>
    <row r="37" spans="1:14" ht="11" customHeight="1" x14ac:dyDescent="0.35">
      <c r="A37" s="36"/>
      <c r="B37" s="38" t="s">
        <v>5741</v>
      </c>
      <c r="C37" s="39"/>
      <c r="D37" s="39"/>
      <c r="E37" s="4" t="s">
        <v>568</v>
      </c>
      <c r="F37" s="6"/>
      <c r="G37" s="6"/>
      <c r="H37" s="6"/>
      <c r="I37" s="6"/>
      <c r="J37" s="5" t="s">
        <v>4952</v>
      </c>
      <c r="K37" s="5" t="s">
        <v>4997</v>
      </c>
      <c r="L37" s="8"/>
      <c r="M37" s="5" t="s">
        <v>5765</v>
      </c>
      <c r="N37" s="8"/>
    </row>
    <row r="38" spans="1:14" ht="11" customHeight="1" x14ac:dyDescent="0.35">
      <c r="A38" s="36"/>
      <c r="B38" s="36"/>
      <c r="C38" s="37" t="s">
        <v>5742</v>
      </c>
      <c r="D38" s="36"/>
      <c r="E38" s="4" t="s">
        <v>570</v>
      </c>
      <c r="F38" s="6"/>
      <c r="G38" s="6"/>
      <c r="H38" s="6"/>
      <c r="I38" s="6"/>
      <c r="J38" s="5" t="s">
        <v>5109</v>
      </c>
      <c r="K38" s="5" t="s">
        <v>4997</v>
      </c>
      <c r="L38" s="8"/>
      <c r="M38" s="5" t="s">
        <v>5765</v>
      </c>
      <c r="N38" s="8"/>
    </row>
    <row r="39" spans="1:14" ht="11" customHeight="1" x14ac:dyDescent="0.35">
      <c r="A39" s="36"/>
      <c r="B39" s="36"/>
      <c r="C39" s="38" t="s">
        <v>5098</v>
      </c>
      <c r="D39" s="10"/>
      <c r="E39" s="4" t="s">
        <v>572</v>
      </c>
      <c r="F39" s="6"/>
      <c r="G39" s="6"/>
      <c r="H39" s="6"/>
      <c r="I39" s="6"/>
      <c r="J39" s="5" t="s">
        <v>5110</v>
      </c>
      <c r="K39" s="5" t="s">
        <v>4997</v>
      </c>
      <c r="L39" s="8"/>
      <c r="M39" s="5" t="s">
        <v>5113</v>
      </c>
      <c r="N39" s="8"/>
    </row>
    <row r="40" spans="1:14" ht="11" customHeight="1" x14ac:dyDescent="0.35">
      <c r="A40" s="36"/>
      <c r="B40" s="36"/>
      <c r="C40" s="36"/>
      <c r="D40" s="7" t="s">
        <v>9657</v>
      </c>
      <c r="E40" s="4" t="s">
        <v>574</v>
      </c>
      <c r="F40" s="6"/>
      <c r="G40" s="6"/>
      <c r="H40" s="6"/>
      <c r="I40" s="6"/>
      <c r="J40" s="5" t="s">
        <v>5109</v>
      </c>
      <c r="K40" s="5" t="s">
        <v>4997</v>
      </c>
      <c r="L40" s="8"/>
      <c r="M40" s="5" t="s">
        <v>5113</v>
      </c>
      <c r="N40" s="8"/>
    </row>
    <row r="41" spans="1:14" ht="11" customHeight="1" x14ac:dyDescent="0.35">
      <c r="A41" s="36"/>
      <c r="B41" s="36"/>
      <c r="C41" s="36"/>
      <c r="D41" s="7" t="s">
        <v>5743</v>
      </c>
      <c r="E41" s="4" t="s">
        <v>576</v>
      </c>
      <c r="F41" s="6"/>
      <c r="G41" s="6"/>
      <c r="H41" s="6"/>
      <c r="I41" s="6"/>
      <c r="J41" s="5" t="s">
        <v>5109</v>
      </c>
      <c r="K41" s="5" t="s">
        <v>4997</v>
      </c>
      <c r="L41" s="8"/>
      <c r="M41" s="5" t="s">
        <v>5766</v>
      </c>
      <c r="N41" s="8"/>
    </row>
    <row r="42" spans="1:14" ht="11" customHeight="1" x14ac:dyDescent="0.35">
      <c r="A42" s="36"/>
      <c r="B42" s="36"/>
      <c r="C42" s="36"/>
      <c r="D42" s="7" t="s">
        <v>5744</v>
      </c>
      <c r="E42" s="4" t="s">
        <v>1417</v>
      </c>
      <c r="F42" s="6"/>
      <c r="G42" s="6"/>
      <c r="H42" s="6"/>
      <c r="I42" s="6"/>
      <c r="J42" s="5" t="s">
        <v>5109</v>
      </c>
      <c r="K42" s="5" t="s">
        <v>4997</v>
      </c>
      <c r="L42" s="8"/>
      <c r="M42" s="5" t="s">
        <v>5767</v>
      </c>
      <c r="N42" s="8"/>
    </row>
    <row r="43" spans="1:14" ht="11" customHeight="1" x14ac:dyDescent="0.35">
      <c r="A43" s="36"/>
      <c r="B43" s="36"/>
      <c r="C43" s="36"/>
      <c r="D43" s="7" t="s">
        <v>5745</v>
      </c>
      <c r="E43" s="4" t="s">
        <v>1419</v>
      </c>
      <c r="F43" s="6"/>
      <c r="G43" s="6"/>
      <c r="H43" s="6"/>
      <c r="I43" s="6"/>
      <c r="J43" s="5" t="s">
        <v>5109</v>
      </c>
      <c r="K43" s="5" t="s">
        <v>4997</v>
      </c>
      <c r="L43" s="8"/>
      <c r="M43" s="5" t="s">
        <v>5768</v>
      </c>
      <c r="N43" s="8"/>
    </row>
    <row r="44" spans="1:14" ht="11" customHeight="1" x14ac:dyDescent="0.35">
      <c r="A44" s="36"/>
      <c r="B44" s="36"/>
      <c r="C44" s="36"/>
      <c r="D44" s="7" t="s">
        <v>5746</v>
      </c>
      <c r="E44" s="4" t="s">
        <v>1421</v>
      </c>
      <c r="F44" s="6"/>
      <c r="G44" s="6"/>
      <c r="H44" s="6"/>
      <c r="I44" s="6"/>
      <c r="J44" s="5" t="s">
        <v>5109</v>
      </c>
      <c r="K44" s="5" t="s">
        <v>4997</v>
      </c>
      <c r="L44" s="8"/>
      <c r="M44" s="5" t="s">
        <v>5769</v>
      </c>
      <c r="N44" s="8"/>
    </row>
    <row r="45" spans="1:14" ht="11" customHeight="1" x14ac:dyDescent="0.35">
      <c r="A45" s="36"/>
      <c r="B45" s="36"/>
      <c r="C45" s="38" t="s">
        <v>5100</v>
      </c>
      <c r="D45" s="10"/>
      <c r="E45" s="4" t="s">
        <v>578</v>
      </c>
      <c r="F45" s="6"/>
      <c r="G45" s="6"/>
      <c r="H45" s="6"/>
      <c r="I45" s="6"/>
      <c r="J45" s="5" t="s">
        <v>5110</v>
      </c>
      <c r="K45" s="5" t="s">
        <v>4997</v>
      </c>
      <c r="L45" s="8"/>
      <c r="M45" s="5" t="s">
        <v>5114</v>
      </c>
      <c r="N45" s="8"/>
    </row>
    <row r="46" spans="1:14" ht="11" customHeight="1" x14ac:dyDescent="0.35">
      <c r="A46" s="36"/>
      <c r="B46" s="36"/>
      <c r="C46" s="36"/>
      <c r="D46" s="7" t="s">
        <v>5101</v>
      </c>
      <c r="E46" s="4" t="s">
        <v>580</v>
      </c>
      <c r="F46" s="6"/>
      <c r="G46" s="6"/>
      <c r="H46" s="6"/>
      <c r="I46" s="6"/>
      <c r="J46" s="5" t="s">
        <v>5109</v>
      </c>
      <c r="K46" s="5" t="s">
        <v>4997</v>
      </c>
      <c r="L46" s="8"/>
      <c r="M46" s="5" t="s">
        <v>5114</v>
      </c>
      <c r="N46" s="8"/>
    </row>
    <row r="47" spans="1:14" ht="11" customHeight="1" x14ac:dyDescent="0.35">
      <c r="A47" s="36"/>
      <c r="B47" s="36"/>
      <c r="C47" s="36"/>
      <c r="D47" s="7" t="s">
        <v>5380</v>
      </c>
      <c r="E47" s="4" t="s">
        <v>582</v>
      </c>
      <c r="F47" s="6"/>
      <c r="G47" s="6"/>
      <c r="H47" s="6"/>
      <c r="I47" s="6"/>
      <c r="J47" s="5" t="s">
        <v>4952</v>
      </c>
      <c r="K47" s="5" t="s">
        <v>4997</v>
      </c>
      <c r="L47" s="8"/>
      <c r="M47" s="5" t="s">
        <v>5770</v>
      </c>
      <c r="N47" s="8"/>
    </row>
    <row r="48" spans="1:14" ht="11" customHeight="1" x14ac:dyDescent="0.35">
      <c r="A48" s="36"/>
      <c r="B48" s="36"/>
      <c r="C48" s="36"/>
      <c r="D48" s="7" t="s">
        <v>5381</v>
      </c>
      <c r="E48" s="4" t="s">
        <v>584</v>
      </c>
      <c r="F48" s="6"/>
      <c r="G48" s="6"/>
      <c r="H48" s="6"/>
      <c r="I48" s="6"/>
      <c r="J48" s="5" t="s">
        <v>4952</v>
      </c>
      <c r="K48" s="5" t="s">
        <v>4997</v>
      </c>
      <c r="L48" s="8"/>
      <c r="M48" s="5" t="s">
        <v>5771</v>
      </c>
      <c r="N48" s="8"/>
    </row>
    <row r="49" spans="1:14" ht="11" customHeight="1" x14ac:dyDescent="0.35">
      <c r="A49" s="36"/>
      <c r="B49" s="36"/>
      <c r="C49" s="36"/>
      <c r="D49" s="7" t="s">
        <v>5747</v>
      </c>
      <c r="E49" s="4" t="s">
        <v>586</v>
      </c>
      <c r="F49" s="6"/>
      <c r="G49" s="6"/>
      <c r="H49" s="6"/>
      <c r="I49" s="6"/>
      <c r="J49" s="5" t="s">
        <v>4952</v>
      </c>
      <c r="K49" s="5" t="s">
        <v>4997</v>
      </c>
      <c r="L49" s="8"/>
      <c r="M49" s="5" t="s">
        <v>5772</v>
      </c>
      <c r="N49" s="8"/>
    </row>
    <row r="50" spans="1:14" ht="11" customHeight="1" x14ac:dyDescent="0.35">
      <c r="A50" s="36"/>
      <c r="B50" s="36"/>
      <c r="C50" s="36"/>
      <c r="D50" s="7" t="s">
        <v>5748</v>
      </c>
      <c r="E50" s="4" t="s">
        <v>805</v>
      </c>
      <c r="F50" s="6"/>
      <c r="G50" s="6"/>
      <c r="H50" s="6"/>
      <c r="I50" s="6"/>
      <c r="J50" s="5" t="s">
        <v>4952</v>
      </c>
      <c r="K50" s="5" t="s">
        <v>4997</v>
      </c>
      <c r="L50" s="8"/>
      <c r="M50" s="5" t="s">
        <v>5773</v>
      </c>
      <c r="N50" s="8"/>
    </row>
    <row r="51" spans="1:14" ht="11" customHeight="1" x14ac:dyDescent="0.35">
      <c r="A51" s="36"/>
      <c r="B51" s="36"/>
      <c r="C51" s="36"/>
      <c r="D51" s="7" t="s">
        <v>5749</v>
      </c>
      <c r="E51" s="4" t="s">
        <v>3939</v>
      </c>
      <c r="F51" s="6"/>
      <c r="G51" s="6"/>
      <c r="H51" s="6"/>
      <c r="I51" s="6"/>
      <c r="J51" s="5" t="s">
        <v>4952</v>
      </c>
      <c r="K51" s="5" t="s">
        <v>4997</v>
      </c>
      <c r="L51" s="8"/>
      <c r="M51" s="5" t="s">
        <v>5774</v>
      </c>
      <c r="N51" s="8"/>
    </row>
    <row r="52" spans="1:14" ht="11" customHeight="1" x14ac:dyDescent="0.35">
      <c r="A52" s="36"/>
      <c r="B52" s="36"/>
      <c r="C52" s="36"/>
      <c r="D52" s="7" t="s">
        <v>5388</v>
      </c>
      <c r="E52" s="4" t="s">
        <v>588</v>
      </c>
      <c r="F52" s="6"/>
      <c r="G52" s="6"/>
      <c r="H52" s="6"/>
      <c r="I52" s="6"/>
      <c r="J52" s="5" t="s">
        <v>4952</v>
      </c>
      <c r="K52" s="5" t="s">
        <v>4997</v>
      </c>
      <c r="L52" s="8"/>
      <c r="M52" s="5" t="s">
        <v>5775</v>
      </c>
      <c r="N52" s="8"/>
    </row>
    <row r="53" spans="1:14" ht="11" customHeight="1" x14ac:dyDescent="0.35">
      <c r="A53" s="36"/>
      <c r="B53" s="36"/>
      <c r="C53" s="36"/>
      <c r="D53" s="7" t="s">
        <v>5750</v>
      </c>
      <c r="E53" s="4" t="s">
        <v>590</v>
      </c>
      <c r="F53" s="6"/>
      <c r="G53" s="6"/>
      <c r="H53" s="6"/>
      <c r="I53" s="6"/>
      <c r="J53" s="5" t="s">
        <v>4952</v>
      </c>
      <c r="K53" s="5" t="s">
        <v>4997</v>
      </c>
      <c r="L53" s="8"/>
      <c r="M53" s="5" t="s">
        <v>5776</v>
      </c>
      <c r="N53" s="8"/>
    </row>
    <row r="54" spans="1:14" ht="11" customHeight="1" x14ac:dyDescent="0.35">
      <c r="A54" s="36"/>
      <c r="B54" s="36"/>
      <c r="C54" s="36"/>
      <c r="D54" s="7" t="s">
        <v>5751</v>
      </c>
      <c r="E54" s="4" t="s">
        <v>592</v>
      </c>
      <c r="F54" s="6"/>
      <c r="G54" s="6"/>
      <c r="H54" s="6"/>
      <c r="I54" s="6"/>
      <c r="J54" s="5" t="s">
        <v>4952</v>
      </c>
      <c r="K54" s="5" t="s">
        <v>4997</v>
      </c>
      <c r="L54" s="5" t="s">
        <v>5777</v>
      </c>
      <c r="M54" s="5" t="s">
        <v>5114</v>
      </c>
      <c r="N54" s="8"/>
    </row>
    <row r="55" spans="1:14" ht="11" customHeight="1" x14ac:dyDescent="0.35">
      <c r="A55" s="36"/>
      <c r="B55" s="36"/>
      <c r="C55" s="36"/>
      <c r="D55" s="7" t="s">
        <v>5752</v>
      </c>
      <c r="E55" s="4" t="s">
        <v>594</v>
      </c>
      <c r="F55" s="6"/>
      <c r="G55" s="6"/>
      <c r="H55" s="6"/>
      <c r="I55" s="6"/>
      <c r="J55" s="5" t="s">
        <v>4952</v>
      </c>
      <c r="K55" s="5" t="s">
        <v>4997</v>
      </c>
      <c r="L55" s="5" t="s">
        <v>5778</v>
      </c>
      <c r="M55" s="5" t="s">
        <v>5114</v>
      </c>
      <c r="N55" s="8"/>
    </row>
    <row r="56" spans="1:14" ht="11" customHeight="1" x14ac:dyDescent="0.35">
      <c r="A56" s="36"/>
      <c r="B56" s="38" t="s">
        <v>5102</v>
      </c>
      <c r="C56" s="39"/>
      <c r="D56" s="39"/>
      <c r="E56" s="4" t="s">
        <v>3940</v>
      </c>
      <c r="F56" s="6"/>
      <c r="G56" s="6"/>
      <c r="H56" s="6"/>
      <c r="I56" s="6"/>
      <c r="J56" s="5" t="s">
        <v>5110</v>
      </c>
      <c r="K56" s="5" t="s">
        <v>4997</v>
      </c>
      <c r="L56" s="8"/>
      <c r="M56" s="5" t="s">
        <v>4999</v>
      </c>
      <c r="N56" s="8"/>
    </row>
    <row r="57" spans="1:14" ht="11" customHeight="1" x14ac:dyDescent="0.35">
      <c r="A57" s="36"/>
      <c r="B57" s="36"/>
      <c r="C57" s="37" t="s">
        <v>5103</v>
      </c>
      <c r="D57" s="36"/>
      <c r="E57" s="4" t="s">
        <v>922</v>
      </c>
      <c r="F57" s="6"/>
      <c r="G57" s="6"/>
      <c r="H57" s="6"/>
      <c r="I57" s="6"/>
      <c r="J57" s="5" t="s">
        <v>5109</v>
      </c>
      <c r="K57" s="5" t="s">
        <v>4997</v>
      </c>
      <c r="L57" s="8"/>
      <c r="M57" s="5" t="s">
        <v>4999</v>
      </c>
      <c r="N57" s="8"/>
    </row>
    <row r="58" spans="1:14" ht="11" customHeight="1" x14ac:dyDescent="0.35">
      <c r="A58" s="36"/>
      <c r="B58" s="37" t="s">
        <v>5753</v>
      </c>
      <c r="C58" s="36"/>
      <c r="D58" s="36"/>
      <c r="E58" s="4" t="s">
        <v>596</v>
      </c>
      <c r="F58" s="6"/>
      <c r="G58" s="6"/>
      <c r="H58" s="6"/>
      <c r="I58" s="6"/>
      <c r="J58" s="5" t="s">
        <v>5110</v>
      </c>
      <c r="K58" s="5" t="s">
        <v>4997</v>
      </c>
      <c r="L58" s="8"/>
      <c r="M58" s="5" t="s">
        <v>5115</v>
      </c>
      <c r="N58" s="8"/>
    </row>
    <row r="59" spans="1:14" ht="11" customHeight="1" x14ac:dyDescent="0.35">
      <c r="E59" s="5" t="s">
        <v>14</v>
      </c>
      <c r="F59" s="5" t="s">
        <v>5117</v>
      </c>
      <c r="G59" s="5" t="s">
        <v>5779</v>
      </c>
      <c r="H59" s="5" t="s">
        <v>5116</v>
      </c>
      <c r="I59" s="5" t="s">
        <v>5119</v>
      </c>
    </row>
    <row r="60" spans="1:14" ht="11" customHeight="1" x14ac:dyDescent="0.35">
      <c r="E60" s="5" t="s">
        <v>493</v>
      </c>
      <c r="F60" s="5" t="s">
        <v>495</v>
      </c>
      <c r="G60" s="5" t="s">
        <v>495</v>
      </c>
      <c r="H60" s="8"/>
      <c r="I60" s="5" t="s">
        <v>495</v>
      </c>
    </row>
  </sheetData>
  <mergeCells count="48">
    <mergeCell ref="C9:D9"/>
    <mergeCell ref="B13:D13"/>
    <mergeCell ref="N7:N8"/>
    <mergeCell ref="C23:D23"/>
    <mergeCell ref="C16:D16"/>
    <mergeCell ref="C17:D17"/>
    <mergeCell ref="C22:D22"/>
    <mergeCell ref="C18:D18"/>
    <mergeCell ref="C21:D21"/>
    <mergeCell ref="K7:K8"/>
    <mergeCell ref="C19:D19"/>
    <mergeCell ref="C20:D20"/>
    <mergeCell ref="J7:J8"/>
    <mergeCell ref="M7:M8"/>
    <mergeCell ref="L7:L8"/>
    <mergeCell ref="C15:D15"/>
    <mergeCell ref="E1:E2"/>
    <mergeCell ref="C26:D26"/>
    <mergeCell ref="C56:D56"/>
    <mergeCell ref="B29:D29"/>
    <mergeCell ref="C10:C12"/>
    <mergeCell ref="C28:D28"/>
    <mergeCell ref="B31:D31"/>
    <mergeCell ref="B35:B36"/>
    <mergeCell ref="C39:C44"/>
    <mergeCell ref="B56:B57"/>
    <mergeCell ref="C27:D27"/>
    <mergeCell ref="D1:D2"/>
    <mergeCell ref="C25:D25"/>
    <mergeCell ref="C1:C2"/>
    <mergeCell ref="C24:D24"/>
    <mergeCell ref="B14:D14"/>
    <mergeCell ref="A9:A58"/>
    <mergeCell ref="C45:C55"/>
    <mergeCell ref="B27:B28"/>
    <mergeCell ref="B37:B55"/>
    <mergeCell ref="C38:D38"/>
    <mergeCell ref="B9:B12"/>
    <mergeCell ref="C36:D36"/>
    <mergeCell ref="C37:D37"/>
    <mergeCell ref="B33:D33"/>
    <mergeCell ref="B32:D32"/>
    <mergeCell ref="B58:D58"/>
    <mergeCell ref="B34:D34"/>
    <mergeCell ref="C57:D57"/>
    <mergeCell ref="B15:B26"/>
    <mergeCell ref="C35:D35"/>
    <mergeCell ref="B30:D30"/>
  </mergeCells>
  <dataValidations count="1">
    <dataValidation type="custom" allowBlank="1" showErrorMessage="1" errorTitle="Error" error="Data is of incorrect type!" sqref="I9:I58 F9:G58" xr:uid="{00000000-0002-0000-1502-000002000000}">
      <formula1>ISNUMBER(F9)</formula1>
    </dataValidation>
  </dataValidations>
  <hyperlinks>
    <hyperlink ref="A1" location="'Table of Contents'!A1" display="SR.26.08.01.01 - Component - specific information" xr:uid="{00000000-0004-0000-15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502-000000000000}">
          <x14:formula1>
            <xm:f>Enumerations!$A$1775:$A$1775</xm:f>
          </x14:formula1>
          <xm:sqref>B3</xm:sqref>
        </x14:dataValidation>
        <x14:dataValidation type="list" allowBlank="1" showErrorMessage="1" errorTitle="Error" error="Data is of incorrect type!" xr:uid="{00000000-0002-0000-1502-000001000000}">
          <x14:formula1>
            <xm:f>Enumerations!$A$1776:$B$1776</xm:f>
          </x14:formula1>
          <xm:sqref>B4</xm:sqref>
        </x14:dataValidation>
        <x14:dataValidation type="list" allowBlank="1" showErrorMessage="1" errorTitle="Error" error="Data is of incorrect type!" xr:uid="{00000000-0002-0000-1502-000004000000}">
          <x14:formula1>
            <xm:f>Enumerations!$A$1777:$D$1777</xm:f>
          </x14:formula1>
          <xm:sqref>H9:H58</xm:sqref>
        </x14:dataValidation>
      </x14:dataValidations>
    </ext>
  </extLst>
</worksheet>
</file>

<file path=xl/worksheets/sheet53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2-000000000000}">
  <sheetPr codeName="Sheet535">
    <pageSetUpPr autoPageBreaks="0"/>
  </sheetPr>
  <dimension ref="A1:F10"/>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6" width="15" customWidth="1"/>
  </cols>
  <sheetData>
    <row r="1" spans="1:6" ht="11" customHeight="1" x14ac:dyDescent="0.35">
      <c r="A1" s="1" t="s">
        <v>9658</v>
      </c>
      <c r="C1" s="33" t="s">
        <v>20</v>
      </c>
      <c r="D1" s="33" t="s">
        <v>9503</v>
      </c>
      <c r="E1" s="33" t="s">
        <v>4984</v>
      </c>
    </row>
    <row r="2" spans="1:6" x14ac:dyDescent="0.35">
      <c r="C2" s="34"/>
      <c r="D2" s="34"/>
      <c r="E2" s="34"/>
    </row>
    <row r="3" spans="1:6" ht="10" customHeight="1" x14ac:dyDescent="0.35">
      <c r="A3" s="3" t="s">
        <v>2</v>
      </c>
      <c r="B3" s="2"/>
      <c r="C3" s="8"/>
      <c r="D3" s="8"/>
      <c r="E3" s="8"/>
    </row>
    <row r="4" spans="1:6" ht="11" customHeight="1" x14ac:dyDescent="0.35">
      <c r="A4" s="3" t="s">
        <v>9506</v>
      </c>
      <c r="B4" s="2"/>
      <c r="C4" s="8"/>
      <c r="D4" s="8"/>
      <c r="E4" s="5" t="s">
        <v>9504</v>
      </c>
    </row>
    <row r="5" spans="1:6" ht="11" customHeight="1" x14ac:dyDescent="0.35">
      <c r="A5" s="3" t="s">
        <v>9593</v>
      </c>
      <c r="B5" s="2"/>
      <c r="C5" s="8"/>
      <c r="D5" s="5" t="s">
        <v>9503</v>
      </c>
      <c r="E5" s="8"/>
    </row>
    <row r="7" spans="1:6" ht="11" customHeight="1" x14ac:dyDescent="0.35">
      <c r="C7" s="3" t="s">
        <v>5805</v>
      </c>
      <c r="D7" s="33" t="s">
        <v>4941</v>
      </c>
      <c r="E7" s="33" t="s">
        <v>4953</v>
      </c>
      <c r="F7" s="33" t="s">
        <v>4942</v>
      </c>
    </row>
    <row r="8" spans="1:6" ht="11" customHeight="1" x14ac:dyDescent="0.35">
      <c r="C8" s="4" t="s">
        <v>1280</v>
      </c>
      <c r="D8" s="34"/>
      <c r="E8" s="34"/>
      <c r="F8" s="34"/>
    </row>
    <row r="9" spans="1:6" ht="11" customHeight="1" x14ac:dyDescent="0.35">
      <c r="A9" s="7" t="s">
        <v>5806</v>
      </c>
      <c r="B9" s="4" t="s">
        <v>598</v>
      </c>
      <c r="C9" s="6"/>
      <c r="D9" s="5" t="s">
        <v>4952</v>
      </c>
      <c r="E9" s="5" t="s">
        <v>4997</v>
      </c>
      <c r="F9" s="5" t="s">
        <v>5115</v>
      </c>
    </row>
    <row r="10" spans="1:6" ht="11" customHeight="1" x14ac:dyDescent="0.35">
      <c r="B10" s="5" t="s">
        <v>14</v>
      </c>
      <c r="C10" s="5" t="s">
        <v>5807</v>
      </c>
    </row>
  </sheetData>
  <mergeCells count="6">
    <mergeCell ref="C1:C2"/>
    <mergeCell ref="D1:D2"/>
    <mergeCell ref="F7:F8"/>
    <mergeCell ref="E7:E8"/>
    <mergeCell ref="E1:E2"/>
    <mergeCell ref="D7:D8"/>
  </mergeCells>
  <hyperlinks>
    <hyperlink ref="A1" location="'Table of Contents'!A1" display="SR.26.08.01.02 - Component - memorandum items" xr:uid="{00000000-0004-0000-16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602-000000000000}">
          <x14:formula1>
            <xm:f>Enumerations!$A$1778:$A$1778</xm:f>
          </x14:formula1>
          <xm:sqref>B3</xm:sqref>
        </x14:dataValidation>
        <x14:dataValidation type="list" allowBlank="1" showErrorMessage="1" errorTitle="Error" error="Data is of incorrect type!" xr:uid="{00000000-0002-0000-1602-000001000000}">
          <x14:formula1>
            <xm:f>Enumerations!$A$1779:$B$1779</xm:f>
          </x14:formula1>
          <xm:sqref>B4</xm:sqref>
        </x14:dataValidation>
      </x14:dataValidations>
    </ext>
  </extLst>
</worksheet>
</file>

<file path=xl/worksheets/sheet53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2-000000000000}">
  <sheetPr codeName="Sheet536">
    <pageSetUpPr autoPageBreaks="0"/>
  </sheetPr>
  <dimension ref="A1:N60"/>
  <sheetViews>
    <sheetView showGridLines="0" zoomScale="80" zoomScaleNormal="80" workbookViewId="0">
      <pane xSplit="5" ySplit="8" topLeftCell="F9" activePane="bottomRight" state="frozen"/>
      <selection pane="topRight" activeCell="F1" sqref="F1"/>
      <selection pane="bottomLeft" activeCell="A9" sqref="A9"/>
      <selection pane="bottomRight"/>
    </sheetView>
  </sheetViews>
  <sheetFormatPr defaultRowHeight="14.5" x14ac:dyDescent="0.35"/>
  <cols>
    <col min="1" max="14" width="15" customWidth="1"/>
  </cols>
  <sheetData>
    <row r="1" spans="1:14" ht="11" customHeight="1" x14ac:dyDescent="0.35">
      <c r="A1" s="1" t="s">
        <v>9659</v>
      </c>
      <c r="C1" s="33" t="s">
        <v>20</v>
      </c>
      <c r="D1" s="33" t="s">
        <v>9503</v>
      </c>
      <c r="E1" s="33" t="s">
        <v>4984</v>
      </c>
    </row>
    <row r="2" spans="1:14" x14ac:dyDescent="0.35">
      <c r="C2" s="34"/>
      <c r="D2" s="34"/>
      <c r="E2" s="34"/>
    </row>
    <row r="3" spans="1:14" ht="10" customHeight="1" x14ac:dyDescent="0.35">
      <c r="A3" s="3" t="s">
        <v>2</v>
      </c>
      <c r="B3" s="2"/>
      <c r="C3" s="8"/>
      <c r="D3" s="8"/>
      <c r="E3" s="8"/>
    </row>
    <row r="4" spans="1:14" ht="11" customHeight="1" x14ac:dyDescent="0.35">
      <c r="A4" s="3" t="s">
        <v>9506</v>
      </c>
      <c r="B4" s="2"/>
      <c r="C4" s="8"/>
      <c r="D4" s="8"/>
      <c r="E4" s="5" t="s">
        <v>9504</v>
      </c>
    </row>
    <row r="5" spans="1:14" ht="11" customHeight="1" x14ac:dyDescent="0.35">
      <c r="A5" s="3" t="s">
        <v>9593</v>
      </c>
      <c r="B5" s="2"/>
      <c r="C5" s="8"/>
      <c r="D5" s="5" t="s">
        <v>9503</v>
      </c>
      <c r="E5" s="8"/>
    </row>
    <row r="7" spans="1:14" ht="11" customHeight="1" x14ac:dyDescent="0.35">
      <c r="F7" s="3" t="s">
        <v>4245</v>
      </c>
      <c r="G7" s="3" t="s">
        <v>5085</v>
      </c>
      <c r="H7" s="3" t="s">
        <v>5086</v>
      </c>
      <c r="I7" s="3" t="s">
        <v>5087</v>
      </c>
      <c r="J7" s="33" t="s">
        <v>4941</v>
      </c>
      <c r="K7" s="33" t="s">
        <v>4953</v>
      </c>
      <c r="L7" s="33" t="s">
        <v>5754</v>
      </c>
      <c r="M7" s="33" t="s">
        <v>4942</v>
      </c>
      <c r="N7" s="33" t="s">
        <v>5105</v>
      </c>
    </row>
    <row r="8" spans="1:14" ht="11" customHeight="1" x14ac:dyDescent="0.35">
      <c r="F8" s="4" t="s">
        <v>515</v>
      </c>
      <c r="G8" s="4" t="s">
        <v>1348</v>
      </c>
      <c r="H8" s="4" t="s">
        <v>1276</v>
      </c>
      <c r="I8" s="4" t="s">
        <v>1278</v>
      </c>
      <c r="J8" s="34"/>
      <c r="K8" s="34"/>
      <c r="L8" s="34"/>
      <c r="M8" s="34"/>
      <c r="N8" s="34"/>
    </row>
    <row r="9" spans="1:14" ht="11" customHeight="1" x14ac:dyDescent="0.35">
      <c r="A9" s="37" t="s">
        <v>5088</v>
      </c>
      <c r="B9" s="38" t="s">
        <v>5726</v>
      </c>
      <c r="C9" s="39"/>
      <c r="D9" s="39"/>
      <c r="E9" s="4" t="s">
        <v>518</v>
      </c>
      <c r="F9" s="6"/>
      <c r="G9" s="6"/>
      <c r="H9" s="6"/>
      <c r="I9" s="6"/>
      <c r="J9" s="5" t="s">
        <v>5110</v>
      </c>
      <c r="K9" s="5" t="s">
        <v>4997</v>
      </c>
      <c r="L9" s="8"/>
      <c r="M9" s="8"/>
      <c r="N9" s="8"/>
    </row>
    <row r="10" spans="1:14" ht="11" customHeight="1" x14ac:dyDescent="0.35">
      <c r="A10" s="36"/>
      <c r="B10" s="36"/>
      <c r="C10" s="38" t="s">
        <v>5089</v>
      </c>
      <c r="D10" s="10"/>
      <c r="E10" s="4" t="s">
        <v>520</v>
      </c>
      <c r="F10" s="6"/>
      <c r="G10" s="6"/>
      <c r="H10" s="6"/>
      <c r="I10" s="6"/>
      <c r="J10" s="5" t="s">
        <v>4949</v>
      </c>
      <c r="K10" s="5" t="s">
        <v>4997</v>
      </c>
      <c r="L10" s="8"/>
      <c r="M10" s="8"/>
      <c r="N10" s="8"/>
    </row>
    <row r="11" spans="1:14" ht="11" customHeight="1" x14ac:dyDescent="0.35">
      <c r="A11" s="36"/>
      <c r="B11" s="36"/>
      <c r="C11" s="36"/>
      <c r="D11" s="7" t="s">
        <v>5090</v>
      </c>
      <c r="E11" s="4" t="s">
        <v>522</v>
      </c>
      <c r="F11" s="6"/>
      <c r="G11" s="6"/>
      <c r="H11" s="6"/>
      <c r="I11" s="6"/>
      <c r="J11" s="5" t="s">
        <v>4949</v>
      </c>
      <c r="K11" s="5" t="s">
        <v>4997</v>
      </c>
      <c r="L11" s="8"/>
      <c r="M11" s="8"/>
      <c r="N11" s="5" t="s">
        <v>5106</v>
      </c>
    </row>
    <row r="12" spans="1:14" ht="11" customHeight="1" x14ac:dyDescent="0.35">
      <c r="A12" s="36"/>
      <c r="B12" s="36"/>
      <c r="C12" s="36"/>
      <c r="D12" s="7" t="s">
        <v>5091</v>
      </c>
      <c r="E12" s="4" t="s">
        <v>524</v>
      </c>
      <c r="F12" s="6"/>
      <c r="G12" s="6"/>
      <c r="H12" s="6"/>
      <c r="I12" s="6"/>
      <c r="J12" s="5" t="s">
        <v>4949</v>
      </c>
      <c r="K12" s="5" t="s">
        <v>4997</v>
      </c>
      <c r="L12" s="8"/>
      <c r="M12" s="8"/>
      <c r="N12" s="5" t="s">
        <v>5107</v>
      </c>
    </row>
    <row r="13" spans="1:14" ht="11" customHeight="1" x14ac:dyDescent="0.35">
      <c r="A13" s="36"/>
      <c r="B13" s="37" t="s">
        <v>5727</v>
      </c>
      <c r="C13" s="36"/>
      <c r="D13" s="36"/>
      <c r="E13" s="4" t="s">
        <v>885</v>
      </c>
      <c r="F13" s="6"/>
      <c r="G13" s="6"/>
      <c r="H13" s="6"/>
      <c r="I13" s="6"/>
      <c r="J13" s="8"/>
      <c r="K13" s="5" t="s">
        <v>4987</v>
      </c>
      <c r="L13" s="8"/>
      <c r="M13" s="8"/>
      <c r="N13" s="8"/>
    </row>
    <row r="14" spans="1:14" ht="11" customHeight="1" x14ac:dyDescent="0.35">
      <c r="A14" s="36"/>
      <c r="B14" s="37" t="s">
        <v>5728</v>
      </c>
      <c r="C14" s="36"/>
      <c r="D14" s="36"/>
      <c r="E14" s="4" t="s">
        <v>526</v>
      </c>
      <c r="F14" s="6"/>
      <c r="G14" s="6"/>
      <c r="H14" s="6"/>
      <c r="I14" s="6"/>
      <c r="J14" s="8"/>
      <c r="K14" s="5" t="s">
        <v>4988</v>
      </c>
      <c r="L14" s="8"/>
      <c r="M14" s="8"/>
      <c r="N14" s="8"/>
    </row>
    <row r="15" spans="1:14" ht="11" customHeight="1" x14ac:dyDescent="0.35">
      <c r="A15" s="36"/>
      <c r="B15" s="38" t="s">
        <v>5092</v>
      </c>
      <c r="C15" s="39"/>
      <c r="D15" s="39"/>
      <c r="E15" s="4" t="s">
        <v>954</v>
      </c>
      <c r="F15" s="6"/>
      <c r="G15" s="6"/>
      <c r="H15" s="6"/>
      <c r="I15" s="6"/>
      <c r="J15" s="5" t="s">
        <v>4952</v>
      </c>
      <c r="K15" s="5" t="s">
        <v>4956</v>
      </c>
      <c r="L15" s="8"/>
      <c r="M15" s="5" t="s">
        <v>5108</v>
      </c>
      <c r="N15" s="8"/>
    </row>
    <row r="16" spans="1:14" ht="11" customHeight="1" x14ac:dyDescent="0.35">
      <c r="A16" s="36"/>
      <c r="B16" s="36"/>
      <c r="C16" s="37" t="s">
        <v>5093</v>
      </c>
      <c r="D16" s="36"/>
      <c r="E16" s="4" t="s">
        <v>956</v>
      </c>
      <c r="F16" s="6"/>
      <c r="G16" s="6"/>
      <c r="H16" s="6"/>
      <c r="I16" s="6"/>
      <c r="J16" s="5" t="s">
        <v>5109</v>
      </c>
      <c r="K16" s="5" t="s">
        <v>4997</v>
      </c>
      <c r="L16" s="8"/>
      <c r="M16" s="5" t="s">
        <v>5108</v>
      </c>
      <c r="N16" s="8"/>
    </row>
    <row r="17" spans="1:14" ht="11" customHeight="1" x14ac:dyDescent="0.35">
      <c r="A17" s="36"/>
      <c r="B17" s="36"/>
      <c r="C17" s="37" t="s">
        <v>5165</v>
      </c>
      <c r="D17" s="36"/>
      <c r="E17" s="4" t="s">
        <v>960</v>
      </c>
      <c r="F17" s="6"/>
      <c r="G17" s="6"/>
      <c r="H17" s="6"/>
      <c r="I17" s="6"/>
      <c r="J17" s="5" t="s">
        <v>4952</v>
      </c>
      <c r="K17" s="5" t="s">
        <v>4956</v>
      </c>
      <c r="L17" s="8"/>
      <c r="M17" s="5" t="s">
        <v>5269</v>
      </c>
      <c r="N17" s="8"/>
    </row>
    <row r="18" spans="1:14" ht="11" customHeight="1" x14ac:dyDescent="0.35">
      <c r="A18" s="36"/>
      <c r="B18" s="36"/>
      <c r="C18" s="37" t="s">
        <v>5729</v>
      </c>
      <c r="D18" s="36"/>
      <c r="E18" s="4" t="s">
        <v>528</v>
      </c>
      <c r="F18" s="6"/>
      <c r="G18" s="6"/>
      <c r="H18" s="6"/>
      <c r="I18" s="6"/>
      <c r="J18" s="5" t="s">
        <v>4952</v>
      </c>
      <c r="K18" s="5" t="s">
        <v>4956</v>
      </c>
      <c r="L18" s="8"/>
      <c r="M18" s="5" t="s">
        <v>5755</v>
      </c>
      <c r="N18" s="8"/>
    </row>
    <row r="19" spans="1:14" ht="11" customHeight="1" x14ac:dyDescent="0.35">
      <c r="A19" s="36"/>
      <c r="B19" s="36"/>
      <c r="C19" s="37" t="s">
        <v>5730</v>
      </c>
      <c r="D19" s="36"/>
      <c r="E19" s="4" t="s">
        <v>536</v>
      </c>
      <c r="F19" s="6"/>
      <c r="G19" s="6"/>
      <c r="H19" s="6"/>
      <c r="I19" s="6"/>
      <c r="J19" s="5" t="s">
        <v>4952</v>
      </c>
      <c r="K19" s="5" t="s">
        <v>4956</v>
      </c>
      <c r="L19" s="8"/>
      <c r="M19" s="5" t="s">
        <v>5756</v>
      </c>
      <c r="N19" s="8"/>
    </row>
    <row r="20" spans="1:14" ht="11" customHeight="1" x14ac:dyDescent="0.35">
      <c r="A20" s="36"/>
      <c r="B20" s="36"/>
      <c r="C20" s="37" t="s">
        <v>5168</v>
      </c>
      <c r="D20" s="36"/>
      <c r="E20" s="4" t="s">
        <v>794</v>
      </c>
      <c r="F20" s="6"/>
      <c r="G20" s="6"/>
      <c r="H20" s="6"/>
      <c r="I20" s="6"/>
      <c r="J20" s="5" t="s">
        <v>4952</v>
      </c>
      <c r="K20" s="5" t="s">
        <v>4956</v>
      </c>
      <c r="L20" s="8"/>
      <c r="M20" s="5" t="s">
        <v>5240</v>
      </c>
      <c r="N20" s="8"/>
    </row>
    <row r="21" spans="1:14" ht="11" customHeight="1" x14ac:dyDescent="0.35">
      <c r="A21" s="36"/>
      <c r="B21" s="36"/>
      <c r="C21" s="37" t="s">
        <v>5731</v>
      </c>
      <c r="D21" s="36"/>
      <c r="E21" s="4" t="s">
        <v>965</v>
      </c>
      <c r="F21" s="6"/>
      <c r="G21" s="6"/>
      <c r="H21" s="6"/>
      <c r="I21" s="6"/>
      <c r="J21" s="5" t="s">
        <v>4952</v>
      </c>
      <c r="K21" s="5" t="s">
        <v>4956</v>
      </c>
      <c r="L21" s="8"/>
      <c r="M21" s="5" t="s">
        <v>5757</v>
      </c>
      <c r="N21" s="8"/>
    </row>
    <row r="22" spans="1:14" ht="11" customHeight="1" x14ac:dyDescent="0.35">
      <c r="A22" s="36"/>
      <c r="B22" s="36"/>
      <c r="C22" s="37" t="s">
        <v>5198</v>
      </c>
      <c r="D22" s="36"/>
      <c r="E22" s="4" t="s">
        <v>538</v>
      </c>
      <c r="F22" s="6"/>
      <c r="G22" s="6"/>
      <c r="H22" s="6"/>
      <c r="I22" s="6"/>
      <c r="J22" s="5" t="s">
        <v>4952</v>
      </c>
      <c r="K22" s="5" t="s">
        <v>4956</v>
      </c>
      <c r="L22" s="8"/>
      <c r="M22" s="5" t="s">
        <v>5235</v>
      </c>
      <c r="N22" s="8"/>
    </row>
    <row r="23" spans="1:14" ht="11" customHeight="1" x14ac:dyDescent="0.35">
      <c r="A23" s="36"/>
      <c r="B23" s="36"/>
      <c r="C23" s="37" t="s">
        <v>5227</v>
      </c>
      <c r="D23" s="36"/>
      <c r="E23" s="4" t="s">
        <v>540</v>
      </c>
      <c r="F23" s="6"/>
      <c r="G23" s="6"/>
      <c r="H23" s="6"/>
      <c r="I23" s="6"/>
      <c r="J23" s="5" t="s">
        <v>4952</v>
      </c>
      <c r="K23" s="5" t="s">
        <v>4956</v>
      </c>
      <c r="L23" s="8"/>
      <c r="M23" s="5" t="s">
        <v>5270</v>
      </c>
      <c r="N23" s="8"/>
    </row>
    <row r="24" spans="1:14" ht="11" customHeight="1" x14ac:dyDescent="0.35">
      <c r="A24" s="36"/>
      <c r="B24" s="36"/>
      <c r="C24" s="37" t="s">
        <v>5732</v>
      </c>
      <c r="D24" s="36"/>
      <c r="E24" s="4" t="s">
        <v>544</v>
      </c>
      <c r="F24" s="6"/>
      <c r="G24" s="6"/>
      <c r="H24" s="6"/>
      <c r="I24" s="6"/>
      <c r="J24" s="5" t="s">
        <v>4952</v>
      </c>
      <c r="K24" s="5" t="s">
        <v>4956</v>
      </c>
      <c r="L24" s="8"/>
      <c r="M24" s="5" t="s">
        <v>5248</v>
      </c>
      <c r="N24" s="8"/>
    </row>
    <row r="25" spans="1:14" ht="11" customHeight="1" x14ac:dyDescent="0.35">
      <c r="A25" s="36"/>
      <c r="B25" s="36"/>
      <c r="C25" s="37" t="s">
        <v>5733</v>
      </c>
      <c r="D25" s="36"/>
      <c r="E25" s="4" t="s">
        <v>546</v>
      </c>
      <c r="F25" s="6"/>
      <c r="G25" s="6"/>
      <c r="H25" s="6"/>
      <c r="I25" s="6"/>
      <c r="J25" s="5" t="s">
        <v>5109</v>
      </c>
      <c r="K25" s="5" t="s">
        <v>4956</v>
      </c>
      <c r="L25" s="8"/>
      <c r="M25" s="5" t="s">
        <v>5758</v>
      </c>
      <c r="N25" s="8"/>
    </row>
    <row r="26" spans="1:14" ht="11" customHeight="1" x14ac:dyDescent="0.35">
      <c r="A26" s="36"/>
      <c r="B26" s="36"/>
      <c r="C26" s="37" t="s">
        <v>5734</v>
      </c>
      <c r="D26" s="36"/>
      <c r="E26" s="4" t="s">
        <v>970</v>
      </c>
      <c r="F26" s="6"/>
      <c r="G26" s="6"/>
      <c r="H26" s="6"/>
      <c r="I26" s="6"/>
      <c r="J26" s="5" t="s">
        <v>4952</v>
      </c>
      <c r="K26" s="5" t="s">
        <v>4956</v>
      </c>
      <c r="L26" s="8"/>
      <c r="M26" s="5" t="s">
        <v>5759</v>
      </c>
      <c r="N26" s="8"/>
    </row>
    <row r="27" spans="1:14" ht="11" customHeight="1" x14ac:dyDescent="0.35">
      <c r="A27" s="36"/>
      <c r="B27" s="38" t="s">
        <v>5094</v>
      </c>
      <c r="C27" s="39"/>
      <c r="D27" s="39"/>
      <c r="E27" s="4" t="s">
        <v>548</v>
      </c>
      <c r="F27" s="6"/>
      <c r="G27" s="6"/>
      <c r="H27" s="6"/>
      <c r="I27" s="6"/>
      <c r="J27" s="5" t="s">
        <v>5110</v>
      </c>
      <c r="K27" s="5" t="s">
        <v>4956</v>
      </c>
      <c r="L27" s="8"/>
      <c r="M27" s="5" t="s">
        <v>5111</v>
      </c>
      <c r="N27" s="8"/>
    </row>
    <row r="28" spans="1:14" ht="11" customHeight="1" x14ac:dyDescent="0.35">
      <c r="A28" s="36"/>
      <c r="B28" s="36"/>
      <c r="C28" s="37" t="s">
        <v>5095</v>
      </c>
      <c r="D28" s="36"/>
      <c r="E28" s="4" t="s">
        <v>550</v>
      </c>
      <c r="F28" s="6"/>
      <c r="G28" s="6"/>
      <c r="H28" s="6"/>
      <c r="I28" s="6"/>
      <c r="J28" s="5" t="s">
        <v>5109</v>
      </c>
      <c r="K28" s="5" t="s">
        <v>4956</v>
      </c>
      <c r="L28" s="8"/>
      <c r="M28" s="5" t="s">
        <v>5111</v>
      </c>
      <c r="N28" s="8"/>
    </row>
    <row r="29" spans="1:14" ht="11" customHeight="1" x14ac:dyDescent="0.35">
      <c r="A29" s="36"/>
      <c r="B29" s="37" t="s">
        <v>5735</v>
      </c>
      <c r="C29" s="36"/>
      <c r="D29" s="36"/>
      <c r="E29" s="4" t="s">
        <v>552</v>
      </c>
      <c r="F29" s="6"/>
      <c r="G29" s="6"/>
      <c r="H29" s="6"/>
      <c r="I29" s="6"/>
      <c r="J29" s="5" t="s">
        <v>5110</v>
      </c>
      <c r="K29" s="5" t="s">
        <v>4997</v>
      </c>
      <c r="L29" s="8"/>
      <c r="M29" s="5" t="s">
        <v>5760</v>
      </c>
      <c r="N29" s="8"/>
    </row>
    <row r="30" spans="1:14" ht="11" customHeight="1" x14ac:dyDescent="0.35">
      <c r="A30" s="36"/>
      <c r="B30" s="37" t="s">
        <v>5736</v>
      </c>
      <c r="C30" s="36"/>
      <c r="D30" s="36"/>
      <c r="E30" s="4" t="s">
        <v>554</v>
      </c>
      <c r="F30" s="6"/>
      <c r="G30" s="6"/>
      <c r="H30" s="6"/>
      <c r="I30" s="6"/>
      <c r="J30" s="5" t="s">
        <v>5110</v>
      </c>
      <c r="K30" s="5" t="s">
        <v>4997</v>
      </c>
      <c r="L30" s="8"/>
      <c r="M30" s="5" t="s">
        <v>5761</v>
      </c>
      <c r="N30" s="8"/>
    </row>
    <row r="31" spans="1:14" ht="11" customHeight="1" x14ac:dyDescent="0.35">
      <c r="A31" s="36"/>
      <c r="B31" s="37" t="s">
        <v>5737</v>
      </c>
      <c r="C31" s="36"/>
      <c r="D31" s="36"/>
      <c r="E31" s="4" t="s">
        <v>556</v>
      </c>
      <c r="F31" s="6"/>
      <c r="G31" s="6"/>
      <c r="H31" s="6"/>
      <c r="I31" s="6"/>
      <c r="J31" s="5" t="s">
        <v>5110</v>
      </c>
      <c r="K31" s="5" t="s">
        <v>4997</v>
      </c>
      <c r="L31" s="8"/>
      <c r="M31" s="5" t="s">
        <v>5762</v>
      </c>
      <c r="N31" s="8"/>
    </row>
    <row r="32" spans="1:14" ht="11" customHeight="1" x14ac:dyDescent="0.35">
      <c r="A32" s="36"/>
      <c r="B32" s="37" t="s">
        <v>5738</v>
      </c>
      <c r="C32" s="36"/>
      <c r="D32" s="36"/>
      <c r="E32" s="4" t="s">
        <v>558</v>
      </c>
      <c r="F32" s="6"/>
      <c r="G32" s="6"/>
      <c r="H32" s="6"/>
      <c r="I32" s="6"/>
      <c r="J32" s="5" t="s">
        <v>5110</v>
      </c>
      <c r="K32" s="5" t="s">
        <v>4997</v>
      </c>
      <c r="L32" s="8"/>
      <c r="M32" s="5" t="s">
        <v>5763</v>
      </c>
      <c r="N32" s="8"/>
    </row>
    <row r="33" spans="1:14" ht="11" customHeight="1" x14ac:dyDescent="0.35">
      <c r="A33" s="36"/>
      <c r="B33" s="37" t="s">
        <v>5739</v>
      </c>
      <c r="C33" s="36"/>
      <c r="D33" s="36"/>
      <c r="E33" s="4" t="s">
        <v>560</v>
      </c>
      <c r="F33" s="6"/>
      <c r="G33" s="6"/>
      <c r="H33" s="6"/>
      <c r="I33" s="6"/>
      <c r="J33" s="5" t="s">
        <v>5110</v>
      </c>
      <c r="K33" s="5" t="s">
        <v>4997</v>
      </c>
      <c r="L33" s="8"/>
      <c r="M33" s="5" t="s">
        <v>5764</v>
      </c>
      <c r="N33" s="8"/>
    </row>
    <row r="34" spans="1:14" ht="11" customHeight="1" x14ac:dyDescent="0.35">
      <c r="A34" s="36"/>
      <c r="B34" s="37" t="s">
        <v>5740</v>
      </c>
      <c r="C34" s="36"/>
      <c r="D34" s="36"/>
      <c r="E34" s="4" t="s">
        <v>986</v>
      </c>
      <c r="F34" s="6"/>
      <c r="G34" s="6"/>
      <c r="H34" s="6"/>
      <c r="I34" s="6"/>
      <c r="J34" s="5" t="s">
        <v>5110</v>
      </c>
      <c r="K34" s="5" t="s">
        <v>4997</v>
      </c>
      <c r="L34" s="8"/>
      <c r="M34" s="5" t="s">
        <v>5236</v>
      </c>
      <c r="N34" s="8"/>
    </row>
    <row r="35" spans="1:14" ht="11" customHeight="1" x14ac:dyDescent="0.35">
      <c r="A35" s="36"/>
      <c r="B35" s="38" t="s">
        <v>5096</v>
      </c>
      <c r="C35" s="39"/>
      <c r="D35" s="39"/>
      <c r="E35" s="4" t="s">
        <v>988</v>
      </c>
      <c r="F35" s="6"/>
      <c r="G35" s="6"/>
      <c r="H35" s="6"/>
      <c r="I35" s="6"/>
      <c r="J35" s="5" t="s">
        <v>5110</v>
      </c>
      <c r="K35" s="5" t="s">
        <v>4997</v>
      </c>
      <c r="L35" s="8"/>
      <c r="M35" s="5" t="s">
        <v>5112</v>
      </c>
      <c r="N35" s="8"/>
    </row>
    <row r="36" spans="1:14" ht="11" customHeight="1" x14ac:dyDescent="0.35">
      <c r="A36" s="36"/>
      <c r="B36" s="36"/>
      <c r="C36" s="37" t="s">
        <v>5097</v>
      </c>
      <c r="D36" s="36"/>
      <c r="E36" s="4" t="s">
        <v>566</v>
      </c>
      <c r="F36" s="6"/>
      <c r="G36" s="6"/>
      <c r="H36" s="6"/>
      <c r="I36" s="6"/>
      <c r="J36" s="5" t="s">
        <v>5109</v>
      </c>
      <c r="K36" s="5" t="s">
        <v>4997</v>
      </c>
      <c r="L36" s="8"/>
      <c r="M36" s="5" t="s">
        <v>5112</v>
      </c>
      <c r="N36" s="8"/>
    </row>
    <row r="37" spans="1:14" ht="11" customHeight="1" x14ac:dyDescent="0.35">
      <c r="A37" s="36"/>
      <c r="B37" s="38" t="s">
        <v>5741</v>
      </c>
      <c r="C37" s="39"/>
      <c r="D37" s="39"/>
      <c r="E37" s="4" t="s">
        <v>568</v>
      </c>
      <c r="F37" s="6"/>
      <c r="G37" s="6"/>
      <c r="H37" s="6"/>
      <c r="I37" s="6"/>
      <c r="J37" s="5" t="s">
        <v>4952</v>
      </c>
      <c r="K37" s="5" t="s">
        <v>4997</v>
      </c>
      <c r="L37" s="8"/>
      <c r="M37" s="5" t="s">
        <v>5765</v>
      </c>
      <c r="N37" s="8"/>
    </row>
    <row r="38" spans="1:14" ht="11" customHeight="1" x14ac:dyDescent="0.35">
      <c r="A38" s="36"/>
      <c r="B38" s="36"/>
      <c r="C38" s="37" t="s">
        <v>5742</v>
      </c>
      <c r="D38" s="36"/>
      <c r="E38" s="4" t="s">
        <v>570</v>
      </c>
      <c r="F38" s="6"/>
      <c r="G38" s="6"/>
      <c r="H38" s="6"/>
      <c r="I38" s="6"/>
      <c r="J38" s="5" t="s">
        <v>5109</v>
      </c>
      <c r="K38" s="5" t="s">
        <v>4997</v>
      </c>
      <c r="L38" s="8"/>
      <c r="M38" s="5" t="s">
        <v>5765</v>
      </c>
      <c r="N38" s="8"/>
    </row>
    <row r="39" spans="1:14" ht="11" customHeight="1" x14ac:dyDescent="0.35">
      <c r="A39" s="36"/>
      <c r="B39" s="36"/>
      <c r="C39" s="38" t="s">
        <v>5098</v>
      </c>
      <c r="D39" s="10"/>
      <c r="E39" s="4" t="s">
        <v>572</v>
      </c>
      <c r="F39" s="6"/>
      <c r="G39" s="6"/>
      <c r="H39" s="6"/>
      <c r="I39" s="6"/>
      <c r="J39" s="5" t="s">
        <v>5110</v>
      </c>
      <c r="K39" s="5" t="s">
        <v>4997</v>
      </c>
      <c r="L39" s="8"/>
      <c r="M39" s="5" t="s">
        <v>5113</v>
      </c>
      <c r="N39" s="8"/>
    </row>
    <row r="40" spans="1:14" ht="11" customHeight="1" x14ac:dyDescent="0.35">
      <c r="A40" s="36"/>
      <c r="B40" s="36"/>
      <c r="C40" s="36"/>
      <c r="D40" s="7" t="s">
        <v>5099</v>
      </c>
      <c r="E40" s="4" t="s">
        <v>574</v>
      </c>
      <c r="F40" s="6"/>
      <c r="G40" s="6"/>
      <c r="H40" s="6"/>
      <c r="I40" s="6"/>
      <c r="J40" s="5" t="s">
        <v>5109</v>
      </c>
      <c r="K40" s="5" t="s">
        <v>4997</v>
      </c>
      <c r="L40" s="8"/>
      <c r="M40" s="5" t="s">
        <v>5113</v>
      </c>
      <c r="N40" s="8"/>
    </row>
    <row r="41" spans="1:14" ht="11" customHeight="1" x14ac:dyDescent="0.35">
      <c r="A41" s="36"/>
      <c r="B41" s="36"/>
      <c r="C41" s="36"/>
      <c r="D41" s="7" t="s">
        <v>5743</v>
      </c>
      <c r="E41" s="4" t="s">
        <v>576</v>
      </c>
      <c r="F41" s="6"/>
      <c r="G41" s="6"/>
      <c r="H41" s="6"/>
      <c r="I41" s="6"/>
      <c r="J41" s="5" t="s">
        <v>5109</v>
      </c>
      <c r="K41" s="5" t="s">
        <v>4997</v>
      </c>
      <c r="L41" s="8"/>
      <c r="M41" s="5" t="s">
        <v>5766</v>
      </c>
      <c r="N41" s="8"/>
    </row>
    <row r="42" spans="1:14" ht="11" customHeight="1" x14ac:dyDescent="0.35">
      <c r="A42" s="36"/>
      <c r="B42" s="36"/>
      <c r="C42" s="36"/>
      <c r="D42" s="7" t="s">
        <v>5744</v>
      </c>
      <c r="E42" s="4" t="s">
        <v>1417</v>
      </c>
      <c r="F42" s="6"/>
      <c r="G42" s="6"/>
      <c r="H42" s="6"/>
      <c r="I42" s="6"/>
      <c r="J42" s="5" t="s">
        <v>5109</v>
      </c>
      <c r="K42" s="5" t="s">
        <v>4997</v>
      </c>
      <c r="L42" s="8"/>
      <c r="M42" s="5" t="s">
        <v>5767</v>
      </c>
      <c r="N42" s="8"/>
    </row>
    <row r="43" spans="1:14" ht="11" customHeight="1" x14ac:dyDescent="0.35">
      <c r="A43" s="36"/>
      <c r="B43" s="36"/>
      <c r="C43" s="36"/>
      <c r="D43" s="7" t="s">
        <v>5746</v>
      </c>
      <c r="E43" s="4" t="s">
        <v>1421</v>
      </c>
      <c r="F43" s="6"/>
      <c r="G43" s="6"/>
      <c r="H43" s="6"/>
      <c r="I43" s="6"/>
      <c r="J43" s="5" t="s">
        <v>5109</v>
      </c>
      <c r="K43" s="5" t="s">
        <v>4997</v>
      </c>
      <c r="L43" s="8"/>
      <c r="M43" s="5" t="s">
        <v>5769</v>
      </c>
      <c r="N43" s="8"/>
    </row>
    <row r="44" spans="1:14" ht="11" customHeight="1" x14ac:dyDescent="0.35">
      <c r="A44" s="36"/>
      <c r="B44" s="36"/>
      <c r="C44" s="36"/>
      <c r="D44" s="7" t="s">
        <v>5745</v>
      </c>
      <c r="E44" s="4" t="s">
        <v>1419</v>
      </c>
      <c r="F44" s="6"/>
      <c r="G44" s="6"/>
      <c r="H44" s="6"/>
      <c r="I44" s="6"/>
      <c r="J44" s="5" t="s">
        <v>5109</v>
      </c>
      <c r="K44" s="5" t="s">
        <v>4997</v>
      </c>
      <c r="L44" s="8"/>
      <c r="M44" s="5" t="s">
        <v>5768</v>
      </c>
      <c r="N44" s="8"/>
    </row>
    <row r="45" spans="1:14" ht="11" customHeight="1" x14ac:dyDescent="0.35">
      <c r="A45" s="36"/>
      <c r="B45" s="36"/>
      <c r="C45" s="38" t="s">
        <v>5100</v>
      </c>
      <c r="D45" s="10"/>
      <c r="E45" s="4" t="s">
        <v>578</v>
      </c>
      <c r="F45" s="6"/>
      <c r="G45" s="6"/>
      <c r="H45" s="6"/>
      <c r="I45" s="6"/>
      <c r="J45" s="5" t="s">
        <v>5110</v>
      </c>
      <c r="K45" s="5" t="s">
        <v>4997</v>
      </c>
      <c r="L45" s="8"/>
      <c r="M45" s="5" t="s">
        <v>5114</v>
      </c>
      <c r="N45" s="8"/>
    </row>
    <row r="46" spans="1:14" ht="11" customHeight="1" x14ac:dyDescent="0.35">
      <c r="A46" s="36"/>
      <c r="B46" s="36"/>
      <c r="C46" s="36"/>
      <c r="D46" s="7" t="s">
        <v>5101</v>
      </c>
      <c r="E46" s="4" t="s">
        <v>580</v>
      </c>
      <c r="F46" s="6"/>
      <c r="G46" s="6"/>
      <c r="H46" s="6"/>
      <c r="I46" s="6"/>
      <c r="J46" s="5" t="s">
        <v>5109</v>
      </c>
      <c r="K46" s="5" t="s">
        <v>4997</v>
      </c>
      <c r="L46" s="8"/>
      <c r="M46" s="5" t="s">
        <v>5114</v>
      </c>
      <c r="N46" s="8"/>
    </row>
    <row r="47" spans="1:14" ht="11" customHeight="1" x14ac:dyDescent="0.35">
      <c r="A47" s="36"/>
      <c r="B47" s="36"/>
      <c r="C47" s="36"/>
      <c r="D47" s="7" t="s">
        <v>5380</v>
      </c>
      <c r="E47" s="4" t="s">
        <v>582</v>
      </c>
      <c r="F47" s="6"/>
      <c r="G47" s="6"/>
      <c r="H47" s="6"/>
      <c r="I47" s="6"/>
      <c r="J47" s="5" t="s">
        <v>4952</v>
      </c>
      <c r="K47" s="5" t="s">
        <v>4997</v>
      </c>
      <c r="L47" s="8"/>
      <c r="M47" s="5" t="s">
        <v>5770</v>
      </c>
      <c r="N47" s="8"/>
    </row>
    <row r="48" spans="1:14" ht="11" customHeight="1" x14ac:dyDescent="0.35">
      <c r="A48" s="36"/>
      <c r="B48" s="36"/>
      <c r="C48" s="36"/>
      <c r="D48" s="7" t="s">
        <v>5381</v>
      </c>
      <c r="E48" s="4" t="s">
        <v>584</v>
      </c>
      <c r="F48" s="6"/>
      <c r="G48" s="6"/>
      <c r="H48" s="6"/>
      <c r="I48" s="6"/>
      <c r="J48" s="5" t="s">
        <v>4952</v>
      </c>
      <c r="K48" s="5" t="s">
        <v>4997</v>
      </c>
      <c r="L48" s="8"/>
      <c r="M48" s="5" t="s">
        <v>5771</v>
      </c>
      <c r="N48" s="8"/>
    </row>
    <row r="49" spans="1:14" ht="11" customHeight="1" x14ac:dyDescent="0.35">
      <c r="A49" s="36"/>
      <c r="B49" s="36"/>
      <c r="C49" s="36"/>
      <c r="D49" s="7" t="s">
        <v>5747</v>
      </c>
      <c r="E49" s="4" t="s">
        <v>586</v>
      </c>
      <c r="F49" s="6"/>
      <c r="G49" s="6"/>
      <c r="H49" s="6"/>
      <c r="I49" s="6"/>
      <c r="J49" s="5" t="s">
        <v>4952</v>
      </c>
      <c r="K49" s="5" t="s">
        <v>4997</v>
      </c>
      <c r="L49" s="8"/>
      <c r="M49" s="5" t="s">
        <v>5772</v>
      </c>
      <c r="N49" s="8"/>
    </row>
    <row r="50" spans="1:14" ht="11" customHeight="1" x14ac:dyDescent="0.35">
      <c r="A50" s="36"/>
      <c r="B50" s="36"/>
      <c r="C50" s="36"/>
      <c r="D50" s="7" t="s">
        <v>5748</v>
      </c>
      <c r="E50" s="4" t="s">
        <v>805</v>
      </c>
      <c r="F50" s="6"/>
      <c r="G50" s="6"/>
      <c r="H50" s="6"/>
      <c r="I50" s="6"/>
      <c r="J50" s="5" t="s">
        <v>4952</v>
      </c>
      <c r="K50" s="5" t="s">
        <v>4997</v>
      </c>
      <c r="L50" s="8"/>
      <c r="M50" s="5" t="s">
        <v>5773</v>
      </c>
      <c r="N50" s="8"/>
    </row>
    <row r="51" spans="1:14" ht="11" customHeight="1" x14ac:dyDescent="0.35">
      <c r="A51" s="36"/>
      <c r="B51" s="36"/>
      <c r="C51" s="36"/>
      <c r="D51" s="7" t="s">
        <v>5749</v>
      </c>
      <c r="E51" s="4" t="s">
        <v>3939</v>
      </c>
      <c r="F51" s="6"/>
      <c r="G51" s="6"/>
      <c r="H51" s="6"/>
      <c r="I51" s="6"/>
      <c r="J51" s="5" t="s">
        <v>4952</v>
      </c>
      <c r="K51" s="5" t="s">
        <v>4997</v>
      </c>
      <c r="L51" s="8"/>
      <c r="M51" s="5" t="s">
        <v>5774</v>
      </c>
      <c r="N51" s="8"/>
    </row>
    <row r="52" spans="1:14" ht="11" customHeight="1" x14ac:dyDescent="0.35">
      <c r="A52" s="36"/>
      <c r="B52" s="36"/>
      <c r="C52" s="36"/>
      <c r="D52" s="7" t="s">
        <v>5388</v>
      </c>
      <c r="E52" s="4" t="s">
        <v>588</v>
      </c>
      <c r="F52" s="6"/>
      <c r="G52" s="6"/>
      <c r="H52" s="6"/>
      <c r="I52" s="6"/>
      <c r="J52" s="5" t="s">
        <v>4952</v>
      </c>
      <c r="K52" s="5" t="s">
        <v>4997</v>
      </c>
      <c r="L52" s="8"/>
      <c r="M52" s="5" t="s">
        <v>5775</v>
      </c>
      <c r="N52" s="8"/>
    </row>
    <row r="53" spans="1:14" ht="11" customHeight="1" x14ac:dyDescent="0.35">
      <c r="A53" s="36"/>
      <c r="B53" s="36"/>
      <c r="C53" s="36"/>
      <c r="D53" s="7" t="s">
        <v>5750</v>
      </c>
      <c r="E53" s="4" t="s">
        <v>590</v>
      </c>
      <c r="F53" s="6"/>
      <c r="G53" s="6"/>
      <c r="H53" s="6"/>
      <c r="I53" s="6"/>
      <c r="J53" s="5" t="s">
        <v>4952</v>
      </c>
      <c r="K53" s="5" t="s">
        <v>4997</v>
      </c>
      <c r="L53" s="8"/>
      <c r="M53" s="5" t="s">
        <v>5776</v>
      </c>
      <c r="N53" s="8"/>
    </row>
    <row r="54" spans="1:14" ht="11" customHeight="1" x14ac:dyDescent="0.35">
      <c r="A54" s="36"/>
      <c r="B54" s="36"/>
      <c r="C54" s="36"/>
      <c r="D54" s="7" t="s">
        <v>5751</v>
      </c>
      <c r="E54" s="4" t="s">
        <v>592</v>
      </c>
      <c r="F54" s="6"/>
      <c r="G54" s="6"/>
      <c r="H54" s="6"/>
      <c r="I54" s="6"/>
      <c r="J54" s="5" t="s">
        <v>4952</v>
      </c>
      <c r="K54" s="5" t="s">
        <v>4997</v>
      </c>
      <c r="L54" s="5" t="s">
        <v>5777</v>
      </c>
      <c r="M54" s="5" t="s">
        <v>5114</v>
      </c>
      <c r="N54" s="8"/>
    </row>
    <row r="55" spans="1:14" ht="11" customHeight="1" x14ac:dyDescent="0.35">
      <c r="A55" s="36"/>
      <c r="B55" s="36"/>
      <c r="C55" s="36"/>
      <c r="D55" s="7" t="s">
        <v>5752</v>
      </c>
      <c r="E55" s="4" t="s">
        <v>594</v>
      </c>
      <c r="F55" s="6"/>
      <c r="G55" s="6"/>
      <c r="H55" s="6"/>
      <c r="I55" s="6"/>
      <c r="J55" s="5" t="s">
        <v>4952</v>
      </c>
      <c r="K55" s="5" t="s">
        <v>4997</v>
      </c>
      <c r="L55" s="5" t="s">
        <v>5778</v>
      </c>
      <c r="M55" s="5" t="s">
        <v>5114</v>
      </c>
      <c r="N55" s="8"/>
    </row>
    <row r="56" spans="1:14" ht="11" customHeight="1" x14ac:dyDescent="0.35">
      <c r="A56" s="36"/>
      <c r="B56" s="38" t="s">
        <v>5102</v>
      </c>
      <c r="C56" s="39"/>
      <c r="D56" s="39"/>
      <c r="E56" s="4" t="s">
        <v>3940</v>
      </c>
      <c r="F56" s="6"/>
      <c r="G56" s="6"/>
      <c r="H56" s="6"/>
      <c r="I56" s="6"/>
      <c r="J56" s="5" t="s">
        <v>5110</v>
      </c>
      <c r="K56" s="5" t="s">
        <v>4997</v>
      </c>
      <c r="L56" s="8"/>
      <c r="M56" s="5" t="s">
        <v>4999</v>
      </c>
      <c r="N56" s="8"/>
    </row>
    <row r="57" spans="1:14" ht="11" customHeight="1" x14ac:dyDescent="0.35">
      <c r="A57" s="36"/>
      <c r="B57" s="36"/>
      <c r="C57" s="37" t="s">
        <v>5103</v>
      </c>
      <c r="D57" s="36"/>
      <c r="E57" s="4" t="s">
        <v>922</v>
      </c>
      <c r="F57" s="6"/>
      <c r="G57" s="6"/>
      <c r="H57" s="6"/>
      <c r="I57" s="6"/>
      <c r="J57" s="5" t="s">
        <v>5109</v>
      </c>
      <c r="K57" s="5" t="s">
        <v>4997</v>
      </c>
      <c r="L57" s="8"/>
      <c r="M57" s="5" t="s">
        <v>4999</v>
      </c>
      <c r="N57" s="8"/>
    </row>
    <row r="58" spans="1:14" ht="11" customHeight="1" x14ac:dyDescent="0.35">
      <c r="A58" s="36"/>
      <c r="B58" s="37" t="s">
        <v>5753</v>
      </c>
      <c r="C58" s="36"/>
      <c r="D58" s="36"/>
      <c r="E58" s="4" t="s">
        <v>596</v>
      </c>
      <c r="F58" s="6"/>
      <c r="G58" s="6"/>
      <c r="H58" s="6"/>
      <c r="I58" s="6"/>
      <c r="J58" s="5" t="s">
        <v>5110</v>
      </c>
      <c r="K58" s="5" t="s">
        <v>4997</v>
      </c>
      <c r="L58" s="8"/>
      <c r="M58" s="5" t="s">
        <v>5115</v>
      </c>
      <c r="N58" s="8"/>
    </row>
    <row r="59" spans="1:14" ht="11" customHeight="1" x14ac:dyDescent="0.35">
      <c r="E59" s="5" t="s">
        <v>14</v>
      </c>
      <c r="F59" s="5" t="s">
        <v>5886</v>
      </c>
      <c r="G59" s="5" t="s">
        <v>5779</v>
      </c>
      <c r="H59" s="5" t="s">
        <v>5116</v>
      </c>
      <c r="I59" s="5" t="s">
        <v>5119</v>
      </c>
    </row>
    <row r="60" spans="1:14" ht="11" customHeight="1" x14ac:dyDescent="0.35">
      <c r="E60" s="5" t="s">
        <v>493</v>
      </c>
      <c r="F60" s="5" t="s">
        <v>495</v>
      </c>
      <c r="G60" s="5" t="s">
        <v>495</v>
      </c>
      <c r="H60" s="8"/>
      <c r="I60" s="5" t="s">
        <v>495</v>
      </c>
    </row>
  </sheetData>
  <mergeCells count="48">
    <mergeCell ref="C39:C44"/>
    <mergeCell ref="C22:D22"/>
    <mergeCell ref="C24:D24"/>
    <mergeCell ref="A9:A58"/>
    <mergeCell ref="C23:D23"/>
    <mergeCell ref="B58:D58"/>
    <mergeCell ref="C56:D56"/>
    <mergeCell ref="B29:D29"/>
    <mergeCell ref="C37:D37"/>
    <mergeCell ref="B30:D30"/>
    <mergeCell ref="C36:D36"/>
    <mergeCell ref="C57:D57"/>
    <mergeCell ref="B31:D31"/>
    <mergeCell ref="C38:D38"/>
    <mergeCell ref="B37:B55"/>
    <mergeCell ref="B56:B57"/>
    <mergeCell ref="D1:D2"/>
    <mergeCell ref="B14:D14"/>
    <mergeCell ref="M7:M8"/>
    <mergeCell ref="C26:D26"/>
    <mergeCell ref="E1:E2"/>
    <mergeCell ref="J7:J8"/>
    <mergeCell ref="K7:K8"/>
    <mergeCell ref="C25:D25"/>
    <mergeCell ref="C1:C2"/>
    <mergeCell ref="C9:D9"/>
    <mergeCell ref="C17:D17"/>
    <mergeCell ref="B35:B36"/>
    <mergeCell ref="C16:D16"/>
    <mergeCell ref="C15:D15"/>
    <mergeCell ref="L7:L8"/>
    <mergeCell ref="C27:D27"/>
    <mergeCell ref="C45:C55"/>
    <mergeCell ref="B9:B12"/>
    <mergeCell ref="B13:D13"/>
    <mergeCell ref="C28:D28"/>
    <mergeCell ref="N7:N8"/>
    <mergeCell ref="B34:D34"/>
    <mergeCell ref="C35:D35"/>
    <mergeCell ref="C10:C12"/>
    <mergeCell ref="B32:D32"/>
    <mergeCell ref="B33:D33"/>
    <mergeCell ref="B27:B28"/>
    <mergeCell ref="B15:B26"/>
    <mergeCell ref="C20:D20"/>
    <mergeCell ref="C21:D21"/>
    <mergeCell ref="C19:D19"/>
    <mergeCell ref="C18:D18"/>
  </mergeCells>
  <dataValidations count="1">
    <dataValidation type="custom" allowBlank="1" showErrorMessage="1" errorTitle="Error" error="Data is of incorrect type!" sqref="I9:I58 F9:G58" xr:uid="{00000000-0002-0000-1702-000002000000}">
      <formula1>ISNUMBER(F9)</formula1>
    </dataValidation>
  </dataValidations>
  <hyperlinks>
    <hyperlink ref="A1" location="'Table of Contents'!A1" display="SR.26.08.04.01 - Component - specific information" xr:uid="{00000000-0004-0000-17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702-000000000000}">
          <x14:formula1>
            <xm:f>Enumerations!$A$1780:$A$1780</xm:f>
          </x14:formula1>
          <xm:sqref>B3</xm:sqref>
        </x14:dataValidation>
        <x14:dataValidation type="list" allowBlank="1" showErrorMessage="1" errorTitle="Error" error="Data is of incorrect type!" xr:uid="{00000000-0002-0000-1702-000001000000}">
          <x14:formula1>
            <xm:f>Enumerations!$A$1781:$B$1781</xm:f>
          </x14:formula1>
          <xm:sqref>B4</xm:sqref>
        </x14:dataValidation>
        <x14:dataValidation type="list" allowBlank="1" showErrorMessage="1" errorTitle="Error" error="Data is of incorrect type!" xr:uid="{00000000-0002-0000-1702-000004000000}">
          <x14:formula1>
            <xm:f>Enumerations!$A$1782:$D$1782</xm:f>
          </x14:formula1>
          <xm:sqref>H9:H58</xm:sqref>
        </x14:dataValidation>
      </x14:dataValidations>
    </ext>
  </extLst>
</worksheet>
</file>

<file path=xl/worksheets/sheet53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2-000000000000}">
  <sheetPr codeName="Sheet537">
    <pageSetUpPr autoPageBreaks="0"/>
  </sheetPr>
  <dimension ref="A1:F10"/>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6" width="15" customWidth="1"/>
  </cols>
  <sheetData>
    <row r="1" spans="1:6" ht="11" customHeight="1" x14ac:dyDescent="0.35">
      <c r="A1" s="1" t="s">
        <v>9660</v>
      </c>
      <c r="C1" s="33" t="s">
        <v>20</v>
      </c>
      <c r="D1" s="33" t="s">
        <v>9503</v>
      </c>
      <c r="E1" s="33" t="s">
        <v>4984</v>
      </c>
    </row>
    <row r="2" spans="1:6" x14ac:dyDescent="0.35">
      <c r="C2" s="34"/>
      <c r="D2" s="34"/>
      <c r="E2" s="34"/>
    </row>
    <row r="3" spans="1:6" ht="10" customHeight="1" x14ac:dyDescent="0.35">
      <c r="A3" s="3" t="s">
        <v>2</v>
      </c>
      <c r="B3" s="2"/>
      <c r="C3" s="8"/>
      <c r="D3" s="8"/>
      <c r="E3" s="8"/>
    </row>
    <row r="4" spans="1:6" ht="11" customHeight="1" x14ac:dyDescent="0.35">
      <c r="A4" s="3" t="s">
        <v>9506</v>
      </c>
      <c r="B4" s="2"/>
      <c r="C4" s="8"/>
      <c r="D4" s="8"/>
      <c r="E4" s="5" t="s">
        <v>9504</v>
      </c>
    </row>
    <row r="5" spans="1:6" ht="11" customHeight="1" x14ac:dyDescent="0.35">
      <c r="A5" s="3" t="s">
        <v>9593</v>
      </c>
      <c r="B5" s="2"/>
      <c r="C5" s="8"/>
      <c r="D5" s="5" t="s">
        <v>9503</v>
      </c>
      <c r="E5" s="8"/>
    </row>
    <row r="7" spans="1:6" ht="11" customHeight="1" x14ac:dyDescent="0.35">
      <c r="C7" s="3" t="s">
        <v>5805</v>
      </c>
      <c r="D7" s="33" t="s">
        <v>4941</v>
      </c>
      <c r="E7" s="33" t="s">
        <v>4953</v>
      </c>
      <c r="F7" s="33" t="s">
        <v>4942</v>
      </c>
    </row>
    <row r="8" spans="1:6" ht="11" customHeight="1" x14ac:dyDescent="0.35">
      <c r="C8" s="4" t="s">
        <v>1280</v>
      </c>
      <c r="D8" s="34"/>
      <c r="E8" s="34"/>
      <c r="F8" s="34"/>
    </row>
    <row r="9" spans="1:6" ht="11" customHeight="1" x14ac:dyDescent="0.35">
      <c r="A9" s="7" t="s">
        <v>5806</v>
      </c>
      <c r="B9" s="4" t="s">
        <v>598</v>
      </c>
      <c r="C9" s="6"/>
      <c r="D9" s="5" t="s">
        <v>4952</v>
      </c>
      <c r="E9" s="5" t="s">
        <v>4997</v>
      </c>
      <c r="F9" s="5" t="s">
        <v>5115</v>
      </c>
    </row>
    <row r="10" spans="1:6" ht="11" customHeight="1" x14ac:dyDescent="0.35">
      <c r="B10" s="5" t="s">
        <v>14</v>
      </c>
      <c r="C10" s="5" t="s">
        <v>5807</v>
      </c>
    </row>
  </sheetData>
  <mergeCells count="6">
    <mergeCell ref="F7:F8"/>
    <mergeCell ref="C1:C2"/>
    <mergeCell ref="D7:D8"/>
    <mergeCell ref="E1:E2"/>
    <mergeCell ref="E7:E8"/>
    <mergeCell ref="D1:D2"/>
  </mergeCells>
  <hyperlinks>
    <hyperlink ref="A1" location="'Table of Contents'!A1" display="SR.26.08.04.02 - Component - memorandum items" xr:uid="{00000000-0004-0000-18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802-000000000000}">
          <x14:formula1>
            <xm:f>Enumerations!$A$1783:$A$1783</xm:f>
          </x14:formula1>
          <xm:sqref>B3</xm:sqref>
        </x14:dataValidation>
        <x14:dataValidation type="list" allowBlank="1" showErrorMessage="1" errorTitle="Error" error="Data is of incorrect type!" xr:uid="{00000000-0002-0000-1802-000001000000}">
          <x14:formula1>
            <xm:f>Enumerations!$A$1784:$B$1784</xm:f>
          </x14:formula1>
          <xm:sqref>B4</xm:sqref>
        </x14:dataValidation>
      </x14:dataValidations>
    </ext>
  </extLst>
</worksheet>
</file>

<file path=xl/worksheets/sheet53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2-000000000000}">
  <sheetPr codeName="Sheet538">
    <pageSetUpPr autoPageBreaks="0"/>
  </sheetPr>
  <dimension ref="A1:I36"/>
  <sheetViews>
    <sheetView showGridLines="0" zoomScale="80" zoomScaleNormal="80" workbookViewId="0">
      <pane xSplit="4" ySplit="8" topLeftCell="E9" activePane="bottomRight" state="frozen"/>
      <selection pane="topRight" activeCell="E1" sqref="E1"/>
      <selection pane="bottomLeft" activeCell="A9" sqref="A9"/>
      <selection pane="bottomRight"/>
    </sheetView>
  </sheetViews>
  <sheetFormatPr defaultRowHeight="14.5" x14ac:dyDescent="0.35"/>
  <cols>
    <col min="1" max="9" width="15" customWidth="1"/>
  </cols>
  <sheetData>
    <row r="1" spans="1:9" ht="11" customHeight="1" x14ac:dyDescent="0.35">
      <c r="A1" s="1" t="s">
        <v>9661</v>
      </c>
      <c r="C1" s="33" t="s">
        <v>20</v>
      </c>
      <c r="D1" s="33" t="s">
        <v>9503</v>
      </c>
      <c r="E1" s="33" t="s">
        <v>4984</v>
      </c>
    </row>
    <row r="2" spans="1:9" x14ac:dyDescent="0.35">
      <c r="C2" s="34"/>
      <c r="D2" s="34"/>
      <c r="E2" s="34"/>
    </row>
    <row r="3" spans="1:9" ht="10" customHeight="1" x14ac:dyDescent="0.35">
      <c r="A3" s="3" t="s">
        <v>2</v>
      </c>
      <c r="B3" s="2"/>
      <c r="C3" s="8"/>
      <c r="D3" s="8"/>
      <c r="E3" s="8"/>
    </row>
    <row r="4" spans="1:9" ht="11" customHeight="1" x14ac:dyDescent="0.35">
      <c r="A4" s="3" t="s">
        <v>9506</v>
      </c>
      <c r="B4" s="2"/>
      <c r="C4" s="8"/>
      <c r="D4" s="8"/>
      <c r="E4" s="5" t="s">
        <v>9504</v>
      </c>
    </row>
    <row r="5" spans="1:9" ht="11" customHeight="1" x14ac:dyDescent="0.35">
      <c r="A5" s="3" t="s">
        <v>9593</v>
      </c>
      <c r="B5" s="2"/>
      <c r="C5" s="8"/>
      <c r="D5" s="5" t="s">
        <v>9503</v>
      </c>
      <c r="E5" s="8"/>
    </row>
    <row r="7" spans="1:9" ht="11" customHeight="1" x14ac:dyDescent="0.35">
      <c r="E7" s="3" t="s">
        <v>6640</v>
      </c>
      <c r="F7" s="3" t="s">
        <v>6641</v>
      </c>
      <c r="G7" s="3" t="s">
        <v>6642</v>
      </c>
      <c r="H7" s="33" t="s">
        <v>4941</v>
      </c>
      <c r="I7" s="33" t="s">
        <v>4942</v>
      </c>
    </row>
    <row r="8" spans="1:9" ht="11" customHeight="1" x14ac:dyDescent="0.35">
      <c r="E8" s="4" t="s">
        <v>515</v>
      </c>
      <c r="F8" s="4" t="s">
        <v>1332</v>
      </c>
      <c r="G8" s="4" t="s">
        <v>1339</v>
      </c>
      <c r="H8" s="34"/>
      <c r="I8" s="34"/>
    </row>
    <row r="9" spans="1:9" ht="11" customHeight="1" x14ac:dyDescent="0.35">
      <c r="A9" s="37" t="s">
        <v>6643</v>
      </c>
      <c r="B9" s="38" t="s">
        <v>6644</v>
      </c>
      <c r="C9" s="10"/>
      <c r="D9" s="4" t="s">
        <v>518</v>
      </c>
      <c r="E9" s="6"/>
      <c r="F9" s="6"/>
      <c r="G9" s="6"/>
      <c r="H9" s="8"/>
      <c r="I9" s="5" t="s">
        <v>5766</v>
      </c>
    </row>
    <row r="10" spans="1:9" ht="11" customHeight="1" x14ac:dyDescent="0.35">
      <c r="A10" s="36"/>
      <c r="B10" s="36"/>
      <c r="C10" s="7" t="s">
        <v>5708</v>
      </c>
      <c r="D10" s="4" t="s">
        <v>520</v>
      </c>
      <c r="E10" s="6"/>
      <c r="F10" s="6"/>
      <c r="G10" s="6"/>
      <c r="H10" s="8"/>
      <c r="I10" s="5" t="s">
        <v>5713</v>
      </c>
    </row>
    <row r="11" spans="1:9" ht="11" customHeight="1" x14ac:dyDescent="0.35">
      <c r="A11" s="36"/>
      <c r="B11" s="36"/>
      <c r="C11" s="7" t="s">
        <v>5710</v>
      </c>
      <c r="D11" s="4" t="s">
        <v>522</v>
      </c>
      <c r="E11" s="6"/>
      <c r="F11" s="6"/>
      <c r="G11" s="6"/>
      <c r="H11" s="8"/>
      <c r="I11" s="5" t="s">
        <v>5715</v>
      </c>
    </row>
    <row r="12" spans="1:9" ht="11" customHeight="1" x14ac:dyDescent="0.35">
      <c r="A12" s="36"/>
      <c r="B12" s="36"/>
      <c r="C12" s="7" t="s">
        <v>5711</v>
      </c>
      <c r="D12" s="4" t="s">
        <v>524</v>
      </c>
      <c r="E12" s="6"/>
      <c r="F12" s="6"/>
      <c r="G12" s="6"/>
      <c r="H12" s="8"/>
      <c r="I12" s="5" t="s">
        <v>5716</v>
      </c>
    </row>
    <row r="13" spans="1:9" ht="11" customHeight="1" x14ac:dyDescent="0.35">
      <c r="A13" s="36"/>
      <c r="B13" s="36"/>
      <c r="C13" s="7" t="s">
        <v>5709</v>
      </c>
      <c r="D13" s="4" t="s">
        <v>885</v>
      </c>
      <c r="E13" s="6"/>
      <c r="F13" s="6"/>
      <c r="G13" s="6"/>
      <c r="H13" s="8"/>
      <c r="I13" s="5" t="s">
        <v>5714</v>
      </c>
    </row>
    <row r="14" spans="1:9" ht="11" customHeight="1" x14ac:dyDescent="0.35">
      <c r="A14" s="36"/>
      <c r="B14" s="36"/>
      <c r="C14" s="7" t="s">
        <v>5712</v>
      </c>
      <c r="D14" s="4" t="s">
        <v>526</v>
      </c>
      <c r="E14" s="6"/>
      <c r="F14" s="6"/>
      <c r="G14" s="6"/>
      <c r="H14" s="8"/>
      <c r="I14" s="5" t="s">
        <v>5717</v>
      </c>
    </row>
    <row r="15" spans="1:9" ht="11" customHeight="1" x14ac:dyDescent="0.35">
      <c r="A15" s="36"/>
      <c r="B15" s="36"/>
      <c r="C15" s="7" t="s">
        <v>6645</v>
      </c>
      <c r="D15" s="4" t="s">
        <v>954</v>
      </c>
      <c r="E15" s="6"/>
      <c r="F15" s="6"/>
      <c r="G15" s="6"/>
      <c r="H15" s="5" t="s">
        <v>4949</v>
      </c>
      <c r="I15" s="5" t="s">
        <v>5766</v>
      </c>
    </row>
    <row r="16" spans="1:9" ht="11" customHeight="1" x14ac:dyDescent="0.35">
      <c r="A16" s="36"/>
      <c r="B16" s="37" t="s">
        <v>6646</v>
      </c>
      <c r="C16" s="36"/>
      <c r="D16" s="4" t="s">
        <v>956</v>
      </c>
      <c r="E16" s="6"/>
      <c r="F16" s="6"/>
      <c r="G16" s="6"/>
      <c r="H16" s="8"/>
      <c r="I16" s="5" t="s">
        <v>6661</v>
      </c>
    </row>
    <row r="17" spans="1:9" ht="11" customHeight="1" x14ac:dyDescent="0.35">
      <c r="A17" s="36"/>
      <c r="B17" s="38" t="s">
        <v>6647</v>
      </c>
      <c r="C17" s="10"/>
      <c r="D17" s="4" t="s">
        <v>960</v>
      </c>
      <c r="E17" s="6"/>
      <c r="F17" s="6"/>
      <c r="G17" s="6"/>
      <c r="H17" s="8"/>
      <c r="I17" s="5" t="s">
        <v>5767</v>
      </c>
    </row>
    <row r="18" spans="1:9" ht="11" customHeight="1" x14ac:dyDescent="0.35">
      <c r="A18" s="36"/>
      <c r="B18" s="36"/>
      <c r="C18" s="7" t="s">
        <v>5583</v>
      </c>
      <c r="D18" s="4" t="s">
        <v>528</v>
      </c>
      <c r="E18" s="6"/>
      <c r="F18" s="6"/>
      <c r="G18" s="6"/>
      <c r="H18" s="8"/>
      <c r="I18" s="5" t="s">
        <v>6662</v>
      </c>
    </row>
    <row r="19" spans="1:9" ht="11" customHeight="1" x14ac:dyDescent="0.35">
      <c r="A19" s="36"/>
      <c r="B19" s="36"/>
      <c r="C19" s="7" t="s">
        <v>6648</v>
      </c>
      <c r="D19" s="4" t="s">
        <v>536</v>
      </c>
      <c r="E19" s="6"/>
      <c r="F19" s="6"/>
      <c r="G19" s="6"/>
      <c r="H19" s="8"/>
      <c r="I19" s="5" t="s">
        <v>6663</v>
      </c>
    </row>
    <row r="20" spans="1:9" ht="11" customHeight="1" x14ac:dyDescent="0.35">
      <c r="A20" s="36"/>
      <c r="B20" s="36"/>
      <c r="C20" s="7" t="s">
        <v>6649</v>
      </c>
      <c r="D20" s="4" t="s">
        <v>794</v>
      </c>
      <c r="E20" s="6"/>
      <c r="F20" s="6"/>
      <c r="G20" s="6"/>
      <c r="H20" s="8"/>
      <c r="I20" s="5" t="s">
        <v>6664</v>
      </c>
    </row>
    <row r="21" spans="1:9" ht="11" customHeight="1" x14ac:dyDescent="0.35">
      <c r="A21" s="36"/>
      <c r="B21" s="36"/>
      <c r="C21" s="7" t="s">
        <v>6650</v>
      </c>
      <c r="D21" s="4" t="s">
        <v>965</v>
      </c>
      <c r="E21" s="6"/>
      <c r="F21" s="6"/>
      <c r="G21" s="6"/>
      <c r="H21" s="8"/>
      <c r="I21" s="5" t="s">
        <v>6665</v>
      </c>
    </row>
    <row r="22" spans="1:9" ht="11" customHeight="1" x14ac:dyDescent="0.35">
      <c r="A22" s="36"/>
      <c r="B22" s="36"/>
      <c r="C22" s="7" t="s">
        <v>6651</v>
      </c>
      <c r="D22" s="4" t="s">
        <v>538</v>
      </c>
      <c r="E22" s="6"/>
      <c r="F22" s="6"/>
      <c r="G22" s="6"/>
      <c r="H22" s="8"/>
      <c r="I22" s="5" t="s">
        <v>6666</v>
      </c>
    </row>
    <row r="23" spans="1:9" ht="11" customHeight="1" x14ac:dyDescent="0.35">
      <c r="A23" s="36"/>
      <c r="B23" s="36"/>
      <c r="C23" s="7" t="s">
        <v>9662</v>
      </c>
      <c r="D23" s="4" t="s">
        <v>540</v>
      </c>
      <c r="E23" s="6"/>
      <c r="F23" s="6"/>
      <c r="G23" s="6"/>
      <c r="H23" s="8"/>
      <c r="I23" s="5" t="s">
        <v>6667</v>
      </c>
    </row>
    <row r="24" spans="1:9" ht="11" customHeight="1" x14ac:dyDescent="0.35">
      <c r="A24" s="36"/>
      <c r="B24" s="36"/>
      <c r="C24" s="7" t="s">
        <v>6645</v>
      </c>
      <c r="D24" s="4" t="s">
        <v>544</v>
      </c>
      <c r="E24" s="6"/>
      <c r="F24" s="6"/>
      <c r="G24" s="6"/>
      <c r="H24" s="5" t="s">
        <v>4949</v>
      </c>
      <c r="I24" s="5" t="s">
        <v>5767</v>
      </c>
    </row>
    <row r="25" spans="1:9" ht="11" customHeight="1" x14ac:dyDescent="0.35">
      <c r="A25" s="36"/>
      <c r="B25" s="38" t="s">
        <v>6412</v>
      </c>
      <c r="C25" s="10"/>
      <c r="D25" s="4" t="s">
        <v>546</v>
      </c>
      <c r="E25" s="6"/>
      <c r="F25" s="6"/>
      <c r="G25" s="6"/>
      <c r="H25" s="8"/>
      <c r="I25" s="5" t="s">
        <v>6401</v>
      </c>
    </row>
    <row r="26" spans="1:9" ht="11" customHeight="1" x14ac:dyDescent="0.35">
      <c r="A26" s="36"/>
      <c r="B26" s="36"/>
      <c r="C26" s="7" t="s">
        <v>6645</v>
      </c>
      <c r="D26" s="4" t="s">
        <v>970</v>
      </c>
      <c r="E26" s="6"/>
      <c r="F26" s="6"/>
      <c r="G26" s="6"/>
      <c r="H26" s="5" t="s">
        <v>4949</v>
      </c>
      <c r="I26" s="5" t="s">
        <v>6401</v>
      </c>
    </row>
    <row r="27" spans="1:9" ht="11" customHeight="1" x14ac:dyDescent="0.35">
      <c r="A27" s="36"/>
      <c r="B27" s="38" t="s">
        <v>6653</v>
      </c>
      <c r="C27" s="10"/>
      <c r="D27" s="4" t="s">
        <v>548</v>
      </c>
      <c r="E27" s="6"/>
      <c r="F27" s="6"/>
      <c r="G27" s="6"/>
      <c r="H27" s="5" t="s">
        <v>4952</v>
      </c>
      <c r="I27" s="5" t="s">
        <v>5607</v>
      </c>
    </row>
    <row r="28" spans="1:9" ht="11" customHeight="1" x14ac:dyDescent="0.35">
      <c r="A28" s="36"/>
      <c r="B28" s="36"/>
      <c r="C28" s="7" t="s">
        <v>6654</v>
      </c>
      <c r="D28" s="4" t="s">
        <v>550</v>
      </c>
      <c r="E28" s="6"/>
      <c r="F28" s="6"/>
      <c r="G28" s="6"/>
      <c r="H28" s="5" t="s">
        <v>4949</v>
      </c>
      <c r="I28" s="5" t="s">
        <v>5607</v>
      </c>
    </row>
    <row r="29" spans="1:9" ht="11" customHeight="1" x14ac:dyDescent="0.35">
      <c r="A29" s="36"/>
      <c r="B29" s="37" t="s">
        <v>6655</v>
      </c>
      <c r="C29" s="36"/>
      <c r="D29" s="4" t="s">
        <v>552</v>
      </c>
      <c r="E29" s="6"/>
      <c r="F29" s="6"/>
      <c r="G29" s="6"/>
      <c r="H29" s="8"/>
      <c r="I29" s="5" t="s">
        <v>5607</v>
      </c>
    </row>
    <row r="30" spans="1:9" ht="11" customHeight="1" x14ac:dyDescent="0.35">
      <c r="A30" s="37" t="s">
        <v>6656</v>
      </c>
      <c r="B30" s="38" t="s">
        <v>6657</v>
      </c>
      <c r="C30" s="10"/>
      <c r="D30" s="4" t="s">
        <v>570</v>
      </c>
      <c r="E30" s="6"/>
      <c r="F30" s="6"/>
      <c r="G30" s="6"/>
      <c r="H30" s="8"/>
      <c r="I30" s="5" t="s">
        <v>5525</v>
      </c>
    </row>
    <row r="31" spans="1:9" ht="11" customHeight="1" x14ac:dyDescent="0.35">
      <c r="A31" s="36"/>
      <c r="B31" s="36"/>
      <c r="C31" s="7" t="s">
        <v>6658</v>
      </c>
      <c r="D31" s="4" t="s">
        <v>572</v>
      </c>
      <c r="E31" s="6"/>
      <c r="F31" s="6"/>
      <c r="G31" s="6"/>
      <c r="H31" s="8"/>
      <c r="I31" s="5" t="s">
        <v>5522</v>
      </c>
    </row>
    <row r="32" spans="1:9" ht="11" customHeight="1" x14ac:dyDescent="0.35">
      <c r="A32" s="36"/>
      <c r="B32" s="36"/>
      <c r="C32" s="7" t="s">
        <v>6659</v>
      </c>
      <c r="D32" s="4" t="s">
        <v>574</v>
      </c>
      <c r="E32" s="6"/>
      <c r="F32" s="6"/>
      <c r="G32" s="6"/>
      <c r="H32" s="8"/>
      <c r="I32" s="5" t="s">
        <v>5523</v>
      </c>
    </row>
    <row r="33" spans="1:9" ht="11" customHeight="1" x14ac:dyDescent="0.35">
      <c r="A33" s="36"/>
      <c r="B33" s="36"/>
      <c r="C33" s="7" t="s">
        <v>6660</v>
      </c>
      <c r="D33" s="4" t="s">
        <v>576</v>
      </c>
      <c r="E33" s="6"/>
      <c r="F33" s="6"/>
      <c r="G33" s="6"/>
      <c r="H33" s="8"/>
      <c r="I33" s="5" t="s">
        <v>5524</v>
      </c>
    </row>
    <row r="34" spans="1:9" ht="11" customHeight="1" x14ac:dyDescent="0.35">
      <c r="A34" s="36"/>
      <c r="B34" s="36"/>
      <c r="C34" s="7" t="s">
        <v>6654</v>
      </c>
      <c r="D34" s="4" t="s">
        <v>1417</v>
      </c>
      <c r="E34" s="6"/>
      <c r="F34" s="6"/>
      <c r="G34" s="6"/>
      <c r="H34" s="5" t="s">
        <v>4949</v>
      </c>
      <c r="I34" s="5" t="s">
        <v>5525</v>
      </c>
    </row>
    <row r="35" spans="1:9" ht="11" customHeight="1" x14ac:dyDescent="0.35">
      <c r="D35" s="5" t="s">
        <v>14</v>
      </c>
      <c r="E35" s="5" t="s">
        <v>5509</v>
      </c>
      <c r="F35" s="5" t="s">
        <v>6668</v>
      </c>
      <c r="G35" s="5" t="s">
        <v>5443</v>
      </c>
    </row>
    <row r="36" spans="1:9" ht="11" customHeight="1" x14ac:dyDescent="0.35">
      <c r="D36" s="5" t="s">
        <v>4953</v>
      </c>
      <c r="E36" s="5" t="s">
        <v>4957</v>
      </c>
      <c r="F36" s="5" t="s">
        <v>4957</v>
      </c>
      <c r="G36" s="5" t="s">
        <v>4957</v>
      </c>
    </row>
  </sheetData>
  <mergeCells count="14">
    <mergeCell ref="C1:C2"/>
    <mergeCell ref="B27:B28"/>
    <mergeCell ref="B25:B26"/>
    <mergeCell ref="B9:B15"/>
    <mergeCell ref="E1:E2"/>
    <mergeCell ref="D1:D2"/>
    <mergeCell ref="B16:C16"/>
    <mergeCell ref="A9:A29"/>
    <mergeCell ref="B29:C29"/>
    <mergeCell ref="B30:B34"/>
    <mergeCell ref="I7:I8"/>
    <mergeCell ref="H7:H8"/>
    <mergeCell ref="B17:B24"/>
    <mergeCell ref="A30:A34"/>
  </mergeCells>
  <dataValidations count="1">
    <dataValidation type="custom" allowBlank="1" showErrorMessage="1" errorTitle="Error" error="Data is of incorrect type!" sqref="E9:G34" xr:uid="{00000000-0002-0000-1902-000002000000}">
      <formula1>ISNUMBER(E9)</formula1>
    </dataValidation>
  </dataValidations>
  <hyperlinks>
    <hyperlink ref="A1" location="'Table of Contents'!A1" display="SR.27.01.01.01 - Non-life and Health catastrophe risk - Summary" xr:uid="{00000000-0004-0000-19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902-000000000000}">
          <x14:formula1>
            <xm:f>Enumerations!$A$1785:$A$1785</xm:f>
          </x14:formula1>
          <xm:sqref>B3</xm:sqref>
        </x14:dataValidation>
        <x14:dataValidation type="list" allowBlank="1" showErrorMessage="1" errorTitle="Error" error="Data is of incorrect type!" xr:uid="{00000000-0002-0000-1902-000001000000}">
          <x14:formula1>
            <xm:f>Enumerations!$A$1786:$B$1786</xm:f>
          </x14:formula1>
          <xm:sqref>B4</xm:sqref>
        </x14:dataValidation>
      </x14:dataValidations>
    </ext>
  </extLst>
</worksheet>
</file>

<file path=xl/worksheets/sheet53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2-000000000000}">
  <sheetPr codeName="Sheet539">
    <pageSetUpPr autoPageBreaks="0"/>
  </sheetPr>
  <dimension ref="A1:N59"/>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4" width="15" customWidth="1"/>
  </cols>
  <sheetData>
    <row r="1" spans="1:14" ht="11" customHeight="1" x14ac:dyDescent="0.35">
      <c r="A1" s="1" t="s">
        <v>9663</v>
      </c>
      <c r="C1" s="33" t="s">
        <v>20</v>
      </c>
      <c r="D1" s="33" t="s">
        <v>9503</v>
      </c>
      <c r="E1" s="33" t="s">
        <v>4984</v>
      </c>
    </row>
    <row r="2" spans="1:14" x14ac:dyDescent="0.35">
      <c r="C2" s="34"/>
      <c r="D2" s="34"/>
      <c r="E2" s="34"/>
    </row>
    <row r="3" spans="1:14" ht="10" customHeight="1" x14ac:dyDescent="0.35">
      <c r="A3" s="3" t="s">
        <v>2</v>
      </c>
      <c r="B3" s="2"/>
      <c r="C3" s="8"/>
      <c r="D3" s="8"/>
      <c r="E3" s="8"/>
    </row>
    <row r="4" spans="1:14" ht="11" customHeight="1" x14ac:dyDescent="0.35">
      <c r="A4" s="3" t="s">
        <v>9506</v>
      </c>
      <c r="B4" s="2"/>
      <c r="C4" s="8"/>
      <c r="D4" s="8"/>
      <c r="E4" s="5" t="s">
        <v>9504</v>
      </c>
    </row>
    <row r="5" spans="1:14" ht="11" customHeight="1" x14ac:dyDescent="0.35">
      <c r="A5" s="3" t="s">
        <v>9593</v>
      </c>
      <c r="B5" s="2"/>
      <c r="C5" s="8"/>
      <c r="D5" s="5" t="s">
        <v>9503</v>
      </c>
      <c r="E5" s="8"/>
    </row>
    <row r="7" spans="1:14" ht="11" customHeight="1" x14ac:dyDescent="0.35">
      <c r="D7" s="3" t="s">
        <v>6671</v>
      </c>
      <c r="E7" s="3" t="s">
        <v>6672</v>
      </c>
      <c r="F7" s="3" t="s">
        <v>6673</v>
      </c>
      <c r="G7" s="3" t="s">
        <v>6674</v>
      </c>
      <c r="H7" s="3" t="s">
        <v>6675</v>
      </c>
      <c r="I7" s="3" t="s">
        <v>6676</v>
      </c>
      <c r="J7" s="3" t="s">
        <v>6677</v>
      </c>
      <c r="K7" s="3" t="s">
        <v>6678</v>
      </c>
      <c r="L7" s="3" t="s">
        <v>6679</v>
      </c>
      <c r="M7" s="33" t="s">
        <v>4941</v>
      </c>
      <c r="N7" s="33" t="s">
        <v>6372</v>
      </c>
    </row>
    <row r="8" spans="1:14" ht="11" customHeight="1" x14ac:dyDescent="0.35">
      <c r="D8" s="4" t="s">
        <v>1554</v>
      </c>
      <c r="E8" s="4" t="s">
        <v>1348</v>
      </c>
      <c r="F8" s="4" t="s">
        <v>1276</v>
      </c>
      <c r="G8" s="4" t="s">
        <v>1278</v>
      </c>
      <c r="H8" s="4" t="s">
        <v>1280</v>
      </c>
      <c r="I8" s="4" t="s">
        <v>1353</v>
      </c>
      <c r="J8" s="4" t="s">
        <v>1588</v>
      </c>
      <c r="K8" s="4" t="s">
        <v>1590</v>
      </c>
      <c r="L8" s="4" t="s">
        <v>1370</v>
      </c>
      <c r="M8" s="34"/>
      <c r="N8" s="34"/>
    </row>
    <row r="9" spans="1:14" ht="11" customHeight="1" x14ac:dyDescent="0.35">
      <c r="A9" s="37" t="s">
        <v>6680</v>
      </c>
      <c r="B9" s="7" t="s">
        <v>6681</v>
      </c>
      <c r="C9" s="4" t="s">
        <v>584</v>
      </c>
      <c r="D9" s="12"/>
      <c r="E9" s="6"/>
      <c r="F9" s="6"/>
      <c r="G9" s="6"/>
      <c r="H9" s="6"/>
      <c r="I9" s="6"/>
      <c r="J9" s="6"/>
      <c r="K9" s="6"/>
      <c r="L9" s="6"/>
      <c r="M9" s="8"/>
      <c r="N9" s="5" t="s">
        <v>36</v>
      </c>
    </row>
    <row r="10" spans="1:14" ht="11" customHeight="1" x14ac:dyDescent="0.35">
      <c r="A10" s="36"/>
      <c r="B10" s="7" t="s">
        <v>6682</v>
      </c>
      <c r="C10" s="4" t="s">
        <v>586</v>
      </c>
      <c r="D10" s="12"/>
      <c r="E10" s="6"/>
      <c r="F10" s="6"/>
      <c r="G10" s="6"/>
      <c r="H10" s="6"/>
      <c r="I10" s="6"/>
      <c r="J10" s="6"/>
      <c r="K10" s="6"/>
      <c r="L10" s="6"/>
      <c r="M10" s="8"/>
      <c r="N10" s="5" t="s">
        <v>43</v>
      </c>
    </row>
    <row r="11" spans="1:14" ht="11" customHeight="1" x14ac:dyDescent="0.35">
      <c r="A11" s="36"/>
      <c r="B11" s="7" t="s">
        <v>6683</v>
      </c>
      <c r="C11" s="4" t="s">
        <v>805</v>
      </c>
      <c r="D11" s="12"/>
      <c r="E11" s="6"/>
      <c r="F11" s="6"/>
      <c r="G11" s="6"/>
      <c r="H11" s="6"/>
      <c r="I11" s="6"/>
      <c r="J11" s="6"/>
      <c r="K11" s="6"/>
      <c r="L11" s="6"/>
      <c r="M11" s="8"/>
      <c r="N11" s="5" t="s">
        <v>81</v>
      </c>
    </row>
    <row r="12" spans="1:14" ht="11" customHeight="1" x14ac:dyDescent="0.35">
      <c r="A12" s="36"/>
      <c r="B12" s="7" t="s">
        <v>6684</v>
      </c>
      <c r="C12" s="4" t="s">
        <v>3939</v>
      </c>
      <c r="D12" s="12"/>
      <c r="E12" s="6"/>
      <c r="F12" s="6"/>
      <c r="G12" s="6"/>
      <c r="H12" s="6"/>
      <c r="I12" s="6"/>
      <c r="J12" s="6"/>
      <c r="K12" s="6"/>
      <c r="L12" s="6"/>
      <c r="M12" s="8"/>
      <c r="N12" s="5" t="s">
        <v>6729</v>
      </c>
    </row>
    <row r="13" spans="1:14" ht="11" customHeight="1" x14ac:dyDescent="0.35">
      <c r="A13" s="36"/>
      <c r="B13" s="7" t="s">
        <v>6685</v>
      </c>
      <c r="C13" s="4" t="s">
        <v>588</v>
      </c>
      <c r="D13" s="12"/>
      <c r="E13" s="6"/>
      <c r="F13" s="6"/>
      <c r="G13" s="6"/>
      <c r="H13" s="6"/>
      <c r="I13" s="6"/>
      <c r="J13" s="6"/>
      <c r="K13" s="6"/>
      <c r="L13" s="6"/>
      <c r="M13" s="8"/>
      <c r="N13" s="5" t="s">
        <v>82</v>
      </c>
    </row>
    <row r="14" spans="1:14" ht="11" customHeight="1" x14ac:dyDescent="0.35">
      <c r="A14" s="36"/>
      <c r="B14" s="7" t="s">
        <v>6686</v>
      </c>
      <c r="C14" s="4" t="s">
        <v>6687</v>
      </c>
      <c r="D14" s="12"/>
      <c r="E14" s="6"/>
      <c r="F14" s="6"/>
      <c r="G14" s="6"/>
      <c r="H14" s="6"/>
      <c r="I14" s="6"/>
      <c r="J14" s="6"/>
      <c r="K14" s="6"/>
      <c r="L14" s="6"/>
      <c r="M14" s="8"/>
      <c r="N14" s="5" t="s">
        <v>225</v>
      </c>
    </row>
    <row r="15" spans="1:14" ht="11" customHeight="1" x14ac:dyDescent="0.35">
      <c r="A15" s="36"/>
      <c r="B15" s="7" t="s">
        <v>6688</v>
      </c>
      <c r="C15" s="4" t="s">
        <v>590</v>
      </c>
      <c r="D15" s="12"/>
      <c r="E15" s="6"/>
      <c r="F15" s="6"/>
      <c r="G15" s="6"/>
      <c r="H15" s="6"/>
      <c r="I15" s="6"/>
      <c r="J15" s="6"/>
      <c r="K15" s="6"/>
      <c r="L15" s="6"/>
      <c r="M15" s="8"/>
      <c r="N15" s="5" t="s">
        <v>6730</v>
      </c>
    </row>
    <row r="16" spans="1:14" ht="11" customHeight="1" x14ac:dyDescent="0.35">
      <c r="A16" s="36"/>
      <c r="B16" s="7" t="s">
        <v>6689</v>
      </c>
      <c r="C16" s="4" t="s">
        <v>592</v>
      </c>
      <c r="D16" s="12"/>
      <c r="E16" s="6"/>
      <c r="F16" s="6"/>
      <c r="G16" s="6"/>
      <c r="H16" s="6"/>
      <c r="I16" s="6"/>
      <c r="J16" s="6"/>
      <c r="K16" s="6"/>
      <c r="L16" s="6"/>
      <c r="M16" s="8"/>
      <c r="N16" s="5" t="s">
        <v>104</v>
      </c>
    </row>
    <row r="17" spans="1:14" ht="11" customHeight="1" x14ac:dyDescent="0.35">
      <c r="A17" s="36"/>
      <c r="B17" s="7" t="s">
        <v>6690</v>
      </c>
      <c r="C17" s="4" t="s">
        <v>5212</v>
      </c>
      <c r="D17" s="12"/>
      <c r="E17" s="6"/>
      <c r="F17" s="6"/>
      <c r="G17" s="6"/>
      <c r="H17" s="6"/>
      <c r="I17" s="6"/>
      <c r="J17" s="6"/>
      <c r="K17" s="6"/>
      <c r="L17" s="6"/>
      <c r="M17" s="8"/>
      <c r="N17" s="5" t="s">
        <v>122</v>
      </c>
    </row>
    <row r="18" spans="1:14" ht="11" customHeight="1" x14ac:dyDescent="0.35">
      <c r="A18" s="36"/>
      <c r="B18" s="7" t="s">
        <v>6691</v>
      </c>
      <c r="C18" s="4" t="s">
        <v>594</v>
      </c>
      <c r="D18" s="12"/>
      <c r="E18" s="6"/>
      <c r="F18" s="6"/>
      <c r="G18" s="6"/>
      <c r="H18" s="6"/>
      <c r="I18" s="6"/>
      <c r="J18" s="6"/>
      <c r="K18" s="6"/>
      <c r="L18" s="6"/>
      <c r="M18" s="8"/>
      <c r="N18" s="5" t="s">
        <v>123</v>
      </c>
    </row>
    <row r="19" spans="1:14" ht="11" customHeight="1" x14ac:dyDescent="0.35">
      <c r="A19" s="36"/>
      <c r="B19" s="7" t="s">
        <v>6692</v>
      </c>
      <c r="C19" s="4" t="s">
        <v>3940</v>
      </c>
      <c r="D19" s="12"/>
      <c r="E19" s="6"/>
      <c r="F19" s="6"/>
      <c r="G19" s="6"/>
      <c r="H19" s="6"/>
      <c r="I19" s="6"/>
      <c r="J19" s="6"/>
      <c r="K19" s="6"/>
      <c r="L19" s="6"/>
      <c r="M19" s="8"/>
      <c r="N19" s="5" t="s">
        <v>128</v>
      </c>
    </row>
    <row r="20" spans="1:14" ht="11" customHeight="1" x14ac:dyDescent="0.35">
      <c r="A20" s="36"/>
      <c r="B20" s="7" t="s">
        <v>6693</v>
      </c>
      <c r="C20" s="4" t="s">
        <v>922</v>
      </c>
      <c r="D20" s="12"/>
      <c r="E20" s="6"/>
      <c r="F20" s="6"/>
      <c r="G20" s="6"/>
      <c r="H20" s="6"/>
      <c r="I20" s="6"/>
      <c r="J20" s="6"/>
      <c r="K20" s="6"/>
      <c r="L20" s="6"/>
      <c r="M20" s="8"/>
      <c r="N20" s="5" t="s">
        <v>152</v>
      </c>
    </row>
    <row r="21" spans="1:14" ht="11" customHeight="1" x14ac:dyDescent="0.35">
      <c r="A21" s="36"/>
      <c r="B21" s="7" t="s">
        <v>6694</v>
      </c>
      <c r="C21" s="4" t="s">
        <v>596</v>
      </c>
      <c r="D21" s="12"/>
      <c r="E21" s="6"/>
      <c r="F21" s="6"/>
      <c r="G21" s="6"/>
      <c r="H21" s="6"/>
      <c r="I21" s="6"/>
      <c r="J21" s="6"/>
      <c r="K21" s="6"/>
      <c r="L21" s="6"/>
      <c r="M21" s="8"/>
      <c r="N21" s="5" t="s">
        <v>179</v>
      </c>
    </row>
    <row r="22" spans="1:14" ht="11" customHeight="1" x14ac:dyDescent="0.35">
      <c r="A22" s="36"/>
      <c r="B22" s="7" t="s">
        <v>6695</v>
      </c>
      <c r="C22" s="4" t="s">
        <v>598</v>
      </c>
      <c r="D22" s="12"/>
      <c r="E22" s="6"/>
      <c r="F22" s="6"/>
      <c r="G22" s="6"/>
      <c r="H22" s="6"/>
      <c r="I22" s="6"/>
      <c r="J22" s="6"/>
      <c r="K22" s="6"/>
      <c r="L22" s="6"/>
      <c r="M22" s="8"/>
      <c r="N22" s="5" t="s">
        <v>188</v>
      </c>
    </row>
    <row r="23" spans="1:14" ht="11" customHeight="1" x14ac:dyDescent="0.35">
      <c r="A23" s="36"/>
      <c r="B23" s="7" t="s">
        <v>6696</v>
      </c>
      <c r="C23" s="4" t="s">
        <v>600</v>
      </c>
      <c r="D23" s="12"/>
      <c r="E23" s="6"/>
      <c r="F23" s="6"/>
      <c r="G23" s="6"/>
      <c r="H23" s="6"/>
      <c r="I23" s="6"/>
      <c r="J23" s="6"/>
      <c r="K23" s="6"/>
      <c r="L23" s="6"/>
      <c r="M23" s="8"/>
      <c r="N23" s="5" t="s">
        <v>199</v>
      </c>
    </row>
    <row r="24" spans="1:14" ht="11" customHeight="1" x14ac:dyDescent="0.35">
      <c r="A24" s="36"/>
      <c r="B24" s="7" t="s">
        <v>6697</v>
      </c>
      <c r="C24" s="4" t="s">
        <v>6698</v>
      </c>
      <c r="D24" s="12"/>
      <c r="E24" s="6"/>
      <c r="F24" s="6"/>
      <c r="G24" s="6"/>
      <c r="H24" s="6"/>
      <c r="I24" s="6"/>
      <c r="J24" s="6"/>
      <c r="K24" s="6"/>
      <c r="L24" s="6"/>
      <c r="M24" s="8"/>
      <c r="N24" s="5" t="s">
        <v>96</v>
      </c>
    </row>
    <row r="25" spans="1:14" ht="11" customHeight="1" x14ac:dyDescent="0.35">
      <c r="A25" s="36"/>
      <c r="B25" s="7" t="s">
        <v>6699</v>
      </c>
      <c r="C25" s="4" t="s">
        <v>602</v>
      </c>
      <c r="D25" s="12"/>
      <c r="E25" s="6"/>
      <c r="F25" s="6"/>
      <c r="G25" s="6"/>
      <c r="H25" s="6"/>
      <c r="I25" s="6"/>
      <c r="J25" s="6"/>
      <c r="K25" s="6"/>
      <c r="L25" s="6"/>
      <c r="M25" s="8"/>
      <c r="N25" s="5" t="s">
        <v>231</v>
      </c>
    </row>
    <row r="26" spans="1:14" ht="11" customHeight="1" x14ac:dyDescent="0.35">
      <c r="A26" s="36"/>
      <c r="B26" s="7" t="s">
        <v>6700</v>
      </c>
      <c r="C26" s="4" t="s">
        <v>604</v>
      </c>
      <c r="D26" s="12"/>
      <c r="E26" s="6"/>
      <c r="F26" s="6"/>
      <c r="G26" s="6"/>
      <c r="H26" s="6"/>
      <c r="I26" s="6"/>
      <c r="J26" s="6"/>
      <c r="K26" s="6"/>
      <c r="L26" s="6"/>
      <c r="M26" s="8"/>
      <c r="N26" s="5" t="s">
        <v>237</v>
      </c>
    </row>
    <row r="27" spans="1:14" ht="11" customHeight="1" x14ac:dyDescent="0.35">
      <c r="A27" s="36"/>
      <c r="B27" s="7" t="s">
        <v>6701</v>
      </c>
      <c r="C27" s="4" t="s">
        <v>606</v>
      </c>
      <c r="D27" s="12"/>
      <c r="E27" s="6"/>
      <c r="F27" s="6"/>
      <c r="G27" s="6"/>
      <c r="H27" s="6"/>
      <c r="I27" s="6"/>
      <c r="J27" s="6"/>
      <c r="K27" s="6"/>
      <c r="L27" s="6"/>
      <c r="M27" s="8"/>
      <c r="N27" s="5" t="s">
        <v>257</v>
      </c>
    </row>
    <row r="28" spans="1:14" ht="11" customHeight="1" x14ac:dyDescent="0.35">
      <c r="A28" s="36"/>
      <c r="B28" s="7" t="s">
        <v>6702</v>
      </c>
      <c r="C28" s="4" t="s">
        <v>608</v>
      </c>
      <c r="D28" s="12"/>
      <c r="E28" s="6"/>
      <c r="F28" s="6"/>
      <c r="G28" s="6"/>
      <c r="H28" s="6"/>
      <c r="I28" s="6"/>
      <c r="J28" s="6"/>
      <c r="K28" s="6"/>
      <c r="L28" s="6"/>
      <c r="M28" s="8"/>
      <c r="N28" s="5" t="s">
        <v>110</v>
      </c>
    </row>
    <row r="29" spans="1:14" ht="11" customHeight="1" x14ac:dyDescent="0.35">
      <c r="A29" s="36"/>
      <c r="B29" s="7" t="s">
        <v>6703</v>
      </c>
      <c r="C29" s="4" t="s">
        <v>628</v>
      </c>
      <c r="D29" s="12"/>
      <c r="E29" s="6"/>
      <c r="F29" s="6"/>
      <c r="G29" s="6"/>
      <c r="H29" s="6"/>
      <c r="I29" s="6"/>
      <c r="J29" s="6"/>
      <c r="K29" s="6"/>
      <c r="L29" s="6"/>
      <c r="M29" s="8"/>
      <c r="N29" s="5" t="s">
        <v>162</v>
      </c>
    </row>
    <row r="30" spans="1:14" ht="11" customHeight="1" x14ac:dyDescent="0.35">
      <c r="A30" s="36"/>
      <c r="B30" s="7" t="s">
        <v>6704</v>
      </c>
      <c r="C30" s="4" t="s">
        <v>634</v>
      </c>
      <c r="D30" s="12"/>
      <c r="E30" s="6"/>
      <c r="F30" s="6"/>
      <c r="G30" s="6"/>
      <c r="H30" s="6"/>
      <c r="I30" s="6"/>
      <c r="J30" s="6"/>
      <c r="K30" s="6"/>
      <c r="L30" s="6"/>
      <c r="M30" s="8"/>
      <c r="N30" s="5" t="s">
        <v>211</v>
      </c>
    </row>
    <row r="31" spans="1:14" ht="11" customHeight="1" x14ac:dyDescent="0.35">
      <c r="A31" s="36"/>
      <c r="B31" s="7" t="s">
        <v>6705</v>
      </c>
      <c r="C31" s="4" t="s">
        <v>636</v>
      </c>
      <c r="D31" s="12"/>
      <c r="E31" s="6"/>
      <c r="F31" s="6"/>
      <c r="G31" s="6"/>
      <c r="H31" s="6"/>
      <c r="I31" s="6"/>
      <c r="J31" s="6"/>
      <c r="K31" s="6"/>
      <c r="L31" s="6"/>
      <c r="M31" s="8"/>
      <c r="N31" s="5" t="s">
        <v>203</v>
      </c>
    </row>
    <row r="32" spans="1:14" ht="11" customHeight="1" x14ac:dyDescent="0.35">
      <c r="A32" s="36"/>
      <c r="B32" s="7" t="s">
        <v>6706</v>
      </c>
      <c r="C32" s="4" t="s">
        <v>1437</v>
      </c>
      <c r="D32" s="12"/>
      <c r="E32" s="6"/>
      <c r="F32" s="6"/>
      <c r="G32" s="6"/>
      <c r="H32" s="12"/>
      <c r="I32" s="6"/>
      <c r="J32" s="6"/>
      <c r="K32" s="6"/>
      <c r="L32" s="6"/>
      <c r="M32" s="5" t="s">
        <v>4952</v>
      </c>
      <c r="N32" s="5" t="s">
        <v>6749</v>
      </c>
    </row>
    <row r="33" spans="1:14" ht="11" customHeight="1" x14ac:dyDescent="0.35">
      <c r="A33" s="36"/>
      <c r="B33" s="7" t="s">
        <v>6707</v>
      </c>
      <c r="C33" s="4" t="s">
        <v>1439</v>
      </c>
      <c r="D33" s="6"/>
      <c r="E33" s="12"/>
      <c r="F33" s="12"/>
      <c r="G33" s="12"/>
      <c r="H33" s="12"/>
      <c r="I33" s="12"/>
      <c r="J33" s="12"/>
      <c r="K33" s="12"/>
      <c r="L33" s="12"/>
      <c r="M33" s="8"/>
      <c r="N33" s="5" t="s">
        <v>6731</v>
      </c>
    </row>
    <row r="34" spans="1:14" ht="11" customHeight="1" x14ac:dyDescent="0.35">
      <c r="A34" s="36"/>
      <c r="B34" s="7" t="s">
        <v>6708</v>
      </c>
      <c r="C34" s="4" t="s">
        <v>1440</v>
      </c>
      <c r="D34" s="6"/>
      <c r="E34" s="12"/>
      <c r="F34" s="12"/>
      <c r="G34" s="12"/>
      <c r="H34" s="12"/>
      <c r="I34" s="12"/>
      <c r="J34" s="12"/>
      <c r="K34" s="12"/>
      <c r="L34" s="12"/>
      <c r="M34" s="8"/>
      <c r="N34" s="5" t="s">
        <v>6732</v>
      </c>
    </row>
    <row r="35" spans="1:14" ht="11" customHeight="1" x14ac:dyDescent="0.35">
      <c r="A35" s="36"/>
      <c r="B35" s="7" t="s">
        <v>6709</v>
      </c>
      <c r="C35" s="4" t="s">
        <v>1441</v>
      </c>
      <c r="D35" s="6"/>
      <c r="E35" s="12"/>
      <c r="F35" s="12"/>
      <c r="G35" s="12"/>
      <c r="H35" s="12"/>
      <c r="I35" s="12"/>
      <c r="J35" s="12"/>
      <c r="K35" s="12"/>
      <c r="L35" s="12"/>
      <c r="M35" s="8"/>
      <c r="N35" s="5" t="s">
        <v>6733</v>
      </c>
    </row>
    <row r="36" spans="1:14" ht="11" customHeight="1" x14ac:dyDescent="0.35">
      <c r="A36" s="36"/>
      <c r="B36" s="7" t="s">
        <v>6710</v>
      </c>
      <c r="C36" s="4" t="s">
        <v>1442</v>
      </c>
      <c r="D36" s="6"/>
      <c r="E36" s="12"/>
      <c r="F36" s="12"/>
      <c r="G36" s="12"/>
      <c r="H36" s="12"/>
      <c r="I36" s="12"/>
      <c r="J36" s="12"/>
      <c r="K36" s="12"/>
      <c r="L36" s="12"/>
      <c r="M36" s="8"/>
      <c r="N36" s="5" t="s">
        <v>6734</v>
      </c>
    </row>
    <row r="37" spans="1:14" ht="11" customHeight="1" x14ac:dyDescent="0.35">
      <c r="A37" s="36"/>
      <c r="B37" s="7" t="s">
        <v>6711</v>
      </c>
      <c r="C37" s="4" t="s">
        <v>1444</v>
      </c>
      <c r="D37" s="6"/>
      <c r="E37" s="12"/>
      <c r="F37" s="12"/>
      <c r="G37" s="12"/>
      <c r="H37" s="12"/>
      <c r="I37" s="12"/>
      <c r="J37" s="12"/>
      <c r="K37" s="12"/>
      <c r="L37" s="12"/>
      <c r="M37" s="8"/>
      <c r="N37" s="5" t="s">
        <v>6735</v>
      </c>
    </row>
    <row r="38" spans="1:14" ht="11" customHeight="1" x14ac:dyDescent="0.35">
      <c r="A38" s="36"/>
      <c r="B38" s="7" t="s">
        <v>6712</v>
      </c>
      <c r="C38" s="4" t="s">
        <v>638</v>
      </c>
      <c r="D38" s="6"/>
      <c r="E38" s="12"/>
      <c r="F38" s="12"/>
      <c r="G38" s="12"/>
      <c r="H38" s="12"/>
      <c r="I38" s="12"/>
      <c r="J38" s="12"/>
      <c r="K38" s="12"/>
      <c r="L38" s="12"/>
      <c r="M38" s="8"/>
      <c r="N38" s="5" t="s">
        <v>6736</v>
      </c>
    </row>
    <row r="39" spans="1:14" ht="11" customHeight="1" x14ac:dyDescent="0.35">
      <c r="A39" s="36"/>
      <c r="B39" s="7" t="s">
        <v>6713</v>
      </c>
      <c r="C39" s="4" t="s">
        <v>640</v>
      </c>
      <c r="D39" s="6"/>
      <c r="E39" s="12"/>
      <c r="F39" s="12"/>
      <c r="G39" s="12"/>
      <c r="H39" s="12"/>
      <c r="I39" s="12"/>
      <c r="J39" s="12"/>
      <c r="K39" s="12"/>
      <c r="L39" s="12"/>
      <c r="M39" s="8"/>
      <c r="N39" s="5" t="s">
        <v>6737</v>
      </c>
    </row>
    <row r="40" spans="1:14" ht="11" customHeight="1" x14ac:dyDescent="0.35">
      <c r="A40" s="36"/>
      <c r="B40" s="7" t="s">
        <v>6714</v>
      </c>
      <c r="C40" s="4" t="s">
        <v>642</v>
      </c>
      <c r="D40" s="6"/>
      <c r="E40" s="12"/>
      <c r="F40" s="12"/>
      <c r="G40" s="12"/>
      <c r="H40" s="12"/>
      <c r="I40" s="12"/>
      <c r="J40" s="12"/>
      <c r="K40" s="12"/>
      <c r="L40" s="12"/>
      <c r="M40" s="8"/>
      <c r="N40" s="5" t="s">
        <v>6738</v>
      </c>
    </row>
    <row r="41" spans="1:14" ht="11" customHeight="1" x14ac:dyDescent="0.35">
      <c r="A41" s="36"/>
      <c r="B41" s="7" t="s">
        <v>6715</v>
      </c>
      <c r="C41" s="4" t="s">
        <v>644</v>
      </c>
      <c r="D41" s="6"/>
      <c r="E41" s="12"/>
      <c r="F41" s="12"/>
      <c r="G41" s="12"/>
      <c r="H41" s="12"/>
      <c r="I41" s="12"/>
      <c r="J41" s="12"/>
      <c r="K41" s="12"/>
      <c r="L41" s="12"/>
      <c r="M41" s="8"/>
      <c r="N41" s="5" t="s">
        <v>6739</v>
      </c>
    </row>
    <row r="42" spans="1:14" ht="11" customHeight="1" x14ac:dyDescent="0.35">
      <c r="A42" s="36"/>
      <c r="B42" s="7" t="s">
        <v>6716</v>
      </c>
      <c r="C42" s="4" t="s">
        <v>823</v>
      </c>
      <c r="D42" s="6"/>
      <c r="E42" s="12"/>
      <c r="F42" s="12"/>
      <c r="G42" s="12"/>
      <c r="H42" s="12"/>
      <c r="I42" s="12"/>
      <c r="J42" s="12"/>
      <c r="K42" s="12"/>
      <c r="L42" s="12"/>
      <c r="M42" s="8"/>
      <c r="N42" s="5" t="s">
        <v>6740</v>
      </c>
    </row>
    <row r="43" spans="1:14" ht="11" customHeight="1" x14ac:dyDescent="0.35">
      <c r="A43" s="36"/>
      <c r="B43" s="7" t="s">
        <v>6717</v>
      </c>
      <c r="C43" s="4" t="s">
        <v>825</v>
      </c>
      <c r="D43" s="6"/>
      <c r="E43" s="12"/>
      <c r="F43" s="12"/>
      <c r="G43" s="12"/>
      <c r="H43" s="12"/>
      <c r="I43" s="12"/>
      <c r="J43" s="12"/>
      <c r="K43" s="12"/>
      <c r="L43" s="12"/>
      <c r="M43" s="8"/>
      <c r="N43" s="5" t="s">
        <v>6741</v>
      </c>
    </row>
    <row r="44" spans="1:14" ht="11" customHeight="1" x14ac:dyDescent="0.35">
      <c r="A44" s="36"/>
      <c r="B44" s="7" t="s">
        <v>6718</v>
      </c>
      <c r="C44" s="4" t="s">
        <v>827</v>
      </c>
      <c r="D44" s="6"/>
      <c r="E44" s="12"/>
      <c r="F44" s="12"/>
      <c r="G44" s="12"/>
      <c r="H44" s="12"/>
      <c r="I44" s="12"/>
      <c r="J44" s="12"/>
      <c r="K44" s="12"/>
      <c r="L44" s="12"/>
      <c r="M44" s="8"/>
      <c r="N44" s="5" t="s">
        <v>6742</v>
      </c>
    </row>
    <row r="45" spans="1:14" ht="11" customHeight="1" x14ac:dyDescent="0.35">
      <c r="A45" s="36"/>
      <c r="B45" s="7" t="s">
        <v>6719</v>
      </c>
      <c r="C45" s="4" t="s">
        <v>829</v>
      </c>
      <c r="D45" s="6"/>
      <c r="E45" s="12"/>
      <c r="F45" s="12"/>
      <c r="G45" s="12"/>
      <c r="H45" s="12"/>
      <c r="I45" s="12"/>
      <c r="J45" s="12"/>
      <c r="K45" s="12"/>
      <c r="L45" s="12"/>
      <c r="M45" s="8"/>
      <c r="N45" s="5" t="s">
        <v>6743</v>
      </c>
    </row>
    <row r="46" spans="1:14" ht="11" customHeight="1" x14ac:dyDescent="0.35">
      <c r="A46" s="36"/>
      <c r="B46" s="7" t="s">
        <v>6720</v>
      </c>
      <c r="C46" s="4" t="s">
        <v>646</v>
      </c>
      <c r="D46" s="6"/>
      <c r="E46" s="12"/>
      <c r="F46" s="12"/>
      <c r="G46" s="12"/>
      <c r="H46" s="12"/>
      <c r="I46" s="12"/>
      <c r="J46" s="12"/>
      <c r="K46" s="12"/>
      <c r="L46" s="12"/>
      <c r="M46" s="8"/>
      <c r="N46" s="5" t="s">
        <v>6744</v>
      </c>
    </row>
    <row r="47" spans="1:14" ht="11" customHeight="1" x14ac:dyDescent="0.35">
      <c r="A47" s="36"/>
      <c r="B47" s="7" t="s">
        <v>6721</v>
      </c>
      <c r="C47" s="4" t="s">
        <v>648</v>
      </c>
      <c r="D47" s="6"/>
      <c r="E47" s="12"/>
      <c r="F47" s="12"/>
      <c r="G47" s="12"/>
      <c r="H47" s="12"/>
      <c r="I47" s="12"/>
      <c r="J47" s="12"/>
      <c r="K47" s="12"/>
      <c r="L47" s="12"/>
      <c r="M47" s="8"/>
      <c r="N47" s="5" t="s">
        <v>6745</v>
      </c>
    </row>
    <row r="48" spans="1:14" ht="11" customHeight="1" x14ac:dyDescent="0.35">
      <c r="A48" s="36"/>
      <c r="B48" s="7" t="s">
        <v>6722</v>
      </c>
      <c r="C48" s="4" t="s">
        <v>650</v>
      </c>
      <c r="D48" s="6"/>
      <c r="E48" s="12"/>
      <c r="F48" s="12"/>
      <c r="G48" s="12"/>
      <c r="H48" s="12"/>
      <c r="I48" s="12"/>
      <c r="J48" s="12"/>
      <c r="K48" s="12"/>
      <c r="L48" s="12"/>
      <c r="M48" s="8"/>
      <c r="N48" s="5" t="s">
        <v>6746</v>
      </c>
    </row>
    <row r="49" spans="1:14" ht="11" customHeight="1" x14ac:dyDescent="0.35">
      <c r="A49" s="36"/>
      <c r="B49" s="7" t="s">
        <v>6723</v>
      </c>
      <c r="C49" s="4" t="s">
        <v>652</v>
      </c>
      <c r="D49" s="6"/>
      <c r="E49" s="12"/>
      <c r="F49" s="12"/>
      <c r="G49" s="12"/>
      <c r="H49" s="12"/>
      <c r="I49" s="12"/>
      <c r="J49" s="12"/>
      <c r="K49" s="12"/>
      <c r="L49" s="12"/>
      <c r="M49" s="8"/>
      <c r="N49" s="5" t="s">
        <v>6747</v>
      </c>
    </row>
    <row r="50" spans="1:14" ht="11" customHeight="1" x14ac:dyDescent="0.35">
      <c r="A50" s="36"/>
      <c r="B50" s="7" t="s">
        <v>6724</v>
      </c>
      <c r="C50" s="4" t="s">
        <v>831</v>
      </c>
      <c r="D50" s="6"/>
      <c r="E50" s="12"/>
      <c r="F50" s="12"/>
      <c r="G50" s="12"/>
      <c r="H50" s="12"/>
      <c r="I50" s="12"/>
      <c r="J50" s="12"/>
      <c r="K50" s="12"/>
      <c r="L50" s="12"/>
      <c r="M50" s="8"/>
      <c r="N50" s="5" t="s">
        <v>6748</v>
      </c>
    </row>
    <row r="51" spans="1:14" ht="11" customHeight="1" x14ac:dyDescent="0.35">
      <c r="A51" s="36"/>
      <c r="B51" s="7" t="s">
        <v>6725</v>
      </c>
      <c r="C51" s="4" t="s">
        <v>1452</v>
      </c>
      <c r="D51" s="6"/>
      <c r="E51" s="12"/>
      <c r="F51" s="12"/>
      <c r="G51" s="12"/>
      <c r="H51" s="12"/>
      <c r="I51" s="6"/>
      <c r="J51" s="6"/>
      <c r="K51" s="6"/>
      <c r="L51" s="6"/>
      <c r="M51" s="5" t="s">
        <v>4952</v>
      </c>
      <c r="N51" s="5" t="s">
        <v>6750</v>
      </c>
    </row>
    <row r="52" spans="1:14" ht="11" customHeight="1" x14ac:dyDescent="0.35">
      <c r="A52" s="36"/>
      <c r="B52" s="7" t="s">
        <v>6726</v>
      </c>
      <c r="C52" s="4" t="s">
        <v>1454</v>
      </c>
      <c r="D52" s="12"/>
      <c r="E52" s="12"/>
      <c r="F52" s="12"/>
      <c r="G52" s="12"/>
      <c r="H52" s="12"/>
      <c r="I52" s="6"/>
      <c r="J52" s="6"/>
      <c r="K52" s="6"/>
      <c r="L52" s="6"/>
      <c r="M52" s="5" t="s">
        <v>4952</v>
      </c>
      <c r="N52" s="8"/>
    </row>
    <row r="53" spans="1:14" ht="11" customHeight="1" x14ac:dyDescent="0.35">
      <c r="A53" s="36"/>
      <c r="B53" s="7" t="s">
        <v>6727</v>
      </c>
      <c r="C53" s="4" t="s">
        <v>1456</v>
      </c>
      <c r="D53" s="12"/>
      <c r="E53" s="12"/>
      <c r="F53" s="12"/>
      <c r="G53" s="12"/>
      <c r="H53" s="12"/>
      <c r="I53" s="6"/>
      <c r="J53" s="12"/>
      <c r="K53" s="12"/>
      <c r="L53" s="6"/>
      <c r="M53" s="5" t="s">
        <v>4949</v>
      </c>
      <c r="N53" s="8"/>
    </row>
    <row r="54" spans="1:14" ht="11" customHeight="1" x14ac:dyDescent="0.35">
      <c r="A54" s="36"/>
      <c r="B54" s="7" t="s">
        <v>6728</v>
      </c>
      <c r="C54" s="4" t="s">
        <v>1458</v>
      </c>
      <c r="D54" s="12"/>
      <c r="E54" s="12"/>
      <c r="F54" s="12"/>
      <c r="G54" s="12"/>
      <c r="H54" s="12"/>
      <c r="I54" s="6"/>
      <c r="J54" s="12"/>
      <c r="K54" s="12"/>
      <c r="L54" s="6"/>
      <c r="M54" s="8"/>
      <c r="N54" s="8"/>
    </row>
    <row r="55" spans="1:14" ht="11" customHeight="1" x14ac:dyDescent="0.35">
      <c r="C55" s="5" t="s">
        <v>14</v>
      </c>
      <c r="D55" s="5" t="s">
        <v>5658</v>
      </c>
      <c r="E55" s="5" t="s">
        <v>5602</v>
      </c>
      <c r="F55" s="5" t="s">
        <v>6753</v>
      </c>
      <c r="G55" s="5" t="s">
        <v>6752</v>
      </c>
      <c r="H55" s="5" t="s">
        <v>6751</v>
      </c>
      <c r="I55" s="5" t="s">
        <v>5509</v>
      </c>
      <c r="J55" s="5" t="s">
        <v>6755</v>
      </c>
      <c r="K55" s="5" t="s">
        <v>6756</v>
      </c>
      <c r="L55" s="5" t="s">
        <v>5443</v>
      </c>
    </row>
    <row r="56" spans="1:14" ht="11" customHeight="1" x14ac:dyDescent="0.35">
      <c r="C56" s="5" t="s">
        <v>4953</v>
      </c>
      <c r="D56" s="8"/>
      <c r="E56" s="8"/>
      <c r="F56" s="8"/>
      <c r="G56" s="8"/>
      <c r="H56" s="8"/>
      <c r="I56" s="5" t="s">
        <v>4957</v>
      </c>
      <c r="J56" s="5" t="s">
        <v>4957</v>
      </c>
      <c r="K56" s="5" t="s">
        <v>4957</v>
      </c>
      <c r="L56" s="5" t="s">
        <v>4957</v>
      </c>
    </row>
    <row r="57" spans="1:14" ht="11" customHeight="1" x14ac:dyDescent="0.35">
      <c r="C57" s="5" t="s">
        <v>1750</v>
      </c>
      <c r="D57" s="5" t="s">
        <v>6757</v>
      </c>
      <c r="E57" s="8"/>
      <c r="F57" s="8"/>
      <c r="G57" s="8"/>
      <c r="H57" s="8"/>
      <c r="I57" s="8"/>
      <c r="J57" s="8"/>
      <c r="K57" s="8"/>
      <c r="L57" s="8"/>
    </row>
    <row r="58" spans="1:14" ht="11" customHeight="1" x14ac:dyDescent="0.35">
      <c r="C58" s="5" t="s">
        <v>1572</v>
      </c>
      <c r="D58" s="5" t="s">
        <v>6227</v>
      </c>
      <c r="E58" s="8"/>
      <c r="F58" s="5" t="s">
        <v>6754</v>
      </c>
      <c r="G58" s="8"/>
      <c r="H58" s="8"/>
      <c r="I58" s="8"/>
      <c r="J58" s="8"/>
      <c r="K58" s="8"/>
      <c r="L58" s="8"/>
    </row>
    <row r="59" spans="1:14" ht="11" customHeight="1" x14ac:dyDescent="0.35">
      <c r="C59" s="5" t="s">
        <v>493</v>
      </c>
      <c r="D59" s="5" t="s">
        <v>495</v>
      </c>
      <c r="E59" s="5" t="s">
        <v>495</v>
      </c>
      <c r="F59" s="5" t="s">
        <v>495</v>
      </c>
      <c r="G59" s="5" t="s">
        <v>495</v>
      </c>
      <c r="H59" s="8"/>
      <c r="I59" s="5" t="s">
        <v>495</v>
      </c>
      <c r="J59" s="5" t="s">
        <v>495</v>
      </c>
      <c r="K59" s="5" t="s">
        <v>495</v>
      </c>
      <c r="L59" s="5" t="s">
        <v>495</v>
      </c>
    </row>
  </sheetData>
  <mergeCells count="6">
    <mergeCell ref="N7:N8"/>
    <mergeCell ref="C1:C2"/>
    <mergeCell ref="D1:D2"/>
    <mergeCell ref="A9:A54"/>
    <mergeCell ref="E1:E2"/>
    <mergeCell ref="M7:M8"/>
  </mergeCells>
  <dataValidations count="1">
    <dataValidation type="custom" allowBlank="1" showErrorMessage="1" errorTitle="Error" error="Data is of incorrect type!" sqref="I9:L54 D9:G54" xr:uid="{00000000-0002-0000-1A02-000002000000}">
      <formula1>ISNUMBER(D9)</formula1>
    </dataValidation>
  </dataValidations>
  <hyperlinks>
    <hyperlink ref="A1" location="'Table of Contents'!A1" display="SR.27.01.01.02 - Natural Catastrophe risk - Windstorm" xr:uid="{00000000-0004-0000-1A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A02-000000000000}">
          <x14:formula1>
            <xm:f>Enumerations!$A$1787:$A$1787</xm:f>
          </x14:formula1>
          <xm:sqref>B3</xm:sqref>
        </x14:dataValidation>
        <x14:dataValidation type="list" allowBlank="1" showErrorMessage="1" errorTitle="Error" error="Data is of incorrect type!" xr:uid="{00000000-0002-0000-1A02-000001000000}">
          <x14:formula1>
            <xm:f>Enumerations!$A$1788:$B$1788</xm:f>
          </x14:formula1>
          <xm:sqref>B4</xm:sqref>
        </x14:dataValidation>
        <x14:dataValidation type="list" allowBlank="1" showErrorMessage="1" errorTitle="Error" error="Data is of incorrect type!" xr:uid="{00000000-0002-0000-1A02-000006000000}">
          <x14:formula1>
            <xm:f>Enumerations!$A$1789:$B$1789</xm:f>
          </x14:formula1>
          <xm:sqref>H9:H54</xm:sqref>
        </x14:dataValidation>
      </x14:dataValidations>
    </ext>
  </extLst>
</worksheet>
</file>

<file path=xl/worksheets/sheet54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2-000000000000}">
  <sheetPr codeName="Sheet540">
    <pageSetUpPr autoPageBreaks="0"/>
  </sheetPr>
  <dimension ref="A1:M55"/>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3" width="15" customWidth="1"/>
  </cols>
  <sheetData>
    <row r="1" spans="1:13" ht="11" customHeight="1" x14ac:dyDescent="0.35">
      <c r="A1" s="1" t="s">
        <v>9664</v>
      </c>
      <c r="C1" s="33" t="s">
        <v>20</v>
      </c>
      <c r="D1" s="33" t="s">
        <v>9503</v>
      </c>
      <c r="E1" s="33" t="s">
        <v>4984</v>
      </c>
    </row>
    <row r="2" spans="1:13" x14ac:dyDescent="0.35">
      <c r="C2" s="34"/>
      <c r="D2" s="34"/>
      <c r="E2" s="34"/>
    </row>
    <row r="3" spans="1:13" ht="11" customHeight="1" x14ac:dyDescent="0.35">
      <c r="A3" s="3" t="s">
        <v>9506</v>
      </c>
      <c r="B3" s="2"/>
      <c r="C3" s="8"/>
      <c r="D3" s="8"/>
      <c r="E3" s="5" t="s">
        <v>9504</v>
      </c>
    </row>
    <row r="4" spans="1:13" ht="10" customHeight="1" x14ac:dyDescent="0.35">
      <c r="A4" s="3" t="s">
        <v>2</v>
      </c>
      <c r="B4" s="2"/>
      <c r="C4" s="8"/>
      <c r="D4" s="8"/>
      <c r="E4" s="8"/>
    </row>
    <row r="5" spans="1:13" ht="11" customHeight="1" x14ac:dyDescent="0.35">
      <c r="A5" s="3" t="s">
        <v>9593</v>
      </c>
      <c r="B5" s="2"/>
      <c r="C5" s="8"/>
      <c r="D5" s="5" t="s">
        <v>9503</v>
      </c>
      <c r="E5" s="8"/>
    </row>
    <row r="7" spans="1:13" ht="11" customHeight="1" x14ac:dyDescent="0.35">
      <c r="D7" s="3" t="s">
        <v>6671</v>
      </c>
      <c r="E7" s="3" t="s">
        <v>6672</v>
      </c>
      <c r="F7" s="3" t="s">
        <v>6673</v>
      </c>
      <c r="G7" s="3" t="s">
        <v>6674</v>
      </c>
      <c r="H7" s="3" t="s">
        <v>6676</v>
      </c>
      <c r="I7" s="3" t="s">
        <v>6677</v>
      </c>
      <c r="J7" s="3" t="s">
        <v>6678</v>
      </c>
      <c r="K7" s="3" t="s">
        <v>6679</v>
      </c>
      <c r="L7" s="33" t="s">
        <v>4941</v>
      </c>
      <c r="M7" s="33" t="s">
        <v>6372</v>
      </c>
    </row>
    <row r="8" spans="1:13" ht="11" customHeight="1" x14ac:dyDescent="0.35">
      <c r="D8" s="4" t="s">
        <v>1818</v>
      </c>
      <c r="E8" s="4" t="s">
        <v>1820</v>
      </c>
      <c r="F8" s="4" t="s">
        <v>1822</v>
      </c>
      <c r="G8" s="4" t="s">
        <v>1824</v>
      </c>
      <c r="H8" s="4" t="s">
        <v>1966</v>
      </c>
      <c r="I8" s="4" t="s">
        <v>1967</v>
      </c>
      <c r="J8" s="4" t="s">
        <v>2007</v>
      </c>
      <c r="K8" s="4" t="s">
        <v>1826</v>
      </c>
      <c r="L8" s="34"/>
      <c r="M8" s="34"/>
    </row>
    <row r="9" spans="1:13" ht="11" customHeight="1" x14ac:dyDescent="0.35">
      <c r="A9" s="37" t="s">
        <v>6762</v>
      </c>
      <c r="B9" s="7" t="s">
        <v>6681</v>
      </c>
      <c r="C9" s="4" t="s">
        <v>1460</v>
      </c>
      <c r="D9" s="12"/>
      <c r="E9" s="6"/>
      <c r="F9" s="6"/>
      <c r="G9" s="6"/>
      <c r="H9" s="6"/>
      <c r="I9" s="6"/>
      <c r="J9" s="6"/>
      <c r="K9" s="6"/>
      <c r="L9" s="8"/>
      <c r="M9" s="5" t="s">
        <v>36</v>
      </c>
    </row>
    <row r="10" spans="1:13" ht="11" customHeight="1" x14ac:dyDescent="0.35">
      <c r="A10" s="36"/>
      <c r="B10" s="7" t="s">
        <v>6682</v>
      </c>
      <c r="C10" s="4" t="s">
        <v>1462</v>
      </c>
      <c r="D10" s="12"/>
      <c r="E10" s="6"/>
      <c r="F10" s="6"/>
      <c r="G10" s="6"/>
      <c r="H10" s="6"/>
      <c r="I10" s="6"/>
      <c r="J10" s="6"/>
      <c r="K10" s="6"/>
      <c r="L10" s="8"/>
      <c r="M10" s="5" t="s">
        <v>43</v>
      </c>
    </row>
    <row r="11" spans="1:13" ht="11" customHeight="1" x14ac:dyDescent="0.35">
      <c r="A11" s="36"/>
      <c r="B11" s="7" t="s">
        <v>6763</v>
      </c>
      <c r="C11" s="4" t="s">
        <v>1464</v>
      </c>
      <c r="D11" s="12"/>
      <c r="E11" s="6"/>
      <c r="F11" s="6"/>
      <c r="G11" s="6"/>
      <c r="H11" s="6"/>
      <c r="I11" s="6"/>
      <c r="J11" s="6"/>
      <c r="K11" s="6"/>
      <c r="L11" s="8"/>
      <c r="M11" s="5" t="s">
        <v>56</v>
      </c>
    </row>
    <row r="12" spans="1:13" ht="11" customHeight="1" x14ac:dyDescent="0.35">
      <c r="A12" s="36"/>
      <c r="B12" s="7" t="s">
        <v>6764</v>
      </c>
      <c r="C12" s="4" t="s">
        <v>1466</v>
      </c>
      <c r="D12" s="12"/>
      <c r="E12" s="6"/>
      <c r="F12" s="6"/>
      <c r="G12" s="6"/>
      <c r="H12" s="6"/>
      <c r="I12" s="6"/>
      <c r="J12" s="6"/>
      <c r="K12" s="6"/>
      <c r="L12" s="8"/>
      <c r="M12" s="5" t="s">
        <v>77</v>
      </c>
    </row>
    <row r="13" spans="1:13" ht="11" customHeight="1" x14ac:dyDescent="0.35">
      <c r="A13" s="36"/>
      <c r="B13" s="7" t="s">
        <v>6765</v>
      </c>
      <c r="C13" s="4" t="s">
        <v>1468</v>
      </c>
      <c r="D13" s="12"/>
      <c r="E13" s="6"/>
      <c r="F13" s="6"/>
      <c r="G13" s="6"/>
      <c r="H13" s="6"/>
      <c r="I13" s="6"/>
      <c r="J13" s="6"/>
      <c r="K13" s="6"/>
      <c r="L13" s="8"/>
      <c r="M13" s="5" t="s">
        <v>80</v>
      </c>
    </row>
    <row r="14" spans="1:13" ht="11" customHeight="1" x14ac:dyDescent="0.35">
      <c r="A14" s="36"/>
      <c r="B14" s="7" t="s">
        <v>6683</v>
      </c>
      <c r="C14" s="4" t="s">
        <v>1470</v>
      </c>
      <c r="D14" s="12"/>
      <c r="E14" s="6"/>
      <c r="F14" s="6"/>
      <c r="G14" s="6"/>
      <c r="H14" s="6"/>
      <c r="I14" s="6"/>
      <c r="J14" s="6"/>
      <c r="K14" s="6"/>
      <c r="L14" s="8"/>
      <c r="M14" s="5" t="s">
        <v>81</v>
      </c>
    </row>
    <row r="15" spans="1:13" ht="11" customHeight="1" x14ac:dyDescent="0.35">
      <c r="A15" s="36"/>
      <c r="B15" s="7" t="s">
        <v>6684</v>
      </c>
      <c r="C15" s="4" t="s">
        <v>6205</v>
      </c>
      <c r="D15" s="12"/>
      <c r="E15" s="6"/>
      <c r="F15" s="6"/>
      <c r="G15" s="6"/>
      <c r="H15" s="6"/>
      <c r="I15" s="6"/>
      <c r="J15" s="6"/>
      <c r="K15" s="6"/>
      <c r="L15" s="8"/>
      <c r="M15" s="5" t="s">
        <v>6729</v>
      </c>
    </row>
    <row r="16" spans="1:13" ht="11" customHeight="1" x14ac:dyDescent="0.35">
      <c r="A16" s="36"/>
      <c r="B16" s="7" t="s">
        <v>6688</v>
      </c>
      <c r="C16" s="4" t="s">
        <v>1472</v>
      </c>
      <c r="D16" s="12"/>
      <c r="E16" s="6"/>
      <c r="F16" s="6"/>
      <c r="G16" s="6"/>
      <c r="H16" s="6"/>
      <c r="I16" s="6"/>
      <c r="J16" s="6"/>
      <c r="K16" s="6"/>
      <c r="L16" s="8"/>
      <c r="M16" s="5" t="s">
        <v>6730</v>
      </c>
    </row>
    <row r="17" spans="1:13" ht="11" customHeight="1" x14ac:dyDescent="0.35">
      <c r="A17" s="36"/>
      <c r="B17" s="7" t="s">
        <v>6689</v>
      </c>
      <c r="C17" s="4" t="s">
        <v>1840</v>
      </c>
      <c r="D17" s="12"/>
      <c r="E17" s="6"/>
      <c r="F17" s="6"/>
      <c r="G17" s="6"/>
      <c r="H17" s="6"/>
      <c r="I17" s="6"/>
      <c r="J17" s="6"/>
      <c r="K17" s="6"/>
      <c r="L17" s="8"/>
      <c r="M17" s="5" t="s">
        <v>104</v>
      </c>
    </row>
    <row r="18" spans="1:13" ht="11" customHeight="1" x14ac:dyDescent="0.35">
      <c r="A18" s="36"/>
      <c r="B18" s="7" t="s">
        <v>6766</v>
      </c>
      <c r="C18" s="4" t="s">
        <v>1841</v>
      </c>
      <c r="D18" s="12"/>
      <c r="E18" s="6"/>
      <c r="F18" s="6"/>
      <c r="G18" s="6"/>
      <c r="H18" s="6"/>
      <c r="I18" s="6"/>
      <c r="J18" s="6"/>
      <c r="K18" s="6"/>
      <c r="L18" s="8"/>
      <c r="M18" s="5" t="s">
        <v>107</v>
      </c>
    </row>
    <row r="19" spans="1:13" ht="11" customHeight="1" x14ac:dyDescent="0.35">
      <c r="A19" s="36"/>
      <c r="B19" s="7" t="s">
        <v>6690</v>
      </c>
      <c r="C19" s="4" t="s">
        <v>1842</v>
      </c>
      <c r="D19" s="12"/>
      <c r="E19" s="6"/>
      <c r="F19" s="6"/>
      <c r="G19" s="6"/>
      <c r="H19" s="6"/>
      <c r="I19" s="6"/>
      <c r="J19" s="6"/>
      <c r="K19" s="6"/>
      <c r="L19" s="8"/>
      <c r="M19" s="5" t="s">
        <v>122</v>
      </c>
    </row>
    <row r="20" spans="1:13" ht="11" customHeight="1" x14ac:dyDescent="0.35">
      <c r="A20" s="36"/>
      <c r="B20" s="7" t="s">
        <v>6767</v>
      </c>
      <c r="C20" s="4" t="s">
        <v>1843</v>
      </c>
      <c r="D20" s="12"/>
      <c r="E20" s="6"/>
      <c r="F20" s="6"/>
      <c r="G20" s="6"/>
      <c r="H20" s="6"/>
      <c r="I20" s="6"/>
      <c r="J20" s="6"/>
      <c r="K20" s="6"/>
      <c r="L20" s="8"/>
      <c r="M20" s="5" t="s">
        <v>6776</v>
      </c>
    </row>
    <row r="21" spans="1:13" ht="11" customHeight="1" x14ac:dyDescent="0.35">
      <c r="A21" s="36"/>
      <c r="B21" s="7" t="s">
        <v>6768</v>
      </c>
      <c r="C21" s="4" t="s">
        <v>924</v>
      </c>
      <c r="D21" s="12"/>
      <c r="E21" s="6"/>
      <c r="F21" s="6"/>
      <c r="G21" s="6"/>
      <c r="H21" s="6"/>
      <c r="I21" s="6"/>
      <c r="J21" s="6"/>
      <c r="K21" s="6"/>
      <c r="L21" s="8"/>
      <c r="M21" s="5" t="s">
        <v>160</v>
      </c>
    </row>
    <row r="22" spans="1:13" ht="11" customHeight="1" x14ac:dyDescent="0.35">
      <c r="A22" s="36"/>
      <c r="B22" s="7" t="s">
        <v>6769</v>
      </c>
      <c r="C22" s="4" t="s">
        <v>926</v>
      </c>
      <c r="D22" s="12"/>
      <c r="E22" s="6"/>
      <c r="F22" s="6"/>
      <c r="G22" s="6"/>
      <c r="H22" s="6"/>
      <c r="I22" s="6"/>
      <c r="J22" s="6"/>
      <c r="K22" s="6"/>
      <c r="L22" s="8"/>
      <c r="M22" s="5" t="s">
        <v>200</v>
      </c>
    </row>
    <row r="23" spans="1:13" ht="11" customHeight="1" x14ac:dyDescent="0.35">
      <c r="A23" s="36"/>
      <c r="B23" s="7" t="s">
        <v>6770</v>
      </c>
      <c r="C23" s="4" t="s">
        <v>6210</v>
      </c>
      <c r="D23" s="12"/>
      <c r="E23" s="6"/>
      <c r="F23" s="6"/>
      <c r="G23" s="6"/>
      <c r="H23" s="6"/>
      <c r="I23" s="6"/>
      <c r="J23" s="6"/>
      <c r="K23" s="6"/>
      <c r="L23" s="8"/>
      <c r="M23" s="5" t="s">
        <v>204</v>
      </c>
    </row>
    <row r="24" spans="1:13" ht="11" customHeight="1" x14ac:dyDescent="0.35">
      <c r="A24" s="36"/>
      <c r="B24" s="7" t="s">
        <v>6771</v>
      </c>
      <c r="C24" s="4" t="s">
        <v>928</v>
      </c>
      <c r="D24" s="12"/>
      <c r="E24" s="6"/>
      <c r="F24" s="6"/>
      <c r="G24" s="6"/>
      <c r="H24" s="6"/>
      <c r="I24" s="6"/>
      <c r="J24" s="6"/>
      <c r="K24" s="6"/>
      <c r="L24" s="8"/>
      <c r="M24" s="5" t="s">
        <v>224</v>
      </c>
    </row>
    <row r="25" spans="1:13" ht="11" customHeight="1" x14ac:dyDescent="0.35">
      <c r="A25" s="36"/>
      <c r="B25" s="7" t="s">
        <v>6686</v>
      </c>
      <c r="C25" s="4" t="s">
        <v>656</v>
      </c>
      <c r="D25" s="12"/>
      <c r="E25" s="6"/>
      <c r="F25" s="6"/>
      <c r="G25" s="6"/>
      <c r="H25" s="6"/>
      <c r="I25" s="6"/>
      <c r="J25" s="6"/>
      <c r="K25" s="6"/>
      <c r="L25" s="8"/>
      <c r="M25" s="5" t="s">
        <v>225</v>
      </c>
    </row>
    <row r="26" spans="1:13" ht="11" customHeight="1" x14ac:dyDescent="0.35">
      <c r="A26" s="36"/>
      <c r="B26" s="7" t="s">
        <v>6702</v>
      </c>
      <c r="C26" s="4" t="s">
        <v>1474</v>
      </c>
      <c r="D26" s="12"/>
      <c r="E26" s="6"/>
      <c r="F26" s="6"/>
      <c r="G26" s="6"/>
      <c r="H26" s="6"/>
      <c r="I26" s="6"/>
      <c r="J26" s="6"/>
      <c r="K26" s="6"/>
      <c r="L26" s="8"/>
      <c r="M26" s="5" t="s">
        <v>110</v>
      </c>
    </row>
    <row r="27" spans="1:13" ht="11" customHeight="1" x14ac:dyDescent="0.35">
      <c r="A27" s="36"/>
      <c r="B27" s="7" t="s">
        <v>6703</v>
      </c>
      <c r="C27" s="4" t="s">
        <v>1845</v>
      </c>
      <c r="D27" s="12"/>
      <c r="E27" s="6"/>
      <c r="F27" s="6"/>
      <c r="G27" s="6"/>
      <c r="H27" s="6"/>
      <c r="I27" s="6"/>
      <c r="J27" s="6"/>
      <c r="K27" s="6"/>
      <c r="L27" s="8"/>
      <c r="M27" s="5" t="s">
        <v>162</v>
      </c>
    </row>
    <row r="28" spans="1:13" ht="11" customHeight="1" x14ac:dyDescent="0.35">
      <c r="A28" s="36"/>
      <c r="B28" s="7" t="s">
        <v>6704</v>
      </c>
      <c r="C28" s="4" t="s">
        <v>1795</v>
      </c>
      <c r="D28" s="12"/>
      <c r="E28" s="6"/>
      <c r="F28" s="6"/>
      <c r="G28" s="6"/>
      <c r="H28" s="6"/>
      <c r="I28" s="6"/>
      <c r="J28" s="6"/>
      <c r="K28" s="6"/>
      <c r="L28" s="8"/>
      <c r="M28" s="5" t="s">
        <v>211</v>
      </c>
    </row>
    <row r="29" spans="1:13" ht="11" customHeight="1" x14ac:dyDescent="0.35">
      <c r="A29" s="36"/>
      <c r="B29" s="7" t="s">
        <v>6772</v>
      </c>
      <c r="C29" s="4" t="s">
        <v>1846</v>
      </c>
      <c r="D29" s="12"/>
      <c r="E29" s="6"/>
      <c r="F29" s="6"/>
      <c r="G29" s="6"/>
      <c r="H29" s="6"/>
      <c r="I29" s="6"/>
      <c r="J29" s="6"/>
      <c r="K29" s="6"/>
      <c r="L29" s="5" t="s">
        <v>4952</v>
      </c>
      <c r="M29" s="5" t="s">
        <v>6781</v>
      </c>
    </row>
    <row r="30" spans="1:13" ht="11" customHeight="1" x14ac:dyDescent="0.35">
      <c r="A30" s="36"/>
      <c r="B30" s="7" t="s">
        <v>6707</v>
      </c>
      <c r="C30" s="4" t="s">
        <v>1797</v>
      </c>
      <c r="D30" s="6"/>
      <c r="E30" s="12"/>
      <c r="F30" s="12"/>
      <c r="G30" s="12"/>
      <c r="H30" s="12"/>
      <c r="I30" s="12"/>
      <c r="J30" s="12"/>
      <c r="K30" s="12"/>
      <c r="L30" s="8"/>
      <c r="M30" s="5" t="s">
        <v>6777</v>
      </c>
    </row>
    <row r="31" spans="1:13" ht="11" customHeight="1" x14ac:dyDescent="0.35">
      <c r="A31" s="36"/>
      <c r="B31" s="7" t="s">
        <v>6708</v>
      </c>
      <c r="C31" s="4" t="s">
        <v>5493</v>
      </c>
      <c r="D31" s="6"/>
      <c r="E31" s="12"/>
      <c r="F31" s="12"/>
      <c r="G31" s="12"/>
      <c r="H31" s="12"/>
      <c r="I31" s="12"/>
      <c r="J31" s="12"/>
      <c r="K31" s="12"/>
      <c r="L31" s="8"/>
      <c r="M31" s="5" t="s">
        <v>6778</v>
      </c>
    </row>
    <row r="32" spans="1:13" ht="11" customHeight="1" x14ac:dyDescent="0.35">
      <c r="A32" s="36"/>
      <c r="B32" s="7" t="s">
        <v>6709</v>
      </c>
      <c r="C32" s="4" t="s">
        <v>6211</v>
      </c>
      <c r="D32" s="6"/>
      <c r="E32" s="12"/>
      <c r="F32" s="12"/>
      <c r="G32" s="12"/>
      <c r="H32" s="12"/>
      <c r="I32" s="12"/>
      <c r="J32" s="12"/>
      <c r="K32" s="12"/>
      <c r="L32" s="8"/>
      <c r="M32" s="5" t="s">
        <v>6779</v>
      </c>
    </row>
    <row r="33" spans="1:13" ht="11" customHeight="1" x14ac:dyDescent="0.35">
      <c r="A33" s="36"/>
      <c r="B33" s="7" t="s">
        <v>6710</v>
      </c>
      <c r="C33" s="4" t="s">
        <v>6212</v>
      </c>
      <c r="D33" s="6"/>
      <c r="E33" s="12"/>
      <c r="F33" s="12"/>
      <c r="G33" s="12"/>
      <c r="H33" s="12"/>
      <c r="I33" s="12"/>
      <c r="J33" s="12"/>
      <c r="K33" s="12"/>
      <c r="L33" s="8"/>
      <c r="M33" s="5" t="s">
        <v>6780</v>
      </c>
    </row>
    <row r="34" spans="1:13" ht="11" customHeight="1" x14ac:dyDescent="0.35">
      <c r="A34" s="36"/>
      <c r="B34" s="7" t="s">
        <v>6711</v>
      </c>
      <c r="C34" s="4" t="s">
        <v>6213</v>
      </c>
      <c r="D34" s="6"/>
      <c r="E34" s="12"/>
      <c r="F34" s="12"/>
      <c r="G34" s="12"/>
      <c r="H34" s="12"/>
      <c r="I34" s="12"/>
      <c r="J34" s="12"/>
      <c r="K34" s="12"/>
      <c r="L34" s="8"/>
      <c r="M34" s="5" t="s">
        <v>6735</v>
      </c>
    </row>
    <row r="35" spans="1:13" ht="11" customHeight="1" x14ac:dyDescent="0.35">
      <c r="A35" s="36"/>
      <c r="B35" s="7" t="s">
        <v>6712</v>
      </c>
      <c r="C35" s="4" t="s">
        <v>6214</v>
      </c>
      <c r="D35" s="6"/>
      <c r="E35" s="12"/>
      <c r="F35" s="12"/>
      <c r="G35" s="12"/>
      <c r="H35" s="12"/>
      <c r="I35" s="12"/>
      <c r="J35" s="12"/>
      <c r="K35" s="12"/>
      <c r="L35" s="8"/>
      <c r="M35" s="5" t="s">
        <v>6736</v>
      </c>
    </row>
    <row r="36" spans="1:13" ht="11" customHeight="1" x14ac:dyDescent="0.35">
      <c r="A36" s="36"/>
      <c r="B36" s="7" t="s">
        <v>6713</v>
      </c>
      <c r="C36" s="4" t="s">
        <v>1847</v>
      </c>
      <c r="D36" s="6"/>
      <c r="E36" s="12"/>
      <c r="F36" s="12"/>
      <c r="G36" s="12"/>
      <c r="H36" s="12"/>
      <c r="I36" s="12"/>
      <c r="J36" s="12"/>
      <c r="K36" s="12"/>
      <c r="L36" s="8"/>
      <c r="M36" s="5" t="s">
        <v>6737</v>
      </c>
    </row>
    <row r="37" spans="1:13" ht="11" customHeight="1" x14ac:dyDescent="0.35">
      <c r="A37" s="36"/>
      <c r="B37" s="7" t="s">
        <v>6714</v>
      </c>
      <c r="C37" s="4" t="s">
        <v>6215</v>
      </c>
      <c r="D37" s="6"/>
      <c r="E37" s="12"/>
      <c r="F37" s="12"/>
      <c r="G37" s="12"/>
      <c r="H37" s="12"/>
      <c r="I37" s="12"/>
      <c r="J37" s="12"/>
      <c r="K37" s="12"/>
      <c r="L37" s="8"/>
      <c r="M37" s="5" t="s">
        <v>6738</v>
      </c>
    </row>
    <row r="38" spans="1:13" ht="11" customHeight="1" x14ac:dyDescent="0.35">
      <c r="A38" s="36"/>
      <c r="B38" s="7" t="s">
        <v>6715</v>
      </c>
      <c r="C38" s="4" t="s">
        <v>6216</v>
      </c>
      <c r="D38" s="6"/>
      <c r="E38" s="12"/>
      <c r="F38" s="12"/>
      <c r="G38" s="12"/>
      <c r="H38" s="12"/>
      <c r="I38" s="12"/>
      <c r="J38" s="12"/>
      <c r="K38" s="12"/>
      <c r="L38" s="8"/>
      <c r="M38" s="5" t="s">
        <v>6739</v>
      </c>
    </row>
    <row r="39" spans="1:13" ht="11" customHeight="1" x14ac:dyDescent="0.35">
      <c r="A39" s="36"/>
      <c r="B39" s="7" t="s">
        <v>6716</v>
      </c>
      <c r="C39" s="4" t="s">
        <v>6217</v>
      </c>
      <c r="D39" s="6"/>
      <c r="E39" s="12"/>
      <c r="F39" s="12"/>
      <c r="G39" s="12"/>
      <c r="H39" s="12"/>
      <c r="I39" s="12"/>
      <c r="J39" s="12"/>
      <c r="K39" s="12"/>
      <c r="L39" s="8"/>
      <c r="M39" s="5" t="s">
        <v>6740</v>
      </c>
    </row>
    <row r="40" spans="1:13" ht="11" customHeight="1" x14ac:dyDescent="0.35">
      <c r="A40" s="36"/>
      <c r="B40" s="7" t="s">
        <v>6717</v>
      </c>
      <c r="C40" s="4" t="s">
        <v>6218</v>
      </c>
      <c r="D40" s="6"/>
      <c r="E40" s="12"/>
      <c r="F40" s="12"/>
      <c r="G40" s="12"/>
      <c r="H40" s="12"/>
      <c r="I40" s="12"/>
      <c r="J40" s="12"/>
      <c r="K40" s="12"/>
      <c r="L40" s="8"/>
      <c r="M40" s="5" t="s">
        <v>6741</v>
      </c>
    </row>
    <row r="41" spans="1:13" ht="11" customHeight="1" x14ac:dyDescent="0.35">
      <c r="A41" s="36"/>
      <c r="B41" s="7" t="s">
        <v>6718</v>
      </c>
      <c r="C41" s="4" t="s">
        <v>6219</v>
      </c>
      <c r="D41" s="6"/>
      <c r="E41" s="12"/>
      <c r="F41" s="12"/>
      <c r="G41" s="12"/>
      <c r="H41" s="12"/>
      <c r="I41" s="12"/>
      <c r="J41" s="12"/>
      <c r="K41" s="12"/>
      <c r="L41" s="8"/>
      <c r="M41" s="5" t="s">
        <v>6742</v>
      </c>
    </row>
    <row r="42" spans="1:13" ht="11" customHeight="1" x14ac:dyDescent="0.35">
      <c r="A42" s="36"/>
      <c r="B42" s="7" t="s">
        <v>6719</v>
      </c>
      <c r="C42" s="4" t="s">
        <v>6220</v>
      </c>
      <c r="D42" s="6"/>
      <c r="E42" s="12"/>
      <c r="F42" s="12"/>
      <c r="G42" s="12"/>
      <c r="H42" s="12"/>
      <c r="I42" s="12"/>
      <c r="J42" s="12"/>
      <c r="K42" s="12"/>
      <c r="L42" s="8"/>
      <c r="M42" s="5" t="s">
        <v>6743</v>
      </c>
    </row>
    <row r="43" spans="1:13" ht="11" customHeight="1" x14ac:dyDescent="0.35">
      <c r="A43" s="36"/>
      <c r="B43" s="7" t="s">
        <v>6720</v>
      </c>
      <c r="C43" s="4" t="s">
        <v>6221</v>
      </c>
      <c r="D43" s="6"/>
      <c r="E43" s="12"/>
      <c r="F43" s="12"/>
      <c r="G43" s="12"/>
      <c r="H43" s="12"/>
      <c r="I43" s="12"/>
      <c r="J43" s="12"/>
      <c r="K43" s="12"/>
      <c r="L43" s="8"/>
      <c r="M43" s="5" t="s">
        <v>6744</v>
      </c>
    </row>
    <row r="44" spans="1:13" ht="11" customHeight="1" x14ac:dyDescent="0.35">
      <c r="A44" s="36"/>
      <c r="B44" s="7" t="s">
        <v>6721</v>
      </c>
      <c r="C44" s="4" t="s">
        <v>6222</v>
      </c>
      <c r="D44" s="6"/>
      <c r="E44" s="12"/>
      <c r="F44" s="12"/>
      <c r="G44" s="12"/>
      <c r="H44" s="12"/>
      <c r="I44" s="12"/>
      <c r="J44" s="12"/>
      <c r="K44" s="12"/>
      <c r="L44" s="8"/>
      <c r="M44" s="5" t="s">
        <v>6745</v>
      </c>
    </row>
    <row r="45" spans="1:13" ht="11" customHeight="1" x14ac:dyDescent="0.35">
      <c r="A45" s="36"/>
      <c r="B45" s="7" t="s">
        <v>6722</v>
      </c>
      <c r="C45" s="4" t="s">
        <v>6223</v>
      </c>
      <c r="D45" s="6"/>
      <c r="E45" s="12"/>
      <c r="F45" s="12"/>
      <c r="G45" s="12"/>
      <c r="H45" s="12"/>
      <c r="I45" s="12"/>
      <c r="J45" s="12"/>
      <c r="K45" s="12"/>
      <c r="L45" s="8"/>
      <c r="M45" s="5" t="s">
        <v>6746</v>
      </c>
    </row>
    <row r="46" spans="1:13" ht="11" customHeight="1" x14ac:dyDescent="0.35">
      <c r="A46" s="36"/>
      <c r="B46" s="7" t="s">
        <v>6723</v>
      </c>
      <c r="C46" s="4" t="s">
        <v>5507</v>
      </c>
      <c r="D46" s="6"/>
      <c r="E46" s="12"/>
      <c r="F46" s="12"/>
      <c r="G46" s="12"/>
      <c r="H46" s="12"/>
      <c r="I46" s="12"/>
      <c r="J46" s="12"/>
      <c r="K46" s="12"/>
      <c r="L46" s="8"/>
      <c r="M46" s="5" t="s">
        <v>6747</v>
      </c>
    </row>
    <row r="47" spans="1:13" ht="11" customHeight="1" x14ac:dyDescent="0.35">
      <c r="A47" s="36"/>
      <c r="B47" s="7" t="s">
        <v>6724</v>
      </c>
      <c r="C47" s="4" t="s">
        <v>1849</v>
      </c>
      <c r="D47" s="6"/>
      <c r="E47" s="12"/>
      <c r="F47" s="12"/>
      <c r="G47" s="12"/>
      <c r="H47" s="12"/>
      <c r="I47" s="12"/>
      <c r="J47" s="12"/>
      <c r="K47" s="12"/>
      <c r="L47" s="8"/>
      <c r="M47" s="5" t="s">
        <v>6748</v>
      </c>
    </row>
    <row r="48" spans="1:13" ht="11" customHeight="1" x14ac:dyDescent="0.35">
      <c r="A48" s="36"/>
      <c r="B48" s="7" t="s">
        <v>6773</v>
      </c>
      <c r="C48" s="4" t="s">
        <v>6241</v>
      </c>
      <c r="D48" s="6"/>
      <c r="E48" s="12"/>
      <c r="F48" s="12"/>
      <c r="G48" s="12"/>
      <c r="H48" s="6"/>
      <c r="I48" s="6"/>
      <c r="J48" s="6"/>
      <c r="K48" s="6"/>
      <c r="L48" s="5" t="s">
        <v>4952</v>
      </c>
      <c r="M48" s="5" t="s">
        <v>6782</v>
      </c>
    </row>
    <row r="49" spans="1:13" ht="11" customHeight="1" x14ac:dyDescent="0.35">
      <c r="A49" s="36"/>
      <c r="B49" s="7" t="s">
        <v>6774</v>
      </c>
      <c r="C49" s="4" t="s">
        <v>6242</v>
      </c>
      <c r="D49" s="12"/>
      <c r="E49" s="12"/>
      <c r="F49" s="12"/>
      <c r="G49" s="12"/>
      <c r="H49" s="6"/>
      <c r="I49" s="6"/>
      <c r="J49" s="6"/>
      <c r="K49" s="6"/>
      <c r="L49" s="5" t="s">
        <v>4952</v>
      </c>
      <c r="M49" s="8"/>
    </row>
    <row r="50" spans="1:13" ht="11" customHeight="1" x14ac:dyDescent="0.35">
      <c r="A50" s="36"/>
      <c r="B50" s="7" t="s">
        <v>6727</v>
      </c>
      <c r="C50" s="4" t="s">
        <v>6243</v>
      </c>
      <c r="D50" s="12"/>
      <c r="E50" s="12"/>
      <c r="F50" s="12"/>
      <c r="G50" s="12"/>
      <c r="H50" s="6"/>
      <c r="I50" s="12"/>
      <c r="J50" s="12"/>
      <c r="K50" s="6"/>
      <c r="L50" s="5" t="s">
        <v>4949</v>
      </c>
      <c r="M50" s="8"/>
    </row>
    <row r="51" spans="1:13" ht="11" customHeight="1" x14ac:dyDescent="0.35">
      <c r="A51" s="36"/>
      <c r="B51" s="7" t="s">
        <v>6775</v>
      </c>
      <c r="C51" s="4" t="s">
        <v>6244</v>
      </c>
      <c r="D51" s="12"/>
      <c r="E51" s="12"/>
      <c r="F51" s="12"/>
      <c r="G51" s="12"/>
      <c r="H51" s="6"/>
      <c r="I51" s="12"/>
      <c r="J51" s="12"/>
      <c r="K51" s="6"/>
      <c r="L51" s="8"/>
      <c r="M51" s="8"/>
    </row>
    <row r="52" spans="1:13" ht="11" customHeight="1" x14ac:dyDescent="0.35">
      <c r="C52" s="5" t="s">
        <v>14</v>
      </c>
      <c r="D52" s="5" t="s">
        <v>5658</v>
      </c>
      <c r="E52" s="5" t="s">
        <v>5602</v>
      </c>
      <c r="F52" s="5" t="s">
        <v>6753</v>
      </c>
      <c r="G52" s="5" t="s">
        <v>6752</v>
      </c>
      <c r="H52" s="5" t="s">
        <v>5509</v>
      </c>
      <c r="I52" s="5" t="s">
        <v>6755</v>
      </c>
      <c r="J52" s="5" t="s">
        <v>6756</v>
      </c>
      <c r="K52" s="5" t="s">
        <v>5443</v>
      </c>
    </row>
    <row r="53" spans="1:13" ht="11" customHeight="1" x14ac:dyDescent="0.35">
      <c r="C53" s="5" t="s">
        <v>4953</v>
      </c>
      <c r="D53" s="8"/>
      <c r="E53" s="8"/>
      <c r="F53" s="8"/>
      <c r="G53" s="8"/>
      <c r="H53" s="5" t="s">
        <v>4957</v>
      </c>
      <c r="I53" s="5" t="s">
        <v>4957</v>
      </c>
      <c r="J53" s="5" t="s">
        <v>4957</v>
      </c>
      <c r="K53" s="5" t="s">
        <v>4957</v>
      </c>
    </row>
    <row r="54" spans="1:13" ht="11" customHeight="1" x14ac:dyDescent="0.35">
      <c r="C54" s="5" t="s">
        <v>1750</v>
      </c>
      <c r="D54" s="5" t="s">
        <v>6757</v>
      </c>
      <c r="E54" s="8"/>
      <c r="F54" s="8"/>
      <c r="G54" s="8"/>
      <c r="H54" s="8"/>
      <c r="I54" s="8"/>
      <c r="J54" s="8"/>
      <c r="K54" s="8"/>
    </row>
    <row r="55" spans="1:13" ht="11" customHeight="1" x14ac:dyDescent="0.35">
      <c r="C55" s="5" t="s">
        <v>1572</v>
      </c>
      <c r="D55" s="5" t="s">
        <v>6227</v>
      </c>
      <c r="E55" s="8"/>
      <c r="F55" s="5" t="s">
        <v>6754</v>
      </c>
      <c r="G55" s="8"/>
      <c r="H55" s="8"/>
      <c r="I55" s="8"/>
      <c r="J55" s="8"/>
      <c r="K55" s="8"/>
    </row>
  </sheetData>
  <mergeCells count="6">
    <mergeCell ref="A9:A51"/>
    <mergeCell ref="C1:C2"/>
    <mergeCell ref="E1:E2"/>
    <mergeCell ref="M7:M8"/>
    <mergeCell ref="D1:D2"/>
    <mergeCell ref="L7:L8"/>
  </mergeCells>
  <dataValidations count="1">
    <dataValidation type="custom" allowBlank="1" showErrorMessage="1" errorTitle="Error" error="Data is of incorrect type!" sqref="D9:K51" xr:uid="{00000000-0002-0000-1B02-000002000000}">
      <formula1>ISNUMBER(D9)</formula1>
    </dataValidation>
  </dataValidations>
  <hyperlinks>
    <hyperlink ref="A1" location="'Table of Contents'!A1" display="SR.27.01.01.03 - Natural Catastrophe risk - Earthquake" xr:uid="{00000000-0004-0000-1B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B02-000000000000}">
          <x14:formula1>
            <xm:f>Enumerations!$A$1790:$B$1790</xm:f>
          </x14:formula1>
          <xm:sqref>B3</xm:sqref>
        </x14:dataValidation>
        <x14:dataValidation type="list" allowBlank="1" showErrorMessage="1" errorTitle="Error" error="Data is of incorrect type!" xr:uid="{00000000-0002-0000-1B02-000001000000}">
          <x14:formula1>
            <xm:f>Enumerations!$A$1791:$A$1791</xm:f>
          </x14:formula1>
          <xm:sqref>B4</xm:sqref>
        </x14:dataValidation>
      </x14:dataValidations>
    </ext>
  </extLst>
</worksheet>
</file>

<file path=xl/worksheets/sheet54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2-000000000000}">
  <sheetPr codeName="Sheet541">
    <pageSetUpPr autoPageBreaks="0"/>
  </sheetPr>
  <dimension ref="A1:N57"/>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4" width="15" customWidth="1"/>
  </cols>
  <sheetData>
    <row r="1" spans="1:14" ht="11" customHeight="1" x14ac:dyDescent="0.35">
      <c r="A1" s="1" t="s">
        <v>9665</v>
      </c>
      <c r="C1" s="33" t="s">
        <v>20</v>
      </c>
      <c r="D1" s="33" t="s">
        <v>9503</v>
      </c>
      <c r="E1" s="33" t="s">
        <v>4984</v>
      </c>
    </row>
    <row r="2" spans="1:14" x14ac:dyDescent="0.35">
      <c r="C2" s="34"/>
      <c r="D2" s="34"/>
      <c r="E2" s="34"/>
    </row>
    <row r="3" spans="1:14" ht="11" customHeight="1" x14ac:dyDescent="0.35">
      <c r="A3" s="3" t="s">
        <v>9506</v>
      </c>
      <c r="B3" s="2"/>
      <c r="C3" s="8"/>
      <c r="D3" s="8"/>
      <c r="E3" s="5" t="s">
        <v>9504</v>
      </c>
    </row>
    <row r="4" spans="1:14" ht="11" customHeight="1" x14ac:dyDescent="0.35">
      <c r="A4" s="3" t="s">
        <v>9593</v>
      </c>
      <c r="B4" s="2"/>
      <c r="C4" s="8"/>
      <c r="D4" s="5" t="s">
        <v>9503</v>
      </c>
      <c r="E4" s="8"/>
    </row>
    <row r="5" spans="1:14" ht="10" customHeight="1" x14ac:dyDescent="0.35">
      <c r="A5" s="3" t="s">
        <v>2</v>
      </c>
      <c r="B5" s="2"/>
      <c r="C5" s="8"/>
      <c r="D5" s="8"/>
      <c r="E5" s="8"/>
    </row>
    <row r="7" spans="1:14" ht="11" customHeight="1" x14ac:dyDescent="0.35">
      <c r="D7" s="3" t="s">
        <v>6671</v>
      </c>
      <c r="E7" s="3" t="s">
        <v>6672</v>
      </c>
      <c r="F7" s="3" t="s">
        <v>6673</v>
      </c>
      <c r="G7" s="3" t="s">
        <v>6674</v>
      </c>
      <c r="H7" s="3" t="s">
        <v>6675</v>
      </c>
      <c r="I7" s="3" t="s">
        <v>6676</v>
      </c>
      <c r="J7" s="3" t="s">
        <v>6677</v>
      </c>
      <c r="K7" s="3" t="s">
        <v>6678</v>
      </c>
      <c r="L7" s="3" t="s">
        <v>6679</v>
      </c>
      <c r="M7" s="33" t="s">
        <v>4941</v>
      </c>
      <c r="N7" s="33" t="s">
        <v>6372</v>
      </c>
    </row>
    <row r="8" spans="1:14" ht="11" customHeight="1" x14ac:dyDescent="0.35">
      <c r="D8" s="4" t="s">
        <v>1890</v>
      </c>
      <c r="E8" s="4" t="s">
        <v>1892</v>
      </c>
      <c r="F8" s="4" t="s">
        <v>1894</v>
      </c>
      <c r="G8" s="4" t="s">
        <v>1896</v>
      </c>
      <c r="H8" s="4" t="s">
        <v>1898</v>
      </c>
      <c r="I8" s="4" t="s">
        <v>1900</v>
      </c>
      <c r="J8" s="4" t="s">
        <v>1903</v>
      </c>
      <c r="K8" s="4" t="s">
        <v>1905</v>
      </c>
      <c r="L8" s="4" t="s">
        <v>2015</v>
      </c>
      <c r="M8" s="34"/>
      <c r="N8" s="34"/>
    </row>
    <row r="9" spans="1:14" ht="11" customHeight="1" x14ac:dyDescent="0.35">
      <c r="A9" s="37" t="s">
        <v>6785</v>
      </c>
      <c r="B9" s="7" t="s">
        <v>6681</v>
      </c>
      <c r="C9" s="4" t="s">
        <v>6245</v>
      </c>
      <c r="D9" s="12"/>
      <c r="E9" s="6"/>
      <c r="F9" s="6"/>
      <c r="G9" s="6"/>
      <c r="H9" s="6"/>
      <c r="I9" s="6"/>
      <c r="J9" s="6"/>
      <c r="K9" s="6"/>
      <c r="L9" s="6"/>
      <c r="M9" s="8"/>
      <c r="N9" s="5" t="s">
        <v>36</v>
      </c>
    </row>
    <row r="10" spans="1:14" ht="11" customHeight="1" x14ac:dyDescent="0.35">
      <c r="A10" s="36"/>
      <c r="B10" s="7" t="s">
        <v>6682</v>
      </c>
      <c r="C10" s="4" t="s">
        <v>6246</v>
      </c>
      <c r="D10" s="12"/>
      <c r="E10" s="6"/>
      <c r="F10" s="6"/>
      <c r="G10" s="6"/>
      <c r="H10" s="6"/>
      <c r="I10" s="6"/>
      <c r="J10" s="6"/>
      <c r="K10" s="6"/>
      <c r="L10" s="6"/>
      <c r="M10" s="8"/>
      <c r="N10" s="5" t="s">
        <v>43</v>
      </c>
    </row>
    <row r="11" spans="1:14" ht="11" customHeight="1" x14ac:dyDescent="0.35">
      <c r="A11" s="36"/>
      <c r="B11" s="7" t="s">
        <v>6763</v>
      </c>
      <c r="C11" s="4" t="s">
        <v>6247</v>
      </c>
      <c r="D11" s="12"/>
      <c r="E11" s="6"/>
      <c r="F11" s="6"/>
      <c r="G11" s="6"/>
      <c r="H11" s="6"/>
      <c r="I11" s="6"/>
      <c r="J11" s="6"/>
      <c r="K11" s="6"/>
      <c r="L11" s="6"/>
      <c r="M11" s="8"/>
      <c r="N11" s="5" t="s">
        <v>56</v>
      </c>
    </row>
    <row r="12" spans="1:14" ht="11" customHeight="1" x14ac:dyDescent="0.35">
      <c r="A12" s="36"/>
      <c r="B12" s="7" t="s">
        <v>6683</v>
      </c>
      <c r="C12" s="4" t="s">
        <v>6248</v>
      </c>
      <c r="D12" s="12"/>
      <c r="E12" s="6"/>
      <c r="F12" s="6"/>
      <c r="G12" s="6"/>
      <c r="H12" s="6"/>
      <c r="I12" s="6"/>
      <c r="J12" s="6"/>
      <c r="K12" s="6"/>
      <c r="L12" s="6"/>
      <c r="M12" s="8"/>
      <c r="N12" s="5" t="s">
        <v>81</v>
      </c>
    </row>
    <row r="13" spans="1:14" ht="11" customHeight="1" x14ac:dyDescent="0.35">
      <c r="A13" s="36"/>
      <c r="B13" s="7" t="s">
        <v>6786</v>
      </c>
      <c r="C13" s="4" t="s">
        <v>6787</v>
      </c>
      <c r="D13" s="12"/>
      <c r="E13" s="6"/>
      <c r="F13" s="6"/>
      <c r="G13" s="6"/>
      <c r="H13" s="6"/>
      <c r="I13" s="6"/>
      <c r="J13" s="6"/>
      <c r="K13" s="6"/>
      <c r="L13" s="6"/>
      <c r="M13" s="8"/>
      <c r="N13" s="5" t="s">
        <v>82</v>
      </c>
    </row>
    <row r="14" spans="1:14" ht="11" customHeight="1" x14ac:dyDescent="0.35">
      <c r="A14" s="36"/>
      <c r="B14" s="7" t="s">
        <v>6788</v>
      </c>
      <c r="C14" s="4" t="s">
        <v>6789</v>
      </c>
      <c r="D14" s="12"/>
      <c r="E14" s="6"/>
      <c r="F14" s="6"/>
      <c r="G14" s="6"/>
      <c r="H14" s="6"/>
      <c r="I14" s="6"/>
      <c r="J14" s="6"/>
      <c r="K14" s="6"/>
      <c r="L14" s="6"/>
      <c r="M14" s="8"/>
      <c r="N14" s="5" t="s">
        <v>96</v>
      </c>
    </row>
    <row r="15" spans="1:14" ht="11" customHeight="1" x14ac:dyDescent="0.35">
      <c r="A15" s="36"/>
      <c r="B15" s="7" t="s">
        <v>6693</v>
      </c>
      <c r="C15" s="4" t="s">
        <v>6790</v>
      </c>
      <c r="D15" s="12"/>
      <c r="E15" s="6"/>
      <c r="F15" s="6"/>
      <c r="G15" s="6"/>
      <c r="H15" s="6"/>
      <c r="I15" s="6"/>
      <c r="J15" s="6"/>
      <c r="K15" s="6"/>
      <c r="L15" s="6"/>
      <c r="M15" s="8"/>
      <c r="N15" s="5" t="s">
        <v>152</v>
      </c>
    </row>
    <row r="16" spans="1:14" ht="11" customHeight="1" x14ac:dyDescent="0.35">
      <c r="A16" s="36"/>
      <c r="B16" s="7" t="s">
        <v>6684</v>
      </c>
      <c r="C16" s="4" t="s">
        <v>1851</v>
      </c>
      <c r="D16" s="12"/>
      <c r="E16" s="6"/>
      <c r="F16" s="6"/>
      <c r="G16" s="6"/>
      <c r="H16" s="6"/>
      <c r="I16" s="6"/>
      <c r="J16" s="6"/>
      <c r="K16" s="6"/>
      <c r="L16" s="6"/>
      <c r="M16" s="8"/>
      <c r="N16" s="5" t="s">
        <v>6729</v>
      </c>
    </row>
    <row r="17" spans="1:14" ht="11" customHeight="1" x14ac:dyDescent="0.35">
      <c r="A17" s="36"/>
      <c r="B17" s="7" t="s">
        <v>6688</v>
      </c>
      <c r="C17" s="4" t="s">
        <v>6249</v>
      </c>
      <c r="D17" s="12"/>
      <c r="E17" s="6"/>
      <c r="F17" s="6"/>
      <c r="G17" s="6"/>
      <c r="H17" s="6"/>
      <c r="I17" s="6"/>
      <c r="J17" s="6"/>
      <c r="K17" s="6"/>
      <c r="L17" s="6"/>
      <c r="M17" s="8"/>
      <c r="N17" s="5" t="s">
        <v>6730</v>
      </c>
    </row>
    <row r="18" spans="1:14" ht="11" customHeight="1" x14ac:dyDescent="0.35">
      <c r="A18" s="36"/>
      <c r="B18" s="7" t="s">
        <v>6689</v>
      </c>
      <c r="C18" s="4" t="s">
        <v>6250</v>
      </c>
      <c r="D18" s="12"/>
      <c r="E18" s="6"/>
      <c r="F18" s="6"/>
      <c r="G18" s="6"/>
      <c r="H18" s="6"/>
      <c r="I18" s="6"/>
      <c r="J18" s="6"/>
      <c r="K18" s="6"/>
      <c r="L18" s="6"/>
      <c r="M18" s="8"/>
      <c r="N18" s="5" t="s">
        <v>104</v>
      </c>
    </row>
    <row r="19" spans="1:14" ht="11" customHeight="1" x14ac:dyDescent="0.35">
      <c r="A19" s="36"/>
      <c r="B19" s="7" t="s">
        <v>6694</v>
      </c>
      <c r="C19" s="4" t="s">
        <v>6791</v>
      </c>
      <c r="D19" s="12"/>
      <c r="E19" s="6"/>
      <c r="F19" s="6"/>
      <c r="G19" s="6"/>
      <c r="H19" s="6"/>
      <c r="I19" s="6"/>
      <c r="J19" s="6"/>
      <c r="K19" s="6"/>
      <c r="L19" s="6"/>
      <c r="M19" s="8"/>
      <c r="N19" s="5" t="s">
        <v>9666</v>
      </c>
    </row>
    <row r="20" spans="1:14" ht="11" customHeight="1" x14ac:dyDescent="0.35">
      <c r="A20" s="36"/>
      <c r="B20" s="7" t="s">
        <v>6792</v>
      </c>
      <c r="C20" s="4" t="s">
        <v>6793</v>
      </c>
      <c r="D20" s="12"/>
      <c r="E20" s="6"/>
      <c r="F20" s="6"/>
      <c r="G20" s="6"/>
      <c r="H20" s="6"/>
      <c r="I20" s="6"/>
      <c r="J20" s="6"/>
      <c r="K20" s="6"/>
      <c r="L20" s="6"/>
      <c r="M20" s="8"/>
      <c r="N20" s="5" t="s">
        <v>188</v>
      </c>
    </row>
    <row r="21" spans="1:14" ht="11" customHeight="1" x14ac:dyDescent="0.35">
      <c r="A21" s="36"/>
      <c r="B21" s="7" t="s">
        <v>6690</v>
      </c>
      <c r="C21" s="4" t="s">
        <v>6251</v>
      </c>
      <c r="D21" s="12"/>
      <c r="E21" s="6"/>
      <c r="F21" s="6"/>
      <c r="G21" s="6"/>
      <c r="H21" s="6"/>
      <c r="I21" s="6"/>
      <c r="J21" s="6"/>
      <c r="K21" s="6"/>
      <c r="L21" s="6"/>
      <c r="M21" s="8"/>
      <c r="N21" s="5" t="s">
        <v>122</v>
      </c>
    </row>
    <row r="22" spans="1:14" ht="11" customHeight="1" x14ac:dyDescent="0.35">
      <c r="A22" s="36"/>
      <c r="B22" s="7" t="s">
        <v>6692</v>
      </c>
      <c r="C22" s="4" t="s">
        <v>6794</v>
      </c>
      <c r="D22" s="12"/>
      <c r="E22" s="6"/>
      <c r="F22" s="6"/>
      <c r="G22" s="6"/>
      <c r="H22" s="6"/>
      <c r="I22" s="6"/>
      <c r="J22" s="6"/>
      <c r="K22" s="6"/>
      <c r="L22" s="6"/>
      <c r="M22" s="8"/>
      <c r="N22" s="5" t="s">
        <v>128</v>
      </c>
    </row>
    <row r="23" spans="1:14" ht="11" customHeight="1" x14ac:dyDescent="0.35">
      <c r="A23" s="36"/>
      <c r="B23" s="7" t="s">
        <v>6767</v>
      </c>
      <c r="C23" s="4" t="s">
        <v>6252</v>
      </c>
      <c r="D23" s="12"/>
      <c r="E23" s="6"/>
      <c r="F23" s="6"/>
      <c r="G23" s="6"/>
      <c r="H23" s="6"/>
      <c r="I23" s="6"/>
      <c r="J23" s="6"/>
      <c r="K23" s="6"/>
      <c r="L23" s="6"/>
      <c r="M23" s="8"/>
      <c r="N23" s="5" t="s">
        <v>6776</v>
      </c>
    </row>
    <row r="24" spans="1:14" ht="11" customHeight="1" x14ac:dyDescent="0.35">
      <c r="A24" s="36"/>
      <c r="B24" s="7" t="s">
        <v>6696</v>
      </c>
      <c r="C24" s="4" t="s">
        <v>6253</v>
      </c>
      <c r="D24" s="12"/>
      <c r="E24" s="6"/>
      <c r="F24" s="6"/>
      <c r="G24" s="6"/>
      <c r="H24" s="6"/>
      <c r="I24" s="6"/>
      <c r="J24" s="6"/>
      <c r="K24" s="6"/>
      <c r="L24" s="6"/>
      <c r="M24" s="8"/>
      <c r="N24" s="5" t="s">
        <v>199</v>
      </c>
    </row>
    <row r="25" spans="1:14" ht="11" customHeight="1" x14ac:dyDescent="0.35">
      <c r="A25" s="36"/>
      <c r="B25" s="7" t="s">
        <v>6770</v>
      </c>
      <c r="C25" s="4" t="s">
        <v>6254</v>
      </c>
      <c r="D25" s="12"/>
      <c r="E25" s="6"/>
      <c r="F25" s="6"/>
      <c r="G25" s="6"/>
      <c r="H25" s="6"/>
      <c r="I25" s="6"/>
      <c r="J25" s="6"/>
      <c r="K25" s="6"/>
      <c r="L25" s="6"/>
      <c r="M25" s="8"/>
      <c r="N25" s="5" t="s">
        <v>204</v>
      </c>
    </row>
    <row r="26" spans="1:14" ht="11" customHeight="1" x14ac:dyDescent="0.35">
      <c r="A26" s="36"/>
      <c r="B26" s="7" t="s">
        <v>6771</v>
      </c>
      <c r="C26" s="4" t="s">
        <v>6255</v>
      </c>
      <c r="D26" s="12"/>
      <c r="E26" s="6"/>
      <c r="F26" s="6"/>
      <c r="G26" s="6"/>
      <c r="H26" s="6"/>
      <c r="I26" s="6"/>
      <c r="J26" s="6"/>
      <c r="K26" s="6"/>
      <c r="L26" s="6"/>
      <c r="M26" s="8"/>
      <c r="N26" s="5" t="s">
        <v>224</v>
      </c>
    </row>
    <row r="27" spans="1:14" ht="11" customHeight="1" x14ac:dyDescent="0.35">
      <c r="A27" s="36"/>
      <c r="B27" s="7" t="s">
        <v>6686</v>
      </c>
      <c r="C27" s="4" t="s">
        <v>6256</v>
      </c>
      <c r="D27" s="12"/>
      <c r="E27" s="6"/>
      <c r="F27" s="6"/>
      <c r="G27" s="6"/>
      <c r="H27" s="6"/>
      <c r="I27" s="6"/>
      <c r="J27" s="6"/>
      <c r="K27" s="6"/>
      <c r="L27" s="6"/>
      <c r="M27" s="8"/>
      <c r="N27" s="5" t="s">
        <v>225</v>
      </c>
    </row>
    <row r="28" spans="1:14" ht="11" customHeight="1" x14ac:dyDescent="0.35">
      <c r="A28" s="36"/>
      <c r="B28" s="7" t="s">
        <v>6795</v>
      </c>
      <c r="C28" s="4" t="s">
        <v>6796</v>
      </c>
      <c r="D28" s="12"/>
      <c r="E28" s="6"/>
      <c r="F28" s="6"/>
      <c r="G28" s="6"/>
      <c r="H28" s="6"/>
      <c r="I28" s="6"/>
      <c r="J28" s="6"/>
      <c r="K28" s="6"/>
      <c r="L28" s="6"/>
      <c r="M28" s="8"/>
      <c r="N28" s="5" t="s">
        <v>237</v>
      </c>
    </row>
    <row r="29" spans="1:14" ht="11" customHeight="1" x14ac:dyDescent="0.35">
      <c r="A29" s="36"/>
      <c r="B29" s="7" t="s">
        <v>6701</v>
      </c>
      <c r="C29" s="4" t="s">
        <v>6257</v>
      </c>
      <c r="D29" s="12"/>
      <c r="E29" s="6"/>
      <c r="F29" s="6"/>
      <c r="G29" s="6"/>
      <c r="H29" s="6"/>
      <c r="I29" s="6"/>
      <c r="J29" s="6"/>
      <c r="K29" s="6"/>
      <c r="L29" s="6"/>
      <c r="M29" s="8"/>
      <c r="N29" s="5" t="s">
        <v>257</v>
      </c>
    </row>
    <row r="30" spans="1:14" ht="11" customHeight="1" x14ac:dyDescent="0.35">
      <c r="A30" s="36"/>
      <c r="B30" s="7" t="s">
        <v>6797</v>
      </c>
      <c r="C30" s="4" t="s">
        <v>5513</v>
      </c>
      <c r="D30" s="12"/>
      <c r="E30" s="6"/>
      <c r="F30" s="6"/>
      <c r="G30" s="6"/>
      <c r="H30" s="12"/>
      <c r="I30" s="6"/>
      <c r="J30" s="6"/>
      <c r="K30" s="6"/>
      <c r="L30" s="6"/>
      <c r="M30" s="5" t="s">
        <v>4952</v>
      </c>
      <c r="N30" s="5" t="s">
        <v>6805</v>
      </c>
    </row>
    <row r="31" spans="1:14" ht="11" customHeight="1" x14ac:dyDescent="0.35">
      <c r="A31" s="36"/>
      <c r="B31" s="7" t="s">
        <v>6707</v>
      </c>
      <c r="C31" s="4" t="s">
        <v>1908</v>
      </c>
      <c r="D31" s="6"/>
      <c r="E31" s="12"/>
      <c r="F31" s="12"/>
      <c r="G31" s="12"/>
      <c r="H31" s="12"/>
      <c r="I31" s="12"/>
      <c r="J31" s="12"/>
      <c r="K31" s="12"/>
      <c r="L31" s="12"/>
      <c r="M31" s="8"/>
      <c r="N31" s="5" t="s">
        <v>6801</v>
      </c>
    </row>
    <row r="32" spans="1:14" ht="11" customHeight="1" x14ac:dyDescent="0.35">
      <c r="A32" s="36"/>
      <c r="B32" s="7" t="s">
        <v>6708</v>
      </c>
      <c r="C32" s="4" t="s">
        <v>1909</v>
      </c>
      <c r="D32" s="6"/>
      <c r="E32" s="12"/>
      <c r="F32" s="12"/>
      <c r="G32" s="12"/>
      <c r="H32" s="12"/>
      <c r="I32" s="12"/>
      <c r="J32" s="12"/>
      <c r="K32" s="12"/>
      <c r="L32" s="12"/>
      <c r="M32" s="8"/>
      <c r="N32" s="5" t="s">
        <v>6802</v>
      </c>
    </row>
    <row r="33" spans="1:14" ht="11" customHeight="1" x14ac:dyDescent="0.35">
      <c r="A33" s="36"/>
      <c r="B33" s="7" t="s">
        <v>6709</v>
      </c>
      <c r="C33" s="4" t="s">
        <v>6258</v>
      </c>
      <c r="D33" s="6"/>
      <c r="E33" s="12"/>
      <c r="F33" s="12"/>
      <c r="G33" s="12"/>
      <c r="H33" s="12"/>
      <c r="I33" s="12"/>
      <c r="J33" s="12"/>
      <c r="K33" s="12"/>
      <c r="L33" s="12"/>
      <c r="M33" s="8"/>
      <c r="N33" s="5" t="s">
        <v>6803</v>
      </c>
    </row>
    <row r="34" spans="1:14" ht="11" customHeight="1" x14ac:dyDescent="0.35">
      <c r="A34" s="36"/>
      <c r="B34" s="7" t="s">
        <v>6710</v>
      </c>
      <c r="C34" s="4" t="s">
        <v>6259</v>
      </c>
      <c r="D34" s="6"/>
      <c r="E34" s="12"/>
      <c r="F34" s="12"/>
      <c r="G34" s="12"/>
      <c r="H34" s="12"/>
      <c r="I34" s="12"/>
      <c r="J34" s="12"/>
      <c r="K34" s="12"/>
      <c r="L34" s="12"/>
      <c r="M34" s="8"/>
      <c r="N34" s="5" t="s">
        <v>6804</v>
      </c>
    </row>
    <row r="35" spans="1:14" ht="11" customHeight="1" x14ac:dyDescent="0.35">
      <c r="A35" s="36"/>
      <c r="B35" s="7" t="s">
        <v>6711</v>
      </c>
      <c r="C35" s="4" t="s">
        <v>6260</v>
      </c>
      <c r="D35" s="6"/>
      <c r="E35" s="12"/>
      <c r="F35" s="12"/>
      <c r="G35" s="12"/>
      <c r="H35" s="12"/>
      <c r="I35" s="12"/>
      <c r="J35" s="12"/>
      <c r="K35" s="12"/>
      <c r="L35" s="12"/>
      <c r="M35" s="8"/>
      <c r="N35" s="5" t="s">
        <v>6735</v>
      </c>
    </row>
    <row r="36" spans="1:14" ht="11" customHeight="1" x14ac:dyDescent="0.35">
      <c r="A36" s="36"/>
      <c r="B36" s="7" t="s">
        <v>6712</v>
      </c>
      <c r="C36" s="4" t="s">
        <v>6261</v>
      </c>
      <c r="D36" s="6"/>
      <c r="E36" s="12"/>
      <c r="F36" s="12"/>
      <c r="G36" s="12"/>
      <c r="H36" s="12"/>
      <c r="I36" s="12"/>
      <c r="J36" s="12"/>
      <c r="K36" s="12"/>
      <c r="L36" s="12"/>
      <c r="M36" s="8"/>
      <c r="N36" s="5" t="s">
        <v>6736</v>
      </c>
    </row>
    <row r="37" spans="1:14" ht="11" customHeight="1" x14ac:dyDescent="0.35">
      <c r="A37" s="36"/>
      <c r="B37" s="7" t="s">
        <v>6713</v>
      </c>
      <c r="C37" s="4" t="s">
        <v>6262</v>
      </c>
      <c r="D37" s="6"/>
      <c r="E37" s="12"/>
      <c r="F37" s="12"/>
      <c r="G37" s="12"/>
      <c r="H37" s="12"/>
      <c r="I37" s="12"/>
      <c r="J37" s="12"/>
      <c r="K37" s="12"/>
      <c r="L37" s="12"/>
      <c r="M37" s="8"/>
      <c r="N37" s="5" t="s">
        <v>6737</v>
      </c>
    </row>
    <row r="38" spans="1:14" ht="11" customHeight="1" x14ac:dyDescent="0.35">
      <c r="A38" s="36"/>
      <c r="B38" s="7" t="s">
        <v>6714</v>
      </c>
      <c r="C38" s="4" t="s">
        <v>6263</v>
      </c>
      <c r="D38" s="6"/>
      <c r="E38" s="12"/>
      <c r="F38" s="12"/>
      <c r="G38" s="12"/>
      <c r="H38" s="12"/>
      <c r="I38" s="12"/>
      <c r="J38" s="12"/>
      <c r="K38" s="12"/>
      <c r="L38" s="12"/>
      <c r="M38" s="8"/>
      <c r="N38" s="5" t="s">
        <v>6738</v>
      </c>
    </row>
    <row r="39" spans="1:14" ht="11" customHeight="1" x14ac:dyDescent="0.35">
      <c r="A39" s="36"/>
      <c r="B39" s="7" t="s">
        <v>6715</v>
      </c>
      <c r="C39" s="4" t="s">
        <v>6264</v>
      </c>
      <c r="D39" s="6"/>
      <c r="E39" s="12"/>
      <c r="F39" s="12"/>
      <c r="G39" s="12"/>
      <c r="H39" s="12"/>
      <c r="I39" s="12"/>
      <c r="J39" s="12"/>
      <c r="K39" s="12"/>
      <c r="L39" s="12"/>
      <c r="M39" s="8"/>
      <c r="N39" s="5" t="s">
        <v>6739</v>
      </c>
    </row>
    <row r="40" spans="1:14" ht="11" customHeight="1" x14ac:dyDescent="0.35">
      <c r="A40" s="36"/>
      <c r="B40" s="7" t="s">
        <v>6716</v>
      </c>
      <c r="C40" s="4" t="s">
        <v>1910</v>
      </c>
      <c r="D40" s="6"/>
      <c r="E40" s="12"/>
      <c r="F40" s="12"/>
      <c r="G40" s="12"/>
      <c r="H40" s="12"/>
      <c r="I40" s="12"/>
      <c r="J40" s="12"/>
      <c r="K40" s="12"/>
      <c r="L40" s="12"/>
      <c r="M40" s="8"/>
      <c r="N40" s="5" t="s">
        <v>6740</v>
      </c>
    </row>
    <row r="41" spans="1:14" ht="11" customHeight="1" x14ac:dyDescent="0.35">
      <c r="A41" s="36"/>
      <c r="B41" s="7" t="s">
        <v>6717</v>
      </c>
      <c r="C41" s="4" t="s">
        <v>1911</v>
      </c>
      <c r="D41" s="6"/>
      <c r="E41" s="12"/>
      <c r="F41" s="12"/>
      <c r="G41" s="12"/>
      <c r="H41" s="12"/>
      <c r="I41" s="12"/>
      <c r="J41" s="12"/>
      <c r="K41" s="12"/>
      <c r="L41" s="12"/>
      <c r="M41" s="8"/>
      <c r="N41" s="5" t="s">
        <v>6741</v>
      </c>
    </row>
    <row r="42" spans="1:14" ht="11" customHeight="1" x14ac:dyDescent="0.35">
      <c r="A42" s="36"/>
      <c r="B42" s="7" t="s">
        <v>6718</v>
      </c>
      <c r="C42" s="4" t="s">
        <v>1912</v>
      </c>
      <c r="D42" s="6"/>
      <c r="E42" s="12"/>
      <c r="F42" s="12"/>
      <c r="G42" s="12"/>
      <c r="H42" s="12"/>
      <c r="I42" s="12"/>
      <c r="J42" s="12"/>
      <c r="K42" s="12"/>
      <c r="L42" s="12"/>
      <c r="M42" s="8"/>
      <c r="N42" s="5" t="s">
        <v>6742</v>
      </c>
    </row>
    <row r="43" spans="1:14" ht="11" customHeight="1" x14ac:dyDescent="0.35">
      <c r="A43" s="36"/>
      <c r="B43" s="7" t="s">
        <v>6719</v>
      </c>
      <c r="C43" s="4" t="s">
        <v>5519</v>
      </c>
      <c r="D43" s="6"/>
      <c r="E43" s="12"/>
      <c r="F43" s="12"/>
      <c r="G43" s="12"/>
      <c r="H43" s="12"/>
      <c r="I43" s="12"/>
      <c r="J43" s="12"/>
      <c r="K43" s="12"/>
      <c r="L43" s="12"/>
      <c r="M43" s="8"/>
      <c r="N43" s="5" t="s">
        <v>6743</v>
      </c>
    </row>
    <row r="44" spans="1:14" ht="11" customHeight="1" x14ac:dyDescent="0.35">
      <c r="A44" s="36"/>
      <c r="B44" s="7" t="s">
        <v>6720</v>
      </c>
      <c r="C44" s="4" t="s">
        <v>5521</v>
      </c>
      <c r="D44" s="6"/>
      <c r="E44" s="12"/>
      <c r="F44" s="12"/>
      <c r="G44" s="12"/>
      <c r="H44" s="12"/>
      <c r="I44" s="12"/>
      <c r="J44" s="12"/>
      <c r="K44" s="12"/>
      <c r="L44" s="12"/>
      <c r="M44" s="8"/>
      <c r="N44" s="5" t="s">
        <v>6744</v>
      </c>
    </row>
    <row r="45" spans="1:14" ht="11" customHeight="1" x14ac:dyDescent="0.35">
      <c r="A45" s="36"/>
      <c r="B45" s="7" t="s">
        <v>6721</v>
      </c>
      <c r="C45" s="4" t="s">
        <v>6265</v>
      </c>
      <c r="D45" s="6"/>
      <c r="E45" s="12"/>
      <c r="F45" s="12"/>
      <c r="G45" s="12"/>
      <c r="H45" s="12"/>
      <c r="I45" s="12"/>
      <c r="J45" s="12"/>
      <c r="K45" s="12"/>
      <c r="L45" s="12"/>
      <c r="M45" s="8"/>
      <c r="N45" s="5" t="s">
        <v>6745</v>
      </c>
    </row>
    <row r="46" spans="1:14" ht="11" customHeight="1" x14ac:dyDescent="0.35">
      <c r="A46" s="36"/>
      <c r="B46" s="7" t="s">
        <v>6722</v>
      </c>
      <c r="C46" s="4" t="s">
        <v>6266</v>
      </c>
      <c r="D46" s="6"/>
      <c r="E46" s="12"/>
      <c r="F46" s="12"/>
      <c r="G46" s="12"/>
      <c r="H46" s="12"/>
      <c r="I46" s="12"/>
      <c r="J46" s="12"/>
      <c r="K46" s="12"/>
      <c r="L46" s="12"/>
      <c r="M46" s="8"/>
      <c r="N46" s="5" t="s">
        <v>6746</v>
      </c>
    </row>
    <row r="47" spans="1:14" ht="11" customHeight="1" x14ac:dyDescent="0.35">
      <c r="A47" s="36"/>
      <c r="B47" s="7" t="s">
        <v>6723</v>
      </c>
      <c r="C47" s="4" t="s">
        <v>6267</v>
      </c>
      <c r="D47" s="6"/>
      <c r="E47" s="12"/>
      <c r="F47" s="12"/>
      <c r="G47" s="12"/>
      <c r="H47" s="12"/>
      <c r="I47" s="12"/>
      <c r="J47" s="12"/>
      <c r="K47" s="12"/>
      <c r="L47" s="12"/>
      <c r="M47" s="8"/>
      <c r="N47" s="5" t="s">
        <v>6747</v>
      </c>
    </row>
    <row r="48" spans="1:14" ht="11" customHeight="1" x14ac:dyDescent="0.35">
      <c r="A48" s="36"/>
      <c r="B48" s="7" t="s">
        <v>6724</v>
      </c>
      <c r="C48" s="4" t="s">
        <v>6268</v>
      </c>
      <c r="D48" s="6"/>
      <c r="E48" s="12"/>
      <c r="F48" s="12"/>
      <c r="G48" s="12"/>
      <c r="H48" s="12"/>
      <c r="I48" s="12"/>
      <c r="J48" s="12"/>
      <c r="K48" s="12"/>
      <c r="L48" s="12"/>
      <c r="M48" s="8"/>
      <c r="N48" s="5" t="s">
        <v>6748</v>
      </c>
    </row>
    <row r="49" spans="1:14" ht="11" customHeight="1" x14ac:dyDescent="0.35">
      <c r="A49" s="36"/>
      <c r="B49" s="7" t="s">
        <v>6798</v>
      </c>
      <c r="C49" s="4" t="s">
        <v>6269</v>
      </c>
      <c r="D49" s="6"/>
      <c r="E49" s="12"/>
      <c r="F49" s="12"/>
      <c r="G49" s="12"/>
      <c r="H49" s="12"/>
      <c r="I49" s="6"/>
      <c r="J49" s="6"/>
      <c r="K49" s="6"/>
      <c r="L49" s="6"/>
      <c r="M49" s="5" t="s">
        <v>4952</v>
      </c>
      <c r="N49" s="5" t="s">
        <v>6806</v>
      </c>
    </row>
    <row r="50" spans="1:14" ht="11" customHeight="1" x14ac:dyDescent="0.35">
      <c r="A50" s="36"/>
      <c r="B50" s="7" t="s">
        <v>6799</v>
      </c>
      <c r="C50" s="4" t="s">
        <v>1913</v>
      </c>
      <c r="D50" s="12"/>
      <c r="E50" s="12"/>
      <c r="F50" s="12"/>
      <c r="G50" s="12"/>
      <c r="H50" s="12"/>
      <c r="I50" s="6"/>
      <c r="J50" s="6"/>
      <c r="K50" s="6"/>
      <c r="L50" s="6"/>
      <c r="M50" s="5" t="s">
        <v>4952</v>
      </c>
      <c r="N50" s="8"/>
    </row>
    <row r="51" spans="1:14" ht="11" customHeight="1" x14ac:dyDescent="0.35">
      <c r="A51" s="36"/>
      <c r="B51" s="7" t="s">
        <v>6727</v>
      </c>
      <c r="C51" s="4" t="s">
        <v>1914</v>
      </c>
      <c r="D51" s="12"/>
      <c r="E51" s="12"/>
      <c r="F51" s="12"/>
      <c r="G51" s="12"/>
      <c r="H51" s="12"/>
      <c r="I51" s="6"/>
      <c r="J51" s="12"/>
      <c r="K51" s="12"/>
      <c r="L51" s="6"/>
      <c r="M51" s="5" t="s">
        <v>4949</v>
      </c>
      <c r="N51" s="8"/>
    </row>
    <row r="52" spans="1:14" ht="11" customHeight="1" x14ac:dyDescent="0.35">
      <c r="A52" s="36"/>
      <c r="B52" s="7" t="s">
        <v>6800</v>
      </c>
      <c r="C52" s="4" t="s">
        <v>1915</v>
      </c>
      <c r="D52" s="12"/>
      <c r="E52" s="12"/>
      <c r="F52" s="12"/>
      <c r="G52" s="12"/>
      <c r="H52" s="12"/>
      <c r="I52" s="6"/>
      <c r="J52" s="12"/>
      <c r="K52" s="12"/>
      <c r="L52" s="6"/>
      <c r="M52" s="8"/>
      <c r="N52" s="8"/>
    </row>
    <row r="53" spans="1:14" ht="11" customHeight="1" x14ac:dyDescent="0.35">
      <c r="C53" s="5" t="s">
        <v>14</v>
      </c>
      <c r="D53" s="5" t="s">
        <v>5658</v>
      </c>
      <c r="E53" s="5" t="s">
        <v>5602</v>
      </c>
      <c r="F53" s="5" t="s">
        <v>6753</v>
      </c>
      <c r="G53" s="5" t="s">
        <v>6752</v>
      </c>
      <c r="H53" s="5" t="s">
        <v>6751</v>
      </c>
      <c r="I53" s="5" t="s">
        <v>5509</v>
      </c>
      <c r="J53" s="5" t="s">
        <v>6755</v>
      </c>
      <c r="K53" s="5" t="s">
        <v>6756</v>
      </c>
      <c r="L53" s="5" t="s">
        <v>5443</v>
      </c>
    </row>
    <row r="54" spans="1:14" ht="11" customHeight="1" x14ac:dyDescent="0.35">
      <c r="C54" s="5" t="s">
        <v>4953</v>
      </c>
      <c r="D54" s="8"/>
      <c r="E54" s="8"/>
      <c r="F54" s="8"/>
      <c r="G54" s="8"/>
      <c r="H54" s="8"/>
      <c r="I54" s="5" t="s">
        <v>4957</v>
      </c>
      <c r="J54" s="5" t="s">
        <v>4957</v>
      </c>
      <c r="K54" s="5" t="s">
        <v>4957</v>
      </c>
      <c r="L54" s="5" t="s">
        <v>4957</v>
      </c>
    </row>
    <row r="55" spans="1:14" ht="11" customHeight="1" x14ac:dyDescent="0.35">
      <c r="C55" s="5" t="s">
        <v>1750</v>
      </c>
      <c r="D55" s="5" t="s">
        <v>6757</v>
      </c>
      <c r="E55" s="8"/>
      <c r="F55" s="8"/>
      <c r="G55" s="8"/>
      <c r="H55" s="8"/>
      <c r="I55" s="8"/>
      <c r="J55" s="8"/>
      <c r="K55" s="8"/>
      <c r="L55" s="8"/>
    </row>
    <row r="56" spans="1:14" ht="11" customHeight="1" x14ac:dyDescent="0.35">
      <c r="C56" s="5" t="s">
        <v>1572</v>
      </c>
      <c r="D56" s="5" t="s">
        <v>6227</v>
      </c>
      <c r="E56" s="8"/>
      <c r="F56" s="5" t="s">
        <v>6754</v>
      </c>
      <c r="G56" s="8"/>
      <c r="H56" s="8"/>
      <c r="I56" s="8"/>
      <c r="J56" s="8"/>
      <c r="K56" s="8"/>
      <c r="L56" s="8"/>
    </row>
    <row r="57" spans="1:14" ht="11" customHeight="1" x14ac:dyDescent="0.35">
      <c r="C57" s="5" t="s">
        <v>493</v>
      </c>
      <c r="D57" s="5" t="s">
        <v>495</v>
      </c>
      <c r="E57" s="5" t="s">
        <v>495</v>
      </c>
      <c r="F57" s="5" t="s">
        <v>495</v>
      </c>
      <c r="G57" s="5" t="s">
        <v>495</v>
      </c>
      <c r="H57" s="8"/>
      <c r="I57" s="5" t="s">
        <v>495</v>
      </c>
      <c r="J57" s="5" t="s">
        <v>495</v>
      </c>
      <c r="K57" s="5" t="s">
        <v>495</v>
      </c>
      <c r="L57" s="5" t="s">
        <v>495</v>
      </c>
    </row>
  </sheetData>
  <mergeCells count="6">
    <mergeCell ref="A9:A52"/>
    <mergeCell ref="D1:D2"/>
    <mergeCell ref="E1:E2"/>
    <mergeCell ref="C1:C2"/>
    <mergeCell ref="N7:N8"/>
    <mergeCell ref="M7:M8"/>
  </mergeCells>
  <dataValidations count="1">
    <dataValidation type="custom" allowBlank="1" showErrorMessage="1" errorTitle="Error" error="Data is of incorrect type!" sqref="I9:L52 D9:G52" xr:uid="{00000000-0002-0000-1C02-000002000000}">
      <formula1>ISNUMBER(D9)</formula1>
    </dataValidation>
  </dataValidations>
  <hyperlinks>
    <hyperlink ref="A1" location="'Table of Contents'!A1" display="SR.27.01.01.04 - Natural Catastrophe risk - Flood" xr:uid="{00000000-0004-0000-1C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C02-000000000000}">
          <x14:formula1>
            <xm:f>Enumerations!$A$1792:$B$1792</xm:f>
          </x14:formula1>
          <xm:sqref>B3</xm:sqref>
        </x14:dataValidation>
        <x14:dataValidation type="list" allowBlank="1" showErrorMessage="1" errorTitle="Error" error="Data is of incorrect type!" xr:uid="{00000000-0002-0000-1C02-000001000000}">
          <x14:formula1>
            <xm:f>Enumerations!$A$1793:$A$1793</xm:f>
          </x14:formula1>
          <xm:sqref>B5</xm:sqref>
        </x14:dataValidation>
        <x14:dataValidation type="list" allowBlank="1" showErrorMessage="1" errorTitle="Error" error="Data is of incorrect type!" xr:uid="{00000000-0002-0000-1C02-000006000000}">
          <x14:formula1>
            <xm:f>Enumerations!$A$1794:$B$1794</xm:f>
          </x14:formula1>
          <xm:sqref>H9:H52</xm:sqref>
        </x14:dataValidation>
      </x14:dataValidations>
    </ext>
  </extLst>
</worksheet>
</file>

<file path=xl/worksheets/sheet54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2-000000000000}">
  <sheetPr codeName="Sheet542">
    <pageSetUpPr autoPageBreaks="0"/>
  </sheetPr>
  <dimension ref="A1:N48"/>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4" width="15" customWidth="1"/>
  </cols>
  <sheetData>
    <row r="1" spans="1:14" ht="11" customHeight="1" x14ac:dyDescent="0.35">
      <c r="A1" s="1" t="s">
        <v>9667</v>
      </c>
      <c r="C1" s="33" t="s">
        <v>20</v>
      </c>
      <c r="D1" s="33" t="s">
        <v>9503</v>
      </c>
      <c r="E1" s="33" t="s">
        <v>4984</v>
      </c>
    </row>
    <row r="2" spans="1:14" x14ac:dyDescent="0.35">
      <c r="C2" s="34"/>
      <c r="D2" s="34"/>
      <c r="E2" s="34"/>
    </row>
    <row r="3" spans="1:14" ht="10" customHeight="1" x14ac:dyDescent="0.35">
      <c r="A3" s="3" t="s">
        <v>2</v>
      </c>
      <c r="B3" s="2"/>
      <c r="C3" s="8"/>
      <c r="D3" s="8"/>
      <c r="E3" s="8"/>
    </row>
    <row r="4" spans="1:14" ht="11" customHeight="1" x14ac:dyDescent="0.35">
      <c r="A4" s="3" t="s">
        <v>9506</v>
      </c>
      <c r="B4" s="2"/>
      <c r="C4" s="8"/>
      <c r="D4" s="8"/>
      <c r="E4" s="5" t="s">
        <v>9504</v>
      </c>
    </row>
    <row r="5" spans="1:14" ht="11" customHeight="1" x14ac:dyDescent="0.35">
      <c r="A5" s="3" t="s">
        <v>9593</v>
      </c>
      <c r="B5" s="2"/>
      <c r="C5" s="8"/>
      <c r="D5" s="5" t="s">
        <v>9503</v>
      </c>
      <c r="E5" s="8"/>
    </row>
    <row r="7" spans="1:14" ht="11" customHeight="1" x14ac:dyDescent="0.35">
      <c r="D7" s="3" t="s">
        <v>6671</v>
      </c>
      <c r="E7" s="3" t="s">
        <v>6672</v>
      </c>
      <c r="F7" s="3" t="s">
        <v>6673</v>
      </c>
      <c r="G7" s="3" t="s">
        <v>6674</v>
      </c>
      <c r="H7" s="3" t="s">
        <v>6675</v>
      </c>
      <c r="I7" s="3" t="s">
        <v>6676</v>
      </c>
      <c r="J7" s="3" t="s">
        <v>6677</v>
      </c>
      <c r="K7" s="3" t="s">
        <v>6678</v>
      </c>
      <c r="L7" s="3" t="s">
        <v>6679</v>
      </c>
      <c r="M7" s="33" t="s">
        <v>4941</v>
      </c>
      <c r="N7" s="33" t="s">
        <v>6372</v>
      </c>
    </row>
    <row r="8" spans="1:14" ht="11" customHeight="1" x14ac:dyDescent="0.35">
      <c r="D8" s="4" t="s">
        <v>1906</v>
      </c>
      <c r="E8" s="4" t="s">
        <v>2031</v>
      </c>
      <c r="F8" s="4" t="s">
        <v>2033</v>
      </c>
      <c r="G8" s="4" t="s">
        <v>2035</v>
      </c>
      <c r="H8" s="4" t="s">
        <v>2037</v>
      </c>
      <c r="I8" s="4" t="s">
        <v>2039</v>
      </c>
      <c r="J8" s="4" t="s">
        <v>2041</v>
      </c>
      <c r="K8" s="4" t="s">
        <v>2043</v>
      </c>
      <c r="L8" s="4" t="s">
        <v>2045</v>
      </c>
      <c r="M8" s="34"/>
      <c r="N8" s="34"/>
    </row>
    <row r="9" spans="1:14" ht="11" customHeight="1" x14ac:dyDescent="0.35">
      <c r="A9" s="37" t="s">
        <v>6809</v>
      </c>
      <c r="B9" s="7" t="s">
        <v>6681</v>
      </c>
      <c r="C9" s="4" t="s">
        <v>6270</v>
      </c>
      <c r="D9" s="12"/>
      <c r="E9" s="6"/>
      <c r="F9" s="6"/>
      <c r="G9" s="6"/>
      <c r="H9" s="6"/>
      <c r="I9" s="6"/>
      <c r="J9" s="6"/>
      <c r="K9" s="6"/>
      <c r="L9" s="6"/>
      <c r="M9" s="8"/>
      <c r="N9" s="5" t="s">
        <v>36</v>
      </c>
    </row>
    <row r="10" spans="1:14" ht="11" customHeight="1" x14ac:dyDescent="0.35">
      <c r="A10" s="36"/>
      <c r="B10" s="7" t="s">
        <v>6682</v>
      </c>
      <c r="C10" s="4" t="s">
        <v>6271</v>
      </c>
      <c r="D10" s="12"/>
      <c r="E10" s="6"/>
      <c r="F10" s="6"/>
      <c r="G10" s="6"/>
      <c r="H10" s="6"/>
      <c r="I10" s="6"/>
      <c r="J10" s="6"/>
      <c r="K10" s="6"/>
      <c r="L10" s="6"/>
      <c r="M10" s="8"/>
      <c r="N10" s="5" t="s">
        <v>43</v>
      </c>
    </row>
    <row r="11" spans="1:14" ht="11" customHeight="1" x14ac:dyDescent="0.35">
      <c r="A11" s="36"/>
      <c r="B11" s="7" t="s">
        <v>6683</v>
      </c>
      <c r="C11" s="4" t="s">
        <v>6810</v>
      </c>
      <c r="D11" s="12"/>
      <c r="E11" s="6"/>
      <c r="F11" s="6"/>
      <c r="G11" s="6"/>
      <c r="H11" s="6"/>
      <c r="I11" s="6"/>
      <c r="J11" s="6"/>
      <c r="K11" s="6"/>
      <c r="L11" s="6"/>
      <c r="M11" s="8"/>
      <c r="N11" s="5" t="s">
        <v>81</v>
      </c>
    </row>
    <row r="12" spans="1:14" ht="11" customHeight="1" x14ac:dyDescent="0.35">
      <c r="A12" s="36"/>
      <c r="B12" s="7" t="s">
        <v>6684</v>
      </c>
      <c r="C12" s="4" t="s">
        <v>6272</v>
      </c>
      <c r="D12" s="12"/>
      <c r="E12" s="6"/>
      <c r="F12" s="6"/>
      <c r="G12" s="6"/>
      <c r="H12" s="6"/>
      <c r="I12" s="6"/>
      <c r="J12" s="6"/>
      <c r="K12" s="6"/>
      <c r="L12" s="6"/>
      <c r="M12" s="8"/>
      <c r="N12" s="5" t="s">
        <v>6729</v>
      </c>
    </row>
    <row r="13" spans="1:14" ht="11" customHeight="1" x14ac:dyDescent="0.35">
      <c r="A13" s="36"/>
      <c r="B13" s="7" t="s">
        <v>6688</v>
      </c>
      <c r="C13" s="4" t="s">
        <v>6273</v>
      </c>
      <c r="D13" s="12"/>
      <c r="E13" s="6"/>
      <c r="F13" s="6"/>
      <c r="G13" s="6"/>
      <c r="H13" s="6"/>
      <c r="I13" s="6"/>
      <c r="J13" s="6"/>
      <c r="K13" s="6"/>
      <c r="L13" s="6"/>
      <c r="M13" s="8"/>
      <c r="N13" s="5" t="s">
        <v>6730</v>
      </c>
    </row>
    <row r="14" spans="1:14" ht="11" customHeight="1" x14ac:dyDescent="0.35">
      <c r="A14" s="36"/>
      <c r="B14" s="7" t="s">
        <v>6689</v>
      </c>
      <c r="C14" s="4" t="s">
        <v>6274</v>
      </c>
      <c r="D14" s="12"/>
      <c r="E14" s="6"/>
      <c r="F14" s="6"/>
      <c r="G14" s="6"/>
      <c r="H14" s="6"/>
      <c r="I14" s="6"/>
      <c r="J14" s="6"/>
      <c r="K14" s="6"/>
      <c r="L14" s="6"/>
      <c r="M14" s="8"/>
      <c r="N14" s="5" t="s">
        <v>104</v>
      </c>
    </row>
    <row r="15" spans="1:14" ht="11" customHeight="1" x14ac:dyDescent="0.35">
      <c r="A15" s="36"/>
      <c r="B15" s="7" t="s">
        <v>6767</v>
      </c>
      <c r="C15" s="4" t="s">
        <v>6275</v>
      </c>
      <c r="D15" s="12"/>
      <c r="E15" s="6"/>
      <c r="F15" s="6"/>
      <c r="G15" s="6"/>
      <c r="H15" s="6"/>
      <c r="I15" s="6"/>
      <c r="J15" s="6"/>
      <c r="K15" s="6"/>
      <c r="L15" s="6"/>
      <c r="M15" s="8"/>
      <c r="N15" s="5" t="s">
        <v>6776</v>
      </c>
    </row>
    <row r="16" spans="1:14" ht="11" customHeight="1" x14ac:dyDescent="0.35">
      <c r="A16" s="36"/>
      <c r="B16" s="7" t="s">
        <v>6693</v>
      </c>
      <c r="C16" s="4" t="s">
        <v>6276</v>
      </c>
      <c r="D16" s="12"/>
      <c r="E16" s="6"/>
      <c r="F16" s="6"/>
      <c r="G16" s="6"/>
      <c r="H16" s="6"/>
      <c r="I16" s="6"/>
      <c r="J16" s="6"/>
      <c r="K16" s="6"/>
      <c r="L16" s="6"/>
      <c r="M16" s="8"/>
      <c r="N16" s="5" t="s">
        <v>152</v>
      </c>
    </row>
    <row r="17" spans="1:14" ht="11" customHeight="1" x14ac:dyDescent="0.35">
      <c r="A17" s="36"/>
      <c r="B17" s="7" t="s">
        <v>6694</v>
      </c>
      <c r="C17" s="4" t="s">
        <v>1916</v>
      </c>
      <c r="D17" s="12"/>
      <c r="E17" s="6"/>
      <c r="F17" s="6"/>
      <c r="G17" s="6"/>
      <c r="H17" s="6"/>
      <c r="I17" s="6"/>
      <c r="J17" s="6"/>
      <c r="K17" s="6"/>
      <c r="L17" s="6"/>
      <c r="M17" s="8"/>
      <c r="N17" s="5" t="s">
        <v>179</v>
      </c>
    </row>
    <row r="18" spans="1:14" ht="11" customHeight="1" x14ac:dyDescent="0.35">
      <c r="A18" s="36"/>
      <c r="B18" s="7" t="s">
        <v>6696</v>
      </c>
      <c r="C18" s="4" t="s">
        <v>6811</v>
      </c>
      <c r="D18" s="12"/>
      <c r="E18" s="6"/>
      <c r="F18" s="6"/>
      <c r="G18" s="6"/>
      <c r="H18" s="6"/>
      <c r="I18" s="6"/>
      <c r="J18" s="6"/>
      <c r="K18" s="6"/>
      <c r="L18" s="6"/>
      <c r="M18" s="8"/>
      <c r="N18" s="5" t="s">
        <v>199</v>
      </c>
    </row>
    <row r="19" spans="1:14" ht="11" customHeight="1" x14ac:dyDescent="0.35">
      <c r="A19" s="36"/>
      <c r="B19" s="7" t="s">
        <v>6686</v>
      </c>
      <c r="C19" s="4" t="s">
        <v>6812</v>
      </c>
      <c r="D19" s="12"/>
      <c r="E19" s="6"/>
      <c r="F19" s="6"/>
      <c r="G19" s="6"/>
      <c r="H19" s="6"/>
      <c r="I19" s="6"/>
      <c r="J19" s="6"/>
      <c r="K19" s="6"/>
      <c r="L19" s="6"/>
      <c r="M19" s="8"/>
      <c r="N19" s="5" t="s">
        <v>225</v>
      </c>
    </row>
    <row r="20" spans="1:14" ht="11" customHeight="1" x14ac:dyDescent="0.35">
      <c r="A20" s="36"/>
      <c r="B20" s="7" t="s">
        <v>6699</v>
      </c>
      <c r="C20" s="4" t="s">
        <v>6306</v>
      </c>
      <c r="D20" s="12"/>
      <c r="E20" s="6"/>
      <c r="F20" s="6"/>
      <c r="G20" s="6"/>
      <c r="H20" s="6"/>
      <c r="I20" s="6"/>
      <c r="J20" s="6"/>
      <c r="K20" s="6"/>
      <c r="L20" s="6"/>
      <c r="M20" s="8"/>
      <c r="N20" s="5" t="s">
        <v>231</v>
      </c>
    </row>
    <row r="21" spans="1:14" ht="11" customHeight="1" x14ac:dyDescent="0.35">
      <c r="A21" s="36"/>
      <c r="B21" s="7" t="s">
        <v>6813</v>
      </c>
      <c r="C21" s="4" t="s">
        <v>6308</v>
      </c>
      <c r="D21" s="12"/>
      <c r="E21" s="6"/>
      <c r="F21" s="6"/>
      <c r="G21" s="6"/>
      <c r="H21" s="12"/>
      <c r="I21" s="6"/>
      <c r="J21" s="6"/>
      <c r="K21" s="6"/>
      <c r="L21" s="6"/>
      <c r="M21" s="5" t="s">
        <v>4952</v>
      </c>
      <c r="N21" s="5" t="s">
        <v>6821</v>
      </c>
    </row>
    <row r="22" spans="1:14" ht="11" customHeight="1" x14ac:dyDescent="0.35">
      <c r="A22" s="36"/>
      <c r="B22" s="7" t="s">
        <v>6707</v>
      </c>
      <c r="C22" s="4" t="s">
        <v>6311</v>
      </c>
      <c r="D22" s="6"/>
      <c r="E22" s="12"/>
      <c r="F22" s="12"/>
      <c r="G22" s="12"/>
      <c r="H22" s="12"/>
      <c r="I22" s="12"/>
      <c r="J22" s="12"/>
      <c r="K22" s="12"/>
      <c r="L22" s="12"/>
      <c r="M22" s="8"/>
      <c r="N22" s="5" t="s">
        <v>6817</v>
      </c>
    </row>
    <row r="23" spans="1:14" ht="11" customHeight="1" x14ac:dyDescent="0.35">
      <c r="A23" s="36"/>
      <c r="B23" s="7" t="s">
        <v>6708</v>
      </c>
      <c r="C23" s="4" t="s">
        <v>6313</v>
      </c>
      <c r="D23" s="6"/>
      <c r="E23" s="12"/>
      <c r="F23" s="12"/>
      <c r="G23" s="12"/>
      <c r="H23" s="12"/>
      <c r="I23" s="12"/>
      <c r="J23" s="12"/>
      <c r="K23" s="12"/>
      <c r="L23" s="12"/>
      <c r="M23" s="8"/>
      <c r="N23" s="5" t="s">
        <v>6818</v>
      </c>
    </row>
    <row r="24" spans="1:14" ht="11" customHeight="1" x14ac:dyDescent="0.35">
      <c r="A24" s="36"/>
      <c r="B24" s="7" t="s">
        <v>6709</v>
      </c>
      <c r="C24" s="4" t="s">
        <v>6315</v>
      </c>
      <c r="D24" s="6"/>
      <c r="E24" s="12"/>
      <c r="F24" s="12"/>
      <c r="G24" s="12"/>
      <c r="H24" s="12"/>
      <c r="I24" s="12"/>
      <c r="J24" s="12"/>
      <c r="K24" s="12"/>
      <c r="L24" s="12"/>
      <c r="M24" s="8"/>
      <c r="N24" s="5" t="s">
        <v>6819</v>
      </c>
    </row>
    <row r="25" spans="1:14" ht="11" customHeight="1" x14ac:dyDescent="0.35">
      <c r="A25" s="36"/>
      <c r="B25" s="7" t="s">
        <v>6710</v>
      </c>
      <c r="C25" s="4" t="s">
        <v>6317</v>
      </c>
      <c r="D25" s="6"/>
      <c r="E25" s="12"/>
      <c r="F25" s="12"/>
      <c r="G25" s="12"/>
      <c r="H25" s="12"/>
      <c r="I25" s="12"/>
      <c r="J25" s="12"/>
      <c r="K25" s="12"/>
      <c r="L25" s="12"/>
      <c r="M25" s="8"/>
      <c r="N25" s="5" t="s">
        <v>6820</v>
      </c>
    </row>
    <row r="26" spans="1:14" ht="11" customHeight="1" x14ac:dyDescent="0.35">
      <c r="A26" s="36"/>
      <c r="B26" s="7" t="s">
        <v>6711</v>
      </c>
      <c r="C26" s="4" t="s">
        <v>6319</v>
      </c>
      <c r="D26" s="6"/>
      <c r="E26" s="12"/>
      <c r="F26" s="12"/>
      <c r="G26" s="12"/>
      <c r="H26" s="12"/>
      <c r="I26" s="12"/>
      <c r="J26" s="12"/>
      <c r="K26" s="12"/>
      <c r="L26" s="12"/>
      <c r="M26" s="8"/>
      <c r="N26" s="5" t="s">
        <v>6735</v>
      </c>
    </row>
    <row r="27" spans="1:14" ht="11" customHeight="1" x14ac:dyDescent="0.35">
      <c r="A27" s="36"/>
      <c r="B27" s="7" t="s">
        <v>6712</v>
      </c>
      <c r="C27" s="4" t="s">
        <v>6321</v>
      </c>
      <c r="D27" s="6"/>
      <c r="E27" s="12"/>
      <c r="F27" s="12"/>
      <c r="G27" s="12"/>
      <c r="H27" s="12"/>
      <c r="I27" s="12"/>
      <c r="J27" s="12"/>
      <c r="K27" s="12"/>
      <c r="L27" s="12"/>
      <c r="M27" s="8"/>
      <c r="N27" s="5" t="s">
        <v>6736</v>
      </c>
    </row>
    <row r="28" spans="1:14" ht="11" customHeight="1" x14ac:dyDescent="0.35">
      <c r="A28" s="36"/>
      <c r="B28" s="7" t="s">
        <v>6713</v>
      </c>
      <c r="C28" s="4" t="s">
        <v>6323</v>
      </c>
      <c r="D28" s="6"/>
      <c r="E28" s="12"/>
      <c r="F28" s="12"/>
      <c r="G28" s="12"/>
      <c r="H28" s="12"/>
      <c r="I28" s="12"/>
      <c r="J28" s="12"/>
      <c r="K28" s="12"/>
      <c r="L28" s="12"/>
      <c r="M28" s="8"/>
      <c r="N28" s="5" t="s">
        <v>6737</v>
      </c>
    </row>
    <row r="29" spans="1:14" ht="11" customHeight="1" x14ac:dyDescent="0.35">
      <c r="A29" s="36"/>
      <c r="B29" s="7" t="s">
        <v>6714</v>
      </c>
      <c r="C29" s="4" t="s">
        <v>6325</v>
      </c>
      <c r="D29" s="6"/>
      <c r="E29" s="12"/>
      <c r="F29" s="12"/>
      <c r="G29" s="12"/>
      <c r="H29" s="12"/>
      <c r="I29" s="12"/>
      <c r="J29" s="12"/>
      <c r="K29" s="12"/>
      <c r="L29" s="12"/>
      <c r="M29" s="8"/>
      <c r="N29" s="5" t="s">
        <v>6738</v>
      </c>
    </row>
    <row r="30" spans="1:14" ht="11" customHeight="1" x14ac:dyDescent="0.35">
      <c r="A30" s="36"/>
      <c r="B30" s="7" t="s">
        <v>6715</v>
      </c>
      <c r="C30" s="4" t="s">
        <v>6327</v>
      </c>
      <c r="D30" s="6"/>
      <c r="E30" s="12"/>
      <c r="F30" s="12"/>
      <c r="G30" s="12"/>
      <c r="H30" s="12"/>
      <c r="I30" s="12"/>
      <c r="J30" s="12"/>
      <c r="K30" s="12"/>
      <c r="L30" s="12"/>
      <c r="M30" s="8"/>
      <c r="N30" s="5" t="s">
        <v>6739</v>
      </c>
    </row>
    <row r="31" spans="1:14" ht="11" customHeight="1" x14ac:dyDescent="0.35">
      <c r="A31" s="36"/>
      <c r="B31" s="7" t="s">
        <v>6716</v>
      </c>
      <c r="C31" s="4" t="s">
        <v>6342</v>
      </c>
      <c r="D31" s="6"/>
      <c r="E31" s="12"/>
      <c r="F31" s="12"/>
      <c r="G31" s="12"/>
      <c r="H31" s="12"/>
      <c r="I31" s="12"/>
      <c r="J31" s="12"/>
      <c r="K31" s="12"/>
      <c r="L31" s="12"/>
      <c r="M31" s="8"/>
      <c r="N31" s="5" t="s">
        <v>6740</v>
      </c>
    </row>
    <row r="32" spans="1:14" ht="11" customHeight="1" x14ac:dyDescent="0.35">
      <c r="A32" s="36"/>
      <c r="B32" s="7" t="s">
        <v>6717</v>
      </c>
      <c r="C32" s="4" t="s">
        <v>6344</v>
      </c>
      <c r="D32" s="6"/>
      <c r="E32" s="12"/>
      <c r="F32" s="12"/>
      <c r="G32" s="12"/>
      <c r="H32" s="12"/>
      <c r="I32" s="12"/>
      <c r="J32" s="12"/>
      <c r="K32" s="12"/>
      <c r="L32" s="12"/>
      <c r="M32" s="8"/>
      <c r="N32" s="5" t="s">
        <v>6741</v>
      </c>
    </row>
    <row r="33" spans="1:14" ht="11" customHeight="1" x14ac:dyDescent="0.35">
      <c r="A33" s="36"/>
      <c r="B33" s="7" t="s">
        <v>6718</v>
      </c>
      <c r="C33" s="4" t="s">
        <v>6346</v>
      </c>
      <c r="D33" s="6"/>
      <c r="E33" s="12"/>
      <c r="F33" s="12"/>
      <c r="G33" s="12"/>
      <c r="H33" s="12"/>
      <c r="I33" s="12"/>
      <c r="J33" s="12"/>
      <c r="K33" s="12"/>
      <c r="L33" s="12"/>
      <c r="M33" s="8"/>
      <c r="N33" s="5" t="s">
        <v>6742</v>
      </c>
    </row>
    <row r="34" spans="1:14" ht="11" customHeight="1" x14ac:dyDescent="0.35">
      <c r="A34" s="36"/>
      <c r="B34" s="7" t="s">
        <v>6719</v>
      </c>
      <c r="C34" s="4" t="s">
        <v>6348</v>
      </c>
      <c r="D34" s="6"/>
      <c r="E34" s="12"/>
      <c r="F34" s="12"/>
      <c r="G34" s="12"/>
      <c r="H34" s="12"/>
      <c r="I34" s="12"/>
      <c r="J34" s="12"/>
      <c r="K34" s="12"/>
      <c r="L34" s="12"/>
      <c r="M34" s="8"/>
      <c r="N34" s="5" t="s">
        <v>6743</v>
      </c>
    </row>
    <row r="35" spans="1:14" ht="11" customHeight="1" x14ac:dyDescent="0.35">
      <c r="A35" s="36"/>
      <c r="B35" s="7" t="s">
        <v>6720</v>
      </c>
      <c r="C35" s="4" t="s">
        <v>6350</v>
      </c>
      <c r="D35" s="6"/>
      <c r="E35" s="12"/>
      <c r="F35" s="12"/>
      <c r="G35" s="12"/>
      <c r="H35" s="12"/>
      <c r="I35" s="12"/>
      <c r="J35" s="12"/>
      <c r="K35" s="12"/>
      <c r="L35" s="12"/>
      <c r="M35" s="8"/>
      <c r="N35" s="5" t="s">
        <v>6744</v>
      </c>
    </row>
    <row r="36" spans="1:14" ht="11" customHeight="1" x14ac:dyDescent="0.35">
      <c r="A36" s="36"/>
      <c r="B36" s="7" t="s">
        <v>6721</v>
      </c>
      <c r="C36" s="4" t="s">
        <v>6352</v>
      </c>
      <c r="D36" s="6"/>
      <c r="E36" s="12"/>
      <c r="F36" s="12"/>
      <c r="G36" s="12"/>
      <c r="H36" s="12"/>
      <c r="I36" s="12"/>
      <c r="J36" s="12"/>
      <c r="K36" s="12"/>
      <c r="L36" s="12"/>
      <c r="M36" s="8"/>
      <c r="N36" s="5" t="s">
        <v>6745</v>
      </c>
    </row>
    <row r="37" spans="1:14" ht="11" customHeight="1" x14ac:dyDescent="0.35">
      <c r="A37" s="36"/>
      <c r="B37" s="7" t="s">
        <v>6722</v>
      </c>
      <c r="C37" s="4" t="s">
        <v>6354</v>
      </c>
      <c r="D37" s="6"/>
      <c r="E37" s="12"/>
      <c r="F37" s="12"/>
      <c r="G37" s="12"/>
      <c r="H37" s="12"/>
      <c r="I37" s="12"/>
      <c r="J37" s="12"/>
      <c r="K37" s="12"/>
      <c r="L37" s="12"/>
      <c r="M37" s="8"/>
      <c r="N37" s="5" t="s">
        <v>6746</v>
      </c>
    </row>
    <row r="38" spans="1:14" ht="11" customHeight="1" x14ac:dyDescent="0.35">
      <c r="A38" s="36"/>
      <c r="B38" s="7" t="s">
        <v>6723</v>
      </c>
      <c r="C38" s="4" t="s">
        <v>6356</v>
      </c>
      <c r="D38" s="6"/>
      <c r="E38" s="12"/>
      <c r="F38" s="12"/>
      <c r="G38" s="12"/>
      <c r="H38" s="12"/>
      <c r="I38" s="12"/>
      <c r="J38" s="12"/>
      <c r="K38" s="12"/>
      <c r="L38" s="12"/>
      <c r="M38" s="8"/>
      <c r="N38" s="5" t="s">
        <v>6747</v>
      </c>
    </row>
    <row r="39" spans="1:14" ht="11" customHeight="1" x14ac:dyDescent="0.35">
      <c r="A39" s="36"/>
      <c r="B39" s="7" t="s">
        <v>6724</v>
      </c>
      <c r="C39" s="4" t="s">
        <v>1917</v>
      </c>
      <c r="D39" s="6"/>
      <c r="E39" s="12"/>
      <c r="F39" s="12"/>
      <c r="G39" s="12"/>
      <c r="H39" s="12"/>
      <c r="I39" s="12"/>
      <c r="J39" s="12"/>
      <c r="K39" s="12"/>
      <c r="L39" s="12"/>
      <c r="M39" s="8"/>
      <c r="N39" s="5" t="s">
        <v>6748</v>
      </c>
    </row>
    <row r="40" spans="1:14" ht="11" customHeight="1" x14ac:dyDescent="0.35">
      <c r="A40" s="36"/>
      <c r="B40" s="7" t="s">
        <v>6814</v>
      </c>
      <c r="C40" s="4" t="s">
        <v>1918</v>
      </c>
      <c r="D40" s="6"/>
      <c r="E40" s="12"/>
      <c r="F40" s="12"/>
      <c r="G40" s="12"/>
      <c r="H40" s="12"/>
      <c r="I40" s="6"/>
      <c r="J40" s="6"/>
      <c r="K40" s="6"/>
      <c r="L40" s="6"/>
      <c r="M40" s="5" t="s">
        <v>4952</v>
      </c>
      <c r="N40" s="5" t="s">
        <v>6822</v>
      </c>
    </row>
    <row r="41" spans="1:14" ht="11" customHeight="1" x14ac:dyDescent="0.35">
      <c r="A41" s="36"/>
      <c r="B41" s="7" t="s">
        <v>6815</v>
      </c>
      <c r="C41" s="4" t="s">
        <v>1919</v>
      </c>
      <c r="D41" s="12"/>
      <c r="E41" s="12"/>
      <c r="F41" s="12"/>
      <c r="G41" s="12"/>
      <c r="H41" s="12"/>
      <c r="I41" s="6"/>
      <c r="J41" s="6"/>
      <c r="K41" s="6"/>
      <c r="L41" s="6"/>
      <c r="M41" s="5" t="s">
        <v>4952</v>
      </c>
      <c r="N41" s="8"/>
    </row>
    <row r="42" spans="1:14" ht="11" customHeight="1" x14ac:dyDescent="0.35">
      <c r="A42" s="36"/>
      <c r="B42" s="7" t="s">
        <v>6727</v>
      </c>
      <c r="C42" s="4" t="s">
        <v>6361</v>
      </c>
      <c r="D42" s="12"/>
      <c r="E42" s="12"/>
      <c r="F42" s="12"/>
      <c r="G42" s="12"/>
      <c r="H42" s="12"/>
      <c r="I42" s="6"/>
      <c r="J42" s="12"/>
      <c r="K42" s="12"/>
      <c r="L42" s="6"/>
      <c r="M42" s="5" t="s">
        <v>4949</v>
      </c>
      <c r="N42" s="8"/>
    </row>
    <row r="43" spans="1:14" ht="11" customHeight="1" x14ac:dyDescent="0.35">
      <c r="A43" s="36"/>
      <c r="B43" s="7" t="s">
        <v>6816</v>
      </c>
      <c r="C43" s="4" t="s">
        <v>6363</v>
      </c>
      <c r="D43" s="12"/>
      <c r="E43" s="12"/>
      <c r="F43" s="12"/>
      <c r="G43" s="12"/>
      <c r="H43" s="12"/>
      <c r="I43" s="6"/>
      <c r="J43" s="12"/>
      <c r="K43" s="12"/>
      <c r="L43" s="6"/>
      <c r="M43" s="8"/>
      <c r="N43" s="8"/>
    </row>
    <row r="44" spans="1:14" ht="11" customHeight="1" x14ac:dyDescent="0.35">
      <c r="C44" s="5" t="s">
        <v>14</v>
      </c>
      <c r="D44" s="5" t="s">
        <v>5658</v>
      </c>
      <c r="E44" s="5" t="s">
        <v>5602</v>
      </c>
      <c r="F44" s="5" t="s">
        <v>6753</v>
      </c>
      <c r="G44" s="5" t="s">
        <v>6752</v>
      </c>
      <c r="H44" s="5" t="s">
        <v>6751</v>
      </c>
      <c r="I44" s="5" t="s">
        <v>5509</v>
      </c>
      <c r="J44" s="5" t="s">
        <v>6755</v>
      </c>
      <c r="K44" s="5" t="s">
        <v>6756</v>
      </c>
      <c r="L44" s="5" t="s">
        <v>5443</v>
      </c>
    </row>
    <row r="45" spans="1:14" ht="11" customHeight="1" x14ac:dyDescent="0.35">
      <c r="C45" s="5" t="s">
        <v>4953</v>
      </c>
      <c r="D45" s="8"/>
      <c r="E45" s="8"/>
      <c r="F45" s="8"/>
      <c r="G45" s="8"/>
      <c r="H45" s="8"/>
      <c r="I45" s="5" t="s">
        <v>4957</v>
      </c>
      <c r="J45" s="5" t="s">
        <v>4957</v>
      </c>
      <c r="K45" s="5" t="s">
        <v>4957</v>
      </c>
      <c r="L45" s="5" t="s">
        <v>4957</v>
      </c>
    </row>
    <row r="46" spans="1:14" ht="11" customHeight="1" x14ac:dyDescent="0.35">
      <c r="C46" s="5" t="s">
        <v>1750</v>
      </c>
      <c r="D46" s="5" t="s">
        <v>6757</v>
      </c>
      <c r="E46" s="8"/>
      <c r="F46" s="8"/>
      <c r="G46" s="8"/>
      <c r="H46" s="8"/>
      <c r="I46" s="8"/>
      <c r="J46" s="8"/>
      <c r="K46" s="8"/>
      <c r="L46" s="8"/>
    </row>
    <row r="47" spans="1:14" ht="11" customHeight="1" x14ac:dyDescent="0.35">
      <c r="C47" s="5" t="s">
        <v>1572</v>
      </c>
      <c r="D47" s="5" t="s">
        <v>6227</v>
      </c>
      <c r="E47" s="8"/>
      <c r="F47" s="5" t="s">
        <v>6754</v>
      </c>
      <c r="G47" s="8"/>
      <c r="H47" s="8"/>
      <c r="I47" s="8"/>
      <c r="J47" s="8"/>
      <c r="K47" s="8"/>
      <c r="L47" s="8"/>
    </row>
    <row r="48" spans="1:14" ht="11" customHeight="1" x14ac:dyDescent="0.35">
      <c r="C48" s="5" t="s">
        <v>493</v>
      </c>
      <c r="D48" s="5" t="s">
        <v>495</v>
      </c>
      <c r="E48" s="5" t="s">
        <v>495</v>
      </c>
      <c r="F48" s="5" t="s">
        <v>495</v>
      </c>
      <c r="G48" s="5" t="s">
        <v>495</v>
      </c>
      <c r="H48" s="8"/>
      <c r="I48" s="5" t="s">
        <v>495</v>
      </c>
      <c r="J48" s="5" t="s">
        <v>495</v>
      </c>
      <c r="K48" s="5" t="s">
        <v>495</v>
      </c>
      <c r="L48" s="5" t="s">
        <v>495</v>
      </c>
    </row>
  </sheetData>
  <mergeCells count="6">
    <mergeCell ref="A9:A43"/>
    <mergeCell ref="N7:N8"/>
    <mergeCell ref="E1:E2"/>
    <mergeCell ref="M7:M8"/>
    <mergeCell ref="D1:D2"/>
    <mergeCell ref="C1:C2"/>
  </mergeCells>
  <dataValidations count="1">
    <dataValidation type="custom" allowBlank="1" showErrorMessage="1" errorTitle="Error" error="Data is of incorrect type!" sqref="I9:L43 D9:G43" xr:uid="{00000000-0002-0000-1D02-000002000000}">
      <formula1>ISNUMBER(D9)</formula1>
    </dataValidation>
  </dataValidations>
  <hyperlinks>
    <hyperlink ref="A1" location="'Table of Contents'!A1" display="SR.27.01.01.05 - Natural Catastrophe risk - Hail" xr:uid="{00000000-0004-0000-1D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1D02-000000000000}">
          <x14:formula1>
            <xm:f>Enumerations!$A$1795:$A$1795</xm:f>
          </x14:formula1>
          <xm:sqref>B3</xm:sqref>
        </x14:dataValidation>
        <x14:dataValidation type="list" allowBlank="1" showErrorMessage="1" errorTitle="Error" error="Data is of incorrect type!" xr:uid="{00000000-0002-0000-1D02-000001000000}">
          <x14:formula1>
            <xm:f>Enumerations!$A$1796:$B$1796</xm:f>
          </x14:formula1>
          <xm:sqref>B4</xm:sqref>
        </x14:dataValidation>
        <x14:dataValidation type="list" allowBlank="1" showErrorMessage="1" errorTitle="Error" error="Data is of incorrect type!" xr:uid="{00000000-0002-0000-1D02-000006000000}">
          <x14:formula1>
            <xm:f>Enumerations!$A$1797:$B$1797</xm:f>
          </x14:formula1>
          <xm:sqref>H9:H43</xm:sqref>
        </x14:dataValidation>
      </x14:dataValidations>
    </ext>
  </extLst>
</worksheet>
</file>

<file path=xl/worksheets/sheet54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2-000000000000}">
  <sheetPr codeName="Sheet543">
    <pageSetUpPr autoPageBreaks="0"/>
  </sheetPr>
  <dimension ref="A1:M17"/>
  <sheetViews>
    <sheetView showGridLines="0" zoomScale="80" zoomScaleNormal="80" workbookViewId="0">
      <pane xSplit="3" ySplit="8" topLeftCell="D9" activePane="bottomRight" state="frozen"/>
      <selection pane="topRight" activeCell="D1" sqref="D1"/>
      <selection pane="bottomLeft" activeCell="A9" sqref="A9"/>
      <selection pane="bottomRight"/>
    </sheetView>
  </sheetViews>
  <sheetFormatPr defaultRowHeight="14.5" x14ac:dyDescent="0.35"/>
  <cols>
    <col min="1" max="13" width="15" customWidth="1"/>
  </cols>
  <sheetData>
    <row r="1" spans="1:13" ht="11" customHeight="1" x14ac:dyDescent="0.35">
      <c r="A1" s="1" t="s">
        <v>9668</v>
      </c>
      <c r="C1" s="33" t="s">
        <v>20</v>
      </c>
      <c r="D1" s="33" t="s">
        <v>9503</v>
      </c>
      <c r="E1" s="33" t="s">
        <v>4984</v>
      </c>
    </row>
    <row r="2" spans="1:13" x14ac:dyDescent="0.35">
      <c r="C2" s="34"/>
      <c r="D2" s="34"/>
      <c r="E2" s="34"/>
    </row>
    <row r="3" spans="1:13" ht="10" customHeight="1" x14ac:dyDescent="0.35">
      <c r="A3" s="3" t="s">
        <v>2</v>
      </c>
      <c r="B3" s="2"/>
      <c r="C3" s="8"/>
      <c r="D3" s="8"/>
      <c r="E3" s="8"/>
    </row>
    <row r="4" spans="1:13" ht="11" customHeight="1" x14ac:dyDescent="0.35">
      <c r="A4" s="3" t="s">
        <v>9506</v>
      </c>
      <c r="B4" s="2"/>
      <c r="C4" s="8"/>
      <c r="D4" s="8"/>
      <c r="E4" s="5" t="s">
        <v>9504</v>
      </c>
    </row>
    <row r="5" spans="1:13" ht="11" customHeight="1" x14ac:dyDescent="0.35">
      <c r="A5" s="3" t="s">
        <v>9593</v>
      </c>
      <c r="B5" s="2"/>
      <c r="C5" s="8"/>
      <c r="D5" s="5" t="s">
        <v>9503</v>
      </c>
      <c r="E5" s="8"/>
    </row>
    <row r="7" spans="1:13" ht="11" customHeight="1" x14ac:dyDescent="0.35">
      <c r="D7" s="3" t="s">
        <v>6671</v>
      </c>
      <c r="E7" s="3" t="s">
        <v>6672</v>
      </c>
      <c r="F7" s="3" t="s">
        <v>6673</v>
      </c>
      <c r="G7" s="3" t="s">
        <v>6674</v>
      </c>
      <c r="H7" s="3" t="s">
        <v>6676</v>
      </c>
      <c r="I7" s="3" t="s">
        <v>6677</v>
      </c>
      <c r="J7" s="3" t="s">
        <v>6678</v>
      </c>
      <c r="K7" s="3" t="s">
        <v>6679</v>
      </c>
      <c r="L7" s="33" t="s">
        <v>4941</v>
      </c>
      <c r="M7" s="33" t="s">
        <v>6372</v>
      </c>
    </row>
    <row r="8" spans="1:13" ht="11" customHeight="1" x14ac:dyDescent="0.35">
      <c r="D8" s="4" t="s">
        <v>2047</v>
      </c>
      <c r="E8" s="4" t="s">
        <v>3217</v>
      </c>
      <c r="F8" s="4" t="s">
        <v>3219</v>
      </c>
      <c r="G8" s="4" t="s">
        <v>4022</v>
      </c>
      <c r="H8" s="4" t="s">
        <v>3394</v>
      </c>
      <c r="I8" s="4" t="s">
        <v>4023</v>
      </c>
      <c r="J8" s="4" t="s">
        <v>3396</v>
      </c>
      <c r="K8" s="4" t="s">
        <v>3398</v>
      </c>
      <c r="L8" s="34"/>
      <c r="M8" s="34"/>
    </row>
    <row r="9" spans="1:13" ht="11" customHeight="1" x14ac:dyDescent="0.35">
      <c r="A9" s="37" t="s">
        <v>6825</v>
      </c>
      <c r="B9" s="7" t="s">
        <v>6682</v>
      </c>
      <c r="C9" s="4" t="s">
        <v>6826</v>
      </c>
      <c r="D9" s="6"/>
      <c r="E9" s="6"/>
      <c r="F9" s="6"/>
      <c r="G9" s="6"/>
      <c r="H9" s="6"/>
      <c r="I9" s="6"/>
      <c r="J9" s="6"/>
      <c r="K9" s="6"/>
      <c r="L9" s="8"/>
      <c r="M9" s="5" t="s">
        <v>43</v>
      </c>
    </row>
    <row r="10" spans="1:13" ht="11" customHeight="1" x14ac:dyDescent="0.35">
      <c r="A10" s="36"/>
      <c r="B10" s="7" t="s">
        <v>6688</v>
      </c>
      <c r="C10" s="4" t="s">
        <v>6827</v>
      </c>
      <c r="D10" s="6"/>
      <c r="E10" s="6"/>
      <c r="F10" s="6"/>
      <c r="G10" s="6"/>
      <c r="H10" s="6"/>
      <c r="I10" s="6"/>
      <c r="J10" s="6"/>
      <c r="K10" s="6"/>
      <c r="L10" s="8"/>
      <c r="M10" s="5" t="s">
        <v>6730</v>
      </c>
    </row>
    <row r="11" spans="1:13" ht="11" customHeight="1" x14ac:dyDescent="0.35">
      <c r="A11" s="36"/>
      <c r="B11" s="7" t="s">
        <v>6828</v>
      </c>
      <c r="C11" s="4" t="s">
        <v>6365</v>
      </c>
      <c r="D11" s="6"/>
      <c r="E11" s="6"/>
      <c r="F11" s="6"/>
      <c r="G11" s="6"/>
      <c r="H11" s="6"/>
      <c r="I11" s="6"/>
      <c r="J11" s="6"/>
      <c r="K11" s="6"/>
      <c r="L11" s="5" t="s">
        <v>4952</v>
      </c>
      <c r="M11" s="8"/>
    </row>
    <row r="12" spans="1:13" ht="11" customHeight="1" x14ac:dyDescent="0.35">
      <c r="A12" s="36"/>
      <c r="B12" s="7" t="s">
        <v>6829</v>
      </c>
      <c r="C12" s="4" t="s">
        <v>6367</v>
      </c>
      <c r="D12" s="12"/>
      <c r="E12" s="12"/>
      <c r="F12" s="12"/>
      <c r="G12" s="12"/>
      <c r="H12" s="6"/>
      <c r="I12" s="12"/>
      <c r="J12" s="12"/>
      <c r="K12" s="6"/>
      <c r="L12" s="5" t="s">
        <v>4949</v>
      </c>
      <c r="M12" s="8"/>
    </row>
    <row r="13" spans="1:13" ht="11" customHeight="1" x14ac:dyDescent="0.35">
      <c r="A13" s="36"/>
      <c r="B13" s="7" t="s">
        <v>6830</v>
      </c>
      <c r="C13" s="4" t="s">
        <v>6369</v>
      </c>
      <c r="D13" s="12"/>
      <c r="E13" s="12"/>
      <c r="F13" s="12"/>
      <c r="G13" s="12"/>
      <c r="H13" s="6"/>
      <c r="I13" s="12"/>
      <c r="J13" s="12"/>
      <c r="K13" s="6"/>
      <c r="L13" s="8"/>
      <c r="M13" s="8"/>
    </row>
    <row r="14" spans="1:13" ht="11" customHeight="1" x14ac:dyDescent="0.35">
      <c r="C14" s="5" t="s">
        <v>14</v>
      </c>
      <c r="D14" s="5" t="s">
        <v>5658</v>
      </c>
      <c r="E14" s="5" t="s">
        <v>5602</v>
      </c>
      <c r="F14" s="5" t="s">
        <v>6753</v>
      </c>
      <c r="G14" s="5" t="s">
        <v>6752</v>
      </c>
      <c r="H14" s="5" t="s">
        <v>5509</v>
      </c>
      <c r="I14" s="5" t="s">
        <v>6755</v>
      </c>
      <c r="J14" s="5" t="s">
        <v>6756</v>
      </c>
      <c r="K14" s="5" t="s">
        <v>5443</v>
      </c>
    </row>
    <row r="15" spans="1:13" ht="11" customHeight="1" x14ac:dyDescent="0.35">
      <c r="C15" s="5" t="s">
        <v>4953</v>
      </c>
      <c r="D15" s="8"/>
      <c r="E15" s="8"/>
      <c r="F15" s="8"/>
      <c r="G15" s="8"/>
      <c r="H15" s="5" t="s">
        <v>4957</v>
      </c>
      <c r="I15" s="5" t="s">
        <v>4957</v>
      </c>
      <c r="J15" s="5" t="s">
        <v>4957</v>
      </c>
      <c r="K15" s="5" t="s">
        <v>4957</v>
      </c>
    </row>
    <row r="16" spans="1:13" ht="11" customHeight="1" x14ac:dyDescent="0.35">
      <c r="C16" s="5" t="s">
        <v>1750</v>
      </c>
      <c r="D16" s="5" t="s">
        <v>6757</v>
      </c>
      <c r="E16" s="8"/>
      <c r="F16" s="8"/>
      <c r="G16" s="8"/>
      <c r="H16" s="8"/>
      <c r="I16" s="8"/>
      <c r="J16" s="8"/>
      <c r="K16" s="8"/>
    </row>
    <row r="17" spans="3:11" ht="11" customHeight="1" x14ac:dyDescent="0.35">
      <c r="C17" s="5" t="s">
        <v>1572</v>
      </c>
      <c r="D17" s="5" t="s">
        <v>6227</v>
      </c>
      <c r="E17" s="8"/>
      <c r="F17" s="5" t="s">
        <v>6754</v>
      </c>
      <c r="G17" s="8"/>
      <c r="H17" s="8"/>
      <c r="I17" s="8"/>
      <c r="J17" s="8"/>
      <c r="K17" s="8"/>
    </row>
  </sheetData>
  <mergeCells count="6">
    <mergeCell ref="A9:A13"/>
    <mergeCell ref="M7:M8"/>
    <mergeCell ref="L7:L8"/>
    <mergeCell ref="D1:D2"/>
    <mergeCell ref="E1:E2"/>
    <mergeCell ref="C1:C2"/>
  </mergeCells>
  <dataValidations count="1">
    <dataValidation type="custom" allowBlank="1" showErrorMessage="1" errorTitle="Error" error="Data is of incorrect type!" sqref="D9:K13" xr:uid="{00000000-0002-0000-1E02-000002000000}">
      <formula1>ISNUMBER(D9)</formula1>
    </dataValidation>
  </dataValidations>
  <hyperlinks>
    <hyperlink ref="A1" location="'Table of Contents'!A1" display="SR.27.01.01.06 - Natural Catastrophe risk -Subsidence" xr:uid="{00000000-0004-0000-1E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E02-000000000000}">
          <x14:formula1>
            <xm:f>Enumerations!$A$1798:$A$1798</xm:f>
          </x14:formula1>
          <xm:sqref>B3</xm:sqref>
        </x14:dataValidation>
        <x14:dataValidation type="list" allowBlank="1" showErrorMessage="1" errorTitle="Error" error="Data is of incorrect type!" xr:uid="{00000000-0002-0000-1E02-000001000000}">
          <x14:formula1>
            <xm:f>Enumerations!$A$1799:$B$1799</xm:f>
          </x14:formula1>
          <xm:sqref>B4</xm:sqref>
        </x14:dataValidation>
      </x14:dataValidations>
    </ext>
  </extLst>
</worksheet>
</file>

<file path=xl/worksheets/sheet54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2-000000000000}">
  <sheetPr codeName="Sheet544">
    <pageSetUpPr autoPageBreaks="0"/>
  </sheetPr>
  <dimension ref="A1:H14"/>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8" width="15" customWidth="1"/>
  </cols>
  <sheetData>
    <row r="1" spans="1:8" ht="11" customHeight="1" x14ac:dyDescent="0.35">
      <c r="A1" s="1" t="s">
        <v>9670</v>
      </c>
      <c r="C1" s="33" t="s">
        <v>20</v>
      </c>
      <c r="D1" s="33" t="s">
        <v>9503</v>
      </c>
      <c r="E1" s="33" t="s">
        <v>4984</v>
      </c>
    </row>
    <row r="2" spans="1:8" x14ac:dyDescent="0.35">
      <c r="C2" s="34"/>
      <c r="D2" s="34"/>
      <c r="E2" s="34"/>
    </row>
    <row r="3" spans="1:8" ht="10" customHeight="1" x14ac:dyDescent="0.35">
      <c r="A3" s="3" t="s">
        <v>2</v>
      </c>
      <c r="B3" s="2"/>
      <c r="C3" s="8"/>
      <c r="D3" s="8"/>
      <c r="E3" s="8"/>
    </row>
    <row r="4" spans="1:8" ht="11" customHeight="1" x14ac:dyDescent="0.35">
      <c r="A4" s="3" t="s">
        <v>9506</v>
      </c>
      <c r="B4" s="2"/>
      <c r="C4" s="8"/>
      <c r="D4" s="8"/>
      <c r="E4" s="5" t="s">
        <v>9504</v>
      </c>
    </row>
    <row r="5" spans="1:8" ht="11" customHeight="1" x14ac:dyDescent="0.35">
      <c r="A5" s="3" t="s">
        <v>9593</v>
      </c>
      <c r="B5" s="2"/>
      <c r="C5" s="8"/>
      <c r="D5" s="5" t="s">
        <v>9503</v>
      </c>
      <c r="E5" s="8"/>
    </row>
    <row r="7" spans="1:8" ht="11" customHeight="1" x14ac:dyDescent="0.35">
      <c r="C7" s="35" t="s">
        <v>6832</v>
      </c>
      <c r="D7" s="36"/>
      <c r="E7" s="36"/>
      <c r="F7" s="36"/>
      <c r="G7" s="36"/>
    </row>
    <row r="8" spans="1:8" ht="11" customHeight="1" x14ac:dyDescent="0.35">
      <c r="C8" s="3" t="s">
        <v>6833</v>
      </c>
      <c r="D8" s="3" t="s">
        <v>6676</v>
      </c>
      <c r="E8" s="3" t="s">
        <v>6677</v>
      </c>
      <c r="F8" s="3" t="s">
        <v>6678</v>
      </c>
      <c r="G8" s="3" t="s">
        <v>6679</v>
      </c>
      <c r="H8" s="33" t="s">
        <v>4942</v>
      </c>
    </row>
    <row r="9" spans="1:8" ht="11" customHeight="1" x14ac:dyDescent="0.35">
      <c r="C9" s="4" t="s">
        <v>4024</v>
      </c>
      <c r="D9" s="4" t="s">
        <v>4025</v>
      </c>
      <c r="E9" s="4" t="s">
        <v>4026</v>
      </c>
      <c r="F9" s="4" t="s">
        <v>4027</v>
      </c>
      <c r="G9" s="4" t="s">
        <v>4028</v>
      </c>
      <c r="H9" s="34"/>
    </row>
    <row r="10" spans="1:8" ht="11" customHeight="1" x14ac:dyDescent="0.35">
      <c r="A10" s="7" t="s">
        <v>3910</v>
      </c>
      <c r="B10" s="4" t="s">
        <v>1920</v>
      </c>
      <c r="C10" s="6"/>
      <c r="D10" s="6"/>
      <c r="E10" s="6"/>
      <c r="F10" s="6"/>
      <c r="G10" s="6"/>
      <c r="H10" s="5" t="s">
        <v>6661</v>
      </c>
    </row>
    <row r="11" spans="1:8" ht="11" customHeight="1" x14ac:dyDescent="0.35">
      <c r="B11" s="5" t="s">
        <v>14</v>
      </c>
      <c r="C11" s="5" t="s">
        <v>5658</v>
      </c>
      <c r="D11" s="5" t="s">
        <v>5509</v>
      </c>
      <c r="E11" s="5" t="s">
        <v>6755</v>
      </c>
      <c r="F11" s="5" t="s">
        <v>6756</v>
      </c>
      <c r="G11" s="5" t="s">
        <v>5443</v>
      </c>
    </row>
    <row r="12" spans="1:8" ht="11" customHeight="1" x14ac:dyDescent="0.35">
      <c r="B12" s="5" t="s">
        <v>4953</v>
      </c>
      <c r="C12" s="8"/>
      <c r="D12" s="5" t="s">
        <v>4957</v>
      </c>
      <c r="E12" s="5" t="s">
        <v>4957</v>
      </c>
      <c r="F12" s="5" t="s">
        <v>4957</v>
      </c>
      <c r="G12" s="5" t="s">
        <v>4957</v>
      </c>
    </row>
    <row r="13" spans="1:8" ht="11" customHeight="1" x14ac:dyDescent="0.35">
      <c r="B13" s="5" t="s">
        <v>1750</v>
      </c>
      <c r="C13" s="5" t="s">
        <v>6757</v>
      </c>
      <c r="D13" s="8"/>
      <c r="E13" s="8"/>
      <c r="F13" s="8"/>
      <c r="G13" s="8"/>
    </row>
    <row r="14" spans="1:8" ht="11" customHeight="1" x14ac:dyDescent="0.35">
      <c r="B14" s="5" t="s">
        <v>1572</v>
      </c>
      <c r="C14" s="5" t="s">
        <v>6227</v>
      </c>
      <c r="D14" s="8"/>
      <c r="E14" s="8"/>
      <c r="F14" s="8"/>
      <c r="G14" s="8"/>
    </row>
  </sheetData>
  <mergeCells count="5">
    <mergeCell ref="H8:H9"/>
    <mergeCell ref="C7:G7"/>
    <mergeCell ref="D1:D2"/>
    <mergeCell ref="C1:C2"/>
    <mergeCell ref="E1:E2"/>
  </mergeCells>
  <dataValidations count="1">
    <dataValidation type="custom" allowBlank="1" showErrorMessage="1" errorTitle="Error" error="Data is of incorrect type!" sqref="C10:G10" xr:uid="{00000000-0002-0000-1F02-000002000000}">
      <formula1>ISNUMBER(C10)</formula1>
    </dataValidation>
  </dataValidations>
  <hyperlinks>
    <hyperlink ref="A1" location="'Table of Contents'!A1" display="SR.27.01.01.07 - Catastrophe risk - Non-proportional property reinsurance" xr:uid="{00000000-0004-0000-1F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F02-000000000000}">
          <x14:formula1>
            <xm:f>Enumerations!$A$1800:$A$1800</xm:f>
          </x14:formula1>
          <xm:sqref>B3</xm:sqref>
        </x14:dataValidation>
        <x14:dataValidation type="list" allowBlank="1" showErrorMessage="1" errorTitle="Error" error="Data is of incorrect type!" xr:uid="{00000000-0002-0000-1F02-000001000000}">
          <x14:formula1>
            <xm:f>Enumerations!$A$1801:$B$1801</xm:f>
          </x14:formula1>
          <xm:sqref>B4</xm:sqref>
        </x14:dataValidation>
      </x14:dataValidations>
    </ext>
  </extLst>
</worksheet>
</file>

<file path=xl/worksheets/sheet54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2-000000000000}">
  <sheetPr codeName="Sheet545">
    <pageSetUpPr autoPageBreaks="0"/>
  </sheetPr>
  <dimension ref="A1:I12"/>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9" width="15" customWidth="1"/>
  </cols>
  <sheetData>
    <row r="1" spans="1:9" ht="11" customHeight="1" x14ac:dyDescent="0.35">
      <c r="A1" s="1" t="s">
        <v>9671</v>
      </c>
      <c r="C1" s="33" t="s">
        <v>20</v>
      </c>
      <c r="D1" s="33" t="s">
        <v>9503</v>
      </c>
      <c r="E1" s="33" t="s">
        <v>4984</v>
      </c>
    </row>
    <row r="2" spans="1:9" x14ac:dyDescent="0.35">
      <c r="C2" s="34"/>
      <c r="D2" s="34"/>
      <c r="E2" s="34"/>
    </row>
    <row r="3" spans="1:9" ht="11" customHeight="1" x14ac:dyDescent="0.35">
      <c r="A3" s="3" t="s">
        <v>9506</v>
      </c>
      <c r="B3" s="2"/>
      <c r="C3" s="8"/>
      <c r="D3" s="8"/>
      <c r="E3" s="5" t="s">
        <v>9504</v>
      </c>
    </row>
    <row r="4" spans="1:9" ht="10" customHeight="1" x14ac:dyDescent="0.35">
      <c r="A4" s="3" t="s">
        <v>2</v>
      </c>
      <c r="B4" s="2"/>
      <c r="C4" s="8"/>
      <c r="D4" s="8"/>
      <c r="E4" s="8"/>
    </row>
    <row r="5" spans="1:9" ht="11" customHeight="1" x14ac:dyDescent="0.35">
      <c r="A5" s="3" t="s">
        <v>9593</v>
      </c>
      <c r="B5" s="2"/>
      <c r="C5" s="8"/>
      <c r="D5" s="5" t="s">
        <v>9503</v>
      </c>
      <c r="E5" s="8"/>
    </row>
    <row r="7" spans="1:9" ht="11" customHeight="1" x14ac:dyDescent="0.35">
      <c r="C7" s="35" t="s">
        <v>6835</v>
      </c>
      <c r="D7" s="36"/>
      <c r="E7" s="36"/>
      <c r="F7" s="36"/>
      <c r="G7" s="36"/>
      <c r="H7" s="36"/>
    </row>
    <row r="8" spans="1:9" ht="11" customHeight="1" x14ac:dyDescent="0.35">
      <c r="C8" s="3" t="s">
        <v>6836</v>
      </c>
      <c r="D8" s="3" t="s">
        <v>6837</v>
      </c>
      <c r="E8" s="3" t="s">
        <v>6838</v>
      </c>
      <c r="F8" s="3" t="s">
        <v>6677</v>
      </c>
      <c r="G8" s="3" t="s">
        <v>6678</v>
      </c>
      <c r="H8" s="3" t="s">
        <v>6839</v>
      </c>
      <c r="I8" s="33" t="s">
        <v>4942</v>
      </c>
    </row>
    <row r="9" spans="1:9" ht="11" customHeight="1" x14ac:dyDescent="0.35">
      <c r="C9" s="4" t="s">
        <v>4029</v>
      </c>
      <c r="D9" s="4" t="s">
        <v>4030</v>
      </c>
      <c r="E9" s="4" t="s">
        <v>4031</v>
      </c>
      <c r="F9" s="4" t="s">
        <v>4032</v>
      </c>
      <c r="G9" s="4" t="s">
        <v>4035</v>
      </c>
      <c r="H9" s="4" t="s">
        <v>4698</v>
      </c>
      <c r="I9" s="34"/>
    </row>
    <row r="10" spans="1:9" ht="11" customHeight="1" x14ac:dyDescent="0.35">
      <c r="A10" s="7" t="s">
        <v>6840</v>
      </c>
      <c r="B10" s="4" t="s">
        <v>1923</v>
      </c>
      <c r="C10" s="6"/>
      <c r="D10" s="6"/>
      <c r="E10" s="6"/>
      <c r="F10" s="6"/>
      <c r="G10" s="6"/>
      <c r="H10" s="6"/>
      <c r="I10" s="5" t="s">
        <v>6662</v>
      </c>
    </row>
    <row r="11" spans="1:9" ht="11" customHeight="1" x14ac:dyDescent="0.35">
      <c r="B11" s="5" t="s">
        <v>14</v>
      </c>
      <c r="C11" s="5" t="s">
        <v>6841</v>
      </c>
      <c r="D11" s="5" t="s">
        <v>6842</v>
      </c>
      <c r="E11" s="5" t="s">
        <v>5509</v>
      </c>
      <c r="F11" s="5" t="s">
        <v>6755</v>
      </c>
      <c r="G11" s="5" t="s">
        <v>6756</v>
      </c>
      <c r="H11" s="5" t="s">
        <v>5443</v>
      </c>
    </row>
    <row r="12" spans="1:9" ht="11" customHeight="1" x14ac:dyDescent="0.35">
      <c r="B12" s="5" t="s">
        <v>4953</v>
      </c>
      <c r="C12" s="8"/>
      <c r="D12" s="8"/>
      <c r="E12" s="5" t="s">
        <v>4957</v>
      </c>
      <c r="F12" s="5" t="s">
        <v>4957</v>
      </c>
      <c r="G12" s="5" t="s">
        <v>4957</v>
      </c>
      <c r="H12" s="5" t="s">
        <v>4957</v>
      </c>
    </row>
  </sheetData>
  <mergeCells count="5">
    <mergeCell ref="E1:E2"/>
    <mergeCell ref="C7:H7"/>
    <mergeCell ref="I8:I9"/>
    <mergeCell ref="D1:D2"/>
    <mergeCell ref="C1:C2"/>
  </mergeCells>
  <dataValidations count="2">
    <dataValidation type="custom" allowBlank="1" showErrorMessage="1" errorTitle="Error" error="Data is of incorrect type!" sqref="C10:D10" xr:uid="{00000000-0002-0000-2002-000002000000}">
      <formula1>MOD(C10,1)=0</formula1>
    </dataValidation>
    <dataValidation type="custom" allowBlank="1" showErrorMessage="1" errorTitle="Error" error="Data is of incorrect type!" sqref="E10:H10" xr:uid="{00000000-0002-0000-2002-000004000000}">
      <formula1>ISNUMBER(E10)</formula1>
    </dataValidation>
  </dataValidations>
  <hyperlinks>
    <hyperlink ref="A1" location="'Table of Contents'!A1" display="SR.27.01.01.08 - Man made catastrophe risk - Motor Vehicle Liability" xr:uid="{00000000-0004-0000-20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002-000000000000}">
          <x14:formula1>
            <xm:f>Enumerations!$A$1802:$B$1802</xm:f>
          </x14:formula1>
          <xm:sqref>B3</xm:sqref>
        </x14:dataValidation>
        <x14:dataValidation type="list" allowBlank="1" showErrorMessage="1" errorTitle="Error" error="Data is of incorrect type!" xr:uid="{00000000-0002-0000-2002-000001000000}">
          <x14:formula1>
            <xm:f>Enumerations!$A$1803:$A$1803</xm:f>
          </x14:formula1>
          <xm:sqref>B4</xm:sqref>
        </x14:dataValidation>
      </x14:dataValidations>
    </ext>
  </extLst>
</worksheet>
</file>

<file path=xl/worksheets/sheet54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2-000000000000}">
  <sheetPr codeName="Sheet546">
    <pageSetUpPr autoPageBreaks="0"/>
  </sheetPr>
  <dimension ref="A1:J14"/>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0" width="15" customWidth="1"/>
  </cols>
  <sheetData>
    <row r="1" spans="1:10" ht="11" customHeight="1" x14ac:dyDescent="0.35">
      <c r="A1" s="1" t="s">
        <v>9672</v>
      </c>
      <c r="C1" s="33" t="s">
        <v>20</v>
      </c>
      <c r="D1" s="33" t="s">
        <v>9503</v>
      </c>
      <c r="E1" s="33" t="s">
        <v>4984</v>
      </c>
    </row>
    <row r="2" spans="1:10" x14ac:dyDescent="0.35">
      <c r="C2" s="34"/>
      <c r="D2" s="34"/>
      <c r="E2" s="34"/>
    </row>
    <row r="3" spans="1:10" ht="11" customHeight="1" x14ac:dyDescent="0.35">
      <c r="A3" s="3" t="s">
        <v>9506</v>
      </c>
      <c r="B3" s="2"/>
      <c r="C3" s="8"/>
      <c r="D3" s="8"/>
      <c r="E3" s="5" t="s">
        <v>9504</v>
      </c>
    </row>
    <row r="4" spans="1:10" ht="10" customHeight="1" x14ac:dyDescent="0.35">
      <c r="A4" s="3" t="s">
        <v>2</v>
      </c>
      <c r="B4" s="2"/>
      <c r="C4" s="8"/>
      <c r="D4" s="8"/>
      <c r="E4" s="8"/>
    </row>
    <row r="5" spans="1:10" ht="11" customHeight="1" x14ac:dyDescent="0.35">
      <c r="A5" s="3" t="s">
        <v>9593</v>
      </c>
      <c r="B5" s="2"/>
      <c r="C5" s="8"/>
      <c r="D5" s="5" t="s">
        <v>9503</v>
      </c>
      <c r="E5" s="8"/>
    </row>
    <row r="7" spans="1:10" ht="11" customHeight="1" x14ac:dyDescent="0.35">
      <c r="C7" s="3" t="s">
        <v>6844</v>
      </c>
      <c r="D7" s="3" t="s">
        <v>6845</v>
      </c>
      <c r="E7" s="3" t="s">
        <v>6846</v>
      </c>
      <c r="F7" s="3" t="s">
        <v>6847</v>
      </c>
      <c r="G7" s="3" t="s">
        <v>6677</v>
      </c>
      <c r="H7" s="3" t="s">
        <v>6678</v>
      </c>
      <c r="I7" s="3" t="s">
        <v>6848</v>
      </c>
      <c r="J7" s="15" t="s">
        <v>6849</v>
      </c>
    </row>
    <row r="8" spans="1:10" ht="11" customHeight="1" x14ac:dyDescent="0.35">
      <c r="C8" s="4" t="s">
        <v>4699</v>
      </c>
      <c r="D8" s="4" t="s">
        <v>4705</v>
      </c>
      <c r="E8" s="4" t="s">
        <v>4166</v>
      </c>
      <c r="F8" s="4" t="s">
        <v>4707</v>
      </c>
      <c r="G8" s="4" t="s">
        <v>4708</v>
      </c>
      <c r="H8" s="4" t="s">
        <v>4709</v>
      </c>
      <c r="I8" s="4" t="s">
        <v>4757</v>
      </c>
      <c r="J8" s="9" t="s">
        <v>4758</v>
      </c>
    </row>
    <row r="9" spans="1:10" ht="11" customHeight="1" x14ac:dyDescent="0.35">
      <c r="A9" s="7" t="s">
        <v>6850</v>
      </c>
      <c r="B9" s="4" t="s">
        <v>1926</v>
      </c>
      <c r="C9" s="6"/>
      <c r="D9" s="6"/>
      <c r="E9" s="6"/>
      <c r="F9" s="6"/>
      <c r="G9" s="6"/>
      <c r="H9" s="6"/>
      <c r="I9" s="6"/>
      <c r="J9" s="6"/>
    </row>
    <row r="10" spans="1:10" ht="11" customHeight="1" x14ac:dyDescent="0.35">
      <c r="B10" s="5" t="s">
        <v>14</v>
      </c>
      <c r="C10" s="5" t="s">
        <v>5509</v>
      </c>
      <c r="D10" s="5" t="s">
        <v>5509</v>
      </c>
      <c r="E10" s="5" t="s">
        <v>5509</v>
      </c>
      <c r="F10" s="5" t="s">
        <v>5509</v>
      </c>
      <c r="G10" s="5" t="s">
        <v>6755</v>
      </c>
      <c r="H10" s="5" t="s">
        <v>6756</v>
      </c>
      <c r="I10" s="5" t="s">
        <v>5443</v>
      </c>
      <c r="J10" s="5" t="s">
        <v>6851</v>
      </c>
    </row>
    <row r="11" spans="1:10" ht="11" customHeight="1" x14ac:dyDescent="0.35">
      <c r="B11" s="5" t="s">
        <v>4953</v>
      </c>
      <c r="C11" s="5" t="s">
        <v>4957</v>
      </c>
      <c r="D11" s="5" t="s">
        <v>4957</v>
      </c>
      <c r="E11" s="5" t="s">
        <v>4957</v>
      </c>
      <c r="F11" s="5" t="s">
        <v>4957</v>
      </c>
      <c r="G11" s="5" t="s">
        <v>4957</v>
      </c>
      <c r="H11" s="5" t="s">
        <v>4957</v>
      </c>
      <c r="I11" s="5" t="s">
        <v>4957</v>
      </c>
      <c r="J11" s="8"/>
    </row>
    <row r="12" spans="1:10" ht="11" customHeight="1" x14ac:dyDescent="0.35">
      <c r="B12" s="5" t="s">
        <v>5265</v>
      </c>
      <c r="C12" s="5" t="s">
        <v>5352</v>
      </c>
      <c r="D12" s="5" t="s">
        <v>5352</v>
      </c>
      <c r="E12" s="5" t="s">
        <v>5352</v>
      </c>
      <c r="F12" s="5" t="s">
        <v>5352</v>
      </c>
      <c r="G12" s="5" t="s">
        <v>5352</v>
      </c>
      <c r="H12" s="5" t="s">
        <v>5352</v>
      </c>
      <c r="I12" s="5" t="s">
        <v>5352</v>
      </c>
      <c r="J12" s="8"/>
    </row>
    <row r="13" spans="1:10" ht="11" customHeight="1" x14ac:dyDescent="0.35">
      <c r="B13" s="5" t="s">
        <v>4942</v>
      </c>
      <c r="C13" s="5" t="s">
        <v>6852</v>
      </c>
      <c r="D13" s="5" t="s">
        <v>6853</v>
      </c>
      <c r="E13" s="5" t="s">
        <v>6854</v>
      </c>
      <c r="F13" s="5" t="s">
        <v>6855</v>
      </c>
      <c r="G13" s="5" t="s">
        <v>6855</v>
      </c>
      <c r="H13" s="5" t="s">
        <v>6855</v>
      </c>
      <c r="I13" s="5" t="s">
        <v>6855</v>
      </c>
      <c r="J13" s="8"/>
    </row>
    <row r="14" spans="1:10" ht="11" customHeight="1" x14ac:dyDescent="0.35">
      <c r="B14" s="5" t="s">
        <v>493</v>
      </c>
      <c r="C14" s="5" t="s">
        <v>495</v>
      </c>
      <c r="D14" s="5" t="s">
        <v>495</v>
      </c>
      <c r="E14" s="5" t="s">
        <v>495</v>
      </c>
      <c r="F14" s="5" t="s">
        <v>495</v>
      </c>
      <c r="G14" s="5" t="s">
        <v>495</v>
      </c>
      <c r="H14" s="5" t="s">
        <v>495</v>
      </c>
      <c r="I14" s="5" t="s">
        <v>495</v>
      </c>
      <c r="J14" s="8"/>
    </row>
  </sheetData>
  <mergeCells count="3">
    <mergeCell ref="D1:D2"/>
    <mergeCell ref="E1:E2"/>
    <mergeCell ref="C1:C2"/>
  </mergeCells>
  <dataValidations count="1">
    <dataValidation type="custom" allowBlank="1" showErrorMessage="1" errorTitle="Error" error="Data is of incorrect type!" sqref="C9:I9" xr:uid="{00000000-0002-0000-2102-000002000000}">
      <formula1>ISNUMBER(C9)</formula1>
    </dataValidation>
  </dataValidations>
  <hyperlinks>
    <hyperlink ref="A1" location="'Table of Contents'!A1" display="SR.27.01.01.09 - Man made catastrophe risk - Marine Tanker Collision" xr:uid="{00000000-0004-0000-21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102-000000000000}">
          <x14:formula1>
            <xm:f>Enumerations!$A$1804:$B$1804</xm:f>
          </x14:formula1>
          <xm:sqref>B3</xm:sqref>
        </x14:dataValidation>
        <x14:dataValidation type="list" allowBlank="1" showErrorMessage="1" errorTitle="Error" error="Data is of incorrect type!" xr:uid="{00000000-0002-0000-2102-000001000000}">
          <x14:formula1>
            <xm:f>Enumerations!$A$1805:$A$1805</xm:f>
          </x14:formula1>
          <xm:sqref>B4</xm:sqref>
        </x14:dataValidation>
      </x14:dataValidations>
    </ext>
  </extLst>
</worksheet>
</file>

<file path=xl/worksheets/sheet54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2-000000000000}">
  <sheetPr codeName="Sheet547">
    <pageSetUpPr autoPageBreaks="0"/>
  </sheetPr>
  <dimension ref="A1:L14"/>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12" width="15" customWidth="1"/>
  </cols>
  <sheetData>
    <row r="1" spans="1:12" ht="11" customHeight="1" x14ac:dyDescent="0.35">
      <c r="A1" s="1" t="s">
        <v>9673</v>
      </c>
      <c r="C1" s="33" t="s">
        <v>20</v>
      </c>
      <c r="D1" s="33" t="s">
        <v>9503</v>
      </c>
      <c r="E1" s="33" t="s">
        <v>4984</v>
      </c>
    </row>
    <row r="2" spans="1:12" x14ac:dyDescent="0.35">
      <c r="C2" s="34"/>
      <c r="D2" s="34"/>
      <c r="E2" s="34"/>
    </row>
    <row r="3" spans="1:12" ht="10" customHeight="1" x14ac:dyDescent="0.35">
      <c r="A3" s="3" t="s">
        <v>2</v>
      </c>
      <c r="B3" s="2"/>
      <c r="C3" s="8"/>
      <c r="D3" s="8"/>
      <c r="E3" s="8"/>
    </row>
    <row r="4" spans="1:12" ht="11" customHeight="1" x14ac:dyDescent="0.35">
      <c r="A4" s="3" t="s">
        <v>9506</v>
      </c>
      <c r="B4" s="2"/>
      <c r="C4" s="8"/>
      <c r="D4" s="8"/>
      <c r="E4" s="5" t="s">
        <v>9504</v>
      </c>
    </row>
    <row r="5" spans="1:12" ht="11" customHeight="1" x14ac:dyDescent="0.35">
      <c r="A5" s="3" t="s">
        <v>9593</v>
      </c>
      <c r="B5" s="2"/>
      <c r="C5" s="8"/>
      <c r="D5" s="5" t="s">
        <v>9503</v>
      </c>
      <c r="E5" s="8"/>
    </row>
    <row r="7" spans="1:12" ht="11" customHeight="1" x14ac:dyDescent="0.35">
      <c r="C7" s="3" t="s">
        <v>6857</v>
      </c>
      <c r="D7" s="3" t="s">
        <v>6859</v>
      </c>
      <c r="E7" s="3" t="s">
        <v>6860</v>
      </c>
      <c r="F7" s="3" t="s">
        <v>6861</v>
      </c>
      <c r="G7" s="3" t="s">
        <v>6862</v>
      </c>
      <c r="H7" s="3" t="s">
        <v>6863</v>
      </c>
      <c r="I7" s="3" t="s">
        <v>6677</v>
      </c>
      <c r="J7" s="3" t="s">
        <v>6678</v>
      </c>
      <c r="K7" s="3" t="s">
        <v>6864</v>
      </c>
      <c r="L7" s="15" t="s">
        <v>6865</v>
      </c>
    </row>
    <row r="8" spans="1:12" ht="11" customHeight="1" x14ac:dyDescent="0.35">
      <c r="C8" s="4" t="s">
        <v>6858</v>
      </c>
      <c r="D8" s="4" t="s">
        <v>4715</v>
      </c>
      <c r="E8" s="4" t="s">
        <v>4717</v>
      </c>
      <c r="F8" s="4" t="s">
        <v>4719</v>
      </c>
      <c r="G8" s="4" t="s">
        <v>4721</v>
      </c>
      <c r="H8" s="4" t="s">
        <v>4722</v>
      </c>
      <c r="I8" s="4" t="s">
        <v>4764</v>
      </c>
      <c r="J8" s="4" t="s">
        <v>4765</v>
      </c>
      <c r="K8" s="4" t="s">
        <v>4767</v>
      </c>
      <c r="L8" s="9" t="s">
        <v>4794</v>
      </c>
    </row>
    <row r="9" spans="1:12" ht="11" customHeight="1" x14ac:dyDescent="0.35">
      <c r="A9" s="7" t="s">
        <v>6866</v>
      </c>
      <c r="B9" s="4" t="s">
        <v>1929</v>
      </c>
      <c r="C9" s="6"/>
      <c r="D9" s="6"/>
      <c r="E9" s="6"/>
      <c r="F9" s="6"/>
      <c r="G9" s="6"/>
      <c r="H9" s="6"/>
      <c r="I9" s="6"/>
      <c r="J9" s="6"/>
      <c r="K9" s="6"/>
      <c r="L9" s="6"/>
    </row>
    <row r="10" spans="1:12" ht="11" customHeight="1" x14ac:dyDescent="0.35">
      <c r="B10" s="5" t="s">
        <v>14</v>
      </c>
      <c r="C10" s="5" t="s">
        <v>5509</v>
      </c>
      <c r="D10" s="5" t="s">
        <v>5509</v>
      </c>
      <c r="E10" s="5" t="s">
        <v>5509</v>
      </c>
      <c r="F10" s="5" t="s">
        <v>5509</v>
      </c>
      <c r="G10" s="5" t="s">
        <v>5509</v>
      </c>
      <c r="H10" s="5" t="s">
        <v>5509</v>
      </c>
      <c r="I10" s="5" t="s">
        <v>6755</v>
      </c>
      <c r="J10" s="5" t="s">
        <v>6756</v>
      </c>
      <c r="K10" s="5" t="s">
        <v>5443</v>
      </c>
      <c r="L10" s="5" t="s">
        <v>6867</v>
      </c>
    </row>
    <row r="11" spans="1:12" ht="11" customHeight="1" x14ac:dyDescent="0.35">
      <c r="B11" s="5" t="s">
        <v>4953</v>
      </c>
      <c r="C11" s="5" t="s">
        <v>4957</v>
      </c>
      <c r="D11" s="5" t="s">
        <v>4957</v>
      </c>
      <c r="E11" s="5" t="s">
        <v>4957</v>
      </c>
      <c r="F11" s="5" t="s">
        <v>4957</v>
      </c>
      <c r="G11" s="5" t="s">
        <v>4957</v>
      </c>
      <c r="H11" s="5" t="s">
        <v>4957</v>
      </c>
      <c r="I11" s="5" t="s">
        <v>4957</v>
      </c>
      <c r="J11" s="5" t="s">
        <v>4957</v>
      </c>
      <c r="K11" s="5" t="s">
        <v>4957</v>
      </c>
      <c r="L11" s="8"/>
    </row>
    <row r="12" spans="1:12" ht="11" customHeight="1" x14ac:dyDescent="0.35">
      <c r="B12" s="5" t="s">
        <v>5265</v>
      </c>
      <c r="C12" s="5" t="s">
        <v>5352</v>
      </c>
      <c r="D12" s="5" t="s">
        <v>5352</v>
      </c>
      <c r="E12" s="5" t="s">
        <v>5352</v>
      </c>
      <c r="F12" s="5" t="s">
        <v>5352</v>
      </c>
      <c r="G12" s="5" t="s">
        <v>5352</v>
      </c>
      <c r="H12" s="5" t="s">
        <v>5352</v>
      </c>
      <c r="I12" s="5" t="s">
        <v>5352</v>
      </c>
      <c r="J12" s="5" t="s">
        <v>5352</v>
      </c>
      <c r="K12" s="5" t="s">
        <v>5352</v>
      </c>
      <c r="L12" s="8"/>
    </row>
    <row r="13" spans="1:12" ht="11" customHeight="1" x14ac:dyDescent="0.35">
      <c r="B13" s="5" t="s">
        <v>4942</v>
      </c>
      <c r="C13" s="5" t="s">
        <v>6868</v>
      </c>
      <c r="D13" s="5" t="s">
        <v>6869</v>
      </c>
      <c r="E13" s="5" t="s">
        <v>6870</v>
      </c>
      <c r="F13" s="5" t="s">
        <v>6871</v>
      </c>
      <c r="G13" s="5" t="s">
        <v>6872</v>
      </c>
      <c r="H13" s="5" t="s">
        <v>6873</v>
      </c>
      <c r="I13" s="5" t="s">
        <v>6873</v>
      </c>
      <c r="J13" s="5" t="s">
        <v>6873</v>
      </c>
      <c r="K13" s="5" t="s">
        <v>6873</v>
      </c>
      <c r="L13" s="8"/>
    </row>
    <row r="14" spans="1:12" ht="11" customHeight="1" x14ac:dyDescent="0.35">
      <c r="B14" s="5" t="s">
        <v>493</v>
      </c>
      <c r="C14" s="5" t="s">
        <v>495</v>
      </c>
      <c r="D14" s="5" t="s">
        <v>495</v>
      </c>
      <c r="E14" s="5" t="s">
        <v>495</v>
      </c>
      <c r="F14" s="5" t="s">
        <v>495</v>
      </c>
      <c r="G14" s="5" t="s">
        <v>495</v>
      </c>
      <c r="H14" s="5" t="s">
        <v>495</v>
      </c>
      <c r="I14" s="5" t="s">
        <v>495</v>
      </c>
      <c r="J14" s="5" t="s">
        <v>495</v>
      </c>
      <c r="K14" s="5" t="s">
        <v>495</v>
      </c>
      <c r="L14" s="8"/>
    </row>
  </sheetData>
  <mergeCells count="3">
    <mergeCell ref="E1:E2"/>
    <mergeCell ref="D1:D2"/>
    <mergeCell ref="C1:C2"/>
  </mergeCells>
  <dataValidations count="1">
    <dataValidation type="custom" allowBlank="1" showErrorMessage="1" errorTitle="Error" error="Data is of incorrect type!" sqref="C9:K9" xr:uid="{00000000-0002-0000-2202-000002000000}">
      <formula1>ISNUMBER(C9)</formula1>
    </dataValidation>
  </dataValidations>
  <hyperlinks>
    <hyperlink ref="A1" location="'Table of Contents'!A1" display="SR.27.01.01.10 - Man made catastrophe risk - Marine Platform Explosion" xr:uid="{00000000-0004-0000-22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202-000000000000}">
          <x14:formula1>
            <xm:f>Enumerations!$A$1806:$A$1806</xm:f>
          </x14:formula1>
          <xm:sqref>B3</xm:sqref>
        </x14:dataValidation>
        <x14:dataValidation type="list" allowBlank="1" showErrorMessage="1" errorTitle="Error" error="Data is of incorrect type!" xr:uid="{00000000-0002-0000-2202-000001000000}">
          <x14:formula1>
            <xm:f>Enumerations!$A$1807:$B$1807</xm:f>
          </x14:formula1>
          <xm:sqref>B4</xm:sqref>
        </x14:dataValidation>
      </x14:dataValidations>
    </ext>
  </extLst>
</worksheet>
</file>

<file path=xl/worksheets/sheet54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2-000000000000}">
  <sheetPr codeName="Sheet548">
    <pageSetUpPr autoPageBreaks="0"/>
  </sheetPr>
  <dimension ref="A1:F15"/>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9674</v>
      </c>
      <c r="C1" s="33" t="s">
        <v>20</v>
      </c>
      <c r="D1" s="33" t="s">
        <v>9503</v>
      </c>
      <c r="E1" s="33" t="s">
        <v>4984</v>
      </c>
    </row>
    <row r="2" spans="1:6" x14ac:dyDescent="0.35">
      <c r="C2" s="34"/>
      <c r="D2" s="34"/>
      <c r="E2" s="34"/>
    </row>
    <row r="3" spans="1:6" ht="11" customHeight="1" x14ac:dyDescent="0.35">
      <c r="A3" s="3" t="s">
        <v>9506</v>
      </c>
      <c r="B3" s="2"/>
      <c r="C3" s="8"/>
      <c r="D3" s="8"/>
      <c r="E3" s="5" t="s">
        <v>9504</v>
      </c>
    </row>
    <row r="4" spans="1:6" ht="10" customHeight="1" x14ac:dyDescent="0.35">
      <c r="A4" s="3" t="s">
        <v>2</v>
      </c>
      <c r="B4" s="2"/>
      <c r="C4" s="8"/>
      <c r="D4" s="8"/>
      <c r="E4" s="8"/>
    </row>
    <row r="5" spans="1:6" ht="11" customHeight="1" x14ac:dyDescent="0.35">
      <c r="A5" s="3" t="s">
        <v>9593</v>
      </c>
      <c r="B5" s="2"/>
      <c r="C5" s="8"/>
      <c r="D5" s="5" t="s">
        <v>9503</v>
      </c>
      <c r="E5" s="8"/>
    </row>
    <row r="7" spans="1:6" ht="11" customHeight="1" x14ac:dyDescent="0.35">
      <c r="C7" s="35" t="s">
        <v>6875</v>
      </c>
      <c r="D7" s="36"/>
      <c r="E7" s="36"/>
    </row>
    <row r="8" spans="1:6" ht="11" customHeight="1" x14ac:dyDescent="0.35">
      <c r="C8" s="3" t="s">
        <v>6876</v>
      </c>
      <c r="D8" s="3" t="s">
        <v>6877</v>
      </c>
      <c r="E8" s="3" t="s">
        <v>6878</v>
      </c>
      <c r="F8" s="33" t="s">
        <v>4941</v>
      </c>
    </row>
    <row r="9" spans="1:6" ht="11" customHeight="1" x14ac:dyDescent="0.35">
      <c r="C9" s="4" t="s">
        <v>4768</v>
      </c>
      <c r="D9" s="4" t="s">
        <v>4770</v>
      </c>
      <c r="E9" s="4" t="s">
        <v>4772</v>
      </c>
      <c r="F9" s="34"/>
    </row>
    <row r="10" spans="1:6" ht="11" customHeight="1" x14ac:dyDescent="0.35">
      <c r="A10" s="7" t="s">
        <v>6879</v>
      </c>
      <c r="B10" s="4" t="s">
        <v>1932</v>
      </c>
      <c r="C10" s="6"/>
      <c r="D10" s="6"/>
      <c r="E10" s="6"/>
      <c r="F10" s="5" t="s">
        <v>4952</v>
      </c>
    </row>
    <row r="11" spans="1:6" ht="11" customHeight="1" x14ac:dyDescent="0.35">
      <c r="A11" s="7" t="s">
        <v>6880</v>
      </c>
      <c r="B11" s="4" t="s">
        <v>6881</v>
      </c>
      <c r="C11" s="6"/>
      <c r="D11" s="12"/>
      <c r="E11" s="6"/>
      <c r="F11" s="5" t="s">
        <v>4949</v>
      </c>
    </row>
    <row r="12" spans="1:6" ht="11" customHeight="1" x14ac:dyDescent="0.35">
      <c r="A12" s="7" t="s">
        <v>6882</v>
      </c>
      <c r="B12" s="4" t="s">
        <v>6883</v>
      </c>
      <c r="C12" s="6"/>
      <c r="D12" s="6"/>
      <c r="E12" s="6"/>
      <c r="F12" s="8"/>
    </row>
    <row r="13" spans="1:6" ht="11" customHeight="1" x14ac:dyDescent="0.35">
      <c r="B13" s="5" t="s">
        <v>14</v>
      </c>
      <c r="C13" s="5" t="s">
        <v>5509</v>
      </c>
      <c r="D13" s="5" t="s">
        <v>6668</v>
      </c>
      <c r="E13" s="5" t="s">
        <v>5443</v>
      </c>
    </row>
    <row r="14" spans="1:6" ht="11" customHeight="1" x14ac:dyDescent="0.35">
      <c r="B14" s="5" t="s">
        <v>4953</v>
      </c>
      <c r="C14" s="5" t="s">
        <v>4957</v>
      </c>
      <c r="D14" s="5" t="s">
        <v>4957</v>
      </c>
      <c r="E14" s="5" t="s">
        <v>4957</v>
      </c>
    </row>
    <row r="15" spans="1:6" ht="11" customHeight="1" x14ac:dyDescent="0.35">
      <c r="B15" s="5" t="s">
        <v>4942</v>
      </c>
      <c r="C15" s="5" t="s">
        <v>6663</v>
      </c>
      <c r="D15" s="5" t="s">
        <v>6663</v>
      </c>
      <c r="E15" s="5" t="s">
        <v>6663</v>
      </c>
    </row>
  </sheetData>
  <mergeCells count="5">
    <mergeCell ref="C7:E7"/>
    <mergeCell ref="F8:F9"/>
    <mergeCell ref="C1:C2"/>
    <mergeCell ref="D1:D2"/>
    <mergeCell ref="E1:E2"/>
  </mergeCells>
  <dataValidations count="1">
    <dataValidation type="custom" allowBlank="1" showErrorMessage="1" errorTitle="Error" error="Data is of incorrect type!" sqref="C10:E12" xr:uid="{00000000-0002-0000-2302-000002000000}">
      <formula1>ISNUMBER(C10)</formula1>
    </dataValidation>
  </dataValidations>
  <hyperlinks>
    <hyperlink ref="A1" location="'Table of Contents'!A1" display="SR.27.01.01.11 - Man made catastrophe risk - Marine" xr:uid="{00000000-0004-0000-23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302-000000000000}">
          <x14:formula1>
            <xm:f>Enumerations!$A$1808:$B$1808</xm:f>
          </x14:formula1>
          <xm:sqref>B3</xm:sqref>
        </x14:dataValidation>
        <x14:dataValidation type="list" allowBlank="1" showErrorMessage="1" errorTitle="Error" error="Data is of incorrect type!" xr:uid="{00000000-0002-0000-2302-000001000000}">
          <x14:formula1>
            <xm:f>Enumerations!$A$1809:$A$1809</xm:f>
          </x14:formula1>
          <xm:sqref>B4</xm:sqref>
        </x14:dataValidation>
      </x14:dataValidations>
    </ext>
  </extLst>
</worksheet>
</file>

<file path=xl/worksheets/sheet54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2-000000000000}">
  <sheetPr codeName="Sheet549">
    <pageSetUpPr autoPageBreaks="0"/>
  </sheetPr>
  <dimension ref="A1:H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8" width="15" customWidth="1"/>
  </cols>
  <sheetData>
    <row r="1" spans="1:8" ht="11" customHeight="1" x14ac:dyDescent="0.35">
      <c r="A1" s="1" t="s">
        <v>9675</v>
      </c>
      <c r="C1" s="33" t="s">
        <v>20</v>
      </c>
      <c r="D1" s="33" t="s">
        <v>9503</v>
      </c>
      <c r="E1" s="33" t="s">
        <v>4984</v>
      </c>
    </row>
    <row r="2" spans="1:8" x14ac:dyDescent="0.35">
      <c r="C2" s="34"/>
      <c r="D2" s="34"/>
      <c r="E2" s="34"/>
    </row>
    <row r="3" spans="1:8" ht="10" customHeight="1" x14ac:dyDescent="0.35">
      <c r="A3" s="3" t="s">
        <v>2</v>
      </c>
      <c r="B3" s="2"/>
      <c r="C3" s="8"/>
      <c r="D3" s="8"/>
      <c r="E3" s="8"/>
    </row>
    <row r="4" spans="1:8" ht="11" customHeight="1" x14ac:dyDescent="0.35">
      <c r="A4" s="3" t="s">
        <v>9506</v>
      </c>
      <c r="B4" s="2"/>
      <c r="C4" s="8"/>
      <c r="D4" s="8"/>
      <c r="E4" s="5" t="s">
        <v>9504</v>
      </c>
    </row>
    <row r="5" spans="1:8" ht="11" customHeight="1" x14ac:dyDescent="0.35">
      <c r="A5" s="3" t="s">
        <v>9593</v>
      </c>
      <c r="B5" s="2"/>
      <c r="C5" s="8"/>
      <c r="D5" s="5" t="s">
        <v>9503</v>
      </c>
      <c r="E5" s="8"/>
    </row>
    <row r="7" spans="1:8" ht="11" customHeight="1" x14ac:dyDescent="0.35">
      <c r="C7" s="35" t="s">
        <v>6885</v>
      </c>
      <c r="D7" s="36"/>
      <c r="E7" s="36"/>
      <c r="F7" s="36"/>
      <c r="G7" s="36"/>
      <c r="H7" s="36"/>
    </row>
    <row r="8" spans="1:8" ht="11" customHeight="1" x14ac:dyDescent="0.35">
      <c r="C8" s="3" t="s">
        <v>6886</v>
      </c>
      <c r="D8" s="3" t="s">
        <v>6887</v>
      </c>
      <c r="E8" s="3" t="s">
        <v>6888</v>
      </c>
      <c r="F8" s="3" t="s">
        <v>6677</v>
      </c>
      <c r="G8" s="3" t="s">
        <v>6678</v>
      </c>
      <c r="H8" s="15" t="s">
        <v>6889</v>
      </c>
    </row>
    <row r="9" spans="1:8" ht="11" customHeight="1" x14ac:dyDescent="0.35">
      <c r="C9" s="4" t="s">
        <v>4774</v>
      </c>
      <c r="D9" s="4" t="s">
        <v>4776</v>
      </c>
      <c r="E9" s="4" t="s">
        <v>4778</v>
      </c>
      <c r="F9" s="4" t="s">
        <v>4780</v>
      </c>
      <c r="G9" s="4" t="s">
        <v>4782</v>
      </c>
      <c r="H9" s="9" t="s">
        <v>4784</v>
      </c>
    </row>
    <row r="10" spans="1:8" ht="11" customHeight="1" x14ac:dyDescent="0.35">
      <c r="A10" s="7" t="s">
        <v>6890</v>
      </c>
      <c r="B10" s="4" t="s">
        <v>6891</v>
      </c>
      <c r="C10" s="6"/>
      <c r="D10" s="6"/>
      <c r="E10" s="6"/>
      <c r="F10" s="6"/>
      <c r="G10" s="6"/>
      <c r="H10" s="6"/>
    </row>
    <row r="11" spans="1:8" ht="11" customHeight="1" x14ac:dyDescent="0.35">
      <c r="B11" s="5" t="s">
        <v>14</v>
      </c>
      <c r="C11" s="5" t="s">
        <v>5509</v>
      </c>
      <c r="D11" s="5" t="s">
        <v>5509</v>
      </c>
      <c r="E11" s="5" t="s">
        <v>5509</v>
      </c>
      <c r="F11" s="5" t="s">
        <v>6755</v>
      </c>
      <c r="G11" s="5" t="s">
        <v>6756</v>
      </c>
      <c r="H11" s="5" t="s">
        <v>5443</v>
      </c>
    </row>
    <row r="12" spans="1:8" ht="11" customHeight="1" x14ac:dyDescent="0.35">
      <c r="B12" s="5" t="s">
        <v>4953</v>
      </c>
      <c r="C12" s="5" t="s">
        <v>4957</v>
      </c>
      <c r="D12" s="5" t="s">
        <v>4957</v>
      </c>
      <c r="E12" s="5" t="s">
        <v>4957</v>
      </c>
      <c r="F12" s="5" t="s">
        <v>4957</v>
      </c>
      <c r="G12" s="5" t="s">
        <v>4957</v>
      </c>
      <c r="H12" s="5" t="s">
        <v>4957</v>
      </c>
    </row>
    <row r="13" spans="1:8" ht="11" customHeight="1" x14ac:dyDescent="0.35">
      <c r="B13" s="5" t="s">
        <v>4942</v>
      </c>
      <c r="C13" s="5" t="s">
        <v>6892</v>
      </c>
      <c r="D13" s="5" t="s">
        <v>6893</v>
      </c>
      <c r="E13" s="5" t="s">
        <v>6664</v>
      </c>
      <c r="F13" s="5" t="s">
        <v>6664</v>
      </c>
      <c r="G13" s="5" t="s">
        <v>6664</v>
      </c>
      <c r="H13" s="5" t="s">
        <v>6664</v>
      </c>
    </row>
  </sheetData>
  <mergeCells count="4">
    <mergeCell ref="C1:C2"/>
    <mergeCell ref="D1:D2"/>
    <mergeCell ref="E1:E2"/>
    <mergeCell ref="C7:H7"/>
  </mergeCells>
  <dataValidations count="1">
    <dataValidation type="custom" allowBlank="1" showErrorMessage="1" errorTitle="Error" error="Data is of incorrect type!" sqref="C10:H10" xr:uid="{00000000-0002-0000-2402-000002000000}">
      <formula1>ISNUMBER(C10)</formula1>
    </dataValidation>
  </dataValidations>
  <hyperlinks>
    <hyperlink ref="A1" location="'Table of Contents'!A1" display="SR.27.01.01.12 - Man made catastrophe risk - Aviation" xr:uid="{00000000-0004-0000-24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402-000000000000}">
          <x14:formula1>
            <xm:f>Enumerations!$A$1810:$A$1810</xm:f>
          </x14:formula1>
          <xm:sqref>B3</xm:sqref>
        </x14:dataValidation>
        <x14:dataValidation type="list" allowBlank="1" showErrorMessage="1" errorTitle="Error" error="Data is of incorrect type!" xr:uid="{00000000-0002-0000-2402-000001000000}">
          <x14:formula1>
            <xm:f>Enumerations!$A$1811:$B$1811</xm:f>
          </x14:formula1>
          <xm:sqref>B4</xm:sqref>
        </x14:dataValidation>
      </x14:dataValidations>
    </ext>
  </extLst>
</worksheet>
</file>

<file path=xl/worksheets/sheet55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2-000000000000}">
  <sheetPr codeName="Sheet550">
    <pageSetUpPr autoPageBreaks="0"/>
  </sheetPr>
  <dimension ref="A1:G11"/>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7" width="15" customWidth="1"/>
  </cols>
  <sheetData>
    <row r="1" spans="1:7" ht="11" customHeight="1" x14ac:dyDescent="0.35">
      <c r="A1" s="1" t="s">
        <v>9676</v>
      </c>
      <c r="C1" s="33" t="s">
        <v>20</v>
      </c>
      <c r="D1" s="33" t="s">
        <v>9503</v>
      </c>
      <c r="E1" s="33" t="s">
        <v>4984</v>
      </c>
    </row>
    <row r="2" spans="1:7" x14ac:dyDescent="0.35">
      <c r="C2" s="34"/>
      <c r="D2" s="34"/>
      <c r="E2" s="34"/>
    </row>
    <row r="3" spans="1:7" ht="10" customHeight="1" x14ac:dyDescent="0.35">
      <c r="A3" s="3" t="s">
        <v>2</v>
      </c>
      <c r="B3" s="2"/>
      <c r="C3" s="8"/>
      <c r="D3" s="8"/>
      <c r="E3" s="8"/>
    </row>
    <row r="4" spans="1:7" ht="11" customHeight="1" x14ac:dyDescent="0.35">
      <c r="A4" s="3" t="s">
        <v>9677</v>
      </c>
      <c r="B4" s="2"/>
      <c r="C4" s="8"/>
      <c r="D4" s="5" t="s">
        <v>9503</v>
      </c>
      <c r="E4" s="8"/>
    </row>
    <row r="5" spans="1:7" ht="11" customHeight="1" x14ac:dyDescent="0.35">
      <c r="A5" s="3" t="s">
        <v>9678</v>
      </c>
      <c r="B5" s="2"/>
      <c r="C5" s="8"/>
      <c r="D5" s="8"/>
      <c r="E5" s="5" t="s">
        <v>9504</v>
      </c>
    </row>
    <row r="7" spans="1:7" ht="11" customHeight="1" x14ac:dyDescent="0.35">
      <c r="C7" s="35" t="s">
        <v>6896</v>
      </c>
      <c r="D7" s="36"/>
      <c r="E7" s="36"/>
      <c r="F7" s="36"/>
    </row>
    <row r="8" spans="1:7" ht="11" customHeight="1" x14ac:dyDescent="0.35">
      <c r="C8" s="3" t="s">
        <v>6897</v>
      </c>
      <c r="D8" s="3" t="s">
        <v>6677</v>
      </c>
      <c r="E8" s="3" t="s">
        <v>6678</v>
      </c>
      <c r="F8" s="3" t="s">
        <v>6898</v>
      </c>
      <c r="G8" s="33" t="s">
        <v>4942</v>
      </c>
    </row>
    <row r="9" spans="1:7" ht="11" customHeight="1" x14ac:dyDescent="0.35">
      <c r="C9" s="4" t="s">
        <v>4790</v>
      </c>
      <c r="D9" s="4" t="s">
        <v>4832</v>
      </c>
      <c r="E9" s="4" t="s">
        <v>4813</v>
      </c>
      <c r="F9" s="4" t="s">
        <v>4815</v>
      </c>
      <c r="G9" s="34"/>
    </row>
    <row r="10" spans="1:7" ht="11" customHeight="1" x14ac:dyDescent="0.35">
      <c r="A10" s="7" t="s">
        <v>6650</v>
      </c>
      <c r="B10" s="4" t="s">
        <v>1934</v>
      </c>
      <c r="C10" s="6"/>
      <c r="D10" s="6"/>
      <c r="E10" s="6"/>
      <c r="F10" s="6"/>
      <c r="G10" s="5" t="s">
        <v>6665</v>
      </c>
    </row>
    <row r="11" spans="1:7" ht="11" customHeight="1" x14ac:dyDescent="0.35">
      <c r="B11" s="5" t="s">
        <v>14</v>
      </c>
      <c r="C11" s="5" t="s">
        <v>5509</v>
      </c>
      <c r="D11" s="5" t="s">
        <v>6755</v>
      </c>
      <c r="E11" s="5" t="s">
        <v>6756</v>
      </c>
      <c r="F11" s="5" t="s">
        <v>5443</v>
      </c>
    </row>
  </sheetData>
  <mergeCells count="5">
    <mergeCell ref="G8:G9"/>
    <mergeCell ref="C7:F7"/>
    <mergeCell ref="E1:E2"/>
    <mergeCell ref="D1:D2"/>
    <mergeCell ref="C1:C2"/>
  </mergeCells>
  <dataValidations count="1">
    <dataValidation type="custom" allowBlank="1" showErrorMessage="1" errorTitle="Error" error="Data is of incorrect type!" sqref="C10:F10" xr:uid="{00000000-0002-0000-2502-000002000000}">
      <formula1>ISNUMBER(C10)</formula1>
    </dataValidation>
  </dataValidations>
  <hyperlinks>
    <hyperlink ref="A1" location="'Table of Contents'!A1" display="SR.27.01.01.13 - Man made catastrophe risk - Fire" xr:uid="{00000000-0004-0000-25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502-000000000000}">
          <x14:formula1>
            <xm:f>Enumerations!$A$1812:$A$1812</xm:f>
          </x14:formula1>
          <xm:sqref>B3</xm:sqref>
        </x14:dataValidation>
        <x14:dataValidation type="list" allowBlank="1" showErrorMessage="1" errorTitle="Error" error="Data is of incorrect type!" xr:uid="{00000000-0002-0000-2502-000001000000}">
          <x14:formula1>
            <xm:f>Enumerations!$A$1813:$B$1813</xm:f>
          </x14:formula1>
          <xm:sqref>B5</xm:sqref>
        </x14:dataValidation>
      </x14:dataValidations>
    </ext>
  </extLst>
</worksheet>
</file>

<file path=xl/worksheets/sheet55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2-000000000000}">
  <sheetPr codeName="Sheet551">
    <pageSetUpPr autoPageBreaks="0"/>
  </sheetPr>
  <dimension ref="A1:K19"/>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11" width="15" customWidth="1"/>
  </cols>
  <sheetData>
    <row r="1" spans="1:11" ht="11" customHeight="1" x14ac:dyDescent="0.35">
      <c r="A1" s="1" t="s">
        <v>9679</v>
      </c>
      <c r="C1" s="33" t="s">
        <v>20</v>
      </c>
      <c r="D1" s="33" t="s">
        <v>9503</v>
      </c>
      <c r="E1" s="33" t="s">
        <v>4984</v>
      </c>
    </row>
    <row r="2" spans="1:11" x14ac:dyDescent="0.35">
      <c r="C2" s="34"/>
      <c r="D2" s="34"/>
      <c r="E2" s="34"/>
    </row>
    <row r="3" spans="1:11" ht="11" customHeight="1" x14ac:dyDescent="0.35">
      <c r="A3" s="3" t="s">
        <v>9506</v>
      </c>
      <c r="B3" s="2"/>
      <c r="C3" s="8"/>
      <c r="D3" s="8"/>
      <c r="E3" s="5" t="s">
        <v>9504</v>
      </c>
    </row>
    <row r="4" spans="1:11" ht="10" customHeight="1" x14ac:dyDescent="0.35">
      <c r="A4" s="3" t="s">
        <v>2</v>
      </c>
      <c r="B4" s="2"/>
      <c r="C4" s="8"/>
      <c r="D4" s="8"/>
      <c r="E4" s="8"/>
    </row>
    <row r="5" spans="1:11" ht="11" customHeight="1" x14ac:dyDescent="0.35">
      <c r="A5" s="3" t="s">
        <v>9593</v>
      </c>
      <c r="B5" s="2"/>
      <c r="C5" s="8"/>
      <c r="D5" s="5" t="s">
        <v>9503</v>
      </c>
      <c r="E5" s="8"/>
    </row>
    <row r="7" spans="1:11" ht="11" customHeight="1" x14ac:dyDescent="0.35">
      <c r="C7" s="35" t="s">
        <v>6900</v>
      </c>
      <c r="D7" s="36"/>
      <c r="E7" s="36"/>
      <c r="F7" s="36"/>
      <c r="G7" s="36"/>
      <c r="H7" s="36"/>
      <c r="I7" s="36"/>
    </row>
    <row r="8" spans="1:11" ht="11" customHeight="1" x14ac:dyDescent="0.35">
      <c r="C8" s="3" t="s">
        <v>9680</v>
      </c>
      <c r="D8" s="3" t="s">
        <v>6902</v>
      </c>
      <c r="E8" s="3" t="s">
        <v>4187</v>
      </c>
      <c r="F8" s="3" t="s">
        <v>6903</v>
      </c>
      <c r="G8" s="3" t="s">
        <v>6677</v>
      </c>
      <c r="H8" s="3" t="s">
        <v>6678</v>
      </c>
      <c r="I8" s="3" t="s">
        <v>6904</v>
      </c>
      <c r="J8" s="33" t="s">
        <v>4941</v>
      </c>
      <c r="K8" s="33" t="s">
        <v>4942</v>
      </c>
    </row>
    <row r="9" spans="1:11" ht="11" customHeight="1" x14ac:dyDescent="0.35">
      <c r="C9" s="4" t="s">
        <v>4816</v>
      </c>
      <c r="D9" s="4" t="s">
        <v>4817</v>
      </c>
      <c r="E9" s="4" t="s">
        <v>4818</v>
      </c>
      <c r="F9" s="4" t="s">
        <v>4819</v>
      </c>
      <c r="G9" s="4" t="s">
        <v>4820</v>
      </c>
      <c r="H9" s="4" t="s">
        <v>4822</v>
      </c>
      <c r="I9" s="4" t="s">
        <v>4824</v>
      </c>
      <c r="J9" s="34"/>
      <c r="K9" s="34"/>
    </row>
    <row r="10" spans="1:11" ht="11" customHeight="1" x14ac:dyDescent="0.35">
      <c r="A10" s="7" t="s">
        <v>6905</v>
      </c>
      <c r="B10" s="4" t="s">
        <v>1936</v>
      </c>
      <c r="C10" s="6"/>
      <c r="D10" s="6"/>
      <c r="E10" s="6"/>
      <c r="F10" s="6"/>
      <c r="G10" s="6"/>
      <c r="H10" s="6"/>
      <c r="I10" s="6"/>
      <c r="J10" s="8"/>
      <c r="K10" s="5" t="s">
        <v>6915</v>
      </c>
    </row>
    <row r="11" spans="1:11" ht="11" customHeight="1" x14ac:dyDescent="0.35">
      <c r="A11" s="7" t="s">
        <v>6906</v>
      </c>
      <c r="B11" s="4" t="s">
        <v>6907</v>
      </c>
      <c r="C11" s="6"/>
      <c r="D11" s="6"/>
      <c r="E11" s="6"/>
      <c r="F11" s="6"/>
      <c r="G11" s="6"/>
      <c r="H11" s="6"/>
      <c r="I11" s="6"/>
      <c r="J11" s="8"/>
      <c r="K11" s="5" t="s">
        <v>6916</v>
      </c>
    </row>
    <row r="12" spans="1:11" ht="11" customHeight="1" x14ac:dyDescent="0.35">
      <c r="A12" s="7" t="s">
        <v>6908</v>
      </c>
      <c r="B12" s="4" t="s">
        <v>6909</v>
      </c>
      <c r="C12" s="6"/>
      <c r="D12" s="6"/>
      <c r="E12" s="6"/>
      <c r="F12" s="6"/>
      <c r="G12" s="6"/>
      <c r="H12" s="6"/>
      <c r="I12" s="6"/>
      <c r="J12" s="8"/>
      <c r="K12" s="5" t="s">
        <v>6917</v>
      </c>
    </row>
    <row r="13" spans="1:11" ht="11" customHeight="1" x14ac:dyDescent="0.35">
      <c r="A13" s="7" t="s">
        <v>6910</v>
      </c>
      <c r="B13" s="4" t="s">
        <v>6911</v>
      </c>
      <c r="C13" s="6"/>
      <c r="D13" s="6"/>
      <c r="E13" s="6"/>
      <c r="F13" s="6"/>
      <c r="G13" s="6"/>
      <c r="H13" s="6"/>
      <c r="I13" s="6"/>
      <c r="J13" s="8"/>
      <c r="K13" s="5" t="s">
        <v>6918</v>
      </c>
    </row>
    <row r="14" spans="1:11" ht="11" customHeight="1" x14ac:dyDescent="0.35">
      <c r="A14" s="7" t="s">
        <v>6912</v>
      </c>
      <c r="B14" s="4" t="s">
        <v>6913</v>
      </c>
      <c r="C14" s="6"/>
      <c r="D14" s="6"/>
      <c r="E14" s="6"/>
      <c r="F14" s="6"/>
      <c r="G14" s="6"/>
      <c r="H14" s="6"/>
      <c r="I14" s="6"/>
      <c r="J14" s="8"/>
      <c r="K14" s="5" t="s">
        <v>6919</v>
      </c>
    </row>
    <row r="15" spans="1:11" ht="11" customHeight="1" x14ac:dyDescent="0.35">
      <c r="A15" s="7" t="s">
        <v>1825</v>
      </c>
      <c r="B15" s="4" t="s">
        <v>6914</v>
      </c>
      <c r="C15" s="6"/>
      <c r="D15" s="12"/>
      <c r="E15" s="12"/>
      <c r="F15" s="6"/>
      <c r="G15" s="6"/>
      <c r="H15" s="6"/>
      <c r="I15" s="6"/>
      <c r="J15" s="5" t="s">
        <v>4952</v>
      </c>
      <c r="K15" s="5" t="s">
        <v>6666</v>
      </c>
    </row>
    <row r="16" spans="1:11" ht="11" customHeight="1" x14ac:dyDescent="0.35">
      <c r="B16" s="5" t="s">
        <v>14</v>
      </c>
      <c r="C16" s="5" t="s">
        <v>5658</v>
      </c>
      <c r="D16" s="5" t="s">
        <v>6920</v>
      </c>
      <c r="E16" s="5" t="s">
        <v>6921</v>
      </c>
      <c r="F16" s="5" t="s">
        <v>5509</v>
      </c>
      <c r="G16" s="5" t="s">
        <v>6755</v>
      </c>
      <c r="H16" s="5" t="s">
        <v>6756</v>
      </c>
      <c r="I16" s="5" t="s">
        <v>5443</v>
      </c>
    </row>
    <row r="17" spans="2:9" ht="11" customHeight="1" x14ac:dyDescent="0.35">
      <c r="B17" s="5" t="s">
        <v>484</v>
      </c>
      <c r="C17" s="5" t="s">
        <v>5657</v>
      </c>
      <c r="D17" s="8"/>
      <c r="E17" s="8"/>
      <c r="F17" s="8"/>
      <c r="G17" s="8"/>
      <c r="H17" s="8"/>
      <c r="I17" s="8"/>
    </row>
    <row r="18" spans="2:9" ht="11" customHeight="1" x14ac:dyDescent="0.35">
      <c r="B18" s="5" t="s">
        <v>4953</v>
      </c>
      <c r="C18" s="8"/>
      <c r="D18" s="8"/>
      <c r="E18" s="8"/>
      <c r="F18" s="5" t="s">
        <v>4957</v>
      </c>
      <c r="G18" s="5" t="s">
        <v>4957</v>
      </c>
      <c r="H18" s="5" t="s">
        <v>4957</v>
      </c>
      <c r="I18" s="5" t="s">
        <v>4957</v>
      </c>
    </row>
    <row r="19" spans="2:9" ht="11" customHeight="1" x14ac:dyDescent="0.35">
      <c r="B19" s="5" t="s">
        <v>1750</v>
      </c>
      <c r="C19" s="5" t="s">
        <v>1770</v>
      </c>
      <c r="D19" s="8"/>
      <c r="E19" s="8"/>
      <c r="F19" s="8"/>
      <c r="G19" s="8"/>
      <c r="H19" s="8"/>
      <c r="I19" s="8"/>
    </row>
  </sheetData>
  <mergeCells count="6">
    <mergeCell ref="D1:D2"/>
    <mergeCell ref="C1:C2"/>
    <mergeCell ref="C7:I7"/>
    <mergeCell ref="K8:K9"/>
    <mergeCell ref="E1:E2"/>
    <mergeCell ref="J8:J9"/>
  </mergeCells>
  <dataValidations count="2">
    <dataValidation type="custom" allowBlank="1" showErrorMessage="1" errorTitle="Error" error="Data is of incorrect type!" sqref="F10:I15 C10:D15" xr:uid="{00000000-0002-0000-2602-000002000000}">
      <formula1>ISNUMBER(C10)</formula1>
    </dataValidation>
    <dataValidation type="custom" allowBlank="1" showErrorMessage="1" errorTitle="Error" error="Data is of incorrect type!" sqref="E10:E15" xr:uid="{00000000-0002-0000-2602-000004000000}">
      <formula1>MOD(E10,1)=0</formula1>
    </dataValidation>
  </dataValidations>
  <hyperlinks>
    <hyperlink ref="A1" location="'Table of Contents'!A1" display="SR.27.01.01.14 - Man made catastrophe risk - Liability" xr:uid="{00000000-0004-0000-26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602-000000000000}">
          <x14:formula1>
            <xm:f>Enumerations!$A$1814:$B$1814</xm:f>
          </x14:formula1>
          <xm:sqref>B3</xm:sqref>
        </x14:dataValidation>
        <x14:dataValidation type="list" allowBlank="1" showErrorMessage="1" errorTitle="Error" error="Data is of incorrect type!" xr:uid="{00000000-0002-0000-2602-000001000000}">
          <x14:formula1>
            <xm:f>Enumerations!$A$1815:$A$1815</xm:f>
          </x14:formula1>
          <xm:sqref>B4</xm:sqref>
        </x14:dataValidation>
      </x14:dataValidations>
    </ext>
  </extLst>
</worksheet>
</file>

<file path=xl/worksheets/sheet55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2-000000000000}">
  <sheetPr codeName="Sheet552">
    <pageSetUpPr autoPageBreaks="0"/>
  </sheetPr>
  <dimension ref="A1:F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9681</v>
      </c>
      <c r="C1" s="33" t="s">
        <v>20</v>
      </c>
      <c r="D1" s="33" t="s">
        <v>9503</v>
      </c>
      <c r="E1" s="33" t="s">
        <v>4984</v>
      </c>
    </row>
    <row r="2" spans="1:6" x14ac:dyDescent="0.35">
      <c r="C2" s="34"/>
      <c r="D2" s="34"/>
      <c r="E2" s="34"/>
    </row>
    <row r="3" spans="1:6" ht="11" customHeight="1" x14ac:dyDescent="0.35">
      <c r="A3" s="3" t="s">
        <v>9506</v>
      </c>
      <c r="B3" s="2"/>
      <c r="C3" s="8"/>
      <c r="D3" s="8"/>
      <c r="E3" s="5" t="s">
        <v>9504</v>
      </c>
    </row>
    <row r="4" spans="1:6" ht="10" customHeight="1" x14ac:dyDescent="0.35">
      <c r="A4" s="3" t="s">
        <v>2</v>
      </c>
      <c r="B4" s="2"/>
      <c r="C4" s="8"/>
      <c r="D4" s="8"/>
      <c r="E4" s="8"/>
    </row>
    <row r="5" spans="1:6" ht="11" customHeight="1" x14ac:dyDescent="0.35">
      <c r="A5" s="3" t="s">
        <v>9593</v>
      </c>
      <c r="B5" s="2"/>
      <c r="C5" s="8"/>
      <c r="D5" s="5" t="s">
        <v>9503</v>
      </c>
      <c r="E5" s="8"/>
    </row>
    <row r="7" spans="1:6" ht="11" customHeight="1" x14ac:dyDescent="0.35">
      <c r="C7" s="35" t="s">
        <v>6900</v>
      </c>
      <c r="D7" s="36"/>
      <c r="E7" s="36"/>
    </row>
    <row r="8" spans="1:6" ht="11" customHeight="1" x14ac:dyDescent="0.35">
      <c r="C8" s="3" t="s">
        <v>6903</v>
      </c>
      <c r="D8" s="3" t="s">
        <v>6877</v>
      </c>
      <c r="E8" s="3" t="s">
        <v>6904</v>
      </c>
      <c r="F8" s="33" t="s">
        <v>4941</v>
      </c>
    </row>
    <row r="9" spans="1:6" ht="11" customHeight="1" x14ac:dyDescent="0.35">
      <c r="C9" s="4" t="s">
        <v>4829</v>
      </c>
      <c r="D9" s="4" t="s">
        <v>4730</v>
      </c>
      <c r="E9" s="4" t="s">
        <v>6924</v>
      </c>
      <c r="F9" s="34"/>
    </row>
    <row r="10" spans="1:6" ht="11" customHeight="1" x14ac:dyDescent="0.35">
      <c r="A10" s="7" t="s">
        <v>6879</v>
      </c>
      <c r="B10" s="4" t="s">
        <v>6925</v>
      </c>
      <c r="C10" s="6"/>
      <c r="D10" s="6"/>
      <c r="E10" s="6"/>
      <c r="F10" s="5" t="s">
        <v>4952</v>
      </c>
    </row>
    <row r="11" spans="1:6" ht="11" customHeight="1" x14ac:dyDescent="0.35">
      <c r="A11" s="7" t="s">
        <v>6926</v>
      </c>
      <c r="B11" s="4" t="s">
        <v>6927</v>
      </c>
      <c r="C11" s="6"/>
      <c r="D11" s="12"/>
      <c r="E11" s="6"/>
      <c r="F11" s="5" t="s">
        <v>4949</v>
      </c>
    </row>
    <row r="12" spans="1:6" ht="11" customHeight="1" x14ac:dyDescent="0.35">
      <c r="A12" s="7" t="s">
        <v>6882</v>
      </c>
      <c r="B12" s="4" t="s">
        <v>6928</v>
      </c>
      <c r="C12" s="6"/>
      <c r="D12" s="6"/>
      <c r="E12" s="6"/>
      <c r="F12" s="8"/>
    </row>
    <row r="13" spans="1:6" ht="11" customHeight="1" x14ac:dyDescent="0.35">
      <c r="B13" s="5" t="s">
        <v>14</v>
      </c>
      <c r="C13" s="5" t="s">
        <v>5509</v>
      </c>
      <c r="D13" s="5" t="s">
        <v>6668</v>
      </c>
      <c r="E13" s="5" t="s">
        <v>5443</v>
      </c>
    </row>
  </sheetData>
  <mergeCells count="5">
    <mergeCell ref="C1:C2"/>
    <mergeCell ref="D1:D2"/>
    <mergeCell ref="F8:F9"/>
    <mergeCell ref="E1:E2"/>
    <mergeCell ref="C7:E7"/>
  </mergeCells>
  <dataValidations count="1">
    <dataValidation type="custom" allowBlank="1" showErrorMessage="1" errorTitle="Error" error="Data is of incorrect type!" sqref="C10:E12" xr:uid="{00000000-0002-0000-2702-000002000000}">
      <formula1>ISNUMBER(C10)</formula1>
    </dataValidation>
  </dataValidations>
  <hyperlinks>
    <hyperlink ref="A1" location="'Table of Contents'!A1" display="SR.27.01.01.15 - Man made catastrophe risk - Liability" xr:uid="{00000000-0004-0000-27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702-000000000000}">
          <x14:formula1>
            <xm:f>Enumerations!$A$1816:$B$1816</xm:f>
          </x14:formula1>
          <xm:sqref>B3</xm:sqref>
        </x14:dataValidation>
        <x14:dataValidation type="list" allowBlank="1" showErrorMessage="1" errorTitle="Error" error="Data is of incorrect type!" xr:uid="{00000000-0002-0000-2702-000001000000}">
          <x14:formula1>
            <xm:f>Enumerations!$A$1817:$A$1817</xm:f>
          </x14:formula1>
          <xm:sqref>B4</xm:sqref>
        </x14:dataValidation>
      </x14:dataValidations>
    </ext>
  </extLst>
</worksheet>
</file>

<file path=xl/worksheets/sheet55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2-000000000000}">
  <sheetPr codeName="Sheet553">
    <pageSetUpPr autoPageBreaks="0"/>
  </sheetPr>
  <dimension ref="A1:I14"/>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9" width="15" customWidth="1"/>
  </cols>
  <sheetData>
    <row r="1" spans="1:9" ht="11" customHeight="1" x14ac:dyDescent="0.35">
      <c r="A1" s="1" t="s">
        <v>9683</v>
      </c>
      <c r="C1" s="33" t="s">
        <v>20</v>
      </c>
      <c r="D1" s="33" t="s">
        <v>9503</v>
      </c>
      <c r="E1" s="33" t="s">
        <v>4984</v>
      </c>
    </row>
    <row r="2" spans="1:9" x14ac:dyDescent="0.35">
      <c r="C2" s="34"/>
      <c r="D2" s="34"/>
      <c r="E2" s="34"/>
    </row>
    <row r="3" spans="1:9" ht="10" customHeight="1" x14ac:dyDescent="0.35">
      <c r="A3" s="3" t="s">
        <v>2</v>
      </c>
      <c r="B3" s="2"/>
      <c r="C3" s="8"/>
      <c r="D3" s="8"/>
      <c r="E3" s="8"/>
    </row>
    <row r="4" spans="1:9" ht="11" customHeight="1" x14ac:dyDescent="0.35">
      <c r="A4" s="3" t="s">
        <v>9506</v>
      </c>
      <c r="B4" s="2"/>
      <c r="C4" s="8"/>
      <c r="D4" s="8"/>
      <c r="E4" s="5" t="s">
        <v>9504</v>
      </c>
    </row>
    <row r="5" spans="1:9" ht="11" customHeight="1" x14ac:dyDescent="0.35">
      <c r="A5" s="3" t="s">
        <v>9593</v>
      </c>
      <c r="B5" s="2"/>
      <c r="C5" s="8"/>
      <c r="D5" s="5" t="s">
        <v>9503</v>
      </c>
      <c r="E5" s="8"/>
    </row>
    <row r="7" spans="1:9" ht="11" customHeight="1" x14ac:dyDescent="0.35">
      <c r="C7" s="35" t="s">
        <v>6930</v>
      </c>
      <c r="D7" s="36"/>
      <c r="E7" s="36"/>
      <c r="F7" s="36"/>
      <c r="G7" s="36"/>
      <c r="H7" s="36"/>
    </row>
    <row r="8" spans="1:9" ht="11" customHeight="1" x14ac:dyDescent="0.35">
      <c r="C8" s="3" t="s">
        <v>6931</v>
      </c>
      <c r="D8" s="3" t="s">
        <v>6933</v>
      </c>
      <c r="E8" s="3" t="s">
        <v>6934</v>
      </c>
      <c r="F8" s="3" t="s">
        <v>6677</v>
      </c>
      <c r="G8" s="3" t="s">
        <v>6678</v>
      </c>
      <c r="H8" s="3" t="s">
        <v>6938</v>
      </c>
      <c r="I8" s="33" t="s">
        <v>4942</v>
      </c>
    </row>
    <row r="9" spans="1:9" ht="11" customHeight="1" x14ac:dyDescent="0.35">
      <c r="C9" s="4" t="s">
        <v>6932</v>
      </c>
      <c r="D9" s="4" t="s">
        <v>3990</v>
      </c>
      <c r="E9" s="4" t="s">
        <v>6935</v>
      </c>
      <c r="F9" s="4" t="s">
        <v>6936</v>
      </c>
      <c r="G9" s="4" t="s">
        <v>6937</v>
      </c>
      <c r="H9" s="4" t="s">
        <v>6939</v>
      </c>
      <c r="I9" s="34"/>
    </row>
    <row r="10" spans="1:9" ht="11" customHeight="1" x14ac:dyDescent="0.35">
      <c r="A10" s="7" t="s">
        <v>6940</v>
      </c>
      <c r="B10" s="4" t="s">
        <v>6941</v>
      </c>
      <c r="C10" s="6"/>
      <c r="D10" s="6"/>
      <c r="E10" s="6"/>
      <c r="F10" s="6"/>
      <c r="G10" s="6"/>
      <c r="H10" s="6"/>
      <c r="I10" s="5" t="s">
        <v>6945</v>
      </c>
    </row>
    <row r="11" spans="1:9" ht="11" customHeight="1" x14ac:dyDescent="0.35">
      <c r="A11" s="7" t="s">
        <v>6942</v>
      </c>
      <c r="B11" s="4" t="s">
        <v>6943</v>
      </c>
      <c r="C11" s="6"/>
      <c r="D11" s="6"/>
      <c r="E11" s="6"/>
      <c r="F11" s="6"/>
      <c r="G11" s="6"/>
      <c r="H11" s="6"/>
      <c r="I11" s="5" t="s">
        <v>6946</v>
      </c>
    </row>
    <row r="12" spans="1:9" ht="11" customHeight="1" x14ac:dyDescent="0.35">
      <c r="A12" s="7" t="s">
        <v>1825</v>
      </c>
      <c r="B12" s="4" t="s">
        <v>6944</v>
      </c>
      <c r="C12" s="6"/>
      <c r="D12" s="6"/>
      <c r="E12" s="6"/>
      <c r="F12" s="6"/>
      <c r="G12" s="6"/>
      <c r="H12" s="6"/>
      <c r="I12" s="5" t="s">
        <v>6947</v>
      </c>
    </row>
    <row r="13" spans="1:9" ht="11" customHeight="1" x14ac:dyDescent="0.35">
      <c r="B13" s="5" t="s">
        <v>14</v>
      </c>
      <c r="C13" s="5" t="s">
        <v>5602</v>
      </c>
      <c r="D13" s="5" t="s">
        <v>6948</v>
      </c>
      <c r="E13" s="5" t="s">
        <v>5509</v>
      </c>
      <c r="F13" s="5" t="s">
        <v>6755</v>
      </c>
      <c r="G13" s="5" t="s">
        <v>6756</v>
      </c>
      <c r="H13" s="5" t="s">
        <v>5443</v>
      </c>
    </row>
    <row r="14" spans="1:9" ht="11" customHeight="1" x14ac:dyDescent="0.35">
      <c r="B14" s="5" t="s">
        <v>4953</v>
      </c>
      <c r="C14" s="8"/>
      <c r="D14" s="8"/>
      <c r="E14" s="5" t="s">
        <v>4957</v>
      </c>
      <c r="F14" s="5" t="s">
        <v>4957</v>
      </c>
      <c r="G14" s="5" t="s">
        <v>4957</v>
      </c>
      <c r="H14" s="5" t="s">
        <v>4957</v>
      </c>
    </row>
  </sheetData>
  <mergeCells count="5">
    <mergeCell ref="D1:D2"/>
    <mergeCell ref="C1:C2"/>
    <mergeCell ref="E1:E2"/>
    <mergeCell ref="I8:I9"/>
    <mergeCell ref="C7:H7"/>
  </mergeCells>
  <dataValidations count="1">
    <dataValidation type="custom" allowBlank="1" showErrorMessage="1" errorTitle="Error" error="Data is of incorrect type!" sqref="C10:H12" xr:uid="{00000000-0002-0000-2802-000002000000}">
      <formula1>ISNUMBER(C10)</formula1>
    </dataValidation>
  </dataValidations>
  <hyperlinks>
    <hyperlink ref="A1" location="'Table of Contents'!A1" display="SR.27.01.01.16 - Man made catastrophe risk - Credit and Suretyship - Large Credit Default" xr:uid="{00000000-0004-0000-28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802-000000000000}">
          <x14:formula1>
            <xm:f>Enumerations!$A$1818:$A$1818</xm:f>
          </x14:formula1>
          <xm:sqref>B3</xm:sqref>
        </x14:dataValidation>
        <x14:dataValidation type="list" allowBlank="1" showErrorMessage="1" errorTitle="Error" error="Data is of incorrect type!" xr:uid="{00000000-0002-0000-2802-000001000000}">
          <x14:formula1>
            <xm:f>Enumerations!$A$1819:$B$1819</xm:f>
          </x14:formula1>
          <xm:sqref>B4</xm:sqref>
        </x14:dataValidation>
      </x14:dataValidations>
    </ext>
  </extLst>
</worksheet>
</file>

<file path=xl/worksheets/sheet55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2-000000000000}">
  <sheetPr codeName="Sheet554">
    <pageSetUpPr autoPageBreaks="0"/>
  </sheetPr>
  <dimension ref="A1:G14"/>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7" width="15" customWidth="1"/>
  </cols>
  <sheetData>
    <row r="1" spans="1:7" ht="11" customHeight="1" x14ac:dyDescent="0.35">
      <c r="A1" s="1" t="s">
        <v>9684</v>
      </c>
      <c r="C1" s="33" t="s">
        <v>20</v>
      </c>
      <c r="D1" s="33" t="s">
        <v>9503</v>
      </c>
      <c r="E1" s="33" t="s">
        <v>4984</v>
      </c>
    </row>
    <row r="2" spans="1:7" x14ac:dyDescent="0.35">
      <c r="C2" s="34"/>
      <c r="D2" s="34"/>
      <c r="E2" s="34"/>
    </row>
    <row r="3" spans="1:7" ht="10" customHeight="1" x14ac:dyDescent="0.35">
      <c r="A3" s="3" t="s">
        <v>2</v>
      </c>
      <c r="B3" s="2"/>
      <c r="C3" s="8"/>
      <c r="D3" s="8"/>
      <c r="E3" s="8"/>
    </row>
    <row r="4" spans="1:7" ht="11" customHeight="1" x14ac:dyDescent="0.35">
      <c r="A4" s="3" t="s">
        <v>9506</v>
      </c>
      <c r="B4" s="2"/>
      <c r="C4" s="8"/>
      <c r="D4" s="8"/>
      <c r="E4" s="5" t="s">
        <v>9504</v>
      </c>
    </row>
    <row r="5" spans="1:7" ht="11" customHeight="1" x14ac:dyDescent="0.35">
      <c r="A5" s="3" t="s">
        <v>9593</v>
      </c>
      <c r="B5" s="2"/>
      <c r="C5" s="8"/>
      <c r="D5" s="5" t="s">
        <v>9503</v>
      </c>
      <c r="E5" s="8"/>
    </row>
    <row r="7" spans="1:7" ht="11" customHeight="1" x14ac:dyDescent="0.35">
      <c r="C7" s="35" t="s">
        <v>6951</v>
      </c>
      <c r="D7" s="36"/>
      <c r="E7" s="36"/>
      <c r="F7" s="36"/>
      <c r="G7" s="36"/>
    </row>
    <row r="8" spans="1:7" ht="11" customHeight="1" x14ac:dyDescent="0.35">
      <c r="C8" s="3" t="s">
        <v>6901</v>
      </c>
      <c r="D8" s="3" t="s">
        <v>6953</v>
      </c>
      <c r="E8" s="3" t="s">
        <v>6677</v>
      </c>
      <c r="F8" s="3" t="s">
        <v>6678</v>
      </c>
      <c r="G8" s="15" t="s">
        <v>6957</v>
      </c>
    </row>
    <row r="9" spans="1:7" ht="11" customHeight="1" x14ac:dyDescent="0.35">
      <c r="C9" s="4" t="s">
        <v>6952</v>
      </c>
      <c r="D9" s="4" t="s">
        <v>6954</v>
      </c>
      <c r="E9" s="4" t="s">
        <v>6955</v>
      </c>
      <c r="F9" s="4" t="s">
        <v>6956</v>
      </c>
      <c r="G9" s="9" t="s">
        <v>6958</v>
      </c>
    </row>
    <row r="10" spans="1:7" ht="11" customHeight="1" x14ac:dyDescent="0.35">
      <c r="A10" s="7" t="s">
        <v>1825</v>
      </c>
      <c r="B10" s="4" t="s">
        <v>6959</v>
      </c>
      <c r="C10" s="6"/>
      <c r="D10" s="6"/>
      <c r="E10" s="6"/>
      <c r="F10" s="6"/>
      <c r="G10" s="6"/>
    </row>
    <row r="11" spans="1:7" ht="11" customHeight="1" x14ac:dyDescent="0.35">
      <c r="B11" s="5" t="s">
        <v>14</v>
      </c>
      <c r="C11" s="5" t="s">
        <v>5658</v>
      </c>
      <c r="D11" s="5" t="s">
        <v>5509</v>
      </c>
      <c r="E11" s="5" t="s">
        <v>6755</v>
      </c>
      <c r="F11" s="5" t="s">
        <v>6756</v>
      </c>
      <c r="G11" s="5" t="s">
        <v>5443</v>
      </c>
    </row>
    <row r="12" spans="1:7" ht="11" customHeight="1" x14ac:dyDescent="0.35">
      <c r="B12" s="5" t="s">
        <v>484</v>
      </c>
      <c r="C12" s="5" t="s">
        <v>5657</v>
      </c>
      <c r="D12" s="8"/>
      <c r="E12" s="8"/>
      <c r="F12" s="8"/>
      <c r="G12" s="8"/>
    </row>
    <row r="13" spans="1:7" ht="11" customHeight="1" x14ac:dyDescent="0.35">
      <c r="B13" s="5" t="s">
        <v>4953</v>
      </c>
      <c r="C13" s="8"/>
      <c r="D13" s="5" t="s">
        <v>4957</v>
      </c>
      <c r="E13" s="5" t="s">
        <v>4957</v>
      </c>
      <c r="F13" s="5" t="s">
        <v>4957</v>
      </c>
      <c r="G13" s="5" t="s">
        <v>4957</v>
      </c>
    </row>
    <row r="14" spans="1:7" ht="11" customHeight="1" x14ac:dyDescent="0.35">
      <c r="B14" s="5" t="s">
        <v>1750</v>
      </c>
      <c r="C14" s="5" t="s">
        <v>1770</v>
      </c>
      <c r="D14" s="8"/>
      <c r="E14" s="8"/>
      <c r="F14" s="8"/>
      <c r="G14" s="8"/>
    </row>
  </sheetData>
  <mergeCells count="4">
    <mergeCell ref="E1:E2"/>
    <mergeCell ref="D1:D2"/>
    <mergeCell ref="C7:G7"/>
    <mergeCell ref="C1:C2"/>
  </mergeCells>
  <dataValidations count="1">
    <dataValidation type="custom" allowBlank="1" showErrorMessage="1" errorTitle="Error" error="Data is of incorrect type!" sqref="C10:G10" xr:uid="{00000000-0002-0000-2902-000002000000}">
      <formula1>ISNUMBER(C10)</formula1>
    </dataValidation>
  </dataValidations>
  <hyperlinks>
    <hyperlink ref="A1" location="'Table of Contents'!A1" display="SR.27.01.01.17 - Man made catastrophe risk - Credit and Suretyship - Recession Risk" xr:uid="{00000000-0004-0000-29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902-000000000000}">
          <x14:formula1>
            <xm:f>Enumerations!$A$1820:$A$1820</xm:f>
          </x14:formula1>
          <xm:sqref>B3</xm:sqref>
        </x14:dataValidation>
        <x14:dataValidation type="list" allowBlank="1" showErrorMessage="1" errorTitle="Error" error="Data is of incorrect type!" xr:uid="{00000000-0002-0000-2902-000001000000}">
          <x14:formula1>
            <xm:f>Enumerations!$A$1821:$B$1821</xm:f>
          </x14:formula1>
          <xm:sqref>B4</xm:sqref>
        </x14:dataValidation>
      </x14:dataValidations>
    </ext>
  </extLst>
</worksheet>
</file>

<file path=xl/worksheets/sheet55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2-000000000000}">
  <sheetPr codeName="Sheet555">
    <pageSetUpPr autoPageBreaks="0"/>
  </sheetPr>
  <dimension ref="A1:F13"/>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6" width="15" customWidth="1"/>
  </cols>
  <sheetData>
    <row r="1" spans="1:6" ht="11" customHeight="1" x14ac:dyDescent="0.35">
      <c r="A1" s="1" t="s">
        <v>9685</v>
      </c>
      <c r="C1" s="33" t="s">
        <v>20</v>
      </c>
      <c r="D1" s="33" t="s">
        <v>9503</v>
      </c>
      <c r="E1" s="33" t="s">
        <v>4984</v>
      </c>
    </row>
    <row r="2" spans="1:6" x14ac:dyDescent="0.35">
      <c r="C2" s="34"/>
      <c r="D2" s="34"/>
      <c r="E2" s="34"/>
    </row>
    <row r="3" spans="1:6" ht="10" customHeight="1" x14ac:dyDescent="0.35">
      <c r="A3" s="3" t="s">
        <v>2</v>
      </c>
      <c r="B3" s="2"/>
      <c r="C3" s="8"/>
      <c r="D3" s="8"/>
      <c r="E3" s="8"/>
    </row>
    <row r="4" spans="1:6" ht="11" customHeight="1" x14ac:dyDescent="0.35">
      <c r="A4" s="3" t="s">
        <v>9506</v>
      </c>
      <c r="B4" s="2"/>
      <c r="C4" s="8"/>
      <c r="D4" s="8"/>
      <c r="E4" s="5" t="s">
        <v>9504</v>
      </c>
    </row>
    <row r="5" spans="1:6" ht="11" customHeight="1" x14ac:dyDescent="0.35">
      <c r="A5" s="3" t="s">
        <v>9593</v>
      </c>
      <c r="B5" s="2"/>
      <c r="C5" s="8"/>
      <c r="D5" s="5" t="s">
        <v>9503</v>
      </c>
      <c r="E5" s="8"/>
    </row>
    <row r="7" spans="1:6" ht="11" customHeight="1" x14ac:dyDescent="0.35">
      <c r="C7" s="35" t="s">
        <v>6962</v>
      </c>
      <c r="D7" s="36"/>
      <c r="E7" s="36"/>
    </row>
    <row r="8" spans="1:6" ht="11" customHeight="1" x14ac:dyDescent="0.35">
      <c r="C8" s="3" t="s">
        <v>6963</v>
      </c>
      <c r="D8" s="3" t="s">
        <v>6877</v>
      </c>
      <c r="E8" s="3" t="s">
        <v>6966</v>
      </c>
      <c r="F8" s="33" t="s">
        <v>4941</v>
      </c>
    </row>
    <row r="9" spans="1:6" ht="11" customHeight="1" x14ac:dyDescent="0.35">
      <c r="C9" s="4" t="s">
        <v>6964</v>
      </c>
      <c r="D9" s="4" t="s">
        <v>6965</v>
      </c>
      <c r="E9" s="4" t="s">
        <v>6967</v>
      </c>
      <c r="F9" s="34"/>
    </row>
    <row r="10" spans="1:6" ht="11" customHeight="1" x14ac:dyDescent="0.35">
      <c r="A10" s="7" t="s">
        <v>6879</v>
      </c>
      <c r="B10" s="4" t="s">
        <v>6968</v>
      </c>
      <c r="C10" s="6"/>
      <c r="D10" s="6"/>
      <c r="E10" s="6"/>
      <c r="F10" s="5" t="s">
        <v>4952</v>
      </c>
    </row>
    <row r="11" spans="1:6" ht="11" customHeight="1" x14ac:dyDescent="0.35">
      <c r="A11" s="7" t="s">
        <v>6880</v>
      </c>
      <c r="B11" s="4" t="s">
        <v>6969</v>
      </c>
      <c r="C11" s="6"/>
      <c r="D11" s="12"/>
      <c r="E11" s="6"/>
      <c r="F11" s="5" t="s">
        <v>4949</v>
      </c>
    </row>
    <row r="12" spans="1:6" ht="11" customHeight="1" x14ac:dyDescent="0.35">
      <c r="A12" s="7" t="s">
        <v>6882</v>
      </c>
      <c r="B12" s="4" t="s">
        <v>6970</v>
      </c>
      <c r="C12" s="6"/>
      <c r="D12" s="6"/>
      <c r="E12" s="6"/>
      <c r="F12" s="8"/>
    </row>
    <row r="13" spans="1:6" ht="11" customHeight="1" x14ac:dyDescent="0.35">
      <c r="B13" s="5" t="s">
        <v>14</v>
      </c>
      <c r="C13" s="5" t="s">
        <v>5509</v>
      </c>
      <c r="D13" s="5" t="s">
        <v>6668</v>
      </c>
      <c r="E13" s="5" t="s">
        <v>5443</v>
      </c>
    </row>
  </sheetData>
  <mergeCells count="5">
    <mergeCell ref="C1:C2"/>
    <mergeCell ref="F8:F9"/>
    <mergeCell ref="C7:E7"/>
    <mergeCell ref="D1:D2"/>
    <mergeCell ref="E1:E2"/>
  </mergeCells>
  <dataValidations count="1">
    <dataValidation type="custom" allowBlank="1" showErrorMessage="1" errorTitle="Error" error="Data is of incorrect type!" sqref="C10:E12" xr:uid="{00000000-0002-0000-2A02-000002000000}">
      <formula1>ISNUMBER(C10)</formula1>
    </dataValidation>
  </dataValidations>
  <hyperlinks>
    <hyperlink ref="A1" location="'Table of Contents'!A1" display="SR.27.01.01.18 - Man made catastrophe risk - Credit and Suretyship" xr:uid="{00000000-0004-0000-2A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A02-000000000000}">
          <x14:formula1>
            <xm:f>Enumerations!$A$1822:$A$1822</xm:f>
          </x14:formula1>
          <xm:sqref>B3</xm:sqref>
        </x14:dataValidation>
        <x14:dataValidation type="list" allowBlank="1" showErrorMessage="1" errorTitle="Error" error="Data is of incorrect type!" xr:uid="{00000000-0002-0000-2A02-000001000000}">
          <x14:formula1>
            <xm:f>Enumerations!$A$1823:$B$1823</xm:f>
          </x14:formula1>
          <xm:sqref>B4</xm:sqref>
        </x14:dataValidation>
      </x14:dataValidations>
    </ext>
  </extLst>
</worksheet>
</file>

<file path=xl/worksheets/sheet55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2-000000000000}">
  <sheetPr codeName="Sheet556">
    <pageSetUpPr autoPageBreaks="0"/>
  </sheetPr>
  <dimension ref="A1:H20"/>
  <sheetViews>
    <sheetView showGridLines="0" zoomScale="80" zoomScaleNormal="80" workbookViewId="0">
      <pane xSplit="2" ySplit="9" topLeftCell="C10" activePane="bottomRight" state="frozen"/>
      <selection pane="topRight" activeCell="C1" sqref="C1"/>
      <selection pane="bottomLeft" activeCell="A10" sqref="A10"/>
      <selection pane="bottomRight"/>
    </sheetView>
  </sheetViews>
  <sheetFormatPr defaultRowHeight="14.5" x14ac:dyDescent="0.35"/>
  <cols>
    <col min="1" max="8" width="15" customWidth="1"/>
  </cols>
  <sheetData>
    <row r="1" spans="1:8" ht="11" customHeight="1" x14ac:dyDescent="0.35">
      <c r="A1" s="1" t="s">
        <v>9687</v>
      </c>
      <c r="C1" s="33" t="s">
        <v>20</v>
      </c>
      <c r="D1" s="33" t="s">
        <v>9503</v>
      </c>
      <c r="E1" s="33" t="s">
        <v>4984</v>
      </c>
    </row>
    <row r="2" spans="1:8" x14ac:dyDescent="0.35">
      <c r="C2" s="34"/>
      <c r="D2" s="34"/>
      <c r="E2" s="34"/>
    </row>
    <row r="3" spans="1:8" ht="10" customHeight="1" x14ac:dyDescent="0.35">
      <c r="A3" s="3" t="s">
        <v>2</v>
      </c>
      <c r="B3" s="2"/>
      <c r="C3" s="8"/>
      <c r="D3" s="8"/>
      <c r="E3" s="8"/>
    </row>
    <row r="4" spans="1:8" ht="11" customHeight="1" x14ac:dyDescent="0.35">
      <c r="A4" s="3" t="s">
        <v>9506</v>
      </c>
      <c r="B4" s="2"/>
      <c r="C4" s="8"/>
      <c r="D4" s="8"/>
      <c r="E4" s="5" t="s">
        <v>9504</v>
      </c>
    </row>
    <row r="5" spans="1:8" ht="11" customHeight="1" x14ac:dyDescent="0.35">
      <c r="A5" s="3" t="s">
        <v>9593</v>
      </c>
      <c r="B5" s="2"/>
      <c r="C5" s="8"/>
      <c r="D5" s="5" t="s">
        <v>9503</v>
      </c>
      <c r="E5" s="8"/>
    </row>
    <row r="7" spans="1:8" ht="11" customHeight="1" x14ac:dyDescent="0.35">
      <c r="C7" s="35" t="s">
        <v>6972</v>
      </c>
      <c r="D7" s="36"/>
      <c r="E7" s="36"/>
      <c r="F7" s="36"/>
    </row>
    <row r="8" spans="1:8" ht="11" customHeight="1" x14ac:dyDescent="0.35">
      <c r="C8" s="3" t="s">
        <v>6671</v>
      </c>
      <c r="D8" s="3" t="s">
        <v>6974</v>
      </c>
      <c r="E8" s="3" t="s">
        <v>6877</v>
      </c>
      <c r="F8" s="3" t="s">
        <v>6977</v>
      </c>
      <c r="G8" s="33" t="s">
        <v>4941</v>
      </c>
      <c r="H8" s="33" t="s">
        <v>4942</v>
      </c>
    </row>
    <row r="9" spans="1:8" ht="11" customHeight="1" x14ac:dyDescent="0.35">
      <c r="C9" s="4" t="s">
        <v>6973</v>
      </c>
      <c r="D9" s="4" t="s">
        <v>6975</v>
      </c>
      <c r="E9" s="4" t="s">
        <v>6976</v>
      </c>
      <c r="F9" s="4" t="s">
        <v>6978</v>
      </c>
      <c r="G9" s="34"/>
      <c r="H9" s="34"/>
    </row>
    <row r="10" spans="1:8" ht="11" customHeight="1" x14ac:dyDescent="0.35">
      <c r="A10" s="7" t="s">
        <v>6979</v>
      </c>
      <c r="B10" s="4" t="s">
        <v>6980</v>
      </c>
      <c r="C10" s="6"/>
      <c r="D10" s="6"/>
      <c r="E10" s="12"/>
      <c r="F10" s="12"/>
      <c r="G10" s="8"/>
      <c r="H10" s="5" t="s">
        <v>6992</v>
      </c>
    </row>
    <row r="11" spans="1:8" ht="11" customHeight="1" x14ac:dyDescent="0.35">
      <c r="A11" s="7" t="s">
        <v>6981</v>
      </c>
      <c r="B11" s="4" t="s">
        <v>6982</v>
      </c>
      <c r="C11" s="6"/>
      <c r="D11" s="6"/>
      <c r="E11" s="12"/>
      <c r="F11" s="12"/>
      <c r="G11" s="8"/>
      <c r="H11" s="5" t="s">
        <v>6993</v>
      </c>
    </row>
    <row r="12" spans="1:8" ht="11" customHeight="1" x14ac:dyDescent="0.35">
      <c r="A12" s="7" t="s">
        <v>1815</v>
      </c>
      <c r="B12" s="4" t="s">
        <v>6983</v>
      </c>
      <c r="C12" s="6"/>
      <c r="D12" s="6"/>
      <c r="E12" s="12"/>
      <c r="F12" s="12"/>
      <c r="G12" s="8"/>
      <c r="H12" s="5" t="s">
        <v>6994</v>
      </c>
    </row>
    <row r="13" spans="1:8" ht="11" customHeight="1" x14ac:dyDescent="0.35">
      <c r="A13" s="7" t="s">
        <v>6984</v>
      </c>
      <c r="B13" s="4" t="s">
        <v>6985</v>
      </c>
      <c r="C13" s="6"/>
      <c r="D13" s="6"/>
      <c r="E13" s="12"/>
      <c r="F13" s="12"/>
      <c r="G13" s="8"/>
      <c r="H13" s="5" t="s">
        <v>6995</v>
      </c>
    </row>
    <row r="14" spans="1:8" ht="11" customHeight="1" x14ac:dyDescent="0.35">
      <c r="A14" s="7" t="s">
        <v>6986</v>
      </c>
      <c r="B14" s="4" t="s">
        <v>6987</v>
      </c>
      <c r="C14" s="6"/>
      <c r="D14" s="6"/>
      <c r="E14" s="12"/>
      <c r="F14" s="12"/>
      <c r="G14" s="8"/>
      <c r="H14" s="5" t="s">
        <v>6996</v>
      </c>
    </row>
    <row r="15" spans="1:8" ht="11" customHeight="1" x14ac:dyDescent="0.35">
      <c r="A15" s="7" t="s">
        <v>6879</v>
      </c>
      <c r="B15" s="4" t="s">
        <v>6988</v>
      </c>
      <c r="C15" s="12"/>
      <c r="D15" s="6"/>
      <c r="E15" s="6"/>
      <c r="F15" s="6"/>
      <c r="G15" s="5" t="s">
        <v>4952</v>
      </c>
      <c r="H15" s="5" t="s">
        <v>6401</v>
      </c>
    </row>
    <row r="16" spans="1:8" ht="11" customHeight="1" x14ac:dyDescent="0.35">
      <c r="A16" s="7" t="s">
        <v>6989</v>
      </c>
      <c r="B16" s="4" t="s">
        <v>6990</v>
      </c>
      <c r="C16" s="12"/>
      <c r="D16" s="6"/>
      <c r="E16" s="6"/>
      <c r="F16" s="6"/>
      <c r="G16" s="5" t="s">
        <v>4949</v>
      </c>
      <c r="H16" s="5" t="s">
        <v>6401</v>
      </c>
    </row>
    <row r="17" spans="1:8" ht="11" customHeight="1" x14ac:dyDescent="0.35">
      <c r="A17" s="7" t="s">
        <v>6882</v>
      </c>
      <c r="B17" s="4" t="s">
        <v>6991</v>
      </c>
      <c r="C17" s="12"/>
      <c r="D17" s="6"/>
      <c r="E17" s="6"/>
      <c r="F17" s="6"/>
      <c r="G17" s="8"/>
      <c r="H17" s="5" t="s">
        <v>6401</v>
      </c>
    </row>
    <row r="18" spans="1:8" ht="11" customHeight="1" x14ac:dyDescent="0.35">
      <c r="B18" s="5" t="s">
        <v>14</v>
      </c>
      <c r="C18" s="5" t="s">
        <v>5658</v>
      </c>
      <c r="D18" s="5" t="s">
        <v>5509</v>
      </c>
      <c r="E18" s="5" t="s">
        <v>6668</v>
      </c>
      <c r="F18" s="5" t="s">
        <v>5443</v>
      </c>
    </row>
    <row r="19" spans="1:8" ht="11" customHeight="1" x14ac:dyDescent="0.35">
      <c r="B19" s="5" t="s">
        <v>4953</v>
      </c>
      <c r="C19" s="8"/>
      <c r="D19" s="5" t="s">
        <v>4957</v>
      </c>
      <c r="E19" s="5" t="s">
        <v>4957</v>
      </c>
      <c r="F19" s="5" t="s">
        <v>4957</v>
      </c>
    </row>
    <row r="20" spans="1:8" ht="11" customHeight="1" x14ac:dyDescent="0.35">
      <c r="B20" s="5" t="s">
        <v>1750</v>
      </c>
      <c r="C20" s="5" t="s">
        <v>6757</v>
      </c>
      <c r="D20" s="8"/>
      <c r="E20" s="8"/>
      <c r="F20" s="8"/>
    </row>
  </sheetData>
  <mergeCells count="6">
    <mergeCell ref="H8:H9"/>
    <mergeCell ref="G8:G9"/>
    <mergeCell ref="C7:F7"/>
    <mergeCell ref="C1:C2"/>
    <mergeCell ref="E1:E2"/>
    <mergeCell ref="D1:D2"/>
  </mergeCells>
  <dataValidations count="1">
    <dataValidation type="custom" allowBlank="1" showErrorMessage="1" errorTitle="Error" error="Data is of incorrect type!" sqref="C10:F17" xr:uid="{00000000-0002-0000-2B02-000002000000}">
      <formula1>ISNUMBER(C10)</formula1>
    </dataValidation>
  </dataValidations>
  <hyperlinks>
    <hyperlink ref="A1" location="'Table of Contents'!A1" display="SR.27.01.01.19 - Non-life catastrophe risk - Other non-life catastrophe risk" xr:uid="{00000000-0004-0000-2B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B02-000000000000}">
          <x14:formula1>
            <xm:f>Enumerations!$A$1824:$A$1824</xm:f>
          </x14:formula1>
          <xm:sqref>B3</xm:sqref>
        </x14:dataValidation>
        <x14:dataValidation type="list" allowBlank="1" showErrorMessage="1" errorTitle="Error" error="Data is of incorrect type!" xr:uid="{00000000-0002-0000-2B02-000001000000}">
          <x14:formula1>
            <xm:f>Enumerations!$A$1825:$B$1825</xm:f>
          </x14:formula1>
          <xm:sqref>B4</xm:sqref>
        </x14:dataValidation>
      </x14:dataValidations>
    </ext>
  </extLst>
</worksheet>
</file>

<file path=xl/worksheets/sheet55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2-000000000000}">
  <sheetPr codeName="Sheet557">
    <pageSetUpPr autoPageBreaks="0"/>
  </sheetPr>
  <dimension ref="A1:Q47"/>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17" width="15" customWidth="1"/>
  </cols>
  <sheetData>
    <row r="1" spans="1:17" ht="11" customHeight="1" x14ac:dyDescent="0.35">
      <c r="A1" s="1" t="s">
        <v>9688</v>
      </c>
      <c r="C1" s="33" t="s">
        <v>20</v>
      </c>
      <c r="D1" s="33" t="s">
        <v>9503</v>
      </c>
      <c r="E1" s="33" t="s">
        <v>4984</v>
      </c>
    </row>
    <row r="2" spans="1:17" x14ac:dyDescent="0.35">
      <c r="C2" s="34"/>
      <c r="D2" s="34"/>
      <c r="E2" s="34"/>
    </row>
    <row r="3" spans="1:17" ht="10" customHeight="1" x14ac:dyDescent="0.35">
      <c r="A3" s="3" t="s">
        <v>2</v>
      </c>
      <c r="B3" s="2"/>
      <c r="C3" s="8"/>
      <c r="D3" s="8"/>
      <c r="E3" s="8"/>
    </row>
    <row r="4" spans="1:17" ht="11" customHeight="1" x14ac:dyDescent="0.35">
      <c r="A4" s="3" t="s">
        <v>9506</v>
      </c>
      <c r="B4" s="2"/>
      <c r="C4" s="8"/>
      <c r="D4" s="8"/>
      <c r="E4" s="5" t="s">
        <v>9504</v>
      </c>
    </row>
    <row r="5" spans="1:17" ht="11" customHeight="1" x14ac:dyDescent="0.35">
      <c r="A5" s="3" t="s">
        <v>9593</v>
      </c>
      <c r="B5" s="2"/>
      <c r="C5" s="8"/>
      <c r="D5" s="5" t="s">
        <v>9503</v>
      </c>
      <c r="E5" s="8"/>
    </row>
    <row r="7" spans="1:17" ht="11" customHeight="1" x14ac:dyDescent="0.35">
      <c r="D7" s="35" t="s">
        <v>6998</v>
      </c>
      <c r="E7" s="36"/>
      <c r="F7" s="35" t="s">
        <v>7003</v>
      </c>
      <c r="G7" s="36"/>
      <c r="H7" s="35" t="s">
        <v>7005</v>
      </c>
      <c r="I7" s="36"/>
      <c r="J7" s="35" t="s">
        <v>7006</v>
      </c>
      <c r="K7" s="36"/>
      <c r="L7" s="35" t="s">
        <v>6676</v>
      </c>
      <c r="M7" s="35" t="s">
        <v>6677</v>
      </c>
      <c r="N7" s="35" t="s">
        <v>6678</v>
      </c>
      <c r="O7" s="35" t="s">
        <v>6679</v>
      </c>
    </row>
    <row r="8" spans="1:17" ht="11" customHeight="1" x14ac:dyDescent="0.35">
      <c r="D8" s="3" t="s">
        <v>6999</v>
      </c>
      <c r="E8" s="3" t="s">
        <v>7001</v>
      </c>
      <c r="F8" s="3" t="s">
        <v>6999</v>
      </c>
      <c r="G8" s="3" t="s">
        <v>7001</v>
      </c>
      <c r="H8" s="3" t="s">
        <v>6999</v>
      </c>
      <c r="I8" s="3" t="s">
        <v>7001</v>
      </c>
      <c r="J8" s="3" t="s">
        <v>6999</v>
      </c>
      <c r="K8" s="3" t="s">
        <v>7001</v>
      </c>
      <c r="L8" s="36"/>
      <c r="M8" s="36"/>
      <c r="N8" s="36"/>
      <c r="O8" s="36"/>
      <c r="P8" s="33" t="s">
        <v>4941</v>
      </c>
      <c r="Q8" s="33" t="s">
        <v>6372</v>
      </c>
    </row>
    <row r="9" spans="1:17" ht="11" customHeight="1" x14ac:dyDescent="0.35">
      <c r="D9" s="4" t="s">
        <v>7000</v>
      </c>
      <c r="E9" s="4" t="s">
        <v>7002</v>
      </c>
      <c r="F9" s="4" t="s">
        <v>7004</v>
      </c>
      <c r="G9" s="4" t="s">
        <v>4038</v>
      </c>
      <c r="H9" s="4" t="s">
        <v>4041</v>
      </c>
      <c r="I9" s="4" t="s">
        <v>4042</v>
      </c>
      <c r="J9" s="4" t="s">
        <v>4043</v>
      </c>
      <c r="K9" s="4" t="s">
        <v>4044</v>
      </c>
      <c r="L9" s="4" t="s">
        <v>4045</v>
      </c>
      <c r="M9" s="4" t="s">
        <v>4046</v>
      </c>
      <c r="N9" s="4" t="s">
        <v>4047</v>
      </c>
      <c r="O9" s="4" t="s">
        <v>4048</v>
      </c>
      <c r="P9" s="34"/>
      <c r="Q9" s="34"/>
    </row>
    <row r="10" spans="1:17" ht="11" customHeight="1" x14ac:dyDescent="0.35">
      <c r="A10" s="37" t="s">
        <v>7007</v>
      </c>
      <c r="B10" s="7" t="s">
        <v>6681</v>
      </c>
      <c r="C10" s="4" t="s">
        <v>7008</v>
      </c>
      <c r="D10" s="6"/>
      <c r="E10" s="6"/>
      <c r="F10" s="6"/>
      <c r="G10" s="6"/>
      <c r="H10" s="6"/>
      <c r="I10" s="6"/>
      <c r="J10" s="6"/>
      <c r="K10" s="6"/>
      <c r="L10" s="6"/>
      <c r="M10" s="6"/>
      <c r="N10" s="6"/>
      <c r="O10" s="6"/>
      <c r="P10" s="8"/>
      <c r="Q10" s="5" t="s">
        <v>36</v>
      </c>
    </row>
    <row r="11" spans="1:17" ht="11" customHeight="1" x14ac:dyDescent="0.35">
      <c r="A11" s="36"/>
      <c r="B11" s="7" t="s">
        <v>6682</v>
      </c>
      <c r="C11" s="4" t="s">
        <v>7009</v>
      </c>
      <c r="D11" s="6"/>
      <c r="E11" s="6"/>
      <c r="F11" s="6"/>
      <c r="G11" s="6"/>
      <c r="H11" s="6"/>
      <c r="I11" s="6"/>
      <c r="J11" s="6"/>
      <c r="K11" s="6"/>
      <c r="L11" s="6"/>
      <c r="M11" s="6"/>
      <c r="N11" s="6"/>
      <c r="O11" s="6"/>
      <c r="P11" s="8"/>
      <c r="Q11" s="5" t="s">
        <v>43</v>
      </c>
    </row>
    <row r="12" spans="1:17" ht="11" customHeight="1" x14ac:dyDescent="0.35">
      <c r="A12" s="36"/>
      <c r="B12" s="7" t="s">
        <v>6763</v>
      </c>
      <c r="C12" s="4" t="s">
        <v>7010</v>
      </c>
      <c r="D12" s="6"/>
      <c r="E12" s="6"/>
      <c r="F12" s="6"/>
      <c r="G12" s="6"/>
      <c r="H12" s="6"/>
      <c r="I12" s="6"/>
      <c r="J12" s="6"/>
      <c r="K12" s="6"/>
      <c r="L12" s="6"/>
      <c r="M12" s="6"/>
      <c r="N12" s="6"/>
      <c r="O12" s="6"/>
      <c r="P12" s="8"/>
      <c r="Q12" s="5" t="s">
        <v>56</v>
      </c>
    </row>
    <row r="13" spans="1:17" ht="11" customHeight="1" x14ac:dyDescent="0.35">
      <c r="A13" s="36"/>
      <c r="B13" s="7" t="s">
        <v>6764</v>
      </c>
      <c r="C13" s="4" t="s">
        <v>7011</v>
      </c>
      <c r="D13" s="6"/>
      <c r="E13" s="6"/>
      <c r="F13" s="6"/>
      <c r="G13" s="6"/>
      <c r="H13" s="6"/>
      <c r="I13" s="6"/>
      <c r="J13" s="6"/>
      <c r="K13" s="6"/>
      <c r="L13" s="6"/>
      <c r="M13" s="6"/>
      <c r="N13" s="6"/>
      <c r="O13" s="6"/>
      <c r="P13" s="8"/>
      <c r="Q13" s="5" t="s">
        <v>77</v>
      </c>
    </row>
    <row r="14" spans="1:17" ht="11" customHeight="1" x14ac:dyDescent="0.35">
      <c r="A14" s="36"/>
      <c r="B14" s="7" t="s">
        <v>6765</v>
      </c>
      <c r="C14" s="4" t="s">
        <v>7012</v>
      </c>
      <c r="D14" s="6"/>
      <c r="E14" s="6"/>
      <c r="F14" s="6"/>
      <c r="G14" s="6"/>
      <c r="H14" s="6"/>
      <c r="I14" s="6"/>
      <c r="J14" s="6"/>
      <c r="K14" s="6"/>
      <c r="L14" s="6"/>
      <c r="M14" s="6"/>
      <c r="N14" s="6"/>
      <c r="O14" s="6"/>
      <c r="P14" s="8"/>
      <c r="Q14" s="5" t="s">
        <v>80</v>
      </c>
    </row>
    <row r="15" spans="1:17" ht="11" customHeight="1" x14ac:dyDescent="0.35">
      <c r="A15" s="36"/>
      <c r="B15" s="7" t="s">
        <v>6683</v>
      </c>
      <c r="C15" s="4" t="s">
        <v>7013</v>
      </c>
      <c r="D15" s="6"/>
      <c r="E15" s="6"/>
      <c r="F15" s="6"/>
      <c r="G15" s="6"/>
      <c r="H15" s="6"/>
      <c r="I15" s="6"/>
      <c r="J15" s="6"/>
      <c r="K15" s="6"/>
      <c r="L15" s="6"/>
      <c r="M15" s="6"/>
      <c r="N15" s="6"/>
      <c r="O15" s="6"/>
      <c r="P15" s="8"/>
      <c r="Q15" s="5" t="s">
        <v>81</v>
      </c>
    </row>
    <row r="16" spans="1:17" ht="11" customHeight="1" x14ac:dyDescent="0.35">
      <c r="A16" s="36"/>
      <c r="B16" s="7" t="s">
        <v>6685</v>
      </c>
      <c r="C16" s="4" t="s">
        <v>7014</v>
      </c>
      <c r="D16" s="6"/>
      <c r="E16" s="6"/>
      <c r="F16" s="6"/>
      <c r="G16" s="6"/>
      <c r="H16" s="6"/>
      <c r="I16" s="6"/>
      <c r="J16" s="6"/>
      <c r="K16" s="6"/>
      <c r="L16" s="6"/>
      <c r="M16" s="6"/>
      <c r="N16" s="6"/>
      <c r="O16" s="6"/>
      <c r="P16" s="8"/>
      <c r="Q16" s="5" t="s">
        <v>82</v>
      </c>
    </row>
    <row r="17" spans="1:17" ht="11" customHeight="1" x14ac:dyDescent="0.35">
      <c r="A17" s="36"/>
      <c r="B17" s="7" t="s">
        <v>7015</v>
      </c>
      <c r="C17" s="4" t="s">
        <v>7016</v>
      </c>
      <c r="D17" s="6"/>
      <c r="E17" s="6"/>
      <c r="F17" s="6"/>
      <c r="G17" s="6"/>
      <c r="H17" s="6"/>
      <c r="I17" s="6"/>
      <c r="J17" s="6"/>
      <c r="K17" s="6"/>
      <c r="L17" s="6"/>
      <c r="M17" s="6"/>
      <c r="N17" s="6"/>
      <c r="O17" s="6"/>
      <c r="P17" s="8"/>
      <c r="Q17" s="5" t="s">
        <v>91</v>
      </c>
    </row>
    <row r="18" spans="1:17" ht="11" customHeight="1" x14ac:dyDescent="0.35">
      <c r="A18" s="36"/>
      <c r="B18" s="7" t="s">
        <v>6697</v>
      </c>
      <c r="C18" s="4" t="s">
        <v>7017</v>
      </c>
      <c r="D18" s="6"/>
      <c r="E18" s="6"/>
      <c r="F18" s="6"/>
      <c r="G18" s="6"/>
      <c r="H18" s="6"/>
      <c r="I18" s="6"/>
      <c r="J18" s="6"/>
      <c r="K18" s="6"/>
      <c r="L18" s="6"/>
      <c r="M18" s="6"/>
      <c r="N18" s="6"/>
      <c r="O18" s="6"/>
      <c r="P18" s="8"/>
      <c r="Q18" s="5" t="s">
        <v>96</v>
      </c>
    </row>
    <row r="19" spans="1:17" ht="11" customHeight="1" x14ac:dyDescent="0.35">
      <c r="A19" s="36"/>
      <c r="B19" s="7" t="s">
        <v>7018</v>
      </c>
      <c r="C19" s="4" t="s">
        <v>7019</v>
      </c>
      <c r="D19" s="6"/>
      <c r="E19" s="6"/>
      <c r="F19" s="6"/>
      <c r="G19" s="6"/>
      <c r="H19" s="6"/>
      <c r="I19" s="6"/>
      <c r="J19" s="6"/>
      <c r="K19" s="6"/>
      <c r="L19" s="6"/>
      <c r="M19" s="6"/>
      <c r="N19" s="6"/>
      <c r="O19" s="6"/>
      <c r="P19" s="8"/>
      <c r="Q19" s="5" t="s">
        <v>6730</v>
      </c>
    </row>
    <row r="20" spans="1:17" ht="11" customHeight="1" x14ac:dyDescent="0.35">
      <c r="A20" s="36"/>
      <c r="B20" s="7" t="s">
        <v>6766</v>
      </c>
      <c r="C20" s="4" t="s">
        <v>7020</v>
      </c>
      <c r="D20" s="6"/>
      <c r="E20" s="6"/>
      <c r="F20" s="6"/>
      <c r="G20" s="6"/>
      <c r="H20" s="6"/>
      <c r="I20" s="6"/>
      <c r="J20" s="6"/>
      <c r="K20" s="6"/>
      <c r="L20" s="6"/>
      <c r="M20" s="6"/>
      <c r="N20" s="6"/>
      <c r="O20" s="6"/>
      <c r="P20" s="8"/>
      <c r="Q20" s="5" t="s">
        <v>107</v>
      </c>
    </row>
    <row r="21" spans="1:17" ht="11" customHeight="1" x14ac:dyDescent="0.35">
      <c r="A21" s="36"/>
      <c r="B21" s="7" t="s">
        <v>6689</v>
      </c>
      <c r="C21" s="4" t="s">
        <v>7021</v>
      </c>
      <c r="D21" s="6"/>
      <c r="E21" s="6"/>
      <c r="F21" s="6"/>
      <c r="G21" s="6"/>
      <c r="H21" s="6"/>
      <c r="I21" s="6"/>
      <c r="J21" s="6"/>
      <c r="K21" s="6"/>
      <c r="L21" s="6"/>
      <c r="M21" s="6"/>
      <c r="N21" s="6"/>
      <c r="O21" s="6"/>
      <c r="P21" s="8"/>
      <c r="Q21" s="5" t="s">
        <v>104</v>
      </c>
    </row>
    <row r="22" spans="1:17" ht="11" customHeight="1" x14ac:dyDescent="0.35">
      <c r="A22" s="36"/>
      <c r="B22" s="7" t="s">
        <v>6690</v>
      </c>
      <c r="C22" s="4" t="s">
        <v>7022</v>
      </c>
      <c r="D22" s="6"/>
      <c r="E22" s="6"/>
      <c r="F22" s="6"/>
      <c r="G22" s="6"/>
      <c r="H22" s="6"/>
      <c r="I22" s="6"/>
      <c r="J22" s="6"/>
      <c r="K22" s="6"/>
      <c r="L22" s="6"/>
      <c r="M22" s="6"/>
      <c r="N22" s="6"/>
      <c r="O22" s="6"/>
      <c r="P22" s="8"/>
      <c r="Q22" s="5" t="s">
        <v>122</v>
      </c>
    </row>
    <row r="23" spans="1:17" ht="11" customHeight="1" x14ac:dyDescent="0.35">
      <c r="A23" s="36"/>
      <c r="B23" s="7" t="s">
        <v>6691</v>
      </c>
      <c r="C23" s="4" t="s">
        <v>7023</v>
      </c>
      <c r="D23" s="6"/>
      <c r="E23" s="6"/>
      <c r="F23" s="6"/>
      <c r="G23" s="6"/>
      <c r="H23" s="6"/>
      <c r="I23" s="6"/>
      <c r="J23" s="6"/>
      <c r="K23" s="6"/>
      <c r="L23" s="6"/>
      <c r="M23" s="6"/>
      <c r="N23" s="6"/>
      <c r="O23" s="6"/>
      <c r="P23" s="8"/>
      <c r="Q23" s="5" t="s">
        <v>123</v>
      </c>
    </row>
    <row r="24" spans="1:17" ht="11" customHeight="1" x14ac:dyDescent="0.35">
      <c r="A24" s="36"/>
      <c r="B24" s="7" t="s">
        <v>6692</v>
      </c>
      <c r="C24" s="4" t="s">
        <v>7024</v>
      </c>
      <c r="D24" s="6"/>
      <c r="E24" s="6"/>
      <c r="F24" s="6"/>
      <c r="G24" s="6"/>
      <c r="H24" s="6"/>
      <c r="I24" s="6"/>
      <c r="J24" s="6"/>
      <c r="K24" s="6"/>
      <c r="L24" s="6"/>
      <c r="M24" s="6"/>
      <c r="N24" s="6"/>
      <c r="O24" s="6"/>
      <c r="P24" s="8"/>
      <c r="Q24" s="5" t="s">
        <v>128</v>
      </c>
    </row>
    <row r="25" spans="1:17" ht="11" customHeight="1" x14ac:dyDescent="0.35">
      <c r="A25" s="36"/>
      <c r="B25" s="7" t="s">
        <v>6767</v>
      </c>
      <c r="C25" s="4" t="s">
        <v>7025</v>
      </c>
      <c r="D25" s="6"/>
      <c r="E25" s="6"/>
      <c r="F25" s="6"/>
      <c r="G25" s="6"/>
      <c r="H25" s="6"/>
      <c r="I25" s="6"/>
      <c r="J25" s="6"/>
      <c r="K25" s="6"/>
      <c r="L25" s="6"/>
      <c r="M25" s="6"/>
      <c r="N25" s="6"/>
      <c r="O25" s="6"/>
      <c r="P25" s="8"/>
      <c r="Q25" s="5" t="s">
        <v>6776</v>
      </c>
    </row>
    <row r="26" spans="1:17" ht="11" customHeight="1" x14ac:dyDescent="0.35">
      <c r="A26" s="36"/>
      <c r="B26" s="7" t="s">
        <v>7026</v>
      </c>
      <c r="C26" s="4" t="s">
        <v>7027</v>
      </c>
      <c r="D26" s="6"/>
      <c r="E26" s="6"/>
      <c r="F26" s="6"/>
      <c r="G26" s="6"/>
      <c r="H26" s="6"/>
      <c r="I26" s="6"/>
      <c r="J26" s="6"/>
      <c r="K26" s="6"/>
      <c r="L26" s="6"/>
      <c r="M26" s="6"/>
      <c r="N26" s="6"/>
      <c r="O26" s="6"/>
      <c r="P26" s="8"/>
      <c r="Q26" s="5" t="s">
        <v>145</v>
      </c>
    </row>
    <row r="27" spans="1:17" ht="11" customHeight="1" x14ac:dyDescent="0.35">
      <c r="A27" s="36"/>
      <c r="B27" s="7" t="s">
        <v>7028</v>
      </c>
      <c r="C27" s="4" t="s">
        <v>7029</v>
      </c>
      <c r="D27" s="6"/>
      <c r="E27" s="6"/>
      <c r="F27" s="6"/>
      <c r="G27" s="6"/>
      <c r="H27" s="6"/>
      <c r="I27" s="6"/>
      <c r="J27" s="6"/>
      <c r="K27" s="6"/>
      <c r="L27" s="6"/>
      <c r="M27" s="6"/>
      <c r="N27" s="6"/>
      <c r="O27" s="6"/>
      <c r="P27" s="8"/>
      <c r="Q27" s="5" t="s">
        <v>151</v>
      </c>
    </row>
    <row r="28" spans="1:17" ht="11" customHeight="1" x14ac:dyDescent="0.35">
      <c r="A28" s="36"/>
      <c r="B28" s="7" t="s">
        <v>6693</v>
      </c>
      <c r="C28" s="4" t="s">
        <v>7030</v>
      </c>
      <c r="D28" s="6"/>
      <c r="E28" s="6"/>
      <c r="F28" s="6"/>
      <c r="G28" s="6"/>
      <c r="H28" s="6"/>
      <c r="I28" s="6"/>
      <c r="J28" s="6"/>
      <c r="K28" s="6"/>
      <c r="L28" s="6"/>
      <c r="M28" s="6"/>
      <c r="N28" s="6"/>
      <c r="O28" s="6"/>
      <c r="P28" s="8"/>
      <c r="Q28" s="5" t="s">
        <v>152</v>
      </c>
    </row>
    <row r="29" spans="1:17" ht="11" customHeight="1" x14ac:dyDescent="0.35">
      <c r="A29" s="36"/>
      <c r="B29" s="7" t="s">
        <v>6768</v>
      </c>
      <c r="C29" s="4" t="s">
        <v>7031</v>
      </c>
      <c r="D29" s="6"/>
      <c r="E29" s="6"/>
      <c r="F29" s="6"/>
      <c r="G29" s="6"/>
      <c r="H29" s="6"/>
      <c r="I29" s="6"/>
      <c r="J29" s="6"/>
      <c r="K29" s="6"/>
      <c r="L29" s="6"/>
      <c r="M29" s="6"/>
      <c r="N29" s="6"/>
      <c r="O29" s="6"/>
      <c r="P29" s="8"/>
      <c r="Q29" s="5" t="s">
        <v>160</v>
      </c>
    </row>
    <row r="30" spans="1:17" ht="11" customHeight="1" x14ac:dyDescent="0.35">
      <c r="A30" s="36"/>
      <c r="B30" s="7" t="s">
        <v>6694</v>
      </c>
      <c r="C30" s="4" t="s">
        <v>7032</v>
      </c>
      <c r="D30" s="6"/>
      <c r="E30" s="6"/>
      <c r="F30" s="6"/>
      <c r="G30" s="6"/>
      <c r="H30" s="6"/>
      <c r="I30" s="6"/>
      <c r="J30" s="6"/>
      <c r="K30" s="6"/>
      <c r="L30" s="6"/>
      <c r="M30" s="6"/>
      <c r="N30" s="6"/>
      <c r="O30" s="6"/>
      <c r="P30" s="8"/>
      <c r="Q30" s="5" t="s">
        <v>179</v>
      </c>
    </row>
    <row r="31" spans="1:17" ht="11" customHeight="1" x14ac:dyDescent="0.35">
      <c r="A31" s="36"/>
      <c r="B31" s="7" t="s">
        <v>6695</v>
      </c>
      <c r="C31" s="4" t="s">
        <v>7033</v>
      </c>
      <c r="D31" s="6"/>
      <c r="E31" s="6"/>
      <c r="F31" s="6"/>
      <c r="G31" s="6"/>
      <c r="H31" s="6"/>
      <c r="I31" s="6"/>
      <c r="J31" s="6"/>
      <c r="K31" s="6"/>
      <c r="L31" s="6"/>
      <c r="M31" s="6"/>
      <c r="N31" s="6"/>
      <c r="O31" s="6"/>
      <c r="P31" s="8"/>
      <c r="Q31" s="5" t="s">
        <v>188</v>
      </c>
    </row>
    <row r="32" spans="1:17" ht="11" customHeight="1" x14ac:dyDescent="0.35">
      <c r="A32" s="36"/>
      <c r="B32" s="7" t="s">
        <v>6696</v>
      </c>
      <c r="C32" s="4" t="s">
        <v>7034</v>
      </c>
      <c r="D32" s="6"/>
      <c r="E32" s="6"/>
      <c r="F32" s="6"/>
      <c r="G32" s="6"/>
      <c r="H32" s="6"/>
      <c r="I32" s="6"/>
      <c r="J32" s="6"/>
      <c r="K32" s="6"/>
      <c r="L32" s="6"/>
      <c r="M32" s="6"/>
      <c r="N32" s="6"/>
      <c r="O32" s="6"/>
      <c r="P32" s="8"/>
      <c r="Q32" s="5" t="s">
        <v>199</v>
      </c>
    </row>
    <row r="33" spans="1:17" ht="11" customHeight="1" x14ac:dyDescent="0.35">
      <c r="A33" s="36"/>
      <c r="B33" s="7" t="s">
        <v>6769</v>
      </c>
      <c r="C33" s="4" t="s">
        <v>7035</v>
      </c>
      <c r="D33" s="6"/>
      <c r="E33" s="6"/>
      <c r="F33" s="6"/>
      <c r="G33" s="6"/>
      <c r="H33" s="6"/>
      <c r="I33" s="6"/>
      <c r="J33" s="6"/>
      <c r="K33" s="6"/>
      <c r="L33" s="6"/>
      <c r="M33" s="6"/>
      <c r="N33" s="6"/>
      <c r="O33" s="6"/>
      <c r="P33" s="8"/>
      <c r="Q33" s="5" t="s">
        <v>200</v>
      </c>
    </row>
    <row r="34" spans="1:17" ht="11" customHeight="1" x14ac:dyDescent="0.35">
      <c r="A34" s="36"/>
      <c r="B34" s="7" t="s">
        <v>6770</v>
      </c>
      <c r="C34" s="4" t="s">
        <v>7036</v>
      </c>
      <c r="D34" s="6"/>
      <c r="E34" s="6"/>
      <c r="F34" s="6"/>
      <c r="G34" s="6"/>
      <c r="H34" s="6"/>
      <c r="I34" s="6"/>
      <c r="J34" s="6"/>
      <c r="K34" s="6"/>
      <c r="L34" s="6"/>
      <c r="M34" s="6"/>
      <c r="N34" s="6"/>
      <c r="O34" s="6"/>
      <c r="P34" s="8"/>
      <c r="Q34" s="5" t="s">
        <v>204</v>
      </c>
    </row>
    <row r="35" spans="1:17" ht="11" customHeight="1" x14ac:dyDescent="0.35">
      <c r="A35" s="36"/>
      <c r="B35" s="7" t="s">
        <v>6771</v>
      </c>
      <c r="C35" s="4" t="s">
        <v>7037</v>
      </c>
      <c r="D35" s="6"/>
      <c r="E35" s="6"/>
      <c r="F35" s="6"/>
      <c r="G35" s="6"/>
      <c r="H35" s="6"/>
      <c r="I35" s="6"/>
      <c r="J35" s="6"/>
      <c r="K35" s="6"/>
      <c r="L35" s="6"/>
      <c r="M35" s="6"/>
      <c r="N35" s="6"/>
      <c r="O35" s="6"/>
      <c r="P35" s="8"/>
      <c r="Q35" s="5" t="s">
        <v>224</v>
      </c>
    </row>
    <row r="36" spans="1:17" ht="11" customHeight="1" x14ac:dyDescent="0.35">
      <c r="A36" s="36"/>
      <c r="B36" s="7" t="s">
        <v>6686</v>
      </c>
      <c r="C36" s="4" t="s">
        <v>7038</v>
      </c>
      <c r="D36" s="6"/>
      <c r="E36" s="6"/>
      <c r="F36" s="6"/>
      <c r="G36" s="6"/>
      <c r="H36" s="6"/>
      <c r="I36" s="6"/>
      <c r="J36" s="6"/>
      <c r="K36" s="6"/>
      <c r="L36" s="6"/>
      <c r="M36" s="6"/>
      <c r="N36" s="6"/>
      <c r="O36" s="6"/>
      <c r="P36" s="8"/>
      <c r="Q36" s="5" t="s">
        <v>225</v>
      </c>
    </row>
    <row r="37" spans="1:17" ht="11" customHeight="1" x14ac:dyDescent="0.35">
      <c r="A37" s="36"/>
      <c r="B37" s="7" t="s">
        <v>6699</v>
      </c>
      <c r="C37" s="4" t="s">
        <v>7039</v>
      </c>
      <c r="D37" s="6"/>
      <c r="E37" s="6"/>
      <c r="F37" s="6"/>
      <c r="G37" s="6"/>
      <c r="H37" s="6"/>
      <c r="I37" s="6"/>
      <c r="J37" s="6"/>
      <c r="K37" s="6"/>
      <c r="L37" s="6"/>
      <c r="M37" s="6"/>
      <c r="N37" s="6"/>
      <c r="O37" s="6"/>
      <c r="P37" s="8"/>
      <c r="Q37" s="5" t="s">
        <v>231</v>
      </c>
    </row>
    <row r="38" spans="1:17" ht="11" customHeight="1" x14ac:dyDescent="0.35">
      <c r="A38" s="36"/>
      <c r="B38" s="7" t="s">
        <v>6700</v>
      </c>
      <c r="C38" s="4" t="s">
        <v>7040</v>
      </c>
      <c r="D38" s="6"/>
      <c r="E38" s="6"/>
      <c r="F38" s="6"/>
      <c r="G38" s="6"/>
      <c r="H38" s="6"/>
      <c r="I38" s="6"/>
      <c r="J38" s="6"/>
      <c r="K38" s="6"/>
      <c r="L38" s="6"/>
      <c r="M38" s="6"/>
      <c r="N38" s="6"/>
      <c r="O38" s="6"/>
      <c r="P38" s="8"/>
      <c r="Q38" s="5" t="s">
        <v>237</v>
      </c>
    </row>
    <row r="39" spans="1:17" ht="11" customHeight="1" x14ac:dyDescent="0.35">
      <c r="A39" s="36"/>
      <c r="B39" s="7" t="s">
        <v>7041</v>
      </c>
      <c r="C39" s="4" t="s">
        <v>7042</v>
      </c>
      <c r="D39" s="6"/>
      <c r="E39" s="6"/>
      <c r="F39" s="6"/>
      <c r="G39" s="6"/>
      <c r="H39" s="6"/>
      <c r="I39" s="6"/>
      <c r="J39" s="6"/>
      <c r="K39" s="6"/>
      <c r="L39" s="6"/>
      <c r="M39" s="6"/>
      <c r="N39" s="6"/>
      <c r="O39" s="6"/>
      <c r="P39" s="8"/>
      <c r="Q39" s="5" t="s">
        <v>238</v>
      </c>
    </row>
    <row r="40" spans="1:17" ht="11" customHeight="1" x14ac:dyDescent="0.35">
      <c r="A40" s="36"/>
      <c r="B40" s="7" t="s">
        <v>6701</v>
      </c>
      <c r="C40" s="4" t="s">
        <v>7043</v>
      </c>
      <c r="D40" s="6"/>
      <c r="E40" s="6"/>
      <c r="F40" s="6"/>
      <c r="G40" s="6"/>
      <c r="H40" s="6"/>
      <c r="I40" s="6"/>
      <c r="J40" s="6"/>
      <c r="K40" s="6"/>
      <c r="L40" s="6"/>
      <c r="M40" s="6"/>
      <c r="N40" s="6"/>
      <c r="O40" s="6"/>
      <c r="P40" s="8"/>
      <c r="Q40" s="5" t="s">
        <v>257</v>
      </c>
    </row>
    <row r="41" spans="1:17" ht="11" customHeight="1" x14ac:dyDescent="0.35">
      <c r="A41" s="36"/>
      <c r="B41" s="7" t="s">
        <v>7044</v>
      </c>
      <c r="C41" s="4" t="s">
        <v>7045</v>
      </c>
      <c r="D41" s="12"/>
      <c r="E41" s="12"/>
      <c r="F41" s="12"/>
      <c r="G41" s="12"/>
      <c r="H41" s="12"/>
      <c r="I41" s="12"/>
      <c r="J41" s="12"/>
      <c r="K41" s="12"/>
      <c r="L41" s="6"/>
      <c r="M41" s="6"/>
      <c r="N41" s="6"/>
      <c r="O41" s="6"/>
      <c r="P41" s="5" t="s">
        <v>4952</v>
      </c>
      <c r="Q41" s="8"/>
    </row>
    <row r="42" spans="1:17" ht="11" customHeight="1" x14ac:dyDescent="0.35">
      <c r="A42" s="36"/>
      <c r="B42" s="7" t="s">
        <v>7046</v>
      </c>
      <c r="C42" s="4" t="s">
        <v>7047</v>
      </c>
      <c r="D42" s="12"/>
      <c r="E42" s="12"/>
      <c r="F42" s="12"/>
      <c r="G42" s="12"/>
      <c r="H42" s="12"/>
      <c r="I42" s="12"/>
      <c r="J42" s="12"/>
      <c r="K42" s="12"/>
      <c r="L42" s="6"/>
      <c r="M42" s="12"/>
      <c r="N42" s="12"/>
      <c r="O42" s="6"/>
      <c r="P42" s="5" t="s">
        <v>4949</v>
      </c>
      <c r="Q42" s="8"/>
    </row>
    <row r="43" spans="1:17" ht="11" customHeight="1" x14ac:dyDescent="0.35">
      <c r="A43" s="36"/>
      <c r="B43" s="7" t="s">
        <v>7048</v>
      </c>
      <c r="C43" s="4" t="s">
        <v>7049</v>
      </c>
      <c r="D43" s="12"/>
      <c r="E43" s="12"/>
      <c r="F43" s="12"/>
      <c r="G43" s="12"/>
      <c r="H43" s="12"/>
      <c r="I43" s="12"/>
      <c r="J43" s="12"/>
      <c r="K43" s="12"/>
      <c r="L43" s="6"/>
      <c r="M43" s="12"/>
      <c r="N43" s="12"/>
      <c r="O43" s="6"/>
      <c r="P43" s="8"/>
      <c r="Q43" s="8"/>
    </row>
    <row r="44" spans="1:17" ht="11" customHeight="1" x14ac:dyDescent="0.35">
      <c r="C44" s="5" t="s">
        <v>14</v>
      </c>
      <c r="D44" s="5" t="s">
        <v>7050</v>
      </c>
      <c r="E44" s="5" t="s">
        <v>5602</v>
      </c>
      <c r="F44" s="5" t="s">
        <v>7050</v>
      </c>
      <c r="G44" s="5" t="s">
        <v>5602</v>
      </c>
      <c r="H44" s="5" t="s">
        <v>7050</v>
      </c>
      <c r="I44" s="5" t="s">
        <v>5602</v>
      </c>
      <c r="J44" s="5" t="s">
        <v>7050</v>
      </c>
      <c r="K44" s="5" t="s">
        <v>5602</v>
      </c>
      <c r="L44" s="5" t="s">
        <v>5509</v>
      </c>
      <c r="M44" s="5" t="s">
        <v>6755</v>
      </c>
      <c r="N44" s="5" t="s">
        <v>6756</v>
      </c>
      <c r="O44" s="5" t="s">
        <v>5443</v>
      </c>
    </row>
    <row r="45" spans="1:17" ht="11" customHeight="1" x14ac:dyDescent="0.35">
      <c r="C45" s="5" t="s">
        <v>4953</v>
      </c>
      <c r="D45" s="8"/>
      <c r="E45" s="8"/>
      <c r="F45" s="8"/>
      <c r="G45" s="8"/>
      <c r="H45" s="8"/>
      <c r="I45" s="8"/>
      <c r="J45" s="8"/>
      <c r="K45" s="8"/>
      <c r="L45" s="5" t="s">
        <v>4957</v>
      </c>
      <c r="M45" s="5" t="s">
        <v>4957</v>
      </c>
      <c r="N45" s="5" t="s">
        <v>4957</v>
      </c>
      <c r="O45" s="5" t="s">
        <v>4957</v>
      </c>
    </row>
    <row r="46" spans="1:17" ht="11" customHeight="1" x14ac:dyDescent="0.35">
      <c r="C46" s="5" t="s">
        <v>4942</v>
      </c>
      <c r="D46" s="5" t="s">
        <v>7051</v>
      </c>
      <c r="E46" s="5" t="s">
        <v>7051</v>
      </c>
      <c r="F46" s="5" t="s">
        <v>7052</v>
      </c>
      <c r="G46" s="5" t="s">
        <v>7052</v>
      </c>
      <c r="H46" s="5" t="s">
        <v>7053</v>
      </c>
      <c r="I46" s="5" t="s">
        <v>7053</v>
      </c>
      <c r="J46" s="5" t="s">
        <v>7054</v>
      </c>
      <c r="K46" s="5" t="s">
        <v>7054</v>
      </c>
      <c r="L46" s="5" t="s">
        <v>5522</v>
      </c>
      <c r="M46" s="5" t="s">
        <v>5522</v>
      </c>
      <c r="N46" s="5" t="s">
        <v>5522</v>
      </c>
      <c r="O46" s="5" t="s">
        <v>5522</v>
      </c>
    </row>
    <row r="47" spans="1:17" ht="11" customHeight="1" x14ac:dyDescent="0.35">
      <c r="C47" s="5" t="s">
        <v>493</v>
      </c>
      <c r="D47" s="8"/>
      <c r="E47" s="5" t="s">
        <v>495</v>
      </c>
      <c r="F47" s="8"/>
      <c r="G47" s="5" t="s">
        <v>495</v>
      </c>
      <c r="H47" s="8"/>
      <c r="I47" s="5" t="s">
        <v>495</v>
      </c>
      <c r="J47" s="8"/>
      <c r="K47" s="5" t="s">
        <v>495</v>
      </c>
      <c r="L47" s="5" t="s">
        <v>495</v>
      </c>
      <c r="M47" s="5" t="s">
        <v>495</v>
      </c>
      <c r="N47" s="5" t="s">
        <v>495</v>
      </c>
      <c r="O47" s="5" t="s">
        <v>495</v>
      </c>
    </row>
  </sheetData>
  <mergeCells count="14">
    <mergeCell ref="P8:P9"/>
    <mergeCell ref="O7:O8"/>
    <mergeCell ref="Q8:Q9"/>
    <mergeCell ref="A10:A43"/>
    <mergeCell ref="N7:N8"/>
    <mergeCell ref="F7:G7"/>
    <mergeCell ref="L7:L8"/>
    <mergeCell ref="M7:M8"/>
    <mergeCell ref="E1:E2"/>
    <mergeCell ref="H7:I7"/>
    <mergeCell ref="D7:E7"/>
    <mergeCell ref="C1:C2"/>
    <mergeCell ref="J7:K7"/>
    <mergeCell ref="D1:D2"/>
  </mergeCells>
  <dataValidations count="2">
    <dataValidation type="custom" allowBlank="1" showErrorMessage="1" errorTitle="Error" error="Data is of incorrect type!" sqref="D10:D43 J10:J43 H10:H43 F10:F43" xr:uid="{00000000-0002-0000-2C02-000002000000}">
      <formula1>MOD(D10,1)=0</formula1>
    </dataValidation>
    <dataValidation type="custom" allowBlank="1" showErrorMessage="1" errorTitle="Error" error="Data is of incorrect type!" sqref="E10:E43 K10:O43 I10:I43 G10:G43" xr:uid="{00000000-0002-0000-2C02-000003000000}">
      <formula1>ISNUMBER(E10)</formula1>
    </dataValidation>
  </dataValidations>
  <hyperlinks>
    <hyperlink ref="A1" location="'Table of Contents'!A1" display="SR.27.01.01.20 - Health Catastrophe risk - Mass accident" xr:uid="{00000000-0004-0000-2C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C02-000000000000}">
          <x14:formula1>
            <xm:f>Enumerations!$A$1826:$A$1826</xm:f>
          </x14:formula1>
          <xm:sqref>B3</xm:sqref>
        </x14:dataValidation>
        <x14:dataValidation type="list" allowBlank="1" showErrorMessage="1" errorTitle="Error" error="Data is of incorrect type!" xr:uid="{00000000-0002-0000-2C02-000001000000}">
          <x14:formula1>
            <xm:f>Enumerations!$A$1827:$B$1827</xm:f>
          </x14:formula1>
          <xm:sqref>B4</xm:sqref>
        </x14:dataValidation>
      </x14:dataValidations>
    </ext>
  </extLst>
</worksheet>
</file>

<file path=xl/worksheets/sheet55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2-000000000000}">
  <sheetPr codeName="Sheet558">
    <pageSetUpPr autoPageBreaks="0"/>
  </sheetPr>
  <dimension ref="A1:M44"/>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13" width="15" customWidth="1"/>
  </cols>
  <sheetData>
    <row r="1" spans="1:13" ht="11" customHeight="1" x14ac:dyDescent="0.35">
      <c r="A1" s="1" t="s">
        <v>9689</v>
      </c>
      <c r="C1" s="33" t="s">
        <v>20</v>
      </c>
      <c r="D1" s="33" t="s">
        <v>9503</v>
      </c>
      <c r="E1" s="33" t="s">
        <v>4984</v>
      </c>
    </row>
    <row r="2" spans="1:13" x14ac:dyDescent="0.35">
      <c r="C2" s="34"/>
      <c r="D2" s="34"/>
      <c r="E2" s="34"/>
    </row>
    <row r="3" spans="1:13" ht="10" customHeight="1" x14ac:dyDescent="0.35">
      <c r="A3" s="3" t="s">
        <v>2</v>
      </c>
      <c r="B3" s="2"/>
      <c r="C3" s="8"/>
      <c r="D3" s="8"/>
      <c r="E3" s="8"/>
    </row>
    <row r="4" spans="1:13" ht="11" customHeight="1" x14ac:dyDescent="0.35">
      <c r="A4" s="3" t="s">
        <v>9506</v>
      </c>
      <c r="B4" s="2"/>
      <c r="C4" s="8"/>
      <c r="D4" s="8"/>
      <c r="E4" s="5" t="s">
        <v>9504</v>
      </c>
    </row>
    <row r="5" spans="1:13" ht="11" customHeight="1" x14ac:dyDescent="0.35">
      <c r="A5" s="3" t="s">
        <v>9593</v>
      </c>
      <c r="B5" s="2"/>
      <c r="C5" s="8"/>
      <c r="D5" s="5" t="s">
        <v>9503</v>
      </c>
      <c r="E5" s="8"/>
    </row>
    <row r="7" spans="1:13" ht="11" customHeight="1" x14ac:dyDescent="0.35">
      <c r="D7" s="35" t="s">
        <v>7056</v>
      </c>
      <c r="E7" s="35" t="s">
        <v>7057</v>
      </c>
      <c r="F7" s="36"/>
      <c r="G7" s="36"/>
      <c r="H7" s="36"/>
      <c r="I7" s="35" t="s">
        <v>6676</v>
      </c>
      <c r="J7" s="35" t="s">
        <v>6677</v>
      </c>
      <c r="K7" s="35" t="s">
        <v>6678</v>
      </c>
      <c r="L7" s="35" t="s">
        <v>6679</v>
      </c>
    </row>
    <row r="8" spans="1:13" ht="11" customHeight="1" x14ac:dyDescent="0.35">
      <c r="D8" s="36"/>
      <c r="E8" s="3" t="s">
        <v>6998</v>
      </c>
      <c r="F8" s="3" t="s">
        <v>7003</v>
      </c>
      <c r="G8" s="3" t="s">
        <v>7005</v>
      </c>
      <c r="H8" s="3" t="s">
        <v>7006</v>
      </c>
      <c r="I8" s="36"/>
      <c r="J8" s="36"/>
      <c r="K8" s="36"/>
      <c r="L8" s="36"/>
      <c r="M8" s="33" t="s">
        <v>6372</v>
      </c>
    </row>
    <row r="9" spans="1:13" ht="11" customHeight="1" x14ac:dyDescent="0.35">
      <c r="D9" s="4" t="s">
        <v>4049</v>
      </c>
      <c r="E9" s="4" t="s">
        <v>4050</v>
      </c>
      <c r="F9" s="4" t="s">
        <v>4051</v>
      </c>
      <c r="G9" s="4" t="s">
        <v>4053</v>
      </c>
      <c r="H9" s="4" t="s">
        <v>4056</v>
      </c>
      <c r="I9" s="4" t="s">
        <v>4057</v>
      </c>
      <c r="J9" s="4" t="s">
        <v>7058</v>
      </c>
      <c r="K9" s="4" t="s">
        <v>7059</v>
      </c>
      <c r="L9" s="4" t="s">
        <v>4060</v>
      </c>
      <c r="M9" s="34"/>
    </row>
    <row r="10" spans="1:13" ht="11" customHeight="1" x14ac:dyDescent="0.35">
      <c r="A10" s="37" t="s">
        <v>7060</v>
      </c>
      <c r="B10" s="7" t="s">
        <v>6681</v>
      </c>
      <c r="C10" s="4" t="s">
        <v>7061</v>
      </c>
      <c r="D10" s="6"/>
      <c r="E10" s="6"/>
      <c r="F10" s="6"/>
      <c r="G10" s="6"/>
      <c r="H10" s="6"/>
      <c r="I10" s="6"/>
      <c r="J10" s="6"/>
      <c r="K10" s="6"/>
      <c r="L10" s="6"/>
      <c r="M10" s="5" t="s">
        <v>36</v>
      </c>
    </row>
    <row r="11" spans="1:13" ht="11" customHeight="1" x14ac:dyDescent="0.35">
      <c r="A11" s="36"/>
      <c r="B11" s="7" t="s">
        <v>6682</v>
      </c>
      <c r="C11" s="4" t="s">
        <v>7062</v>
      </c>
      <c r="D11" s="6"/>
      <c r="E11" s="6"/>
      <c r="F11" s="6"/>
      <c r="G11" s="6"/>
      <c r="H11" s="6"/>
      <c r="I11" s="6"/>
      <c r="J11" s="6"/>
      <c r="K11" s="6"/>
      <c r="L11" s="6"/>
      <c r="M11" s="5" t="s">
        <v>43</v>
      </c>
    </row>
    <row r="12" spans="1:13" ht="11" customHeight="1" x14ac:dyDescent="0.35">
      <c r="A12" s="36"/>
      <c r="B12" s="7" t="s">
        <v>6763</v>
      </c>
      <c r="C12" s="4" t="s">
        <v>7063</v>
      </c>
      <c r="D12" s="6"/>
      <c r="E12" s="6"/>
      <c r="F12" s="6"/>
      <c r="G12" s="6"/>
      <c r="H12" s="6"/>
      <c r="I12" s="6"/>
      <c r="J12" s="6"/>
      <c r="K12" s="6"/>
      <c r="L12" s="6"/>
      <c r="M12" s="5" t="s">
        <v>56</v>
      </c>
    </row>
    <row r="13" spans="1:13" ht="11" customHeight="1" x14ac:dyDescent="0.35">
      <c r="A13" s="36"/>
      <c r="B13" s="7" t="s">
        <v>6764</v>
      </c>
      <c r="C13" s="4" t="s">
        <v>7064</v>
      </c>
      <c r="D13" s="6"/>
      <c r="E13" s="6"/>
      <c r="F13" s="6"/>
      <c r="G13" s="6"/>
      <c r="H13" s="6"/>
      <c r="I13" s="6"/>
      <c r="J13" s="6"/>
      <c r="K13" s="6"/>
      <c r="L13" s="6"/>
      <c r="M13" s="5" t="s">
        <v>77</v>
      </c>
    </row>
    <row r="14" spans="1:13" ht="11" customHeight="1" x14ac:dyDescent="0.35">
      <c r="A14" s="36"/>
      <c r="B14" s="7" t="s">
        <v>6765</v>
      </c>
      <c r="C14" s="4" t="s">
        <v>7065</v>
      </c>
      <c r="D14" s="6"/>
      <c r="E14" s="6"/>
      <c r="F14" s="6"/>
      <c r="G14" s="6"/>
      <c r="H14" s="6"/>
      <c r="I14" s="6"/>
      <c r="J14" s="6"/>
      <c r="K14" s="6"/>
      <c r="L14" s="6"/>
      <c r="M14" s="5" t="s">
        <v>80</v>
      </c>
    </row>
    <row r="15" spans="1:13" ht="11" customHeight="1" x14ac:dyDescent="0.35">
      <c r="A15" s="36"/>
      <c r="B15" s="7" t="s">
        <v>6683</v>
      </c>
      <c r="C15" s="4" t="s">
        <v>7066</v>
      </c>
      <c r="D15" s="6"/>
      <c r="E15" s="6"/>
      <c r="F15" s="6"/>
      <c r="G15" s="6"/>
      <c r="H15" s="6"/>
      <c r="I15" s="6"/>
      <c r="J15" s="6"/>
      <c r="K15" s="6"/>
      <c r="L15" s="6"/>
      <c r="M15" s="5" t="s">
        <v>81</v>
      </c>
    </row>
    <row r="16" spans="1:13" ht="11" customHeight="1" x14ac:dyDescent="0.35">
      <c r="A16" s="36"/>
      <c r="B16" s="7" t="s">
        <v>6685</v>
      </c>
      <c r="C16" s="4" t="s">
        <v>7067</v>
      </c>
      <c r="D16" s="6"/>
      <c r="E16" s="6"/>
      <c r="F16" s="6"/>
      <c r="G16" s="6"/>
      <c r="H16" s="6"/>
      <c r="I16" s="6"/>
      <c r="J16" s="6"/>
      <c r="K16" s="6"/>
      <c r="L16" s="6"/>
      <c r="M16" s="5" t="s">
        <v>82</v>
      </c>
    </row>
    <row r="17" spans="1:13" ht="11" customHeight="1" x14ac:dyDescent="0.35">
      <c r="A17" s="36"/>
      <c r="B17" s="7" t="s">
        <v>7015</v>
      </c>
      <c r="C17" s="4" t="s">
        <v>7068</v>
      </c>
      <c r="D17" s="6"/>
      <c r="E17" s="6"/>
      <c r="F17" s="6"/>
      <c r="G17" s="6"/>
      <c r="H17" s="6"/>
      <c r="I17" s="6"/>
      <c r="J17" s="6"/>
      <c r="K17" s="6"/>
      <c r="L17" s="6"/>
      <c r="M17" s="5" t="s">
        <v>91</v>
      </c>
    </row>
    <row r="18" spans="1:13" ht="11" customHeight="1" x14ac:dyDescent="0.35">
      <c r="A18" s="36"/>
      <c r="B18" s="7" t="s">
        <v>6697</v>
      </c>
      <c r="C18" s="4" t="s">
        <v>7069</v>
      </c>
      <c r="D18" s="6"/>
      <c r="E18" s="6"/>
      <c r="F18" s="6"/>
      <c r="G18" s="6"/>
      <c r="H18" s="6"/>
      <c r="I18" s="6"/>
      <c r="J18" s="6"/>
      <c r="K18" s="6"/>
      <c r="L18" s="6"/>
      <c r="M18" s="5" t="s">
        <v>96</v>
      </c>
    </row>
    <row r="19" spans="1:13" ht="11" customHeight="1" x14ac:dyDescent="0.35">
      <c r="A19" s="36"/>
      <c r="B19" s="7" t="s">
        <v>7070</v>
      </c>
      <c r="C19" s="4" t="s">
        <v>7071</v>
      </c>
      <c r="D19" s="6"/>
      <c r="E19" s="6"/>
      <c r="F19" s="6"/>
      <c r="G19" s="6"/>
      <c r="H19" s="6"/>
      <c r="I19" s="6"/>
      <c r="J19" s="6"/>
      <c r="K19" s="6"/>
      <c r="L19" s="6"/>
      <c r="M19" s="5" t="s">
        <v>97</v>
      </c>
    </row>
    <row r="20" spans="1:13" ht="11" customHeight="1" x14ac:dyDescent="0.35">
      <c r="A20" s="36"/>
      <c r="B20" s="7" t="s">
        <v>6766</v>
      </c>
      <c r="C20" s="4" t="s">
        <v>7072</v>
      </c>
      <c r="D20" s="6"/>
      <c r="E20" s="6"/>
      <c r="F20" s="6"/>
      <c r="G20" s="6"/>
      <c r="H20" s="6"/>
      <c r="I20" s="6"/>
      <c r="J20" s="6"/>
      <c r="K20" s="6"/>
      <c r="L20" s="6"/>
      <c r="M20" s="5" t="s">
        <v>107</v>
      </c>
    </row>
    <row r="21" spans="1:13" ht="11" customHeight="1" x14ac:dyDescent="0.35">
      <c r="A21" s="36"/>
      <c r="B21" s="7" t="s">
        <v>6689</v>
      </c>
      <c r="C21" s="4" t="s">
        <v>7073</v>
      </c>
      <c r="D21" s="6"/>
      <c r="E21" s="6"/>
      <c r="F21" s="6"/>
      <c r="G21" s="6"/>
      <c r="H21" s="6"/>
      <c r="I21" s="6"/>
      <c r="J21" s="6"/>
      <c r="K21" s="6"/>
      <c r="L21" s="6"/>
      <c r="M21" s="5" t="s">
        <v>104</v>
      </c>
    </row>
    <row r="22" spans="1:13" ht="11" customHeight="1" x14ac:dyDescent="0.35">
      <c r="A22" s="36"/>
      <c r="B22" s="7" t="s">
        <v>6690</v>
      </c>
      <c r="C22" s="4" t="s">
        <v>7074</v>
      </c>
      <c r="D22" s="6"/>
      <c r="E22" s="6"/>
      <c r="F22" s="6"/>
      <c r="G22" s="6"/>
      <c r="H22" s="6"/>
      <c r="I22" s="6"/>
      <c r="J22" s="6"/>
      <c r="K22" s="6"/>
      <c r="L22" s="6"/>
      <c r="M22" s="5" t="s">
        <v>122</v>
      </c>
    </row>
    <row r="23" spans="1:13" ht="11" customHeight="1" x14ac:dyDescent="0.35">
      <c r="A23" s="36"/>
      <c r="B23" s="7" t="s">
        <v>6691</v>
      </c>
      <c r="C23" s="4" t="s">
        <v>7075</v>
      </c>
      <c r="D23" s="6"/>
      <c r="E23" s="6"/>
      <c r="F23" s="6"/>
      <c r="G23" s="6"/>
      <c r="H23" s="6"/>
      <c r="I23" s="6"/>
      <c r="J23" s="6"/>
      <c r="K23" s="6"/>
      <c r="L23" s="6"/>
      <c r="M23" s="5" t="s">
        <v>123</v>
      </c>
    </row>
    <row r="24" spans="1:13" ht="11" customHeight="1" x14ac:dyDescent="0.35">
      <c r="A24" s="36"/>
      <c r="B24" s="7" t="s">
        <v>6692</v>
      </c>
      <c r="C24" s="4" t="s">
        <v>7076</v>
      </c>
      <c r="D24" s="6"/>
      <c r="E24" s="6"/>
      <c r="F24" s="6"/>
      <c r="G24" s="6"/>
      <c r="H24" s="6"/>
      <c r="I24" s="6"/>
      <c r="J24" s="6"/>
      <c r="K24" s="6"/>
      <c r="L24" s="6"/>
      <c r="M24" s="5" t="s">
        <v>128</v>
      </c>
    </row>
    <row r="25" spans="1:13" ht="11" customHeight="1" x14ac:dyDescent="0.35">
      <c r="A25" s="36"/>
      <c r="B25" s="7" t="s">
        <v>7077</v>
      </c>
      <c r="C25" s="4" t="s">
        <v>7078</v>
      </c>
      <c r="D25" s="6"/>
      <c r="E25" s="6"/>
      <c r="F25" s="6"/>
      <c r="G25" s="6"/>
      <c r="H25" s="6"/>
      <c r="I25" s="6"/>
      <c r="J25" s="6"/>
      <c r="K25" s="6"/>
      <c r="L25" s="6"/>
      <c r="M25" s="5" t="s">
        <v>131</v>
      </c>
    </row>
    <row r="26" spans="1:13" ht="11" customHeight="1" x14ac:dyDescent="0.35">
      <c r="A26" s="36"/>
      <c r="B26" s="7" t="s">
        <v>7026</v>
      </c>
      <c r="C26" s="4" t="s">
        <v>7079</v>
      </c>
      <c r="D26" s="6"/>
      <c r="E26" s="6"/>
      <c r="F26" s="6"/>
      <c r="G26" s="6"/>
      <c r="H26" s="6"/>
      <c r="I26" s="6"/>
      <c r="J26" s="6"/>
      <c r="K26" s="6"/>
      <c r="L26" s="6"/>
      <c r="M26" s="5" t="s">
        <v>145</v>
      </c>
    </row>
    <row r="27" spans="1:13" ht="11" customHeight="1" x14ac:dyDescent="0.35">
      <c r="A27" s="36"/>
      <c r="B27" s="7" t="s">
        <v>7028</v>
      </c>
      <c r="C27" s="4" t="s">
        <v>7080</v>
      </c>
      <c r="D27" s="6"/>
      <c r="E27" s="6"/>
      <c r="F27" s="6"/>
      <c r="G27" s="6"/>
      <c r="H27" s="6"/>
      <c r="I27" s="6"/>
      <c r="J27" s="6"/>
      <c r="K27" s="6"/>
      <c r="L27" s="6"/>
      <c r="M27" s="5" t="s">
        <v>151</v>
      </c>
    </row>
    <row r="28" spans="1:13" ht="11" customHeight="1" x14ac:dyDescent="0.35">
      <c r="A28" s="36"/>
      <c r="B28" s="7" t="s">
        <v>6693</v>
      </c>
      <c r="C28" s="4" t="s">
        <v>7081</v>
      </c>
      <c r="D28" s="6"/>
      <c r="E28" s="6"/>
      <c r="F28" s="6"/>
      <c r="G28" s="6"/>
      <c r="H28" s="6"/>
      <c r="I28" s="6"/>
      <c r="J28" s="6"/>
      <c r="K28" s="6"/>
      <c r="L28" s="6"/>
      <c r="M28" s="5" t="s">
        <v>152</v>
      </c>
    </row>
    <row r="29" spans="1:13" ht="11" customHeight="1" x14ac:dyDescent="0.35">
      <c r="A29" s="36"/>
      <c r="B29" s="7" t="s">
        <v>6768</v>
      </c>
      <c r="C29" s="4" t="s">
        <v>7082</v>
      </c>
      <c r="D29" s="6"/>
      <c r="E29" s="6"/>
      <c r="F29" s="6"/>
      <c r="G29" s="6"/>
      <c r="H29" s="6"/>
      <c r="I29" s="6"/>
      <c r="J29" s="6"/>
      <c r="K29" s="6"/>
      <c r="L29" s="6"/>
      <c r="M29" s="5" t="s">
        <v>160</v>
      </c>
    </row>
    <row r="30" spans="1:13" ht="11" customHeight="1" x14ac:dyDescent="0.35">
      <c r="A30" s="36"/>
      <c r="B30" s="7" t="s">
        <v>6694</v>
      </c>
      <c r="C30" s="4" t="s">
        <v>7083</v>
      </c>
      <c r="D30" s="6"/>
      <c r="E30" s="6"/>
      <c r="F30" s="6"/>
      <c r="G30" s="6"/>
      <c r="H30" s="6"/>
      <c r="I30" s="6"/>
      <c r="J30" s="6"/>
      <c r="K30" s="6"/>
      <c r="L30" s="6"/>
      <c r="M30" s="5" t="s">
        <v>179</v>
      </c>
    </row>
    <row r="31" spans="1:13" ht="11" customHeight="1" x14ac:dyDescent="0.35">
      <c r="A31" s="36"/>
      <c r="B31" s="7" t="s">
        <v>6695</v>
      </c>
      <c r="C31" s="4" t="s">
        <v>7084</v>
      </c>
      <c r="D31" s="6"/>
      <c r="E31" s="6"/>
      <c r="F31" s="6"/>
      <c r="G31" s="6"/>
      <c r="H31" s="6"/>
      <c r="I31" s="6"/>
      <c r="J31" s="6"/>
      <c r="K31" s="6"/>
      <c r="L31" s="6"/>
      <c r="M31" s="5" t="s">
        <v>188</v>
      </c>
    </row>
    <row r="32" spans="1:13" ht="11" customHeight="1" x14ac:dyDescent="0.35">
      <c r="A32" s="36"/>
      <c r="B32" s="7" t="s">
        <v>6696</v>
      </c>
      <c r="C32" s="4" t="s">
        <v>7085</v>
      </c>
      <c r="D32" s="6"/>
      <c r="E32" s="6"/>
      <c r="F32" s="6"/>
      <c r="G32" s="6"/>
      <c r="H32" s="6"/>
      <c r="I32" s="6"/>
      <c r="J32" s="6"/>
      <c r="K32" s="6"/>
      <c r="L32" s="6"/>
      <c r="M32" s="5" t="s">
        <v>199</v>
      </c>
    </row>
    <row r="33" spans="1:13" ht="11" customHeight="1" x14ac:dyDescent="0.35">
      <c r="A33" s="36"/>
      <c r="B33" s="7" t="s">
        <v>6769</v>
      </c>
      <c r="C33" s="4" t="s">
        <v>7086</v>
      </c>
      <c r="D33" s="6"/>
      <c r="E33" s="6"/>
      <c r="F33" s="6"/>
      <c r="G33" s="6"/>
      <c r="H33" s="6"/>
      <c r="I33" s="6"/>
      <c r="J33" s="6"/>
      <c r="K33" s="6"/>
      <c r="L33" s="6"/>
      <c r="M33" s="5" t="s">
        <v>200</v>
      </c>
    </row>
    <row r="34" spans="1:13" ht="11" customHeight="1" x14ac:dyDescent="0.35">
      <c r="A34" s="36"/>
      <c r="B34" s="7" t="s">
        <v>6770</v>
      </c>
      <c r="C34" s="4" t="s">
        <v>7087</v>
      </c>
      <c r="D34" s="6"/>
      <c r="E34" s="6"/>
      <c r="F34" s="6"/>
      <c r="G34" s="6"/>
      <c r="H34" s="6"/>
      <c r="I34" s="6"/>
      <c r="J34" s="6"/>
      <c r="K34" s="6"/>
      <c r="L34" s="6"/>
      <c r="M34" s="5" t="s">
        <v>204</v>
      </c>
    </row>
    <row r="35" spans="1:13" ht="11" customHeight="1" x14ac:dyDescent="0.35">
      <c r="A35" s="36"/>
      <c r="B35" s="7" t="s">
        <v>6771</v>
      </c>
      <c r="C35" s="4" t="s">
        <v>7088</v>
      </c>
      <c r="D35" s="6"/>
      <c r="E35" s="6"/>
      <c r="F35" s="6"/>
      <c r="G35" s="6"/>
      <c r="H35" s="6"/>
      <c r="I35" s="6"/>
      <c r="J35" s="6"/>
      <c r="K35" s="6"/>
      <c r="L35" s="6"/>
      <c r="M35" s="5" t="s">
        <v>224</v>
      </c>
    </row>
    <row r="36" spans="1:13" ht="11" customHeight="1" x14ac:dyDescent="0.35">
      <c r="A36" s="36"/>
      <c r="B36" s="7" t="s">
        <v>6686</v>
      </c>
      <c r="C36" s="4" t="s">
        <v>7089</v>
      </c>
      <c r="D36" s="6"/>
      <c r="E36" s="6"/>
      <c r="F36" s="6"/>
      <c r="G36" s="6"/>
      <c r="H36" s="6"/>
      <c r="I36" s="6"/>
      <c r="J36" s="6"/>
      <c r="K36" s="6"/>
      <c r="L36" s="6"/>
      <c r="M36" s="5" t="s">
        <v>225</v>
      </c>
    </row>
    <row r="37" spans="1:13" ht="11" customHeight="1" x14ac:dyDescent="0.35">
      <c r="A37" s="36"/>
      <c r="B37" s="7" t="s">
        <v>6699</v>
      </c>
      <c r="C37" s="4" t="s">
        <v>7090</v>
      </c>
      <c r="D37" s="6"/>
      <c r="E37" s="6"/>
      <c r="F37" s="6"/>
      <c r="G37" s="6"/>
      <c r="H37" s="6"/>
      <c r="I37" s="6"/>
      <c r="J37" s="6"/>
      <c r="K37" s="6"/>
      <c r="L37" s="6"/>
      <c r="M37" s="5" t="s">
        <v>231</v>
      </c>
    </row>
    <row r="38" spans="1:13" ht="11" customHeight="1" x14ac:dyDescent="0.35">
      <c r="A38" s="36"/>
      <c r="B38" s="7" t="s">
        <v>6700</v>
      </c>
      <c r="C38" s="4" t="s">
        <v>7091</v>
      </c>
      <c r="D38" s="6"/>
      <c r="E38" s="6"/>
      <c r="F38" s="6"/>
      <c r="G38" s="6"/>
      <c r="H38" s="6"/>
      <c r="I38" s="6"/>
      <c r="J38" s="6"/>
      <c r="K38" s="6"/>
      <c r="L38" s="6"/>
      <c r="M38" s="5" t="s">
        <v>237</v>
      </c>
    </row>
    <row r="39" spans="1:13" ht="11" customHeight="1" x14ac:dyDescent="0.35">
      <c r="A39" s="36"/>
      <c r="B39" s="7" t="s">
        <v>7041</v>
      </c>
      <c r="C39" s="4" t="s">
        <v>7092</v>
      </c>
      <c r="D39" s="6"/>
      <c r="E39" s="6"/>
      <c r="F39" s="6"/>
      <c r="G39" s="6"/>
      <c r="H39" s="6"/>
      <c r="I39" s="6"/>
      <c r="J39" s="6"/>
      <c r="K39" s="6"/>
      <c r="L39" s="6"/>
      <c r="M39" s="5" t="s">
        <v>238</v>
      </c>
    </row>
    <row r="40" spans="1:13" ht="11" customHeight="1" x14ac:dyDescent="0.35">
      <c r="A40" s="36"/>
      <c r="B40" s="7" t="s">
        <v>6701</v>
      </c>
      <c r="C40" s="4" t="s">
        <v>7093</v>
      </c>
      <c r="D40" s="6"/>
      <c r="E40" s="6"/>
      <c r="F40" s="6"/>
      <c r="G40" s="6"/>
      <c r="H40" s="6"/>
      <c r="I40" s="6"/>
      <c r="J40" s="6"/>
      <c r="K40" s="6"/>
      <c r="L40" s="6"/>
      <c r="M40" s="5" t="s">
        <v>257</v>
      </c>
    </row>
    <row r="41" spans="1:13" ht="11" customHeight="1" x14ac:dyDescent="0.35">
      <c r="C41" s="5" t="s">
        <v>14</v>
      </c>
      <c r="D41" s="5" t="s">
        <v>7094</v>
      </c>
      <c r="E41" s="5" t="s">
        <v>5602</v>
      </c>
      <c r="F41" s="5" t="s">
        <v>5602</v>
      </c>
      <c r="G41" s="5" t="s">
        <v>5602</v>
      </c>
      <c r="H41" s="5" t="s">
        <v>5602</v>
      </c>
      <c r="I41" s="5" t="s">
        <v>5509</v>
      </c>
      <c r="J41" s="5" t="s">
        <v>6755</v>
      </c>
      <c r="K41" s="5" t="s">
        <v>6756</v>
      </c>
      <c r="L41" s="5" t="s">
        <v>5443</v>
      </c>
    </row>
    <row r="42" spans="1:13" ht="11" customHeight="1" x14ac:dyDescent="0.35">
      <c r="C42" s="5" t="s">
        <v>4953</v>
      </c>
      <c r="D42" s="8"/>
      <c r="E42" s="8"/>
      <c r="F42" s="8"/>
      <c r="G42" s="8"/>
      <c r="H42" s="8"/>
      <c r="I42" s="5" t="s">
        <v>4957</v>
      </c>
      <c r="J42" s="5" t="s">
        <v>4957</v>
      </c>
      <c r="K42" s="5" t="s">
        <v>4957</v>
      </c>
      <c r="L42" s="5" t="s">
        <v>4957</v>
      </c>
    </row>
    <row r="43" spans="1:13" ht="11" customHeight="1" x14ac:dyDescent="0.35">
      <c r="C43" s="5" t="s">
        <v>4942</v>
      </c>
      <c r="D43" s="5" t="s">
        <v>5523</v>
      </c>
      <c r="E43" s="5" t="s">
        <v>7095</v>
      </c>
      <c r="F43" s="5" t="s">
        <v>7096</v>
      </c>
      <c r="G43" s="5" t="s">
        <v>7097</v>
      </c>
      <c r="H43" s="5" t="s">
        <v>7098</v>
      </c>
      <c r="I43" s="5" t="s">
        <v>5523</v>
      </c>
      <c r="J43" s="5" t="s">
        <v>5523</v>
      </c>
      <c r="K43" s="5" t="s">
        <v>5523</v>
      </c>
      <c r="L43" s="5" t="s">
        <v>5523</v>
      </c>
    </row>
    <row r="44" spans="1:13" ht="11" customHeight="1" x14ac:dyDescent="0.35">
      <c r="C44" s="5" t="s">
        <v>493</v>
      </c>
      <c r="D44" s="8"/>
      <c r="E44" s="5" t="s">
        <v>495</v>
      </c>
      <c r="F44" s="5" t="s">
        <v>495</v>
      </c>
      <c r="G44" s="5" t="s">
        <v>495</v>
      </c>
      <c r="H44" s="5" t="s">
        <v>495</v>
      </c>
      <c r="I44" s="5" t="s">
        <v>495</v>
      </c>
      <c r="J44" s="5" t="s">
        <v>495</v>
      </c>
      <c r="K44" s="5" t="s">
        <v>495</v>
      </c>
      <c r="L44" s="5" t="s">
        <v>495</v>
      </c>
    </row>
  </sheetData>
  <mergeCells count="11">
    <mergeCell ref="A10:A40"/>
    <mergeCell ref="E7:H7"/>
    <mergeCell ref="D1:D2"/>
    <mergeCell ref="L7:L8"/>
    <mergeCell ref="M8:M9"/>
    <mergeCell ref="D7:D8"/>
    <mergeCell ref="C1:C2"/>
    <mergeCell ref="K7:K8"/>
    <mergeCell ref="J7:J8"/>
    <mergeCell ref="E1:E2"/>
    <mergeCell ref="I7:I8"/>
  </mergeCells>
  <dataValidations count="2">
    <dataValidation type="custom" allowBlank="1" showErrorMessage="1" errorTitle="Error" error="Data is of incorrect type!" sqref="D10:D40" xr:uid="{00000000-0002-0000-2D02-000002000000}">
      <formula1>MOD(D10,1)=0</formula1>
    </dataValidation>
    <dataValidation type="custom" allowBlank="1" showErrorMessage="1" errorTitle="Error" error="Data is of incorrect type!" sqref="E10:L40" xr:uid="{00000000-0002-0000-2D02-000003000000}">
      <formula1>ISNUMBER(E10)</formula1>
    </dataValidation>
  </dataValidations>
  <hyperlinks>
    <hyperlink ref="A1" location="'Table of Contents'!A1" display="SR.27.01.01.21 - Health Catastrophe risk - Concentration accident" xr:uid="{00000000-0004-0000-2D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D02-000000000000}">
          <x14:formula1>
            <xm:f>Enumerations!$A$1828:$A$1828</xm:f>
          </x14:formula1>
          <xm:sqref>B3</xm:sqref>
        </x14:dataValidation>
        <x14:dataValidation type="list" allowBlank="1" showErrorMessage="1" errorTitle="Error" error="Data is of incorrect type!" xr:uid="{00000000-0002-0000-2D02-000001000000}">
          <x14:formula1>
            <xm:f>Enumerations!$A$1829:$B$1829</xm:f>
          </x14:formula1>
          <xm:sqref>B4</xm:sqref>
        </x14:dataValidation>
      </x14:dataValidations>
    </ext>
  </extLst>
</worksheet>
</file>

<file path=xl/worksheets/sheet55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2-000000000000}">
  <sheetPr codeName="Sheet559">
    <pageSetUpPr autoPageBreaks="0"/>
  </sheetPr>
  <dimension ref="A1:Q45"/>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17" width="15" customWidth="1"/>
  </cols>
  <sheetData>
    <row r="1" spans="1:17" ht="11" customHeight="1" x14ac:dyDescent="0.35">
      <c r="A1" s="1" t="s">
        <v>9690</v>
      </c>
      <c r="C1" s="33" t="s">
        <v>20</v>
      </c>
      <c r="D1" s="33" t="s">
        <v>9503</v>
      </c>
      <c r="E1" s="33" t="s">
        <v>4984</v>
      </c>
    </row>
    <row r="2" spans="1:17" x14ac:dyDescent="0.35">
      <c r="C2" s="34"/>
      <c r="D2" s="34"/>
      <c r="E2" s="34"/>
    </row>
    <row r="3" spans="1:17" ht="11" customHeight="1" x14ac:dyDescent="0.35">
      <c r="A3" s="3" t="s">
        <v>9506</v>
      </c>
      <c r="B3" s="2"/>
      <c r="C3" s="8"/>
      <c r="D3" s="8"/>
      <c r="E3" s="5" t="s">
        <v>9504</v>
      </c>
    </row>
    <row r="4" spans="1:17" ht="10" customHeight="1" x14ac:dyDescent="0.35">
      <c r="A4" s="3" t="s">
        <v>2</v>
      </c>
      <c r="B4" s="2"/>
      <c r="C4" s="8"/>
      <c r="D4" s="8"/>
      <c r="E4" s="8"/>
    </row>
    <row r="5" spans="1:17" ht="11" customHeight="1" x14ac:dyDescent="0.35">
      <c r="A5" s="3" t="s">
        <v>9593</v>
      </c>
      <c r="B5" s="2"/>
      <c r="C5" s="8"/>
      <c r="D5" s="5" t="s">
        <v>9503</v>
      </c>
      <c r="E5" s="8"/>
    </row>
    <row r="7" spans="1:17" ht="11" customHeight="1" x14ac:dyDescent="0.35">
      <c r="D7" s="35" t="s">
        <v>5455</v>
      </c>
      <c r="E7" s="36"/>
      <c r="F7" s="35" t="s">
        <v>5452</v>
      </c>
      <c r="G7" s="36"/>
      <c r="H7" s="36"/>
      <c r="I7" s="36"/>
      <c r="J7" s="36"/>
      <c r="K7" s="36"/>
      <c r="L7" s="36"/>
      <c r="M7" s="35" t="s">
        <v>6676</v>
      </c>
      <c r="N7" s="35" t="s">
        <v>6677</v>
      </c>
      <c r="O7" s="35" t="s">
        <v>6678</v>
      </c>
      <c r="P7" s="35" t="s">
        <v>6679</v>
      </c>
    </row>
    <row r="8" spans="1:17" ht="11" customHeight="1" x14ac:dyDescent="0.35">
      <c r="D8" s="3" t="s">
        <v>7100</v>
      </c>
      <c r="E8" s="3" t="s">
        <v>7101</v>
      </c>
      <c r="F8" s="3" t="s">
        <v>7102</v>
      </c>
      <c r="G8" s="3" t="s">
        <v>7103</v>
      </c>
      <c r="H8" s="3" t="s">
        <v>7104</v>
      </c>
      <c r="I8" s="3" t="s">
        <v>7105</v>
      </c>
      <c r="J8" s="3" t="s">
        <v>7106</v>
      </c>
      <c r="K8" s="3" t="s">
        <v>7107</v>
      </c>
      <c r="L8" s="3" t="s">
        <v>7108</v>
      </c>
      <c r="M8" s="36"/>
      <c r="N8" s="36"/>
      <c r="O8" s="36"/>
      <c r="P8" s="36"/>
      <c r="Q8" s="33" t="s">
        <v>6372</v>
      </c>
    </row>
    <row r="9" spans="1:17" ht="11" customHeight="1" x14ac:dyDescent="0.35">
      <c r="D9" s="4" t="s">
        <v>4062</v>
      </c>
      <c r="E9" s="4" t="s">
        <v>4063</v>
      </c>
      <c r="F9" s="4" t="s">
        <v>4064</v>
      </c>
      <c r="G9" s="4" t="s">
        <v>4065</v>
      </c>
      <c r="H9" s="4" t="s">
        <v>4066</v>
      </c>
      <c r="I9" s="4" t="s">
        <v>4067</v>
      </c>
      <c r="J9" s="4" t="s">
        <v>4068</v>
      </c>
      <c r="K9" s="4" t="s">
        <v>4069</v>
      </c>
      <c r="L9" s="4" t="s">
        <v>4070</v>
      </c>
      <c r="M9" s="4" t="s">
        <v>4071</v>
      </c>
      <c r="N9" s="4" t="s">
        <v>4072</v>
      </c>
      <c r="O9" s="4" t="s">
        <v>4073</v>
      </c>
      <c r="P9" s="4" t="s">
        <v>4074</v>
      </c>
      <c r="Q9" s="34"/>
    </row>
    <row r="10" spans="1:17" ht="11" customHeight="1" x14ac:dyDescent="0.35">
      <c r="A10" s="37" t="s">
        <v>7109</v>
      </c>
      <c r="B10" s="7" t="s">
        <v>6681</v>
      </c>
      <c r="C10" s="4" t="s">
        <v>7110</v>
      </c>
      <c r="D10" s="12"/>
      <c r="E10" s="12"/>
      <c r="F10" s="6"/>
      <c r="G10" s="6"/>
      <c r="H10" s="6"/>
      <c r="I10" s="6"/>
      <c r="J10" s="6"/>
      <c r="K10" s="6"/>
      <c r="L10" s="6"/>
      <c r="M10" s="6"/>
      <c r="N10" s="12"/>
      <c r="O10" s="12"/>
      <c r="P10" s="12"/>
      <c r="Q10" s="5" t="s">
        <v>36</v>
      </c>
    </row>
    <row r="11" spans="1:17" ht="11" customHeight="1" x14ac:dyDescent="0.35">
      <c r="A11" s="36"/>
      <c r="B11" s="7" t="s">
        <v>6682</v>
      </c>
      <c r="C11" s="4" t="s">
        <v>7111</v>
      </c>
      <c r="D11" s="12"/>
      <c r="E11" s="12"/>
      <c r="F11" s="6"/>
      <c r="G11" s="6"/>
      <c r="H11" s="6"/>
      <c r="I11" s="6"/>
      <c r="J11" s="6"/>
      <c r="K11" s="6"/>
      <c r="L11" s="6"/>
      <c r="M11" s="6"/>
      <c r="N11" s="12"/>
      <c r="O11" s="12"/>
      <c r="P11" s="12"/>
      <c r="Q11" s="5" t="s">
        <v>43</v>
      </c>
    </row>
    <row r="12" spans="1:17" ht="11" customHeight="1" x14ac:dyDescent="0.35">
      <c r="A12" s="36"/>
      <c r="B12" s="7" t="s">
        <v>6763</v>
      </c>
      <c r="C12" s="4" t="s">
        <v>7112</v>
      </c>
      <c r="D12" s="12"/>
      <c r="E12" s="12"/>
      <c r="F12" s="6"/>
      <c r="G12" s="6"/>
      <c r="H12" s="6"/>
      <c r="I12" s="6"/>
      <c r="J12" s="6"/>
      <c r="K12" s="6"/>
      <c r="L12" s="6"/>
      <c r="M12" s="6"/>
      <c r="N12" s="12"/>
      <c r="O12" s="12"/>
      <c r="P12" s="12"/>
      <c r="Q12" s="5" t="s">
        <v>56</v>
      </c>
    </row>
    <row r="13" spans="1:17" ht="11" customHeight="1" x14ac:dyDescent="0.35">
      <c r="A13" s="36"/>
      <c r="B13" s="7" t="s">
        <v>6764</v>
      </c>
      <c r="C13" s="4" t="s">
        <v>7113</v>
      </c>
      <c r="D13" s="12"/>
      <c r="E13" s="12"/>
      <c r="F13" s="6"/>
      <c r="G13" s="6"/>
      <c r="H13" s="6"/>
      <c r="I13" s="6"/>
      <c r="J13" s="6"/>
      <c r="K13" s="6"/>
      <c r="L13" s="6"/>
      <c r="M13" s="6"/>
      <c r="N13" s="12"/>
      <c r="O13" s="12"/>
      <c r="P13" s="12"/>
      <c r="Q13" s="5" t="s">
        <v>77</v>
      </c>
    </row>
    <row r="14" spans="1:17" ht="11" customHeight="1" x14ac:dyDescent="0.35">
      <c r="A14" s="36"/>
      <c r="B14" s="7" t="s">
        <v>6765</v>
      </c>
      <c r="C14" s="4" t="s">
        <v>7114</v>
      </c>
      <c r="D14" s="12"/>
      <c r="E14" s="12"/>
      <c r="F14" s="6"/>
      <c r="G14" s="6"/>
      <c r="H14" s="6"/>
      <c r="I14" s="6"/>
      <c r="J14" s="6"/>
      <c r="K14" s="6"/>
      <c r="L14" s="6"/>
      <c r="M14" s="6"/>
      <c r="N14" s="12"/>
      <c r="O14" s="12"/>
      <c r="P14" s="12"/>
      <c r="Q14" s="5" t="s">
        <v>80</v>
      </c>
    </row>
    <row r="15" spans="1:17" ht="11" customHeight="1" x14ac:dyDescent="0.35">
      <c r="A15" s="36"/>
      <c r="B15" s="7" t="s">
        <v>6683</v>
      </c>
      <c r="C15" s="4" t="s">
        <v>7115</v>
      </c>
      <c r="D15" s="12"/>
      <c r="E15" s="12"/>
      <c r="F15" s="6"/>
      <c r="G15" s="6"/>
      <c r="H15" s="6"/>
      <c r="I15" s="6"/>
      <c r="J15" s="6"/>
      <c r="K15" s="6"/>
      <c r="L15" s="6"/>
      <c r="M15" s="6"/>
      <c r="N15" s="12"/>
      <c r="O15" s="12"/>
      <c r="P15" s="12"/>
      <c r="Q15" s="5" t="s">
        <v>81</v>
      </c>
    </row>
    <row r="16" spans="1:17" ht="11" customHeight="1" x14ac:dyDescent="0.35">
      <c r="A16" s="36"/>
      <c r="B16" s="7" t="s">
        <v>6685</v>
      </c>
      <c r="C16" s="4" t="s">
        <v>7116</v>
      </c>
      <c r="D16" s="12"/>
      <c r="E16" s="12"/>
      <c r="F16" s="6"/>
      <c r="G16" s="6"/>
      <c r="H16" s="6"/>
      <c r="I16" s="6"/>
      <c r="J16" s="6"/>
      <c r="K16" s="6"/>
      <c r="L16" s="6"/>
      <c r="M16" s="6"/>
      <c r="N16" s="12"/>
      <c r="O16" s="12"/>
      <c r="P16" s="12"/>
      <c r="Q16" s="5" t="s">
        <v>82</v>
      </c>
    </row>
    <row r="17" spans="1:17" ht="11" customHeight="1" x14ac:dyDescent="0.35">
      <c r="A17" s="36"/>
      <c r="B17" s="7" t="s">
        <v>7015</v>
      </c>
      <c r="C17" s="4" t="s">
        <v>7117</v>
      </c>
      <c r="D17" s="12"/>
      <c r="E17" s="12"/>
      <c r="F17" s="6"/>
      <c r="G17" s="6"/>
      <c r="H17" s="6"/>
      <c r="I17" s="6"/>
      <c r="J17" s="6"/>
      <c r="K17" s="6"/>
      <c r="L17" s="6"/>
      <c r="M17" s="6"/>
      <c r="N17" s="12"/>
      <c r="O17" s="12"/>
      <c r="P17" s="12"/>
      <c r="Q17" s="5" t="s">
        <v>91</v>
      </c>
    </row>
    <row r="18" spans="1:17" ht="11" customHeight="1" x14ac:dyDescent="0.35">
      <c r="A18" s="36"/>
      <c r="B18" s="7" t="s">
        <v>6697</v>
      </c>
      <c r="C18" s="4" t="s">
        <v>7118</v>
      </c>
      <c r="D18" s="12"/>
      <c r="E18" s="12"/>
      <c r="F18" s="6"/>
      <c r="G18" s="6"/>
      <c r="H18" s="6"/>
      <c r="I18" s="6"/>
      <c r="J18" s="6"/>
      <c r="K18" s="6"/>
      <c r="L18" s="6"/>
      <c r="M18" s="6"/>
      <c r="N18" s="12"/>
      <c r="O18" s="12"/>
      <c r="P18" s="12"/>
      <c r="Q18" s="5" t="s">
        <v>96</v>
      </c>
    </row>
    <row r="19" spans="1:17" ht="11" customHeight="1" x14ac:dyDescent="0.35">
      <c r="A19" s="36"/>
      <c r="B19" s="7" t="s">
        <v>7070</v>
      </c>
      <c r="C19" s="4" t="s">
        <v>7119</v>
      </c>
      <c r="D19" s="12"/>
      <c r="E19" s="12"/>
      <c r="F19" s="6"/>
      <c r="G19" s="6"/>
      <c r="H19" s="6"/>
      <c r="I19" s="6"/>
      <c r="J19" s="6"/>
      <c r="K19" s="6"/>
      <c r="L19" s="6"/>
      <c r="M19" s="6"/>
      <c r="N19" s="12"/>
      <c r="O19" s="12"/>
      <c r="P19" s="12"/>
      <c r="Q19" s="5" t="s">
        <v>97</v>
      </c>
    </row>
    <row r="20" spans="1:17" ht="11" customHeight="1" x14ac:dyDescent="0.35">
      <c r="A20" s="36"/>
      <c r="B20" s="7" t="s">
        <v>6766</v>
      </c>
      <c r="C20" s="4" t="s">
        <v>7120</v>
      </c>
      <c r="D20" s="12"/>
      <c r="E20" s="12"/>
      <c r="F20" s="6"/>
      <c r="G20" s="6"/>
      <c r="H20" s="6"/>
      <c r="I20" s="6"/>
      <c r="J20" s="6"/>
      <c r="K20" s="6"/>
      <c r="L20" s="6"/>
      <c r="M20" s="6"/>
      <c r="N20" s="12"/>
      <c r="O20" s="12"/>
      <c r="P20" s="12"/>
      <c r="Q20" s="5" t="s">
        <v>107</v>
      </c>
    </row>
    <row r="21" spans="1:17" ht="11" customHeight="1" x14ac:dyDescent="0.35">
      <c r="A21" s="36"/>
      <c r="B21" s="7" t="s">
        <v>6689</v>
      </c>
      <c r="C21" s="4" t="s">
        <v>7121</v>
      </c>
      <c r="D21" s="12"/>
      <c r="E21" s="12"/>
      <c r="F21" s="6"/>
      <c r="G21" s="6"/>
      <c r="H21" s="6"/>
      <c r="I21" s="6"/>
      <c r="J21" s="6"/>
      <c r="K21" s="6"/>
      <c r="L21" s="6"/>
      <c r="M21" s="6"/>
      <c r="N21" s="12"/>
      <c r="O21" s="12"/>
      <c r="P21" s="12"/>
      <c r="Q21" s="5" t="s">
        <v>104</v>
      </c>
    </row>
    <row r="22" spans="1:17" ht="11" customHeight="1" x14ac:dyDescent="0.35">
      <c r="A22" s="36"/>
      <c r="B22" s="7" t="s">
        <v>6690</v>
      </c>
      <c r="C22" s="4" t="s">
        <v>7122</v>
      </c>
      <c r="D22" s="12"/>
      <c r="E22" s="12"/>
      <c r="F22" s="6"/>
      <c r="G22" s="6"/>
      <c r="H22" s="6"/>
      <c r="I22" s="6"/>
      <c r="J22" s="6"/>
      <c r="K22" s="6"/>
      <c r="L22" s="6"/>
      <c r="M22" s="6"/>
      <c r="N22" s="12"/>
      <c r="O22" s="12"/>
      <c r="P22" s="12"/>
      <c r="Q22" s="5" t="s">
        <v>122</v>
      </c>
    </row>
    <row r="23" spans="1:17" ht="11" customHeight="1" x14ac:dyDescent="0.35">
      <c r="A23" s="36"/>
      <c r="B23" s="7" t="s">
        <v>6691</v>
      </c>
      <c r="C23" s="4" t="s">
        <v>7123</v>
      </c>
      <c r="D23" s="12"/>
      <c r="E23" s="12"/>
      <c r="F23" s="6"/>
      <c r="G23" s="6"/>
      <c r="H23" s="6"/>
      <c r="I23" s="6"/>
      <c r="J23" s="6"/>
      <c r="K23" s="6"/>
      <c r="L23" s="6"/>
      <c r="M23" s="6"/>
      <c r="N23" s="12"/>
      <c r="O23" s="12"/>
      <c r="P23" s="12"/>
      <c r="Q23" s="5" t="s">
        <v>123</v>
      </c>
    </row>
    <row r="24" spans="1:17" ht="11" customHeight="1" x14ac:dyDescent="0.35">
      <c r="A24" s="36"/>
      <c r="B24" s="7" t="s">
        <v>6692</v>
      </c>
      <c r="C24" s="4" t="s">
        <v>7124</v>
      </c>
      <c r="D24" s="12"/>
      <c r="E24" s="12"/>
      <c r="F24" s="6"/>
      <c r="G24" s="6"/>
      <c r="H24" s="6"/>
      <c r="I24" s="6"/>
      <c r="J24" s="6"/>
      <c r="K24" s="6"/>
      <c r="L24" s="6"/>
      <c r="M24" s="6"/>
      <c r="N24" s="12"/>
      <c r="O24" s="12"/>
      <c r="P24" s="12"/>
      <c r="Q24" s="5" t="s">
        <v>128</v>
      </c>
    </row>
    <row r="25" spans="1:17" ht="11" customHeight="1" x14ac:dyDescent="0.35">
      <c r="A25" s="36"/>
      <c r="B25" s="7" t="s">
        <v>7077</v>
      </c>
      <c r="C25" s="4" t="s">
        <v>7125</v>
      </c>
      <c r="D25" s="12"/>
      <c r="E25" s="12"/>
      <c r="F25" s="6"/>
      <c r="G25" s="6"/>
      <c r="H25" s="6"/>
      <c r="I25" s="6"/>
      <c r="J25" s="6"/>
      <c r="K25" s="6"/>
      <c r="L25" s="6"/>
      <c r="M25" s="6"/>
      <c r="N25" s="12"/>
      <c r="O25" s="12"/>
      <c r="P25" s="12"/>
      <c r="Q25" s="5" t="s">
        <v>131</v>
      </c>
    </row>
    <row r="26" spans="1:17" ht="11" customHeight="1" x14ac:dyDescent="0.35">
      <c r="A26" s="36"/>
      <c r="B26" s="7" t="s">
        <v>7026</v>
      </c>
      <c r="C26" s="4" t="s">
        <v>7126</v>
      </c>
      <c r="D26" s="12"/>
      <c r="E26" s="12"/>
      <c r="F26" s="6"/>
      <c r="G26" s="6"/>
      <c r="H26" s="6"/>
      <c r="I26" s="6"/>
      <c r="J26" s="6"/>
      <c r="K26" s="6"/>
      <c r="L26" s="6"/>
      <c r="M26" s="6"/>
      <c r="N26" s="12"/>
      <c r="O26" s="12"/>
      <c r="P26" s="12"/>
      <c r="Q26" s="5" t="s">
        <v>145</v>
      </c>
    </row>
    <row r="27" spans="1:17" ht="11" customHeight="1" x14ac:dyDescent="0.35">
      <c r="A27" s="36"/>
      <c r="B27" s="7" t="s">
        <v>7028</v>
      </c>
      <c r="C27" s="4" t="s">
        <v>7127</v>
      </c>
      <c r="D27" s="12"/>
      <c r="E27" s="12"/>
      <c r="F27" s="6"/>
      <c r="G27" s="6"/>
      <c r="H27" s="6"/>
      <c r="I27" s="6"/>
      <c r="J27" s="6"/>
      <c r="K27" s="6"/>
      <c r="L27" s="6"/>
      <c r="M27" s="6"/>
      <c r="N27" s="12"/>
      <c r="O27" s="12"/>
      <c r="P27" s="12"/>
      <c r="Q27" s="5" t="s">
        <v>151</v>
      </c>
    </row>
    <row r="28" spans="1:17" ht="11" customHeight="1" x14ac:dyDescent="0.35">
      <c r="A28" s="36"/>
      <c r="B28" s="7" t="s">
        <v>6693</v>
      </c>
      <c r="C28" s="4" t="s">
        <v>7128</v>
      </c>
      <c r="D28" s="12"/>
      <c r="E28" s="12"/>
      <c r="F28" s="6"/>
      <c r="G28" s="6"/>
      <c r="H28" s="6"/>
      <c r="I28" s="6"/>
      <c r="J28" s="6"/>
      <c r="K28" s="6"/>
      <c r="L28" s="6"/>
      <c r="M28" s="6"/>
      <c r="N28" s="12"/>
      <c r="O28" s="12"/>
      <c r="P28" s="12"/>
      <c r="Q28" s="5" t="s">
        <v>152</v>
      </c>
    </row>
    <row r="29" spans="1:17" ht="11" customHeight="1" x14ac:dyDescent="0.35">
      <c r="A29" s="36"/>
      <c r="B29" s="7" t="s">
        <v>6768</v>
      </c>
      <c r="C29" s="4" t="s">
        <v>7129</v>
      </c>
      <c r="D29" s="12"/>
      <c r="E29" s="12"/>
      <c r="F29" s="6"/>
      <c r="G29" s="6"/>
      <c r="H29" s="6"/>
      <c r="I29" s="6"/>
      <c r="J29" s="6"/>
      <c r="K29" s="6"/>
      <c r="L29" s="6"/>
      <c r="M29" s="6"/>
      <c r="N29" s="12"/>
      <c r="O29" s="12"/>
      <c r="P29" s="12"/>
      <c r="Q29" s="5" t="s">
        <v>160</v>
      </c>
    </row>
    <row r="30" spans="1:17" ht="11" customHeight="1" x14ac:dyDescent="0.35">
      <c r="A30" s="36"/>
      <c r="B30" s="7" t="s">
        <v>6694</v>
      </c>
      <c r="C30" s="4" t="s">
        <v>7130</v>
      </c>
      <c r="D30" s="12"/>
      <c r="E30" s="12"/>
      <c r="F30" s="6"/>
      <c r="G30" s="6"/>
      <c r="H30" s="6"/>
      <c r="I30" s="6"/>
      <c r="J30" s="6"/>
      <c r="K30" s="6"/>
      <c r="L30" s="6"/>
      <c r="M30" s="6"/>
      <c r="N30" s="12"/>
      <c r="O30" s="12"/>
      <c r="P30" s="12"/>
      <c r="Q30" s="5" t="s">
        <v>179</v>
      </c>
    </row>
    <row r="31" spans="1:17" ht="11" customHeight="1" x14ac:dyDescent="0.35">
      <c r="A31" s="36"/>
      <c r="B31" s="7" t="s">
        <v>6695</v>
      </c>
      <c r="C31" s="4" t="s">
        <v>7131</v>
      </c>
      <c r="D31" s="12"/>
      <c r="E31" s="12"/>
      <c r="F31" s="6"/>
      <c r="G31" s="6"/>
      <c r="H31" s="6"/>
      <c r="I31" s="6"/>
      <c r="J31" s="6"/>
      <c r="K31" s="6"/>
      <c r="L31" s="6"/>
      <c r="M31" s="6"/>
      <c r="N31" s="12"/>
      <c r="O31" s="12"/>
      <c r="P31" s="12"/>
      <c r="Q31" s="5" t="s">
        <v>188</v>
      </c>
    </row>
    <row r="32" spans="1:17" ht="11" customHeight="1" x14ac:dyDescent="0.35">
      <c r="A32" s="36"/>
      <c r="B32" s="7" t="s">
        <v>6696</v>
      </c>
      <c r="C32" s="4" t="s">
        <v>7132</v>
      </c>
      <c r="D32" s="12"/>
      <c r="E32" s="12"/>
      <c r="F32" s="6"/>
      <c r="G32" s="6"/>
      <c r="H32" s="6"/>
      <c r="I32" s="6"/>
      <c r="J32" s="6"/>
      <c r="K32" s="6"/>
      <c r="L32" s="6"/>
      <c r="M32" s="6"/>
      <c r="N32" s="12"/>
      <c r="O32" s="12"/>
      <c r="P32" s="12"/>
      <c r="Q32" s="5" t="s">
        <v>199</v>
      </c>
    </row>
    <row r="33" spans="1:17" ht="11" customHeight="1" x14ac:dyDescent="0.35">
      <c r="A33" s="36"/>
      <c r="B33" s="7" t="s">
        <v>6769</v>
      </c>
      <c r="C33" s="4" t="s">
        <v>7133</v>
      </c>
      <c r="D33" s="12"/>
      <c r="E33" s="12"/>
      <c r="F33" s="6"/>
      <c r="G33" s="6"/>
      <c r="H33" s="6"/>
      <c r="I33" s="6"/>
      <c r="J33" s="6"/>
      <c r="K33" s="6"/>
      <c r="L33" s="6"/>
      <c r="M33" s="6"/>
      <c r="N33" s="12"/>
      <c r="O33" s="12"/>
      <c r="P33" s="12"/>
      <c r="Q33" s="5" t="s">
        <v>200</v>
      </c>
    </row>
    <row r="34" spans="1:17" ht="11" customHeight="1" x14ac:dyDescent="0.35">
      <c r="A34" s="36"/>
      <c r="B34" s="7" t="s">
        <v>6770</v>
      </c>
      <c r="C34" s="4" t="s">
        <v>7134</v>
      </c>
      <c r="D34" s="12"/>
      <c r="E34" s="12"/>
      <c r="F34" s="6"/>
      <c r="G34" s="6"/>
      <c r="H34" s="6"/>
      <c r="I34" s="6"/>
      <c r="J34" s="6"/>
      <c r="K34" s="6"/>
      <c r="L34" s="6"/>
      <c r="M34" s="6"/>
      <c r="N34" s="12"/>
      <c r="O34" s="12"/>
      <c r="P34" s="12"/>
      <c r="Q34" s="5" t="s">
        <v>204</v>
      </c>
    </row>
    <row r="35" spans="1:17" ht="11" customHeight="1" x14ac:dyDescent="0.35">
      <c r="A35" s="36"/>
      <c r="B35" s="7" t="s">
        <v>6771</v>
      </c>
      <c r="C35" s="4" t="s">
        <v>7135</v>
      </c>
      <c r="D35" s="12"/>
      <c r="E35" s="12"/>
      <c r="F35" s="6"/>
      <c r="G35" s="6"/>
      <c r="H35" s="6"/>
      <c r="I35" s="6"/>
      <c r="J35" s="6"/>
      <c r="K35" s="6"/>
      <c r="L35" s="6"/>
      <c r="M35" s="6"/>
      <c r="N35" s="12"/>
      <c r="O35" s="12"/>
      <c r="P35" s="12"/>
      <c r="Q35" s="5" t="s">
        <v>224</v>
      </c>
    </row>
    <row r="36" spans="1:17" ht="11" customHeight="1" x14ac:dyDescent="0.35">
      <c r="A36" s="36"/>
      <c r="B36" s="7" t="s">
        <v>6686</v>
      </c>
      <c r="C36" s="4" t="s">
        <v>7136</v>
      </c>
      <c r="D36" s="12"/>
      <c r="E36" s="12"/>
      <c r="F36" s="6"/>
      <c r="G36" s="6"/>
      <c r="H36" s="6"/>
      <c r="I36" s="6"/>
      <c r="J36" s="6"/>
      <c r="K36" s="6"/>
      <c r="L36" s="6"/>
      <c r="M36" s="6"/>
      <c r="N36" s="12"/>
      <c r="O36" s="12"/>
      <c r="P36" s="12"/>
      <c r="Q36" s="5" t="s">
        <v>225</v>
      </c>
    </row>
    <row r="37" spans="1:17" ht="11" customHeight="1" x14ac:dyDescent="0.35">
      <c r="A37" s="36"/>
      <c r="B37" s="7" t="s">
        <v>6699</v>
      </c>
      <c r="C37" s="4" t="s">
        <v>7137</v>
      </c>
      <c r="D37" s="12"/>
      <c r="E37" s="12"/>
      <c r="F37" s="6"/>
      <c r="G37" s="6"/>
      <c r="H37" s="6"/>
      <c r="I37" s="6"/>
      <c r="J37" s="6"/>
      <c r="K37" s="6"/>
      <c r="L37" s="6"/>
      <c r="M37" s="6"/>
      <c r="N37" s="12"/>
      <c r="O37" s="12"/>
      <c r="P37" s="12"/>
      <c r="Q37" s="5" t="s">
        <v>231</v>
      </c>
    </row>
    <row r="38" spans="1:17" ht="11" customHeight="1" x14ac:dyDescent="0.35">
      <c r="A38" s="36"/>
      <c r="B38" s="7" t="s">
        <v>6700</v>
      </c>
      <c r="C38" s="4" t="s">
        <v>7138</v>
      </c>
      <c r="D38" s="12"/>
      <c r="E38" s="12"/>
      <c r="F38" s="6"/>
      <c r="G38" s="6"/>
      <c r="H38" s="6"/>
      <c r="I38" s="6"/>
      <c r="J38" s="6"/>
      <c r="K38" s="6"/>
      <c r="L38" s="6"/>
      <c r="M38" s="6"/>
      <c r="N38" s="12"/>
      <c r="O38" s="12"/>
      <c r="P38" s="12"/>
      <c r="Q38" s="5" t="s">
        <v>237</v>
      </c>
    </row>
    <row r="39" spans="1:17" ht="11" customHeight="1" x14ac:dyDescent="0.35">
      <c r="A39" s="36"/>
      <c r="B39" s="7" t="s">
        <v>7041</v>
      </c>
      <c r="C39" s="4" t="s">
        <v>7139</v>
      </c>
      <c r="D39" s="12"/>
      <c r="E39" s="12"/>
      <c r="F39" s="6"/>
      <c r="G39" s="6"/>
      <c r="H39" s="6"/>
      <c r="I39" s="6"/>
      <c r="J39" s="6"/>
      <c r="K39" s="6"/>
      <c r="L39" s="6"/>
      <c r="M39" s="6"/>
      <c r="N39" s="12"/>
      <c r="O39" s="12"/>
      <c r="P39" s="12"/>
      <c r="Q39" s="5" t="s">
        <v>238</v>
      </c>
    </row>
    <row r="40" spans="1:17" ht="11" customHeight="1" x14ac:dyDescent="0.35">
      <c r="A40" s="36"/>
      <c r="B40" s="7" t="s">
        <v>6701</v>
      </c>
      <c r="C40" s="4" t="s">
        <v>7140</v>
      </c>
      <c r="D40" s="12"/>
      <c r="E40" s="12"/>
      <c r="F40" s="6"/>
      <c r="G40" s="6"/>
      <c r="H40" s="6"/>
      <c r="I40" s="6"/>
      <c r="J40" s="6"/>
      <c r="K40" s="6"/>
      <c r="L40" s="6"/>
      <c r="M40" s="6"/>
      <c r="N40" s="12"/>
      <c r="O40" s="12"/>
      <c r="P40" s="12"/>
      <c r="Q40" s="5" t="s">
        <v>257</v>
      </c>
    </row>
    <row r="41" spans="1:17" ht="11" customHeight="1" x14ac:dyDescent="0.35">
      <c r="C41" s="5" t="s">
        <v>14</v>
      </c>
      <c r="D41" s="5" t="s">
        <v>7050</v>
      </c>
      <c r="E41" s="5" t="s">
        <v>5602</v>
      </c>
      <c r="F41" s="5" t="s">
        <v>7050</v>
      </c>
      <c r="G41" s="5" t="s">
        <v>7146</v>
      </c>
      <c r="H41" s="5" t="s">
        <v>7143</v>
      </c>
      <c r="I41" s="5" t="s">
        <v>7146</v>
      </c>
      <c r="J41" s="5" t="s">
        <v>7144</v>
      </c>
      <c r="K41" s="5" t="s">
        <v>7146</v>
      </c>
      <c r="L41" s="5" t="s">
        <v>7145</v>
      </c>
      <c r="M41" s="5" t="s">
        <v>5509</v>
      </c>
      <c r="N41" s="5" t="s">
        <v>6755</v>
      </c>
      <c r="O41" s="5" t="s">
        <v>6756</v>
      </c>
      <c r="P41" s="5" t="s">
        <v>5443</v>
      </c>
    </row>
    <row r="42" spans="1:17" ht="11" customHeight="1" x14ac:dyDescent="0.35">
      <c r="C42" s="5" t="s">
        <v>4953</v>
      </c>
      <c r="D42" s="8"/>
      <c r="E42" s="8"/>
      <c r="F42" s="8"/>
      <c r="G42" s="8"/>
      <c r="H42" s="8"/>
      <c r="I42" s="8"/>
      <c r="J42" s="8"/>
      <c r="K42" s="8"/>
      <c r="L42" s="8"/>
      <c r="M42" s="5" t="s">
        <v>4957</v>
      </c>
      <c r="N42" s="5" t="s">
        <v>4957</v>
      </c>
      <c r="O42" s="5" t="s">
        <v>4957</v>
      </c>
      <c r="P42" s="5" t="s">
        <v>4957</v>
      </c>
    </row>
    <row r="43" spans="1:17" ht="11" customHeight="1" x14ac:dyDescent="0.35">
      <c r="C43" s="5" t="s">
        <v>4942</v>
      </c>
      <c r="D43" s="5" t="s">
        <v>7141</v>
      </c>
      <c r="E43" s="5" t="s">
        <v>7141</v>
      </c>
      <c r="F43" s="5" t="s">
        <v>7142</v>
      </c>
      <c r="G43" s="5" t="s">
        <v>7147</v>
      </c>
      <c r="H43" s="8"/>
      <c r="I43" s="5" t="s">
        <v>7149</v>
      </c>
      <c r="J43" s="8"/>
      <c r="K43" s="5" t="s">
        <v>7150</v>
      </c>
      <c r="L43" s="8"/>
      <c r="M43" s="5" t="s">
        <v>5524</v>
      </c>
      <c r="N43" s="5" t="s">
        <v>5524</v>
      </c>
      <c r="O43" s="5" t="s">
        <v>5524</v>
      </c>
      <c r="P43" s="5" t="s">
        <v>5524</v>
      </c>
    </row>
    <row r="44" spans="1:17" ht="11" customHeight="1" x14ac:dyDescent="0.35">
      <c r="C44" s="5" t="s">
        <v>1572</v>
      </c>
      <c r="D44" s="8"/>
      <c r="E44" s="8"/>
      <c r="F44" s="8"/>
      <c r="G44" s="5" t="s">
        <v>7148</v>
      </c>
      <c r="H44" s="8"/>
      <c r="I44" s="5" t="s">
        <v>7148</v>
      </c>
      <c r="J44" s="8"/>
      <c r="K44" s="5" t="s">
        <v>7148</v>
      </c>
      <c r="L44" s="8"/>
      <c r="M44" s="8"/>
      <c r="N44" s="8"/>
      <c r="O44" s="8"/>
      <c r="P44" s="8"/>
    </row>
    <row r="45" spans="1:17" ht="11" customHeight="1" x14ac:dyDescent="0.35">
      <c r="C45" s="5" t="s">
        <v>493</v>
      </c>
      <c r="D45" s="8"/>
      <c r="E45" s="5" t="s">
        <v>495</v>
      </c>
      <c r="F45" s="8"/>
      <c r="G45" s="5" t="s">
        <v>495</v>
      </c>
      <c r="H45" s="5" t="s">
        <v>495</v>
      </c>
      <c r="I45" s="5" t="s">
        <v>495</v>
      </c>
      <c r="J45" s="5" t="s">
        <v>495</v>
      </c>
      <c r="K45" s="5" t="s">
        <v>495</v>
      </c>
      <c r="L45" s="5" t="s">
        <v>495</v>
      </c>
      <c r="M45" s="5" t="s">
        <v>495</v>
      </c>
      <c r="N45" s="5" t="s">
        <v>495</v>
      </c>
      <c r="O45" s="5" t="s">
        <v>495</v>
      </c>
      <c r="P45" s="5" t="s">
        <v>495</v>
      </c>
    </row>
  </sheetData>
  <mergeCells count="11">
    <mergeCell ref="O7:O8"/>
    <mergeCell ref="Q8:Q9"/>
    <mergeCell ref="P7:P8"/>
    <mergeCell ref="E1:E2"/>
    <mergeCell ref="A10:A40"/>
    <mergeCell ref="D1:D2"/>
    <mergeCell ref="F7:L7"/>
    <mergeCell ref="C1:C2"/>
    <mergeCell ref="D7:E7"/>
    <mergeCell ref="M7:M8"/>
    <mergeCell ref="N7:N8"/>
  </mergeCells>
  <dataValidations count="2">
    <dataValidation type="custom" allowBlank="1" showErrorMessage="1" errorTitle="Error" error="Data is of incorrect type!" sqref="D10:D40 F10:F40" xr:uid="{00000000-0002-0000-2E02-000002000000}">
      <formula1>MOD(D10,1)=0</formula1>
    </dataValidation>
    <dataValidation type="custom" allowBlank="1" showErrorMessage="1" errorTitle="Error" error="Data is of incorrect type!" sqref="E10:E40 G10:P40" xr:uid="{00000000-0002-0000-2E02-000003000000}">
      <formula1>ISNUMBER(E10)</formula1>
    </dataValidation>
  </dataValidations>
  <hyperlinks>
    <hyperlink ref="A1" location="'Table of Contents'!A1" display="SR.27.01.01.22 - Health Catastrophe risk - Pandemic" xr:uid="{00000000-0004-0000-2E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2E02-000000000000}">
          <x14:formula1>
            <xm:f>Enumerations!$A$1830:$B$1830</xm:f>
          </x14:formula1>
          <xm:sqref>B3</xm:sqref>
        </x14:dataValidation>
        <x14:dataValidation type="list" allowBlank="1" showErrorMessage="1" errorTitle="Error" error="Data is of incorrect type!" xr:uid="{00000000-0002-0000-2E02-000001000000}">
          <x14:formula1>
            <xm:f>Enumerations!$A$1831:$A$1831</xm:f>
          </x14:formula1>
          <xm:sqref>B4</xm:sqref>
        </x14:dataValidation>
      </x14:dataValidations>
    </ext>
  </extLst>
</worksheet>
</file>

<file path=xl/worksheets/sheet56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2-000000000000}">
  <sheetPr codeName="Sheet560">
    <pageSetUpPr autoPageBreaks="0"/>
  </sheetPr>
  <dimension ref="A1:M14"/>
  <sheetViews>
    <sheetView showGridLines="0" zoomScale="80" zoomScaleNormal="80" workbookViewId="0">
      <pane xSplit="4" ySplit="9" topLeftCell="E10" activePane="bottomRight" state="frozen"/>
      <selection pane="topRight" activeCell="E1" sqref="E1"/>
      <selection pane="bottomLeft" activeCell="A10" sqref="A10"/>
      <selection pane="bottomRight"/>
    </sheetView>
  </sheetViews>
  <sheetFormatPr defaultRowHeight="14.5" x14ac:dyDescent="0.35"/>
  <cols>
    <col min="1" max="13" width="15" customWidth="1"/>
  </cols>
  <sheetData>
    <row r="1" spans="1:13" ht="11" customHeight="1" x14ac:dyDescent="0.35">
      <c r="A1" s="1" t="s">
        <v>9691</v>
      </c>
      <c r="C1" s="33" t="s">
        <v>20</v>
      </c>
      <c r="D1" s="33" t="s">
        <v>9503</v>
      </c>
      <c r="E1" s="33" t="s">
        <v>4984</v>
      </c>
    </row>
    <row r="2" spans="1:13" x14ac:dyDescent="0.35">
      <c r="C2" s="34"/>
      <c r="D2" s="34"/>
      <c r="E2" s="34"/>
    </row>
    <row r="3" spans="1:13" ht="11" customHeight="1" x14ac:dyDescent="0.35">
      <c r="A3" s="3" t="s">
        <v>9506</v>
      </c>
      <c r="B3" s="2"/>
      <c r="C3" s="8"/>
      <c r="D3" s="8"/>
      <c r="E3" s="5" t="s">
        <v>9504</v>
      </c>
    </row>
    <row r="4" spans="1:13" ht="10" customHeight="1" x14ac:dyDescent="0.35">
      <c r="A4" s="3" t="s">
        <v>2</v>
      </c>
      <c r="B4" s="2"/>
      <c r="C4" s="8"/>
      <c r="D4" s="8"/>
      <c r="E4" s="8"/>
    </row>
    <row r="5" spans="1:13" ht="11" customHeight="1" x14ac:dyDescent="0.35">
      <c r="A5" s="3" t="s">
        <v>9593</v>
      </c>
      <c r="B5" s="2"/>
      <c r="C5" s="8"/>
      <c r="D5" s="5" t="s">
        <v>9503</v>
      </c>
      <c r="E5" s="8"/>
    </row>
    <row r="7" spans="1:13" ht="11" customHeight="1" x14ac:dyDescent="0.35">
      <c r="E7" s="35" t="s">
        <v>7056</v>
      </c>
      <c r="F7" s="35" t="s">
        <v>7057</v>
      </c>
      <c r="G7" s="36"/>
      <c r="H7" s="36"/>
      <c r="I7" s="36"/>
      <c r="J7" s="35" t="s">
        <v>6676</v>
      </c>
      <c r="K7" s="35" t="s">
        <v>6677</v>
      </c>
      <c r="L7" s="35" t="s">
        <v>6678</v>
      </c>
      <c r="M7" s="35" t="s">
        <v>6679</v>
      </c>
    </row>
    <row r="8" spans="1:13" ht="11" customHeight="1" x14ac:dyDescent="0.35">
      <c r="E8" s="36"/>
      <c r="F8" s="3" t="s">
        <v>6998</v>
      </c>
      <c r="G8" s="3" t="s">
        <v>7003</v>
      </c>
      <c r="H8" s="3" t="s">
        <v>7005</v>
      </c>
      <c r="I8" s="3" t="s">
        <v>7006</v>
      </c>
      <c r="J8" s="36"/>
      <c r="K8" s="36"/>
      <c r="L8" s="36"/>
      <c r="M8" s="34"/>
    </row>
    <row r="9" spans="1:13" ht="15" customHeight="1" x14ac:dyDescent="0.35">
      <c r="A9" s="3" t="s">
        <v>7153</v>
      </c>
      <c r="E9" s="4" t="s">
        <v>4049</v>
      </c>
      <c r="F9" s="4" t="s">
        <v>4050</v>
      </c>
      <c r="G9" s="4" t="s">
        <v>4051</v>
      </c>
      <c r="H9" s="4" t="s">
        <v>4053</v>
      </c>
      <c r="I9" s="4" t="s">
        <v>4056</v>
      </c>
      <c r="J9" s="4" t="s">
        <v>4057</v>
      </c>
      <c r="K9" s="4" t="s">
        <v>7058</v>
      </c>
      <c r="L9" s="4" t="s">
        <v>7059</v>
      </c>
      <c r="M9" s="9" t="s">
        <v>4060</v>
      </c>
    </row>
    <row r="10" spans="1:13" ht="11" customHeight="1" x14ac:dyDescent="0.35">
      <c r="A10" s="2"/>
      <c r="B10" s="7" t="s">
        <v>7060</v>
      </c>
      <c r="C10" s="7" t="s">
        <v>7154</v>
      </c>
      <c r="D10" s="4" t="s">
        <v>7155</v>
      </c>
      <c r="E10" s="6"/>
      <c r="F10" s="6"/>
      <c r="G10" s="6"/>
      <c r="H10" s="6"/>
      <c r="I10" s="6"/>
      <c r="J10" s="6"/>
      <c r="K10" s="6"/>
      <c r="L10" s="6"/>
      <c r="M10" s="6"/>
    </row>
    <row r="11" spans="1:13" ht="11" customHeight="1" x14ac:dyDescent="0.35">
      <c r="D11" s="5" t="s">
        <v>14</v>
      </c>
      <c r="E11" s="5" t="s">
        <v>7094</v>
      </c>
      <c r="F11" s="5" t="s">
        <v>5602</v>
      </c>
      <c r="G11" s="5" t="s">
        <v>5602</v>
      </c>
      <c r="H11" s="5" t="s">
        <v>5602</v>
      </c>
      <c r="I11" s="5" t="s">
        <v>5602</v>
      </c>
      <c r="J11" s="5" t="s">
        <v>5509</v>
      </c>
      <c r="K11" s="5" t="s">
        <v>6755</v>
      </c>
      <c r="L11" s="5" t="s">
        <v>6756</v>
      </c>
      <c r="M11" s="5" t="s">
        <v>5443</v>
      </c>
    </row>
    <row r="12" spans="1:13" ht="11" customHeight="1" x14ac:dyDescent="0.35">
      <c r="D12" s="5" t="s">
        <v>4953</v>
      </c>
      <c r="E12" s="8"/>
      <c r="F12" s="8"/>
      <c r="G12" s="8"/>
      <c r="H12" s="8"/>
      <c r="I12" s="8"/>
      <c r="J12" s="5" t="s">
        <v>4957</v>
      </c>
      <c r="K12" s="5" t="s">
        <v>4957</v>
      </c>
      <c r="L12" s="5" t="s">
        <v>4957</v>
      </c>
      <c r="M12" s="5" t="s">
        <v>4957</v>
      </c>
    </row>
    <row r="13" spans="1:13" ht="11" customHeight="1" x14ac:dyDescent="0.35">
      <c r="D13" s="5" t="s">
        <v>4942</v>
      </c>
      <c r="E13" s="5" t="s">
        <v>5523</v>
      </c>
      <c r="F13" s="5" t="s">
        <v>7095</v>
      </c>
      <c r="G13" s="5" t="s">
        <v>7096</v>
      </c>
      <c r="H13" s="5" t="s">
        <v>7097</v>
      </c>
      <c r="I13" s="5" t="s">
        <v>7098</v>
      </c>
      <c r="J13" s="5" t="s">
        <v>5523</v>
      </c>
      <c r="K13" s="5" t="s">
        <v>5523</v>
      </c>
      <c r="L13" s="5" t="s">
        <v>5523</v>
      </c>
      <c r="M13" s="5" t="s">
        <v>5523</v>
      </c>
    </row>
    <row r="14" spans="1:13" ht="11" customHeight="1" x14ac:dyDescent="0.35">
      <c r="D14" s="5" t="s">
        <v>493</v>
      </c>
      <c r="E14" s="8"/>
      <c r="F14" s="5" t="s">
        <v>495</v>
      </c>
      <c r="G14" s="5" t="s">
        <v>495</v>
      </c>
      <c r="H14" s="5" t="s">
        <v>495</v>
      </c>
      <c r="I14" s="5" t="s">
        <v>495</v>
      </c>
      <c r="J14" s="5" t="s">
        <v>495</v>
      </c>
      <c r="K14" s="5" t="s">
        <v>495</v>
      </c>
      <c r="L14" s="5" t="s">
        <v>495</v>
      </c>
      <c r="M14" s="5" t="s">
        <v>495</v>
      </c>
    </row>
  </sheetData>
  <mergeCells count="9">
    <mergeCell ref="C1:C2"/>
    <mergeCell ref="D1:D2"/>
    <mergeCell ref="F7:I7"/>
    <mergeCell ref="E7:E8"/>
    <mergeCell ref="M7:M8"/>
    <mergeCell ref="L7:L8"/>
    <mergeCell ref="E1:E2"/>
    <mergeCell ref="K7:K8"/>
    <mergeCell ref="J7:J8"/>
  </mergeCells>
  <dataValidations count="2">
    <dataValidation type="custom" allowBlank="1" showErrorMessage="1" errorTitle="Error" error="Data is of incorrect type!" sqref="E10" xr:uid="{00000000-0002-0000-2F02-000003000000}">
      <formula1>MOD(E10,1)=0</formula1>
    </dataValidation>
    <dataValidation type="custom" allowBlank="1" showErrorMessage="1" errorTitle="Error" error="Data is of incorrect type!" sqref="F10:M10" xr:uid="{00000000-0002-0000-2F02-000004000000}">
      <formula1>ISNUMBER(F10)</formula1>
    </dataValidation>
  </dataValidations>
  <hyperlinks>
    <hyperlink ref="A1" location="'Table of Contents'!A1" display="SR.27.01.01.23 - Health Catastrophe risk - Concentration accident. Other countries to be considered in the Concentration accident" xr:uid="{00000000-0004-0000-2F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2F02-000000000000}">
          <x14:formula1>
            <xm:f>Enumerations!$A$1832:$B$1832</xm:f>
          </x14:formula1>
          <xm:sqref>B3</xm:sqref>
        </x14:dataValidation>
        <x14:dataValidation type="list" allowBlank="1" showErrorMessage="1" errorTitle="Error" error="Data is of incorrect type!" xr:uid="{00000000-0002-0000-2F02-000001000000}">
          <x14:formula1>
            <xm:f>Enumerations!$A$1833:$A$1833</xm:f>
          </x14:formula1>
          <xm:sqref>B4</xm:sqref>
        </x14:dataValidation>
        <x14:dataValidation type="list" allowBlank="1" showErrorMessage="1" errorTitle="Error" error="Data is of incorrect type!" xr:uid="{00000000-0002-0000-2F02-000002000000}">
          <x14:formula1>
            <xm:f>Enumerations!$A$1834:$HN$1834</xm:f>
          </x14:formula1>
          <xm:sqref>A10</xm:sqref>
        </x14:dataValidation>
      </x14:dataValidations>
    </ext>
  </extLst>
</worksheet>
</file>

<file path=xl/worksheets/sheet56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2-000000000000}">
  <sheetPr codeName="Sheet561">
    <pageSetUpPr autoPageBreaks="0"/>
  </sheetPr>
  <dimension ref="A1:Q15"/>
  <sheetViews>
    <sheetView showGridLines="0" zoomScale="80" zoomScaleNormal="80" workbookViewId="0">
      <pane xSplit="4" ySplit="9" topLeftCell="E10" activePane="bottomRight" state="frozen"/>
      <selection pane="topRight" activeCell="E1" sqref="E1"/>
      <selection pane="bottomLeft" activeCell="A10" sqref="A10"/>
      <selection pane="bottomRight"/>
    </sheetView>
  </sheetViews>
  <sheetFormatPr defaultRowHeight="14.5" x14ac:dyDescent="0.35"/>
  <cols>
    <col min="1" max="17" width="15" customWidth="1"/>
  </cols>
  <sheetData>
    <row r="1" spans="1:17" ht="11" customHeight="1" x14ac:dyDescent="0.35">
      <c r="A1" s="1" t="s">
        <v>9692</v>
      </c>
      <c r="C1" s="33" t="s">
        <v>20</v>
      </c>
      <c r="D1" s="33" t="s">
        <v>9503</v>
      </c>
      <c r="E1" s="33" t="s">
        <v>4984</v>
      </c>
    </row>
    <row r="2" spans="1:17" x14ac:dyDescent="0.35">
      <c r="C2" s="34"/>
      <c r="D2" s="34"/>
      <c r="E2" s="34"/>
    </row>
    <row r="3" spans="1:17" ht="10" customHeight="1" x14ac:dyDescent="0.35">
      <c r="A3" s="3" t="s">
        <v>2</v>
      </c>
      <c r="B3" s="2"/>
      <c r="C3" s="8"/>
      <c r="D3" s="8"/>
      <c r="E3" s="8"/>
    </row>
    <row r="4" spans="1:17" ht="11" customHeight="1" x14ac:dyDescent="0.35">
      <c r="A4" s="3" t="s">
        <v>9506</v>
      </c>
      <c r="B4" s="2"/>
      <c r="C4" s="8"/>
      <c r="D4" s="8"/>
      <c r="E4" s="5" t="s">
        <v>9504</v>
      </c>
    </row>
    <row r="5" spans="1:17" ht="11" customHeight="1" x14ac:dyDescent="0.35">
      <c r="A5" s="3" t="s">
        <v>9593</v>
      </c>
      <c r="B5" s="2"/>
      <c r="C5" s="8"/>
      <c r="D5" s="5" t="s">
        <v>9503</v>
      </c>
      <c r="E5" s="8"/>
    </row>
    <row r="7" spans="1:17" ht="11" customHeight="1" x14ac:dyDescent="0.35">
      <c r="E7" s="35" t="s">
        <v>5455</v>
      </c>
      <c r="F7" s="36"/>
      <c r="G7" s="35" t="s">
        <v>5452</v>
      </c>
      <c r="H7" s="36"/>
      <c r="I7" s="36"/>
      <c r="J7" s="36"/>
      <c r="K7" s="36"/>
      <c r="L7" s="36"/>
      <c r="M7" s="36"/>
      <c r="N7" s="35" t="s">
        <v>6676</v>
      </c>
      <c r="O7" s="35" t="s">
        <v>6677</v>
      </c>
      <c r="P7" s="35" t="s">
        <v>6678</v>
      </c>
      <c r="Q7" s="35" t="s">
        <v>6679</v>
      </c>
    </row>
    <row r="8" spans="1:17" ht="11" customHeight="1" x14ac:dyDescent="0.35">
      <c r="E8" s="3" t="s">
        <v>7100</v>
      </c>
      <c r="F8" s="3" t="s">
        <v>7101</v>
      </c>
      <c r="G8" s="3" t="s">
        <v>7102</v>
      </c>
      <c r="H8" s="3" t="s">
        <v>7103</v>
      </c>
      <c r="I8" s="3" t="s">
        <v>7104</v>
      </c>
      <c r="J8" s="3" t="s">
        <v>7105</v>
      </c>
      <c r="K8" s="3" t="s">
        <v>7106</v>
      </c>
      <c r="L8" s="3" t="s">
        <v>7107</v>
      </c>
      <c r="M8" s="3" t="s">
        <v>7108</v>
      </c>
      <c r="N8" s="36"/>
      <c r="O8" s="36"/>
      <c r="P8" s="36"/>
      <c r="Q8" s="34"/>
    </row>
    <row r="9" spans="1:17" ht="15" customHeight="1" x14ac:dyDescent="0.35">
      <c r="A9" s="3" t="s">
        <v>7157</v>
      </c>
      <c r="E9" s="4" t="s">
        <v>4062</v>
      </c>
      <c r="F9" s="4" t="s">
        <v>4063</v>
      </c>
      <c r="G9" s="4" t="s">
        <v>4064</v>
      </c>
      <c r="H9" s="4" t="s">
        <v>4065</v>
      </c>
      <c r="I9" s="4" t="s">
        <v>4066</v>
      </c>
      <c r="J9" s="4" t="s">
        <v>4067</v>
      </c>
      <c r="K9" s="4" t="s">
        <v>4068</v>
      </c>
      <c r="L9" s="4" t="s">
        <v>4069</v>
      </c>
      <c r="M9" s="4" t="s">
        <v>4070</v>
      </c>
      <c r="N9" s="4" t="s">
        <v>4071</v>
      </c>
      <c r="O9" s="4" t="s">
        <v>4072</v>
      </c>
      <c r="P9" s="4" t="s">
        <v>4073</v>
      </c>
      <c r="Q9" s="9" t="s">
        <v>4074</v>
      </c>
    </row>
    <row r="10" spans="1:17" ht="11" customHeight="1" x14ac:dyDescent="0.35">
      <c r="A10" s="2"/>
      <c r="B10" s="7" t="s">
        <v>7109</v>
      </c>
      <c r="C10" s="7" t="s">
        <v>7158</v>
      </c>
      <c r="D10" s="4" t="s">
        <v>7159</v>
      </c>
      <c r="E10" s="12"/>
      <c r="F10" s="12"/>
      <c r="G10" s="6"/>
      <c r="H10" s="6"/>
      <c r="I10" s="6"/>
      <c r="J10" s="6"/>
      <c r="K10" s="6"/>
      <c r="L10" s="6"/>
      <c r="M10" s="6"/>
      <c r="N10" s="6"/>
      <c r="O10" s="12"/>
      <c r="P10" s="12"/>
      <c r="Q10" s="12"/>
    </row>
    <row r="11" spans="1:17" ht="11" customHeight="1" x14ac:dyDescent="0.35">
      <c r="D11" s="5" t="s">
        <v>14</v>
      </c>
      <c r="E11" s="5" t="s">
        <v>7050</v>
      </c>
      <c r="F11" s="5" t="s">
        <v>5602</v>
      </c>
      <c r="G11" s="5" t="s">
        <v>7050</v>
      </c>
      <c r="H11" s="5" t="s">
        <v>7146</v>
      </c>
      <c r="I11" s="5" t="s">
        <v>7143</v>
      </c>
      <c r="J11" s="5" t="s">
        <v>7146</v>
      </c>
      <c r="K11" s="5" t="s">
        <v>7144</v>
      </c>
      <c r="L11" s="5" t="s">
        <v>7146</v>
      </c>
      <c r="M11" s="5" t="s">
        <v>7145</v>
      </c>
      <c r="N11" s="5" t="s">
        <v>5509</v>
      </c>
      <c r="O11" s="5" t="s">
        <v>6755</v>
      </c>
      <c r="P11" s="5" t="s">
        <v>6756</v>
      </c>
      <c r="Q11" s="5" t="s">
        <v>5443</v>
      </c>
    </row>
    <row r="12" spans="1:17" ht="11" customHeight="1" x14ac:dyDescent="0.35">
      <c r="D12" s="5" t="s">
        <v>4953</v>
      </c>
      <c r="E12" s="8"/>
      <c r="F12" s="8"/>
      <c r="G12" s="8"/>
      <c r="H12" s="8"/>
      <c r="I12" s="8"/>
      <c r="J12" s="8"/>
      <c r="K12" s="8"/>
      <c r="L12" s="8"/>
      <c r="M12" s="8"/>
      <c r="N12" s="5" t="s">
        <v>4957</v>
      </c>
      <c r="O12" s="5" t="s">
        <v>4957</v>
      </c>
      <c r="P12" s="5" t="s">
        <v>4957</v>
      </c>
      <c r="Q12" s="5" t="s">
        <v>4957</v>
      </c>
    </row>
    <row r="13" spans="1:17" ht="11" customHeight="1" x14ac:dyDescent="0.35">
      <c r="D13" s="5" t="s">
        <v>4942</v>
      </c>
      <c r="E13" s="5" t="s">
        <v>7141</v>
      </c>
      <c r="F13" s="5" t="s">
        <v>7141</v>
      </c>
      <c r="G13" s="5" t="s">
        <v>7142</v>
      </c>
      <c r="H13" s="5" t="s">
        <v>7147</v>
      </c>
      <c r="I13" s="8"/>
      <c r="J13" s="5" t="s">
        <v>7149</v>
      </c>
      <c r="K13" s="8"/>
      <c r="L13" s="5" t="s">
        <v>7150</v>
      </c>
      <c r="M13" s="8"/>
      <c r="N13" s="5" t="s">
        <v>5524</v>
      </c>
      <c r="O13" s="5" t="s">
        <v>5524</v>
      </c>
      <c r="P13" s="5" t="s">
        <v>5524</v>
      </c>
      <c r="Q13" s="5" t="s">
        <v>5524</v>
      </c>
    </row>
    <row r="14" spans="1:17" ht="11" customHeight="1" x14ac:dyDescent="0.35">
      <c r="D14" s="5" t="s">
        <v>1572</v>
      </c>
      <c r="E14" s="8"/>
      <c r="F14" s="8"/>
      <c r="G14" s="8"/>
      <c r="H14" s="5" t="s">
        <v>7148</v>
      </c>
      <c r="I14" s="8"/>
      <c r="J14" s="5" t="s">
        <v>7148</v>
      </c>
      <c r="K14" s="8"/>
      <c r="L14" s="5" t="s">
        <v>7148</v>
      </c>
      <c r="M14" s="8"/>
      <c r="N14" s="8"/>
      <c r="O14" s="8"/>
      <c r="P14" s="8"/>
      <c r="Q14" s="8"/>
    </row>
    <row r="15" spans="1:17" ht="11" customHeight="1" x14ac:dyDescent="0.35">
      <c r="D15" s="5" t="s">
        <v>493</v>
      </c>
      <c r="E15" s="8"/>
      <c r="F15" s="5" t="s">
        <v>495</v>
      </c>
      <c r="G15" s="8"/>
      <c r="H15" s="5" t="s">
        <v>495</v>
      </c>
      <c r="I15" s="5" t="s">
        <v>495</v>
      </c>
      <c r="J15" s="5" t="s">
        <v>495</v>
      </c>
      <c r="K15" s="5" t="s">
        <v>495</v>
      </c>
      <c r="L15" s="5" t="s">
        <v>495</v>
      </c>
      <c r="M15" s="5" t="s">
        <v>495</v>
      </c>
      <c r="N15" s="5" t="s">
        <v>495</v>
      </c>
      <c r="O15" s="5" t="s">
        <v>495</v>
      </c>
      <c r="P15" s="5" t="s">
        <v>495</v>
      </c>
      <c r="Q15" s="5" t="s">
        <v>495</v>
      </c>
    </row>
  </sheetData>
  <mergeCells count="9">
    <mergeCell ref="C1:C2"/>
    <mergeCell ref="D1:D2"/>
    <mergeCell ref="Q7:Q8"/>
    <mergeCell ref="E1:E2"/>
    <mergeCell ref="G7:M7"/>
    <mergeCell ref="O7:O8"/>
    <mergeCell ref="P7:P8"/>
    <mergeCell ref="E7:F7"/>
    <mergeCell ref="N7:N8"/>
  </mergeCells>
  <dataValidations count="2">
    <dataValidation type="custom" allowBlank="1" showErrorMessage="1" errorTitle="Error" error="Data is of incorrect type!" sqref="E10 G10" xr:uid="{00000000-0002-0000-3002-000003000000}">
      <formula1>MOD(E10,1)=0</formula1>
    </dataValidation>
    <dataValidation type="custom" allowBlank="1" showErrorMessage="1" errorTitle="Error" error="Data is of incorrect type!" sqref="F10 H10:Q10" xr:uid="{00000000-0002-0000-3002-000004000000}">
      <formula1>ISNUMBER(F10)</formula1>
    </dataValidation>
  </dataValidations>
  <hyperlinks>
    <hyperlink ref="A1" location="'Table of Contents'!A1" display="SR.27.01.01.24 - Health Catastrophe risk - Pandemic. Other countries to be considered in the Pandemic" xr:uid="{00000000-0004-0000-30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3002-000000000000}">
          <x14:formula1>
            <xm:f>Enumerations!$A$1835:$A$1835</xm:f>
          </x14:formula1>
          <xm:sqref>B3</xm:sqref>
        </x14:dataValidation>
        <x14:dataValidation type="list" allowBlank="1" showErrorMessage="1" errorTitle="Error" error="Data is of incorrect type!" xr:uid="{00000000-0002-0000-3002-000001000000}">
          <x14:formula1>
            <xm:f>Enumerations!$A$1836:$B$1836</xm:f>
          </x14:formula1>
          <xm:sqref>B4</xm:sqref>
        </x14:dataValidation>
        <x14:dataValidation type="list" allowBlank="1" showErrorMessage="1" errorTitle="Error" error="Data is of incorrect type!" xr:uid="{00000000-0002-0000-3002-000002000000}">
          <x14:formula1>
            <xm:f>Enumerations!$A$1837:$HN$1837</xm:f>
          </x14:formula1>
          <xm:sqref>A10</xm:sqref>
        </x14:dataValidation>
      </x14:dataValidations>
    </ext>
  </extLst>
</worksheet>
</file>

<file path=xl/worksheets/sheet56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2-000000000000}">
  <sheetPr codeName="Sheet562">
    <pageSetUpPr autoPageBreaks="0"/>
  </sheetPr>
  <dimension ref="A1:P15"/>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16" width="15" customWidth="1"/>
  </cols>
  <sheetData>
    <row r="1" spans="1:16" ht="11" customHeight="1" x14ac:dyDescent="0.35">
      <c r="A1" s="1" t="s">
        <v>9693</v>
      </c>
      <c r="C1" s="33" t="s">
        <v>20</v>
      </c>
      <c r="D1" s="33" t="s">
        <v>9503</v>
      </c>
      <c r="E1" s="33" t="s">
        <v>4984</v>
      </c>
    </row>
    <row r="2" spans="1:16" x14ac:dyDescent="0.35">
      <c r="C2" s="34"/>
      <c r="D2" s="34"/>
      <c r="E2" s="34"/>
    </row>
    <row r="3" spans="1:16" ht="10" customHeight="1" x14ac:dyDescent="0.35">
      <c r="A3" s="3" t="s">
        <v>2</v>
      </c>
      <c r="B3" s="2"/>
      <c r="C3" s="8"/>
      <c r="D3" s="8"/>
      <c r="E3" s="8"/>
    </row>
    <row r="4" spans="1:16" ht="11" customHeight="1" x14ac:dyDescent="0.35">
      <c r="A4" s="3" t="s">
        <v>9506</v>
      </c>
      <c r="B4" s="2"/>
      <c r="C4" s="8"/>
      <c r="D4" s="8"/>
      <c r="E4" s="5" t="s">
        <v>9504</v>
      </c>
    </row>
    <row r="5" spans="1:16" ht="11" customHeight="1" x14ac:dyDescent="0.35">
      <c r="A5" s="3" t="s">
        <v>9593</v>
      </c>
      <c r="B5" s="2"/>
      <c r="C5" s="8"/>
      <c r="D5" s="5" t="s">
        <v>9503</v>
      </c>
      <c r="E5" s="8"/>
    </row>
    <row r="7" spans="1:16" ht="11" customHeight="1" x14ac:dyDescent="0.35">
      <c r="D7" s="35" t="s">
        <v>5455</v>
      </c>
      <c r="E7" s="36"/>
      <c r="F7" s="35" t="s">
        <v>5452</v>
      </c>
      <c r="G7" s="36"/>
      <c r="H7" s="36"/>
      <c r="I7" s="36"/>
      <c r="J7" s="36"/>
      <c r="K7" s="36"/>
      <c r="L7" s="36"/>
      <c r="M7" s="35" t="s">
        <v>6676</v>
      </c>
      <c r="N7" s="35" t="s">
        <v>6677</v>
      </c>
      <c r="O7" s="35" t="s">
        <v>6678</v>
      </c>
      <c r="P7" s="35" t="s">
        <v>6679</v>
      </c>
    </row>
    <row r="8" spans="1:16" ht="11" customHeight="1" x14ac:dyDescent="0.35">
      <c r="D8" s="3" t="s">
        <v>7100</v>
      </c>
      <c r="E8" s="3" t="s">
        <v>7101</v>
      </c>
      <c r="F8" s="3" t="s">
        <v>7102</v>
      </c>
      <c r="G8" s="3" t="s">
        <v>7103</v>
      </c>
      <c r="H8" s="3" t="s">
        <v>7104</v>
      </c>
      <c r="I8" s="3" t="s">
        <v>7105</v>
      </c>
      <c r="J8" s="3" t="s">
        <v>7106</v>
      </c>
      <c r="K8" s="3" t="s">
        <v>7107</v>
      </c>
      <c r="L8" s="3" t="s">
        <v>7108</v>
      </c>
      <c r="M8" s="36"/>
      <c r="N8" s="36"/>
      <c r="O8" s="36"/>
      <c r="P8" s="34"/>
    </row>
    <row r="9" spans="1:16" ht="11" customHeight="1" x14ac:dyDescent="0.35">
      <c r="D9" s="4" t="s">
        <v>4062</v>
      </c>
      <c r="E9" s="4" t="s">
        <v>4063</v>
      </c>
      <c r="F9" s="4" t="s">
        <v>4064</v>
      </c>
      <c r="G9" s="4" t="s">
        <v>4065</v>
      </c>
      <c r="H9" s="4" t="s">
        <v>4066</v>
      </c>
      <c r="I9" s="4" t="s">
        <v>4067</v>
      </c>
      <c r="J9" s="4" t="s">
        <v>4068</v>
      </c>
      <c r="K9" s="4" t="s">
        <v>4069</v>
      </c>
      <c r="L9" s="4" t="s">
        <v>4070</v>
      </c>
      <c r="M9" s="4" t="s">
        <v>4071</v>
      </c>
      <c r="N9" s="4" t="s">
        <v>4072</v>
      </c>
      <c r="O9" s="4" t="s">
        <v>4073</v>
      </c>
      <c r="P9" s="9" t="s">
        <v>4074</v>
      </c>
    </row>
    <row r="10" spans="1:16" ht="11" customHeight="1" x14ac:dyDescent="0.35">
      <c r="A10" s="7" t="s">
        <v>7109</v>
      </c>
      <c r="B10" s="7" t="s">
        <v>7161</v>
      </c>
      <c r="C10" s="4" t="s">
        <v>7162</v>
      </c>
      <c r="D10" s="6"/>
      <c r="E10" s="6"/>
      <c r="F10" s="12"/>
      <c r="G10" s="12"/>
      <c r="H10" s="12"/>
      <c r="I10" s="12"/>
      <c r="J10" s="12"/>
      <c r="K10" s="12"/>
      <c r="L10" s="12"/>
      <c r="M10" s="6"/>
      <c r="N10" s="6"/>
      <c r="O10" s="6"/>
      <c r="P10" s="6"/>
    </row>
    <row r="11" spans="1:16" ht="11" customHeight="1" x14ac:dyDescent="0.35">
      <c r="C11" s="5" t="s">
        <v>14</v>
      </c>
      <c r="D11" s="5" t="s">
        <v>7050</v>
      </c>
      <c r="E11" s="5" t="s">
        <v>5602</v>
      </c>
      <c r="F11" s="5" t="s">
        <v>7050</v>
      </c>
      <c r="G11" s="5" t="s">
        <v>7146</v>
      </c>
      <c r="H11" s="5" t="s">
        <v>7143</v>
      </c>
      <c r="I11" s="5" t="s">
        <v>7146</v>
      </c>
      <c r="J11" s="5" t="s">
        <v>7144</v>
      </c>
      <c r="K11" s="5" t="s">
        <v>7146</v>
      </c>
      <c r="L11" s="5" t="s">
        <v>7145</v>
      </c>
      <c r="M11" s="5" t="s">
        <v>5509</v>
      </c>
      <c r="N11" s="5" t="s">
        <v>6755</v>
      </c>
      <c r="O11" s="5" t="s">
        <v>6756</v>
      </c>
      <c r="P11" s="5" t="s">
        <v>5443</v>
      </c>
    </row>
    <row r="12" spans="1:16" ht="11" customHeight="1" x14ac:dyDescent="0.35">
      <c r="C12" s="5" t="s">
        <v>4953</v>
      </c>
      <c r="D12" s="8"/>
      <c r="E12" s="8"/>
      <c r="F12" s="8"/>
      <c r="G12" s="8"/>
      <c r="H12" s="8"/>
      <c r="I12" s="8"/>
      <c r="J12" s="8"/>
      <c r="K12" s="8"/>
      <c r="L12" s="8"/>
      <c r="M12" s="5" t="s">
        <v>4957</v>
      </c>
      <c r="N12" s="5" t="s">
        <v>4957</v>
      </c>
      <c r="O12" s="5" t="s">
        <v>4957</v>
      </c>
      <c r="P12" s="5" t="s">
        <v>4957</v>
      </c>
    </row>
    <row r="13" spans="1:16" ht="11" customHeight="1" x14ac:dyDescent="0.35">
      <c r="C13" s="5" t="s">
        <v>4942</v>
      </c>
      <c r="D13" s="5" t="s">
        <v>7141</v>
      </c>
      <c r="E13" s="5" t="s">
        <v>7141</v>
      </c>
      <c r="F13" s="5" t="s">
        <v>7142</v>
      </c>
      <c r="G13" s="5" t="s">
        <v>7147</v>
      </c>
      <c r="H13" s="8"/>
      <c r="I13" s="5" t="s">
        <v>7149</v>
      </c>
      <c r="J13" s="8"/>
      <c r="K13" s="5" t="s">
        <v>7150</v>
      </c>
      <c r="L13" s="8"/>
      <c r="M13" s="5" t="s">
        <v>5524</v>
      </c>
      <c r="N13" s="5" t="s">
        <v>5524</v>
      </c>
      <c r="O13" s="5" t="s">
        <v>5524</v>
      </c>
      <c r="P13" s="5" t="s">
        <v>5524</v>
      </c>
    </row>
    <row r="14" spans="1:16" ht="11" customHeight="1" x14ac:dyDescent="0.35">
      <c r="C14" s="5" t="s">
        <v>1572</v>
      </c>
      <c r="D14" s="8"/>
      <c r="E14" s="8"/>
      <c r="F14" s="8"/>
      <c r="G14" s="5" t="s">
        <v>7148</v>
      </c>
      <c r="H14" s="8"/>
      <c r="I14" s="5" t="s">
        <v>7148</v>
      </c>
      <c r="J14" s="8"/>
      <c r="K14" s="5" t="s">
        <v>7148</v>
      </c>
      <c r="L14" s="8"/>
      <c r="M14" s="8"/>
      <c r="N14" s="8"/>
      <c r="O14" s="8"/>
      <c r="P14" s="8"/>
    </row>
    <row r="15" spans="1:16" ht="11" customHeight="1" x14ac:dyDescent="0.35">
      <c r="C15" s="5" t="s">
        <v>493</v>
      </c>
      <c r="D15" s="8"/>
      <c r="E15" s="5" t="s">
        <v>495</v>
      </c>
      <c r="F15" s="8"/>
      <c r="G15" s="5" t="s">
        <v>495</v>
      </c>
      <c r="H15" s="5" t="s">
        <v>495</v>
      </c>
      <c r="I15" s="5" t="s">
        <v>495</v>
      </c>
      <c r="J15" s="5" t="s">
        <v>495</v>
      </c>
      <c r="K15" s="5" t="s">
        <v>495</v>
      </c>
      <c r="L15" s="5" t="s">
        <v>495</v>
      </c>
      <c r="M15" s="5" t="s">
        <v>495</v>
      </c>
      <c r="N15" s="5" t="s">
        <v>495</v>
      </c>
      <c r="O15" s="5" t="s">
        <v>495</v>
      </c>
      <c r="P15" s="5" t="s">
        <v>495</v>
      </c>
    </row>
  </sheetData>
  <mergeCells count="9">
    <mergeCell ref="O7:O8"/>
    <mergeCell ref="C1:C2"/>
    <mergeCell ref="P7:P8"/>
    <mergeCell ref="F7:L7"/>
    <mergeCell ref="D7:E7"/>
    <mergeCell ref="M7:M8"/>
    <mergeCell ref="E1:E2"/>
    <mergeCell ref="N7:N8"/>
    <mergeCell ref="D1:D2"/>
  </mergeCells>
  <dataValidations count="2">
    <dataValidation type="custom" allowBlank="1" showErrorMessage="1" errorTitle="Error" error="Data is of incorrect type!" sqref="D10 F10" xr:uid="{00000000-0002-0000-3102-000002000000}">
      <formula1>MOD(D10,1)=0</formula1>
    </dataValidation>
    <dataValidation type="custom" allowBlank="1" showErrorMessage="1" errorTitle="Error" error="Data is of incorrect type!" sqref="E10 G10:P10" xr:uid="{00000000-0002-0000-3102-000003000000}">
      <formula1>ISNUMBER(E10)</formula1>
    </dataValidation>
  </dataValidations>
  <hyperlinks>
    <hyperlink ref="A1" location="'Table of Contents'!A1" display="SR.27.01.01.25 - Health Catastrophe risk - Pandemic. Total" xr:uid="{00000000-0004-0000-31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3102-000000000000}">
          <x14:formula1>
            <xm:f>Enumerations!$A$1838:$A$1838</xm:f>
          </x14:formula1>
          <xm:sqref>B3</xm:sqref>
        </x14:dataValidation>
        <x14:dataValidation type="list" allowBlank="1" showErrorMessage="1" errorTitle="Error" error="Data is of incorrect type!" xr:uid="{00000000-0002-0000-3102-000001000000}">
          <x14:formula1>
            <xm:f>Enumerations!$A$1839:$B$1839</xm:f>
          </x14:formula1>
          <xm:sqref>B4</xm:sqref>
        </x14:dataValidation>
      </x14:dataValidations>
    </ext>
  </extLst>
</worksheet>
</file>

<file path=xl/worksheets/sheet56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2-000000000000}">
  <sheetPr codeName="Sheet563">
    <pageSetUpPr autoPageBreaks="0"/>
  </sheetPr>
  <dimension ref="A1:M16"/>
  <sheetViews>
    <sheetView showGridLines="0" zoomScale="80" zoomScaleNormal="80" workbookViewId="0">
      <pane xSplit="3" ySplit="9" topLeftCell="D10" activePane="bottomRight" state="frozen"/>
      <selection pane="topRight" activeCell="D1" sqref="D1"/>
      <selection pane="bottomLeft" activeCell="A10" sqref="A10"/>
      <selection pane="bottomRight"/>
    </sheetView>
  </sheetViews>
  <sheetFormatPr defaultRowHeight="14.5" x14ac:dyDescent="0.35"/>
  <cols>
    <col min="1" max="13" width="15" customWidth="1"/>
  </cols>
  <sheetData>
    <row r="1" spans="1:13" ht="11" customHeight="1" x14ac:dyDescent="0.35">
      <c r="A1" s="1" t="s">
        <v>9694</v>
      </c>
      <c r="C1" s="33" t="s">
        <v>20</v>
      </c>
      <c r="D1" s="33" t="s">
        <v>9503</v>
      </c>
      <c r="E1" s="33" t="s">
        <v>4984</v>
      </c>
    </row>
    <row r="2" spans="1:13" x14ac:dyDescent="0.35">
      <c r="C2" s="34"/>
      <c r="D2" s="34"/>
      <c r="E2" s="34"/>
    </row>
    <row r="3" spans="1:13" ht="10" customHeight="1" x14ac:dyDescent="0.35">
      <c r="A3" s="3" t="s">
        <v>2</v>
      </c>
      <c r="B3" s="2"/>
      <c r="C3" s="8"/>
      <c r="D3" s="8"/>
      <c r="E3" s="8"/>
    </row>
    <row r="4" spans="1:13" ht="11" customHeight="1" x14ac:dyDescent="0.35">
      <c r="A4" s="3" t="s">
        <v>9506</v>
      </c>
      <c r="B4" s="2"/>
      <c r="C4" s="8"/>
      <c r="D4" s="8"/>
      <c r="E4" s="5" t="s">
        <v>9504</v>
      </c>
    </row>
    <row r="5" spans="1:13" ht="11" customHeight="1" x14ac:dyDescent="0.35">
      <c r="A5" s="3" t="s">
        <v>9593</v>
      </c>
      <c r="B5" s="2"/>
      <c r="C5" s="8"/>
      <c r="D5" s="5" t="s">
        <v>9503</v>
      </c>
      <c r="E5" s="8"/>
    </row>
    <row r="7" spans="1:13" ht="11" customHeight="1" x14ac:dyDescent="0.35">
      <c r="D7" s="35" t="s">
        <v>7056</v>
      </c>
      <c r="E7" s="35" t="s">
        <v>7057</v>
      </c>
      <c r="F7" s="36"/>
      <c r="G7" s="36"/>
      <c r="H7" s="36"/>
      <c r="I7" s="35" t="s">
        <v>6676</v>
      </c>
      <c r="J7" s="35" t="s">
        <v>6677</v>
      </c>
      <c r="K7" s="35" t="s">
        <v>6678</v>
      </c>
      <c r="L7" s="35" t="s">
        <v>6679</v>
      </c>
    </row>
    <row r="8" spans="1:13" ht="11" customHeight="1" x14ac:dyDescent="0.35">
      <c r="D8" s="36"/>
      <c r="E8" s="3" t="s">
        <v>6998</v>
      </c>
      <c r="F8" s="3" t="s">
        <v>7003</v>
      </c>
      <c r="G8" s="3" t="s">
        <v>7005</v>
      </c>
      <c r="H8" s="3" t="s">
        <v>7006</v>
      </c>
      <c r="I8" s="36"/>
      <c r="J8" s="36"/>
      <c r="K8" s="36"/>
      <c r="L8" s="36"/>
      <c r="M8" s="33" t="s">
        <v>4941</v>
      </c>
    </row>
    <row r="9" spans="1:13" ht="11" customHeight="1" x14ac:dyDescent="0.35">
      <c r="D9" s="4" t="s">
        <v>4049</v>
      </c>
      <c r="E9" s="4" t="s">
        <v>4050</v>
      </c>
      <c r="F9" s="4" t="s">
        <v>4051</v>
      </c>
      <c r="G9" s="4" t="s">
        <v>4053</v>
      </c>
      <c r="H9" s="4" t="s">
        <v>4056</v>
      </c>
      <c r="I9" s="4" t="s">
        <v>4057</v>
      </c>
      <c r="J9" s="4" t="s">
        <v>7058</v>
      </c>
      <c r="K9" s="4" t="s">
        <v>7059</v>
      </c>
      <c r="L9" s="4" t="s">
        <v>4060</v>
      </c>
      <c r="M9" s="34"/>
    </row>
    <row r="10" spans="1:13" ht="11" customHeight="1" x14ac:dyDescent="0.35">
      <c r="A10" s="37" t="s">
        <v>7060</v>
      </c>
      <c r="B10" s="7" t="s">
        <v>7164</v>
      </c>
      <c r="C10" s="4" t="s">
        <v>7165</v>
      </c>
      <c r="D10" s="12"/>
      <c r="E10" s="12"/>
      <c r="F10" s="12"/>
      <c r="G10" s="12"/>
      <c r="H10" s="12"/>
      <c r="I10" s="6"/>
      <c r="J10" s="6"/>
      <c r="K10" s="6"/>
      <c r="L10" s="6"/>
      <c r="M10" s="5" t="s">
        <v>4952</v>
      </c>
    </row>
    <row r="11" spans="1:13" ht="11" customHeight="1" x14ac:dyDescent="0.35">
      <c r="A11" s="36"/>
      <c r="B11" s="7" t="s">
        <v>7046</v>
      </c>
      <c r="C11" s="4" t="s">
        <v>7166</v>
      </c>
      <c r="D11" s="12"/>
      <c r="E11" s="12"/>
      <c r="F11" s="12"/>
      <c r="G11" s="12"/>
      <c r="H11" s="12"/>
      <c r="I11" s="6"/>
      <c r="J11" s="12"/>
      <c r="K11" s="12"/>
      <c r="L11" s="6"/>
      <c r="M11" s="5" t="s">
        <v>4949</v>
      </c>
    </row>
    <row r="12" spans="1:13" ht="11" customHeight="1" x14ac:dyDescent="0.35">
      <c r="A12" s="36"/>
      <c r="B12" s="7" t="s">
        <v>7167</v>
      </c>
      <c r="C12" s="4" t="s">
        <v>7168</v>
      </c>
      <c r="D12" s="12"/>
      <c r="E12" s="12"/>
      <c r="F12" s="12"/>
      <c r="G12" s="12"/>
      <c r="H12" s="12"/>
      <c r="I12" s="6"/>
      <c r="J12" s="12"/>
      <c r="K12" s="12"/>
      <c r="L12" s="6"/>
      <c r="M12" s="8"/>
    </row>
    <row r="13" spans="1:13" ht="11" customHeight="1" x14ac:dyDescent="0.35">
      <c r="C13" s="5" t="s">
        <v>14</v>
      </c>
      <c r="D13" s="5" t="s">
        <v>7094</v>
      </c>
      <c r="E13" s="5" t="s">
        <v>5602</v>
      </c>
      <c r="F13" s="5" t="s">
        <v>5602</v>
      </c>
      <c r="G13" s="5" t="s">
        <v>5602</v>
      </c>
      <c r="H13" s="5" t="s">
        <v>5602</v>
      </c>
      <c r="I13" s="5" t="s">
        <v>5509</v>
      </c>
      <c r="J13" s="5" t="s">
        <v>6755</v>
      </c>
      <c r="K13" s="5" t="s">
        <v>6756</v>
      </c>
      <c r="L13" s="5" t="s">
        <v>5443</v>
      </c>
    </row>
    <row r="14" spans="1:13" ht="11" customHeight="1" x14ac:dyDescent="0.35">
      <c r="C14" s="5" t="s">
        <v>4953</v>
      </c>
      <c r="D14" s="8"/>
      <c r="E14" s="8"/>
      <c r="F14" s="8"/>
      <c r="G14" s="8"/>
      <c r="H14" s="8"/>
      <c r="I14" s="5" t="s">
        <v>4957</v>
      </c>
      <c r="J14" s="5" t="s">
        <v>4957</v>
      </c>
      <c r="K14" s="5" t="s">
        <v>4957</v>
      </c>
      <c r="L14" s="5" t="s">
        <v>4957</v>
      </c>
    </row>
    <row r="15" spans="1:13" ht="11" customHeight="1" x14ac:dyDescent="0.35">
      <c r="C15" s="5" t="s">
        <v>4942</v>
      </c>
      <c r="D15" s="5" t="s">
        <v>5523</v>
      </c>
      <c r="E15" s="5" t="s">
        <v>7095</v>
      </c>
      <c r="F15" s="5" t="s">
        <v>7096</v>
      </c>
      <c r="G15" s="5" t="s">
        <v>7097</v>
      </c>
      <c r="H15" s="5" t="s">
        <v>7098</v>
      </c>
      <c r="I15" s="5" t="s">
        <v>5523</v>
      </c>
      <c r="J15" s="5" t="s">
        <v>5523</v>
      </c>
      <c r="K15" s="5" t="s">
        <v>5523</v>
      </c>
      <c r="L15" s="5" t="s">
        <v>5523</v>
      </c>
    </row>
    <row r="16" spans="1:13" ht="11" customHeight="1" x14ac:dyDescent="0.35">
      <c r="C16" s="5" t="s">
        <v>493</v>
      </c>
      <c r="D16" s="8"/>
      <c r="E16" s="5" t="s">
        <v>495</v>
      </c>
      <c r="F16" s="5" t="s">
        <v>495</v>
      </c>
      <c r="G16" s="5" t="s">
        <v>495</v>
      </c>
      <c r="H16" s="5" t="s">
        <v>495</v>
      </c>
      <c r="I16" s="5" t="s">
        <v>495</v>
      </c>
      <c r="J16" s="5" t="s">
        <v>495</v>
      </c>
      <c r="K16" s="5" t="s">
        <v>495</v>
      </c>
      <c r="L16" s="5" t="s">
        <v>495</v>
      </c>
    </row>
  </sheetData>
  <mergeCells count="11">
    <mergeCell ref="A10:A12"/>
    <mergeCell ref="E7:H7"/>
    <mergeCell ref="I7:I8"/>
    <mergeCell ref="E1:E2"/>
    <mergeCell ref="J7:J8"/>
    <mergeCell ref="K7:K8"/>
    <mergeCell ref="C1:C2"/>
    <mergeCell ref="D7:D8"/>
    <mergeCell ref="L7:L8"/>
    <mergeCell ref="M8:M9"/>
    <mergeCell ref="D1:D2"/>
  </mergeCells>
  <dataValidations count="2">
    <dataValidation type="custom" allowBlank="1" showErrorMessage="1" errorTitle="Error" error="Data is of incorrect type!" sqref="D10:D12" xr:uid="{00000000-0002-0000-3202-000002000000}">
      <formula1>MOD(D10,1)=0</formula1>
    </dataValidation>
    <dataValidation type="custom" allowBlank="1" showErrorMessage="1" errorTitle="Error" error="Data is of incorrect type!" sqref="E10:L12" xr:uid="{00000000-0002-0000-3202-000003000000}">
      <formula1>ISNUMBER(E10)</formula1>
    </dataValidation>
  </dataValidations>
  <hyperlinks>
    <hyperlink ref="A1" location="'Table of Contents'!A1" display="SR.27.01.01.26 - Health Catastrophe risk - Concentration accident. Total" xr:uid="{00000000-0004-0000-32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3202-000000000000}">
          <x14:formula1>
            <xm:f>Enumerations!$A$1840:$A$1840</xm:f>
          </x14:formula1>
          <xm:sqref>B3</xm:sqref>
        </x14:dataValidation>
        <x14:dataValidation type="list" allowBlank="1" showErrorMessage="1" errorTitle="Error" error="Data is of incorrect type!" xr:uid="{00000000-0002-0000-3202-000001000000}">
          <x14:formula1>
            <xm:f>Enumerations!$A$1841:$B$1841</xm:f>
          </x14:formula1>
          <xm:sqref>B4</xm:sqref>
        </x14:dataValidation>
      </x14:dataValidations>
    </ext>
  </extLst>
</worksheet>
</file>

<file path=xl/worksheets/sheet56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2-000000000000}">
  <sheetPr codeName="Sheet564">
    <pageSetUpPr autoPageBreaks="0"/>
  </sheetPr>
  <dimension ref="A1:E10"/>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5" width="15" customWidth="1"/>
  </cols>
  <sheetData>
    <row r="1" spans="1:5" ht="11" customHeight="1" x14ac:dyDescent="0.35">
      <c r="A1" s="1" t="s">
        <v>9695</v>
      </c>
      <c r="C1" s="33" t="s">
        <v>20</v>
      </c>
      <c r="D1" s="33" t="s">
        <v>9503</v>
      </c>
      <c r="E1" s="33" t="s">
        <v>4984</v>
      </c>
    </row>
    <row r="2" spans="1:5" x14ac:dyDescent="0.35">
      <c r="C2" s="34"/>
      <c r="D2" s="34"/>
      <c r="E2" s="34"/>
    </row>
    <row r="3" spans="1:5" ht="11" customHeight="1" x14ac:dyDescent="0.35">
      <c r="A3" s="3" t="s">
        <v>9506</v>
      </c>
      <c r="B3" s="2"/>
      <c r="C3" s="8"/>
      <c r="D3" s="8"/>
      <c r="E3" s="5" t="s">
        <v>9504</v>
      </c>
    </row>
    <row r="4" spans="1:5" ht="10" customHeight="1" x14ac:dyDescent="0.35">
      <c r="A4" s="3" t="s">
        <v>2</v>
      </c>
      <c r="B4" s="2"/>
      <c r="C4" s="8"/>
      <c r="D4" s="8"/>
      <c r="E4" s="8"/>
    </row>
    <row r="5" spans="1:5" ht="11" customHeight="1" x14ac:dyDescent="0.35">
      <c r="A5" s="3" t="s">
        <v>9593</v>
      </c>
      <c r="B5" s="2"/>
      <c r="C5" s="8"/>
      <c r="D5" s="5" t="s">
        <v>9503</v>
      </c>
      <c r="E5" s="8"/>
    </row>
    <row r="7" spans="1:5" ht="11" customHeight="1" x14ac:dyDescent="0.35">
      <c r="C7" s="3" t="s">
        <v>5277</v>
      </c>
      <c r="D7" s="33" t="s">
        <v>14</v>
      </c>
    </row>
    <row r="8" spans="1:5" ht="11" customHeight="1" x14ac:dyDescent="0.35">
      <c r="C8" s="4" t="s">
        <v>7170</v>
      </c>
      <c r="D8" s="34"/>
    </row>
    <row r="9" spans="1:5" ht="11" customHeight="1" x14ac:dyDescent="0.35">
      <c r="A9" s="7" t="s">
        <v>7171</v>
      </c>
      <c r="B9" s="4" t="s">
        <v>4864</v>
      </c>
      <c r="C9" s="6"/>
      <c r="D9" s="5" t="s">
        <v>7174</v>
      </c>
    </row>
    <row r="10" spans="1:5" ht="11" customHeight="1" x14ac:dyDescent="0.35">
      <c r="A10" s="7" t="s">
        <v>7172</v>
      </c>
      <c r="B10" s="9" t="s">
        <v>7173</v>
      </c>
      <c r="C10" s="6"/>
      <c r="D10" s="5" t="s">
        <v>7175</v>
      </c>
    </row>
  </sheetData>
  <mergeCells count="4">
    <mergeCell ref="E1:E2"/>
    <mergeCell ref="C1:C2"/>
    <mergeCell ref="D1:D2"/>
    <mergeCell ref="D7:D8"/>
  </mergeCells>
  <hyperlinks>
    <hyperlink ref="A1" location="'Table of Contents'!A1" display="SR.27.01.01.27 - Simplifications used" xr:uid="{00000000-0004-0000-33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3302-000000000000}">
          <x14:formula1>
            <xm:f>Enumerations!$A$1842:$B$1842</xm:f>
          </x14:formula1>
          <xm:sqref>B3</xm:sqref>
        </x14:dataValidation>
        <x14:dataValidation type="list" allowBlank="1" showErrorMessage="1" errorTitle="Error" error="Data is of incorrect type!" xr:uid="{00000000-0002-0000-3302-000001000000}">
          <x14:formula1>
            <xm:f>Enumerations!$A$1843:$A$1843</xm:f>
          </x14:formula1>
          <xm:sqref>B4</xm:sqref>
        </x14:dataValidation>
        <x14:dataValidation type="list" allowBlank="1" showErrorMessage="1" errorTitle="Error" error="Data is of incorrect type!" xr:uid="{00000000-0002-0000-3302-000002000000}">
          <x14:formula1>
            <xm:f>Enumerations!$A$1844:$B$1844</xm:f>
          </x14:formula1>
          <xm:sqref>C9</xm:sqref>
        </x14:dataValidation>
      </x14:dataValidations>
    </ext>
  </extLst>
</worksheet>
</file>

<file path=xl/worksheets/sheet56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2-000000000000}">
  <sheetPr codeName="Sheet565">
    <pageSetUpPr autoPageBreaks="0"/>
  </sheetPr>
  <dimension ref="A1:E9"/>
  <sheetViews>
    <sheetView showGridLines="0" zoomScale="80" zoomScaleNormal="80" workbookViewId="0">
      <pane xSplit="2" ySplit="8" topLeftCell="C9" activePane="bottomRight" state="frozen"/>
      <selection pane="topRight" activeCell="C1" sqref="C1"/>
      <selection pane="bottomLeft" activeCell="A9" sqref="A9"/>
      <selection pane="bottomRight"/>
    </sheetView>
  </sheetViews>
  <sheetFormatPr defaultRowHeight="14.5" x14ac:dyDescent="0.35"/>
  <cols>
    <col min="1" max="5" width="15" customWidth="1"/>
  </cols>
  <sheetData>
    <row r="1" spans="1:5" ht="11" customHeight="1" x14ac:dyDescent="0.35">
      <c r="A1" s="1" t="s">
        <v>9696</v>
      </c>
      <c r="C1" s="33" t="s">
        <v>20</v>
      </c>
      <c r="D1" s="33" t="s">
        <v>9503</v>
      </c>
      <c r="E1" s="33" t="s">
        <v>4984</v>
      </c>
    </row>
    <row r="2" spans="1:5" x14ac:dyDescent="0.35">
      <c r="C2" s="34"/>
      <c r="D2" s="34"/>
      <c r="E2" s="34"/>
    </row>
    <row r="3" spans="1:5" ht="10" customHeight="1" x14ac:dyDescent="0.35">
      <c r="A3" s="3" t="s">
        <v>2</v>
      </c>
      <c r="B3" s="2"/>
      <c r="C3" s="8"/>
      <c r="D3" s="8"/>
      <c r="E3" s="8"/>
    </row>
    <row r="4" spans="1:5" ht="11" customHeight="1" x14ac:dyDescent="0.35">
      <c r="A4" s="3" t="s">
        <v>9506</v>
      </c>
      <c r="B4" s="2"/>
      <c r="C4" s="8"/>
      <c r="D4" s="8"/>
      <c r="E4" s="5" t="s">
        <v>9504</v>
      </c>
    </row>
    <row r="5" spans="1:5" ht="11" customHeight="1" x14ac:dyDescent="0.35">
      <c r="A5" s="3" t="s">
        <v>9593</v>
      </c>
      <c r="B5" s="2"/>
      <c r="C5" s="8"/>
      <c r="D5" s="5" t="s">
        <v>9503</v>
      </c>
      <c r="E5" s="8"/>
    </row>
    <row r="7" spans="1:5" ht="11" customHeight="1" x14ac:dyDescent="0.35">
      <c r="C7" s="3" t="s">
        <v>7178</v>
      </c>
      <c r="D7" s="33" t="s">
        <v>14</v>
      </c>
    </row>
    <row r="8" spans="1:5" ht="11" customHeight="1" x14ac:dyDescent="0.35">
      <c r="C8" s="4" t="s">
        <v>7179</v>
      </c>
      <c r="D8" s="34"/>
    </row>
    <row r="9" spans="1:5" ht="11" customHeight="1" x14ac:dyDescent="0.35">
      <c r="A9" s="7" t="s">
        <v>7180</v>
      </c>
      <c r="B9" s="9" t="s">
        <v>7181</v>
      </c>
      <c r="C9" s="6"/>
      <c r="D9" s="5" t="s">
        <v>7182</v>
      </c>
    </row>
  </sheetData>
  <mergeCells count="4">
    <mergeCell ref="E1:E2"/>
    <mergeCell ref="D7:D8"/>
    <mergeCell ref="D1:D2"/>
    <mergeCell ref="C1:C2"/>
  </mergeCells>
  <dataValidations count="1">
    <dataValidation type="custom" allowBlank="1" showErrorMessage="1" errorTitle="Error" error="Data is of incorrect type!" sqref="C9" xr:uid="{00000000-0002-0000-3402-000002000000}">
      <formula1>MOD(C9,1)=0</formula1>
    </dataValidation>
  </dataValidations>
  <hyperlinks>
    <hyperlink ref="A1" location="'Table of Contents'!A1" display="SR.27.01.01.28 - Number of vessels" xr:uid="{00000000-0004-0000-3402-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3402-000000000000}">
          <x14:formula1>
            <xm:f>Enumerations!$A$1845:$A$1845</xm:f>
          </x14:formula1>
          <xm:sqref>B3</xm:sqref>
        </x14:dataValidation>
        <x14:dataValidation type="list" allowBlank="1" showErrorMessage="1" errorTitle="Error" error="Data is of incorrect type!" xr:uid="{00000000-0002-0000-3402-000001000000}">
          <x14:formula1>
            <xm:f>Enumerations!$A$1846:$B$1846</xm:f>
          </x14:formula1>
          <xm:sqref>B4</xm:sqref>
        </x14:dataValidation>
      </x14:dataValidations>
    </ext>
  </extLst>
</worksheet>
</file>

<file path=xl/worksheets/sheet56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2-000000000000}">
  <sheetPr codeName="Sheet566">
    <pageSetUpPr autoPageBreaks="0"/>
  </sheetPr>
  <dimension ref="A1:L6"/>
  <sheetViews>
    <sheetView showGridLines="0" zoomScale="80" zoomScaleNormal="80" workbookViewId="0">
      <pane xSplit="4" ySplit="4" topLeftCell="E5" activePane="bottomRight" state="frozen"/>
      <selection pane="topRight" activeCell="E1" sqref="E1"/>
      <selection pane="bottomLeft" activeCell="A5" sqref="A5"/>
      <selection pane="bottomRight"/>
    </sheetView>
  </sheetViews>
  <sheetFormatPr defaultRowHeight="14.5" x14ac:dyDescent="0.35"/>
  <cols>
    <col min="1" max="12" width="15" customWidth="1"/>
  </cols>
  <sheetData>
    <row r="1" spans="1:12" ht="12" customHeight="1" x14ac:dyDescent="0.35">
      <c r="A1" s="1" t="s">
        <v>9697</v>
      </c>
    </row>
    <row r="3" spans="1:12" ht="11" customHeight="1" x14ac:dyDescent="0.35">
      <c r="E3" s="3" t="s">
        <v>9698</v>
      </c>
      <c r="F3" s="3" t="s">
        <v>9699</v>
      </c>
      <c r="G3" s="3" t="s">
        <v>9700</v>
      </c>
      <c r="H3" s="3" t="s">
        <v>9701</v>
      </c>
      <c r="I3" s="3" t="s">
        <v>9702</v>
      </c>
      <c r="J3" s="3" t="s">
        <v>9703</v>
      </c>
      <c r="K3" s="3" t="s">
        <v>9704</v>
      </c>
      <c r="L3" s="3" t="s">
        <v>9705</v>
      </c>
    </row>
    <row r="4" spans="1:12" ht="15" customHeight="1" x14ac:dyDescent="0.35">
      <c r="A4" s="3" t="s">
        <v>9706</v>
      </c>
      <c r="B4" s="3" t="s">
        <v>9707</v>
      </c>
      <c r="C4" s="3" t="s">
        <v>9708</v>
      </c>
      <c r="D4" s="3" t="s">
        <v>9709</v>
      </c>
      <c r="E4" s="4" t="s">
        <v>1348</v>
      </c>
      <c r="F4" s="4" t="s">
        <v>1276</v>
      </c>
      <c r="G4" s="4" t="s">
        <v>1278</v>
      </c>
      <c r="H4" s="4" t="s">
        <v>1280</v>
      </c>
      <c r="I4" s="4" t="s">
        <v>1353</v>
      </c>
      <c r="J4" s="4" t="s">
        <v>1588</v>
      </c>
      <c r="K4" s="4" t="s">
        <v>1590</v>
      </c>
      <c r="L4" s="4" t="s">
        <v>1370</v>
      </c>
    </row>
    <row r="5" spans="1:12" ht="15" customHeight="1" x14ac:dyDescent="0.35">
      <c r="A5" s="2"/>
      <c r="B5" s="2"/>
      <c r="C5" s="2"/>
      <c r="D5" s="2"/>
      <c r="E5" s="6"/>
      <c r="F5" s="6"/>
      <c r="G5" s="6"/>
      <c r="H5" s="6"/>
      <c r="I5" s="6"/>
      <c r="J5" s="6"/>
      <c r="K5" s="6"/>
      <c r="L5" s="6"/>
    </row>
    <row r="6" spans="1:12" ht="11" customHeight="1" x14ac:dyDescent="0.35">
      <c r="D6" s="5" t="s">
        <v>14</v>
      </c>
      <c r="E6" s="5" t="s">
        <v>9710</v>
      </c>
      <c r="F6" s="5" t="s">
        <v>9711</v>
      </c>
      <c r="G6" s="5" t="s">
        <v>9712</v>
      </c>
      <c r="H6" s="5" t="s">
        <v>9713</v>
      </c>
      <c r="I6" s="5" t="s">
        <v>9714</v>
      </c>
      <c r="J6" s="5" t="s">
        <v>9715</v>
      </c>
      <c r="K6" s="5" t="s">
        <v>9716</v>
      </c>
      <c r="L6" s="5" t="s">
        <v>9717</v>
      </c>
    </row>
  </sheetData>
  <dataValidations count="4">
    <dataValidation type="custom" allowBlank="1" showErrorMessage="1" errorTitle="Error" error="Data is of incorrect type!" sqref="F5 J5:K5" xr:uid="{00000000-0002-0000-3502-000000000000}">
      <formula1>ISNUMBER(F5)</formula1>
    </dataValidation>
    <dataValidation type="custom" allowBlank="1" showErrorMessage="1" errorTitle="Error" error="Data is of incorrect type!" sqref="H5" xr:uid="{00000000-0002-0000-3502-000001000000}">
      <formula1>ISNUMBER(DATEVALUE(TEXT(H5, "dd/mm/yyyy")))</formula1>
    </dataValidation>
    <dataValidation type="custom" allowBlank="1" showErrorMessage="1" errorTitle="Error" error="Data is of incorrect type!" sqref="I5" xr:uid="{00000000-0002-0000-3502-000002000000}">
      <formula1>MOD(I5,1)=0</formula1>
    </dataValidation>
    <dataValidation type="custom" allowBlank="1" showErrorMessage="1" errorTitle="Error" error="Data is of incorrect type!" sqref="L5" xr:uid="{00000000-0002-0000-3502-000005000000}">
      <formula1>ISLOGICAL(L5)</formula1>
    </dataValidation>
  </dataValidations>
  <hyperlinks>
    <hyperlink ref="A1" location="'Table of Contents'!A1" display="T.99.01.01.01 - Technical table" xr:uid="{00000000-0004-0000-3502-000000000000}"/>
  </hyperlinks>
  <pageMargins left="0.7" right="0.7" top="0.75" bottom="0.75" header="0.3" footer="0.3"/>
  <pageSetup firstPageNumber="0" orientation="portrait"/>
  <drawing r:id="rId1"/>
  <legacyDrawing r:id="rId2"/>
</worksheet>
</file>

<file path=xl/worksheets/sheet5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89448A-88F0-4112-AF2D-64D0D76780E3}">
  <sheetPr codeName="Sheet603">
    <tabColor theme="0" tint="-0.34998626667073579"/>
  </sheetPr>
  <dimension ref="A1:L46"/>
  <sheetViews>
    <sheetView zoomScale="80" zoomScaleNormal="80" workbookViewId="0">
      <selection sqref="A1:L1"/>
    </sheetView>
  </sheetViews>
  <sheetFormatPr defaultColWidth="8.90625" defaultRowHeight="14.5" x14ac:dyDescent="0.35"/>
  <cols>
    <col min="1" max="1" width="9.08984375" style="21" customWidth="1"/>
    <col min="2" max="2" width="44.90625" style="21" customWidth="1"/>
    <col min="3" max="3" width="32.08984375" style="21" customWidth="1"/>
    <col min="4" max="4" width="21.6328125" style="21" customWidth="1"/>
    <col min="5" max="12" width="15.6328125" style="21" customWidth="1"/>
    <col min="13" max="16384" width="8.90625" style="21"/>
  </cols>
  <sheetData>
    <row r="1" spans="1:12" x14ac:dyDescent="0.35">
      <c r="A1" s="48" t="s">
        <v>10891</v>
      </c>
      <c r="B1" s="49"/>
      <c r="C1" s="49"/>
      <c r="D1" s="49"/>
      <c r="E1" s="49"/>
      <c r="F1" s="49"/>
      <c r="G1" s="49"/>
      <c r="H1" s="49"/>
      <c r="I1" s="49"/>
      <c r="J1" s="49"/>
      <c r="K1" s="49"/>
      <c r="L1" s="49"/>
    </row>
    <row r="2" spans="1:12" x14ac:dyDescent="0.35">
      <c r="A2" s="48" t="s">
        <v>10892</v>
      </c>
      <c r="B2" s="50"/>
      <c r="C2" s="50"/>
      <c r="D2" s="50"/>
      <c r="E2" s="50"/>
      <c r="F2" s="50"/>
      <c r="G2" s="50"/>
      <c r="H2" s="50"/>
      <c r="I2" s="50"/>
      <c r="J2" s="50"/>
      <c r="K2" s="50"/>
      <c r="L2" s="50"/>
    </row>
    <row r="3" spans="1:12" x14ac:dyDescent="0.35">
      <c r="A3" s="51" t="s">
        <v>10893</v>
      </c>
      <c r="B3" s="52"/>
      <c r="C3" s="52"/>
      <c r="D3" s="52"/>
      <c r="E3" s="52"/>
      <c r="F3" s="52"/>
      <c r="G3" s="52"/>
      <c r="H3" s="52"/>
      <c r="I3" s="52"/>
      <c r="J3" s="52"/>
      <c r="K3" s="52"/>
      <c r="L3" s="52"/>
    </row>
    <row r="4" spans="1:12" ht="23" customHeight="1" x14ac:dyDescent="0.35">
      <c r="A4" s="22" t="s">
        <v>10894</v>
      </c>
      <c r="B4" s="23" t="s">
        <v>10895</v>
      </c>
      <c r="C4" s="43" t="s">
        <v>10896</v>
      </c>
      <c r="D4" s="43"/>
      <c r="E4" s="43"/>
      <c r="F4" s="43"/>
      <c r="G4" s="43"/>
      <c r="H4" s="43"/>
      <c r="I4" s="43"/>
      <c r="J4" s="43"/>
      <c r="K4" s="43"/>
      <c r="L4" s="43"/>
    </row>
    <row r="5" spans="1:12" x14ac:dyDescent="0.35">
      <c r="A5" s="53" t="s">
        <v>10897</v>
      </c>
      <c r="B5" s="55" t="s">
        <v>10898</v>
      </c>
      <c r="C5" s="24">
        <v>1</v>
      </c>
      <c r="D5" s="24">
        <v>2</v>
      </c>
      <c r="E5" s="24">
        <v>3</v>
      </c>
      <c r="F5" s="24">
        <v>4</v>
      </c>
      <c r="G5" s="24">
        <v>5</v>
      </c>
      <c r="H5" s="24">
        <v>6</v>
      </c>
      <c r="I5" s="24">
        <v>7</v>
      </c>
      <c r="J5" s="25">
        <v>8</v>
      </c>
      <c r="K5" s="25">
        <v>9</v>
      </c>
      <c r="L5" s="25">
        <v>0</v>
      </c>
    </row>
    <row r="6" spans="1:12" ht="34.5" x14ac:dyDescent="0.35">
      <c r="A6" s="54"/>
      <c r="B6" s="56"/>
      <c r="C6" s="25" t="s">
        <v>10899</v>
      </c>
      <c r="D6" s="24" t="s">
        <v>10900</v>
      </c>
      <c r="E6" s="24" t="s">
        <v>10901</v>
      </c>
      <c r="F6" s="24" t="s">
        <v>10902</v>
      </c>
      <c r="G6" s="24" t="s">
        <v>10903</v>
      </c>
      <c r="H6" s="24" t="s">
        <v>1399</v>
      </c>
      <c r="I6" s="25" t="s">
        <v>10904</v>
      </c>
      <c r="J6" s="25" t="s">
        <v>10905</v>
      </c>
      <c r="K6" s="25" t="s">
        <v>1823</v>
      </c>
      <c r="L6" s="25" t="s">
        <v>1403</v>
      </c>
    </row>
    <row r="7" spans="1:12" x14ac:dyDescent="0.35">
      <c r="A7" s="42" t="s">
        <v>10906</v>
      </c>
      <c r="B7" s="43" t="s">
        <v>10907</v>
      </c>
      <c r="C7" s="24">
        <v>1</v>
      </c>
      <c r="D7" s="24">
        <v>1</v>
      </c>
      <c r="E7" s="24">
        <v>1</v>
      </c>
      <c r="F7" s="24">
        <v>1</v>
      </c>
      <c r="G7" s="24">
        <v>1</v>
      </c>
      <c r="H7" s="24">
        <v>1</v>
      </c>
      <c r="I7" s="24">
        <v>1</v>
      </c>
      <c r="J7" s="25">
        <v>1</v>
      </c>
      <c r="K7" s="24">
        <v>1</v>
      </c>
      <c r="L7" s="26"/>
    </row>
    <row r="8" spans="1:12" ht="24" x14ac:dyDescent="0.35">
      <c r="A8" s="42"/>
      <c r="B8" s="43"/>
      <c r="C8" s="24" t="s">
        <v>10908</v>
      </c>
      <c r="D8" s="25" t="s">
        <v>10900</v>
      </c>
      <c r="E8" s="24" t="s">
        <v>10909</v>
      </c>
      <c r="F8" s="24" t="s">
        <v>10910</v>
      </c>
      <c r="G8" s="24" t="s">
        <v>5168</v>
      </c>
      <c r="H8" s="24" t="s">
        <v>5168</v>
      </c>
      <c r="I8" s="25" t="s">
        <v>6027</v>
      </c>
      <c r="J8" s="27" t="s">
        <v>10911</v>
      </c>
      <c r="K8" s="25" t="s">
        <v>10912</v>
      </c>
      <c r="L8" s="26"/>
    </row>
    <row r="9" spans="1:12" x14ac:dyDescent="0.35">
      <c r="A9" s="42"/>
      <c r="B9" s="43"/>
      <c r="C9" s="24">
        <v>2</v>
      </c>
      <c r="D9" s="24">
        <v>2</v>
      </c>
      <c r="E9" s="25">
        <v>2</v>
      </c>
      <c r="F9" s="24">
        <v>2</v>
      </c>
      <c r="G9" s="24">
        <v>2</v>
      </c>
      <c r="H9" s="24">
        <v>2</v>
      </c>
      <c r="I9" s="24">
        <v>2</v>
      </c>
      <c r="J9" s="25">
        <v>2</v>
      </c>
      <c r="K9" s="24">
        <v>2</v>
      </c>
      <c r="L9" s="26"/>
    </row>
    <row r="10" spans="1:12" ht="34.5" x14ac:dyDescent="0.35">
      <c r="A10" s="42"/>
      <c r="B10" s="43"/>
      <c r="C10" s="24" t="s">
        <v>10913</v>
      </c>
      <c r="D10" s="24" t="s">
        <v>10914</v>
      </c>
      <c r="E10" s="25" t="s">
        <v>10915</v>
      </c>
      <c r="F10" s="24" t="s">
        <v>10916</v>
      </c>
      <c r="G10" s="24" t="s">
        <v>5165</v>
      </c>
      <c r="H10" s="24" t="s">
        <v>5165</v>
      </c>
      <c r="I10" s="25" t="s">
        <v>10917</v>
      </c>
      <c r="J10" s="25" t="s">
        <v>10918</v>
      </c>
      <c r="K10" s="25" t="s">
        <v>10919</v>
      </c>
      <c r="L10" s="26"/>
    </row>
    <row r="11" spans="1:12" x14ac:dyDescent="0.35">
      <c r="A11" s="42"/>
      <c r="B11" s="43"/>
      <c r="C11" s="24">
        <v>3</v>
      </c>
      <c r="D11" s="24">
        <v>3</v>
      </c>
      <c r="E11" s="25">
        <v>3</v>
      </c>
      <c r="F11" s="24">
        <v>3</v>
      </c>
      <c r="G11" s="24">
        <v>3</v>
      </c>
      <c r="H11" s="24">
        <v>3</v>
      </c>
      <c r="I11" s="25">
        <v>3</v>
      </c>
      <c r="J11" s="25"/>
      <c r="K11" s="25">
        <v>3</v>
      </c>
      <c r="L11" s="26"/>
    </row>
    <row r="12" spans="1:12" ht="34.5" x14ac:dyDescent="0.35">
      <c r="A12" s="42"/>
      <c r="B12" s="43"/>
      <c r="C12" s="28" t="s">
        <v>10920</v>
      </c>
      <c r="D12" s="28" t="s">
        <v>10921</v>
      </c>
      <c r="E12" s="29" t="s">
        <v>10922</v>
      </c>
      <c r="F12" s="28" t="s">
        <v>10923</v>
      </c>
      <c r="G12" s="28" t="s">
        <v>5227</v>
      </c>
      <c r="H12" s="28" t="s">
        <v>5227</v>
      </c>
      <c r="I12" s="29" t="s">
        <v>10924</v>
      </c>
      <c r="J12" s="29"/>
      <c r="K12" s="29" t="s">
        <v>10925</v>
      </c>
      <c r="L12" s="26"/>
    </row>
    <row r="13" spans="1:12" x14ac:dyDescent="0.35">
      <c r="A13" s="42"/>
      <c r="B13" s="43"/>
      <c r="C13" s="28">
        <v>4</v>
      </c>
      <c r="D13" s="28">
        <v>4</v>
      </c>
      <c r="E13" s="28">
        <v>4</v>
      </c>
      <c r="F13" s="28">
        <v>4</v>
      </c>
      <c r="G13" s="28">
        <v>4</v>
      </c>
      <c r="H13" s="28">
        <v>4</v>
      </c>
      <c r="I13" s="29">
        <v>4</v>
      </c>
      <c r="J13" s="29">
        <v>4</v>
      </c>
      <c r="K13" s="28">
        <v>4</v>
      </c>
      <c r="L13" s="26"/>
    </row>
    <row r="14" spans="1:12" ht="34.5" x14ac:dyDescent="0.35">
      <c r="A14" s="42"/>
      <c r="B14" s="43"/>
      <c r="C14" s="29" t="s">
        <v>10926</v>
      </c>
      <c r="D14" s="28" t="s">
        <v>10927</v>
      </c>
      <c r="E14" s="28" t="s">
        <v>10928</v>
      </c>
      <c r="F14" s="28" t="s">
        <v>10929</v>
      </c>
      <c r="G14" s="28" t="s">
        <v>10930</v>
      </c>
      <c r="H14" s="28" t="s">
        <v>10930</v>
      </c>
      <c r="I14" s="29" t="s">
        <v>10931</v>
      </c>
      <c r="J14" s="29" t="s">
        <v>10905</v>
      </c>
      <c r="K14" s="29" t="s">
        <v>10932</v>
      </c>
      <c r="L14" s="26"/>
    </row>
    <row r="15" spans="1:12" x14ac:dyDescent="0.35">
      <c r="A15" s="42"/>
      <c r="B15" s="43"/>
      <c r="C15" s="28">
        <v>5</v>
      </c>
      <c r="D15" s="28">
        <v>5</v>
      </c>
      <c r="E15" s="28"/>
      <c r="F15" s="28">
        <v>5</v>
      </c>
      <c r="G15" s="28">
        <v>5</v>
      </c>
      <c r="H15" s="28">
        <v>5</v>
      </c>
      <c r="I15" s="28">
        <v>5</v>
      </c>
      <c r="J15" s="29">
        <v>5</v>
      </c>
      <c r="K15" s="29">
        <v>5</v>
      </c>
      <c r="L15" s="26"/>
    </row>
    <row r="16" spans="1:12" ht="23" x14ac:dyDescent="0.35">
      <c r="A16" s="42"/>
      <c r="B16" s="43"/>
      <c r="C16" s="28" t="s">
        <v>10933</v>
      </c>
      <c r="D16" s="28" t="s">
        <v>10934</v>
      </c>
      <c r="E16" s="29"/>
      <c r="F16" s="28" t="s">
        <v>10935</v>
      </c>
      <c r="G16" s="28" t="s">
        <v>10936</v>
      </c>
      <c r="H16" s="28" t="s">
        <v>10936</v>
      </c>
      <c r="I16" s="29" t="s">
        <v>1418</v>
      </c>
      <c r="J16" s="29" t="s">
        <v>10937</v>
      </c>
      <c r="K16" s="29" t="s">
        <v>10938</v>
      </c>
      <c r="L16" s="26"/>
    </row>
    <row r="17" spans="1:12" x14ac:dyDescent="0.35">
      <c r="A17" s="42"/>
      <c r="B17" s="43"/>
      <c r="C17" s="28">
        <v>6</v>
      </c>
      <c r="D17" s="29">
        <v>6</v>
      </c>
      <c r="E17" s="28"/>
      <c r="F17" s="28">
        <v>6</v>
      </c>
      <c r="G17" s="28">
        <v>6</v>
      </c>
      <c r="H17" s="28">
        <v>6</v>
      </c>
      <c r="I17" s="28"/>
      <c r="J17" s="29">
        <v>6</v>
      </c>
      <c r="K17" s="29">
        <v>6</v>
      </c>
      <c r="L17" s="26"/>
    </row>
    <row r="18" spans="1:12" ht="34.5" x14ac:dyDescent="0.35">
      <c r="A18" s="42"/>
      <c r="B18" s="43"/>
      <c r="C18" s="28" t="s">
        <v>10939</v>
      </c>
      <c r="D18" s="29" t="s">
        <v>10940</v>
      </c>
      <c r="E18" s="28"/>
      <c r="F18" s="28" t="s">
        <v>10941</v>
      </c>
      <c r="G18" s="28" t="s">
        <v>10942</v>
      </c>
      <c r="H18" s="28" t="s">
        <v>10942</v>
      </c>
      <c r="I18" s="29"/>
      <c r="J18" s="29" t="s">
        <v>1406</v>
      </c>
      <c r="K18" s="29" t="s">
        <v>10943</v>
      </c>
      <c r="L18" s="26"/>
    </row>
    <row r="19" spans="1:12" x14ac:dyDescent="0.35">
      <c r="A19" s="42"/>
      <c r="B19" s="43"/>
      <c r="C19" s="29">
        <v>7</v>
      </c>
      <c r="D19" s="29">
        <v>7</v>
      </c>
      <c r="E19" s="28"/>
      <c r="F19" s="28">
        <v>7</v>
      </c>
      <c r="G19" s="28">
        <v>7</v>
      </c>
      <c r="H19" s="28">
        <v>7</v>
      </c>
      <c r="I19" s="29"/>
      <c r="J19" s="29">
        <v>7</v>
      </c>
      <c r="K19" s="29"/>
      <c r="L19" s="26"/>
    </row>
    <row r="20" spans="1:12" ht="23" x14ac:dyDescent="0.35">
      <c r="A20" s="42"/>
      <c r="B20" s="43"/>
      <c r="C20" s="28" t="s">
        <v>10944</v>
      </c>
      <c r="D20" s="29" t="s">
        <v>10945</v>
      </c>
      <c r="E20" s="28"/>
      <c r="F20" s="29" t="s">
        <v>10946</v>
      </c>
      <c r="G20" s="28" t="s">
        <v>10947</v>
      </c>
      <c r="H20" s="28" t="s">
        <v>10947</v>
      </c>
      <c r="I20" s="29"/>
      <c r="J20" s="29" t="s">
        <v>10948</v>
      </c>
      <c r="K20" s="29"/>
      <c r="L20" s="26"/>
    </row>
    <row r="21" spans="1:12" x14ac:dyDescent="0.35">
      <c r="A21" s="42"/>
      <c r="B21" s="43"/>
      <c r="C21" s="28">
        <v>8</v>
      </c>
      <c r="D21" s="29">
        <v>8</v>
      </c>
      <c r="E21" s="28"/>
      <c r="F21" s="29">
        <v>8</v>
      </c>
      <c r="G21" s="28">
        <v>8</v>
      </c>
      <c r="H21" s="28">
        <v>8</v>
      </c>
      <c r="I21" s="28"/>
      <c r="J21" s="29">
        <v>8</v>
      </c>
      <c r="K21" s="29"/>
      <c r="L21" s="26"/>
    </row>
    <row r="22" spans="1:12" ht="23" x14ac:dyDescent="0.35">
      <c r="A22" s="42"/>
      <c r="B22" s="43"/>
      <c r="C22" s="28" t="s">
        <v>10949</v>
      </c>
      <c r="D22" s="29" t="s">
        <v>10950</v>
      </c>
      <c r="E22" s="28"/>
      <c r="F22" s="29" t="s">
        <v>10951</v>
      </c>
      <c r="G22" s="28" t="s">
        <v>5380</v>
      </c>
      <c r="H22" s="28" t="s">
        <v>5380</v>
      </c>
      <c r="I22" s="28"/>
      <c r="J22" s="29" t="s">
        <v>10952</v>
      </c>
      <c r="K22" s="29"/>
      <c r="L22" s="26"/>
    </row>
    <row r="23" spans="1:12" x14ac:dyDescent="0.35">
      <c r="A23" s="42"/>
      <c r="B23" s="43"/>
      <c r="C23" s="28">
        <v>9</v>
      </c>
      <c r="D23" s="28">
        <v>9</v>
      </c>
      <c r="E23" s="28">
        <v>9</v>
      </c>
      <c r="F23" s="28">
        <v>9</v>
      </c>
      <c r="G23" s="28">
        <v>9</v>
      </c>
      <c r="H23" s="28">
        <v>9</v>
      </c>
      <c r="I23" s="28">
        <v>9</v>
      </c>
      <c r="J23" s="29">
        <v>9</v>
      </c>
      <c r="K23" s="28">
        <v>9</v>
      </c>
      <c r="L23" s="25">
        <v>9</v>
      </c>
    </row>
    <row r="24" spans="1:12" x14ac:dyDescent="0.35">
      <c r="A24" s="42"/>
      <c r="B24" s="43"/>
      <c r="C24" s="28" t="s">
        <v>5786</v>
      </c>
      <c r="D24" s="28" t="s">
        <v>5786</v>
      </c>
      <c r="E24" s="28" t="s">
        <v>5786</v>
      </c>
      <c r="F24" s="28" t="s">
        <v>5786</v>
      </c>
      <c r="G24" s="28" t="s">
        <v>5786</v>
      </c>
      <c r="H24" s="28" t="s">
        <v>5786</v>
      </c>
      <c r="I24" s="28" t="s">
        <v>5786</v>
      </c>
      <c r="J24" s="29" t="s">
        <v>5786</v>
      </c>
      <c r="K24" s="28" t="s">
        <v>5786</v>
      </c>
      <c r="L24" s="24" t="s">
        <v>5786</v>
      </c>
    </row>
    <row r="25" spans="1:12" x14ac:dyDescent="0.35">
      <c r="A25" s="30"/>
    </row>
    <row r="26" spans="1:12" x14ac:dyDescent="0.35">
      <c r="A26" s="30"/>
      <c r="B26" s="30"/>
      <c r="C26" s="30"/>
      <c r="D26" s="30"/>
      <c r="E26" s="30"/>
      <c r="F26" s="30"/>
      <c r="G26" s="30"/>
      <c r="H26" s="30"/>
    </row>
    <row r="27" spans="1:12" x14ac:dyDescent="0.35">
      <c r="A27" s="44" t="s">
        <v>10897</v>
      </c>
      <c r="B27" s="46" t="s">
        <v>10898</v>
      </c>
      <c r="C27" s="28" t="s">
        <v>10953</v>
      </c>
      <c r="D27" s="28" t="s">
        <v>10954</v>
      </c>
      <c r="E27" s="28" t="s">
        <v>10955</v>
      </c>
      <c r="F27" s="28" t="s">
        <v>10956</v>
      </c>
      <c r="G27" s="28" t="s">
        <v>10957</v>
      </c>
      <c r="H27" s="28" t="s">
        <v>10958</v>
      </c>
    </row>
    <row r="28" spans="1:12" x14ac:dyDescent="0.35">
      <c r="A28" s="45"/>
      <c r="B28" s="47"/>
      <c r="C28" s="28" t="s">
        <v>10959</v>
      </c>
      <c r="D28" s="28" t="s">
        <v>10960</v>
      </c>
      <c r="E28" s="28" t="s">
        <v>10961</v>
      </c>
      <c r="F28" s="28" t="s">
        <v>10962</v>
      </c>
      <c r="G28" s="28" t="s">
        <v>10963</v>
      </c>
      <c r="H28" s="28" t="s">
        <v>10964</v>
      </c>
    </row>
    <row r="29" spans="1:12" x14ac:dyDescent="0.35">
      <c r="A29" s="42" t="s">
        <v>10906</v>
      </c>
      <c r="B29" s="43" t="s">
        <v>10907</v>
      </c>
      <c r="C29" s="28">
        <v>1</v>
      </c>
      <c r="D29" s="28">
        <v>1</v>
      </c>
      <c r="E29" s="28">
        <v>1</v>
      </c>
      <c r="F29" s="28">
        <v>1</v>
      </c>
      <c r="G29" s="28">
        <v>1</v>
      </c>
      <c r="H29" s="28">
        <v>1</v>
      </c>
    </row>
    <row r="30" spans="1:12" ht="23" x14ac:dyDescent="0.35">
      <c r="A30" s="42"/>
      <c r="B30" s="43"/>
      <c r="C30" s="28" t="s">
        <v>10965</v>
      </c>
      <c r="D30" s="28" t="s">
        <v>10966</v>
      </c>
      <c r="E30" s="28" t="s">
        <v>10966</v>
      </c>
      <c r="F30" s="28" t="s">
        <v>10967</v>
      </c>
      <c r="G30" s="28" t="s">
        <v>10968</v>
      </c>
      <c r="H30" s="28" t="s">
        <v>10969</v>
      </c>
    </row>
    <row r="31" spans="1:12" x14ac:dyDescent="0.35">
      <c r="A31" s="42"/>
      <c r="B31" s="43"/>
      <c r="C31" s="28">
        <v>2</v>
      </c>
      <c r="D31" s="28">
        <v>2</v>
      </c>
      <c r="E31" s="28">
        <v>2</v>
      </c>
      <c r="F31" s="28">
        <v>2</v>
      </c>
      <c r="G31" s="28">
        <v>2</v>
      </c>
      <c r="H31" s="28">
        <v>2</v>
      </c>
    </row>
    <row r="32" spans="1:12" ht="23" x14ac:dyDescent="0.35">
      <c r="A32" s="42"/>
      <c r="B32" s="43"/>
      <c r="C32" s="28" t="s">
        <v>10970</v>
      </c>
      <c r="D32" s="28" t="s">
        <v>10971</v>
      </c>
      <c r="E32" s="28" t="s">
        <v>10971</v>
      </c>
      <c r="F32" s="28" t="s">
        <v>10972</v>
      </c>
      <c r="G32" s="28" t="s">
        <v>10973</v>
      </c>
      <c r="H32" s="28" t="s">
        <v>10974</v>
      </c>
    </row>
    <row r="33" spans="1:8" x14ac:dyDescent="0.35">
      <c r="A33" s="42"/>
      <c r="B33" s="43"/>
      <c r="C33" s="28">
        <v>3</v>
      </c>
      <c r="D33" s="28">
        <v>3</v>
      </c>
      <c r="E33" s="28">
        <v>3</v>
      </c>
      <c r="F33" s="28">
        <v>3</v>
      </c>
      <c r="G33" s="28"/>
      <c r="H33" s="28">
        <v>3</v>
      </c>
    </row>
    <row r="34" spans="1:8" ht="23" x14ac:dyDescent="0.35">
      <c r="A34" s="42"/>
      <c r="B34" s="43"/>
      <c r="C34" s="28" t="s">
        <v>10975</v>
      </c>
      <c r="D34" s="28" t="s">
        <v>10976</v>
      </c>
      <c r="E34" s="28" t="s">
        <v>10976</v>
      </c>
      <c r="F34" s="28" t="s">
        <v>10977</v>
      </c>
      <c r="G34" s="28"/>
      <c r="H34" s="28" t="s">
        <v>10978</v>
      </c>
    </row>
    <row r="35" spans="1:8" x14ac:dyDescent="0.35">
      <c r="A35" s="42"/>
      <c r="B35" s="43"/>
      <c r="C35" s="28"/>
      <c r="D35" s="29">
        <v>4</v>
      </c>
      <c r="E35" s="29">
        <v>4</v>
      </c>
      <c r="F35" s="29">
        <v>4</v>
      </c>
      <c r="G35" s="28"/>
      <c r="H35" s="28">
        <v>4</v>
      </c>
    </row>
    <row r="36" spans="1:8" x14ac:dyDescent="0.35">
      <c r="A36" s="42"/>
      <c r="B36" s="43"/>
      <c r="C36" s="28"/>
      <c r="D36" s="29" t="s">
        <v>10979</v>
      </c>
      <c r="E36" s="29" t="s">
        <v>10979</v>
      </c>
      <c r="F36" s="29" t="s">
        <v>10980</v>
      </c>
      <c r="G36" s="28"/>
      <c r="H36" s="28" t="s">
        <v>10980</v>
      </c>
    </row>
    <row r="37" spans="1:8" x14ac:dyDescent="0.35">
      <c r="A37" s="42"/>
      <c r="B37" s="43"/>
      <c r="C37" s="28">
        <v>5</v>
      </c>
      <c r="D37" s="28">
        <v>5</v>
      </c>
      <c r="E37" s="28">
        <v>5</v>
      </c>
      <c r="F37" s="28">
        <v>5</v>
      </c>
      <c r="G37" s="28"/>
      <c r="H37" s="28"/>
    </row>
    <row r="38" spans="1:8" x14ac:dyDescent="0.35">
      <c r="A38" s="42"/>
      <c r="B38" s="43"/>
      <c r="C38" s="28" t="s">
        <v>10981</v>
      </c>
      <c r="D38" s="28" t="s">
        <v>10982</v>
      </c>
      <c r="E38" s="28" t="s">
        <v>10982</v>
      </c>
      <c r="F38" s="28" t="s">
        <v>10983</v>
      </c>
      <c r="G38" s="28"/>
      <c r="H38" s="28"/>
    </row>
    <row r="39" spans="1:8" x14ac:dyDescent="0.35">
      <c r="A39" s="42"/>
      <c r="B39" s="43"/>
      <c r="C39" s="28"/>
      <c r="D39" s="28">
        <v>6</v>
      </c>
      <c r="E39" s="28">
        <v>6</v>
      </c>
      <c r="F39" s="28"/>
      <c r="G39" s="28"/>
      <c r="H39" s="28"/>
    </row>
    <row r="40" spans="1:8" x14ac:dyDescent="0.35">
      <c r="A40" s="42"/>
      <c r="B40" s="43"/>
      <c r="C40" s="28"/>
      <c r="D40" s="28" t="s">
        <v>10984</v>
      </c>
      <c r="E40" s="28" t="s">
        <v>10984</v>
      </c>
      <c r="F40" s="28"/>
      <c r="G40" s="28"/>
      <c r="H40" s="28"/>
    </row>
    <row r="41" spans="1:8" x14ac:dyDescent="0.35">
      <c r="A41" s="42"/>
      <c r="B41" s="43"/>
      <c r="C41" s="29">
        <v>7</v>
      </c>
      <c r="D41" s="29">
        <v>7</v>
      </c>
      <c r="E41" s="29">
        <v>7</v>
      </c>
      <c r="F41" s="29">
        <v>7</v>
      </c>
      <c r="G41" s="29">
        <v>7</v>
      </c>
      <c r="H41" s="28"/>
    </row>
    <row r="42" spans="1:8" ht="23" x14ac:dyDescent="0.35">
      <c r="A42" s="42"/>
      <c r="B42" s="43"/>
      <c r="C42" s="25" t="s">
        <v>10947</v>
      </c>
      <c r="D42" s="25" t="s">
        <v>10947</v>
      </c>
      <c r="E42" s="25" t="s">
        <v>10947</v>
      </c>
      <c r="F42" s="25" t="s">
        <v>10947</v>
      </c>
      <c r="G42" s="25" t="s">
        <v>10947</v>
      </c>
      <c r="H42" s="24"/>
    </row>
    <row r="43" spans="1:8" x14ac:dyDescent="0.35">
      <c r="A43" s="42"/>
      <c r="B43" s="43"/>
      <c r="C43" s="25">
        <v>8</v>
      </c>
      <c r="D43" s="25">
        <v>8</v>
      </c>
      <c r="E43" s="25">
        <v>8</v>
      </c>
      <c r="F43" s="25">
        <v>8</v>
      </c>
      <c r="G43" s="25">
        <v>8</v>
      </c>
      <c r="H43" s="24"/>
    </row>
    <row r="44" spans="1:8" x14ac:dyDescent="0.35">
      <c r="A44" s="42"/>
      <c r="B44" s="43"/>
      <c r="C44" s="25" t="s">
        <v>5380</v>
      </c>
      <c r="D44" s="25" t="s">
        <v>5380</v>
      </c>
      <c r="E44" s="25" t="s">
        <v>5380</v>
      </c>
      <c r="F44" s="25" t="s">
        <v>5380</v>
      </c>
      <c r="G44" s="25" t="s">
        <v>5380</v>
      </c>
      <c r="H44" s="24"/>
    </row>
    <row r="45" spans="1:8" x14ac:dyDescent="0.35">
      <c r="A45" s="42"/>
      <c r="B45" s="43"/>
      <c r="C45" s="24">
        <v>9</v>
      </c>
      <c r="D45" s="24">
        <v>9</v>
      </c>
      <c r="E45" s="24">
        <v>9</v>
      </c>
      <c r="F45" s="24">
        <v>9</v>
      </c>
      <c r="G45" s="24">
        <v>9</v>
      </c>
      <c r="H45" s="24">
        <v>9</v>
      </c>
    </row>
    <row r="46" spans="1:8" x14ac:dyDescent="0.35">
      <c r="A46" s="42"/>
      <c r="B46" s="43"/>
      <c r="C46" s="24" t="s">
        <v>5786</v>
      </c>
      <c r="D46" s="24" t="s">
        <v>5786</v>
      </c>
      <c r="E46" s="24" t="s">
        <v>5786</v>
      </c>
      <c r="F46" s="24" t="s">
        <v>5786</v>
      </c>
      <c r="G46" s="24" t="s">
        <v>5786</v>
      </c>
      <c r="H46" s="24" t="s">
        <v>5786</v>
      </c>
    </row>
  </sheetData>
  <mergeCells count="12">
    <mergeCell ref="A1:L1"/>
    <mergeCell ref="A2:L2"/>
    <mergeCell ref="A3:L3"/>
    <mergeCell ref="C4:L4"/>
    <mergeCell ref="A5:A6"/>
    <mergeCell ref="B5:B6"/>
    <mergeCell ref="A7:A24"/>
    <mergeCell ref="B7:B24"/>
    <mergeCell ref="A27:A28"/>
    <mergeCell ref="B27:B28"/>
    <mergeCell ref="A29:A46"/>
    <mergeCell ref="B29:B46"/>
  </mergeCells>
  <pageMargins left="0.7" right="0.7" top="0.75" bottom="0.75" header="0.3" footer="0.3"/>
  <pageSetup paperSize="9" orientation="portrait" horizontalDpi="90" verticalDpi="90" r:id="rId1"/>
</worksheet>
</file>

<file path=xl/worksheets/sheet5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2-000000000000}">
  <sheetPr codeName="Sheet567">
    <pageSetUpPr autoPageBreaks="0"/>
  </sheetPr>
  <dimension ref="A1:APH1846"/>
  <sheetViews>
    <sheetView zoomScale="80" zoomScaleNormal="80" workbookViewId="0"/>
  </sheetViews>
  <sheetFormatPr defaultRowHeight="14.5" x14ac:dyDescent="0.35"/>
  <sheetData>
    <row r="1" spans="1:258" x14ac:dyDescent="0.35">
      <c r="A1" t="s">
        <v>1</v>
      </c>
    </row>
    <row r="2" spans="1:258" x14ac:dyDescent="0.35">
      <c r="A2" t="s">
        <v>21</v>
      </c>
      <c r="B2" t="s">
        <v>22</v>
      </c>
      <c r="C2" t="s">
        <v>23</v>
      </c>
      <c r="D2" t="s">
        <v>24</v>
      </c>
      <c r="E2" t="s">
        <v>25</v>
      </c>
      <c r="F2" t="s">
        <v>26</v>
      </c>
      <c r="G2" t="s">
        <v>27</v>
      </c>
      <c r="H2" t="s">
        <v>28</v>
      </c>
      <c r="I2" t="s">
        <v>29</v>
      </c>
      <c r="J2" t="s">
        <v>30</v>
      </c>
      <c r="K2" t="s">
        <v>31</v>
      </c>
      <c r="L2" t="s">
        <v>32</v>
      </c>
      <c r="M2" t="s">
        <v>33</v>
      </c>
      <c r="N2" t="s">
        <v>34</v>
      </c>
      <c r="O2" t="s">
        <v>35</v>
      </c>
      <c r="P2" t="s">
        <v>36</v>
      </c>
      <c r="Q2" t="s">
        <v>37</v>
      </c>
      <c r="R2" t="s">
        <v>38</v>
      </c>
      <c r="S2" t="s">
        <v>39</v>
      </c>
      <c r="T2" t="s">
        <v>40</v>
      </c>
      <c r="U2" t="s">
        <v>41</v>
      </c>
      <c r="V2" t="s">
        <v>42</v>
      </c>
      <c r="W2" t="s">
        <v>43</v>
      </c>
      <c r="X2" t="s">
        <v>44</v>
      </c>
      <c r="Y2" t="s">
        <v>45</v>
      </c>
      <c r="Z2" t="s">
        <v>46</v>
      </c>
      <c r="AA2" t="s">
        <v>47</v>
      </c>
      <c r="AB2" t="s">
        <v>48</v>
      </c>
      <c r="AC2" t="s">
        <v>49</v>
      </c>
      <c r="AD2" t="s">
        <v>50</v>
      </c>
      <c r="AE2" t="s">
        <v>51</v>
      </c>
      <c r="AF2" t="s">
        <v>52</v>
      </c>
      <c r="AG2" t="s">
        <v>53</v>
      </c>
      <c r="AH2" t="s">
        <v>54</v>
      </c>
      <c r="AI2" t="s">
        <v>55</v>
      </c>
      <c r="AJ2" t="s">
        <v>56</v>
      </c>
      <c r="AK2" t="s">
        <v>57</v>
      </c>
      <c r="AL2" t="s">
        <v>58</v>
      </c>
      <c r="AM2" t="s">
        <v>59</v>
      </c>
      <c r="AN2" t="s">
        <v>60</v>
      </c>
      <c r="AO2" t="s">
        <v>61</v>
      </c>
      <c r="AP2" t="s">
        <v>62</v>
      </c>
      <c r="AQ2" t="s">
        <v>63</v>
      </c>
      <c r="AR2" t="s">
        <v>64</v>
      </c>
      <c r="AS2" t="s">
        <v>65</v>
      </c>
      <c r="AT2" t="s">
        <v>66</v>
      </c>
      <c r="AU2" t="s">
        <v>67</v>
      </c>
      <c r="AV2" t="s">
        <v>68</v>
      </c>
      <c r="AW2" t="s">
        <v>69</v>
      </c>
      <c r="AX2" t="s">
        <v>70</v>
      </c>
      <c r="AY2" t="s">
        <v>71</v>
      </c>
      <c r="AZ2" t="s">
        <v>72</v>
      </c>
      <c r="BA2" t="s">
        <v>73</v>
      </c>
      <c r="BB2" t="s">
        <v>74</v>
      </c>
      <c r="BC2" t="s">
        <v>75</v>
      </c>
      <c r="BD2" t="s">
        <v>76</v>
      </c>
      <c r="BE2" t="s">
        <v>77</v>
      </c>
      <c r="BF2" t="s">
        <v>78</v>
      </c>
      <c r="BG2" t="s">
        <v>79</v>
      </c>
      <c r="BH2" t="s">
        <v>80</v>
      </c>
      <c r="BI2" t="s">
        <v>81</v>
      </c>
      <c r="BJ2" t="s">
        <v>82</v>
      </c>
      <c r="BK2" t="s">
        <v>83</v>
      </c>
      <c r="BL2" t="s">
        <v>84</v>
      </c>
      <c r="BM2" t="s">
        <v>85</v>
      </c>
      <c r="BN2" t="s">
        <v>86</v>
      </c>
      <c r="BO2" t="s">
        <v>87</v>
      </c>
      <c r="BP2" t="s">
        <v>88</v>
      </c>
      <c r="BQ2" t="s">
        <v>89</v>
      </c>
      <c r="BR2" t="s">
        <v>90</v>
      </c>
      <c r="BS2" t="s">
        <v>91</v>
      </c>
      <c r="BT2" t="s">
        <v>92</v>
      </c>
      <c r="BU2" t="s">
        <v>93</v>
      </c>
      <c r="BV2" t="s">
        <v>94</v>
      </c>
      <c r="BW2" t="s">
        <v>95</v>
      </c>
      <c r="BX2" t="s">
        <v>96</v>
      </c>
      <c r="BY2" t="s">
        <v>97</v>
      </c>
      <c r="BZ2" t="s">
        <v>98</v>
      </c>
      <c r="CA2" t="s">
        <v>99</v>
      </c>
      <c r="CB2" t="s">
        <v>100</v>
      </c>
      <c r="CC2" t="s">
        <v>101</v>
      </c>
      <c r="CD2" t="s">
        <v>102</v>
      </c>
      <c r="CE2" t="s">
        <v>103</v>
      </c>
      <c r="CF2" t="s">
        <v>104</v>
      </c>
      <c r="CG2" t="s">
        <v>105</v>
      </c>
      <c r="CH2" t="s">
        <v>106</v>
      </c>
      <c r="CI2" t="s">
        <v>107</v>
      </c>
      <c r="CJ2" t="s">
        <v>108</v>
      </c>
      <c r="CK2" t="s">
        <v>109</v>
      </c>
      <c r="CL2" t="s">
        <v>110</v>
      </c>
      <c r="CM2" t="s">
        <v>111</v>
      </c>
      <c r="CN2" t="s">
        <v>112</v>
      </c>
      <c r="CO2" t="s">
        <v>113</v>
      </c>
      <c r="CP2" t="s">
        <v>114</v>
      </c>
      <c r="CQ2" t="s">
        <v>115</v>
      </c>
      <c r="CR2" t="s">
        <v>116</v>
      </c>
      <c r="CS2" t="s">
        <v>117</v>
      </c>
      <c r="CT2" t="s">
        <v>118</v>
      </c>
      <c r="CU2" t="s">
        <v>119</v>
      </c>
      <c r="CV2" t="s">
        <v>120</v>
      </c>
      <c r="CW2" t="s">
        <v>121</v>
      </c>
      <c r="CX2" t="s">
        <v>122</v>
      </c>
      <c r="CY2" t="s">
        <v>123</v>
      </c>
      <c r="CZ2" t="s">
        <v>124</v>
      </c>
      <c r="DA2" t="s">
        <v>125</v>
      </c>
      <c r="DB2" t="s">
        <v>126</v>
      </c>
      <c r="DC2" t="s">
        <v>127</v>
      </c>
      <c r="DD2" t="s">
        <v>128</v>
      </c>
      <c r="DE2" t="s">
        <v>129</v>
      </c>
      <c r="DF2" t="s">
        <v>130</v>
      </c>
      <c r="DG2" t="s">
        <v>131</v>
      </c>
      <c r="DH2" t="s">
        <v>132</v>
      </c>
      <c r="DI2" t="s">
        <v>133</v>
      </c>
      <c r="DJ2" t="s">
        <v>134</v>
      </c>
      <c r="DK2" t="s">
        <v>135</v>
      </c>
      <c r="DL2" t="s">
        <v>136</v>
      </c>
      <c r="DM2" t="s">
        <v>137</v>
      </c>
      <c r="DN2" t="s">
        <v>138</v>
      </c>
      <c r="DO2" t="s">
        <v>139</v>
      </c>
      <c r="DP2" t="s">
        <v>140</v>
      </c>
      <c r="DQ2" t="s">
        <v>141</v>
      </c>
      <c r="DR2" t="s">
        <v>142</v>
      </c>
      <c r="DS2" t="s">
        <v>143</v>
      </c>
      <c r="DT2" t="s">
        <v>144</v>
      </c>
      <c r="DU2" t="s">
        <v>145</v>
      </c>
      <c r="DV2" t="s">
        <v>146</v>
      </c>
      <c r="DW2" t="s">
        <v>147</v>
      </c>
      <c r="DX2" t="s">
        <v>148</v>
      </c>
      <c r="DY2" t="s">
        <v>149</v>
      </c>
      <c r="DZ2" t="s">
        <v>150</v>
      </c>
      <c r="EA2" t="s">
        <v>151</v>
      </c>
      <c r="EB2" t="s">
        <v>152</v>
      </c>
      <c r="EC2" t="s">
        <v>153</v>
      </c>
      <c r="ED2" t="s">
        <v>154</v>
      </c>
      <c r="EE2" t="s">
        <v>155</v>
      </c>
      <c r="EF2" t="s">
        <v>156</v>
      </c>
      <c r="EG2" t="s">
        <v>157</v>
      </c>
      <c r="EH2" t="s">
        <v>158</v>
      </c>
      <c r="EI2" t="s">
        <v>159</v>
      </c>
      <c r="EJ2" t="s">
        <v>160</v>
      </c>
      <c r="EK2" t="s">
        <v>161</v>
      </c>
      <c r="EL2" t="s">
        <v>162</v>
      </c>
      <c r="EM2" t="s">
        <v>163</v>
      </c>
      <c r="EN2" t="s">
        <v>164</v>
      </c>
      <c r="EO2" t="s">
        <v>165</v>
      </c>
      <c r="EP2" t="s">
        <v>166</v>
      </c>
      <c r="EQ2" t="s">
        <v>167</v>
      </c>
      <c r="ER2" t="s">
        <v>168</v>
      </c>
      <c r="ES2" t="s">
        <v>169</v>
      </c>
      <c r="ET2" t="s">
        <v>170</v>
      </c>
      <c r="EU2" t="s">
        <v>171</v>
      </c>
      <c r="EV2" t="s">
        <v>172</v>
      </c>
      <c r="EW2" t="s">
        <v>173</v>
      </c>
      <c r="EX2" t="s">
        <v>174</v>
      </c>
      <c r="EY2" t="s">
        <v>175</v>
      </c>
      <c r="EZ2" t="s">
        <v>176</v>
      </c>
      <c r="FA2" t="s">
        <v>177</v>
      </c>
      <c r="FB2" t="s">
        <v>178</v>
      </c>
      <c r="FC2" t="s">
        <v>179</v>
      </c>
      <c r="FD2" t="s">
        <v>180</v>
      </c>
      <c r="FE2" t="s">
        <v>181</v>
      </c>
      <c r="FF2" t="s">
        <v>182</v>
      </c>
      <c r="FG2" t="s">
        <v>183</v>
      </c>
      <c r="FH2" t="s">
        <v>184</v>
      </c>
      <c r="FI2" t="s">
        <v>185</v>
      </c>
      <c r="FJ2" t="s">
        <v>186</v>
      </c>
      <c r="FK2" t="s">
        <v>187</v>
      </c>
      <c r="FL2" t="s">
        <v>188</v>
      </c>
      <c r="FM2" t="s">
        <v>189</v>
      </c>
      <c r="FN2" t="s">
        <v>190</v>
      </c>
      <c r="FO2" t="s">
        <v>191</v>
      </c>
      <c r="FP2" t="s">
        <v>192</v>
      </c>
      <c r="FQ2" t="s">
        <v>193</v>
      </c>
      <c r="FR2" t="s">
        <v>194</v>
      </c>
      <c r="FS2" t="s">
        <v>195</v>
      </c>
      <c r="FT2" t="s">
        <v>196</v>
      </c>
      <c r="FU2" t="s">
        <v>197</v>
      </c>
      <c r="FV2" t="s">
        <v>198</v>
      </c>
      <c r="FW2" t="s">
        <v>199</v>
      </c>
      <c r="FX2" t="s">
        <v>200</v>
      </c>
      <c r="FY2" t="s">
        <v>201</v>
      </c>
      <c r="FZ2" t="s">
        <v>202</v>
      </c>
      <c r="GA2" t="s">
        <v>203</v>
      </c>
      <c r="GB2" t="s">
        <v>204</v>
      </c>
      <c r="GC2" t="s">
        <v>205</v>
      </c>
      <c r="GD2" t="s">
        <v>206</v>
      </c>
      <c r="GE2" t="s">
        <v>207</v>
      </c>
      <c r="GF2" t="s">
        <v>208</v>
      </c>
      <c r="GG2" t="s">
        <v>209</v>
      </c>
      <c r="GH2" t="s">
        <v>210</v>
      </c>
      <c r="GI2" t="s">
        <v>211</v>
      </c>
      <c r="GJ2" t="s">
        <v>212</v>
      </c>
      <c r="GK2" t="s">
        <v>213</v>
      </c>
      <c r="GL2" t="s">
        <v>214</v>
      </c>
      <c r="GM2" t="s">
        <v>215</v>
      </c>
      <c r="GN2" t="s">
        <v>216</v>
      </c>
      <c r="GO2" t="s">
        <v>217</v>
      </c>
      <c r="GP2" t="s">
        <v>218</v>
      </c>
      <c r="GQ2" t="s">
        <v>219</v>
      </c>
      <c r="GR2" t="s">
        <v>220</v>
      </c>
      <c r="GS2" t="s">
        <v>221</v>
      </c>
      <c r="GT2" t="s">
        <v>222</v>
      </c>
      <c r="GU2" t="s">
        <v>223</v>
      </c>
      <c r="GV2" t="s">
        <v>224</v>
      </c>
      <c r="GW2" t="s">
        <v>225</v>
      </c>
      <c r="GX2" t="s">
        <v>226</v>
      </c>
      <c r="GY2" t="s">
        <v>227</v>
      </c>
      <c r="GZ2" t="s">
        <v>228</v>
      </c>
      <c r="HA2" t="s">
        <v>229</v>
      </c>
      <c r="HB2" t="s">
        <v>230</v>
      </c>
      <c r="HC2" t="s">
        <v>231</v>
      </c>
      <c r="HD2" t="s">
        <v>232</v>
      </c>
      <c r="HE2" t="s">
        <v>233</v>
      </c>
      <c r="HF2" t="s">
        <v>234</v>
      </c>
      <c r="HG2" t="s">
        <v>235</v>
      </c>
      <c r="HH2" t="s">
        <v>236</v>
      </c>
      <c r="HI2" t="s">
        <v>237</v>
      </c>
      <c r="HJ2" t="s">
        <v>238</v>
      </c>
      <c r="HK2" t="s">
        <v>239</v>
      </c>
      <c r="HL2" t="s">
        <v>240</v>
      </c>
      <c r="HM2" t="s">
        <v>241</v>
      </c>
      <c r="HN2" t="s">
        <v>242</v>
      </c>
      <c r="HO2" t="s">
        <v>243</v>
      </c>
      <c r="HP2" t="s">
        <v>244</v>
      </c>
      <c r="HQ2" t="s">
        <v>245</v>
      </c>
      <c r="HR2" t="s">
        <v>246</v>
      </c>
      <c r="HS2" t="s">
        <v>247</v>
      </c>
      <c r="HT2" t="s">
        <v>248</v>
      </c>
      <c r="HU2" t="s">
        <v>249</v>
      </c>
      <c r="HV2" t="s">
        <v>250</v>
      </c>
      <c r="HW2" t="s">
        <v>251</v>
      </c>
      <c r="HX2" t="s">
        <v>252</v>
      </c>
      <c r="HY2" t="s">
        <v>253</v>
      </c>
      <c r="HZ2" t="s">
        <v>254</v>
      </c>
      <c r="IA2" t="s">
        <v>255</v>
      </c>
      <c r="IB2" t="s">
        <v>256</v>
      </c>
      <c r="IC2" t="s">
        <v>257</v>
      </c>
      <c r="ID2" t="s">
        <v>258</v>
      </c>
      <c r="IE2" t="s">
        <v>259</v>
      </c>
      <c r="IF2" t="s">
        <v>260</v>
      </c>
      <c r="IG2" t="s">
        <v>261</v>
      </c>
      <c r="IH2" t="s">
        <v>262</v>
      </c>
      <c r="II2" t="s">
        <v>263</v>
      </c>
      <c r="IJ2" t="s">
        <v>264</v>
      </c>
      <c r="IK2" t="s">
        <v>265</v>
      </c>
      <c r="IL2" t="s">
        <v>266</v>
      </c>
      <c r="IM2" t="s">
        <v>267</v>
      </c>
      <c r="IN2" t="s">
        <v>268</v>
      </c>
      <c r="IO2" t="s">
        <v>269</v>
      </c>
      <c r="IP2" t="s">
        <v>270</v>
      </c>
      <c r="IQ2" t="s">
        <v>271</v>
      </c>
      <c r="IR2" t="s">
        <v>272</v>
      </c>
      <c r="IS2" t="s">
        <v>273</v>
      </c>
      <c r="IT2" t="s">
        <v>274</v>
      </c>
      <c r="IU2" t="s">
        <v>275</v>
      </c>
      <c r="IV2" t="s">
        <v>276</v>
      </c>
      <c r="IW2" t="s">
        <v>277</v>
      </c>
      <c r="IX2" t="s">
        <v>278</v>
      </c>
    </row>
    <row r="3" spans="1:258" x14ac:dyDescent="0.35">
      <c r="A3" t="s">
        <v>279</v>
      </c>
      <c r="B3" t="s">
        <v>280</v>
      </c>
      <c r="C3" t="s">
        <v>281</v>
      </c>
      <c r="D3" t="s">
        <v>282</v>
      </c>
      <c r="E3" t="s">
        <v>283</v>
      </c>
      <c r="F3" t="s">
        <v>284</v>
      </c>
      <c r="G3" t="s">
        <v>285</v>
      </c>
      <c r="H3" t="s">
        <v>286</v>
      </c>
      <c r="I3" t="s">
        <v>287</v>
      </c>
      <c r="J3" t="s">
        <v>288</v>
      </c>
      <c r="K3" t="s">
        <v>289</v>
      </c>
      <c r="L3" t="s">
        <v>290</v>
      </c>
      <c r="M3" t="s">
        <v>291</v>
      </c>
      <c r="N3" t="s">
        <v>292</v>
      </c>
      <c r="O3" t="s">
        <v>293</v>
      </c>
      <c r="P3" t="s">
        <v>294</v>
      </c>
      <c r="Q3" t="s">
        <v>295</v>
      </c>
      <c r="R3" t="s">
        <v>296</v>
      </c>
      <c r="S3" t="s">
        <v>297</v>
      </c>
      <c r="T3" t="s">
        <v>298</v>
      </c>
      <c r="U3" t="s">
        <v>299</v>
      </c>
      <c r="V3" t="s">
        <v>300</v>
      </c>
      <c r="W3" t="s">
        <v>301</v>
      </c>
      <c r="X3" t="s">
        <v>302</v>
      </c>
      <c r="Y3" t="s">
        <v>303</v>
      </c>
      <c r="Z3" t="s">
        <v>304</v>
      </c>
      <c r="AA3" t="s">
        <v>305</v>
      </c>
      <c r="AB3" t="s">
        <v>306</v>
      </c>
      <c r="AC3" t="s">
        <v>307</v>
      </c>
      <c r="AD3" t="s">
        <v>308</v>
      </c>
      <c r="AE3" t="s">
        <v>309</v>
      </c>
      <c r="AF3" t="s">
        <v>310</v>
      </c>
      <c r="AG3" t="s">
        <v>311</v>
      </c>
      <c r="AH3" t="s">
        <v>312</v>
      </c>
      <c r="AI3" t="s">
        <v>313</v>
      </c>
      <c r="AJ3" t="s">
        <v>314</v>
      </c>
      <c r="AK3" t="s">
        <v>315</v>
      </c>
      <c r="AL3" t="s">
        <v>316</v>
      </c>
      <c r="AM3" t="s">
        <v>317</v>
      </c>
      <c r="AN3" t="s">
        <v>318</v>
      </c>
      <c r="AO3" t="s">
        <v>319</v>
      </c>
      <c r="AP3" t="s">
        <v>320</v>
      </c>
      <c r="AQ3" t="s">
        <v>321</v>
      </c>
      <c r="AR3" t="s">
        <v>322</v>
      </c>
      <c r="AS3" t="s">
        <v>323</v>
      </c>
      <c r="AT3" t="s">
        <v>324</v>
      </c>
      <c r="AU3" t="s">
        <v>325</v>
      </c>
      <c r="AV3" t="s">
        <v>326</v>
      </c>
      <c r="AW3" t="s">
        <v>327</v>
      </c>
      <c r="AX3" t="s">
        <v>328</v>
      </c>
      <c r="AY3" t="s">
        <v>329</v>
      </c>
      <c r="AZ3" t="s">
        <v>330</v>
      </c>
      <c r="BA3" t="s">
        <v>331</v>
      </c>
      <c r="BB3" t="s">
        <v>332</v>
      </c>
      <c r="BC3" t="s">
        <v>333</v>
      </c>
      <c r="BD3" t="s">
        <v>334</v>
      </c>
      <c r="BE3" t="s">
        <v>335</v>
      </c>
      <c r="BF3" t="s">
        <v>336</v>
      </c>
      <c r="BG3" t="s">
        <v>337</v>
      </c>
      <c r="BH3" t="s">
        <v>338</v>
      </c>
      <c r="BI3" t="s">
        <v>339</v>
      </c>
      <c r="BJ3" t="s">
        <v>340</v>
      </c>
      <c r="BK3" t="s">
        <v>341</v>
      </c>
      <c r="BL3" t="s">
        <v>342</v>
      </c>
      <c r="BM3" t="s">
        <v>343</v>
      </c>
      <c r="BN3" t="s">
        <v>344</v>
      </c>
      <c r="BO3" t="s">
        <v>345</v>
      </c>
      <c r="BP3" t="s">
        <v>346</v>
      </c>
      <c r="BQ3" t="s">
        <v>347</v>
      </c>
      <c r="BR3" t="s">
        <v>348</v>
      </c>
      <c r="BS3" t="s">
        <v>349</v>
      </c>
      <c r="BT3" t="s">
        <v>350</v>
      </c>
      <c r="BU3" t="s">
        <v>351</v>
      </c>
      <c r="BV3" t="s">
        <v>352</v>
      </c>
      <c r="BW3" t="s">
        <v>353</v>
      </c>
      <c r="BX3" t="s">
        <v>354</v>
      </c>
      <c r="BY3" t="s">
        <v>355</v>
      </c>
      <c r="BZ3" t="s">
        <v>356</v>
      </c>
      <c r="CA3" t="s">
        <v>357</v>
      </c>
      <c r="CB3" t="s">
        <v>358</v>
      </c>
      <c r="CC3" t="s">
        <v>359</v>
      </c>
      <c r="CD3" t="s">
        <v>360</v>
      </c>
      <c r="CE3" t="s">
        <v>361</v>
      </c>
      <c r="CF3" t="s">
        <v>362</v>
      </c>
      <c r="CG3" t="s">
        <v>363</v>
      </c>
      <c r="CH3" t="s">
        <v>364</v>
      </c>
      <c r="CI3" t="s">
        <v>365</v>
      </c>
      <c r="CJ3" t="s">
        <v>366</v>
      </c>
      <c r="CK3" t="s">
        <v>367</v>
      </c>
      <c r="CL3" t="s">
        <v>368</v>
      </c>
      <c r="CM3" t="s">
        <v>369</v>
      </c>
      <c r="CN3" t="s">
        <v>370</v>
      </c>
      <c r="CO3" t="s">
        <v>371</v>
      </c>
      <c r="CP3" t="s">
        <v>372</v>
      </c>
      <c r="CQ3" t="s">
        <v>373</v>
      </c>
      <c r="CR3" t="s">
        <v>374</v>
      </c>
      <c r="CS3" t="s">
        <v>375</v>
      </c>
      <c r="CT3" t="s">
        <v>376</v>
      </c>
      <c r="CU3" t="s">
        <v>377</v>
      </c>
      <c r="CV3" t="s">
        <v>378</v>
      </c>
      <c r="CW3" t="s">
        <v>379</v>
      </c>
      <c r="CX3" t="s">
        <v>380</v>
      </c>
      <c r="CY3" t="s">
        <v>381</v>
      </c>
      <c r="CZ3" t="s">
        <v>382</v>
      </c>
      <c r="DA3" t="s">
        <v>383</v>
      </c>
      <c r="DB3" t="s">
        <v>384</v>
      </c>
      <c r="DC3" t="s">
        <v>385</v>
      </c>
      <c r="DD3" t="s">
        <v>386</v>
      </c>
      <c r="DE3" t="s">
        <v>387</v>
      </c>
      <c r="DF3" t="s">
        <v>388</v>
      </c>
      <c r="DG3" t="s">
        <v>389</v>
      </c>
      <c r="DH3" t="s">
        <v>390</v>
      </c>
      <c r="DI3" t="s">
        <v>391</v>
      </c>
      <c r="DJ3" t="s">
        <v>392</v>
      </c>
      <c r="DK3" t="s">
        <v>393</v>
      </c>
      <c r="DL3" t="s">
        <v>394</v>
      </c>
      <c r="DM3" t="s">
        <v>395</v>
      </c>
      <c r="DN3" t="s">
        <v>396</v>
      </c>
      <c r="DO3" t="s">
        <v>397</v>
      </c>
      <c r="DP3" t="s">
        <v>398</v>
      </c>
      <c r="DQ3" t="s">
        <v>399</v>
      </c>
      <c r="DR3" t="s">
        <v>400</v>
      </c>
      <c r="DS3" t="s">
        <v>401</v>
      </c>
      <c r="DT3" t="s">
        <v>402</v>
      </c>
      <c r="DU3" t="s">
        <v>403</v>
      </c>
      <c r="DV3" t="s">
        <v>404</v>
      </c>
      <c r="DW3" t="s">
        <v>405</v>
      </c>
      <c r="DX3" t="s">
        <v>406</v>
      </c>
      <c r="DY3" t="s">
        <v>407</v>
      </c>
      <c r="DZ3" t="s">
        <v>408</v>
      </c>
      <c r="EA3" t="s">
        <v>409</v>
      </c>
      <c r="EB3" t="s">
        <v>410</v>
      </c>
      <c r="EC3" t="s">
        <v>411</v>
      </c>
      <c r="ED3" t="s">
        <v>412</v>
      </c>
      <c r="EE3" t="s">
        <v>413</v>
      </c>
      <c r="EF3" t="s">
        <v>414</v>
      </c>
      <c r="EG3" t="s">
        <v>415</v>
      </c>
      <c r="EH3" t="s">
        <v>416</v>
      </c>
      <c r="EI3" t="s">
        <v>417</v>
      </c>
      <c r="EJ3" t="s">
        <v>418</v>
      </c>
      <c r="EK3" t="s">
        <v>419</v>
      </c>
      <c r="EL3" t="s">
        <v>420</v>
      </c>
      <c r="EM3" t="s">
        <v>421</v>
      </c>
      <c r="EN3" t="s">
        <v>422</v>
      </c>
      <c r="EO3" t="s">
        <v>423</v>
      </c>
      <c r="EP3" t="s">
        <v>424</v>
      </c>
      <c r="EQ3" t="s">
        <v>425</v>
      </c>
      <c r="ER3" t="s">
        <v>426</v>
      </c>
      <c r="ES3" t="s">
        <v>427</v>
      </c>
      <c r="ET3" t="s">
        <v>428</v>
      </c>
      <c r="EU3" t="s">
        <v>429</v>
      </c>
      <c r="EV3" t="s">
        <v>430</v>
      </c>
      <c r="EW3" t="s">
        <v>431</v>
      </c>
      <c r="EX3" t="s">
        <v>432</v>
      </c>
      <c r="EY3" t="s">
        <v>433</v>
      </c>
      <c r="EZ3" t="s">
        <v>434</v>
      </c>
      <c r="FA3" t="s">
        <v>435</v>
      </c>
      <c r="FB3" t="s">
        <v>436</v>
      </c>
      <c r="FC3" t="s">
        <v>437</v>
      </c>
      <c r="FD3" t="s">
        <v>438</v>
      </c>
      <c r="FE3" t="s">
        <v>439</v>
      </c>
      <c r="FF3" t="s">
        <v>440</v>
      </c>
      <c r="FG3" t="s">
        <v>441</v>
      </c>
      <c r="FH3" t="s">
        <v>442</v>
      </c>
      <c r="FI3" t="s">
        <v>443</v>
      </c>
      <c r="FJ3" t="s">
        <v>444</v>
      </c>
      <c r="FK3" t="s">
        <v>445</v>
      </c>
      <c r="FL3" t="s">
        <v>446</v>
      </c>
      <c r="FM3" t="s">
        <v>447</v>
      </c>
      <c r="FN3" t="s">
        <v>448</v>
      </c>
      <c r="FO3" t="s">
        <v>449</v>
      </c>
      <c r="FP3" t="s">
        <v>450</v>
      </c>
      <c r="FQ3" t="s">
        <v>451</v>
      </c>
      <c r="FR3" t="s">
        <v>452</v>
      </c>
      <c r="FS3" t="s">
        <v>453</v>
      </c>
      <c r="FT3" t="s">
        <v>454</v>
      </c>
      <c r="FU3" t="s">
        <v>455</v>
      </c>
      <c r="FV3" t="s">
        <v>456</v>
      </c>
      <c r="FW3" t="s">
        <v>457</v>
      </c>
      <c r="FX3" t="s">
        <v>458</v>
      </c>
      <c r="FY3" t="s">
        <v>459</v>
      </c>
      <c r="FZ3" t="s">
        <v>460</v>
      </c>
      <c r="GA3" t="s">
        <v>461</v>
      </c>
      <c r="GB3" t="s">
        <v>462</v>
      </c>
      <c r="GC3" t="s">
        <v>463</v>
      </c>
      <c r="GD3" t="s">
        <v>464</v>
      </c>
      <c r="GE3" t="s">
        <v>465</v>
      </c>
      <c r="GF3" t="s">
        <v>466</v>
      </c>
      <c r="GG3" t="s">
        <v>467</v>
      </c>
      <c r="GH3" t="s">
        <v>468</v>
      </c>
      <c r="GI3" t="s">
        <v>469</v>
      </c>
      <c r="GJ3" t="s">
        <v>470</v>
      </c>
      <c r="GK3" t="s">
        <v>471</v>
      </c>
      <c r="GL3" t="s">
        <v>472</v>
      </c>
    </row>
    <row r="4" spans="1:258" x14ac:dyDescent="0.35">
      <c r="A4" t="s">
        <v>22</v>
      </c>
      <c r="B4" t="s">
        <v>23</v>
      </c>
      <c r="C4" t="s">
        <v>24</v>
      </c>
      <c r="D4" t="s">
        <v>25</v>
      </c>
      <c r="E4" t="s">
        <v>26</v>
      </c>
      <c r="F4" t="s">
        <v>27</v>
      </c>
      <c r="G4" t="s">
        <v>28</v>
      </c>
      <c r="H4" t="s">
        <v>29</v>
      </c>
      <c r="I4" t="s">
        <v>30</v>
      </c>
      <c r="J4" t="s">
        <v>31</v>
      </c>
      <c r="K4" t="s">
        <v>32</v>
      </c>
      <c r="L4" t="s">
        <v>33</v>
      </c>
      <c r="M4" t="s">
        <v>34</v>
      </c>
      <c r="N4" t="s">
        <v>35</v>
      </c>
      <c r="O4" t="s">
        <v>36</v>
      </c>
      <c r="P4" t="s">
        <v>37</v>
      </c>
      <c r="Q4" t="s">
        <v>38</v>
      </c>
      <c r="R4" t="s">
        <v>39</v>
      </c>
      <c r="S4" t="s">
        <v>40</v>
      </c>
      <c r="T4" t="s">
        <v>41</v>
      </c>
      <c r="U4" t="s">
        <v>42</v>
      </c>
      <c r="V4" t="s">
        <v>43</v>
      </c>
      <c r="W4" t="s">
        <v>44</v>
      </c>
      <c r="X4" t="s">
        <v>45</v>
      </c>
      <c r="Y4" t="s">
        <v>46</v>
      </c>
      <c r="Z4" t="s">
        <v>47</v>
      </c>
      <c r="AA4" t="s">
        <v>48</v>
      </c>
      <c r="AB4" t="s">
        <v>49</v>
      </c>
      <c r="AC4" t="s">
        <v>50</v>
      </c>
      <c r="AD4" t="s">
        <v>51</v>
      </c>
      <c r="AE4" t="s">
        <v>52</v>
      </c>
      <c r="AF4" t="s">
        <v>53</v>
      </c>
      <c r="AG4" t="s">
        <v>54</v>
      </c>
      <c r="AH4" t="s">
        <v>55</v>
      </c>
      <c r="AI4" t="s">
        <v>56</v>
      </c>
      <c r="AJ4" t="s">
        <v>57</v>
      </c>
      <c r="AK4" t="s">
        <v>58</v>
      </c>
      <c r="AL4" t="s">
        <v>59</v>
      </c>
      <c r="AM4" t="s">
        <v>60</v>
      </c>
      <c r="AN4" t="s">
        <v>61</v>
      </c>
      <c r="AO4" t="s">
        <v>62</v>
      </c>
      <c r="AP4" t="s">
        <v>63</v>
      </c>
      <c r="AQ4" t="s">
        <v>64</v>
      </c>
      <c r="AR4" t="s">
        <v>65</v>
      </c>
      <c r="AS4" t="s">
        <v>66</v>
      </c>
      <c r="AT4" t="s">
        <v>67</v>
      </c>
      <c r="AU4" t="s">
        <v>68</v>
      </c>
      <c r="AV4" t="s">
        <v>69</v>
      </c>
      <c r="AW4" t="s">
        <v>70</v>
      </c>
      <c r="AX4" t="s">
        <v>71</v>
      </c>
      <c r="AY4" t="s">
        <v>72</v>
      </c>
      <c r="AZ4" t="s">
        <v>73</v>
      </c>
      <c r="BA4" t="s">
        <v>74</v>
      </c>
      <c r="BB4" t="s">
        <v>75</v>
      </c>
      <c r="BC4" t="s">
        <v>76</v>
      </c>
      <c r="BD4" t="s">
        <v>77</v>
      </c>
      <c r="BE4" t="s">
        <v>78</v>
      </c>
      <c r="BF4" t="s">
        <v>79</v>
      </c>
      <c r="BG4" t="s">
        <v>80</v>
      </c>
      <c r="BH4" t="s">
        <v>81</v>
      </c>
      <c r="BI4" t="s">
        <v>82</v>
      </c>
      <c r="BJ4" t="s">
        <v>83</v>
      </c>
      <c r="BK4" t="s">
        <v>84</v>
      </c>
      <c r="BL4" t="s">
        <v>85</v>
      </c>
      <c r="BM4" t="s">
        <v>86</v>
      </c>
      <c r="BN4" t="s">
        <v>87</v>
      </c>
      <c r="BO4" t="s">
        <v>88</v>
      </c>
      <c r="BP4" t="s">
        <v>89</v>
      </c>
      <c r="BQ4" t="s">
        <v>90</v>
      </c>
      <c r="BR4" t="s">
        <v>91</v>
      </c>
      <c r="BS4" t="s">
        <v>92</v>
      </c>
      <c r="BT4" t="s">
        <v>93</v>
      </c>
      <c r="BU4" t="s">
        <v>94</v>
      </c>
      <c r="BV4" t="s">
        <v>95</v>
      </c>
      <c r="BW4" t="s">
        <v>96</v>
      </c>
      <c r="BX4" t="s">
        <v>97</v>
      </c>
      <c r="BY4" t="s">
        <v>98</v>
      </c>
      <c r="BZ4" t="s">
        <v>99</v>
      </c>
      <c r="CA4" t="s">
        <v>100</v>
      </c>
      <c r="CB4" t="s">
        <v>101</v>
      </c>
      <c r="CC4" t="s">
        <v>102</v>
      </c>
      <c r="CD4" t="s">
        <v>103</v>
      </c>
      <c r="CE4" t="s">
        <v>104</v>
      </c>
      <c r="CF4" t="s">
        <v>105</v>
      </c>
      <c r="CG4" t="s">
        <v>107</v>
      </c>
      <c r="CH4" t="s">
        <v>108</v>
      </c>
      <c r="CI4" t="s">
        <v>109</v>
      </c>
      <c r="CJ4" t="s">
        <v>110</v>
      </c>
      <c r="CK4" t="s">
        <v>111</v>
      </c>
      <c r="CL4" t="s">
        <v>112</v>
      </c>
      <c r="CM4" t="s">
        <v>113</v>
      </c>
      <c r="CN4" t="s">
        <v>114</v>
      </c>
      <c r="CO4" t="s">
        <v>115</v>
      </c>
      <c r="CP4" t="s">
        <v>116</v>
      </c>
      <c r="CQ4" t="s">
        <v>117</v>
      </c>
      <c r="CR4" t="s">
        <v>118</v>
      </c>
      <c r="CS4" t="s">
        <v>119</v>
      </c>
      <c r="CT4" t="s">
        <v>120</v>
      </c>
      <c r="CU4" t="s">
        <v>121</v>
      </c>
      <c r="CV4" t="s">
        <v>122</v>
      </c>
      <c r="CW4" t="s">
        <v>123</v>
      </c>
      <c r="CX4" t="s">
        <v>124</v>
      </c>
      <c r="CY4" t="s">
        <v>125</v>
      </c>
      <c r="CZ4" t="s">
        <v>126</v>
      </c>
      <c r="DA4" t="s">
        <v>127</v>
      </c>
      <c r="DB4" t="s">
        <v>128</v>
      </c>
      <c r="DC4" t="s">
        <v>129</v>
      </c>
      <c r="DD4" t="s">
        <v>130</v>
      </c>
      <c r="DE4" t="s">
        <v>131</v>
      </c>
      <c r="DF4" t="s">
        <v>132</v>
      </c>
      <c r="DG4" t="s">
        <v>133</v>
      </c>
      <c r="DH4" t="s">
        <v>134</v>
      </c>
      <c r="DI4" t="s">
        <v>135</v>
      </c>
      <c r="DJ4" t="s">
        <v>136</v>
      </c>
      <c r="DK4" t="s">
        <v>137</v>
      </c>
      <c r="DL4" t="s">
        <v>138</v>
      </c>
      <c r="DM4" t="s">
        <v>139</v>
      </c>
      <c r="DN4" t="s">
        <v>140</v>
      </c>
      <c r="DO4" t="s">
        <v>141</v>
      </c>
      <c r="DP4" t="s">
        <v>142</v>
      </c>
      <c r="DQ4" t="s">
        <v>143</v>
      </c>
      <c r="DR4" t="s">
        <v>144</v>
      </c>
      <c r="DS4" t="s">
        <v>145</v>
      </c>
      <c r="DT4" t="s">
        <v>146</v>
      </c>
      <c r="DU4" t="s">
        <v>147</v>
      </c>
      <c r="DV4" t="s">
        <v>148</v>
      </c>
      <c r="DW4" t="s">
        <v>149</v>
      </c>
      <c r="DX4" t="s">
        <v>150</v>
      </c>
      <c r="DY4" t="s">
        <v>151</v>
      </c>
      <c r="DZ4" t="s">
        <v>152</v>
      </c>
      <c r="EA4" t="s">
        <v>153</v>
      </c>
      <c r="EB4" t="s">
        <v>154</v>
      </c>
      <c r="EC4" t="s">
        <v>155</v>
      </c>
      <c r="ED4" t="s">
        <v>156</v>
      </c>
      <c r="EE4" t="s">
        <v>157</v>
      </c>
      <c r="EF4" t="s">
        <v>158</v>
      </c>
      <c r="EG4" t="s">
        <v>159</v>
      </c>
      <c r="EH4" t="s">
        <v>160</v>
      </c>
      <c r="EI4" t="s">
        <v>161</v>
      </c>
      <c r="EJ4" t="s">
        <v>162</v>
      </c>
      <c r="EK4" t="s">
        <v>163</v>
      </c>
      <c r="EL4" t="s">
        <v>164</v>
      </c>
      <c r="EM4" t="s">
        <v>165</v>
      </c>
      <c r="EN4" t="s">
        <v>166</v>
      </c>
      <c r="EO4" t="s">
        <v>167</v>
      </c>
      <c r="EP4" t="s">
        <v>168</v>
      </c>
      <c r="EQ4" t="s">
        <v>169</v>
      </c>
      <c r="ER4" t="s">
        <v>170</v>
      </c>
      <c r="ES4" t="s">
        <v>171</v>
      </c>
      <c r="ET4" t="s">
        <v>172</v>
      </c>
      <c r="EU4" t="s">
        <v>173</v>
      </c>
      <c r="EV4" t="s">
        <v>174</v>
      </c>
      <c r="EW4" t="s">
        <v>175</v>
      </c>
      <c r="EX4" t="s">
        <v>176</v>
      </c>
      <c r="EY4" t="s">
        <v>177</v>
      </c>
      <c r="EZ4" t="s">
        <v>178</v>
      </c>
      <c r="FA4" t="s">
        <v>179</v>
      </c>
      <c r="FB4" t="s">
        <v>180</v>
      </c>
      <c r="FC4" t="s">
        <v>181</v>
      </c>
      <c r="FD4" t="s">
        <v>182</v>
      </c>
      <c r="FE4" t="s">
        <v>183</v>
      </c>
      <c r="FF4" t="s">
        <v>184</v>
      </c>
      <c r="FG4" t="s">
        <v>185</v>
      </c>
      <c r="FH4" t="s">
        <v>186</v>
      </c>
      <c r="FI4" t="s">
        <v>187</v>
      </c>
      <c r="FJ4" t="s">
        <v>188</v>
      </c>
      <c r="FK4" t="s">
        <v>189</v>
      </c>
      <c r="FL4" t="s">
        <v>190</v>
      </c>
      <c r="FM4" t="s">
        <v>191</v>
      </c>
      <c r="FN4" t="s">
        <v>192</v>
      </c>
      <c r="FO4" t="s">
        <v>193</v>
      </c>
      <c r="FP4" t="s">
        <v>194</v>
      </c>
      <c r="FQ4" t="s">
        <v>195</v>
      </c>
      <c r="FR4" t="s">
        <v>196</v>
      </c>
      <c r="FS4" t="s">
        <v>197</v>
      </c>
      <c r="FT4" t="s">
        <v>198</v>
      </c>
      <c r="FU4" t="s">
        <v>199</v>
      </c>
      <c r="FV4" t="s">
        <v>200</v>
      </c>
      <c r="FW4" t="s">
        <v>201</v>
      </c>
      <c r="FX4" t="s">
        <v>202</v>
      </c>
      <c r="FY4" t="s">
        <v>203</v>
      </c>
      <c r="FZ4" t="s">
        <v>204</v>
      </c>
      <c r="GA4" t="s">
        <v>205</v>
      </c>
      <c r="GB4" t="s">
        <v>206</v>
      </c>
      <c r="GC4" t="s">
        <v>207</v>
      </c>
      <c r="GD4" t="s">
        <v>208</v>
      </c>
      <c r="GE4" t="s">
        <v>209</v>
      </c>
      <c r="GF4" t="s">
        <v>210</v>
      </c>
      <c r="GG4" t="s">
        <v>211</v>
      </c>
      <c r="GH4" t="s">
        <v>212</v>
      </c>
      <c r="GI4" t="s">
        <v>213</v>
      </c>
      <c r="GJ4" t="s">
        <v>214</v>
      </c>
      <c r="GK4" t="s">
        <v>215</v>
      </c>
      <c r="GL4" t="s">
        <v>216</v>
      </c>
      <c r="GM4" t="s">
        <v>217</v>
      </c>
      <c r="GN4" t="s">
        <v>218</v>
      </c>
      <c r="GO4" t="s">
        <v>219</v>
      </c>
      <c r="GP4" t="s">
        <v>220</v>
      </c>
      <c r="GQ4" t="s">
        <v>221</v>
      </c>
      <c r="GR4" t="s">
        <v>222</v>
      </c>
      <c r="GS4" t="s">
        <v>223</v>
      </c>
      <c r="GT4" t="s">
        <v>224</v>
      </c>
      <c r="GU4" t="s">
        <v>225</v>
      </c>
      <c r="GV4" t="s">
        <v>226</v>
      </c>
      <c r="GW4" t="s">
        <v>227</v>
      </c>
      <c r="GX4" t="s">
        <v>228</v>
      </c>
      <c r="GY4" t="s">
        <v>229</v>
      </c>
      <c r="GZ4" t="s">
        <v>231</v>
      </c>
      <c r="HA4" t="s">
        <v>232</v>
      </c>
      <c r="HB4" t="s">
        <v>233</v>
      </c>
      <c r="HC4" t="s">
        <v>234</v>
      </c>
      <c r="HD4" t="s">
        <v>235</v>
      </c>
      <c r="HE4" t="s">
        <v>236</v>
      </c>
      <c r="HF4" t="s">
        <v>237</v>
      </c>
      <c r="HG4" t="s">
        <v>238</v>
      </c>
      <c r="HH4" t="s">
        <v>239</v>
      </c>
      <c r="HI4" t="s">
        <v>240</v>
      </c>
      <c r="HJ4" t="s">
        <v>241</v>
      </c>
      <c r="HK4" t="s">
        <v>242</v>
      </c>
      <c r="HL4" t="s">
        <v>243</v>
      </c>
      <c r="HM4" t="s">
        <v>244</v>
      </c>
      <c r="HN4" t="s">
        <v>245</v>
      </c>
      <c r="HO4" t="s">
        <v>246</v>
      </c>
      <c r="HP4" t="s">
        <v>247</v>
      </c>
      <c r="HQ4" t="s">
        <v>248</v>
      </c>
      <c r="HR4" t="s">
        <v>249</v>
      </c>
      <c r="HS4" t="s">
        <v>250</v>
      </c>
      <c r="HT4" t="s">
        <v>251</v>
      </c>
      <c r="HU4" t="s">
        <v>252</v>
      </c>
      <c r="HV4" t="s">
        <v>253</v>
      </c>
      <c r="HW4" t="s">
        <v>254</v>
      </c>
      <c r="HX4" t="s">
        <v>255</v>
      </c>
      <c r="HY4" t="s">
        <v>256</v>
      </c>
      <c r="HZ4" t="s">
        <v>257</v>
      </c>
      <c r="IA4" t="s">
        <v>106</v>
      </c>
      <c r="IB4" t="s">
        <v>258</v>
      </c>
      <c r="IC4" t="s">
        <v>259</v>
      </c>
      <c r="ID4" t="s">
        <v>260</v>
      </c>
      <c r="IE4" t="s">
        <v>261</v>
      </c>
      <c r="IF4" t="s">
        <v>262</v>
      </c>
      <c r="IG4" t="s">
        <v>263</v>
      </c>
      <c r="IH4" t="s">
        <v>264</v>
      </c>
      <c r="II4" t="s">
        <v>265</v>
      </c>
      <c r="IJ4" t="s">
        <v>266</v>
      </c>
      <c r="IK4" t="s">
        <v>267</v>
      </c>
      <c r="IL4" t="s">
        <v>268</v>
      </c>
      <c r="IM4" t="s">
        <v>269</v>
      </c>
      <c r="IN4" t="s">
        <v>270</v>
      </c>
      <c r="IO4" t="s">
        <v>271</v>
      </c>
      <c r="IP4" t="s">
        <v>230</v>
      </c>
      <c r="IQ4" t="s">
        <v>274</v>
      </c>
      <c r="IR4" t="s">
        <v>275</v>
      </c>
      <c r="IS4" t="s">
        <v>276</v>
      </c>
      <c r="IT4" t="s">
        <v>277</v>
      </c>
      <c r="IU4" t="s">
        <v>278</v>
      </c>
    </row>
    <row r="5" spans="1:258" x14ac:dyDescent="0.35">
      <c r="A5" t="s">
        <v>727</v>
      </c>
      <c r="B5" t="s">
        <v>728</v>
      </c>
      <c r="C5" t="s">
        <v>729</v>
      </c>
    </row>
    <row r="6" spans="1:258" x14ac:dyDescent="0.35">
      <c r="A6" t="s">
        <v>727</v>
      </c>
      <c r="B6" t="s">
        <v>730</v>
      </c>
      <c r="C6" t="s">
        <v>729</v>
      </c>
    </row>
    <row r="7" spans="1:258" x14ac:dyDescent="0.35">
      <c r="A7" t="s">
        <v>727</v>
      </c>
      <c r="B7" t="s">
        <v>728</v>
      </c>
      <c r="C7" t="s">
        <v>731</v>
      </c>
      <c r="D7" t="s">
        <v>732</v>
      </c>
      <c r="E7" t="s">
        <v>729</v>
      </c>
    </row>
    <row r="8" spans="1:258" x14ac:dyDescent="0.35">
      <c r="A8" t="s">
        <v>727</v>
      </c>
      <c r="B8" t="s">
        <v>730</v>
      </c>
      <c r="C8" t="s">
        <v>729</v>
      </c>
    </row>
    <row r="9" spans="1:258" x14ac:dyDescent="0.35">
      <c r="A9" t="s">
        <v>727</v>
      </c>
      <c r="B9" t="s">
        <v>733</v>
      </c>
      <c r="C9" t="s">
        <v>729</v>
      </c>
    </row>
    <row r="10" spans="1:258" x14ac:dyDescent="0.35">
      <c r="A10" t="s">
        <v>727</v>
      </c>
      <c r="B10" t="s">
        <v>730</v>
      </c>
      <c r="C10" t="s">
        <v>729</v>
      </c>
    </row>
    <row r="11" spans="1:258" x14ac:dyDescent="0.35">
      <c r="A11" t="s">
        <v>727</v>
      </c>
      <c r="B11" t="s">
        <v>734</v>
      </c>
      <c r="C11" t="s">
        <v>729</v>
      </c>
    </row>
    <row r="12" spans="1:258" x14ac:dyDescent="0.35">
      <c r="A12" t="s">
        <v>727</v>
      </c>
      <c r="B12" t="s">
        <v>735</v>
      </c>
      <c r="C12" t="s">
        <v>729</v>
      </c>
    </row>
    <row r="13" spans="1:258" x14ac:dyDescent="0.35">
      <c r="A13" t="s">
        <v>727</v>
      </c>
    </row>
    <row r="14" spans="1:258" x14ac:dyDescent="0.35">
      <c r="A14" t="s">
        <v>727</v>
      </c>
      <c r="B14" t="s">
        <v>734</v>
      </c>
      <c r="C14" t="s">
        <v>729</v>
      </c>
    </row>
    <row r="15" spans="1:258" x14ac:dyDescent="0.35">
      <c r="A15" t="s">
        <v>727</v>
      </c>
      <c r="B15" t="s">
        <v>736</v>
      </c>
      <c r="C15" t="s">
        <v>737</v>
      </c>
      <c r="D15" t="s">
        <v>729</v>
      </c>
    </row>
    <row r="16" spans="1:258" x14ac:dyDescent="0.35">
      <c r="A16" t="s">
        <v>727</v>
      </c>
      <c r="B16" t="s">
        <v>738</v>
      </c>
      <c r="C16" t="s">
        <v>729</v>
      </c>
    </row>
    <row r="17" spans="1:6" x14ac:dyDescent="0.35">
      <c r="A17" t="s">
        <v>727</v>
      </c>
      <c r="B17" t="s">
        <v>739</v>
      </c>
      <c r="C17" t="s">
        <v>729</v>
      </c>
    </row>
    <row r="18" spans="1:6" x14ac:dyDescent="0.35">
      <c r="A18" t="s">
        <v>727</v>
      </c>
      <c r="B18" t="s">
        <v>740</v>
      </c>
      <c r="C18" t="s">
        <v>737</v>
      </c>
      <c r="D18" t="s">
        <v>729</v>
      </c>
    </row>
    <row r="19" spans="1:6" x14ac:dyDescent="0.35">
      <c r="A19" t="s">
        <v>727</v>
      </c>
      <c r="B19" t="s">
        <v>741</v>
      </c>
      <c r="C19" t="s">
        <v>742</v>
      </c>
      <c r="D19" t="s">
        <v>729</v>
      </c>
    </row>
    <row r="20" spans="1:6" x14ac:dyDescent="0.35">
      <c r="A20" t="s">
        <v>727</v>
      </c>
      <c r="B20" t="s">
        <v>741</v>
      </c>
      <c r="C20" t="s">
        <v>743</v>
      </c>
      <c r="D20" t="s">
        <v>729</v>
      </c>
    </row>
    <row r="21" spans="1:6" x14ac:dyDescent="0.35">
      <c r="A21" t="s">
        <v>727</v>
      </c>
      <c r="B21" t="s">
        <v>744</v>
      </c>
      <c r="C21" t="s">
        <v>737</v>
      </c>
      <c r="D21" t="s">
        <v>729</v>
      </c>
    </row>
    <row r="22" spans="1:6" x14ac:dyDescent="0.35">
      <c r="A22" t="s">
        <v>727</v>
      </c>
      <c r="B22" t="s">
        <v>731</v>
      </c>
      <c r="C22" t="s">
        <v>729</v>
      </c>
    </row>
    <row r="23" spans="1:6" x14ac:dyDescent="0.35">
      <c r="A23" t="s">
        <v>727</v>
      </c>
      <c r="B23" t="s">
        <v>731</v>
      </c>
      <c r="C23" t="s">
        <v>729</v>
      </c>
    </row>
    <row r="24" spans="1:6" x14ac:dyDescent="0.35">
      <c r="A24" t="s">
        <v>727</v>
      </c>
      <c r="B24" t="s">
        <v>745</v>
      </c>
      <c r="C24" t="s">
        <v>737</v>
      </c>
      <c r="D24" t="s">
        <v>729</v>
      </c>
    </row>
    <row r="25" spans="1:6" x14ac:dyDescent="0.35">
      <c r="A25" t="s">
        <v>727</v>
      </c>
      <c r="B25" t="s">
        <v>746</v>
      </c>
      <c r="C25" t="s">
        <v>731</v>
      </c>
      <c r="D25" t="s">
        <v>729</v>
      </c>
    </row>
    <row r="26" spans="1:6" x14ac:dyDescent="0.35">
      <c r="A26" t="s">
        <v>727</v>
      </c>
      <c r="B26" t="s">
        <v>747</v>
      </c>
      <c r="C26" t="s">
        <v>729</v>
      </c>
    </row>
    <row r="27" spans="1:6" x14ac:dyDescent="0.35">
      <c r="A27" t="s">
        <v>727</v>
      </c>
      <c r="B27" t="s">
        <v>748</v>
      </c>
      <c r="C27" t="s">
        <v>737</v>
      </c>
      <c r="D27" t="s">
        <v>729</v>
      </c>
    </row>
    <row r="28" spans="1:6" x14ac:dyDescent="0.35">
      <c r="A28" t="s">
        <v>727</v>
      </c>
      <c r="B28" t="s">
        <v>749</v>
      </c>
      <c r="C28" t="s">
        <v>732</v>
      </c>
      <c r="D28" t="s">
        <v>729</v>
      </c>
    </row>
    <row r="29" spans="1:6" x14ac:dyDescent="0.35">
      <c r="A29" t="s">
        <v>750</v>
      </c>
      <c r="B29" t="s">
        <v>751</v>
      </c>
      <c r="C29" t="s">
        <v>752</v>
      </c>
      <c r="D29" t="s">
        <v>753</v>
      </c>
      <c r="E29" t="s">
        <v>754</v>
      </c>
      <c r="F29" t="s">
        <v>729</v>
      </c>
    </row>
    <row r="30" spans="1:6" x14ac:dyDescent="0.35">
      <c r="A30" t="s">
        <v>727</v>
      </c>
      <c r="B30" t="s">
        <v>755</v>
      </c>
      <c r="C30" t="s">
        <v>729</v>
      </c>
    </row>
    <row r="31" spans="1:6" x14ac:dyDescent="0.35">
      <c r="A31" t="s">
        <v>727</v>
      </c>
      <c r="B31" t="s">
        <v>756</v>
      </c>
      <c r="C31" t="s">
        <v>729</v>
      </c>
    </row>
    <row r="32" spans="1:6" x14ac:dyDescent="0.35">
      <c r="A32" t="s">
        <v>757</v>
      </c>
      <c r="B32" t="s">
        <v>758</v>
      </c>
      <c r="C32" t="s">
        <v>759</v>
      </c>
      <c r="D32" t="s">
        <v>729</v>
      </c>
    </row>
    <row r="33" spans="1:9" x14ac:dyDescent="0.35">
      <c r="A33" t="s">
        <v>727</v>
      </c>
      <c r="B33" t="s">
        <v>756</v>
      </c>
      <c r="C33" t="s">
        <v>729</v>
      </c>
    </row>
    <row r="34" spans="1:9" x14ac:dyDescent="0.35">
      <c r="A34" t="s">
        <v>727</v>
      </c>
      <c r="B34" t="s">
        <v>760</v>
      </c>
      <c r="C34" t="s">
        <v>751</v>
      </c>
      <c r="D34" t="s">
        <v>752</v>
      </c>
      <c r="E34" t="s">
        <v>761</v>
      </c>
      <c r="F34" t="s">
        <v>753</v>
      </c>
      <c r="G34" t="s">
        <v>762</v>
      </c>
      <c r="H34" t="s">
        <v>754</v>
      </c>
      <c r="I34" t="s">
        <v>729</v>
      </c>
    </row>
    <row r="35" spans="1:9" x14ac:dyDescent="0.35">
      <c r="A35" t="s">
        <v>727</v>
      </c>
      <c r="B35" t="s">
        <v>756</v>
      </c>
      <c r="C35" t="s">
        <v>763</v>
      </c>
      <c r="D35" t="s">
        <v>729</v>
      </c>
    </row>
    <row r="36" spans="1:9" x14ac:dyDescent="0.35">
      <c r="A36" t="s">
        <v>727</v>
      </c>
      <c r="B36" t="s">
        <v>760</v>
      </c>
      <c r="C36" t="s">
        <v>751</v>
      </c>
      <c r="D36" t="s">
        <v>752</v>
      </c>
      <c r="E36" t="s">
        <v>761</v>
      </c>
      <c r="F36" t="s">
        <v>753</v>
      </c>
      <c r="G36" t="s">
        <v>762</v>
      </c>
      <c r="H36" t="s">
        <v>754</v>
      </c>
      <c r="I36" t="s">
        <v>729</v>
      </c>
    </row>
    <row r="37" spans="1:9" x14ac:dyDescent="0.35">
      <c r="A37" t="s">
        <v>727</v>
      </c>
      <c r="B37" t="s">
        <v>741</v>
      </c>
      <c r="C37" t="s">
        <v>742</v>
      </c>
      <c r="D37" t="s">
        <v>729</v>
      </c>
    </row>
    <row r="38" spans="1:9" x14ac:dyDescent="0.35">
      <c r="A38" t="s">
        <v>727</v>
      </c>
      <c r="B38" t="s">
        <v>760</v>
      </c>
      <c r="C38" t="s">
        <v>751</v>
      </c>
      <c r="D38" t="s">
        <v>752</v>
      </c>
      <c r="E38" t="s">
        <v>761</v>
      </c>
      <c r="F38" t="s">
        <v>753</v>
      </c>
      <c r="G38" t="s">
        <v>762</v>
      </c>
      <c r="H38" t="s">
        <v>754</v>
      </c>
      <c r="I38" t="s">
        <v>729</v>
      </c>
    </row>
    <row r="39" spans="1:9" x14ac:dyDescent="0.35">
      <c r="A39" t="s">
        <v>727</v>
      </c>
      <c r="B39" t="s">
        <v>741</v>
      </c>
      <c r="C39" t="s">
        <v>764</v>
      </c>
      <c r="D39" t="s">
        <v>742</v>
      </c>
      <c r="E39" t="s">
        <v>729</v>
      </c>
    </row>
    <row r="40" spans="1:9" x14ac:dyDescent="0.35">
      <c r="A40" t="s">
        <v>727</v>
      </c>
      <c r="B40" t="s">
        <v>760</v>
      </c>
      <c r="C40" t="s">
        <v>751</v>
      </c>
      <c r="D40" t="s">
        <v>752</v>
      </c>
      <c r="E40" t="s">
        <v>761</v>
      </c>
      <c r="F40" t="s">
        <v>753</v>
      </c>
      <c r="G40" t="s">
        <v>762</v>
      </c>
      <c r="H40" t="s">
        <v>754</v>
      </c>
      <c r="I40" t="s">
        <v>729</v>
      </c>
    </row>
    <row r="41" spans="1:9" x14ac:dyDescent="0.35">
      <c r="A41" t="s">
        <v>727</v>
      </c>
      <c r="B41" t="s">
        <v>765</v>
      </c>
      <c r="C41" t="s">
        <v>731</v>
      </c>
      <c r="D41" t="s">
        <v>741</v>
      </c>
      <c r="E41" t="s">
        <v>764</v>
      </c>
      <c r="F41" t="s">
        <v>766</v>
      </c>
      <c r="G41" t="s">
        <v>742</v>
      </c>
      <c r="H41" t="s">
        <v>767</v>
      </c>
    </row>
    <row r="42" spans="1:9" x14ac:dyDescent="0.35">
      <c r="A42" t="s">
        <v>727</v>
      </c>
      <c r="B42" t="s">
        <v>760</v>
      </c>
      <c r="C42" t="s">
        <v>751</v>
      </c>
      <c r="D42" t="s">
        <v>752</v>
      </c>
      <c r="E42" t="s">
        <v>761</v>
      </c>
      <c r="F42" t="s">
        <v>753</v>
      </c>
      <c r="G42" t="s">
        <v>762</v>
      </c>
      <c r="H42" t="s">
        <v>754</v>
      </c>
      <c r="I42" t="s">
        <v>729</v>
      </c>
    </row>
    <row r="43" spans="1:9" x14ac:dyDescent="0.35">
      <c r="A43" t="s">
        <v>727</v>
      </c>
      <c r="B43" t="s">
        <v>768</v>
      </c>
      <c r="C43" t="s">
        <v>767</v>
      </c>
    </row>
    <row r="44" spans="1:9" x14ac:dyDescent="0.35">
      <c r="A44" t="s">
        <v>727</v>
      </c>
      <c r="B44" t="s">
        <v>751</v>
      </c>
      <c r="C44" t="s">
        <v>752</v>
      </c>
      <c r="D44" t="s">
        <v>761</v>
      </c>
      <c r="E44" t="s">
        <v>753</v>
      </c>
      <c r="F44" t="s">
        <v>762</v>
      </c>
      <c r="G44" t="s">
        <v>754</v>
      </c>
      <c r="H44" t="s">
        <v>729</v>
      </c>
    </row>
    <row r="45" spans="1:9" x14ac:dyDescent="0.35">
      <c r="A45" t="s">
        <v>727</v>
      </c>
      <c r="B45" t="s">
        <v>769</v>
      </c>
      <c r="C45" t="s">
        <v>731</v>
      </c>
      <c r="D45" t="s">
        <v>741</v>
      </c>
      <c r="E45" t="s">
        <v>729</v>
      </c>
    </row>
    <row r="46" spans="1:9" x14ac:dyDescent="0.35">
      <c r="A46" t="s">
        <v>727</v>
      </c>
      <c r="B46" t="s">
        <v>770</v>
      </c>
      <c r="C46" t="s">
        <v>751</v>
      </c>
      <c r="D46" t="s">
        <v>752</v>
      </c>
      <c r="E46" t="s">
        <v>761</v>
      </c>
      <c r="F46" t="s">
        <v>753</v>
      </c>
      <c r="G46" t="s">
        <v>762</v>
      </c>
      <c r="H46" t="s">
        <v>754</v>
      </c>
      <c r="I46" t="s">
        <v>729</v>
      </c>
    </row>
    <row r="47" spans="1:9" x14ac:dyDescent="0.35">
      <c r="A47" t="s">
        <v>727</v>
      </c>
      <c r="B47" t="s">
        <v>771</v>
      </c>
      <c r="C47" t="s">
        <v>741</v>
      </c>
      <c r="D47" t="s">
        <v>764</v>
      </c>
      <c r="E47" t="s">
        <v>742</v>
      </c>
      <c r="F47" t="s">
        <v>729</v>
      </c>
    </row>
    <row r="48" spans="1:9" x14ac:dyDescent="0.35">
      <c r="A48" t="s">
        <v>757</v>
      </c>
      <c r="B48" t="s">
        <v>758</v>
      </c>
      <c r="C48" t="s">
        <v>759</v>
      </c>
      <c r="D48" t="s">
        <v>761</v>
      </c>
      <c r="E48" t="s">
        <v>729</v>
      </c>
    </row>
    <row r="49" spans="1:5" x14ac:dyDescent="0.35">
      <c r="A49" t="s">
        <v>727</v>
      </c>
      <c r="B49" t="s">
        <v>729</v>
      </c>
    </row>
    <row r="50" spans="1:5" x14ac:dyDescent="0.35">
      <c r="A50" t="s">
        <v>757</v>
      </c>
      <c r="B50" t="s">
        <v>758</v>
      </c>
      <c r="C50" t="s">
        <v>772</v>
      </c>
      <c r="D50" t="s">
        <v>729</v>
      </c>
    </row>
    <row r="51" spans="1:5" x14ac:dyDescent="0.35">
      <c r="A51" t="s">
        <v>727</v>
      </c>
      <c r="B51" t="s">
        <v>773</v>
      </c>
      <c r="C51" t="s">
        <v>731</v>
      </c>
      <c r="D51" t="s">
        <v>741</v>
      </c>
      <c r="E51" t="s">
        <v>729</v>
      </c>
    </row>
    <row r="52" spans="1:5" x14ac:dyDescent="0.35">
      <c r="A52" t="s">
        <v>757</v>
      </c>
      <c r="B52" t="s">
        <v>758</v>
      </c>
      <c r="C52" t="s">
        <v>772</v>
      </c>
      <c r="D52" t="s">
        <v>729</v>
      </c>
    </row>
    <row r="53" spans="1:5" x14ac:dyDescent="0.35">
      <c r="A53" t="s">
        <v>727</v>
      </c>
      <c r="B53" t="s">
        <v>774</v>
      </c>
      <c r="C53" t="s">
        <v>731</v>
      </c>
      <c r="D53" t="s">
        <v>741</v>
      </c>
      <c r="E53" t="s">
        <v>729</v>
      </c>
    </row>
    <row r="54" spans="1:5" x14ac:dyDescent="0.35">
      <c r="A54" t="s">
        <v>757</v>
      </c>
      <c r="B54" t="s">
        <v>758</v>
      </c>
      <c r="C54" t="s">
        <v>772</v>
      </c>
      <c r="D54" t="s">
        <v>729</v>
      </c>
    </row>
    <row r="55" spans="1:5" x14ac:dyDescent="0.35">
      <c r="A55" t="s">
        <v>727</v>
      </c>
      <c r="B55" t="s">
        <v>775</v>
      </c>
      <c r="C55" t="s">
        <v>741</v>
      </c>
      <c r="D55" t="s">
        <v>742</v>
      </c>
      <c r="E55" t="s">
        <v>729</v>
      </c>
    </row>
    <row r="56" spans="1:5" x14ac:dyDescent="0.35">
      <c r="A56" t="s">
        <v>757</v>
      </c>
      <c r="B56" t="s">
        <v>758</v>
      </c>
      <c r="C56" t="s">
        <v>772</v>
      </c>
      <c r="D56" t="s">
        <v>729</v>
      </c>
    </row>
    <row r="57" spans="1:5" x14ac:dyDescent="0.35">
      <c r="A57" t="s">
        <v>727</v>
      </c>
      <c r="B57" t="s">
        <v>775</v>
      </c>
      <c r="C57" t="s">
        <v>731</v>
      </c>
      <c r="D57" t="s">
        <v>729</v>
      </c>
    </row>
    <row r="58" spans="1:5" x14ac:dyDescent="0.35">
      <c r="A58" t="s">
        <v>757</v>
      </c>
      <c r="B58" t="s">
        <v>758</v>
      </c>
      <c r="C58" t="s">
        <v>772</v>
      </c>
      <c r="D58" t="s">
        <v>729</v>
      </c>
    </row>
    <row r="59" spans="1:5" x14ac:dyDescent="0.35">
      <c r="A59" t="s">
        <v>727</v>
      </c>
      <c r="B59" t="s">
        <v>775</v>
      </c>
      <c r="C59" t="s">
        <v>729</v>
      </c>
    </row>
    <row r="60" spans="1:5" x14ac:dyDescent="0.35">
      <c r="A60" t="s">
        <v>757</v>
      </c>
      <c r="B60" t="s">
        <v>758</v>
      </c>
      <c r="C60" t="s">
        <v>772</v>
      </c>
      <c r="D60" t="s">
        <v>729</v>
      </c>
    </row>
    <row r="61" spans="1:5" x14ac:dyDescent="0.35">
      <c r="A61" t="s">
        <v>727</v>
      </c>
      <c r="B61" t="s">
        <v>776</v>
      </c>
      <c r="C61" t="s">
        <v>729</v>
      </c>
    </row>
    <row r="62" spans="1:5" x14ac:dyDescent="0.35">
      <c r="A62" t="s">
        <v>757</v>
      </c>
      <c r="B62" t="s">
        <v>758</v>
      </c>
      <c r="C62" t="s">
        <v>772</v>
      </c>
      <c r="D62" t="s">
        <v>729</v>
      </c>
    </row>
    <row r="63" spans="1:5" x14ac:dyDescent="0.35">
      <c r="A63" t="s">
        <v>727</v>
      </c>
      <c r="B63" t="s">
        <v>777</v>
      </c>
      <c r="C63" t="s">
        <v>729</v>
      </c>
    </row>
    <row r="64" spans="1:5" x14ac:dyDescent="0.35">
      <c r="A64" t="s">
        <v>757</v>
      </c>
      <c r="B64" t="s">
        <v>758</v>
      </c>
      <c r="C64" t="s">
        <v>772</v>
      </c>
      <c r="D64" t="s">
        <v>729</v>
      </c>
    </row>
    <row r="65" spans="1:8" x14ac:dyDescent="0.35">
      <c r="A65" t="s">
        <v>727</v>
      </c>
      <c r="B65" t="s">
        <v>778</v>
      </c>
      <c r="C65" t="s">
        <v>731</v>
      </c>
      <c r="D65" t="s">
        <v>729</v>
      </c>
    </row>
    <row r="66" spans="1:8" x14ac:dyDescent="0.35">
      <c r="A66" t="s">
        <v>727</v>
      </c>
      <c r="B66" t="s">
        <v>760</v>
      </c>
      <c r="C66" t="s">
        <v>751</v>
      </c>
      <c r="D66" t="s">
        <v>752</v>
      </c>
      <c r="E66" t="s">
        <v>761</v>
      </c>
      <c r="F66" t="s">
        <v>762</v>
      </c>
      <c r="G66" t="s">
        <v>729</v>
      </c>
    </row>
    <row r="67" spans="1:8" x14ac:dyDescent="0.35">
      <c r="A67" t="s">
        <v>727</v>
      </c>
      <c r="B67" t="s">
        <v>779</v>
      </c>
      <c r="C67" t="s">
        <v>729</v>
      </c>
    </row>
    <row r="68" spans="1:8" x14ac:dyDescent="0.35">
      <c r="A68" t="s">
        <v>727</v>
      </c>
      <c r="B68" t="s">
        <v>768</v>
      </c>
      <c r="C68" t="s">
        <v>728</v>
      </c>
      <c r="D68" t="s">
        <v>729</v>
      </c>
    </row>
    <row r="69" spans="1:8" x14ac:dyDescent="0.35">
      <c r="A69" t="s">
        <v>727</v>
      </c>
      <c r="B69" t="s">
        <v>728</v>
      </c>
      <c r="C69" t="s">
        <v>741</v>
      </c>
      <c r="D69" t="s">
        <v>742</v>
      </c>
      <c r="E69" t="s">
        <v>729</v>
      </c>
    </row>
    <row r="70" spans="1:8" x14ac:dyDescent="0.35">
      <c r="A70" t="s">
        <v>727</v>
      </c>
      <c r="B70" t="s">
        <v>768</v>
      </c>
      <c r="C70" t="s">
        <v>728</v>
      </c>
      <c r="D70" t="s">
        <v>780</v>
      </c>
      <c r="E70" t="s">
        <v>729</v>
      </c>
    </row>
    <row r="71" spans="1:8" x14ac:dyDescent="0.35">
      <c r="A71" t="s">
        <v>727</v>
      </c>
      <c r="B71" t="s">
        <v>728</v>
      </c>
      <c r="C71" t="s">
        <v>731</v>
      </c>
      <c r="D71" t="s">
        <v>729</v>
      </c>
    </row>
    <row r="72" spans="1:8" x14ac:dyDescent="0.35">
      <c r="A72" t="s">
        <v>727</v>
      </c>
      <c r="B72" t="s">
        <v>781</v>
      </c>
      <c r="C72" t="s">
        <v>729</v>
      </c>
    </row>
    <row r="73" spans="1:8" x14ac:dyDescent="0.35">
      <c r="A73" t="s">
        <v>727</v>
      </c>
      <c r="B73" t="s">
        <v>728</v>
      </c>
      <c r="C73" t="s">
        <v>731</v>
      </c>
      <c r="D73" t="s">
        <v>729</v>
      </c>
    </row>
    <row r="74" spans="1:8" x14ac:dyDescent="0.35">
      <c r="A74" t="s">
        <v>727</v>
      </c>
      <c r="B74" t="s">
        <v>782</v>
      </c>
      <c r="C74" t="s">
        <v>729</v>
      </c>
    </row>
    <row r="75" spans="1:8" x14ac:dyDescent="0.35">
      <c r="A75" t="s">
        <v>727</v>
      </c>
    </row>
    <row r="76" spans="1:8" x14ac:dyDescent="0.35">
      <c r="A76" t="s">
        <v>727</v>
      </c>
      <c r="B76" t="s">
        <v>741</v>
      </c>
      <c r="C76" t="s">
        <v>742</v>
      </c>
      <c r="D76" t="s">
        <v>729</v>
      </c>
    </row>
    <row r="77" spans="1:8" x14ac:dyDescent="0.35">
      <c r="A77" t="s">
        <v>727</v>
      </c>
      <c r="B77" t="s">
        <v>741</v>
      </c>
      <c r="C77" t="s">
        <v>742</v>
      </c>
      <c r="D77" t="s">
        <v>729</v>
      </c>
    </row>
    <row r="78" spans="1:8" x14ac:dyDescent="0.35">
      <c r="A78" t="s">
        <v>727</v>
      </c>
      <c r="B78" t="s">
        <v>741</v>
      </c>
      <c r="C78" t="s">
        <v>764</v>
      </c>
      <c r="D78" t="s">
        <v>742</v>
      </c>
      <c r="E78" t="s">
        <v>729</v>
      </c>
    </row>
    <row r="79" spans="1:8" x14ac:dyDescent="0.35">
      <c r="A79" t="s">
        <v>727</v>
      </c>
      <c r="B79" t="s">
        <v>765</v>
      </c>
      <c r="C79" t="s">
        <v>731</v>
      </c>
      <c r="D79" t="s">
        <v>741</v>
      </c>
      <c r="E79" t="s">
        <v>764</v>
      </c>
      <c r="F79" t="s">
        <v>766</v>
      </c>
      <c r="G79" t="s">
        <v>742</v>
      </c>
      <c r="H79" t="s">
        <v>767</v>
      </c>
    </row>
    <row r="80" spans="1:8" x14ac:dyDescent="0.35">
      <c r="A80" t="s">
        <v>727</v>
      </c>
      <c r="B80" t="s">
        <v>771</v>
      </c>
      <c r="C80" t="s">
        <v>741</v>
      </c>
      <c r="D80" t="s">
        <v>764</v>
      </c>
      <c r="E80" t="s">
        <v>742</v>
      </c>
      <c r="F80" t="s">
        <v>729</v>
      </c>
    </row>
    <row r="81" spans="1:5" x14ac:dyDescent="0.35">
      <c r="A81" t="s">
        <v>727</v>
      </c>
      <c r="B81" t="s">
        <v>775</v>
      </c>
      <c r="C81" t="s">
        <v>741</v>
      </c>
      <c r="D81" t="s">
        <v>742</v>
      </c>
      <c r="E81" t="s">
        <v>729</v>
      </c>
    </row>
    <row r="82" spans="1:5" x14ac:dyDescent="0.35">
      <c r="A82" t="s">
        <v>727</v>
      </c>
      <c r="B82" t="s">
        <v>728</v>
      </c>
      <c r="C82" t="s">
        <v>741</v>
      </c>
      <c r="D82" t="s">
        <v>742</v>
      </c>
      <c r="E82" t="s">
        <v>729</v>
      </c>
    </row>
    <row r="83" spans="1:5" x14ac:dyDescent="0.35">
      <c r="A83" t="s">
        <v>727</v>
      </c>
      <c r="B83" t="s">
        <v>741</v>
      </c>
      <c r="C83" t="s">
        <v>743</v>
      </c>
      <c r="D83" t="s">
        <v>729</v>
      </c>
    </row>
    <row r="84" spans="1:5" x14ac:dyDescent="0.35">
      <c r="A84" t="s">
        <v>757</v>
      </c>
      <c r="B84" t="s">
        <v>758</v>
      </c>
      <c r="C84" t="s">
        <v>772</v>
      </c>
      <c r="D84" t="s">
        <v>729</v>
      </c>
    </row>
    <row r="85" spans="1:5" x14ac:dyDescent="0.35">
      <c r="A85" t="s">
        <v>757</v>
      </c>
      <c r="B85" t="s">
        <v>758</v>
      </c>
      <c r="C85" t="s">
        <v>772</v>
      </c>
      <c r="D85" t="s">
        <v>729</v>
      </c>
    </row>
    <row r="86" spans="1:5" x14ac:dyDescent="0.35">
      <c r="A86" t="s">
        <v>757</v>
      </c>
      <c r="B86" t="s">
        <v>758</v>
      </c>
      <c r="C86" t="s">
        <v>772</v>
      </c>
      <c r="D86" t="s">
        <v>729</v>
      </c>
    </row>
    <row r="87" spans="1:5" x14ac:dyDescent="0.35">
      <c r="A87" t="s">
        <v>757</v>
      </c>
      <c r="B87" t="s">
        <v>758</v>
      </c>
      <c r="C87" t="s">
        <v>772</v>
      </c>
      <c r="D87" t="s">
        <v>729</v>
      </c>
    </row>
    <row r="88" spans="1:5" x14ac:dyDescent="0.35">
      <c r="A88" t="s">
        <v>727</v>
      </c>
    </row>
    <row r="89" spans="1:5" x14ac:dyDescent="0.35">
      <c r="A89" t="s">
        <v>757</v>
      </c>
      <c r="B89" t="s">
        <v>758</v>
      </c>
      <c r="C89" t="s">
        <v>772</v>
      </c>
      <c r="D89" t="s">
        <v>729</v>
      </c>
    </row>
    <row r="90" spans="1:5" x14ac:dyDescent="0.35">
      <c r="A90" t="s">
        <v>727</v>
      </c>
      <c r="B90" t="s">
        <v>738</v>
      </c>
      <c r="C90" t="s">
        <v>875</v>
      </c>
      <c r="D90" t="s">
        <v>729</v>
      </c>
    </row>
    <row r="91" spans="1:5" x14ac:dyDescent="0.35">
      <c r="A91" t="s">
        <v>757</v>
      </c>
      <c r="B91" t="s">
        <v>758</v>
      </c>
      <c r="C91" t="s">
        <v>772</v>
      </c>
      <c r="D91" t="s">
        <v>729</v>
      </c>
    </row>
    <row r="92" spans="1:5" x14ac:dyDescent="0.35">
      <c r="A92" t="s">
        <v>727</v>
      </c>
      <c r="B92" t="s">
        <v>876</v>
      </c>
      <c r="C92" t="s">
        <v>742</v>
      </c>
      <c r="D92" t="s">
        <v>875</v>
      </c>
      <c r="E92" t="s">
        <v>729</v>
      </c>
    </row>
    <row r="93" spans="1:5" x14ac:dyDescent="0.35">
      <c r="A93" t="s">
        <v>757</v>
      </c>
      <c r="B93" t="s">
        <v>758</v>
      </c>
      <c r="C93" t="s">
        <v>772</v>
      </c>
      <c r="D93" t="s">
        <v>729</v>
      </c>
    </row>
    <row r="94" spans="1:5" x14ac:dyDescent="0.35">
      <c r="A94" t="s">
        <v>727</v>
      </c>
      <c r="B94" t="s">
        <v>731</v>
      </c>
      <c r="C94" t="s">
        <v>875</v>
      </c>
      <c r="D94" t="s">
        <v>729</v>
      </c>
    </row>
    <row r="95" spans="1:5" x14ac:dyDescent="0.35">
      <c r="A95" t="s">
        <v>757</v>
      </c>
      <c r="B95" t="s">
        <v>758</v>
      </c>
      <c r="C95" t="s">
        <v>772</v>
      </c>
      <c r="D95" t="s">
        <v>729</v>
      </c>
    </row>
    <row r="96" spans="1:5" x14ac:dyDescent="0.35">
      <c r="A96" t="s">
        <v>727</v>
      </c>
      <c r="B96" t="s">
        <v>746</v>
      </c>
      <c r="C96" t="s">
        <v>731</v>
      </c>
      <c r="D96" t="s">
        <v>729</v>
      </c>
    </row>
    <row r="97" spans="1:8" x14ac:dyDescent="0.35">
      <c r="A97" t="s">
        <v>727</v>
      </c>
      <c r="B97" t="s">
        <v>760</v>
      </c>
      <c r="C97" t="s">
        <v>751</v>
      </c>
      <c r="D97" t="s">
        <v>752</v>
      </c>
      <c r="E97" t="s">
        <v>761</v>
      </c>
      <c r="F97" t="s">
        <v>875</v>
      </c>
      <c r="G97" t="s">
        <v>762</v>
      </c>
      <c r="H97" t="s">
        <v>729</v>
      </c>
    </row>
    <row r="98" spans="1:8" x14ac:dyDescent="0.35">
      <c r="A98" t="s">
        <v>727</v>
      </c>
      <c r="B98" t="s">
        <v>876</v>
      </c>
      <c r="C98" t="s">
        <v>742</v>
      </c>
      <c r="D98" t="s">
        <v>729</v>
      </c>
    </row>
    <row r="99" spans="1:8" x14ac:dyDescent="0.35">
      <c r="A99" t="s">
        <v>727</v>
      </c>
      <c r="B99" t="s">
        <v>730</v>
      </c>
      <c r="C99" t="s">
        <v>729</v>
      </c>
    </row>
    <row r="100" spans="1:8" x14ac:dyDescent="0.35">
      <c r="A100" t="s">
        <v>727</v>
      </c>
      <c r="B100" t="s">
        <v>731</v>
      </c>
      <c r="C100" t="s">
        <v>729</v>
      </c>
    </row>
    <row r="101" spans="1:8" x14ac:dyDescent="0.35">
      <c r="A101" t="s">
        <v>727</v>
      </c>
      <c r="B101" t="s">
        <v>735</v>
      </c>
      <c r="C101" t="s">
        <v>729</v>
      </c>
    </row>
    <row r="102" spans="1:8" x14ac:dyDescent="0.35">
      <c r="A102" t="s">
        <v>727</v>
      </c>
      <c r="B102" t="s">
        <v>876</v>
      </c>
      <c r="C102" t="s">
        <v>764</v>
      </c>
      <c r="D102" t="s">
        <v>742</v>
      </c>
      <c r="E102" t="s">
        <v>729</v>
      </c>
    </row>
    <row r="103" spans="1:8" x14ac:dyDescent="0.35">
      <c r="A103" t="s">
        <v>727</v>
      </c>
      <c r="B103" t="s">
        <v>729</v>
      </c>
    </row>
    <row r="104" spans="1:8" x14ac:dyDescent="0.35">
      <c r="A104" t="s">
        <v>727</v>
      </c>
      <c r="B104" t="s">
        <v>765</v>
      </c>
      <c r="C104" t="s">
        <v>731</v>
      </c>
      <c r="D104" t="s">
        <v>876</v>
      </c>
      <c r="E104" t="s">
        <v>764</v>
      </c>
      <c r="F104" t="s">
        <v>766</v>
      </c>
      <c r="G104" t="s">
        <v>742</v>
      </c>
      <c r="H104" t="s">
        <v>729</v>
      </c>
    </row>
    <row r="105" spans="1:8" x14ac:dyDescent="0.35">
      <c r="A105" t="s">
        <v>727</v>
      </c>
      <c r="B105" t="s">
        <v>729</v>
      </c>
    </row>
    <row r="106" spans="1:8" x14ac:dyDescent="0.35">
      <c r="A106" t="s">
        <v>727</v>
      </c>
      <c r="B106" t="s">
        <v>769</v>
      </c>
      <c r="C106" t="s">
        <v>731</v>
      </c>
      <c r="D106" t="s">
        <v>876</v>
      </c>
      <c r="E106" t="s">
        <v>729</v>
      </c>
    </row>
    <row r="107" spans="1:8" x14ac:dyDescent="0.35">
      <c r="A107" t="s">
        <v>727</v>
      </c>
      <c r="B107" t="s">
        <v>877</v>
      </c>
      <c r="C107" t="s">
        <v>729</v>
      </c>
    </row>
    <row r="108" spans="1:8" x14ac:dyDescent="0.35">
      <c r="A108" t="s">
        <v>727</v>
      </c>
      <c r="B108" t="s">
        <v>771</v>
      </c>
      <c r="C108" t="s">
        <v>876</v>
      </c>
      <c r="D108" t="s">
        <v>764</v>
      </c>
      <c r="E108" t="s">
        <v>742</v>
      </c>
      <c r="F108" t="s">
        <v>729</v>
      </c>
    </row>
    <row r="109" spans="1:8" x14ac:dyDescent="0.35">
      <c r="A109" t="s">
        <v>727</v>
      </c>
      <c r="B109" t="s">
        <v>729</v>
      </c>
    </row>
    <row r="110" spans="1:8" x14ac:dyDescent="0.35">
      <c r="A110" t="s">
        <v>727</v>
      </c>
      <c r="B110" t="s">
        <v>729</v>
      </c>
    </row>
    <row r="111" spans="1:8" x14ac:dyDescent="0.35">
      <c r="A111" t="s">
        <v>727</v>
      </c>
      <c r="B111" t="s">
        <v>736</v>
      </c>
      <c r="C111" t="s">
        <v>729</v>
      </c>
    </row>
    <row r="112" spans="1:8" x14ac:dyDescent="0.35">
      <c r="A112" t="s">
        <v>727</v>
      </c>
      <c r="B112" t="s">
        <v>773</v>
      </c>
      <c r="C112" t="s">
        <v>731</v>
      </c>
      <c r="D112" t="s">
        <v>876</v>
      </c>
      <c r="E112" t="s">
        <v>729</v>
      </c>
    </row>
    <row r="113" spans="1:10" x14ac:dyDescent="0.35">
      <c r="A113" t="s">
        <v>727</v>
      </c>
      <c r="B113" t="s">
        <v>740</v>
      </c>
      <c r="C113" t="s">
        <v>729</v>
      </c>
    </row>
    <row r="114" spans="1:10" x14ac:dyDescent="0.35">
      <c r="A114" t="s">
        <v>727</v>
      </c>
      <c r="B114" t="s">
        <v>774</v>
      </c>
      <c r="C114" t="s">
        <v>876</v>
      </c>
      <c r="D114" t="s">
        <v>729</v>
      </c>
    </row>
    <row r="115" spans="1:10" x14ac:dyDescent="0.35">
      <c r="A115" t="s">
        <v>727</v>
      </c>
      <c r="B115" t="s">
        <v>744</v>
      </c>
      <c r="C115" t="s">
        <v>729</v>
      </c>
    </row>
    <row r="116" spans="1:10" x14ac:dyDescent="0.35">
      <c r="A116" t="s">
        <v>727</v>
      </c>
      <c r="B116" t="s">
        <v>733</v>
      </c>
      <c r="C116" t="s">
        <v>729</v>
      </c>
    </row>
    <row r="117" spans="1:10" x14ac:dyDescent="0.35">
      <c r="A117" t="s">
        <v>727</v>
      </c>
      <c r="B117" t="s">
        <v>745</v>
      </c>
      <c r="C117" t="s">
        <v>729</v>
      </c>
    </row>
    <row r="118" spans="1:10" x14ac:dyDescent="0.35">
      <c r="A118" t="s">
        <v>727</v>
      </c>
      <c r="B118" t="s">
        <v>876</v>
      </c>
      <c r="C118" t="s">
        <v>729</v>
      </c>
    </row>
    <row r="119" spans="1:10" x14ac:dyDescent="0.35">
      <c r="A119" t="s">
        <v>727</v>
      </c>
      <c r="B119" t="s">
        <v>748</v>
      </c>
      <c r="C119" t="s">
        <v>729</v>
      </c>
    </row>
    <row r="120" spans="1:10" x14ac:dyDescent="0.35">
      <c r="A120" t="s">
        <v>727</v>
      </c>
      <c r="B120" t="s">
        <v>875</v>
      </c>
      <c r="C120" t="s">
        <v>729</v>
      </c>
    </row>
    <row r="121" spans="1:10" x14ac:dyDescent="0.35">
      <c r="A121" t="s">
        <v>727</v>
      </c>
      <c r="B121" t="s">
        <v>878</v>
      </c>
      <c r="C121" t="s">
        <v>729</v>
      </c>
    </row>
    <row r="122" spans="1:10" x14ac:dyDescent="0.35">
      <c r="A122" t="s">
        <v>727</v>
      </c>
      <c r="B122" t="s">
        <v>731</v>
      </c>
      <c r="C122" t="s">
        <v>729</v>
      </c>
    </row>
    <row r="123" spans="1:10" x14ac:dyDescent="0.35">
      <c r="A123" t="s">
        <v>727</v>
      </c>
      <c r="B123" t="s">
        <v>767</v>
      </c>
    </row>
    <row r="124" spans="1:10" x14ac:dyDescent="0.35">
      <c r="A124" t="s">
        <v>750</v>
      </c>
      <c r="B124" t="s">
        <v>751</v>
      </c>
      <c r="C124" t="s">
        <v>752</v>
      </c>
      <c r="D124" t="s">
        <v>875</v>
      </c>
      <c r="E124" t="s">
        <v>753</v>
      </c>
      <c r="F124" t="s">
        <v>754</v>
      </c>
      <c r="G124" t="s">
        <v>729</v>
      </c>
    </row>
    <row r="125" spans="1:10" x14ac:dyDescent="0.35">
      <c r="A125" t="s">
        <v>757</v>
      </c>
      <c r="B125" t="s">
        <v>758</v>
      </c>
      <c r="C125" t="s">
        <v>759</v>
      </c>
      <c r="D125" t="s">
        <v>875</v>
      </c>
      <c r="E125" t="s">
        <v>729</v>
      </c>
    </row>
    <row r="126" spans="1:10" x14ac:dyDescent="0.35">
      <c r="A126" t="s">
        <v>727</v>
      </c>
      <c r="B126" t="s">
        <v>760</v>
      </c>
      <c r="C126" t="s">
        <v>751</v>
      </c>
      <c r="D126" t="s">
        <v>752</v>
      </c>
      <c r="E126" t="s">
        <v>761</v>
      </c>
      <c r="F126" t="s">
        <v>875</v>
      </c>
      <c r="G126" t="s">
        <v>753</v>
      </c>
      <c r="H126" t="s">
        <v>762</v>
      </c>
      <c r="I126" t="s">
        <v>754</v>
      </c>
      <c r="J126" t="s">
        <v>729</v>
      </c>
    </row>
    <row r="127" spans="1:10" x14ac:dyDescent="0.35">
      <c r="A127" t="s">
        <v>727</v>
      </c>
      <c r="B127" t="s">
        <v>760</v>
      </c>
      <c r="C127" t="s">
        <v>751</v>
      </c>
      <c r="D127" t="s">
        <v>752</v>
      </c>
      <c r="E127" t="s">
        <v>761</v>
      </c>
      <c r="F127" t="s">
        <v>875</v>
      </c>
      <c r="G127" t="s">
        <v>753</v>
      </c>
      <c r="H127" t="s">
        <v>762</v>
      </c>
      <c r="I127" t="s">
        <v>754</v>
      </c>
      <c r="J127" t="s">
        <v>729</v>
      </c>
    </row>
    <row r="128" spans="1:10" x14ac:dyDescent="0.35">
      <c r="A128" t="s">
        <v>727</v>
      </c>
      <c r="B128" t="s">
        <v>760</v>
      </c>
      <c r="C128" t="s">
        <v>751</v>
      </c>
      <c r="D128" t="s">
        <v>752</v>
      </c>
      <c r="E128" t="s">
        <v>761</v>
      </c>
      <c r="F128" t="s">
        <v>875</v>
      </c>
      <c r="G128" t="s">
        <v>753</v>
      </c>
      <c r="H128" t="s">
        <v>762</v>
      </c>
      <c r="I128" t="s">
        <v>754</v>
      </c>
      <c r="J128" t="s">
        <v>729</v>
      </c>
    </row>
    <row r="129" spans="1:10" x14ac:dyDescent="0.35">
      <c r="A129" t="s">
        <v>727</v>
      </c>
      <c r="B129" t="s">
        <v>760</v>
      </c>
      <c r="C129" t="s">
        <v>751</v>
      </c>
      <c r="D129" t="s">
        <v>752</v>
      </c>
      <c r="E129" t="s">
        <v>761</v>
      </c>
      <c r="F129" t="s">
        <v>875</v>
      </c>
      <c r="G129" t="s">
        <v>753</v>
      </c>
      <c r="H129" t="s">
        <v>762</v>
      </c>
      <c r="I129" t="s">
        <v>754</v>
      </c>
      <c r="J129" t="s">
        <v>729</v>
      </c>
    </row>
    <row r="130" spans="1:10" x14ac:dyDescent="0.35">
      <c r="A130" t="s">
        <v>727</v>
      </c>
      <c r="B130" t="s">
        <v>760</v>
      </c>
      <c r="C130" t="s">
        <v>751</v>
      </c>
      <c r="D130" t="s">
        <v>752</v>
      </c>
      <c r="E130" t="s">
        <v>761</v>
      </c>
      <c r="F130" t="s">
        <v>875</v>
      </c>
      <c r="G130" t="s">
        <v>753</v>
      </c>
      <c r="H130" t="s">
        <v>762</v>
      </c>
      <c r="I130" t="s">
        <v>754</v>
      </c>
      <c r="J130" t="s">
        <v>729</v>
      </c>
    </row>
    <row r="131" spans="1:10" x14ac:dyDescent="0.35">
      <c r="A131" t="s">
        <v>727</v>
      </c>
      <c r="B131" t="s">
        <v>751</v>
      </c>
      <c r="C131" t="s">
        <v>752</v>
      </c>
      <c r="D131" t="s">
        <v>761</v>
      </c>
      <c r="E131" t="s">
        <v>875</v>
      </c>
      <c r="F131" t="s">
        <v>753</v>
      </c>
      <c r="G131" t="s">
        <v>762</v>
      </c>
      <c r="H131" t="s">
        <v>754</v>
      </c>
      <c r="I131" t="s">
        <v>729</v>
      </c>
    </row>
    <row r="132" spans="1:10" x14ac:dyDescent="0.35">
      <c r="A132" t="s">
        <v>727</v>
      </c>
      <c r="B132" t="s">
        <v>770</v>
      </c>
      <c r="C132" t="s">
        <v>751</v>
      </c>
      <c r="D132" t="s">
        <v>752</v>
      </c>
      <c r="E132" t="s">
        <v>761</v>
      </c>
      <c r="F132" t="s">
        <v>875</v>
      </c>
      <c r="G132" t="s">
        <v>753</v>
      </c>
      <c r="H132" t="s">
        <v>762</v>
      </c>
      <c r="I132" t="s">
        <v>754</v>
      </c>
      <c r="J132" t="s">
        <v>729</v>
      </c>
    </row>
    <row r="133" spans="1:10" x14ac:dyDescent="0.35">
      <c r="A133" t="s">
        <v>757</v>
      </c>
      <c r="B133" t="s">
        <v>758</v>
      </c>
      <c r="C133" t="s">
        <v>759</v>
      </c>
      <c r="D133" t="s">
        <v>761</v>
      </c>
      <c r="E133" t="s">
        <v>729</v>
      </c>
    </row>
    <row r="134" spans="1:10" x14ac:dyDescent="0.35">
      <c r="A134" t="s">
        <v>727</v>
      </c>
    </row>
    <row r="135" spans="1:10" x14ac:dyDescent="0.35">
      <c r="A135" t="s">
        <v>727</v>
      </c>
      <c r="B135" t="s">
        <v>876</v>
      </c>
      <c r="C135" t="s">
        <v>742</v>
      </c>
      <c r="D135" t="s">
        <v>875</v>
      </c>
      <c r="E135" t="s">
        <v>729</v>
      </c>
    </row>
    <row r="136" spans="1:10" x14ac:dyDescent="0.35">
      <c r="A136" t="s">
        <v>727</v>
      </c>
      <c r="B136" t="s">
        <v>876</v>
      </c>
      <c r="C136" t="s">
        <v>742</v>
      </c>
      <c r="D136" t="s">
        <v>729</v>
      </c>
    </row>
    <row r="137" spans="1:10" x14ac:dyDescent="0.35">
      <c r="A137" t="s">
        <v>727</v>
      </c>
      <c r="B137" t="s">
        <v>876</v>
      </c>
      <c r="C137" t="s">
        <v>764</v>
      </c>
      <c r="D137" t="s">
        <v>742</v>
      </c>
      <c r="E137" t="s">
        <v>729</v>
      </c>
    </row>
    <row r="138" spans="1:10" x14ac:dyDescent="0.35">
      <c r="A138" t="s">
        <v>727</v>
      </c>
      <c r="B138" t="s">
        <v>765</v>
      </c>
      <c r="C138" t="s">
        <v>731</v>
      </c>
      <c r="D138" t="s">
        <v>876</v>
      </c>
      <c r="E138" t="s">
        <v>764</v>
      </c>
      <c r="F138" t="s">
        <v>766</v>
      </c>
      <c r="G138" t="s">
        <v>742</v>
      </c>
      <c r="H138" t="s">
        <v>729</v>
      </c>
    </row>
    <row r="139" spans="1:10" x14ac:dyDescent="0.35">
      <c r="A139" t="s">
        <v>727</v>
      </c>
      <c r="B139" t="s">
        <v>771</v>
      </c>
      <c r="C139" t="s">
        <v>876</v>
      </c>
      <c r="D139" t="s">
        <v>764</v>
      </c>
      <c r="E139" t="s">
        <v>742</v>
      </c>
      <c r="F139" t="s">
        <v>729</v>
      </c>
    </row>
    <row r="140" spans="1:10" x14ac:dyDescent="0.35">
      <c r="A140" t="s">
        <v>727</v>
      </c>
      <c r="B140" t="s">
        <v>876</v>
      </c>
      <c r="C140" t="s">
        <v>729</v>
      </c>
    </row>
    <row r="141" spans="1:10" x14ac:dyDescent="0.35">
      <c r="A141" t="s">
        <v>727</v>
      </c>
      <c r="B141" t="s">
        <v>734</v>
      </c>
      <c r="C141" t="s">
        <v>729</v>
      </c>
    </row>
    <row r="142" spans="1:10" x14ac:dyDescent="0.35">
      <c r="A142" t="s">
        <v>727</v>
      </c>
      <c r="B142" t="s">
        <v>734</v>
      </c>
      <c r="C142" t="s">
        <v>729</v>
      </c>
    </row>
    <row r="143" spans="1:10" x14ac:dyDescent="0.35">
      <c r="A143" t="s">
        <v>727</v>
      </c>
      <c r="B143" t="s">
        <v>739</v>
      </c>
      <c r="C143" t="s">
        <v>729</v>
      </c>
    </row>
    <row r="144" spans="1:10" x14ac:dyDescent="0.35">
      <c r="A144" t="s">
        <v>727</v>
      </c>
      <c r="B144" t="s">
        <v>911</v>
      </c>
      <c r="C144" t="s">
        <v>729</v>
      </c>
    </row>
    <row r="145" spans="1:9" x14ac:dyDescent="0.35">
      <c r="A145" t="s">
        <v>727</v>
      </c>
    </row>
    <row r="146" spans="1:9" x14ac:dyDescent="0.35">
      <c r="A146" t="s">
        <v>727</v>
      </c>
      <c r="B146" t="s">
        <v>747</v>
      </c>
      <c r="C146" t="s">
        <v>729</v>
      </c>
    </row>
    <row r="147" spans="1:9" x14ac:dyDescent="0.35">
      <c r="A147" t="s">
        <v>727</v>
      </c>
      <c r="B147" t="s">
        <v>738</v>
      </c>
      <c r="C147" t="s">
        <v>729</v>
      </c>
    </row>
    <row r="148" spans="1:9" x14ac:dyDescent="0.35">
      <c r="A148" t="s">
        <v>750</v>
      </c>
      <c r="B148" t="s">
        <v>751</v>
      </c>
      <c r="C148" t="s">
        <v>752</v>
      </c>
      <c r="D148" t="s">
        <v>753</v>
      </c>
      <c r="E148" t="s">
        <v>754</v>
      </c>
      <c r="F148" t="s">
        <v>729</v>
      </c>
    </row>
    <row r="149" spans="1:9" x14ac:dyDescent="0.35">
      <c r="A149" t="s">
        <v>727</v>
      </c>
      <c r="B149" t="s">
        <v>911</v>
      </c>
      <c r="C149" t="s">
        <v>729</v>
      </c>
    </row>
    <row r="150" spans="1:9" x14ac:dyDescent="0.35">
      <c r="A150" t="s">
        <v>757</v>
      </c>
      <c r="B150" t="s">
        <v>758</v>
      </c>
      <c r="C150" t="s">
        <v>759</v>
      </c>
      <c r="D150" t="s">
        <v>729</v>
      </c>
    </row>
    <row r="151" spans="1:9" x14ac:dyDescent="0.35">
      <c r="A151" t="s">
        <v>727</v>
      </c>
      <c r="B151" t="s">
        <v>731</v>
      </c>
      <c r="C151" t="s">
        <v>729</v>
      </c>
    </row>
    <row r="152" spans="1:9" x14ac:dyDescent="0.35">
      <c r="A152" t="s">
        <v>727</v>
      </c>
      <c r="B152" t="s">
        <v>760</v>
      </c>
      <c r="C152" t="s">
        <v>751</v>
      </c>
      <c r="D152" t="s">
        <v>752</v>
      </c>
      <c r="E152" t="s">
        <v>761</v>
      </c>
      <c r="F152" t="s">
        <v>753</v>
      </c>
      <c r="G152" t="s">
        <v>762</v>
      </c>
      <c r="H152" t="s">
        <v>754</v>
      </c>
      <c r="I152" t="s">
        <v>729</v>
      </c>
    </row>
    <row r="153" spans="1:9" x14ac:dyDescent="0.35">
      <c r="A153" t="s">
        <v>727</v>
      </c>
      <c r="B153" t="s">
        <v>729</v>
      </c>
    </row>
    <row r="154" spans="1:9" x14ac:dyDescent="0.35">
      <c r="A154" t="s">
        <v>727</v>
      </c>
      <c r="B154" t="s">
        <v>760</v>
      </c>
      <c r="C154" t="s">
        <v>751</v>
      </c>
      <c r="D154" t="s">
        <v>752</v>
      </c>
      <c r="E154" t="s">
        <v>761</v>
      </c>
      <c r="F154" t="s">
        <v>753</v>
      </c>
      <c r="G154" t="s">
        <v>762</v>
      </c>
      <c r="H154" t="s">
        <v>754</v>
      </c>
      <c r="I154" t="s">
        <v>729</v>
      </c>
    </row>
    <row r="155" spans="1:9" x14ac:dyDescent="0.35">
      <c r="A155" t="s">
        <v>727</v>
      </c>
      <c r="B155" t="s">
        <v>746</v>
      </c>
      <c r="C155" t="s">
        <v>731</v>
      </c>
      <c r="D155" t="s">
        <v>729</v>
      </c>
    </row>
    <row r="156" spans="1:9" x14ac:dyDescent="0.35">
      <c r="A156" t="s">
        <v>727</v>
      </c>
      <c r="B156" t="s">
        <v>760</v>
      </c>
      <c r="C156" t="s">
        <v>751</v>
      </c>
      <c r="D156" t="s">
        <v>752</v>
      </c>
      <c r="E156" t="s">
        <v>761</v>
      </c>
      <c r="F156" t="s">
        <v>753</v>
      </c>
      <c r="G156" t="s">
        <v>762</v>
      </c>
      <c r="H156" t="s">
        <v>754</v>
      </c>
      <c r="I156" t="s">
        <v>729</v>
      </c>
    </row>
    <row r="157" spans="1:9" x14ac:dyDescent="0.35">
      <c r="A157" t="s">
        <v>727</v>
      </c>
      <c r="B157" t="s">
        <v>911</v>
      </c>
      <c r="C157" t="s">
        <v>729</v>
      </c>
    </row>
    <row r="158" spans="1:9" x14ac:dyDescent="0.35">
      <c r="A158" t="s">
        <v>727</v>
      </c>
      <c r="B158" t="s">
        <v>760</v>
      </c>
      <c r="C158" t="s">
        <v>751</v>
      </c>
      <c r="D158" t="s">
        <v>752</v>
      </c>
      <c r="E158" t="s">
        <v>761</v>
      </c>
      <c r="F158" t="s">
        <v>753</v>
      </c>
      <c r="G158" t="s">
        <v>762</v>
      </c>
      <c r="H158" t="s">
        <v>754</v>
      </c>
      <c r="I158" t="s">
        <v>729</v>
      </c>
    </row>
    <row r="159" spans="1:9" x14ac:dyDescent="0.35">
      <c r="A159" t="s">
        <v>727</v>
      </c>
      <c r="B159" t="s">
        <v>911</v>
      </c>
      <c r="C159" t="s">
        <v>764</v>
      </c>
      <c r="D159" t="s">
        <v>729</v>
      </c>
    </row>
    <row r="160" spans="1:9" x14ac:dyDescent="0.35">
      <c r="A160" t="s">
        <v>727</v>
      </c>
      <c r="B160" t="s">
        <v>760</v>
      </c>
      <c r="C160" t="s">
        <v>751</v>
      </c>
      <c r="D160" t="s">
        <v>752</v>
      </c>
      <c r="E160" t="s">
        <v>761</v>
      </c>
      <c r="F160" t="s">
        <v>753</v>
      </c>
      <c r="G160" t="s">
        <v>762</v>
      </c>
      <c r="H160" t="s">
        <v>754</v>
      </c>
      <c r="I160" t="s">
        <v>729</v>
      </c>
    </row>
    <row r="161" spans="1:9" x14ac:dyDescent="0.35">
      <c r="A161" t="s">
        <v>727</v>
      </c>
      <c r="B161" t="s">
        <v>765</v>
      </c>
      <c r="C161" t="s">
        <v>731</v>
      </c>
      <c r="D161" t="s">
        <v>911</v>
      </c>
      <c r="E161" t="s">
        <v>764</v>
      </c>
      <c r="F161" t="s">
        <v>766</v>
      </c>
      <c r="G161" t="s">
        <v>767</v>
      </c>
    </row>
    <row r="162" spans="1:9" x14ac:dyDescent="0.35">
      <c r="A162" t="s">
        <v>727</v>
      </c>
      <c r="B162" t="s">
        <v>751</v>
      </c>
      <c r="C162" t="s">
        <v>752</v>
      </c>
      <c r="D162" t="s">
        <v>761</v>
      </c>
      <c r="E162" t="s">
        <v>753</v>
      </c>
      <c r="F162" t="s">
        <v>762</v>
      </c>
      <c r="G162" t="s">
        <v>754</v>
      </c>
      <c r="H162" t="s">
        <v>729</v>
      </c>
    </row>
    <row r="163" spans="1:9" x14ac:dyDescent="0.35">
      <c r="A163" t="s">
        <v>727</v>
      </c>
      <c r="B163" t="s">
        <v>767</v>
      </c>
    </row>
    <row r="164" spans="1:9" x14ac:dyDescent="0.35">
      <c r="A164" t="s">
        <v>727</v>
      </c>
      <c r="B164" t="s">
        <v>770</v>
      </c>
      <c r="C164" t="s">
        <v>751</v>
      </c>
      <c r="D164" t="s">
        <v>752</v>
      </c>
      <c r="E164" t="s">
        <v>761</v>
      </c>
      <c r="F164" t="s">
        <v>753</v>
      </c>
      <c r="G164" t="s">
        <v>762</v>
      </c>
      <c r="H164" t="s">
        <v>754</v>
      </c>
      <c r="I164" t="s">
        <v>729</v>
      </c>
    </row>
    <row r="165" spans="1:9" x14ac:dyDescent="0.35">
      <c r="A165" t="s">
        <v>727</v>
      </c>
      <c r="B165" t="s">
        <v>769</v>
      </c>
      <c r="C165" t="s">
        <v>731</v>
      </c>
      <c r="D165" t="s">
        <v>911</v>
      </c>
      <c r="E165" t="s">
        <v>729</v>
      </c>
    </row>
    <row r="166" spans="1:9" x14ac:dyDescent="0.35">
      <c r="A166" t="s">
        <v>757</v>
      </c>
      <c r="B166" t="s">
        <v>758</v>
      </c>
      <c r="C166" t="s">
        <v>759</v>
      </c>
      <c r="D166" t="s">
        <v>761</v>
      </c>
      <c r="E166" t="s">
        <v>729</v>
      </c>
    </row>
    <row r="167" spans="1:9" x14ac:dyDescent="0.35">
      <c r="A167" t="s">
        <v>727</v>
      </c>
      <c r="B167" t="s">
        <v>771</v>
      </c>
      <c r="C167" t="s">
        <v>911</v>
      </c>
      <c r="D167" t="s">
        <v>764</v>
      </c>
      <c r="E167" t="s">
        <v>729</v>
      </c>
    </row>
    <row r="168" spans="1:9" x14ac:dyDescent="0.35">
      <c r="A168" t="s">
        <v>757</v>
      </c>
      <c r="B168" t="s">
        <v>758</v>
      </c>
      <c r="C168" t="s">
        <v>772</v>
      </c>
      <c r="D168" t="s">
        <v>729</v>
      </c>
    </row>
    <row r="169" spans="1:9" x14ac:dyDescent="0.35">
      <c r="A169" t="s">
        <v>727</v>
      </c>
      <c r="B169" t="s">
        <v>729</v>
      </c>
    </row>
    <row r="170" spans="1:9" x14ac:dyDescent="0.35">
      <c r="A170" t="s">
        <v>757</v>
      </c>
      <c r="B170" t="s">
        <v>758</v>
      </c>
      <c r="C170" t="s">
        <v>772</v>
      </c>
      <c r="D170" t="s">
        <v>729</v>
      </c>
    </row>
    <row r="171" spans="1:9" x14ac:dyDescent="0.35">
      <c r="A171" t="s">
        <v>727</v>
      </c>
      <c r="B171" t="s">
        <v>773</v>
      </c>
      <c r="C171" t="s">
        <v>731</v>
      </c>
      <c r="D171" t="s">
        <v>911</v>
      </c>
      <c r="E171" t="s">
        <v>729</v>
      </c>
    </row>
    <row r="172" spans="1:9" x14ac:dyDescent="0.35">
      <c r="A172" t="s">
        <v>757</v>
      </c>
      <c r="B172" t="s">
        <v>758</v>
      </c>
      <c r="C172" t="s">
        <v>772</v>
      </c>
      <c r="D172" t="s">
        <v>729</v>
      </c>
    </row>
    <row r="173" spans="1:9" x14ac:dyDescent="0.35">
      <c r="A173" t="s">
        <v>727</v>
      </c>
      <c r="B173" t="s">
        <v>774</v>
      </c>
      <c r="C173" t="s">
        <v>731</v>
      </c>
      <c r="D173" t="s">
        <v>911</v>
      </c>
      <c r="E173" t="s">
        <v>729</v>
      </c>
    </row>
    <row r="174" spans="1:9" x14ac:dyDescent="0.35">
      <c r="A174" t="s">
        <v>757</v>
      </c>
      <c r="B174" t="s">
        <v>758</v>
      </c>
      <c r="C174" t="s">
        <v>772</v>
      </c>
      <c r="D174" t="s">
        <v>729</v>
      </c>
    </row>
    <row r="175" spans="1:9" x14ac:dyDescent="0.35">
      <c r="A175" t="s">
        <v>727</v>
      </c>
      <c r="B175" t="s">
        <v>775</v>
      </c>
      <c r="C175" t="s">
        <v>911</v>
      </c>
      <c r="D175" t="s">
        <v>729</v>
      </c>
    </row>
    <row r="176" spans="1:9" x14ac:dyDescent="0.35">
      <c r="A176" t="s">
        <v>757</v>
      </c>
      <c r="B176" t="s">
        <v>758</v>
      </c>
      <c r="C176" t="s">
        <v>772</v>
      </c>
      <c r="D176" t="s">
        <v>729</v>
      </c>
    </row>
    <row r="177" spans="1:6" x14ac:dyDescent="0.35">
      <c r="A177" t="s">
        <v>727</v>
      </c>
      <c r="B177" t="s">
        <v>775</v>
      </c>
      <c r="C177" t="s">
        <v>731</v>
      </c>
      <c r="D177" t="s">
        <v>729</v>
      </c>
    </row>
    <row r="178" spans="1:6" x14ac:dyDescent="0.35">
      <c r="A178" t="s">
        <v>757</v>
      </c>
      <c r="B178" t="s">
        <v>758</v>
      </c>
      <c r="C178" t="s">
        <v>772</v>
      </c>
      <c r="D178" t="s">
        <v>729</v>
      </c>
    </row>
    <row r="179" spans="1:6" x14ac:dyDescent="0.35">
      <c r="A179" t="s">
        <v>727</v>
      </c>
      <c r="B179" t="s">
        <v>775</v>
      </c>
      <c r="C179" t="s">
        <v>729</v>
      </c>
    </row>
    <row r="180" spans="1:6" x14ac:dyDescent="0.35">
      <c r="A180" t="s">
        <v>757</v>
      </c>
      <c r="B180" t="s">
        <v>758</v>
      </c>
      <c r="C180" t="s">
        <v>772</v>
      </c>
      <c r="D180" t="s">
        <v>729</v>
      </c>
    </row>
    <row r="181" spans="1:6" x14ac:dyDescent="0.35">
      <c r="A181" t="s">
        <v>727</v>
      </c>
      <c r="B181" t="s">
        <v>775</v>
      </c>
      <c r="C181" t="s">
        <v>729</v>
      </c>
    </row>
    <row r="182" spans="1:6" x14ac:dyDescent="0.35">
      <c r="A182" t="s">
        <v>757</v>
      </c>
      <c r="B182" t="s">
        <v>758</v>
      </c>
      <c r="C182" t="s">
        <v>772</v>
      </c>
      <c r="D182" t="s">
        <v>729</v>
      </c>
    </row>
    <row r="183" spans="1:6" x14ac:dyDescent="0.35">
      <c r="A183" t="s">
        <v>727</v>
      </c>
      <c r="B183" t="s">
        <v>728</v>
      </c>
      <c r="C183" t="s">
        <v>729</v>
      </c>
    </row>
    <row r="184" spans="1:6" x14ac:dyDescent="0.35">
      <c r="A184" t="s">
        <v>727</v>
      </c>
      <c r="B184" t="s">
        <v>760</v>
      </c>
      <c r="C184" t="s">
        <v>751</v>
      </c>
      <c r="D184" t="s">
        <v>752</v>
      </c>
      <c r="E184" t="s">
        <v>761</v>
      </c>
      <c r="F184" t="s">
        <v>729</v>
      </c>
    </row>
    <row r="185" spans="1:6" x14ac:dyDescent="0.35">
      <c r="A185" t="s">
        <v>727</v>
      </c>
      <c r="B185" t="s">
        <v>778</v>
      </c>
      <c r="C185" t="s">
        <v>731</v>
      </c>
      <c r="D185" t="s">
        <v>729</v>
      </c>
    </row>
    <row r="186" spans="1:6" x14ac:dyDescent="0.35">
      <c r="A186" t="s">
        <v>727</v>
      </c>
      <c r="B186" t="s">
        <v>781</v>
      </c>
      <c r="C186" t="s">
        <v>729</v>
      </c>
    </row>
    <row r="187" spans="1:6" x14ac:dyDescent="0.35">
      <c r="A187" t="s">
        <v>727</v>
      </c>
      <c r="B187" t="s">
        <v>779</v>
      </c>
      <c r="C187" t="s">
        <v>729</v>
      </c>
    </row>
    <row r="188" spans="1:6" x14ac:dyDescent="0.35">
      <c r="A188" t="s">
        <v>727</v>
      </c>
      <c r="B188" t="s">
        <v>782</v>
      </c>
      <c r="C188" t="s">
        <v>729</v>
      </c>
    </row>
    <row r="189" spans="1:6" x14ac:dyDescent="0.35">
      <c r="A189" t="s">
        <v>727</v>
      </c>
      <c r="B189" t="s">
        <v>728</v>
      </c>
      <c r="C189" t="s">
        <v>911</v>
      </c>
      <c r="D189" t="s">
        <v>729</v>
      </c>
    </row>
    <row r="190" spans="1:6" x14ac:dyDescent="0.35">
      <c r="A190" t="s">
        <v>727</v>
      </c>
      <c r="B190" t="s">
        <v>730</v>
      </c>
      <c r="C190" t="s">
        <v>729</v>
      </c>
    </row>
    <row r="191" spans="1:6" x14ac:dyDescent="0.35">
      <c r="A191" t="s">
        <v>727</v>
      </c>
      <c r="B191" t="s">
        <v>728</v>
      </c>
      <c r="C191" t="s">
        <v>731</v>
      </c>
      <c r="D191" t="s">
        <v>729</v>
      </c>
    </row>
    <row r="192" spans="1:6" x14ac:dyDescent="0.35">
      <c r="A192" t="s">
        <v>727</v>
      </c>
      <c r="B192" t="s">
        <v>730</v>
      </c>
      <c r="C192" t="s">
        <v>729</v>
      </c>
    </row>
    <row r="193" spans="1:7" x14ac:dyDescent="0.35">
      <c r="A193" t="s">
        <v>727</v>
      </c>
      <c r="B193" t="s">
        <v>728</v>
      </c>
      <c r="C193" t="s">
        <v>731</v>
      </c>
      <c r="D193" t="s">
        <v>729</v>
      </c>
    </row>
    <row r="194" spans="1:7" x14ac:dyDescent="0.35">
      <c r="A194" t="s">
        <v>727</v>
      </c>
      <c r="B194" t="s">
        <v>730</v>
      </c>
      <c r="C194" t="s">
        <v>729</v>
      </c>
    </row>
    <row r="195" spans="1:7" x14ac:dyDescent="0.35">
      <c r="A195" t="s">
        <v>727</v>
      </c>
      <c r="B195" t="s">
        <v>728</v>
      </c>
      <c r="C195" t="s">
        <v>729</v>
      </c>
    </row>
    <row r="196" spans="1:7" x14ac:dyDescent="0.35">
      <c r="A196" t="s">
        <v>727</v>
      </c>
      <c r="B196" t="s">
        <v>735</v>
      </c>
      <c r="C196" t="s">
        <v>729</v>
      </c>
    </row>
    <row r="197" spans="1:7" x14ac:dyDescent="0.35">
      <c r="A197" t="s">
        <v>727</v>
      </c>
      <c r="B197" t="s">
        <v>728</v>
      </c>
      <c r="C197" t="s">
        <v>731</v>
      </c>
      <c r="D197" t="s">
        <v>732</v>
      </c>
      <c r="E197" t="s">
        <v>729</v>
      </c>
    </row>
    <row r="198" spans="1:7" x14ac:dyDescent="0.35">
      <c r="A198" t="s">
        <v>727</v>
      </c>
      <c r="B198" t="s">
        <v>755</v>
      </c>
      <c r="C198" t="s">
        <v>729</v>
      </c>
    </row>
    <row r="199" spans="1:7" x14ac:dyDescent="0.35">
      <c r="A199" t="s">
        <v>727</v>
      </c>
      <c r="B199" t="s">
        <v>733</v>
      </c>
      <c r="C199" t="s">
        <v>729</v>
      </c>
    </row>
    <row r="200" spans="1:7" x14ac:dyDescent="0.35">
      <c r="A200" t="s">
        <v>727</v>
      </c>
    </row>
    <row r="201" spans="1:7" x14ac:dyDescent="0.35">
      <c r="A201" t="s">
        <v>727</v>
      </c>
      <c r="B201" t="s">
        <v>911</v>
      </c>
      <c r="C201" t="s">
        <v>729</v>
      </c>
    </row>
    <row r="202" spans="1:7" x14ac:dyDescent="0.35">
      <c r="A202" t="s">
        <v>727</v>
      </c>
      <c r="B202" t="s">
        <v>911</v>
      </c>
      <c r="C202" t="s">
        <v>729</v>
      </c>
    </row>
    <row r="203" spans="1:7" x14ac:dyDescent="0.35">
      <c r="A203" t="s">
        <v>727</v>
      </c>
      <c r="B203" t="s">
        <v>911</v>
      </c>
      <c r="C203" t="s">
        <v>764</v>
      </c>
      <c r="D203" t="s">
        <v>729</v>
      </c>
    </row>
    <row r="204" spans="1:7" x14ac:dyDescent="0.35">
      <c r="A204" t="s">
        <v>727</v>
      </c>
      <c r="B204" t="s">
        <v>765</v>
      </c>
      <c r="C204" t="s">
        <v>731</v>
      </c>
      <c r="D204" t="s">
        <v>911</v>
      </c>
      <c r="E204" t="s">
        <v>764</v>
      </c>
      <c r="F204" t="s">
        <v>766</v>
      </c>
      <c r="G204" t="s">
        <v>767</v>
      </c>
    </row>
    <row r="205" spans="1:7" x14ac:dyDescent="0.35">
      <c r="A205" t="s">
        <v>727</v>
      </c>
      <c r="B205" t="s">
        <v>771</v>
      </c>
      <c r="C205" t="s">
        <v>911</v>
      </c>
      <c r="D205" t="s">
        <v>764</v>
      </c>
      <c r="E205" t="s">
        <v>729</v>
      </c>
    </row>
    <row r="206" spans="1:7" x14ac:dyDescent="0.35">
      <c r="A206" t="s">
        <v>727</v>
      </c>
      <c r="B206" t="s">
        <v>775</v>
      </c>
      <c r="C206" t="s">
        <v>911</v>
      </c>
      <c r="D206" t="s">
        <v>729</v>
      </c>
    </row>
    <row r="207" spans="1:7" x14ac:dyDescent="0.35">
      <c r="A207" t="s">
        <v>727</v>
      </c>
      <c r="B207" t="s">
        <v>728</v>
      </c>
      <c r="C207" t="s">
        <v>911</v>
      </c>
      <c r="D207" t="s">
        <v>729</v>
      </c>
    </row>
    <row r="208" spans="1:7" x14ac:dyDescent="0.35">
      <c r="A208" t="s">
        <v>727</v>
      </c>
      <c r="B208" t="s">
        <v>911</v>
      </c>
      <c r="C208" t="s">
        <v>729</v>
      </c>
    </row>
    <row r="209" spans="1:4" x14ac:dyDescent="0.35">
      <c r="A209" t="s">
        <v>727</v>
      </c>
    </row>
    <row r="210" spans="1:4" x14ac:dyDescent="0.35">
      <c r="A210" t="s">
        <v>727</v>
      </c>
      <c r="B210" t="s">
        <v>775</v>
      </c>
      <c r="C210" t="s">
        <v>935</v>
      </c>
      <c r="D210" t="s">
        <v>729</v>
      </c>
    </row>
    <row r="211" spans="1:4" x14ac:dyDescent="0.35">
      <c r="A211" t="s">
        <v>727</v>
      </c>
      <c r="B211" t="s">
        <v>728</v>
      </c>
      <c r="C211" t="s">
        <v>935</v>
      </c>
      <c r="D211" t="s">
        <v>729</v>
      </c>
    </row>
    <row r="212" spans="1:4" x14ac:dyDescent="0.35">
      <c r="A212" t="s">
        <v>727</v>
      </c>
      <c r="B212" t="s">
        <v>729</v>
      </c>
    </row>
    <row r="213" spans="1:4" x14ac:dyDescent="0.35">
      <c r="A213" t="s">
        <v>727</v>
      </c>
      <c r="B213" t="s">
        <v>935</v>
      </c>
      <c r="C213" t="s">
        <v>729</v>
      </c>
    </row>
    <row r="214" spans="1:4" x14ac:dyDescent="0.35">
      <c r="A214" t="s">
        <v>727</v>
      </c>
      <c r="B214" t="s">
        <v>935</v>
      </c>
      <c r="C214" t="s">
        <v>729</v>
      </c>
    </row>
    <row r="215" spans="1:4" x14ac:dyDescent="0.35">
      <c r="A215" t="s">
        <v>727</v>
      </c>
      <c r="B215" t="s">
        <v>875</v>
      </c>
      <c r="C215" t="s">
        <v>729</v>
      </c>
    </row>
    <row r="216" spans="1:4" x14ac:dyDescent="0.35">
      <c r="A216" t="s">
        <v>727</v>
      </c>
    </row>
    <row r="217" spans="1:4" x14ac:dyDescent="0.35">
      <c r="A217" t="s">
        <v>727</v>
      </c>
      <c r="B217" t="s">
        <v>876</v>
      </c>
      <c r="C217" t="s">
        <v>875</v>
      </c>
      <c r="D217" t="s">
        <v>729</v>
      </c>
    </row>
    <row r="218" spans="1:4" x14ac:dyDescent="0.35">
      <c r="A218" t="s">
        <v>727</v>
      </c>
      <c r="B218" t="s">
        <v>876</v>
      </c>
      <c r="C218" t="s">
        <v>729</v>
      </c>
    </row>
    <row r="219" spans="1:4" x14ac:dyDescent="0.35">
      <c r="A219" t="s">
        <v>727</v>
      </c>
      <c r="B219" t="s">
        <v>729</v>
      </c>
    </row>
    <row r="220" spans="1:4" x14ac:dyDescent="0.35">
      <c r="A220" t="s">
        <v>727</v>
      </c>
      <c r="B220" t="s">
        <v>775</v>
      </c>
      <c r="C220" t="s">
        <v>935</v>
      </c>
      <c r="D220" t="s">
        <v>729</v>
      </c>
    </row>
    <row r="221" spans="1:4" x14ac:dyDescent="0.35">
      <c r="A221" t="s">
        <v>727</v>
      </c>
      <c r="B221" t="s">
        <v>728</v>
      </c>
      <c r="C221" t="s">
        <v>935</v>
      </c>
      <c r="D221" t="s">
        <v>729</v>
      </c>
    </row>
    <row r="222" spans="1:4" x14ac:dyDescent="0.35">
      <c r="A222" t="s">
        <v>727</v>
      </c>
      <c r="B222" t="s">
        <v>876</v>
      </c>
      <c r="C222" t="s">
        <v>729</v>
      </c>
    </row>
    <row r="223" spans="1:4" x14ac:dyDescent="0.35">
      <c r="A223" t="s">
        <v>727</v>
      </c>
      <c r="B223" t="s">
        <v>729</v>
      </c>
    </row>
    <row r="224" spans="1:4" x14ac:dyDescent="0.35">
      <c r="A224" t="s">
        <v>727</v>
      </c>
      <c r="B224" t="s">
        <v>935</v>
      </c>
      <c r="C224" t="s">
        <v>729</v>
      </c>
    </row>
    <row r="225" spans="1:255" x14ac:dyDescent="0.35">
      <c r="A225" t="s">
        <v>727</v>
      </c>
      <c r="B225" t="s">
        <v>935</v>
      </c>
      <c r="C225" t="s">
        <v>729</v>
      </c>
    </row>
    <row r="226" spans="1:255" x14ac:dyDescent="0.35">
      <c r="A226" t="s">
        <v>727</v>
      </c>
      <c r="B226" t="s">
        <v>875</v>
      </c>
      <c r="C226" t="s">
        <v>729</v>
      </c>
    </row>
    <row r="227" spans="1:255" x14ac:dyDescent="0.35">
      <c r="A227" t="s">
        <v>727</v>
      </c>
    </row>
    <row r="228" spans="1:255" x14ac:dyDescent="0.35">
      <c r="A228" t="s">
        <v>727</v>
      </c>
      <c r="B228" t="s">
        <v>775</v>
      </c>
      <c r="C228" t="s">
        <v>935</v>
      </c>
      <c r="D228" t="s">
        <v>729</v>
      </c>
    </row>
    <row r="229" spans="1:255" x14ac:dyDescent="0.35">
      <c r="A229" t="s">
        <v>727</v>
      </c>
      <c r="B229" t="s">
        <v>728</v>
      </c>
      <c r="C229" t="s">
        <v>935</v>
      </c>
      <c r="D229" t="s">
        <v>729</v>
      </c>
    </row>
    <row r="230" spans="1:255" x14ac:dyDescent="0.35">
      <c r="A230" t="s">
        <v>727</v>
      </c>
      <c r="B230" t="s">
        <v>729</v>
      </c>
    </row>
    <row r="231" spans="1:255" x14ac:dyDescent="0.35">
      <c r="A231" t="s">
        <v>727</v>
      </c>
      <c r="B231" t="s">
        <v>935</v>
      </c>
      <c r="C231" t="s">
        <v>729</v>
      </c>
    </row>
    <row r="232" spans="1:255" x14ac:dyDescent="0.35">
      <c r="A232" t="s">
        <v>727</v>
      </c>
      <c r="B232" t="s">
        <v>935</v>
      </c>
      <c r="C232" t="s">
        <v>729</v>
      </c>
    </row>
    <row r="233" spans="1:255" x14ac:dyDescent="0.35">
      <c r="A233" t="s">
        <v>727</v>
      </c>
      <c r="B233" t="s">
        <v>875</v>
      </c>
      <c r="C233" t="s">
        <v>729</v>
      </c>
    </row>
    <row r="234" spans="1:255" x14ac:dyDescent="0.35">
      <c r="A234" t="s">
        <v>1033</v>
      </c>
      <c r="B234" t="s">
        <v>1034</v>
      </c>
    </row>
    <row r="235" spans="1:255" x14ac:dyDescent="0.35">
      <c r="A235" t="s">
        <v>1035</v>
      </c>
      <c r="B235" t="s">
        <v>1036</v>
      </c>
    </row>
    <row r="236" spans="1:255" x14ac:dyDescent="0.35">
      <c r="A236" t="s">
        <v>727</v>
      </c>
      <c r="B236" t="s">
        <v>1037</v>
      </c>
      <c r="C236" t="s">
        <v>755</v>
      </c>
    </row>
    <row r="237" spans="1:255" x14ac:dyDescent="0.35">
      <c r="A237" t="s">
        <v>1038</v>
      </c>
      <c r="B237" t="s">
        <v>1039</v>
      </c>
      <c r="C237" t="s">
        <v>1040</v>
      </c>
      <c r="D237" t="s">
        <v>1041</v>
      </c>
      <c r="E237" t="s">
        <v>1042</v>
      </c>
    </row>
    <row r="238" spans="1:255" x14ac:dyDescent="0.35">
      <c r="A238" t="s">
        <v>22</v>
      </c>
      <c r="B238" t="s">
        <v>23</v>
      </c>
      <c r="C238" t="s">
        <v>24</v>
      </c>
      <c r="D238" t="s">
        <v>25</v>
      </c>
      <c r="E238" t="s">
        <v>26</v>
      </c>
      <c r="F238" t="s">
        <v>27</v>
      </c>
      <c r="G238" t="s">
        <v>28</v>
      </c>
      <c r="H238" t="s">
        <v>30</v>
      </c>
      <c r="I238" t="s">
        <v>31</v>
      </c>
      <c r="J238" t="s">
        <v>32</v>
      </c>
      <c r="K238" t="s">
        <v>33</v>
      </c>
      <c r="L238" t="s">
        <v>34</v>
      </c>
      <c r="M238" t="s">
        <v>35</v>
      </c>
      <c r="N238" t="s">
        <v>36</v>
      </c>
      <c r="O238" t="s">
        <v>37</v>
      </c>
      <c r="P238" t="s">
        <v>38</v>
      </c>
      <c r="Q238" t="s">
        <v>39</v>
      </c>
      <c r="R238" t="s">
        <v>40</v>
      </c>
      <c r="S238" t="s">
        <v>41</v>
      </c>
      <c r="T238" t="s">
        <v>42</v>
      </c>
      <c r="U238" t="s">
        <v>43</v>
      </c>
      <c r="V238" t="s">
        <v>44</v>
      </c>
      <c r="W238" t="s">
        <v>45</v>
      </c>
      <c r="X238" t="s">
        <v>47</v>
      </c>
      <c r="Y238" t="s">
        <v>48</v>
      </c>
      <c r="Z238" t="s">
        <v>49</v>
      </c>
      <c r="AA238" t="s">
        <v>50</v>
      </c>
      <c r="AB238" t="s">
        <v>51</v>
      </c>
      <c r="AC238" t="s">
        <v>52</v>
      </c>
      <c r="AD238" t="s">
        <v>53</v>
      </c>
      <c r="AE238" t="s">
        <v>55</v>
      </c>
      <c r="AF238" t="s">
        <v>56</v>
      </c>
      <c r="AG238" t="s">
        <v>57</v>
      </c>
      <c r="AH238" t="s">
        <v>58</v>
      </c>
      <c r="AI238" t="s">
        <v>59</v>
      </c>
      <c r="AJ238" t="s">
        <v>60</v>
      </c>
      <c r="AK238" t="s">
        <v>61</v>
      </c>
      <c r="AL238" t="s">
        <v>62</v>
      </c>
      <c r="AM238" t="s">
        <v>64</v>
      </c>
      <c r="AN238" t="s">
        <v>65</v>
      </c>
      <c r="AO238" t="s">
        <v>66</v>
      </c>
      <c r="AP238" t="s">
        <v>67</v>
      </c>
      <c r="AQ238" t="s">
        <v>68</v>
      </c>
      <c r="AR238" t="s">
        <v>69</v>
      </c>
      <c r="AS238" t="s">
        <v>70</v>
      </c>
      <c r="AT238" t="s">
        <v>71</v>
      </c>
      <c r="AU238" t="s">
        <v>72</v>
      </c>
      <c r="AV238" t="s">
        <v>73</v>
      </c>
      <c r="AW238" t="s">
        <v>74</v>
      </c>
      <c r="AX238" t="s">
        <v>75</v>
      </c>
      <c r="AY238" t="s">
        <v>76</v>
      </c>
      <c r="AZ238" t="s">
        <v>77</v>
      </c>
      <c r="BA238" t="s">
        <v>78</v>
      </c>
      <c r="BB238" t="s">
        <v>79</v>
      </c>
      <c r="BC238" t="s">
        <v>80</v>
      </c>
      <c r="BD238" t="s">
        <v>81</v>
      </c>
      <c r="BE238" t="s">
        <v>82</v>
      </c>
      <c r="BF238" t="s">
        <v>83</v>
      </c>
      <c r="BG238" t="s">
        <v>84</v>
      </c>
      <c r="BH238" t="s">
        <v>85</v>
      </c>
      <c r="BI238" t="s">
        <v>86</v>
      </c>
      <c r="BJ238" t="s">
        <v>87</v>
      </c>
      <c r="BK238" t="s">
        <v>88</v>
      </c>
      <c r="BL238" t="s">
        <v>89</v>
      </c>
      <c r="BM238" t="s">
        <v>90</v>
      </c>
      <c r="BN238" t="s">
        <v>91</v>
      </c>
      <c r="BO238" t="s">
        <v>92</v>
      </c>
      <c r="BP238" t="s">
        <v>94</v>
      </c>
      <c r="BQ238" t="s">
        <v>95</v>
      </c>
      <c r="BR238" t="s">
        <v>96</v>
      </c>
      <c r="BS238" t="s">
        <v>97</v>
      </c>
      <c r="BT238" t="s">
        <v>98</v>
      </c>
      <c r="BU238" t="s">
        <v>99</v>
      </c>
      <c r="BV238" t="s">
        <v>100</v>
      </c>
      <c r="BW238" t="s">
        <v>101</v>
      </c>
      <c r="BX238" t="s">
        <v>102</v>
      </c>
      <c r="BY238" t="s">
        <v>103</v>
      </c>
      <c r="BZ238" t="s">
        <v>104</v>
      </c>
      <c r="CA238" t="s">
        <v>105</v>
      </c>
      <c r="CB238" t="s">
        <v>107</v>
      </c>
      <c r="CC238" t="s">
        <v>108</v>
      </c>
      <c r="CD238" t="s">
        <v>109</v>
      </c>
      <c r="CE238" t="s">
        <v>110</v>
      </c>
      <c r="CF238" t="s">
        <v>111</v>
      </c>
      <c r="CG238" t="s">
        <v>112</v>
      </c>
      <c r="CH238" t="s">
        <v>113</v>
      </c>
      <c r="CI238" t="s">
        <v>114</v>
      </c>
      <c r="CJ238" t="s">
        <v>115</v>
      </c>
      <c r="CK238" t="s">
        <v>116</v>
      </c>
      <c r="CL238" t="s">
        <v>117</v>
      </c>
      <c r="CM238" t="s">
        <v>118</v>
      </c>
      <c r="CN238" t="s">
        <v>119</v>
      </c>
      <c r="CO238" t="s">
        <v>120</v>
      </c>
      <c r="CP238" t="s">
        <v>121</v>
      </c>
      <c r="CQ238" t="s">
        <v>122</v>
      </c>
      <c r="CR238" t="s">
        <v>123</v>
      </c>
      <c r="CS238" t="s">
        <v>124</v>
      </c>
      <c r="CT238" t="s">
        <v>125</v>
      </c>
      <c r="CU238" t="s">
        <v>126</v>
      </c>
      <c r="CV238" t="s">
        <v>127</v>
      </c>
      <c r="CW238" t="s">
        <v>128</v>
      </c>
      <c r="CX238" t="s">
        <v>129</v>
      </c>
      <c r="CY238" t="s">
        <v>130</v>
      </c>
      <c r="CZ238" t="s">
        <v>131</v>
      </c>
      <c r="DA238" t="s">
        <v>132</v>
      </c>
      <c r="DB238" t="s">
        <v>133</v>
      </c>
      <c r="DC238" t="s">
        <v>134</v>
      </c>
      <c r="DD238" t="s">
        <v>135</v>
      </c>
      <c r="DE238" t="s">
        <v>136</v>
      </c>
      <c r="DF238" t="s">
        <v>137</v>
      </c>
      <c r="DG238" t="s">
        <v>138</v>
      </c>
      <c r="DH238" t="s">
        <v>139</v>
      </c>
      <c r="DI238" t="s">
        <v>140</v>
      </c>
      <c r="DJ238" t="s">
        <v>141</v>
      </c>
      <c r="DK238" t="s">
        <v>142</v>
      </c>
      <c r="DL238" t="s">
        <v>143</v>
      </c>
      <c r="DM238" t="s">
        <v>144</v>
      </c>
      <c r="DN238" t="s">
        <v>145</v>
      </c>
      <c r="DO238" t="s">
        <v>146</v>
      </c>
      <c r="DP238" t="s">
        <v>147</v>
      </c>
      <c r="DQ238" t="s">
        <v>148</v>
      </c>
      <c r="DR238" t="s">
        <v>149</v>
      </c>
      <c r="DS238" t="s">
        <v>150</v>
      </c>
      <c r="DT238" t="s">
        <v>151</v>
      </c>
      <c r="DU238" t="s">
        <v>152</v>
      </c>
      <c r="DV238" t="s">
        <v>153</v>
      </c>
      <c r="DW238" t="s">
        <v>154</v>
      </c>
      <c r="DX238" t="s">
        <v>155</v>
      </c>
      <c r="DY238" t="s">
        <v>156</v>
      </c>
      <c r="DZ238" t="s">
        <v>157</v>
      </c>
      <c r="EA238" t="s">
        <v>158</v>
      </c>
      <c r="EB238" t="s">
        <v>159</v>
      </c>
      <c r="EC238" t="s">
        <v>160</v>
      </c>
      <c r="ED238" t="s">
        <v>161</v>
      </c>
      <c r="EE238" t="s">
        <v>162</v>
      </c>
      <c r="EF238" t="s">
        <v>163</v>
      </c>
      <c r="EG238" t="s">
        <v>164</v>
      </c>
      <c r="EH238" t="s">
        <v>165</v>
      </c>
      <c r="EI238" t="s">
        <v>166</v>
      </c>
      <c r="EJ238" t="s">
        <v>167</v>
      </c>
      <c r="EK238" t="s">
        <v>168</v>
      </c>
      <c r="EL238" t="s">
        <v>169</v>
      </c>
      <c r="EM238" t="s">
        <v>170</v>
      </c>
      <c r="EN238" t="s">
        <v>171</v>
      </c>
      <c r="EO238" t="s">
        <v>173</v>
      </c>
      <c r="EP238" t="s">
        <v>174</v>
      </c>
      <c r="EQ238" t="s">
        <v>175</v>
      </c>
      <c r="ER238" t="s">
        <v>176</v>
      </c>
      <c r="ES238" t="s">
        <v>177</v>
      </c>
      <c r="ET238" t="s">
        <v>178</v>
      </c>
      <c r="EU238" t="s">
        <v>179</v>
      </c>
      <c r="EV238" t="s">
        <v>180</v>
      </c>
      <c r="EW238" t="s">
        <v>181</v>
      </c>
      <c r="EX238" t="s">
        <v>182</v>
      </c>
      <c r="EY238" t="s">
        <v>183</v>
      </c>
      <c r="EZ238" t="s">
        <v>184</v>
      </c>
      <c r="FA238" t="s">
        <v>185</v>
      </c>
      <c r="FB238" t="s">
        <v>186</v>
      </c>
      <c r="FC238" t="s">
        <v>187</v>
      </c>
      <c r="FD238" t="s">
        <v>188</v>
      </c>
      <c r="FE238" t="s">
        <v>189</v>
      </c>
      <c r="FF238" t="s">
        <v>190</v>
      </c>
      <c r="FG238" t="s">
        <v>191</v>
      </c>
      <c r="FH238" t="s">
        <v>192</v>
      </c>
      <c r="FI238" t="s">
        <v>193</v>
      </c>
      <c r="FJ238" t="s">
        <v>194</v>
      </c>
      <c r="FK238" t="s">
        <v>195</v>
      </c>
      <c r="FL238" t="s">
        <v>196</v>
      </c>
      <c r="FM238" t="s">
        <v>197</v>
      </c>
      <c r="FN238" t="s">
        <v>199</v>
      </c>
      <c r="FO238" t="s">
        <v>200</v>
      </c>
      <c r="FP238" t="s">
        <v>201</v>
      </c>
      <c r="FQ238" t="s">
        <v>202</v>
      </c>
      <c r="FR238" t="s">
        <v>203</v>
      </c>
      <c r="FS238" t="s">
        <v>204</v>
      </c>
      <c r="FT238" t="s">
        <v>205</v>
      </c>
      <c r="FU238" t="s">
        <v>206</v>
      </c>
      <c r="FV238" t="s">
        <v>207</v>
      </c>
      <c r="FW238" t="s">
        <v>209</v>
      </c>
      <c r="FX238" t="s">
        <v>210</v>
      </c>
      <c r="FY238" t="s">
        <v>211</v>
      </c>
      <c r="FZ238" t="s">
        <v>212</v>
      </c>
      <c r="GA238" t="s">
        <v>213</v>
      </c>
      <c r="GB238" t="s">
        <v>214</v>
      </c>
      <c r="GC238" t="s">
        <v>215</v>
      </c>
      <c r="GD238" t="s">
        <v>216</v>
      </c>
      <c r="GE238" t="s">
        <v>217</v>
      </c>
      <c r="GF238" t="s">
        <v>218</v>
      </c>
      <c r="GG238" t="s">
        <v>219</v>
      </c>
      <c r="GH238" t="s">
        <v>220</v>
      </c>
      <c r="GI238" t="s">
        <v>221</v>
      </c>
      <c r="GJ238" t="s">
        <v>222</v>
      </c>
      <c r="GK238" t="s">
        <v>223</v>
      </c>
      <c r="GL238" t="s">
        <v>224</v>
      </c>
      <c r="GM238" t="s">
        <v>225</v>
      </c>
      <c r="GN238" t="s">
        <v>226</v>
      </c>
      <c r="GO238" t="s">
        <v>227</v>
      </c>
      <c r="GP238" t="s">
        <v>228</v>
      </c>
      <c r="GQ238" t="s">
        <v>231</v>
      </c>
      <c r="GR238" t="s">
        <v>232</v>
      </c>
      <c r="GS238" t="s">
        <v>233</v>
      </c>
      <c r="GT238" t="s">
        <v>234</v>
      </c>
      <c r="GU238" t="s">
        <v>235</v>
      </c>
      <c r="GV238" t="s">
        <v>236</v>
      </c>
      <c r="GW238" t="s">
        <v>237</v>
      </c>
      <c r="GX238" t="s">
        <v>238</v>
      </c>
      <c r="GY238" t="s">
        <v>239</v>
      </c>
      <c r="GZ238" t="s">
        <v>240</v>
      </c>
      <c r="HA238" t="s">
        <v>241</v>
      </c>
      <c r="HB238" t="s">
        <v>242</v>
      </c>
      <c r="HC238" t="s">
        <v>243</v>
      </c>
      <c r="HD238" t="s">
        <v>244</v>
      </c>
      <c r="HE238" t="s">
        <v>245</v>
      </c>
      <c r="HF238" t="s">
        <v>246</v>
      </c>
      <c r="HG238" t="s">
        <v>247</v>
      </c>
      <c r="HH238" t="s">
        <v>248</v>
      </c>
      <c r="HI238" t="s">
        <v>249</v>
      </c>
      <c r="HJ238" t="s">
        <v>250</v>
      </c>
      <c r="HK238" t="s">
        <v>251</v>
      </c>
      <c r="HL238" t="s">
        <v>253</v>
      </c>
      <c r="HM238" t="s">
        <v>254</v>
      </c>
      <c r="HN238" t="s">
        <v>255</v>
      </c>
      <c r="HO238" t="s">
        <v>256</v>
      </c>
      <c r="HP238" t="s">
        <v>257</v>
      </c>
      <c r="HQ238" t="s">
        <v>29</v>
      </c>
      <c r="HR238" t="s">
        <v>46</v>
      </c>
      <c r="HS238" t="s">
        <v>54</v>
      </c>
      <c r="HT238" t="s">
        <v>265</v>
      </c>
      <c r="HU238" t="s">
        <v>63</v>
      </c>
      <c r="HV238" t="s">
        <v>93</v>
      </c>
      <c r="HW238" t="s">
        <v>106</v>
      </c>
      <c r="HX238" t="s">
        <v>172</v>
      </c>
      <c r="HY238" t="s">
        <v>198</v>
      </c>
      <c r="HZ238" t="s">
        <v>208</v>
      </c>
      <c r="IA238" t="s">
        <v>229</v>
      </c>
      <c r="IB238" t="s">
        <v>252</v>
      </c>
      <c r="IC238" t="s">
        <v>258</v>
      </c>
      <c r="ID238" t="s">
        <v>259</v>
      </c>
      <c r="IE238" t="s">
        <v>260</v>
      </c>
      <c r="IF238" t="s">
        <v>261</v>
      </c>
      <c r="IG238" t="s">
        <v>262</v>
      </c>
      <c r="IH238" t="s">
        <v>263</v>
      </c>
      <c r="II238" t="s">
        <v>264</v>
      </c>
      <c r="IJ238" t="s">
        <v>266</v>
      </c>
      <c r="IK238" t="s">
        <v>267</v>
      </c>
      <c r="IL238" t="s">
        <v>268</v>
      </c>
      <c r="IM238" t="s">
        <v>269</v>
      </c>
      <c r="IN238" t="s">
        <v>270</v>
      </c>
      <c r="IO238" t="s">
        <v>271</v>
      </c>
      <c r="IP238" t="s">
        <v>230</v>
      </c>
      <c r="IQ238" t="s">
        <v>274</v>
      </c>
      <c r="IR238" t="s">
        <v>275</v>
      </c>
      <c r="IS238" t="s">
        <v>276</v>
      </c>
      <c r="IT238" t="s">
        <v>277</v>
      </c>
      <c r="IU238" t="s">
        <v>278</v>
      </c>
    </row>
    <row r="239" spans="1:255" x14ac:dyDescent="0.35">
      <c r="A239" t="s">
        <v>1043</v>
      </c>
      <c r="B239" t="s">
        <v>1044</v>
      </c>
      <c r="C239" t="s">
        <v>1045</v>
      </c>
      <c r="D239" t="s">
        <v>1046</v>
      </c>
      <c r="E239" t="s">
        <v>1047</v>
      </c>
      <c r="F239" t="s">
        <v>1048</v>
      </c>
      <c r="G239" t="s">
        <v>1049</v>
      </c>
      <c r="H239" t="s">
        <v>1050</v>
      </c>
      <c r="I239" t="s">
        <v>1051</v>
      </c>
      <c r="J239" t="s">
        <v>1052</v>
      </c>
      <c r="K239" t="s">
        <v>1053</v>
      </c>
      <c r="L239" t="s">
        <v>1054</v>
      </c>
      <c r="M239" t="s">
        <v>1055</v>
      </c>
      <c r="N239" t="s">
        <v>1056</v>
      </c>
      <c r="O239" t="s">
        <v>1057</v>
      </c>
      <c r="P239" t="s">
        <v>1058</v>
      </c>
      <c r="Q239" t="s">
        <v>1059</v>
      </c>
      <c r="R239" t="s">
        <v>1060</v>
      </c>
      <c r="S239" t="s">
        <v>1061</v>
      </c>
      <c r="T239" t="s">
        <v>1062</v>
      </c>
      <c r="U239" t="s">
        <v>1063</v>
      </c>
      <c r="V239" t="s">
        <v>1064</v>
      </c>
      <c r="W239" t="s">
        <v>1065</v>
      </c>
      <c r="X239" t="s">
        <v>1066</v>
      </c>
      <c r="Y239" t="s">
        <v>1067</v>
      </c>
      <c r="Z239" t="s">
        <v>1068</v>
      </c>
      <c r="AA239" t="s">
        <v>1069</v>
      </c>
      <c r="AB239" t="s">
        <v>1070</v>
      </c>
      <c r="AC239" t="s">
        <v>1071</v>
      </c>
      <c r="AD239" t="s">
        <v>1072</v>
      </c>
      <c r="AE239" t="s">
        <v>1073</v>
      </c>
      <c r="AF239" t="s">
        <v>1074</v>
      </c>
      <c r="AG239" t="s">
        <v>1075</v>
      </c>
      <c r="AH239" t="s">
        <v>1076</v>
      </c>
      <c r="AI239" t="s">
        <v>1077</v>
      </c>
      <c r="AJ239" t="s">
        <v>1078</v>
      </c>
      <c r="AK239" t="s">
        <v>1079</v>
      </c>
      <c r="AL239" t="s">
        <v>1080</v>
      </c>
      <c r="AM239" t="s">
        <v>1081</v>
      </c>
      <c r="AN239" t="s">
        <v>1082</v>
      </c>
      <c r="AO239" t="s">
        <v>1083</v>
      </c>
      <c r="AP239" t="s">
        <v>1084</v>
      </c>
      <c r="AQ239" t="s">
        <v>1085</v>
      </c>
      <c r="AR239" t="s">
        <v>1086</v>
      </c>
      <c r="AS239" t="s">
        <v>1087</v>
      </c>
      <c r="AT239" t="s">
        <v>1088</v>
      </c>
      <c r="AU239" t="s">
        <v>1089</v>
      </c>
      <c r="AV239" t="s">
        <v>1090</v>
      </c>
      <c r="AW239" t="s">
        <v>1091</v>
      </c>
      <c r="AX239" t="s">
        <v>1092</v>
      </c>
      <c r="AY239" t="s">
        <v>1093</v>
      </c>
      <c r="AZ239" t="s">
        <v>1094</v>
      </c>
      <c r="BA239" t="s">
        <v>1095</v>
      </c>
      <c r="BB239" t="s">
        <v>1096</v>
      </c>
      <c r="BC239" t="s">
        <v>1097</v>
      </c>
      <c r="BD239" t="s">
        <v>1098</v>
      </c>
      <c r="BE239" t="s">
        <v>1099</v>
      </c>
      <c r="BF239" t="s">
        <v>1100</v>
      </c>
      <c r="BG239" t="s">
        <v>1101</v>
      </c>
      <c r="BH239" t="s">
        <v>1102</v>
      </c>
      <c r="BI239" t="s">
        <v>1103</v>
      </c>
      <c r="BJ239" t="s">
        <v>1104</v>
      </c>
      <c r="BK239" t="s">
        <v>1105</v>
      </c>
      <c r="BL239" t="s">
        <v>1106</v>
      </c>
      <c r="BM239" t="s">
        <v>1107</v>
      </c>
      <c r="BN239" t="s">
        <v>1108</v>
      </c>
      <c r="BO239" t="s">
        <v>1109</v>
      </c>
      <c r="BP239" t="s">
        <v>1110</v>
      </c>
      <c r="BQ239" t="s">
        <v>1111</v>
      </c>
      <c r="BR239" t="s">
        <v>1112</v>
      </c>
      <c r="BS239" t="s">
        <v>1113</v>
      </c>
      <c r="BT239" t="s">
        <v>1114</v>
      </c>
      <c r="BU239" t="s">
        <v>1115</v>
      </c>
      <c r="BV239" t="s">
        <v>1116</v>
      </c>
      <c r="BW239" t="s">
        <v>1117</v>
      </c>
      <c r="BX239" t="s">
        <v>1118</v>
      </c>
      <c r="BY239" t="s">
        <v>1119</v>
      </c>
      <c r="BZ239" t="s">
        <v>1120</v>
      </c>
      <c r="CA239" t="s">
        <v>1121</v>
      </c>
      <c r="CB239" t="s">
        <v>1122</v>
      </c>
      <c r="CC239" t="s">
        <v>1123</v>
      </c>
      <c r="CD239" t="s">
        <v>1124</v>
      </c>
      <c r="CE239" t="s">
        <v>1125</v>
      </c>
      <c r="CF239" t="s">
        <v>1126</v>
      </c>
      <c r="CG239" t="s">
        <v>1127</v>
      </c>
      <c r="CH239" t="s">
        <v>1128</v>
      </c>
      <c r="CI239" t="s">
        <v>1129</v>
      </c>
      <c r="CJ239" t="s">
        <v>1130</v>
      </c>
      <c r="CK239" t="s">
        <v>1131</v>
      </c>
      <c r="CL239" t="s">
        <v>1132</v>
      </c>
      <c r="CM239" t="s">
        <v>1133</v>
      </c>
      <c r="CN239" t="s">
        <v>1134</v>
      </c>
      <c r="CO239" t="s">
        <v>1135</v>
      </c>
      <c r="CP239" t="s">
        <v>1136</v>
      </c>
      <c r="CQ239" t="s">
        <v>1137</v>
      </c>
      <c r="CR239" t="s">
        <v>1138</v>
      </c>
      <c r="CS239" t="s">
        <v>1139</v>
      </c>
      <c r="CT239" t="s">
        <v>1140</v>
      </c>
      <c r="CU239" t="s">
        <v>1141</v>
      </c>
      <c r="CV239" t="s">
        <v>1142</v>
      </c>
      <c r="CW239" t="s">
        <v>1143</v>
      </c>
      <c r="CX239" t="s">
        <v>1144</v>
      </c>
      <c r="CY239" t="s">
        <v>1145</v>
      </c>
      <c r="CZ239" t="s">
        <v>1146</v>
      </c>
      <c r="DA239" t="s">
        <v>1147</v>
      </c>
      <c r="DB239" t="s">
        <v>1148</v>
      </c>
      <c r="DC239" t="s">
        <v>1149</v>
      </c>
      <c r="DD239" t="s">
        <v>1150</v>
      </c>
      <c r="DE239" t="s">
        <v>1151</v>
      </c>
      <c r="DF239" t="s">
        <v>1152</v>
      </c>
      <c r="DG239" t="s">
        <v>1153</v>
      </c>
      <c r="DH239" t="s">
        <v>1154</v>
      </c>
      <c r="DI239" t="s">
        <v>1155</v>
      </c>
      <c r="DJ239" t="s">
        <v>1156</v>
      </c>
      <c r="DK239" t="s">
        <v>1157</v>
      </c>
      <c r="DL239" t="s">
        <v>1158</v>
      </c>
      <c r="DM239" t="s">
        <v>1159</v>
      </c>
      <c r="DN239" t="s">
        <v>1160</v>
      </c>
      <c r="DO239" t="s">
        <v>1161</v>
      </c>
      <c r="DP239" t="s">
        <v>1162</v>
      </c>
      <c r="DQ239" t="s">
        <v>1163</v>
      </c>
      <c r="DR239" t="s">
        <v>1164</v>
      </c>
      <c r="DS239" t="s">
        <v>1165</v>
      </c>
      <c r="DT239" t="s">
        <v>1166</v>
      </c>
      <c r="DU239" t="s">
        <v>1167</v>
      </c>
      <c r="DV239" t="s">
        <v>1168</v>
      </c>
      <c r="DW239" t="s">
        <v>1169</v>
      </c>
      <c r="DX239" t="s">
        <v>1170</v>
      </c>
      <c r="DY239" t="s">
        <v>1171</v>
      </c>
      <c r="DZ239" t="s">
        <v>1172</v>
      </c>
      <c r="EA239" t="s">
        <v>1173</v>
      </c>
      <c r="EB239" t="s">
        <v>1174</v>
      </c>
      <c r="EC239" t="s">
        <v>1175</v>
      </c>
      <c r="ED239" t="s">
        <v>1176</v>
      </c>
      <c r="EE239" t="s">
        <v>1177</v>
      </c>
      <c r="EF239" t="s">
        <v>1178</v>
      </c>
      <c r="EG239" t="s">
        <v>1179</v>
      </c>
      <c r="EH239" t="s">
        <v>1180</v>
      </c>
      <c r="EI239" t="s">
        <v>1181</v>
      </c>
      <c r="EJ239" t="s">
        <v>1182</v>
      </c>
      <c r="EK239" t="s">
        <v>1183</v>
      </c>
      <c r="EL239" t="s">
        <v>1184</v>
      </c>
      <c r="EM239" t="s">
        <v>1185</v>
      </c>
      <c r="EN239" t="s">
        <v>1186</v>
      </c>
      <c r="EO239" t="s">
        <v>1187</v>
      </c>
      <c r="EP239" t="s">
        <v>1188</v>
      </c>
      <c r="EQ239" t="s">
        <v>1189</v>
      </c>
      <c r="ER239" t="s">
        <v>1190</v>
      </c>
      <c r="ES239" t="s">
        <v>1191</v>
      </c>
      <c r="ET239" t="s">
        <v>1192</v>
      </c>
      <c r="EU239" t="s">
        <v>1193</v>
      </c>
      <c r="EV239" t="s">
        <v>1194</v>
      </c>
      <c r="EW239" t="s">
        <v>1195</v>
      </c>
      <c r="EX239" t="s">
        <v>1196</v>
      </c>
      <c r="EY239" t="s">
        <v>1197</v>
      </c>
      <c r="EZ239" t="s">
        <v>1198</v>
      </c>
      <c r="FA239" t="s">
        <v>1199</v>
      </c>
      <c r="FB239" t="s">
        <v>1200</v>
      </c>
      <c r="FC239" t="s">
        <v>1201</v>
      </c>
      <c r="FD239" t="s">
        <v>1202</v>
      </c>
      <c r="FE239" t="s">
        <v>1203</v>
      </c>
      <c r="FF239" t="s">
        <v>1204</v>
      </c>
      <c r="FG239" t="s">
        <v>1205</v>
      </c>
      <c r="FH239" t="s">
        <v>1206</v>
      </c>
      <c r="FI239" t="s">
        <v>1207</v>
      </c>
      <c r="FJ239" t="s">
        <v>1208</v>
      </c>
      <c r="FK239" t="s">
        <v>1209</v>
      </c>
      <c r="FL239" t="s">
        <v>1210</v>
      </c>
      <c r="FM239" t="s">
        <v>1211</v>
      </c>
      <c r="FN239" t="s">
        <v>1212</v>
      </c>
      <c r="FO239" t="s">
        <v>1213</v>
      </c>
      <c r="FP239" t="s">
        <v>1214</v>
      </c>
      <c r="FQ239" t="s">
        <v>1215</v>
      </c>
      <c r="FR239" t="s">
        <v>1216</v>
      </c>
      <c r="FS239" t="s">
        <v>1217</v>
      </c>
      <c r="FT239" t="s">
        <v>1218</v>
      </c>
      <c r="FU239" t="s">
        <v>1219</v>
      </c>
      <c r="FV239" t="s">
        <v>1220</v>
      </c>
      <c r="FW239" t="s">
        <v>1221</v>
      </c>
      <c r="FX239" t="s">
        <v>1222</v>
      </c>
      <c r="FY239" t="s">
        <v>1223</v>
      </c>
      <c r="FZ239" t="s">
        <v>1224</v>
      </c>
      <c r="GA239" t="s">
        <v>1225</v>
      </c>
      <c r="GB239" t="s">
        <v>1226</v>
      </c>
    </row>
    <row r="240" spans="1:255" x14ac:dyDescent="0.35">
      <c r="A240" t="s">
        <v>1227</v>
      </c>
      <c r="B240" t="s">
        <v>1228</v>
      </c>
      <c r="C240" t="s">
        <v>1229</v>
      </c>
      <c r="D240" t="s">
        <v>1230</v>
      </c>
    </row>
    <row r="241" spans="1:194" x14ac:dyDescent="0.35">
      <c r="A241" t="s">
        <v>279</v>
      </c>
      <c r="B241" t="s">
        <v>280</v>
      </c>
      <c r="C241" t="s">
        <v>281</v>
      </c>
      <c r="D241" t="s">
        <v>282</v>
      </c>
      <c r="E241" t="s">
        <v>283</v>
      </c>
      <c r="F241" t="s">
        <v>284</v>
      </c>
      <c r="G241" t="s">
        <v>285</v>
      </c>
      <c r="H241" t="s">
        <v>286</v>
      </c>
      <c r="I241" t="s">
        <v>287</v>
      </c>
      <c r="J241" t="s">
        <v>288</v>
      </c>
      <c r="K241" t="s">
        <v>289</v>
      </c>
      <c r="L241" t="s">
        <v>290</v>
      </c>
      <c r="M241" t="s">
        <v>291</v>
      </c>
      <c r="N241" t="s">
        <v>292</v>
      </c>
      <c r="O241" t="s">
        <v>293</v>
      </c>
      <c r="P241" t="s">
        <v>294</v>
      </c>
      <c r="Q241" t="s">
        <v>295</v>
      </c>
      <c r="R241" t="s">
        <v>296</v>
      </c>
      <c r="S241" t="s">
        <v>297</v>
      </c>
      <c r="T241" t="s">
        <v>298</v>
      </c>
      <c r="U241" t="s">
        <v>299</v>
      </c>
      <c r="V241" t="s">
        <v>300</v>
      </c>
      <c r="W241" t="s">
        <v>301</v>
      </c>
      <c r="X241" t="s">
        <v>302</v>
      </c>
      <c r="Y241" t="s">
        <v>303</v>
      </c>
      <c r="Z241" t="s">
        <v>304</v>
      </c>
      <c r="AA241" t="s">
        <v>305</v>
      </c>
      <c r="AB241" t="s">
        <v>306</v>
      </c>
      <c r="AC241" t="s">
        <v>307</v>
      </c>
      <c r="AD241" t="s">
        <v>308</v>
      </c>
      <c r="AE241" t="s">
        <v>309</v>
      </c>
      <c r="AF241" t="s">
        <v>310</v>
      </c>
      <c r="AG241" t="s">
        <v>311</v>
      </c>
      <c r="AH241" t="s">
        <v>312</v>
      </c>
      <c r="AI241" t="s">
        <v>313</v>
      </c>
      <c r="AJ241" t="s">
        <v>314</v>
      </c>
      <c r="AK241" t="s">
        <v>315</v>
      </c>
      <c r="AL241" t="s">
        <v>316</v>
      </c>
      <c r="AM241" t="s">
        <v>317</v>
      </c>
      <c r="AN241" t="s">
        <v>318</v>
      </c>
      <c r="AO241" t="s">
        <v>319</v>
      </c>
      <c r="AP241" t="s">
        <v>320</v>
      </c>
      <c r="AQ241" t="s">
        <v>321</v>
      </c>
      <c r="AR241" t="s">
        <v>322</v>
      </c>
      <c r="AS241" t="s">
        <v>323</v>
      </c>
      <c r="AT241" t="s">
        <v>324</v>
      </c>
      <c r="AU241" t="s">
        <v>325</v>
      </c>
      <c r="AV241" t="s">
        <v>326</v>
      </c>
      <c r="AW241" t="s">
        <v>327</v>
      </c>
      <c r="AX241" t="s">
        <v>328</v>
      </c>
      <c r="AY241" t="s">
        <v>329</v>
      </c>
      <c r="AZ241" t="s">
        <v>330</v>
      </c>
      <c r="BA241" t="s">
        <v>331</v>
      </c>
      <c r="BB241" t="s">
        <v>332</v>
      </c>
      <c r="BC241" t="s">
        <v>333</v>
      </c>
      <c r="BD241" t="s">
        <v>334</v>
      </c>
      <c r="BE241" t="s">
        <v>335</v>
      </c>
      <c r="BF241" t="s">
        <v>336</v>
      </c>
      <c r="BG241" t="s">
        <v>337</v>
      </c>
      <c r="BH241" t="s">
        <v>338</v>
      </c>
      <c r="BI241" t="s">
        <v>339</v>
      </c>
      <c r="BJ241" t="s">
        <v>340</v>
      </c>
      <c r="BK241" t="s">
        <v>341</v>
      </c>
      <c r="BL241" t="s">
        <v>342</v>
      </c>
      <c r="BM241" t="s">
        <v>343</v>
      </c>
      <c r="BN241" t="s">
        <v>344</v>
      </c>
      <c r="BO241" t="s">
        <v>345</v>
      </c>
      <c r="BP241" t="s">
        <v>346</v>
      </c>
      <c r="BQ241" t="s">
        <v>347</v>
      </c>
      <c r="BR241" t="s">
        <v>348</v>
      </c>
      <c r="BS241" t="s">
        <v>349</v>
      </c>
      <c r="BT241" t="s">
        <v>350</v>
      </c>
      <c r="BU241" t="s">
        <v>351</v>
      </c>
      <c r="BV241" t="s">
        <v>352</v>
      </c>
      <c r="BW241" t="s">
        <v>353</v>
      </c>
      <c r="BX241" t="s">
        <v>354</v>
      </c>
      <c r="BY241" t="s">
        <v>355</v>
      </c>
      <c r="BZ241" t="s">
        <v>356</v>
      </c>
      <c r="CA241" t="s">
        <v>357</v>
      </c>
      <c r="CB241" t="s">
        <v>358</v>
      </c>
      <c r="CC241" t="s">
        <v>359</v>
      </c>
      <c r="CD241" t="s">
        <v>360</v>
      </c>
      <c r="CE241" t="s">
        <v>361</v>
      </c>
      <c r="CF241" t="s">
        <v>362</v>
      </c>
      <c r="CG241" t="s">
        <v>363</v>
      </c>
      <c r="CH241" t="s">
        <v>364</v>
      </c>
      <c r="CI241" t="s">
        <v>365</v>
      </c>
      <c r="CJ241" t="s">
        <v>366</v>
      </c>
      <c r="CK241" t="s">
        <v>367</v>
      </c>
      <c r="CL241" t="s">
        <v>368</v>
      </c>
      <c r="CM241" t="s">
        <v>369</v>
      </c>
      <c r="CN241" t="s">
        <v>370</v>
      </c>
      <c r="CO241" t="s">
        <v>371</v>
      </c>
      <c r="CP241" t="s">
        <v>372</v>
      </c>
      <c r="CQ241" t="s">
        <v>373</v>
      </c>
      <c r="CR241" t="s">
        <v>374</v>
      </c>
      <c r="CS241" t="s">
        <v>375</v>
      </c>
      <c r="CT241" t="s">
        <v>376</v>
      </c>
      <c r="CU241" t="s">
        <v>377</v>
      </c>
      <c r="CV241" t="s">
        <v>378</v>
      </c>
      <c r="CW241" t="s">
        <v>379</v>
      </c>
      <c r="CX241" t="s">
        <v>380</v>
      </c>
      <c r="CY241" t="s">
        <v>381</v>
      </c>
      <c r="CZ241" t="s">
        <v>382</v>
      </c>
      <c r="DA241" t="s">
        <v>383</v>
      </c>
      <c r="DB241" t="s">
        <v>384</v>
      </c>
      <c r="DC241" t="s">
        <v>385</v>
      </c>
      <c r="DD241" t="s">
        <v>386</v>
      </c>
      <c r="DE241" t="s">
        <v>387</v>
      </c>
      <c r="DF241" t="s">
        <v>388</v>
      </c>
      <c r="DG241" t="s">
        <v>389</v>
      </c>
      <c r="DH241" t="s">
        <v>390</v>
      </c>
      <c r="DI241" t="s">
        <v>391</v>
      </c>
      <c r="DJ241" t="s">
        <v>392</v>
      </c>
      <c r="DK241" t="s">
        <v>393</v>
      </c>
      <c r="DL241" t="s">
        <v>394</v>
      </c>
      <c r="DM241" t="s">
        <v>395</v>
      </c>
      <c r="DN241" t="s">
        <v>396</v>
      </c>
      <c r="DO241" t="s">
        <v>397</v>
      </c>
      <c r="DP241" t="s">
        <v>398</v>
      </c>
      <c r="DQ241" t="s">
        <v>399</v>
      </c>
      <c r="DR241" t="s">
        <v>400</v>
      </c>
      <c r="DS241" t="s">
        <v>401</v>
      </c>
      <c r="DT241" t="s">
        <v>402</v>
      </c>
      <c r="DU241" t="s">
        <v>403</v>
      </c>
      <c r="DV241" t="s">
        <v>404</v>
      </c>
      <c r="DW241" t="s">
        <v>405</v>
      </c>
      <c r="DX241" t="s">
        <v>406</v>
      </c>
      <c r="DY241" t="s">
        <v>407</v>
      </c>
      <c r="DZ241" t="s">
        <v>408</v>
      </c>
      <c r="EA241" t="s">
        <v>409</v>
      </c>
      <c r="EB241" t="s">
        <v>410</v>
      </c>
      <c r="EC241" t="s">
        <v>411</v>
      </c>
      <c r="ED241" t="s">
        <v>412</v>
      </c>
      <c r="EE241" t="s">
        <v>413</v>
      </c>
      <c r="EF241" t="s">
        <v>414</v>
      </c>
      <c r="EG241" t="s">
        <v>415</v>
      </c>
      <c r="EH241" t="s">
        <v>416</v>
      </c>
      <c r="EI241" t="s">
        <v>417</v>
      </c>
      <c r="EJ241" t="s">
        <v>418</v>
      </c>
      <c r="EK241" t="s">
        <v>419</v>
      </c>
      <c r="EL241" t="s">
        <v>420</v>
      </c>
      <c r="EM241" t="s">
        <v>421</v>
      </c>
      <c r="EN241" t="s">
        <v>422</v>
      </c>
      <c r="EO241" t="s">
        <v>423</v>
      </c>
      <c r="EP241" t="s">
        <v>424</v>
      </c>
      <c r="EQ241" t="s">
        <v>425</v>
      </c>
      <c r="ER241" t="s">
        <v>426</v>
      </c>
      <c r="ES241" t="s">
        <v>427</v>
      </c>
      <c r="ET241" t="s">
        <v>428</v>
      </c>
      <c r="EU241" t="s">
        <v>429</v>
      </c>
      <c r="EV241" t="s">
        <v>430</v>
      </c>
      <c r="EW241" t="s">
        <v>431</v>
      </c>
      <c r="EX241" t="s">
        <v>432</v>
      </c>
      <c r="EY241" t="s">
        <v>433</v>
      </c>
      <c r="EZ241" t="s">
        <v>434</v>
      </c>
      <c r="FA241" t="s">
        <v>435</v>
      </c>
      <c r="FB241" t="s">
        <v>436</v>
      </c>
      <c r="FC241" t="s">
        <v>437</v>
      </c>
      <c r="FD241" t="s">
        <v>438</v>
      </c>
      <c r="FE241" t="s">
        <v>439</v>
      </c>
      <c r="FF241" t="s">
        <v>440</v>
      </c>
      <c r="FG241" t="s">
        <v>441</v>
      </c>
      <c r="FH241" t="s">
        <v>442</v>
      </c>
      <c r="FI241" t="s">
        <v>443</v>
      </c>
      <c r="FJ241" t="s">
        <v>444</v>
      </c>
      <c r="FK241" t="s">
        <v>445</v>
      </c>
      <c r="FL241" t="s">
        <v>446</v>
      </c>
      <c r="FM241" t="s">
        <v>447</v>
      </c>
      <c r="FN241" t="s">
        <v>448</v>
      </c>
      <c r="FO241" t="s">
        <v>449</v>
      </c>
      <c r="FP241" t="s">
        <v>450</v>
      </c>
      <c r="FQ241" t="s">
        <v>451</v>
      </c>
      <c r="FR241" t="s">
        <v>452</v>
      </c>
      <c r="FS241" t="s">
        <v>453</v>
      </c>
      <c r="FT241" t="s">
        <v>454</v>
      </c>
      <c r="FU241" t="s">
        <v>455</v>
      </c>
      <c r="FV241" t="s">
        <v>456</v>
      </c>
      <c r="FW241" t="s">
        <v>457</v>
      </c>
      <c r="FX241" t="s">
        <v>458</v>
      </c>
      <c r="FY241" t="s">
        <v>459</v>
      </c>
      <c r="FZ241" t="s">
        <v>460</v>
      </c>
      <c r="GA241" t="s">
        <v>461</v>
      </c>
      <c r="GB241" t="s">
        <v>462</v>
      </c>
      <c r="GC241" t="s">
        <v>463</v>
      </c>
      <c r="GD241" t="s">
        <v>464</v>
      </c>
      <c r="GE241" t="s">
        <v>465</v>
      </c>
      <c r="GF241" t="s">
        <v>466</v>
      </c>
      <c r="GG241" t="s">
        <v>467</v>
      </c>
      <c r="GH241" t="s">
        <v>469</v>
      </c>
      <c r="GI241" t="s">
        <v>468</v>
      </c>
      <c r="GJ241" t="s">
        <v>470</v>
      </c>
      <c r="GK241" t="s">
        <v>471</v>
      </c>
      <c r="GL241" t="s">
        <v>472</v>
      </c>
    </row>
    <row r="242" spans="1:194" x14ac:dyDescent="0.35">
      <c r="A242" t="s">
        <v>1231</v>
      </c>
      <c r="B242" t="s">
        <v>1232</v>
      </c>
    </row>
    <row r="243" spans="1:194" x14ac:dyDescent="0.35">
      <c r="A243" t="s">
        <v>1233</v>
      </c>
      <c r="B243" t="s">
        <v>1234</v>
      </c>
      <c r="C243" t="s">
        <v>1235</v>
      </c>
    </row>
    <row r="244" spans="1:194" x14ac:dyDescent="0.35">
      <c r="A244" t="s">
        <v>1236</v>
      </c>
      <c r="B244" t="s">
        <v>1237</v>
      </c>
    </row>
    <row r="245" spans="1:194" x14ac:dyDescent="0.35">
      <c r="A245" t="s">
        <v>1238</v>
      </c>
      <c r="B245" t="s">
        <v>1239</v>
      </c>
    </row>
    <row r="246" spans="1:194" x14ac:dyDescent="0.35">
      <c r="A246" t="s">
        <v>1240</v>
      </c>
      <c r="B246" t="s">
        <v>1241</v>
      </c>
    </row>
    <row r="247" spans="1:194" x14ac:dyDescent="0.35">
      <c r="A247" t="s">
        <v>1242</v>
      </c>
      <c r="B247" t="s">
        <v>1243</v>
      </c>
    </row>
    <row r="248" spans="1:194" x14ac:dyDescent="0.35">
      <c r="A248" t="s">
        <v>1244</v>
      </c>
      <c r="B248" t="s">
        <v>1245</v>
      </c>
      <c r="C248" t="s">
        <v>1246</v>
      </c>
    </row>
    <row r="249" spans="1:194" x14ac:dyDescent="0.35">
      <c r="A249" t="s">
        <v>1247</v>
      </c>
      <c r="B249" t="s">
        <v>1248</v>
      </c>
      <c r="C249" t="s">
        <v>1249</v>
      </c>
    </row>
    <row r="250" spans="1:194" x14ac:dyDescent="0.35">
      <c r="A250" t="s">
        <v>1250</v>
      </c>
      <c r="B250" t="s">
        <v>1251</v>
      </c>
      <c r="C250" t="s">
        <v>1252</v>
      </c>
    </row>
    <row r="251" spans="1:194" x14ac:dyDescent="0.35">
      <c r="A251" t="s">
        <v>1253</v>
      </c>
      <c r="B251" t="s">
        <v>1254</v>
      </c>
    </row>
    <row r="252" spans="1:194" x14ac:dyDescent="0.35">
      <c r="A252" t="s">
        <v>1255</v>
      </c>
      <c r="B252" t="s">
        <v>1256</v>
      </c>
    </row>
    <row r="253" spans="1:194" x14ac:dyDescent="0.35">
      <c r="A253" t="s">
        <v>1257</v>
      </c>
      <c r="B253" t="s">
        <v>1258</v>
      </c>
    </row>
    <row r="254" spans="1:194" x14ac:dyDescent="0.35">
      <c r="A254" t="s">
        <v>1259</v>
      </c>
      <c r="B254" t="s">
        <v>1260</v>
      </c>
    </row>
    <row r="255" spans="1:194" x14ac:dyDescent="0.35">
      <c r="A255" t="s">
        <v>1261</v>
      </c>
      <c r="B255" t="s">
        <v>1262</v>
      </c>
      <c r="C255" t="s">
        <v>1263</v>
      </c>
      <c r="D255" t="s">
        <v>1264</v>
      </c>
      <c r="E255" t="s">
        <v>1265</v>
      </c>
      <c r="F255" t="s">
        <v>1266</v>
      </c>
      <c r="G255" t="s">
        <v>1267</v>
      </c>
    </row>
    <row r="256" spans="1:194" x14ac:dyDescent="0.35">
      <c r="A256" t="s">
        <v>1268</v>
      </c>
      <c r="B256" t="s">
        <v>1269</v>
      </c>
    </row>
    <row r="257" spans="1:255" x14ac:dyDescent="0.35">
      <c r="A257" t="s">
        <v>1270</v>
      </c>
      <c r="B257" t="s">
        <v>1271</v>
      </c>
      <c r="C257" t="s">
        <v>1272</v>
      </c>
      <c r="D257" t="s">
        <v>1273</v>
      </c>
    </row>
    <row r="258" spans="1:255" x14ac:dyDescent="0.35">
      <c r="A258" t="s">
        <v>1285</v>
      </c>
      <c r="B258" t="s">
        <v>1286</v>
      </c>
    </row>
    <row r="259" spans="1:255" x14ac:dyDescent="0.35">
      <c r="A259" t="s">
        <v>1287</v>
      </c>
      <c r="B259" t="s">
        <v>1288</v>
      </c>
    </row>
    <row r="260" spans="1:255" x14ac:dyDescent="0.35">
      <c r="A260" t="s">
        <v>1033</v>
      </c>
      <c r="B260" t="s">
        <v>1034</v>
      </c>
    </row>
    <row r="261" spans="1:255" x14ac:dyDescent="0.35">
      <c r="A261" t="s">
        <v>1035</v>
      </c>
      <c r="B261" t="s">
        <v>1036</v>
      </c>
    </row>
    <row r="262" spans="1:255" x14ac:dyDescent="0.35">
      <c r="A262" t="s">
        <v>22</v>
      </c>
      <c r="B262" t="s">
        <v>23</v>
      </c>
      <c r="C262" t="s">
        <v>24</v>
      </c>
      <c r="D262" t="s">
        <v>25</v>
      </c>
      <c r="E262" t="s">
        <v>26</v>
      </c>
      <c r="F262" t="s">
        <v>27</v>
      </c>
      <c r="G262" t="s">
        <v>28</v>
      </c>
      <c r="H262" t="s">
        <v>30</v>
      </c>
      <c r="I262" t="s">
        <v>31</v>
      </c>
      <c r="J262" t="s">
        <v>32</v>
      </c>
      <c r="K262" t="s">
        <v>33</v>
      </c>
      <c r="L262" t="s">
        <v>34</v>
      </c>
      <c r="M262" t="s">
        <v>35</v>
      </c>
      <c r="N262" t="s">
        <v>36</v>
      </c>
      <c r="O262" t="s">
        <v>37</v>
      </c>
      <c r="P262" t="s">
        <v>38</v>
      </c>
      <c r="Q262" t="s">
        <v>39</v>
      </c>
      <c r="R262" t="s">
        <v>40</v>
      </c>
      <c r="S262" t="s">
        <v>41</v>
      </c>
      <c r="T262" t="s">
        <v>42</v>
      </c>
      <c r="U262" t="s">
        <v>43</v>
      </c>
      <c r="V262" t="s">
        <v>44</v>
      </c>
      <c r="W262" t="s">
        <v>45</v>
      </c>
      <c r="X262" t="s">
        <v>47</v>
      </c>
      <c r="Y262" t="s">
        <v>48</v>
      </c>
      <c r="Z262" t="s">
        <v>49</v>
      </c>
      <c r="AA262" t="s">
        <v>50</v>
      </c>
      <c r="AB262" t="s">
        <v>51</v>
      </c>
      <c r="AC262" t="s">
        <v>52</v>
      </c>
      <c r="AD262" t="s">
        <v>53</v>
      </c>
      <c r="AE262" t="s">
        <v>55</v>
      </c>
      <c r="AF262" t="s">
        <v>56</v>
      </c>
      <c r="AG262" t="s">
        <v>57</v>
      </c>
      <c r="AH262" t="s">
        <v>58</v>
      </c>
      <c r="AI262" t="s">
        <v>59</v>
      </c>
      <c r="AJ262" t="s">
        <v>60</v>
      </c>
      <c r="AK262" t="s">
        <v>61</v>
      </c>
      <c r="AL262" t="s">
        <v>62</v>
      </c>
      <c r="AM262" t="s">
        <v>64</v>
      </c>
      <c r="AN262" t="s">
        <v>65</v>
      </c>
      <c r="AO262" t="s">
        <v>66</v>
      </c>
      <c r="AP262" t="s">
        <v>67</v>
      </c>
      <c r="AQ262" t="s">
        <v>68</v>
      </c>
      <c r="AR262" t="s">
        <v>69</v>
      </c>
      <c r="AS262" t="s">
        <v>70</v>
      </c>
      <c r="AT262" t="s">
        <v>71</v>
      </c>
      <c r="AU262" t="s">
        <v>72</v>
      </c>
      <c r="AV262" t="s">
        <v>73</v>
      </c>
      <c r="AW262" t="s">
        <v>74</v>
      </c>
      <c r="AX262" t="s">
        <v>75</v>
      </c>
      <c r="AY262" t="s">
        <v>76</v>
      </c>
      <c r="AZ262" t="s">
        <v>77</v>
      </c>
      <c r="BA262" t="s">
        <v>78</v>
      </c>
      <c r="BB262" t="s">
        <v>79</v>
      </c>
      <c r="BC262" t="s">
        <v>80</v>
      </c>
      <c r="BD262" t="s">
        <v>81</v>
      </c>
      <c r="BE262" t="s">
        <v>82</v>
      </c>
      <c r="BF262" t="s">
        <v>83</v>
      </c>
      <c r="BG262" t="s">
        <v>84</v>
      </c>
      <c r="BH262" t="s">
        <v>85</v>
      </c>
      <c r="BI262" t="s">
        <v>86</v>
      </c>
      <c r="BJ262" t="s">
        <v>87</v>
      </c>
      <c r="BK262" t="s">
        <v>88</v>
      </c>
      <c r="BL262" t="s">
        <v>89</v>
      </c>
      <c r="BM262" t="s">
        <v>90</v>
      </c>
      <c r="BN262" t="s">
        <v>91</v>
      </c>
      <c r="BO262" t="s">
        <v>92</v>
      </c>
      <c r="BP262" t="s">
        <v>94</v>
      </c>
      <c r="BQ262" t="s">
        <v>95</v>
      </c>
      <c r="BR262" t="s">
        <v>96</v>
      </c>
      <c r="BS262" t="s">
        <v>97</v>
      </c>
      <c r="BT262" t="s">
        <v>98</v>
      </c>
      <c r="BU262" t="s">
        <v>99</v>
      </c>
      <c r="BV262" t="s">
        <v>100</v>
      </c>
      <c r="BW262" t="s">
        <v>101</v>
      </c>
      <c r="BX262" t="s">
        <v>102</v>
      </c>
      <c r="BY262" t="s">
        <v>103</v>
      </c>
      <c r="BZ262" t="s">
        <v>104</v>
      </c>
      <c r="CA262" t="s">
        <v>105</v>
      </c>
      <c r="CB262" t="s">
        <v>107</v>
      </c>
      <c r="CC262" t="s">
        <v>108</v>
      </c>
      <c r="CD262" t="s">
        <v>109</v>
      </c>
      <c r="CE262" t="s">
        <v>110</v>
      </c>
      <c r="CF262" t="s">
        <v>111</v>
      </c>
      <c r="CG262" t="s">
        <v>112</v>
      </c>
      <c r="CH262" t="s">
        <v>113</v>
      </c>
      <c r="CI262" t="s">
        <v>114</v>
      </c>
      <c r="CJ262" t="s">
        <v>115</v>
      </c>
      <c r="CK262" t="s">
        <v>116</v>
      </c>
      <c r="CL262" t="s">
        <v>117</v>
      </c>
      <c r="CM262" t="s">
        <v>118</v>
      </c>
      <c r="CN262" t="s">
        <v>119</v>
      </c>
      <c r="CO262" t="s">
        <v>120</v>
      </c>
      <c r="CP262" t="s">
        <v>121</v>
      </c>
      <c r="CQ262" t="s">
        <v>122</v>
      </c>
      <c r="CR262" t="s">
        <v>123</v>
      </c>
      <c r="CS262" t="s">
        <v>124</v>
      </c>
      <c r="CT262" t="s">
        <v>125</v>
      </c>
      <c r="CU262" t="s">
        <v>126</v>
      </c>
      <c r="CV262" t="s">
        <v>127</v>
      </c>
      <c r="CW262" t="s">
        <v>128</v>
      </c>
      <c r="CX262" t="s">
        <v>129</v>
      </c>
      <c r="CY262" t="s">
        <v>130</v>
      </c>
      <c r="CZ262" t="s">
        <v>131</v>
      </c>
      <c r="DA262" t="s">
        <v>132</v>
      </c>
      <c r="DB262" t="s">
        <v>133</v>
      </c>
      <c r="DC262" t="s">
        <v>134</v>
      </c>
      <c r="DD262" t="s">
        <v>135</v>
      </c>
      <c r="DE262" t="s">
        <v>136</v>
      </c>
      <c r="DF262" t="s">
        <v>137</v>
      </c>
      <c r="DG262" t="s">
        <v>138</v>
      </c>
      <c r="DH262" t="s">
        <v>139</v>
      </c>
      <c r="DI262" t="s">
        <v>140</v>
      </c>
      <c r="DJ262" t="s">
        <v>141</v>
      </c>
      <c r="DK262" t="s">
        <v>142</v>
      </c>
      <c r="DL262" t="s">
        <v>143</v>
      </c>
      <c r="DM262" t="s">
        <v>144</v>
      </c>
      <c r="DN262" t="s">
        <v>145</v>
      </c>
      <c r="DO262" t="s">
        <v>146</v>
      </c>
      <c r="DP262" t="s">
        <v>147</v>
      </c>
      <c r="DQ262" t="s">
        <v>148</v>
      </c>
      <c r="DR262" t="s">
        <v>149</v>
      </c>
      <c r="DS262" t="s">
        <v>150</v>
      </c>
      <c r="DT262" t="s">
        <v>151</v>
      </c>
      <c r="DU262" t="s">
        <v>152</v>
      </c>
      <c r="DV262" t="s">
        <v>153</v>
      </c>
      <c r="DW262" t="s">
        <v>154</v>
      </c>
      <c r="DX262" t="s">
        <v>155</v>
      </c>
      <c r="DY262" t="s">
        <v>156</v>
      </c>
      <c r="DZ262" t="s">
        <v>157</v>
      </c>
      <c r="EA262" t="s">
        <v>158</v>
      </c>
      <c r="EB262" t="s">
        <v>159</v>
      </c>
      <c r="EC262" t="s">
        <v>160</v>
      </c>
      <c r="ED262" t="s">
        <v>161</v>
      </c>
      <c r="EE262" t="s">
        <v>162</v>
      </c>
      <c r="EF262" t="s">
        <v>163</v>
      </c>
      <c r="EG262" t="s">
        <v>164</v>
      </c>
      <c r="EH262" t="s">
        <v>165</v>
      </c>
      <c r="EI262" t="s">
        <v>166</v>
      </c>
      <c r="EJ262" t="s">
        <v>167</v>
      </c>
      <c r="EK262" t="s">
        <v>168</v>
      </c>
      <c r="EL262" t="s">
        <v>169</v>
      </c>
      <c r="EM262" t="s">
        <v>170</v>
      </c>
      <c r="EN262" t="s">
        <v>171</v>
      </c>
      <c r="EO262" t="s">
        <v>173</v>
      </c>
      <c r="EP262" t="s">
        <v>174</v>
      </c>
      <c r="EQ262" t="s">
        <v>175</v>
      </c>
      <c r="ER262" t="s">
        <v>176</v>
      </c>
      <c r="ES262" t="s">
        <v>177</v>
      </c>
      <c r="ET262" t="s">
        <v>178</v>
      </c>
      <c r="EU262" t="s">
        <v>179</v>
      </c>
      <c r="EV262" t="s">
        <v>180</v>
      </c>
      <c r="EW262" t="s">
        <v>181</v>
      </c>
      <c r="EX262" t="s">
        <v>182</v>
      </c>
      <c r="EY262" t="s">
        <v>183</v>
      </c>
      <c r="EZ262" t="s">
        <v>184</v>
      </c>
      <c r="FA262" t="s">
        <v>185</v>
      </c>
      <c r="FB262" t="s">
        <v>186</v>
      </c>
      <c r="FC262" t="s">
        <v>187</v>
      </c>
      <c r="FD262" t="s">
        <v>188</v>
      </c>
      <c r="FE262" t="s">
        <v>189</v>
      </c>
      <c r="FF262" t="s">
        <v>190</v>
      </c>
      <c r="FG262" t="s">
        <v>191</v>
      </c>
      <c r="FH262" t="s">
        <v>192</v>
      </c>
      <c r="FI262" t="s">
        <v>193</v>
      </c>
      <c r="FJ262" t="s">
        <v>194</v>
      </c>
      <c r="FK262" t="s">
        <v>195</v>
      </c>
      <c r="FL262" t="s">
        <v>196</v>
      </c>
      <c r="FM262" t="s">
        <v>197</v>
      </c>
      <c r="FN262" t="s">
        <v>199</v>
      </c>
      <c r="FO262" t="s">
        <v>200</v>
      </c>
      <c r="FP262" t="s">
        <v>201</v>
      </c>
      <c r="FQ262" t="s">
        <v>202</v>
      </c>
      <c r="FR262" t="s">
        <v>203</v>
      </c>
      <c r="FS262" t="s">
        <v>204</v>
      </c>
      <c r="FT262" t="s">
        <v>205</v>
      </c>
      <c r="FU262" t="s">
        <v>206</v>
      </c>
      <c r="FV262" t="s">
        <v>207</v>
      </c>
      <c r="FW262" t="s">
        <v>209</v>
      </c>
      <c r="FX262" t="s">
        <v>210</v>
      </c>
      <c r="FY262" t="s">
        <v>211</v>
      </c>
      <c r="FZ262" t="s">
        <v>212</v>
      </c>
      <c r="GA262" t="s">
        <v>213</v>
      </c>
      <c r="GB262" t="s">
        <v>214</v>
      </c>
      <c r="GC262" t="s">
        <v>215</v>
      </c>
      <c r="GD262" t="s">
        <v>216</v>
      </c>
      <c r="GE262" t="s">
        <v>217</v>
      </c>
      <c r="GF262" t="s">
        <v>218</v>
      </c>
      <c r="GG262" t="s">
        <v>219</v>
      </c>
      <c r="GH262" t="s">
        <v>220</v>
      </c>
      <c r="GI262" t="s">
        <v>221</v>
      </c>
      <c r="GJ262" t="s">
        <v>222</v>
      </c>
      <c r="GK262" t="s">
        <v>223</v>
      </c>
      <c r="GL262" t="s">
        <v>224</v>
      </c>
      <c r="GM262" t="s">
        <v>225</v>
      </c>
      <c r="GN262" t="s">
        <v>226</v>
      </c>
      <c r="GO262" t="s">
        <v>227</v>
      </c>
      <c r="GP262" t="s">
        <v>228</v>
      </c>
      <c r="GQ262" t="s">
        <v>231</v>
      </c>
      <c r="GR262" t="s">
        <v>232</v>
      </c>
      <c r="GS262" t="s">
        <v>233</v>
      </c>
      <c r="GT262" t="s">
        <v>234</v>
      </c>
      <c r="GU262" t="s">
        <v>235</v>
      </c>
      <c r="GV262" t="s">
        <v>236</v>
      </c>
      <c r="GW262" t="s">
        <v>237</v>
      </c>
      <c r="GX262" t="s">
        <v>238</v>
      </c>
      <c r="GY262" t="s">
        <v>239</v>
      </c>
      <c r="GZ262" t="s">
        <v>240</v>
      </c>
      <c r="HA262" t="s">
        <v>241</v>
      </c>
      <c r="HB262" t="s">
        <v>242</v>
      </c>
      <c r="HC262" t="s">
        <v>243</v>
      </c>
      <c r="HD262" t="s">
        <v>244</v>
      </c>
      <c r="HE262" t="s">
        <v>245</v>
      </c>
      <c r="HF262" t="s">
        <v>246</v>
      </c>
      <c r="HG262" t="s">
        <v>247</v>
      </c>
      <c r="HH262" t="s">
        <v>248</v>
      </c>
      <c r="HI262" t="s">
        <v>249</v>
      </c>
      <c r="HJ262" t="s">
        <v>250</v>
      </c>
      <c r="HK262" t="s">
        <v>251</v>
      </c>
      <c r="HL262" t="s">
        <v>253</v>
      </c>
      <c r="HM262" t="s">
        <v>254</v>
      </c>
      <c r="HN262" t="s">
        <v>255</v>
      </c>
      <c r="HO262" t="s">
        <v>256</v>
      </c>
      <c r="HP262" t="s">
        <v>257</v>
      </c>
      <c r="HQ262" t="s">
        <v>29</v>
      </c>
      <c r="HR262" t="s">
        <v>46</v>
      </c>
      <c r="HS262" t="s">
        <v>54</v>
      </c>
      <c r="HT262" t="s">
        <v>265</v>
      </c>
      <c r="HU262" t="s">
        <v>63</v>
      </c>
      <c r="HV262" t="s">
        <v>93</v>
      </c>
      <c r="HW262" t="s">
        <v>106</v>
      </c>
      <c r="HX262" t="s">
        <v>172</v>
      </c>
      <c r="HY262" t="s">
        <v>198</v>
      </c>
      <c r="HZ262" t="s">
        <v>208</v>
      </c>
      <c r="IA262" t="s">
        <v>229</v>
      </c>
      <c r="IB262" t="s">
        <v>252</v>
      </c>
      <c r="IC262" t="s">
        <v>258</v>
      </c>
      <c r="ID262" t="s">
        <v>259</v>
      </c>
      <c r="IE262" t="s">
        <v>260</v>
      </c>
      <c r="IF262" t="s">
        <v>261</v>
      </c>
      <c r="IG262" t="s">
        <v>262</v>
      </c>
      <c r="IH262" t="s">
        <v>263</v>
      </c>
      <c r="II262" t="s">
        <v>264</v>
      </c>
      <c r="IJ262" t="s">
        <v>266</v>
      </c>
      <c r="IK262" t="s">
        <v>267</v>
      </c>
      <c r="IL262" t="s">
        <v>268</v>
      </c>
      <c r="IM262" t="s">
        <v>269</v>
      </c>
      <c r="IN262" t="s">
        <v>270</v>
      </c>
      <c r="IO262" t="s">
        <v>271</v>
      </c>
      <c r="IP262" t="s">
        <v>230</v>
      </c>
      <c r="IQ262" t="s">
        <v>274</v>
      </c>
      <c r="IR262" t="s">
        <v>275</v>
      </c>
      <c r="IS262" t="s">
        <v>276</v>
      </c>
      <c r="IT262" t="s">
        <v>277</v>
      </c>
      <c r="IU262" t="s">
        <v>278</v>
      </c>
    </row>
    <row r="263" spans="1:255" x14ac:dyDescent="0.35">
      <c r="A263" t="s">
        <v>1312</v>
      </c>
      <c r="B263" t="s">
        <v>1313</v>
      </c>
    </row>
    <row r="264" spans="1:255" x14ac:dyDescent="0.35">
      <c r="A264" t="s">
        <v>1043</v>
      </c>
      <c r="B264" t="s">
        <v>1044</v>
      </c>
      <c r="C264" t="s">
        <v>1045</v>
      </c>
      <c r="D264" t="s">
        <v>1046</v>
      </c>
      <c r="E264" t="s">
        <v>1047</v>
      </c>
      <c r="F264" t="s">
        <v>1048</v>
      </c>
      <c r="G264" t="s">
        <v>1049</v>
      </c>
      <c r="H264" t="s">
        <v>1050</v>
      </c>
      <c r="I264" t="s">
        <v>1051</v>
      </c>
      <c r="J264" t="s">
        <v>1052</v>
      </c>
      <c r="K264" t="s">
        <v>1053</v>
      </c>
      <c r="L264" t="s">
        <v>1054</v>
      </c>
      <c r="M264" t="s">
        <v>1055</v>
      </c>
      <c r="N264" t="s">
        <v>1056</v>
      </c>
      <c r="O264" t="s">
        <v>1057</v>
      </c>
      <c r="P264" t="s">
        <v>1058</v>
      </c>
      <c r="Q264" t="s">
        <v>1059</v>
      </c>
      <c r="R264" t="s">
        <v>1060</v>
      </c>
      <c r="S264" t="s">
        <v>1061</v>
      </c>
      <c r="T264" t="s">
        <v>1062</v>
      </c>
      <c r="U264" t="s">
        <v>1063</v>
      </c>
      <c r="V264" t="s">
        <v>1064</v>
      </c>
      <c r="W264" t="s">
        <v>1065</v>
      </c>
      <c r="X264" t="s">
        <v>1066</v>
      </c>
      <c r="Y264" t="s">
        <v>1067</v>
      </c>
      <c r="Z264" t="s">
        <v>1068</v>
      </c>
      <c r="AA264" t="s">
        <v>1069</v>
      </c>
      <c r="AB264" t="s">
        <v>1070</v>
      </c>
      <c r="AC264" t="s">
        <v>1071</v>
      </c>
      <c r="AD264" t="s">
        <v>1072</v>
      </c>
      <c r="AE264" t="s">
        <v>1073</v>
      </c>
      <c r="AF264" t="s">
        <v>1074</v>
      </c>
      <c r="AG264" t="s">
        <v>1075</v>
      </c>
      <c r="AH264" t="s">
        <v>1076</v>
      </c>
      <c r="AI264" t="s">
        <v>1077</v>
      </c>
      <c r="AJ264" t="s">
        <v>1078</v>
      </c>
      <c r="AK264" t="s">
        <v>1079</v>
      </c>
      <c r="AL264" t="s">
        <v>1080</v>
      </c>
      <c r="AM264" t="s">
        <v>1081</v>
      </c>
      <c r="AN264" t="s">
        <v>1082</v>
      </c>
      <c r="AO264" t="s">
        <v>1083</v>
      </c>
      <c r="AP264" t="s">
        <v>1084</v>
      </c>
      <c r="AQ264" t="s">
        <v>1085</v>
      </c>
      <c r="AR264" t="s">
        <v>1086</v>
      </c>
      <c r="AS264" t="s">
        <v>1087</v>
      </c>
      <c r="AT264" t="s">
        <v>1088</v>
      </c>
      <c r="AU264" t="s">
        <v>1089</v>
      </c>
      <c r="AV264" t="s">
        <v>1090</v>
      </c>
      <c r="AW264" t="s">
        <v>1091</v>
      </c>
      <c r="AX264" t="s">
        <v>1092</v>
      </c>
      <c r="AY264" t="s">
        <v>1093</v>
      </c>
      <c r="AZ264" t="s">
        <v>1094</v>
      </c>
      <c r="BA264" t="s">
        <v>1095</v>
      </c>
      <c r="BB264" t="s">
        <v>1096</v>
      </c>
      <c r="BC264" t="s">
        <v>1097</v>
      </c>
      <c r="BD264" t="s">
        <v>1098</v>
      </c>
      <c r="BE264" t="s">
        <v>1099</v>
      </c>
      <c r="BF264" t="s">
        <v>1100</v>
      </c>
      <c r="BG264" t="s">
        <v>1101</v>
      </c>
      <c r="BH264" t="s">
        <v>1102</v>
      </c>
      <c r="BI264" t="s">
        <v>1103</v>
      </c>
      <c r="BJ264" t="s">
        <v>1104</v>
      </c>
      <c r="BK264" t="s">
        <v>1105</v>
      </c>
      <c r="BL264" t="s">
        <v>1106</v>
      </c>
      <c r="BM264" t="s">
        <v>1107</v>
      </c>
      <c r="BN264" t="s">
        <v>1108</v>
      </c>
      <c r="BO264" t="s">
        <v>1109</v>
      </c>
      <c r="BP264" t="s">
        <v>1110</v>
      </c>
      <c r="BQ264" t="s">
        <v>1111</v>
      </c>
      <c r="BR264" t="s">
        <v>1112</v>
      </c>
      <c r="BS264" t="s">
        <v>1113</v>
      </c>
      <c r="BT264" t="s">
        <v>1114</v>
      </c>
      <c r="BU264" t="s">
        <v>1115</v>
      </c>
      <c r="BV264" t="s">
        <v>1116</v>
      </c>
      <c r="BW264" t="s">
        <v>1117</v>
      </c>
      <c r="BX264" t="s">
        <v>1118</v>
      </c>
      <c r="BY264" t="s">
        <v>1119</v>
      </c>
      <c r="BZ264" t="s">
        <v>1120</v>
      </c>
      <c r="CA264" t="s">
        <v>1121</v>
      </c>
      <c r="CB264" t="s">
        <v>1122</v>
      </c>
      <c r="CC264" t="s">
        <v>1123</v>
      </c>
      <c r="CD264" t="s">
        <v>1124</v>
      </c>
      <c r="CE264" t="s">
        <v>1125</v>
      </c>
      <c r="CF264" t="s">
        <v>1126</v>
      </c>
      <c r="CG264" t="s">
        <v>1127</v>
      </c>
      <c r="CH264" t="s">
        <v>1128</v>
      </c>
      <c r="CI264" t="s">
        <v>1129</v>
      </c>
      <c r="CJ264" t="s">
        <v>1130</v>
      </c>
      <c r="CK264" t="s">
        <v>1131</v>
      </c>
      <c r="CL264" t="s">
        <v>1132</v>
      </c>
      <c r="CM264" t="s">
        <v>1133</v>
      </c>
      <c r="CN264" t="s">
        <v>1134</v>
      </c>
      <c r="CO264" t="s">
        <v>1135</v>
      </c>
      <c r="CP264" t="s">
        <v>1136</v>
      </c>
      <c r="CQ264" t="s">
        <v>1137</v>
      </c>
      <c r="CR264" t="s">
        <v>1138</v>
      </c>
      <c r="CS264" t="s">
        <v>1139</v>
      </c>
      <c r="CT264" t="s">
        <v>1140</v>
      </c>
      <c r="CU264" t="s">
        <v>1141</v>
      </c>
      <c r="CV264" t="s">
        <v>1142</v>
      </c>
      <c r="CW264" t="s">
        <v>1143</v>
      </c>
      <c r="CX264" t="s">
        <v>1144</v>
      </c>
      <c r="CY264" t="s">
        <v>1145</v>
      </c>
      <c r="CZ264" t="s">
        <v>1146</v>
      </c>
      <c r="DA264" t="s">
        <v>1147</v>
      </c>
      <c r="DB264" t="s">
        <v>1148</v>
      </c>
      <c r="DC264" t="s">
        <v>1149</v>
      </c>
      <c r="DD264" t="s">
        <v>1150</v>
      </c>
      <c r="DE264" t="s">
        <v>1151</v>
      </c>
      <c r="DF264" t="s">
        <v>1152</v>
      </c>
      <c r="DG264" t="s">
        <v>1153</v>
      </c>
      <c r="DH264" t="s">
        <v>1154</v>
      </c>
      <c r="DI264" t="s">
        <v>1155</v>
      </c>
      <c r="DJ264" t="s">
        <v>1156</v>
      </c>
      <c r="DK264" t="s">
        <v>1157</v>
      </c>
      <c r="DL264" t="s">
        <v>1158</v>
      </c>
      <c r="DM264" t="s">
        <v>1159</v>
      </c>
      <c r="DN264" t="s">
        <v>1160</v>
      </c>
      <c r="DO264" t="s">
        <v>1161</v>
      </c>
      <c r="DP264" t="s">
        <v>1162</v>
      </c>
      <c r="DQ264" t="s">
        <v>1163</v>
      </c>
      <c r="DR264" t="s">
        <v>1164</v>
      </c>
      <c r="DS264" t="s">
        <v>1165</v>
      </c>
      <c r="DT264" t="s">
        <v>1166</v>
      </c>
      <c r="DU264" t="s">
        <v>1167</v>
      </c>
      <c r="DV264" t="s">
        <v>1168</v>
      </c>
      <c r="DW264" t="s">
        <v>1169</v>
      </c>
      <c r="DX264" t="s">
        <v>1170</v>
      </c>
      <c r="DY264" t="s">
        <v>1171</v>
      </c>
      <c r="DZ264" t="s">
        <v>1172</v>
      </c>
      <c r="EA264" t="s">
        <v>1173</v>
      </c>
      <c r="EB264" t="s">
        <v>1174</v>
      </c>
      <c r="EC264" t="s">
        <v>1175</v>
      </c>
      <c r="ED264" t="s">
        <v>1176</v>
      </c>
      <c r="EE264" t="s">
        <v>1177</v>
      </c>
      <c r="EF264" t="s">
        <v>1178</v>
      </c>
      <c r="EG264" t="s">
        <v>1179</v>
      </c>
      <c r="EH264" t="s">
        <v>1180</v>
      </c>
      <c r="EI264" t="s">
        <v>1181</v>
      </c>
      <c r="EJ264" t="s">
        <v>1182</v>
      </c>
      <c r="EK264" t="s">
        <v>1183</v>
      </c>
      <c r="EL264" t="s">
        <v>1184</v>
      </c>
      <c r="EM264" t="s">
        <v>1185</v>
      </c>
      <c r="EN264" t="s">
        <v>1186</v>
      </c>
      <c r="EO264" t="s">
        <v>1187</v>
      </c>
      <c r="EP264" t="s">
        <v>1188</v>
      </c>
      <c r="EQ264" t="s">
        <v>1189</v>
      </c>
      <c r="ER264" t="s">
        <v>1190</v>
      </c>
      <c r="ES264" t="s">
        <v>1191</v>
      </c>
      <c r="ET264" t="s">
        <v>1192</v>
      </c>
      <c r="EU264" t="s">
        <v>1193</v>
      </c>
      <c r="EV264" t="s">
        <v>1194</v>
      </c>
      <c r="EW264" t="s">
        <v>1195</v>
      </c>
      <c r="EX264" t="s">
        <v>1196</v>
      </c>
      <c r="EY264" t="s">
        <v>1197</v>
      </c>
      <c r="EZ264" t="s">
        <v>1198</v>
      </c>
      <c r="FA264" t="s">
        <v>1199</v>
      </c>
      <c r="FB264" t="s">
        <v>1200</v>
      </c>
      <c r="FC264" t="s">
        <v>1201</v>
      </c>
      <c r="FD264" t="s">
        <v>1202</v>
      </c>
      <c r="FE264" t="s">
        <v>1203</v>
      </c>
      <c r="FF264" t="s">
        <v>1204</v>
      </c>
      <c r="FG264" t="s">
        <v>1205</v>
      </c>
      <c r="FH264" t="s">
        <v>1206</v>
      </c>
      <c r="FI264" t="s">
        <v>1207</v>
      </c>
      <c r="FJ264" t="s">
        <v>1208</v>
      </c>
      <c r="FK264" t="s">
        <v>1209</v>
      </c>
      <c r="FL264" t="s">
        <v>1210</v>
      </c>
      <c r="FM264" t="s">
        <v>1211</v>
      </c>
      <c r="FN264" t="s">
        <v>1212</v>
      </c>
      <c r="FO264" t="s">
        <v>1213</v>
      </c>
      <c r="FP264" t="s">
        <v>1214</v>
      </c>
      <c r="FQ264" t="s">
        <v>1215</v>
      </c>
      <c r="FR264" t="s">
        <v>1216</v>
      </c>
      <c r="FS264" t="s">
        <v>1217</v>
      </c>
      <c r="FT264" t="s">
        <v>1218</v>
      </c>
      <c r="FU264" t="s">
        <v>1219</v>
      </c>
      <c r="FV264" t="s">
        <v>1220</v>
      </c>
      <c r="FW264" t="s">
        <v>1221</v>
      </c>
      <c r="FX264" t="s">
        <v>1222</v>
      </c>
      <c r="FY264" t="s">
        <v>1223</v>
      </c>
      <c r="FZ264" t="s">
        <v>1224</v>
      </c>
      <c r="GA264" t="s">
        <v>1225</v>
      </c>
      <c r="GB264" t="s">
        <v>1226</v>
      </c>
    </row>
    <row r="265" spans="1:255" x14ac:dyDescent="0.35">
      <c r="A265" t="s">
        <v>1227</v>
      </c>
      <c r="B265" t="s">
        <v>1228</v>
      </c>
      <c r="C265" t="s">
        <v>1230</v>
      </c>
    </row>
    <row r="266" spans="1:255" x14ac:dyDescent="0.35">
      <c r="A266" t="s">
        <v>279</v>
      </c>
      <c r="B266" t="s">
        <v>280</v>
      </c>
      <c r="C266" t="s">
        <v>281</v>
      </c>
      <c r="D266" t="s">
        <v>282</v>
      </c>
      <c r="E266" t="s">
        <v>283</v>
      </c>
      <c r="F266" t="s">
        <v>284</v>
      </c>
      <c r="G266" t="s">
        <v>285</v>
      </c>
      <c r="H266" t="s">
        <v>286</v>
      </c>
      <c r="I266" t="s">
        <v>287</v>
      </c>
      <c r="J266" t="s">
        <v>288</v>
      </c>
      <c r="K266" t="s">
        <v>289</v>
      </c>
      <c r="L266" t="s">
        <v>290</v>
      </c>
      <c r="M266" t="s">
        <v>291</v>
      </c>
      <c r="N266" t="s">
        <v>292</v>
      </c>
      <c r="O266" t="s">
        <v>293</v>
      </c>
      <c r="P266" t="s">
        <v>294</v>
      </c>
      <c r="Q266" t="s">
        <v>295</v>
      </c>
      <c r="R266" t="s">
        <v>296</v>
      </c>
      <c r="S266" t="s">
        <v>297</v>
      </c>
      <c r="T266" t="s">
        <v>298</v>
      </c>
      <c r="U266" t="s">
        <v>299</v>
      </c>
      <c r="V266" t="s">
        <v>300</v>
      </c>
      <c r="W266" t="s">
        <v>301</v>
      </c>
      <c r="X266" t="s">
        <v>302</v>
      </c>
      <c r="Y266" t="s">
        <v>303</v>
      </c>
      <c r="Z266" t="s">
        <v>304</v>
      </c>
      <c r="AA266" t="s">
        <v>305</v>
      </c>
      <c r="AB266" t="s">
        <v>306</v>
      </c>
      <c r="AC266" t="s">
        <v>307</v>
      </c>
      <c r="AD266" t="s">
        <v>308</v>
      </c>
      <c r="AE266" t="s">
        <v>309</v>
      </c>
      <c r="AF266" t="s">
        <v>310</v>
      </c>
      <c r="AG266" t="s">
        <v>311</v>
      </c>
      <c r="AH266" t="s">
        <v>312</v>
      </c>
      <c r="AI266" t="s">
        <v>313</v>
      </c>
      <c r="AJ266" t="s">
        <v>314</v>
      </c>
      <c r="AK266" t="s">
        <v>315</v>
      </c>
      <c r="AL266" t="s">
        <v>316</v>
      </c>
      <c r="AM266" t="s">
        <v>317</v>
      </c>
      <c r="AN266" t="s">
        <v>318</v>
      </c>
      <c r="AO266" t="s">
        <v>319</v>
      </c>
      <c r="AP266" t="s">
        <v>320</v>
      </c>
      <c r="AQ266" t="s">
        <v>321</v>
      </c>
      <c r="AR266" t="s">
        <v>322</v>
      </c>
      <c r="AS266" t="s">
        <v>323</v>
      </c>
      <c r="AT266" t="s">
        <v>324</v>
      </c>
      <c r="AU266" t="s">
        <v>325</v>
      </c>
      <c r="AV266" t="s">
        <v>326</v>
      </c>
      <c r="AW266" t="s">
        <v>327</v>
      </c>
      <c r="AX266" t="s">
        <v>328</v>
      </c>
      <c r="AY266" t="s">
        <v>329</v>
      </c>
      <c r="AZ266" t="s">
        <v>330</v>
      </c>
      <c r="BA266" t="s">
        <v>331</v>
      </c>
      <c r="BB266" t="s">
        <v>332</v>
      </c>
      <c r="BC266" t="s">
        <v>333</v>
      </c>
      <c r="BD266" t="s">
        <v>334</v>
      </c>
      <c r="BE266" t="s">
        <v>335</v>
      </c>
      <c r="BF266" t="s">
        <v>336</v>
      </c>
      <c r="BG266" t="s">
        <v>337</v>
      </c>
      <c r="BH266" t="s">
        <v>338</v>
      </c>
      <c r="BI266" t="s">
        <v>339</v>
      </c>
      <c r="BJ266" t="s">
        <v>340</v>
      </c>
      <c r="BK266" t="s">
        <v>341</v>
      </c>
      <c r="BL266" t="s">
        <v>342</v>
      </c>
      <c r="BM266" t="s">
        <v>343</v>
      </c>
      <c r="BN266" t="s">
        <v>344</v>
      </c>
      <c r="BO266" t="s">
        <v>345</v>
      </c>
      <c r="BP266" t="s">
        <v>346</v>
      </c>
      <c r="BQ266" t="s">
        <v>347</v>
      </c>
      <c r="BR266" t="s">
        <v>348</v>
      </c>
      <c r="BS266" t="s">
        <v>349</v>
      </c>
      <c r="BT266" t="s">
        <v>350</v>
      </c>
      <c r="BU266" t="s">
        <v>351</v>
      </c>
      <c r="BV266" t="s">
        <v>352</v>
      </c>
      <c r="BW266" t="s">
        <v>353</v>
      </c>
      <c r="BX266" t="s">
        <v>354</v>
      </c>
      <c r="BY266" t="s">
        <v>355</v>
      </c>
      <c r="BZ266" t="s">
        <v>356</v>
      </c>
      <c r="CA266" t="s">
        <v>357</v>
      </c>
      <c r="CB266" t="s">
        <v>358</v>
      </c>
      <c r="CC266" t="s">
        <v>359</v>
      </c>
      <c r="CD266" t="s">
        <v>360</v>
      </c>
      <c r="CE266" t="s">
        <v>361</v>
      </c>
      <c r="CF266" t="s">
        <v>362</v>
      </c>
      <c r="CG266" t="s">
        <v>363</v>
      </c>
      <c r="CH266" t="s">
        <v>364</v>
      </c>
      <c r="CI266" t="s">
        <v>365</v>
      </c>
      <c r="CJ266" t="s">
        <v>366</v>
      </c>
      <c r="CK266" t="s">
        <v>367</v>
      </c>
      <c r="CL266" t="s">
        <v>368</v>
      </c>
      <c r="CM266" t="s">
        <v>369</v>
      </c>
      <c r="CN266" t="s">
        <v>370</v>
      </c>
      <c r="CO266" t="s">
        <v>371</v>
      </c>
      <c r="CP266" t="s">
        <v>372</v>
      </c>
      <c r="CQ266" t="s">
        <v>373</v>
      </c>
      <c r="CR266" t="s">
        <v>374</v>
      </c>
      <c r="CS266" t="s">
        <v>375</v>
      </c>
      <c r="CT266" t="s">
        <v>376</v>
      </c>
      <c r="CU266" t="s">
        <v>377</v>
      </c>
      <c r="CV266" t="s">
        <v>378</v>
      </c>
      <c r="CW266" t="s">
        <v>379</v>
      </c>
      <c r="CX266" t="s">
        <v>380</v>
      </c>
      <c r="CY266" t="s">
        <v>381</v>
      </c>
      <c r="CZ266" t="s">
        <v>382</v>
      </c>
      <c r="DA266" t="s">
        <v>383</v>
      </c>
      <c r="DB266" t="s">
        <v>384</v>
      </c>
      <c r="DC266" t="s">
        <v>385</v>
      </c>
      <c r="DD266" t="s">
        <v>386</v>
      </c>
      <c r="DE266" t="s">
        <v>387</v>
      </c>
      <c r="DF266" t="s">
        <v>388</v>
      </c>
      <c r="DG266" t="s">
        <v>389</v>
      </c>
      <c r="DH266" t="s">
        <v>390</v>
      </c>
      <c r="DI266" t="s">
        <v>391</v>
      </c>
      <c r="DJ266" t="s">
        <v>392</v>
      </c>
      <c r="DK266" t="s">
        <v>393</v>
      </c>
      <c r="DL266" t="s">
        <v>394</v>
      </c>
      <c r="DM266" t="s">
        <v>395</v>
      </c>
      <c r="DN266" t="s">
        <v>396</v>
      </c>
      <c r="DO266" t="s">
        <v>397</v>
      </c>
      <c r="DP266" t="s">
        <v>398</v>
      </c>
      <c r="DQ266" t="s">
        <v>399</v>
      </c>
      <c r="DR266" t="s">
        <v>400</v>
      </c>
      <c r="DS266" t="s">
        <v>401</v>
      </c>
      <c r="DT266" t="s">
        <v>402</v>
      </c>
      <c r="DU266" t="s">
        <v>403</v>
      </c>
      <c r="DV266" t="s">
        <v>404</v>
      </c>
      <c r="DW266" t="s">
        <v>405</v>
      </c>
      <c r="DX266" t="s">
        <v>406</v>
      </c>
      <c r="DY266" t="s">
        <v>407</v>
      </c>
      <c r="DZ266" t="s">
        <v>408</v>
      </c>
      <c r="EA266" t="s">
        <v>409</v>
      </c>
      <c r="EB266" t="s">
        <v>410</v>
      </c>
      <c r="EC266" t="s">
        <v>411</v>
      </c>
      <c r="ED266" t="s">
        <v>412</v>
      </c>
      <c r="EE266" t="s">
        <v>413</v>
      </c>
      <c r="EF266" t="s">
        <v>414</v>
      </c>
      <c r="EG266" t="s">
        <v>415</v>
      </c>
      <c r="EH266" t="s">
        <v>416</v>
      </c>
      <c r="EI266" t="s">
        <v>417</v>
      </c>
      <c r="EJ266" t="s">
        <v>418</v>
      </c>
      <c r="EK266" t="s">
        <v>419</v>
      </c>
      <c r="EL266" t="s">
        <v>420</v>
      </c>
      <c r="EM266" t="s">
        <v>421</v>
      </c>
      <c r="EN266" t="s">
        <v>422</v>
      </c>
      <c r="EO266" t="s">
        <v>423</v>
      </c>
      <c r="EP266" t="s">
        <v>424</v>
      </c>
      <c r="EQ266" t="s">
        <v>425</v>
      </c>
      <c r="ER266" t="s">
        <v>426</v>
      </c>
      <c r="ES266" t="s">
        <v>427</v>
      </c>
      <c r="ET266" t="s">
        <v>428</v>
      </c>
      <c r="EU266" t="s">
        <v>429</v>
      </c>
      <c r="EV266" t="s">
        <v>430</v>
      </c>
      <c r="EW266" t="s">
        <v>431</v>
      </c>
      <c r="EX266" t="s">
        <v>432</v>
      </c>
      <c r="EY266" t="s">
        <v>433</v>
      </c>
      <c r="EZ266" t="s">
        <v>434</v>
      </c>
      <c r="FA266" t="s">
        <v>435</v>
      </c>
      <c r="FB266" t="s">
        <v>436</v>
      </c>
      <c r="FC266" t="s">
        <v>437</v>
      </c>
      <c r="FD266" t="s">
        <v>438</v>
      </c>
      <c r="FE266" t="s">
        <v>439</v>
      </c>
      <c r="FF266" t="s">
        <v>440</v>
      </c>
      <c r="FG266" t="s">
        <v>441</v>
      </c>
      <c r="FH266" t="s">
        <v>442</v>
      </c>
      <c r="FI266" t="s">
        <v>443</v>
      </c>
      <c r="FJ266" t="s">
        <v>444</v>
      </c>
      <c r="FK266" t="s">
        <v>445</v>
      </c>
      <c r="FL266" t="s">
        <v>446</v>
      </c>
      <c r="FM266" t="s">
        <v>447</v>
      </c>
      <c r="FN266" t="s">
        <v>448</v>
      </c>
      <c r="FO266" t="s">
        <v>449</v>
      </c>
      <c r="FP266" t="s">
        <v>450</v>
      </c>
      <c r="FQ266" t="s">
        <v>451</v>
      </c>
      <c r="FR266" t="s">
        <v>452</v>
      </c>
      <c r="FS266" t="s">
        <v>453</v>
      </c>
      <c r="FT266" t="s">
        <v>454</v>
      </c>
      <c r="FU266" t="s">
        <v>455</v>
      </c>
      <c r="FV266" t="s">
        <v>456</v>
      </c>
      <c r="FW266" t="s">
        <v>457</v>
      </c>
      <c r="FX266" t="s">
        <v>458</v>
      </c>
      <c r="FY266" t="s">
        <v>459</v>
      </c>
      <c r="FZ266" t="s">
        <v>460</v>
      </c>
      <c r="GA266" t="s">
        <v>461</v>
      </c>
      <c r="GB266" t="s">
        <v>462</v>
      </c>
      <c r="GC266" t="s">
        <v>463</v>
      </c>
      <c r="GD266" t="s">
        <v>464</v>
      </c>
      <c r="GE266" t="s">
        <v>465</v>
      </c>
      <c r="GF266" t="s">
        <v>466</v>
      </c>
      <c r="GG266" t="s">
        <v>467</v>
      </c>
      <c r="GH266" t="s">
        <v>469</v>
      </c>
      <c r="GI266" t="s">
        <v>468</v>
      </c>
      <c r="GJ266" t="s">
        <v>470</v>
      </c>
      <c r="GK266" t="s">
        <v>471</v>
      </c>
      <c r="GL266" t="s">
        <v>472</v>
      </c>
    </row>
    <row r="267" spans="1:255" x14ac:dyDescent="0.35">
      <c r="A267" t="s">
        <v>1231</v>
      </c>
      <c r="B267" t="s">
        <v>1232</v>
      </c>
    </row>
    <row r="268" spans="1:255" x14ac:dyDescent="0.35">
      <c r="A268" t="s">
        <v>1233</v>
      </c>
      <c r="B268" t="s">
        <v>1234</v>
      </c>
      <c r="C268" t="s">
        <v>1235</v>
      </c>
    </row>
    <row r="269" spans="1:255" x14ac:dyDescent="0.35">
      <c r="A269" t="s">
        <v>1314</v>
      </c>
      <c r="B269" t="s">
        <v>1315</v>
      </c>
    </row>
    <row r="270" spans="1:255" x14ac:dyDescent="0.35">
      <c r="A270" t="s">
        <v>1238</v>
      </c>
      <c r="B270" t="s">
        <v>1239</v>
      </c>
    </row>
    <row r="271" spans="1:255" x14ac:dyDescent="0.35">
      <c r="A271" t="s">
        <v>1316</v>
      </c>
      <c r="B271" t="s">
        <v>1317</v>
      </c>
      <c r="C271" t="s">
        <v>1318</v>
      </c>
    </row>
    <row r="272" spans="1:255" x14ac:dyDescent="0.35">
      <c r="A272" t="s">
        <v>1240</v>
      </c>
      <c r="B272" t="s">
        <v>1241</v>
      </c>
    </row>
    <row r="273" spans="1:255" x14ac:dyDescent="0.35">
      <c r="A273" t="s">
        <v>1242</v>
      </c>
      <c r="B273" t="s">
        <v>1243</v>
      </c>
    </row>
    <row r="274" spans="1:255" x14ac:dyDescent="0.35">
      <c r="A274" t="s">
        <v>1247</v>
      </c>
      <c r="B274" t="s">
        <v>1248</v>
      </c>
      <c r="C274" t="s">
        <v>1249</v>
      </c>
    </row>
    <row r="275" spans="1:255" x14ac:dyDescent="0.35">
      <c r="A275" t="s">
        <v>1253</v>
      </c>
      <c r="B275" t="s">
        <v>1254</v>
      </c>
    </row>
    <row r="276" spans="1:255" x14ac:dyDescent="0.35">
      <c r="A276" t="s">
        <v>1255</v>
      </c>
      <c r="B276" t="s">
        <v>1256</v>
      </c>
    </row>
    <row r="277" spans="1:255" x14ac:dyDescent="0.35">
      <c r="A277" t="s">
        <v>1259</v>
      </c>
      <c r="B277" t="s">
        <v>1260</v>
      </c>
    </row>
    <row r="278" spans="1:255" x14ac:dyDescent="0.35">
      <c r="A278" t="s">
        <v>1261</v>
      </c>
      <c r="B278" t="s">
        <v>1262</v>
      </c>
      <c r="C278" t="s">
        <v>1263</v>
      </c>
      <c r="D278" t="s">
        <v>1264</v>
      </c>
      <c r="E278" t="s">
        <v>1265</v>
      </c>
      <c r="F278" t="s">
        <v>1266</v>
      </c>
      <c r="G278" t="s">
        <v>1267</v>
      </c>
    </row>
    <row r="279" spans="1:255" x14ac:dyDescent="0.35">
      <c r="A279" t="s">
        <v>1268</v>
      </c>
      <c r="B279" t="s">
        <v>1269</v>
      </c>
    </row>
    <row r="280" spans="1:255" x14ac:dyDescent="0.35">
      <c r="A280" t="s">
        <v>1270</v>
      </c>
      <c r="B280" t="s">
        <v>1271</v>
      </c>
      <c r="C280" t="s">
        <v>1272</v>
      </c>
      <c r="D280" t="s">
        <v>1273</v>
      </c>
    </row>
    <row r="281" spans="1:255" x14ac:dyDescent="0.35">
      <c r="A281" t="s">
        <v>22</v>
      </c>
      <c r="B281" t="s">
        <v>23</v>
      </c>
      <c r="C281" t="s">
        <v>24</v>
      </c>
      <c r="D281" t="s">
        <v>25</v>
      </c>
      <c r="E281" t="s">
        <v>26</v>
      </c>
      <c r="F281" t="s">
        <v>27</v>
      </c>
      <c r="G281" t="s">
        <v>28</v>
      </c>
      <c r="H281" t="s">
        <v>30</v>
      </c>
      <c r="I281" t="s">
        <v>31</v>
      </c>
      <c r="J281" t="s">
        <v>32</v>
      </c>
      <c r="K281" t="s">
        <v>33</v>
      </c>
      <c r="L281" t="s">
        <v>34</v>
      </c>
      <c r="M281" t="s">
        <v>35</v>
      </c>
      <c r="N281" t="s">
        <v>36</v>
      </c>
      <c r="O281" t="s">
        <v>37</v>
      </c>
      <c r="P281" t="s">
        <v>38</v>
      </c>
      <c r="Q281" t="s">
        <v>39</v>
      </c>
      <c r="R281" t="s">
        <v>40</v>
      </c>
      <c r="S281" t="s">
        <v>41</v>
      </c>
      <c r="T281" t="s">
        <v>42</v>
      </c>
      <c r="U281" t="s">
        <v>43</v>
      </c>
      <c r="V281" t="s">
        <v>44</v>
      </c>
      <c r="W281" t="s">
        <v>45</v>
      </c>
      <c r="X281" t="s">
        <v>47</v>
      </c>
      <c r="Y281" t="s">
        <v>48</v>
      </c>
      <c r="Z281" t="s">
        <v>49</v>
      </c>
      <c r="AA281" t="s">
        <v>50</v>
      </c>
      <c r="AB281" t="s">
        <v>51</v>
      </c>
      <c r="AC281" t="s">
        <v>52</v>
      </c>
      <c r="AD281" t="s">
        <v>53</v>
      </c>
      <c r="AE281" t="s">
        <v>55</v>
      </c>
      <c r="AF281" t="s">
        <v>56</v>
      </c>
      <c r="AG281" t="s">
        <v>57</v>
      </c>
      <c r="AH281" t="s">
        <v>58</v>
      </c>
      <c r="AI281" t="s">
        <v>59</v>
      </c>
      <c r="AJ281" t="s">
        <v>60</v>
      </c>
      <c r="AK281" t="s">
        <v>61</v>
      </c>
      <c r="AL281" t="s">
        <v>62</v>
      </c>
      <c r="AM281" t="s">
        <v>64</v>
      </c>
      <c r="AN281" t="s">
        <v>65</v>
      </c>
      <c r="AO281" t="s">
        <v>66</v>
      </c>
      <c r="AP281" t="s">
        <v>67</v>
      </c>
      <c r="AQ281" t="s">
        <v>68</v>
      </c>
      <c r="AR281" t="s">
        <v>69</v>
      </c>
      <c r="AS281" t="s">
        <v>70</v>
      </c>
      <c r="AT281" t="s">
        <v>71</v>
      </c>
      <c r="AU281" t="s">
        <v>72</v>
      </c>
      <c r="AV281" t="s">
        <v>73</v>
      </c>
      <c r="AW281" t="s">
        <v>74</v>
      </c>
      <c r="AX281" t="s">
        <v>75</v>
      </c>
      <c r="AY281" t="s">
        <v>76</v>
      </c>
      <c r="AZ281" t="s">
        <v>77</v>
      </c>
      <c r="BA281" t="s">
        <v>78</v>
      </c>
      <c r="BB281" t="s">
        <v>79</v>
      </c>
      <c r="BC281" t="s">
        <v>80</v>
      </c>
      <c r="BD281" t="s">
        <v>81</v>
      </c>
      <c r="BE281" t="s">
        <v>82</v>
      </c>
      <c r="BF281" t="s">
        <v>83</v>
      </c>
      <c r="BG281" t="s">
        <v>84</v>
      </c>
      <c r="BH281" t="s">
        <v>85</v>
      </c>
      <c r="BI281" t="s">
        <v>86</v>
      </c>
      <c r="BJ281" t="s">
        <v>87</v>
      </c>
      <c r="BK281" t="s">
        <v>88</v>
      </c>
      <c r="BL281" t="s">
        <v>89</v>
      </c>
      <c r="BM281" t="s">
        <v>90</v>
      </c>
      <c r="BN281" t="s">
        <v>91</v>
      </c>
      <c r="BO281" t="s">
        <v>92</v>
      </c>
      <c r="BP281" t="s">
        <v>94</v>
      </c>
      <c r="BQ281" t="s">
        <v>95</v>
      </c>
      <c r="BR281" t="s">
        <v>96</v>
      </c>
      <c r="BS281" t="s">
        <v>97</v>
      </c>
      <c r="BT281" t="s">
        <v>98</v>
      </c>
      <c r="BU281" t="s">
        <v>99</v>
      </c>
      <c r="BV281" t="s">
        <v>100</v>
      </c>
      <c r="BW281" t="s">
        <v>101</v>
      </c>
      <c r="BX281" t="s">
        <v>102</v>
      </c>
      <c r="BY281" t="s">
        <v>103</v>
      </c>
      <c r="BZ281" t="s">
        <v>104</v>
      </c>
      <c r="CA281" t="s">
        <v>105</v>
      </c>
      <c r="CB281" t="s">
        <v>107</v>
      </c>
      <c r="CC281" t="s">
        <v>108</v>
      </c>
      <c r="CD281" t="s">
        <v>109</v>
      </c>
      <c r="CE281" t="s">
        <v>110</v>
      </c>
      <c r="CF281" t="s">
        <v>111</v>
      </c>
      <c r="CG281" t="s">
        <v>112</v>
      </c>
      <c r="CH281" t="s">
        <v>113</v>
      </c>
      <c r="CI281" t="s">
        <v>114</v>
      </c>
      <c r="CJ281" t="s">
        <v>115</v>
      </c>
      <c r="CK281" t="s">
        <v>116</v>
      </c>
      <c r="CL281" t="s">
        <v>117</v>
      </c>
      <c r="CM281" t="s">
        <v>118</v>
      </c>
      <c r="CN281" t="s">
        <v>119</v>
      </c>
      <c r="CO281" t="s">
        <v>120</v>
      </c>
      <c r="CP281" t="s">
        <v>121</v>
      </c>
      <c r="CQ281" t="s">
        <v>122</v>
      </c>
      <c r="CR281" t="s">
        <v>123</v>
      </c>
      <c r="CS281" t="s">
        <v>124</v>
      </c>
      <c r="CT281" t="s">
        <v>125</v>
      </c>
      <c r="CU281" t="s">
        <v>126</v>
      </c>
      <c r="CV281" t="s">
        <v>127</v>
      </c>
      <c r="CW281" t="s">
        <v>128</v>
      </c>
      <c r="CX281" t="s">
        <v>129</v>
      </c>
      <c r="CY281" t="s">
        <v>130</v>
      </c>
      <c r="CZ281" t="s">
        <v>131</v>
      </c>
      <c r="DA281" t="s">
        <v>132</v>
      </c>
      <c r="DB281" t="s">
        <v>133</v>
      </c>
      <c r="DC281" t="s">
        <v>134</v>
      </c>
      <c r="DD281" t="s">
        <v>135</v>
      </c>
      <c r="DE281" t="s">
        <v>136</v>
      </c>
      <c r="DF281" t="s">
        <v>137</v>
      </c>
      <c r="DG281" t="s">
        <v>138</v>
      </c>
      <c r="DH281" t="s">
        <v>139</v>
      </c>
      <c r="DI281" t="s">
        <v>140</v>
      </c>
      <c r="DJ281" t="s">
        <v>141</v>
      </c>
      <c r="DK281" t="s">
        <v>142</v>
      </c>
      <c r="DL281" t="s">
        <v>143</v>
      </c>
      <c r="DM281" t="s">
        <v>144</v>
      </c>
      <c r="DN281" t="s">
        <v>145</v>
      </c>
      <c r="DO281" t="s">
        <v>146</v>
      </c>
      <c r="DP281" t="s">
        <v>147</v>
      </c>
      <c r="DQ281" t="s">
        <v>148</v>
      </c>
      <c r="DR281" t="s">
        <v>149</v>
      </c>
      <c r="DS281" t="s">
        <v>150</v>
      </c>
      <c r="DT281" t="s">
        <v>151</v>
      </c>
      <c r="DU281" t="s">
        <v>152</v>
      </c>
      <c r="DV281" t="s">
        <v>153</v>
      </c>
      <c r="DW281" t="s">
        <v>154</v>
      </c>
      <c r="DX281" t="s">
        <v>155</v>
      </c>
      <c r="DY281" t="s">
        <v>156</v>
      </c>
      <c r="DZ281" t="s">
        <v>157</v>
      </c>
      <c r="EA281" t="s">
        <v>158</v>
      </c>
      <c r="EB281" t="s">
        <v>159</v>
      </c>
      <c r="EC281" t="s">
        <v>160</v>
      </c>
      <c r="ED281" t="s">
        <v>161</v>
      </c>
      <c r="EE281" t="s">
        <v>162</v>
      </c>
      <c r="EF281" t="s">
        <v>163</v>
      </c>
      <c r="EG281" t="s">
        <v>164</v>
      </c>
      <c r="EH281" t="s">
        <v>165</v>
      </c>
      <c r="EI281" t="s">
        <v>166</v>
      </c>
      <c r="EJ281" t="s">
        <v>167</v>
      </c>
      <c r="EK281" t="s">
        <v>168</v>
      </c>
      <c r="EL281" t="s">
        <v>169</v>
      </c>
      <c r="EM281" t="s">
        <v>170</v>
      </c>
      <c r="EN281" t="s">
        <v>171</v>
      </c>
      <c r="EO281" t="s">
        <v>173</v>
      </c>
      <c r="EP281" t="s">
        <v>174</v>
      </c>
      <c r="EQ281" t="s">
        <v>175</v>
      </c>
      <c r="ER281" t="s">
        <v>176</v>
      </c>
      <c r="ES281" t="s">
        <v>177</v>
      </c>
      <c r="ET281" t="s">
        <v>178</v>
      </c>
      <c r="EU281" t="s">
        <v>179</v>
      </c>
      <c r="EV281" t="s">
        <v>180</v>
      </c>
      <c r="EW281" t="s">
        <v>181</v>
      </c>
      <c r="EX281" t="s">
        <v>182</v>
      </c>
      <c r="EY281" t="s">
        <v>183</v>
      </c>
      <c r="EZ281" t="s">
        <v>184</v>
      </c>
      <c r="FA281" t="s">
        <v>185</v>
      </c>
      <c r="FB281" t="s">
        <v>186</v>
      </c>
      <c r="FC281" t="s">
        <v>187</v>
      </c>
      <c r="FD281" t="s">
        <v>188</v>
      </c>
      <c r="FE281" t="s">
        <v>189</v>
      </c>
      <c r="FF281" t="s">
        <v>190</v>
      </c>
      <c r="FG281" t="s">
        <v>191</v>
      </c>
      <c r="FH281" t="s">
        <v>192</v>
      </c>
      <c r="FI281" t="s">
        <v>193</v>
      </c>
      <c r="FJ281" t="s">
        <v>194</v>
      </c>
      <c r="FK281" t="s">
        <v>195</v>
      </c>
      <c r="FL281" t="s">
        <v>196</v>
      </c>
      <c r="FM281" t="s">
        <v>197</v>
      </c>
      <c r="FN281" t="s">
        <v>199</v>
      </c>
      <c r="FO281" t="s">
        <v>200</v>
      </c>
      <c r="FP281" t="s">
        <v>201</v>
      </c>
      <c r="FQ281" t="s">
        <v>202</v>
      </c>
      <c r="FR281" t="s">
        <v>203</v>
      </c>
      <c r="FS281" t="s">
        <v>204</v>
      </c>
      <c r="FT281" t="s">
        <v>205</v>
      </c>
      <c r="FU281" t="s">
        <v>206</v>
      </c>
      <c r="FV281" t="s">
        <v>207</v>
      </c>
      <c r="FW281" t="s">
        <v>209</v>
      </c>
      <c r="FX281" t="s">
        <v>210</v>
      </c>
      <c r="FY281" t="s">
        <v>211</v>
      </c>
      <c r="FZ281" t="s">
        <v>212</v>
      </c>
      <c r="GA281" t="s">
        <v>213</v>
      </c>
      <c r="GB281" t="s">
        <v>214</v>
      </c>
      <c r="GC281" t="s">
        <v>215</v>
      </c>
      <c r="GD281" t="s">
        <v>216</v>
      </c>
      <c r="GE281" t="s">
        <v>217</v>
      </c>
      <c r="GF281" t="s">
        <v>218</v>
      </c>
      <c r="GG281" t="s">
        <v>219</v>
      </c>
      <c r="GH281" t="s">
        <v>220</v>
      </c>
      <c r="GI281" t="s">
        <v>221</v>
      </c>
      <c r="GJ281" t="s">
        <v>222</v>
      </c>
      <c r="GK281" t="s">
        <v>223</v>
      </c>
      <c r="GL281" t="s">
        <v>224</v>
      </c>
      <c r="GM281" t="s">
        <v>225</v>
      </c>
      <c r="GN281" t="s">
        <v>226</v>
      </c>
      <c r="GO281" t="s">
        <v>227</v>
      </c>
      <c r="GP281" t="s">
        <v>228</v>
      </c>
      <c r="GQ281" t="s">
        <v>231</v>
      </c>
      <c r="GR281" t="s">
        <v>232</v>
      </c>
      <c r="GS281" t="s">
        <v>233</v>
      </c>
      <c r="GT281" t="s">
        <v>234</v>
      </c>
      <c r="GU281" t="s">
        <v>235</v>
      </c>
      <c r="GV281" t="s">
        <v>236</v>
      </c>
      <c r="GW281" t="s">
        <v>237</v>
      </c>
      <c r="GX281" t="s">
        <v>238</v>
      </c>
      <c r="GY281" t="s">
        <v>239</v>
      </c>
      <c r="GZ281" t="s">
        <v>240</v>
      </c>
      <c r="HA281" t="s">
        <v>241</v>
      </c>
      <c r="HB281" t="s">
        <v>242</v>
      </c>
      <c r="HC281" t="s">
        <v>243</v>
      </c>
      <c r="HD281" t="s">
        <v>244</v>
      </c>
      <c r="HE281" t="s">
        <v>245</v>
      </c>
      <c r="HF281" t="s">
        <v>246</v>
      </c>
      <c r="HG281" t="s">
        <v>247</v>
      </c>
      <c r="HH281" t="s">
        <v>248</v>
      </c>
      <c r="HI281" t="s">
        <v>249</v>
      </c>
      <c r="HJ281" t="s">
        <v>250</v>
      </c>
      <c r="HK281" t="s">
        <v>251</v>
      </c>
      <c r="HL281" t="s">
        <v>253</v>
      </c>
      <c r="HM281" t="s">
        <v>254</v>
      </c>
      <c r="HN281" t="s">
        <v>255</v>
      </c>
      <c r="HO281" t="s">
        <v>256</v>
      </c>
      <c r="HP281" t="s">
        <v>257</v>
      </c>
      <c r="HQ281" t="s">
        <v>29</v>
      </c>
      <c r="HR281" t="s">
        <v>46</v>
      </c>
      <c r="HS281" t="s">
        <v>54</v>
      </c>
      <c r="HT281" t="s">
        <v>265</v>
      </c>
      <c r="HU281" t="s">
        <v>63</v>
      </c>
      <c r="HV281" t="s">
        <v>93</v>
      </c>
      <c r="HW281" t="s">
        <v>106</v>
      </c>
      <c r="HX281" t="s">
        <v>172</v>
      </c>
      <c r="HY281" t="s">
        <v>198</v>
      </c>
      <c r="HZ281" t="s">
        <v>208</v>
      </c>
      <c r="IA281" t="s">
        <v>229</v>
      </c>
      <c r="IB281" t="s">
        <v>252</v>
      </c>
      <c r="IC281" t="s">
        <v>258</v>
      </c>
      <c r="ID281" t="s">
        <v>259</v>
      </c>
      <c r="IE281" t="s">
        <v>260</v>
      </c>
      <c r="IF281" t="s">
        <v>261</v>
      </c>
      <c r="IG281" t="s">
        <v>262</v>
      </c>
      <c r="IH281" t="s">
        <v>263</v>
      </c>
      <c r="II281" t="s">
        <v>264</v>
      </c>
      <c r="IJ281" t="s">
        <v>266</v>
      </c>
      <c r="IK281" t="s">
        <v>267</v>
      </c>
      <c r="IL281" t="s">
        <v>268</v>
      </c>
      <c r="IM281" t="s">
        <v>269</v>
      </c>
      <c r="IN281" t="s">
        <v>270</v>
      </c>
      <c r="IO281" t="s">
        <v>271</v>
      </c>
      <c r="IP281" t="s">
        <v>230</v>
      </c>
      <c r="IQ281" t="s">
        <v>274</v>
      </c>
      <c r="IR281" t="s">
        <v>275</v>
      </c>
      <c r="IS281" t="s">
        <v>276</v>
      </c>
      <c r="IT281" t="s">
        <v>277</v>
      </c>
      <c r="IU281" t="s">
        <v>278</v>
      </c>
    </row>
    <row r="282" spans="1:255" x14ac:dyDescent="0.35">
      <c r="A282" t="s">
        <v>22</v>
      </c>
      <c r="B282" t="s">
        <v>23</v>
      </c>
      <c r="C282" t="s">
        <v>24</v>
      </c>
      <c r="D282" t="s">
        <v>25</v>
      </c>
      <c r="E282" t="s">
        <v>26</v>
      </c>
      <c r="F282" t="s">
        <v>27</v>
      </c>
      <c r="G282" t="s">
        <v>28</v>
      </c>
      <c r="H282" t="s">
        <v>30</v>
      </c>
      <c r="I282" t="s">
        <v>31</v>
      </c>
      <c r="J282" t="s">
        <v>32</v>
      </c>
      <c r="K282" t="s">
        <v>33</v>
      </c>
      <c r="L282" t="s">
        <v>34</v>
      </c>
      <c r="M282" t="s">
        <v>35</v>
      </c>
      <c r="N282" t="s">
        <v>36</v>
      </c>
      <c r="O282" t="s">
        <v>37</v>
      </c>
      <c r="P282" t="s">
        <v>38</v>
      </c>
      <c r="Q282" t="s">
        <v>39</v>
      </c>
      <c r="R282" t="s">
        <v>40</v>
      </c>
      <c r="S282" t="s">
        <v>41</v>
      </c>
      <c r="T282" t="s">
        <v>42</v>
      </c>
      <c r="U282" t="s">
        <v>43</v>
      </c>
      <c r="V282" t="s">
        <v>44</v>
      </c>
      <c r="W282" t="s">
        <v>45</v>
      </c>
      <c r="X282" t="s">
        <v>47</v>
      </c>
      <c r="Y282" t="s">
        <v>48</v>
      </c>
      <c r="Z282" t="s">
        <v>49</v>
      </c>
      <c r="AA282" t="s">
        <v>50</v>
      </c>
      <c r="AB282" t="s">
        <v>51</v>
      </c>
      <c r="AC282" t="s">
        <v>52</v>
      </c>
      <c r="AD282" t="s">
        <v>53</v>
      </c>
      <c r="AE282" t="s">
        <v>55</v>
      </c>
      <c r="AF282" t="s">
        <v>56</v>
      </c>
      <c r="AG282" t="s">
        <v>57</v>
      </c>
      <c r="AH282" t="s">
        <v>58</v>
      </c>
      <c r="AI282" t="s">
        <v>59</v>
      </c>
      <c r="AJ282" t="s">
        <v>60</v>
      </c>
      <c r="AK282" t="s">
        <v>61</v>
      </c>
      <c r="AL282" t="s">
        <v>62</v>
      </c>
      <c r="AM282" t="s">
        <v>64</v>
      </c>
      <c r="AN282" t="s">
        <v>65</v>
      </c>
      <c r="AO282" t="s">
        <v>66</v>
      </c>
      <c r="AP282" t="s">
        <v>67</v>
      </c>
      <c r="AQ282" t="s">
        <v>68</v>
      </c>
      <c r="AR282" t="s">
        <v>69</v>
      </c>
      <c r="AS282" t="s">
        <v>70</v>
      </c>
      <c r="AT282" t="s">
        <v>71</v>
      </c>
      <c r="AU282" t="s">
        <v>72</v>
      </c>
      <c r="AV282" t="s">
        <v>73</v>
      </c>
      <c r="AW282" t="s">
        <v>74</v>
      </c>
      <c r="AX282" t="s">
        <v>75</v>
      </c>
      <c r="AY282" t="s">
        <v>76</v>
      </c>
      <c r="AZ282" t="s">
        <v>77</v>
      </c>
      <c r="BA282" t="s">
        <v>78</v>
      </c>
      <c r="BB282" t="s">
        <v>79</v>
      </c>
      <c r="BC282" t="s">
        <v>80</v>
      </c>
      <c r="BD282" t="s">
        <v>81</v>
      </c>
      <c r="BE282" t="s">
        <v>82</v>
      </c>
      <c r="BF282" t="s">
        <v>83</v>
      </c>
      <c r="BG282" t="s">
        <v>84</v>
      </c>
      <c r="BH282" t="s">
        <v>85</v>
      </c>
      <c r="BI282" t="s">
        <v>86</v>
      </c>
      <c r="BJ282" t="s">
        <v>87</v>
      </c>
      <c r="BK282" t="s">
        <v>88</v>
      </c>
      <c r="BL282" t="s">
        <v>89</v>
      </c>
      <c r="BM282" t="s">
        <v>90</v>
      </c>
      <c r="BN282" t="s">
        <v>91</v>
      </c>
      <c r="BO282" t="s">
        <v>92</v>
      </c>
      <c r="BP282" t="s">
        <v>94</v>
      </c>
      <c r="BQ282" t="s">
        <v>95</v>
      </c>
      <c r="BR282" t="s">
        <v>96</v>
      </c>
      <c r="BS282" t="s">
        <v>97</v>
      </c>
      <c r="BT282" t="s">
        <v>98</v>
      </c>
      <c r="BU282" t="s">
        <v>99</v>
      </c>
      <c r="BV282" t="s">
        <v>100</v>
      </c>
      <c r="BW282" t="s">
        <v>101</v>
      </c>
      <c r="BX282" t="s">
        <v>102</v>
      </c>
      <c r="BY282" t="s">
        <v>103</v>
      </c>
      <c r="BZ282" t="s">
        <v>104</v>
      </c>
      <c r="CA282" t="s">
        <v>105</v>
      </c>
      <c r="CB282" t="s">
        <v>107</v>
      </c>
      <c r="CC282" t="s">
        <v>108</v>
      </c>
      <c r="CD282" t="s">
        <v>109</v>
      </c>
      <c r="CE282" t="s">
        <v>110</v>
      </c>
      <c r="CF282" t="s">
        <v>111</v>
      </c>
      <c r="CG282" t="s">
        <v>112</v>
      </c>
      <c r="CH282" t="s">
        <v>113</v>
      </c>
      <c r="CI282" t="s">
        <v>114</v>
      </c>
      <c r="CJ282" t="s">
        <v>115</v>
      </c>
      <c r="CK282" t="s">
        <v>116</v>
      </c>
      <c r="CL282" t="s">
        <v>117</v>
      </c>
      <c r="CM282" t="s">
        <v>118</v>
      </c>
      <c r="CN282" t="s">
        <v>119</v>
      </c>
      <c r="CO282" t="s">
        <v>120</v>
      </c>
      <c r="CP282" t="s">
        <v>121</v>
      </c>
      <c r="CQ282" t="s">
        <v>122</v>
      </c>
      <c r="CR282" t="s">
        <v>123</v>
      </c>
      <c r="CS282" t="s">
        <v>124</v>
      </c>
      <c r="CT282" t="s">
        <v>125</v>
      </c>
      <c r="CU282" t="s">
        <v>126</v>
      </c>
      <c r="CV282" t="s">
        <v>127</v>
      </c>
      <c r="CW282" t="s">
        <v>128</v>
      </c>
      <c r="CX282" t="s">
        <v>129</v>
      </c>
      <c r="CY282" t="s">
        <v>130</v>
      </c>
      <c r="CZ282" t="s">
        <v>131</v>
      </c>
      <c r="DA282" t="s">
        <v>132</v>
      </c>
      <c r="DB282" t="s">
        <v>133</v>
      </c>
      <c r="DC282" t="s">
        <v>134</v>
      </c>
      <c r="DD282" t="s">
        <v>135</v>
      </c>
      <c r="DE282" t="s">
        <v>136</v>
      </c>
      <c r="DF282" t="s">
        <v>137</v>
      </c>
      <c r="DG282" t="s">
        <v>138</v>
      </c>
      <c r="DH282" t="s">
        <v>139</v>
      </c>
      <c r="DI282" t="s">
        <v>140</v>
      </c>
      <c r="DJ282" t="s">
        <v>141</v>
      </c>
      <c r="DK282" t="s">
        <v>142</v>
      </c>
      <c r="DL282" t="s">
        <v>143</v>
      </c>
      <c r="DM282" t="s">
        <v>144</v>
      </c>
      <c r="DN282" t="s">
        <v>145</v>
      </c>
      <c r="DO282" t="s">
        <v>146</v>
      </c>
      <c r="DP282" t="s">
        <v>147</v>
      </c>
      <c r="DQ282" t="s">
        <v>148</v>
      </c>
      <c r="DR282" t="s">
        <v>149</v>
      </c>
      <c r="DS282" t="s">
        <v>150</v>
      </c>
      <c r="DT282" t="s">
        <v>151</v>
      </c>
      <c r="DU282" t="s">
        <v>152</v>
      </c>
      <c r="DV282" t="s">
        <v>153</v>
      </c>
      <c r="DW282" t="s">
        <v>154</v>
      </c>
      <c r="DX282" t="s">
        <v>155</v>
      </c>
      <c r="DY282" t="s">
        <v>156</v>
      </c>
      <c r="DZ282" t="s">
        <v>157</v>
      </c>
      <c r="EA282" t="s">
        <v>158</v>
      </c>
      <c r="EB282" t="s">
        <v>159</v>
      </c>
      <c r="EC282" t="s">
        <v>160</v>
      </c>
      <c r="ED282" t="s">
        <v>161</v>
      </c>
      <c r="EE282" t="s">
        <v>162</v>
      </c>
      <c r="EF282" t="s">
        <v>163</v>
      </c>
      <c r="EG282" t="s">
        <v>164</v>
      </c>
      <c r="EH282" t="s">
        <v>165</v>
      </c>
      <c r="EI282" t="s">
        <v>166</v>
      </c>
      <c r="EJ282" t="s">
        <v>167</v>
      </c>
      <c r="EK282" t="s">
        <v>168</v>
      </c>
      <c r="EL282" t="s">
        <v>169</v>
      </c>
      <c r="EM282" t="s">
        <v>170</v>
      </c>
      <c r="EN282" t="s">
        <v>171</v>
      </c>
      <c r="EO282" t="s">
        <v>173</v>
      </c>
      <c r="EP282" t="s">
        <v>174</v>
      </c>
      <c r="EQ282" t="s">
        <v>175</v>
      </c>
      <c r="ER282" t="s">
        <v>176</v>
      </c>
      <c r="ES282" t="s">
        <v>177</v>
      </c>
      <c r="ET282" t="s">
        <v>178</v>
      </c>
      <c r="EU282" t="s">
        <v>179</v>
      </c>
      <c r="EV282" t="s">
        <v>180</v>
      </c>
      <c r="EW282" t="s">
        <v>181</v>
      </c>
      <c r="EX282" t="s">
        <v>182</v>
      </c>
      <c r="EY282" t="s">
        <v>183</v>
      </c>
      <c r="EZ282" t="s">
        <v>184</v>
      </c>
      <c r="FA282" t="s">
        <v>185</v>
      </c>
      <c r="FB282" t="s">
        <v>186</v>
      </c>
      <c r="FC282" t="s">
        <v>187</v>
      </c>
      <c r="FD282" t="s">
        <v>188</v>
      </c>
      <c r="FE282" t="s">
        <v>189</v>
      </c>
      <c r="FF282" t="s">
        <v>190</v>
      </c>
      <c r="FG282" t="s">
        <v>191</v>
      </c>
      <c r="FH282" t="s">
        <v>192</v>
      </c>
      <c r="FI282" t="s">
        <v>193</v>
      </c>
      <c r="FJ282" t="s">
        <v>194</v>
      </c>
      <c r="FK282" t="s">
        <v>195</v>
      </c>
      <c r="FL282" t="s">
        <v>196</v>
      </c>
      <c r="FM282" t="s">
        <v>197</v>
      </c>
      <c r="FN282" t="s">
        <v>199</v>
      </c>
      <c r="FO282" t="s">
        <v>200</v>
      </c>
      <c r="FP282" t="s">
        <v>201</v>
      </c>
      <c r="FQ282" t="s">
        <v>202</v>
      </c>
      <c r="FR282" t="s">
        <v>203</v>
      </c>
      <c r="FS282" t="s">
        <v>204</v>
      </c>
      <c r="FT282" t="s">
        <v>205</v>
      </c>
      <c r="FU282" t="s">
        <v>206</v>
      </c>
      <c r="FV282" t="s">
        <v>207</v>
      </c>
      <c r="FW282" t="s">
        <v>209</v>
      </c>
      <c r="FX282" t="s">
        <v>210</v>
      </c>
      <c r="FY282" t="s">
        <v>211</v>
      </c>
      <c r="FZ282" t="s">
        <v>212</v>
      </c>
      <c r="GA282" t="s">
        <v>213</v>
      </c>
      <c r="GB282" t="s">
        <v>214</v>
      </c>
      <c r="GC282" t="s">
        <v>215</v>
      </c>
      <c r="GD282" t="s">
        <v>216</v>
      </c>
      <c r="GE282" t="s">
        <v>217</v>
      </c>
      <c r="GF282" t="s">
        <v>218</v>
      </c>
      <c r="GG282" t="s">
        <v>219</v>
      </c>
      <c r="GH282" t="s">
        <v>220</v>
      </c>
      <c r="GI282" t="s">
        <v>221</v>
      </c>
      <c r="GJ282" t="s">
        <v>222</v>
      </c>
      <c r="GK282" t="s">
        <v>223</v>
      </c>
      <c r="GL282" t="s">
        <v>224</v>
      </c>
      <c r="GM282" t="s">
        <v>225</v>
      </c>
      <c r="GN282" t="s">
        <v>226</v>
      </c>
      <c r="GO282" t="s">
        <v>227</v>
      </c>
      <c r="GP282" t="s">
        <v>228</v>
      </c>
      <c r="GQ282" t="s">
        <v>231</v>
      </c>
      <c r="GR282" t="s">
        <v>232</v>
      </c>
      <c r="GS282" t="s">
        <v>233</v>
      </c>
      <c r="GT282" t="s">
        <v>234</v>
      </c>
      <c r="GU282" t="s">
        <v>235</v>
      </c>
      <c r="GV282" t="s">
        <v>236</v>
      </c>
      <c r="GW282" t="s">
        <v>237</v>
      </c>
      <c r="GX282" t="s">
        <v>238</v>
      </c>
      <c r="GY282" t="s">
        <v>239</v>
      </c>
      <c r="GZ282" t="s">
        <v>240</v>
      </c>
      <c r="HA282" t="s">
        <v>241</v>
      </c>
      <c r="HB282" t="s">
        <v>242</v>
      </c>
      <c r="HC282" t="s">
        <v>243</v>
      </c>
      <c r="HD282" t="s">
        <v>244</v>
      </c>
      <c r="HE282" t="s">
        <v>245</v>
      </c>
      <c r="HF282" t="s">
        <v>246</v>
      </c>
      <c r="HG282" t="s">
        <v>247</v>
      </c>
      <c r="HH282" t="s">
        <v>248</v>
      </c>
      <c r="HI282" t="s">
        <v>249</v>
      </c>
      <c r="HJ282" t="s">
        <v>250</v>
      </c>
      <c r="HK282" t="s">
        <v>251</v>
      </c>
      <c r="HL282" t="s">
        <v>253</v>
      </c>
      <c r="HM282" t="s">
        <v>254</v>
      </c>
      <c r="HN282" t="s">
        <v>255</v>
      </c>
      <c r="HO282" t="s">
        <v>256</v>
      </c>
      <c r="HP282" t="s">
        <v>257</v>
      </c>
      <c r="HQ282" t="s">
        <v>29</v>
      </c>
      <c r="HR282" t="s">
        <v>46</v>
      </c>
      <c r="HS282" t="s">
        <v>54</v>
      </c>
      <c r="HT282" t="s">
        <v>265</v>
      </c>
      <c r="HU282" t="s">
        <v>63</v>
      </c>
      <c r="HV282" t="s">
        <v>93</v>
      </c>
      <c r="HW282" t="s">
        <v>106</v>
      </c>
      <c r="HX282" t="s">
        <v>172</v>
      </c>
      <c r="HY282" t="s">
        <v>198</v>
      </c>
      <c r="HZ282" t="s">
        <v>208</v>
      </c>
      <c r="IA282" t="s">
        <v>229</v>
      </c>
      <c r="IB282" t="s">
        <v>252</v>
      </c>
      <c r="IC282" t="s">
        <v>258</v>
      </c>
      <c r="ID282" t="s">
        <v>259</v>
      </c>
      <c r="IE282" t="s">
        <v>260</v>
      </c>
      <c r="IF282" t="s">
        <v>261</v>
      </c>
      <c r="IG282" t="s">
        <v>262</v>
      </c>
      <c r="IH282" t="s">
        <v>263</v>
      </c>
      <c r="II282" t="s">
        <v>264</v>
      </c>
      <c r="IJ282" t="s">
        <v>266</v>
      </c>
      <c r="IK282" t="s">
        <v>267</v>
      </c>
      <c r="IL282" t="s">
        <v>268</v>
      </c>
      <c r="IM282" t="s">
        <v>269</v>
      </c>
      <c r="IN282" t="s">
        <v>270</v>
      </c>
      <c r="IO282" t="s">
        <v>271</v>
      </c>
      <c r="IP282" t="s">
        <v>230</v>
      </c>
      <c r="IQ282" t="s">
        <v>274</v>
      </c>
      <c r="IR282" t="s">
        <v>275</v>
      </c>
      <c r="IS282" t="s">
        <v>276</v>
      </c>
      <c r="IT282" t="s">
        <v>277</v>
      </c>
      <c r="IU282" t="s">
        <v>278</v>
      </c>
    </row>
    <row r="283" spans="1:255" x14ac:dyDescent="0.35">
      <c r="A283" t="s">
        <v>1043</v>
      </c>
      <c r="B283" t="s">
        <v>1044</v>
      </c>
      <c r="C283" t="s">
        <v>1045</v>
      </c>
      <c r="D283" t="s">
        <v>1046</v>
      </c>
      <c r="E283" t="s">
        <v>1047</v>
      </c>
      <c r="F283" t="s">
        <v>1048</v>
      </c>
      <c r="G283" t="s">
        <v>1049</v>
      </c>
      <c r="H283" t="s">
        <v>1050</v>
      </c>
      <c r="I283" t="s">
        <v>1051</v>
      </c>
      <c r="J283" t="s">
        <v>1052</v>
      </c>
      <c r="K283" t="s">
        <v>1053</v>
      </c>
      <c r="L283" t="s">
        <v>1054</v>
      </c>
      <c r="M283" t="s">
        <v>1055</v>
      </c>
      <c r="N283" t="s">
        <v>1056</v>
      </c>
      <c r="O283" t="s">
        <v>1057</v>
      </c>
      <c r="P283" t="s">
        <v>1058</v>
      </c>
      <c r="Q283" t="s">
        <v>1059</v>
      </c>
      <c r="R283" t="s">
        <v>1060</v>
      </c>
      <c r="S283" t="s">
        <v>1061</v>
      </c>
      <c r="T283" t="s">
        <v>1062</v>
      </c>
      <c r="U283" t="s">
        <v>1063</v>
      </c>
      <c r="V283" t="s">
        <v>1064</v>
      </c>
      <c r="W283" t="s">
        <v>1065</v>
      </c>
      <c r="X283" t="s">
        <v>1066</v>
      </c>
      <c r="Y283" t="s">
        <v>1067</v>
      </c>
      <c r="Z283" t="s">
        <v>1068</v>
      </c>
      <c r="AA283" t="s">
        <v>1069</v>
      </c>
      <c r="AB283" t="s">
        <v>1070</v>
      </c>
      <c r="AC283" t="s">
        <v>1071</v>
      </c>
      <c r="AD283" t="s">
        <v>1072</v>
      </c>
      <c r="AE283" t="s">
        <v>1073</v>
      </c>
      <c r="AF283" t="s">
        <v>1074</v>
      </c>
      <c r="AG283" t="s">
        <v>1075</v>
      </c>
      <c r="AH283" t="s">
        <v>1076</v>
      </c>
      <c r="AI283" t="s">
        <v>1077</v>
      </c>
      <c r="AJ283" t="s">
        <v>1078</v>
      </c>
      <c r="AK283" t="s">
        <v>1079</v>
      </c>
      <c r="AL283" t="s">
        <v>1080</v>
      </c>
      <c r="AM283" t="s">
        <v>1081</v>
      </c>
      <c r="AN283" t="s">
        <v>1082</v>
      </c>
      <c r="AO283" t="s">
        <v>1083</v>
      </c>
      <c r="AP283" t="s">
        <v>1084</v>
      </c>
      <c r="AQ283" t="s">
        <v>1085</v>
      </c>
      <c r="AR283" t="s">
        <v>1086</v>
      </c>
      <c r="AS283" t="s">
        <v>1087</v>
      </c>
      <c r="AT283" t="s">
        <v>1088</v>
      </c>
      <c r="AU283" t="s">
        <v>1089</v>
      </c>
      <c r="AV283" t="s">
        <v>1090</v>
      </c>
      <c r="AW283" t="s">
        <v>1091</v>
      </c>
      <c r="AX283" t="s">
        <v>1092</v>
      </c>
      <c r="AY283" t="s">
        <v>1093</v>
      </c>
      <c r="AZ283" t="s">
        <v>1094</v>
      </c>
      <c r="BA283" t="s">
        <v>1095</v>
      </c>
      <c r="BB283" t="s">
        <v>1096</v>
      </c>
      <c r="BC283" t="s">
        <v>1097</v>
      </c>
      <c r="BD283" t="s">
        <v>1098</v>
      </c>
      <c r="BE283" t="s">
        <v>1099</v>
      </c>
      <c r="BF283" t="s">
        <v>1100</v>
      </c>
      <c r="BG283" t="s">
        <v>1101</v>
      </c>
      <c r="BH283" t="s">
        <v>1102</v>
      </c>
      <c r="BI283" t="s">
        <v>1103</v>
      </c>
      <c r="BJ283" t="s">
        <v>1104</v>
      </c>
      <c r="BK283" t="s">
        <v>1105</v>
      </c>
      <c r="BL283" t="s">
        <v>1106</v>
      </c>
      <c r="BM283" t="s">
        <v>1107</v>
      </c>
      <c r="BN283" t="s">
        <v>1108</v>
      </c>
      <c r="BO283" t="s">
        <v>1109</v>
      </c>
      <c r="BP283" t="s">
        <v>1110</v>
      </c>
      <c r="BQ283" t="s">
        <v>1111</v>
      </c>
      <c r="BR283" t="s">
        <v>1112</v>
      </c>
      <c r="BS283" t="s">
        <v>1113</v>
      </c>
      <c r="BT283" t="s">
        <v>1114</v>
      </c>
      <c r="BU283" t="s">
        <v>1115</v>
      </c>
      <c r="BV283" t="s">
        <v>1116</v>
      </c>
      <c r="BW283" t="s">
        <v>1117</v>
      </c>
      <c r="BX283" t="s">
        <v>1118</v>
      </c>
      <c r="BY283" t="s">
        <v>1119</v>
      </c>
      <c r="BZ283" t="s">
        <v>1120</v>
      </c>
      <c r="CA283" t="s">
        <v>1121</v>
      </c>
      <c r="CB283" t="s">
        <v>1122</v>
      </c>
      <c r="CC283" t="s">
        <v>1123</v>
      </c>
      <c r="CD283" t="s">
        <v>1124</v>
      </c>
      <c r="CE283" t="s">
        <v>1125</v>
      </c>
      <c r="CF283" t="s">
        <v>1126</v>
      </c>
      <c r="CG283" t="s">
        <v>1127</v>
      </c>
      <c r="CH283" t="s">
        <v>1128</v>
      </c>
      <c r="CI283" t="s">
        <v>1129</v>
      </c>
      <c r="CJ283" t="s">
        <v>1130</v>
      </c>
      <c r="CK283" t="s">
        <v>1131</v>
      </c>
      <c r="CL283" t="s">
        <v>1132</v>
      </c>
      <c r="CM283" t="s">
        <v>1133</v>
      </c>
      <c r="CN283" t="s">
        <v>1134</v>
      </c>
      <c r="CO283" t="s">
        <v>1135</v>
      </c>
      <c r="CP283" t="s">
        <v>1136</v>
      </c>
      <c r="CQ283" t="s">
        <v>1137</v>
      </c>
      <c r="CR283" t="s">
        <v>1138</v>
      </c>
      <c r="CS283" t="s">
        <v>1139</v>
      </c>
      <c r="CT283" t="s">
        <v>1140</v>
      </c>
      <c r="CU283" t="s">
        <v>1141</v>
      </c>
      <c r="CV283" t="s">
        <v>1142</v>
      </c>
      <c r="CW283" t="s">
        <v>1143</v>
      </c>
      <c r="CX283" t="s">
        <v>1144</v>
      </c>
      <c r="CY283" t="s">
        <v>1145</v>
      </c>
      <c r="CZ283" t="s">
        <v>1146</v>
      </c>
      <c r="DA283" t="s">
        <v>1147</v>
      </c>
      <c r="DB283" t="s">
        <v>1148</v>
      </c>
      <c r="DC283" t="s">
        <v>1149</v>
      </c>
      <c r="DD283" t="s">
        <v>1150</v>
      </c>
      <c r="DE283" t="s">
        <v>1151</v>
      </c>
      <c r="DF283" t="s">
        <v>1152</v>
      </c>
      <c r="DG283" t="s">
        <v>1153</v>
      </c>
      <c r="DH283" t="s">
        <v>1154</v>
      </c>
      <c r="DI283" t="s">
        <v>1155</v>
      </c>
      <c r="DJ283" t="s">
        <v>1156</v>
      </c>
      <c r="DK283" t="s">
        <v>1157</v>
      </c>
      <c r="DL283" t="s">
        <v>1158</v>
      </c>
      <c r="DM283" t="s">
        <v>1159</v>
      </c>
      <c r="DN283" t="s">
        <v>1160</v>
      </c>
      <c r="DO283" t="s">
        <v>1161</v>
      </c>
      <c r="DP283" t="s">
        <v>1162</v>
      </c>
      <c r="DQ283" t="s">
        <v>1163</v>
      </c>
      <c r="DR283" t="s">
        <v>1164</v>
      </c>
      <c r="DS283" t="s">
        <v>1165</v>
      </c>
      <c r="DT283" t="s">
        <v>1166</v>
      </c>
      <c r="DU283" t="s">
        <v>1167</v>
      </c>
      <c r="DV283" t="s">
        <v>1168</v>
      </c>
      <c r="DW283" t="s">
        <v>1169</v>
      </c>
      <c r="DX283" t="s">
        <v>1170</v>
      </c>
      <c r="DY283" t="s">
        <v>1171</v>
      </c>
      <c r="DZ283" t="s">
        <v>1172</v>
      </c>
      <c r="EA283" t="s">
        <v>1173</v>
      </c>
      <c r="EB283" t="s">
        <v>1174</v>
      </c>
      <c r="EC283" t="s">
        <v>1175</v>
      </c>
      <c r="ED283" t="s">
        <v>1176</v>
      </c>
      <c r="EE283" t="s">
        <v>1177</v>
      </c>
      <c r="EF283" t="s">
        <v>1178</v>
      </c>
      <c r="EG283" t="s">
        <v>1179</v>
      </c>
      <c r="EH283" t="s">
        <v>1180</v>
      </c>
      <c r="EI283" t="s">
        <v>1181</v>
      </c>
      <c r="EJ283" t="s">
        <v>1182</v>
      </c>
      <c r="EK283" t="s">
        <v>1183</v>
      </c>
      <c r="EL283" t="s">
        <v>1184</v>
      </c>
      <c r="EM283" t="s">
        <v>1185</v>
      </c>
      <c r="EN283" t="s">
        <v>1186</v>
      </c>
      <c r="EO283" t="s">
        <v>1187</v>
      </c>
      <c r="EP283" t="s">
        <v>1188</v>
      </c>
      <c r="EQ283" t="s">
        <v>1189</v>
      </c>
      <c r="ER283" t="s">
        <v>1190</v>
      </c>
      <c r="ES283" t="s">
        <v>1191</v>
      </c>
      <c r="ET283" t="s">
        <v>1192</v>
      </c>
      <c r="EU283" t="s">
        <v>1193</v>
      </c>
      <c r="EV283" t="s">
        <v>1194</v>
      </c>
      <c r="EW283" t="s">
        <v>1195</v>
      </c>
      <c r="EX283" t="s">
        <v>1196</v>
      </c>
      <c r="EY283" t="s">
        <v>1197</v>
      </c>
      <c r="EZ283" t="s">
        <v>1198</v>
      </c>
      <c r="FA283" t="s">
        <v>1199</v>
      </c>
      <c r="FB283" t="s">
        <v>1200</v>
      </c>
      <c r="FC283" t="s">
        <v>1201</v>
      </c>
      <c r="FD283" t="s">
        <v>1202</v>
      </c>
      <c r="FE283" t="s">
        <v>1203</v>
      </c>
      <c r="FF283" t="s">
        <v>1204</v>
      </c>
      <c r="FG283" t="s">
        <v>1205</v>
      </c>
      <c r="FH283" t="s">
        <v>1206</v>
      </c>
      <c r="FI283" t="s">
        <v>1207</v>
      </c>
      <c r="FJ283" t="s">
        <v>1208</v>
      </c>
      <c r="FK283" t="s">
        <v>1209</v>
      </c>
      <c r="FL283" t="s">
        <v>1210</v>
      </c>
      <c r="FM283" t="s">
        <v>1211</v>
      </c>
      <c r="FN283" t="s">
        <v>1212</v>
      </c>
      <c r="FO283" t="s">
        <v>1213</v>
      </c>
      <c r="FP283" t="s">
        <v>1214</v>
      </c>
      <c r="FQ283" t="s">
        <v>1215</v>
      </c>
      <c r="FR283" t="s">
        <v>1216</v>
      </c>
      <c r="FS283" t="s">
        <v>1217</v>
      </c>
      <c r="FT283" t="s">
        <v>1218</v>
      </c>
      <c r="FU283" t="s">
        <v>1219</v>
      </c>
      <c r="FV283" t="s">
        <v>1220</v>
      </c>
      <c r="FW283" t="s">
        <v>1221</v>
      </c>
      <c r="FX283" t="s">
        <v>1222</v>
      </c>
      <c r="FY283" t="s">
        <v>1223</v>
      </c>
      <c r="FZ283" t="s">
        <v>1224</v>
      </c>
      <c r="GA283" t="s">
        <v>1225</v>
      </c>
      <c r="GB283" t="s">
        <v>1226</v>
      </c>
    </row>
    <row r="284" spans="1:255" x14ac:dyDescent="0.35">
      <c r="A284" t="s">
        <v>1227</v>
      </c>
      <c r="B284" t="s">
        <v>1228</v>
      </c>
      <c r="C284" t="s">
        <v>1229</v>
      </c>
      <c r="D284" t="s">
        <v>1230</v>
      </c>
    </row>
    <row r="285" spans="1:255" x14ac:dyDescent="0.35">
      <c r="A285" t="s">
        <v>279</v>
      </c>
      <c r="B285" t="s">
        <v>280</v>
      </c>
      <c r="C285" t="s">
        <v>281</v>
      </c>
      <c r="D285" t="s">
        <v>282</v>
      </c>
      <c r="E285" t="s">
        <v>283</v>
      </c>
      <c r="F285" t="s">
        <v>284</v>
      </c>
      <c r="G285" t="s">
        <v>285</v>
      </c>
      <c r="H285" t="s">
        <v>286</v>
      </c>
      <c r="I285" t="s">
        <v>287</v>
      </c>
      <c r="J285" t="s">
        <v>288</v>
      </c>
      <c r="K285" t="s">
        <v>289</v>
      </c>
      <c r="L285" t="s">
        <v>290</v>
      </c>
      <c r="M285" t="s">
        <v>291</v>
      </c>
      <c r="N285" t="s">
        <v>292</v>
      </c>
      <c r="O285" t="s">
        <v>293</v>
      </c>
      <c r="P285" t="s">
        <v>294</v>
      </c>
      <c r="Q285" t="s">
        <v>295</v>
      </c>
      <c r="R285" t="s">
        <v>296</v>
      </c>
      <c r="S285" t="s">
        <v>297</v>
      </c>
      <c r="T285" t="s">
        <v>298</v>
      </c>
      <c r="U285" t="s">
        <v>299</v>
      </c>
      <c r="V285" t="s">
        <v>300</v>
      </c>
      <c r="W285" t="s">
        <v>301</v>
      </c>
      <c r="X285" t="s">
        <v>302</v>
      </c>
      <c r="Y285" t="s">
        <v>303</v>
      </c>
      <c r="Z285" t="s">
        <v>304</v>
      </c>
      <c r="AA285" t="s">
        <v>305</v>
      </c>
      <c r="AB285" t="s">
        <v>306</v>
      </c>
      <c r="AC285" t="s">
        <v>307</v>
      </c>
      <c r="AD285" t="s">
        <v>308</v>
      </c>
      <c r="AE285" t="s">
        <v>309</v>
      </c>
      <c r="AF285" t="s">
        <v>310</v>
      </c>
      <c r="AG285" t="s">
        <v>311</v>
      </c>
      <c r="AH285" t="s">
        <v>312</v>
      </c>
      <c r="AI285" t="s">
        <v>313</v>
      </c>
      <c r="AJ285" t="s">
        <v>314</v>
      </c>
      <c r="AK285" t="s">
        <v>315</v>
      </c>
      <c r="AL285" t="s">
        <v>316</v>
      </c>
      <c r="AM285" t="s">
        <v>317</v>
      </c>
      <c r="AN285" t="s">
        <v>318</v>
      </c>
      <c r="AO285" t="s">
        <v>319</v>
      </c>
      <c r="AP285" t="s">
        <v>320</v>
      </c>
      <c r="AQ285" t="s">
        <v>321</v>
      </c>
      <c r="AR285" t="s">
        <v>322</v>
      </c>
      <c r="AS285" t="s">
        <v>323</v>
      </c>
      <c r="AT285" t="s">
        <v>324</v>
      </c>
      <c r="AU285" t="s">
        <v>325</v>
      </c>
      <c r="AV285" t="s">
        <v>326</v>
      </c>
      <c r="AW285" t="s">
        <v>327</v>
      </c>
      <c r="AX285" t="s">
        <v>328</v>
      </c>
      <c r="AY285" t="s">
        <v>329</v>
      </c>
      <c r="AZ285" t="s">
        <v>330</v>
      </c>
      <c r="BA285" t="s">
        <v>331</v>
      </c>
      <c r="BB285" t="s">
        <v>332</v>
      </c>
      <c r="BC285" t="s">
        <v>333</v>
      </c>
      <c r="BD285" t="s">
        <v>334</v>
      </c>
      <c r="BE285" t="s">
        <v>335</v>
      </c>
      <c r="BF285" t="s">
        <v>336</v>
      </c>
      <c r="BG285" t="s">
        <v>337</v>
      </c>
      <c r="BH285" t="s">
        <v>338</v>
      </c>
      <c r="BI285" t="s">
        <v>339</v>
      </c>
      <c r="BJ285" t="s">
        <v>340</v>
      </c>
      <c r="BK285" t="s">
        <v>341</v>
      </c>
      <c r="BL285" t="s">
        <v>342</v>
      </c>
      <c r="BM285" t="s">
        <v>343</v>
      </c>
      <c r="BN285" t="s">
        <v>344</v>
      </c>
      <c r="BO285" t="s">
        <v>345</v>
      </c>
      <c r="BP285" t="s">
        <v>346</v>
      </c>
      <c r="BQ285" t="s">
        <v>347</v>
      </c>
      <c r="BR285" t="s">
        <v>348</v>
      </c>
      <c r="BS285" t="s">
        <v>349</v>
      </c>
      <c r="BT285" t="s">
        <v>350</v>
      </c>
      <c r="BU285" t="s">
        <v>351</v>
      </c>
      <c r="BV285" t="s">
        <v>352</v>
      </c>
      <c r="BW285" t="s">
        <v>353</v>
      </c>
      <c r="BX285" t="s">
        <v>354</v>
      </c>
      <c r="BY285" t="s">
        <v>355</v>
      </c>
      <c r="BZ285" t="s">
        <v>356</v>
      </c>
      <c r="CA285" t="s">
        <v>357</v>
      </c>
      <c r="CB285" t="s">
        <v>358</v>
      </c>
      <c r="CC285" t="s">
        <v>359</v>
      </c>
      <c r="CD285" t="s">
        <v>360</v>
      </c>
      <c r="CE285" t="s">
        <v>361</v>
      </c>
      <c r="CF285" t="s">
        <v>362</v>
      </c>
      <c r="CG285" t="s">
        <v>363</v>
      </c>
      <c r="CH285" t="s">
        <v>364</v>
      </c>
      <c r="CI285" t="s">
        <v>365</v>
      </c>
      <c r="CJ285" t="s">
        <v>366</v>
      </c>
      <c r="CK285" t="s">
        <v>367</v>
      </c>
      <c r="CL285" t="s">
        <v>368</v>
      </c>
      <c r="CM285" t="s">
        <v>369</v>
      </c>
      <c r="CN285" t="s">
        <v>370</v>
      </c>
      <c r="CO285" t="s">
        <v>371</v>
      </c>
      <c r="CP285" t="s">
        <v>372</v>
      </c>
      <c r="CQ285" t="s">
        <v>373</v>
      </c>
      <c r="CR285" t="s">
        <v>374</v>
      </c>
      <c r="CS285" t="s">
        <v>375</v>
      </c>
      <c r="CT285" t="s">
        <v>376</v>
      </c>
      <c r="CU285" t="s">
        <v>377</v>
      </c>
      <c r="CV285" t="s">
        <v>378</v>
      </c>
      <c r="CW285" t="s">
        <v>379</v>
      </c>
      <c r="CX285" t="s">
        <v>380</v>
      </c>
      <c r="CY285" t="s">
        <v>381</v>
      </c>
      <c r="CZ285" t="s">
        <v>382</v>
      </c>
      <c r="DA285" t="s">
        <v>383</v>
      </c>
      <c r="DB285" t="s">
        <v>384</v>
      </c>
      <c r="DC285" t="s">
        <v>385</v>
      </c>
      <c r="DD285" t="s">
        <v>386</v>
      </c>
      <c r="DE285" t="s">
        <v>387</v>
      </c>
      <c r="DF285" t="s">
        <v>388</v>
      </c>
      <c r="DG285" t="s">
        <v>389</v>
      </c>
      <c r="DH285" t="s">
        <v>390</v>
      </c>
      <c r="DI285" t="s">
        <v>391</v>
      </c>
      <c r="DJ285" t="s">
        <v>392</v>
      </c>
      <c r="DK285" t="s">
        <v>393</v>
      </c>
      <c r="DL285" t="s">
        <v>394</v>
      </c>
      <c r="DM285" t="s">
        <v>395</v>
      </c>
      <c r="DN285" t="s">
        <v>396</v>
      </c>
      <c r="DO285" t="s">
        <v>397</v>
      </c>
      <c r="DP285" t="s">
        <v>398</v>
      </c>
      <c r="DQ285" t="s">
        <v>399</v>
      </c>
      <c r="DR285" t="s">
        <v>400</v>
      </c>
      <c r="DS285" t="s">
        <v>401</v>
      </c>
      <c r="DT285" t="s">
        <v>402</v>
      </c>
      <c r="DU285" t="s">
        <v>403</v>
      </c>
      <c r="DV285" t="s">
        <v>404</v>
      </c>
      <c r="DW285" t="s">
        <v>405</v>
      </c>
      <c r="DX285" t="s">
        <v>406</v>
      </c>
      <c r="DY285" t="s">
        <v>407</v>
      </c>
      <c r="DZ285" t="s">
        <v>408</v>
      </c>
      <c r="EA285" t="s">
        <v>409</v>
      </c>
      <c r="EB285" t="s">
        <v>410</v>
      </c>
      <c r="EC285" t="s">
        <v>411</v>
      </c>
      <c r="ED285" t="s">
        <v>412</v>
      </c>
      <c r="EE285" t="s">
        <v>413</v>
      </c>
      <c r="EF285" t="s">
        <v>414</v>
      </c>
      <c r="EG285" t="s">
        <v>415</v>
      </c>
      <c r="EH285" t="s">
        <v>416</v>
      </c>
      <c r="EI285" t="s">
        <v>417</v>
      </c>
      <c r="EJ285" t="s">
        <v>418</v>
      </c>
      <c r="EK285" t="s">
        <v>419</v>
      </c>
      <c r="EL285" t="s">
        <v>420</v>
      </c>
      <c r="EM285" t="s">
        <v>421</v>
      </c>
      <c r="EN285" t="s">
        <v>422</v>
      </c>
      <c r="EO285" t="s">
        <v>423</v>
      </c>
      <c r="EP285" t="s">
        <v>424</v>
      </c>
      <c r="EQ285" t="s">
        <v>425</v>
      </c>
      <c r="ER285" t="s">
        <v>426</v>
      </c>
      <c r="ES285" t="s">
        <v>427</v>
      </c>
      <c r="ET285" t="s">
        <v>428</v>
      </c>
      <c r="EU285" t="s">
        <v>429</v>
      </c>
      <c r="EV285" t="s">
        <v>430</v>
      </c>
      <c r="EW285" t="s">
        <v>431</v>
      </c>
      <c r="EX285" t="s">
        <v>432</v>
      </c>
      <c r="EY285" t="s">
        <v>433</v>
      </c>
      <c r="EZ285" t="s">
        <v>434</v>
      </c>
      <c r="FA285" t="s">
        <v>435</v>
      </c>
      <c r="FB285" t="s">
        <v>436</v>
      </c>
      <c r="FC285" t="s">
        <v>437</v>
      </c>
      <c r="FD285" t="s">
        <v>438</v>
      </c>
      <c r="FE285" t="s">
        <v>439</v>
      </c>
      <c r="FF285" t="s">
        <v>440</v>
      </c>
      <c r="FG285" t="s">
        <v>441</v>
      </c>
      <c r="FH285" t="s">
        <v>442</v>
      </c>
      <c r="FI285" t="s">
        <v>443</v>
      </c>
      <c r="FJ285" t="s">
        <v>444</v>
      </c>
      <c r="FK285" t="s">
        <v>445</v>
      </c>
      <c r="FL285" t="s">
        <v>446</v>
      </c>
      <c r="FM285" t="s">
        <v>447</v>
      </c>
      <c r="FN285" t="s">
        <v>448</v>
      </c>
      <c r="FO285" t="s">
        <v>449</v>
      </c>
      <c r="FP285" t="s">
        <v>450</v>
      </c>
      <c r="FQ285" t="s">
        <v>451</v>
      </c>
      <c r="FR285" t="s">
        <v>452</v>
      </c>
      <c r="FS285" t="s">
        <v>453</v>
      </c>
      <c r="FT285" t="s">
        <v>454</v>
      </c>
      <c r="FU285" t="s">
        <v>455</v>
      </c>
      <c r="FV285" t="s">
        <v>456</v>
      </c>
      <c r="FW285" t="s">
        <v>457</v>
      </c>
      <c r="FX285" t="s">
        <v>458</v>
      </c>
      <c r="FY285" t="s">
        <v>459</v>
      </c>
      <c r="FZ285" t="s">
        <v>460</v>
      </c>
      <c r="GA285" t="s">
        <v>461</v>
      </c>
      <c r="GB285" t="s">
        <v>462</v>
      </c>
      <c r="GC285" t="s">
        <v>463</v>
      </c>
      <c r="GD285" t="s">
        <v>464</v>
      </c>
      <c r="GE285" t="s">
        <v>465</v>
      </c>
      <c r="GF285" t="s">
        <v>466</v>
      </c>
      <c r="GG285" t="s">
        <v>467</v>
      </c>
      <c r="GH285" t="s">
        <v>469</v>
      </c>
      <c r="GI285" t="s">
        <v>468</v>
      </c>
      <c r="GJ285" t="s">
        <v>470</v>
      </c>
      <c r="GK285" t="s">
        <v>471</v>
      </c>
      <c r="GL285" t="s">
        <v>472</v>
      </c>
    </row>
    <row r="286" spans="1:255" x14ac:dyDescent="0.35">
      <c r="A286" t="s">
        <v>1231</v>
      </c>
      <c r="B286" t="s">
        <v>1232</v>
      </c>
    </row>
    <row r="287" spans="1:255" x14ac:dyDescent="0.35">
      <c r="A287" t="s">
        <v>1233</v>
      </c>
      <c r="B287" t="s">
        <v>1234</v>
      </c>
      <c r="C287" t="s">
        <v>1235</v>
      </c>
    </row>
    <row r="288" spans="1:255" x14ac:dyDescent="0.35">
      <c r="A288" t="s">
        <v>1236</v>
      </c>
      <c r="B288" t="s">
        <v>1237</v>
      </c>
    </row>
    <row r="289" spans="1:29" x14ac:dyDescent="0.35">
      <c r="A289" t="s">
        <v>1238</v>
      </c>
      <c r="B289" t="s">
        <v>1239</v>
      </c>
    </row>
    <row r="290" spans="1:29" x14ac:dyDescent="0.35">
      <c r="A290" t="s">
        <v>1240</v>
      </c>
      <c r="B290" t="s">
        <v>1241</v>
      </c>
    </row>
    <row r="291" spans="1:29" x14ac:dyDescent="0.35">
      <c r="A291" t="s">
        <v>1242</v>
      </c>
      <c r="B291" t="s">
        <v>1243</v>
      </c>
    </row>
    <row r="292" spans="1:29" x14ac:dyDescent="0.35">
      <c r="A292" t="s">
        <v>1244</v>
      </c>
      <c r="B292" t="s">
        <v>1245</v>
      </c>
      <c r="C292" t="s">
        <v>1246</v>
      </c>
    </row>
    <row r="293" spans="1:29" x14ac:dyDescent="0.35">
      <c r="A293" t="s">
        <v>1247</v>
      </c>
      <c r="B293" t="s">
        <v>1248</v>
      </c>
      <c r="C293" t="s">
        <v>1249</v>
      </c>
    </row>
    <row r="294" spans="1:29" x14ac:dyDescent="0.35">
      <c r="A294" t="s">
        <v>1250</v>
      </c>
      <c r="B294" t="s">
        <v>1251</v>
      </c>
      <c r="C294" t="s">
        <v>1252</v>
      </c>
    </row>
    <row r="295" spans="1:29" x14ac:dyDescent="0.35">
      <c r="A295" t="s">
        <v>1253</v>
      </c>
      <c r="B295" t="s">
        <v>1254</v>
      </c>
    </row>
    <row r="296" spans="1:29" x14ac:dyDescent="0.35">
      <c r="A296" t="s">
        <v>1255</v>
      </c>
      <c r="B296" t="s">
        <v>1256</v>
      </c>
    </row>
    <row r="297" spans="1:29" x14ac:dyDescent="0.35">
      <c r="A297" t="s">
        <v>1257</v>
      </c>
      <c r="B297" t="s">
        <v>1258</v>
      </c>
    </row>
    <row r="298" spans="1:29" x14ac:dyDescent="0.35">
      <c r="A298" t="s">
        <v>1259</v>
      </c>
      <c r="B298" t="s">
        <v>1260</v>
      </c>
    </row>
    <row r="299" spans="1:29" x14ac:dyDescent="0.35">
      <c r="A299" t="s">
        <v>1038</v>
      </c>
      <c r="B299" t="s">
        <v>1039</v>
      </c>
      <c r="C299" t="s">
        <v>1040</v>
      </c>
      <c r="D299" t="s">
        <v>1041</v>
      </c>
    </row>
    <row r="300" spans="1:29" x14ac:dyDescent="0.35">
      <c r="A300" t="s">
        <v>1268</v>
      </c>
      <c r="B300" t="s">
        <v>1269</v>
      </c>
    </row>
    <row r="301" spans="1:29" x14ac:dyDescent="0.35">
      <c r="A301" t="s">
        <v>1270</v>
      </c>
      <c r="B301" t="s">
        <v>1271</v>
      </c>
      <c r="C301" t="s">
        <v>1272</v>
      </c>
      <c r="D301" t="s">
        <v>1273</v>
      </c>
    </row>
    <row r="302" spans="1:29" x14ac:dyDescent="0.35">
      <c r="A302" t="s">
        <v>727</v>
      </c>
      <c r="B302" t="s">
        <v>1037</v>
      </c>
      <c r="C302" t="s">
        <v>755</v>
      </c>
    </row>
    <row r="303" spans="1:29" x14ac:dyDescent="0.35">
      <c r="A303" t="s">
        <v>1335</v>
      </c>
      <c r="B303" t="s">
        <v>1336</v>
      </c>
    </row>
    <row r="304" spans="1:29" x14ac:dyDescent="0.35">
      <c r="A304" t="s">
        <v>36</v>
      </c>
      <c r="B304" t="s">
        <v>43</v>
      </c>
      <c r="C304" t="s">
        <v>56</v>
      </c>
      <c r="D304" t="s">
        <v>80</v>
      </c>
      <c r="E304" t="s">
        <v>81</v>
      </c>
      <c r="F304" t="s">
        <v>82</v>
      </c>
      <c r="G304" t="s">
        <v>91</v>
      </c>
      <c r="H304" t="s">
        <v>96</v>
      </c>
      <c r="I304" t="s">
        <v>97</v>
      </c>
      <c r="J304" t="s">
        <v>104</v>
      </c>
      <c r="K304" t="s">
        <v>107</v>
      </c>
      <c r="L304" t="s">
        <v>77</v>
      </c>
      <c r="M304" t="s">
        <v>122</v>
      </c>
      <c r="N304" t="s">
        <v>128</v>
      </c>
      <c r="O304" t="s">
        <v>131</v>
      </c>
      <c r="P304" t="s">
        <v>145</v>
      </c>
      <c r="Q304" t="s">
        <v>151</v>
      </c>
      <c r="R304" t="s">
        <v>152</v>
      </c>
      <c r="S304" t="s">
        <v>160</v>
      </c>
      <c r="T304" t="s">
        <v>179</v>
      </c>
      <c r="U304" t="s">
        <v>199</v>
      </c>
      <c r="V304" t="s">
        <v>200</v>
      </c>
      <c r="W304" t="s">
        <v>204</v>
      </c>
      <c r="X304" t="s">
        <v>224</v>
      </c>
      <c r="Y304" t="s">
        <v>225</v>
      </c>
      <c r="Z304" t="s">
        <v>231</v>
      </c>
      <c r="AA304" t="s">
        <v>237</v>
      </c>
      <c r="AB304" t="s">
        <v>257</v>
      </c>
      <c r="AC304" t="s">
        <v>106</v>
      </c>
    </row>
    <row r="305" spans="1:255" x14ac:dyDescent="0.35">
      <c r="A305" t="s">
        <v>1285</v>
      </c>
      <c r="B305" t="s">
        <v>1286</v>
      </c>
    </row>
    <row r="306" spans="1:255" x14ac:dyDescent="0.35">
      <c r="A306" t="s">
        <v>1287</v>
      </c>
      <c r="B306" t="s">
        <v>1288</v>
      </c>
    </row>
    <row r="307" spans="1:255" x14ac:dyDescent="0.35">
      <c r="A307" t="s">
        <v>1038</v>
      </c>
      <c r="B307" t="s">
        <v>1039</v>
      </c>
      <c r="C307" t="s">
        <v>1040</v>
      </c>
      <c r="D307" t="s">
        <v>1041</v>
      </c>
      <c r="E307" t="s">
        <v>1042</v>
      </c>
    </row>
    <row r="308" spans="1:255" x14ac:dyDescent="0.35">
      <c r="A308" t="s">
        <v>22</v>
      </c>
      <c r="B308" t="s">
        <v>23</v>
      </c>
      <c r="C308" t="s">
        <v>24</v>
      </c>
      <c r="D308" t="s">
        <v>25</v>
      </c>
      <c r="E308" t="s">
        <v>26</v>
      </c>
      <c r="F308" t="s">
        <v>27</v>
      </c>
      <c r="G308" t="s">
        <v>28</v>
      </c>
      <c r="H308" t="s">
        <v>30</v>
      </c>
      <c r="I308" t="s">
        <v>31</v>
      </c>
      <c r="J308" t="s">
        <v>32</v>
      </c>
      <c r="K308" t="s">
        <v>33</v>
      </c>
      <c r="L308" t="s">
        <v>34</v>
      </c>
      <c r="M308" t="s">
        <v>35</v>
      </c>
      <c r="N308" t="s">
        <v>36</v>
      </c>
      <c r="O308" t="s">
        <v>37</v>
      </c>
      <c r="P308" t="s">
        <v>38</v>
      </c>
      <c r="Q308" t="s">
        <v>39</v>
      </c>
      <c r="R308" t="s">
        <v>40</v>
      </c>
      <c r="S308" t="s">
        <v>41</v>
      </c>
      <c r="T308" t="s">
        <v>42</v>
      </c>
      <c r="U308" t="s">
        <v>43</v>
      </c>
      <c r="V308" t="s">
        <v>44</v>
      </c>
      <c r="W308" t="s">
        <v>45</v>
      </c>
      <c r="X308" t="s">
        <v>47</v>
      </c>
      <c r="Y308" t="s">
        <v>48</v>
      </c>
      <c r="Z308" t="s">
        <v>49</v>
      </c>
      <c r="AA308" t="s">
        <v>50</v>
      </c>
      <c r="AB308" t="s">
        <v>51</v>
      </c>
      <c r="AC308" t="s">
        <v>52</v>
      </c>
      <c r="AD308" t="s">
        <v>53</v>
      </c>
      <c r="AE308" t="s">
        <v>55</v>
      </c>
      <c r="AF308" t="s">
        <v>56</v>
      </c>
      <c r="AG308" t="s">
        <v>57</v>
      </c>
      <c r="AH308" t="s">
        <v>58</v>
      </c>
      <c r="AI308" t="s">
        <v>59</v>
      </c>
      <c r="AJ308" t="s">
        <v>60</v>
      </c>
      <c r="AK308" t="s">
        <v>61</v>
      </c>
      <c r="AL308" t="s">
        <v>62</v>
      </c>
      <c r="AM308" t="s">
        <v>64</v>
      </c>
      <c r="AN308" t="s">
        <v>65</v>
      </c>
      <c r="AO308" t="s">
        <v>66</v>
      </c>
      <c r="AP308" t="s">
        <v>67</v>
      </c>
      <c r="AQ308" t="s">
        <v>68</v>
      </c>
      <c r="AR308" t="s">
        <v>69</v>
      </c>
      <c r="AS308" t="s">
        <v>70</v>
      </c>
      <c r="AT308" t="s">
        <v>71</v>
      </c>
      <c r="AU308" t="s">
        <v>72</v>
      </c>
      <c r="AV308" t="s">
        <v>73</v>
      </c>
      <c r="AW308" t="s">
        <v>74</v>
      </c>
      <c r="AX308" t="s">
        <v>75</v>
      </c>
      <c r="AY308" t="s">
        <v>76</v>
      </c>
      <c r="AZ308" t="s">
        <v>77</v>
      </c>
      <c r="BA308" t="s">
        <v>78</v>
      </c>
      <c r="BB308" t="s">
        <v>79</v>
      </c>
      <c r="BC308" t="s">
        <v>80</v>
      </c>
      <c r="BD308" t="s">
        <v>81</v>
      </c>
      <c r="BE308" t="s">
        <v>82</v>
      </c>
      <c r="BF308" t="s">
        <v>83</v>
      </c>
      <c r="BG308" t="s">
        <v>84</v>
      </c>
      <c r="BH308" t="s">
        <v>85</v>
      </c>
      <c r="BI308" t="s">
        <v>86</v>
      </c>
      <c r="BJ308" t="s">
        <v>87</v>
      </c>
      <c r="BK308" t="s">
        <v>88</v>
      </c>
      <c r="BL308" t="s">
        <v>89</v>
      </c>
      <c r="BM308" t="s">
        <v>90</v>
      </c>
      <c r="BN308" t="s">
        <v>91</v>
      </c>
      <c r="BO308" t="s">
        <v>92</v>
      </c>
      <c r="BP308" t="s">
        <v>94</v>
      </c>
      <c r="BQ308" t="s">
        <v>95</v>
      </c>
      <c r="BR308" t="s">
        <v>96</v>
      </c>
      <c r="BS308" t="s">
        <v>97</v>
      </c>
      <c r="BT308" t="s">
        <v>98</v>
      </c>
      <c r="BU308" t="s">
        <v>99</v>
      </c>
      <c r="BV308" t="s">
        <v>100</v>
      </c>
      <c r="BW308" t="s">
        <v>101</v>
      </c>
      <c r="BX308" t="s">
        <v>102</v>
      </c>
      <c r="BY308" t="s">
        <v>103</v>
      </c>
      <c r="BZ308" t="s">
        <v>104</v>
      </c>
      <c r="CA308" t="s">
        <v>105</v>
      </c>
      <c r="CB308" t="s">
        <v>107</v>
      </c>
      <c r="CC308" t="s">
        <v>108</v>
      </c>
      <c r="CD308" t="s">
        <v>109</v>
      </c>
      <c r="CE308" t="s">
        <v>110</v>
      </c>
      <c r="CF308" t="s">
        <v>111</v>
      </c>
      <c r="CG308" t="s">
        <v>112</v>
      </c>
      <c r="CH308" t="s">
        <v>113</v>
      </c>
      <c r="CI308" t="s">
        <v>114</v>
      </c>
      <c r="CJ308" t="s">
        <v>115</v>
      </c>
      <c r="CK308" t="s">
        <v>116</v>
      </c>
      <c r="CL308" t="s">
        <v>117</v>
      </c>
      <c r="CM308" t="s">
        <v>118</v>
      </c>
      <c r="CN308" t="s">
        <v>119</v>
      </c>
      <c r="CO308" t="s">
        <v>120</v>
      </c>
      <c r="CP308" t="s">
        <v>121</v>
      </c>
      <c r="CQ308" t="s">
        <v>122</v>
      </c>
      <c r="CR308" t="s">
        <v>123</v>
      </c>
      <c r="CS308" t="s">
        <v>124</v>
      </c>
      <c r="CT308" t="s">
        <v>125</v>
      </c>
      <c r="CU308" t="s">
        <v>126</v>
      </c>
      <c r="CV308" t="s">
        <v>127</v>
      </c>
      <c r="CW308" t="s">
        <v>128</v>
      </c>
      <c r="CX308" t="s">
        <v>129</v>
      </c>
      <c r="CY308" t="s">
        <v>130</v>
      </c>
      <c r="CZ308" t="s">
        <v>131</v>
      </c>
      <c r="DA308" t="s">
        <v>132</v>
      </c>
      <c r="DB308" t="s">
        <v>133</v>
      </c>
      <c r="DC308" t="s">
        <v>134</v>
      </c>
      <c r="DD308" t="s">
        <v>135</v>
      </c>
      <c r="DE308" t="s">
        <v>136</v>
      </c>
      <c r="DF308" t="s">
        <v>137</v>
      </c>
      <c r="DG308" t="s">
        <v>138</v>
      </c>
      <c r="DH308" t="s">
        <v>139</v>
      </c>
      <c r="DI308" t="s">
        <v>140</v>
      </c>
      <c r="DJ308" t="s">
        <v>141</v>
      </c>
      <c r="DK308" t="s">
        <v>142</v>
      </c>
      <c r="DL308" t="s">
        <v>143</v>
      </c>
      <c r="DM308" t="s">
        <v>144</v>
      </c>
      <c r="DN308" t="s">
        <v>145</v>
      </c>
      <c r="DO308" t="s">
        <v>146</v>
      </c>
      <c r="DP308" t="s">
        <v>147</v>
      </c>
      <c r="DQ308" t="s">
        <v>148</v>
      </c>
      <c r="DR308" t="s">
        <v>149</v>
      </c>
      <c r="DS308" t="s">
        <v>150</v>
      </c>
      <c r="DT308" t="s">
        <v>151</v>
      </c>
      <c r="DU308" t="s">
        <v>152</v>
      </c>
      <c r="DV308" t="s">
        <v>153</v>
      </c>
      <c r="DW308" t="s">
        <v>154</v>
      </c>
      <c r="DX308" t="s">
        <v>155</v>
      </c>
      <c r="DY308" t="s">
        <v>156</v>
      </c>
      <c r="DZ308" t="s">
        <v>157</v>
      </c>
      <c r="EA308" t="s">
        <v>158</v>
      </c>
      <c r="EB308" t="s">
        <v>159</v>
      </c>
      <c r="EC308" t="s">
        <v>160</v>
      </c>
      <c r="ED308" t="s">
        <v>161</v>
      </c>
      <c r="EE308" t="s">
        <v>162</v>
      </c>
      <c r="EF308" t="s">
        <v>163</v>
      </c>
      <c r="EG308" t="s">
        <v>164</v>
      </c>
      <c r="EH308" t="s">
        <v>165</v>
      </c>
      <c r="EI308" t="s">
        <v>166</v>
      </c>
      <c r="EJ308" t="s">
        <v>167</v>
      </c>
      <c r="EK308" t="s">
        <v>168</v>
      </c>
      <c r="EL308" t="s">
        <v>169</v>
      </c>
      <c r="EM308" t="s">
        <v>170</v>
      </c>
      <c r="EN308" t="s">
        <v>171</v>
      </c>
      <c r="EO308" t="s">
        <v>173</v>
      </c>
      <c r="EP308" t="s">
        <v>174</v>
      </c>
      <c r="EQ308" t="s">
        <v>175</v>
      </c>
      <c r="ER308" t="s">
        <v>176</v>
      </c>
      <c r="ES308" t="s">
        <v>177</v>
      </c>
      <c r="ET308" t="s">
        <v>178</v>
      </c>
      <c r="EU308" t="s">
        <v>179</v>
      </c>
      <c r="EV308" t="s">
        <v>180</v>
      </c>
      <c r="EW308" t="s">
        <v>181</v>
      </c>
      <c r="EX308" t="s">
        <v>182</v>
      </c>
      <c r="EY308" t="s">
        <v>183</v>
      </c>
      <c r="EZ308" t="s">
        <v>184</v>
      </c>
      <c r="FA308" t="s">
        <v>185</v>
      </c>
      <c r="FB308" t="s">
        <v>186</v>
      </c>
      <c r="FC308" t="s">
        <v>187</v>
      </c>
      <c r="FD308" t="s">
        <v>188</v>
      </c>
      <c r="FE308" t="s">
        <v>189</v>
      </c>
      <c r="FF308" t="s">
        <v>190</v>
      </c>
      <c r="FG308" t="s">
        <v>191</v>
      </c>
      <c r="FH308" t="s">
        <v>192</v>
      </c>
      <c r="FI308" t="s">
        <v>193</v>
      </c>
      <c r="FJ308" t="s">
        <v>194</v>
      </c>
      <c r="FK308" t="s">
        <v>195</v>
      </c>
      <c r="FL308" t="s">
        <v>196</v>
      </c>
      <c r="FM308" t="s">
        <v>197</v>
      </c>
      <c r="FN308" t="s">
        <v>199</v>
      </c>
      <c r="FO308" t="s">
        <v>200</v>
      </c>
      <c r="FP308" t="s">
        <v>201</v>
      </c>
      <c r="FQ308" t="s">
        <v>202</v>
      </c>
      <c r="FR308" t="s">
        <v>203</v>
      </c>
      <c r="FS308" t="s">
        <v>204</v>
      </c>
      <c r="FT308" t="s">
        <v>205</v>
      </c>
      <c r="FU308" t="s">
        <v>206</v>
      </c>
      <c r="FV308" t="s">
        <v>207</v>
      </c>
      <c r="FW308" t="s">
        <v>209</v>
      </c>
      <c r="FX308" t="s">
        <v>210</v>
      </c>
      <c r="FY308" t="s">
        <v>211</v>
      </c>
      <c r="FZ308" t="s">
        <v>212</v>
      </c>
      <c r="GA308" t="s">
        <v>213</v>
      </c>
      <c r="GB308" t="s">
        <v>214</v>
      </c>
      <c r="GC308" t="s">
        <v>215</v>
      </c>
      <c r="GD308" t="s">
        <v>216</v>
      </c>
      <c r="GE308" t="s">
        <v>217</v>
      </c>
      <c r="GF308" t="s">
        <v>218</v>
      </c>
      <c r="GG308" t="s">
        <v>219</v>
      </c>
      <c r="GH308" t="s">
        <v>220</v>
      </c>
      <c r="GI308" t="s">
        <v>221</v>
      </c>
      <c r="GJ308" t="s">
        <v>222</v>
      </c>
      <c r="GK308" t="s">
        <v>223</v>
      </c>
      <c r="GL308" t="s">
        <v>224</v>
      </c>
      <c r="GM308" t="s">
        <v>225</v>
      </c>
      <c r="GN308" t="s">
        <v>226</v>
      </c>
      <c r="GO308" t="s">
        <v>227</v>
      </c>
      <c r="GP308" t="s">
        <v>228</v>
      </c>
      <c r="GQ308" t="s">
        <v>231</v>
      </c>
      <c r="GR308" t="s">
        <v>232</v>
      </c>
      <c r="GS308" t="s">
        <v>233</v>
      </c>
      <c r="GT308" t="s">
        <v>234</v>
      </c>
      <c r="GU308" t="s">
        <v>235</v>
      </c>
      <c r="GV308" t="s">
        <v>236</v>
      </c>
      <c r="GW308" t="s">
        <v>237</v>
      </c>
      <c r="GX308" t="s">
        <v>238</v>
      </c>
      <c r="GY308" t="s">
        <v>239</v>
      </c>
      <c r="GZ308" t="s">
        <v>240</v>
      </c>
      <c r="HA308" t="s">
        <v>241</v>
      </c>
      <c r="HB308" t="s">
        <v>242</v>
      </c>
      <c r="HC308" t="s">
        <v>243</v>
      </c>
      <c r="HD308" t="s">
        <v>244</v>
      </c>
      <c r="HE308" t="s">
        <v>245</v>
      </c>
      <c r="HF308" t="s">
        <v>246</v>
      </c>
      <c r="HG308" t="s">
        <v>247</v>
      </c>
      <c r="HH308" t="s">
        <v>248</v>
      </c>
      <c r="HI308" t="s">
        <v>249</v>
      </c>
      <c r="HJ308" t="s">
        <v>250</v>
      </c>
      <c r="HK308" t="s">
        <v>251</v>
      </c>
      <c r="HL308" t="s">
        <v>253</v>
      </c>
      <c r="HM308" t="s">
        <v>254</v>
      </c>
      <c r="HN308" t="s">
        <v>255</v>
      </c>
      <c r="HO308" t="s">
        <v>256</v>
      </c>
      <c r="HP308" t="s">
        <v>257</v>
      </c>
      <c r="HQ308" t="s">
        <v>29</v>
      </c>
      <c r="HR308" t="s">
        <v>46</v>
      </c>
      <c r="HS308" t="s">
        <v>54</v>
      </c>
      <c r="HT308" t="s">
        <v>265</v>
      </c>
      <c r="HU308" t="s">
        <v>63</v>
      </c>
      <c r="HV308" t="s">
        <v>93</v>
      </c>
      <c r="HW308" t="s">
        <v>106</v>
      </c>
      <c r="HX308" t="s">
        <v>172</v>
      </c>
      <c r="HY308" t="s">
        <v>198</v>
      </c>
      <c r="HZ308" t="s">
        <v>208</v>
      </c>
      <c r="IA308" t="s">
        <v>229</v>
      </c>
      <c r="IB308" t="s">
        <v>252</v>
      </c>
      <c r="IC308" t="s">
        <v>258</v>
      </c>
      <c r="ID308" t="s">
        <v>259</v>
      </c>
      <c r="IE308" t="s">
        <v>260</v>
      </c>
      <c r="IF308" t="s">
        <v>261</v>
      </c>
      <c r="IG308" t="s">
        <v>262</v>
      </c>
      <c r="IH308" t="s">
        <v>263</v>
      </c>
      <c r="II308" t="s">
        <v>264</v>
      </c>
      <c r="IJ308" t="s">
        <v>266</v>
      </c>
      <c r="IK308" t="s">
        <v>267</v>
      </c>
      <c r="IL308" t="s">
        <v>268</v>
      </c>
      <c r="IM308" t="s">
        <v>269</v>
      </c>
      <c r="IN308" t="s">
        <v>270</v>
      </c>
      <c r="IO308" t="s">
        <v>271</v>
      </c>
      <c r="IP308" t="s">
        <v>230</v>
      </c>
      <c r="IQ308" t="s">
        <v>274</v>
      </c>
      <c r="IR308" t="s">
        <v>275</v>
      </c>
      <c r="IS308" t="s">
        <v>276</v>
      </c>
      <c r="IT308" t="s">
        <v>277</v>
      </c>
      <c r="IU308" t="s">
        <v>278</v>
      </c>
    </row>
    <row r="309" spans="1:255" x14ac:dyDescent="0.35">
      <c r="A309" t="s">
        <v>1043</v>
      </c>
      <c r="B309" t="s">
        <v>1044</v>
      </c>
      <c r="C309" t="s">
        <v>1045</v>
      </c>
      <c r="D309" t="s">
        <v>1046</v>
      </c>
      <c r="E309" t="s">
        <v>1047</v>
      </c>
      <c r="F309" t="s">
        <v>1048</v>
      </c>
      <c r="G309" t="s">
        <v>1049</v>
      </c>
      <c r="H309" t="s">
        <v>1050</v>
      </c>
      <c r="I309" t="s">
        <v>1051</v>
      </c>
      <c r="J309" t="s">
        <v>1052</v>
      </c>
      <c r="K309" t="s">
        <v>1053</v>
      </c>
      <c r="L309" t="s">
        <v>1054</v>
      </c>
      <c r="M309" t="s">
        <v>1055</v>
      </c>
      <c r="N309" t="s">
        <v>1056</v>
      </c>
      <c r="O309" t="s">
        <v>1057</v>
      </c>
      <c r="P309" t="s">
        <v>1058</v>
      </c>
      <c r="Q309" t="s">
        <v>1059</v>
      </c>
      <c r="R309" t="s">
        <v>1060</v>
      </c>
      <c r="S309" t="s">
        <v>1061</v>
      </c>
      <c r="T309" t="s">
        <v>1062</v>
      </c>
      <c r="U309" t="s">
        <v>1063</v>
      </c>
      <c r="V309" t="s">
        <v>1064</v>
      </c>
      <c r="W309" t="s">
        <v>1065</v>
      </c>
      <c r="X309" t="s">
        <v>1066</v>
      </c>
      <c r="Y309" t="s">
        <v>1067</v>
      </c>
      <c r="Z309" t="s">
        <v>1068</v>
      </c>
      <c r="AA309" t="s">
        <v>1069</v>
      </c>
      <c r="AB309" t="s">
        <v>1070</v>
      </c>
      <c r="AC309" t="s">
        <v>1071</v>
      </c>
      <c r="AD309" t="s">
        <v>1072</v>
      </c>
      <c r="AE309" t="s">
        <v>1073</v>
      </c>
      <c r="AF309" t="s">
        <v>1074</v>
      </c>
      <c r="AG309" t="s">
        <v>1075</v>
      </c>
      <c r="AH309" t="s">
        <v>1076</v>
      </c>
      <c r="AI309" t="s">
        <v>1077</v>
      </c>
      <c r="AJ309" t="s">
        <v>1078</v>
      </c>
      <c r="AK309" t="s">
        <v>1079</v>
      </c>
      <c r="AL309" t="s">
        <v>1080</v>
      </c>
      <c r="AM309" t="s">
        <v>1081</v>
      </c>
      <c r="AN309" t="s">
        <v>1082</v>
      </c>
      <c r="AO309" t="s">
        <v>1083</v>
      </c>
      <c r="AP309" t="s">
        <v>1084</v>
      </c>
      <c r="AQ309" t="s">
        <v>1085</v>
      </c>
      <c r="AR309" t="s">
        <v>1086</v>
      </c>
      <c r="AS309" t="s">
        <v>1087</v>
      </c>
      <c r="AT309" t="s">
        <v>1088</v>
      </c>
      <c r="AU309" t="s">
        <v>1089</v>
      </c>
      <c r="AV309" t="s">
        <v>1090</v>
      </c>
      <c r="AW309" t="s">
        <v>1091</v>
      </c>
      <c r="AX309" t="s">
        <v>1092</v>
      </c>
      <c r="AY309" t="s">
        <v>1093</v>
      </c>
      <c r="AZ309" t="s">
        <v>1094</v>
      </c>
      <c r="BA309" t="s">
        <v>1095</v>
      </c>
      <c r="BB309" t="s">
        <v>1096</v>
      </c>
      <c r="BC309" t="s">
        <v>1097</v>
      </c>
      <c r="BD309" t="s">
        <v>1098</v>
      </c>
      <c r="BE309" t="s">
        <v>1099</v>
      </c>
      <c r="BF309" t="s">
        <v>1100</v>
      </c>
      <c r="BG309" t="s">
        <v>1101</v>
      </c>
      <c r="BH309" t="s">
        <v>1102</v>
      </c>
      <c r="BI309" t="s">
        <v>1103</v>
      </c>
      <c r="BJ309" t="s">
        <v>1104</v>
      </c>
      <c r="BK309" t="s">
        <v>1105</v>
      </c>
      <c r="BL309" t="s">
        <v>1106</v>
      </c>
      <c r="BM309" t="s">
        <v>1107</v>
      </c>
      <c r="BN309" t="s">
        <v>1108</v>
      </c>
      <c r="BO309" t="s">
        <v>1109</v>
      </c>
      <c r="BP309" t="s">
        <v>1110</v>
      </c>
      <c r="BQ309" t="s">
        <v>1111</v>
      </c>
      <c r="BR309" t="s">
        <v>1112</v>
      </c>
      <c r="BS309" t="s">
        <v>1113</v>
      </c>
      <c r="BT309" t="s">
        <v>1114</v>
      </c>
      <c r="BU309" t="s">
        <v>1115</v>
      </c>
      <c r="BV309" t="s">
        <v>1116</v>
      </c>
      <c r="BW309" t="s">
        <v>1117</v>
      </c>
      <c r="BX309" t="s">
        <v>1118</v>
      </c>
      <c r="BY309" t="s">
        <v>1119</v>
      </c>
      <c r="BZ309" t="s">
        <v>1120</v>
      </c>
      <c r="CA309" t="s">
        <v>1121</v>
      </c>
      <c r="CB309" t="s">
        <v>1122</v>
      </c>
      <c r="CC309" t="s">
        <v>1123</v>
      </c>
      <c r="CD309" t="s">
        <v>1124</v>
      </c>
      <c r="CE309" t="s">
        <v>1125</v>
      </c>
      <c r="CF309" t="s">
        <v>1126</v>
      </c>
      <c r="CG309" t="s">
        <v>1127</v>
      </c>
      <c r="CH309" t="s">
        <v>1128</v>
      </c>
      <c r="CI309" t="s">
        <v>1129</v>
      </c>
      <c r="CJ309" t="s">
        <v>1130</v>
      </c>
      <c r="CK309" t="s">
        <v>1131</v>
      </c>
      <c r="CL309" t="s">
        <v>1132</v>
      </c>
      <c r="CM309" t="s">
        <v>1133</v>
      </c>
      <c r="CN309" t="s">
        <v>1134</v>
      </c>
      <c r="CO309" t="s">
        <v>1135</v>
      </c>
      <c r="CP309" t="s">
        <v>1136</v>
      </c>
      <c r="CQ309" t="s">
        <v>1137</v>
      </c>
      <c r="CR309" t="s">
        <v>1138</v>
      </c>
      <c r="CS309" t="s">
        <v>1139</v>
      </c>
      <c r="CT309" t="s">
        <v>1140</v>
      </c>
      <c r="CU309" t="s">
        <v>1141</v>
      </c>
      <c r="CV309" t="s">
        <v>1142</v>
      </c>
      <c r="CW309" t="s">
        <v>1143</v>
      </c>
      <c r="CX309" t="s">
        <v>1144</v>
      </c>
      <c r="CY309" t="s">
        <v>1145</v>
      </c>
      <c r="CZ309" t="s">
        <v>1146</v>
      </c>
      <c r="DA309" t="s">
        <v>1147</v>
      </c>
      <c r="DB309" t="s">
        <v>1148</v>
      </c>
      <c r="DC309" t="s">
        <v>1149</v>
      </c>
      <c r="DD309" t="s">
        <v>1150</v>
      </c>
      <c r="DE309" t="s">
        <v>1151</v>
      </c>
      <c r="DF309" t="s">
        <v>1152</v>
      </c>
      <c r="DG309" t="s">
        <v>1153</v>
      </c>
      <c r="DH309" t="s">
        <v>1154</v>
      </c>
      <c r="DI309" t="s">
        <v>1155</v>
      </c>
      <c r="DJ309" t="s">
        <v>1156</v>
      </c>
      <c r="DK309" t="s">
        <v>1157</v>
      </c>
      <c r="DL309" t="s">
        <v>1158</v>
      </c>
      <c r="DM309" t="s">
        <v>1159</v>
      </c>
      <c r="DN309" t="s">
        <v>1160</v>
      </c>
      <c r="DO309" t="s">
        <v>1161</v>
      </c>
      <c r="DP309" t="s">
        <v>1162</v>
      </c>
      <c r="DQ309" t="s">
        <v>1163</v>
      </c>
      <c r="DR309" t="s">
        <v>1164</v>
      </c>
      <c r="DS309" t="s">
        <v>1165</v>
      </c>
      <c r="DT309" t="s">
        <v>1166</v>
      </c>
      <c r="DU309" t="s">
        <v>1167</v>
      </c>
      <c r="DV309" t="s">
        <v>1168</v>
      </c>
      <c r="DW309" t="s">
        <v>1169</v>
      </c>
      <c r="DX309" t="s">
        <v>1170</v>
      </c>
      <c r="DY309" t="s">
        <v>1171</v>
      </c>
      <c r="DZ309" t="s">
        <v>1172</v>
      </c>
      <c r="EA309" t="s">
        <v>1173</v>
      </c>
      <c r="EB309" t="s">
        <v>1174</v>
      </c>
      <c r="EC309" t="s">
        <v>1175</v>
      </c>
      <c r="ED309" t="s">
        <v>1176</v>
      </c>
      <c r="EE309" t="s">
        <v>1177</v>
      </c>
      <c r="EF309" t="s">
        <v>1178</v>
      </c>
      <c r="EG309" t="s">
        <v>1179</v>
      </c>
      <c r="EH309" t="s">
        <v>1180</v>
      </c>
      <c r="EI309" t="s">
        <v>1181</v>
      </c>
      <c r="EJ309" t="s">
        <v>1182</v>
      </c>
      <c r="EK309" t="s">
        <v>1183</v>
      </c>
      <c r="EL309" t="s">
        <v>1184</v>
      </c>
      <c r="EM309" t="s">
        <v>1185</v>
      </c>
      <c r="EN309" t="s">
        <v>1186</v>
      </c>
      <c r="EO309" t="s">
        <v>1187</v>
      </c>
      <c r="EP309" t="s">
        <v>1188</v>
      </c>
      <c r="EQ309" t="s">
        <v>1189</v>
      </c>
      <c r="ER309" t="s">
        <v>1190</v>
      </c>
      <c r="ES309" t="s">
        <v>1191</v>
      </c>
      <c r="ET309" t="s">
        <v>1192</v>
      </c>
      <c r="EU309" t="s">
        <v>1193</v>
      </c>
      <c r="EV309" t="s">
        <v>1194</v>
      </c>
      <c r="EW309" t="s">
        <v>1195</v>
      </c>
      <c r="EX309" t="s">
        <v>1196</v>
      </c>
      <c r="EY309" t="s">
        <v>1197</v>
      </c>
      <c r="EZ309" t="s">
        <v>1198</v>
      </c>
      <c r="FA309" t="s">
        <v>1199</v>
      </c>
      <c r="FB309" t="s">
        <v>1200</v>
      </c>
      <c r="FC309" t="s">
        <v>1201</v>
      </c>
      <c r="FD309" t="s">
        <v>1202</v>
      </c>
      <c r="FE309" t="s">
        <v>1203</v>
      </c>
      <c r="FF309" t="s">
        <v>1204</v>
      </c>
      <c r="FG309" t="s">
        <v>1205</v>
      </c>
      <c r="FH309" t="s">
        <v>1206</v>
      </c>
      <c r="FI309" t="s">
        <v>1207</v>
      </c>
      <c r="FJ309" t="s">
        <v>1208</v>
      </c>
      <c r="FK309" t="s">
        <v>1209</v>
      </c>
      <c r="FL309" t="s">
        <v>1210</v>
      </c>
      <c r="FM309" t="s">
        <v>1211</v>
      </c>
      <c r="FN309" t="s">
        <v>1212</v>
      </c>
      <c r="FO309" t="s">
        <v>1213</v>
      </c>
      <c r="FP309" t="s">
        <v>1214</v>
      </c>
      <c r="FQ309" t="s">
        <v>1215</v>
      </c>
      <c r="FR309" t="s">
        <v>1216</v>
      </c>
      <c r="FS309" t="s">
        <v>1217</v>
      </c>
      <c r="FT309" t="s">
        <v>1218</v>
      </c>
      <c r="FU309" t="s">
        <v>1219</v>
      </c>
      <c r="FV309" t="s">
        <v>1220</v>
      </c>
      <c r="FW309" t="s">
        <v>1221</v>
      </c>
      <c r="FX309" t="s">
        <v>1222</v>
      </c>
      <c r="FY309" t="s">
        <v>1223</v>
      </c>
      <c r="FZ309" t="s">
        <v>1224</v>
      </c>
      <c r="GA309" t="s">
        <v>1225</v>
      </c>
      <c r="GB309" t="s">
        <v>1226</v>
      </c>
    </row>
    <row r="310" spans="1:255" x14ac:dyDescent="0.35">
      <c r="A310" t="s">
        <v>1227</v>
      </c>
      <c r="B310" t="s">
        <v>1228</v>
      </c>
      <c r="C310" t="s">
        <v>1229</v>
      </c>
      <c r="D310" t="s">
        <v>1230</v>
      </c>
    </row>
    <row r="311" spans="1:255" x14ac:dyDescent="0.35">
      <c r="A311" t="s">
        <v>279</v>
      </c>
      <c r="B311" t="s">
        <v>280</v>
      </c>
      <c r="C311" t="s">
        <v>281</v>
      </c>
      <c r="D311" t="s">
        <v>282</v>
      </c>
      <c r="E311" t="s">
        <v>283</v>
      </c>
      <c r="F311" t="s">
        <v>284</v>
      </c>
      <c r="G311" t="s">
        <v>285</v>
      </c>
      <c r="H311" t="s">
        <v>286</v>
      </c>
      <c r="I311" t="s">
        <v>287</v>
      </c>
      <c r="J311" t="s">
        <v>288</v>
      </c>
      <c r="K311" t="s">
        <v>289</v>
      </c>
      <c r="L311" t="s">
        <v>290</v>
      </c>
      <c r="M311" t="s">
        <v>291</v>
      </c>
      <c r="N311" t="s">
        <v>292</v>
      </c>
      <c r="O311" t="s">
        <v>293</v>
      </c>
      <c r="P311" t="s">
        <v>294</v>
      </c>
      <c r="Q311" t="s">
        <v>295</v>
      </c>
      <c r="R311" t="s">
        <v>296</v>
      </c>
      <c r="S311" t="s">
        <v>297</v>
      </c>
      <c r="T311" t="s">
        <v>298</v>
      </c>
      <c r="U311" t="s">
        <v>299</v>
      </c>
      <c r="V311" t="s">
        <v>300</v>
      </c>
      <c r="W311" t="s">
        <v>301</v>
      </c>
      <c r="X311" t="s">
        <v>302</v>
      </c>
      <c r="Y311" t="s">
        <v>303</v>
      </c>
      <c r="Z311" t="s">
        <v>304</v>
      </c>
      <c r="AA311" t="s">
        <v>305</v>
      </c>
      <c r="AB311" t="s">
        <v>306</v>
      </c>
      <c r="AC311" t="s">
        <v>307</v>
      </c>
      <c r="AD311" t="s">
        <v>308</v>
      </c>
      <c r="AE311" t="s">
        <v>309</v>
      </c>
      <c r="AF311" t="s">
        <v>310</v>
      </c>
      <c r="AG311" t="s">
        <v>311</v>
      </c>
      <c r="AH311" t="s">
        <v>312</v>
      </c>
      <c r="AI311" t="s">
        <v>313</v>
      </c>
      <c r="AJ311" t="s">
        <v>314</v>
      </c>
      <c r="AK311" t="s">
        <v>315</v>
      </c>
      <c r="AL311" t="s">
        <v>316</v>
      </c>
      <c r="AM311" t="s">
        <v>317</v>
      </c>
      <c r="AN311" t="s">
        <v>318</v>
      </c>
      <c r="AO311" t="s">
        <v>319</v>
      </c>
      <c r="AP311" t="s">
        <v>320</v>
      </c>
      <c r="AQ311" t="s">
        <v>321</v>
      </c>
      <c r="AR311" t="s">
        <v>322</v>
      </c>
      <c r="AS311" t="s">
        <v>323</v>
      </c>
      <c r="AT311" t="s">
        <v>324</v>
      </c>
      <c r="AU311" t="s">
        <v>325</v>
      </c>
      <c r="AV311" t="s">
        <v>326</v>
      </c>
      <c r="AW311" t="s">
        <v>327</v>
      </c>
      <c r="AX311" t="s">
        <v>328</v>
      </c>
      <c r="AY311" t="s">
        <v>329</v>
      </c>
      <c r="AZ311" t="s">
        <v>330</v>
      </c>
      <c r="BA311" t="s">
        <v>331</v>
      </c>
      <c r="BB311" t="s">
        <v>332</v>
      </c>
      <c r="BC311" t="s">
        <v>333</v>
      </c>
      <c r="BD311" t="s">
        <v>334</v>
      </c>
      <c r="BE311" t="s">
        <v>335</v>
      </c>
      <c r="BF311" t="s">
        <v>336</v>
      </c>
      <c r="BG311" t="s">
        <v>337</v>
      </c>
      <c r="BH311" t="s">
        <v>338</v>
      </c>
      <c r="BI311" t="s">
        <v>339</v>
      </c>
      <c r="BJ311" t="s">
        <v>340</v>
      </c>
      <c r="BK311" t="s">
        <v>341</v>
      </c>
      <c r="BL311" t="s">
        <v>342</v>
      </c>
      <c r="BM311" t="s">
        <v>343</v>
      </c>
      <c r="BN311" t="s">
        <v>344</v>
      </c>
      <c r="BO311" t="s">
        <v>345</v>
      </c>
      <c r="BP311" t="s">
        <v>346</v>
      </c>
      <c r="BQ311" t="s">
        <v>347</v>
      </c>
      <c r="BR311" t="s">
        <v>348</v>
      </c>
      <c r="BS311" t="s">
        <v>349</v>
      </c>
      <c r="BT311" t="s">
        <v>350</v>
      </c>
      <c r="BU311" t="s">
        <v>351</v>
      </c>
      <c r="BV311" t="s">
        <v>352</v>
      </c>
      <c r="BW311" t="s">
        <v>353</v>
      </c>
      <c r="BX311" t="s">
        <v>354</v>
      </c>
      <c r="BY311" t="s">
        <v>355</v>
      </c>
      <c r="BZ311" t="s">
        <v>356</v>
      </c>
      <c r="CA311" t="s">
        <v>357</v>
      </c>
      <c r="CB311" t="s">
        <v>358</v>
      </c>
      <c r="CC311" t="s">
        <v>359</v>
      </c>
      <c r="CD311" t="s">
        <v>360</v>
      </c>
      <c r="CE311" t="s">
        <v>361</v>
      </c>
      <c r="CF311" t="s">
        <v>362</v>
      </c>
      <c r="CG311" t="s">
        <v>363</v>
      </c>
      <c r="CH311" t="s">
        <v>364</v>
      </c>
      <c r="CI311" t="s">
        <v>365</v>
      </c>
      <c r="CJ311" t="s">
        <v>366</v>
      </c>
      <c r="CK311" t="s">
        <v>367</v>
      </c>
      <c r="CL311" t="s">
        <v>368</v>
      </c>
      <c r="CM311" t="s">
        <v>369</v>
      </c>
      <c r="CN311" t="s">
        <v>370</v>
      </c>
      <c r="CO311" t="s">
        <v>371</v>
      </c>
      <c r="CP311" t="s">
        <v>372</v>
      </c>
      <c r="CQ311" t="s">
        <v>373</v>
      </c>
      <c r="CR311" t="s">
        <v>374</v>
      </c>
      <c r="CS311" t="s">
        <v>375</v>
      </c>
      <c r="CT311" t="s">
        <v>376</v>
      </c>
      <c r="CU311" t="s">
        <v>377</v>
      </c>
      <c r="CV311" t="s">
        <v>378</v>
      </c>
      <c r="CW311" t="s">
        <v>379</v>
      </c>
      <c r="CX311" t="s">
        <v>380</v>
      </c>
      <c r="CY311" t="s">
        <v>381</v>
      </c>
      <c r="CZ311" t="s">
        <v>382</v>
      </c>
      <c r="DA311" t="s">
        <v>383</v>
      </c>
      <c r="DB311" t="s">
        <v>384</v>
      </c>
      <c r="DC311" t="s">
        <v>385</v>
      </c>
      <c r="DD311" t="s">
        <v>386</v>
      </c>
      <c r="DE311" t="s">
        <v>387</v>
      </c>
      <c r="DF311" t="s">
        <v>388</v>
      </c>
      <c r="DG311" t="s">
        <v>389</v>
      </c>
      <c r="DH311" t="s">
        <v>390</v>
      </c>
      <c r="DI311" t="s">
        <v>391</v>
      </c>
      <c r="DJ311" t="s">
        <v>392</v>
      </c>
      <c r="DK311" t="s">
        <v>393</v>
      </c>
      <c r="DL311" t="s">
        <v>394</v>
      </c>
      <c r="DM311" t="s">
        <v>395</v>
      </c>
      <c r="DN311" t="s">
        <v>396</v>
      </c>
      <c r="DO311" t="s">
        <v>397</v>
      </c>
      <c r="DP311" t="s">
        <v>398</v>
      </c>
      <c r="DQ311" t="s">
        <v>399</v>
      </c>
      <c r="DR311" t="s">
        <v>400</v>
      </c>
      <c r="DS311" t="s">
        <v>401</v>
      </c>
      <c r="DT311" t="s">
        <v>402</v>
      </c>
      <c r="DU311" t="s">
        <v>403</v>
      </c>
      <c r="DV311" t="s">
        <v>404</v>
      </c>
      <c r="DW311" t="s">
        <v>405</v>
      </c>
      <c r="DX311" t="s">
        <v>406</v>
      </c>
      <c r="DY311" t="s">
        <v>407</v>
      </c>
      <c r="DZ311" t="s">
        <v>408</v>
      </c>
      <c r="EA311" t="s">
        <v>409</v>
      </c>
      <c r="EB311" t="s">
        <v>410</v>
      </c>
      <c r="EC311" t="s">
        <v>411</v>
      </c>
      <c r="ED311" t="s">
        <v>412</v>
      </c>
      <c r="EE311" t="s">
        <v>413</v>
      </c>
      <c r="EF311" t="s">
        <v>414</v>
      </c>
      <c r="EG311" t="s">
        <v>415</v>
      </c>
      <c r="EH311" t="s">
        <v>416</v>
      </c>
      <c r="EI311" t="s">
        <v>417</v>
      </c>
      <c r="EJ311" t="s">
        <v>418</v>
      </c>
      <c r="EK311" t="s">
        <v>419</v>
      </c>
      <c r="EL311" t="s">
        <v>420</v>
      </c>
      <c r="EM311" t="s">
        <v>421</v>
      </c>
      <c r="EN311" t="s">
        <v>422</v>
      </c>
      <c r="EO311" t="s">
        <v>423</v>
      </c>
      <c r="EP311" t="s">
        <v>424</v>
      </c>
      <c r="EQ311" t="s">
        <v>425</v>
      </c>
      <c r="ER311" t="s">
        <v>426</v>
      </c>
      <c r="ES311" t="s">
        <v>427</v>
      </c>
      <c r="ET311" t="s">
        <v>428</v>
      </c>
      <c r="EU311" t="s">
        <v>429</v>
      </c>
      <c r="EV311" t="s">
        <v>430</v>
      </c>
      <c r="EW311" t="s">
        <v>431</v>
      </c>
      <c r="EX311" t="s">
        <v>432</v>
      </c>
      <c r="EY311" t="s">
        <v>433</v>
      </c>
      <c r="EZ311" t="s">
        <v>434</v>
      </c>
      <c r="FA311" t="s">
        <v>435</v>
      </c>
      <c r="FB311" t="s">
        <v>436</v>
      </c>
      <c r="FC311" t="s">
        <v>437</v>
      </c>
      <c r="FD311" t="s">
        <v>438</v>
      </c>
      <c r="FE311" t="s">
        <v>439</v>
      </c>
      <c r="FF311" t="s">
        <v>440</v>
      </c>
      <c r="FG311" t="s">
        <v>441</v>
      </c>
      <c r="FH311" t="s">
        <v>442</v>
      </c>
      <c r="FI311" t="s">
        <v>443</v>
      </c>
      <c r="FJ311" t="s">
        <v>444</v>
      </c>
      <c r="FK311" t="s">
        <v>445</v>
      </c>
      <c r="FL311" t="s">
        <v>446</v>
      </c>
      <c r="FM311" t="s">
        <v>447</v>
      </c>
      <c r="FN311" t="s">
        <v>448</v>
      </c>
      <c r="FO311" t="s">
        <v>449</v>
      </c>
      <c r="FP311" t="s">
        <v>450</v>
      </c>
      <c r="FQ311" t="s">
        <v>451</v>
      </c>
      <c r="FR311" t="s">
        <v>452</v>
      </c>
      <c r="FS311" t="s">
        <v>453</v>
      </c>
      <c r="FT311" t="s">
        <v>454</v>
      </c>
      <c r="FU311" t="s">
        <v>455</v>
      </c>
      <c r="FV311" t="s">
        <v>456</v>
      </c>
      <c r="FW311" t="s">
        <v>457</v>
      </c>
      <c r="FX311" t="s">
        <v>458</v>
      </c>
      <c r="FY311" t="s">
        <v>459</v>
      </c>
      <c r="FZ311" t="s">
        <v>460</v>
      </c>
      <c r="GA311" t="s">
        <v>461</v>
      </c>
      <c r="GB311" t="s">
        <v>462</v>
      </c>
      <c r="GC311" t="s">
        <v>463</v>
      </c>
      <c r="GD311" t="s">
        <v>464</v>
      </c>
      <c r="GE311" t="s">
        <v>465</v>
      </c>
      <c r="GF311" t="s">
        <v>466</v>
      </c>
      <c r="GG311" t="s">
        <v>467</v>
      </c>
      <c r="GH311" t="s">
        <v>469</v>
      </c>
      <c r="GI311" t="s">
        <v>468</v>
      </c>
      <c r="GJ311" t="s">
        <v>470</v>
      </c>
      <c r="GK311" t="s">
        <v>471</v>
      </c>
      <c r="GL311" t="s">
        <v>472</v>
      </c>
    </row>
    <row r="312" spans="1:255" x14ac:dyDescent="0.35">
      <c r="A312" t="s">
        <v>1231</v>
      </c>
      <c r="B312" t="s">
        <v>1232</v>
      </c>
    </row>
    <row r="313" spans="1:255" x14ac:dyDescent="0.35">
      <c r="A313" t="s">
        <v>1233</v>
      </c>
      <c r="B313" t="s">
        <v>1234</v>
      </c>
      <c r="C313" t="s">
        <v>1235</v>
      </c>
    </row>
    <row r="314" spans="1:255" x14ac:dyDescent="0.35">
      <c r="A314" t="s">
        <v>1236</v>
      </c>
      <c r="B314" t="s">
        <v>1237</v>
      </c>
    </row>
    <row r="315" spans="1:255" x14ac:dyDescent="0.35">
      <c r="A315" t="s">
        <v>1238</v>
      </c>
      <c r="B315" t="s">
        <v>1239</v>
      </c>
    </row>
    <row r="316" spans="1:255" x14ac:dyDescent="0.35">
      <c r="A316" t="s">
        <v>1240</v>
      </c>
      <c r="B316" t="s">
        <v>1241</v>
      </c>
    </row>
    <row r="317" spans="1:255" x14ac:dyDescent="0.35">
      <c r="A317" t="s">
        <v>1242</v>
      </c>
      <c r="B317" t="s">
        <v>1243</v>
      </c>
    </row>
    <row r="318" spans="1:255" x14ac:dyDescent="0.35">
      <c r="A318" t="s">
        <v>1253</v>
      </c>
      <c r="B318" t="s">
        <v>1254</v>
      </c>
    </row>
    <row r="319" spans="1:255" x14ac:dyDescent="0.35">
      <c r="A319" t="s">
        <v>1255</v>
      </c>
      <c r="B319" t="s">
        <v>1256</v>
      </c>
    </row>
    <row r="320" spans="1:255" x14ac:dyDescent="0.35">
      <c r="A320" t="s">
        <v>1259</v>
      </c>
      <c r="B320" t="s">
        <v>1260</v>
      </c>
    </row>
    <row r="321" spans="1:255" x14ac:dyDescent="0.35">
      <c r="A321" t="s">
        <v>1261</v>
      </c>
      <c r="B321" t="s">
        <v>1262</v>
      </c>
      <c r="C321" t="s">
        <v>1263</v>
      </c>
      <c r="D321" t="s">
        <v>1264</v>
      </c>
      <c r="E321" t="s">
        <v>1265</v>
      </c>
      <c r="F321" t="s">
        <v>1266</v>
      </c>
      <c r="G321" t="s">
        <v>1267</v>
      </c>
    </row>
    <row r="322" spans="1:255" x14ac:dyDescent="0.35">
      <c r="A322" t="s">
        <v>1268</v>
      </c>
      <c r="B322" t="s">
        <v>1269</v>
      </c>
    </row>
    <row r="323" spans="1:255" x14ac:dyDescent="0.35">
      <c r="A323" t="s">
        <v>1270</v>
      </c>
      <c r="B323" t="s">
        <v>1271</v>
      </c>
      <c r="C323" t="s">
        <v>1272</v>
      </c>
      <c r="D323" t="s">
        <v>1273</v>
      </c>
    </row>
    <row r="324" spans="1:255" x14ac:dyDescent="0.35">
      <c r="A324" t="s">
        <v>1033</v>
      </c>
      <c r="B324" t="s">
        <v>1034</v>
      </c>
    </row>
    <row r="325" spans="1:255" x14ac:dyDescent="0.35">
      <c r="A325" t="s">
        <v>22</v>
      </c>
      <c r="B325" t="s">
        <v>23</v>
      </c>
      <c r="C325" t="s">
        <v>24</v>
      </c>
      <c r="D325" t="s">
        <v>25</v>
      </c>
      <c r="E325" t="s">
        <v>26</v>
      </c>
      <c r="F325" t="s">
        <v>27</v>
      </c>
      <c r="G325" t="s">
        <v>28</v>
      </c>
      <c r="H325" t="s">
        <v>30</v>
      </c>
      <c r="I325" t="s">
        <v>31</v>
      </c>
      <c r="J325" t="s">
        <v>32</v>
      </c>
      <c r="K325" t="s">
        <v>33</v>
      </c>
      <c r="L325" t="s">
        <v>34</v>
      </c>
      <c r="M325" t="s">
        <v>35</v>
      </c>
      <c r="N325" t="s">
        <v>36</v>
      </c>
      <c r="O325" t="s">
        <v>37</v>
      </c>
      <c r="P325" t="s">
        <v>38</v>
      </c>
      <c r="Q325" t="s">
        <v>39</v>
      </c>
      <c r="R325" t="s">
        <v>40</v>
      </c>
      <c r="S325" t="s">
        <v>41</v>
      </c>
      <c r="T325" t="s">
        <v>42</v>
      </c>
      <c r="U325" t="s">
        <v>43</v>
      </c>
      <c r="V325" t="s">
        <v>44</v>
      </c>
      <c r="W325" t="s">
        <v>45</v>
      </c>
      <c r="X325" t="s">
        <v>47</v>
      </c>
      <c r="Y325" t="s">
        <v>48</v>
      </c>
      <c r="Z325" t="s">
        <v>49</v>
      </c>
      <c r="AA325" t="s">
        <v>50</v>
      </c>
      <c r="AB325" t="s">
        <v>51</v>
      </c>
      <c r="AC325" t="s">
        <v>52</v>
      </c>
      <c r="AD325" t="s">
        <v>53</v>
      </c>
      <c r="AE325" t="s">
        <v>55</v>
      </c>
      <c r="AF325" t="s">
        <v>56</v>
      </c>
      <c r="AG325" t="s">
        <v>57</v>
      </c>
      <c r="AH325" t="s">
        <v>58</v>
      </c>
      <c r="AI325" t="s">
        <v>59</v>
      </c>
      <c r="AJ325" t="s">
        <v>60</v>
      </c>
      <c r="AK325" t="s">
        <v>61</v>
      </c>
      <c r="AL325" t="s">
        <v>62</v>
      </c>
      <c r="AM325" t="s">
        <v>64</v>
      </c>
      <c r="AN325" t="s">
        <v>65</v>
      </c>
      <c r="AO325" t="s">
        <v>66</v>
      </c>
      <c r="AP325" t="s">
        <v>67</v>
      </c>
      <c r="AQ325" t="s">
        <v>68</v>
      </c>
      <c r="AR325" t="s">
        <v>69</v>
      </c>
      <c r="AS325" t="s">
        <v>70</v>
      </c>
      <c r="AT325" t="s">
        <v>71</v>
      </c>
      <c r="AU325" t="s">
        <v>72</v>
      </c>
      <c r="AV325" t="s">
        <v>73</v>
      </c>
      <c r="AW325" t="s">
        <v>74</v>
      </c>
      <c r="AX325" t="s">
        <v>75</v>
      </c>
      <c r="AY325" t="s">
        <v>76</v>
      </c>
      <c r="AZ325" t="s">
        <v>77</v>
      </c>
      <c r="BA325" t="s">
        <v>78</v>
      </c>
      <c r="BB325" t="s">
        <v>79</v>
      </c>
      <c r="BC325" t="s">
        <v>80</v>
      </c>
      <c r="BD325" t="s">
        <v>81</v>
      </c>
      <c r="BE325" t="s">
        <v>82</v>
      </c>
      <c r="BF325" t="s">
        <v>83</v>
      </c>
      <c r="BG325" t="s">
        <v>84</v>
      </c>
      <c r="BH325" t="s">
        <v>85</v>
      </c>
      <c r="BI325" t="s">
        <v>86</v>
      </c>
      <c r="BJ325" t="s">
        <v>87</v>
      </c>
      <c r="BK325" t="s">
        <v>88</v>
      </c>
      <c r="BL325" t="s">
        <v>89</v>
      </c>
      <c r="BM325" t="s">
        <v>90</v>
      </c>
      <c r="BN325" t="s">
        <v>91</v>
      </c>
      <c r="BO325" t="s">
        <v>92</v>
      </c>
      <c r="BP325" t="s">
        <v>94</v>
      </c>
      <c r="BQ325" t="s">
        <v>95</v>
      </c>
      <c r="BR325" t="s">
        <v>96</v>
      </c>
      <c r="BS325" t="s">
        <v>97</v>
      </c>
      <c r="BT325" t="s">
        <v>98</v>
      </c>
      <c r="BU325" t="s">
        <v>99</v>
      </c>
      <c r="BV325" t="s">
        <v>100</v>
      </c>
      <c r="BW325" t="s">
        <v>101</v>
      </c>
      <c r="BX325" t="s">
        <v>102</v>
      </c>
      <c r="BY325" t="s">
        <v>103</v>
      </c>
      <c r="BZ325" t="s">
        <v>104</v>
      </c>
      <c r="CA325" t="s">
        <v>105</v>
      </c>
      <c r="CB325" t="s">
        <v>107</v>
      </c>
      <c r="CC325" t="s">
        <v>108</v>
      </c>
      <c r="CD325" t="s">
        <v>109</v>
      </c>
      <c r="CE325" t="s">
        <v>110</v>
      </c>
      <c r="CF325" t="s">
        <v>111</v>
      </c>
      <c r="CG325" t="s">
        <v>112</v>
      </c>
      <c r="CH325" t="s">
        <v>113</v>
      </c>
      <c r="CI325" t="s">
        <v>114</v>
      </c>
      <c r="CJ325" t="s">
        <v>115</v>
      </c>
      <c r="CK325" t="s">
        <v>116</v>
      </c>
      <c r="CL325" t="s">
        <v>117</v>
      </c>
      <c r="CM325" t="s">
        <v>118</v>
      </c>
      <c r="CN325" t="s">
        <v>119</v>
      </c>
      <c r="CO325" t="s">
        <v>120</v>
      </c>
      <c r="CP325" t="s">
        <v>121</v>
      </c>
      <c r="CQ325" t="s">
        <v>122</v>
      </c>
      <c r="CR325" t="s">
        <v>123</v>
      </c>
      <c r="CS325" t="s">
        <v>124</v>
      </c>
      <c r="CT325" t="s">
        <v>125</v>
      </c>
      <c r="CU325" t="s">
        <v>126</v>
      </c>
      <c r="CV325" t="s">
        <v>127</v>
      </c>
      <c r="CW325" t="s">
        <v>128</v>
      </c>
      <c r="CX325" t="s">
        <v>129</v>
      </c>
      <c r="CY325" t="s">
        <v>130</v>
      </c>
      <c r="CZ325" t="s">
        <v>131</v>
      </c>
      <c r="DA325" t="s">
        <v>132</v>
      </c>
      <c r="DB325" t="s">
        <v>133</v>
      </c>
      <c r="DC325" t="s">
        <v>134</v>
      </c>
      <c r="DD325" t="s">
        <v>135</v>
      </c>
      <c r="DE325" t="s">
        <v>136</v>
      </c>
      <c r="DF325" t="s">
        <v>137</v>
      </c>
      <c r="DG325" t="s">
        <v>138</v>
      </c>
      <c r="DH325" t="s">
        <v>139</v>
      </c>
      <c r="DI325" t="s">
        <v>140</v>
      </c>
      <c r="DJ325" t="s">
        <v>141</v>
      </c>
      <c r="DK325" t="s">
        <v>142</v>
      </c>
      <c r="DL325" t="s">
        <v>143</v>
      </c>
      <c r="DM325" t="s">
        <v>144</v>
      </c>
      <c r="DN325" t="s">
        <v>145</v>
      </c>
      <c r="DO325" t="s">
        <v>146</v>
      </c>
      <c r="DP325" t="s">
        <v>147</v>
      </c>
      <c r="DQ325" t="s">
        <v>148</v>
      </c>
      <c r="DR325" t="s">
        <v>149</v>
      </c>
      <c r="DS325" t="s">
        <v>150</v>
      </c>
      <c r="DT325" t="s">
        <v>151</v>
      </c>
      <c r="DU325" t="s">
        <v>152</v>
      </c>
      <c r="DV325" t="s">
        <v>153</v>
      </c>
      <c r="DW325" t="s">
        <v>154</v>
      </c>
      <c r="DX325" t="s">
        <v>155</v>
      </c>
      <c r="DY325" t="s">
        <v>156</v>
      </c>
      <c r="DZ325" t="s">
        <v>157</v>
      </c>
      <c r="EA325" t="s">
        <v>158</v>
      </c>
      <c r="EB325" t="s">
        <v>159</v>
      </c>
      <c r="EC325" t="s">
        <v>160</v>
      </c>
      <c r="ED325" t="s">
        <v>161</v>
      </c>
      <c r="EE325" t="s">
        <v>162</v>
      </c>
      <c r="EF325" t="s">
        <v>163</v>
      </c>
      <c r="EG325" t="s">
        <v>164</v>
      </c>
      <c r="EH325" t="s">
        <v>165</v>
      </c>
      <c r="EI325" t="s">
        <v>166</v>
      </c>
      <c r="EJ325" t="s">
        <v>167</v>
      </c>
      <c r="EK325" t="s">
        <v>168</v>
      </c>
      <c r="EL325" t="s">
        <v>169</v>
      </c>
      <c r="EM325" t="s">
        <v>170</v>
      </c>
      <c r="EN325" t="s">
        <v>171</v>
      </c>
      <c r="EO325" t="s">
        <v>173</v>
      </c>
      <c r="EP325" t="s">
        <v>174</v>
      </c>
      <c r="EQ325" t="s">
        <v>175</v>
      </c>
      <c r="ER325" t="s">
        <v>176</v>
      </c>
      <c r="ES325" t="s">
        <v>177</v>
      </c>
      <c r="ET325" t="s">
        <v>178</v>
      </c>
      <c r="EU325" t="s">
        <v>179</v>
      </c>
      <c r="EV325" t="s">
        <v>180</v>
      </c>
      <c r="EW325" t="s">
        <v>181</v>
      </c>
      <c r="EX325" t="s">
        <v>182</v>
      </c>
      <c r="EY325" t="s">
        <v>183</v>
      </c>
      <c r="EZ325" t="s">
        <v>184</v>
      </c>
      <c r="FA325" t="s">
        <v>185</v>
      </c>
      <c r="FB325" t="s">
        <v>186</v>
      </c>
      <c r="FC325" t="s">
        <v>187</v>
      </c>
      <c r="FD325" t="s">
        <v>188</v>
      </c>
      <c r="FE325" t="s">
        <v>189</v>
      </c>
      <c r="FF325" t="s">
        <v>190</v>
      </c>
      <c r="FG325" t="s">
        <v>191</v>
      </c>
      <c r="FH325" t="s">
        <v>192</v>
      </c>
      <c r="FI325" t="s">
        <v>193</v>
      </c>
      <c r="FJ325" t="s">
        <v>194</v>
      </c>
      <c r="FK325" t="s">
        <v>195</v>
      </c>
      <c r="FL325" t="s">
        <v>196</v>
      </c>
      <c r="FM325" t="s">
        <v>197</v>
      </c>
      <c r="FN325" t="s">
        <v>199</v>
      </c>
      <c r="FO325" t="s">
        <v>200</v>
      </c>
      <c r="FP325" t="s">
        <v>201</v>
      </c>
      <c r="FQ325" t="s">
        <v>202</v>
      </c>
      <c r="FR325" t="s">
        <v>203</v>
      </c>
      <c r="FS325" t="s">
        <v>204</v>
      </c>
      <c r="FT325" t="s">
        <v>205</v>
      </c>
      <c r="FU325" t="s">
        <v>206</v>
      </c>
      <c r="FV325" t="s">
        <v>207</v>
      </c>
      <c r="FW325" t="s">
        <v>209</v>
      </c>
      <c r="FX325" t="s">
        <v>210</v>
      </c>
      <c r="FY325" t="s">
        <v>211</v>
      </c>
      <c r="FZ325" t="s">
        <v>212</v>
      </c>
      <c r="GA325" t="s">
        <v>213</v>
      </c>
      <c r="GB325" t="s">
        <v>214</v>
      </c>
      <c r="GC325" t="s">
        <v>215</v>
      </c>
      <c r="GD325" t="s">
        <v>216</v>
      </c>
      <c r="GE325" t="s">
        <v>217</v>
      </c>
      <c r="GF325" t="s">
        <v>218</v>
      </c>
      <c r="GG325" t="s">
        <v>219</v>
      </c>
      <c r="GH325" t="s">
        <v>220</v>
      </c>
      <c r="GI325" t="s">
        <v>221</v>
      </c>
      <c r="GJ325" t="s">
        <v>222</v>
      </c>
      <c r="GK325" t="s">
        <v>223</v>
      </c>
      <c r="GL325" t="s">
        <v>224</v>
      </c>
      <c r="GM325" t="s">
        <v>225</v>
      </c>
      <c r="GN325" t="s">
        <v>226</v>
      </c>
      <c r="GO325" t="s">
        <v>227</v>
      </c>
      <c r="GP325" t="s">
        <v>228</v>
      </c>
      <c r="GQ325" t="s">
        <v>231</v>
      </c>
      <c r="GR325" t="s">
        <v>232</v>
      </c>
      <c r="GS325" t="s">
        <v>233</v>
      </c>
      <c r="GT325" t="s">
        <v>234</v>
      </c>
      <c r="GU325" t="s">
        <v>235</v>
      </c>
      <c r="GV325" t="s">
        <v>236</v>
      </c>
      <c r="GW325" t="s">
        <v>237</v>
      </c>
      <c r="GX325" t="s">
        <v>238</v>
      </c>
      <c r="GY325" t="s">
        <v>239</v>
      </c>
      <c r="GZ325" t="s">
        <v>240</v>
      </c>
      <c r="HA325" t="s">
        <v>241</v>
      </c>
      <c r="HB325" t="s">
        <v>242</v>
      </c>
      <c r="HC325" t="s">
        <v>243</v>
      </c>
      <c r="HD325" t="s">
        <v>244</v>
      </c>
      <c r="HE325" t="s">
        <v>245</v>
      </c>
      <c r="HF325" t="s">
        <v>246</v>
      </c>
      <c r="HG325" t="s">
        <v>247</v>
      </c>
      <c r="HH325" t="s">
        <v>248</v>
      </c>
      <c r="HI325" t="s">
        <v>249</v>
      </c>
      <c r="HJ325" t="s">
        <v>250</v>
      </c>
      <c r="HK325" t="s">
        <v>251</v>
      </c>
      <c r="HL325" t="s">
        <v>253</v>
      </c>
      <c r="HM325" t="s">
        <v>254</v>
      </c>
      <c r="HN325" t="s">
        <v>255</v>
      </c>
      <c r="HO325" t="s">
        <v>256</v>
      </c>
      <c r="HP325" t="s">
        <v>257</v>
      </c>
      <c r="HQ325" t="s">
        <v>29</v>
      </c>
      <c r="HR325" t="s">
        <v>46</v>
      </c>
      <c r="HS325" t="s">
        <v>54</v>
      </c>
      <c r="HT325" t="s">
        <v>265</v>
      </c>
      <c r="HU325" t="s">
        <v>63</v>
      </c>
      <c r="HV325" t="s">
        <v>93</v>
      </c>
      <c r="HW325" t="s">
        <v>106</v>
      </c>
      <c r="HX325" t="s">
        <v>172</v>
      </c>
      <c r="HY325" t="s">
        <v>198</v>
      </c>
      <c r="HZ325" t="s">
        <v>208</v>
      </c>
      <c r="IA325" t="s">
        <v>229</v>
      </c>
      <c r="IB325" t="s">
        <v>252</v>
      </c>
      <c r="IC325" t="s">
        <v>258</v>
      </c>
      <c r="ID325" t="s">
        <v>259</v>
      </c>
      <c r="IE325" t="s">
        <v>260</v>
      </c>
      <c r="IF325" t="s">
        <v>261</v>
      </c>
      <c r="IG325" t="s">
        <v>262</v>
      </c>
      <c r="IH325" t="s">
        <v>263</v>
      </c>
      <c r="II325" t="s">
        <v>264</v>
      </c>
      <c r="IJ325" t="s">
        <v>266</v>
      </c>
      <c r="IK325" t="s">
        <v>267</v>
      </c>
      <c r="IL325" t="s">
        <v>268</v>
      </c>
      <c r="IM325" t="s">
        <v>269</v>
      </c>
      <c r="IN325" t="s">
        <v>270</v>
      </c>
      <c r="IO325" t="s">
        <v>271</v>
      </c>
      <c r="IP325" t="s">
        <v>230</v>
      </c>
      <c r="IQ325" t="s">
        <v>274</v>
      </c>
      <c r="IR325" t="s">
        <v>275</v>
      </c>
      <c r="IS325" t="s">
        <v>276</v>
      </c>
      <c r="IT325" t="s">
        <v>277</v>
      </c>
      <c r="IU325" t="s">
        <v>278</v>
      </c>
    </row>
    <row r="326" spans="1:255" x14ac:dyDescent="0.35">
      <c r="A326" t="s">
        <v>22</v>
      </c>
      <c r="B326" t="s">
        <v>23</v>
      </c>
      <c r="C326" t="s">
        <v>24</v>
      </c>
      <c r="D326" t="s">
        <v>25</v>
      </c>
      <c r="E326" t="s">
        <v>26</v>
      </c>
      <c r="F326" t="s">
        <v>27</v>
      </c>
      <c r="G326" t="s">
        <v>28</v>
      </c>
      <c r="H326" t="s">
        <v>30</v>
      </c>
      <c r="I326" t="s">
        <v>31</v>
      </c>
      <c r="J326" t="s">
        <v>32</v>
      </c>
      <c r="K326" t="s">
        <v>33</v>
      </c>
      <c r="L326" t="s">
        <v>34</v>
      </c>
      <c r="M326" t="s">
        <v>35</v>
      </c>
      <c r="N326" t="s">
        <v>36</v>
      </c>
      <c r="O326" t="s">
        <v>37</v>
      </c>
      <c r="P326" t="s">
        <v>38</v>
      </c>
      <c r="Q326" t="s">
        <v>39</v>
      </c>
      <c r="R326" t="s">
        <v>40</v>
      </c>
      <c r="S326" t="s">
        <v>41</v>
      </c>
      <c r="T326" t="s">
        <v>42</v>
      </c>
      <c r="U326" t="s">
        <v>43</v>
      </c>
      <c r="V326" t="s">
        <v>44</v>
      </c>
      <c r="W326" t="s">
        <v>45</v>
      </c>
      <c r="X326" t="s">
        <v>47</v>
      </c>
      <c r="Y326" t="s">
        <v>48</v>
      </c>
      <c r="Z326" t="s">
        <v>49</v>
      </c>
      <c r="AA326" t="s">
        <v>50</v>
      </c>
      <c r="AB326" t="s">
        <v>51</v>
      </c>
      <c r="AC326" t="s">
        <v>52</v>
      </c>
      <c r="AD326" t="s">
        <v>53</v>
      </c>
      <c r="AE326" t="s">
        <v>55</v>
      </c>
      <c r="AF326" t="s">
        <v>56</v>
      </c>
      <c r="AG326" t="s">
        <v>57</v>
      </c>
      <c r="AH326" t="s">
        <v>58</v>
      </c>
      <c r="AI326" t="s">
        <v>59</v>
      </c>
      <c r="AJ326" t="s">
        <v>60</v>
      </c>
      <c r="AK326" t="s">
        <v>61</v>
      </c>
      <c r="AL326" t="s">
        <v>62</v>
      </c>
      <c r="AM326" t="s">
        <v>64</v>
      </c>
      <c r="AN326" t="s">
        <v>65</v>
      </c>
      <c r="AO326" t="s">
        <v>66</v>
      </c>
      <c r="AP326" t="s">
        <v>67</v>
      </c>
      <c r="AQ326" t="s">
        <v>68</v>
      </c>
      <c r="AR326" t="s">
        <v>69</v>
      </c>
      <c r="AS326" t="s">
        <v>70</v>
      </c>
      <c r="AT326" t="s">
        <v>71</v>
      </c>
      <c r="AU326" t="s">
        <v>72</v>
      </c>
      <c r="AV326" t="s">
        <v>73</v>
      </c>
      <c r="AW326" t="s">
        <v>74</v>
      </c>
      <c r="AX326" t="s">
        <v>75</v>
      </c>
      <c r="AY326" t="s">
        <v>76</v>
      </c>
      <c r="AZ326" t="s">
        <v>77</v>
      </c>
      <c r="BA326" t="s">
        <v>78</v>
      </c>
      <c r="BB326" t="s">
        <v>79</v>
      </c>
      <c r="BC326" t="s">
        <v>80</v>
      </c>
      <c r="BD326" t="s">
        <v>81</v>
      </c>
      <c r="BE326" t="s">
        <v>82</v>
      </c>
      <c r="BF326" t="s">
        <v>83</v>
      </c>
      <c r="BG326" t="s">
        <v>84</v>
      </c>
      <c r="BH326" t="s">
        <v>85</v>
      </c>
      <c r="BI326" t="s">
        <v>86</v>
      </c>
      <c r="BJ326" t="s">
        <v>87</v>
      </c>
      <c r="BK326" t="s">
        <v>88</v>
      </c>
      <c r="BL326" t="s">
        <v>89</v>
      </c>
      <c r="BM326" t="s">
        <v>90</v>
      </c>
      <c r="BN326" t="s">
        <v>91</v>
      </c>
      <c r="BO326" t="s">
        <v>92</v>
      </c>
      <c r="BP326" t="s">
        <v>94</v>
      </c>
      <c r="BQ326" t="s">
        <v>95</v>
      </c>
      <c r="BR326" t="s">
        <v>96</v>
      </c>
      <c r="BS326" t="s">
        <v>97</v>
      </c>
      <c r="BT326" t="s">
        <v>98</v>
      </c>
      <c r="BU326" t="s">
        <v>99</v>
      </c>
      <c r="BV326" t="s">
        <v>100</v>
      </c>
      <c r="BW326" t="s">
        <v>101</v>
      </c>
      <c r="BX326" t="s">
        <v>102</v>
      </c>
      <c r="BY326" t="s">
        <v>103</v>
      </c>
      <c r="BZ326" t="s">
        <v>104</v>
      </c>
      <c r="CA326" t="s">
        <v>105</v>
      </c>
      <c r="CB326" t="s">
        <v>107</v>
      </c>
      <c r="CC326" t="s">
        <v>108</v>
      </c>
      <c r="CD326" t="s">
        <v>109</v>
      </c>
      <c r="CE326" t="s">
        <v>110</v>
      </c>
      <c r="CF326" t="s">
        <v>111</v>
      </c>
      <c r="CG326" t="s">
        <v>112</v>
      </c>
      <c r="CH326" t="s">
        <v>113</v>
      </c>
      <c r="CI326" t="s">
        <v>114</v>
      </c>
      <c r="CJ326" t="s">
        <v>115</v>
      </c>
      <c r="CK326" t="s">
        <v>116</v>
      </c>
      <c r="CL326" t="s">
        <v>117</v>
      </c>
      <c r="CM326" t="s">
        <v>118</v>
      </c>
      <c r="CN326" t="s">
        <v>119</v>
      </c>
      <c r="CO326" t="s">
        <v>120</v>
      </c>
      <c r="CP326" t="s">
        <v>121</v>
      </c>
      <c r="CQ326" t="s">
        <v>122</v>
      </c>
      <c r="CR326" t="s">
        <v>123</v>
      </c>
      <c r="CS326" t="s">
        <v>124</v>
      </c>
      <c r="CT326" t="s">
        <v>125</v>
      </c>
      <c r="CU326" t="s">
        <v>126</v>
      </c>
      <c r="CV326" t="s">
        <v>127</v>
      </c>
      <c r="CW326" t="s">
        <v>128</v>
      </c>
      <c r="CX326" t="s">
        <v>129</v>
      </c>
      <c r="CY326" t="s">
        <v>130</v>
      </c>
      <c r="CZ326" t="s">
        <v>131</v>
      </c>
      <c r="DA326" t="s">
        <v>132</v>
      </c>
      <c r="DB326" t="s">
        <v>133</v>
      </c>
      <c r="DC326" t="s">
        <v>134</v>
      </c>
      <c r="DD326" t="s">
        <v>135</v>
      </c>
      <c r="DE326" t="s">
        <v>136</v>
      </c>
      <c r="DF326" t="s">
        <v>137</v>
      </c>
      <c r="DG326" t="s">
        <v>138</v>
      </c>
      <c r="DH326" t="s">
        <v>139</v>
      </c>
      <c r="DI326" t="s">
        <v>140</v>
      </c>
      <c r="DJ326" t="s">
        <v>141</v>
      </c>
      <c r="DK326" t="s">
        <v>142</v>
      </c>
      <c r="DL326" t="s">
        <v>143</v>
      </c>
      <c r="DM326" t="s">
        <v>144</v>
      </c>
      <c r="DN326" t="s">
        <v>145</v>
      </c>
      <c r="DO326" t="s">
        <v>146</v>
      </c>
      <c r="DP326" t="s">
        <v>147</v>
      </c>
      <c r="DQ326" t="s">
        <v>148</v>
      </c>
      <c r="DR326" t="s">
        <v>149</v>
      </c>
      <c r="DS326" t="s">
        <v>150</v>
      </c>
      <c r="DT326" t="s">
        <v>151</v>
      </c>
      <c r="DU326" t="s">
        <v>152</v>
      </c>
      <c r="DV326" t="s">
        <v>153</v>
      </c>
      <c r="DW326" t="s">
        <v>154</v>
      </c>
      <c r="DX326" t="s">
        <v>155</v>
      </c>
      <c r="DY326" t="s">
        <v>156</v>
      </c>
      <c r="DZ326" t="s">
        <v>157</v>
      </c>
      <c r="EA326" t="s">
        <v>158</v>
      </c>
      <c r="EB326" t="s">
        <v>159</v>
      </c>
      <c r="EC326" t="s">
        <v>160</v>
      </c>
      <c r="ED326" t="s">
        <v>161</v>
      </c>
      <c r="EE326" t="s">
        <v>162</v>
      </c>
      <c r="EF326" t="s">
        <v>163</v>
      </c>
      <c r="EG326" t="s">
        <v>164</v>
      </c>
      <c r="EH326" t="s">
        <v>165</v>
      </c>
      <c r="EI326" t="s">
        <v>166</v>
      </c>
      <c r="EJ326" t="s">
        <v>167</v>
      </c>
      <c r="EK326" t="s">
        <v>168</v>
      </c>
      <c r="EL326" t="s">
        <v>169</v>
      </c>
      <c r="EM326" t="s">
        <v>170</v>
      </c>
      <c r="EN326" t="s">
        <v>171</v>
      </c>
      <c r="EO326" t="s">
        <v>173</v>
      </c>
      <c r="EP326" t="s">
        <v>174</v>
      </c>
      <c r="EQ326" t="s">
        <v>175</v>
      </c>
      <c r="ER326" t="s">
        <v>176</v>
      </c>
      <c r="ES326" t="s">
        <v>177</v>
      </c>
      <c r="ET326" t="s">
        <v>178</v>
      </c>
      <c r="EU326" t="s">
        <v>179</v>
      </c>
      <c r="EV326" t="s">
        <v>180</v>
      </c>
      <c r="EW326" t="s">
        <v>181</v>
      </c>
      <c r="EX326" t="s">
        <v>182</v>
      </c>
      <c r="EY326" t="s">
        <v>183</v>
      </c>
      <c r="EZ326" t="s">
        <v>184</v>
      </c>
      <c r="FA326" t="s">
        <v>185</v>
      </c>
      <c r="FB326" t="s">
        <v>186</v>
      </c>
      <c r="FC326" t="s">
        <v>187</v>
      </c>
      <c r="FD326" t="s">
        <v>188</v>
      </c>
      <c r="FE326" t="s">
        <v>189</v>
      </c>
      <c r="FF326" t="s">
        <v>190</v>
      </c>
      <c r="FG326" t="s">
        <v>191</v>
      </c>
      <c r="FH326" t="s">
        <v>192</v>
      </c>
      <c r="FI326" t="s">
        <v>193</v>
      </c>
      <c r="FJ326" t="s">
        <v>194</v>
      </c>
      <c r="FK326" t="s">
        <v>195</v>
      </c>
      <c r="FL326" t="s">
        <v>196</v>
      </c>
      <c r="FM326" t="s">
        <v>197</v>
      </c>
      <c r="FN326" t="s">
        <v>199</v>
      </c>
      <c r="FO326" t="s">
        <v>200</v>
      </c>
      <c r="FP326" t="s">
        <v>201</v>
      </c>
      <c r="FQ326" t="s">
        <v>202</v>
      </c>
      <c r="FR326" t="s">
        <v>203</v>
      </c>
      <c r="FS326" t="s">
        <v>204</v>
      </c>
      <c r="FT326" t="s">
        <v>205</v>
      </c>
      <c r="FU326" t="s">
        <v>206</v>
      </c>
      <c r="FV326" t="s">
        <v>207</v>
      </c>
      <c r="FW326" t="s">
        <v>209</v>
      </c>
      <c r="FX326" t="s">
        <v>210</v>
      </c>
      <c r="FY326" t="s">
        <v>211</v>
      </c>
      <c r="FZ326" t="s">
        <v>212</v>
      </c>
      <c r="GA326" t="s">
        <v>213</v>
      </c>
      <c r="GB326" t="s">
        <v>214</v>
      </c>
      <c r="GC326" t="s">
        <v>215</v>
      </c>
      <c r="GD326" t="s">
        <v>216</v>
      </c>
      <c r="GE326" t="s">
        <v>217</v>
      </c>
      <c r="GF326" t="s">
        <v>218</v>
      </c>
      <c r="GG326" t="s">
        <v>219</v>
      </c>
      <c r="GH326" t="s">
        <v>220</v>
      </c>
      <c r="GI326" t="s">
        <v>221</v>
      </c>
      <c r="GJ326" t="s">
        <v>222</v>
      </c>
      <c r="GK326" t="s">
        <v>223</v>
      </c>
      <c r="GL326" t="s">
        <v>224</v>
      </c>
      <c r="GM326" t="s">
        <v>225</v>
      </c>
      <c r="GN326" t="s">
        <v>226</v>
      </c>
      <c r="GO326" t="s">
        <v>227</v>
      </c>
      <c r="GP326" t="s">
        <v>228</v>
      </c>
      <c r="GQ326" t="s">
        <v>231</v>
      </c>
      <c r="GR326" t="s">
        <v>232</v>
      </c>
      <c r="GS326" t="s">
        <v>233</v>
      </c>
      <c r="GT326" t="s">
        <v>234</v>
      </c>
      <c r="GU326" t="s">
        <v>235</v>
      </c>
      <c r="GV326" t="s">
        <v>236</v>
      </c>
      <c r="GW326" t="s">
        <v>237</v>
      </c>
      <c r="GX326" t="s">
        <v>238</v>
      </c>
      <c r="GY326" t="s">
        <v>239</v>
      </c>
      <c r="GZ326" t="s">
        <v>240</v>
      </c>
      <c r="HA326" t="s">
        <v>241</v>
      </c>
      <c r="HB326" t="s">
        <v>242</v>
      </c>
      <c r="HC326" t="s">
        <v>243</v>
      </c>
      <c r="HD326" t="s">
        <v>244</v>
      </c>
      <c r="HE326" t="s">
        <v>245</v>
      </c>
      <c r="HF326" t="s">
        <v>246</v>
      </c>
      <c r="HG326" t="s">
        <v>247</v>
      </c>
      <c r="HH326" t="s">
        <v>248</v>
      </c>
      <c r="HI326" t="s">
        <v>249</v>
      </c>
      <c r="HJ326" t="s">
        <v>250</v>
      </c>
      <c r="HK326" t="s">
        <v>251</v>
      </c>
      <c r="HL326" t="s">
        <v>253</v>
      </c>
      <c r="HM326" t="s">
        <v>254</v>
      </c>
      <c r="HN326" t="s">
        <v>255</v>
      </c>
      <c r="HO326" t="s">
        <v>256</v>
      </c>
      <c r="HP326" t="s">
        <v>257</v>
      </c>
      <c r="HQ326" t="s">
        <v>29</v>
      </c>
      <c r="HR326" t="s">
        <v>46</v>
      </c>
      <c r="HS326" t="s">
        <v>54</v>
      </c>
      <c r="HT326" t="s">
        <v>265</v>
      </c>
      <c r="HU326" t="s">
        <v>63</v>
      </c>
      <c r="HV326" t="s">
        <v>93</v>
      </c>
      <c r="HW326" t="s">
        <v>106</v>
      </c>
      <c r="HX326" t="s">
        <v>172</v>
      </c>
      <c r="HY326" t="s">
        <v>198</v>
      </c>
      <c r="HZ326" t="s">
        <v>208</v>
      </c>
      <c r="IA326" t="s">
        <v>229</v>
      </c>
      <c r="IB326" t="s">
        <v>252</v>
      </c>
      <c r="IC326" t="s">
        <v>258</v>
      </c>
      <c r="ID326" t="s">
        <v>259</v>
      </c>
      <c r="IE326" t="s">
        <v>260</v>
      </c>
      <c r="IF326" t="s">
        <v>261</v>
      </c>
      <c r="IG326" t="s">
        <v>262</v>
      </c>
      <c r="IH326" t="s">
        <v>263</v>
      </c>
      <c r="II326" t="s">
        <v>264</v>
      </c>
      <c r="IJ326" t="s">
        <v>266</v>
      </c>
      <c r="IK326" t="s">
        <v>267</v>
      </c>
      <c r="IL326" t="s">
        <v>268</v>
      </c>
      <c r="IM326" t="s">
        <v>269</v>
      </c>
      <c r="IN326" t="s">
        <v>270</v>
      </c>
      <c r="IO326" t="s">
        <v>271</v>
      </c>
      <c r="IP326" t="s">
        <v>230</v>
      </c>
      <c r="IQ326" t="s">
        <v>274</v>
      </c>
      <c r="IR326" t="s">
        <v>275</v>
      </c>
      <c r="IS326" t="s">
        <v>276</v>
      </c>
      <c r="IT326" t="s">
        <v>277</v>
      </c>
      <c r="IU326" t="s">
        <v>278</v>
      </c>
    </row>
    <row r="327" spans="1:255" x14ac:dyDescent="0.35">
      <c r="A327" t="s">
        <v>1043</v>
      </c>
      <c r="B327" t="s">
        <v>1044</v>
      </c>
      <c r="C327" t="s">
        <v>1045</v>
      </c>
      <c r="D327" t="s">
        <v>1046</v>
      </c>
      <c r="E327" t="s">
        <v>1047</v>
      </c>
      <c r="F327" t="s">
        <v>1048</v>
      </c>
      <c r="G327" t="s">
        <v>1049</v>
      </c>
      <c r="H327" t="s">
        <v>1050</v>
      </c>
      <c r="I327" t="s">
        <v>1051</v>
      </c>
      <c r="J327" t="s">
        <v>1052</v>
      </c>
      <c r="K327" t="s">
        <v>1053</v>
      </c>
      <c r="L327" t="s">
        <v>1054</v>
      </c>
      <c r="M327" t="s">
        <v>1055</v>
      </c>
      <c r="N327" t="s">
        <v>1056</v>
      </c>
      <c r="O327" t="s">
        <v>1057</v>
      </c>
      <c r="P327" t="s">
        <v>1058</v>
      </c>
      <c r="Q327" t="s">
        <v>1059</v>
      </c>
      <c r="R327" t="s">
        <v>1060</v>
      </c>
      <c r="S327" t="s">
        <v>1061</v>
      </c>
      <c r="T327" t="s">
        <v>1062</v>
      </c>
      <c r="U327" t="s">
        <v>1063</v>
      </c>
      <c r="V327" t="s">
        <v>1064</v>
      </c>
      <c r="W327" t="s">
        <v>1065</v>
      </c>
      <c r="X327" t="s">
        <v>1066</v>
      </c>
      <c r="Y327" t="s">
        <v>1067</v>
      </c>
      <c r="Z327" t="s">
        <v>1068</v>
      </c>
      <c r="AA327" t="s">
        <v>1069</v>
      </c>
      <c r="AB327" t="s">
        <v>1070</v>
      </c>
      <c r="AC327" t="s">
        <v>1071</v>
      </c>
      <c r="AD327" t="s">
        <v>1072</v>
      </c>
      <c r="AE327" t="s">
        <v>1073</v>
      </c>
      <c r="AF327" t="s">
        <v>1074</v>
      </c>
      <c r="AG327" t="s">
        <v>1075</v>
      </c>
      <c r="AH327" t="s">
        <v>1076</v>
      </c>
      <c r="AI327" t="s">
        <v>1077</v>
      </c>
      <c r="AJ327" t="s">
        <v>1078</v>
      </c>
      <c r="AK327" t="s">
        <v>1079</v>
      </c>
      <c r="AL327" t="s">
        <v>1080</v>
      </c>
      <c r="AM327" t="s">
        <v>1081</v>
      </c>
      <c r="AN327" t="s">
        <v>1082</v>
      </c>
      <c r="AO327" t="s">
        <v>1083</v>
      </c>
      <c r="AP327" t="s">
        <v>1084</v>
      </c>
      <c r="AQ327" t="s">
        <v>1085</v>
      </c>
      <c r="AR327" t="s">
        <v>1086</v>
      </c>
      <c r="AS327" t="s">
        <v>1087</v>
      </c>
      <c r="AT327" t="s">
        <v>1088</v>
      </c>
      <c r="AU327" t="s">
        <v>1089</v>
      </c>
      <c r="AV327" t="s">
        <v>1090</v>
      </c>
      <c r="AW327" t="s">
        <v>1091</v>
      </c>
      <c r="AX327" t="s">
        <v>1092</v>
      </c>
      <c r="AY327" t="s">
        <v>1093</v>
      </c>
      <c r="AZ327" t="s">
        <v>1094</v>
      </c>
      <c r="BA327" t="s">
        <v>1095</v>
      </c>
      <c r="BB327" t="s">
        <v>1096</v>
      </c>
      <c r="BC327" t="s">
        <v>1097</v>
      </c>
      <c r="BD327" t="s">
        <v>1098</v>
      </c>
      <c r="BE327" t="s">
        <v>1099</v>
      </c>
      <c r="BF327" t="s">
        <v>1100</v>
      </c>
      <c r="BG327" t="s">
        <v>1101</v>
      </c>
      <c r="BH327" t="s">
        <v>1102</v>
      </c>
      <c r="BI327" t="s">
        <v>1103</v>
      </c>
      <c r="BJ327" t="s">
        <v>1104</v>
      </c>
      <c r="BK327" t="s">
        <v>1105</v>
      </c>
      <c r="BL327" t="s">
        <v>1106</v>
      </c>
      <c r="BM327" t="s">
        <v>1107</v>
      </c>
      <c r="BN327" t="s">
        <v>1108</v>
      </c>
      <c r="BO327" t="s">
        <v>1109</v>
      </c>
      <c r="BP327" t="s">
        <v>1110</v>
      </c>
      <c r="BQ327" t="s">
        <v>1111</v>
      </c>
      <c r="BR327" t="s">
        <v>1112</v>
      </c>
      <c r="BS327" t="s">
        <v>1113</v>
      </c>
      <c r="BT327" t="s">
        <v>1114</v>
      </c>
      <c r="BU327" t="s">
        <v>1115</v>
      </c>
      <c r="BV327" t="s">
        <v>1116</v>
      </c>
      <c r="BW327" t="s">
        <v>1117</v>
      </c>
      <c r="BX327" t="s">
        <v>1118</v>
      </c>
      <c r="BY327" t="s">
        <v>1119</v>
      </c>
      <c r="BZ327" t="s">
        <v>1120</v>
      </c>
      <c r="CA327" t="s">
        <v>1121</v>
      </c>
      <c r="CB327" t="s">
        <v>1122</v>
      </c>
      <c r="CC327" t="s">
        <v>1123</v>
      </c>
      <c r="CD327" t="s">
        <v>1124</v>
      </c>
      <c r="CE327" t="s">
        <v>1125</v>
      </c>
      <c r="CF327" t="s">
        <v>1126</v>
      </c>
      <c r="CG327" t="s">
        <v>1127</v>
      </c>
      <c r="CH327" t="s">
        <v>1128</v>
      </c>
      <c r="CI327" t="s">
        <v>1129</v>
      </c>
      <c r="CJ327" t="s">
        <v>1130</v>
      </c>
      <c r="CK327" t="s">
        <v>1131</v>
      </c>
      <c r="CL327" t="s">
        <v>1132</v>
      </c>
      <c r="CM327" t="s">
        <v>1133</v>
      </c>
      <c r="CN327" t="s">
        <v>1134</v>
      </c>
      <c r="CO327" t="s">
        <v>1135</v>
      </c>
      <c r="CP327" t="s">
        <v>1136</v>
      </c>
      <c r="CQ327" t="s">
        <v>1137</v>
      </c>
      <c r="CR327" t="s">
        <v>1138</v>
      </c>
      <c r="CS327" t="s">
        <v>1139</v>
      </c>
      <c r="CT327" t="s">
        <v>1140</v>
      </c>
      <c r="CU327" t="s">
        <v>1141</v>
      </c>
      <c r="CV327" t="s">
        <v>1142</v>
      </c>
      <c r="CW327" t="s">
        <v>1143</v>
      </c>
      <c r="CX327" t="s">
        <v>1144</v>
      </c>
      <c r="CY327" t="s">
        <v>1145</v>
      </c>
      <c r="CZ327" t="s">
        <v>1146</v>
      </c>
      <c r="DA327" t="s">
        <v>1147</v>
      </c>
      <c r="DB327" t="s">
        <v>1148</v>
      </c>
      <c r="DC327" t="s">
        <v>1149</v>
      </c>
      <c r="DD327" t="s">
        <v>1150</v>
      </c>
      <c r="DE327" t="s">
        <v>1151</v>
      </c>
      <c r="DF327" t="s">
        <v>1152</v>
      </c>
      <c r="DG327" t="s">
        <v>1153</v>
      </c>
      <c r="DH327" t="s">
        <v>1154</v>
      </c>
      <c r="DI327" t="s">
        <v>1155</v>
      </c>
      <c r="DJ327" t="s">
        <v>1156</v>
      </c>
      <c r="DK327" t="s">
        <v>1157</v>
      </c>
      <c r="DL327" t="s">
        <v>1158</v>
      </c>
      <c r="DM327" t="s">
        <v>1159</v>
      </c>
      <c r="DN327" t="s">
        <v>1160</v>
      </c>
      <c r="DO327" t="s">
        <v>1161</v>
      </c>
      <c r="DP327" t="s">
        <v>1162</v>
      </c>
      <c r="DQ327" t="s">
        <v>1163</v>
      </c>
      <c r="DR327" t="s">
        <v>1164</v>
      </c>
      <c r="DS327" t="s">
        <v>1165</v>
      </c>
      <c r="DT327" t="s">
        <v>1166</v>
      </c>
      <c r="DU327" t="s">
        <v>1167</v>
      </c>
      <c r="DV327" t="s">
        <v>1168</v>
      </c>
      <c r="DW327" t="s">
        <v>1169</v>
      </c>
      <c r="DX327" t="s">
        <v>1170</v>
      </c>
      <c r="DY327" t="s">
        <v>1171</v>
      </c>
      <c r="DZ327" t="s">
        <v>1172</v>
      </c>
      <c r="EA327" t="s">
        <v>1173</v>
      </c>
      <c r="EB327" t="s">
        <v>1174</v>
      </c>
      <c r="EC327" t="s">
        <v>1175</v>
      </c>
      <c r="ED327" t="s">
        <v>1176</v>
      </c>
      <c r="EE327" t="s">
        <v>1177</v>
      </c>
      <c r="EF327" t="s">
        <v>1178</v>
      </c>
      <c r="EG327" t="s">
        <v>1179</v>
      </c>
      <c r="EH327" t="s">
        <v>1180</v>
      </c>
      <c r="EI327" t="s">
        <v>1181</v>
      </c>
      <c r="EJ327" t="s">
        <v>1182</v>
      </c>
      <c r="EK327" t="s">
        <v>1183</v>
      </c>
      <c r="EL327" t="s">
        <v>1184</v>
      </c>
      <c r="EM327" t="s">
        <v>1185</v>
      </c>
      <c r="EN327" t="s">
        <v>1186</v>
      </c>
      <c r="EO327" t="s">
        <v>1187</v>
      </c>
      <c r="EP327" t="s">
        <v>1188</v>
      </c>
      <c r="EQ327" t="s">
        <v>1189</v>
      </c>
      <c r="ER327" t="s">
        <v>1190</v>
      </c>
      <c r="ES327" t="s">
        <v>1191</v>
      </c>
      <c r="ET327" t="s">
        <v>1192</v>
      </c>
      <c r="EU327" t="s">
        <v>1193</v>
      </c>
      <c r="EV327" t="s">
        <v>1194</v>
      </c>
      <c r="EW327" t="s">
        <v>1195</v>
      </c>
      <c r="EX327" t="s">
        <v>1196</v>
      </c>
      <c r="EY327" t="s">
        <v>1197</v>
      </c>
      <c r="EZ327" t="s">
        <v>1198</v>
      </c>
      <c r="FA327" t="s">
        <v>1199</v>
      </c>
      <c r="FB327" t="s">
        <v>1200</v>
      </c>
      <c r="FC327" t="s">
        <v>1201</v>
      </c>
      <c r="FD327" t="s">
        <v>1202</v>
      </c>
      <c r="FE327" t="s">
        <v>1203</v>
      </c>
      <c r="FF327" t="s">
        <v>1204</v>
      </c>
      <c r="FG327" t="s">
        <v>1205</v>
      </c>
      <c r="FH327" t="s">
        <v>1206</v>
      </c>
      <c r="FI327" t="s">
        <v>1207</v>
      </c>
      <c r="FJ327" t="s">
        <v>1208</v>
      </c>
      <c r="FK327" t="s">
        <v>1209</v>
      </c>
      <c r="FL327" t="s">
        <v>1210</v>
      </c>
      <c r="FM327" t="s">
        <v>1211</v>
      </c>
      <c r="FN327" t="s">
        <v>1212</v>
      </c>
      <c r="FO327" t="s">
        <v>1213</v>
      </c>
      <c r="FP327" t="s">
        <v>1214</v>
      </c>
      <c r="FQ327" t="s">
        <v>1215</v>
      </c>
      <c r="FR327" t="s">
        <v>1216</v>
      </c>
      <c r="FS327" t="s">
        <v>1217</v>
      </c>
      <c r="FT327" t="s">
        <v>1218</v>
      </c>
      <c r="FU327" t="s">
        <v>1219</v>
      </c>
      <c r="FV327" t="s">
        <v>1220</v>
      </c>
      <c r="FW327" t="s">
        <v>1221</v>
      </c>
      <c r="FX327" t="s">
        <v>1222</v>
      </c>
      <c r="FY327" t="s">
        <v>1223</v>
      </c>
      <c r="FZ327" t="s">
        <v>1224</v>
      </c>
      <c r="GA327" t="s">
        <v>1225</v>
      </c>
      <c r="GB327" t="s">
        <v>1226</v>
      </c>
    </row>
    <row r="328" spans="1:255" x14ac:dyDescent="0.35">
      <c r="A328" t="s">
        <v>1227</v>
      </c>
      <c r="B328" t="s">
        <v>1228</v>
      </c>
      <c r="C328" t="s">
        <v>1229</v>
      </c>
      <c r="D328" t="s">
        <v>1230</v>
      </c>
    </row>
    <row r="329" spans="1:255" x14ac:dyDescent="0.35">
      <c r="A329" t="s">
        <v>279</v>
      </c>
      <c r="B329" t="s">
        <v>280</v>
      </c>
      <c r="C329" t="s">
        <v>281</v>
      </c>
      <c r="D329" t="s">
        <v>282</v>
      </c>
      <c r="E329" t="s">
        <v>283</v>
      </c>
      <c r="F329" t="s">
        <v>284</v>
      </c>
      <c r="G329" t="s">
        <v>285</v>
      </c>
      <c r="H329" t="s">
        <v>286</v>
      </c>
      <c r="I329" t="s">
        <v>287</v>
      </c>
      <c r="J329" t="s">
        <v>288</v>
      </c>
      <c r="K329" t="s">
        <v>289</v>
      </c>
      <c r="L329" t="s">
        <v>290</v>
      </c>
      <c r="M329" t="s">
        <v>291</v>
      </c>
      <c r="N329" t="s">
        <v>292</v>
      </c>
      <c r="O329" t="s">
        <v>293</v>
      </c>
      <c r="P329" t="s">
        <v>294</v>
      </c>
      <c r="Q329" t="s">
        <v>295</v>
      </c>
      <c r="R329" t="s">
        <v>296</v>
      </c>
      <c r="S329" t="s">
        <v>297</v>
      </c>
      <c r="T329" t="s">
        <v>298</v>
      </c>
      <c r="U329" t="s">
        <v>299</v>
      </c>
      <c r="V329" t="s">
        <v>300</v>
      </c>
      <c r="W329" t="s">
        <v>301</v>
      </c>
      <c r="X329" t="s">
        <v>302</v>
      </c>
      <c r="Y329" t="s">
        <v>303</v>
      </c>
      <c r="Z329" t="s">
        <v>304</v>
      </c>
      <c r="AA329" t="s">
        <v>305</v>
      </c>
      <c r="AB329" t="s">
        <v>306</v>
      </c>
      <c r="AC329" t="s">
        <v>307</v>
      </c>
      <c r="AD329" t="s">
        <v>308</v>
      </c>
      <c r="AE329" t="s">
        <v>309</v>
      </c>
      <c r="AF329" t="s">
        <v>310</v>
      </c>
      <c r="AG329" t="s">
        <v>311</v>
      </c>
      <c r="AH329" t="s">
        <v>312</v>
      </c>
      <c r="AI329" t="s">
        <v>313</v>
      </c>
      <c r="AJ329" t="s">
        <v>314</v>
      </c>
      <c r="AK329" t="s">
        <v>315</v>
      </c>
      <c r="AL329" t="s">
        <v>316</v>
      </c>
      <c r="AM329" t="s">
        <v>317</v>
      </c>
      <c r="AN329" t="s">
        <v>318</v>
      </c>
      <c r="AO329" t="s">
        <v>319</v>
      </c>
      <c r="AP329" t="s">
        <v>320</v>
      </c>
      <c r="AQ329" t="s">
        <v>321</v>
      </c>
      <c r="AR329" t="s">
        <v>322</v>
      </c>
      <c r="AS329" t="s">
        <v>323</v>
      </c>
      <c r="AT329" t="s">
        <v>324</v>
      </c>
      <c r="AU329" t="s">
        <v>325</v>
      </c>
      <c r="AV329" t="s">
        <v>326</v>
      </c>
      <c r="AW329" t="s">
        <v>327</v>
      </c>
      <c r="AX329" t="s">
        <v>328</v>
      </c>
      <c r="AY329" t="s">
        <v>329</v>
      </c>
      <c r="AZ329" t="s">
        <v>330</v>
      </c>
      <c r="BA329" t="s">
        <v>331</v>
      </c>
      <c r="BB329" t="s">
        <v>332</v>
      </c>
      <c r="BC329" t="s">
        <v>333</v>
      </c>
      <c r="BD329" t="s">
        <v>334</v>
      </c>
      <c r="BE329" t="s">
        <v>335</v>
      </c>
      <c r="BF329" t="s">
        <v>336</v>
      </c>
      <c r="BG329" t="s">
        <v>337</v>
      </c>
      <c r="BH329" t="s">
        <v>338</v>
      </c>
      <c r="BI329" t="s">
        <v>339</v>
      </c>
      <c r="BJ329" t="s">
        <v>340</v>
      </c>
      <c r="BK329" t="s">
        <v>341</v>
      </c>
      <c r="BL329" t="s">
        <v>342</v>
      </c>
      <c r="BM329" t="s">
        <v>343</v>
      </c>
      <c r="BN329" t="s">
        <v>344</v>
      </c>
      <c r="BO329" t="s">
        <v>345</v>
      </c>
      <c r="BP329" t="s">
        <v>346</v>
      </c>
      <c r="BQ329" t="s">
        <v>347</v>
      </c>
      <c r="BR329" t="s">
        <v>348</v>
      </c>
      <c r="BS329" t="s">
        <v>349</v>
      </c>
      <c r="BT329" t="s">
        <v>350</v>
      </c>
      <c r="BU329" t="s">
        <v>351</v>
      </c>
      <c r="BV329" t="s">
        <v>352</v>
      </c>
      <c r="BW329" t="s">
        <v>353</v>
      </c>
      <c r="BX329" t="s">
        <v>354</v>
      </c>
      <c r="BY329" t="s">
        <v>355</v>
      </c>
      <c r="BZ329" t="s">
        <v>356</v>
      </c>
      <c r="CA329" t="s">
        <v>357</v>
      </c>
      <c r="CB329" t="s">
        <v>358</v>
      </c>
      <c r="CC329" t="s">
        <v>359</v>
      </c>
      <c r="CD329" t="s">
        <v>360</v>
      </c>
      <c r="CE329" t="s">
        <v>361</v>
      </c>
      <c r="CF329" t="s">
        <v>362</v>
      </c>
      <c r="CG329" t="s">
        <v>363</v>
      </c>
      <c r="CH329" t="s">
        <v>364</v>
      </c>
      <c r="CI329" t="s">
        <v>365</v>
      </c>
      <c r="CJ329" t="s">
        <v>366</v>
      </c>
      <c r="CK329" t="s">
        <v>367</v>
      </c>
      <c r="CL329" t="s">
        <v>368</v>
      </c>
      <c r="CM329" t="s">
        <v>369</v>
      </c>
      <c r="CN329" t="s">
        <v>370</v>
      </c>
      <c r="CO329" t="s">
        <v>371</v>
      </c>
      <c r="CP329" t="s">
        <v>372</v>
      </c>
      <c r="CQ329" t="s">
        <v>373</v>
      </c>
      <c r="CR329" t="s">
        <v>374</v>
      </c>
      <c r="CS329" t="s">
        <v>375</v>
      </c>
      <c r="CT329" t="s">
        <v>376</v>
      </c>
      <c r="CU329" t="s">
        <v>377</v>
      </c>
      <c r="CV329" t="s">
        <v>378</v>
      </c>
      <c r="CW329" t="s">
        <v>379</v>
      </c>
      <c r="CX329" t="s">
        <v>380</v>
      </c>
      <c r="CY329" t="s">
        <v>381</v>
      </c>
      <c r="CZ329" t="s">
        <v>382</v>
      </c>
      <c r="DA329" t="s">
        <v>383</v>
      </c>
      <c r="DB329" t="s">
        <v>384</v>
      </c>
      <c r="DC329" t="s">
        <v>385</v>
      </c>
      <c r="DD329" t="s">
        <v>386</v>
      </c>
      <c r="DE329" t="s">
        <v>387</v>
      </c>
      <c r="DF329" t="s">
        <v>388</v>
      </c>
      <c r="DG329" t="s">
        <v>389</v>
      </c>
      <c r="DH329" t="s">
        <v>390</v>
      </c>
      <c r="DI329" t="s">
        <v>391</v>
      </c>
      <c r="DJ329" t="s">
        <v>392</v>
      </c>
      <c r="DK329" t="s">
        <v>393</v>
      </c>
      <c r="DL329" t="s">
        <v>394</v>
      </c>
      <c r="DM329" t="s">
        <v>395</v>
      </c>
      <c r="DN329" t="s">
        <v>396</v>
      </c>
      <c r="DO329" t="s">
        <v>397</v>
      </c>
      <c r="DP329" t="s">
        <v>398</v>
      </c>
      <c r="DQ329" t="s">
        <v>399</v>
      </c>
      <c r="DR329" t="s">
        <v>400</v>
      </c>
      <c r="DS329" t="s">
        <v>401</v>
      </c>
      <c r="DT329" t="s">
        <v>402</v>
      </c>
      <c r="DU329" t="s">
        <v>403</v>
      </c>
      <c r="DV329" t="s">
        <v>404</v>
      </c>
      <c r="DW329" t="s">
        <v>405</v>
      </c>
      <c r="DX329" t="s">
        <v>406</v>
      </c>
      <c r="DY329" t="s">
        <v>407</v>
      </c>
      <c r="DZ329" t="s">
        <v>408</v>
      </c>
      <c r="EA329" t="s">
        <v>409</v>
      </c>
      <c r="EB329" t="s">
        <v>410</v>
      </c>
      <c r="EC329" t="s">
        <v>411</v>
      </c>
      <c r="ED329" t="s">
        <v>412</v>
      </c>
      <c r="EE329" t="s">
        <v>413</v>
      </c>
      <c r="EF329" t="s">
        <v>414</v>
      </c>
      <c r="EG329" t="s">
        <v>415</v>
      </c>
      <c r="EH329" t="s">
        <v>416</v>
      </c>
      <c r="EI329" t="s">
        <v>417</v>
      </c>
      <c r="EJ329" t="s">
        <v>418</v>
      </c>
      <c r="EK329" t="s">
        <v>419</v>
      </c>
      <c r="EL329" t="s">
        <v>420</v>
      </c>
      <c r="EM329" t="s">
        <v>421</v>
      </c>
      <c r="EN329" t="s">
        <v>422</v>
      </c>
      <c r="EO329" t="s">
        <v>423</v>
      </c>
      <c r="EP329" t="s">
        <v>424</v>
      </c>
      <c r="EQ329" t="s">
        <v>425</v>
      </c>
      <c r="ER329" t="s">
        <v>426</v>
      </c>
      <c r="ES329" t="s">
        <v>427</v>
      </c>
      <c r="ET329" t="s">
        <v>428</v>
      </c>
      <c r="EU329" t="s">
        <v>429</v>
      </c>
      <c r="EV329" t="s">
        <v>430</v>
      </c>
      <c r="EW329" t="s">
        <v>431</v>
      </c>
      <c r="EX329" t="s">
        <v>432</v>
      </c>
      <c r="EY329" t="s">
        <v>433</v>
      </c>
      <c r="EZ329" t="s">
        <v>434</v>
      </c>
      <c r="FA329" t="s">
        <v>435</v>
      </c>
      <c r="FB329" t="s">
        <v>436</v>
      </c>
      <c r="FC329" t="s">
        <v>437</v>
      </c>
      <c r="FD329" t="s">
        <v>438</v>
      </c>
      <c r="FE329" t="s">
        <v>439</v>
      </c>
      <c r="FF329" t="s">
        <v>440</v>
      </c>
      <c r="FG329" t="s">
        <v>441</v>
      </c>
      <c r="FH329" t="s">
        <v>442</v>
      </c>
      <c r="FI329" t="s">
        <v>443</v>
      </c>
      <c r="FJ329" t="s">
        <v>444</v>
      </c>
      <c r="FK329" t="s">
        <v>445</v>
      </c>
      <c r="FL329" t="s">
        <v>446</v>
      </c>
      <c r="FM329" t="s">
        <v>447</v>
      </c>
      <c r="FN329" t="s">
        <v>448</v>
      </c>
      <c r="FO329" t="s">
        <v>449</v>
      </c>
      <c r="FP329" t="s">
        <v>450</v>
      </c>
      <c r="FQ329" t="s">
        <v>451</v>
      </c>
      <c r="FR329" t="s">
        <v>452</v>
      </c>
      <c r="FS329" t="s">
        <v>453</v>
      </c>
      <c r="FT329" t="s">
        <v>454</v>
      </c>
      <c r="FU329" t="s">
        <v>455</v>
      </c>
      <c r="FV329" t="s">
        <v>456</v>
      </c>
      <c r="FW329" t="s">
        <v>457</v>
      </c>
      <c r="FX329" t="s">
        <v>458</v>
      </c>
      <c r="FY329" t="s">
        <v>459</v>
      </c>
      <c r="FZ329" t="s">
        <v>460</v>
      </c>
      <c r="GA329" t="s">
        <v>461</v>
      </c>
      <c r="GB329" t="s">
        <v>462</v>
      </c>
      <c r="GC329" t="s">
        <v>463</v>
      </c>
      <c r="GD329" t="s">
        <v>464</v>
      </c>
      <c r="GE329" t="s">
        <v>465</v>
      </c>
      <c r="GF329" t="s">
        <v>466</v>
      </c>
      <c r="GG329" t="s">
        <v>467</v>
      </c>
      <c r="GH329" t="s">
        <v>469</v>
      </c>
      <c r="GI329" t="s">
        <v>468</v>
      </c>
      <c r="GJ329" t="s">
        <v>470</v>
      </c>
      <c r="GK329" t="s">
        <v>471</v>
      </c>
      <c r="GL329" t="s">
        <v>472</v>
      </c>
    </row>
    <row r="330" spans="1:255" x14ac:dyDescent="0.35">
      <c r="A330" t="s">
        <v>1231</v>
      </c>
      <c r="B330" t="s">
        <v>1232</v>
      </c>
    </row>
    <row r="331" spans="1:255" x14ac:dyDescent="0.35">
      <c r="A331" t="s">
        <v>1233</v>
      </c>
      <c r="B331" t="s">
        <v>1234</v>
      </c>
      <c r="C331" t="s">
        <v>1235</v>
      </c>
    </row>
    <row r="332" spans="1:255" x14ac:dyDescent="0.35">
      <c r="A332" t="s">
        <v>1236</v>
      </c>
      <c r="B332" t="s">
        <v>1237</v>
      </c>
    </row>
    <row r="333" spans="1:255" x14ac:dyDescent="0.35">
      <c r="A333" t="s">
        <v>1238</v>
      </c>
      <c r="B333" t="s">
        <v>1239</v>
      </c>
    </row>
    <row r="334" spans="1:255" x14ac:dyDescent="0.35">
      <c r="A334" t="s">
        <v>1240</v>
      </c>
      <c r="B334" t="s">
        <v>1241</v>
      </c>
    </row>
    <row r="335" spans="1:255" x14ac:dyDescent="0.35">
      <c r="A335" t="s">
        <v>1242</v>
      </c>
      <c r="B335" t="s">
        <v>1243</v>
      </c>
    </row>
    <row r="336" spans="1:255" x14ac:dyDescent="0.35">
      <c r="A336" t="s">
        <v>1253</v>
      </c>
      <c r="B336" t="s">
        <v>1254</v>
      </c>
    </row>
    <row r="337" spans="1:29" x14ac:dyDescent="0.35">
      <c r="A337" t="s">
        <v>1255</v>
      </c>
      <c r="B337" t="s">
        <v>1256</v>
      </c>
    </row>
    <row r="338" spans="1:29" x14ac:dyDescent="0.35">
      <c r="A338" t="s">
        <v>1259</v>
      </c>
      <c r="B338" t="s">
        <v>1260</v>
      </c>
    </row>
    <row r="339" spans="1:29" x14ac:dyDescent="0.35">
      <c r="A339" t="s">
        <v>1038</v>
      </c>
      <c r="B339" t="s">
        <v>1039</v>
      </c>
      <c r="C339" t="s">
        <v>1040</v>
      </c>
      <c r="D339" t="s">
        <v>1041</v>
      </c>
    </row>
    <row r="340" spans="1:29" x14ac:dyDescent="0.35">
      <c r="A340" t="s">
        <v>1268</v>
      </c>
      <c r="B340" t="s">
        <v>1269</v>
      </c>
    </row>
    <row r="341" spans="1:29" x14ac:dyDescent="0.35">
      <c r="A341" t="s">
        <v>1270</v>
      </c>
      <c r="B341" t="s">
        <v>1271</v>
      </c>
      <c r="C341" t="s">
        <v>1272</v>
      </c>
      <c r="D341" t="s">
        <v>1273</v>
      </c>
    </row>
    <row r="342" spans="1:29" x14ac:dyDescent="0.35">
      <c r="A342" t="s">
        <v>1335</v>
      </c>
      <c r="B342" t="s">
        <v>1336</v>
      </c>
    </row>
    <row r="343" spans="1:29" x14ac:dyDescent="0.35">
      <c r="A343" t="s">
        <v>36</v>
      </c>
      <c r="B343" t="s">
        <v>43</v>
      </c>
      <c r="C343" t="s">
        <v>56</v>
      </c>
      <c r="D343" t="s">
        <v>80</v>
      </c>
      <c r="E343" t="s">
        <v>81</v>
      </c>
      <c r="F343" t="s">
        <v>82</v>
      </c>
      <c r="G343" t="s">
        <v>91</v>
      </c>
      <c r="H343" t="s">
        <v>96</v>
      </c>
      <c r="I343" t="s">
        <v>97</v>
      </c>
      <c r="J343" t="s">
        <v>104</v>
      </c>
      <c r="K343" t="s">
        <v>107</v>
      </c>
      <c r="L343" t="s">
        <v>77</v>
      </c>
      <c r="M343" t="s">
        <v>122</v>
      </c>
      <c r="N343" t="s">
        <v>128</v>
      </c>
      <c r="O343" t="s">
        <v>131</v>
      </c>
      <c r="P343" t="s">
        <v>145</v>
      </c>
      <c r="Q343" t="s">
        <v>151</v>
      </c>
      <c r="R343" t="s">
        <v>152</v>
      </c>
      <c r="S343" t="s">
        <v>160</v>
      </c>
      <c r="T343" t="s">
        <v>179</v>
      </c>
      <c r="U343" t="s">
        <v>199</v>
      </c>
      <c r="V343" t="s">
        <v>200</v>
      </c>
      <c r="W343" t="s">
        <v>204</v>
      </c>
      <c r="X343" t="s">
        <v>224</v>
      </c>
      <c r="Y343" t="s">
        <v>225</v>
      </c>
      <c r="Z343" t="s">
        <v>231</v>
      </c>
      <c r="AA343" t="s">
        <v>237</v>
      </c>
      <c r="AB343" t="s">
        <v>257</v>
      </c>
      <c r="AC343" t="s">
        <v>106</v>
      </c>
    </row>
    <row r="344" spans="1:29" x14ac:dyDescent="0.35">
      <c r="A344" t="s">
        <v>1360</v>
      </c>
      <c r="B344" t="s">
        <v>1361</v>
      </c>
      <c r="C344" t="s">
        <v>1362</v>
      </c>
    </row>
    <row r="345" spans="1:29" x14ac:dyDescent="0.35">
      <c r="A345" t="s">
        <v>1363</v>
      </c>
      <c r="B345" t="s">
        <v>1364</v>
      </c>
    </row>
    <row r="346" spans="1:29" x14ac:dyDescent="0.35">
      <c r="A346" t="s">
        <v>503</v>
      </c>
      <c r="B346" t="s">
        <v>490</v>
      </c>
    </row>
    <row r="347" spans="1:29" x14ac:dyDescent="0.35">
      <c r="A347" t="s">
        <v>1365</v>
      </c>
      <c r="B347" t="s">
        <v>1366</v>
      </c>
      <c r="C347" t="s">
        <v>1367</v>
      </c>
    </row>
    <row r="348" spans="1:29" x14ac:dyDescent="0.35">
      <c r="A348" t="s">
        <v>1360</v>
      </c>
      <c r="B348" t="s">
        <v>1361</v>
      </c>
    </row>
    <row r="349" spans="1:29" x14ac:dyDescent="0.35">
      <c r="A349" t="s">
        <v>1360</v>
      </c>
      <c r="B349" t="s">
        <v>1361</v>
      </c>
      <c r="C349" t="s">
        <v>1362</v>
      </c>
    </row>
    <row r="350" spans="1:29" x14ac:dyDescent="0.35">
      <c r="A350" t="s">
        <v>1363</v>
      </c>
      <c r="B350" t="s">
        <v>1364</v>
      </c>
    </row>
    <row r="351" spans="1:29" x14ac:dyDescent="0.35">
      <c r="A351" t="s">
        <v>503</v>
      </c>
      <c r="B351" t="s">
        <v>490</v>
      </c>
    </row>
    <row r="352" spans="1:29" x14ac:dyDescent="0.35">
      <c r="A352" t="s">
        <v>1365</v>
      </c>
      <c r="B352" t="s">
        <v>1366</v>
      </c>
      <c r="C352" t="s">
        <v>1367</v>
      </c>
    </row>
    <row r="353" spans="1:255" x14ac:dyDescent="0.35">
      <c r="A353" t="s">
        <v>1360</v>
      </c>
      <c r="B353" t="s">
        <v>1361</v>
      </c>
    </row>
    <row r="354" spans="1:255" x14ac:dyDescent="0.35">
      <c r="A354" t="s">
        <v>1550</v>
      </c>
    </row>
    <row r="355" spans="1:255" x14ac:dyDescent="0.35">
      <c r="A355" t="s">
        <v>1550</v>
      </c>
    </row>
    <row r="356" spans="1:255" x14ac:dyDescent="0.35">
      <c r="A356" t="s">
        <v>279</v>
      </c>
      <c r="B356" t="s">
        <v>280</v>
      </c>
      <c r="C356" t="s">
        <v>281</v>
      </c>
      <c r="D356" t="s">
        <v>282</v>
      </c>
      <c r="E356" t="s">
        <v>283</v>
      </c>
      <c r="F356" t="s">
        <v>284</v>
      </c>
      <c r="G356" t="s">
        <v>285</v>
      </c>
      <c r="H356" t="s">
        <v>286</v>
      </c>
      <c r="I356" t="s">
        <v>287</v>
      </c>
      <c r="J356" t="s">
        <v>288</v>
      </c>
      <c r="K356" t="s">
        <v>289</v>
      </c>
      <c r="L356" t="s">
        <v>290</v>
      </c>
      <c r="M356" t="s">
        <v>291</v>
      </c>
      <c r="N356" t="s">
        <v>292</v>
      </c>
      <c r="O356" t="s">
        <v>293</v>
      </c>
      <c r="P356" t="s">
        <v>294</v>
      </c>
      <c r="Q356" t="s">
        <v>295</v>
      </c>
      <c r="R356" t="s">
        <v>296</v>
      </c>
      <c r="S356" t="s">
        <v>297</v>
      </c>
      <c r="T356" t="s">
        <v>298</v>
      </c>
      <c r="U356" t="s">
        <v>299</v>
      </c>
      <c r="V356" t="s">
        <v>300</v>
      </c>
      <c r="W356" t="s">
        <v>301</v>
      </c>
      <c r="X356" t="s">
        <v>302</v>
      </c>
      <c r="Y356" t="s">
        <v>303</v>
      </c>
      <c r="Z356" t="s">
        <v>304</v>
      </c>
      <c r="AA356" t="s">
        <v>305</v>
      </c>
      <c r="AB356" t="s">
        <v>306</v>
      </c>
      <c r="AC356" t="s">
        <v>307</v>
      </c>
      <c r="AD356" t="s">
        <v>308</v>
      </c>
      <c r="AE356" t="s">
        <v>309</v>
      </c>
      <c r="AF356" t="s">
        <v>310</v>
      </c>
      <c r="AG356" t="s">
        <v>311</v>
      </c>
      <c r="AH356" t="s">
        <v>312</v>
      </c>
      <c r="AI356" t="s">
        <v>313</v>
      </c>
      <c r="AJ356" t="s">
        <v>314</v>
      </c>
      <c r="AK356" t="s">
        <v>315</v>
      </c>
      <c r="AL356" t="s">
        <v>316</v>
      </c>
      <c r="AM356" t="s">
        <v>317</v>
      </c>
      <c r="AN356" t="s">
        <v>318</v>
      </c>
      <c r="AO356" t="s">
        <v>319</v>
      </c>
      <c r="AP356" t="s">
        <v>320</v>
      </c>
      <c r="AQ356" t="s">
        <v>321</v>
      </c>
      <c r="AR356" t="s">
        <v>322</v>
      </c>
      <c r="AS356" t="s">
        <v>323</v>
      </c>
      <c r="AT356" t="s">
        <v>324</v>
      </c>
      <c r="AU356" t="s">
        <v>325</v>
      </c>
      <c r="AV356" t="s">
        <v>326</v>
      </c>
      <c r="AW356" t="s">
        <v>327</v>
      </c>
      <c r="AX356" t="s">
        <v>328</v>
      </c>
      <c r="AY356" t="s">
        <v>329</v>
      </c>
      <c r="AZ356" t="s">
        <v>330</v>
      </c>
      <c r="BA356" t="s">
        <v>331</v>
      </c>
      <c r="BB356" t="s">
        <v>332</v>
      </c>
      <c r="BC356" t="s">
        <v>333</v>
      </c>
      <c r="BD356" t="s">
        <v>334</v>
      </c>
      <c r="BE356" t="s">
        <v>335</v>
      </c>
      <c r="BF356" t="s">
        <v>336</v>
      </c>
      <c r="BG356" t="s">
        <v>337</v>
      </c>
      <c r="BH356" t="s">
        <v>338</v>
      </c>
      <c r="BI356" t="s">
        <v>339</v>
      </c>
      <c r="BJ356" t="s">
        <v>340</v>
      </c>
      <c r="BK356" t="s">
        <v>341</v>
      </c>
      <c r="BL356" t="s">
        <v>342</v>
      </c>
      <c r="BM356" t="s">
        <v>343</v>
      </c>
      <c r="BN356" t="s">
        <v>344</v>
      </c>
      <c r="BO356" t="s">
        <v>345</v>
      </c>
      <c r="BP356" t="s">
        <v>346</v>
      </c>
      <c r="BQ356" t="s">
        <v>347</v>
      </c>
      <c r="BR356" t="s">
        <v>348</v>
      </c>
      <c r="BS356" t="s">
        <v>349</v>
      </c>
      <c r="BT356" t="s">
        <v>350</v>
      </c>
      <c r="BU356" t="s">
        <v>351</v>
      </c>
      <c r="BV356" t="s">
        <v>352</v>
      </c>
      <c r="BW356" t="s">
        <v>353</v>
      </c>
      <c r="BX356" t="s">
        <v>354</v>
      </c>
      <c r="BY356" t="s">
        <v>355</v>
      </c>
      <c r="BZ356" t="s">
        <v>356</v>
      </c>
      <c r="CA356" t="s">
        <v>357</v>
      </c>
      <c r="CB356" t="s">
        <v>358</v>
      </c>
      <c r="CC356" t="s">
        <v>359</v>
      </c>
      <c r="CD356" t="s">
        <v>360</v>
      </c>
      <c r="CE356" t="s">
        <v>361</v>
      </c>
      <c r="CF356" t="s">
        <v>362</v>
      </c>
      <c r="CG356" t="s">
        <v>363</v>
      </c>
      <c r="CH356" t="s">
        <v>364</v>
      </c>
      <c r="CI356" t="s">
        <v>365</v>
      </c>
      <c r="CJ356" t="s">
        <v>366</v>
      </c>
      <c r="CK356" t="s">
        <v>367</v>
      </c>
      <c r="CL356" t="s">
        <v>368</v>
      </c>
      <c r="CM356" t="s">
        <v>369</v>
      </c>
      <c r="CN356" t="s">
        <v>370</v>
      </c>
      <c r="CO356" t="s">
        <v>371</v>
      </c>
      <c r="CP356" t="s">
        <v>372</v>
      </c>
      <c r="CQ356" t="s">
        <v>373</v>
      </c>
      <c r="CR356" t="s">
        <v>374</v>
      </c>
      <c r="CS356" t="s">
        <v>375</v>
      </c>
      <c r="CT356" t="s">
        <v>376</v>
      </c>
      <c r="CU356" t="s">
        <v>377</v>
      </c>
      <c r="CV356" t="s">
        <v>378</v>
      </c>
      <c r="CW356" t="s">
        <v>379</v>
      </c>
      <c r="CX356" t="s">
        <v>380</v>
      </c>
      <c r="CY356" t="s">
        <v>381</v>
      </c>
      <c r="CZ356" t="s">
        <v>382</v>
      </c>
      <c r="DA356" t="s">
        <v>383</v>
      </c>
      <c r="DB356" t="s">
        <v>384</v>
      </c>
      <c r="DC356" t="s">
        <v>385</v>
      </c>
      <c r="DD356" t="s">
        <v>386</v>
      </c>
      <c r="DE356" t="s">
        <v>387</v>
      </c>
      <c r="DF356" t="s">
        <v>388</v>
      </c>
      <c r="DG356" t="s">
        <v>389</v>
      </c>
      <c r="DH356" t="s">
        <v>390</v>
      </c>
      <c r="DI356" t="s">
        <v>391</v>
      </c>
      <c r="DJ356" t="s">
        <v>392</v>
      </c>
      <c r="DK356" t="s">
        <v>393</v>
      </c>
      <c r="DL356" t="s">
        <v>394</v>
      </c>
      <c r="DM356" t="s">
        <v>395</v>
      </c>
      <c r="DN356" t="s">
        <v>396</v>
      </c>
      <c r="DO356" t="s">
        <v>397</v>
      </c>
      <c r="DP356" t="s">
        <v>398</v>
      </c>
      <c r="DQ356" t="s">
        <v>399</v>
      </c>
      <c r="DR356" t="s">
        <v>400</v>
      </c>
      <c r="DS356" t="s">
        <v>401</v>
      </c>
      <c r="DT356" t="s">
        <v>402</v>
      </c>
      <c r="DU356" t="s">
        <v>403</v>
      </c>
      <c r="DV356" t="s">
        <v>404</v>
      </c>
      <c r="DW356" t="s">
        <v>405</v>
      </c>
      <c r="DX356" t="s">
        <v>406</v>
      </c>
      <c r="DY356" t="s">
        <v>407</v>
      </c>
      <c r="DZ356" t="s">
        <v>408</v>
      </c>
      <c r="EA356" t="s">
        <v>409</v>
      </c>
      <c r="EB356" t="s">
        <v>410</v>
      </c>
      <c r="EC356" t="s">
        <v>411</v>
      </c>
      <c r="ED356" t="s">
        <v>412</v>
      </c>
      <c r="EE356" t="s">
        <v>413</v>
      </c>
      <c r="EF356" t="s">
        <v>414</v>
      </c>
      <c r="EG356" t="s">
        <v>415</v>
      </c>
      <c r="EH356" t="s">
        <v>416</v>
      </c>
      <c r="EI356" t="s">
        <v>417</v>
      </c>
      <c r="EJ356" t="s">
        <v>418</v>
      </c>
      <c r="EK356" t="s">
        <v>419</v>
      </c>
      <c r="EL356" t="s">
        <v>420</v>
      </c>
      <c r="EM356" t="s">
        <v>421</v>
      </c>
      <c r="EN356" t="s">
        <v>422</v>
      </c>
      <c r="EO356" t="s">
        <v>423</v>
      </c>
      <c r="EP356" t="s">
        <v>424</v>
      </c>
      <c r="EQ356" t="s">
        <v>425</v>
      </c>
      <c r="ER356" t="s">
        <v>426</v>
      </c>
      <c r="ES356" t="s">
        <v>427</v>
      </c>
      <c r="ET356" t="s">
        <v>428</v>
      </c>
      <c r="EU356" t="s">
        <v>429</v>
      </c>
      <c r="EV356" t="s">
        <v>430</v>
      </c>
      <c r="EW356" t="s">
        <v>431</v>
      </c>
      <c r="EX356" t="s">
        <v>432</v>
      </c>
      <c r="EY356" t="s">
        <v>433</v>
      </c>
      <c r="EZ356" t="s">
        <v>434</v>
      </c>
      <c r="FA356" t="s">
        <v>435</v>
      </c>
      <c r="FB356" t="s">
        <v>436</v>
      </c>
      <c r="FC356" t="s">
        <v>437</v>
      </c>
      <c r="FD356" t="s">
        <v>438</v>
      </c>
      <c r="FE356" t="s">
        <v>439</v>
      </c>
      <c r="FF356" t="s">
        <v>440</v>
      </c>
      <c r="FG356" t="s">
        <v>441</v>
      </c>
      <c r="FH356" t="s">
        <v>442</v>
      </c>
      <c r="FI356" t="s">
        <v>443</v>
      </c>
      <c r="FJ356" t="s">
        <v>444</v>
      </c>
      <c r="FK356" t="s">
        <v>445</v>
      </c>
      <c r="FL356" t="s">
        <v>446</v>
      </c>
      <c r="FM356" t="s">
        <v>447</v>
      </c>
      <c r="FN356" t="s">
        <v>448</v>
      </c>
      <c r="FO356" t="s">
        <v>449</v>
      </c>
      <c r="FP356" t="s">
        <v>450</v>
      </c>
      <c r="FQ356" t="s">
        <v>451</v>
      </c>
      <c r="FR356" t="s">
        <v>452</v>
      </c>
      <c r="FS356" t="s">
        <v>453</v>
      </c>
      <c r="FT356" t="s">
        <v>454</v>
      </c>
      <c r="FU356" t="s">
        <v>455</v>
      </c>
      <c r="FV356" t="s">
        <v>456</v>
      </c>
      <c r="FW356" t="s">
        <v>457</v>
      </c>
      <c r="FX356" t="s">
        <v>458</v>
      </c>
      <c r="FY356" t="s">
        <v>459</v>
      </c>
      <c r="FZ356" t="s">
        <v>460</v>
      </c>
      <c r="GA356" t="s">
        <v>461</v>
      </c>
      <c r="GB356" t="s">
        <v>462</v>
      </c>
      <c r="GC356" t="s">
        <v>463</v>
      </c>
      <c r="GD356" t="s">
        <v>464</v>
      </c>
      <c r="GE356" t="s">
        <v>465</v>
      </c>
      <c r="GF356" t="s">
        <v>466</v>
      </c>
      <c r="GG356" t="s">
        <v>467</v>
      </c>
      <c r="GH356" t="s">
        <v>469</v>
      </c>
      <c r="GI356" t="s">
        <v>468</v>
      </c>
      <c r="GJ356" t="s">
        <v>470</v>
      </c>
      <c r="GK356" t="s">
        <v>471</v>
      </c>
      <c r="GL356" t="s">
        <v>472</v>
      </c>
    </row>
    <row r="357" spans="1:255" x14ac:dyDescent="0.35">
      <c r="A357" t="s">
        <v>1569</v>
      </c>
    </row>
    <row r="358" spans="1:255" x14ac:dyDescent="0.35">
      <c r="A358" t="s">
        <v>1575</v>
      </c>
    </row>
    <row r="359" spans="1:255" x14ac:dyDescent="0.35">
      <c r="A359" t="s">
        <v>1661</v>
      </c>
      <c r="B359" t="s">
        <v>1662</v>
      </c>
      <c r="C359" t="s">
        <v>1663</v>
      </c>
      <c r="D359" t="s">
        <v>1664</v>
      </c>
    </row>
    <row r="360" spans="1:255" x14ac:dyDescent="0.35">
      <c r="A360" t="s">
        <v>1665</v>
      </c>
      <c r="B360" t="s">
        <v>1666</v>
      </c>
      <c r="C360" t="s">
        <v>1663</v>
      </c>
      <c r="D360" t="s">
        <v>1667</v>
      </c>
    </row>
    <row r="361" spans="1:255" x14ac:dyDescent="0.35">
      <c r="A361" t="s">
        <v>1661</v>
      </c>
      <c r="B361" t="s">
        <v>1662</v>
      </c>
      <c r="C361" t="s">
        <v>1663</v>
      </c>
      <c r="D361" t="s">
        <v>1664</v>
      </c>
    </row>
    <row r="362" spans="1:255" x14ac:dyDescent="0.35">
      <c r="A362" t="s">
        <v>1665</v>
      </c>
      <c r="B362" t="s">
        <v>1666</v>
      </c>
      <c r="C362" t="s">
        <v>1663</v>
      </c>
      <c r="D362" t="s">
        <v>1667</v>
      </c>
    </row>
    <row r="363" spans="1:255" x14ac:dyDescent="0.35">
      <c r="A363" t="s">
        <v>36</v>
      </c>
      <c r="B363" t="s">
        <v>43</v>
      </c>
      <c r="C363" t="s">
        <v>56</v>
      </c>
      <c r="D363" t="s">
        <v>80</v>
      </c>
      <c r="E363" t="s">
        <v>81</v>
      </c>
      <c r="F363" t="s">
        <v>82</v>
      </c>
      <c r="G363" t="s">
        <v>91</v>
      </c>
      <c r="H363" t="s">
        <v>96</v>
      </c>
      <c r="I363" t="s">
        <v>97</v>
      </c>
      <c r="J363" t="s">
        <v>104</v>
      </c>
      <c r="K363" t="s">
        <v>107</v>
      </c>
      <c r="L363" t="s">
        <v>77</v>
      </c>
      <c r="M363" t="s">
        <v>122</v>
      </c>
      <c r="N363" t="s">
        <v>123</v>
      </c>
      <c r="O363" t="s">
        <v>128</v>
      </c>
      <c r="P363" t="s">
        <v>131</v>
      </c>
      <c r="Q363" t="s">
        <v>145</v>
      </c>
      <c r="R363" t="s">
        <v>150</v>
      </c>
      <c r="S363" t="s">
        <v>151</v>
      </c>
      <c r="T363" t="s">
        <v>152</v>
      </c>
      <c r="U363" t="s">
        <v>160</v>
      </c>
      <c r="V363" t="s">
        <v>179</v>
      </c>
      <c r="W363" t="s">
        <v>188</v>
      </c>
      <c r="X363" t="s">
        <v>199</v>
      </c>
      <c r="Y363" t="s">
        <v>200</v>
      </c>
      <c r="Z363" t="s">
        <v>204</v>
      </c>
      <c r="AA363" t="s">
        <v>224</v>
      </c>
      <c r="AB363" t="s">
        <v>225</v>
      </c>
      <c r="AC363" t="s">
        <v>231</v>
      </c>
      <c r="AD363" t="s">
        <v>237</v>
      </c>
    </row>
    <row r="364" spans="1:255" x14ac:dyDescent="0.35">
      <c r="A364" t="s">
        <v>1703</v>
      </c>
      <c r="B364" t="s">
        <v>1704</v>
      </c>
    </row>
    <row r="365" spans="1:255" x14ac:dyDescent="0.35">
      <c r="A365" t="s">
        <v>1690</v>
      </c>
      <c r="B365" t="s">
        <v>1705</v>
      </c>
    </row>
    <row r="366" spans="1:255" x14ac:dyDescent="0.35">
      <c r="A366" t="s">
        <v>22</v>
      </c>
      <c r="B366" t="s">
        <v>23</v>
      </c>
      <c r="C366" t="s">
        <v>24</v>
      </c>
      <c r="D366" t="s">
        <v>25</v>
      </c>
      <c r="E366" t="s">
        <v>26</v>
      </c>
      <c r="F366" t="s">
        <v>27</v>
      </c>
      <c r="G366" t="s">
        <v>28</v>
      </c>
      <c r="H366" t="s">
        <v>29</v>
      </c>
      <c r="I366" t="s">
        <v>30</v>
      </c>
      <c r="J366" t="s">
        <v>31</v>
      </c>
      <c r="K366" t="s">
        <v>32</v>
      </c>
      <c r="L366" t="s">
        <v>33</v>
      </c>
      <c r="M366" t="s">
        <v>34</v>
      </c>
      <c r="N366" t="s">
        <v>35</v>
      </c>
      <c r="O366" t="s">
        <v>36</v>
      </c>
      <c r="P366" t="s">
        <v>37</v>
      </c>
      <c r="Q366" t="s">
        <v>38</v>
      </c>
      <c r="R366" t="s">
        <v>39</v>
      </c>
      <c r="S366" t="s">
        <v>40</v>
      </c>
      <c r="T366" t="s">
        <v>41</v>
      </c>
      <c r="U366" t="s">
        <v>42</v>
      </c>
      <c r="V366" t="s">
        <v>43</v>
      </c>
      <c r="W366" t="s">
        <v>44</v>
      </c>
      <c r="X366" t="s">
        <v>45</v>
      </c>
      <c r="Y366" t="s">
        <v>46</v>
      </c>
      <c r="Z366" t="s">
        <v>47</v>
      </c>
      <c r="AA366" t="s">
        <v>48</v>
      </c>
      <c r="AB366" t="s">
        <v>49</v>
      </c>
      <c r="AC366" t="s">
        <v>50</v>
      </c>
      <c r="AD366" t="s">
        <v>51</v>
      </c>
      <c r="AE366" t="s">
        <v>52</v>
      </c>
      <c r="AF366" t="s">
        <v>53</v>
      </c>
      <c r="AG366" t="s">
        <v>54</v>
      </c>
      <c r="AH366" t="s">
        <v>55</v>
      </c>
      <c r="AI366" t="s">
        <v>56</v>
      </c>
      <c r="AJ366" t="s">
        <v>57</v>
      </c>
      <c r="AK366" t="s">
        <v>58</v>
      </c>
      <c r="AL366" t="s">
        <v>59</v>
      </c>
      <c r="AM366" t="s">
        <v>60</v>
      </c>
      <c r="AN366" t="s">
        <v>61</v>
      </c>
      <c r="AO366" t="s">
        <v>62</v>
      </c>
      <c r="AP366" t="s">
        <v>63</v>
      </c>
      <c r="AQ366" t="s">
        <v>64</v>
      </c>
      <c r="AR366" t="s">
        <v>65</v>
      </c>
      <c r="AS366" t="s">
        <v>66</v>
      </c>
      <c r="AT366" t="s">
        <v>67</v>
      </c>
      <c r="AU366" t="s">
        <v>68</v>
      </c>
      <c r="AV366" t="s">
        <v>69</v>
      </c>
      <c r="AW366" t="s">
        <v>70</v>
      </c>
      <c r="AX366" t="s">
        <v>71</v>
      </c>
      <c r="AY366" t="s">
        <v>72</v>
      </c>
      <c r="AZ366" t="s">
        <v>73</v>
      </c>
      <c r="BA366" t="s">
        <v>74</v>
      </c>
      <c r="BB366" t="s">
        <v>75</v>
      </c>
      <c r="BC366" t="s">
        <v>76</v>
      </c>
      <c r="BD366" t="s">
        <v>77</v>
      </c>
      <c r="BE366" t="s">
        <v>78</v>
      </c>
      <c r="BF366" t="s">
        <v>79</v>
      </c>
      <c r="BG366" t="s">
        <v>80</v>
      </c>
      <c r="BH366" t="s">
        <v>81</v>
      </c>
      <c r="BI366" t="s">
        <v>82</v>
      </c>
      <c r="BJ366" t="s">
        <v>83</v>
      </c>
      <c r="BK366" t="s">
        <v>84</v>
      </c>
      <c r="BL366" t="s">
        <v>85</v>
      </c>
      <c r="BM366" t="s">
        <v>86</v>
      </c>
      <c r="BN366" t="s">
        <v>87</v>
      </c>
      <c r="BO366" t="s">
        <v>88</v>
      </c>
      <c r="BP366" t="s">
        <v>89</v>
      </c>
      <c r="BQ366" t="s">
        <v>90</v>
      </c>
      <c r="BR366" t="s">
        <v>91</v>
      </c>
      <c r="BS366" t="s">
        <v>92</v>
      </c>
      <c r="BT366" t="s">
        <v>93</v>
      </c>
      <c r="BU366" t="s">
        <v>94</v>
      </c>
      <c r="BV366" t="s">
        <v>95</v>
      </c>
      <c r="BW366" t="s">
        <v>96</v>
      </c>
      <c r="BX366" t="s">
        <v>97</v>
      </c>
      <c r="BY366" t="s">
        <v>98</v>
      </c>
      <c r="BZ366" t="s">
        <v>99</v>
      </c>
      <c r="CA366" t="s">
        <v>100</v>
      </c>
      <c r="CB366" t="s">
        <v>101</v>
      </c>
      <c r="CC366" t="s">
        <v>102</v>
      </c>
      <c r="CD366" t="s">
        <v>103</v>
      </c>
      <c r="CE366" t="s">
        <v>104</v>
      </c>
      <c r="CF366" t="s">
        <v>105</v>
      </c>
      <c r="CG366" t="s">
        <v>107</v>
      </c>
      <c r="CH366" t="s">
        <v>108</v>
      </c>
      <c r="CI366" t="s">
        <v>109</v>
      </c>
      <c r="CJ366" t="s">
        <v>110</v>
      </c>
      <c r="CK366" t="s">
        <v>111</v>
      </c>
      <c r="CL366" t="s">
        <v>112</v>
      </c>
      <c r="CM366" t="s">
        <v>113</v>
      </c>
      <c r="CN366" t="s">
        <v>114</v>
      </c>
      <c r="CO366" t="s">
        <v>115</v>
      </c>
      <c r="CP366" t="s">
        <v>116</v>
      </c>
      <c r="CQ366" t="s">
        <v>117</v>
      </c>
      <c r="CR366" t="s">
        <v>118</v>
      </c>
      <c r="CS366" t="s">
        <v>119</v>
      </c>
      <c r="CT366" t="s">
        <v>120</v>
      </c>
      <c r="CU366" t="s">
        <v>121</v>
      </c>
      <c r="CV366" t="s">
        <v>122</v>
      </c>
      <c r="CW366" t="s">
        <v>123</v>
      </c>
      <c r="CX366" t="s">
        <v>124</v>
      </c>
      <c r="CY366" t="s">
        <v>125</v>
      </c>
      <c r="CZ366" t="s">
        <v>126</v>
      </c>
      <c r="DA366" t="s">
        <v>127</v>
      </c>
      <c r="DB366" t="s">
        <v>128</v>
      </c>
      <c r="DC366" t="s">
        <v>129</v>
      </c>
      <c r="DD366" t="s">
        <v>130</v>
      </c>
      <c r="DE366" t="s">
        <v>131</v>
      </c>
      <c r="DF366" t="s">
        <v>132</v>
      </c>
      <c r="DG366" t="s">
        <v>133</v>
      </c>
      <c r="DH366" t="s">
        <v>134</v>
      </c>
      <c r="DI366" t="s">
        <v>135</v>
      </c>
      <c r="DJ366" t="s">
        <v>136</v>
      </c>
      <c r="DK366" t="s">
        <v>137</v>
      </c>
      <c r="DL366" t="s">
        <v>138</v>
      </c>
      <c r="DM366" t="s">
        <v>139</v>
      </c>
      <c r="DN366" t="s">
        <v>140</v>
      </c>
      <c r="DO366" t="s">
        <v>141</v>
      </c>
      <c r="DP366" t="s">
        <v>142</v>
      </c>
      <c r="DQ366" t="s">
        <v>143</v>
      </c>
      <c r="DR366" t="s">
        <v>144</v>
      </c>
      <c r="DS366" t="s">
        <v>145</v>
      </c>
      <c r="DT366" t="s">
        <v>146</v>
      </c>
      <c r="DU366" t="s">
        <v>147</v>
      </c>
      <c r="DV366" t="s">
        <v>148</v>
      </c>
      <c r="DW366" t="s">
        <v>149</v>
      </c>
      <c r="DX366" t="s">
        <v>150</v>
      </c>
      <c r="DY366" t="s">
        <v>151</v>
      </c>
      <c r="DZ366" t="s">
        <v>152</v>
      </c>
      <c r="EA366" t="s">
        <v>153</v>
      </c>
      <c r="EB366" t="s">
        <v>154</v>
      </c>
      <c r="EC366" t="s">
        <v>155</v>
      </c>
      <c r="ED366" t="s">
        <v>156</v>
      </c>
      <c r="EE366" t="s">
        <v>157</v>
      </c>
      <c r="EF366" t="s">
        <v>158</v>
      </c>
      <c r="EG366" t="s">
        <v>159</v>
      </c>
      <c r="EH366" t="s">
        <v>160</v>
      </c>
      <c r="EI366" t="s">
        <v>161</v>
      </c>
      <c r="EJ366" t="s">
        <v>162</v>
      </c>
      <c r="EK366" t="s">
        <v>163</v>
      </c>
      <c r="EL366" t="s">
        <v>164</v>
      </c>
      <c r="EM366" t="s">
        <v>165</v>
      </c>
      <c r="EN366" t="s">
        <v>166</v>
      </c>
      <c r="EO366" t="s">
        <v>167</v>
      </c>
      <c r="EP366" t="s">
        <v>168</v>
      </c>
      <c r="EQ366" t="s">
        <v>169</v>
      </c>
      <c r="ER366" t="s">
        <v>170</v>
      </c>
      <c r="ES366" t="s">
        <v>171</v>
      </c>
      <c r="ET366" t="s">
        <v>172</v>
      </c>
      <c r="EU366" t="s">
        <v>173</v>
      </c>
      <c r="EV366" t="s">
        <v>174</v>
      </c>
      <c r="EW366" t="s">
        <v>175</v>
      </c>
      <c r="EX366" t="s">
        <v>176</v>
      </c>
      <c r="EY366" t="s">
        <v>177</v>
      </c>
      <c r="EZ366" t="s">
        <v>178</v>
      </c>
      <c r="FA366" t="s">
        <v>179</v>
      </c>
      <c r="FB366" t="s">
        <v>180</v>
      </c>
      <c r="FC366" t="s">
        <v>181</v>
      </c>
      <c r="FD366" t="s">
        <v>182</v>
      </c>
      <c r="FE366" t="s">
        <v>183</v>
      </c>
      <c r="FF366" t="s">
        <v>184</v>
      </c>
      <c r="FG366" t="s">
        <v>185</v>
      </c>
      <c r="FH366" t="s">
        <v>186</v>
      </c>
      <c r="FI366" t="s">
        <v>187</v>
      </c>
      <c r="FJ366" t="s">
        <v>188</v>
      </c>
      <c r="FK366" t="s">
        <v>189</v>
      </c>
      <c r="FL366" t="s">
        <v>190</v>
      </c>
      <c r="FM366" t="s">
        <v>191</v>
      </c>
      <c r="FN366" t="s">
        <v>192</v>
      </c>
      <c r="FO366" t="s">
        <v>193</v>
      </c>
      <c r="FP366" t="s">
        <v>194</v>
      </c>
      <c r="FQ366" t="s">
        <v>195</v>
      </c>
      <c r="FR366" t="s">
        <v>196</v>
      </c>
      <c r="FS366" t="s">
        <v>197</v>
      </c>
      <c r="FT366" t="s">
        <v>198</v>
      </c>
      <c r="FU366" t="s">
        <v>199</v>
      </c>
      <c r="FV366" t="s">
        <v>200</v>
      </c>
      <c r="FW366" t="s">
        <v>201</v>
      </c>
      <c r="FX366" t="s">
        <v>202</v>
      </c>
      <c r="FY366" t="s">
        <v>203</v>
      </c>
      <c r="FZ366" t="s">
        <v>204</v>
      </c>
      <c r="GA366" t="s">
        <v>205</v>
      </c>
      <c r="GB366" t="s">
        <v>206</v>
      </c>
      <c r="GC366" t="s">
        <v>207</v>
      </c>
      <c r="GD366" t="s">
        <v>208</v>
      </c>
      <c r="GE366" t="s">
        <v>209</v>
      </c>
      <c r="GF366" t="s">
        <v>210</v>
      </c>
      <c r="GG366" t="s">
        <v>211</v>
      </c>
      <c r="GH366" t="s">
        <v>212</v>
      </c>
      <c r="GI366" t="s">
        <v>213</v>
      </c>
      <c r="GJ366" t="s">
        <v>214</v>
      </c>
      <c r="GK366" t="s">
        <v>215</v>
      </c>
      <c r="GL366" t="s">
        <v>216</v>
      </c>
      <c r="GM366" t="s">
        <v>217</v>
      </c>
      <c r="GN366" t="s">
        <v>218</v>
      </c>
      <c r="GO366" t="s">
        <v>219</v>
      </c>
      <c r="GP366" t="s">
        <v>220</v>
      </c>
      <c r="GQ366" t="s">
        <v>221</v>
      </c>
      <c r="GR366" t="s">
        <v>222</v>
      </c>
      <c r="GS366" t="s">
        <v>223</v>
      </c>
      <c r="GT366" t="s">
        <v>224</v>
      </c>
      <c r="GU366" t="s">
        <v>225</v>
      </c>
      <c r="GV366" t="s">
        <v>226</v>
      </c>
      <c r="GW366" t="s">
        <v>227</v>
      </c>
      <c r="GX366" t="s">
        <v>228</v>
      </c>
      <c r="GY366" t="s">
        <v>229</v>
      </c>
      <c r="GZ366" t="s">
        <v>231</v>
      </c>
      <c r="HA366" t="s">
        <v>232</v>
      </c>
      <c r="HB366" t="s">
        <v>233</v>
      </c>
      <c r="HC366" t="s">
        <v>234</v>
      </c>
      <c r="HD366" t="s">
        <v>235</v>
      </c>
      <c r="HE366" t="s">
        <v>236</v>
      </c>
      <c r="HF366" t="s">
        <v>237</v>
      </c>
      <c r="HG366" t="s">
        <v>238</v>
      </c>
      <c r="HH366" t="s">
        <v>239</v>
      </c>
      <c r="HI366" t="s">
        <v>240</v>
      </c>
      <c r="HJ366" t="s">
        <v>241</v>
      </c>
      <c r="HK366" t="s">
        <v>242</v>
      </c>
      <c r="HL366" t="s">
        <v>243</v>
      </c>
      <c r="HM366" t="s">
        <v>244</v>
      </c>
      <c r="HN366" t="s">
        <v>245</v>
      </c>
      <c r="HO366" t="s">
        <v>246</v>
      </c>
      <c r="HP366" t="s">
        <v>247</v>
      </c>
      <c r="HQ366" t="s">
        <v>248</v>
      </c>
      <c r="HR366" t="s">
        <v>249</v>
      </c>
      <c r="HS366" t="s">
        <v>250</v>
      </c>
      <c r="HT366" t="s">
        <v>251</v>
      </c>
      <c r="HU366" t="s">
        <v>252</v>
      </c>
      <c r="HV366" t="s">
        <v>253</v>
      </c>
      <c r="HW366" t="s">
        <v>254</v>
      </c>
      <c r="HX366" t="s">
        <v>255</v>
      </c>
      <c r="HY366" t="s">
        <v>256</v>
      </c>
      <c r="HZ366" t="s">
        <v>257</v>
      </c>
      <c r="IA366" t="s">
        <v>106</v>
      </c>
      <c r="IB366" t="s">
        <v>258</v>
      </c>
      <c r="IC366" t="s">
        <v>259</v>
      </c>
      <c r="ID366" t="s">
        <v>260</v>
      </c>
      <c r="IE366" t="s">
        <v>261</v>
      </c>
      <c r="IF366" t="s">
        <v>262</v>
      </c>
      <c r="IG366" t="s">
        <v>263</v>
      </c>
      <c r="IH366" t="s">
        <v>264</v>
      </c>
      <c r="II366" t="s">
        <v>265</v>
      </c>
      <c r="IJ366" t="s">
        <v>266</v>
      </c>
      <c r="IK366" t="s">
        <v>267</v>
      </c>
      <c r="IL366" t="s">
        <v>268</v>
      </c>
      <c r="IM366" t="s">
        <v>269</v>
      </c>
      <c r="IN366" t="s">
        <v>270</v>
      </c>
      <c r="IO366" t="s">
        <v>271</v>
      </c>
      <c r="IP366" t="s">
        <v>230</v>
      </c>
      <c r="IQ366" t="s">
        <v>274</v>
      </c>
      <c r="IR366" t="s">
        <v>275</v>
      </c>
      <c r="IS366" t="s">
        <v>276</v>
      </c>
      <c r="IT366" t="s">
        <v>277</v>
      </c>
      <c r="IU366" t="s">
        <v>278</v>
      </c>
    </row>
    <row r="367" spans="1:255" x14ac:dyDescent="0.35">
      <c r="A367" t="s">
        <v>1707</v>
      </c>
    </row>
    <row r="368" spans="1:255" x14ac:dyDescent="0.35">
      <c r="A368" t="s">
        <v>1708</v>
      </c>
      <c r="B368" t="s">
        <v>1709</v>
      </c>
      <c r="C368" t="s">
        <v>1710</v>
      </c>
      <c r="D368" t="s">
        <v>1711</v>
      </c>
      <c r="E368" t="s">
        <v>1712</v>
      </c>
      <c r="F368" t="s">
        <v>1713</v>
      </c>
      <c r="G368" t="s">
        <v>1714</v>
      </c>
      <c r="H368" t="s">
        <v>1715</v>
      </c>
      <c r="I368" t="s">
        <v>1716</v>
      </c>
      <c r="J368" t="s">
        <v>1717</v>
      </c>
      <c r="K368" t="s">
        <v>1718</v>
      </c>
      <c r="L368" t="s">
        <v>1719</v>
      </c>
      <c r="M368" t="s">
        <v>1720</v>
      </c>
      <c r="N368" t="s">
        <v>1721</v>
      </c>
      <c r="O368" t="s">
        <v>1722</v>
      </c>
      <c r="P368" t="s">
        <v>1723</v>
      </c>
      <c r="Q368" t="s">
        <v>1724</v>
      </c>
      <c r="R368" t="s">
        <v>1725</v>
      </c>
      <c r="S368" t="s">
        <v>1726</v>
      </c>
      <c r="T368" t="s">
        <v>1727</v>
      </c>
      <c r="U368" t="s">
        <v>1728</v>
      </c>
      <c r="V368" t="s">
        <v>1729</v>
      </c>
      <c r="W368" t="s">
        <v>1730</v>
      </c>
      <c r="X368" t="s">
        <v>1731</v>
      </c>
      <c r="Y368" t="s">
        <v>1732</v>
      </c>
      <c r="Z368" t="s">
        <v>1733</v>
      </c>
      <c r="AA368" t="s">
        <v>1734</v>
      </c>
      <c r="AB368" t="s">
        <v>1735</v>
      </c>
      <c r="AC368" t="s">
        <v>1533</v>
      </c>
      <c r="AD368" t="s">
        <v>1736</v>
      </c>
      <c r="AE368" t="s">
        <v>497</v>
      </c>
      <c r="AF368" t="s">
        <v>1737</v>
      </c>
      <c r="AG368" t="s">
        <v>1738</v>
      </c>
      <c r="AH368" t="s">
        <v>1739</v>
      </c>
      <c r="AI368" t="s">
        <v>1740</v>
      </c>
      <c r="AJ368" t="s">
        <v>1741</v>
      </c>
    </row>
    <row r="369" spans="1:254" x14ac:dyDescent="0.35">
      <c r="A369" t="s">
        <v>1707</v>
      </c>
    </row>
    <row r="370" spans="1:254" x14ac:dyDescent="0.35">
      <c r="A370" t="s">
        <v>1708</v>
      </c>
      <c r="B370" t="s">
        <v>1709</v>
      </c>
      <c r="C370" t="s">
        <v>1710</v>
      </c>
      <c r="D370" t="s">
        <v>1711</v>
      </c>
      <c r="E370" t="s">
        <v>1712</v>
      </c>
      <c r="F370" t="s">
        <v>1713</v>
      </c>
      <c r="G370" t="s">
        <v>1714</v>
      </c>
      <c r="H370" t="s">
        <v>1715</v>
      </c>
      <c r="I370" t="s">
        <v>1716</v>
      </c>
      <c r="J370" t="s">
        <v>1717</v>
      </c>
      <c r="K370" t="s">
        <v>1718</v>
      </c>
      <c r="L370" t="s">
        <v>1719</v>
      </c>
      <c r="M370" t="s">
        <v>1720</v>
      </c>
      <c r="N370" t="s">
        <v>1721</v>
      </c>
      <c r="O370" t="s">
        <v>1722</v>
      </c>
      <c r="P370" t="s">
        <v>1723</v>
      </c>
      <c r="Q370" t="s">
        <v>1724</v>
      </c>
      <c r="R370" t="s">
        <v>1725</v>
      </c>
      <c r="S370" t="s">
        <v>1726</v>
      </c>
      <c r="T370" t="s">
        <v>1727</v>
      </c>
      <c r="U370" t="s">
        <v>1728</v>
      </c>
      <c r="V370" t="s">
        <v>1729</v>
      </c>
      <c r="W370" t="s">
        <v>1730</v>
      </c>
      <c r="X370" t="s">
        <v>1731</v>
      </c>
      <c r="Y370" t="s">
        <v>1732</v>
      </c>
      <c r="Z370" t="s">
        <v>1733</v>
      </c>
      <c r="AA370" t="s">
        <v>1734</v>
      </c>
      <c r="AB370" t="s">
        <v>1735</v>
      </c>
      <c r="AC370" t="s">
        <v>1533</v>
      </c>
      <c r="AD370" t="s">
        <v>1736</v>
      </c>
      <c r="AE370" t="s">
        <v>497</v>
      </c>
      <c r="AF370" t="s">
        <v>1737</v>
      </c>
      <c r="AG370" t="s">
        <v>1738</v>
      </c>
      <c r="AH370" t="s">
        <v>1739</v>
      </c>
      <c r="AI370" t="s">
        <v>1740</v>
      </c>
      <c r="AJ370" t="s">
        <v>1741</v>
      </c>
    </row>
    <row r="371" spans="1:254" x14ac:dyDescent="0.35">
      <c r="A371" t="s">
        <v>36</v>
      </c>
      <c r="B371" t="s">
        <v>43</v>
      </c>
      <c r="C371" t="s">
        <v>56</v>
      </c>
      <c r="D371" t="s">
        <v>80</v>
      </c>
      <c r="E371" t="s">
        <v>81</v>
      </c>
      <c r="F371" t="s">
        <v>82</v>
      </c>
      <c r="G371" t="s">
        <v>91</v>
      </c>
      <c r="H371" t="s">
        <v>96</v>
      </c>
      <c r="I371" t="s">
        <v>97</v>
      </c>
      <c r="J371" t="s">
        <v>104</v>
      </c>
      <c r="K371" t="s">
        <v>107</v>
      </c>
      <c r="L371" t="s">
        <v>77</v>
      </c>
      <c r="M371" t="s">
        <v>122</v>
      </c>
      <c r="N371" t="s">
        <v>123</v>
      </c>
      <c r="O371" t="s">
        <v>128</v>
      </c>
      <c r="P371" t="s">
        <v>131</v>
      </c>
      <c r="Q371" t="s">
        <v>145</v>
      </c>
      <c r="R371" t="s">
        <v>150</v>
      </c>
      <c r="S371" t="s">
        <v>151</v>
      </c>
      <c r="T371" t="s">
        <v>152</v>
      </c>
      <c r="U371" t="s">
        <v>160</v>
      </c>
      <c r="V371" t="s">
        <v>179</v>
      </c>
      <c r="W371" t="s">
        <v>188</v>
      </c>
      <c r="X371" t="s">
        <v>199</v>
      </c>
      <c r="Y371" t="s">
        <v>200</v>
      </c>
      <c r="Z371" t="s">
        <v>204</v>
      </c>
      <c r="AA371" t="s">
        <v>224</v>
      </c>
      <c r="AB371" t="s">
        <v>225</v>
      </c>
      <c r="AC371" t="s">
        <v>231</v>
      </c>
      <c r="AD371" t="s">
        <v>237</v>
      </c>
    </row>
    <row r="372" spans="1:254" x14ac:dyDescent="0.35">
      <c r="A372" t="s">
        <v>1707</v>
      </c>
    </row>
    <row r="373" spans="1:254" x14ac:dyDescent="0.35">
      <c r="A373" t="s">
        <v>1708</v>
      </c>
      <c r="B373" t="s">
        <v>1709</v>
      </c>
      <c r="C373" t="s">
        <v>1710</v>
      </c>
      <c r="D373" t="s">
        <v>1711</v>
      </c>
      <c r="E373" t="s">
        <v>1712</v>
      </c>
      <c r="F373" t="s">
        <v>1713</v>
      </c>
      <c r="G373" t="s">
        <v>1714</v>
      </c>
      <c r="H373" t="s">
        <v>1715</v>
      </c>
      <c r="I373" t="s">
        <v>1716</v>
      </c>
      <c r="J373" t="s">
        <v>1717</v>
      </c>
      <c r="K373" t="s">
        <v>1718</v>
      </c>
      <c r="L373" t="s">
        <v>1719</v>
      </c>
      <c r="M373" t="s">
        <v>1720</v>
      </c>
      <c r="N373" t="s">
        <v>1721</v>
      </c>
      <c r="O373" t="s">
        <v>1722</v>
      </c>
      <c r="P373" t="s">
        <v>1723</v>
      </c>
      <c r="Q373" t="s">
        <v>1724</v>
      </c>
      <c r="R373" t="s">
        <v>1725</v>
      </c>
      <c r="S373" t="s">
        <v>1726</v>
      </c>
      <c r="T373" t="s">
        <v>1727</v>
      </c>
      <c r="U373" t="s">
        <v>1728</v>
      </c>
      <c r="V373" t="s">
        <v>1729</v>
      </c>
      <c r="W373" t="s">
        <v>1730</v>
      </c>
      <c r="X373" t="s">
        <v>1731</v>
      </c>
      <c r="Y373" t="s">
        <v>1732</v>
      </c>
      <c r="Z373" t="s">
        <v>1733</v>
      </c>
      <c r="AA373" t="s">
        <v>1734</v>
      </c>
      <c r="AB373" t="s">
        <v>1735</v>
      </c>
      <c r="AC373" t="s">
        <v>1533</v>
      </c>
      <c r="AD373" t="s">
        <v>1736</v>
      </c>
      <c r="AE373" t="s">
        <v>497</v>
      </c>
      <c r="AF373" t="s">
        <v>1737</v>
      </c>
      <c r="AG373" t="s">
        <v>1738</v>
      </c>
      <c r="AH373" t="s">
        <v>1739</v>
      </c>
      <c r="AI373" t="s">
        <v>1740</v>
      </c>
      <c r="AJ373" t="s">
        <v>1741</v>
      </c>
    </row>
    <row r="374" spans="1:254" x14ac:dyDescent="0.35">
      <c r="A374" t="s">
        <v>1707</v>
      </c>
    </row>
    <row r="375" spans="1:254" x14ac:dyDescent="0.35">
      <c r="A375" t="s">
        <v>1708</v>
      </c>
      <c r="B375" t="s">
        <v>1709</v>
      </c>
      <c r="C375" t="s">
        <v>1710</v>
      </c>
      <c r="D375" t="s">
        <v>1711</v>
      </c>
      <c r="E375" t="s">
        <v>1712</v>
      </c>
      <c r="F375" t="s">
        <v>1713</v>
      </c>
      <c r="G375" t="s">
        <v>1714</v>
      </c>
      <c r="H375" t="s">
        <v>1715</v>
      </c>
      <c r="I375" t="s">
        <v>1716</v>
      </c>
      <c r="J375" t="s">
        <v>1717</v>
      </c>
      <c r="K375" t="s">
        <v>1718</v>
      </c>
      <c r="L375" t="s">
        <v>1719</v>
      </c>
      <c r="M375" t="s">
        <v>1720</v>
      </c>
      <c r="N375" t="s">
        <v>1721</v>
      </c>
      <c r="O375" t="s">
        <v>1722</v>
      </c>
      <c r="P375" t="s">
        <v>1723</v>
      </c>
      <c r="Q375" t="s">
        <v>1724</v>
      </c>
      <c r="R375" t="s">
        <v>1725</v>
      </c>
      <c r="S375" t="s">
        <v>1726</v>
      </c>
      <c r="T375" t="s">
        <v>1727</v>
      </c>
      <c r="U375" t="s">
        <v>1728</v>
      </c>
      <c r="V375" t="s">
        <v>1729</v>
      </c>
      <c r="W375" t="s">
        <v>1730</v>
      </c>
      <c r="X375" t="s">
        <v>1731</v>
      </c>
      <c r="Y375" t="s">
        <v>1732</v>
      </c>
      <c r="Z375" t="s">
        <v>1733</v>
      </c>
      <c r="AA375" t="s">
        <v>1734</v>
      </c>
      <c r="AB375" t="s">
        <v>1735</v>
      </c>
      <c r="AC375" t="s">
        <v>1533</v>
      </c>
      <c r="AD375" t="s">
        <v>1736</v>
      </c>
      <c r="AE375" t="s">
        <v>497</v>
      </c>
      <c r="AF375" t="s">
        <v>1737</v>
      </c>
      <c r="AG375" t="s">
        <v>1738</v>
      </c>
      <c r="AH375" t="s">
        <v>1739</v>
      </c>
      <c r="AI375" t="s">
        <v>1740</v>
      </c>
      <c r="AJ375" t="s">
        <v>1741</v>
      </c>
    </row>
    <row r="376" spans="1:254" x14ac:dyDescent="0.35">
      <c r="A376" t="s">
        <v>22</v>
      </c>
      <c r="B376" t="s">
        <v>23</v>
      </c>
      <c r="C376" t="s">
        <v>24</v>
      </c>
      <c r="D376" t="s">
        <v>25</v>
      </c>
      <c r="E376" t="s">
        <v>26</v>
      </c>
      <c r="F376" t="s">
        <v>27</v>
      </c>
      <c r="G376" t="s">
        <v>28</v>
      </c>
      <c r="H376" t="s">
        <v>29</v>
      </c>
      <c r="I376" t="s">
        <v>30</v>
      </c>
      <c r="J376" t="s">
        <v>31</v>
      </c>
      <c r="K376" t="s">
        <v>32</v>
      </c>
      <c r="L376" t="s">
        <v>33</v>
      </c>
      <c r="M376" t="s">
        <v>34</v>
      </c>
      <c r="N376" t="s">
        <v>35</v>
      </c>
      <c r="O376" t="s">
        <v>36</v>
      </c>
      <c r="P376" t="s">
        <v>37</v>
      </c>
      <c r="Q376" t="s">
        <v>38</v>
      </c>
      <c r="R376" t="s">
        <v>39</v>
      </c>
      <c r="S376" t="s">
        <v>40</v>
      </c>
      <c r="T376" t="s">
        <v>41</v>
      </c>
      <c r="U376" t="s">
        <v>42</v>
      </c>
      <c r="V376" t="s">
        <v>43</v>
      </c>
      <c r="W376" t="s">
        <v>44</v>
      </c>
      <c r="X376" t="s">
        <v>45</v>
      </c>
      <c r="Y376" t="s">
        <v>46</v>
      </c>
      <c r="Z376" t="s">
        <v>47</v>
      </c>
      <c r="AA376" t="s">
        <v>48</v>
      </c>
      <c r="AB376" t="s">
        <v>49</v>
      </c>
      <c r="AC376" t="s">
        <v>50</v>
      </c>
      <c r="AD376" t="s">
        <v>51</v>
      </c>
      <c r="AE376" t="s">
        <v>52</v>
      </c>
      <c r="AF376" t="s">
        <v>53</v>
      </c>
      <c r="AG376" t="s">
        <v>54</v>
      </c>
      <c r="AH376" t="s">
        <v>55</v>
      </c>
      <c r="AI376" t="s">
        <v>56</v>
      </c>
      <c r="AJ376" t="s">
        <v>57</v>
      </c>
      <c r="AK376" t="s">
        <v>58</v>
      </c>
      <c r="AL376" t="s">
        <v>59</v>
      </c>
      <c r="AM376" t="s">
        <v>60</v>
      </c>
      <c r="AN376" t="s">
        <v>61</v>
      </c>
      <c r="AO376" t="s">
        <v>62</v>
      </c>
      <c r="AP376" t="s">
        <v>63</v>
      </c>
      <c r="AQ376" t="s">
        <v>64</v>
      </c>
      <c r="AR376" t="s">
        <v>65</v>
      </c>
      <c r="AS376" t="s">
        <v>66</v>
      </c>
      <c r="AT376" t="s">
        <v>67</v>
      </c>
      <c r="AU376" t="s">
        <v>68</v>
      </c>
      <c r="AV376" t="s">
        <v>69</v>
      </c>
      <c r="AW376" t="s">
        <v>70</v>
      </c>
      <c r="AX376" t="s">
        <v>71</v>
      </c>
      <c r="AY376" t="s">
        <v>72</v>
      </c>
      <c r="AZ376" t="s">
        <v>73</v>
      </c>
      <c r="BA376" t="s">
        <v>74</v>
      </c>
      <c r="BB376" t="s">
        <v>75</v>
      </c>
      <c r="BC376" t="s">
        <v>76</v>
      </c>
      <c r="BD376" t="s">
        <v>77</v>
      </c>
      <c r="BE376" t="s">
        <v>78</v>
      </c>
      <c r="BF376" t="s">
        <v>79</v>
      </c>
      <c r="BG376" t="s">
        <v>80</v>
      </c>
      <c r="BH376" t="s">
        <v>81</v>
      </c>
      <c r="BI376" t="s">
        <v>82</v>
      </c>
      <c r="BJ376" t="s">
        <v>83</v>
      </c>
      <c r="BK376" t="s">
        <v>84</v>
      </c>
      <c r="BL376" t="s">
        <v>85</v>
      </c>
      <c r="BM376" t="s">
        <v>86</v>
      </c>
      <c r="BN376" t="s">
        <v>87</v>
      </c>
      <c r="BO376" t="s">
        <v>88</v>
      </c>
      <c r="BP376" t="s">
        <v>89</v>
      </c>
      <c r="BQ376" t="s">
        <v>90</v>
      </c>
      <c r="BR376" t="s">
        <v>91</v>
      </c>
      <c r="BS376" t="s">
        <v>92</v>
      </c>
      <c r="BT376" t="s">
        <v>93</v>
      </c>
      <c r="BU376" t="s">
        <v>94</v>
      </c>
      <c r="BV376" t="s">
        <v>95</v>
      </c>
      <c r="BW376" t="s">
        <v>96</v>
      </c>
      <c r="BX376" t="s">
        <v>97</v>
      </c>
      <c r="BY376" t="s">
        <v>98</v>
      </c>
      <c r="BZ376" t="s">
        <v>99</v>
      </c>
      <c r="CA376" t="s">
        <v>100</v>
      </c>
      <c r="CB376" t="s">
        <v>101</v>
      </c>
      <c r="CC376" t="s">
        <v>102</v>
      </c>
      <c r="CD376" t="s">
        <v>103</v>
      </c>
      <c r="CE376" t="s">
        <v>104</v>
      </c>
      <c r="CF376" t="s">
        <v>105</v>
      </c>
      <c r="CG376" t="s">
        <v>107</v>
      </c>
      <c r="CH376" t="s">
        <v>108</v>
      </c>
      <c r="CI376" t="s">
        <v>109</v>
      </c>
      <c r="CJ376" t="s">
        <v>110</v>
      </c>
      <c r="CK376" t="s">
        <v>111</v>
      </c>
      <c r="CL376" t="s">
        <v>112</v>
      </c>
      <c r="CM376" t="s">
        <v>113</v>
      </c>
      <c r="CN376" t="s">
        <v>114</v>
      </c>
      <c r="CO376" t="s">
        <v>115</v>
      </c>
      <c r="CP376" t="s">
        <v>116</v>
      </c>
      <c r="CQ376" t="s">
        <v>117</v>
      </c>
      <c r="CR376" t="s">
        <v>118</v>
      </c>
      <c r="CS376" t="s">
        <v>119</v>
      </c>
      <c r="CT376" t="s">
        <v>120</v>
      </c>
      <c r="CU376" t="s">
        <v>121</v>
      </c>
      <c r="CV376" t="s">
        <v>122</v>
      </c>
      <c r="CW376" t="s">
        <v>123</v>
      </c>
      <c r="CX376" t="s">
        <v>124</v>
      </c>
      <c r="CY376" t="s">
        <v>125</v>
      </c>
      <c r="CZ376" t="s">
        <v>126</v>
      </c>
      <c r="DA376" t="s">
        <v>127</v>
      </c>
      <c r="DB376" t="s">
        <v>128</v>
      </c>
      <c r="DC376" t="s">
        <v>129</v>
      </c>
      <c r="DD376" t="s">
        <v>130</v>
      </c>
      <c r="DE376" t="s">
        <v>131</v>
      </c>
      <c r="DF376" t="s">
        <v>132</v>
      </c>
      <c r="DG376" t="s">
        <v>133</v>
      </c>
      <c r="DH376" t="s">
        <v>134</v>
      </c>
      <c r="DI376" t="s">
        <v>135</v>
      </c>
      <c r="DJ376" t="s">
        <v>136</v>
      </c>
      <c r="DK376" t="s">
        <v>137</v>
      </c>
      <c r="DL376" t="s">
        <v>138</v>
      </c>
      <c r="DM376" t="s">
        <v>139</v>
      </c>
      <c r="DN376" t="s">
        <v>140</v>
      </c>
      <c r="DO376" t="s">
        <v>141</v>
      </c>
      <c r="DP376" t="s">
        <v>142</v>
      </c>
      <c r="DQ376" t="s">
        <v>143</v>
      </c>
      <c r="DR376" t="s">
        <v>144</v>
      </c>
      <c r="DS376" t="s">
        <v>145</v>
      </c>
      <c r="DT376" t="s">
        <v>146</v>
      </c>
      <c r="DU376" t="s">
        <v>147</v>
      </c>
      <c r="DV376" t="s">
        <v>148</v>
      </c>
      <c r="DW376" t="s">
        <v>149</v>
      </c>
      <c r="DX376" t="s">
        <v>150</v>
      </c>
      <c r="DY376" t="s">
        <v>151</v>
      </c>
      <c r="DZ376" t="s">
        <v>152</v>
      </c>
      <c r="EA376" t="s">
        <v>153</v>
      </c>
      <c r="EB376" t="s">
        <v>154</v>
      </c>
      <c r="EC376" t="s">
        <v>155</v>
      </c>
      <c r="ED376" t="s">
        <v>156</v>
      </c>
      <c r="EE376" t="s">
        <v>157</v>
      </c>
      <c r="EF376" t="s">
        <v>158</v>
      </c>
      <c r="EG376" t="s">
        <v>159</v>
      </c>
      <c r="EH376" t="s">
        <v>160</v>
      </c>
      <c r="EI376" t="s">
        <v>161</v>
      </c>
      <c r="EJ376" t="s">
        <v>162</v>
      </c>
      <c r="EK376" t="s">
        <v>163</v>
      </c>
      <c r="EL376" t="s">
        <v>164</v>
      </c>
      <c r="EM376" t="s">
        <v>165</v>
      </c>
      <c r="EN376" t="s">
        <v>166</v>
      </c>
      <c r="EO376" t="s">
        <v>167</v>
      </c>
      <c r="EP376" t="s">
        <v>168</v>
      </c>
      <c r="EQ376" t="s">
        <v>169</v>
      </c>
      <c r="ER376" t="s">
        <v>170</v>
      </c>
      <c r="ES376" t="s">
        <v>171</v>
      </c>
      <c r="ET376" t="s">
        <v>172</v>
      </c>
      <c r="EU376" t="s">
        <v>173</v>
      </c>
      <c r="EV376" t="s">
        <v>174</v>
      </c>
      <c r="EW376" t="s">
        <v>175</v>
      </c>
      <c r="EX376" t="s">
        <v>176</v>
      </c>
      <c r="EY376" t="s">
        <v>177</v>
      </c>
      <c r="EZ376" t="s">
        <v>178</v>
      </c>
      <c r="FA376" t="s">
        <v>179</v>
      </c>
      <c r="FB376" t="s">
        <v>180</v>
      </c>
      <c r="FC376" t="s">
        <v>181</v>
      </c>
      <c r="FD376" t="s">
        <v>182</v>
      </c>
      <c r="FE376" t="s">
        <v>183</v>
      </c>
      <c r="FF376" t="s">
        <v>184</v>
      </c>
      <c r="FG376" t="s">
        <v>185</v>
      </c>
      <c r="FH376" t="s">
        <v>186</v>
      </c>
      <c r="FI376" t="s">
        <v>187</v>
      </c>
      <c r="FJ376" t="s">
        <v>188</v>
      </c>
      <c r="FK376" t="s">
        <v>189</v>
      </c>
      <c r="FL376" t="s">
        <v>190</v>
      </c>
      <c r="FM376" t="s">
        <v>191</v>
      </c>
      <c r="FN376" t="s">
        <v>192</v>
      </c>
      <c r="FO376" t="s">
        <v>193</v>
      </c>
      <c r="FP376" t="s">
        <v>194</v>
      </c>
      <c r="FQ376" t="s">
        <v>195</v>
      </c>
      <c r="FR376" t="s">
        <v>196</v>
      </c>
      <c r="FS376" t="s">
        <v>197</v>
      </c>
      <c r="FT376" t="s">
        <v>198</v>
      </c>
      <c r="FU376" t="s">
        <v>199</v>
      </c>
      <c r="FV376" t="s">
        <v>200</v>
      </c>
      <c r="FW376" t="s">
        <v>201</v>
      </c>
      <c r="FX376" t="s">
        <v>202</v>
      </c>
      <c r="FY376" t="s">
        <v>203</v>
      </c>
      <c r="FZ376" t="s">
        <v>204</v>
      </c>
      <c r="GA376" t="s">
        <v>205</v>
      </c>
      <c r="GB376" t="s">
        <v>206</v>
      </c>
      <c r="GC376" t="s">
        <v>207</v>
      </c>
      <c r="GD376" t="s">
        <v>208</v>
      </c>
      <c r="GE376" t="s">
        <v>209</v>
      </c>
      <c r="GF376" t="s">
        <v>210</v>
      </c>
      <c r="GG376" t="s">
        <v>211</v>
      </c>
      <c r="GH376" t="s">
        <v>212</v>
      </c>
      <c r="GI376" t="s">
        <v>213</v>
      </c>
      <c r="GJ376" t="s">
        <v>214</v>
      </c>
      <c r="GK376" t="s">
        <v>215</v>
      </c>
      <c r="GL376" t="s">
        <v>216</v>
      </c>
      <c r="GM376" t="s">
        <v>217</v>
      </c>
      <c r="GN376" t="s">
        <v>218</v>
      </c>
      <c r="GO376" t="s">
        <v>219</v>
      </c>
      <c r="GP376" t="s">
        <v>220</v>
      </c>
      <c r="GQ376" t="s">
        <v>221</v>
      </c>
      <c r="GR376" t="s">
        <v>222</v>
      </c>
      <c r="GS376" t="s">
        <v>223</v>
      </c>
      <c r="GT376" t="s">
        <v>224</v>
      </c>
      <c r="GU376" t="s">
        <v>225</v>
      </c>
      <c r="GV376" t="s">
        <v>226</v>
      </c>
      <c r="GW376" t="s">
        <v>227</v>
      </c>
      <c r="GX376" t="s">
        <v>228</v>
      </c>
      <c r="GY376" t="s">
        <v>229</v>
      </c>
      <c r="GZ376" t="s">
        <v>231</v>
      </c>
      <c r="HA376" t="s">
        <v>232</v>
      </c>
      <c r="HB376" t="s">
        <v>233</v>
      </c>
      <c r="HC376" t="s">
        <v>234</v>
      </c>
      <c r="HD376" t="s">
        <v>235</v>
      </c>
      <c r="HE376" t="s">
        <v>236</v>
      </c>
      <c r="HF376" t="s">
        <v>237</v>
      </c>
      <c r="HG376" t="s">
        <v>238</v>
      </c>
      <c r="HH376" t="s">
        <v>239</v>
      </c>
      <c r="HI376" t="s">
        <v>240</v>
      </c>
      <c r="HJ376" t="s">
        <v>241</v>
      </c>
      <c r="HK376" t="s">
        <v>242</v>
      </c>
      <c r="HL376" t="s">
        <v>243</v>
      </c>
      <c r="HM376" t="s">
        <v>244</v>
      </c>
      <c r="HN376" t="s">
        <v>245</v>
      </c>
      <c r="HO376" t="s">
        <v>246</v>
      </c>
      <c r="HP376" t="s">
        <v>247</v>
      </c>
      <c r="HQ376" t="s">
        <v>248</v>
      </c>
      <c r="HR376" t="s">
        <v>249</v>
      </c>
      <c r="HS376" t="s">
        <v>250</v>
      </c>
      <c r="HT376" t="s">
        <v>251</v>
      </c>
      <c r="HU376" t="s">
        <v>252</v>
      </c>
      <c r="HV376" t="s">
        <v>253</v>
      </c>
      <c r="HW376" t="s">
        <v>254</v>
      </c>
      <c r="HX376" t="s">
        <v>255</v>
      </c>
      <c r="HY376" t="s">
        <v>256</v>
      </c>
      <c r="HZ376" t="s">
        <v>257</v>
      </c>
      <c r="IA376" t="s">
        <v>106</v>
      </c>
      <c r="IB376" t="s">
        <v>258</v>
      </c>
      <c r="IC376" t="s">
        <v>259</v>
      </c>
      <c r="ID376" t="s">
        <v>260</v>
      </c>
      <c r="IE376" t="s">
        <v>261</v>
      </c>
      <c r="IF376" t="s">
        <v>262</v>
      </c>
      <c r="IG376" t="s">
        <v>263</v>
      </c>
      <c r="IH376" t="s">
        <v>264</v>
      </c>
      <c r="II376" t="s">
        <v>265</v>
      </c>
      <c r="IJ376" t="s">
        <v>266</v>
      </c>
      <c r="IK376" t="s">
        <v>267</v>
      </c>
      <c r="IL376" t="s">
        <v>268</v>
      </c>
      <c r="IM376" t="s">
        <v>269</v>
      </c>
      <c r="IN376" t="s">
        <v>270</v>
      </c>
      <c r="IO376" t="s">
        <v>271</v>
      </c>
      <c r="IP376" t="s">
        <v>230</v>
      </c>
      <c r="IQ376" t="s">
        <v>1772</v>
      </c>
      <c r="IR376" t="s">
        <v>276</v>
      </c>
      <c r="IS376" t="s">
        <v>277</v>
      </c>
      <c r="IT376" t="s">
        <v>278</v>
      </c>
    </row>
    <row r="377" spans="1:254" x14ac:dyDescent="0.35">
      <c r="A377" t="s">
        <v>1707</v>
      </c>
    </row>
    <row r="378" spans="1:254" x14ac:dyDescent="0.35">
      <c r="A378" t="s">
        <v>1707</v>
      </c>
    </row>
    <row r="379" spans="1:254" x14ac:dyDescent="0.35">
      <c r="A379" t="s">
        <v>22</v>
      </c>
      <c r="B379" t="s">
        <v>23</v>
      </c>
      <c r="C379" t="s">
        <v>24</v>
      </c>
      <c r="D379" t="s">
        <v>25</v>
      </c>
      <c r="E379" t="s">
        <v>26</v>
      </c>
      <c r="F379" t="s">
        <v>27</v>
      </c>
      <c r="G379" t="s">
        <v>28</v>
      </c>
      <c r="H379" t="s">
        <v>29</v>
      </c>
      <c r="I379" t="s">
        <v>30</v>
      </c>
      <c r="J379" t="s">
        <v>31</v>
      </c>
      <c r="K379" t="s">
        <v>32</v>
      </c>
      <c r="L379" t="s">
        <v>33</v>
      </c>
      <c r="M379" t="s">
        <v>34</v>
      </c>
      <c r="N379" t="s">
        <v>35</v>
      </c>
      <c r="O379" t="s">
        <v>36</v>
      </c>
      <c r="P379" t="s">
        <v>37</v>
      </c>
      <c r="Q379" t="s">
        <v>38</v>
      </c>
      <c r="R379" t="s">
        <v>39</v>
      </c>
      <c r="S379" t="s">
        <v>40</v>
      </c>
      <c r="T379" t="s">
        <v>41</v>
      </c>
      <c r="U379" t="s">
        <v>42</v>
      </c>
      <c r="V379" t="s">
        <v>43</v>
      </c>
      <c r="W379" t="s">
        <v>44</v>
      </c>
      <c r="X379" t="s">
        <v>45</v>
      </c>
      <c r="Y379" t="s">
        <v>46</v>
      </c>
      <c r="Z379" t="s">
        <v>47</v>
      </c>
      <c r="AA379" t="s">
        <v>48</v>
      </c>
      <c r="AB379" t="s">
        <v>49</v>
      </c>
      <c r="AC379" t="s">
        <v>50</v>
      </c>
      <c r="AD379" t="s">
        <v>51</v>
      </c>
      <c r="AE379" t="s">
        <v>52</v>
      </c>
      <c r="AF379" t="s">
        <v>53</v>
      </c>
      <c r="AG379" t="s">
        <v>54</v>
      </c>
      <c r="AH379" t="s">
        <v>55</v>
      </c>
      <c r="AI379" t="s">
        <v>56</v>
      </c>
      <c r="AJ379" t="s">
        <v>57</v>
      </c>
      <c r="AK379" t="s">
        <v>58</v>
      </c>
      <c r="AL379" t="s">
        <v>59</v>
      </c>
      <c r="AM379" t="s">
        <v>60</v>
      </c>
      <c r="AN379" t="s">
        <v>61</v>
      </c>
      <c r="AO379" t="s">
        <v>62</v>
      </c>
      <c r="AP379" t="s">
        <v>63</v>
      </c>
      <c r="AQ379" t="s">
        <v>64</v>
      </c>
      <c r="AR379" t="s">
        <v>65</v>
      </c>
      <c r="AS379" t="s">
        <v>66</v>
      </c>
      <c r="AT379" t="s">
        <v>67</v>
      </c>
      <c r="AU379" t="s">
        <v>68</v>
      </c>
      <c r="AV379" t="s">
        <v>69</v>
      </c>
      <c r="AW379" t="s">
        <v>70</v>
      </c>
      <c r="AX379" t="s">
        <v>71</v>
      </c>
      <c r="AY379" t="s">
        <v>72</v>
      </c>
      <c r="AZ379" t="s">
        <v>73</v>
      </c>
      <c r="BA379" t="s">
        <v>74</v>
      </c>
      <c r="BB379" t="s">
        <v>75</v>
      </c>
      <c r="BC379" t="s">
        <v>76</v>
      </c>
      <c r="BD379" t="s">
        <v>77</v>
      </c>
      <c r="BE379" t="s">
        <v>78</v>
      </c>
      <c r="BF379" t="s">
        <v>79</v>
      </c>
      <c r="BG379" t="s">
        <v>80</v>
      </c>
      <c r="BH379" t="s">
        <v>81</v>
      </c>
      <c r="BI379" t="s">
        <v>82</v>
      </c>
      <c r="BJ379" t="s">
        <v>83</v>
      </c>
      <c r="BK379" t="s">
        <v>84</v>
      </c>
      <c r="BL379" t="s">
        <v>85</v>
      </c>
      <c r="BM379" t="s">
        <v>86</v>
      </c>
      <c r="BN379" t="s">
        <v>87</v>
      </c>
      <c r="BO379" t="s">
        <v>88</v>
      </c>
      <c r="BP379" t="s">
        <v>89</v>
      </c>
      <c r="BQ379" t="s">
        <v>90</v>
      </c>
      <c r="BR379" t="s">
        <v>91</v>
      </c>
      <c r="BS379" t="s">
        <v>92</v>
      </c>
      <c r="BT379" t="s">
        <v>93</v>
      </c>
      <c r="BU379" t="s">
        <v>94</v>
      </c>
      <c r="BV379" t="s">
        <v>95</v>
      </c>
      <c r="BW379" t="s">
        <v>96</v>
      </c>
      <c r="BX379" t="s">
        <v>97</v>
      </c>
      <c r="BY379" t="s">
        <v>98</v>
      </c>
      <c r="BZ379" t="s">
        <v>99</v>
      </c>
      <c r="CA379" t="s">
        <v>100</v>
      </c>
      <c r="CB379" t="s">
        <v>101</v>
      </c>
      <c r="CC379" t="s">
        <v>102</v>
      </c>
      <c r="CD379" t="s">
        <v>103</v>
      </c>
      <c r="CE379" t="s">
        <v>104</v>
      </c>
      <c r="CF379" t="s">
        <v>105</v>
      </c>
      <c r="CG379" t="s">
        <v>107</v>
      </c>
      <c r="CH379" t="s">
        <v>108</v>
      </c>
      <c r="CI379" t="s">
        <v>109</v>
      </c>
      <c r="CJ379" t="s">
        <v>110</v>
      </c>
      <c r="CK379" t="s">
        <v>111</v>
      </c>
      <c r="CL379" t="s">
        <v>112</v>
      </c>
      <c r="CM379" t="s">
        <v>113</v>
      </c>
      <c r="CN379" t="s">
        <v>114</v>
      </c>
      <c r="CO379" t="s">
        <v>115</v>
      </c>
      <c r="CP379" t="s">
        <v>116</v>
      </c>
      <c r="CQ379" t="s">
        <v>117</v>
      </c>
      <c r="CR379" t="s">
        <v>118</v>
      </c>
      <c r="CS379" t="s">
        <v>119</v>
      </c>
      <c r="CT379" t="s">
        <v>120</v>
      </c>
      <c r="CU379" t="s">
        <v>121</v>
      </c>
      <c r="CV379" t="s">
        <v>122</v>
      </c>
      <c r="CW379" t="s">
        <v>123</v>
      </c>
      <c r="CX379" t="s">
        <v>124</v>
      </c>
      <c r="CY379" t="s">
        <v>125</v>
      </c>
      <c r="CZ379" t="s">
        <v>126</v>
      </c>
      <c r="DA379" t="s">
        <v>127</v>
      </c>
      <c r="DB379" t="s">
        <v>128</v>
      </c>
      <c r="DC379" t="s">
        <v>129</v>
      </c>
      <c r="DD379" t="s">
        <v>130</v>
      </c>
      <c r="DE379" t="s">
        <v>131</v>
      </c>
      <c r="DF379" t="s">
        <v>132</v>
      </c>
      <c r="DG379" t="s">
        <v>133</v>
      </c>
      <c r="DH379" t="s">
        <v>134</v>
      </c>
      <c r="DI379" t="s">
        <v>135</v>
      </c>
      <c r="DJ379" t="s">
        <v>136</v>
      </c>
      <c r="DK379" t="s">
        <v>137</v>
      </c>
      <c r="DL379" t="s">
        <v>138</v>
      </c>
      <c r="DM379" t="s">
        <v>139</v>
      </c>
      <c r="DN379" t="s">
        <v>140</v>
      </c>
      <c r="DO379" t="s">
        <v>141</v>
      </c>
      <c r="DP379" t="s">
        <v>142</v>
      </c>
      <c r="DQ379" t="s">
        <v>143</v>
      </c>
      <c r="DR379" t="s">
        <v>144</v>
      </c>
      <c r="DS379" t="s">
        <v>145</v>
      </c>
      <c r="DT379" t="s">
        <v>146</v>
      </c>
      <c r="DU379" t="s">
        <v>147</v>
      </c>
      <c r="DV379" t="s">
        <v>148</v>
      </c>
      <c r="DW379" t="s">
        <v>149</v>
      </c>
      <c r="DX379" t="s">
        <v>150</v>
      </c>
      <c r="DY379" t="s">
        <v>151</v>
      </c>
      <c r="DZ379" t="s">
        <v>152</v>
      </c>
      <c r="EA379" t="s">
        <v>153</v>
      </c>
      <c r="EB379" t="s">
        <v>154</v>
      </c>
      <c r="EC379" t="s">
        <v>155</v>
      </c>
      <c r="ED379" t="s">
        <v>156</v>
      </c>
      <c r="EE379" t="s">
        <v>157</v>
      </c>
      <c r="EF379" t="s">
        <v>158</v>
      </c>
      <c r="EG379" t="s">
        <v>159</v>
      </c>
      <c r="EH379" t="s">
        <v>160</v>
      </c>
      <c r="EI379" t="s">
        <v>161</v>
      </c>
      <c r="EJ379" t="s">
        <v>162</v>
      </c>
      <c r="EK379" t="s">
        <v>163</v>
      </c>
      <c r="EL379" t="s">
        <v>164</v>
      </c>
      <c r="EM379" t="s">
        <v>165</v>
      </c>
      <c r="EN379" t="s">
        <v>166</v>
      </c>
      <c r="EO379" t="s">
        <v>167</v>
      </c>
      <c r="EP379" t="s">
        <v>168</v>
      </c>
      <c r="EQ379" t="s">
        <v>169</v>
      </c>
      <c r="ER379" t="s">
        <v>170</v>
      </c>
      <c r="ES379" t="s">
        <v>171</v>
      </c>
      <c r="ET379" t="s">
        <v>172</v>
      </c>
      <c r="EU379" t="s">
        <v>173</v>
      </c>
      <c r="EV379" t="s">
        <v>174</v>
      </c>
      <c r="EW379" t="s">
        <v>175</v>
      </c>
      <c r="EX379" t="s">
        <v>176</v>
      </c>
      <c r="EY379" t="s">
        <v>177</v>
      </c>
      <c r="EZ379" t="s">
        <v>178</v>
      </c>
      <c r="FA379" t="s">
        <v>179</v>
      </c>
      <c r="FB379" t="s">
        <v>180</v>
      </c>
      <c r="FC379" t="s">
        <v>181</v>
      </c>
      <c r="FD379" t="s">
        <v>182</v>
      </c>
      <c r="FE379" t="s">
        <v>183</v>
      </c>
      <c r="FF379" t="s">
        <v>184</v>
      </c>
      <c r="FG379" t="s">
        <v>185</v>
      </c>
      <c r="FH379" t="s">
        <v>186</v>
      </c>
      <c r="FI379" t="s">
        <v>187</v>
      </c>
      <c r="FJ379" t="s">
        <v>188</v>
      </c>
      <c r="FK379" t="s">
        <v>189</v>
      </c>
      <c r="FL379" t="s">
        <v>190</v>
      </c>
      <c r="FM379" t="s">
        <v>191</v>
      </c>
      <c r="FN379" t="s">
        <v>192</v>
      </c>
      <c r="FO379" t="s">
        <v>193</v>
      </c>
      <c r="FP379" t="s">
        <v>194</v>
      </c>
      <c r="FQ379" t="s">
        <v>195</v>
      </c>
      <c r="FR379" t="s">
        <v>196</v>
      </c>
      <c r="FS379" t="s">
        <v>197</v>
      </c>
      <c r="FT379" t="s">
        <v>198</v>
      </c>
      <c r="FU379" t="s">
        <v>199</v>
      </c>
      <c r="FV379" t="s">
        <v>200</v>
      </c>
      <c r="FW379" t="s">
        <v>201</v>
      </c>
      <c r="FX379" t="s">
        <v>202</v>
      </c>
      <c r="FY379" t="s">
        <v>203</v>
      </c>
      <c r="FZ379" t="s">
        <v>204</v>
      </c>
      <c r="GA379" t="s">
        <v>205</v>
      </c>
      <c r="GB379" t="s">
        <v>206</v>
      </c>
      <c r="GC379" t="s">
        <v>207</v>
      </c>
      <c r="GD379" t="s">
        <v>208</v>
      </c>
      <c r="GE379" t="s">
        <v>209</v>
      </c>
      <c r="GF379" t="s">
        <v>210</v>
      </c>
      <c r="GG379" t="s">
        <v>211</v>
      </c>
      <c r="GH379" t="s">
        <v>212</v>
      </c>
      <c r="GI379" t="s">
        <v>213</v>
      </c>
      <c r="GJ379" t="s">
        <v>214</v>
      </c>
      <c r="GK379" t="s">
        <v>215</v>
      </c>
      <c r="GL379" t="s">
        <v>216</v>
      </c>
      <c r="GM379" t="s">
        <v>217</v>
      </c>
      <c r="GN379" t="s">
        <v>218</v>
      </c>
      <c r="GO379" t="s">
        <v>219</v>
      </c>
      <c r="GP379" t="s">
        <v>220</v>
      </c>
      <c r="GQ379" t="s">
        <v>221</v>
      </c>
      <c r="GR379" t="s">
        <v>222</v>
      </c>
      <c r="GS379" t="s">
        <v>223</v>
      </c>
      <c r="GT379" t="s">
        <v>224</v>
      </c>
      <c r="GU379" t="s">
        <v>225</v>
      </c>
      <c r="GV379" t="s">
        <v>226</v>
      </c>
      <c r="GW379" t="s">
        <v>227</v>
      </c>
      <c r="GX379" t="s">
        <v>228</v>
      </c>
      <c r="GY379" t="s">
        <v>229</v>
      </c>
      <c r="GZ379" t="s">
        <v>231</v>
      </c>
      <c r="HA379" t="s">
        <v>232</v>
      </c>
      <c r="HB379" t="s">
        <v>233</v>
      </c>
      <c r="HC379" t="s">
        <v>234</v>
      </c>
      <c r="HD379" t="s">
        <v>235</v>
      </c>
      <c r="HE379" t="s">
        <v>236</v>
      </c>
      <c r="HF379" t="s">
        <v>237</v>
      </c>
      <c r="HG379" t="s">
        <v>238</v>
      </c>
      <c r="HH379" t="s">
        <v>239</v>
      </c>
      <c r="HI379" t="s">
        <v>240</v>
      </c>
      <c r="HJ379" t="s">
        <v>241</v>
      </c>
      <c r="HK379" t="s">
        <v>242</v>
      </c>
      <c r="HL379" t="s">
        <v>243</v>
      </c>
      <c r="HM379" t="s">
        <v>244</v>
      </c>
      <c r="HN379" t="s">
        <v>245</v>
      </c>
      <c r="HO379" t="s">
        <v>246</v>
      </c>
      <c r="HP379" t="s">
        <v>247</v>
      </c>
      <c r="HQ379" t="s">
        <v>248</v>
      </c>
      <c r="HR379" t="s">
        <v>249</v>
      </c>
      <c r="HS379" t="s">
        <v>250</v>
      </c>
      <c r="HT379" t="s">
        <v>251</v>
      </c>
      <c r="HU379" t="s">
        <v>252</v>
      </c>
      <c r="HV379" t="s">
        <v>253</v>
      </c>
      <c r="HW379" t="s">
        <v>254</v>
      </c>
      <c r="HX379" t="s">
        <v>255</v>
      </c>
      <c r="HY379" t="s">
        <v>256</v>
      </c>
      <c r="HZ379" t="s">
        <v>257</v>
      </c>
      <c r="IA379" t="s">
        <v>106</v>
      </c>
      <c r="IB379" t="s">
        <v>258</v>
      </c>
      <c r="IC379" t="s">
        <v>259</v>
      </c>
      <c r="ID379" t="s">
        <v>260</v>
      </c>
      <c r="IE379" t="s">
        <v>261</v>
      </c>
      <c r="IF379" t="s">
        <v>262</v>
      </c>
      <c r="IG379" t="s">
        <v>263</v>
      </c>
      <c r="IH379" t="s">
        <v>264</v>
      </c>
      <c r="II379" t="s">
        <v>265</v>
      </c>
      <c r="IJ379" t="s">
        <v>266</v>
      </c>
      <c r="IK379" t="s">
        <v>267</v>
      </c>
      <c r="IL379" t="s">
        <v>268</v>
      </c>
      <c r="IM379" t="s">
        <v>269</v>
      </c>
      <c r="IN379" t="s">
        <v>270</v>
      </c>
      <c r="IO379" t="s">
        <v>271</v>
      </c>
      <c r="IP379" t="s">
        <v>230</v>
      </c>
      <c r="IQ379" t="s">
        <v>1772</v>
      </c>
      <c r="IR379" t="s">
        <v>276</v>
      </c>
      <c r="IS379" t="s">
        <v>277</v>
      </c>
      <c r="IT379" t="s">
        <v>278</v>
      </c>
    </row>
    <row r="380" spans="1:254" x14ac:dyDescent="0.35">
      <c r="A380" t="s">
        <v>1707</v>
      </c>
    </row>
    <row r="381" spans="1:254" x14ac:dyDescent="0.35">
      <c r="A381" t="s">
        <v>1707</v>
      </c>
    </row>
    <row r="382" spans="1:254" x14ac:dyDescent="0.35">
      <c r="A382" t="s">
        <v>22</v>
      </c>
      <c r="B382" t="s">
        <v>23</v>
      </c>
      <c r="C382" t="s">
        <v>24</v>
      </c>
      <c r="D382" t="s">
        <v>25</v>
      </c>
      <c r="E382" t="s">
        <v>26</v>
      </c>
      <c r="F382" t="s">
        <v>27</v>
      </c>
      <c r="G382" t="s">
        <v>28</v>
      </c>
      <c r="H382" t="s">
        <v>29</v>
      </c>
      <c r="I382" t="s">
        <v>30</v>
      </c>
      <c r="J382" t="s">
        <v>31</v>
      </c>
      <c r="K382" t="s">
        <v>32</v>
      </c>
      <c r="L382" t="s">
        <v>33</v>
      </c>
      <c r="M382" t="s">
        <v>34</v>
      </c>
      <c r="N382" t="s">
        <v>35</v>
      </c>
      <c r="O382" t="s">
        <v>36</v>
      </c>
      <c r="P382" t="s">
        <v>37</v>
      </c>
      <c r="Q382" t="s">
        <v>38</v>
      </c>
      <c r="R382" t="s">
        <v>39</v>
      </c>
      <c r="S382" t="s">
        <v>40</v>
      </c>
      <c r="T382" t="s">
        <v>41</v>
      </c>
      <c r="U382" t="s">
        <v>42</v>
      </c>
      <c r="V382" t="s">
        <v>43</v>
      </c>
      <c r="W382" t="s">
        <v>44</v>
      </c>
      <c r="X382" t="s">
        <v>45</v>
      </c>
      <c r="Y382" t="s">
        <v>46</v>
      </c>
      <c r="Z382" t="s">
        <v>47</v>
      </c>
      <c r="AA382" t="s">
        <v>48</v>
      </c>
      <c r="AB382" t="s">
        <v>49</v>
      </c>
      <c r="AC382" t="s">
        <v>50</v>
      </c>
      <c r="AD382" t="s">
        <v>51</v>
      </c>
      <c r="AE382" t="s">
        <v>52</v>
      </c>
      <c r="AF382" t="s">
        <v>53</v>
      </c>
      <c r="AG382" t="s">
        <v>54</v>
      </c>
      <c r="AH382" t="s">
        <v>55</v>
      </c>
      <c r="AI382" t="s">
        <v>56</v>
      </c>
      <c r="AJ382" t="s">
        <v>57</v>
      </c>
      <c r="AK382" t="s">
        <v>58</v>
      </c>
      <c r="AL382" t="s">
        <v>59</v>
      </c>
      <c r="AM382" t="s">
        <v>60</v>
      </c>
      <c r="AN382" t="s">
        <v>61</v>
      </c>
      <c r="AO382" t="s">
        <v>62</v>
      </c>
      <c r="AP382" t="s">
        <v>63</v>
      </c>
      <c r="AQ382" t="s">
        <v>64</v>
      </c>
      <c r="AR382" t="s">
        <v>65</v>
      </c>
      <c r="AS382" t="s">
        <v>66</v>
      </c>
      <c r="AT382" t="s">
        <v>67</v>
      </c>
      <c r="AU382" t="s">
        <v>68</v>
      </c>
      <c r="AV382" t="s">
        <v>69</v>
      </c>
      <c r="AW382" t="s">
        <v>70</v>
      </c>
      <c r="AX382" t="s">
        <v>71</v>
      </c>
      <c r="AY382" t="s">
        <v>72</v>
      </c>
      <c r="AZ382" t="s">
        <v>73</v>
      </c>
      <c r="BA382" t="s">
        <v>74</v>
      </c>
      <c r="BB382" t="s">
        <v>75</v>
      </c>
      <c r="BC382" t="s">
        <v>76</v>
      </c>
      <c r="BD382" t="s">
        <v>77</v>
      </c>
      <c r="BE382" t="s">
        <v>78</v>
      </c>
      <c r="BF382" t="s">
        <v>79</v>
      </c>
      <c r="BG382" t="s">
        <v>80</v>
      </c>
      <c r="BH382" t="s">
        <v>81</v>
      </c>
      <c r="BI382" t="s">
        <v>82</v>
      </c>
      <c r="BJ382" t="s">
        <v>83</v>
      </c>
      <c r="BK382" t="s">
        <v>84</v>
      </c>
      <c r="BL382" t="s">
        <v>85</v>
      </c>
      <c r="BM382" t="s">
        <v>86</v>
      </c>
      <c r="BN382" t="s">
        <v>87</v>
      </c>
      <c r="BO382" t="s">
        <v>88</v>
      </c>
      <c r="BP382" t="s">
        <v>89</v>
      </c>
      <c r="BQ382" t="s">
        <v>90</v>
      </c>
      <c r="BR382" t="s">
        <v>91</v>
      </c>
      <c r="BS382" t="s">
        <v>92</v>
      </c>
      <c r="BT382" t="s">
        <v>93</v>
      </c>
      <c r="BU382" t="s">
        <v>94</v>
      </c>
      <c r="BV382" t="s">
        <v>95</v>
      </c>
      <c r="BW382" t="s">
        <v>96</v>
      </c>
      <c r="BX382" t="s">
        <v>97</v>
      </c>
      <c r="BY382" t="s">
        <v>98</v>
      </c>
      <c r="BZ382" t="s">
        <v>99</v>
      </c>
      <c r="CA382" t="s">
        <v>100</v>
      </c>
      <c r="CB382" t="s">
        <v>101</v>
      </c>
      <c r="CC382" t="s">
        <v>102</v>
      </c>
      <c r="CD382" t="s">
        <v>103</v>
      </c>
      <c r="CE382" t="s">
        <v>104</v>
      </c>
      <c r="CF382" t="s">
        <v>105</v>
      </c>
      <c r="CG382" t="s">
        <v>107</v>
      </c>
      <c r="CH382" t="s">
        <v>108</v>
      </c>
      <c r="CI382" t="s">
        <v>109</v>
      </c>
      <c r="CJ382" t="s">
        <v>110</v>
      </c>
      <c r="CK382" t="s">
        <v>111</v>
      </c>
      <c r="CL382" t="s">
        <v>112</v>
      </c>
      <c r="CM382" t="s">
        <v>113</v>
      </c>
      <c r="CN382" t="s">
        <v>114</v>
      </c>
      <c r="CO382" t="s">
        <v>115</v>
      </c>
      <c r="CP382" t="s">
        <v>116</v>
      </c>
      <c r="CQ382" t="s">
        <v>117</v>
      </c>
      <c r="CR382" t="s">
        <v>118</v>
      </c>
      <c r="CS382" t="s">
        <v>119</v>
      </c>
      <c r="CT382" t="s">
        <v>120</v>
      </c>
      <c r="CU382" t="s">
        <v>121</v>
      </c>
      <c r="CV382" t="s">
        <v>122</v>
      </c>
      <c r="CW382" t="s">
        <v>123</v>
      </c>
      <c r="CX382" t="s">
        <v>124</v>
      </c>
      <c r="CY382" t="s">
        <v>125</v>
      </c>
      <c r="CZ382" t="s">
        <v>126</v>
      </c>
      <c r="DA382" t="s">
        <v>127</v>
      </c>
      <c r="DB382" t="s">
        <v>128</v>
      </c>
      <c r="DC382" t="s">
        <v>129</v>
      </c>
      <c r="DD382" t="s">
        <v>130</v>
      </c>
      <c r="DE382" t="s">
        <v>131</v>
      </c>
      <c r="DF382" t="s">
        <v>132</v>
      </c>
      <c r="DG382" t="s">
        <v>133</v>
      </c>
      <c r="DH382" t="s">
        <v>134</v>
      </c>
      <c r="DI382" t="s">
        <v>135</v>
      </c>
      <c r="DJ382" t="s">
        <v>136</v>
      </c>
      <c r="DK382" t="s">
        <v>137</v>
      </c>
      <c r="DL382" t="s">
        <v>138</v>
      </c>
      <c r="DM382" t="s">
        <v>139</v>
      </c>
      <c r="DN382" t="s">
        <v>140</v>
      </c>
      <c r="DO382" t="s">
        <v>141</v>
      </c>
      <c r="DP382" t="s">
        <v>142</v>
      </c>
      <c r="DQ382" t="s">
        <v>143</v>
      </c>
      <c r="DR382" t="s">
        <v>144</v>
      </c>
      <c r="DS382" t="s">
        <v>145</v>
      </c>
      <c r="DT382" t="s">
        <v>146</v>
      </c>
      <c r="DU382" t="s">
        <v>147</v>
      </c>
      <c r="DV382" t="s">
        <v>148</v>
      </c>
      <c r="DW382" t="s">
        <v>149</v>
      </c>
      <c r="DX382" t="s">
        <v>150</v>
      </c>
      <c r="DY382" t="s">
        <v>151</v>
      </c>
      <c r="DZ382" t="s">
        <v>152</v>
      </c>
      <c r="EA382" t="s">
        <v>153</v>
      </c>
      <c r="EB382" t="s">
        <v>154</v>
      </c>
      <c r="EC382" t="s">
        <v>155</v>
      </c>
      <c r="ED382" t="s">
        <v>156</v>
      </c>
      <c r="EE382" t="s">
        <v>157</v>
      </c>
      <c r="EF382" t="s">
        <v>158</v>
      </c>
      <c r="EG382" t="s">
        <v>159</v>
      </c>
      <c r="EH382" t="s">
        <v>160</v>
      </c>
      <c r="EI382" t="s">
        <v>161</v>
      </c>
      <c r="EJ382" t="s">
        <v>162</v>
      </c>
      <c r="EK382" t="s">
        <v>163</v>
      </c>
      <c r="EL382" t="s">
        <v>164</v>
      </c>
      <c r="EM382" t="s">
        <v>165</v>
      </c>
      <c r="EN382" t="s">
        <v>166</v>
      </c>
      <c r="EO382" t="s">
        <v>167</v>
      </c>
      <c r="EP382" t="s">
        <v>168</v>
      </c>
      <c r="EQ382" t="s">
        <v>169</v>
      </c>
      <c r="ER382" t="s">
        <v>170</v>
      </c>
      <c r="ES382" t="s">
        <v>171</v>
      </c>
      <c r="ET382" t="s">
        <v>172</v>
      </c>
      <c r="EU382" t="s">
        <v>173</v>
      </c>
      <c r="EV382" t="s">
        <v>174</v>
      </c>
      <c r="EW382" t="s">
        <v>175</v>
      </c>
      <c r="EX382" t="s">
        <v>176</v>
      </c>
      <c r="EY382" t="s">
        <v>177</v>
      </c>
      <c r="EZ382" t="s">
        <v>178</v>
      </c>
      <c r="FA382" t="s">
        <v>179</v>
      </c>
      <c r="FB382" t="s">
        <v>180</v>
      </c>
      <c r="FC382" t="s">
        <v>181</v>
      </c>
      <c r="FD382" t="s">
        <v>182</v>
      </c>
      <c r="FE382" t="s">
        <v>183</v>
      </c>
      <c r="FF382" t="s">
        <v>184</v>
      </c>
      <c r="FG382" t="s">
        <v>185</v>
      </c>
      <c r="FH382" t="s">
        <v>186</v>
      </c>
      <c r="FI382" t="s">
        <v>187</v>
      </c>
      <c r="FJ382" t="s">
        <v>188</v>
      </c>
      <c r="FK382" t="s">
        <v>189</v>
      </c>
      <c r="FL382" t="s">
        <v>190</v>
      </c>
      <c r="FM382" t="s">
        <v>191</v>
      </c>
      <c r="FN382" t="s">
        <v>192</v>
      </c>
      <c r="FO382" t="s">
        <v>193</v>
      </c>
      <c r="FP382" t="s">
        <v>194</v>
      </c>
      <c r="FQ382" t="s">
        <v>195</v>
      </c>
      <c r="FR382" t="s">
        <v>196</v>
      </c>
      <c r="FS382" t="s">
        <v>197</v>
      </c>
      <c r="FT382" t="s">
        <v>198</v>
      </c>
      <c r="FU382" t="s">
        <v>199</v>
      </c>
      <c r="FV382" t="s">
        <v>200</v>
      </c>
      <c r="FW382" t="s">
        <v>201</v>
      </c>
      <c r="FX382" t="s">
        <v>202</v>
      </c>
      <c r="FY382" t="s">
        <v>203</v>
      </c>
      <c r="FZ382" t="s">
        <v>204</v>
      </c>
      <c r="GA382" t="s">
        <v>205</v>
      </c>
      <c r="GB382" t="s">
        <v>206</v>
      </c>
      <c r="GC382" t="s">
        <v>207</v>
      </c>
      <c r="GD382" t="s">
        <v>208</v>
      </c>
      <c r="GE382" t="s">
        <v>209</v>
      </c>
      <c r="GF382" t="s">
        <v>210</v>
      </c>
      <c r="GG382" t="s">
        <v>211</v>
      </c>
      <c r="GH382" t="s">
        <v>212</v>
      </c>
      <c r="GI382" t="s">
        <v>213</v>
      </c>
      <c r="GJ382" t="s">
        <v>214</v>
      </c>
      <c r="GK382" t="s">
        <v>215</v>
      </c>
      <c r="GL382" t="s">
        <v>216</v>
      </c>
      <c r="GM382" t="s">
        <v>217</v>
      </c>
      <c r="GN382" t="s">
        <v>218</v>
      </c>
      <c r="GO382" t="s">
        <v>219</v>
      </c>
      <c r="GP382" t="s">
        <v>220</v>
      </c>
      <c r="GQ382" t="s">
        <v>221</v>
      </c>
      <c r="GR382" t="s">
        <v>222</v>
      </c>
      <c r="GS382" t="s">
        <v>223</v>
      </c>
      <c r="GT382" t="s">
        <v>224</v>
      </c>
      <c r="GU382" t="s">
        <v>225</v>
      </c>
      <c r="GV382" t="s">
        <v>226</v>
      </c>
      <c r="GW382" t="s">
        <v>227</v>
      </c>
      <c r="GX382" t="s">
        <v>228</v>
      </c>
      <c r="GY382" t="s">
        <v>229</v>
      </c>
      <c r="GZ382" t="s">
        <v>231</v>
      </c>
      <c r="HA382" t="s">
        <v>232</v>
      </c>
      <c r="HB382" t="s">
        <v>233</v>
      </c>
      <c r="HC382" t="s">
        <v>234</v>
      </c>
      <c r="HD382" t="s">
        <v>235</v>
      </c>
      <c r="HE382" t="s">
        <v>236</v>
      </c>
      <c r="HF382" t="s">
        <v>237</v>
      </c>
      <c r="HG382" t="s">
        <v>238</v>
      </c>
      <c r="HH382" t="s">
        <v>239</v>
      </c>
      <c r="HI382" t="s">
        <v>240</v>
      </c>
      <c r="HJ382" t="s">
        <v>241</v>
      </c>
      <c r="HK382" t="s">
        <v>242</v>
      </c>
      <c r="HL382" t="s">
        <v>243</v>
      </c>
      <c r="HM382" t="s">
        <v>244</v>
      </c>
      <c r="HN382" t="s">
        <v>245</v>
      </c>
      <c r="HO382" t="s">
        <v>246</v>
      </c>
      <c r="HP382" t="s">
        <v>247</v>
      </c>
      <c r="HQ382" t="s">
        <v>248</v>
      </c>
      <c r="HR382" t="s">
        <v>249</v>
      </c>
      <c r="HS382" t="s">
        <v>250</v>
      </c>
      <c r="HT382" t="s">
        <v>251</v>
      </c>
      <c r="HU382" t="s">
        <v>252</v>
      </c>
      <c r="HV382" t="s">
        <v>253</v>
      </c>
      <c r="HW382" t="s">
        <v>254</v>
      </c>
      <c r="HX382" t="s">
        <v>255</v>
      </c>
      <c r="HY382" t="s">
        <v>256</v>
      </c>
      <c r="HZ382" t="s">
        <v>257</v>
      </c>
      <c r="IA382" t="s">
        <v>106</v>
      </c>
      <c r="IB382" t="s">
        <v>258</v>
      </c>
      <c r="IC382" t="s">
        <v>259</v>
      </c>
      <c r="ID382" t="s">
        <v>260</v>
      </c>
      <c r="IE382" t="s">
        <v>261</v>
      </c>
      <c r="IF382" t="s">
        <v>262</v>
      </c>
      <c r="IG382" t="s">
        <v>263</v>
      </c>
      <c r="IH382" t="s">
        <v>264</v>
      </c>
      <c r="II382" t="s">
        <v>265</v>
      </c>
      <c r="IJ382" t="s">
        <v>266</v>
      </c>
      <c r="IK382" t="s">
        <v>267</v>
      </c>
      <c r="IL382" t="s">
        <v>268</v>
      </c>
      <c r="IM382" t="s">
        <v>269</v>
      </c>
      <c r="IN382" t="s">
        <v>270</v>
      </c>
      <c r="IO382" t="s">
        <v>271</v>
      </c>
      <c r="IP382" t="s">
        <v>230</v>
      </c>
      <c r="IQ382" t="s">
        <v>1772</v>
      </c>
      <c r="IR382" t="s">
        <v>276</v>
      </c>
      <c r="IS382" t="s">
        <v>277</v>
      </c>
      <c r="IT382" t="s">
        <v>278</v>
      </c>
    </row>
    <row r="383" spans="1:254" x14ac:dyDescent="0.35">
      <c r="A383" t="s">
        <v>1802</v>
      </c>
    </row>
    <row r="384" spans="1:254" x14ac:dyDescent="0.35">
      <c r="A384" t="s">
        <v>1887</v>
      </c>
    </row>
    <row r="385" spans="1:255" x14ac:dyDescent="0.35">
      <c r="A385" t="s">
        <v>1887</v>
      </c>
    </row>
    <row r="386" spans="1:255" x14ac:dyDescent="0.35">
      <c r="A386" t="s">
        <v>1802</v>
      </c>
    </row>
    <row r="387" spans="1:255" x14ac:dyDescent="0.35">
      <c r="A387" t="s">
        <v>1802</v>
      </c>
    </row>
    <row r="388" spans="1:255" x14ac:dyDescent="0.35">
      <c r="A388" t="s">
        <v>1802</v>
      </c>
    </row>
    <row r="389" spans="1:255" x14ac:dyDescent="0.35">
      <c r="A389" t="s">
        <v>1802</v>
      </c>
    </row>
    <row r="390" spans="1:255" x14ac:dyDescent="0.35">
      <c r="A390" t="s">
        <v>1802</v>
      </c>
    </row>
    <row r="391" spans="1:255" x14ac:dyDescent="0.35">
      <c r="A391" t="s">
        <v>22</v>
      </c>
      <c r="B391" t="s">
        <v>23</v>
      </c>
      <c r="C391" t="s">
        <v>24</v>
      </c>
      <c r="D391" t="s">
        <v>25</v>
      </c>
      <c r="E391" t="s">
        <v>26</v>
      </c>
      <c r="F391" t="s">
        <v>27</v>
      </c>
      <c r="G391" t="s">
        <v>28</v>
      </c>
      <c r="H391" t="s">
        <v>29</v>
      </c>
      <c r="I391" t="s">
        <v>30</v>
      </c>
      <c r="J391" t="s">
        <v>31</v>
      </c>
      <c r="K391" t="s">
        <v>32</v>
      </c>
      <c r="L391" t="s">
        <v>33</v>
      </c>
      <c r="M391" t="s">
        <v>34</v>
      </c>
      <c r="N391" t="s">
        <v>35</v>
      </c>
      <c r="O391" t="s">
        <v>36</v>
      </c>
      <c r="P391" t="s">
        <v>37</v>
      </c>
      <c r="Q391" t="s">
        <v>38</v>
      </c>
      <c r="R391" t="s">
        <v>39</v>
      </c>
      <c r="S391" t="s">
        <v>40</v>
      </c>
      <c r="T391" t="s">
        <v>41</v>
      </c>
      <c r="U391" t="s">
        <v>42</v>
      </c>
      <c r="V391" t="s">
        <v>43</v>
      </c>
      <c r="W391" t="s">
        <v>44</v>
      </c>
      <c r="X391" t="s">
        <v>45</v>
      </c>
      <c r="Y391" t="s">
        <v>46</v>
      </c>
      <c r="Z391" t="s">
        <v>47</v>
      </c>
      <c r="AA391" t="s">
        <v>48</v>
      </c>
      <c r="AB391" t="s">
        <v>49</v>
      </c>
      <c r="AC391" t="s">
        <v>50</v>
      </c>
      <c r="AD391" t="s">
        <v>51</v>
      </c>
      <c r="AE391" t="s">
        <v>52</v>
      </c>
      <c r="AF391" t="s">
        <v>53</v>
      </c>
      <c r="AG391" t="s">
        <v>54</v>
      </c>
      <c r="AH391" t="s">
        <v>55</v>
      </c>
      <c r="AI391" t="s">
        <v>56</v>
      </c>
      <c r="AJ391" t="s">
        <v>57</v>
      </c>
      <c r="AK391" t="s">
        <v>58</v>
      </c>
      <c r="AL391" t="s">
        <v>59</v>
      </c>
      <c r="AM391" t="s">
        <v>60</v>
      </c>
      <c r="AN391" t="s">
        <v>61</v>
      </c>
      <c r="AO391" t="s">
        <v>62</v>
      </c>
      <c r="AP391" t="s">
        <v>63</v>
      </c>
      <c r="AQ391" t="s">
        <v>64</v>
      </c>
      <c r="AR391" t="s">
        <v>65</v>
      </c>
      <c r="AS391" t="s">
        <v>66</v>
      </c>
      <c r="AT391" t="s">
        <v>67</v>
      </c>
      <c r="AU391" t="s">
        <v>68</v>
      </c>
      <c r="AV391" t="s">
        <v>69</v>
      </c>
      <c r="AW391" t="s">
        <v>70</v>
      </c>
      <c r="AX391" t="s">
        <v>71</v>
      </c>
      <c r="AY391" t="s">
        <v>72</v>
      </c>
      <c r="AZ391" t="s">
        <v>73</v>
      </c>
      <c r="BA391" t="s">
        <v>74</v>
      </c>
      <c r="BB391" t="s">
        <v>75</v>
      </c>
      <c r="BC391" t="s">
        <v>76</v>
      </c>
      <c r="BD391" t="s">
        <v>77</v>
      </c>
      <c r="BE391" t="s">
        <v>78</v>
      </c>
      <c r="BF391" t="s">
        <v>79</v>
      </c>
      <c r="BG391" t="s">
        <v>80</v>
      </c>
      <c r="BH391" t="s">
        <v>81</v>
      </c>
      <c r="BI391" t="s">
        <v>82</v>
      </c>
      <c r="BJ391" t="s">
        <v>83</v>
      </c>
      <c r="BK391" t="s">
        <v>84</v>
      </c>
      <c r="BL391" t="s">
        <v>85</v>
      </c>
      <c r="BM391" t="s">
        <v>86</v>
      </c>
      <c r="BN391" t="s">
        <v>87</v>
      </c>
      <c r="BO391" t="s">
        <v>88</v>
      </c>
      <c r="BP391" t="s">
        <v>89</v>
      </c>
      <c r="BQ391" t="s">
        <v>90</v>
      </c>
      <c r="BR391" t="s">
        <v>91</v>
      </c>
      <c r="BS391" t="s">
        <v>92</v>
      </c>
      <c r="BT391" t="s">
        <v>93</v>
      </c>
      <c r="BU391" t="s">
        <v>94</v>
      </c>
      <c r="BV391" t="s">
        <v>95</v>
      </c>
      <c r="BW391" t="s">
        <v>96</v>
      </c>
      <c r="BX391" t="s">
        <v>97</v>
      </c>
      <c r="BY391" t="s">
        <v>98</v>
      </c>
      <c r="BZ391" t="s">
        <v>99</v>
      </c>
      <c r="CA391" t="s">
        <v>100</v>
      </c>
      <c r="CB391" t="s">
        <v>101</v>
      </c>
      <c r="CC391" t="s">
        <v>102</v>
      </c>
      <c r="CD391" t="s">
        <v>103</v>
      </c>
      <c r="CE391" t="s">
        <v>104</v>
      </c>
      <c r="CF391" t="s">
        <v>105</v>
      </c>
      <c r="CG391" t="s">
        <v>107</v>
      </c>
      <c r="CH391" t="s">
        <v>108</v>
      </c>
      <c r="CI391" t="s">
        <v>109</v>
      </c>
      <c r="CJ391" t="s">
        <v>110</v>
      </c>
      <c r="CK391" t="s">
        <v>111</v>
      </c>
      <c r="CL391" t="s">
        <v>112</v>
      </c>
      <c r="CM391" t="s">
        <v>113</v>
      </c>
      <c r="CN391" t="s">
        <v>114</v>
      </c>
      <c r="CO391" t="s">
        <v>115</v>
      </c>
      <c r="CP391" t="s">
        <v>116</v>
      </c>
      <c r="CQ391" t="s">
        <v>117</v>
      </c>
      <c r="CR391" t="s">
        <v>118</v>
      </c>
      <c r="CS391" t="s">
        <v>119</v>
      </c>
      <c r="CT391" t="s">
        <v>120</v>
      </c>
      <c r="CU391" t="s">
        <v>121</v>
      </c>
      <c r="CV391" t="s">
        <v>122</v>
      </c>
      <c r="CW391" t="s">
        <v>123</v>
      </c>
      <c r="CX391" t="s">
        <v>124</v>
      </c>
      <c r="CY391" t="s">
        <v>125</v>
      </c>
      <c r="CZ391" t="s">
        <v>126</v>
      </c>
      <c r="DA391" t="s">
        <v>127</v>
      </c>
      <c r="DB391" t="s">
        <v>128</v>
      </c>
      <c r="DC391" t="s">
        <v>129</v>
      </c>
      <c r="DD391" t="s">
        <v>130</v>
      </c>
      <c r="DE391" t="s">
        <v>131</v>
      </c>
      <c r="DF391" t="s">
        <v>132</v>
      </c>
      <c r="DG391" t="s">
        <v>133</v>
      </c>
      <c r="DH391" t="s">
        <v>134</v>
      </c>
      <c r="DI391" t="s">
        <v>135</v>
      </c>
      <c r="DJ391" t="s">
        <v>136</v>
      </c>
      <c r="DK391" t="s">
        <v>137</v>
      </c>
      <c r="DL391" t="s">
        <v>138</v>
      </c>
      <c r="DM391" t="s">
        <v>139</v>
      </c>
      <c r="DN391" t="s">
        <v>140</v>
      </c>
      <c r="DO391" t="s">
        <v>141</v>
      </c>
      <c r="DP391" t="s">
        <v>142</v>
      </c>
      <c r="DQ391" t="s">
        <v>143</v>
      </c>
      <c r="DR391" t="s">
        <v>144</v>
      </c>
      <c r="DS391" t="s">
        <v>145</v>
      </c>
      <c r="DT391" t="s">
        <v>146</v>
      </c>
      <c r="DU391" t="s">
        <v>147</v>
      </c>
      <c r="DV391" t="s">
        <v>148</v>
      </c>
      <c r="DW391" t="s">
        <v>149</v>
      </c>
      <c r="DX391" t="s">
        <v>150</v>
      </c>
      <c r="DY391" t="s">
        <v>151</v>
      </c>
      <c r="DZ391" t="s">
        <v>152</v>
      </c>
      <c r="EA391" t="s">
        <v>153</v>
      </c>
      <c r="EB391" t="s">
        <v>154</v>
      </c>
      <c r="EC391" t="s">
        <v>155</v>
      </c>
      <c r="ED391" t="s">
        <v>156</v>
      </c>
      <c r="EE391" t="s">
        <v>157</v>
      </c>
      <c r="EF391" t="s">
        <v>158</v>
      </c>
      <c r="EG391" t="s">
        <v>159</v>
      </c>
      <c r="EH391" t="s">
        <v>160</v>
      </c>
      <c r="EI391" t="s">
        <v>161</v>
      </c>
      <c r="EJ391" t="s">
        <v>162</v>
      </c>
      <c r="EK391" t="s">
        <v>163</v>
      </c>
      <c r="EL391" t="s">
        <v>164</v>
      </c>
      <c r="EM391" t="s">
        <v>165</v>
      </c>
      <c r="EN391" t="s">
        <v>166</v>
      </c>
      <c r="EO391" t="s">
        <v>167</v>
      </c>
      <c r="EP391" t="s">
        <v>168</v>
      </c>
      <c r="EQ391" t="s">
        <v>169</v>
      </c>
      <c r="ER391" t="s">
        <v>170</v>
      </c>
      <c r="ES391" t="s">
        <v>171</v>
      </c>
      <c r="ET391" t="s">
        <v>172</v>
      </c>
      <c r="EU391" t="s">
        <v>173</v>
      </c>
      <c r="EV391" t="s">
        <v>174</v>
      </c>
      <c r="EW391" t="s">
        <v>175</v>
      </c>
      <c r="EX391" t="s">
        <v>176</v>
      </c>
      <c r="EY391" t="s">
        <v>177</v>
      </c>
      <c r="EZ391" t="s">
        <v>178</v>
      </c>
      <c r="FA391" t="s">
        <v>179</v>
      </c>
      <c r="FB391" t="s">
        <v>180</v>
      </c>
      <c r="FC391" t="s">
        <v>181</v>
      </c>
      <c r="FD391" t="s">
        <v>182</v>
      </c>
      <c r="FE391" t="s">
        <v>183</v>
      </c>
      <c r="FF391" t="s">
        <v>184</v>
      </c>
      <c r="FG391" t="s">
        <v>185</v>
      </c>
      <c r="FH391" t="s">
        <v>186</v>
      </c>
      <c r="FI391" t="s">
        <v>187</v>
      </c>
      <c r="FJ391" t="s">
        <v>188</v>
      </c>
      <c r="FK391" t="s">
        <v>189</v>
      </c>
      <c r="FL391" t="s">
        <v>190</v>
      </c>
      <c r="FM391" t="s">
        <v>191</v>
      </c>
      <c r="FN391" t="s">
        <v>192</v>
      </c>
      <c r="FO391" t="s">
        <v>193</v>
      </c>
      <c r="FP391" t="s">
        <v>194</v>
      </c>
      <c r="FQ391" t="s">
        <v>195</v>
      </c>
      <c r="FR391" t="s">
        <v>196</v>
      </c>
      <c r="FS391" t="s">
        <v>197</v>
      </c>
      <c r="FT391" t="s">
        <v>198</v>
      </c>
      <c r="FU391" t="s">
        <v>199</v>
      </c>
      <c r="FV391" t="s">
        <v>200</v>
      </c>
      <c r="FW391" t="s">
        <v>201</v>
      </c>
      <c r="FX391" t="s">
        <v>202</v>
      </c>
      <c r="FY391" t="s">
        <v>203</v>
      </c>
      <c r="FZ391" t="s">
        <v>204</v>
      </c>
      <c r="GA391" t="s">
        <v>205</v>
      </c>
      <c r="GB391" t="s">
        <v>206</v>
      </c>
      <c r="GC391" t="s">
        <v>207</v>
      </c>
      <c r="GD391" t="s">
        <v>208</v>
      </c>
      <c r="GE391" t="s">
        <v>209</v>
      </c>
      <c r="GF391" t="s">
        <v>210</v>
      </c>
      <c r="GG391" t="s">
        <v>211</v>
      </c>
      <c r="GH391" t="s">
        <v>212</v>
      </c>
      <c r="GI391" t="s">
        <v>213</v>
      </c>
      <c r="GJ391" t="s">
        <v>214</v>
      </c>
      <c r="GK391" t="s">
        <v>215</v>
      </c>
      <c r="GL391" t="s">
        <v>216</v>
      </c>
      <c r="GM391" t="s">
        <v>217</v>
      </c>
      <c r="GN391" t="s">
        <v>218</v>
      </c>
      <c r="GO391" t="s">
        <v>219</v>
      </c>
      <c r="GP391" t="s">
        <v>220</v>
      </c>
      <c r="GQ391" t="s">
        <v>221</v>
      </c>
      <c r="GR391" t="s">
        <v>222</v>
      </c>
      <c r="GS391" t="s">
        <v>223</v>
      </c>
      <c r="GT391" t="s">
        <v>224</v>
      </c>
      <c r="GU391" t="s">
        <v>225</v>
      </c>
      <c r="GV391" t="s">
        <v>226</v>
      </c>
      <c r="GW391" t="s">
        <v>227</v>
      </c>
      <c r="GX391" t="s">
        <v>228</v>
      </c>
      <c r="GY391" t="s">
        <v>229</v>
      </c>
      <c r="GZ391" t="s">
        <v>231</v>
      </c>
      <c r="HA391" t="s">
        <v>232</v>
      </c>
      <c r="HB391" t="s">
        <v>233</v>
      </c>
      <c r="HC391" t="s">
        <v>234</v>
      </c>
      <c r="HD391" t="s">
        <v>235</v>
      </c>
      <c r="HE391" t="s">
        <v>236</v>
      </c>
      <c r="HF391" t="s">
        <v>237</v>
      </c>
      <c r="HG391" t="s">
        <v>238</v>
      </c>
      <c r="HH391" t="s">
        <v>239</v>
      </c>
      <c r="HI391" t="s">
        <v>240</v>
      </c>
      <c r="HJ391" t="s">
        <v>241</v>
      </c>
      <c r="HK391" t="s">
        <v>242</v>
      </c>
      <c r="HL391" t="s">
        <v>243</v>
      </c>
      <c r="HM391" t="s">
        <v>244</v>
      </c>
      <c r="HN391" t="s">
        <v>245</v>
      </c>
      <c r="HO391" t="s">
        <v>246</v>
      </c>
      <c r="HP391" t="s">
        <v>247</v>
      </c>
      <c r="HQ391" t="s">
        <v>248</v>
      </c>
      <c r="HR391" t="s">
        <v>249</v>
      </c>
      <c r="HS391" t="s">
        <v>250</v>
      </c>
      <c r="HT391" t="s">
        <v>251</v>
      </c>
      <c r="HU391" t="s">
        <v>252</v>
      </c>
      <c r="HV391" t="s">
        <v>253</v>
      </c>
      <c r="HW391" t="s">
        <v>254</v>
      </c>
      <c r="HX391" t="s">
        <v>255</v>
      </c>
      <c r="HY391" t="s">
        <v>256</v>
      </c>
      <c r="HZ391" t="s">
        <v>257</v>
      </c>
      <c r="IA391" t="s">
        <v>106</v>
      </c>
      <c r="IB391" t="s">
        <v>258</v>
      </c>
      <c r="IC391" t="s">
        <v>259</v>
      </c>
      <c r="ID391" t="s">
        <v>260</v>
      </c>
      <c r="IE391" t="s">
        <v>261</v>
      </c>
      <c r="IF391" t="s">
        <v>262</v>
      </c>
      <c r="IG391" t="s">
        <v>263</v>
      </c>
      <c r="IH391" t="s">
        <v>264</v>
      </c>
      <c r="II391" t="s">
        <v>265</v>
      </c>
      <c r="IJ391" t="s">
        <v>266</v>
      </c>
      <c r="IK391" t="s">
        <v>267</v>
      </c>
      <c r="IL391" t="s">
        <v>268</v>
      </c>
      <c r="IM391" t="s">
        <v>269</v>
      </c>
      <c r="IN391" t="s">
        <v>270</v>
      </c>
      <c r="IO391" t="s">
        <v>271</v>
      </c>
      <c r="IP391" t="s">
        <v>230</v>
      </c>
      <c r="IQ391" t="s">
        <v>274</v>
      </c>
      <c r="IR391" t="s">
        <v>275</v>
      </c>
      <c r="IS391" t="s">
        <v>276</v>
      </c>
      <c r="IT391" t="s">
        <v>277</v>
      </c>
      <c r="IU391" t="s">
        <v>278</v>
      </c>
    </row>
    <row r="392" spans="1:255" x14ac:dyDescent="0.35">
      <c r="A392" t="s">
        <v>1802</v>
      </c>
    </row>
    <row r="393" spans="1:255" x14ac:dyDescent="0.35">
      <c r="A393" t="s">
        <v>1887</v>
      </c>
    </row>
    <row r="394" spans="1:255" x14ac:dyDescent="0.35">
      <c r="A394" t="s">
        <v>1887</v>
      </c>
    </row>
    <row r="395" spans="1:255" x14ac:dyDescent="0.35">
      <c r="A395" t="s">
        <v>22</v>
      </c>
      <c r="B395" t="s">
        <v>23</v>
      </c>
      <c r="C395" t="s">
        <v>24</v>
      </c>
      <c r="D395" t="s">
        <v>25</v>
      </c>
      <c r="E395" t="s">
        <v>26</v>
      </c>
      <c r="F395" t="s">
        <v>27</v>
      </c>
      <c r="G395" t="s">
        <v>28</v>
      </c>
      <c r="H395" t="s">
        <v>29</v>
      </c>
      <c r="I395" t="s">
        <v>30</v>
      </c>
      <c r="J395" t="s">
        <v>31</v>
      </c>
      <c r="K395" t="s">
        <v>32</v>
      </c>
      <c r="L395" t="s">
        <v>33</v>
      </c>
      <c r="M395" t="s">
        <v>34</v>
      </c>
      <c r="N395" t="s">
        <v>35</v>
      </c>
      <c r="O395" t="s">
        <v>36</v>
      </c>
      <c r="P395" t="s">
        <v>37</v>
      </c>
      <c r="Q395" t="s">
        <v>38</v>
      </c>
      <c r="R395" t="s">
        <v>39</v>
      </c>
      <c r="S395" t="s">
        <v>40</v>
      </c>
      <c r="T395" t="s">
        <v>41</v>
      </c>
      <c r="U395" t="s">
        <v>42</v>
      </c>
      <c r="V395" t="s">
        <v>43</v>
      </c>
      <c r="W395" t="s">
        <v>44</v>
      </c>
      <c r="X395" t="s">
        <v>45</v>
      </c>
      <c r="Y395" t="s">
        <v>46</v>
      </c>
      <c r="Z395" t="s">
        <v>47</v>
      </c>
      <c r="AA395" t="s">
        <v>48</v>
      </c>
      <c r="AB395" t="s">
        <v>49</v>
      </c>
      <c r="AC395" t="s">
        <v>50</v>
      </c>
      <c r="AD395" t="s">
        <v>51</v>
      </c>
      <c r="AE395" t="s">
        <v>52</v>
      </c>
      <c r="AF395" t="s">
        <v>53</v>
      </c>
      <c r="AG395" t="s">
        <v>54</v>
      </c>
      <c r="AH395" t="s">
        <v>55</v>
      </c>
      <c r="AI395" t="s">
        <v>56</v>
      </c>
      <c r="AJ395" t="s">
        <v>57</v>
      </c>
      <c r="AK395" t="s">
        <v>58</v>
      </c>
      <c r="AL395" t="s">
        <v>59</v>
      </c>
      <c r="AM395" t="s">
        <v>60</v>
      </c>
      <c r="AN395" t="s">
        <v>61</v>
      </c>
      <c r="AO395" t="s">
        <v>62</v>
      </c>
      <c r="AP395" t="s">
        <v>63</v>
      </c>
      <c r="AQ395" t="s">
        <v>64</v>
      </c>
      <c r="AR395" t="s">
        <v>65</v>
      </c>
      <c r="AS395" t="s">
        <v>66</v>
      </c>
      <c r="AT395" t="s">
        <v>67</v>
      </c>
      <c r="AU395" t="s">
        <v>68</v>
      </c>
      <c r="AV395" t="s">
        <v>69</v>
      </c>
      <c r="AW395" t="s">
        <v>70</v>
      </c>
      <c r="AX395" t="s">
        <v>71</v>
      </c>
      <c r="AY395" t="s">
        <v>72</v>
      </c>
      <c r="AZ395" t="s">
        <v>73</v>
      </c>
      <c r="BA395" t="s">
        <v>74</v>
      </c>
      <c r="BB395" t="s">
        <v>75</v>
      </c>
      <c r="BC395" t="s">
        <v>76</v>
      </c>
      <c r="BD395" t="s">
        <v>77</v>
      </c>
      <c r="BE395" t="s">
        <v>78</v>
      </c>
      <c r="BF395" t="s">
        <v>79</v>
      </c>
      <c r="BG395" t="s">
        <v>80</v>
      </c>
      <c r="BH395" t="s">
        <v>81</v>
      </c>
      <c r="BI395" t="s">
        <v>82</v>
      </c>
      <c r="BJ395" t="s">
        <v>83</v>
      </c>
      <c r="BK395" t="s">
        <v>84</v>
      </c>
      <c r="BL395" t="s">
        <v>85</v>
      </c>
      <c r="BM395" t="s">
        <v>86</v>
      </c>
      <c r="BN395" t="s">
        <v>87</v>
      </c>
      <c r="BO395" t="s">
        <v>88</v>
      </c>
      <c r="BP395" t="s">
        <v>89</v>
      </c>
      <c r="BQ395" t="s">
        <v>90</v>
      </c>
      <c r="BR395" t="s">
        <v>91</v>
      </c>
      <c r="BS395" t="s">
        <v>92</v>
      </c>
      <c r="BT395" t="s">
        <v>93</v>
      </c>
      <c r="BU395" t="s">
        <v>94</v>
      </c>
      <c r="BV395" t="s">
        <v>95</v>
      </c>
      <c r="BW395" t="s">
        <v>96</v>
      </c>
      <c r="BX395" t="s">
        <v>97</v>
      </c>
      <c r="BY395" t="s">
        <v>98</v>
      </c>
      <c r="BZ395" t="s">
        <v>99</v>
      </c>
      <c r="CA395" t="s">
        <v>100</v>
      </c>
      <c r="CB395" t="s">
        <v>101</v>
      </c>
      <c r="CC395" t="s">
        <v>102</v>
      </c>
      <c r="CD395" t="s">
        <v>103</v>
      </c>
      <c r="CE395" t="s">
        <v>104</v>
      </c>
      <c r="CF395" t="s">
        <v>105</v>
      </c>
      <c r="CG395" t="s">
        <v>107</v>
      </c>
      <c r="CH395" t="s">
        <v>108</v>
      </c>
      <c r="CI395" t="s">
        <v>109</v>
      </c>
      <c r="CJ395" t="s">
        <v>110</v>
      </c>
      <c r="CK395" t="s">
        <v>111</v>
      </c>
      <c r="CL395" t="s">
        <v>112</v>
      </c>
      <c r="CM395" t="s">
        <v>113</v>
      </c>
      <c r="CN395" t="s">
        <v>114</v>
      </c>
      <c r="CO395" t="s">
        <v>115</v>
      </c>
      <c r="CP395" t="s">
        <v>116</v>
      </c>
      <c r="CQ395" t="s">
        <v>117</v>
      </c>
      <c r="CR395" t="s">
        <v>118</v>
      </c>
      <c r="CS395" t="s">
        <v>119</v>
      </c>
      <c r="CT395" t="s">
        <v>120</v>
      </c>
      <c r="CU395" t="s">
        <v>121</v>
      </c>
      <c r="CV395" t="s">
        <v>122</v>
      </c>
      <c r="CW395" t="s">
        <v>123</v>
      </c>
      <c r="CX395" t="s">
        <v>124</v>
      </c>
      <c r="CY395" t="s">
        <v>125</v>
      </c>
      <c r="CZ395" t="s">
        <v>126</v>
      </c>
      <c r="DA395" t="s">
        <v>127</v>
      </c>
      <c r="DB395" t="s">
        <v>128</v>
      </c>
      <c r="DC395" t="s">
        <v>129</v>
      </c>
      <c r="DD395" t="s">
        <v>130</v>
      </c>
      <c r="DE395" t="s">
        <v>131</v>
      </c>
      <c r="DF395" t="s">
        <v>132</v>
      </c>
      <c r="DG395" t="s">
        <v>133</v>
      </c>
      <c r="DH395" t="s">
        <v>134</v>
      </c>
      <c r="DI395" t="s">
        <v>135</v>
      </c>
      <c r="DJ395" t="s">
        <v>136</v>
      </c>
      <c r="DK395" t="s">
        <v>137</v>
      </c>
      <c r="DL395" t="s">
        <v>138</v>
      </c>
      <c r="DM395" t="s">
        <v>139</v>
      </c>
      <c r="DN395" t="s">
        <v>140</v>
      </c>
      <c r="DO395" t="s">
        <v>141</v>
      </c>
      <c r="DP395" t="s">
        <v>142</v>
      </c>
      <c r="DQ395" t="s">
        <v>143</v>
      </c>
      <c r="DR395" t="s">
        <v>144</v>
      </c>
      <c r="DS395" t="s">
        <v>145</v>
      </c>
      <c r="DT395" t="s">
        <v>146</v>
      </c>
      <c r="DU395" t="s">
        <v>147</v>
      </c>
      <c r="DV395" t="s">
        <v>148</v>
      </c>
      <c r="DW395" t="s">
        <v>149</v>
      </c>
      <c r="DX395" t="s">
        <v>150</v>
      </c>
      <c r="DY395" t="s">
        <v>151</v>
      </c>
      <c r="DZ395" t="s">
        <v>152</v>
      </c>
      <c r="EA395" t="s">
        <v>153</v>
      </c>
      <c r="EB395" t="s">
        <v>154</v>
      </c>
      <c r="EC395" t="s">
        <v>155</v>
      </c>
      <c r="ED395" t="s">
        <v>156</v>
      </c>
      <c r="EE395" t="s">
        <v>157</v>
      </c>
      <c r="EF395" t="s">
        <v>158</v>
      </c>
      <c r="EG395" t="s">
        <v>159</v>
      </c>
      <c r="EH395" t="s">
        <v>160</v>
      </c>
      <c r="EI395" t="s">
        <v>161</v>
      </c>
      <c r="EJ395" t="s">
        <v>162</v>
      </c>
      <c r="EK395" t="s">
        <v>163</v>
      </c>
      <c r="EL395" t="s">
        <v>164</v>
      </c>
      <c r="EM395" t="s">
        <v>165</v>
      </c>
      <c r="EN395" t="s">
        <v>166</v>
      </c>
      <c r="EO395" t="s">
        <v>167</v>
      </c>
      <c r="EP395" t="s">
        <v>168</v>
      </c>
      <c r="EQ395" t="s">
        <v>169</v>
      </c>
      <c r="ER395" t="s">
        <v>170</v>
      </c>
      <c r="ES395" t="s">
        <v>171</v>
      </c>
      <c r="ET395" t="s">
        <v>172</v>
      </c>
      <c r="EU395" t="s">
        <v>173</v>
      </c>
      <c r="EV395" t="s">
        <v>174</v>
      </c>
      <c r="EW395" t="s">
        <v>175</v>
      </c>
      <c r="EX395" t="s">
        <v>176</v>
      </c>
      <c r="EY395" t="s">
        <v>177</v>
      </c>
      <c r="EZ395" t="s">
        <v>178</v>
      </c>
      <c r="FA395" t="s">
        <v>179</v>
      </c>
      <c r="FB395" t="s">
        <v>180</v>
      </c>
      <c r="FC395" t="s">
        <v>181</v>
      </c>
      <c r="FD395" t="s">
        <v>182</v>
      </c>
      <c r="FE395" t="s">
        <v>183</v>
      </c>
      <c r="FF395" t="s">
        <v>184</v>
      </c>
      <c r="FG395" t="s">
        <v>185</v>
      </c>
      <c r="FH395" t="s">
        <v>186</v>
      </c>
      <c r="FI395" t="s">
        <v>187</v>
      </c>
      <c r="FJ395" t="s">
        <v>188</v>
      </c>
      <c r="FK395" t="s">
        <v>189</v>
      </c>
      <c r="FL395" t="s">
        <v>190</v>
      </c>
      <c r="FM395" t="s">
        <v>191</v>
      </c>
      <c r="FN395" t="s">
        <v>192</v>
      </c>
      <c r="FO395" t="s">
        <v>193</v>
      </c>
      <c r="FP395" t="s">
        <v>194</v>
      </c>
      <c r="FQ395" t="s">
        <v>195</v>
      </c>
      <c r="FR395" t="s">
        <v>196</v>
      </c>
      <c r="FS395" t="s">
        <v>197</v>
      </c>
      <c r="FT395" t="s">
        <v>198</v>
      </c>
      <c r="FU395" t="s">
        <v>199</v>
      </c>
      <c r="FV395" t="s">
        <v>200</v>
      </c>
      <c r="FW395" t="s">
        <v>201</v>
      </c>
      <c r="FX395" t="s">
        <v>202</v>
      </c>
      <c r="FY395" t="s">
        <v>203</v>
      </c>
      <c r="FZ395" t="s">
        <v>204</v>
      </c>
      <c r="GA395" t="s">
        <v>205</v>
      </c>
      <c r="GB395" t="s">
        <v>206</v>
      </c>
      <c r="GC395" t="s">
        <v>207</v>
      </c>
      <c r="GD395" t="s">
        <v>208</v>
      </c>
      <c r="GE395" t="s">
        <v>209</v>
      </c>
      <c r="GF395" t="s">
        <v>210</v>
      </c>
      <c r="GG395" t="s">
        <v>211</v>
      </c>
      <c r="GH395" t="s">
        <v>212</v>
      </c>
      <c r="GI395" t="s">
        <v>213</v>
      </c>
      <c r="GJ395" t="s">
        <v>214</v>
      </c>
      <c r="GK395" t="s">
        <v>215</v>
      </c>
      <c r="GL395" t="s">
        <v>216</v>
      </c>
      <c r="GM395" t="s">
        <v>217</v>
      </c>
      <c r="GN395" t="s">
        <v>218</v>
      </c>
      <c r="GO395" t="s">
        <v>219</v>
      </c>
      <c r="GP395" t="s">
        <v>220</v>
      </c>
      <c r="GQ395" t="s">
        <v>221</v>
      </c>
      <c r="GR395" t="s">
        <v>222</v>
      </c>
      <c r="GS395" t="s">
        <v>223</v>
      </c>
      <c r="GT395" t="s">
        <v>224</v>
      </c>
      <c r="GU395" t="s">
        <v>225</v>
      </c>
      <c r="GV395" t="s">
        <v>226</v>
      </c>
      <c r="GW395" t="s">
        <v>227</v>
      </c>
      <c r="GX395" t="s">
        <v>228</v>
      </c>
      <c r="GY395" t="s">
        <v>229</v>
      </c>
      <c r="GZ395" t="s">
        <v>231</v>
      </c>
      <c r="HA395" t="s">
        <v>232</v>
      </c>
      <c r="HB395" t="s">
        <v>233</v>
      </c>
      <c r="HC395" t="s">
        <v>234</v>
      </c>
      <c r="HD395" t="s">
        <v>235</v>
      </c>
      <c r="HE395" t="s">
        <v>236</v>
      </c>
      <c r="HF395" t="s">
        <v>237</v>
      </c>
      <c r="HG395" t="s">
        <v>238</v>
      </c>
      <c r="HH395" t="s">
        <v>239</v>
      </c>
      <c r="HI395" t="s">
        <v>240</v>
      </c>
      <c r="HJ395" t="s">
        <v>241</v>
      </c>
      <c r="HK395" t="s">
        <v>242</v>
      </c>
      <c r="HL395" t="s">
        <v>243</v>
      </c>
      <c r="HM395" t="s">
        <v>244</v>
      </c>
      <c r="HN395" t="s">
        <v>245</v>
      </c>
      <c r="HO395" t="s">
        <v>246</v>
      </c>
      <c r="HP395" t="s">
        <v>247</v>
      </c>
      <c r="HQ395" t="s">
        <v>248</v>
      </c>
      <c r="HR395" t="s">
        <v>249</v>
      </c>
      <c r="HS395" t="s">
        <v>250</v>
      </c>
      <c r="HT395" t="s">
        <v>251</v>
      </c>
      <c r="HU395" t="s">
        <v>252</v>
      </c>
      <c r="HV395" t="s">
        <v>253</v>
      </c>
      <c r="HW395" t="s">
        <v>254</v>
      </c>
      <c r="HX395" t="s">
        <v>255</v>
      </c>
      <c r="HY395" t="s">
        <v>256</v>
      </c>
      <c r="HZ395" t="s">
        <v>257</v>
      </c>
      <c r="IA395" t="s">
        <v>106</v>
      </c>
      <c r="IB395" t="s">
        <v>258</v>
      </c>
      <c r="IC395" t="s">
        <v>259</v>
      </c>
      <c r="ID395" t="s">
        <v>260</v>
      </c>
      <c r="IE395" t="s">
        <v>261</v>
      </c>
      <c r="IF395" t="s">
        <v>262</v>
      </c>
      <c r="IG395" t="s">
        <v>263</v>
      </c>
      <c r="IH395" t="s">
        <v>264</v>
      </c>
      <c r="II395" t="s">
        <v>265</v>
      </c>
      <c r="IJ395" t="s">
        <v>266</v>
      </c>
      <c r="IK395" t="s">
        <v>267</v>
      </c>
      <c r="IL395" t="s">
        <v>268</v>
      </c>
      <c r="IM395" t="s">
        <v>269</v>
      </c>
      <c r="IN395" t="s">
        <v>270</v>
      </c>
      <c r="IO395" t="s">
        <v>271</v>
      </c>
      <c r="IP395" t="s">
        <v>230</v>
      </c>
      <c r="IQ395" t="s">
        <v>274</v>
      </c>
      <c r="IR395" t="s">
        <v>275</v>
      </c>
      <c r="IS395" t="s">
        <v>276</v>
      </c>
      <c r="IT395" t="s">
        <v>277</v>
      </c>
      <c r="IU395" t="s">
        <v>278</v>
      </c>
    </row>
    <row r="396" spans="1:255" x14ac:dyDescent="0.35">
      <c r="A396" t="s">
        <v>1802</v>
      </c>
    </row>
    <row r="397" spans="1:255" x14ac:dyDescent="0.35">
      <c r="A397" t="s">
        <v>1</v>
      </c>
    </row>
    <row r="398" spans="1:255" x14ac:dyDescent="0.35">
      <c r="A398" t="s">
        <v>1974</v>
      </c>
      <c r="B398" t="s">
        <v>1975</v>
      </c>
      <c r="C398" t="s">
        <v>1976</v>
      </c>
      <c r="D398" t="s">
        <v>1977</v>
      </c>
    </row>
    <row r="399" spans="1:255" x14ac:dyDescent="0.35">
      <c r="A399" t="s">
        <v>1986</v>
      </c>
      <c r="B399" t="s">
        <v>1987</v>
      </c>
      <c r="C399" t="s">
        <v>1360</v>
      </c>
      <c r="D399" t="s">
        <v>1988</v>
      </c>
      <c r="E399" t="s">
        <v>1989</v>
      </c>
      <c r="F399" t="s">
        <v>1990</v>
      </c>
    </row>
    <row r="400" spans="1:255" x14ac:dyDescent="0.35">
      <c r="A400" t="s">
        <v>497</v>
      </c>
      <c r="B400" t="s">
        <v>496</v>
      </c>
    </row>
    <row r="401" spans="1:1049" x14ac:dyDescent="0.35">
      <c r="A401" t="s">
        <v>1991</v>
      </c>
      <c r="B401" t="s">
        <v>1992</v>
      </c>
      <c r="C401" t="s">
        <v>1993</v>
      </c>
      <c r="D401" t="s">
        <v>1994</v>
      </c>
      <c r="E401" t="s">
        <v>1995</v>
      </c>
    </row>
    <row r="402" spans="1:1049" x14ac:dyDescent="0.35">
      <c r="A402" t="s">
        <v>21</v>
      </c>
      <c r="B402" t="s">
        <v>22</v>
      </c>
      <c r="C402" t="s">
        <v>23</v>
      </c>
      <c r="D402" t="s">
        <v>24</v>
      </c>
      <c r="E402" t="s">
        <v>25</v>
      </c>
      <c r="F402" t="s">
        <v>26</v>
      </c>
      <c r="G402" t="s">
        <v>27</v>
      </c>
      <c r="H402" t="s">
        <v>28</v>
      </c>
      <c r="I402" t="s">
        <v>30</v>
      </c>
      <c r="J402" t="s">
        <v>31</v>
      </c>
      <c r="K402" t="s">
        <v>32</v>
      </c>
      <c r="L402" t="s">
        <v>33</v>
      </c>
      <c r="M402" t="s">
        <v>34</v>
      </c>
      <c r="N402" t="s">
        <v>35</v>
      </c>
      <c r="O402" t="s">
        <v>36</v>
      </c>
      <c r="P402" t="s">
        <v>37</v>
      </c>
      <c r="Q402" t="s">
        <v>38</v>
      </c>
      <c r="R402" t="s">
        <v>39</v>
      </c>
      <c r="S402" t="s">
        <v>40</v>
      </c>
      <c r="T402" t="s">
        <v>41</v>
      </c>
      <c r="U402" t="s">
        <v>42</v>
      </c>
      <c r="V402" t="s">
        <v>43</v>
      </c>
      <c r="W402" t="s">
        <v>44</v>
      </c>
      <c r="X402" t="s">
        <v>45</v>
      </c>
      <c r="Y402" t="s">
        <v>47</v>
      </c>
      <c r="Z402" t="s">
        <v>48</v>
      </c>
      <c r="AA402" t="s">
        <v>49</v>
      </c>
      <c r="AB402" t="s">
        <v>50</v>
      </c>
      <c r="AC402" t="s">
        <v>51</v>
      </c>
      <c r="AD402" t="s">
        <v>52</v>
      </c>
      <c r="AE402" t="s">
        <v>53</v>
      </c>
      <c r="AF402" t="s">
        <v>55</v>
      </c>
      <c r="AG402" t="s">
        <v>56</v>
      </c>
      <c r="AH402" t="s">
        <v>57</v>
      </c>
      <c r="AI402" t="s">
        <v>58</v>
      </c>
      <c r="AJ402" t="s">
        <v>59</v>
      </c>
      <c r="AK402" t="s">
        <v>60</v>
      </c>
      <c r="AL402" t="s">
        <v>61</v>
      </c>
      <c r="AM402" t="s">
        <v>62</v>
      </c>
      <c r="AN402" t="s">
        <v>64</v>
      </c>
      <c r="AO402" t="s">
        <v>65</v>
      </c>
      <c r="AP402" t="s">
        <v>66</v>
      </c>
      <c r="AQ402" t="s">
        <v>67</v>
      </c>
      <c r="AR402" t="s">
        <v>68</v>
      </c>
      <c r="AS402" t="s">
        <v>69</v>
      </c>
      <c r="AT402" t="s">
        <v>70</v>
      </c>
      <c r="AU402" t="s">
        <v>71</v>
      </c>
      <c r="AV402" t="s">
        <v>72</v>
      </c>
      <c r="AW402" t="s">
        <v>73</v>
      </c>
      <c r="AX402" t="s">
        <v>74</v>
      </c>
      <c r="AY402" t="s">
        <v>75</v>
      </c>
      <c r="AZ402" t="s">
        <v>76</v>
      </c>
      <c r="BA402" t="s">
        <v>77</v>
      </c>
      <c r="BB402" t="s">
        <v>78</v>
      </c>
      <c r="BC402" t="s">
        <v>79</v>
      </c>
      <c r="BD402" t="s">
        <v>80</v>
      </c>
      <c r="BE402" t="s">
        <v>81</v>
      </c>
      <c r="BF402" t="s">
        <v>82</v>
      </c>
      <c r="BG402" t="s">
        <v>83</v>
      </c>
      <c r="BH402" t="s">
        <v>84</v>
      </c>
      <c r="BI402" t="s">
        <v>85</v>
      </c>
      <c r="BJ402" t="s">
        <v>86</v>
      </c>
      <c r="BK402" t="s">
        <v>87</v>
      </c>
      <c r="BL402" t="s">
        <v>88</v>
      </c>
      <c r="BM402" t="s">
        <v>89</v>
      </c>
      <c r="BN402" t="s">
        <v>90</v>
      </c>
      <c r="BO402" t="s">
        <v>91</v>
      </c>
      <c r="BP402" t="s">
        <v>92</v>
      </c>
      <c r="BQ402" t="s">
        <v>94</v>
      </c>
      <c r="BR402" t="s">
        <v>95</v>
      </c>
      <c r="BS402" t="s">
        <v>96</v>
      </c>
      <c r="BT402" t="s">
        <v>97</v>
      </c>
      <c r="BU402" t="s">
        <v>98</v>
      </c>
      <c r="BV402" t="s">
        <v>99</v>
      </c>
      <c r="BW402" t="s">
        <v>100</v>
      </c>
      <c r="BX402" t="s">
        <v>101</v>
      </c>
      <c r="BY402" t="s">
        <v>102</v>
      </c>
      <c r="BZ402" t="s">
        <v>103</v>
      </c>
      <c r="CA402" t="s">
        <v>104</v>
      </c>
      <c r="CB402" t="s">
        <v>105</v>
      </c>
      <c r="CC402" t="s">
        <v>107</v>
      </c>
      <c r="CD402" t="s">
        <v>108</v>
      </c>
      <c r="CE402" t="s">
        <v>109</v>
      </c>
      <c r="CF402" t="s">
        <v>110</v>
      </c>
      <c r="CG402" t="s">
        <v>111</v>
      </c>
      <c r="CH402" t="s">
        <v>112</v>
      </c>
      <c r="CI402" t="s">
        <v>113</v>
      </c>
      <c r="CJ402" t="s">
        <v>114</v>
      </c>
      <c r="CK402" t="s">
        <v>115</v>
      </c>
      <c r="CL402" t="s">
        <v>116</v>
      </c>
      <c r="CM402" t="s">
        <v>117</v>
      </c>
      <c r="CN402" t="s">
        <v>118</v>
      </c>
      <c r="CO402" t="s">
        <v>119</v>
      </c>
      <c r="CP402" t="s">
        <v>120</v>
      </c>
      <c r="CQ402" t="s">
        <v>121</v>
      </c>
      <c r="CR402" t="s">
        <v>122</v>
      </c>
      <c r="CS402" t="s">
        <v>123</v>
      </c>
      <c r="CT402" t="s">
        <v>124</v>
      </c>
      <c r="CU402" t="s">
        <v>125</v>
      </c>
      <c r="CV402" t="s">
        <v>126</v>
      </c>
      <c r="CW402" t="s">
        <v>127</v>
      </c>
      <c r="CX402" t="s">
        <v>128</v>
      </c>
      <c r="CY402" t="s">
        <v>129</v>
      </c>
      <c r="CZ402" t="s">
        <v>130</v>
      </c>
      <c r="DA402" t="s">
        <v>131</v>
      </c>
      <c r="DB402" t="s">
        <v>132</v>
      </c>
      <c r="DC402" t="s">
        <v>133</v>
      </c>
      <c r="DD402" t="s">
        <v>134</v>
      </c>
      <c r="DE402" t="s">
        <v>135</v>
      </c>
      <c r="DF402" t="s">
        <v>136</v>
      </c>
      <c r="DG402" t="s">
        <v>137</v>
      </c>
      <c r="DH402" t="s">
        <v>138</v>
      </c>
      <c r="DI402" t="s">
        <v>139</v>
      </c>
      <c r="DJ402" t="s">
        <v>140</v>
      </c>
      <c r="DK402" t="s">
        <v>141</v>
      </c>
      <c r="DL402" t="s">
        <v>142</v>
      </c>
      <c r="DM402" t="s">
        <v>143</v>
      </c>
      <c r="DN402" t="s">
        <v>144</v>
      </c>
      <c r="DO402" t="s">
        <v>145</v>
      </c>
      <c r="DP402" t="s">
        <v>146</v>
      </c>
      <c r="DQ402" t="s">
        <v>147</v>
      </c>
      <c r="DR402" t="s">
        <v>148</v>
      </c>
      <c r="DS402" t="s">
        <v>149</v>
      </c>
      <c r="DT402" t="s">
        <v>150</v>
      </c>
      <c r="DU402" t="s">
        <v>151</v>
      </c>
      <c r="DV402" t="s">
        <v>152</v>
      </c>
      <c r="DW402" t="s">
        <v>153</v>
      </c>
      <c r="DX402" t="s">
        <v>154</v>
      </c>
      <c r="DY402" t="s">
        <v>155</v>
      </c>
      <c r="DZ402" t="s">
        <v>156</v>
      </c>
      <c r="EA402" t="s">
        <v>157</v>
      </c>
      <c r="EB402" t="s">
        <v>158</v>
      </c>
      <c r="EC402" t="s">
        <v>159</v>
      </c>
      <c r="ED402" t="s">
        <v>160</v>
      </c>
      <c r="EE402" t="s">
        <v>161</v>
      </c>
      <c r="EF402" t="s">
        <v>162</v>
      </c>
      <c r="EG402" t="s">
        <v>163</v>
      </c>
      <c r="EH402" t="s">
        <v>164</v>
      </c>
      <c r="EI402" t="s">
        <v>165</v>
      </c>
      <c r="EJ402" t="s">
        <v>166</v>
      </c>
      <c r="EK402" t="s">
        <v>167</v>
      </c>
      <c r="EL402" t="s">
        <v>168</v>
      </c>
      <c r="EM402" t="s">
        <v>169</v>
      </c>
      <c r="EN402" t="s">
        <v>170</v>
      </c>
      <c r="EO402" t="s">
        <v>171</v>
      </c>
      <c r="EP402" t="s">
        <v>173</v>
      </c>
      <c r="EQ402" t="s">
        <v>174</v>
      </c>
      <c r="ER402" t="s">
        <v>175</v>
      </c>
      <c r="ES402" t="s">
        <v>176</v>
      </c>
      <c r="ET402" t="s">
        <v>177</v>
      </c>
      <c r="EU402" t="s">
        <v>178</v>
      </c>
      <c r="EV402" t="s">
        <v>179</v>
      </c>
      <c r="EW402" t="s">
        <v>180</v>
      </c>
      <c r="EX402" t="s">
        <v>181</v>
      </c>
      <c r="EY402" t="s">
        <v>182</v>
      </c>
      <c r="EZ402" t="s">
        <v>183</v>
      </c>
      <c r="FA402" t="s">
        <v>184</v>
      </c>
      <c r="FB402" t="s">
        <v>185</v>
      </c>
      <c r="FC402" t="s">
        <v>186</v>
      </c>
      <c r="FD402" t="s">
        <v>187</v>
      </c>
      <c r="FE402" t="s">
        <v>188</v>
      </c>
      <c r="FF402" t="s">
        <v>189</v>
      </c>
      <c r="FG402" t="s">
        <v>190</v>
      </c>
      <c r="FH402" t="s">
        <v>191</v>
      </c>
      <c r="FI402" t="s">
        <v>192</v>
      </c>
      <c r="FJ402" t="s">
        <v>193</v>
      </c>
      <c r="FK402" t="s">
        <v>194</v>
      </c>
      <c r="FL402" t="s">
        <v>195</v>
      </c>
      <c r="FM402" t="s">
        <v>196</v>
      </c>
      <c r="FN402" t="s">
        <v>197</v>
      </c>
      <c r="FO402" t="s">
        <v>199</v>
      </c>
      <c r="FP402" t="s">
        <v>200</v>
      </c>
      <c r="FQ402" t="s">
        <v>201</v>
      </c>
      <c r="FR402" t="s">
        <v>202</v>
      </c>
      <c r="FS402" t="s">
        <v>203</v>
      </c>
      <c r="FT402" t="s">
        <v>204</v>
      </c>
      <c r="FU402" t="s">
        <v>205</v>
      </c>
      <c r="FV402" t="s">
        <v>206</v>
      </c>
      <c r="FW402" t="s">
        <v>207</v>
      </c>
      <c r="FX402" t="s">
        <v>209</v>
      </c>
      <c r="FY402" t="s">
        <v>210</v>
      </c>
      <c r="FZ402" t="s">
        <v>211</v>
      </c>
      <c r="GA402" t="s">
        <v>212</v>
      </c>
      <c r="GB402" t="s">
        <v>213</v>
      </c>
      <c r="GC402" t="s">
        <v>214</v>
      </c>
      <c r="GD402" t="s">
        <v>215</v>
      </c>
      <c r="GE402" t="s">
        <v>216</v>
      </c>
      <c r="GF402" t="s">
        <v>217</v>
      </c>
      <c r="GG402" t="s">
        <v>218</v>
      </c>
      <c r="GH402" t="s">
        <v>219</v>
      </c>
      <c r="GI402" t="s">
        <v>220</v>
      </c>
      <c r="GJ402" t="s">
        <v>221</v>
      </c>
      <c r="GK402" t="s">
        <v>222</v>
      </c>
      <c r="GL402" t="s">
        <v>223</v>
      </c>
      <c r="GM402" t="s">
        <v>224</v>
      </c>
      <c r="GN402" t="s">
        <v>225</v>
      </c>
      <c r="GO402" t="s">
        <v>226</v>
      </c>
      <c r="GP402" t="s">
        <v>227</v>
      </c>
      <c r="GQ402" t="s">
        <v>228</v>
      </c>
      <c r="GR402" t="s">
        <v>231</v>
      </c>
      <c r="GS402" t="s">
        <v>232</v>
      </c>
      <c r="GT402" t="s">
        <v>233</v>
      </c>
      <c r="GU402" t="s">
        <v>234</v>
      </c>
      <c r="GV402" t="s">
        <v>235</v>
      </c>
      <c r="GW402" t="s">
        <v>236</v>
      </c>
      <c r="GX402" t="s">
        <v>237</v>
      </c>
      <c r="GY402" t="s">
        <v>238</v>
      </c>
      <c r="GZ402" t="s">
        <v>239</v>
      </c>
      <c r="HA402" t="s">
        <v>240</v>
      </c>
      <c r="HB402" t="s">
        <v>241</v>
      </c>
      <c r="HC402" t="s">
        <v>242</v>
      </c>
      <c r="HD402" t="s">
        <v>243</v>
      </c>
      <c r="HE402" t="s">
        <v>244</v>
      </c>
      <c r="HF402" t="s">
        <v>245</v>
      </c>
      <c r="HG402" t="s">
        <v>246</v>
      </c>
      <c r="HH402" t="s">
        <v>247</v>
      </c>
      <c r="HI402" t="s">
        <v>248</v>
      </c>
      <c r="HJ402" t="s">
        <v>249</v>
      </c>
      <c r="HK402" t="s">
        <v>250</v>
      </c>
      <c r="HL402" t="s">
        <v>251</v>
      </c>
      <c r="HM402" t="s">
        <v>253</v>
      </c>
      <c r="HN402" t="s">
        <v>254</v>
      </c>
      <c r="HO402" t="s">
        <v>255</v>
      </c>
      <c r="HP402" t="s">
        <v>256</v>
      </c>
      <c r="HQ402" t="s">
        <v>257</v>
      </c>
      <c r="HR402" t="s">
        <v>29</v>
      </c>
      <c r="HS402" t="s">
        <v>46</v>
      </c>
      <c r="HT402" t="s">
        <v>54</v>
      </c>
      <c r="HU402" t="s">
        <v>265</v>
      </c>
      <c r="HV402" t="s">
        <v>63</v>
      </c>
      <c r="HW402" t="s">
        <v>93</v>
      </c>
      <c r="HX402" t="s">
        <v>106</v>
      </c>
      <c r="HY402" t="s">
        <v>172</v>
      </c>
      <c r="HZ402" t="s">
        <v>198</v>
      </c>
      <c r="IA402" t="s">
        <v>208</v>
      </c>
      <c r="IB402" t="s">
        <v>229</v>
      </c>
      <c r="IC402" t="s">
        <v>252</v>
      </c>
      <c r="ID402" t="s">
        <v>258</v>
      </c>
      <c r="IE402" t="s">
        <v>259</v>
      </c>
      <c r="IF402" t="s">
        <v>260</v>
      </c>
      <c r="IG402" t="s">
        <v>261</v>
      </c>
      <c r="IH402" t="s">
        <v>262</v>
      </c>
      <c r="II402" t="s">
        <v>263</v>
      </c>
      <c r="IJ402" t="s">
        <v>264</v>
      </c>
      <c r="IK402" t="s">
        <v>266</v>
      </c>
      <c r="IL402" t="s">
        <v>267</v>
      </c>
      <c r="IM402" t="s">
        <v>268</v>
      </c>
      <c r="IN402" t="s">
        <v>269</v>
      </c>
      <c r="IO402" t="s">
        <v>270</v>
      </c>
      <c r="IP402" t="s">
        <v>271</v>
      </c>
      <c r="IQ402" t="s">
        <v>230</v>
      </c>
      <c r="IR402" t="s">
        <v>274</v>
      </c>
      <c r="IS402" t="s">
        <v>275</v>
      </c>
      <c r="IT402" t="s">
        <v>276</v>
      </c>
      <c r="IU402" t="s">
        <v>277</v>
      </c>
      <c r="IV402" t="s">
        <v>278</v>
      </c>
    </row>
    <row r="403" spans="1:1049" x14ac:dyDescent="0.35">
      <c r="A403" t="s">
        <v>1996</v>
      </c>
      <c r="B403" t="s">
        <v>1997</v>
      </c>
      <c r="C403" t="s">
        <v>1998</v>
      </c>
    </row>
    <row r="404" spans="1:1049" x14ac:dyDescent="0.35">
      <c r="A404" t="s">
        <v>1999</v>
      </c>
      <c r="B404" t="s">
        <v>2000</v>
      </c>
      <c r="C404" t="s">
        <v>2001</v>
      </c>
      <c r="D404" t="s">
        <v>2002</v>
      </c>
      <c r="E404" t="s">
        <v>2003</v>
      </c>
      <c r="F404" t="s">
        <v>2004</v>
      </c>
    </row>
    <row r="405" spans="1:1049" x14ac:dyDescent="0.35">
      <c r="A405" t="s">
        <v>1</v>
      </c>
    </row>
    <row r="406" spans="1:1049" x14ac:dyDescent="0.35">
      <c r="A406" t="s">
        <v>2073</v>
      </c>
      <c r="B406" t="s">
        <v>2074</v>
      </c>
      <c r="C406" t="s">
        <v>2075</v>
      </c>
      <c r="D406" t="s">
        <v>2076</v>
      </c>
      <c r="E406" t="s">
        <v>2077</v>
      </c>
      <c r="F406" t="s">
        <v>2078</v>
      </c>
      <c r="G406" t="s">
        <v>2079</v>
      </c>
      <c r="H406" t="s">
        <v>2080</v>
      </c>
      <c r="I406" t="s">
        <v>2081</v>
      </c>
      <c r="J406" t="s">
        <v>2082</v>
      </c>
      <c r="K406" t="s">
        <v>2083</v>
      </c>
      <c r="L406" t="s">
        <v>2084</v>
      </c>
      <c r="M406" t="s">
        <v>2085</v>
      </c>
      <c r="N406" t="s">
        <v>2086</v>
      </c>
      <c r="O406" t="s">
        <v>2087</v>
      </c>
      <c r="P406" t="s">
        <v>2088</v>
      </c>
      <c r="Q406" t="s">
        <v>2089</v>
      </c>
      <c r="R406" t="s">
        <v>2090</v>
      </c>
      <c r="S406" t="s">
        <v>2091</v>
      </c>
      <c r="T406" t="s">
        <v>2092</v>
      </c>
      <c r="U406" t="s">
        <v>2093</v>
      </c>
      <c r="V406" t="s">
        <v>2094</v>
      </c>
      <c r="W406" t="s">
        <v>2095</v>
      </c>
      <c r="X406" t="s">
        <v>2096</v>
      </c>
      <c r="Y406" t="s">
        <v>2097</v>
      </c>
      <c r="Z406" t="s">
        <v>2098</v>
      </c>
      <c r="AA406" t="s">
        <v>2099</v>
      </c>
      <c r="AB406" t="s">
        <v>2100</v>
      </c>
      <c r="AC406" t="s">
        <v>2101</v>
      </c>
      <c r="AD406" t="s">
        <v>2102</v>
      </c>
      <c r="AE406" t="s">
        <v>2103</v>
      </c>
      <c r="AF406" t="s">
        <v>2104</v>
      </c>
      <c r="AG406" t="s">
        <v>2105</v>
      </c>
      <c r="AH406" t="s">
        <v>2106</v>
      </c>
      <c r="AI406" t="s">
        <v>2107</v>
      </c>
      <c r="AJ406" t="s">
        <v>2108</v>
      </c>
      <c r="AK406" t="s">
        <v>2109</v>
      </c>
      <c r="AL406" t="s">
        <v>2110</v>
      </c>
      <c r="AM406" t="s">
        <v>2111</v>
      </c>
      <c r="AN406" t="s">
        <v>2112</v>
      </c>
      <c r="AO406" t="s">
        <v>2113</v>
      </c>
      <c r="AP406" t="s">
        <v>2114</v>
      </c>
      <c r="AQ406" t="s">
        <v>2115</v>
      </c>
      <c r="AR406" t="s">
        <v>2116</v>
      </c>
      <c r="AS406" t="s">
        <v>2117</v>
      </c>
      <c r="AT406" t="s">
        <v>2118</v>
      </c>
      <c r="AU406" t="s">
        <v>2119</v>
      </c>
      <c r="AV406" t="s">
        <v>2120</v>
      </c>
      <c r="AW406" t="s">
        <v>2121</v>
      </c>
      <c r="AX406" t="s">
        <v>2122</v>
      </c>
      <c r="AY406" t="s">
        <v>2123</v>
      </c>
      <c r="AZ406" t="s">
        <v>2124</v>
      </c>
      <c r="BA406" t="s">
        <v>2125</v>
      </c>
      <c r="BB406" t="s">
        <v>2126</v>
      </c>
      <c r="BC406" t="s">
        <v>2127</v>
      </c>
      <c r="BD406" t="s">
        <v>2128</v>
      </c>
      <c r="BE406" t="s">
        <v>2129</v>
      </c>
      <c r="BF406" t="s">
        <v>2130</v>
      </c>
      <c r="BG406" t="s">
        <v>2131</v>
      </c>
      <c r="BH406" t="s">
        <v>2132</v>
      </c>
      <c r="BI406" t="s">
        <v>2133</v>
      </c>
      <c r="BJ406" t="s">
        <v>2134</v>
      </c>
      <c r="BK406" t="s">
        <v>2135</v>
      </c>
      <c r="BL406" t="s">
        <v>2136</v>
      </c>
      <c r="BM406" t="s">
        <v>2137</v>
      </c>
      <c r="BN406" t="s">
        <v>2138</v>
      </c>
      <c r="BO406" t="s">
        <v>2139</v>
      </c>
      <c r="BP406" t="s">
        <v>2140</v>
      </c>
      <c r="BQ406" t="s">
        <v>2141</v>
      </c>
      <c r="BR406" t="s">
        <v>2142</v>
      </c>
      <c r="BS406" t="s">
        <v>2143</v>
      </c>
      <c r="BT406" t="s">
        <v>2144</v>
      </c>
      <c r="BU406" t="s">
        <v>2145</v>
      </c>
      <c r="BV406" t="s">
        <v>2146</v>
      </c>
      <c r="BW406" t="s">
        <v>2147</v>
      </c>
      <c r="BX406" t="s">
        <v>2148</v>
      </c>
      <c r="BY406" t="s">
        <v>2149</v>
      </c>
      <c r="BZ406" t="s">
        <v>2150</v>
      </c>
      <c r="CA406" t="s">
        <v>2151</v>
      </c>
      <c r="CB406" t="s">
        <v>2152</v>
      </c>
      <c r="CC406" t="s">
        <v>2153</v>
      </c>
      <c r="CD406" t="s">
        <v>2154</v>
      </c>
      <c r="CE406" t="s">
        <v>2155</v>
      </c>
      <c r="CF406" t="s">
        <v>2156</v>
      </c>
      <c r="CG406" t="s">
        <v>2157</v>
      </c>
      <c r="CH406" t="s">
        <v>2158</v>
      </c>
      <c r="CI406" t="s">
        <v>2159</v>
      </c>
      <c r="CJ406" t="s">
        <v>2160</v>
      </c>
      <c r="CK406" t="s">
        <v>2161</v>
      </c>
      <c r="CL406" t="s">
        <v>2162</v>
      </c>
      <c r="CM406" t="s">
        <v>2163</v>
      </c>
      <c r="CN406" t="s">
        <v>2164</v>
      </c>
      <c r="CO406" t="s">
        <v>2165</v>
      </c>
      <c r="CP406" t="s">
        <v>2166</v>
      </c>
      <c r="CQ406" t="s">
        <v>2167</v>
      </c>
      <c r="CR406" t="s">
        <v>2168</v>
      </c>
      <c r="CS406" t="s">
        <v>2169</v>
      </c>
      <c r="CT406" t="s">
        <v>2170</v>
      </c>
      <c r="CU406" t="s">
        <v>2171</v>
      </c>
      <c r="CV406" t="s">
        <v>2172</v>
      </c>
      <c r="CW406" t="s">
        <v>2173</v>
      </c>
      <c r="CX406" t="s">
        <v>2174</v>
      </c>
      <c r="CY406" t="s">
        <v>2175</v>
      </c>
      <c r="CZ406" t="s">
        <v>2176</v>
      </c>
      <c r="DA406" t="s">
        <v>2177</v>
      </c>
      <c r="DB406" t="s">
        <v>2178</v>
      </c>
      <c r="DC406" t="s">
        <v>2179</v>
      </c>
      <c r="DD406" t="s">
        <v>2180</v>
      </c>
      <c r="DE406" t="s">
        <v>2181</v>
      </c>
      <c r="DF406" t="s">
        <v>2182</v>
      </c>
      <c r="DG406" t="s">
        <v>2183</v>
      </c>
      <c r="DH406" t="s">
        <v>2184</v>
      </c>
      <c r="DI406" t="s">
        <v>2185</v>
      </c>
      <c r="DJ406" t="s">
        <v>2186</v>
      </c>
      <c r="DK406" t="s">
        <v>2187</v>
      </c>
      <c r="DL406" t="s">
        <v>2188</v>
      </c>
      <c r="DM406" t="s">
        <v>2189</v>
      </c>
      <c r="DN406" t="s">
        <v>2190</v>
      </c>
      <c r="DO406" t="s">
        <v>2191</v>
      </c>
      <c r="DP406" t="s">
        <v>2192</v>
      </c>
      <c r="DQ406" t="s">
        <v>2193</v>
      </c>
      <c r="DR406" t="s">
        <v>2194</v>
      </c>
      <c r="DS406" t="s">
        <v>2195</v>
      </c>
      <c r="DT406" t="s">
        <v>2196</v>
      </c>
      <c r="DU406" t="s">
        <v>2197</v>
      </c>
      <c r="DV406" t="s">
        <v>2198</v>
      </c>
      <c r="DW406" t="s">
        <v>2199</v>
      </c>
      <c r="DX406" t="s">
        <v>2200</v>
      </c>
      <c r="DY406" t="s">
        <v>2201</v>
      </c>
      <c r="DZ406" t="s">
        <v>2202</v>
      </c>
      <c r="EA406" t="s">
        <v>2203</v>
      </c>
      <c r="EB406" t="s">
        <v>2204</v>
      </c>
      <c r="EC406" t="s">
        <v>2205</v>
      </c>
      <c r="ED406" t="s">
        <v>2206</v>
      </c>
      <c r="EE406" t="s">
        <v>2207</v>
      </c>
      <c r="EF406" t="s">
        <v>2208</v>
      </c>
      <c r="EG406" t="s">
        <v>2209</v>
      </c>
      <c r="EH406" t="s">
        <v>2210</v>
      </c>
      <c r="EI406" t="s">
        <v>2211</v>
      </c>
      <c r="EJ406" t="s">
        <v>2212</v>
      </c>
      <c r="EK406" t="s">
        <v>2213</v>
      </c>
      <c r="EL406" t="s">
        <v>2214</v>
      </c>
      <c r="EM406" t="s">
        <v>2215</v>
      </c>
      <c r="EN406" t="s">
        <v>2216</v>
      </c>
      <c r="EO406" t="s">
        <v>2217</v>
      </c>
      <c r="EP406" t="s">
        <v>2218</v>
      </c>
      <c r="EQ406" t="s">
        <v>2219</v>
      </c>
      <c r="ER406" t="s">
        <v>2220</v>
      </c>
      <c r="ES406" t="s">
        <v>2221</v>
      </c>
      <c r="ET406" t="s">
        <v>2222</v>
      </c>
      <c r="EU406" t="s">
        <v>2223</v>
      </c>
      <c r="EV406" t="s">
        <v>2224</v>
      </c>
      <c r="EW406" t="s">
        <v>2225</v>
      </c>
      <c r="EX406" t="s">
        <v>2226</v>
      </c>
      <c r="EY406" t="s">
        <v>2227</v>
      </c>
      <c r="EZ406" t="s">
        <v>2228</v>
      </c>
      <c r="FA406" t="s">
        <v>2229</v>
      </c>
      <c r="FB406" t="s">
        <v>2230</v>
      </c>
      <c r="FC406" t="s">
        <v>2231</v>
      </c>
      <c r="FD406" t="s">
        <v>2232</v>
      </c>
      <c r="FE406" t="s">
        <v>2233</v>
      </c>
      <c r="FF406" t="s">
        <v>2234</v>
      </c>
      <c r="FG406" t="s">
        <v>2235</v>
      </c>
      <c r="FH406" t="s">
        <v>2236</v>
      </c>
      <c r="FI406" t="s">
        <v>2237</v>
      </c>
      <c r="FJ406" t="s">
        <v>2238</v>
      </c>
      <c r="FK406" t="s">
        <v>2239</v>
      </c>
      <c r="FL406" t="s">
        <v>2240</v>
      </c>
      <c r="FM406" t="s">
        <v>2241</v>
      </c>
      <c r="FN406" t="s">
        <v>2242</v>
      </c>
      <c r="FO406" t="s">
        <v>2243</v>
      </c>
      <c r="FP406" t="s">
        <v>2244</v>
      </c>
      <c r="FQ406" t="s">
        <v>2245</v>
      </c>
      <c r="FR406" t="s">
        <v>2246</v>
      </c>
      <c r="FS406" t="s">
        <v>2247</v>
      </c>
      <c r="FT406" t="s">
        <v>2248</v>
      </c>
      <c r="FU406" t="s">
        <v>2249</v>
      </c>
      <c r="FV406" t="s">
        <v>2250</v>
      </c>
      <c r="FW406" t="s">
        <v>2251</v>
      </c>
      <c r="FX406" t="s">
        <v>2252</v>
      </c>
      <c r="FY406" t="s">
        <v>2253</v>
      </c>
      <c r="FZ406" t="s">
        <v>2254</v>
      </c>
      <c r="GA406" t="s">
        <v>2255</v>
      </c>
      <c r="GB406" t="s">
        <v>2256</v>
      </c>
      <c r="GC406" t="s">
        <v>2257</v>
      </c>
      <c r="GD406" t="s">
        <v>2258</v>
      </c>
      <c r="GE406" t="s">
        <v>2259</v>
      </c>
      <c r="GF406" t="s">
        <v>2260</v>
      </c>
      <c r="GG406" t="s">
        <v>2261</v>
      </c>
      <c r="GH406" t="s">
        <v>2262</v>
      </c>
      <c r="GI406" t="s">
        <v>2263</v>
      </c>
      <c r="GJ406" t="s">
        <v>2264</v>
      </c>
      <c r="GK406" t="s">
        <v>2265</v>
      </c>
      <c r="GL406" t="s">
        <v>2266</v>
      </c>
      <c r="GM406" t="s">
        <v>2267</v>
      </c>
      <c r="GN406" t="s">
        <v>2268</v>
      </c>
      <c r="GO406" t="s">
        <v>2269</v>
      </c>
      <c r="GP406" t="s">
        <v>2270</v>
      </c>
      <c r="GQ406" t="s">
        <v>2271</v>
      </c>
      <c r="GR406" t="s">
        <v>2272</v>
      </c>
      <c r="GS406" t="s">
        <v>2273</v>
      </c>
      <c r="GT406" t="s">
        <v>2274</v>
      </c>
      <c r="GU406" t="s">
        <v>2275</v>
      </c>
      <c r="GV406" t="s">
        <v>2276</v>
      </c>
      <c r="GW406" t="s">
        <v>2277</v>
      </c>
      <c r="GX406" t="s">
        <v>2278</v>
      </c>
      <c r="GY406" t="s">
        <v>2279</v>
      </c>
      <c r="GZ406" t="s">
        <v>2280</v>
      </c>
      <c r="HA406" t="s">
        <v>2281</v>
      </c>
      <c r="HB406" t="s">
        <v>2282</v>
      </c>
      <c r="HC406" t="s">
        <v>2283</v>
      </c>
      <c r="HD406" t="s">
        <v>2284</v>
      </c>
      <c r="HE406" t="s">
        <v>2285</v>
      </c>
      <c r="HF406" t="s">
        <v>2286</v>
      </c>
      <c r="HG406" t="s">
        <v>2287</v>
      </c>
      <c r="HH406" t="s">
        <v>2288</v>
      </c>
      <c r="HI406" t="s">
        <v>2289</v>
      </c>
      <c r="HJ406" t="s">
        <v>2290</v>
      </c>
      <c r="HK406" t="s">
        <v>2291</v>
      </c>
      <c r="HL406" t="s">
        <v>2292</v>
      </c>
      <c r="HM406" t="s">
        <v>2293</v>
      </c>
      <c r="HN406" t="s">
        <v>2294</v>
      </c>
      <c r="HO406" t="s">
        <v>2295</v>
      </c>
      <c r="HP406" t="s">
        <v>2296</v>
      </c>
      <c r="HQ406" t="s">
        <v>2297</v>
      </c>
      <c r="HR406" t="s">
        <v>2298</v>
      </c>
      <c r="HS406" t="s">
        <v>2299</v>
      </c>
      <c r="HT406" t="s">
        <v>2300</v>
      </c>
      <c r="HU406" t="s">
        <v>2301</v>
      </c>
      <c r="HV406" t="s">
        <v>2302</v>
      </c>
      <c r="HW406" t="s">
        <v>2303</v>
      </c>
      <c r="HX406" t="s">
        <v>2304</v>
      </c>
      <c r="HY406" t="s">
        <v>2305</v>
      </c>
      <c r="HZ406" t="s">
        <v>2306</v>
      </c>
      <c r="IA406" t="s">
        <v>2307</v>
      </c>
      <c r="IB406" t="s">
        <v>2308</v>
      </c>
      <c r="IC406" t="s">
        <v>2309</v>
      </c>
      <c r="ID406" t="s">
        <v>2310</v>
      </c>
      <c r="IE406" t="s">
        <v>2311</v>
      </c>
      <c r="IF406" t="s">
        <v>2312</v>
      </c>
      <c r="IG406" t="s">
        <v>2313</v>
      </c>
      <c r="IH406" t="s">
        <v>2314</v>
      </c>
      <c r="II406" t="s">
        <v>2315</v>
      </c>
      <c r="IJ406" t="s">
        <v>2316</v>
      </c>
      <c r="IK406" t="s">
        <v>2317</v>
      </c>
      <c r="IL406" t="s">
        <v>2318</v>
      </c>
      <c r="IM406" t="s">
        <v>2319</v>
      </c>
      <c r="IN406" t="s">
        <v>2320</v>
      </c>
      <c r="IO406" t="s">
        <v>2321</v>
      </c>
      <c r="IP406" t="s">
        <v>2322</v>
      </c>
      <c r="IQ406" t="s">
        <v>2323</v>
      </c>
      <c r="IR406" t="s">
        <v>2324</v>
      </c>
      <c r="IS406" t="s">
        <v>2325</v>
      </c>
      <c r="IT406" t="s">
        <v>2326</v>
      </c>
      <c r="IU406" t="s">
        <v>2327</v>
      </c>
      <c r="IV406" t="s">
        <v>2328</v>
      </c>
      <c r="IW406" t="s">
        <v>2329</v>
      </c>
      <c r="IX406" t="s">
        <v>2330</v>
      </c>
      <c r="IY406" t="s">
        <v>2331</v>
      </c>
      <c r="IZ406" t="s">
        <v>2332</v>
      </c>
      <c r="JA406" t="s">
        <v>2333</v>
      </c>
      <c r="JB406" t="s">
        <v>2334</v>
      </c>
      <c r="JC406" t="s">
        <v>2335</v>
      </c>
      <c r="JD406" t="s">
        <v>2336</v>
      </c>
      <c r="JE406" t="s">
        <v>2337</v>
      </c>
      <c r="JF406" t="s">
        <v>2338</v>
      </c>
      <c r="JG406" t="s">
        <v>2339</v>
      </c>
      <c r="JH406" t="s">
        <v>2340</v>
      </c>
      <c r="JI406" t="s">
        <v>2341</v>
      </c>
      <c r="JJ406" t="s">
        <v>2342</v>
      </c>
      <c r="JK406" t="s">
        <v>2343</v>
      </c>
      <c r="JL406" t="s">
        <v>2344</v>
      </c>
      <c r="JM406" t="s">
        <v>2345</v>
      </c>
      <c r="JN406" t="s">
        <v>2346</v>
      </c>
      <c r="JO406" t="s">
        <v>2347</v>
      </c>
      <c r="JP406" t="s">
        <v>2348</v>
      </c>
      <c r="JQ406" t="s">
        <v>2349</v>
      </c>
      <c r="JR406" t="s">
        <v>2350</v>
      </c>
      <c r="JS406" t="s">
        <v>2351</v>
      </c>
      <c r="JT406" t="s">
        <v>2352</v>
      </c>
      <c r="JU406" t="s">
        <v>2353</v>
      </c>
      <c r="JV406" t="s">
        <v>2354</v>
      </c>
      <c r="JW406" t="s">
        <v>2355</v>
      </c>
      <c r="JX406" t="s">
        <v>2356</v>
      </c>
      <c r="JY406" t="s">
        <v>2357</v>
      </c>
      <c r="JZ406" t="s">
        <v>2358</v>
      </c>
      <c r="KA406" t="s">
        <v>2359</v>
      </c>
      <c r="KB406" t="s">
        <v>2360</v>
      </c>
      <c r="KC406" t="s">
        <v>2361</v>
      </c>
      <c r="KD406" t="s">
        <v>2362</v>
      </c>
      <c r="KE406" t="s">
        <v>2363</v>
      </c>
      <c r="KF406" t="s">
        <v>2364</v>
      </c>
      <c r="KG406" t="s">
        <v>2365</v>
      </c>
      <c r="KH406" t="s">
        <v>2366</v>
      </c>
      <c r="KI406" t="s">
        <v>2367</v>
      </c>
      <c r="KJ406" t="s">
        <v>2368</v>
      </c>
      <c r="KK406" t="s">
        <v>2369</v>
      </c>
      <c r="KL406" t="s">
        <v>2370</v>
      </c>
      <c r="KM406" t="s">
        <v>2371</v>
      </c>
      <c r="KN406" t="s">
        <v>2372</v>
      </c>
      <c r="KO406" t="s">
        <v>2373</v>
      </c>
      <c r="KP406" t="s">
        <v>2374</v>
      </c>
      <c r="KQ406" t="s">
        <v>2375</v>
      </c>
      <c r="KR406" t="s">
        <v>2376</v>
      </c>
      <c r="KS406" t="s">
        <v>2377</v>
      </c>
      <c r="KT406" t="s">
        <v>2378</v>
      </c>
      <c r="KU406" t="s">
        <v>2379</v>
      </c>
      <c r="KV406" t="s">
        <v>2380</v>
      </c>
      <c r="KW406" t="s">
        <v>2381</v>
      </c>
      <c r="KX406" t="s">
        <v>2382</v>
      </c>
      <c r="KY406" t="s">
        <v>2383</v>
      </c>
      <c r="KZ406" t="s">
        <v>2384</v>
      </c>
      <c r="LA406" t="s">
        <v>2385</v>
      </c>
      <c r="LB406" t="s">
        <v>2386</v>
      </c>
      <c r="LC406" t="s">
        <v>2387</v>
      </c>
      <c r="LD406" t="s">
        <v>2388</v>
      </c>
      <c r="LE406" t="s">
        <v>2389</v>
      </c>
      <c r="LF406" t="s">
        <v>2390</v>
      </c>
      <c r="LG406" t="s">
        <v>2391</v>
      </c>
      <c r="LH406" t="s">
        <v>2392</v>
      </c>
      <c r="LI406" t="s">
        <v>2393</v>
      </c>
      <c r="LJ406" t="s">
        <v>2394</v>
      </c>
      <c r="LK406" t="s">
        <v>2395</v>
      </c>
      <c r="LL406" t="s">
        <v>2396</v>
      </c>
      <c r="LM406" t="s">
        <v>2397</v>
      </c>
      <c r="LN406" t="s">
        <v>2398</v>
      </c>
      <c r="LO406" t="s">
        <v>2399</v>
      </c>
      <c r="LP406" t="s">
        <v>2400</v>
      </c>
      <c r="LQ406" t="s">
        <v>2401</v>
      </c>
      <c r="LR406" t="s">
        <v>2402</v>
      </c>
      <c r="LS406" t="s">
        <v>2403</v>
      </c>
      <c r="LT406" t="s">
        <v>2404</v>
      </c>
      <c r="LU406" t="s">
        <v>2405</v>
      </c>
      <c r="LV406" t="s">
        <v>2406</v>
      </c>
      <c r="LW406" t="s">
        <v>2407</v>
      </c>
      <c r="LX406" t="s">
        <v>2408</v>
      </c>
      <c r="LY406" t="s">
        <v>2409</v>
      </c>
      <c r="LZ406" t="s">
        <v>2410</v>
      </c>
      <c r="MA406" t="s">
        <v>2411</v>
      </c>
      <c r="MB406" t="s">
        <v>2412</v>
      </c>
      <c r="MC406" t="s">
        <v>2413</v>
      </c>
      <c r="MD406" t="s">
        <v>2414</v>
      </c>
      <c r="ME406" t="s">
        <v>2415</v>
      </c>
      <c r="MF406" t="s">
        <v>2416</v>
      </c>
      <c r="MG406" t="s">
        <v>2417</v>
      </c>
      <c r="MH406" t="s">
        <v>2418</v>
      </c>
      <c r="MI406" t="s">
        <v>2419</v>
      </c>
      <c r="MJ406" t="s">
        <v>2420</v>
      </c>
      <c r="MK406" t="s">
        <v>2421</v>
      </c>
      <c r="ML406" t="s">
        <v>2422</v>
      </c>
      <c r="MM406" t="s">
        <v>2423</v>
      </c>
      <c r="MN406" t="s">
        <v>2424</v>
      </c>
      <c r="MO406" t="s">
        <v>2425</v>
      </c>
      <c r="MP406" t="s">
        <v>2426</v>
      </c>
      <c r="MQ406" t="s">
        <v>2427</v>
      </c>
      <c r="MR406" t="s">
        <v>2428</v>
      </c>
      <c r="MS406" t="s">
        <v>2429</v>
      </c>
      <c r="MT406" t="s">
        <v>2430</v>
      </c>
      <c r="MU406" t="s">
        <v>2431</v>
      </c>
      <c r="MV406" t="s">
        <v>2432</v>
      </c>
      <c r="MW406" t="s">
        <v>2433</v>
      </c>
      <c r="MX406" t="s">
        <v>2434</v>
      </c>
      <c r="MY406" t="s">
        <v>2435</v>
      </c>
      <c r="MZ406" t="s">
        <v>2436</v>
      </c>
      <c r="NA406" t="s">
        <v>2437</v>
      </c>
      <c r="NB406" t="s">
        <v>2438</v>
      </c>
      <c r="NC406" t="s">
        <v>2439</v>
      </c>
      <c r="ND406" t="s">
        <v>2440</v>
      </c>
      <c r="NE406" t="s">
        <v>2441</v>
      </c>
      <c r="NF406" t="s">
        <v>2442</v>
      </c>
      <c r="NG406" t="s">
        <v>2443</v>
      </c>
      <c r="NH406" t="s">
        <v>2444</v>
      </c>
      <c r="NI406" t="s">
        <v>2445</v>
      </c>
      <c r="NJ406" t="s">
        <v>2446</v>
      </c>
      <c r="NK406" t="s">
        <v>2447</v>
      </c>
      <c r="NL406" t="s">
        <v>2448</v>
      </c>
      <c r="NM406" t="s">
        <v>2449</v>
      </c>
      <c r="NN406" t="s">
        <v>2450</v>
      </c>
      <c r="NO406" t="s">
        <v>2451</v>
      </c>
      <c r="NP406" t="s">
        <v>2452</v>
      </c>
      <c r="NQ406" t="s">
        <v>2453</v>
      </c>
      <c r="NR406" t="s">
        <v>2454</v>
      </c>
      <c r="NS406" t="s">
        <v>2455</v>
      </c>
      <c r="NT406" t="s">
        <v>2456</v>
      </c>
      <c r="NU406" t="s">
        <v>2457</v>
      </c>
      <c r="NV406" t="s">
        <v>2458</v>
      </c>
      <c r="NW406" t="s">
        <v>2459</v>
      </c>
      <c r="NX406" t="s">
        <v>2460</v>
      </c>
      <c r="NY406" t="s">
        <v>2461</v>
      </c>
      <c r="NZ406" t="s">
        <v>2462</v>
      </c>
      <c r="OA406" t="s">
        <v>2463</v>
      </c>
      <c r="OB406" t="s">
        <v>2464</v>
      </c>
      <c r="OC406" t="s">
        <v>2465</v>
      </c>
      <c r="OD406" t="s">
        <v>2466</v>
      </c>
      <c r="OE406" t="s">
        <v>2467</v>
      </c>
      <c r="OF406" t="s">
        <v>2468</v>
      </c>
      <c r="OG406" t="s">
        <v>2469</v>
      </c>
      <c r="OH406" t="s">
        <v>2470</v>
      </c>
      <c r="OI406" t="s">
        <v>2471</v>
      </c>
      <c r="OJ406" t="s">
        <v>2472</v>
      </c>
      <c r="OK406" t="s">
        <v>2473</v>
      </c>
      <c r="OL406" t="s">
        <v>2474</v>
      </c>
      <c r="OM406" t="s">
        <v>2475</v>
      </c>
      <c r="ON406" t="s">
        <v>2476</v>
      </c>
      <c r="OO406" t="s">
        <v>2477</v>
      </c>
      <c r="OP406" t="s">
        <v>2478</v>
      </c>
      <c r="OQ406" t="s">
        <v>2479</v>
      </c>
      <c r="OR406" t="s">
        <v>2480</v>
      </c>
      <c r="OS406" t="s">
        <v>2481</v>
      </c>
      <c r="OT406" t="s">
        <v>2482</v>
      </c>
      <c r="OU406" t="s">
        <v>2483</v>
      </c>
      <c r="OV406" t="s">
        <v>2484</v>
      </c>
      <c r="OW406" t="s">
        <v>2485</v>
      </c>
      <c r="OX406" t="s">
        <v>2486</v>
      </c>
      <c r="OY406" t="s">
        <v>2487</v>
      </c>
      <c r="OZ406" t="s">
        <v>2488</v>
      </c>
      <c r="PA406" t="s">
        <v>2489</v>
      </c>
      <c r="PB406" t="s">
        <v>2490</v>
      </c>
      <c r="PC406" t="s">
        <v>2491</v>
      </c>
      <c r="PD406" t="s">
        <v>2492</v>
      </c>
      <c r="PE406" t="s">
        <v>2493</v>
      </c>
      <c r="PF406" t="s">
        <v>2494</v>
      </c>
      <c r="PG406" t="s">
        <v>2495</v>
      </c>
      <c r="PH406" t="s">
        <v>2496</v>
      </c>
      <c r="PI406" t="s">
        <v>2497</v>
      </c>
      <c r="PJ406" t="s">
        <v>2498</v>
      </c>
      <c r="PK406" t="s">
        <v>2499</v>
      </c>
      <c r="PL406" t="s">
        <v>2500</v>
      </c>
      <c r="PM406" t="s">
        <v>2501</v>
      </c>
      <c r="PN406" t="s">
        <v>2502</v>
      </c>
      <c r="PO406" t="s">
        <v>2503</v>
      </c>
      <c r="PP406" t="s">
        <v>2504</v>
      </c>
      <c r="PQ406" t="s">
        <v>2505</v>
      </c>
      <c r="PR406" t="s">
        <v>2506</v>
      </c>
      <c r="PS406" t="s">
        <v>2507</v>
      </c>
      <c r="PT406" t="s">
        <v>2508</v>
      </c>
      <c r="PU406" t="s">
        <v>2509</v>
      </c>
      <c r="PV406" t="s">
        <v>2510</v>
      </c>
      <c r="PW406" t="s">
        <v>2511</v>
      </c>
      <c r="PX406" t="s">
        <v>2512</v>
      </c>
      <c r="PY406" t="s">
        <v>2513</v>
      </c>
      <c r="PZ406" t="s">
        <v>2514</v>
      </c>
      <c r="QA406" t="s">
        <v>2515</v>
      </c>
      <c r="QB406" t="s">
        <v>2516</v>
      </c>
      <c r="QC406" t="s">
        <v>2517</v>
      </c>
      <c r="QD406" t="s">
        <v>2518</v>
      </c>
      <c r="QE406" t="s">
        <v>2519</v>
      </c>
      <c r="QF406" t="s">
        <v>2520</v>
      </c>
      <c r="QG406" t="s">
        <v>2521</v>
      </c>
      <c r="QH406" t="s">
        <v>2522</v>
      </c>
      <c r="QI406" t="s">
        <v>2523</v>
      </c>
      <c r="QJ406" t="s">
        <v>2524</v>
      </c>
      <c r="QK406" t="s">
        <v>2525</v>
      </c>
      <c r="QL406" t="s">
        <v>2526</v>
      </c>
      <c r="QM406" t="s">
        <v>2527</v>
      </c>
      <c r="QN406" t="s">
        <v>2528</v>
      </c>
      <c r="QO406" t="s">
        <v>2529</v>
      </c>
      <c r="QP406" t="s">
        <v>2530</v>
      </c>
      <c r="QQ406" t="s">
        <v>2531</v>
      </c>
      <c r="QR406" t="s">
        <v>2532</v>
      </c>
      <c r="QS406" t="s">
        <v>2533</v>
      </c>
      <c r="QT406" t="s">
        <v>2534</v>
      </c>
      <c r="QU406" t="s">
        <v>2535</v>
      </c>
      <c r="QV406" t="s">
        <v>2536</v>
      </c>
      <c r="QW406" t="s">
        <v>2537</v>
      </c>
      <c r="QX406" t="s">
        <v>2538</v>
      </c>
      <c r="QY406" t="s">
        <v>2539</v>
      </c>
      <c r="QZ406" t="s">
        <v>2540</v>
      </c>
      <c r="RA406" t="s">
        <v>2541</v>
      </c>
      <c r="RB406" t="s">
        <v>2542</v>
      </c>
      <c r="RC406" t="s">
        <v>2543</v>
      </c>
      <c r="RD406" t="s">
        <v>2544</v>
      </c>
      <c r="RE406" t="s">
        <v>2545</v>
      </c>
      <c r="RF406" t="s">
        <v>2546</v>
      </c>
      <c r="RG406" t="s">
        <v>2547</v>
      </c>
      <c r="RH406" t="s">
        <v>2548</v>
      </c>
      <c r="RI406" t="s">
        <v>2549</v>
      </c>
      <c r="RJ406" t="s">
        <v>2550</v>
      </c>
      <c r="RK406" t="s">
        <v>2551</v>
      </c>
      <c r="RL406" t="s">
        <v>2552</v>
      </c>
      <c r="RM406" t="s">
        <v>2553</v>
      </c>
      <c r="RN406" t="s">
        <v>2554</v>
      </c>
      <c r="RO406" t="s">
        <v>2555</v>
      </c>
      <c r="RP406" t="s">
        <v>2556</v>
      </c>
      <c r="RQ406" t="s">
        <v>2557</v>
      </c>
      <c r="RR406" t="s">
        <v>2558</v>
      </c>
      <c r="RS406" t="s">
        <v>2559</v>
      </c>
      <c r="RT406" t="s">
        <v>2560</v>
      </c>
      <c r="RU406" t="s">
        <v>2561</v>
      </c>
      <c r="RV406" t="s">
        <v>2562</v>
      </c>
      <c r="RW406" t="s">
        <v>2563</v>
      </c>
      <c r="RX406" t="s">
        <v>2564</v>
      </c>
      <c r="RY406" t="s">
        <v>2565</v>
      </c>
      <c r="RZ406" t="s">
        <v>2566</v>
      </c>
      <c r="SA406" t="s">
        <v>2567</v>
      </c>
      <c r="SB406" t="s">
        <v>2568</v>
      </c>
      <c r="SC406" t="s">
        <v>2569</v>
      </c>
      <c r="SD406" t="s">
        <v>2570</v>
      </c>
      <c r="SE406" t="s">
        <v>2571</v>
      </c>
      <c r="SF406" t="s">
        <v>2572</v>
      </c>
      <c r="SG406" t="s">
        <v>2573</v>
      </c>
      <c r="SH406" t="s">
        <v>2574</v>
      </c>
      <c r="SI406" t="s">
        <v>2575</v>
      </c>
      <c r="SJ406" t="s">
        <v>2576</v>
      </c>
      <c r="SK406" t="s">
        <v>2577</v>
      </c>
      <c r="SL406" t="s">
        <v>2578</v>
      </c>
      <c r="SM406" t="s">
        <v>2579</v>
      </c>
      <c r="SN406" t="s">
        <v>2580</v>
      </c>
      <c r="SO406" t="s">
        <v>2581</v>
      </c>
      <c r="SP406" t="s">
        <v>2582</v>
      </c>
      <c r="SQ406" t="s">
        <v>2583</v>
      </c>
      <c r="SR406" t="s">
        <v>2584</v>
      </c>
      <c r="SS406" t="s">
        <v>2585</v>
      </c>
      <c r="ST406" t="s">
        <v>2586</v>
      </c>
      <c r="SU406" t="s">
        <v>2587</v>
      </c>
      <c r="SV406" t="s">
        <v>2588</v>
      </c>
      <c r="SW406" t="s">
        <v>2589</v>
      </c>
      <c r="SX406" t="s">
        <v>2590</v>
      </c>
      <c r="SY406" t="s">
        <v>2591</v>
      </c>
      <c r="SZ406" t="s">
        <v>2592</v>
      </c>
      <c r="TA406" t="s">
        <v>2593</v>
      </c>
      <c r="TB406" t="s">
        <v>2594</v>
      </c>
      <c r="TC406" t="s">
        <v>2595</v>
      </c>
      <c r="TD406" t="s">
        <v>2596</v>
      </c>
      <c r="TE406" t="s">
        <v>2597</v>
      </c>
      <c r="TF406" t="s">
        <v>2598</v>
      </c>
      <c r="TG406" t="s">
        <v>2599</v>
      </c>
      <c r="TH406" t="s">
        <v>2600</v>
      </c>
      <c r="TI406" t="s">
        <v>2601</v>
      </c>
      <c r="TJ406" t="s">
        <v>2602</v>
      </c>
      <c r="TK406" t="s">
        <v>2603</v>
      </c>
      <c r="TL406" t="s">
        <v>2604</v>
      </c>
      <c r="TM406" t="s">
        <v>2605</v>
      </c>
      <c r="TN406" t="s">
        <v>2606</v>
      </c>
      <c r="TO406" t="s">
        <v>2607</v>
      </c>
      <c r="TP406" t="s">
        <v>2608</v>
      </c>
      <c r="TQ406" t="s">
        <v>2609</v>
      </c>
      <c r="TR406" t="s">
        <v>2610</v>
      </c>
      <c r="TS406" t="s">
        <v>2611</v>
      </c>
      <c r="TT406" t="s">
        <v>2612</v>
      </c>
      <c r="TU406" t="s">
        <v>2613</v>
      </c>
      <c r="TV406" t="s">
        <v>2614</v>
      </c>
      <c r="TW406" t="s">
        <v>2615</v>
      </c>
      <c r="TX406" t="s">
        <v>2616</v>
      </c>
      <c r="TY406" t="s">
        <v>2617</v>
      </c>
      <c r="TZ406" t="s">
        <v>2618</v>
      </c>
      <c r="UA406" t="s">
        <v>2619</v>
      </c>
      <c r="UB406" t="s">
        <v>2620</v>
      </c>
      <c r="UC406" t="s">
        <v>2621</v>
      </c>
      <c r="UD406" t="s">
        <v>2622</v>
      </c>
      <c r="UE406" t="s">
        <v>2623</v>
      </c>
      <c r="UF406" t="s">
        <v>2624</v>
      </c>
      <c r="UG406" t="s">
        <v>2625</v>
      </c>
      <c r="UH406" t="s">
        <v>2626</v>
      </c>
      <c r="UI406" t="s">
        <v>2627</v>
      </c>
      <c r="UJ406" t="s">
        <v>2628</v>
      </c>
      <c r="UK406" t="s">
        <v>2629</v>
      </c>
      <c r="UL406" t="s">
        <v>2630</v>
      </c>
      <c r="UM406" t="s">
        <v>2631</v>
      </c>
      <c r="UN406" t="s">
        <v>2632</v>
      </c>
      <c r="UO406" t="s">
        <v>2633</v>
      </c>
      <c r="UP406" t="s">
        <v>2634</v>
      </c>
      <c r="UQ406" t="s">
        <v>2635</v>
      </c>
      <c r="UR406" t="s">
        <v>2636</v>
      </c>
      <c r="US406" t="s">
        <v>2637</v>
      </c>
      <c r="UT406" t="s">
        <v>2638</v>
      </c>
      <c r="UU406" t="s">
        <v>2639</v>
      </c>
      <c r="UV406" t="s">
        <v>2640</v>
      </c>
      <c r="UW406" t="s">
        <v>2641</v>
      </c>
      <c r="UX406" t="s">
        <v>2642</v>
      </c>
      <c r="UY406" t="s">
        <v>2643</v>
      </c>
      <c r="UZ406" t="s">
        <v>2644</v>
      </c>
      <c r="VA406" t="s">
        <v>2645</v>
      </c>
      <c r="VB406" t="s">
        <v>2646</v>
      </c>
      <c r="VC406" t="s">
        <v>2647</v>
      </c>
      <c r="VD406" t="s">
        <v>2648</v>
      </c>
      <c r="VE406" t="s">
        <v>2649</v>
      </c>
      <c r="VF406" t="s">
        <v>2650</v>
      </c>
      <c r="VG406" t="s">
        <v>2651</v>
      </c>
      <c r="VH406" t="s">
        <v>2652</v>
      </c>
      <c r="VI406" t="s">
        <v>2653</v>
      </c>
      <c r="VJ406" t="s">
        <v>2654</v>
      </c>
      <c r="VK406" t="s">
        <v>2655</v>
      </c>
      <c r="VL406" t="s">
        <v>2656</v>
      </c>
      <c r="VM406" t="s">
        <v>2657</v>
      </c>
      <c r="VN406" t="s">
        <v>2658</v>
      </c>
      <c r="VO406" t="s">
        <v>2659</v>
      </c>
      <c r="VP406" t="s">
        <v>2660</v>
      </c>
      <c r="VQ406" t="s">
        <v>2661</v>
      </c>
      <c r="VR406" t="s">
        <v>2662</v>
      </c>
      <c r="VS406" t="s">
        <v>2663</v>
      </c>
      <c r="VT406" t="s">
        <v>2664</v>
      </c>
      <c r="VU406" t="s">
        <v>2665</v>
      </c>
      <c r="VV406" t="s">
        <v>2666</v>
      </c>
      <c r="VW406" t="s">
        <v>2667</v>
      </c>
      <c r="VX406" t="s">
        <v>2668</v>
      </c>
      <c r="VY406" t="s">
        <v>2669</v>
      </c>
      <c r="VZ406" t="s">
        <v>2670</v>
      </c>
      <c r="WA406" t="s">
        <v>2671</v>
      </c>
      <c r="WB406" t="s">
        <v>2672</v>
      </c>
      <c r="WC406" t="s">
        <v>2673</v>
      </c>
      <c r="WD406" t="s">
        <v>2674</v>
      </c>
      <c r="WE406" t="s">
        <v>2675</v>
      </c>
      <c r="WF406" t="s">
        <v>2676</v>
      </c>
      <c r="WG406" t="s">
        <v>2677</v>
      </c>
      <c r="WH406" t="s">
        <v>2678</v>
      </c>
      <c r="WI406" t="s">
        <v>2679</v>
      </c>
      <c r="WJ406" t="s">
        <v>2680</v>
      </c>
      <c r="WK406" t="s">
        <v>2681</v>
      </c>
      <c r="WL406" t="s">
        <v>2682</v>
      </c>
      <c r="WM406" t="s">
        <v>2683</v>
      </c>
      <c r="WN406" t="s">
        <v>2684</v>
      </c>
      <c r="WO406" t="s">
        <v>2685</v>
      </c>
      <c r="WP406" t="s">
        <v>2686</v>
      </c>
      <c r="WQ406" t="s">
        <v>2687</v>
      </c>
      <c r="WR406" t="s">
        <v>2688</v>
      </c>
      <c r="WS406" t="s">
        <v>2689</v>
      </c>
      <c r="WT406" t="s">
        <v>2690</v>
      </c>
      <c r="WU406" t="s">
        <v>2691</v>
      </c>
      <c r="WV406" t="s">
        <v>2692</v>
      </c>
      <c r="WW406" t="s">
        <v>2693</v>
      </c>
      <c r="WX406" t="s">
        <v>2694</v>
      </c>
      <c r="WY406" t="s">
        <v>2695</v>
      </c>
      <c r="WZ406" t="s">
        <v>2696</v>
      </c>
      <c r="XA406" t="s">
        <v>2697</v>
      </c>
      <c r="XB406" t="s">
        <v>2698</v>
      </c>
      <c r="XC406" t="s">
        <v>2699</v>
      </c>
      <c r="XD406" t="s">
        <v>2700</v>
      </c>
      <c r="XE406" t="s">
        <v>2701</v>
      </c>
      <c r="XF406" t="s">
        <v>2702</v>
      </c>
      <c r="XG406" t="s">
        <v>2703</v>
      </c>
      <c r="XH406" t="s">
        <v>2704</v>
      </c>
      <c r="XI406" t="s">
        <v>2705</v>
      </c>
      <c r="XJ406" t="s">
        <v>2706</v>
      </c>
      <c r="XK406" t="s">
        <v>2707</v>
      </c>
      <c r="XL406" t="s">
        <v>2708</v>
      </c>
      <c r="XM406" t="s">
        <v>2709</v>
      </c>
      <c r="XN406" t="s">
        <v>2710</v>
      </c>
      <c r="XO406" t="s">
        <v>2711</v>
      </c>
      <c r="XP406" t="s">
        <v>2712</v>
      </c>
      <c r="XQ406" t="s">
        <v>2713</v>
      </c>
      <c r="XR406" t="s">
        <v>2714</v>
      </c>
      <c r="XS406" t="s">
        <v>2715</v>
      </c>
      <c r="XT406" t="s">
        <v>2716</v>
      </c>
      <c r="XU406" t="s">
        <v>2717</v>
      </c>
      <c r="XV406" t="s">
        <v>2718</v>
      </c>
      <c r="XW406" t="s">
        <v>2719</v>
      </c>
      <c r="XX406" t="s">
        <v>2720</v>
      </c>
      <c r="XY406" t="s">
        <v>2721</v>
      </c>
      <c r="XZ406" t="s">
        <v>2722</v>
      </c>
      <c r="YA406" t="s">
        <v>2723</v>
      </c>
      <c r="YB406" t="s">
        <v>2724</v>
      </c>
      <c r="YC406" t="s">
        <v>2725</v>
      </c>
      <c r="YD406" t="s">
        <v>2726</v>
      </c>
      <c r="YE406" t="s">
        <v>2727</v>
      </c>
      <c r="YF406" t="s">
        <v>2728</v>
      </c>
      <c r="YG406" t="s">
        <v>2729</v>
      </c>
      <c r="YH406" t="s">
        <v>2730</v>
      </c>
      <c r="YI406" t="s">
        <v>2731</v>
      </c>
      <c r="YJ406" t="s">
        <v>2732</v>
      </c>
      <c r="YK406" t="s">
        <v>2733</v>
      </c>
      <c r="YL406" t="s">
        <v>2734</v>
      </c>
      <c r="YM406" t="s">
        <v>2735</v>
      </c>
      <c r="YN406" t="s">
        <v>2736</v>
      </c>
      <c r="YO406" t="s">
        <v>2737</v>
      </c>
      <c r="YP406" t="s">
        <v>2738</v>
      </c>
      <c r="YQ406" t="s">
        <v>2739</v>
      </c>
      <c r="YR406" t="s">
        <v>2740</v>
      </c>
      <c r="YS406" t="s">
        <v>2741</v>
      </c>
      <c r="YT406" t="s">
        <v>2742</v>
      </c>
      <c r="YU406" t="s">
        <v>2743</v>
      </c>
      <c r="YV406" t="s">
        <v>2744</v>
      </c>
      <c r="YW406" t="s">
        <v>2745</v>
      </c>
      <c r="YX406" t="s">
        <v>2746</v>
      </c>
      <c r="YY406" t="s">
        <v>2747</v>
      </c>
      <c r="YZ406" t="s">
        <v>2748</v>
      </c>
      <c r="ZA406" t="s">
        <v>2749</v>
      </c>
      <c r="ZB406" t="s">
        <v>2750</v>
      </c>
      <c r="ZC406" t="s">
        <v>2751</v>
      </c>
      <c r="ZD406" t="s">
        <v>2752</v>
      </c>
      <c r="ZE406" t="s">
        <v>2753</v>
      </c>
      <c r="ZF406" t="s">
        <v>2754</v>
      </c>
      <c r="ZG406" t="s">
        <v>2755</v>
      </c>
      <c r="ZH406" t="s">
        <v>2756</v>
      </c>
      <c r="ZI406" t="s">
        <v>2757</v>
      </c>
      <c r="ZJ406" t="s">
        <v>2758</v>
      </c>
      <c r="ZK406" t="s">
        <v>2759</v>
      </c>
      <c r="ZL406" t="s">
        <v>2760</v>
      </c>
      <c r="ZM406" t="s">
        <v>2761</v>
      </c>
      <c r="ZN406" t="s">
        <v>2762</v>
      </c>
      <c r="ZO406" t="s">
        <v>2763</v>
      </c>
      <c r="ZP406" t="s">
        <v>2764</v>
      </c>
      <c r="ZQ406" t="s">
        <v>2765</v>
      </c>
      <c r="ZR406" t="s">
        <v>2766</v>
      </c>
      <c r="ZS406" t="s">
        <v>2767</v>
      </c>
      <c r="ZT406" t="s">
        <v>2768</v>
      </c>
      <c r="ZU406" t="s">
        <v>2769</v>
      </c>
      <c r="ZV406" t="s">
        <v>2770</v>
      </c>
      <c r="ZW406" t="s">
        <v>2771</v>
      </c>
      <c r="ZX406" t="s">
        <v>2772</v>
      </c>
      <c r="ZY406" t="s">
        <v>2773</v>
      </c>
      <c r="ZZ406" t="s">
        <v>2774</v>
      </c>
      <c r="AAA406" t="s">
        <v>2775</v>
      </c>
      <c r="AAB406" t="s">
        <v>2776</v>
      </c>
      <c r="AAC406" t="s">
        <v>2777</v>
      </c>
      <c r="AAD406" t="s">
        <v>2778</v>
      </c>
      <c r="AAE406" t="s">
        <v>2779</v>
      </c>
      <c r="AAF406" t="s">
        <v>2780</v>
      </c>
      <c r="AAG406" t="s">
        <v>2781</v>
      </c>
      <c r="AAH406" t="s">
        <v>2782</v>
      </c>
      <c r="AAI406" t="s">
        <v>2783</v>
      </c>
      <c r="AAJ406" t="s">
        <v>2784</v>
      </c>
      <c r="AAK406" t="s">
        <v>2785</v>
      </c>
      <c r="AAL406" t="s">
        <v>2786</v>
      </c>
      <c r="AAM406" t="s">
        <v>2787</v>
      </c>
      <c r="AAN406" t="s">
        <v>2788</v>
      </c>
      <c r="AAO406" t="s">
        <v>2789</v>
      </c>
      <c r="AAP406" t="s">
        <v>2790</v>
      </c>
      <c r="AAQ406" t="s">
        <v>2791</v>
      </c>
      <c r="AAR406" t="s">
        <v>2792</v>
      </c>
      <c r="AAS406" t="s">
        <v>2793</v>
      </c>
      <c r="AAT406" t="s">
        <v>2794</v>
      </c>
      <c r="AAU406" t="s">
        <v>2795</v>
      </c>
      <c r="AAV406" t="s">
        <v>2796</v>
      </c>
      <c r="AAW406" t="s">
        <v>2797</v>
      </c>
      <c r="AAX406" t="s">
        <v>2798</v>
      </c>
      <c r="AAY406" t="s">
        <v>2799</v>
      </c>
      <c r="AAZ406" t="s">
        <v>2800</v>
      </c>
      <c r="ABA406" t="s">
        <v>2801</v>
      </c>
      <c r="ABB406" t="s">
        <v>2802</v>
      </c>
      <c r="ABC406" t="s">
        <v>2803</v>
      </c>
      <c r="ABD406" t="s">
        <v>2804</v>
      </c>
      <c r="ABE406" t="s">
        <v>2805</v>
      </c>
      <c r="ABF406" t="s">
        <v>2806</v>
      </c>
      <c r="ABG406" t="s">
        <v>2807</v>
      </c>
      <c r="ABH406" t="s">
        <v>2808</v>
      </c>
      <c r="ABI406" t="s">
        <v>2809</v>
      </c>
      <c r="ABJ406" t="s">
        <v>2810</v>
      </c>
      <c r="ABK406" t="s">
        <v>2811</v>
      </c>
      <c r="ABL406" t="s">
        <v>2812</v>
      </c>
      <c r="ABM406" t="s">
        <v>2813</v>
      </c>
      <c r="ABN406" t="s">
        <v>2814</v>
      </c>
      <c r="ABO406" t="s">
        <v>2815</v>
      </c>
      <c r="ABP406" t="s">
        <v>2816</v>
      </c>
      <c r="ABQ406" t="s">
        <v>2817</v>
      </c>
      <c r="ABR406" t="s">
        <v>2818</v>
      </c>
      <c r="ABS406" t="s">
        <v>2819</v>
      </c>
      <c r="ABT406" t="s">
        <v>2820</v>
      </c>
      <c r="ABU406" t="s">
        <v>2821</v>
      </c>
      <c r="ABV406" t="s">
        <v>2822</v>
      </c>
      <c r="ABW406" t="s">
        <v>2823</v>
      </c>
      <c r="ABX406" t="s">
        <v>2824</v>
      </c>
      <c r="ABY406" t="s">
        <v>2825</v>
      </c>
      <c r="ABZ406" t="s">
        <v>2826</v>
      </c>
      <c r="ACA406" t="s">
        <v>2827</v>
      </c>
      <c r="ACB406" t="s">
        <v>2828</v>
      </c>
      <c r="ACC406" t="s">
        <v>2829</v>
      </c>
      <c r="ACD406" t="s">
        <v>2830</v>
      </c>
      <c r="ACE406" t="s">
        <v>2831</v>
      </c>
      <c r="ACF406" t="s">
        <v>2832</v>
      </c>
      <c r="ACG406" t="s">
        <v>2833</v>
      </c>
      <c r="ACH406" t="s">
        <v>2834</v>
      </c>
      <c r="ACI406" t="s">
        <v>2835</v>
      </c>
      <c r="ACJ406" t="s">
        <v>2836</v>
      </c>
      <c r="ACK406" t="s">
        <v>2837</v>
      </c>
      <c r="ACL406" t="s">
        <v>2838</v>
      </c>
      <c r="ACM406" t="s">
        <v>2839</v>
      </c>
      <c r="ACN406" t="s">
        <v>2840</v>
      </c>
      <c r="ACO406" t="s">
        <v>2841</v>
      </c>
      <c r="ACP406" t="s">
        <v>2842</v>
      </c>
      <c r="ACQ406" t="s">
        <v>2843</v>
      </c>
      <c r="ACR406" t="s">
        <v>2844</v>
      </c>
      <c r="ACS406" t="s">
        <v>2845</v>
      </c>
      <c r="ACT406" t="s">
        <v>2846</v>
      </c>
      <c r="ACU406" t="s">
        <v>2847</v>
      </c>
      <c r="ACV406" t="s">
        <v>2848</v>
      </c>
      <c r="ACW406" t="s">
        <v>2849</v>
      </c>
      <c r="ACX406" t="s">
        <v>2850</v>
      </c>
      <c r="ACY406" t="s">
        <v>2851</v>
      </c>
      <c r="ACZ406" t="s">
        <v>2852</v>
      </c>
      <c r="ADA406" t="s">
        <v>2853</v>
      </c>
      <c r="ADB406" t="s">
        <v>2854</v>
      </c>
      <c r="ADC406" t="s">
        <v>2855</v>
      </c>
      <c r="ADD406" t="s">
        <v>2856</v>
      </c>
      <c r="ADE406" t="s">
        <v>2857</v>
      </c>
      <c r="ADF406" t="s">
        <v>2858</v>
      </c>
      <c r="ADG406" t="s">
        <v>2859</v>
      </c>
      <c r="ADH406" t="s">
        <v>2860</v>
      </c>
      <c r="ADI406" t="s">
        <v>2861</v>
      </c>
      <c r="ADJ406" t="s">
        <v>2862</v>
      </c>
      <c r="ADK406" t="s">
        <v>2863</v>
      </c>
      <c r="ADL406" t="s">
        <v>2864</v>
      </c>
      <c r="ADM406" t="s">
        <v>2865</v>
      </c>
      <c r="ADN406" t="s">
        <v>2866</v>
      </c>
      <c r="ADO406" t="s">
        <v>2867</v>
      </c>
      <c r="ADP406" t="s">
        <v>2868</v>
      </c>
      <c r="ADQ406" t="s">
        <v>2869</v>
      </c>
      <c r="ADR406" t="s">
        <v>2870</v>
      </c>
      <c r="ADS406" t="s">
        <v>2871</v>
      </c>
      <c r="ADT406" t="s">
        <v>2872</v>
      </c>
      <c r="ADU406" t="s">
        <v>2873</v>
      </c>
      <c r="ADV406" t="s">
        <v>2874</v>
      </c>
      <c r="ADW406" t="s">
        <v>2875</v>
      </c>
      <c r="ADX406" t="s">
        <v>2876</v>
      </c>
      <c r="ADY406" t="s">
        <v>2877</v>
      </c>
      <c r="ADZ406" t="s">
        <v>2878</v>
      </c>
      <c r="AEA406" t="s">
        <v>2879</v>
      </c>
      <c r="AEB406" t="s">
        <v>2880</v>
      </c>
      <c r="AEC406" t="s">
        <v>2881</v>
      </c>
      <c r="AED406" t="s">
        <v>2882</v>
      </c>
      <c r="AEE406" t="s">
        <v>2883</v>
      </c>
      <c r="AEF406" t="s">
        <v>2884</v>
      </c>
      <c r="AEG406" t="s">
        <v>2885</v>
      </c>
      <c r="AEH406" t="s">
        <v>2886</v>
      </c>
      <c r="AEI406" t="s">
        <v>2887</v>
      </c>
      <c r="AEJ406" t="s">
        <v>2888</v>
      </c>
      <c r="AEK406" t="s">
        <v>2889</v>
      </c>
      <c r="AEL406" t="s">
        <v>2890</v>
      </c>
      <c r="AEM406" t="s">
        <v>2891</v>
      </c>
      <c r="AEN406" t="s">
        <v>2892</v>
      </c>
      <c r="AEO406" t="s">
        <v>2893</v>
      </c>
      <c r="AEP406" t="s">
        <v>2894</v>
      </c>
      <c r="AEQ406" t="s">
        <v>2895</v>
      </c>
      <c r="AER406" t="s">
        <v>2896</v>
      </c>
      <c r="AES406" t="s">
        <v>2897</v>
      </c>
      <c r="AET406" t="s">
        <v>2898</v>
      </c>
      <c r="AEU406" t="s">
        <v>2899</v>
      </c>
      <c r="AEV406" t="s">
        <v>2900</v>
      </c>
      <c r="AEW406" t="s">
        <v>2901</v>
      </c>
      <c r="AEX406" t="s">
        <v>2902</v>
      </c>
      <c r="AEY406" t="s">
        <v>2903</v>
      </c>
      <c r="AEZ406" t="s">
        <v>2904</v>
      </c>
      <c r="AFA406" t="s">
        <v>2905</v>
      </c>
      <c r="AFB406" t="s">
        <v>2906</v>
      </c>
      <c r="AFC406" t="s">
        <v>2907</v>
      </c>
      <c r="AFD406" t="s">
        <v>2908</v>
      </c>
      <c r="AFE406" t="s">
        <v>2909</v>
      </c>
      <c r="AFF406" t="s">
        <v>2910</v>
      </c>
      <c r="AFG406" t="s">
        <v>2911</v>
      </c>
      <c r="AFH406" t="s">
        <v>2912</v>
      </c>
      <c r="AFI406" t="s">
        <v>2913</v>
      </c>
      <c r="AFJ406" t="s">
        <v>2914</v>
      </c>
      <c r="AFK406" t="s">
        <v>2915</v>
      </c>
      <c r="AFL406" t="s">
        <v>2916</v>
      </c>
      <c r="AFM406" t="s">
        <v>2917</v>
      </c>
      <c r="AFN406" t="s">
        <v>2918</v>
      </c>
      <c r="AFO406" t="s">
        <v>2919</v>
      </c>
      <c r="AFP406" t="s">
        <v>2920</v>
      </c>
      <c r="AFQ406" t="s">
        <v>2921</v>
      </c>
      <c r="AFR406" t="s">
        <v>2922</v>
      </c>
      <c r="AFS406" t="s">
        <v>2923</v>
      </c>
      <c r="AFT406" t="s">
        <v>2924</v>
      </c>
      <c r="AFU406" t="s">
        <v>2925</v>
      </c>
      <c r="AFV406" t="s">
        <v>2926</v>
      </c>
      <c r="AFW406" t="s">
        <v>2927</v>
      </c>
      <c r="AFX406" t="s">
        <v>2928</v>
      </c>
      <c r="AFY406" t="s">
        <v>2929</v>
      </c>
      <c r="AFZ406" t="s">
        <v>2930</v>
      </c>
      <c r="AGA406" t="s">
        <v>2931</v>
      </c>
      <c r="AGB406" t="s">
        <v>2932</v>
      </c>
      <c r="AGC406" t="s">
        <v>2933</v>
      </c>
      <c r="AGD406" t="s">
        <v>2934</v>
      </c>
      <c r="AGE406" t="s">
        <v>2935</v>
      </c>
      <c r="AGF406" t="s">
        <v>2936</v>
      </c>
      <c r="AGG406" t="s">
        <v>2937</v>
      </c>
      <c r="AGH406" t="s">
        <v>2938</v>
      </c>
      <c r="AGI406" t="s">
        <v>2939</v>
      </c>
      <c r="AGJ406" t="s">
        <v>2940</v>
      </c>
      <c r="AGK406" t="s">
        <v>2941</v>
      </c>
      <c r="AGL406" t="s">
        <v>2942</v>
      </c>
      <c r="AGM406" t="s">
        <v>2943</v>
      </c>
      <c r="AGN406" t="s">
        <v>2944</v>
      </c>
      <c r="AGO406" t="s">
        <v>2945</v>
      </c>
      <c r="AGP406" t="s">
        <v>2946</v>
      </c>
      <c r="AGQ406" t="s">
        <v>2947</v>
      </c>
      <c r="AGR406" t="s">
        <v>2948</v>
      </c>
      <c r="AGS406" t="s">
        <v>2949</v>
      </c>
      <c r="AGT406" t="s">
        <v>2950</v>
      </c>
      <c r="AGU406" t="s">
        <v>2951</v>
      </c>
      <c r="AGV406" t="s">
        <v>2952</v>
      </c>
      <c r="AGW406" t="s">
        <v>2953</v>
      </c>
      <c r="AGX406" t="s">
        <v>2954</v>
      </c>
      <c r="AGY406" t="s">
        <v>2955</v>
      </c>
      <c r="AGZ406" t="s">
        <v>2956</v>
      </c>
      <c r="AHA406" t="s">
        <v>2957</v>
      </c>
      <c r="AHB406" t="s">
        <v>2958</v>
      </c>
      <c r="AHC406" t="s">
        <v>2959</v>
      </c>
      <c r="AHD406" t="s">
        <v>2960</v>
      </c>
      <c r="AHE406" t="s">
        <v>2961</v>
      </c>
      <c r="AHF406" t="s">
        <v>2962</v>
      </c>
      <c r="AHG406" t="s">
        <v>2963</v>
      </c>
      <c r="AHH406" t="s">
        <v>2964</v>
      </c>
      <c r="AHI406" t="s">
        <v>2965</v>
      </c>
      <c r="AHJ406" t="s">
        <v>2966</v>
      </c>
      <c r="AHK406" t="s">
        <v>2967</v>
      </c>
      <c r="AHL406" t="s">
        <v>2968</v>
      </c>
      <c r="AHM406" t="s">
        <v>2969</v>
      </c>
      <c r="AHN406" t="s">
        <v>2970</v>
      </c>
      <c r="AHO406" t="s">
        <v>2971</v>
      </c>
      <c r="AHP406" t="s">
        <v>2972</v>
      </c>
      <c r="AHQ406" t="s">
        <v>2973</v>
      </c>
      <c r="AHR406" t="s">
        <v>2974</v>
      </c>
      <c r="AHS406" t="s">
        <v>2975</v>
      </c>
      <c r="AHT406" t="s">
        <v>2976</v>
      </c>
      <c r="AHU406" t="s">
        <v>2977</v>
      </c>
      <c r="AHV406" t="s">
        <v>2978</v>
      </c>
      <c r="AHW406" t="s">
        <v>2979</v>
      </c>
      <c r="AHX406" t="s">
        <v>2980</v>
      </c>
      <c r="AHY406" t="s">
        <v>2981</v>
      </c>
      <c r="AHZ406" t="s">
        <v>2982</v>
      </c>
      <c r="AIA406" t="s">
        <v>2983</v>
      </c>
      <c r="AIB406" t="s">
        <v>2984</v>
      </c>
      <c r="AIC406" t="s">
        <v>2985</v>
      </c>
      <c r="AID406" t="s">
        <v>2986</v>
      </c>
      <c r="AIE406" t="s">
        <v>2987</v>
      </c>
      <c r="AIF406" t="s">
        <v>2988</v>
      </c>
      <c r="AIG406" t="s">
        <v>2989</v>
      </c>
      <c r="AIH406" t="s">
        <v>2990</v>
      </c>
      <c r="AII406" t="s">
        <v>2991</v>
      </c>
      <c r="AIJ406" t="s">
        <v>2992</v>
      </c>
      <c r="AIK406" t="s">
        <v>2993</v>
      </c>
      <c r="AIL406" t="s">
        <v>2994</v>
      </c>
      <c r="AIM406" t="s">
        <v>2995</v>
      </c>
      <c r="AIN406" t="s">
        <v>2996</v>
      </c>
      <c r="AIO406" t="s">
        <v>2997</v>
      </c>
      <c r="AIP406" t="s">
        <v>2998</v>
      </c>
      <c r="AIQ406" t="s">
        <v>2999</v>
      </c>
      <c r="AIR406" t="s">
        <v>3000</v>
      </c>
      <c r="AIS406" t="s">
        <v>3001</v>
      </c>
      <c r="AIT406" t="s">
        <v>3002</v>
      </c>
      <c r="AIU406" t="s">
        <v>3003</v>
      </c>
      <c r="AIV406" t="s">
        <v>3004</v>
      </c>
      <c r="AIW406" t="s">
        <v>3005</v>
      </c>
      <c r="AIX406" t="s">
        <v>3006</v>
      </c>
      <c r="AIY406" t="s">
        <v>3007</v>
      </c>
      <c r="AIZ406" t="s">
        <v>3008</v>
      </c>
      <c r="AJA406" t="s">
        <v>3009</v>
      </c>
      <c r="AJB406" t="s">
        <v>3010</v>
      </c>
      <c r="AJC406" t="s">
        <v>3011</v>
      </c>
      <c r="AJD406" t="s">
        <v>3012</v>
      </c>
      <c r="AJE406" t="s">
        <v>3013</v>
      </c>
      <c r="AJF406" t="s">
        <v>3014</v>
      </c>
      <c r="AJG406" t="s">
        <v>3015</v>
      </c>
      <c r="AJH406" t="s">
        <v>3016</v>
      </c>
      <c r="AJI406" t="s">
        <v>3017</v>
      </c>
      <c r="AJJ406" t="s">
        <v>3018</v>
      </c>
      <c r="AJK406" t="s">
        <v>3019</v>
      </c>
      <c r="AJL406" t="s">
        <v>3020</v>
      </c>
      <c r="AJM406" t="s">
        <v>3021</v>
      </c>
      <c r="AJN406" t="s">
        <v>3022</v>
      </c>
      <c r="AJO406" t="s">
        <v>3023</v>
      </c>
      <c r="AJP406" t="s">
        <v>3024</v>
      </c>
      <c r="AJQ406" t="s">
        <v>3025</v>
      </c>
      <c r="AJR406" t="s">
        <v>3026</v>
      </c>
      <c r="AJS406" t="s">
        <v>3027</v>
      </c>
      <c r="AJT406" t="s">
        <v>3028</v>
      </c>
      <c r="AJU406" t="s">
        <v>3029</v>
      </c>
      <c r="AJV406" t="s">
        <v>3030</v>
      </c>
      <c r="AJW406" t="s">
        <v>3031</v>
      </c>
      <c r="AJX406" t="s">
        <v>3032</v>
      </c>
      <c r="AJY406" t="s">
        <v>3033</v>
      </c>
      <c r="AJZ406" t="s">
        <v>3034</v>
      </c>
      <c r="AKA406" t="s">
        <v>3035</v>
      </c>
      <c r="AKB406" t="s">
        <v>3036</v>
      </c>
      <c r="AKC406" t="s">
        <v>3037</v>
      </c>
      <c r="AKD406" t="s">
        <v>3038</v>
      </c>
      <c r="AKE406" t="s">
        <v>3039</v>
      </c>
      <c r="AKF406" t="s">
        <v>3040</v>
      </c>
      <c r="AKG406" t="s">
        <v>3041</v>
      </c>
      <c r="AKH406" t="s">
        <v>3042</v>
      </c>
      <c r="AKI406" t="s">
        <v>3043</v>
      </c>
      <c r="AKJ406" t="s">
        <v>3044</v>
      </c>
      <c r="AKK406" t="s">
        <v>3045</v>
      </c>
      <c r="AKL406" t="s">
        <v>3046</v>
      </c>
      <c r="AKM406" t="s">
        <v>3047</v>
      </c>
      <c r="AKN406" t="s">
        <v>3048</v>
      </c>
      <c r="AKO406" t="s">
        <v>3049</v>
      </c>
      <c r="AKP406" t="s">
        <v>3050</v>
      </c>
      <c r="AKQ406" t="s">
        <v>3051</v>
      </c>
      <c r="AKR406" t="s">
        <v>3052</v>
      </c>
      <c r="AKS406" t="s">
        <v>3053</v>
      </c>
      <c r="AKT406" t="s">
        <v>3054</v>
      </c>
      <c r="AKU406" t="s">
        <v>3055</v>
      </c>
      <c r="AKV406" t="s">
        <v>3056</v>
      </c>
      <c r="AKW406" t="s">
        <v>3057</v>
      </c>
      <c r="AKX406" t="s">
        <v>3058</v>
      </c>
      <c r="AKY406" t="s">
        <v>3059</v>
      </c>
      <c r="AKZ406" t="s">
        <v>3060</v>
      </c>
      <c r="ALA406" t="s">
        <v>3061</v>
      </c>
      <c r="ALB406" t="s">
        <v>3062</v>
      </c>
      <c r="ALC406" t="s">
        <v>3063</v>
      </c>
      <c r="ALD406" t="s">
        <v>3064</v>
      </c>
      <c r="ALE406" t="s">
        <v>3065</v>
      </c>
      <c r="ALF406" t="s">
        <v>3066</v>
      </c>
      <c r="ALG406" t="s">
        <v>3067</v>
      </c>
      <c r="ALH406" t="s">
        <v>3068</v>
      </c>
      <c r="ALI406" t="s">
        <v>3069</v>
      </c>
      <c r="ALJ406" t="s">
        <v>3070</v>
      </c>
      <c r="ALK406" t="s">
        <v>3071</v>
      </c>
      <c r="ALL406" t="s">
        <v>3072</v>
      </c>
      <c r="ALM406" t="s">
        <v>3073</v>
      </c>
      <c r="ALN406" t="s">
        <v>3074</v>
      </c>
      <c r="ALO406" t="s">
        <v>3075</v>
      </c>
      <c r="ALP406" t="s">
        <v>3076</v>
      </c>
      <c r="ALQ406" t="s">
        <v>3077</v>
      </c>
      <c r="ALR406" t="s">
        <v>3078</v>
      </c>
      <c r="ALS406" t="s">
        <v>3079</v>
      </c>
      <c r="ALT406" t="s">
        <v>3080</v>
      </c>
      <c r="ALU406" t="s">
        <v>3081</v>
      </c>
      <c r="ALV406" t="s">
        <v>3082</v>
      </c>
      <c r="ALW406" t="s">
        <v>3083</v>
      </c>
      <c r="ALX406" t="s">
        <v>3084</v>
      </c>
      <c r="ALY406" t="s">
        <v>3085</v>
      </c>
      <c r="ALZ406" t="s">
        <v>3086</v>
      </c>
      <c r="AMA406" t="s">
        <v>3087</v>
      </c>
      <c r="AMB406" t="s">
        <v>3088</v>
      </c>
      <c r="AMC406" t="s">
        <v>3089</v>
      </c>
      <c r="AMD406" t="s">
        <v>3090</v>
      </c>
      <c r="AME406" t="s">
        <v>3091</v>
      </c>
      <c r="AMF406" t="s">
        <v>3092</v>
      </c>
      <c r="AMG406" t="s">
        <v>3093</v>
      </c>
      <c r="AMH406" t="s">
        <v>3094</v>
      </c>
      <c r="AMI406" t="s">
        <v>3095</v>
      </c>
      <c r="AMJ406" t="s">
        <v>3096</v>
      </c>
      <c r="AMK406" t="s">
        <v>3097</v>
      </c>
      <c r="AML406" t="s">
        <v>3098</v>
      </c>
      <c r="AMM406" t="s">
        <v>3099</v>
      </c>
      <c r="AMN406" t="s">
        <v>3100</v>
      </c>
      <c r="AMO406" t="s">
        <v>3101</v>
      </c>
      <c r="AMP406" t="s">
        <v>3102</v>
      </c>
      <c r="AMQ406" t="s">
        <v>3103</v>
      </c>
      <c r="AMR406" t="s">
        <v>3104</v>
      </c>
      <c r="AMS406" t="s">
        <v>3105</v>
      </c>
      <c r="AMT406" t="s">
        <v>3106</v>
      </c>
      <c r="AMU406" t="s">
        <v>3107</v>
      </c>
      <c r="AMV406" t="s">
        <v>3108</v>
      </c>
      <c r="AMW406" t="s">
        <v>3109</v>
      </c>
      <c r="AMX406" t="s">
        <v>3110</v>
      </c>
      <c r="AMY406" t="s">
        <v>3111</v>
      </c>
      <c r="AMZ406" t="s">
        <v>3112</v>
      </c>
      <c r="ANA406" t="s">
        <v>3113</v>
      </c>
      <c r="ANB406" t="s">
        <v>3114</v>
      </c>
      <c r="ANC406" t="s">
        <v>3115</v>
      </c>
      <c r="AND406" t="s">
        <v>3116</v>
      </c>
      <c r="ANE406" t="s">
        <v>3117</v>
      </c>
      <c r="ANF406" t="s">
        <v>3118</v>
      </c>
      <c r="ANG406" t="s">
        <v>3119</v>
      </c>
      <c r="ANH406" t="s">
        <v>3120</v>
      </c>
      <c r="ANI406" t="s">
        <v>3121</v>
      </c>
    </row>
    <row r="407" spans="1:1049" x14ac:dyDescent="0.35">
      <c r="A407" t="s">
        <v>21</v>
      </c>
      <c r="B407" t="s">
        <v>22</v>
      </c>
      <c r="C407" t="s">
        <v>23</v>
      </c>
      <c r="D407" t="s">
        <v>24</v>
      </c>
      <c r="E407" t="s">
        <v>25</v>
      </c>
      <c r="F407" t="s">
        <v>26</v>
      </c>
      <c r="G407" t="s">
        <v>27</v>
      </c>
      <c r="H407" t="s">
        <v>28</v>
      </c>
      <c r="I407" t="s">
        <v>29</v>
      </c>
      <c r="J407" t="s">
        <v>30</v>
      </c>
      <c r="K407" t="s">
        <v>31</v>
      </c>
      <c r="L407" t="s">
        <v>32</v>
      </c>
      <c r="M407" t="s">
        <v>33</v>
      </c>
      <c r="N407" t="s">
        <v>34</v>
      </c>
      <c r="O407" t="s">
        <v>35</v>
      </c>
      <c r="P407" t="s">
        <v>36</v>
      </c>
      <c r="Q407" t="s">
        <v>37</v>
      </c>
      <c r="R407" t="s">
        <v>38</v>
      </c>
      <c r="S407" t="s">
        <v>39</v>
      </c>
      <c r="T407" t="s">
        <v>40</v>
      </c>
      <c r="U407" t="s">
        <v>41</v>
      </c>
      <c r="V407" t="s">
        <v>42</v>
      </c>
      <c r="W407" t="s">
        <v>43</v>
      </c>
      <c r="X407" t="s">
        <v>44</v>
      </c>
      <c r="Y407" t="s">
        <v>45</v>
      </c>
      <c r="Z407" t="s">
        <v>46</v>
      </c>
      <c r="AA407" t="s">
        <v>47</v>
      </c>
      <c r="AB407" t="s">
        <v>48</v>
      </c>
      <c r="AC407" t="s">
        <v>49</v>
      </c>
      <c r="AD407" t="s">
        <v>50</v>
      </c>
      <c r="AE407" t="s">
        <v>51</v>
      </c>
      <c r="AF407" t="s">
        <v>52</v>
      </c>
      <c r="AG407" t="s">
        <v>53</v>
      </c>
      <c r="AH407" t="s">
        <v>54</v>
      </c>
      <c r="AI407" t="s">
        <v>55</v>
      </c>
      <c r="AJ407" t="s">
        <v>56</v>
      </c>
      <c r="AK407" t="s">
        <v>57</v>
      </c>
      <c r="AL407" t="s">
        <v>58</v>
      </c>
      <c r="AM407" t="s">
        <v>59</v>
      </c>
      <c r="AN407" t="s">
        <v>60</v>
      </c>
      <c r="AO407" t="s">
        <v>61</v>
      </c>
      <c r="AP407" t="s">
        <v>62</v>
      </c>
      <c r="AQ407" t="s">
        <v>63</v>
      </c>
      <c r="AR407" t="s">
        <v>64</v>
      </c>
      <c r="AS407" t="s">
        <v>65</v>
      </c>
      <c r="AT407" t="s">
        <v>66</v>
      </c>
      <c r="AU407" t="s">
        <v>67</v>
      </c>
      <c r="AV407" t="s">
        <v>68</v>
      </c>
      <c r="AW407" t="s">
        <v>69</v>
      </c>
      <c r="AX407" t="s">
        <v>70</v>
      </c>
      <c r="AY407" t="s">
        <v>71</v>
      </c>
      <c r="AZ407" t="s">
        <v>72</v>
      </c>
      <c r="BA407" t="s">
        <v>73</v>
      </c>
      <c r="BB407" t="s">
        <v>74</v>
      </c>
      <c r="BC407" t="s">
        <v>75</v>
      </c>
      <c r="BD407" t="s">
        <v>76</v>
      </c>
      <c r="BE407" t="s">
        <v>77</v>
      </c>
      <c r="BF407" t="s">
        <v>78</v>
      </c>
      <c r="BG407" t="s">
        <v>79</v>
      </c>
      <c r="BH407" t="s">
        <v>80</v>
      </c>
      <c r="BI407" t="s">
        <v>81</v>
      </c>
      <c r="BJ407" t="s">
        <v>82</v>
      </c>
      <c r="BK407" t="s">
        <v>83</v>
      </c>
      <c r="BL407" t="s">
        <v>84</v>
      </c>
      <c r="BM407" t="s">
        <v>85</v>
      </c>
      <c r="BN407" t="s">
        <v>86</v>
      </c>
      <c r="BO407" t="s">
        <v>87</v>
      </c>
      <c r="BP407" t="s">
        <v>88</v>
      </c>
      <c r="BQ407" t="s">
        <v>89</v>
      </c>
      <c r="BR407" t="s">
        <v>90</v>
      </c>
      <c r="BS407" t="s">
        <v>91</v>
      </c>
      <c r="BT407" t="s">
        <v>92</v>
      </c>
      <c r="BU407" t="s">
        <v>93</v>
      </c>
      <c r="BV407" t="s">
        <v>94</v>
      </c>
      <c r="BW407" t="s">
        <v>95</v>
      </c>
      <c r="BX407" t="s">
        <v>96</v>
      </c>
      <c r="BY407" t="s">
        <v>97</v>
      </c>
      <c r="BZ407" t="s">
        <v>98</v>
      </c>
      <c r="CA407" t="s">
        <v>99</v>
      </c>
      <c r="CB407" t="s">
        <v>100</v>
      </c>
      <c r="CC407" t="s">
        <v>101</v>
      </c>
      <c r="CD407" t="s">
        <v>102</v>
      </c>
      <c r="CE407" t="s">
        <v>103</v>
      </c>
      <c r="CF407" t="s">
        <v>104</v>
      </c>
      <c r="CG407" t="s">
        <v>105</v>
      </c>
      <c r="CH407" t="s">
        <v>106</v>
      </c>
      <c r="CI407" t="s">
        <v>107</v>
      </c>
      <c r="CJ407" t="s">
        <v>108</v>
      </c>
      <c r="CK407" t="s">
        <v>109</v>
      </c>
      <c r="CL407" t="s">
        <v>110</v>
      </c>
      <c r="CM407" t="s">
        <v>111</v>
      </c>
      <c r="CN407" t="s">
        <v>112</v>
      </c>
      <c r="CO407" t="s">
        <v>113</v>
      </c>
      <c r="CP407" t="s">
        <v>114</v>
      </c>
      <c r="CQ407" t="s">
        <v>115</v>
      </c>
      <c r="CR407" t="s">
        <v>116</v>
      </c>
      <c r="CS407" t="s">
        <v>117</v>
      </c>
      <c r="CT407" t="s">
        <v>118</v>
      </c>
      <c r="CU407" t="s">
        <v>119</v>
      </c>
      <c r="CV407" t="s">
        <v>120</v>
      </c>
      <c r="CW407" t="s">
        <v>121</v>
      </c>
      <c r="CX407" t="s">
        <v>122</v>
      </c>
      <c r="CY407" t="s">
        <v>123</v>
      </c>
      <c r="CZ407" t="s">
        <v>124</v>
      </c>
      <c r="DA407" t="s">
        <v>125</v>
      </c>
      <c r="DB407" t="s">
        <v>126</v>
      </c>
      <c r="DC407" t="s">
        <v>127</v>
      </c>
      <c r="DD407" t="s">
        <v>128</v>
      </c>
      <c r="DE407" t="s">
        <v>129</v>
      </c>
      <c r="DF407" t="s">
        <v>130</v>
      </c>
      <c r="DG407" t="s">
        <v>131</v>
      </c>
      <c r="DH407" t="s">
        <v>132</v>
      </c>
      <c r="DI407" t="s">
        <v>133</v>
      </c>
      <c r="DJ407" t="s">
        <v>134</v>
      </c>
      <c r="DK407" t="s">
        <v>135</v>
      </c>
      <c r="DL407" t="s">
        <v>136</v>
      </c>
      <c r="DM407" t="s">
        <v>137</v>
      </c>
      <c r="DN407" t="s">
        <v>138</v>
      </c>
      <c r="DO407" t="s">
        <v>139</v>
      </c>
      <c r="DP407" t="s">
        <v>140</v>
      </c>
      <c r="DQ407" t="s">
        <v>141</v>
      </c>
      <c r="DR407" t="s">
        <v>142</v>
      </c>
      <c r="DS407" t="s">
        <v>143</v>
      </c>
      <c r="DT407" t="s">
        <v>144</v>
      </c>
      <c r="DU407" t="s">
        <v>145</v>
      </c>
      <c r="DV407" t="s">
        <v>146</v>
      </c>
      <c r="DW407" t="s">
        <v>147</v>
      </c>
      <c r="DX407" t="s">
        <v>148</v>
      </c>
      <c r="DY407" t="s">
        <v>149</v>
      </c>
      <c r="DZ407" t="s">
        <v>150</v>
      </c>
      <c r="EA407" t="s">
        <v>151</v>
      </c>
      <c r="EB407" t="s">
        <v>152</v>
      </c>
      <c r="EC407" t="s">
        <v>153</v>
      </c>
      <c r="ED407" t="s">
        <v>154</v>
      </c>
      <c r="EE407" t="s">
        <v>155</v>
      </c>
      <c r="EF407" t="s">
        <v>156</v>
      </c>
      <c r="EG407" t="s">
        <v>157</v>
      </c>
      <c r="EH407" t="s">
        <v>158</v>
      </c>
      <c r="EI407" t="s">
        <v>159</v>
      </c>
      <c r="EJ407" t="s">
        <v>160</v>
      </c>
      <c r="EK407" t="s">
        <v>161</v>
      </c>
      <c r="EL407" t="s">
        <v>162</v>
      </c>
      <c r="EM407" t="s">
        <v>163</v>
      </c>
      <c r="EN407" t="s">
        <v>164</v>
      </c>
      <c r="EO407" t="s">
        <v>165</v>
      </c>
      <c r="EP407" t="s">
        <v>166</v>
      </c>
      <c r="EQ407" t="s">
        <v>167</v>
      </c>
      <c r="ER407" t="s">
        <v>168</v>
      </c>
      <c r="ES407" t="s">
        <v>169</v>
      </c>
      <c r="ET407" t="s">
        <v>170</v>
      </c>
      <c r="EU407" t="s">
        <v>171</v>
      </c>
      <c r="EV407" t="s">
        <v>172</v>
      </c>
      <c r="EW407" t="s">
        <v>173</v>
      </c>
      <c r="EX407" t="s">
        <v>174</v>
      </c>
      <c r="EY407" t="s">
        <v>175</v>
      </c>
      <c r="EZ407" t="s">
        <v>176</v>
      </c>
      <c r="FA407" t="s">
        <v>177</v>
      </c>
      <c r="FB407" t="s">
        <v>178</v>
      </c>
      <c r="FC407" t="s">
        <v>179</v>
      </c>
      <c r="FD407" t="s">
        <v>180</v>
      </c>
      <c r="FE407" t="s">
        <v>181</v>
      </c>
      <c r="FF407" t="s">
        <v>182</v>
      </c>
      <c r="FG407" t="s">
        <v>183</v>
      </c>
      <c r="FH407" t="s">
        <v>184</v>
      </c>
      <c r="FI407" t="s">
        <v>185</v>
      </c>
      <c r="FJ407" t="s">
        <v>186</v>
      </c>
      <c r="FK407" t="s">
        <v>187</v>
      </c>
      <c r="FL407" t="s">
        <v>188</v>
      </c>
      <c r="FM407" t="s">
        <v>189</v>
      </c>
      <c r="FN407" t="s">
        <v>190</v>
      </c>
      <c r="FO407" t="s">
        <v>191</v>
      </c>
      <c r="FP407" t="s">
        <v>192</v>
      </c>
      <c r="FQ407" t="s">
        <v>193</v>
      </c>
      <c r="FR407" t="s">
        <v>194</v>
      </c>
      <c r="FS407" t="s">
        <v>195</v>
      </c>
      <c r="FT407" t="s">
        <v>196</v>
      </c>
      <c r="FU407" t="s">
        <v>197</v>
      </c>
      <c r="FV407" t="s">
        <v>198</v>
      </c>
      <c r="FW407" t="s">
        <v>199</v>
      </c>
      <c r="FX407" t="s">
        <v>200</v>
      </c>
      <c r="FY407" t="s">
        <v>201</v>
      </c>
      <c r="FZ407" t="s">
        <v>202</v>
      </c>
      <c r="GA407" t="s">
        <v>203</v>
      </c>
      <c r="GB407" t="s">
        <v>204</v>
      </c>
      <c r="GC407" t="s">
        <v>205</v>
      </c>
      <c r="GD407" t="s">
        <v>206</v>
      </c>
      <c r="GE407" t="s">
        <v>207</v>
      </c>
      <c r="GF407" t="s">
        <v>208</v>
      </c>
      <c r="GG407" t="s">
        <v>209</v>
      </c>
      <c r="GH407" t="s">
        <v>210</v>
      </c>
      <c r="GI407" t="s">
        <v>211</v>
      </c>
      <c r="GJ407" t="s">
        <v>212</v>
      </c>
      <c r="GK407" t="s">
        <v>213</v>
      </c>
      <c r="GL407" t="s">
        <v>214</v>
      </c>
      <c r="GM407" t="s">
        <v>215</v>
      </c>
      <c r="GN407" t="s">
        <v>216</v>
      </c>
      <c r="GO407" t="s">
        <v>217</v>
      </c>
      <c r="GP407" t="s">
        <v>218</v>
      </c>
      <c r="GQ407" t="s">
        <v>219</v>
      </c>
      <c r="GR407" t="s">
        <v>220</v>
      </c>
      <c r="GS407" t="s">
        <v>221</v>
      </c>
      <c r="GT407" t="s">
        <v>222</v>
      </c>
      <c r="GU407" t="s">
        <v>223</v>
      </c>
      <c r="GV407" t="s">
        <v>224</v>
      </c>
      <c r="GW407" t="s">
        <v>225</v>
      </c>
      <c r="GX407" t="s">
        <v>226</v>
      </c>
      <c r="GY407" t="s">
        <v>227</v>
      </c>
      <c r="GZ407" t="s">
        <v>228</v>
      </c>
      <c r="HA407" t="s">
        <v>229</v>
      </c>
      <c r="HB407" t="s">
        <v>230</v>
      </c>
      <c r="HC407" t="s">
        <v>231</v>
      </c>
      <c r="HD407" t="s">
        <v>232</v>
      </c>
      <c r="HE407" t="s">
        <v>233</v>
      </c>
      <c r="HF407" t="s">
        <v>234</v>
      </c>
      <c r="HG407" t="s">
        <v>235</v>
      </c>
      <c r="HH407" t="s">
        <v>236</v>
      </c>
      <c r="HI407" t="s">
        <v>237</v>
      </c>
      <c r="HJ407" t="s">
        <v>238</v>
      </c>
      <c r="HK407" t="s">
        <v>239</v>
      </c>
      <c r="HL407" t="s">
        <v>240</v>
      </c>
      <c r="HM407" t="s">
        <v>241</v>
      </c>
      <c r="HN407" t="s">
        <v>242</v>
      </c>
      <c r="HO407" t="s">
        <v>243</v>
      </c>
      <c r="HP407" t="s">
        <v>244</v>
      </c>
      <c r="HQ407" t="s">
        <v>245</v>
      </c>
      <c r="HR407" t="s">
        <v>246</v>
      </c>
      <c r="HS407" t="s">
        <v>247</v>
      </c>
      <c r="HT407" t="s">
        <v>248</v>
      </c>
      <c r="HU407" t="s">
        <v>249</v>
      </c>
      <c r="HV407" t="s">
        <v>250</v>
      </c>
      <c r="HW407" t="s">
        <v>251</v>
      </c>
      <c r="HX407" t="s">
        <v>252</v>
      </c>
      <c r="HY407" t="s">
        <v>253</v>
      </c>
      <c r="HZ407" t="s">
        <v>254</v>
      </c>
      <c r="IA407" t="s">
        <v>255</v>
      </c>
      <c r="IB407" t="s">
        <v>256</v>
      </c>
      <c r="IC407" t="s">
        <v>257</v>
      </c>
      <c r="ID407" t="s">
        <v>258</v>
      </c>
      <c r="IE407" t="s">
        <v>259</v>
      </c>
      <c r="IF407" t="s">
        <v>260</v>
      </c>
      <c r="IG407" t="s">
        <v>261</v>
      </c>
      <c r="IH407" t="s">
        <v>262</v>
      </c>
      <c r="II407" t="s">
        <v>263</v>
      </c>
      <c r="IJ407" t="s">
        <v>264</v>
      </c>
      <c r="IK407" t="s">
        <v>265</v>
      </c>
      <c r="IL407" t="s">
        <v>266</v>
      </c>
      <c r="IM407" t="s">
        <v>267</v>
      </c>
      <c r="IN407" t="s">
        <v>268</v>
      </c>
      <c r="IO407" t="s">
        <v>269</v>
      </c>
      <c r="IP407" t="s">
        <v>270</v>
      </c>
      <c r="IQ407" t="s">
        <v>271</v>
      </c>
      <c r="IR407" t="s">
        <v>272</v>
      </c>
      <c r="IS407" t="s">
        <v>273</v>
      </c>
      <c r="IT407" t="s">
        <v>274</v>
      </c>
      <c r="IU407" t="s">
        <v>275</v>
      </c>
      <c r="IV407" t="s">
        <v>276</v>
      </c>
      <c r="IW407" t="s">
        <v>277</v>
      </c>
      <c r="IX407" t="s">
        <v>278</v>
      </c>
    </row>
    <row r="408" spans="1:1049" x14ac:dyDescent="0.35">
      <c r="A408" t="s">
        <v>279</v>
      </c>
      <c r="B408" t="s">
        <v>280</v>
      </c>
      <c r="C408" t="s">
        <v>281</v>
      </c>
      <c r="D408" t="s">
        <v>282</v>
      </c>
      <c r="E408" t="s">
        <v>283</v>
      </c>
      <c r="F408" t="s">
        <v>284</v>
      </c>
      <c r="G408" t="s">
        <v>285</v>
      </c>
      <c r="H408" t="s">
        <v>286</v>
      </c>
      <c r="I408" t="s">
        <v>287</v>
      </c>
      <c r="J408" t="s">
        <v>288</v>
      </c>
      <c r="K408" t="s">
        <v>289</v>
      </c>
      <c r="L408" t="s">
        <v>290</v>
      </c>
      <c r="M408" t="s">
        <v>291</v>
      </c>
      <c r="N408" t="s">
        <v>292</v>
      </c>
      <c r="O408" t="s">
        <v>293</v>
      </c>
      <c r="P408" t="s">
        <v>294</v>
      </c>
      <c r="Q408" t="s">
        <v>295</v>
      </c>
      <c r="R408" t="s">
        <v>296</v>
      </c>
      <c r="S408" t="s">
        <v>297</v>
      </c>
      <c r="T408" t="s">
        <v>298</v>
      </c>
      <c r="U408" t="s">
        <v>299</v>
      </c>
      <c r="V408" t="s">
        <v>300</v>
      </c>
      <c r="W408" t="s">
        <v>301</v>
      </c>
      <c r="X408" t="s">
        <v>302</v>
      </c>
      <c r="Y408" t="s">
        <v>303</v>
      </c>
      <c r="Z408" t="s">
        <v>304</v>
      </c>
      <c r="AA408" t="s">
        <v>305</v>
      </c>
      <c r="AB408" t="s">
        <v>306</v>
      </c>
      <c r="AC408" t="s">
        <v>307</v>
      </c>
      <c r="AD408" t="s">
        <v>308</v>
      </c>
      <c r="AE408" t="s">
        <v>309</v>
      </c>
      <c r="AF408" t="s">
        <v>310</v>
      </c>
      <c r="AG408" t="s">
        <v>311</v>
      </c>
      <c r="AH408" t="s">
        <v>312</v>
      </c>
      <c r="AI408" t="s">
        <v>313</v>
      </c>
      <c r="AJ408" t="s">
        <v>314</v>
      </c>
      <c r="AK408" t="s">
        <v>315</v>
      </c>
      <c r="AL408" t="s">
        <v>316</v>
      </c>
      <c r="AM408" t="s">
        <v>317</v>
      </c>
      <c r="AN408" t="s">
        <v>318</v>
      </c>
      <c r="AO408" t="s">
        <v>319</v>
      </c>
      <c r="AP408" t="s">
        <v>320</v>
      </c>
      <c r="AQ408" t="s">
        <v>321</v>
      </c>
      <c r="AR408" t="s">
        <v>322</v>
      </c>
      <c r="AS408" t="s">
        <v>323</v>
      </c>
      <c r="AT408" t="s">
        <v>324</v>
      </c>
      <c r="AU408" t="s">
        <v>325</v>
      </c>
      <c r="AV408" t="s">
        <v>326</v>
      </c>
      <c r="AW408" t="s">
        <v>327</v>
      </c>
      <c r="AX408" t="s">
        <v>328</v>
      </c>
      <c r="AY408" t="s">
        <v>329</v>
      </c>
      <c r="AZ408" t="s">
        <v>330</v>
      </c>
      <c r="BA408" t="s">
        <v>331</v>
      </c>
      <c r="BB408" t="s">
        <v>332</v>
      </c>
      <c r="BC408" t="s">
        <v>333</v>
      </c>
      <c r="BD408" t="s">
        <v>334</v>
      </c>
      <c r="BE408" t="s">
        <v>335</v>
      </c>
      <c r="BF408" t="s">
        <v>336</v>
      </c>
      <c r="BG408" t="s">
        <v>337</v>
      </c>
      <c r="BH408" t="s">
        <v>338</v>
      </c>
      <c r="BI408" t="s">
        <v>339</v>
      </c>
      <c r="BJ408" t="s">
        <v>340</v>
      </c>
      <c r="BK408" t="s">
        <v>341</v>
      </c>
      <c r="BL408" t="s">
        <v>342</v>
      </c>
      <c r="BM408" t="s">
        <v>343</v>
      </c>
      <c r="BN408" t="s">
        <v>344</v>
      </c>
      <c r="BO408" t="s">
        <v>345</v>
      </c>
      <c r="BP408" t="s">
        <v>346</v>
      </c>
      <c r="BQ408" t="s">
        <v>347</v>
      </c>
      <c r="BR408" t="s">
        <v>348</v>
      </c>
      <c r="BS408" t="s">
        <v>349</v>
      </c>
      <c r="BT408" t="s">
        <v>350</v>
      </c>
      <c r="BU408" t="s">
        <v>351</v>
      </c>
      <c r="BV408" t="s">
        <v>352</v>
      </c>
      <c r="BW408" t="s">
        <v>353</v>
      </c>
      <c r="BX408" t="s">
        <v>354</v>
      </c>
      <c r="BY408" t="s">
        <v>355</v>
      </c>
      <c r="BZ408" t="s">
        <v>356</v>
      </c>
      <c r="CA408" t="s">
        <v>357</v>
      </c>
      <c r="CB408" t="s">
        <v>358</v>
      </c>
      <c r="CC408" t="s">
        <v>359</v>
      </c>
      <c r="CD408" t="s">
        <v>360</v>
      </c>
      <c r="CE408" t="s">
        <v>361</v>
      </c>
      <c r="CF408" t="s">
        <v>362</v>
      </c>
      <c r="CG408" t="s">
        <v>363</v>
      </c>
      <c r="CH408" t="s">
        <v>364</v>
      </c>
      <c r="CI408" t="s">
        <v>365</v>
      </c>
      <c r="CJ408" t="s">
        <v>366</v>
      </c>
      <c r="CK408" t="s">
        <v>367</v>
      </c>
      <c r="CL408" t="s">
        <v>368</v>
      </c>
      <c r="CM408" t="s">
        <v>369</v>
      </c>
      <c r="CN408" t="s">
        <v>370</v>
      </c>
      <c r="CO408" t="s">
        <v>371</v>
      </c>
      <c r="CP408" t="s">
        <v>372</v>
      </c>
      <c r="CQ408" t="s">
        <v>373</v>
      </c>
      <c r="CR408" t="s">
        <v>374</v>
      </c>
      <c r="CS408" t="s">
        <v>375</v>
      </c>
      <c r="CT408" t="s">
        <v>376</v>
      </c>
      <c r="CU408" t="s">
        <v>377</v>
      </c>
      <c r="CV408" t="s">
        <v>378</v>
      </c>
      <c r="CW408" t="s">
        <v>379</v>
      </c>
      <c r="CX408" t="s">
        <v>380</v>
      </c>
      <c r="CY408" t="s">
        <v>381</v>
      </c>
      <c r="CZ408" t="s">
        <v>382</v>
      </c>
      <c r="DA408" t="s">
        <v>383</v>
      </c>
      <c r="DB408" t="s">
        <v>384</v>
      </c>
      <c r="DC408" t="s">
        <v>385</v>
      </c>
      <c r="DD408" t="s">
        <v>386</v>
      </c>
      <c r="DE408" t="s">
        <v>387</v>
      </c>
      <c r="DF408" t="s">
        <v>388</v>
      </c>
      <c r="DG408" t="s">
        <v>389</v>
      </c>
      <c r="DH408" t="s">
        <v>390</v>
      </c>
      <c r="DI408" t="s">
        <v>391</v>
      </c>
      <c r="DJ408" t="s">
        <v>392</v>
      </c>
      <c r="DK408" t="s">
        <v>393</v>
      </c>
      <c r="DL408" t="s">
        <v>394</v>
      </c>
      <c r="DM408" t="s">
        <v>395</v>
      </c>
      <c r="DN408" t="s">
        <v>396</v>
      </c>
      <c r="DO408" t="s">
        <v>397</v>
      </c>
      <c r="DP408" t="s">
        <v>398</v>
      </c>
      <c r="DQ408" t="s">
        <v>399</v>
      </c>
      <c r="DR408" t="s">
        <v>400</v>
      </c>
      <c r="DS408" t="s">
        <v>401</v>
      </c>
      <c r="DT408" t="s">
        <v>402</v>
      </c>
      <c r="DU408" t="s">
        <v>403</v>
      </c>
      <c r="DV408" t="s">
        <v>404</v>
      </c>
      <c r="DW408" t="s">
        <v>405</v>
      </c>
      <c r="DX408" t="s">
        <v>406</v>
      </c>
      <c r="DY408" t="s">
        <v>407</v>
      </c>
      <c r="DZ408" t="s">
        <v>408</v>
      </c>
      <c r="EA408" t="s">
        <v>409</v>
      </c>
      <c r="EB408" t="s">
        <v>410</v>
      </c>
      <c r="EC408" t="s">
        <v>411</v>
      </c>
      <c r="ED408" t="s">
        <v>412</v>
      </c>
      <c r="EE408" t="s">
        <v>413</v>
      </c>
      <c r="EF408" t="s">
        <v>414</v>
      </c>
      <c r="EG408" t="s">
        <v>415</v>
      </c>
      <c r="EH408" t="s">
        <v>416</v>
      </c>
      <c r="EI408" t="s">
        <v>417</v>
      </c>
      <c r="EJ408" t="s">
        <v>418</v>
      </c>
      <c r="EK408" t="s">
        <v>419</v>
      </c>
      <c r="EL408" t="s">
        <v>420</v>
      </c>
      <c r="EM408" t="s">
        <v>421</v>
      </c>
      <c r="EN408" t="s">
        <v>422</v>
      </c>
      <c r="EO408" t="s">
        <v>423</v>
      </c>
      <c r="EP408" t="s">
        <v>424</v>
      </c>
      <c r="EQ408" t="s">
        <v>425</v>
      </c>
      <c r="ER408" t="s">
        <v>426</v>
      </c>
      <c r="ES408" t="s">
        <v>427</v>
      </c>
      <c r="ET408" t="s">
        <v>428</v>
      </c>
      <c r="EU408" t="s">
        <v>429</v>
      </c>
      <c r="EV408" t="s">
        <v>430</v>
      </c>
      <c r="EW408" t="s">
        <v>431</v>
      </c>
      <c r="EX408" t="s">
        <v>432</v>
      </c>
      <c r="EY408" t="s">
        <v>433</v>
      </c>
      <c r="EZ408" t="s">
        <v>434</v>
      </c>
      <c r="FA408" t="s">
        <v>435</v>
      </c>
      <c r="FB408" t="s">
        <v>436</v>
      </c>
      <c r="FC408" t="s">
        <v>437</v>
      </c>
      <c r="FD408" t="s">
        <v>438</v>
      </c>
      <c r="FE408" t="s">
        <v>439</v>
      </c>
      <c r="FF408" t="s">
        <v>440</v>
      </c>
      <c r="FG408" t="s">
        <v>441</v>
      </c>
      <c r="FH408" t="s">
        <v>442</v>
      </c>
      <c r="FI408" t="s">
        <v>443</v>
      </c>
      <c r="FJ408" t="s">
        <v>444</v>
      </c>
      <c r="FK408" t="s">
        <v>445</v>
      </c>
      <c r="FL408" t="s">
        <v>446</v>
      </c>
      <c r="FM408" t="s">
        <v>447</v>
      </c>
      <c r="FN408" t="s">
        <v>448</v>
      </c>
      <c r="FO408" t="s">
        <v>449</v>
      </c>
      <c r="FP408" t="s">
        <v>450</v>
      </c>
      <c r="FQ408" t="s">
        <v>451</v>
      </c>
      <c r="FR408" t="s">
        <v>452</v>
      </c>
      <c r="FS408" t="s">
        <v>453</v>
      </c>
      <c r="FT408" t="s">
        <v>454</v>
      </c>
      <c r="FU408" t="s">
        <v>455</v>
      </c>
      <c r="FV408" t="s">
        <v>456</v>
      </c>
      <c r="FW408" t="s">
        <v>457</v>
      </c>
      <c r="FX408" t="s">
        <v>458</v>
      </c>
      <c r="FY408" t="s">
        <v>459</v>
      </c>
      <c r="FZ408" t="s">
        <v>460</v>
      </c>
      <c r="GA408" t="s">
        <v>461</v>
      </c>
      <c r="GB408" t="s">
        <v>462</v>
      </c>
      <c r="GC408" t="s">
        <v>463</v>
      </c>
      <c r="GD408" t="s">
        <v>464</v>
      </c>
      <c r="GE408" t="s">
        <v>465</v>
      </c>
      <c r="GF408" t="s">
        <v>466</v>
      </c>
      <c r="GG408" t="s">
        <v>467</v>
      </c>
      <c r="GH408" t="s">
        <v>468</v>
      </c>
      <c r="GI408" t="s">
        <v>469</v>
      </c>
      <c r="GJ408" t="s">
        <v>470</v>
      </c>
      <c r="GK408" t="s">
        <v>471</v>
      </c>
      <c r="GL408" t="s">
        <v>472</v>
      </c>
    </row>
    <row r="409" spans="1:1049" x14ac:dyDescent="0.35">
      <c r="A409" t="s">
        <v>3122</v>
      </c>
      <c r="B409" t="s">
        <v>3123</v>
      </c>
      <c r="C409" t="s">
        <v>3124</v>
      </c>
      <c r="D409" t="s">
        <v>3125</v>
      </c>
      <c r="E409" t="s">
        <v>3126</v>
      </c>
    </row>
    <row r="410" spans="1:1049" x14ac:dyDescent="0.35">
      <c r="A410" t="s">
        <v>3127</v>
      </c>
      <c r="B410" t="s">
        <v>3128</v>
      </c>
      <c r="C410" t="s">
        <v>1998</v>
      </c>
    </row>
    <row r="411" spans="1:1049" x14ac:dyDescent="0.35">
      <c r="A411" t="s">
        <v>3129</v>
      </c>
      <c r="B411" t="s">
        <v>3130</v>
      </c>
      <c r="C411" t="s">
        <v>1998</v>
      </c>
    </row>
    <row r="412" spans="1:1049" x14ac:dyDescent="0.35">
      <c r="A412" t="s">
        <v>3131</v>
      </c>
      <c r="B412" t="s">
        <v>3132</v>
      </c>
      <c r="C412" t="s">
        <v>3133</v>
      </c>
      <c r="D412" t="s">
        <v>3134</v>
      </c>
      <c r="E412" t="s">
        <v>3135</v>
      </c>
      <c r="F412" t="s">
        <v>3136</v>
      </c>
    </row>
    <row r="413" spans="1:1049" x14ac:dyDescent="0.35">
      <c r="A413" t="s">
        <v>1998</v>
      </c>
      <c r="B413" t="s">
        <v>3137</v>
      </c>
      <c r="C413" t="s">
        <v>3138</v>
      </c>
      <c r="D413" t="s">
        <v>3139</v>
      </c>
      <c r="E413" t="s">
        <v>3140</v>
      </c>
      <c r="F413" t="s">
        <v>3141</v>
      </c>
      <c r="G413" t="s">
        <v>3142</v>
      </c>
    </row>
    <row r="414" spans="1:1049" x14ac:dyDescent="0.35">
      <c r="A414" t="s">
        <v>21</v>
      </c>
      <c r="B414" t="s">
        <v>3143</v>
      </c>
      <c r="C414" t="s">
        <v>3144</v>
      </c>
    </row>
    <row r="415" spans="1:1049" x14ac:dyDescent="0.35">
      <c r="A415" t="s">
        <v>3145</v>
      </c>
      <c r="B415" t="s">
        <v>3146</v>
      </c>
    </row>
    <row r="416" spans="1:1049" x14ac:dyDescent="0.35">
      <c r="A416" t="s">
        <v>3147</v>
      </c>
      <c r="B416" t="s">
        <v>3148</v>
      </c>
      <c r="C416" t="s">
        <v>3149</v>
      </c>
      <c r="D416" t="s">
        <v>3150</v>
      </c>
      <c r="E416" t="s">
        <v>3151</v>
      </c>
      <c r="F416" t="s">
        <v>3152</v>
      </c>
      <c r="G416" t="s">
        <v>3153</v>
      </c>
      <c r="H416" t="s">
        <v>3154</v>
      </c>
      <c r="I416" t="s">
        <v>3155</v>
      </c>
      <c r="J416" t="s">
        <v>3156</v>
      </c>
    </row>
    <row r="417" spans="1:1049" x14ac:dyDescent="0.35">
      <c r="A417" t="s">
        <v>3157</v>
      </c>
      <c r="B417" t="s">
        <v>3158</v>
      </c>
      <c r="C417" t="s">
        <v>3159</v>
      </c>
    </row>
    <row r="418" spans="1:1049" x14ac:dyDescent="0.35">
      <c r="A418" t="s">
        <v>3160</v>
      </c>
      <c r="B418" t="s">
        <v>3161</v>
      </c>
      <c r="C418" t="s">
        <v>3162</v>
      </c>
      <c r="D418" t="s">
        <v>3163</v>
      </c>
      <c r="E418" t="s">
        <v>3164</v>
      </c>
      <c r="F418" t="s">
        <v>3165</v>
      </c>
      <c r="G418" t="s">
        <v>3166</v>
      </c>
      <c r="H418" t="s">
        <v>3167</v>
      </c>
      <c r="I418" t="s">
        <v>3168</v>
      </c>
      <c r="J418" t="s">
        <v>3169</v>
      </c>
      <c r="K418" t="s">
        <v>3170</v>
      </c>
      <c r="L418" t="s">
        <v>3171</v>
      </c>
      <c r="M418" t="s">
        <v>3172</v>
      </c>
      <c r="N418" t="s">
        <v>3173</v>
      </c>
      <c r="O418" t="s">
        <v>3174</v>
      </c>
      <c r="P418" t="s">
        <v>3175</v>
      </c>
      <c r="Q418" t="s">
        <v>3176</v>
      </c>
      <c r="R418" t="s">
        <v>3177</v>
      </c>
      <c r="S418" t="s">
        <v>3178</v>
      </c>
      <c r="T418" t="s">
        <v>3179</v>
      </c>
      <c r="U418" t="s">
        <v>3180</v>
      </c>
      <c r="V418" t="s">
        <v>3181</v>
      </c>
      <c r="W418" t="s">
        <v>3182</v>
      </c>
      <c r="X418" t="s">
        <v>3183</v>
      </c>
      <c r="Y418" t="s">
        <v>3184</v>
      </c>
      <c r="Z418" t="s">
        <v>3185</v>
      </c>
      <c r="AA418" t="s">
        <v>3186</v>
      </c>
      <c r="AB418" t="s">
        <v>3187</v>
      </c>
      <c r="AC418" t="s">
        <v>3188</v>
      </c>
      <c r="AD418" t="s">
        <v>3189</v>
      </c>
    </row>
    <row r="419" spans="1:1049" x14ac:dyDescent="0.35">
      <c r="A419" t="s">
        <v>3190</v>
      </c>
      <c r="B419" t="s">
        <v>3191</v>
      </c>
      <c r="C419" t="s">
        <v>3192</v>
      </c>
      <c r="D419" t="s">
        <v>3193</v>
      </c>
      <c r="E419" t="s">
        <v>3194</v>
      </c>
      <c r="F419" t="s">
        <v>3195</v>
      </c>
      <c r="G419" t="s">
        <v>3196</v>
      </c>
      <c r="H419" t="s">
        <v>3197</v>
      </c>
      <c r="I419" t="s">
        <v>3198</v>
      </c>
      <c r="J419" t="s">
        <v>3199</v>
      </c>
      <c r="K419" t="s">
        <v>3200</v>
      </c>
    </row>
    <row r="420" spans="1:1049" x14ac:dyDescent="0.35">
      <c r="A420" t="s">
        <v>1</v>
      </c>
    </row>
    <row r="421" spans="1:1049" x14ac:dyDescent="0.35">
      <c r="A421" t="s">
        <v>1986</v>
      </c>
      <c r="B421" t="s">
        <v>1987</v>
      </c>
      <c r="C421" t="s">
        <v>1360</v>
      </c>
      <c r="D421" t="s">
        <v>1988</v>
      </c>
      <c r="E421" t="s">
        <v>1989</v>
      </c>
      <c r="F421" t="s">
        <v>1990</v>
      </c>
    </row>
    <row r="422" spans="1:1049" x14ac:dyDescent="0.35">
      <c r="A422" t="s">
        <v>497</v>
      </c>
      <c r="B422" t="s">
        <v>496</v>
      </c>
    </row>
    <row r="423" spans="1:1049" x14ac:dyDescent="0.35">
      <c r="A423" t="s">
        <v>1991</v>
      </c>
      <c r="B423" t="s">
        <v>1992</v>
      </c>
      <c r="C423" t="s">
        <v>1993</v>
      </c>
      <c r="D423" t="s">
        <v>1994</v>
      </c>
      <c r="E423" t="s">
        <v>1995</v>
      </c>
    </row>
    <row r="424" spans="1:1049" x14ac:dyDescent="0.35">
      <c r="A424" t="s">
        <v>21</v>
      </c>
      <c r="B424" t="s">
        <v>22</v>
      </c>
      <c r="C424" t="s">
        <v>23</v>
      </c>
      <c r="D424" t="s">
        <v>24</v>
      </c>
      <c r="E424" t="s">
        <v>25</v>
      </c>
      <c r="F424" t="s">
        <v>26</v>
      </c>
      <c r="G424" t="s">
        <v>27</v>
      </c>
      <c r="H424" t="s">
        <v>28</v>
      </c>
      <c r="I424" t="s">
        <v>30</v>
      </c>
      <c r="J424" t="s">
        <v>31</v>
      </c>
      <c r="K424" t="s">
        <v>32</v>
      </c>
      <c r="L424" t="s">
        <v>33</v>
      </c>
      <c r="M424" t="s">
        <v>34</v>
      </c>
      <c r="N424" t="s">
        <v>35</v>
      </c>
      <c r="O424" t="s">
        <v>36</v>
      </c>
      <c r="P424" t="s">
        <v>37</v>
      </c>
      <c r="Q424" t="s">
        <v>38</v>
      </c>
      <c r="R424" t="s">
        <v>39</v>
      </c>
      <c r="S424" t="s">
        <v>40</v>
      </c>
      <c r="T424" t="s">
        <v>41</v>
      </c>
      <c r="U424" t="s">
        <v>42</v>
      </c>
      <c r="V424" t="s">
        <v>43</v>
      </c>
      <c r="W424" t="s">
        <v>44</v>
      </c>
      <c r="X424" t="s">
        <v>45</v>
      </c>
      <c r="Y424" t="s">
        <v>47</v>
      </c>
      <c r="Z424" t="s">
        <v>48</v>
      </c>
      <c r="AA424" t="s">
        <v>49</v>
      </c>
      <c r="AB424" t="s">
        <v>50</v>
      </c>
      <c r="AC424" t="s">
        <v>51</v>
      </c>
      <c r="AD424" t="s">
        <v>52</v>
      </c>
      <c r="AE424" t="s">
        <v>53</v>
      </c>
      <c r="AF424" t="s">
        <v>55</v>
      </c>
      <c r="AG424" t="s">
        <v>56</v>
      </c>
      <c r="AH424" t="s">
        <v>57</v>
      </c>
      <c r="AI424" t="s">
        <v>58</v>
      </c>
      <c r="AJ424" t="s">
        <v>59</v>
      </c>
      <c r="AK424" t="s">
        <v>60</v>
      </c>
      <c r="AL424" t="s">
        <v>61</v>
      </c>
      <c r="AM424" t="s">
        <v>62</v>
      </c>
      <c r="AN424" t="s">
        <v>64</v>
      </c>
      <c r="AO424" t="s">
        <v>65</v>
      </c>
      <c r="AP424" t="s">
        <v>66</v>
      </c>
      <c r="AQ424" t="s">
        <v>67</v>
      </c>
      <c r="AR424" t="s">
        <v>68</v>
      </c>
      <c r="AS424" t="s">
        <v>69</v>
      </c>
      <c r="AT424" t="s">
        <v>70</v>
      </c>
      <c r="AU424" t="s">
        <v>71</v>
      </c>
      <c r="AV424" t="s">
        <v>72</v>
      </c>
      <c r="AW424" t="s">
        <v>73</v>
      </c>
      <c r="AX424" t="s">
        <v>74</v>
      </c>
      <c r="AY424" t="s">
        <v>75</v>
      </c>
      <c r="AZ424" t="s">
        <v>76</v>
      </c>
      <c r="BA424" t="s">
        <v>77</v>
      </c>
      <c r="BB424" t="s">
        <v>78</v>
      </c>
      <c r="BC424" t="s">
        <v>79</v>
      </c>
      <c r="BD424" t="s">
        <v>80</v>
      </c>
      <c r="BE424" t="s">
        <v>81</v>
      </c>
      <c r="BF424" t="s">
        <v>82</v>
      </c>
      <c r="BG424" t="s">
        <v>83</v>
      </c>
      <c r="BH424" t="s">
        <v>84</v>
      </c>
      <c r="BI424" t="s">
        <v>85</v>
      </c>
      <c r="BJ424" t="s">
        <v>86</v>
      </c>
      <c r="BK424" t="s">
        <v>87</v>
      </c>
      <c r="BL424" t="s">
        <v>88</v>
      </c>
      <c r="BM424" t="s">
        <v>89</v>
      </c>
      <c r="BN424" t="s">
        <v>90</v>
      </c>
      <c r="BO424" t="s">
        <v>91</v>
      </c>
      <c r="BP424" t="s">
        <v>92</v>
      </c>
      <c r="BQ424" t="s">
        <v>94</v>
      </c>
      <c r="BR424" t="s">
        <v>95</v>
      </c>
      <c r="BS424" t="s">
        <v>96</v>
      </c>
      <c r="BT424" t="s">
        <v>97</v>
      </c>
      <c r="BU424" t="s">
        <v>98</v>
      </c>
      <c r="BV424" t="s">
        <v>99</v>
      </c>
      <c r="BW424" t="s">
        <v>100</v>
      </c>
      <c r="BX424" t="s">
        <v>101</v>
      </c>
      <c r="BY424" t="s">
        <v>102</v>
      </c>
      <c r="BZ424" t="s">
        <v>103</v>
      </c>
      <c r="CA424" t="s">
        <v>104</v>
      </c>
      <c r="CB424" t="s">
        <v>105</v>
      </c>
      <c r="CC424" t="s">
        <v>107</v>
      </c>
      <c r="CD424" t="s">
        <v>108</v>
      </c>
      <c r="CE424" t="s">
        <v>109</v>
      </c>
      <c r="CF424" t="s">
        <v>110</v>
      </c>
      <c r="CG424" t="s">
        <v>111</v>
      </c>
      <c r="CH424" t="s">
        <v>112</v>
      </c>
      <c r="CI424" t="s">
        <v>113</v>
      </c>
      <c r="CJ424" t="s">
        <v>114</v>
      </c>
      <c r="CK424" t="s">
        <v>115</v>
      </c>
      <c r="CL424" t="s">
        <v>116</v>
      </c>
      <c r="CM424" t="s">
        <v>117</v>
      </c>
      <c r="CN424" t="s">
        <v>118</v>
      </c>
      <c r="CO424" t="s">
        <v>119</v>
      </c>
      <c r="CP424" t="s">
        <v>120</v>
      </c>
      <c r="CQ424" t="s">
        <v>121</v>
      </c>
      <c r="CR424" t="s">
        <v>122</v>
      </c>
      <c r="CS424" t="s">
        <v>123</v>
      </c>
      <c r="CT424" t="s">
        <v>124</v>
      </c>
      <c r="CU424" t="s">
        <v>125</v>
      </c>
      <c r="CV424" t="s">
        <v>126</v>
      </c>
      <c r="CW424" t="s">
        <v>127</v>
      </c>
      <c r="CX424" t="s">
        <v>128</v>
      </c>
      <c r="CY424" t="s">
        <v>129</v>
      </c>
      <c r="CZ424" t="s">
        <v>130</v>
      </c>
      <c r="DA424" t="s">
        <v>131</v>
      </c>
      <c r="DB424" t="s">
        <v>132</v>
      </c>
      <c r="DC424" t="s">
        <v>133</v>
      </c>
      <c r="DD424" t="s">
        <v>134</v>
      </c>
      <c r="DE424" t="s">
        <v>135</v>
      </c>
      <c r="DF424" t="s">
        <v>136</v>
      </c>
      <c r="DG424" t="s">
        <v>137</v>
      </c>
      <c r="DH424" t="s">
        <v>138</v>
      </c>
      <c r="DI424" t="s">
        <v>139</v>
      </c>
      <c r="DJ424" t="s">
        <v>140</v>
      </c>
      <c r="DK424" t="s">
        <v>141</v>
      </c>
      <c r="DL424" t="s">
        <v>142</v>
      </c>
      <c r="DM424" t="s">
        <v>143</v>
      </c>
      <c r="DN424" t="s">
        <v>144</v>
      </c>
      <c r="DO424" t="s">
        <v>145</v>
      </c>
      <c r="DP424" t="s">
        <v>146</v>
      </c>
      <c r="DQ424" t="s">
        <v>147</v>
      </c>
      <c r="DR424" t="s">
        <v>148</v>
      </c>
      <c r="DS424" t="s">
        <v>149</v>
      </c>
      <c r="DT424" t="s">
        <v>150</v>
      </c>
      <c r="DU424" t="s">
        <v>151</v>
      </c>
      <c r="DV424" t="s">
        <v>152</v>
      </c>
      <c r="DW424" t="s">
        <v>153</v>
      </c>
      <c r="DX424" t="s">
        <v>154</v>
      </c>
      <c r="DY424" t="s">
        <v>155</v>
      </c>
      <c r="DZ424" t="s">
        <v>156</v>
      </c>
      <c r="EA424" t="s">
        <v>157</v>
      </c>
      <c r="EB424" t="s">
        <v>158</v>
      </c>
      <c r="EC424" t="s">
        <v>159</v>
      </c>
      <c r="ED424" t="s">
        <v>160</v>
      </c>
      <c r="EE424" t="s">
        <v>161</v>
      </c>
      <c r="EF424" t="s">
        <v>162</v>
      </c>
      <c r="EG424" t="s">
        <v>163</v>
      </c>
      <c r="EH424" t="s">
        <v>164</v>
      </c>
      <c r="EI424" t="s">
        <v>165</v>
      </c>
      <c r="EJ424" t="s">
        <v>166</v>
      </c>
      <c r="EK424" t="s">
        <v>167</v>
      </c>
      <c r="EL424" t="s">
        <v>168</v>
      </c>
      <c r="EM424" t="s">
        <v>169</v>
      </c>
      <c r="EN424" t="s">
        <v>170</v>
      </c>
      <c r="EO424" t="s">
        <v>171</v>
      </c>
      <c r="EP424" t="s">
        <v>173</v>
      </c>
      <c r="EQ424" t="s">
        <v>174</v>
      </c>
      <c r="ER424" t="s">
        <v>175</v>
      </c>
      <c r="ES424" t="s">
        <v>176</v>
      </c>
      <c r="ET424" t="s">
        <v>177</v>
      </c>
      <c r="EU424" t="s">
        <v>178</v>
      </c>
      <c r="EV424" t="s">
        <v>179</v>
      </c>
      <c r="EW424" t="s">
        <v>180</v>
      </c>
      <c r="EX424" t="s">
        <v>181</v>
      </c>
      <c r="EY424" t="s">
        <v>182</v>
      </c>
      <c r="EZ424" t="s">
        <v>183</v>
      </c>
      <c r="FA424" t="s">
        <v>184</v>
      </c>
      <c r="FB424" t="s">
        <v>185</v>
      </c>
      <c r="FC424" t="s">
        <v>186</v>
      </c>
      <c r="FD424" t="s">
        <v>187</v>
      </c>
      <c r="FE424" t="s">
        <v>188</v>
      </c>
      <c r="FF424" t="s">
        <v>189</v>
      </c>
      <c r="FG424" t="s">
        <v>190</v>
      </c>
      <c r="FH424" t="s">
        <v>191</v>
      </c>
      <c r="FI424" t="s">
        <v>192</v>
      </c>
      <c r="FJ424" t="s">
        <v>193</v>
      </c>
      <c r="FK424" t="s">
        <v>194</v>
      </c>
      <c r="FL424" t="s">
        <v>195</v>
      </c>
      <c r="FM424" t="s">
        <v>196</v>
      </c>
      <c r="FN424" t="s">
        <v>197</v>
      </c>
      <c r="FO424" t="s">
        <v>199</v>
      </c>
      <c r="FP424" t="s">
        <v>200</v>
      </c>
      <c r="FQ424" t="s">
        <v>201</v>
      </c>
      <c r="FR424" t="s">
        <v>202</v>
      </c>
      <c r="FS424" t="s">
        <v>203</v>
      </c>
      <c r="FT424" t="s">
        <v>204</v>
      </c>
      <c r="FU424" t="s">
        <v>205</v>
      </c>
      <c r="FV424" t="s">
        <v>206</v>
      </c>
      <c r="FW424" t="s">
        <v>207</v>
      </c>
      <c r="FX424" t="s">
        <v>209</v>
      </c>
      <c r="FY424" t="s">
        <v>210</v>
      </c>
      <c r="FZ424" t="s">
        <v>211</v>
      </c>
      <c r="GA424" t="s">
        <v>212</v>
      </c>
      <c r="GB424" t="s">
        <v>213</v>
      </c>
      <c r="GC424" t="s">
        <v>214</v>
      </c>
      <c r="GD424" t="s">
        <v>215</v>
      </c>
      <c r="GE424" t="s">
        <v>216</v>
      </c>
      <c r="GF424" t="s">
        <v>217</v>
      </c>
      <c r="GG424" t="s">
        <v>218</v>
      </c>
      <c r="GH424" t="s">
        <v>219</v>
      </c>
      <c r="GI424" t="s">
        <v>220</v>
      </c>
      <c r="GJ424" t="s">
        <v>221</v>
      </c>
      <c r="GK424" t="s">
        <v>222</v>
      </c>
      <c r="GL424" t="s">
        <v>223</v>
      </c>
      <c r="GM424" t="s">
        <v>224</v>
      </c>
      <c r="GN424" t="s">
        <v>225</v>
      </c>
      <c r="GO424" t="s">
        <v>226</v>
      </c>
      <c r="GP424" t="s">
        <v>227</v>
      </c>
      <c r="GQ424" t="s">
        <v>228</v>
      </c>
      <c r="GR424" t="s">
        <v>231</v>
      </c>
      <c r="GS424" t="s">
        <v>232</v>
      </c>
      <c r="GT424" t="s">
        <v>233</v>
      </c>
      <c r="GU424" t="s">
        <v>234</v>
      </c>
      <c r="GV424" t="s">
        <v>235</v>
      </c>
      <c r="GW424" t="s">
        <v>236</v>
      </c>
      <c r="GX424" t="s">
        <v>237</v>
      </c>
      <c r="GY424" t="s">
        <v>238</v>
      </c>
      <c r="GZ424" t="s">
        <v>239</v>
      </c>
      <c r="HA424" t="s">
        <v>240</v>
      </c>
      <c r="HB424" t="s">
        <v>241</v>
      </c>
      <c r="HC424" t="s">
        <v>242</v>
      </c>
      <c r="HD424" t="s">
        <v>243</v>
      </c>
      <c r="HE424" t="s">
        <v>244</v>
      </c>
      <c r="HF424" t="s">
        <v>245</v>
      </c>
      <c r="HG424" t="s">
        <v>246</v>
      </c>
      <c r="HH424" t="s">
        <v>247</v>
      </c>
      <c r="HI424" t="s">
        <v>248</v>
      </c>
      <c r="HJ424" t="s">
        <v>249</v>
      </c>
      <c r="HK424" t="s">
        <v>250</v>
      </c>
      <c r="HL424" t="s">
        <v>251</v>
      </c>
      <c r="HM424" t="s">
        <v>253</v>
      </c>
      <c r="HN424" t="s">
        <v>254</v>
      </c>
      <c r="HO424" t="s">
        <v>255</v>
      </c>
      <c r="HP424" t="s">
        <v>256</v>
      </c>
      <c r="HQ424" t="s">
        <v>257</v>
      </c>
      <c r="HR424" t="s">
        <v>29</v>
      </c>
      <c r="HS424" t="s">
        <v>46</v>
      </c>
      <c r="HT424" t="s">
        <v>54</v>
      </c>
      <c r="HU424" t="s">
        <v>265</v>
      </c>
      <c r="HV424" t="s">
        <v>63</v>
      </c>
      <c r="HW424" t="s">
        <v>93</v>
      </c>
      <c r="HX424" t="s">
        <v>106</v>
      </c>
      <c r="HY424" t="s">
        <v>172</v>
      </c>
      <c r="HZ424" t="s">
        <v>198</v>
      </c>
      <c r="IA424" t="s">
        <v>208</v>
      </c>
      <c r="IB424" t="s">
        <v>229</v>
      </c>
      <c r="IC424" t="s">
        <v>252</v>
      </c>
      <c r="ID424" t="s">
        <v>258</v>
      </c>
      <c r="IE424" t="s">
        <v>259</v>
      </c>
      <c r="IF424" t="s">
        <v>260</v>
      </c>
      <c r="IG424" t="s">
        <v>261</v>
      </c>
      <c r="IH424" t="s">
        <v>262</v>
      </c>
      <c r="II424" t="s">
        <v>263</v>
      </c>
      <c r="IJ424" t="s">
        <v>264</v>
      </c>
      <c r="IK424" t="s">
        <v>266</v>
      </c>
      <c r="IL424" t="s">
        <v>267</v>
      </c>
      <c r="IM424" t="s">
        <v>268</v>
      </c>
      <c r="IN424" t="s">
        <v>269</v>
      </c>
      <c r="IO424" t="s">
        <v>270</v>
      </c>
      <c r="IP424" t="s">
        <v>271</v>
      </c>
      <c r="IQ424" t="s">
        <v>230</v>
      </c>
      <c r="IR424" t="s">
        <v>274</v>
      </c>
      <c r="IS424" t="s">
        <v>275</v>
      </c>
      <c r="IT424" t="s">
        <v>276</v>
      </c>
      <c r="IU424" t="s">
        <v>277</v>
      </c>
      <c r="IV424" t="s">
        <v>278</v>
      </c>
    </row>
    <row r="425" spans="1:1049" x14ac:dyDescent="0.35">
      <c r="A425" t="s">
        <v>1996</v>
      </c>
      <c r="B425" t="s">
        <v>1997</v>
      </c>
      <c r="C425" t="s">
        <v>1998</v>
      </c>
    </row>
    <row r="426" spans="1:1049" x14ac:dyDescent="0.35">
      <c r="A426" t="s">
        <v>1999</v>
      </c>
      <c r="B426" t="s">
        <v>2000</v>
      </c>
      <c r="C426" t="s">
        <v>2001</v>
      </c>
      <c r="D426" t="s">
        <v>2002</v>
      </c>
      <c r="E426" t="s">
        <v>2003</v>
      </c>
      <c r="F426" t="s">
        <v>2004</v>
      </c>
    </row>
    <row r="427" spans="1:1049" x14ac:dyDescent="0.35">
      <c r="A427" t="s">
        <v>1</v>
      </c>
    </row>
    <row r="428" spans="1:1049" x14ac:dyDescent="0.35">
      <c r="A428" t="s">
        <v>2073</v>
      </c>
      <c r="B428" t="s">
        <v>2074</v>
      </c>
      <c r="C428" t="s">
        <v>2075</v>
      </c>
      <c r="D428" t="s">
        <v>2076</v>
      </c>
      <c r="E428" t="s">
        <v>2077</v>
      </c>
      <c r="F428" t="s">
        <v>2078</v>
      </c>
      <c r="G428" t="s">
        <v>2079</v>
      </c>
      <c r="H428" t="s">
        <v>2080</v>
      </c>
      <c r="I428" t="s">
        <v>2081</v>
      </c>
      <c r="J428" t="s">
        <v>2082</v>
      </c>
      <c r="K428" t="s">
        <v>2083</v>
      </c>
      <c r="L428" t="s">
        <v>2084</v>
      </c>
      <c r="M428" t="s">
        <v>2085</v>
      </c>
      <c r="N428" t="s">
        <v>2086</v>
      </c>
      <c r="O428" t="s">
        <v>2087</v>
      </c>
      <c r="P428" t="s">
        <v>2088</v>
      </c>
      <c r="Q428" t="s">
        <v>2089</v>
      </c>
      <c r="R428" t="s">
        <v>2090</v>
      </c>
      <c r="S428" t="s">
        <v>2091</v>
      </c>
      <c r="T428" t="s">
        <v>2092</v>
      </c>
      <c r="U428" t="s">
        <v>2093</v>
      </c>
      <c r="V428" t="s">
        <v>2094</v>
      </c>
      <c r="W428" t="s">
        <v>2095</v>
      </c>
      <c r="X428" t="s">
        <v>2096</v>
      </c>
      <c r="Y428" t="s">
        <v>2097</v>
      </c>
      <c r="Z428" t="s">
        <v>2098</v>
      </c>
      <c r="AA428" t="s">
        <v>2099</v>
      </c>
      <c r="AB428" t="s">
        <v>2100</v>
      </c>
      <c r="AC428" t="s">
        <v>2101</v>
      </c>
      <c r="AD428" t="s">
        <v>2102</v>
      </c>
      <c r="AE428" t="s">
        <v>2103</v>
      </c>
      <c r="AF428" t="s">
        <v>2104</v>
      </c>
      <c r="AG428" t="s">
        <v>2105</v>
      </c>
      <c r="AH428" t="s">
        <v>2106</v>
      </c>
      <c r="AI428" t="s">
        <v>2107</v>
      </c>
      <c r="AJ428" t="s">
        <v>2108</v>
      </c>
      <c r="AK428" t="s">
        <v>2109</v>
      </c>
      <c r="AL428" t="s">
        <v>2110</v>
      </c>
      <c r="AM428" t="s">
        <v>2111</v>
      </c>
      <c r="AN428" t="s">
        <v>2112</v>
      </c>
      <c r="AO428" t="s">
        <v>2113</v>
      </c>
      <c r="AP428" t="s">
        <v>2114</v>
      </c>
      <c r="AQ428" t="s">
        <v>2115</v>
      </c>
      <c r="AR428" t="s">
        <v>2116</v>
      </c>
      <c r="AS428" t="s">
        <v>2117</v>
      </c>
      <c r="AT428" t="s">
        <v>2118</v>
      </c>
      <c r="AU428" t="s">
        <v>2119</v>
      </c>
      <c r="AV428" t="s">
        <v>2120</v>
      </c>
      <c r="AW428" t="s">
        <v>2121</v>
      </c>
      <c r="AX428" t="s">
        <v>2122</v>
      </c>
      <c r="AY428" t="s">
        <v>2123</v>
      </c>
      <c r="AZ428" t="s">
        <v>2124</v>
      </c>
      <c r="BA428" t="s">
        <v>2125</v>
      </c>
      <c r="BB428" t="s">
        <v>2126</v>
      </c>
      <c r="BC428" t="s">
        <v>2127</v>
      </c>
      <c r="BD428" t="s">
        <v>2128</v>
      </c>
      <c r="BE428" t="s">
        <v>2129</v>
      </c>
      <c r="BF428" t="s">
        <v>2130</v>
      </c>
      <c r="BG428" t="s">
        <v>2131</v>
      </c>
      <c r="BH428" t="s">
        <v>2132</v>
      </c>
      <c r="BI428" t="s">
        <v>2133</v>
      </c>
      <c r="BJ428" t="s">
        <v>2134</v>
      </c>
      <c r="BK428" t="s">
        <v>2135</v>
      </c>
      <c r="BL428" t="s">
        <v>2136</v>
      </c>
      <c r="BM428" t="s">
        <v>2137</v>
      </c>
      <c r="BN428" t="s">
        <v>2138</v>
      </c>
      <c r="BO428" t="s">
        <v>2139</v>
      </c>
      <c r="BP428" t="s">
        <v>2140</v>
      </c>
      <c r="BQ428" t="s">
        <v>2141</v>
      </c>
      <c r="BR428" t="s">
        <v>2142</v>
      </c>
      <c r="BS428" t="s">
        <v>2143</v>
      </c>
      <c r="BT428" t="s">
        <v>2144</v>
      </c>
      <c r="BU428" t="s">
        <v>2145</v>
      </c>
      <c r="BV428" t="s">
        <v>2146</v>
      </c>
      <c r="BW428" t="s">
        <v>2147</v>
      </c>
      <c r="BX428" t="s">
        <v>2148</v>
      </c>
      <c r="BY428" t="s">
        <v>2149</v>
      </c>
      <c r="BZ428" t="s">
        <v>2150</v>
      </c>
      <c r="CA428" t="s">
        <v>2151</v>
      </c>
      <c r="CB428" t="s">
        <v>2152</v>
      </c>
      <c r="CC428" t="s">
        <v>2153</v>
      </c>
      <c r="CD428" t="s">
        <v>2154</v>
      </c>
      <c r="CE428" t="s">
        <v>2155</v>
      </c>
      <c r="CF428" t="s">
        <v>2156</v>
      </c>
      <c r="CG428" t="s">
        <v>2157</v>
      </c>
      <c r="CH428" t="s">
        <v>2158</v>
      </c>
      <c r="CI428" t="s">
        <v>2159</v>
      </c>
      <c r="CJ428" t="s">
        <v>2160</v>
      </c>
      <c r="CK428" t="s">
        <v>2161</v>
      </c>
      <c r="CL428" t="s">
        <v>2162</v>
      </c>
      <c r="CM428" t="s">
        <v>2163</v>
      </c>
      <c r="CN428" t="s">
        <v>2164</v>
      </c>
      <c r="CO428" t="s">
        <v>2165</v>
      </c>
      <c r="CP428" t="s">
        <v>2166</v>
      </c>
      <c r="CQ428" t="s">
        <v>2167</v>
      </c>
      <c r="CR428" t="s">
        <v>2168</v>
      </c>
      <c r="CS428" t="s">
        <v>2169</v>
      </c>
      <c r="CT428" t="s">
        <v>2170</v>
      </c>
      <c r="CU428" t="s">
        <v>2171</v>
      </c>
      <c r="CV428" t="s">
        <v>2172</v>
      </c>
      <c r="CW428" t="s">
        <v>2173</v>
      </c>
      <c r="CX428" t="s">
        <v>2174</v>
      </c>
      <c r="CY428" t="s">
        <v>2175</v>
      </c>
      <c r="CZ428" t="s">
        <v>2176</v>
      </c>
      <c r="DA428" t="s">
        <v>2177</v>
      </c>
      <c r="DB428" t="s">
        <v>2178</v>
      </c>
      <c r="DC428" t="s">
        <v>2179</v>
      </c>
      <c r="DD428" t="s">
        <v>2180</v>
      </c>
      <c r="DE428" t="s">
        <v>2181</v>
      </c>
      <c r="DF428" t="s">
        <v>2182</v>
      </c>
      <c r="DG428" t="s">
        <v>2183</v>
      </c>
      <c r="DH428" t="s">
        <v>2184</v>
      </c>
      <c r="DI428" t="s">
        <v>2185</v>
      </c>
      <c r="DJ428" t="s">
        <v>2186</v>
      </c>
      <c r="DK428" t="s">
        <v>2187</v>
      </c>
      <c r="DL428" t="s">
        <v>2188</v>
      </c>
      <c r="DM428" t="s">
        <v>2189</v>
      </c>
      <c r="DN428" t="s">
        <v>2190</v>
      </c>
      <c r="DO428" t="s">
        <v>2191</v>
      </c>
      <c r="DP428" t="s">
        <v>2192</v>
      </c>
      <c r="DQ428" t="s">
        <v>2193</v>
      </c>
      <c r="DR428" t="s">
        <v>2194</v>
      </c>
      <c r="DS428" t="s">
        <v>2195</v>
      </c>
      <c r="DT428" t="s">
        <v>2196</v>
      </c>
      <c r="DU428" t="s">
        <v>2197</v>
      </c>
      <c r="DV428" t="s">
        <v>2198</v>
      </c>
      <c r="DW428" t="s">
        <v>2199</v>
      </c>
      <c r="DX428" t="s">
        <v>2200</v>
      </c>
      <c r="DY428" t="s">
        <v>2201</v>
      </c>
      <c r="DZ428" t="s">
        <v>2202</v>
      </c>
      <c r="EA428" t="s">
        <v>2203</v>
      </c>
      <c r="EB428" t="s">
        <v>2204</v>
      </c>
      <c r="EC428" t="s">
        <v>2205</v>
      </c>
      <c r="ED428" t="s">
        <v>2206</v>
      </c>
      <c r="EE428" t="s">
        <v>2207</v>
      </c>
      <c r="EF428" t="s">
        <v>2208</v>
      </c>
      <c r="EG428" t="s">
        <v>2209</v>
      </c>
      <c r="EH428" t="s">
        <v>2210</v>
      </c>
      <c r="EI428" t="s">
        <v>2211</v>
      </c>
      <c r="EJ428" t="s">
        <v>2212</v>
      </c>
      <c r="EK428" t="s">
        <v>2213</v>
      </c>
      <c r="EL428" t="s">
        <v>2214</v>
      </c>
      <c r="EM428" t="s">
        <v>2215</v>
      </c>
      <c r="EN428" t="s">
        <v>2216</v>
      </c>
      <c r="EO428" t="s">
        <v>2217</v>
      </c>
      <c r="EP428" t="s">
        <v>2218</v>
      </c>
      <c r="EQ428" t="s">
        <v>2219</v>
      </c>
      <c r="ER428" t="s">
        <v>2220</v>
      </c>
      <c r="ES428" t="s">
        <v>2221</v>
      </c>
      <c r="ET428" t="s">
        <v>2222</v>
      </c>
      <c r="EU428" t="s">
        <v>2223</v>
      </c>
      <c r="EV428" t="s">
        <v>2224</v>
      </c>
      <c r="EW428" t="s">
        <v>2225</v>
      </c>
      <c r="EX428" t="s">
        <v>2226</v>
      </c>
      <c r="EY428" t="s">
        <v>2227</v>
      </c>
      <c r="EZ428" t="s">
        <v>2228</v>
      </c>
      <c r="FA428" t="s">
        <v>2229</v>
      </c>
      <c r="FB428" t="s">
        <v>2230</v>
      </c>
      <c r="FC428" t="s">
        <v>2231</v>
      </c>
      <c r="FD428" t="s">
        <v>2232</v>
      </c>
      <c r="FE428" t="s">
        <v>2233</v>
      </c>
      <c r="FF428" t="s">
        <v>2234</v>
      </c>
      <c r="FG428" t="s">
        <v>2235</v>
      </c>
      <c r="FH428" t="s">
        <v>2236</v>
      </c>
      <c r="FI428" t="s">
        <v>2237</v>
      </c>
      <c r="FJ428" t="s">
        <v>2238</v>
      </c>
      <c r="FK428" t="s">
        <v>2239</v>
      </c>
      <c r="FL428" t="s">
        <v>2240</v>
      </c>
      <c r="FM428" t="s">
        <v>2241</v>
      </c>
      <c r="FN428" t="s">
        <v>2242</v>
      </c>
      <c r="FO428" t="s">
        <v>2243</v>
      </c>
      <c r="FP428" t="s">
        <v>2244</v>
      </c>
      <c r="FQ428" t="s">
        <v>2245</v>
      </c>
      <c r="FR428" t="s">
        <v>2246</v>
      </c>
      <c r="FS428" t="s">
        <v>2247</v>
      </c>
      <c r="FT428" t="s">
        <v>2248</v>
      </c>
      <c r="FU428" t="s">
        <v>2249</v>
      </c>
      <c r="FV428" t="s">
        <v>2250</v>
      </c>
      <c r="FW428" t="s">
        <v>2251</v>
      </c>
      <c r="FX428" t="s">
        <v>2252</v>
      </c>
      <c r="FY428" t="s">
        <v>2253</v>
      </c>
      <c r="FZ428" t="s">
        <v>2254</v>
      </c>
      <c r="GA428" t="s">
        <v>2255</v>
      </c>
      <c r="GB428" t="s">
        <v>2256</v>
      </c>
      <c r="GC428" t="s">
        <v>2257</v>
      </c>
      <c r="GD428" t="s">
        <v>2258</v>
      </c>
      <c r="GE428" t="s">
        <v>2259</v>
      </c>
      <c r="GF428" t="s">
        <v>2260</v>
      </c>
      <c r="GG428" t="s">
        <v>2261</v>
      </c>
      <c r="GH428" t="s">
        <v>2262</v>
      </c>
      <c r="GI428" t="s">
        <v>2263</v>
      </c>
      <c r="GJ428" t="s">
        <v>2264</v>
      </c>
      <c r="GK428" t="s">
        <v>2265</v>
      </c>
      <c r="GL428" t="s">
        <v>2266</v>
      </c>
      <c r="GM428" t="s">
        <v>2267</v>
      </c>
      <c r="GN428" t="s">
        <v>2268</v>
      </c>
      <c r="GO428" t="s">
        <v>2269</v>
      </c>
      <c r="GP428" t="s">
        <v>2270</v>
      </c>
      <c r="GQ428" t="s">
        <v>2271</v>
      </c>
      <c r="GR428" t="s">
        <v>2272</v>
      </c>
      <c r="GS428" t="s">
        <v>2273</v>
      </c>
      <c r="GT428" t="s">
        <v>2274</v>
      </c>
      <c r="GU428" t="s">
        <v>2275</v>
      </c>
      <c r="GV428" t="s">
        <v>2276</v>
      </c>
      <c r="GW428" t="s">
        <v>2277</v>
      </c>
      <c r="GX428" t="s">
        <v>2278</v>
      </c>
      <c r="GY428" t="s">
        <v>2279</v>
      </c>
      <c r="GZ428" t="s">
        <v>2280</v>
      </c>
      <c r="HA428" t="s">
        <v>2281</v>
      </c>
      <c r="HB428" t="s">
        <v>2282</v>
      </c>
      <c r="HC428" t="s">
        <v>2283</v>
      </c>
      <c r="HD428" t="s">
        <v>2284</v>
      </c>
      <c r="HE428" t="s">
        <v>2285</v>
      </c>
      <c r="HF428" t="s">
        <v>2286</v>
      </c>
      <c r="HG428" t="s">
        <v>2287</v>
      </c>
      <c r="HH428" t="s">
        <v>2288</v>
      </c>
      <c r="HI428" t="s">
        <v>2289</v>
      </c>
      <c r="HJ428" t="s">
        <v>2290</v>
      </c>
      <c r="HK428" t="s">
        <v>2291</v>
      </c>
      <c r="HL428" t="s">
        <v>2292</v>
      </c>
      <c r="HM428" t="s">
        <v>2293</v>
      </c>
      <c r="HN428" t="s">
        <v>2294</v>
      </c>
      <c r="HO428" t="s">
        <v>2295</v>
      </c>
      <c r="HP428" t="s">
        <v>2296</v>
      </c>
      <c r="HQ428" t="s">
        <v>2297</v>
      </c>
      <c r="HR428" t="s">
        <v>2298</v>
      </c>
      <c r="HS428" t="s">
        <v>2299</v>
      </c>
      <c r="HT428" t="s">
        <v>2300</v>
      </c>
      <c r="HU428" t="s">
        <v>2301</v>
      </c>
      <c r="HV428" t="s">
        <v>2302</v>
      </c>
      <c r="HW428" t="s">
        <v>2303</v>
      </c>
      <c r="HX428" t="s">
        <v>2304</v>
      </c>
      <c r="HY428" t="s">
        <v>2305</v>
      </c>
      <c r="HZ428" t="s">
        <v>2306</v>
      </c>
      <c r="IA428" t="s">
        <v>2307</v>
      </c>
      <c r="IB428" t="s">
        <v>2308</v>
      </c>
      <c r="IC428" t="s">
        <v>2309</v>
      </c>
      <c r="ID428" t="s">
        <v>2310</v>
      </c>
      <c r="IE428" t="s">
        <v>2311</v>
      </c>
      <c r="IF428" t="s">
        <v>2312</v>
      </c>
      <c r="IG428" t="s">
        <v>2313</v>
      </c>
      <c r="IH428" t="s">
        <v>2314</v>
      </c>
      <c r="II428" t="s">
        <v>2315</v>
      </c>
      <c r="IJ428" t="s">
        <v>2316</v>
      </c>
      <c r="IK428" t="s">
        <v>2317</v>
      </c>
      <c r="IL428" t="s">
        <v>2318</v>
      </c>
      <c r="IM428" t="s">
        <v>2319</v>
      </c>
      <c r="IN428" t="s">
        <v>2320</v>
      </c>
      <c r="IO428" t="s">
        <v>2321</v>
      </c>
      <c r="IP428" t="s">
        <v>2322</v>
      </c>
      <c r="IQ428" t="s">
        <v>2323</v>
      </c>
      <c r="IR428" t="s">
        <v>2324</v>
      </c>
      <c r="IS428" t="s">
        <v>2325</v>
      </c>
      <c r="IT428" t="s">
        <v>2326</v>
      </c>
      <c r="IU428" t="s">
        <v>2327</v>
      </c>
      <c r="IV428" t="s">
        <v>2328</v>
      </c>
      <c r="IW428" t="s">
        <v>2329</v>
      </c>
      <c r="IX428" t="s">
        <v>2330</v>
      </c>
      <c r="IY428" t="s">
        <v>2331</v>
      </c>
      <c r="IZ428" t="s">
        <v>2332</v>
      </c>
      <c r="JA428" t="s">
        <v>2333</v>
      </c>
      <c r="JB428" t="s">
        <v>2334</v>
      </c>
      <c r="JC428" t="s">
        <v>2335</v>
      </c>
      <c r="JD428" t="s">
        <v>2336</v>
      </c>
      <c r="JE428" t="s">
        <v>2337</v>
      </c>
      <c r="JF428" t="s">
        <v>2338</v>
      </c>
      <c r="JG428" t="s">
        <v>2339</v>
      </c>
      <c r="JH428" t="s">
        <v>2340</v>
      </c>
      <c r="JI428" t="s">
        <v>2341</v>
      </c>
      <c r="JJ428" t="s">
        <v>2342</v>
      </c>
      <c r="JK428" t="s">
        <v>2343</v>
      </c>
      <c r="JL428" t="s">
        <v>2344</v>
      </c>
      <c r="JM428" t="s">
        <v>2345</v>
      </c>
      <c r="JN428" t="s">
        <v>2346</v>
      </c>
      <c r="JO428" t="s">
        <v>2347</v>
      </c>
      <c r="JP428" t="s">
        <v>2348</v>
      </c>
      <c r="JQ428" t="s">
        <v>2349</v>
      </c>
      <c r="JR428" t="s">
        <v>2350</v>
      </c>
      <c r="JS428" t="s">
        <v>2351</v>
      </c>
      <c r="JT428" t="s">
        <v>2352</v>
      </c>
      <c r="JU428" t="s">
        <v>2353</v>
      </c>
      <c r="JV428" t="s">
        <v>2354</v>
      </c>
      <c r="JW428" t="s">
        <v>2355</v>
      </c>
      <c r="JX428" t="s">
        <v>2356</v>
      </c>
      <c r="JY428" t="s">
        <v>2357</v>
      </c>
      <c r="JZ428" t="s">
        <v>2358</v>
      </c>
      <c r="KA428" t="s">
        <v>2359</v>
      </c>
      <c r="KB428" t="s">
        <v>2360</v>
      </c>
      <c r="KC428" t="s">
        <v>2361</v>
      </c>
      <c r="KD428" t="s">
        <v>2362</v>
      </c>
      <c r="KE428" t="s">
        <v>2363</v>
      </c>
      <c r="KF428" t="s">
        <v>2364</v>
      </c>
      <c r="KG428" t="s">
        <v>2365</v>
      </c>
      <c r="KH428" t="s">
        <v>2366</v>
      </c>
      <c r="KI428" t="s">
        <v>2367</v>
      </c>
      <c r="KJ428" t="s">
        <v>2368</v>
      </c>
      <c r="KK428" t="s">
        <v>2369</v>
      </c>
      <c r="KL428" t="s">
        <v>2370</v>
      </c>
      <c r="KM428" t="s">
        <v>2371</v>
      </c>
      <c r="KN428" t="s">
        <v>2372</v>
      </c>
      <c r="KO428" t="s">
        <v>2373</v>
      </c>
      <c r="KP428" t="s">
        <v>2374</v>
      </c>
      <c r="KQ428" t="s">
        <v>2375</v>
      </c>
      <c r="KR428" t="s">
        <v>2376</v>
      </c>
      <c r="KS428" t="s">
        <v>2377</v>
      </c>
      <c r="KT428" t="s">
        <v>2378</v>
      </c>
      <c r="KU428" t="s">
        <v>2379</v>
      </c>
      <c r="KV428" t="s">
        <v>2380</v>
      </c>
      <c r="KW428" t="s">
        <v>2381</v>
      </c>
      <c r="KX428" t="s">
        <v>2382</v>
      </c>
      <c r="KY428" t="s">
        <v>2383</v>
      </c>
      <c r="KZ428" t="s">
        <v>2384</v>
      </c>
      <c r="LA428" t="s">
        <v>2385</v>
      </c>
      <c r="LB428" t="s">
        <v>2386</v>
      </c>
      <c r="LC428" t="s">
        <v>2387</v>
      </c>
      <c r="LD428" t="s">
        <v>2388</v>
      </c>
      <c r="LE428" t="s">
        <v>2389</v>
      </c>
      <c r="LF428" t="s">
        <v>2390</v>
      </c>
      <c r="LG428" t="s">
        <v>2391</v>
      </c>
      <c r="LH428" t="s">
        <v>2392</v>
      </c>
      <c r="LI428" t="s">
        <v>2393</v>
      </c>
      <c r="LJ428" t="s">
        <v>2394</v>
      </c>
      <c r="LK428" t="s">
        <v>2395</v>
      </c>
      <c r="LL428" t="s">
        <v>2396</v>
      </c>
      <c r="LM428" t="s">
        <v>2397</v>
      </c>
      <c r="LN428" t="s">
        <v>2398</v>
      </c>
      <c r="LO428" t="s">
        <v>2399</v>
      </c>
      <c r="LP428" t="s">
        <v>2400</v>
      </c>
      <c r="LQ428" t="s">
        <v>2401</v>
      </c>
      <c r="LR428" t="s">
        <v>2402</v>
      </c>
      <c r="LS428" t="s">
        <v>2403</v>
      </c>
      <c r="LT428" t="s">
        <v>2404</v>
      </c>
      <c r="LU428" t="s">
        <v>2405</v>
      </c>
      <c r="LV428" t="s">
        <v>2406</v>
      </c>
      <c r="LW428" t="s">
        <v>2407</v>
      </c>
      <c r="LX428" t="s">
        <v>2408</v>
      </c>
      <c r="LY428" t="s">
        <v>2409</v>
      </c>
      <c r="LZ428" t="s">
        <v>2410</v>
      </c>
      <c r="MA428" t="s">
        <v>2411</v>
      </c>
      <c r="MB428" t="s">
        <v>2412</v>
      </c>
      <c r="MC428" t="s">
        <v>2413</v>
      </c>
      <c r="MD428" t="s">
        <v>2414</v>
      </c>
      <c r="ME428" t="s">
        <v>2415</v>
      </c>
      <c r="MF428" t="s">
        <v>2416</v>
      </c>
      <c r="MG428" t="s">
        <v>2417</v>
      </c>
      <c r="MH428" t="s">
        <v>2418</v>
      </c>
      <c r="MI428" t="s">
        <v>2419</v>
      </c>
      <c r="MJ428" t="s">
        <v>2420</v>
      </c>
      <c r="MK428" t="s">
        <v>2421</v>
      </c>
      <c r="ML428" t="s">
        <v>2422</v>
      </c>
      <c r="MM428" t="s">
        <v>2423</v>
      </c>
      <c r="MN428" t="s">
        <v>2424</v>
      </c>
      <c r="MO428" t="s">
        <v>2425</v>
      </c>
      <c r="MP428" t="s">
        <v>2426</v>
      </c>
      <c r="MQ428" t="s">
        <v>2427</v>
      </c>
      <c r="MR428" t="s">
        <v>2428</v>
      </c>
      <c r="MS428" t="s">
        <v>2429</v>
      </c>
      <c r="MT428" t="s">
        <v>2430</v>
      </c>
      <c r="MU428" t="s">
        <v>2431</v>
      </c>
      <c r="MV428" t="s">
        <v>2432</v>
      </c>
      <c r="MW428" t="s">
        <v>2433</v>
      </c>
      <c r="MX428" t="s">
        <v>2434</v>
      </c>
      <c r="MY428" t="s">
        <v>2435</v>
      </c>
      <c r="MZ428" t="s">
        <v>2436</v>
      </c>
      <c r="NA428" t="s">
        <v>2437</v>
      </c>
      <c r="NB428" t="s">
        <v>2438</v>
      </c>
      <c r="NC428" t="s">
        <v>2439</v>
      </c>
      <c r="ND428" t="s">
        <v>2440</v>
      </c>
      <c r="NE428" t="s">
        <v>2441</v>
      </c>
      <c r="NF428" t="s">
        <v>2442</v>
      </c>
      <c r="NG428" t="s">
        <v>2443</v>
      </c>
      <c r="NH428" t="s">
        <v>2444</v>
      </c>
      <c r="NI428" t="s">
        <v>2445</v>
      </c>
      <c r="NJ428" t="s">
        <v>2446</v>
      </c>
      <c r="NK428" t="s">
        <v>2447</v>
      </c>
      <c r="NL428" t="s">
        <v>2448</v>
      </c>
      <c r="NM428" t="s">
        <v>2449</v>
      </c>
      <c r="NN428" t="s">
        <v>2450</v>
      </c>
      <c r="NO428" t="s">
        <v>2451</v>
      </c>
      <c r="NP428" t="s">
        <v>2452</v>
      </c>
      <c r="NQ428" t="s">
        <v>2453</v>
      </c>
      <c r="NR428" t="s">
        <v>2454</v>
      </c>
      <c r="NS428" t="s">
        <v>2455</v>
      </c>
      <c r="NT428" t="s">
        <v>2456</v>
      </c>
      <c r="NU428" t="s">
        <v>2457</v>
      </c>
      <c r="NV428" t="s">
        <v>2458</v>
      </c>
      <c r="NW428" t="s">
        <v>2459</v>
      </c>
      <c r="NX428" t="s">
        <v>2460</v>
      </c>
      <c r="NY428" t="s">
        <v>2461</v>
      </c>
      <c r="NZ428" t="s">
        <v>2462</v>
      </c>
      <c r="OA428" t="s">
        <v>2463</v>
      </c>
      <c r="OB428" t="s">
        <v>2464</v>
      </c>
      <c r="OC428" t="s">
        <v>2465</v>
      </c>
      <c r="OD428" t="s">
        <v>2466</v>
      </c>
      <c r="OE428" t="s">
        <v>2467</v>
      </c>
      <c r="OF428" t="s">
        <v>2468</v>
      </c>
      <c r="OG428" t="s">
        <v>2469</v>
      </c>
      <c r="OH428" t="s">
        <v>2470</v>
      </c>
      <c r="OI428" t="s">
        <v>2471</v>
      </c>
      <c r="OJ428" t="s">
        <v>2472</v>
      </c>
      <c r="OK428" t="s">
        <v>2473</v>
      </c>
      <c r="OL428" t="s">
        <v>2474</v>
      </c>
      <c r="OM428" t="s">
        <v>2475</v>
      </c>
      <c r="ON428" t="s">
        <v>2476</v>
      </c>
      <c r="OO428" t="s">
        <v>2477</v>
      </c>
      <c r="OP428" t="s">
        <v>2478</v>
      </c>
      <c r="OQ428" t="s">
        <v>2479</v>
      </c>
      <c r="OR428" t="s">
        <v>2480</v>
      </c>
      <c r="OS428" t="s">
        <v>2481</v>
      </c>
      <c r="OT428" t="s">
        <v>2482</v>
      </c>
      <c r="OU428" t="s">
        <v>2483</v>
      </c>
      <c r="OV428" t="s">
        <v>2484</v>
      </c>
      <c r="OW428" t="s">
        <v>2485</v>
      </c>
      <c r="OX428" t="s">
        <v>2486</v>
      </c>
      <c r="OY428" t="s">
        <v>2487</v>
      </c>
      <c r="OZ428" t="s">
        <v>2488</v>
      </c>
      <c r="PA428" t="s">
        <v>2489</v>
      </c>
      <c r="PB428" t="s">
        <v>2490</v>
      </c>
      <c r="PC428" t="s">
        <v>2491</v>
      </c>
      <c r="PD428" t="s">
        <v>2492</v>
      </c>
      <c r="PE428" t="s">
        <v>2493</v>
      </c>
      <c r="PF428" t="s">
        <v>2494</v>
      </c>
      <c r="PG428" t="s">
        <v>2495</v>
      </c>
      <c r="PH428" t="s">
        <v>2496</v>
      </c>
      <c r="PI428" t="s">
        <v>2497</v>
      </c>
      <c r="PJ428" t="s">
        <v>2498</v>
      </c>
      <c r="PK428" t="s">
        <v>2499</v>
      </c>
      <c r="PL428" t="s">
        <v>2500</v>
      </c>
      <c r="PM428" t="s">
        <v>2501</v>
      </c>
      <c r="PN428" t="s">
        <v>2502</v>
      </c>
      <c r="PO428" t="s">
        <v>2503</v>
      </c>
      <c r="PP428" t="s">
        <v>2504</v>
      </c>
      <c r="PQ428" t="s">
        <v>2505</v>
      </c>
      <c r="PR428" t="s">
        <v>2506</v>
      </c>
      <c r="PS428" t="s">
        <v>2507</v>
      </c>
      <c r="PT428" t="s">
        <v>2508</v>
      </c>
      <c r="PU428" t="s">
        <v>2509</v>
      </c>
      <c r="PV428" t="s">
        <v>2510</v>
      </c>
      <c r="PW428" t="s">
        <v>2511</v>
      </c>
      <c r="PX428" t="s">
        <v>2512</v>
      </c>
      <c r="PY428" t="s">
        <v>2513</v>
      </c>
      <c r="PZ428" t="s">
        <v>2514</v>
      </c>
      <c r="QA428" t="s">
        <v>2515</v>
      </c>
      <c r="QB428" t="s">
        <v>2516</v>
      </c>
      <c r="QC428" t="s">
        <v>2517</v>
      </c>
      <c r="QD428" t="s">
        <v>2518</v>
      </c>
      <c r="QE428" t="s">
        <v>2519</v>
      </c>
      <c r="QF428" t="s">
        <v>2520</v>
      </c>
      <c r="QG428" t="s">
        <v>2521</v>
      </c>
      <c r="QH428" t="s">
        <v>2522</v>
      </c>
      <c r="QI428" t="s">
        <v>2523</v>
      </c>
      <c r="QJ428" t="s">
        <v>2524</v>
      </c>
      <c r="QK428" t="s">
        <v>2525</v>
      </c>
      <c r="QL428" t="s">
        <v>2526</v>
      </c>
      <c r="QM428" t="s">
        <v>2527</v>
      </c>
      <c r="QN428" t="s">
        <v>2528</v>
      </c>
      <c r="QO428" t="s">
        <v>2529</v>
      </c>
      <c r="QP428" t="s">
        <v>2530</v>
      </c>
      <c r="QQ428" t="s">
        <v>2531</v>
      </c>
      <c r="QR428" t="s">
        <v>2532</v>
      </c>
      <c r="QS428" t="s">
        <v>2533</v>
      </c>
      <c r="QT428" t="s">
        <v>2534</v>
      </c>
      <c r="QU428" t="s">
        <v>2535</v>
      </c>
      <c r="QV428" t="s">
        <v>2536</v>
      </c>
      <c r="QW428" t="s">
        <v>2537</v>
      </c>
      <c r="QX428" t="s">
        <v>2538</v>
      </c>
      <c r="QY428" t="s">
        <v>2539</v>
      </c>
      <c r="QZ428" t="s">
        <v>2540</v>
      </c>
      <c r="RA428" t="s">
        <v>2541</v>
      </c>
      <c r="RB428" t="s">
        <v>2542</v>
      </c>
      <c r="RC428" t="s">
        <v>2543</v>
      </c>
      <c r="RD428" t="s">
        <v>2544</v>
      </c>
      <c r="RE428" t="s">
        <v>2545</v>
      </c>
      <c r="RF428" t="s">
        <v>2546</v>
      </c>
      <c r="RG428" t="s">
        <v>2547</v>
      </c>
      <c r="RH428" t="s">
        <v>2548</v>
      </c>
      <c r="RI428" t="s">
        <v>2549</v>
      </c>
      <c r="RJ428" t="s">
        <v>2550</v>
      </c>
      <c r="RK428" t="s">
        <v>2551</v>
      </c>
      <c r="RL428" t="s">
        <v>2552</v>
      </c>
      <c r="RM428" t="s">
        <v>2553</v>
      </c>
      <c r="RN428" t="s">
        <v>2554</v>
      </c>
      <c r="RO428" t="s">
        <v>2555</v>
      </c>
      <c r="RP428" t="s">
        <v>2556</v>
      </c>
      <c r="RQ428" t="s">
        <v>2557</v>
      </c>
      <c r="RR428" t="s">
        <v>2558</v>
      </c>
      <c r="RS428" t="s">
        <v>2559</v>
      </c>
      <c r="RT428" t="s">
        <v>2560</v>
      </c>
      <c r="RU428" t="s">
        <v>2561</v>
      </c>
      <c r="RV428" t="s">
        <v>2562</v>
      </c>
      <c r="RW428" t="s">
        <v>2563</v>
      </c>
      <c r="RX428" t="s">
        <v>2564</v>
      </c>
      <c r="RY428" t="s">
        <v>2565</v>
      </c>
      <c r="RZ428" t="s">
        <v>2566</v>
      </c>
      <c r="SA428" t="s">
        <v>2567</v>
      </c>
      <c r="SB428" t="s">
        <v>2568</v>
      </c>
      <c r="SC428" t="s">
        <v>2569</v>
      </c>
      <c r="SD428" t="s">
        <v>2570</v>
      </c>
      <c r="SE428" t="s">
        <v>2571</v>
      </c>
      <c r="SF428" t="s">
        <v>2572</v>
      </c>
      <c r="SG428" t="s">
        <v>2573</v>
      </c>
      <c r="SH428" t="s">
        <v>2574</v>
      </c>
      <c r="SI428" t="s">
        <v>2575</v>
      </c>
      <c r="SJ428" t="s">
        <v>2576</v>
      </c>
      <c r="SK428" t="s">
        <v>2577</v>
      </c>
      <c r="SL428" t="s">
        <v>2578</v>
      </c>
      <c r="SM428" t="s">
        <v>2579</v>
      </c>
      <c r="SN428" t="s">
        <v>2580</v>
      </c>
      <c r="SO428" t="s">
        <v>2581</v>
      </c>
      <c r="SP428" t="s">
        <v>2582</v>
      </c>
      <c r="SQ428" t="s">
        <v>2583</v>
      </c>
      <c r="SR428" t="s">
        <v>2584</v>
      </c>
      <c r="SS428" t="s">
        <v>2585</v>
      </c>
      <c r="ST428" t="s">
        <v>2586</v>
      </c>
      <c r="SU428" t="s">
        <v>2587</v>
      </c>
      <c r="SV428" t="s">
        <v>2588</v>
      </c>
      <c r="SW428" t="s">
        <v>2589</v>
      </c>
      <c r="SX428" t="s">
        <v>2590</v>
      </c>
      <c r="SY428" t="s">
        <v>2591</v>
      </c>
      <c r="SZ428" t="s">
        <v>2592</v>
      </c>
      <c r="TA428" t="s">
        <v>2593</v>
      </c>
      <c r="TB428" t="s">
        <v>2594</v>
      </c>
      <c r="TC428" t="s">
        <v>2595</v>
      </c>
      <c r="TD428" t="s">
        <v>2596</v>
      </c>
      <c r="TE428" t="s">
        <v>2597</v>
      </c>
      <c r="TF428" t="s">
        <v>2598</v>
      </c>
      <c r="TG428" t="s">
        <v>2599</v>
      </c>
      <c r="TH428" t="s">
        <v>2600</v>
      </c>
      <c r="TI428" t="s">
        <v>2601</v>
      </c>
      <c r="TJ428" t="s">
        <v>2602</v>
      </c>
      <c r="TK428" t="s">
        <v>2603</v>
      </c>
      <c r="TL428" t="s">
        <v>2604</v>
      </c>
      <c r="TM428" t="s">
        <v>2605</v>
      </c>
      <c r="TN428" t="s">
        <v>2606</v>
      </c>
      <c r="TO428" t="s">
        <v>2607</v>
      </c>
      <c r="TP428" t="s">
        <v>2608</v>
      </c>
      <c r="TQ428" t="s">
        <v>2609</v>
      </c>
      <c r="TR428" t="s">
        <v>2610</v>
      </c>
      <c r="TS428" t="s">
        <v>2611</v>
      </c>
      <c r="TT428" t="s">
        <v>2612</v>
      </c>
      <c r="TU428" t="s">
        <v>2613</v>
      </c>
      <c r="TV428" t="s">
        <v>2614</v>
      </c>
      <c r="TW428" t="s">
        <v>2615</v>
      </c>
      <c r="TX428" t="s">
        <v>2616</v>
      </c>
      <c r="TY428" t="s">
        <v>2617</v>
      </c>
      <c r="TZ428" t="s">
        <v>2618</v>
      </c>
      <c r="UA428" t="s">
        <v>2619</v>
      </c>
      <c r="UB428" t="s">
        <v>2620</v>
      </c>
      <c r="UC428" t="s">
        <v>2621</v>
      </c>
      <c r="UD428" t="s">
        <v>2622</v>
      </c>
      <c r="UE428" t="s">
        <v>2623</v>
      </c>
      <c r="UF428" t="s">
        <v>2624</v>
      </c>
      <c r="UG428" t="s">
        <v>2625</v>
      </c>
      <c r="UH428" t="s">
        <v>2626</v>
      </c>
      <c r="UI428" t="s">
        <v>2627</v>
      </c>
      <c r="UJ428" t="s">
        <v>2628</v>
      </c>
      <c r="UK428" t="s">
        <v>2629</v>
      </c>
      <c r="UL428" t="s">
        <v>2630</v>
      </c>
      <c r="UM428" t="s">
        <v>2631</v>
      </c>
      <c r="UN428" t="s">
        <v>2632</v>
      </c>
      <c r="UO428" t="s">
        <v>2633</v>
      </c>
      <c r="UP428" t="s">
        <v>2634</v>
      </c>
      <c r="UQ428" t="s">
        <v>2635</v>
      </c>
      <c r="UR428" t="s">
        <v>2636</v>
      </c>
      <c r="US428" t="s">
        <v>2637</v>
      </c>
      <c r="UT428" t="s">
        <v>2638</v>
      </c>
      <c r="UU428" t="s">
        <v>2639</v>
      </c>
      <c r="UV428" t="s">
        <v>2640</v>
      </c>
      <c r="UW428" t="s">
        <v>2641</v>
      </c>
      <c r="UX428" t="s">
        <v>2642</v>
      </c>
      <c r="UY428" t="s">
        <v>2643</v>
      </c>
      <c r="UZ428" t="s">
        <v>2644</v>
      </c>
      <c r="VA428" t="s">
        <v>2645</v>
      </c>
      <c r="VB428" t="s">
        <v>2646</v>
      </c>
      <c r="VC428" t="s">
        <v>2647</v>
      </c>
      <c r="VD428" t="s">
        <v>2648</v>
      </c>
      <c r="VE428" t="s">
        <v>2649</v>
      </c>
      <c r="VF428" t="s">
        <v>2650</v>
      </c>
      <c r="VG428" t="s">
        <v>2651</v>
      </c>
      <c r="VH428" t="s">
        <v>2652</v>
      </c>
      <c r="VI428" t="s">
        <v>2653</v>
      </c>
      <c r="VJ428" t="s">
        <v>2654</v>
      </c>
      <c r="VK428" t="s">
        <v>2655</v>
      </c>
      <c r="VL428" t="s">
        <v>2656</v>
      </c>
      <c r="VM428" t="s">
        <v>2657</v>
      </c>
      <c r="VN428" t="s">
        <v>2658</v>
      </c>
      <c r="VO428" t="s">
        <v>2659</v>
      </c>
      <c r="VP428" t="s">
        <v>2660</v>
      </c>
      <c r="VQ428" t="s">
        <v>2661</v>
      </c>
      <c r="VR428" t="s">
        <v>2662</v>
      </c>
      <c r="VS428" t="s">
        <v>2663</v>
      </c>
      <c r="VT428" t="s">
        <v>2664</v>
      </c>
      <c r="VU428" t="s">
        <v>2665</v>
      </c>
      <c r="VV428" t="s">
        <v>2666</v>
      </c>
      <c r="VW428" t="s">
        <v>2667</v>
      </c>
      <c r="VX428" t="s">
        <v>2668</v>
      </c>
      <c r="VY428" t="s">
        <v>2669</v>
      </c>
      <c r="VZ428" t="s">
        <v>2670</v>
      </c>
      <c r="WA428" t="s">
        <v>2671</v>
      </c>
      <c r="WB428" t="s">
        <v>2672</v>
      </c>
      <c r="WC428" t="s">
        <v>2673</v>
      </c>
      <c r="WD428" t="s">
        <v>2674</v>
      </c>
      <c r="WE428" t="s">
        <v>2675</v>
      </c>
      <c r="WF428" t="s">
        <v>2676</v>
      </c>
      <c r="WG428" t="s">
        <v>2677</v>
      </c>
      <c r="WH428" t="s">
        <v>2678</v>
      </c>
      <c r="WI428" t="s">
        <v>2679</v>
      </c>
      <c r="WJ428" t="s">
        <v>2680</v>
      </c>
      <c r="WK428" t="s">
        <v>2681</v>
      </c>
      <c r="WL428" t="s">
        <v>2682</v>
      </c>
      <c r="WM428" t="s">
        <v>2683</v>
      </c>
      <c r="WN428" t="s">
        <v>2684</v>
      </c>
      <c r="WO428" t="s">
        <v>2685</v>
      </c>
      <c r="WP428" t="s">
        <v>2686</v>
      </c>
      <c r="WQ428" t="s">
        <v>2687</v>
      </c>
      <c r="WR428" t="s">
        <v>2688</v>
      </c>
      <c r="WS428" t="s">
        <v>2689</v>
      </c>
      <c r="WT428" t="s">
        <v>2690</v>
      </c>
      <c r="WU428" t="s">
        <v>2691</v>
      </c>
      <c r="WV428" t="s">
        <v>2692</v>
      </c>
      <c r="WW428" t="s">
        <v>2693</v>
      </c>
      <c r="WX428" t="s">
        <v>2694</v>
      </c>
      <c r="WY428" t="s">
        <v>2695</v>
      </c>
      <c r="WZ428" t="s">
        <v>2696</v>
      </c>
      <c r="XA428" t="s">
        <v>2697</v>
      </c>
      <c r="XB428" t="s">
        <v>2698</v>
      </c>
      <c r="XC428" t="s">
        <v>2699</v>
      </c>
      <c r="XD428" t="s">
        <v>2700</v>
      </c>
      <c r="XE428" t="s">
        <v>2701</v>
      </c>
      <c r="XF428" t="s">
        <v>2702</v>
      </c>
      <c r="XG428" t="s">
        <v>2703</v>
      </c>
      <c r="XH428" t="s">
        <v>2704</v>
      </c>
      <c r="XI428" t="s">
        <v>2705</v>
      </c>
      <c r="XJ428" t="s">
        <v>2706</v>
      </c>
      <c r="XK428" t="s">
        <v>2707</v>
      </c>
      <c r="XL428" t="s">
        <v>2708</v>
      </c>
      <c r="XM428" t="s">
        <v>2709</v>
      </c>
      <c r="XN428" t="s">
        <v>2710</v>
      </c>
      <c r="XO428" t="s">
        <v>2711</v>
      </c>
      <c r="XP428" t="s">
        <v>2712</v>
      </c>
      <c r="XQ428" t="s">
        <v>2713</v>
      </c>
      <c r="XR428" t="s">
        <v>2714</v>
      </c>
      <c r="XS428" t="s">
        <v>2715</v>
      </c>
      <c r="XT428" t="s">
        <v>2716</v>
      </c>
      <c r="XU428" t="s">
        <v>2717</v>
      </c>
      <c r="XV428" t="s">
        <v>2718</v>
      </c>
      <c r="XW428" t="s">
        <v>2719</v>
      </c>
      <c r="XX428" t="s">
        <v>2720</v>
      </c>
      <c r="XY428" t="s">
        <v>2721</v>
      </c>
      <c r="XZ428" t="s">
        <v>2722</v>
      </c>
      <c r="YA428" t="s">
        <v>2723</v>
      </c>
      <c r="YB428" t="s">
        <v>2724</v>
      </c>
      <c r="YC428" t="s">
        <v>2725</v>
      </c>
      <c r="YD428" t="s">
        <v>2726</v>
      </c>
      <c r="YE428" t="s">
        <v>2727</v>
      </c>
      <c r="YF428" t="s">
        <v>2728</v>
      </c>
      <c r="YG428" t="s">
        <v>2729</v>
      </c>
      <c r="YH428" t="s">
        <v>2730</v>
      </c>
      <c r="YI428" t="s">
        <v>2731</v>
      </c>
      <c r="YJ428" t="s">
        <v>2732</v>
      </c>
      <c r="YK428" t="s">
        <v>2733</v>
      </c>
      <c r="YL428" t="s">
        <v>2734</v>
      </c>
      <c r="YM428" t="s">
        <v>2735</v>
      </c>
      <c r="YN428" t="s">
        <v>2736</v>
      </c>
      <c r="YO428" t="s">
        <v>2737</v>
      </c>
      <c r="YP428" t="s">
        <v>2738</v>
      </c>
      <c r="YQ428" t="s">
        <v>2739</v>
      </c>
      <c r="YR428" t="s">
        <v>2740</v>
      </c>
      <c r="YS428" t="s">
        <v>2741</v>
      </c>
      <c r="YT428" t="s">
        <v>2742</v>
      </c>
      <c r="YU428" t="s">
        <v>2743</v>
      </c>
      <c r="YV428" t="s">
        <v>2744</v>
      </c>
      <c r="YW428" t="s">
        <v>2745</v>
      </c>
      <c r="YX428" t="s">
        <v>2746</v>
      </c>
      <c r="YY428" t="s">
        <v>2747</v>
      </c>
      <c r="YZ428" t="s">
        <v>2748</v>
      </c>
      <c r="ZA428" t="s">
        <v>2749</v>
      </c>
      <c r="ZB428" t="s">
        <v>2750</v>
      </c>
      <c r="ZC428" t="s">
        <v>2751</v>
      </c>
      <c r="ZD428" t="s">
        <v>2752</v>
      </c>
      <c r="ZE428" t="s">
        <v>2753</v>
      </c>
      <c r="ZF428" t="s">
        <v>2754</v>
      </c>
      <c r="ZG428" t="s">
        <v>2755</v>
      </c>
      <c r="ZH428" t="s">
        <v>2756</v>
      </c>
      <c r="ZI428" t="s">
        <v>2757</v>
      </c>
      <c r="ZJ428" t="s">
        <v>2758</v>
      </c>
      <c r="ZK428" t="s">
        <v>2759</v>
      </c>
      <c r="ZL428" t="s">
        <v>2760</v>
      </c>
      <c r="ZM428" t="s">
        <v>2761</v>
      </c>
      <c r="ZN428" t="s">
        <v>2762</v>
      </c>
      <c r="ZO428" t="s">
        <v>2763</v>
      </c>
      <c r="ZP428" t="s">
        <v>2764</v>
      </c>
      <c r="ZQ428" t="s">
        <v>2765</v>
      </c>
      <c r="ZR428" t="s">
        <v>2766</v>
      </c>
      <c r="ZS428" t="s">
        <v>2767</v>
      </c>
      <c r="ZT428" t="s">
        <v>2768</v>
      </c>
      <c r="ZU428" t="s">
        <v>2769</v>
      </c>
      <c r="ZV428" t="s">
        <v>2770</v>
      </c>
      <c r="ZW428" t="s">
        <v>2771</v>
      </c>
      <c r="ZX428" t="s">
        <v>2772</v>
      </c>
      <c r="ZY428" t="s">
        <v>2773</v>
      </c>
      <c r="ZZ428" t="s">
        <v>2774</v>
      </c>
      <c r="AAA428" t="s">
        <v>2775</v>
      </c>
      <c r="AAB428" t="s">
        <v>2776</v>
      </c>
      <c r="AAC428" t="s">
        <v>2777</v>
      </c>
      <c r="AAD428" t="s">
        <v>2778</v>
      </c>
      <c r="AAE428" t="s">
        <v>2779</v>
      </c>
      <c r="AAF428" t="s">
        <v>2780</v>
      </c>
      <c r="AAG428" t="s">
        <v>2781</v>
      </c>
      <c r="AAH428" t="s">
        <v>2782</v>
      </c>
      <c r="AAI428" t="s">
        <v>2783</v>
      </c>
      <c r="AAJ428" t="s">
        <v>2784</v>
      </c>
      <c r="AAK428" t="s">
        <v>2785</v>
      </c>
      <c r="AAL428" t="s">
        <v>2786</v>
      </c>
      <c r="AAM428" t="s">
        <v>2787</v>
      </c>
      <c r="AAN428" t="s">
        <v>2788</v>
      </c>
      <c r="AAO428" t="s">
        <v>2789</v>
      </c>
      <c r="AAP428" t="s">
        <v>2790</v>
      </c>
      <c r="AAQ428" t="s">
        <v>2791</v>
      </c>
      <c r="AAR428" t="s">
        <v>2792</v>
      </c>
      <c r="AAS428" t="s">
        <v>2793</v>
      </c>
      <c r="AAT428" t="s">
        <v>2794</v>
      </c>
      <c r="AAU428" t="s">
        <v>2795</v>
      </c>
      <c r="AAV428" t="s">
        <v>2796</v>
      </c>
      <c r="AAW428" t="s">
        <v>2797</v>
      </c>
      <c r="AAX428" t="s">
        <v>2798</v>
      </c>
      <c r="AAY428" t="s">
        <v>2799</v>
      </c>
      <c r="AAZ428" t="s">
        <v>2800</v>
      </c>
      <c r="ABA428" t="s">
        <v>2801</v>
      </c>
      <c r="ABB428" t="s">
        <v>2802</v>
      </c>
      <c r="ABC428" t="s">
        <v>2803</v>
      </c>
      <c r="ABD428" t="s">
        <v>2804</v>
      </c>
      <c r="ABE428" t="s">
        <v>2805</v>
      </c>
      <c r="ABF428" t="s">
        <v>2806</v>
      </c>
      <c r="ABG428" t="s">
        <v>2807</v>
      </c>
      <c r="ABH428" t="s">
        <v>2808</v>
      </c>
      <c r="ABI428" t="s">
        <v>2809</v>
      </c>
      <c r="ABJ428" t="s">
        <v>2810</v>
      </c>
      <c r="ABK428" t="s">
        <v>2811</v>
      </c>
      <c r="ABL428" t="s">
        <v>2812</v>
      </c>
      <c r="ABM428" t="s">
        <v>2813</v>
      </c>
      <c r="ABN428" t="s">
        <v>2814</v>
      </c>
      <c r="ABO428" t="s">
        <v>2815</v>
      </c>
      <c r="ABP428" t="s">
        <v>2816</v>
      </c>
      <c r="ABQ428" t="s">
        <v>2817</v>
      </c>
      <c r="ABR428" t="s">
        <v>2818</v>
      </c>
      <c r="ABS428" t="s">
        <v>2819</v>
      </c>
      <c r="ABT428" t="s">
        <v>2820</v>
      </c>
      <c r="ABU428" t="s">
        <v>2821</v>
      </c>
      <c r="ABV428" t="s">
        <v>2822</v>
      </c>
      <c r="ABW428" t="s">
        <v>2823</v>
      </c>
      <c r="ABX428" t="s">
        <v>2824</v>
      </c>
      <c r="ABY428" t="s">
        <v>2825</v>
      </c>
      <c r="ABZ428" t="s">
        <v>2826</v>
      </c>
      <c r="ACA428" t="s">
        <v>2827</v>
      </c>
      <c r="ACB428" t="s">
        <v>2828</v>
      </c>
      <c r="ACC428" t="s">
        <v>2829</v>
      </c>
      <c r="ACD428" t="s">
        <v>2830</v>
      </c>
      <c r="ACE428" t="s">
        <v>2831</v>
      </c>
      <c r="ACF428" t="s">
        <v>2832</v>
      </c>
      <c r="ACG428" t="s">
        <v>2833</v>
      </c>
      <c r="ACH428" t="s">
        <v>2834</v>
      </c>
      <c r="ACI428" t="s">
        <v>2835</v>
      </c>
      <c r="ACJ428" t="s">
        <v>2836</v>
      </c>
      <c r="ACK428" t="s">
        <v>2837</v>
      </c>
      <c r="ACL428" t="s">
        <v>2838</v>
      </c>
      <c r="ACM428" t="s">
        <v>2839</v>
      </c>
      <c r="ACN428" t="s">
        <v>2840</v>
      </c>
      <c r="ACO428" t="s">
        <v>2841</v>
      </c>
      <c r="ACP428" t="s">
        <v>2842</v>
      </c>
      <c r="ACQ428" t="s">
        <v>2843</v>
      </c>
      <c r="ACR428" t="s">
        <v>2844</v>
      </c>
      <c r="ACS428" t="s">
        <v>2845</v>
      </c>
      <c r="ACT428" t="s">
        <v>2846</v>
      </c>
      <c r="ACU428" t="s">
        <v>2847</v>
      </c>
      <c r="ACV428" t="s">
        <v>2848</v>
      </c>
      <c r="ACW428" t="s">
        <v>2849</v>
      </c>
      <c r="ACX428" t="s">
        <v>2850</v>
      </c>
      <c r="ACY428" t="s">
        <v>2851</v>
      </c>
      <c r="ACZ428" t="s">
        <v>2852</v>
      </c>
      <c r="ADA428" t="s">
        <v>2853</v>
      </c>
      <c r="ADB428" t="s">
        <v>2854</v>
      </c>
      <c r="ADC428" t="s">
        <v>2855</v>
      </c>
      <c r="ADD428" t="s">
        <v>2856</v>
      </c>
      <c r="ADE428" t="s">
        <v>2857</v>
      </c>
      <c r="ADF428" t="s">
        <v>2858</v>
      </c>
      <c r="ADG428" t="s">
        <v>2859</v>
      </c>
      <c r="ADH428" t="s">
        <v>2860</v>
      </c>
      <c r="ADI428" t="s">
        <v>2861</v>
      </c>
      <c r="ADJ428" t="s">
        <v>2862</v>
      </c>
      <c r="ADK428" t="s">
        <v>2863</v>
      </c>
      <c r="ADL428" t="s">
        <v>2864</v>
      </c>
      <c r="ADM428" t="s">
        <v>2865</v>
      </c>
      <c r="ADN428" t="s">
        <v>2866</v>
      </c>
      <c r="ADO428" t="s">
        <v>2867</v>
      </c>
      <c r="ADP428" t="s">
        <v>2868</v>
      </c>
      <c r="ADQ428" t="s">
        <v>2869</v>
      </c>
      <c r="ADR428" t="s">
        <v>2870</v>
      </c>
      <c r="ADS428" t="s">
        <v>2871</v>
      </c>
      <c r="ADT428" t="s">
        <v>2872</v>
      </c>
      <c r="ADU428" t="s">
        <v>2873</v>
      </c>
      <c r="ADV428" t="s">
        <v>2874</v>
      </c>
      <c r="ADW428" t="s">
        <v>2875</v>
      </c>
      <c r="ADX428" t="s">
        <v>2876</v>
      </c>
      <c r="ADY428" t="s">
        <v>2877</v>
      </c>
      <c r="ADZ428" t="s">
        <v>2878</v>
      </c>
      <c r="AEA428" t="s">
        <v>2879</v>
      </c>
      <c r="AEB428" t="s">
        <v>2880</v>
      </c>
      <c r="AEC428" t="s">
        <v>2881</v>
      </c>
      <c r="AED428" t="s">
        <v>2882</v>
      </c>
      <c r="AEE428" t="s">
        <v>2883</v>
      </c>
      <c r="AEF428" t="s">
        <v>2884</v>
      </c>
      <c r="AEG428" t="s">
        <v>2885</v>
      </c>
      <c r="AEH428" t="s">
        <v>2886</v>
      </c>
      <c r="AEI428" t="s">
        <v>2887</v>
      </c>
      <c r="AEJ428" t="s">
        <v>2888</v>
      </c>
      <c r="AEK428" t="s">
        <v>2889</v>
      </c>
      <c r="AEL428" t="s">
        <v>2890</v>
      </c>
      <c r="AEM428" t="s">
        <v>2891</v>
      </c>
      <c r="AEN428" t="s">
        <v>2892</v>
      </c>
      <c r="AEO428" t="s">
        <v>2893</v>
      </c>
      <c r="AEP428" t="s">
        <v>2894</v>
      </c>
      <c r="AEQ428" t="s">
        <v>2895</v>
      </c>
      <c r="AER428" t="s">
        <v>2896</v>
      </c>
      <c r="AES428" t="s">
        <v>2897</v>
      </c>
      <c r="AET428" t="s">
        <v>2898</v>
      </c>
      <c r="AEU428" t="s">
        <v>2899</v>
      </c>
      <c r="AEV428" t="s">
        <v>2900</v>
      </c>
      <c r="AEW428" t="s">
        <v>2901</v>
      </c>
      <c r="AEX428" t="s">
        <v>2902</v>
      </c>
      <c r="AEY428" t="s">
        <v>2903</v>
      </c>
      <c r="AEZ428" t="s">
        <v>2904</v>
      </c>
      <c r="AFA428" t="s">
        <v>2905</v>
      </c>
      <c r="AFB428" t="s">
        <v>2906</v>
      </c>
      <c r="AFC428" t="s">
        <v>2907</v>
      </c>
      <c r="AFD428" t="s">
        <v>2908</v>
      </c>
      <c r="AFE428" t="s">
        <v>2909</v>
      </c>
      <c r="AFF428" t="s">
        <v>2910</v>
      </c>
      <c r="AFG428" t="s">
        <v>2911</v>
      </c>
      <c r="AFH428" t="s">
        <v>2912</v>
      </c>
      <c r="AFI428" t="s">
        <v>2913</v>
      </c>
      <c r="AFJ428" t="s">
        <v>2914</v>
      </c>
      <c r="AFK428" t="s">
        <v>2915</v>
      </c>
      <c r="AFL428" t="s">
        <v>2916</v>
      </c>
      <c r="AFM428" t="s">
        <v>2917</v>
      </c>
      <c r="AFN428" t="s">
        <v>2918</v>
      </c>
      <c r="AFO428" t="s">
        <v>2919</v>
      </c>
      <c r="AFP428" t="s">
        <v>2920</v>
      </c>
      <c r="AFQ428" t="s">
        <v>2921</v>
      </c>
      <c r="AFR428" t="s">
        <v>2922</v>
      </c>
      <c r="AFS428" t="s">
        <v>2923</v>
      </c>
      <c r="AFT428" t="s">
        <v>2924</v>
      </c>
      <c r="AFU428" t="s">
        <v>2925</v>
      </c>
      <c r="AFV428" t="s">
        <v>2926</v>
      </c>
      <c r="AFW428" t="s">
        <v>2927</v>
      </c>
      <c r="AFX428" t="s">
        <v>2928</v>
      </c>
      <c r="AFY428" t="s">
        <v>2929</v>
      </c>
      <c r="AFZ428" t="s">
        <v>2930</v>
      </c>
      <c r="AGA428" t="s">
        <v>2931</v>
      </c>
      <c r="AGB428" t="s">
        <v>2932</v>
      </c>
      <c r="AGC428" t="s">
        <v>2933</v>
      </c>
      <c r="AGD428" t="s">
        <v>2934</v>
      </c>
      <c r="AGE428" t="s">
        <v>2935</v>
      </c>
      <c r="AGF428" t="s">
        <v>2936</v>
      </c>
      <c r="AGG428" t="s">
        <v>2937</v>
      </c>
      <c r="AGH428" t="s">
        <v>2938</v>
      </c>
      <c r="AGI428" t="s">
        <v>2939</v>
      </c>
      <c r="AGJ428" t="s">
        <v>2940</v>
      </c>
      <c r="AGK428" t="s">
        <v>2941</v>
      </c>
      <c r="AGL428" t="s">
        <v>2942</v>
      </c>
      <c r="AGM428" t="s">
        <v>2943</v>
      </c>
      <c r="AGN428" t="s">
        <v>2944</v>
      </c>
      <c r="AGO428" t="s">
        <v>2945</v>
      </c>
      <c r="AGP428" t="s">
        <v>2946</v>
      </c>
      <c r="AGQ428" t="s">
        <v>2947</v>
      </c>
      <c r="AGR428" t="s">
        <v>2948</v>
      </c>
      <c r="AGS428" t="s">
        <v>2949</v>
      </c>
      <c r="AGT428" t="s">
        <v>2950</v>
      </c>
      <c r="AGU428" t="s">
        <v>2951</v>
      </c>
      <c r="AGV428" t="s">
        <v>2952</v>
      </c>
      <c r="AGW428" t="s">
        <v>2953</v>
      </c>
      <c r="AGX428" t="s">
        <v>2954</v>
      </c>
      <c r="AGY428" t="s">
        <v>2955</v>
      </c>
      <c r="AGZ428" t="s">
        <v>2956</v>
      </c>
      <c r="AHA428" t="s">
        <v>2957</v>
      </c>
      <c r="AHB428" t="s">
        <v>2958</v>
      </c>
      <c r="AHC428" t="s">
        <v>2959</v>
      </c>
      <c r="AHD428" t="s">
        <v>2960</v>
      </c>
      <c r="AHE428" t="s">
        <v>2961</v>
      </c>
      <c r="AHF428" t="s">
        <v>2962</v>
      </c>
      <c r="AHG428" t="s">
        <v>2963</v>
      </c>
      <c r="AHH428" t="s">
        <v>2964</v>
      </c>
      <c r="AHI428" t="s">
        <v>2965</v>
      </c>
      <c r="AHJ428" t="s">
        <v>2966</v>
      </c>
      <c r="AHK428" t="s">
        <v>2967</v>
      </c>
      <c r="AHL428" t="s">
        <v>2968</v>
      </c>
      <c r="AHM428" t="s">
        <v>2969</v>
      </c>
      <c r="AHN428" t="s">
        <v>2970</v>
      </c>
      <c r="AHO428" t="s">
        <v>2971</v>
      </c>
      <c r="AHP428" t="s">
        <v>2972</v>
      </c>
      <c r="AHQ428" t="s">
        <v>2973</v>
      </c>
      <c r="AHR428" t="s">
        <v>2974</v>
      </c>
      <c r="AHS428" t="s">
        <v>2975</v>
      </c>
      <c r="AHT428" t="s">
        <v>2976</v>
      </c>
      <c r="AHU428" t="s">
        <v>2977</v>
      </c>
      <c r="AHV428" t="s">
        <v>2978</v>
      </c>
      <c r="AHW428" t="s">
        <v>2979</v>
      </c>
      <c r="AHX428" t="s">
        <v>2980</v>
      </c>
      <c r="AHY428" t="s">
        <v>2981</v>
      </c>
      <c r="AHZ428" t="s">
        <v>2982</v>
      </c>
      <c r="AIA428" t="s">
        <v>2983</v>
      </c>
      <c r="AIB428" t="s">
        <v>2984</v>
      </c>
      <c r="AIC428" t="s">
        <v>2985</v>
      </c>
      <c r="AID428" t="s">
        <v>2986</v>
      </c>
      <c r="AIE428" t="s">
        <v>2987</v>
      </c>
      <c r="AIF428" t="s">
        <v>2988</v>
      </c>
      <c r="AIG428" t="s">
        <v>2989</v>
      </c>
      <c r="AIH428" t="s">
        <v>2990</v>
      </c>
      <c r="AII428" t="s">
        <v>2991</v>
      </c>
      <c r="AIJ428" t="s">
        <v>2992</v>
      </c>
      <c r="AIK428" t="s">
        <v>2993</v>
      </c>
      <c r="AIL428" t="s">
        <v>2994</v>
      </c>
      <c r="AIM428" t="s">
        <v>2995</v>
      </c>
      <c r="AIN428" t="s">
        <v>2996</v>
      </c>
      <c r="AIO428" t="s">
        <v>2997</v>
      </c>
      <c r="AIP428" t="s">
        <v>2998</v>
      </c>
      <c r="AIQ428" t="s">
        <v>2999</v>
      </c>
      <c r="AIR428" t="s">
        <v>3000</v>
      </c>
      <c r="AIS428" t="s">
        <v>3001</v>
      </c>
      <c r="AIT428" t="s">
        <v>3002</v>
      </c>
      <c r="AIU428" t="s">
        <v>3003</v>
      </c>
      <c r="AIV428" t="s">
        <v>3004</v>
      </c>
      <c r="AIW428" t="s">
        <v>3005</v>
      </c>
      <c r="AIX428" t="s">
        <v>3006</v>
      </c>
      <c r="AIY428" t="s">
        <v>3007</v>
      </c>
      <c r="AIZ428" t="s">
        <v>3008</v>
      </c>
      <c r="AJA428" t="s">
        <v>3009</v>
      </c>
      <c r="AJB428" t="s">
        <v>3010</v>
      </c>
      <c r="AJC428" t="s">
        <v>3011</v>
      </c>
      <c r="AJD428" t="s">
        <v>3012</v>
      </c>
      <c r="AJE428" t="s">
        <v>3013</v>
      </c>
      <c r="AJF428" t="s">
        <v>3014</v>
      </c>
      <c r="AJG428" t="s">
        <v>3015</v>
      </c>
      <c r="AJH428" t="s">
        <v>3016</v>
      </c>
      <c r="AJI428" t="s">
        <v>3017</v>
      </c>
      <c r="AJJ428" t="s">
        <v>3018</v>
      </c>
      <c r="AJK428" t="s">
        <v>3019</v>
      </c>
      <c r="AJL428" t="s">
        <v>3020</v>
      </c>
      <c r="AJM428" t="s">
        <v>3021</v>
      </c>
      <c r="AJN428" t="s">
        <v>3022</v>
      </c>
      <c r="AJO428" t="s">
        <v>3023</v>
      </c>
      <c r="AJP428" t="s">
        <v>3024</v>
      </c>
      <c r="AJQ428" t="s">
        <v>3025</v>
      </c>
      <c r="AJR428" t="s">
        <v>3026</v>
      </c>
      <c r="AJS428" t="s">
        <v>3027</v>
      </c>
      <c r="AJT428" t="s">
        <v>3028</v>
      </c>
      <c r="AJU428" t="s">
        <v>3029</v>
      </c>
      <c r="AJV428" t="s">
        <v>3030</v>
      </c>
      <c r="AJW428" t="s">
        <v>3031</v>
      </c>
      <c r="AJX428" t="s">
        <v>3032</v>
      </c>
      <c r="AJY428" t="s">
        <v>3033</v>
      </c>
      <c r="AJZ428" t="s">
        <v>3034</v>
      </c>
      <c r="AKA428" t="s">
        <v>3035</v>
      </c>
      <c r="AKB428" t="s">
        <v>3036</v>
      </c>
      <c r="AKC428" t="s">
        <v>3037</v>
      </c>
      <c r="AKD428" t="s">
        <v>3038</v>
      </c>
      <c r="AKE428" t="s">
        <v>3039</v>
      </c>
      <c r="AKF428" t="s">
        <v>3040</v>
      </c>
      <c r="AKG428" t="s">
        <v>3041</v>
      </c>
      <c r="AKH428" t="s">
        <v>3042</v>
      </c>
      <c r="AKI428" t="s">
        <v>3043</v>
      </c>
      <c r="AKJ428" t="s">
        <v>3044</v>
      </c>
      <c r="AKK428" t="s">
        <v>3045</v>
      </c>
      <c r="AKL428" t="s">
        <v>3046</v>
      </c>
      <c r="AKM428" t="s">
        <v>3047</v>
      </c>
      <c r="AKN428" t="s">
        <v>3048</v>
      </c>
      <c r="AKO428" t="s">
        <v>3049</v>
      </c>
      <c r="AKP428" t="s">
        <v>3050</v>
      </c>
      <c r="AKQ428" t="s">
        <v>3051</v>
      </c>
      <c r="AKR428" t="s">
        <v>3052</v>
      </c>
      <c r="AKS428" t="s">
        <v>3053</v>
      </c>
      <c r="AKT428" t="s">
        <v>3054</v>
      </c>
      <c r="AKU428" t="s">
        <v>3055</v>
      </c>
      <c r="AKV428" t="s">
        <v>3056</v>
      </c>
      <c r="AKW428" t="s">
        <v>3057</v>
      </c>
      <c r="AKX428" t="s">
        <v>3058</v>
      </c>
      <c r="AKY428" t="s">
        <v>3059</v>
      </c>
      <c r="AKZ428" t="s">
        <v>3060</v>
      </c>
      <c r="ALA428" t="s">
        <v>3061</v>
      </c>
      <c r="ALB428" t="s">
        <v>3062</v>
      </c>
      <c r="ALC428" t="s">
        <v>3063</v>
      </c>
      <c r="ALD428" t="s">
        <v>3064</v>
      </c>
      <c r="ALE428" t="s">
        <v>3065</v>
      </c>
      <c r="ALF428" t="s">
        <v>3066</v>
      </c>
      <c r="ALG428" t="s">
        <v>3067</v>
      </c>
      <c r="ALH428" t="s">
        <v>3068</v>
      </c>
      <c r="ALI428" t="s">
        <v>3069</v>
      </c>
      <c r="ALJ428" t="s">
        <v>3070</v>
      </c>
      <c r="ALK428" t="s">
        <v>3071</v>
      </c>
      <c r="ALL428" t="s">
        <v>3072</v>
      </c>
      <c r="ALM428" t="s">
        <v>3073</v>
      </c>
      <c r="ALN428" t="s">
        <v>3074</v>
      </c>
      <c r="ALO428" t="s">
        <v>3075</v>
      </c>
      <c r="ALP428" t="s">
        <v>3076</v>
      </c>
      <c r="ALQ428" t="s">
        <v>3077</v>
      </c>
      <c r="ALR428" t="s">
        <v>3078</v>
      </c>
      <c r="ALS428" t="s">
        <v>3079</v>
      </c>
      <c r="ALT428" t="s">
        <v>3080</v>
      </c>
      <c r="ALU428" t="s">
        <v>3081</v>
      </c>
      <c r="ALV428" t="s">
        <v>3082</v>
      </c>
      <c r="ALW428" t="s">
        <v>3083</v>
      </c>
      <c r="ALX428" t="s">
        <v>3084</v>
      </c>
      <c r="ALY428" t="s">
        <v>3085</v>
      </c>
      <c r="ALZ428" t="s">
        <v>3086</v>
      </c>
      <c r="AMA428" t="s">
        <v>3087</v>
      </c>
      <c r="AMB428" t="s">
        <v>3088</v>
      </c>
      <c r="AMC428" t="s">
        <v>3089</v>
      </c>
      <c r="AMD428" t="s">
        <v>3090</v>
      </c>
      <c r="AME428" t="s">
        <v>3091</v>
      </c>
      <c r="AMF428" t="s">
        <v>3092</v>
      </c>
      <c r="AMG428" t="s">
        <v>3093</v>
      </c>
      <c r="AMH428" t="s">
        <v>3094</v>
      </c>
      <c r="AMI428" t="s">
        <v>3095</v>
      </c>
      <c r="AMJ428" t="s">
        <v>3096</v>
      </c>
      <c r="AMK428" t="s">
        <v>3097</v>
      </c>
      <c r="AML428" t="s">
        <v>3098</v>
      </c>
      <c r="AMM428" t="s">
        <v>3099</v>
      </c>
      <c r="AMN428" t="s">
        <v>3100</v>
      </c>
      <c r="AMO428" t="s">
        <v>3101</v>
      </c>
      <c r="AMP428" t="s">
        <v>3102</v>
      </c>
      <c r="AMQ428" t="s">
        <v>3103</v>
      </c>
      <c r="AMR428" t="s">
        <v>3104</v>
      </c>
      <c r="AMS428" t="s">
        <v>3105</v>
      </c>
      <c r="AMT428" t="s">
        <v>3106</v>
      </c>
      <c r="AMU428" t="s">
        <v>3107</v>
      </c>
      <c r="AMV428" t="s">
        <v>3108</v>
      </c>
      <c r="AMW428" t="s">
        <v>3109</v>
      </c>
      <c r="AMX428" t="s">
        <v>3110</v>
      </c>
      <c r="AMY428" t="s">
        <v>3111</v>
      </c>
      <c r="AMZ428" t="s">
        <v>3112</v>
      </c>
      <c r="ANA428" t="s">
        <v>3113</v>
      </c>
      <c r="ANB428" t="s">
        <v>3114</v>
      </c>
      <c r="ANC428" t="s">
        <v>3115</v>
      </c>
      <c r="AND428" t="s">
        <v>3116</v>
      </c>
      <c r="ANE428" t="s">
        <v>3117</v>
      </c>
      <c r="ANF428" t="s">
        <v>3118</v>
      </c>
      <c r="ANG428" t="s">
        <v>3119</v>
      </c>
      <c r="ANH428" t="s">
        <v>3120</v>
      </c>
      <c r="ANI428" t="s">
        <v>3121</v>
      </c>
    </row>
    <row r="429" spans="1:1049" x14ac:dyDescent="0.35">
      <c r="A429" t="s">
        <v>21</v>
      </c>
      <c r="B429" t="s">
        <v>22</v>
      </c>
      <c r="C429" t="s">
        <v>23</v>
      </c>
      <c r="D429" t="s">
        <v>24</v>
      </c>
      <c r="E429" t="s">
        <v>25</v>
      </c>
      <c r="F429" t="s">
        <v>26</v>
      </c>
      <c r="G429" t="s">
        <v>27</v>
      </c>
      <c r="H429" t="s">
        <v>28</v>
      </c>
      <c r="I429" t="s">
        <v>29</v>
      </c>
      <c r="J429" t="s">
        <v>30</v>
      </c>
      <c r="K429" t="s">
        <v>31</v>
      </c>
      <c r="L429" t="s">
        <v>32</v>
      </c>
      <c r="M429" t="s">
        <v>33</v>
      </c>
      <c r="N429" t="s">
        <v>34</v>
      </c>
      <c r="O429" t="s">
        <v>35</v>
      </c>
      <c r="P429" t="s">
        <v>36</v>
      </c>
      <c r="Q429" t="s">
        <v>37</v>
      </c>
      <c r="R429" t="s">
        <v>38</v>
      </c>
      <c r="S429" t="s">
        <v>39</v>
      </c>
      <c r="T429" t="s">
        <v>40</v>
      </c>
      <c r="U429" t="s">
        <v>41</v>
      </c>
      <c r="V429" t="s">
        <v>42</v>
      </c>
      <c r="W429" t="s">
        <v>43</v>
      </c>
      <c r="X429" t="s">
        <v>44</v>
      </c>
      <c r="Y429" t="s">
        <v>45</v>
      </c>
      <c r="Z429" t="s">
        <v>46</v>
      </c>
      <c r="AA429" t="s">
        <v>47</v>
      </c>
      <c r="AB429" t="s">
        <v>48</v>
      </c>
      <c r="AC429" t="s">
        <v>49</v>
      </c>
      <c r="AD429" t="s">
        <v>50</v>
      </c>
      <c r="AE429" t="s">
        <v>51</v>
      </c>
      <c r="AF429" t="s">
        <v>52</v>
      </c>
      <c r="AG429" t="s">
        <v>53</v>
      </c>
      <c r="AH429" t="s">
        <v>54</v>
      </c>
      <c r="AI429" t="s">
        <v>55</v>
      </c>
      <c r="AJ429" t="s">
        <v>56</v>
      </c>
      <c r="AK429" t="s">
        <v>57</v>
      </c>
      <c r="AL429" t="s">
        <v>58</v>
      </c>
      <c r="AM429" t="s">
        <v>59</v>
      </c>
      <c r="AN429" t="s">
        <v>60</v>
      </c>
      <c r="AO429" t="s">
        <v>61</v>
      </c>
      <c r="AP429" t="s">
        <v>62</v>
      </c>
      <c r="AQ429" t="s">
        <v>63</v>
      </c>
      <c r="AR429" t="s">
        <v>64</v>
      </c>
      <c r="AS429" t="s">
        <v>65</v>
      </c>
      <c r="AT429" t="s">
        <v>66</v>
      </c>
      <c r="AU429" t="s">
        <v>67</v>
      </c>
      <c r="AV429" t="s">
        <v>68</v>
      </c>
      <c r="AW429" t="s">
        <v>69</v>
      </c>
      <c r="AX429" t="s">
        <v>70</v>
      </c>
      <c r="AY429" t="s">
        <v>71</v>
      </c>
      <c r="AZ429" t="s">
        <v>72</v>
      </c>
      <c r="BA429" t="s">
        <v>73</v>
      </c>
      <c r="BB429" t="s">
        <v>74</v>
      </c>
      <c r="BC429" t="s">
        <v>75</v>
      </c>
      <c r="BD429" t="s">
        <v>76</v>
      </c>
      <c r="BE429" t="s">
        <v>77</v>
      </c>
      <c r="BF429" t="s">
        <v>78</v>
      </c>
      <c r="BG429" t="s">
        <v>79</v>
      </c>
      <c r="BH429" t="s">
        <v>80</v>
      </c>
      <c r="BI429" t="s">
        <v>81</v>
      </c>
      <c r="BJ429" t="s">
        <v>82</v>
      </c>
      <c r="BK429" t="s">
        <v>83</v>
      </c>
      <c r="BL429" t="s">
        <v>84</v>
      </c>
      <c r="BM429" t="s">
        <v>85</v>
      </c>
      <c r="BN429" t="s">
        <v>86</v>
      </c>
      <c r="BO429" t="s">
        <v>87</v>
      </c>
      <c r="BP429" t="s">
        <v>88</v>
      </c>
      <c r="BQ429" t="s">
        <v>89</v>
      </c>
      <c r="BR429" t="s">
        <v>90</v>
      </c>
      <c r="BS429" t="s">
        <v>91</v>
      </c>
      <c r="BT429" t="s">
        <v>92</v>
      </c>
      <c r="BU429" t="s">
        <v>93</v>
      </c>
      <c r="BV429" t="s">
        <v>94</v>
      </c>
      <c r="BW429" t="s">
        <v>95</v>
      </c>
      <c r="BX429" t="s">
        <v>96</v>
      </c>
      <c r="BY429" t="s">
        <v>97</v>
      </c>
      <c r="BZ429" t="s">
        <v>98</v>
      </c>
      <c r="CA429" t="s">
        <v>99</v>
      </c>
      <c r="CB429" t="s">
        <v>100</v>
      </c>
      <c r="CC429" t="s">
        <v>101</v>
      </c>
      <c r="CD429" t="s">
        <v>102</v>
      </c>
      <c r="CE429" t="s">
        <v>103</v>
      </c>
      <c r="CF429" t="s">
        <v>104</v>
      </c>
      <c r="CG429" t="s">
        <v>105</v>
      </c>
      <c r="CH429" t="s">
        <v>106</v>
      </c>
      <c r="CI429" t="s">
        <v>107</v>
      </c>
      <c r="CJ429" t="s">
        <v>108</v>
      </c>
      <c r="CK429" t="s">
        <v>109</v>
      </c>
      <c r="CL429" t="s">
        <v>110</v>
      </c>
      <c r="CM429" t="s">
        <v>111</v>
      </c>
      <c r="CN429" t="s">
        <v>112</v>
      </c>
      <c r="CO429" t="s">
        <v>113</v>
      </c>
      <c r="CP429" t="s">
        <v>114</v>
      </c>
      <c r="CQ429" t="s">
        <v>115</v>
      </c>
      <c r="CR429" t="s">
        <v>116</v>
      </c>
      <c r="CS429" t="s">
        <v>117</v>
      </c>
      <c r="CT429" t="s">
        <v>118</v>
      </c>
      <c r="CU429" t="s">
        <v>119</v>
      </c>
      <c r="CV429" t="s">
        <v>120</v>
      </c>
      <c r="CW429" t="s">
        <v>121</v>
      </c>
      <c r="CX429" t="s">
        <v>122</v>
      </c>
      <c r="CY429" t="s">
        <v>123</v>
      </c>
      <c r="CZ429" t="s">
        <v>124</v>
      </c>
      <c r="DA429" t="s">
        <v>125</v>
      </c>
      <c r="DB429" t="s">
        <v>126</v>
      </c>
      <c r="DC429" t="s">
        <v>127</v>
      </c>
      <c r="DD429" t="s">
        <v>128</v>
      </c>
      <c r="DE429" t="s">
        <v>129</v>
      </c>
      <c r="DF429" t="s">
        <v>130</v>
      </c>
      <c r="DG429" t="s">
        <v>131</v>
      </c>
      <c r="DH429" t="s">
        <v>132</v>
      </c>
      <c r="DI429" t="s">
        <v>133</v>
      </c>
      <c r="DJ429" t="s">
        <v>134</v>
      </c>
      <c r="DK429" t="s">
        <v>135</v>
      </c>
      <c r="DL429" t="s">
        <v>136</v>
      </c>
      <c r="DM429" t="s">
        <v>137</v>
      </c>
      <c r="DN429" t="s">
        <v>138</v>
      </c>
      <c r="DO429" t="s">
        <v>139</v>
      </c>
      <c r="DP429" t="s">
        <v>140</v>
      </c>
      <c r="DQ429" t="s">
        <v>141</v>
      </c>
      <c r="DR429" t="s">
        <v>142</v>
      </c>
      <c r="DS429" t="s">
        <v>143</v>
      </c>
      <c r="DT429" t="s">
        <v>144</v>
      </c>
      <c r="DU429" t="s">
        <v>145</v>
      </c>
      <c r="DV429" t="s">
        <v>146</v>
      </c>
      <c r="DW429" t="s">
        <v>147</v>
      </c>
      <c r="DX429" t="s">
        <v>148</v>
      </c>
      <c r="DY429" t="s">
        <v>149</v>
      </c>
      <c r="DZ429" t="s">
        <v>150</v>
      </c>
      <c r="EA429" t="s">
        <v>151</v>
      </c>
      <c r="EB429" t="s">
        <v>152</v>
      </c>
      <c r="EC429" t="s">
        <v>153</v>
      </c>
      <c r="ED429" t="s">
        <v>154</v>
      </c>
      <c r="EE429" t="s">
        <v>155</v>
      </c>
      <c r="EF429" t="s">
        <v>156</v>
      </c>
      <c r="EG429" t="s">
        <v>157</v>
      </c>
      <c r="EH429" t="s">
        <v>158</v>
      </c>
      <c r="EI429" t="s">
        <v>159</v>
      </c>
      <c r="EJ429" t="s">
        <v>160</v>
      </c>
      <c r="EK429" t="s">
        <v>161</v>
      </c>
      <c r="EL429" t="s">
        <v>162</v>
      </c>
      <c r="EM429" t="s">
        <v>163</v>
      </c>
      <c r="EN429" t="s">
        <v>164</v>
      </c>
      <c r="EO429" t="s">
        <v>165</v>
      </c>
      <c r="EP429" t="s">
        <v>166</v>
      </c>
      <c r="EQ429" t="s">
        <v>167</v>
      </c>
      <c r="ER429" t="s">
        <v>168</v>
      </c>
      <c r="ES429" t="s">
        <v>169</v>
      </c>
      <c r="ET429" t="s">
        <v>170</v>
      </c>
      <c r="EU429" t="s">
        <v>171</v>
      </c>
      <c r="EV429" t="s">
        <v>172</v>
      </c>
      <c r="EW429" t="s">
        <v>173</v>
      </c>
      <c r="EX429" t="s">
        <v>174</v>
      </c>
      <c r="EY429" t="s">
        <v>175</v>
      </c>
      <c r="EZ429" t="s">
        <v>176</v>
      </c>
      <c r="FA429" t="s">
        <v>177</v>
      </c>
      <c r="FB429" t="s">
        <v>178</v>
      </c>
      <c r="FC429" t="s">
        <v>179</v>
      </c>
      <c r="FD429" t="s">
        <v>180</v>
      </c>
      <c r="FE429" t="s">
        <v>181</v>
      </c>
      <c r="FF429" t="s">
        <v>182</v>
      </c>
      <c r="FG429" t="s">
        <v>183</v>
      </c>
      <c r="FH429" t="s">
        <v>184</v>
      </c>
      <c r="FI429" t="s">
        <v>185</v>
      </c>
      <c r="FJ429" t="s">
        <v>186</v>
      </c>
      <c r="FK429" t="s">
        <v>187</v>
      </c>
      <c r="FL429" t="s">
        <v>188</v>
      </c>
      <c r="FM429" t="s">
        <v>189</v>
      </c>
      <c r="FN429" t="s">
        <v>190</v>
      </c>
      <c r="FO429" t="s">
        <v>191</v>
      </c>
      <c r="FP429" t="s">
        <v>192</v>
      </c>
      <c r="FQ429" t="s">
        <v>193</v>
      </c>
      <c r="FR429" t="s">
        <v>194</v>
      </c>
      <c r="FS429" t="s">
        <v>195</v>
      </c>
      <c r="FT429" t="s">
        <v>196</v>
      </c>
      <c r="FU429" t="s">
        <v>197</v>
      </c>
      <c r="FV429" t="s">
        <v>198</v>
      </c>
      <c r="FW429" t="s">
        <v>199</v>
      </c>
      <c r="FX429" t="s">
        <v>200</v>
      </c>
      <c r="FY429" t="s">
        <v>201</v>
      </c>
      <c r="FZ429" t="s">
        <v>202</v>
      </c>
      <c r="GA429" t="s">
        <v>203</v>
      </c>
      <c r="GB429" t="s">
        <v>204</v>
      </c>
      <c r="GC429" t="s">
        <v>205</v>
      </c>
      <c r="GD429" t="s">
        <v>206</v>
      </c>
      <c r="GE429" t="s">
        <v>207</v>
      </c>
      <c r="GF429" t="s">
        <v>208</v>
      </c>
      <c r="GG429" t="s">
        <v>209</v>
      </c>
      <c r="GH429" t="s">
        <v>210</v>
      </c>
      <c r="GI429" t="s">
        <v>211</v>
      </c>
      <c r="GJ429" t="s">
        <v>212</v>
      </c>
      <c r="GK429" t="s">
        <v>213</v>
      </c>
      <c r="GL429" t="s">
        <v>214</v>
      </c>
      <c r="GM429" t="s">
        <v>215</v>
      </c>
      <c r="GN429" t="s">
        <v>216</v>
      </c>
      <c r="GO429" t="s">
        <v>217</v>
      </c>
      <c r="GP429" t="s">
        <v>218</v>
      </c>
      <c r="GQ429" t="s">
        <v>219</v>
      </c>
      <c r="GR429" t="s">
        <v>220</v>
      </c>
      <c r="GS429" t="s">
        <v>221</v>
      </c>
      <c r="GT429" t="s">
        <v>222</v>
      </c>
      <c r="GU429" t="s">
        <v>223</v>
      </c>
      <c r="GV429" t="s">
        <v>224</v>
      </c>
      <c r="GW429" t="s">
        <v>225</v>
      </c>
      <c r="GX429" t="s">
        <v>226</v>
      </c>
      <c r="GY429" t="s">
        <v>227</v>
      </c>
      <c r="GZ429" t="s">
        <v>228</v>
      </c>
      <c r="HA429" t="s">
        <v>229</v>
      </c>
      <c r="HB429" t="s">
        <v>230</v>
      </c>
      <c r="HC429" t="s">
        <v>231</v>
      </c>
      <c r="HD429" t="s">
        <v>232</v>
      </c>
      <c r="HE429" t="s">
        <v>233</v>
      </c>
      <c r="HF429" t="s">
        <v>234</v>
      </c>
      <c r="HG429" t="s">
        <v>235</v>
      </c>
      <c r="HH429" t="s">
        <v>236</v>
      </c>
      <c r="HI429" t="s">
        <v>237</v>
      </c>
      <c r="HJ429" t="s">
        <v>238</v>
      </c>
      <c r="HK429" t="s">
        <v>239</v>
      </c>
      <c r="HL429" t="s">
        <v>240</v>
      </c>
      <c r="HM429" t="s">
        <v>241</v>
      </c>
      <c r="HN429" t="s">
        <v>242</v>
      </c>
      <c r="HO429" t="s">
        <v>243</v>
      </c>
      <c r="HP429" t="s">
        <v>244</v>
      </c>
      <c r="HQ429" t="s">
        <v>245</v>
      </c>
      <c r="HR429" t="s">
        <v>246</v>
      </c>
      <c r="HS429" t="s">
        <v>247</v>
      </c>
      <c r="HT429" t="s">
        <v>248</v>
      </c>
      <c r="HU429" t="s">
        <v>249</v>
      </c>
      <c r="HV429" t="s">
        <v>250</v>
      </c>
      <c r="HW429" t="s">
        <v>251</v>
      </c>
      <c r="HX429" t="s">
        <v>252</v>
      </c>
      <c r="HY429" t="s">
        <v>253</v>
      </c>
      <c r="HZ429" t="s">
        <v>254</v>
      </c>
      <c r="IA429" t="s">
        <v>255</v>
      </c>
      <c r="IB429" t="s">
        <v>256</v>
      </c>
      <c r="IC429" t="s">
        <v>257</v>
      </c>
      <c r="ID429" t="s">
        <v>258</v>
      </c>
      <c r="IE429" t="s">
        <v>259</v>
      </c>
      <c r="IF429" t="s">
        <v>260</v>
      </c>
      <c r="IG429" t="s">
        <v>261</v>
      </c>
      <c r="IH429" t="s">
        <v>262</v>
      </c>
      <c r="II429" t="s">
        <v>263</v>
      </c>
      <c r="IJ429" t="s">
        <v>264</v>
      </c>
      <c r="IK429" t="s">
        <v>265</v>
      </c>
      <c r="IL429" t="s">
        <v>266</v>
      </c>
      <c r="IM429" t="s">
        <v>267</v>
      </c>
      <c r="IN429" t="s">
        <v>268</v>
      </c>
      <c r="IO429" t="s">
        <v>269</v>
      </c>
      <c r="IP429" t="s">
        <v>270</v>
      </c>
      <c r="IQ429" t="s">
        <v>271</v>
      </c>
      <c r="IR429" t="s">
        <v>272</v>
      </c>
      <c r="IS429" t="s">
        <v>273</v>
      </c>
      <c r="IT429" t="s">
        <v>274</v>
      </c>
      <c r="IU429" t="s">
        <v>275</v>
      </c>
      <c r="IV429" t="s">
        <v>276</v>
      </c>
      <c r="IW429" t="s">
        <v>277</v>
      </c>
      <c r="IX429" t="s">
        <v>278</v>
      </c>
    </row>
    <row r="430" spans="1:1049" x14ac:dyDescent="0.35">
      <c r="A430" t="s">
        <v>279</v>
      </c>
      <c r="B430" t="s">
        <v>280</v>
      </c>
      <c r="C430" t="s">
        <v>281</v>
      </c>
      <c r="D430" t="s">
        <v>282</v>
      </c>
      <c r="E430" t="s">
        <v>283</v>
      </c>
      <c r="F430" t="s">
        <v>284</v>
      </c>
      <c r="G430" t="s">
        <v>285</v>
      </c>
      <c r="H430" t="s">
        <v>286</v>
      </c>
      <c r="I430" t="s">
        <v>287</v>
      </c>
      <c r="J430" t="s">
        <v>288</v>
      </c>
      <c r="K430" t="s">
        <v>289</v>
      </c>
      <c r="L430" t="s">
        <v>290</v>
      </c>
      <c r="M430" t="s">
        <v>291</v>
      </c>
      <c r="N430" t="s">
        <v>292</v>
      </c>
      <c r="O430" t="s">
        <v>293</v>
      </c>
      <c r="P430" t="s">
        <v>294</v>
      </c>
      <c r="Q430" t="s">
        <v>295</v>
      </c>
      <c r="R430" t="s">
        <v>296</v>
      </c>
      <c r="S430" t="s">
        <v>297</v>
      </c>
      <c r="T430" t="s">
        <v>298</v>
      </c>
      <c r="U430" t="s">
        <v>299</v>
      </c>
      <c r="V430" t="s">
        <v>300</v>
      </c>
      <c r="W430" t="s">
        <v>301</v>
      </c>
      <c r="X430" t="s">
        <v>302</v>
      </c>
      <c r="Y430" t="s">
        <v>303</v>
      </c>
      <c r="Z430" t="s">
        <v>304</v>
      </c>
      <c r="AA430" t="s">
        <v>305</v>
      </c>
      <c r="AB430" t="s">
        <v>306</v>
      </c>
      <c r="AC430" t="s">
        <v>307</v>
      </c>
      <c r="AD430" t="s">
        <v>308</v>
      </c>
      <c r="AE430" t="s">
        <v>309</v>
      </c>
      <c r="AF430" t="s">
        <v>310</v>
      </c>
      <c r="AG430" t="s">
        <v>311</v>
      </c>
      <c r="AH430" t="s">
        <v>312</v>
      </c>
      <c r="AI430" t="s">
        <v>313</v>
      </c>
      <c r="AJ430" t="s">
        <v>314</v>
      </c>
      <c r="AK430" t="s">
        <v>315</v>
      </c>
      <c r="AL430" t="s">
        <v>316</v>
      </c>
      <c r="AM430" t="s">
        <v>317</v>
      </c>
      <c r="AN430" t="s">
        <v>318</v>
      </c>
      <c r="AO430" t="s">
        <v>319</v>
      </c>
      <c r="AP430" t="s">
        <v>320</v>
      </c>
      <c r="AQ430" t="s">
        <v>321</v>
      </c>
      <c r="AR430" t="s">
        <v>322</v>
      </c>
      <c r="AS430" t="s">
        <v>323</v>
      </c>
      <c r="AT430" t="s">
        <v>324</v>
      </c>
      <c r="AU430" t="s">
        <v>325</v>
      </c>
      <c r="AV430" t="s">
        <v>326</v>
      </c>
      <c r="AW430" t="s">
        <v>327</v>
      </c>
      <c r="AX430" t="s">
        <v>328</v>
      </c>
      <c r="AY430" t="s">
        <v>329</v>
      </c>
      <c r="AZ430" t="s">
        <v>330</v>
      </c>
      <c r="BA430" t="s">
        <v>331</v>
      </c>
      <c r="BB430" t="s">
        <v>332</v>
      </c>
      <c r="BC430" t="s">
        <v>333</v>
      </c>
      <c r="BD430" t="s">
        <v>334</v>
      </c>
      <c r="BE430" t="s">
        <v>335</v>
      </c>
      <c r="BF430" t="s">
        <v>336</v>
      </c>
      <c r="BG430" t="s">
        <v>337</v>
      </c>
      <c r="BH430" t="s">
        <v>338</v>
      </c>
      <c r="BI430" t="s">
        <v>339</v>
      </c>
      <c r="BJ430" t="s">
        <v>340</v>
      </c>
      <c r="BK430" t="s">
        <v>341</v>
      </c>
      <c r="BL430" t="s">
        <v>342</v>
      </c>
      <c r="BM430" t="s">
        <v>343</v>
      </c>
      <c r="BN430" t="s">
        <v>344</v>
      </c>
      <c r="BO430" t="s">
        <v>345</v>
      </c>
      <c r="BP430" t="s">
        <v>346</v>
      </c>
      <c r="BQ430" t="s">
        <v>347</v>
      </c>
      <c r="BR430" t="s">
        <v>348</v>
      </c>
      <c r="BS430" t="s">
        <v>349</v>
      </c>
      <c r="BT430" t="s">
        <v>350</v>
      </c>
      <c r="BU430" t="s">
        <v>351</v>
      </c>
      <c r="BV430" t="s">
        <v>352</v>
      </c>
      <c r="BW430" t="s">
        <v>353</v>
      </c>
      <c r="BX430" t="s">
        <v>354</v>
      </c>
      <c r="BY430" t="s">
        <v>355</v>
      </c>
      <c r="BZ430" t="s">
        <v>356</v>
      </c>
      <c r="CA430" t="s">
        <v>357</v>
      </c>
      <c r="CB430" t="s">
        <v>358</v>
      </c>
      <c r="CC430" t="s">
        <v>359</v>
      </c>
      <c r="CD430" t="s">
        <v>360</v>
      </c>
      <c r="CE430" t="s">
        <v>361</v>
      </c>
      <c r="CF430" t="s">
        <v>362</v>
      </c>
      <c r="CG430" t="s">
        <v>363</v>
      </c>
      <c r="CH430" t="s">
        <v>364</v>
      </c>
      <c r="CI430" t="s">
        <v>365</v>
      </c>
      <c r="CJ430" t="s">
        <v>366</v>
      </c>
      <c r="CK430" t="s">
        <v>367</v>
      </c>
      <c r="CL430" t="s">
        <v>368</v>
      </c>
      <c r="CM430" t="s">
        <v>369</v>
      </c>
      <c r="CN430" t="s">
        <v>370</v>
      </c>
      <c r="CO430" t="s">
        <v>371</v>
      </c>
      <c r="CP430" t="s">
        <v>372</v>
      </c>
      <c r="CQ430" t="s">
        <v>373</v>
      </c>
      <c r="CR430" t="s">
        <v>374</v>
      </c>
      <c r="CS430" t="s">
        <v>375</v>
      </c>
      <c r="CT430" t="s">
        <v>376</v>
      </c>
      <c r="CU430" t="s">
        <v>377</v>
      </c>
      <c r="CV430" t="s">
        <v>378</v>
      </c>
      <c r="CW430" t="s">
        <v>379</v>
      </c>
      <c r="CX430" t="s">
        <v>380</v>
      </c>
      <c r="CY430" t="s">
        <v>381</v>
      </c>
      <c r="CZ430" t="s">
        <v>382</v>
      </c>
      <c r="DA430" t="s">
        <v>383</v>
      </c>
      <c r="DB430" t="s">
        <v>384</v>
      </c>
      <c r="DC430" t="s">
        <v>385</v>
      </c>
      <c r="DD430" t="s">
        <v>386</v>
      </c>
      <c r="DE430" t="s">
        <v>387</v>
      </c>
      <c r="DF430" t="s">
        <v>388</v>
      </c>
      <c r="DG430" t="s">
        <v>389</v>
      </c>
      <c r="DH430" t="s">
        <v>390</v>
      </c>
      <c r="DI430" t="s">
        <v>391</v>
      </c>
      <c r="DJ430" t="s">
        <v>392</v>
      </c>
      <c r="DK430" t="s">
        <v>393</v>
      </c>
      <c r="DL430" t="s">
        <v>394</v>
      </c>
      <c r="DM430" t="s">
        <v>395</v>
      </c>
      <c r="DN430" t="s">
        <v>396</v>
      </c>
      <c r="DO430" t="s">
        <v>397</v>
      </c>
      <c r="DP430" t="s">
        <v>398</v>
      </c>
      <c r="DQ430" t="s">
        <v>399</v>
      </c>
      <c r="DR430" t="s">
        <v>400</v>
      </c>
      <c r="DS430" t="s">
        <v>401</v>
      </c>
      <c r="DT430" t="s">
        <v>402</v>
      </c>
      <c r="DU430" t="s">
        <v>403</v>
      </c>
      <c r="DV430" t="s">
        <v>404</v>
      </c>
      <c r="DW430" t="s">
        <v>405</v>
      </c>
      <c r="DX430" t="s">
        <v>406</v>
      </c>
      <c r="DY430" t="s">
        <v>407</v>
      </c>
      <c r="DZ430" t="s">
        <v>408</v>
      </c>
      <c r="EA430" t="s">
        <v>409</v>
      </c>
      <c r="EB430" t="s">
        <v>410</v>
      </c>
      <c r="EC430" t="s">
        <v>411</v>
      </c>
      <c r="ED430" t="s">
        <v>412</v>
      </c>
      <c r="EE430" t="s">
        <v>413</v>
      </c>
      <c r="EF430" t="s">
        <v>414</v>
      </c>
      <c r="EG430" t="s">
        <v>415</v>
      </c>
      <c r="EH430" t="s">
        <v>416</v>
      </c>
      <c r="EI430" t="s">
        <v>417</v>
      </c>
      <c r="EJ430" t="s">
        <v>418</v>
      </c>
      <c r="EK430" t="s">
        <v>419</v>
      </c>
      <c r="EL430" t="s">
        <v>420</v>
      </c>
      <c r="EM430" t="s">
        <v>421</v>
      </c>
      <c r="EN430" t="s">
        <v>422</v>
      </c>
      <c r="EO430" t="s">
        <v>423</v>
      </c>
      <c r="EP430" t="s">
        <v>424</v>
      </c>
      <c r="EQ430" t="s">
        <v>425</v>
      </c>
      <c r="ER430" t="s">
        <v>426</v>
      </c>
      <c r="ES430" t="s">
        <v>427</v>
      </c>
      <c r="ET430" t="s">
        <v>428</v>
      </c>
      <c r="EU430" t="s">
        <v>429</v>
      </c>
      <c r="EV430" t="s">
        <v>430</v>
      </c>
      <c r="EW430" t="s">
        <v>431</v>
      </c>
      <c r="EX430" t="s">
        <v>432</v>
      </c>
      <c r="EY430" t="s">
        <v>433</v>
      </c>
      <c r="EZ430" t="s">
        <v>434</v>
      </c>
      <c r="FA430" t="s">
        <v>435</v>
      </c>
      <c r="FB430" t="s">
        <v>436</v>
      </c>
      <c r="FC430" t="s">
        <v>437</v>
      </c>
      <c r="FD430" t="s">
        <v>438</v>
      </c>
      <c r="FE430" t="s">
        <v>439</v>
      </c>
      <c r="FF430" t="s">
        <v>440</v>
      </c>
      <c r="FG430" t="s">
        <v>441</v>
      </c>
      <c r="FH430" t="s">
        <v>442</v>
      </c>
      <c r="FI430" t="s">
        <v>443</v>
      </c>
      <c r="FJ430" t="s">
        <v>444</v>
      </c>
      <c r="FK430" t="s">
        <v>445</v>
      </c>
      <c r="FL430" t="s">
        <v>446</v>
      </c>
      <c r="FM430" t="s">
        <v>447</v>
      </c>
      <c r="FN430" t="s">
        <v>448</v>
      </c>
      <c r="FO430" t="s">
        <v>449</v>
      </c>
      <c r="FP430" t="s">
        <v>450</v>
      </c>
      <c r="FQ430" t="s">
        <v>451</v>
      </c>
      <c r="FR430" t="s">
        <v>452</v>
      </c>
      <c r="FS430" t="s">
        <v>453</v>
      </c>
      <c r="FT430" t="s">
        <v>454</v>
      </c>
      <c r="FU430" t="s">
        <v>455</v>
      </c>
      <c r="FV430" t="s">
        <v>456</v>
      </c>
      <c r="FW430" t="s">
        <v>457</v>
      </c>
      <c r="FX430" t="s">
        <v>458</v>
      </c>
      <c r="FY430" t="s">
        <v>459</v>
      </c>
      <c r="FZ430" t="s">
        <v>460</v>
      </c>
      <c r="GA430" t="s">
        <v>461</v>
      </c>
      <c r="GB430" t="s">
        <v>462</v>
      </c>
      <c r="GC430" t="s">
        <v>463</v>
      </c>
      <c r="GD430" t="s">
        <v>464</v>
      </c>
      <c r="GE430" t="s">
        <v>465</v>
      </c>
      <c r="GF430" t="s">
        <v>466</v>
      </c>
      <c r="GG430" t="s">
        <v>467</v>
      </c>
      <c r="GH430" t="s">
        <v>468</v>
      </c>
      <c r="GI430" t="s">
        <v>469</v>
      </c>
      <c r="GJ430" t="s">
        <v>470</v>
      </c>
      <c r="GK430" t="s">
        <v>471</v>
      </c>
      <c r="GL430" t="s">
        <v>472</v>
      </c>
    </row>
    <row r="431" spans="1:1049" x14ac:dyDescent="0.35">
      <c r="A431" t="s">
        <v>3127</v>
      </c>
      <c r="B431" t="s">
        <v>3128</v>
      </c>
      <c r="C431" t="s">
        <v>1998</v>
      </c>
    </row>
    <row r="432" spans="1:1049" x14ac:dyDescent="0.35">
      <c r="A432" t="s">
        <v>3129</v>
      </c>
      <c r="B432" t="s">
        <v>3130</v>
      </c>
      <c r="C432" t="s">
        <v>1998</v>
      </c>
    </row>
    <row r="433" spans="1:256" x14ac:dyDescent="0.35">
      <c r="A433" t="s">
        <v>3131</v>
      </c>
      <c r="B433" t="s">
        <v>3132</v>
      </c>
      <c r="C433" t="s">
        <v>3133</v>
      </c>
      <c r="D433" t="s">
        <v>3134</v>
      </c>
      <c r="E433" t="s">
        <v>3135</v>
      </c>
      <c r="F433" t="s">
        <v>3136</v>
      </c>
    </row>
    <row r="434" spans="1:256" x14ac:dyDescent="0.35">
      <c r="A434" t="s">
        <v>1998</v>
      </c>
      <c r="B434" t="s">
        <v>3137</v>
      </c>
      <c r="C434" t="s">
        <v>3138</v>
      </c>
      <c r="D434" t="s">
        <v>3139</v>
      </c>
      <c r="E434" t="s">
        <v>3140</v>
      </c>
      <c r="F434" t="s">
        <v>3141</v>
      </c>
      <c r="G434" t="s">
        <v>3142</v>
      </c>
    </row>
    <row r="435" spans="1:256" x14ac:dyDescent="0.35">
      <c r="A435" t="s">
        <v>21</v>
      </c>
      <c r="B435" t="s">
        <v>3143</v>
      </c>
      <c r="C435" t="s">
        <v>3144</v>
      </c>
    </row>
    <row r="436" spans="1:256" x14ac:dyDescent="0.35">
      <c r="A436" t="s">
        <v>3145</v>
      </c>
      <c r="B436" t="s">
        <v>3146</v>
      </c>
    </row>
    <row r="437" spans="1:256" x14ac:dyDescent="0.35">
      <c r="A437" t="s">
        <v>3147</v>
      </c>
      <c r="B437" t="s">
        <v>3148</v>
      </c>
      <c r="C437" t="s">
        <v>3149</v>
      </c>
      <c r="D437" t="s">
        <v>3150</v>
      </c>
      <c r="E437" t="s">
        <v>3151</v>
      </c>
      <c r="F437" t="s">
        <v>3152</v>
      </c>
      <c r="G437" t="s">
        <v>3153</v>
      </c>
      <c r="H437" t="s">
        <v>3154</v>
      </c>
      <c r="I437" t="s">
        <v>3155</v>
      </c>
      <c r="J437" t="s">
        <v>3156</v>
      </c>
    </row>
    <row r="438" spans="1:256" x14ac:dyDescent="0.35">
      <c r="A438" t="s">
        <v>3157</v>
      </c>
      <c r="B438" t="s">
        <v>3207</v>
      </c>
      <c r="C438" t="s">
        <v>3208</v>
      </c>
      <c r="D438" t="s">
        <v>3209</v>
      </c>
      <c r="E438" t="s">
        <v>3210</v>
      </c>
      <c r="F438" t="s">
        <v>3211</v>
      </c>
      <c r="G438" t="s">
        <v>3212</v>
      </c>
      <c r="H438" t="s">
        <v>3213</v>
      </c>
    </row>
    <row r="439" spans="1:256" x14ac:dyDescent="0.35">
      <c r="A439" t="s">
        <v>3160</v>
      </c>
      <c r="B439" t="s">
        <v>3161</v>
      </c>
      <c r="C439" t="s">
        <v>3162</v>
      </c>
      <c r="D439" t="s">
        <v>3163</v>
      </c>
      <c r="E439" t="s">
        <v>3164</v>
      </c>
      <c r="F439" t="s">
        <v>3165</v>
      </c>
      <c r="G439" t="s">
        <v>3166</v>
      </c>
      <c r="H439" t="s">
        <v>3167</v>
      </c>
      <c r="I439" t="s">
        <v>3168</v>
      </c>
      <c r="J439" t="s">
        <v>3169</v>
      </c>
      <c r="K439" t="s">
        <v>3170</v>
      </c>
      <c r="L439" t="s">
        <v>3171</v>
      </c>
      <c r="M439" t="s">
        <v>3172</v>
      </c>
      <c r="N439" t="s">
        <v>3173</v>
      </c>
      <c r="O439" t="s">
        <v>3174</v>
      </c>
      <c r="P439" t="s">
        <v>3175</v>
      </c>
      <c r="Q439" t="s">
        <v>3176</v>
      </c>
      <c r="R439" t="s">
        <v>3177</v>
      </c>
      <c r="S439" t="s">
        <v>3178</v>
      </c>
      <c r="T439" t="s">
        <v>3179</v>
      </c>
      <c r="U439" t="s">
        <v>3180</v>
      </c>
      <c r="V439" t="s">
        <v>3181</v>
      </c>
      <c r="W439" t="s">
        <v>3182</v>
      </c>
      <c r="X439" t="s">
        <v>3183</v>
      </c>
      <c r="Y439" t="s">
        <v>3184</v>
      </c>
      <c r="Z439" t="s">
        <v>3185</v>
      </c>
      <c r="AA439" t="s">
        <v>3186</v>
      </c>
      <c r="AB439" t="s">
        <v>3187</v>
      </c>
      <c r="AC439" t="s">
        <v>3188</v>
      </c>
      <c r="AD439" t="s">
        <v>3189</v>
      </c>
      <c r="AE439" t="s">
        <v>3214</v>
      </c>
    </row>
    <row r="440" spans="1:256" x14ac:dyDescent="0.35">
      <c r="A440" t="s">
        <v>3190</v>
      </c>
      <c r="B440" t="s">
        <v>3191</v>
      </c>
      <c r="C440" t="s">
        <v>3192</v>
      </c>
      <c r="D440" t="s">
        <v>3193</v>
      </c>
      <c r="E440" t="s">
        <v>3194</v>
      </c>
      <c r="F440" t="s">
        <v>3195</v>
      </c>
      <c r="G440" t="s">
        <v>3196</v>
      </c>
      <c r="H440" t="s">
        <v>3197</v>
      </c>
      <c r="I440" t="s">
        <v>3198</v>
      </c>
      <c r="J440" t="s">
        <v>3199</v>
      </c>
      <c r="K440" t="s">
        <v>3200</v>
      </c>
    </row>
    <row r="441" spans="1:256" x14ac:dyDescent="0.35">
      <c r="A441" t="s">
        <v>1</v>
      </c>
    </row>
    <row r="442" spans="1:256" x14ac:dyDescent="0.35">
      <c r="A442" t="s">
        <v>1974</v>
      </c>
      <c r="B442" t="s">
        <v>1975</v>
      </c>
      <c r="C442" t="s">
        <v>1976</v>
      </c>
      <c r="D442" t="s">
        <v>1977</v>
      </c>
    </row>
    <row r="443" spans="1:256" x14ac:dyDescent="0.35">
      <c r="A443" t="s">
        <v>1986</v>
      </c>
      <c r="B443" t="s">
        <v>1987</v>
      </c>
      <c r="C443" t="s">
        <v>1360</v>
      </c>
      <c r="D443" t="s">
        <v>1988</v>
      </c>
      <c r="E443" t="s">
        <v>1989</v>
      </c>
      <c r="F443" t="s">
        <v>1990</v>
      </c>
    </row>
    <row r="444" spans="1:256" x14ac:dyDescent="0.35">
      <c r="A444" t="s">
        <v>497</v>
      </c>
      <c r="B444" t="s">
        <v>496</v>
      </c>
    </row>
    <row r="445" spans="1:256" x14ac:dyDescent="0.35">
      <c r="A445" t="s">
        <v>1991</v>
      </c>
      <c r="B445" t="s">
        <v>1992</v>
      </c>
      <c r="C445" t="s">
        <v>1993</v>
      </c>
      <c r="D445" t="s">
        <v>1994</v>
      </c>
      <c r="E445" t="s">
        <v>1995</v>
      </c>
    </row>
    <row r="446" spans="1:256" x14ac:dyDescent="0.35">
      <c r="A446" t="s">
        <v>21</v>
      </c>
      <c r="B446" t="s">
        <v>22</v>
      </c>
      <c r="C446" t="s">
        <v>23</v>
      </c>
      <c r="D446" t="s">
        <v>24</v>
      </c>
      <c r="E446" t="s">
        <v>25</v>
      </c>
      <c r="F446" t="s">
        <v>26</v>
      </c>
      <c r="G446" t="s">
        <v>27</v>
      </c>
      <c r="H446" t="s">
        <v>28</v>
      </c>
      <c r="I446" t="s">
        <v>30</v>
      </c>
      <c r="J446" t="s">
        <v>31</v>
      </c>
      <c r="K446" t="s">
        <v>32</v>
      </c>
      <c r="L446" t="s">
        <v>33</v>
      </c>
      <c r="M446" t="s">
        <v>34</v>
      </c>
      <c r="N446" t="s">
        <v>35</v>
      </c>
      <c r="O446" t="s">
        <v>36</v>
      </c>
      <c r="P446" t="s">
        <v>37</v>
      </c>
      <c r="Q446" t="s">
        <v>38</v>
      </c>
      <c r="R446" t="s">
        <v>39</v>
      </c>
      <c r="S446" t="s">
        <v>40</v>
      </c>
      <c r="T446" t="s">
        <v>41</v>
      </c>
      <c r="U446" t="s">
        <v>42</v>
      </c>
      <c r="V446" t="s">
        <v>43</v>
      </c>
      <c r="W446" t="s">
        <v>44</v>
      </c>
      <c r="X446" t="s">
        <v>45</v>
      </c>
      <c r="Y446" t="s">
        <v>47</v>
      </c>
      <c r="Z446" t="s">
        <v>48</v>
      </c>
      <c r="AA446" t="s">
        <v>49</v>
      </c>
      <c r="AB446" t="s">
        <v>50</v>
      </c>
      <c r="AC446" t="s">
        <v>51</v>
      </c>
      <c r="AD446" t="s">
        <v>52</v>
      </c>
      <c r="AE446" t="s">
        <v>53</v>
      </c>
      <c r="AF446" t="s">
        <v>55</v>
      </c>
      <c r="AG446" t="s">
        <v>56</v>
      </c>
      <c r="AH446" t="s">
        <v>57</v>
      </c>
      <c r="AI446" t="s">
        <v>58</v>
      </c>
      <c r="AJ446" t="s">
        <v>59</v>
      </c>
      <c r="AK446" t="s">
        <v>60</v>
      </c>
      <c r="AL446" t="s">
        <v>61</v>
      </c>
      <c r="AM446" t="s">
        <v>62</v>
      </c>
      <c r="AN446" t="s">
        <v>64</v>
      </c>
      <c r="AO446" t="s">
        <v>65</v>
      </c>
      <c r="AP446" t="s">
        <v>66</v>
      </c>
      <c r="AQ446" t="s">
        <v>67</v>
      </c>
      <c r="AR446" t="s">
        <v>68</v>
      </c>
      <c r="AS446" t="s">
        <v>69</v>
      </c>
      <c r="AT446" t="s">
        <v>70</v>
      </c>
      <c r="AU446" t="s">
        <v>71</v>
      </c>
      <c r="AV446" t="s">
        <v>72</v>
      </c>
      <c r="AW446" t="s">
        <v>73</v>
      </c>
      <c r="AX446" t="s">
        <v>74</v>
      </c>
      <c r="AY446" t="s">
        <v>75</v>
      </c>
      <c r="AZ446" t="s">
        <v>76</v>
      </c>
      <c r="BA446" t="s">
        <v>77</v>
      </c>
      <c r="BB446" t="s">
        <v>78</v>
      </c>
      <c r="BC446" t="s">
        <v>79</v>
      </c>
      <c r="BD446" t="s">
        <v>80</v>
      </c>
      <c r="BE446" t="s">
        <v>81</v>
      </c>
      <c r="BF446" t="s">
        <v>82</v>
      </c>
      <c r="BG446" t="s">
        <v>83</v>
      </c>
      <c r="BH446" t="s">
        <v>84</v>
      </c>
      <c r="BI446" t="s">
        <v>85</v>
      </c>
      <c r="BJ446" t="s">
        <v>86</v>
      </c>
      <c r="BK446" t="s">
        <v>87</v>
      </c>
      <c r="BL446" t="s">
        <v>88</v>
      </c>
      <c r="BM446" t="s">
        <v>89</v>
      </c>
      <c r="BN446" t="s">
        <v>90</v>
      </c>
      <c r="BO446" t="s">
        <v>91</v>
      </c>
      <c r="BP446" t="s">
        <v>92</v>
      </c>
      <c r="BQ446" t="s">
        <v>94</v>
      </c>
      <c r="BR446" t="s">
        <v>95</v>
      </c>
      <c r="BS446" t="s">
        <v>96</v>
      </c>
      <c r="BT446" t="s">
        <v>97</v>
      </c>
      <c r="BU446" t="s">
        <v>98</v>
      </c>
      <c r="BV446" t="s">
        <v>99</v>
      </c>
      <c r="BW446" t="s">
        <v>100</v>
      </c>
      <c r="BX446" t="s">
        <v>101</v>
      </c>
      <c r="BY446" t="s">
        <v>102</v>
      </c>
      <c r="BZ446" t="s">
        <v>103</v>
      </c>
      <c r="CA446" t="s">
        <v>104</v>
      </c>
      <c r="CB446" t="s">
        <v>105</v>
      </c>
      <c r="CC446" t="s">
        <v>107</v>
      </c>
      <c r="CD446" t="s">
        <v>108</v>
      </c>
      <c r="CE446" t="s">
        <v>109</v>
      </c>
      <c r="CF446" t="s">
        <v>110</v>
      </c>
      <c r="CG446" t="s">
        <v>111</v>
      </c>
      <c r="CH446" t="s">
        <v>112</v>
      </c>
      <c r="CI446" t="s">
        <v>113</v>
      </c>
      <c r="CJ446" t="s">
        <v>114</v>
      </c>
      <c r="CK446" t="s">
        <v>115</v>
      </c>
      <c r="CL446" t="s">
        <v>116</v>
      </c>
      <c r="CM446" t="s">
        <v>117</v>
      </c>
      <c r="CN446" t="s">
        <v>118</v>
      </c>
      <c r="CO446" t="s">
        <v>119</v>
      </c>
      <c r="CP446" t="s">
        <v>120</v>
      </c>
      <c r="CQ446" t="s">
        <v>121</v>
      </c>
      <c r="CR446" t="s">
        <v>122</v>
      </c>
      <c r="CS446" t="s">
        <v>123</v>
      </c>
      <c r="CT446" t="s">
        <v>124</v>
      </c>
      <c r="CU446" t="s">
        <v>125</v>
      </c>
      <c r="CV446" t="s">
        <v>126</v>
      </c>
      <c r="CW446" t="s">
        <v>127</v>
      </c>
      <c r="CX446" t="s">
        <v>128</v>
      </c>
      <c r="CY446" t="s">
        <v>129</v>
      </c>
      <c r="CZ446" t="s">
        <v>130</v>
      </c>
      <c r="DA446" t="s">
        <v>131</v>
      </c>
      <c r="DB446" t="s">
        <v>132</v>
      </c>
      <c r="DC446" t="s">
        <v>133</v>
      </c>
      <c r="DD446" t="s">
        <v>134</v>
      </c>
      <c r="DE446" t="s">
        <v>135</v>
      </c>
      <c r="DF446" t="s">
        <v>136</v>
      </c>
      <c r="DG446" t="s">
        <v>137</v>
      </c>
      <c r="DH446" t="s">
        <v>138</v>
      </c>
      <c r="DI446" t="s">
        <v>139</v>
      </c>
      <c r="DJ446" t="s">
        <v>140</v>
      </c>
      <c r="DK446" t="s">
        <v>141</v>
      </c>
      <c r="DL446" t="s">
        <v>142</v>
      </c>
      <c r="DM446" t="s">
        <v>143</v>
      </c>
      <c r="DN446" t="s">
        <v>144</v>
      </c>
      <c r="DO446" t="s">
        <v>145</v>
      </c>
      <c r="DP446" t="s">
        <v>146</v>
      </c>
      <c r="DQ446" t="s">
        <v>147</v>
      </c>
      <c r="DR446" t="s">
        <v>148</v>
      </c>
      <c r="DS446" t="s">
        <v>149</v>
      </c>
      <c r="DT446" t="s">
        <v>150</v>
      </c>
      <c r="DU446" t="s">
        <v>151</v>
      </c>
      <c r="DV446" t="s">
        <v>152</v>
      </c>
      <c r="DW446" t="s">
        <v>153</v>
      </c>
      <c r="DX446" t="s">
        <v>154</v>
      </c>
      <c r="DY446" t="s">
        <v>155</v>
      </c>
      <c r="DZ446" t="s">
        <v>156</v>
      </c>
      <c r="EA446" t="s">
        <v>157</v>
      </c>
      <c r="EB446" t="s">
        <v>158</v>
      </c>
      <c r="EC446" t="s">
        <v>159</v>
      </c>
      <c r="ED446" t="s">
        <v>160</v>
      </c>
      <c r="EE446" t="s">
        <v>161</v>
      </c>
      <c r="EF446" t="s">
        <v>162</v>
      </c>
      <c r="EG446" t="s">
        <v>163</v>
      </c>
      <c r="EH446" t="s">
        <v>164</v>
      </c>
      <c r="EI446" t="s">
        <v>165</v>
      </c>
      <c r="EJ446" t="s">
        <v>166</v>
      </c>
      <c r="EK446" t="s">
        <v>167</v>
      </c>
      <c r="EL446" t="s">
        <v>168</v>
      </c>
      <c r="EM446" t="s">
        <v>169</v>
      </c>
      <c r="EN446" t="s">
        <v>170</v>
      </c>
      <c r="EO446" t="s">
        <v>171</v>
      </c>
      <c r="EP446" t="s">
        <v>173</v>
      </c>
      <c r="EQ446" t="s">
        <v>174</v>
      </c>
      <c r="ER446" t="s">
        <v>175</v>
      </c>
      <c r="ES446" t="s">
        <v>176</v>
      </c>
      <c r="ET446" t="s">
        <v>177</v>
      </c>
      <c r="EU446" t="s">
        <v>178</v>
      </c>
      <c r="EV446" t="s">
        <v>179</v>
      </c>
      <c r="EW446" t="s">
        <v>180</v>
      </c>
      <c r="EX446" t="s">
        <v>181</v>
      </c>
      <c r="EY446" t="s">
        <v>182</v>
      </c>
      <c r="EZ446" t="s">
        <v>183</v>
      </c>
      <c r="FA446" t="s">
        <v>184</v>
      </c>
      <c r="FB446" t="s">
        <v>185</v>
      </c>
      <c r="FC446" t="s">
        <v>186</v>
      </c>
      <c r="FD446" t="s">
        <v>187</v>
      </c>
      <c r="FE446" t="s">
        <v>188</v>
      </c>
      <c r="FF446" t="s">
        <v>189</v>
      </c>
      <c r="FG446" t="s">
        <v>190</v>
      </c>
      <c r="FH446" t="s">
        <v>191</v>
      </c>
      <c r="FI446" t="s">
        <v>192</v>
      </c>
      <c r="FJ446" t="s">
        <v>193</v>
      </c>
      <c r="FK446" t="s">
        <v>194</v>
      </c>
      <c r="FL446" t="s">
        <v>195</v>
      </c>
      <c r="FM446" t="s">
        <v>196</v>
      </c>
      <c r="FN446" t="s">
        <v>197</v>
      </c>
      <c r="FO446" t="s">
        <v>199</v>
      </c>
      <c r="FP446" t="s">
        <v>200</v>
      </c>
      <c r="FQ446" t="s">
        <v>201</v>
      </c>
      <c r="FR446" t="s">
        <v>202</v>
      </c>
      <c r="FS446" t="s">
        <v>203</v>
      </c>
      <c r="FT446" t="s">
        <v>204</v>
      </c>
      <c r="FU446" t="s">
        <v>205</v>
      </c>
      <c r="FV446" t="s">
        <v>206</v>
      </c>
      <c r="FW446" t="s">
        <v>207</v>
      </c>
      <c r="FX446" t="s">
        <v>209</v>
      </c>
      <c r="FY446" t="s">
        <v>210</v>
      </c>
      <c r="FZ446" t="s">
        <v>211</v>
      </c>
      <c r="GA446" t="s">
        <v>212</v>
      </c>
      <c r="GB446" t="s">
        <v>213</v>
      </c>
      <c r="GC446" t="s">
        <v>214</v>
      </c>
      <c r="GD446" t="s">
        <v>215</v>
      </c>
      <c r="GE446" t="s">
        <v>216</v>
      </c>
      <c r="GF446" t="s">
        <v>217</v>
      </c>
      <c r="GG446" t="s">
        <v>218</v>
      </c>
      <c r="GH446" t="s">
        <v>219</v>
      </c>
      <c r="GI446" t="s">
        <v>220</v>
      </c>
      <c r="GJ446" t="s">
        <v>221</v>
      </c>
      <c r="GK446" t="s">
        <v>222</v>
      </c>
      <c r="GL446" t="s">
        <v>223</v>
      </c>
      <c r="GM446" t="s">
        <v>224</v>
      </c>
      <c r="GN446" t="s">
        <v>225</v>
      </c>
      <c r="GO446" t="s">
        <v>226</v>
      </c>
      <c r="GP446" t="s">
        <v>227</v>
      </c>
      <c r="GQ446" t="s">
        <v>228</v>
      </c>
      <c r="GR446" t="s">
        <v>231</v>
      </c>
      <c r="GS446" t="s">
        <v>232</v>
      </c>
      <c r="GT446" t="s">
        <v>233</v>
      </c>
      <c r="GU446" t="s">
        <v>234</v>
      </c>
      <c r="GV446" t="s">
        <v>235</v>
      </c>
      <c r="GW446" t="s">
        <v>236</v>
      </c>
      <c r="GX446" t="s">
        <v>237</v>
      </c>
      <c r="GY446" t="s">
        <v>238</v>
      </c>
      <c r="GZ446" t="s">
        <v>239</v>
      </c>
      <c r="HA446" t="s">
        <v>240</v>
      </c>
      <c r="HB446" t="s">
        <v>241</v>
      </c>
      <c r="HC446" t="s">
        <v>242</v>
      </c>
      <c r="HD446" t="s">
        <v>243</v>
      </c>
      <c r="HE446" t="s">
        <v>244</v>
      </c>
      <c r="HF446" t="s">
        <v>245</v>
      </c>
      <c r="HG446" t="s">
        <v>246</v>
      </c>
      <c r="HH446" t="s">
        <v>247</v>
      </c>
      <c r="HI446" t="s">
        <v>248</v>
      </c>
      <c r="HJ446" t="s">
        <v>249</v>
      </c>
      <c r="HK446" t="s">
        <v>250</v>
      </c>
      <c r="HL446" t="s">
        <v>251</v>
      </c>
      <c r="HM446" t="s">
        <v>253</v>
      </c>
      <c r="HN446" t="s">
        <v>254</v>
      </c>
      <c r="HO446" t="s">
        <v>255</v>
      </c>
      <c r="HP446" t="s">
        <v>256</v>
      </c>
      <c r="HQ446" t="s">
        <v>257</v>
      </c>
      <c r="HR446" t="s">
        <v>29</v>
      </c>
      <c r="HS446" t="s">
        <v>46</v>
      </c>
      <c r="HT446" t="s">
        <v>54</v>
      </c>
      <c r="HU446" t="s">
        <v>265</v>
      </c>
      <c r="HV446" t="s">
        <v>63</v>
      </c>
      <c r="HW446" t="s">
        <v>93</v>
      </c>
      <c r="HX446" t="s">
        <v>106</v>
      </c>
      <c r="HY446" t="s">
        <v>172</v>
      </c>
      <c r="HZ446" t="s">
        <v>198</v>
      </c>
      <c r="IA446" t="s">
        <v>208</v>
      </c>
      <c r="IB446" t="s">
        <v>229</v>
      </c>
      <c r="IC446" t="s">
        <v>252</v>
      </c>
      <c r="ID446" t="s">
        <v>258</v>
      </c>
      <c r="IE446" t="s">
        <v>259</v>
      </c>
      <c r="IF446" t="s">
        <v>260</v>
      </c>
      <c r="IG446" t="s">
        <v>261</v>
      </c>
      <c r="IH446" t="s">
        <v>262</v>
      </c>
      <c r="II446" t="s">
        <v>263</v>
      </c>
      <c r="IJ446" t="s">
        <v>264</v>
      </c>
      <c r="IK446" t="s">
        <v>266</v>
      </c>
      <c r="IL446" t="s">
        <v>267</v>
      </c>
      <c r="IM446" t="s">
        <v>268</v>
      </c>
      <c r="IN446" t="s">
        <v>269</v>
      </c>
      <c r="IO446" t="s">
        <v>270</v>
      </c>
      <c r="IP446" t="s">
        <v>271</v>
      </c>
      <c r="IQ446" t="s">
        <v>230</v>
      </c>
      <c r="IR446" t="s">
        <v>274</v>
      </c>
      <c r="IS446" t="s">
        <v>275</v>
      </c>
      <c r="IT446" t="s">
        <v>276</v>
      </c>
      <c r="IU446" t="s">
        <v>277</v>
      </c>
      <c r="IV446" t="s">
        <v>278</v>
      </c>
    </row>
    <row r="447" spans="1:256" x14ac:dyDescent="0.35">
      <c r="A447" t="s">
        <v>1996</v>
      </c>
      <c r="B447" t="s">
        <v>1997</v>
      </c>
      <c r="C447" t="s">
        <v>1998</v>
      </c>
    </row>
    <row r="448" spans="1:256" x14ac:dyDescent="0.35">
      <c r="A448" t="s">
        <v>1999</v>
      </c>
      <c r="B448" t="s">
        <v>2000</v>
      </c>
      <c r="C448" t="s">
        <v>2001</v>
      </c>
      <c r="D448" t="s">
        <v>2002</v>
      </c>
      <c r="E448" t="s">
        <v>2003</v>
      </c>
      <c r="F448" t="s">
        <v>2004</v>
      </c>
    </row>
    <row r="449" spans="1:1049" x14ac:dyDescent="0.35">
      <c r="A449" t="s">
        <v>3223</v>
      </c>
      <c r="B449" t="s">
        <v>3224</v>
      </c>
    </row>
    <row r="450" spans="1:1049" x14ac:dyDescent="0.35">
      <c r="A450" t="s">
        <v>3225</v>
      </c>
      <c r="B450" t="s">
        <v>3226</v>
      </c>
    </row>
    <row r="451" spans="1:1049" x14ac:dyDescent="0.35">
      <c r="A451" t="s">
        <v>1</v>
      </c>
    </row>
    <row r="452" spans="1:1049" x14ac:dyDescent="0.35">
      <c r="A452" t="s">
        <v>2073</v>
      </c>
      <c r="B452" t="s">
        <v>2074</v>
      </c>
      <c r="C452" t="s">
        <v>2075</v>
      </c>
      <c r="D452" t="s">
        <v>2076</v>
      </c>
      <c r="E452" t="s">
        <v>2077</v>
      </c>
      <c r="F452" t="s">
        <v>2078</v>
      </c>
      <c r="G452" t="s">
        <v>2079</v>
      </c>
      <c r="H452" t="s">
        <v>2080</v>
      </c>
      <c r="I452" t="s">
        <v>2081</v>
      </c>
      <c r="J452" t="s">
        <v>2082</v>
      </c>
      <c r="K452" t="s">
        <v>2083</v>
      </c>
      <c r="L452" t="s">
        <v>2084</v>
      </c>
      <c r="M452" t="s">
        <v>2085</v>
      </c>
      <c r="N452" t="s">
        <v>2086</v>
      </c>
      <c r="O452" t="s">
        <v>2087</v>
      </c>
      <c r="P452" t="s">
        <v>2088</v>
      </c>
      <c r="Q452" t="s">
        <v>2089</v>
      </c>
      <c r="R452" t="s">
        <v>2090</v>
      </c>
      <c r="S452" t="s">
        <v>2091</v>
      </c>
      <c r="T452" t="s">
        <v>2092</v>
      </c>
      <c r="U452" t="s">
        <v>2093</v>
      </c>
      <c r="V452" t="s">
        <v>2094</v>
      </c>
      <c r="W452" t="s">
        <v>2095</v>
      </c>
      <c r="X452" t="s">
        <v>2096</v>
      </c>
      <c r="Y452" t="s">
        <v>2097</v>
      </c>
      <c r="Z452" t="s">
        <v>2098</v>
      </c>
      <c r="AA452" t="s">
        <v>2099</v>
      </c>
      <c r="AB452" t="s">
        <v>2100</v>
      </c>
      <c r="AC452" t="s">
        <v>2101</v>
      </c>
      <c r="AD452" t="s">
        <v>2102</v>
      </c>
      <c r="AE452" t="s">
        <v>2103</v>
      </c>
      <c r="AF452" t="s">
        <v>2104</v>
      </c>
      <c r="AG452" t="s">
        <v>2105</v>
      </c>
      <c r="AH452" t="s">
        <v>2106</v>
      </c>
      <c r="AI452" t="s">
        <v>2107</v>
      </c>
      <c r="AJ452" t="s">
        <v>2108</v>
      </c>
      <c r="AK452" t="s">
        <v>2109</v>
      </c>
      <c r="AL452" t="s">
        <v>2110</v>
      </c>
      <c r="AM452" t="s">
        <v>2111</v>
      </c>
      <c r="AN452" t="s">
        <v>2112</v>
      </c>
      <c r="AO452" t="s">
        <v>2113</v>
      </c>
      <c r="AP452" t="s">
        <v>2114</v>
      </c>
      <c r="AQ452" t="s">
        <v>2115</v>
      </c>
      <c r="AR452" t="s">
        <v>2116</v>
      </c>
      <c r="AS452" t="s">
        <v>2117</v>
      </c>
      <c r="AT452" t="s">
        <v>2118</v>
      </c>
      <c r="AU452" t="s">
        <v>2119</v>
      </c>
      <c r="AV452" t="s">
        <v>2120</v>
      </c>
      <c r="AW452" t="s">
        <v>2121</v>
      </c>
      <c r="AX452" t="s">
        <v>2122</v>
      </c>
      <c r="AY452" t="s">
        <v>2123</v>
      </c>
      <c r="AZ452" t="s">
        <v>2124</v>
      </c>
      <c r="BA452" t="s">
        <v>2125</v>
      </c>
      <c r="BB452" t="s">
        <v>2126</v>
      </c>
      <c r="BC452" t="s">
        <v>2127</v>
      </c>
      <c r="BD452" t="s">
        <v>2128</v>
      </c>
      <c r="BE452" t="s">
        <v>2129</v>
      </c>
      <c r="BF452" t="s">
        <v>2130</v>
      </c>
      <c r="BG452" t="s">
        <v>2131</v>
      </c>
      <c r="BH452" t="s">
        <v>2132</v>
      </c>
      <c r="BI452" t="s">
        <v>2133</v>
      </c>
      <c r="BJ452" t="s">
        <v>2134</v>
      </c>
      <c r="BK452" t="s">
        <v>2135</v>
      </c>
      <c r="BL452" t="s">
        <v>2136</v>
      </c>
      <c r="BM452" t="s">
        <v>2137</v>
      </c>
      <c r="BN452" t="s">
        <v>2138</v>
      </c>
      <c r="BO452" t="s">
        <v>2139</v>
      </c>
      <c r="BP452" t="s">
        <v>2140</v>
      </c>
      <c r="BQ452" t="s">
        <v>2141</v>
      </c>
      <c r="BR452" t="s">
        <v>2142</v>
      </c>
      <c r="BS452" t="s">
        <v>2143</v>
      </c>
      <c r="BT452" t="s">
        <v>2144</v>
      </c>
      <c r="BU452" t="s">
        <v>2145</v>
      </c>
      <c r="BV452" t="s">
        <v>2146</v>
      </c>
      <c r="BW452" t="s">
        <v>2147</v>
      </c>
      <c r="BX452" t="s">
        <v>2148</v>
      </c>
      <c r="BY452" t="s">
        <v>2149</v>
      </c>
      <c r="BZ452" t="s">
        <v>2150</v>
      </c>
      <c r="CA452" t="s">
        <v>2151</v>
      </c>
      <c r="CB452" t="s">
        <v>2152</v>
      </c>
      <c r="CC452" t="s">
        <v>2153</v>
      </c>
      <c r="CD452" t="s">
        <v>2154</v>
      </c>
      <c r="CE452" t="s">
        <v>2155</v>
      </c>
      <c r="CF452" t="s">
        <v>2156</v>
      </c>
      <c r="CG452" t="s">
        <v>2157</v>
      </c>
      <c r="CH452" t="s">
        <v>2158</v>
      </c>
      <c r="CI452" t="s">
        <v>2159</v>
      </c>
      <c r="CJ452" t="s">
        <v>2160</v>
      </c>
      <c r="CK452" t="s">
        <v>2161</v>
      </c>
      <c r="CL452" t="s">
        <v>2162</v>
      </c>
      <c r="CM452" t="s">
        <v>2163</v>
      </c>
      <c r="CN452" t="s">
        <v>2164</v>
      </c>
      <c r="CO452" t="s">
        <v>2165</v>
      </c>
      <c r="CP452" t="s">
        <v>2166</v>
      </c>
      <c r="CQ452" t="s">
        <v>2167</v>
      </c>
      <c r="CR452" t="s">
        <v>2168</v>
      </c>
      <c r="CS452" t="s">
        <v>2169</v>
      </c>
      <c r="CT452" t="s">
        <v>2170</v>
      </c>
      <c r="CU452" t="s">
        <v>2171</v>
      </c>
      <c r="CV452" t="s">
        <v>2172</v>
      </c>
      <c r="CW452" t="s">
        <v>2173</v>
      </c>
      <c r="CX452" t="s">
        <v>2174</v>
      </c>
      <c r="CY452" t="s">
        <v>2175</v>
      </c>
      <c r="CZ452" t="s">
        <v>2176</v>
      </c>
      <c r="DA452" t="s">
        <v>2177</v>
      </c>
      <c r="DB452" t="s">
        <v>2178</v>
      </c>
      <c r="DC452" t="s">
        <v>2179</v>
      </c>
      <c r="DD452" t="s">
        <v>2180</v>
      </c>
      <c r="DE452" t="s">
        <v>2181</v>
      </c>
      <c r="DF452" t="s">
        <v>2182</v>
      </c>
      <c r="DG452" t="s">
        <v>2183</v>
      </c>
      <c r="DH452" t="s">
        <v>2184</v>
      </c>
      <c r="DI452" t="s">
        <v>2185</v>
      </c>
      <c r="DJ452" t="s">
        <v>2186</v>
      </c>
      <c r="DK452" t="s">
        <v>2187</v>
      </c>
      <c r="DL452" t="s">
        <v>2188</v>
      </c>
      <c r="DM452" t="s">
        <v>2189</v>
      </c>
      <c r="DN452" t="s">
        <v>2190</v>
      </c>
      <c r="DO452" t="s">
        <v>2191</v>
      </c>
      <c r="DP452" t="s">
        <v>2192</v>
      </c>
      <c r="DQ452" t="s">
        <v>2193</v>
      </c>
      <c r="DR452" t="s">
        <v>2194</v>
      </c>
      <c r="DS452" t="s">
        <v>2195</v>
      </c>
      <c r="DT452" t="s">
        <v>2196</v>
      </c>
      <c r="DU452" t="s">
        <v>2197</v>
      </c>
      <c r="DV452" t="s">
        <v>2198</v>
      </c>
      <c r="DW452" t="s">
        <v>2199</v>
      </c>
      <c r="DX452" t="s">
        <v>2200</v>
      </c>
      <c r="DY452" t="s">
        <v>2201</v>
      </c>
      <c r="DZ452" t="s">
        <v>2202</v>
      </c>
      <c r="EA452" t="s">
        <v>2203</v>
      </c>
      <c r="EB452" t="s">
        <v>2204</v>
      </c>
      <c r="EC452" t="s">
        <v>2205</v>
      </c>
      <c r="ED452" t="s">
        <v>2206</v>
      </c>
      <c r="EE452" t="s">
        <v>2207</v>
      </c>
      <c r="EF452" t="s">
        <v>2208</v>
      </c>
      <c r="EG452" t="s">
        <v>2209</v>
      </c>
      <c r="EH452" t="s">
        <v>2210</v>
      </c>
      <c r="EI452" t="s">
        <v>2211</v>
      </c>
      <c r="EJ452" t="s">
        <v>2212</v>
      </c>
      <c r="EK452" t="s">
        <v>2213</v>
      </c>
      <c r="EL452" t="s">
        <v>2214</v>
      </c>
      <c r="EM452" t="s">
        <v>2215</v>
      </c>
      <c r="EN452" t="s">
        <v>2216</v>
      </c>
      <c r="EO452" t="s">
        <v>2217</v>
      </c>
      <c r="EP452" t="s">
        <v>2218</v>
      </c>
      <c r="EQ452" t="s">
        <v>2219</v>
      </c>
      <c r="ER452" t="s">
        <v>2220</v>
      </c>
      <c r="ES452" t="s">
        <v>2221</v>
      </c>
      <c r="ET452" t="s">
        <v>2222</v>
      </c>
      <c r="EU452" t="s">
        <v>2223</v>
      </c>
      <c r="EV452" t="s">
        <v>2224</v>
      </c>
      <c r="EW452" t="s">
        <v>2225</v>
      </c>
      <c r="EX452" t="s">
        <v>2226</v>
      </c>
      <c r="EY452" t="s">
        <v>2227</v>
      </c>
      <c r="EZ452" t="s">
        <v>2228</v>
      </c>
      <c r="FA452" t="s">
        <v>2229</v>
      </c>
      <c r="FB452" t="s">
        <v>2230</v>
      </c>
      <c r="FC452" t="s">
        <v>2231</v>
      </c>
      <c r="FD452" t="s">
        <v>2232</v>
      </c>
      <c r="FE452" t="s">
        <v>2233</v>
      </c>
      <c r="FF452" t="s">
        <v>2234</v>
      </c>
      <c r="FG452" t="s">
        <v>2235</v>
      </c>
      <c r="FH452" t="s">
        <v>2236</v>
      </c>
      <c r="FI452" t="s">
        <v>2237</v>
      </c>
      <c r="FJ452" t="s">
        <v>2238</v>
      </c>
      <c r="FK452" t="s">
        <v>2239</v>
      </c>
      <c r="FL452" t="s">
        <v>2240</v>
      </c>
      <c r="FM452" t="s">
        <v>2241</v>
      </c>
      <c r="FN452" t="s">
        <v>2242</v>
      </c>
      <c r="FO452" t="s">
        <v>2243</v>
      </c>
      <c r="FP452" t="s">
        <v>2244</v>
      </c>
      <c r="FQ452" t="s">
        <v>2245</v>
      </c>
      <c r="FR452" t="s">
        <v>2246</v>
      </c>
      <c r="FS452" t="s">
        <v>2247</v>
      </c>
      <c r="FT452" t="s">
        <v>2248</v>
      </c>
      <c r="FU452" t="s">
        <v>2249</v>
      </c>
      <c r="FV452" t="s">
        <v>2250</v>
      </c>
      <c r="FW452" t="s">
        <v>2251</v>
      </c>
      <c r="FX452" t="s">
        <v>2252</v>
      </c>
      <c r="FY452" t="s">
        <v>2253</v>
      </c>
      <c r="FZ452" t="s">
        <v>2254</v>
      </c>
      <c r="GA452" t="s">
        <v>2255</v>
      </c>
      <c r="GB452" t="s">
        <v>2256</v>
      </c>
      <c r="GC452" t="s">
        <v>2257</v>
      </c>
      <c r="GD452" t="s">
        <v>2258</v>
      </c>
      <c r="GE452" t="s">
        <v>2259</v>
      </c>
      <c r="GF452" t="s">
        <v>2260</v>
      </c>
      <c r="GG452" t="s">
        <v>2261</v>
      </c>
      <c r="GH452" t="s">
        <v>2262</v>
      </c>
      <c r="GI452" t="s">
        <v>2263</v>
      </c>
      <c r="GJ452" t="s">
        <v>2264</v>
      </c>
      <c r="GK452" t="s">
        <v>2265</v>
      </c>
      <c r="GL452" t="s">
        <v>2266</v>
      </c>
      <c r="GM452" t="s">
        <v>2267</v>
      </c>
      <c r="GN452" t="s">
        <v>2268</v>
      </c>
      <c r="GO452" t="s">
        <v>2269</v>
      </c>
      <c r="GP452" t="s">
        <v>2270</v>
      </c>
      <c r="GQ452" t="s">
        <v>2271</v>
      </c>
      <c r="GR452" t="s">
        <v>2272</v>
      </c>
      <c r="GS452" t="s">
        <v>2273</v>
      </c>
      <c r="GT452" t="s">
        <v>2274</v>
      </c>
      <c r="GU452" t="s">
        <v>2275</v>
      </c>
      <c r="GV452" t="s">
        <v>2276</v>
      </c>
      <c r="GW452" t="s">
        <v>2277</v>
      </c>
      <c r="GX452" t="s">
        <v>2278</v>
      </c>
      <c r="GY452" t="s">
        <v>2279</v>
      </c>
      <c r="GZ452" t="s">
        <v>2280</v>
      </c>
      <c r="HA452" t="s">
        <v>2281</v>
      </c>
      <c r="HB452" t="s">
        <v>2282</v>
      </c>
      <c r="HC452" t="s">
        <v>2283</v>
      </c>
      <c r="HD452" t="s">
        <v>2284</v>
      </c>
      <c r="HE452" t="s">
        <v>2285</v>
      </c>
      <c r="HF452" t="s">
        <v>2286</v>
      </c>
      <c r="HG452" t="s">
        <v>2287</v>
      </c>
      <c r="HH452" t="s">
        <v>2288</v>
      </c>
      <c r="HI452" t="s">
        <v>2289</v>
      </c>
      <c r="HJ452" t="s">
        <v>2290</v>
      </c>
      <c r="HK452" t="s">
        <v>2291</v>
      </c>
      <c r="HL452" t="s">
        <v>2292</v>
      </c>
      <c r="HM452" t="s">
        <v>2293</v>
      </c>
      <c r="HN452" t="s">
        <v>2294</v>
      </c>
      <c r="HO452" t="s">
        <v>2295</v>
      </c>
      <c r="HP452" t="s">
        <v>2296</v>
      </c>
      <c r="HQ452" t="s">
        <v>2297</v>
      </c>
      <c r="HR452" t="s">
        <v>2298</v>
      </c>
      <c r="HS452" t="s">
        <v>2299</v>
      </c>
      <c r="HT452" t="s">
        <v>2300</v>
      </c>
      <c r="HU452" t="s">
        <v>2301</v>
      </c>
      <c r="HV452" t="s">
        <v>2302</v>
      </c>
      <c r="HW452" t="s">
        <v>2303</v>
      </c>
      <c r="HX452" t="s">
        <v>2304</v>
      </c>
      <c r="HY452" t="s">
        <v>2305</v>
      </c>
      <c r="HZ452" t="s">
        <v>2306</v>
      </c>
      <c r="IA452" t="s">
        <v>2307</v>
      </c>
      <c r="IB452" t="s">
        <v>2308</v>
      </c>
      <c r="IC452" t="s">
        <v>2309</v>
      </c>
      <c r="ID452" t="s">
        <v>2310</v>
      </c>
      <c r="IE452" t="s">
        <v>2311</v>
      </c>
      <c r="IF452" t="s">
        <v>2312</v>
      </c>
      <c r="IG452" t="s">
        <v>2313</v>
      </c>
      <c r="IH452" t="s">
        <v>2314</v>
      </c>
      <c r="II452" t="s">
        <v>2315</v>
      </c>
      <c r="IJ452" t="s">
        <v>2316</v>
      </c>
      <c r="IK452" t="s">
        <v>2317</v>
      </c>
      <c r="IL452" t="s">
        <v>2318</v>
      </c>
      <c r="IM452" t="s">
        <v>2319</v>
      </c>
      <c r="IN452" t="s">
        <v>2320</v>
      </c>
      <c r="IO452" t="s">
        <v>2321</v>
      </c>
      <c r="IP452" t="s">
        <v>2322</v>
      </c>
      <c r="IQ452" t="s">
        <v>2323</v>
      </c>
      <c r="IR452" t="s">
        <v>2324</v>
      </c>
      <c r="IS452" t="s">
        <v>2325</v>
      </c>
      <c r="IT452" t="s">
        <v>2326</v>
      </c>
      <c r="IU452" t="s">
        <v>2327</v>
      </c>
      <c r="IV452" t="s">
        <v>2328</v>
      </c>
      <c r="IW452" t="s">
        <v>2329</v>
      </c>
      <c r="IX452" t="s">
        <v>2330</v>
      </c>
      <c r="IY452" t="s">
        <v>2331</v>
      </c>
      <c r="IZ452" t="s">
        <v>2332</v>
      </c>
      <c r="JA452" t="s">
        <v>2333</v>
      </c>
      <c r="JB452" t="s">
        <v>2334</v>
      </c>
      <c r="JC452" t="s">
        <v>2335</v>
      </c>
      <c r="JD452" t="s">
        <v>2336</v>
      </c>
      <c r="JE452" t="s">
        <v>2337</v>
      </c>
      <c r="JF452" t="s">
        <v>2338</v>
      </c>
      <c r="JG452" t="s">
        <v>2339</v>
      </c>
      <c r="JH452" t="s">
        <v>2340</v>
      </c>
      <c r="JI452" t="s">
        <v>2341</v>
      </c>
      <c r="JJ452" t="s">
        <v>2342</v>
      </c>
      <c r="JK452" t="s">
        <v>2343</v>
      </c>
      <c r="JL452" t="s">
        <v>2344</v>
      </c>
      <c r="JM452" t="s">
        <v>2345</v>
      </c>
      <c r="JN452" t="s">
        <v>2346</v>
      </c>
      <c r="JO452" t="s">
        <v>2347</v>
      </c>
      <c r="JP452" t="s">
        <v>2348</v>
      </c>
      <c r="JQ452" t="s">
        <v>2349</v>
      </c>
      <c r="JR452" t="s">
        <v>2350</v>
      </c>
      <c r="JS452" t="s">
        <v>2351</v>
      </c>
      <c r="JT452" t="s">
        <v>2352</v>
      </c>
      <c r="JU452" t="s">
        <v>2353</v>
      </c>
      <c r="JV452" t="s">
        <v>2354</v>
      </c>
      <c r="JW452" t="s">
        <v>2355</v>
      </c>
      <c r="JX452" t="s">
        <v>2356</v>
      </c>
      <c r="JY452" t="s">
        <v>2357</v>
      </c>
      <c r="JZ452" t="s">
        <v>2358</v>
      </c>
      <c r="KA452" t="s">
        <v>2359</v>
      </c>
      <c r="KB452" t="s">
        <v>2360</v>
      </c>
      <c r="KC452" t="s">
        <v>2361</v>
      </c>
      <c r="KD452" t="s">
        <v>2362</v>
      </c>
      <c r="KE452" t="s">
        <v>2363</v>
      </c>
      <c r="KF452" t="s">
        <v>2364</v>
      </c>
      <c r="KG452" t="s">
        <v>2365</v>
      </c>
      <c r="KH452" t="s">
        <v>2366</v>
      </c>
      <c r="KI452" t="s">
        <v>2367</v>
      </c>
      <c r="KJ452" t="s">
        <v>2368</v>
      </c>
      <c r="KK452" t="s">
        <v>2369</v>
      </c>
      <c r="KL452" t="s">
        <v>2370</v>
      </c>
      <c r="KM452" t="s">
        <v>2371</v>
      </c>
      <c r="KN452" t="s">
        <v>2372</v>
      </c>
      <c r="KO452" t="s">
        <v>2373</v>
      </c>
      <c r="KP452" t="s">
        <v>2374</v>
      </c>
      <c r="KQ452" t="s">
        <v>2375</v>
      </c>
      <c r="KR452" t="s">
        <v>2376</v>
      </c>
      <c r="KS452" t="s">
        <v>2377</v>
      </c>
      <c r="KT452" t="s">
        <v>2378</v>
      </c>
      <c r="KU452" t="s">
        <v>2379</v>
      </c>
      <c r="KV452" t="s">
        <v>2380</v>
      </c>
      <c r="KW452" t="s">
        <v>2381</v>
      </c>
      <c r="KX452" t="s">
        <v>2382</v>
      </c>
      <c r="KY452" t="s">
        <v>2383</v>
      </c>
      <c r="KZ452" t="s">
        <v>2384</v>
      </c>
      <c r="LA452" t="s">
        <v>2385</v>
      </c>
      <c r="LB452" t="s">
        <v>2386</v>
      </c>
      <c r="LC452" t="s">
        <v>2387</v>
      </c>
      <c r="LD452" t="s">
        <v>2388</v>
      </c>
      <c r="LE452" t="s">
        <v>2389</v>
      </c>
      <c r="LF452" t="s">
        <v>2390</v>
      </c>
      <c r="LG452" t="s">
        <v>2391</v>
      </c>
      <c r="LH452" t="s">
        <v>2392</v>
      </c>
      <c r="LI452" t="s">
        <v>2393</v>
      </c>
      <c r="LJ452" t="s">
        <v>2394</v>
      </c>
      <c r="LK452" t="s">
        <v>2395</v>
      </c>
      <c r="LL452" t="s">
        <v>2396</v>
      </c>
      <c r="LM452" t="s">
        <v>2397</v>
      </c>
      <c r="LN452" t="s">
        <v>2398</v>
      </c>
      <c r="LO452" t="s">
        <v>2399</v>
      </c>
      <c r="LP452" t="s">
        <v>2400</v>
      </c>
      <c r="LQ452" t="s">
        <v>2401</v>
      </c>
      <c r="LR452" t="s">
        <v>2402</v>
      </c>
      <c r="LS452" t="s">
        <v>2403</v>
      </c>
      <c r="LT452" t="s">
        <v>2404</v>
      </c>
      <c r="LU452" t="s">
        <v>2405</v>
      </c>
      <c r="LV452" t="s">
        <v>2406</v>
      </c>
      <c r="LW452" t="s">
        <v>2407</v>
      </c>
      <c r="LX452" t="s">
        <v>2408</v>
      </c>
      <c r="LY452" t="s">
        <v>2409</v>
      </c>
      <c r="LZ452" t="s">
        <v>2410</v>
      </c>
      <c r="MA452" t="s">
        <v>2411</v>
      </c>
      <c r="MB452" t="s">
        <v>2412</v>
      </c>
      <c r="MC452" t="s">
        <v>2413</v>
      </c>
      <c r="MD452" t="s">
        <v>2414</v>
      </c>
      <c r="ME452" t="s">
        <v>2415</v>
      </c>
      <c r="MF452" t="s">
        <v>2416</v>
      </c>
      <c r="MG452" t="s">
        <v>2417</v>
      </c>
      <c r="MH452" t="s">
        <v>2418</v>
      </c>
      <c r="MI452" t="s">
        <v>2419</v>
      </c>
      <c r="MJ452" t="s">
        <v>2420</v>
      </c>
      <c r="MK452" t="s">
        <v>2421</v>
      </c>
      <c r="ML452" t="s">
        <v>2422</v>
      </c>
      <c r="MM452" t="s">
        <v>2423</v>
      </c>
      <c r="MN452" t="s">
        <v>2424</v>
      </c>
      <c r="MO452" t="s">
        <v>2425</v>
      </c>
      <c r="MP452" t="s">
        <v>2426</v>
      </c>
      <c r="MQ452" t="s">
        <v>2427</v>
      </c>
      <c r="MR452" t="s">
        <v>2428</v>
      </c>
      <c r="MS452" t="s">
        <v>2429</v>
      </c>
      <c r="MT452" t="s">
        <v>2430</v>
      </c>
      <c r="MU452" t="s">
        <v>2431</v>
      </c>
      <c r="MV452" t="s">
        <v>2432</v>
      </c>
      <c r="MW452" t="s">
        <v>2433</v>
      </c>
      <c r="MX452" t="s">
        <v>2434</v>
      </c>
      <c r="MY452" t="s">
        <v>2435</v>
      </c>
      <c r="MZ452" t="s">
        <v>2436</v>
      </c>
      <c r="NA452" t="s">
        <v>2437</v>
      </c>
      <c r="NB452" t="s">
        <v>2438</v>
      </c>
      <c r="NC452" t="s">
        <v>2439</v>
      </c>
      <c r="ND452" t="s">
        <v>2440</v>
      </c>
      <c r="NE452" t="s">
        <v>2441</v>
      </c>
      <c r="NF452" t="s">
        <v>2442</v>
      </c>
      <c r="NG452" t="s">
        <v>2443</v>
      </c>
      <c r="NH452" t="s">
        <v>2444</v>
      </c>
      <c r="NI452" t="s">
        <v>2445</v>
      </c>
      <c r="NJ452" t="s">
        <v>2446</v>
      </c>
      <c r="NK452" t="s">
        <v>2447</v>
      </c>
      <c r="NL452" t="s">
        <v>2448</v>
      </c>
      <c r="NM452" t="s">
        <v>2449</v>
      </c>
      <c r="NN452" t="s">
        <v>2450</v>
      </c>
      <c r="NO452" t="s">
        <v>2451</v>
      </c>
      <c r="NP452" t="s">
        <v>2452</v>
      </c>
      <c r="NQ452" t="s">
        <v>2453</v>
      </c>
      <c r="NR452" t="s">
        <v>2454</v>
      </c>
      <c r="NS452" t="s">
        <v>2455</v>
      </c>
      <c r="NT452" t="s">
        <v>2456</v>
      </c>
      <c r="NU452" t="s">
        <v>2457</v>
      </c>
      <c r="NV452" t="s">
        <v>2458</v>
      </c>
      <c r="NW452" t="s">
        <v>2459</v>
      </c>
      <c r="NX452" t="s">
        <v>2460</v>
      </c>
      <c r="NY452" t="s">
        <v>2461</v>
      </c>
      <c r="NZ452" t="s">
        <v>2462</v>
      </c>
      <c r="OA452" t="s">
        <v>2463</v>
      </c>
      <c r="OB452" t="s">
        <v>2464</v>
      </c>
      <c r="OC452" t="s">
        <v>2465</v>
      </c>
      <c r="OD452" t="s">
        <v>2466</v>
      </c>
      <c r="OE452" t="s">
        <v>2467</v>
      </c>
      <c r="OF452" t="s">
        <v>2468</v>
      </c>
      <c r="OG452" t="s">
        <v>2469</v>
      </c>
      <c r="OH452" t="s">
        <v>2470</v>
      </c>
      <c r="OI452" t="s">
        <v>2471</v>
      </c>
      <c r="OJ452" t="s">
        <v>2472</v>
      </c>
      <c r="OK452" t="s">
        <v>2473</v>
      </c>
      <c r="OL452" t="s">
        <v>2474</v>
      </c>
      <c r="OM452" t="s">
        <v>2475</v>
      </c>
      <c r="ON452" t="s">
        <v>2476</v>
      </c>
      <c r="OO452" t="s">
        <v>2477</v>
      </c>
      <c r="OP452" t="s">
        <v>2478</v>
      </c>
      <c r="OQ452" t="s">
        <v>2479</v>
      </c>
      <c r="OR452" t="s">
        <v>2480</v>
      </c>
      <c r="OS452" t="s">
        <v>2481</v>
      </c>
      <c r="OT452" t="s">
        <v>2482</v>
      </c>
      <c r="OU452" t="s">
        <v>2483</v>
      </c>
      <c r="OV452" t="s">
        <v>2484</v>
      </c>
      <c r="OW452" t="s">
        <v>2485</v>
      </c>
      <c r="OX452" t="s">
        <v>2486</v>
      </c>
      <c r="OY452" t="s">
        <v>2487</v>
      </c>
      <c r="OZ452" t="s">
        <v>2488</v>
      </c>
      <c r="PA452" t="s">
        <v>2489</v>
      </c>
      <c r="PB452" t="s">
        <v>2490</v>
      </c>
      <c r="PC452" t="s">
        <v>2491</v>
      </c>
      <c r="PD452" t="s">
        <v>2492</v>
      </c>
      <c r="PE452" t="s">
        <v>2493</v>
      </c>
      <c r="PF452" t="s">
        <v>2494</v>
      </c>
      <c r="PG452" t="s">
        <v>2495</v>
      </c>
      <c r="PH452" t="s">
        <v>2496</v>
      </c>
      <c r="PI452" t="s">
        <v>2497</v>
      </c>
      <c r="PJ452" t="s">
        <v>2498</v>
      </c>
      <c r="PK452" t="s">
        <v>2499</v>
      </c>
      <c r="PL452" t="s">
        <v>2500</v>
      </c>
      <c r="PM452" t="s">
        <v>2501</v>
      </c>
      <c r="PN452" t="s">
        <v>2502</v>
      </c>
      <c r="PO452" t="s">
        <v>2503</v>
      </c>
      <c r="PP452" t="s">
        <v>2504</v>
      </c>
      <c r="PQ452" t="s">
        <v>2505</v>
      </c>
      <c r="PR452" t="s">
        <v>2506</v>
      </c>
      <c r="PS452" t="s">
        <v>2507</v>
      </c>
      <c r="PT452" t="s">
        <v>2508</v>
      </c>
      <c r="PU452" t="s">
        <v>2509</v>
      </c>
      <c r="PV452" t="s">
        <v>2510</v>
      </c>
      <c r="PW452" t="s">
        <v>2511</v>
      </c>
      <c r="PX452" t="s">
        <v>2512</v>
      </c>
      <c r="PY452" t="s">
        <v>2513</v>
      </c>
      <c r="PZ452" t="s">
        <v>2514</v>
      </c>
      <c r="QA452" t="s">
        <v>2515</v>
      </c>
      <c r="QB452" t="s">
        <v>2516</v>
      </c>
      <c r="QC452" t="s">
        <v>2517</v>
      </c>
      <c r="QD452" t="s">
        <v>2518</v>
      </c>
      <c r="QE452" t="s">
        <v>2519</v>
      </c>
      <c r="QF452" t="s">
        <v>2520</v>
      </c>
      <c r="QG452" t="s">
        <v>2521</v>
      </c>
      <c r="QH452" t="s">
        <v>2522</v>
      </c>
      <c r="QI452" t="s">
        <v>2523</v>
      </c>
      <c r="QJ452" t="s">
        <v>2524</v>
      </c>
      <c r="QK452" t="s">
        <v>2525</v>
      </c>
      <c r="QL452" t="s">
        <v>2526</v>
      </c>
      <c r="QM452" t="s">
        <v>2527</v>
      </c>
      <c r="QN452" t="s">
        <v>2528</v>
      </c>
      <c r="QO452" t="s">
        <v>2529</v>
      </c>
      <c r="QP452" t="s">
        <v>2530</v>
      </c>
      <c r="QQ452" t="s">
        <v>2531</v>
      </c>
      <c r="QR452" t="s">
        <v>2532</v>
      </c>
      <c r="QS452" t="s">
        <v>2533</v>
      </c>
      <c r="QT452" t="s">
        <v>2534</v>
      </c>
      <c r="QU452" t="s">
        <v>2535</v>
      </c>
      <c r="QV452" t="s">
        <v>2536</v>
      </c>
      <c r="QW452" t="s">
        <v>2537</v>
      </c>
      <c r="QX452" t="s">
        <v>2538</v>
      </c>
      <c r="QY452" t="s">
        <v>2539</v>
      </c>
      <c r="QZ452" t="s">
        <v>2540</v>
      </c>
      <c r="RA452" t="s">
        <v>2541</v>
      </c>
      <c r="RB452" t="s">
        <v>2542</v>
      </c>
      <c r="RC452" t="s">
        <v>2543</v>
      </c>
      <c r="RD452" t="s">
        <v>2544</v>
      </c>
      <c r="RE452" t="s">
        <v>2545</v>
      </c>
      <c r="RF452" t="s">
        <v>2546</v>
      </c>
      <c r="RG452" t="s">
        <v>2547</v>
      </c>
      <c r="RH452" t="s">
        <v>2548</v>
      </c>
      <c r="RI452" t="s">
        <v>2549</v>
      </c>
      <c r="RJ452" t="s">
        <v>2550</v>
      </c>
      <c r="RK452" t="s">
        <v>2551</v>
      </c>
      <c r="RL452" t="s">
        <v>2552</v>
      </c>
      <c r="RM452" t="s">
        <v>2553</v>
      </c>
      <c r="RN452" t="s">
        <v>2554</v>
      </c>
      <c r="RO452" t="s">
        <v>2555</v>
      </c>
      <c r="RP452" t="s">
        <v>2556</v>
      </c>
      <c r="RQ452" t="s">
        <v>2557</v>
      </c>
      <c r="RR452" t="s">
        <v>2558</v>
      </c>
      <c r="RS452" t="s">
        <v>2559</v>
      </c>
      <c r="RT452" t="s">
        <v>2560</v>
      </c>
      <c r="RU452" t="s">
        <v>2561</v>
      </c>
      <c r="RV452" t="s">
        <v>2562</v>
      </c>
      <c r="RW452" t="s">
        <v>2563</v>
      </c>
      <c r="RX452" t="s">
        <v>2564</v>
      </c>
      <c r="RY452" t="s">
        <v>2565</v>
      </c>
      <c r="RZ452" t="s">
        <v>2566</v>
      </c>
      <c r="SA452" t="s">
        <v>2567</v>
      </c>
      <c r="SB452" t="s">
        <v>2568</v>
      </c>
      <c r="SC452" t="s">
        <v>2569</v>
      </c>
      <c r="SD452" t="s">
        <v>2570</v>
      </c>
      <c r="SE452" t="s">
        <v>2571</v>
      </c>
      <c r="SF452" t="s">
        <v>2572</v>
      </c>
      <c r="SG452" t="s">
        <v>2573</v>
      </c>
      <c r="SH452" t="s">
        <v>2574</v>
      </c>
      <c r="SI452" t="s">
        <v>2575</v>
      </c>
      <c r="SJ452" t="s">
        <v>2576</v>
      </c>
      <c r="SK452" t="s">
        <v>2577</v>
      </c>
      <c r="SL452" t="s">
        <v>2578</v>
      </c>
      <c r="SM452" t="s">
        <v>2579</v>
      </c>
      <c r="SN452" t="s">
        <v>2580</v>
      </c>
      <c r="SO452" t="s">
        <v>2581</v>
      </c>
      <c r="SP452" t="s">
        <v>2582</v>
      </c>
      <c r="SQ452" t="s">
        <v>2583</v>
      </c>
      <c r="SR452" t="s">
        <v>2584</v>
      </c>
      <c r="SS452" t="s">
        <v>2585</v>
      </c>
      <c r="ST452" t="s">
        <v>2586</v>
      </c>
      <c r="SU452" t="s">
        <v>2587</v>
      </c>
      <c r="SV452" t="s">
        <v>2588</v>
      </c>
      <c r="SW452" t="s">
        <v>2589</v>
      </c>
      <c r="SX452" t="s">
        <v>2590</v>
      </c>
      <c r="SY452" t="s">
        <v>2591</v>
      </c>
      <c r="SZ452" t="s">
        <v>2592</v>
      </c>
      <c r="TA452" t="s">
        <v>2593</v>
      </c>
      <c r="TB452" t="s">
        <v>2594</v>
      </c>
      <c r="TC452" t="s">
        <v>2595</v>
      </c>
      <c r="TD452" t="s">
        <v>2596</v>
      </c>
      <c r="TE452" t="s">
        <v>2597</v>
      </c>
      <c r="TF452" t="s">
        <v>2598</v>
      </c>
      <c r="TG452" t="s">
        <v>2599</v>
      </c>
      <c r="TH452" t="s">
        <v>2600</v>
      </c>
      <c r="TI452" t="s">
        <v>2601</v>
      </c>
      <c r="TJ452" t="s">
        <v>2602</v>
      </c>
      <c r="TK452" t="s">
        <v>2603</v>
      </c>
      <c r="TL452" t="s">
        <v>2604</v>
      </c>
      <c r="TM452" t="s">
        <v>2605</v>
      </c>
      <c r="TN452" t="s">
        <v>2606</v>
      </c>
      <c r="TO452" t="s">
        <v>2607</v>
      </c>
      <c r="TP452" t="s">
        <v>2608</v>
      </c>
      <c r="TQ452" t="s">
        <v>2609</v>
      </c>
      <c r="TR452" t="s">
        <v>2610</v>
      </c>
      <c r="TS452" t="s">
        <v>2611</v>
      </c>
      <c r="TT452" t="s">
        <v>2612</v>
      </c>
      <c r="TU452" t="s">
        <v>2613</v>
      </c>
      <c r="TV452" t="s">
        <v>2614</v>
      </c>
      <c r="TW452" t="s">
        <v>2615</v>
      </c>
      <c r="TX452" t="s">
        <v>2616</v>
      </c>
      <c r="TY452" t="s">
        <v>2617</v>
      </c>
      <c r="TZ452" t="s">
        <v>2618</v>
      </c>
      <c r="UA452" t="s">
        <v>2619</v>
      </c>
      <c r="UB452" t="s">
        <v>2620</v>
      </c>
      <c r="UC452" t="s">
        <v>2621</v>
      </c>
      <c r="UD452" t="s">
        <v>2622</v>
      </c>
      <c r="UE452" t="s">
        <v>2623</v>
      </c>
      <c r="UF452" t="s">
        <v>2624</v>
      </c>
      <c r="UG452" t="s">
        <v>2625</v>
      </c>
      <c r="UH452" t="s">
        <v>2626</v>
      </c>
      <c r="UI452" t="s">
        <v>2627</v>
      </c>
      <c r="UJ452" t="s">
        <v>2628</v>
      </c>
      <c r="UK452" t="s">
        <v>2629</v>
      </c>
      <c r="UL452" t="s">
        <v>2630</v>
      </c>
      <c r="UM452" t="s">
        <v>2631</v>
      </c>
      <c r="UN452" t="s">
        <v>2632</v>
      </c>
      <c r="UO452" t="s">
        <v>2633</v>
      </c>
      <c r="UP452" t="s">
        <v>2634</v>
      </c>
      <c r="UQ452" t="s">
        <v>2635</v>
      </c>
      <c r="UR452" t="s">
        <v>2636</v>
      </c>
      <c r="US452" t="s">
        <v>2637</v>
      </c>
      <c r="UT452" t="s">
        <v>2638</v>
      </c>
      <c r="UU452" t="s">
        <v>2639</v>
      </c>
      <c r="UV452" t="s">
        <v>2640</v>
      </c>
      <c r="UW452" t="s">
        <v>2641</v>
      </c>
      <c r="UX452" t="s">
        <v>2642</v>
      </c>
      <c r="UY452" t="s">
        <v>2643</v>
      </c>
      <c r="UZ452" t="s">
        <v>2644</v>
      </c>
      <c r="VA452" t="s">
        <v>2645</v>
      </c>
      <c r="VB452" t="s">
        <v>2646</v>
      </c>
      <c r="VC452" t="s">
        <v>2647</v>
      </c>
      <c r="VD452" t="s">
        <v>2648</v>
      </c>
      <c r="VE452" t="s">
        <v>2649</v>
      </c>
      <c r="VF452" t="s">
        <v>2650</v>
      </c>
      <c r="VG452" t="s">
        <v>2651</v>
      </c>
      <c r="VH452" t="s">
        <v>2652</v>
      </c>
      <c r="VI452" t="s">
        <v>2653</v>
      </c>
      <c r="VJ452" t="s">
        <v>2654</v>
      </c>
      <c r="VK452" t="s">
        <v>2655</v>
      </c>
      <c r="VL452" t="s">
        <v>2656</v>
      </c>
      <c r="VM452" t="s">
        <v>2657</v>
      </c>
      <c r="VN452" t="s">
        <v>2658</v>
      </c>
      <c r="VO452" t="s">
        <v>2659</v>
      </c>
      <c r="VP452" t="s">
        <v>2660</v>
      </c>
      <c r="VQ452" t="s">
        <v>2661</v>
      </c>
      <c r="VR452" t="s">
        <v>2662</v>
      </c>
      <c r="VS452" t="s">
        <v>2663</v>
      </c>
      <c r="VT452" t="s">
        <v>2664</v>
      </c>
      <c r="VU452" t="s">
        <v>2665</v>
      </c>
      <c r="VV452" t="s">
        <v>2666</v>
      </c>
      <c r="VW452" t="s">
        <v>2667</v>
      </c>
      <c r="VX452" t="s">
        <v>2668</v>
      </c>
      <c r="VY452" t="s">
        <v>2669</v>
      </c>
      <c r="VZ452" t="s">
        <v>2670</v>
      </c>
      <c r="WA452" t="s">
        <v>2671</v>
      </c>
      <c r="WB452" t="s">
        <v>2672</v>
      </c>
      <c r="WC452" t="s">
        <v>2673</v>
      </c>
      <c r="WD452" t="s">
        <v>2674</v>
      </c>
      <c r="WE452" t="s">
        <v>2675</v>
      </c>
      <c r="WF452" t="s">
        <v>2676</v>
      </c>
      <c r="WG452" t="s">
        <v>2677</v>
      </c>
      <c r="WH452" t="s">
        <v>2678</v>
      </c>
      <c r="WI452" t="s">
        <v>2679</v>
      </c>
      <c r="WJ452" t="s">
        <v>2680</v>
      </c>
      <c r="WK452" t="s">
        <v>2681</v>
      </c>
      <c r="WL452" t="s">
        <v>2682</v>
      </c>
      <c r="WM452" t="s">
        <v>2683</v>
      </c>
      <c r="WN452" t="s">
        <v>2684</v>
      </c>
      <c r="WO452" t="s">
        <v>2685</v>
      </c>
      <c r="WP452" t="s">
        <v>2686</v>
      </c>
      <c r="WQ452" t="s">
        <v>2687</v>
      </c>
      <c r="WR452" t="s">
        <v>2688</v>
      </c>
      <c r="WS452" t="s">
        <v>2689</v>
      </c>
      <c r="WT452" t="s">
        <v>2690</v>
      </c>
      <c r="WU452" t="s">
        <v>2691</v>
      </c>
      <c r="WV452" t="s">
        <v>2692</v>
      </c>
      <c r="WW452" t="s">
        <v>2693</v>
      </c>
      <c r="WX452" t="s">
        <v>2694</v>
      </c>
      <c r="WY452" t="s">
        <v>2695</v>
      </c>
      <c r="WZ452" t="s">
        <v>2696</v>
      </c>
      <c r="XA452" t="s">
        <v>2697</v>
      </c>
      <c r="XB452" t="s">
        <v>2698</v>
      </c>
      <c r="XC452" t="s">
        <v>2699</v>
      </c>
      <c r="XD452" t="s">
        <v>2700</v>
      </c>
      <c r="XE452" t="s">
        <v>2701</v>
      </c>
      <c r="XF452" t="s">
        <v>2702</v>
      </c>
      <c r="XG452" t="s">
        <v>2703</v>
      </c>
      <c r="XH452" t="s">
        <v>2704</v>
      </c>
      <c r="XI452" t="s">
        <v>2705</v>
      </c>
      <c r="XJ452" t="s">
        <v>2706</v>
      </c>
      <c r="XK452" t="s">
        <v>2707</v>
      </c>
      <c r="XL452" t="s">
        <v>2708</v>
      </c>
      <c r="XM452" t="s">
        <v>2709</v>
      </c>
      <c r="XN452" t="s">
        <v>2710</v>
      </c>
      <c r="XO452" t="s">
        <v>2711</v>
      </c>
      <c r="XP452" t="s">
        <v>2712</v>
      </c>
      <c r="XQ452" t="s">
        <v>2713</v>
      </c>
      <c r="XR452" t="s">
        <v>2714</v>
      </c>
      <c r="XS452" t="s">
        <v>2715</v>
      </c>
      <c r="XT452" t="s">
        <v>2716</v>
      </c>
      <c r="XU452" t="s">
        <v>2717</v>
      </c>
      <c r="XV452" t="s">
        <v>2718</v>
      </c>
      <c r="XW452" t="s">
        <v>2719</v>
      </c>
      <c r="XX452" t="s">
        <v>2720</v>
      </c>
      <c r="XY452" t="s">
        <v>2721</v>
      </c>
      <c r="XZ452" t="s">
        <v>2722</v>
      </c>
      <c r="YA452" t="s">
        <v>2723</v>
      </c>
      <c r="YB452" t="s">
        <v>2724</v>
      </c>
      <c r="YC452" t="s">
        <v>2725</v>
      </c>
      <c r="YD452" t="s">
        <v>2726</v>
      </c>
      <c r="YE452" t="s">
        <v>2727</v>
      </c>
      <c r="YF452" t="s">
        <v>2728</v>
      </c>
      <c r="YG452" t="s">
        <v>2729</v>
      </c>
      <c r="YH452" t="s">
        <v>2730</v>
      </c>
      <c r="YI452" t="s">
        <v>2731</v>
      </c>
      <c r="YJ452" t="s">
        <v>2732</v>
      </c>
      <c r="YK452" t="s">
        <v>2733</v>
      </c>
      <c r="YL452" t="s">
        <v>2734</v>
      </c>
      <c r="YM452" t="s">
        <v>2735</v>
      </c>
      <c r="YN452" t="s">
        <v>2736</v>
      </c>
      <c r="YO452" t="s">
        <v>2737</v>
      </c>
      <c r="YP452" t="s">
        <v>2738</v>
      </c>
      <c r="YQ452" t="s">
        <v>2739</v>
      </c>
      <c r="YR452" t="s">
        <v>2740</v>
      </c>
      <c r="YS452" t="s">
        <v>2741</v>
      </c>
      <c r="YT452" t="s">
        <v>2742</v>
      </c>
      <c r="YU452" t="s">
        <v>2743</v>
      </c>
      <c r="YV452" t="s">
        <v>2744</v>
      </c>
      <c r="YW452" t="s">
        <v>2745</v>
      </c>
      <c r="YX452" t="s">
        <v>2746</v>
      </c>
      <c r="YY452" t="s">
        <v>2747</v>
      </c>
      <c r="YZ452" t="s">
        <v>2748</v>
      </c>
      <c r="ZA452" t="s">
        <v>2749</v>
      </c>
      <c r="ZB452" t="s">
        <v>2750</v>
      </c>
      <c r="ZC452" t="s">
        <v>2751</v>
      </c>
      <c r="ZD452" t="s">
        <v>2752</v>
      </c>
      <c r="ZE452" t="s">
        <v>2753</v>
      </c>
      <c r="ZF452" t="s">
        <v>2754</v>
      </c>
      <c r="ZG452" t="s">
        <v>2755</v>
      </c>
      <c r="ZH452" t="s">
        <v>2756</v>
      </c>
      <c r="ZI452" t="s">
        <v>2757</v>
      </c>
      <c r="ZJ452" t="s">
        <v>2758</v>
      </c>
      <c r="ZK452" t="s">
        <v>2759</v>
      </c>
      <c r="ZL452" t="s">
        <v>2760</v>
      </c>
      <c r="ZM452" t="s">
        <v>2761</v>
      </c>
      <c r="ZN452" t="s">
        <v>2762</v>
      </c>
      <c r="ZO452" t="s">
        <v>2763</v>
      </c>
      <c r="ZP452" t="s">
        <v>2764</v>
      </c>
      <c r="ZQ452" t="s">
        <v>2765</v>
      </c>
      <c r="ZR452" t="s">
        <v>2766</v>
      </c>
      <c r="ZS452" t="s">
        <v>2767</v>
      </c>
      <c r="ZT452" t="s">
        <v>2768</v>
      </c>
      <c r="ZU452" t="s">
        <v>2769</v>
      </c>
      <c r="ZV452" t="s">
        <v>2770</v>
      </c>
      <c r="ZW452" t="s">
        <v>2771</v>
      </c>
      <c r="ZX452" t="s">
        <v>2772</v>
      </c>
      <c r="ZY452" t="s">
        <v>2773</v>
      </c>
      <c r="ZZ452" t="s">
        <v>2774</v>
      </c>
      <c r="AAA452" t="s">
        <v>2775</v>
      </c>
      <c r="AAB452" t="s">
        <v>2776</v>
      </c>
      <c r="AAC452" t="s">
        <v>2777</v>
      </c>
      <c r="AAD452" t="s">
        <v>2778</v>
      </c>
      <c r="AAE452" t="s">
        <v>2779</v>
      </c>
      <c r="AAF452" t="s">
        <v>2780</v>
      </c>
      <c r="AAG452" t="s">
        <v>2781</v>
      </c>
      <c r="AAH452" t="s">
        <v>2782</v>
      </c>
      <c r="AAI452" t="s">
        <v>2783</v>
      </c>
      <c r="AAJ452" t="s">
        <v>2784</v>
      </c>
      <c r="AAK452" t="s">
        <v>2785</v>
      </c>
      <c r="AAL452" t="s">
        <v>2786</v>
      </c>
      <c r="AAM452" t="s">
        <v>2787</v>
      </c>
      <c r="AAN452" t="s">
        <v>2788</v>
      </c>
      <c r="AAO452" t="s">
        <v>2789</v>
      </c>
      <c r="AAP452" t="s">
        <v>2790</v>
      </c>
      <c r="AAQ452" t="s">
        <v>2791</v>
      </c>
      <c r="AAR452" t="s">
        <v>2792</v>
      </c>
      <c r="AAS452" t="s">
        <v>2793</v>
      </c>
      <c r="AAT452" t="s">
        <v>2794</v>
      </c>
      <c r="AAU452" t="s">
        <v>2795</v>
      </c>
      <c r="AAV452" t="s">
        <v>2796</v>
      </c>
      <c r="AAW452" t="s">
        <v>2797</v>
      </c>
      <c r="AAX452" t="s">
        <v>2798</v>
      </c>
      <c r="AAY452" t="s">
        <v>2799</v>
      </c>
      <c r="AAZ452" t="s">
        <v>2800</v>
      </c>
      <c r="ABA452" t="s">
        <v>2801</v>
      </c>
      <c r="ABB452" t="s">
        <v>2802</v>
      </c>
      <c r="ABC452" t="s">
        <v>2803</v>
      </c>
      <c r="ABD452" t="s">
        <v>2804</v>
      </c>
      <c r="ABE452" t="s">
        <v>2805</v>
      </c>
      <c r="ABF452" t="s">
        <v>2806</v>
      </c>
      <c r="ABG452" t="s">
        <v>2807</v>
      </c>
      <c r="ABH452" t="s">
        <v>2808</v>
      </c>
      <c r="ABI452" t="s">
        <v>2809</v>
      </c>
      <c r="ABJ452" t="s">
        <v>2810</v>
      </c>
      <c r="ABK452" t="s">
        <v>2811</v>
      </c>
      <c r="ABL452" t="s">
        <v>2812</v>
      </c>
      <c r="ABM452" t="s">
        <v>2813</v>
      </c>
      <c r="ABN452" t="s">
        <v>2814</v>
      </c>
      <c r="ABO452" t="s">
        <v>2815</v>
      </c>
      <c r="ABP452" t="s">
        <v>2816</v>
      </c>
      <c r="ABQ452" t="s">
        <v>2817</v>
      </c>
      <c r="ABR452" t="s">
        <v>2818</v>
      </c>
      <c r="ABS452" t="s">
        <v>2819</v>
      </c>
      <c r="ABT452" t="s">
        <v>2820</v>
      </c>
      <c r="ABU452" t="s">
        <v>2821</v>
      </c>
      <c r="ABV452" t="s">
        <v>2822</v>
      </c>
      <c r="ABW452" t="s">
        <v>2823</v>
      </c>
      <c r="ABX452" t="s">
        <v>2824</v>
      </c>
      <c r="ABY452" t="s">
        <v>2825</v>
      </c>
      <c r="ABZ452" t="s">
        <v>2826</v>
      </c>
      <c r="ACA452" t="s">
        <v>2827</v>
      </c>
      <c r="ACB452" t="s">
        <v>2828</v>
      </c>
      <c r="ACC452" t="s">
        <v>2829</v>
      </c>
      <c r="ACD452" t="s">
        <v>2830</v>
      </c>
      <c r="ACE452" t="s">
        <v>2831</v>
      </c>
      <c r="ACF452" t="s">
        <v>2832</v>
      </c>
      <c r="ACG452" t="s">
        <v>2833</v>
      </c>
      <c r="ACH452" t="s">
        <v>2834</v>
      </c>
      <c r="ACI452" t="s">
        <v>2835</v>
      </c>
      <c r="ACJ452" t="s">
        <v>2836</v>
      </c>
      <c r="ACK452" t="s">
        <v>2837</v>
      </c>
      <c r="ACL452" t="s">
        <v>2838</v>
      </c>
      <c r="ACM452" t="s">
        <v>2839</v>
      </c>
      <c r="ACN452" t="s">
        <v>2840</v>
      </c>
      <c r="ACO452" t="s">
        <v>2841</v>
      </c>
      <c r="ACP452" t="s">
        <v>2842</v>
      </c>
      <c r="ACQ452" t="s">
        <v>2843</v>
      </c>
      <c r="ACR452" t="s">
        <v>2844</v>
      </c>
      <c r="ACS452" t="s">
        <v>2845</v>
      </c>
      <c r="ACT452" t="s">
        <v>2846</v>
      </c>
      <c r="ACU452" t="s">
        <v>2847</v>
      </c>
      <c r="ACV452" t="s">
        <v>2848</v>
      </c>
      <c r="ACW452" t="s">
        <v>2849</v>
      </c>
      <c r="ACX452" t="s">
        <v>2850</v>
      </c>
      <c r="ACY452" t="s">
        <v>2851</v>
      </c>
      <c r="ACZ452" t="s">
        <v>2852</v>
      </c>
      <c r="ADA452" t="s">
        <v>2853</v>
      </c>
      <c r="ADB452" t="s">
        <v>2854</v>
      </c>
      <c r="ADC452" t="s">
        <v>2855</v>
      </c>
      <c r="ADD452" t="s">
        <v>2856</v>
      </c>
      <c r="ADE452" t="s">
        <v>2857</v>
      </c>
      <c r="ADF452" t="s">
        <v>2858</v>
      </c>
      <c r="ADG452" t="s">
        <v>2859</v>
      </c>
      <c r="ADH452" t="s">
        <v>2860</v>
      </c>
      <c r="ADI452" t="s">
        <v>2861</v>
      </c>
      <c r="ADJ452" t="s">
        <v>2862</v>
      </c>
      <c r="ADK452" t="s">
        <v>2863</v>
      </c>
      <c r="ADL452" t="s">
        <v>2864</v>
      </c>
      <c r="ADM452" t="s">
        <v>2865</v>
      </c>
      <c r="ADN452" t="s">
        <v>2866</v>
      </c>
      <c r="ADO452" t="s">
        <v>2867</v>
      </c>
      <c r="ADP452" t="s">
        <v>2868</v>
      </c>
      <c r="ADQ452" t="s">
        <v>2869</v>
      </c>
      <c r="ADR452" t="s">
        <v>2870</v>
      </c>
      <c r="ADS452" t="s">
        <v>2871</v>
      </c>
      <c r="ADT452" t="s">
        <v>2872</v>
      </c>
      <c r="ADU452" t="s">
        <v>2873</v>
      </c>
      <c r="ADV452" t="s">
        <v>2874</v>
      </c>
      <c r="ADW452" t="s">
        <v>2875</v>
      </c>
      <c r="ADX452" t="s">
        <v>2876</v>
      </c>
      <c r="ADY452" t="s">
        <v>2877</v>
      </c>
      <c r="ADZ452" t="s">
        <v>2878</v>
      </c>
      <c r="AEA452" t="s">
        <v>2879</v>
      </c>
      <c r="AEB452" t="s">
        <v>2880</v>
      </c>
      <c r="AEC452" t="s">
        <v>2881</v>
      </c>
      <c r="AED452" t="s">
        <v>2882</v>
      </c>
      <c r="AEE452" t="s">
        <v>2883</v>
      </c>
      <c r="AEF452" t="s">
        <v>2884</v>
      </c>
      <c r="AEG452" t="s">
        <v>2885</v>
      </c>
      <c r="AEH452" t="s">
        <v>2886</v>
      </c>
      <c r="AEI452" t="s">
        <v>2887</v>
      </c>
      <c r="AEJ452" t="s">
        <v>2888</v>
      </c>
      <c r="AEK452" t="s">
        <v>2889</v>
      </c>
      <c r="AEL452" t="s">
        <v>2890</v>
      </c>
      <c r="AEM452" t="s">
        <v>2891</v>
      </c>
      <c r="AEN452" t="s">
        <v>2892</v>
      </c>
      <c r="AEO452" t="s">
        <v>2893</v>
      </c>
      <c r="AEP452" t="s">
        <v>2894</v>
      </c>
      <c r="AEQ452" t="s">
        <v>2895</v>
      </c>
      <c r="AER452" t="s">
        <v>2896</v>
      </c>
      <c r="AES452" t="s">
        <v>2897</v>
      </c>
      <c r="AET452" t="s">
        <v>2898</v>
      </c>
      <c r="AEU452" t="s">
        <v>2899</v>
      </c>
      <c r="AEV452" t="s">
        <v>2900</v>
      </c>
      <c r="AEW452" t="s">
        <v>2901</v>
      </c>
      <c r="AEX452" t="s">
        <v>2902</v>
      </c>
      <c r="AEY452" t="s">
        <v>2903</v>
      </c>
      <c r="AEZ452" t="s">
        <v>2904</v>
      </c>
      <c r="AFA452" t="s">
        <v>2905</v>
      </c>
      <c r="AFB452" t="s">
        <v>2906</v>
      </c>
      <c r="AFC452" t="s">
        <v>2907</v>
      </c>
      <c r="AFD452" t="s">
        <v>2908</v>
      </c>
      <c r="AFE452" t="s">
        <v>2909</v>
      </c>
      <c r="AFF452" t="s">
        <v>2910</v>
      </c>
      <c r="AFG452" t="s">
        <v>2911</v>
      </c>
      <c r="AFH452" t="s">
        <v>2912</v>
      </c>
      <c r="AFI452" t="s">
        <v>2913</v>
      </c>
      <c r="AFJ452" t="s">
        <v>2914</v>
      </c>
      <c r="AFK452" t="s">
        <v>2915</v>
      </c>
      <c r="AFL452" t="s">
        <v>2916</v>
      </c>
      <c r="AFM452" t="s">
        <v>2917</v>
      </c>
      <c r="AFN452" t="s">
        <v>2918</v>
      </c>
      <c r="AFO452" t="s">
        <v>2919</v>
      </c>
      <c r="AFP452" t="s">
        <v>2920</v>
      </c>
      <c r="AFQ452" t="s">
        <v>2921</v>
      </c>
      <c r="AFR452" t="s">
        <v>2922</v>
      </c>
      <c r="AFS452" t="s">
        <v>2923</v>
      </c>
      <c r="AFT452" t="s">
        <v>2924</v>
      </c>
      <c r="AFU452" t="s">
        <v>2925</v>
      </c>
      <c r="AFV452" t="s">
        <v>2926</v>
      </c>
      <c r="AFW452" t="s">
        <v>2927</v>
      </c>
      <c r="AFX452" t="s">
        <v>2928</v>
      </c>
      <c r="AFY452" t="s">
        <v>2929</v>
      </c>
      <c r="AFZ452" t="s">
        <v>2930</v>
      </c>
      <c r="AGA452" t="s">
        <v>2931</v>
      </c>
      <c r="AGB452" t="s">
        <v>2932</v>
      </c>
      <c r="AGC452" t="s">
        <v>2933</v>
      </c>
      <c r="AGD452" t="s">
        <v>2934</v>
      </c>
      <c r="AGE452" t="s">
        <v>2935</v>
      </c>
      <c r="AGF452" t="s">
        <v>2936</v>
      </c>
      <c r="AGG452" t="s">
        <v>2937</v>
      </c>
      <c r="AGH452" t="s">
        <v>2938</v>
      </c>
      <c r="AGI452" t="s">
        <v>2939</v>
      </c>
      <c r="AGJ452" t="s">
        <v>2940</v>
      </c>
      <c r="AGK452" t="s">
        <v>2941</v>
      </c>
      <c r="AGL452" t="s">
        <v>2942</v>
      </c>
      <c r="AGM452" t="s">
        <v>2943</v>
      </c>
      <c r="AGN452" t="s">
        <v>2944</v>
      </c>
      <c r="AGO452" t="s">
        <v>2945</v>
      </c>
      <c r="AGP452" t="s">
        <v>2946</v>
      </c>
      <c r="AGQ452" t="s">
        <v>2947</v>
      </c>
      <c r="AGR452" t="s">
        <v>2948</v>
      </c>
      <c r="AGS452" t="s">
        <v>2949</v>
      </c>
      <c r="AGT452" t="s">
        <v>2950</v>
      </c>
      <c r="AGU452" t="s">
        <v>2951</v>
      </c>
      <c r="AGV452" t="s">
        <v>2952</v>
      </c>
      <c r="AGW452" t="s">
        <v>2953</v>
      </c>
      <c r="AGX452" t="s">
        <v>2954</v>
      </c>
      <c r="AGY452" t="s">
        <v>2955</v>
      </c>
      <c r="AGZ452" t="s">
        <v>2956</v>
      </c>
      <c r="AHA452" t="s">
        <v>2957</v>
      </c>
      <c r="AHB452" t="s">
        <v>2958</v>
      </c>
      <c r="AHC452" t="s">
        <v>2959</v>
      </c>
      <c r="AHD452" t="s">
        <v>2960</v>
      </c>
      <c r="AHE452" t="s">
        <v>2961</v>
      </c>
      <c r="AHF452" t="s">
        <v>2962</v>
      </c>
      <c r="AHG452" t="s">
        <v>2963</v>
      </c>
      <c r="AHH452" t="s">
        <v>2964</v>
      </c>
      <c r="AHI452" t="s">
        <v>2965</v>
      </c>
      <c r="AHJ452" t="s">
        <v>2966</v>
      </c>
      <c r="AHK452" t="s">
        <v>2967</v>
      </c>
      <c r="AHL452" t="s">
        <v>2968</v>
      </c>
      <c r="AHM452" t="s">
        <v>2969</v>
      </c>
      <c r="AHN452" t="s">
        <v>2970</v>
      </c>
      <c r="AHO452" t="s">
        <v>2971</v>
      </c>
      <c r="AHP452" t="s">
        <v>2972</v>
      </c>
      <c r="AHQ452" t="s">
        <v>2973</v>
      </c>
      <c r="AHR452" t="s">
        <v>2974</v>
      </c>
      <c r="AHS452" t="s">
        <v>2975</v>
      </c>
      <c r="AHT452" t="s">
        <v>2976</v>
      </c>
      <c r="AHU452" t="s">
        <v>2977</v>
      </c>
      <c r="AHV452" t="s">
        <v>2978</v>
      </c>
      <c r="AHW452" t="s">
        <v>2979</v>
      </c>
      <c r="AHX452" t="s">
        <v>2980</v>
      </c>
      <c r="AHY452" t="s">
        <v>2981</v>
      </c>
      <c r="AHZ452" t="s">
        <v>2982</v>
      </c>
      <c r="AIA452" t="s">
        <v>2983</v>
      </c>
      <c r="AIB452" t="s">
        <v>2984</v>
      </c>
      <c r="AIC452" t="s">
        <v>2985</v>
      </c>
      <c r="AID452" t="s">
        <v>2986</v>
      </c>
      <c r="AIE452" t="s">
        <v>2987</v>
      </c>
      <c r="AIF452" t="s">
        <v>2988</v>
      </c>
      <c r="AIG452" t="s">
        <v>2989</v>
      </c>
      <c r="AIH452" t="s">
        <v>2990</v>
      </c>
      <c r="AII452" t="s">
        <v>2991</v>
      </c>
      <c r="AIJ452" t="s">
        <v>2992</v>
      </c>
      <c r="AIK452" t="s">
        <v>2993</v>
      </c>
      <c r="AIL452" t="s">
        <v>2994</v>
      </c>
      <c r="AIM452" t="s">
        <v>2995</v>
      </c>
      <c r="AIN452" t="s">
        <v>2996</v>
      </c>
      <c r="AIO452" t="s">
        <v>2997</v>
      </c>
      <c r="AIP452" t="s">
        <v>2998</v>
      </c>
      <c r="AIQ452" t="s">
        <v>2999</v>
      </c>
      <c r="AIR452" t="s">
        <v>3000</v>
      </c>
      <c r="AIS452" t="s">
        <v>3001</v>
      </c>
      <c r="AIT452" t="s">
        <v>3002</v>
      </c>
      <c r="AIU452" t="s">
        <v>3003</v>
      </c>
      <c r="AIV452" t="s">
        <v>3004</v>
      </c>
      <c r="AIW452" t="s">
        <v>3005</v>
      </c>
      <c r="AIX452" t="s">
        <v>3006</v>
      </c>
      <c r="AIY452" t="s">
        <v>3007</v>
      </c>
      <c r="AIZ452" t="s">
        <v>3008</v>
      </c>
      <c r="AJA452" t="s">
        <v>3009</v>
      </c>
      <c r="AJB452" t="s">
        <v>3010</v>
      </c>
      <c r="AJC452" t="s">
        <v>3011</v>
      </c>
      <c r="AJD452" t="s">
        <v>3012</v>
      </c>
      <c r="AJE452" t="s">
        <v>3013</v>
      </c>
      <c r="AJF452" t="s">
        <v>3014</v>
      </c>
      <c r="AJG452" t="s">
        <v>3015</v>
      </c>
      <c r="AJH452" t="s">
        <v>3016</v>
      </c>
      <c r="AJI452" t="s">
        <v>3017</v>
      </c>
      <c r="AJJ452" t="s">
        <v>3018</v>
      </c>
      <c r="AJK452" t="s">
        <v>3019</v>
      </c>
      <c r="AJL452" t="s">
        <v>3020</v>
      </c>
      <c r="AJM452" t="s">
        <v>3021</v>
      </c>
      <c r="AJN452" t="s">
        <v>3022</v>
      </c>
      <c r="AJO452" t="s">
        <v>3023</v>
      </c>
      <c r="AJP452" t="s">
        <v>3024</v>
      </c>
      <c r="AJQ452" t="s">
        <v>3025</v>
      </c>
      <c r="AJR452" t="s">
        <v>3026</v>
      </c>
      <c r="AJS452" t="s">
        <v>3027</v>
      </c>
      <c r="AJT452" t="s">
        <v>3028</v>
      </c>
      <c r="AJU452" t="s">
        <v>3029</v>
      </c>
      <c r="AJV452" t="s">
        <v>3030</v>
      </c>
      <c r="AJW452" t="s">
        <v>3031</v>
      </c>
      <c r="AJX452" t="s">
        <v>3032</v>
      </c>
      <c r="AJY452" t="s">
        <v>3033</v>
      </c>
      <c r="AJZ452" t="s">
        <v>3034</v>
      </c>
      <c r="AKA452" t="s">
        <v>3035</v>
      </c>
      <c r="AKB452" t="s">
        <v>3036</v>
      </c>
      <c r="AKC452" t="s">
        <v>3037</v>
      </c>
      <c r="AKD452" t="s">
        <v>3038</v>
      </c>
      <c r="AKE452" t="s">
        <v>3039</v>
      </c>
      <c r="AKF452" t="s">
        <v>3040</v>
      </c>
      <c r="AKG452" t="s">
        <v>3041</v>
      </c>
      <c r="AKH452" t="s">
        <v>3042</v>
      </c>
      <c r="AKI452" t="s">
        <v>3043</v>
      </c>
      <c r="AKJ452" t="s">
        <v>3044</v>
      </c>
      <c r="AKK452" t="s">
        <v>3045</v>
      </c>
      <c r="AKL452" t="s">
        <v>3046</v>
      </c>
      <c r="AKM452" t="s">
        <v>3047</v>
      </c>
      <c r="AKN452" t="s">
        <v>3048</v>
      </c>
      <c r="AKO452" t="s">
        <v>3049</v>
      </c>
      <c r="AKP452" t="s">
        <v>3050</v>
      </c>
      <c r="AKQ452" t="s">
        <v>3051</v>
      </c>
      <c r="AKR452" t="s">
        <v>3052</v>
      </c>
      <c r="AKS452" t="s">
        <v>3053</v>
      </c>
      <c r="AKT452" t="s">
        <v>3054</v>
      </c>
      <c r="AKU452" t="s">
        <v>3055</v>
      </c>
      <c r="AKV452" t="s">
        <v>3056</v>
      </c>
      <c r="AKW452" t="s">
        <v>3057</v>
      </c>
      <c r="AKX452" t="s">
        <v>3058</v>
      </c>
      <c r="AKY452" t="s">
        <v>3059</v>
      </c>
      <c r="AKZ452" t="s">
        <v>3060</v>
      </c>
      <c r="ALA452" t="s">
        <v>3061</v>
      </c>
      <c r="ALB452" t="s">
        <v>3062</v>
      </c>
      <c r="ALC452" t="s">
        <v>3063</v>
      </c>
      <c r="ALD452" t="s">
        <v>3064</v>
      </c>
      <c r="ALE452" t="s">
        <v>3065</v>
      </c>
      <c r="ALF452" t="s">
        <v>3066</v>
      </c>
      <c r="ALG452" t="s">
        <v>3067</v>
      </c>
      <c r="ALH452" t="s">
        <v>3068</v>
      </c>
      <c r="ALI452" t="s">
        <v>3069</v>
      </c>
      <c r="ALJ452" t="s">
        <v>3070</v>
      </c>
      <c r="ALK452" t="s">
        <v>3071</v>
      </c>
      <c r="ALL452" t="s">
        <v>3072</v>
      </c>
      <c r="ALM452" t="s">
        <v>3073</v>
      </c>
      <c r="ALN452" t="s">
        <v>3074</v>
      </c>
      <c r="ALO452" t="s">
        <v>3075</v>
      </c>
      <c r="ALP452" t="s">
        <v>3076</v>
      </c>
      <c r="ALQ452" t="s">
        <v>3077</v>
      </c>
      <c r="ALR452" t="s">
        <v>3078</v>
      </c>
      <c r="ALS452" t="s">
        <v>3079</v>
      </c>
      <c r="ALT452" t="s">
        <v>3080</v>
      </c>
      <c r="ALU452" t="s">
        <v>3081</v>
      </c>
      <c r="ALV452" t="s">
        <v>3082</v>
      </c>
      <c r="ALW452" t="s">
        <v>3083</v>
      </c>
      <c r="ALX452" t="s">
        <v>3084</v>
      </c>
      <c r="ALY452" t="s">
        <v>3085</v>
      </c>
      <c r="ALZ452" t="s">
        <v>3086</v>
      </c>
      <c r="AMA452" t="s">
        <v>3087</v>
      </c>
      <c r="AMB452" t="s">
        <v>3088</v>
      </c>
      <c r="AMC452" t="s">
        <v>3089</v>
      </c>
      <c r="AMD452" t="s">
        <v>3090</v>
      </c>
      <c r="AME452" t="s">
        <v>3091</v>
      </c>
      <c r="AMF452" t="s">
        <v>3092</v>
      </c>
      <c r="AMG452" t="s">
        <v>3093</v>
      </c>
      <c r="AMH452" t="s">
        <v>3094</v>
      </c>
      <c r="AMI452" t="s">
        <v>3095</v>
      </c>
      <c r="AMJ452" t="s">
        <v>3096</v>
      </c>
      <c r="AMK452" t="s">
        <v>3097</v>
      </c>
      <c r="AML452" t="s">
        <v>3098</v>
      </c>
      <c r="AMM452" t="s">
        <v>3099</v>
      </c>
      <c r="AMN452" t="s">
        <v>3100</v>
      </c>
      <c r="AMO452" t="s">
        <v>3101</v>
      </c>
      <c r="AMP452" t="s">
        <v>3102</v>
      </c>
      <c r="AMQ452" t="s">
        <v>3103</v>
      </c>
      <c r="AMR452" t="s">
        <v>3104</v>
      </c>
      <c r="AMS452" t="s">
        <v>3105</v>
      </c>
      <c r="AMT452" t="s">
        <v>3106</v>
      </c>
      <c r="AMU452" t="s">
        <v>3107</v>
      </c>
      <c r="AMV452" t="s">
        <v>3108</v>
      </c>
      <c r="AMW452" t="s">
        <v>3109</v>
      </c>
      <c r="AMX452" t="s">
        <v>3110</v>
      </c>
      <c r="AMY452" t="s">
        <v>3111</v>
      </c>
      <c r="AMZ452" t="s">
        <v>3112</v>
      </c>
      <c r="ANA452" t="s">
        <v>3113</v>
      </c>
      <c r="ANB452" t="s">
        <v>3114</v>
      </c>
      <c r="ANC452" t="s">
        <v>3115</v>
      </c>
      <c r="AND452" t="s">
        <v>3116</v>
      </c>
      <c r="ANE452" t="s">
        <v>3117</v>
      </c>
      <c r="ANF452" t="s">
        <v>3118</v>
      </c>
      <c r="ANG452" t="s">
        <v>3119</v>
      </c>
      <c r="ANH452" t="s">
        <v>3120</v>
      </c>
      <c r="ANI452" t="s">
        <v>3121</v>
      </c>
    </row>
    <row r="453" spans="1:1049" x14ac:dyDescent="0.35">
      <c r="A453" t="s">
        <v>21</v>
      </c>
      <c r="B453" t="s">
        <v>22</v>
      </c>
      <c r="C453" t="s">
        <v>23</v>
      </c>
      <c r="D453" t="s">
        <v>24</v>
      </c>
      <c r="E453" t="s">
        <v>25</v>
      </c>
      <c r="F453" t="s">
        <v>26</v>
      </c>
      <c r="G453" t="s">
        <v>27</v>
      </c>
      <c r="H453" t="s">
        <v>28</v>
      </c>
      <c r="I453" t="s">
        <v>29</v>
      </c>
      <c r="J453" t="s">
        <v>30</v>
      </c>
      <c r="K453" t="s">
        <v>31</v>
      </c>
      <c r="L453" t="s">
        <v>32</v>
      </c>
      <c r="M453" t="s">
        <v>33</v>
      </c>
      <c r="N453" t="s">
        <v>34</v>
      </c>
      <c r="O453" t="s">
        <v>35</v>
      </c>
      <c r="P453" t="s">
        <v>36</v>
      </c>
      <c r="Q453" t="s">
        <v>37</v>
      </c>
      <c r="R453" t="s">
        <v>38</v>
      </c>
      <c r="S453" t="s">
        <v>39</v>
      </c>
      <c r="T453" t="s">
        <v>40</v>
      </c>
      <c r="U453" t="s">
        <v>41</v>
      </c>
      <c r="V453" t="s">
        <v>42</v>
      </c>
      <c r="W453" t="s">
        <v>43</v>
      </c>
      <c r="X453" t="s">
        <v>44</v>
      </c>
      <c r="Y453" t="s">
        <v>45</v>
      </c>
      <c r="Z453" t="s">
        <v>46</v>
      </c>
      <c r="AA453" t="s">
        <v>47</v>
      </c>
      <c r="AB453" t="s">
        <v>48</v>
      </c>
      <c r="AC453" t="s">
        <v>49</v>
      </c>
      <c r="AD453" t="s">
        <v>50</v>
      </c>
      <c r="AE453" t="s">
        <v>51</v>
      </c>
      <c r="AF453" t="s">
        <v>52</v>
      </c>
      <c r="AG453" t="s">
        <v>53</v>
      </c>
      <c r="AH453" t="s">
        <v>54</v>
      </c>
      <c r="AI453" t="s">
        <v>55</v>
      </c>
      <c r="AJ453" t="s">
        <v>56</v>
      </c>
      <c r="AK453" t="s">
        <v>57</v>
      </c>
      <c r="AL453" t="s">
        <v>58</v>
      </c>
      <c r="AM453" t="s">
        <v>59</v>
      </c>
      <c r="AN453" t="s">
        <v>60</v>
      </c>
      <c r="AO453" t="s">
        <v>61</v>
      </c>
      <c r="AP453" t="s">
        <v>62</v>
      </c>
      <c r="AQ453" t="s">
        <v>63</v>
      </c>
      <c r="AR453" t="s">
        <v>64</v>
      </c>
      <c r="AS453" t="s">
        <v>65</v>
      </c>
      <c r="AT453" t="s">
        <v>66</v>
      </c>
      <c r="AU453" t="s">
        <v>67</v>
      </c>
      <c r="AV453" t="s">
        <v>68</v>
      </c>
      <c r="AW453" t="s">
        <v>69</v>
      </c>
      <c r="AX453" t="s">
        <v>70</v>
      </c>
      <c r="AY453" t="s">
        <v>71</v>
      </c>
      <c r="AZ453" t="s">
        <v>72</v>
      </c>
      <c r="BA453" t="s">
        <v>73</v>
      </c>
      <c r="BB453" t="s">
        <v>74</v>
      </c>
      <c r="BC453" t="s">
        <v>75</v>
      </c>
      <c r="BD453" t="s">
        <v>76</v>
      </c>
      <c r="BE453" t="s">
        <v>77</v>
      </c>
      <c r="BF453" t="s">
        <v>78</v>
      </c>
      <c r="BG453" t="s">
        <v>79</v>
      </c>
      <c r="BH453" t="s">
        <v>80</v>
      </c>
      <c r="BI453" t="s">
        <v>81</v>
      </c>
      <c r="BJ453" t="s">
        <v>82</v>
      </c>
      <c r="BK453" t="s">
        <v>83</v>
      </c>
      <c r="BL453" t="s">
        <v>84</v>
      </c>
      <c r="BM453" t="s">
        <v>85</v>
      </c>
      <c r="BN453" t="s">
        <v>86</v>
      </c>
      <c r="BO453" t="s">
        <v>87</v>
      </c>
      <c r="BP453" t="s">
        <v>88</v>
      </c>
      <c r="BQ453" t="s">
        <v>89</v>
      </c>
      <c r="BR453" t="s">
        <v>90</v>
      </c>
      <c r="BS453" t="s">
        <v>91</v>
      </c>
      <c r="BT453" t="s">
        <v>92</v>
      </c>
      <c r="BU453" t="s">
        <v>93</v>
      </c>
      <c r="BV453" t="s">
        <v>94</v>
      </c>
      <c r="BW453" t="s">
        <v>95</v>
      </c>
      <c r="BX453" t="s">
        <v>96</v>
      </c>
      <c r="BY453" t="s">
        <v>97</v>
      </c>
      <c r="BZ453" t="s">
        <v>98</v>
      </c>
      <c r="CA453" t="s">
        <v>99</v>
      </c>
      <c r="CB453" t="s">
        <v>100</v>
      </c>
      <c r="CC453" t="s">
        <v>101</v>
      </c>
      <c r="CD453" t="s">
        <v>102</v>
      </c>
      <c r="CE453" t="s">
        <v>103</v>
      </c>
      <c r="CF453" t="s">
        <v>104</v>
      </c>
      <c r="CG453" t="s">
        <v>105</v>
      </c>
      <c r="CH453" t="s">
        <v>106</v>
      </c>
      <c r="CI453" t="s">
        <v>107</v>
      </c>
      <c r="CJ453" t="s">
        <v>108</v>
      </c>
      <c r="CK453" t="s">
        <v>109</v>
      </c>
      <c r="CL453" t="s">
        <v>110</v>
      </c>
      <c r="CM453" t="s">
        <v>111</v>
      </c>
      <c r="CN453" t="s">
        <v>112</v>
      </c>
      <c r="CO453" t="s">
        <v>113</v>
      </c>
      <c r="CP453" t="s">
        <v>114</v>
      </c>
      <c r="CQ453" t="s">
        <v>115</v>
      </c>
      <c r="CR453" t="s">
        <v>116</v>
      </c>
      <c r="CS453" t="s">
        <v>117</v>
      </c>
      <c r="CT453" t="s">
        <v>118</v>
      </c>
      <c r="CU453" t="s">
        <v>119</v>
      </c>
      <c r="CV453" t="s">
        <v>120</v>
      </c>
      <c r="CW453" t="s">
        <v>121</v>
      </c>
      <c r="CX453" t="s">
        <v>122</v>
      </c>
      <c r="CY453" t="s">
        <v>123</v>
      </c>
      <c r="CZ453" t="s">
        <v>124</v>
      </c>
      <c r="DA453" t="s">
        <v>125</v>
      </c>
      <c r="DB453" t="s">
        <v>126</v>
      </c>
      <c r="DC453" t="s">
        <v>127</v>
      </c>
      <c r="DD453" t="s">
        <v>128</v>
      </c>
      <c r="DE453" t="s">
        <v>129</v>
      </c>
      <c r="DF453" t="s">
        <v>130</v>
      </c>
      <c r="DG453" t="s">
        <v>131</v>
      </c>
      <c r="DH453" t="s">
        <v>132</v>
      </c>
      <c r="DI453" t="s">
        <v>133</v>
      </c>
      <c r="DJ453" t="s">
        <v>134</v>
      </c>
      <c r="DK453" t="s">
        <v>135</v>
      </c>
      <c r="DL453" t="s">
        <v>136</v>
      </c>
      <c r="DM453" t="s">
        <v>137</v>
      </c>
      <c r="DN453" t="s">
        <v>138</v>
      </c>
      <c r="DO453" t="s">
        <v>139</v>
      </c>
      <c r="DP453" t="s">
        <v>140</v>
      </c>
      <c r="DQ453" t="s">
        <v>141</v>
      </c>
      <c r="DR453" t="s">
        <v>142</v>
      </c>
      <c r="DS453" t="s">
        <v>143</v>
      </c>
      <c r="DT453" t="s">
        <v>144</v>
      </c>
      <c r="DU453" t="s">
        <v>145</v>
      </c>
      <c r="DV453" t="s">
        <v>146</v>
      </c>
      <c r="DW453" t="s">
        <v>147</v>
      </c>
      <c r="DX453" t="s">
        <v>148</v>
      </c>
      <c r="DY453" t="s">
        <v>149</v>
      </c>
      <c r="DZ453" t="s">
        <v>150</v>
      </c>
      <c r="EA453" t="s">
        <v>151</v>
      </c>
      <c r="EB453" t="s">
        <v>152</v>
      </c>
      <c r="EC453" t="s">
        <v>153</v>
      </c>
      <c r="ED453" t="s">
        <v>154</v>
      </c>
      <c r="EE453" t="s">
        <v>155</v>
      </c>
      <c r="EF453" t="s">
        <v>156</v>
      </c>
      <c r="EG453" t="s">
        <v>157</v>
      </c>
      <c r="EH453" t="s">
        <v>158</v>
      </c>
      <c r="EI453" t="s">
        <v>159</v>
      </c>
      <c r="EJ453" t="s">
        <v>160</v>
      </c>
      <c r="EK453" t="s">
        <v>161</v>
      </c>
      <c r="EL453" t="s">
        <v>162</v>
      </c>
      <c r="EM453" t="s">
        <v>163</v>
      </c>
      <c r="EN453" t="s">
        <v>164</v>
      </c>
      <c r="EO453" t="s">
        <v>165</v>
      </c>
      <c r="EP453" t="s">
        <v>166</v>
      </c>
      <c r="EQ453" t="s">
        <v>167</v>
      </c>
      <c r="ER453" t="s">
        <v>168</v>
      </c>
      <c r="ES453" t="s">
        <v>169</v>
      </c>
      <c r="ET453" t="s">
        <v>170</v>
      </c>
      <c r="EU453" t="s">
        <v>171</v>
      </c>
      <c r="EV453" t="s">
        <v>172</v>
      </c>
      <c r="EW453" t="s">
        <v>173</v>
      </c>
      <c r="EX453" t="s">
        <v>174</v>
      </c>
      <c r="EY453" t="s">
        <v>175</v>
      </c>
      <c r="EZ453" t="s">
        <v>176</v>
      </c>
      <c r="FA453" t="s">
        <v>177</v>
      </c>
      <c r="FB453" t="s">
        <v>178</v>
      </c>
      <c r="FC453" t="s">
        <v>179</v>
      </c>
      <c r="FD453" t="s">
        <v>180</v>
      </c>
      <c r="FE453" t="s">
        <v>181</v>
      </c>
      <c r="FF453" t="s">
        <v>182</v>
      </c>
      <c r="FG453" t="s">
        <v>183</v>
      </c>
      <c r="FH453" t="s">
        <v>184</v>
      </c>
      <c r="FI453" t="s">
        <v>185</v>
      </c>
      <c r="FJ453" t="s">
        <v>186</v>
      </c>
      <c r="FK453" t="s">
        <v>187</v>
      </c>
      <c r="FL453" t="s">
        <v>188</v>
      </c>
      <c r="FM453" t="s">
        <v>189</v>
      </c>
      <c r="FN453" t="s">
        <v>190</v>
      </c>
      <c r="FO453" t="s">
        <v>191</v>
      </c>
      <c r="FP453" t="s">
        <v>192</v>
      </c>
      <c r="FQ453" t="s">
        <v>193</v>
      </c>
      <c r="FR453" t="s">
        <v>194</v>
      </c>
      <c r="FS453" t="s">
        <v>195</v>
      </c>
      <c r="FT453" t="s">
        <v>196</v>
      </c>
      <c r="FU453" t="s">
        <v>197</v>
      </c>
      <c r="FV453" t="s">
        <v>198</v>
      </c>
      <c r="FW453" t="s">
        <v>199</v>
      </c>
      <c r="FX453" t="s">
        <v>200</v>
      </c>
      <c r="FY453" t="s">
        <v>201</v>
      </c>
      <c r="FZ453" t="s">
        <v>202</v>
      </c>
      <c r="GA453" t="s">
        <v>203</v>
      </c>
      <c r="GB453" t="s">
        <v>204</v>
      </c>
      <c r="GC453" t="s">
        <v>205</v>
      </c>
      <c r="GD453" t="s">
        <v>206</v>
      </c>
      <c r="GE453" t="s">
        <v>207</v>
      </c>
      <c r="GF453" t="s">
        <v>208</v>
      </c>
      <c r="GG453" t="s">
        <v>209</v>
      </c>
      <c r="GH453" t="s">
        <v>210</v>
      </c>
      <c r="GI453" t="s">
        <v>211</v>
      </c>
      <c r="GJ453" t="s">
        <v>212</v>
      </c>
      <c r="GK453" t="s">
        <v>213</v>
      </c>
      <c r="GL453" t="s">
        <v>214</v>
      </c>
      <c r="GM453" t="s">
        <v>215</v>
      </c>
      <c r="GN453" t="s">
        <v>216</v>
      </c>
      <c r="GO453" t="s">
        <v>217</v>
      </c>
      <c r="GP453" t="s">
        <v>218</v>
      </c>
      <c r="GQ453" t="s">
        <v>219</v>
      </c>
      <c r="GR453" t="s">
        <v>220</v>
      </c>
      <c r="GS453" t="s">
        <v>221</v>
      </c>
      <c r="GT453" t="s">
        <v>222</v>
      </c>
      <c r="GU453" t="s">
        <v>223</v>
      </c>
      <c r="GV453" t="s">
        <v>224</v>
      </c>
      <c r="GW453" t="s">
        <v>225</v>
      </c>
      <c r="GX453" t="s">
        <v>226</v>
      </c>
      <c r="GY453" t="s">
        <v>227</v>
      </c>
      <c r="GZ453" t="s">
        <v>228</v>
      </c>
      <c r="HA453" t="s">
        <v>229</v>
      </c>
      <c r="HB453" t="s">
        <v>230</v>
      </c>
      <c r="HC453" t="s">
        <v>231</v>
      </c>
      <c r="HD453" t="s">
        <v>232</v>
      </c>
      <c r="HE453" t="s">
        <v>233</v>
      </c>
      <c r="HF453" t="s">
        <v>234</v>
      </c>
      <c r="HG453" t="s">
        <v>235</v>
      </c>
      <c r="HH453" t="s">
        <v>236</v>
      </c>
      <c r="HI453" t="s">
        <v>237</v>
      </c>
      <c r="HJ453" t="s">
        <v>238</v>
      </c>
      <c r="HK453" t="s">
        <v>239</v>
      </c>
      <c r="HL453" t="s">
        <v>240</v>
      </c>
      <c r="HM453" t="s">
        <v>241</v>
      </c>
      <c r="HN453" t="s">
        <v>242</v>
      </c>
      <c r="HO453" t="s">
        <v>243</v>
      </c>
      <c r="HP453" t="s">
        <v>244</v>
      </c>
      <c r="HQ453" t="s">
        <v>245</v>
      </c>
      <c r="HR453" t="s">
        <v>246</v>
      </c>
      <c r="HS453" t="s">
        <v>247</v>
      </c>
      <c r="HT453" t="s">
        <v>248</v>
      </c>
      <c r="HU453" t="s">
        <v>249</v>
      </c>
      <c r="HV453" t="s">
        <v>250</v>
      </c>
      <c r="HW453" t="s">
        <v>251</v>
      </c>
      <c r="HX453" t="s">
        <v>252</v>
      </c>
      <c r="HY453" t="s">
        <v>253</v>
      </c>
      <c r="HZ453" t="s">
        <v>254</v>
      </c>
      <c r="IA453" t="s">
        <v>255</v>
      </c>
      <c r="IB453" t="s">
        <v>256</v>
      </c>
      <c r="IC453" t="s">
        <v>257</v>
      </c>
      <c r="ID453" t="s">
        <v>258</v>
      </c>
      <c r="IE453" t="s">
        <v>259</v>
      </c>
      <c r="IF453" t="s">
        <v>260</v>
      </c>
      <c r="IG453" t="s">
        <v>261</v>
      </c>
      <c r="IH453" t="s">
        <v>262</v>
      </c>
      <c r="II453" t="s">
        <v>263</v>
      </c>
      <c r="IJ453" t="s">
        <v>264</v>
      </c>
      <c r="IK453" t="s">
        <v>265</v>
      </c>
      <c r="IL453" t="s">
        <v>266</v>
      </c>
      <c r="IM453" t="s">
        <v>267</v>
      </c>
      <c r="IN453" t="s">
        <v>268</v>
      </c>
      <c r="IO453" t="s">
        <v>269</v>
      </c>
      <c r="IP453" t="s">
        <v>270</v>
      </c>
      <c r="IQ453" t="s">
        <v>271</v>
      </c>
      <c r="IR453" t="s">
        <v>272</v>
      </c>
      <c r="IS453" t="s">
        <v>273</v>
      </c>
      <c r="IT453" t="s">
        <v>274</v>
      </c>
      <c r="IU453" t="s">
        <v>275</v>
      </c>
      <c r="IV453" t="s">
        <v>276</v>
      </c>
      <c r="IW453" t="s">
        <v>277</v>
      </c>
      <c r="IX453" t="s">
        <v>278</v>
      </c>
    </row>
    <row r="454" spans="1:1049" x14ac:dyDescent="0.35">
      <c r="A454" t="s">
        <v>279</v>
      </c>
      <c r="B454" t="s">
        <v>280</v>
      </c>
      <c r="C454" t="s">
        <v>281</v>
      </c>
      <c r="D454" t="s">
        <v>282</v>
      </c>
      <c r="E454" t="s">
        <v>283</v>
      </c>
      <c r="F454" t="s">
        <v>284</v>
      </c>
      <c r="G454" t="s">
        <v>285</v>
      </c>
      <c r="H454" t="s">
        <v>286</v>
      </c>
      <c r="I454" t="s">
        <v>287</v>
      </c>
      <c r="J454" t="s">
        <v>288</v>
      </c>
      <c r="K454" t="s">
        <v>289</v>
      </c>
      <c r="L454" t="s">
        <v>290</v>
      </c>
      <c r="M454" t="s">
        <v>291</v>
      </c>
      <c r="N454" t="s">
        <v>292</v>
      </c>
      <c r="O454" t="s">
        <v>293</v>
      </c>
      <c r="P454" t="s">
        <v>294</v>
      </c>
      <c r="Q454" t="s">
        <v>295</v>
      </c>
      <c r="R454" t="s">
        <v>296</v>
      </c>
      <c r="S454" t="s">
        <v>297</v>
      </c>
      <c r="T454" t="s">
        <v>298</v>
      </c>
      <c r="U454" t="s">
        <v>299</v>
      </c>
      <c r="V454" t="s">
        <v>300</v>
      </c>
      <c r="W454" t="s">
        <v>301</v>
      </c>
      <c r="X454" t="s">
        <v>302</v>
      </c>
      <c r="Y454" t="s">
        <v>303</v>
      </c>
      <c r="Z454" t="s">
        <v>304</v>
      </c>
      <c r="AA454" t="s">
        <v>305</v>
      </c>
      <c r="AB454" t="s">
        <v>306</v>
      </c>
      <c r="AC454" t="s">
        <v>307</v>
      </c>
      <c r="AD454" t="s">
        <v>308</v>
      </c>
      <c r="AE454" t="s">
        <v>309</v>
      </c>
      <c r="AF454" t="s">
        <v>310</v>
      </c>
      <c r="AG454" t="s">
        <v>311</v>
      </c>
      <c r="AH454" t="s">
        <v>312</v>
      </c>
      <c r="AI454" t="s">
        <v>313</v>
      </c>
      <c r="AJ454" t="s">
        <v>314</v>
      </c>
      <c r="AK454" t="s">
        <v>315</v>
      </c>
      <c r="AL454" t="s">
        <v>316</v>
      </c>
      <c r="AM454" t="s">
        <v>317</v>
      </c>
      <c r="AN454" t="s">
        <v>318</v>
      </c>
      <c r="AO454" t="s">
        <v>319</v>
      </c>
      <c r="AP454" t="s">
        <v>320</v>
      </c>
      <c r="AQ454" t="s">
        <v>321</v>
      </c>
      <c r="AR454" t="s">
        <v>322</v>
      </c>
      <c r="AS454" t="s">
        <v>323</v>
      </c>
      <c r="AT454" t="s">
        <v>324</v>
      </c>
      <c r="AU454" t="s">
        <v>325</v>
      </c>
      <c r="AV454" t="s">
        <v>326</v>
      </c>
      <c r="AW454" t="s">
        <v>327</v>
      </c>
      <c r="AX454" t="s">
        <v>328</v>
      </c>
      <c r="AY454" t="s">
        <v>329</v>
      </c>
      <c r="AZ454" t="s">
        <v>330</v>
      </c>
      <c r="BA454" t="s">
        <v>331</v>
      </c>
      <c r="BB454" t="s">
        <v>332</v>
      </c>
      <c r="BC454" t="s">
        <v>333</v>
      </c>
      <c r="BD454" t="s">
        <v>334</v>
      </c>
      <c r="BE454" t="s">
        <v>335</v>
      </c>
      <c r="BF454" t="s">
        <v>336</v>
      </c>
      <c r="BG454" t="s">
        <v>337</v>
      </c>
      <c r="BH454" t="s">
        <v>338</v>
      </c>
      <c r="BI454" t="s">
        <v>339</v>
      </c>
      <c r="BJ454" t="s">
        <v>340</v>
      </c>
      <c r="BK454" t="s">
        <v>341</v>
      </c>
      <c r="BL454" t="s">
        <v>342</v>
      </c>
      <c r="BM454" t="s">
        <v>343</v>
      </c>
      <c r="BN454" t="s">
        <v>344</v>
      </c>
      <c r="BO454" t="s">
        <v>345</v>
      </c>
      <c r="BP454" t="s">
        <v>346</v>
      </c>
      <c r="BQ454" t="s">
        <v>347</v>
      </c>
      <c r="BR454" t="s">
        <v>348</v>
      </c>
      <c r="BS454" t="s">
        <v>349</v>
      </c>
      <c r="BT454" t="s">
        <v>350</v>
      </c>
      <c r="BU454" t="s">
        <v>351</v>
      </c>
      <c r="BV454" t="s">
        <v>352</v>
      </c>
      <c r="BW454" t="s">
        <v>353</v>
      </c>
      <c r="BX454" t="s">
        <v>354</v>
      </c>
      <c r="BY454" t="s">
        <v>355</v>
      </c>
      <c r="BZ454" t="s">
        <v>356</v>
      </c>
      <c r="CA454" t="s">
        <v>357</v>
      </c>
      <c r="CB454" t="s">
        <v>358</v>
      </c>
      <c r="CC454" t="s">
        <v>359</v>
      </c>
      <c r="CD454" t="s">
        <v>360</v>
      </c>
      <c r="CE454" t="s">
        <v>361</v>
      </c>
      <c r="CF454" t="s">
        <v>362</v>
      </c>
      <c r="CG454" t="s">
        <v>363</v>
      </c>
      <c r="CH454" t="s">
        <v>364</v>
      </c>
      <c r="CI454" t="s">
        <v>365</v>
      </c>
      <c r="CJ454" t="s">
        <v>366</v>
      </c>
      <c r="CK454" t="s">
        <v>367</v>
      </c>
      <c r="CL454" t="s">
        <v>368</v>
      </c>
      <c r="CM454" t="s">
        <v>369</v>
      </c>
      <c r="CN454" t="s">
        <v>370</v>
      </c>
      <c r="CO454" t="s">
        <v>371</v>
      </c>
      <c r="CP454" t="s">
        <v>372</v>
      </c>
      <c r="CQ454" t="s">
        <v>373</v>
      </c>
      <c r="CR454" t="s">
        <v>374</v>
      </c>
      <c r="CS454" t="s">
        <v>375</v>
      </c>
      <c r="CT454" t="s">
        <v>376</v>
      </c>
      <c r="CU454" t="s">
        <v>377</v>
      </c>
      <c r="CV454" t="s">
        <v>378</v>
      </c>
      <c r="CW454" t="s">
        <v>379</v>
      </c>
      <c r="CX454" t="s">
        <v>380</v>
      </c>
      <c r="CY454" t="s">
        <v>381</v>
      </c>
      <c r="CZ454" t="s">
        <v>382</v>
      </c>
      <c r="DA454" t="s">
        <v>383</v>
      </c>
      <c r="DB454" t="s">
        <v>384</v>
      </c>
      <c r="DC454" t="s">
        <v>385</v>
      </c>
      <c r="DD454" t="s">
        <v>386</v>
      </c>
      <c r="DE454" t="s">
        <v>387</v>
      </c>
      <c r="DF454" t="s">
        <v>388</v>
      </c>
      <c r="DG454" t="s">
        <v>389</v>
      </c>
      <c r="DH454" t="s">
        <v>390</v>
      </c>
      <c r="DI454" t="s">
        <v>391</v>
      </c>
      <c r="DJ454" t="s">
        <v>392</v>
      </c>
      <c r="DK454" t="s">
        <v>393</v>
      </c>
      <c r="DL454" t="s">
        <v>394</v>
      </c>
      <c r="DM454" t="s">
        <v>395</v>
      </c>
      <c r="DN454" t="s">
        <v>396</v>
      </c>
      <c r="DO454" t="s">
        <v>397</v>
      </c>
      <c r="DP454" t="s">
        <v>398</v>
      </c>
      <c r="DQ454" t="s">
        <v>399</v>
      </c>
      <c r="DR454" t="s">
        <v>400</v>
      </c>
      <c r="DS454" t="s">
        <v>401</v>
      </c>
      <c r="DT454" t="s">
        <v>402</v>
      </c>
      <c r="DU454" t="s">
        <v>403</v>
      </c>
      <c r="DV454" t="s">
        <v>404</v>
      </c>
      <c r="DW454" t="s">
        <v>405</v>
      </c>
      <c r="DX454" t="s">
        <v>406</v>
      </c>
      <c r="DY454" t="s">
        <v>407</v>
      </c>
      <c r="DZ454" t="s">
        <v>408</v>
      </c>
      <c r="EA454" t="s">
        <v>409</v>
      </c>
      <c r="EB454" t="s">
        <v>410</v>
      </c>
      <c r="EC454" t="s">
        <v>411</v>
      </c>
      <c r="ED454" t="s">
        <v>412</v>
      </c>
      <c r="EE454" t="s">
        <v>413</v>
      </c>
      <c r="EF454" t="s">
        <v>414</v>
      </c>
      <c r="EG454" t="s">
        <v>415</v>
      </c>
      <c r="EH454" t="s">
        <v>416</v>
      </c>
      <c r="EI454" t="s">
        <v>417</v>
      </c>
      <c r="EJ454" t="s">
        <v>418</v>
      </c>
      <c r="EK454" t="s">
        <v>419</v>
      </c>
      <c r="EL454" t="s">
        <v>420</v>
      </c>
      <c r="EM454" t="s">
        <v>421</v>
      </c>
      <c r="EN454" t="s">
        <v>422</v>
      </c>
      <c r="EO454" t="s">
        <v>423</v>
      </c>
      <c r="EP454" t="s">
        <v>424</v>
      </c>
      <c r="EQ454" t="s">
        <v>425</v>
      </c>
      <c r="ER454" t="s">
        <v>426</v>
      </c>
      <c r="ES454" t="s">
        <v>427</v>
      </c>
      <c r="ET454" t="s">
        <v>428</v>
      </c>
      <c r="EU454" t="s">
        <v>429</v>
      </c>
      <c r="EV454" t="s">
        <v>430</v>
      </c>
      <c r="EW454" t="s">
        <v>431</v>
      </c>
      <c r="EX454" t="s">
        <v>432</v>
      </c>
      <c r="EY454" t="s">
        <v>433</v>
      </c>
      <c r="EZ454" t="s">
        <v>434</v>
      </c>
      <c r="FA454" t="s">
        <v>435</v>
      </c>
      <c r="FB454" t="s">
        <v>436</v>
      </c>
      <c r="FC454" t="s">
        <v>437</v>
      </c>
      <c r="FD454" t="s">
        <v>438</v>
      </c>
      <c r="FE454" t="s">
        <v>439</v>
      </c>
      <c r="FF454" t="s">
        <v>440</v>
      </c>
      <c r="FG454" t="s">
        <v>441</v>
      </c>
      <c r="FH454" t="s">
        <v>442</v>
      </c>
      <c r="FI454" t="s">
        <v>443</v>
      </c>
      <c r="FJ454" t="s">
        <v>444</v>
      </c>
      <c r="FK454" t="s">
        <v>445</v>
      </c>
      <c r="FL454" t="s">
        <v>446</v>
      </c>
      <c r="FM454" t="s">
        <v>447</v>
      </c>
      <c r="FN454" t="s">
        <v>448</v>
      </c>
      <c r="FO454" t="s">
        <v>449</v>
      </c>
      <c r="FP454" t="s">
        <v>450</v>
      </c>
      <c r="FQ454" t="s">
        <v>451</v>
      </c>
      <c r="FR454" t="s">
        <v>452</v>
      </c>
      <c r="FS454" t="s">
        <v>453</v>
      </c>
      <c r="FT454" t="s">
        <v>454</v>
      </c>
      <c r="FU454" t="s">
        <v>455</v>
      </c>
      <c r="FV454" t="s">
        <v>456</v>
      </c>
      <c r="FW454" t="s">
        <v>457</v>
      </c>
      <c r="FX454" t="s">
        <v>458</v>
      </c>
      <c r="FY454" t="s">
        <v>459</v>
      </c>
      <c r="FZ454" t="s">
        <v>460</v>
      </c>
      <c r="GA454" t="s">
        <v>461</v>
      </c>
      <c r="GB454" t="s">
        <v>462</v>
      </c>
      <c r="GC454" t="s">
        <v>463</v>
      </c>
      <c r="GD454" t="s">
        <v>464</v>
      </c>
      <c r="GE454" t="s">
        <v>465</v>
      </c>
      <c r="GF454" t="s">
        <v>466</v>
      </c>
      <c r="GG454" t="s">
        <v>467</v>
      </c>
      <c r="GH454" t="s">
        <v>468</v>
      </c>
      <c r="GI454" t="s">
        <v>469</v>
      </c>
      <c r="GJ454" t="s">
        <v>470</v>
      </c>
      <c r="GK454" t="s">
        <v>471</v>
      </c>
      <c r="GL454" t="s">
        <v>472</v>
      </c>
    </row>
    <row r="455" spans="1:1049" x14ac:dyDescent="0.35">
      <c r="A455" t="s">
        <v>3122</v>
      </c>
      <c r="B455" t="s">
        <v>3123</v>
      </c>
      <c r="C455" t="s">
        <v>3124</v>
      </c>
      <c r="D455" t="s">
        <v>3125</v>
      </c>
      <c r="E455" t="s">
        <v>3126</v>
      </c>
    </row>
    <row r="456" spans="1:1049" x14ac:dyDescent="0.35">
      <c r="A456" t="s">
        <v>3127</v>
      </c>
      <c r="B456" t="s">
        <v>3128</v>
      </c>
      <c r="C456" t="s">
        <v>1998</v>
      </c>
    </row>
    <row r="457" spans="1:1049" x14ac:dyDescent="0.35">
      <c r="A457" t="s">
        <v>3129</v>
      </c>
      <c r="B457" t="s">
        <v>3130</v>
      </c>
      <c r="C457" t="s">
        <v>1998</v>
      </c>
    </row>
    <row r="458" spans="1:1049" x14ac:dyDescent="0.35">
      <c r="A458" t="s">
        <v>3131</v>
      </c>
      <c r="B458" t="s">
        <v>3132</v>
      </c>
      <c r="C458" t="s">
        <v>3133</v>
      </c>
      <c r="D458" t="s">
        <v>3134</v>
      </c>
      <c r="E458" t="s">
        <v>3135</v>
      </c>
      <c r="F458" t="s">
        <v>3136</v>
      </c>
    </row>
    <row r="459" spans="1:1049" x14ac:dyDescent="0.35">
      <c r="A459" t="s">
        <v>1998</v>
      </c>
      <c r="B459" t="s">
        <v>3137</v>
      </c>
      <c r="C459" t="s">
        <v>3138</v>
      </c>
      <c r="D459" t="s">
        <v>3139</v>
      </c>
      <c r="E459" t="s">
        <v>3140</v>
      </c>
      <c r="F459" t="s">
        <v>3141</v>
      </c>
      <c r="G459" t="s">
        <v>3142</v>
      </c>
    </row>
    <row r="460" spans="1:1049" x14ac:dyDescent="0.35">
      <c r="A460" t="s">
        <v>21</v>
      </c>
      <c r="B460" t="s">
        <v>3143</v>
      </c>
      <c r="C460" t="s">
        <v>3144</v>
      </c>
    </row>
    <row r="461" spans="1:1049" x14ac:dyDescent="0.35">
      <c r="A461" t="s">
        <v>3145</v>
      </c>
      <c r="B461" t="s">
        <v>3146</v>
      </c>
    </row>
    <row r="462" spans="1:1049" x14ac:dyDescent="0.35">
      <c r="A462" t="s">
        <v>3147</v>
      </c>
      <c r="B462" t="s">
        <v>3148</v>
      </c>
      <c r="C462" t="s">
        <v>3149</v>
      </c>
      <c r="D462" t="s">
        <v>3150</v>
      </c>
      <c r="E462" t="s">
        <v>3151</v>
      </c>
      <c r="F462" t="s">
        <v>3152</v>
      </c>
      <c r="G462" t="s">
        <v>3153</v>
      </c>
      <c r="H462" t="s">
        <v>3154</v>
      </c>
      <c r="I462" t="s">
        <v>3155</v>
      </c>
      <c r="J462" t="s">
        <v>3156</v>
      </c>
    </row>
    <row r="463" spans="1:1049" x14ac:dyDescent="0.35">
      <c r="A463" t="s">
        <v>3157</v>
      </c>
      <c r="B463" t="s">
        <v>3158</v>
      </c>
      <c r="C463" t="s">
        <v>3159</v>
      </c>
    </row>
    <row r="464" spans="1:1049" x14ac:dyDescent="0.35">
      <c r="A464" t="s">
        <v>3160</v>
      </c>
      <c r="B464" t="s">
        <v>3161</v>
      </c>
      <c r="C464" t="s">
        <v>3162</v>
      </c>
      <c r="D464" t="s">
        <v>3163</v>
      </c>
      <c r="E464" t="s">
        <v>3164</v>
      </c>
      <c r="F464" t="s">
        <v>3165</v>
      </c>
      <c r="G464" t="s">
        <v>3166</v>
      </c>
      <c r="H464" t="s">
        <v>3167</v>
      </c>
      <c r="I464" t="s">
        <v>3168</v>
      </c>
      <c r="J464" t="s">
        <v>3169</v>
      </c>
      <c r="K464" t="s">
        <v>3170</v>
      </c>
      <c r="L464" t="s">
        <v>3171</v>
      </c>
      <c r="M464" t="s">
        <v>3172</v>
      </c>
      <c r="N464" t="s">
        <v>3173</v>
      </c>
      <c r="O464" t="s">
        <v>3174</v>
      </c>
      <c r="P464" t="s">
        <v>3175</v>
      </c>
      <c r="Q464" t="s">
        <v>3176</v>
      </c>
      <c r="R464" t="s">
        <v>3177</v>
      </c>
      <c r="S464" t="s">
        <v>3178</v>
      </c>
      <c r="T464" t="s">
        <v>3179</v>
      </c>
      <c r="U464" t="s">
        <v>3180</v>
      </c>
      <c r="V464" t="s">
        <v>3181</v>
      </c>
      <c r="W464" t="s">
        <v>3182</v>
      </c>
      <c r="X464" t="s">
        <v>3183</v>
      </c>
      <c r="Y464" t="s">
        <v>3184</v>
      </c>
      <c r="Z464" t="s">
        <v>3185</v>
      </c>
      <c r="AA464" t="s">
        <v>3186</v>
      </c>
      <c r="AB464" t="s">
        <v>3187</v>
      </c>
      <c r="AC464" t="s">
        <v>3188</v>
      </c>
      <c r="AD464" t="s">
        <v>3189</v>
      </c>
    </row>
    <row r="465" spans="1:257" x14ac:dyDescent="0.35">
      <c r="A465" t="s">
        <v>3190</v>
      </c>
      <c r="B465" t="s">
        <v>3191</v>
      </c>
      <c r="C465" t="s">
        <v>3192</v>
      </c>
      <c r="D465" t="s">
        <v>3193</v>
      </c>
      <c r="E465" t="s">
        <v>3194</v>
      </c>
      <c r="F465" t="s">
        <v>3195</v>
      </c>
      <c r="G465" t="s">
        <v>3196</v>
      </c>
      <c r="H465" t="s">
        <v>3197</v>
      </c>
      <c r="I465" t="s">
        <v>3198</v>
      </c>
      <c r="J465" t="s">
        <v>3199</v>
      </c>
      <c r="K465" t="s">
        <v>3200</v>
      </c>
    </row>
    <row r="466" spans="1:257" x14ac:dyDescent="0.35">
      <c r="A466" t="s">
        <v>1</v>
      </c>
    </row>
    <row r="467" spans="1:257" x14ac:dyDescent="0.35">
      <c r="A467" t="s">
        <v>3238</v>
      </c>
      <c r="B467" t="s">
        <v>3239</v>
      </c>
      <c r="C467" t="s">
        <v>3240</v>
      </c>
      <c r="D467" t="s">
        <v>3241</v>
      </c>
      <c r="E467" t="s">
        <v>3242</v>
      </c>
      <c r="F467" t="s">
        <v>3243</v>
      </c>
      <c r="G467" t="s">
        <v>3244</v>
      </c>
      <c r="H467" t="s">
        <v>3245</v>
      </c>
      <c r="I467" t="s">
        <v>3246</v>
      </c>
      <c r="J467" t="s">
        <v>3247</v>
      </c>
      <c r="K467" t="s">
        <v>3248</v>
      </c>
      <c r="L467" t="s">
        <v>3249</v>
      </c>
      <c r="M467" t="s">
        <v>3250</v>
      </c>
      <c r="N467" t="s">
        <v>3251</v>
      </c>
      <c r="O467" t="s">
        <v>3252</v>
      </c>
      <c r="P467" t="s">
        <v>3253</v>
      </c>
      <c r="Q467" t="s">
        <v>3254</v>
      </c>
      <c r="R467" t="s">
        <v>3255</v>
      </c>
    </row>
    <row r="468" spans="1:257" x14ac:dyDescent="0.35">
      <c r="A468" t="s">
        <v>21</v>
      </c>
      <c r="B468" t="s">
        <v>22</v>
      </c>
      <c r="C468" t="s">
        <v>23</v>
      </c>
      <c r="D468" t="s">
        <v>24</v>
      </c>
      <c r="E468" t="s">
        <v>25</v>
      </c>
      <c r="F468" t="s">
        <v>26</v>
      </c>
      <c r="G468" t="s">
        <v>27</v>
      </c>
      <c r="H468" t="s">
        <v>28</v>
      </c>
      <c r="I468" t="s">
        <v>29</v>
      </c>
      <c r="J468" t="s">
        <v>30</v>
      </c>
      <c r="K468" t="s">
        <v>31</v>
      </c>
      <c r="L468" t="s">
        <v>32</v>
      </c>
      <c r="M468" t="s">
        <v>33</v>
      </c>
      <c r="N468" t="s">
        <v>34</v>
      </c>
      <c r="O468" t="s">
        <v>35</v>
      </c>
      <c r="P468" t="s">
        <v>36</v>
      </c>
      <c r="Q468" t="s">
        <v>37</v>
      </c>
      <c r="R468" t="s">
        <v>38</v>
      </c>
      <c r="S468" t="s">
        <v>39</v>
      </c>
      <c r="T468" t="s">
        <v>40</v>
      </c>
      <c r="U468" t="s">
        <v>41</v>
      </c>
      <c r="V468" t="s">
        <v>42</v>
      </c>
      <c r="W468" t="s">
        <v>43</v>
      </c>
      <c r="X468" t="s">
        <v>44</v>
      </c>
      <c r="Y468" t="s">
        <v>45</v>
      </c>
      <c r="Z468" t="s">
        <v>46</v>
      </c>
      <c r="AA468" t="s">
        <v>47</v>
      </c>
      <c r="AB468" t="s">
        <v>48</v>
      </c>
      <c r="AC468" t="s">
        <v>49</v>
      </c>
      <c r="AD468" t="s">
        <v>50</v>
      </c>
      <c r="AE468" t="s">
        <v>51</v>
      </c>
      <c r="AF468" t="s">
        <v>52</v>
      </c>
      <c r="AG468" t="s">
        <v>53</v>
      </c>
      <c r="AH468" t="s">
        <v>54</v>
      </c>
      <c r="AI468" t="s">
        <v>55</v>
      </c>
      <c r="AJ468" t="s">
        <v>56</v>
      </c>
      <c r="AK468" t="s">
        <v>57</v>
      </c>
      <c r="AL468" t="s">
        <v>58</v>
      </c>
      <c r="AM468" t="s">
        <v>59</v>
      </c>
      <c r="AN468" t="s">
        <v>60</v>
      </c>
      <c r="AO468" t="s">
        <v>61</v>
      </c>
      <c r="AP468" t="s">
        <v>62</v>
      </c>
      <c r="AQ468" t="s">
        <v>63</v>
      </c>
      <c r="AR468" t="s">
        <v>64</v>
      </c>
      <c r="AS468" t="s">
        <v>65</v>
      </c>
      <c r="AT468" t="s">
        <v>66</v>
      </c>
      <c r="AU468" t="s">
        <v>67</v>
      </c>
      <c r="AV468" t="s">
        <v>68</v>
      </c>
      <c r="AW468" t="s">
        <v>69</v>
      </c>
      <c r="AX468" t="s">
        <v>70</v>
      </c>
      <c r="AY468" t="s">
        <v>71</v>
      </c>
      <c r="AZ468" t="s">
        <v>72</v>
      </c>
      <c r="BA468" t="s">
        <v>73</v>
      </c>
      <c r="BB468" t="s">
        <v>74</v>
      </c>
      <c r="BC468" t="s">
        <v>75</v>
      </c>
      <c r="BD468" t="s">
        <v>76</v>
      </c>
      <c r="BE468" t="s">
        <v>77</v>
      </c>
      <c r="BF468" t="s">
        <v>78</v>
      </c>
      <c r="BG468" t="s">
        <v>79</v>
      </c>
      <c r="BH468" t="s">
        <v>80</v>
      </c>
      <c r="BI468" t="s">
        <v>81</v>
      </c>
      <c r="BJ468" t="s">
        <v>82</v>
      </c>
      <c r="BK468" t="s">
        <v>83</v>
      </c>
      <c r="BL468" t="s">
        <v>84</v>
      </c>
      <c r="BM468" t="s">
        <v>85</v>
      </c>
      <c r="BN468" t="s">
        <v>86</v>
      </c>
      <c r="BO468" t="s">
        <v>87</v>
      </c>
      <c r="BP468" t="s">
        <v>88</v>
      </c>
      <c r="BQ468" t="s">
        <v>89</v>
      </c>
      <c r="BR468" t="s">
        <v>90</v>
      </c>
      <c r="BS468" t="s">
        <v>91</v>
      </c>
      <c r="BT468" t="s">
        <v>92</v>
      </c>
      <c r="BU468" t="s">
        <v>93</v>
      </c>
      <c r="BV468" t="s">
        <v>94</v>
      </c>
      <c r="BW468" t="s">
        <v>95</v>
      </c>
      <c r="BX468" t="s">
        <v>96</v>
      </c>
      <c r="BY468" t="s">
        <v>97</v>
      </c>
      <c r="BZ468" t="s">
        <v>98</v>
      </c>
      <c r="CA468" t="s">
        <v>99</v>
      </c>
      <c r="CB468" t="s">
        <v>100</v>
      </c>
      <c r="CC468" t="s">
        <v>101</v>
      </c>
      <c r="CD468" t="s">
        <v>102</v>
      </c>
      <c r="CE468" t="s">
        <v>103</v>
      </c>
      <c r="CF468" t="s">
        <v>104</v>
      </c>
      <c r="CG468" t="s">
        <v>105</v>
      </c>
      <c r="CH468" t="s">
        <v>257</v>
      </c>
      <c r="CI468" t="s">
        <v>106</v>
      </c>
      <c r="CJ468" t="s">
        <v>107</v>
      </c>
      <c r="CK468" t="s">
        <v>108</v>
      </c>
      <c r="CL468" t="s">
        <v>109</v>
      </c>
      <c r="CM468" t="s">
        <v>110</v>
      </c>
      <c r="CN468" t="s">
        <v>111</v>
      </c>
      <c r="CO468" t="s">
        <v>112</v>
      </c>
      <c r="CP468" t="s">
        <v>113</v>
      </c>
      <c r="CQ468" t="s">
        <v>114</v>
      </c>
      <c r="CR468" t="s">
        <v>115</v>
      </c>
      <c r="CS468" t="s">
        <v>116</v>
      </c>
      <c r="CT468" t="s">
        <v>117</v>
      </c>
      <c r="CU468" t="s">
        <v>118</v>
      </c>
      <c r="CV468" t="s">
        <v>119</v>
      </c>
      <c r="CW468" t="s">
        <v>120</v>
      </c>
      <c r="CX468" t="s">
        <v>121</v>
      </c>
      <c r="CY468" t="s">
        <v>122</v>
      </c>
      <c r="CZ468" t="s">
        <v>123</v>
      </c>
      <c r="DA468" t="s">
        <v>124</v>
      </c>
      <c r="DB468" t="s">
        <v>125</v>
      </c>
      <c r="DC468" t="s">
        <v>126</v>
      </c>
      <c r="DD468" t="s">
        <v>127</v>
      </c>
      <c r="DE468" t="s">
        <v>128</v>
      </c>
      <c r="DF468" t="s">
        <v>129</v>
      </c>
      <c r="DG468" t="s">
        <v>130</v>
      </c>
      <c r="DH468" t="s">
        <v>131</v>
      </c>
      <c r="DI468" t="s">
        <v>132</v>
      </c>
      <c r="DJ468" t="s">
        <v>133</v>
      </c>
      <c r="DK468" t="s">
        <v>134</v>
      </c>
      <c r="DL468" t="s">
        <v>135</v>
      </c>
      <c r="DM468" t="s">
        <v>136</v>
      </c>
      <c r="DN468" t="s">
        <v>137</v>
      </c>
      <c r="DO468" t="s">
        <v>138</v>
      </c>
      <c r="DP468" t="s">
        <v>139</v>
      </c>
      <c r="DQ468" t="s">
        <v>140</v>
      </c>
      <c r="DR468" t="s">
        <v>141</v>
      </c>
      <c r="DS468" t="s">
        <v>142</v>
      </c>
      <c r="DT468" t="s">
        <v>143</v>
      </c>
      <c r="DU468" t="s">
        <v>144</v>
      </c>
      <c r="DV468" t="s">
        <v>145</v>
      </c>
      <c r="DW468" t="s">
        <v>146</v>
      </c>
      <c r="DX468" t="s">
        <v>147</v>
      </c>
      <c r="DY468" t="s">
        <v>148</v>
      </c>
      <c r="DZ468" t="s">
        <v>149</v>
      </c>
      <c r="EA468" t="s">
        <v>150</v>
      </c>
      <c r="EB468" t="s">
        <v>151</v>
      </c>
      <c r="EC468" t="s">
        <v>152</v>
      </c>
      <c r="ED468" t="s">
        <v>153</v>
      </c>
      <c r="EE468" t="s">
        <v>154</v>
      </c>
      <c r="EF468" t="s">
        <v>155</v>
      </c>
      <c r="EG468" t="s">
        <v>156</v>
      </c>
      <c r="EH468" t="s">
        <v>157</v>
      </c>
      <c r="EI468" t="s">
        <v>158</v>
      </c>
      <c r="EJ468" t="s">
        <v>159</v>
      </c>
      <c r="EK468" t="s">
        <v>160</v>
      </c>
      <c r="EL468" t="s">
        <v>161</v>
      </c>
      <c r="EM468" t="s">
        <v>162</v>
      </c>
      <c r="EN468" t="s">
        <v>163</v>
      </c>
      <c r="EO468" t="s">
        <v>164</v>
      </c>
      <c r="EP468" t="s">
        <v>165</v>
      </c>
      <c r="EQ468" t="s">
        <v>166</v>
      </c>
      <c r="ER468" t="s">
        <v>167</v>
      </c>
      <c r="ES468" t="s">
        <v>168</v>
      </c>
      <c r="ET468" t="s">
        <v>169</v>
      </c>
      <c r="EU468" t="s">
        <v>170</v>
      </c>
      <c r="EV468" t="s">
        <v>171</v>
      </c>
      <c r="EW468" t="s">
        <v>172</v>
      </c>
      <c r="EX468" t="s">
        <v>173</v>
      </c>
      <c r="EY468" t="s">
        <v>174</v>
      </c>
      <c r="EZ468" t="s">
        <v>175</v>
      </c>
      <c r="FA468" t="s">
        <v>176</v>
      </c>
      <c r="FB468" t="s">
        <v>177</v>
      </c>
      <c r="FC468" t="s">
        <v>178</v>
      </c>
      <c r="FD468" t="s">
        <v>179</v>
      </c>
      <c r="FE468" t="s">
        <v>180</v>
      </c>
      <c r="FF468" t="s">
        <v>181</v>
      </c>
      <c r="FG468" t="s">
        <v>182</v>
      </c>
      <c r="FH468" t="s">
        <v>183</v>
      </c>
      <c r="FI468" t="s">
        <v>184</v>
      </c>
      <c r="FJ468" t="s">
        <v>185</v>
      </c>
      <c r="FK468" t="s">
        <v>186</v>
      </c>
      <c r="FL468" t="s">
        <v>187</v>
      </c>
      <c r="FM468" t="s">
        <v>188</v>
      </c>
      <c r="FN468" t="s">
        <v>189</v>
      </c>
      <c r="FO468" t="s">
        <v>190</v>
      </c>
      <c r="FP468" t="s">
        <v>191</v>
      </c>
      <c r="FQ468" t="s">
        <v>192</v>
      </c>
      <c r="FR468" t="s">
        <v>193</v>
      </c>
      <c r="FS468" t="s">
        <v>194</v>
      </c>
      <c r="FT468" t="s">
        <v>195</v>
      </c>
      <c r="FU468" t="s">
        <v>196</v>
      </c>
      <c r="FV468" t="s">
        <v>197</v>
      </c>
      <c r="FW468" t="s">
        <v>198</v>
      </c>
      <c r="FX468" t="s">
        <v>199</v>
      </c>
      <c r="FY468" t="s">
        <v>200</v>
      </c>
      <c r="FZ468" t="s">
        <v>201</v>
      </c>
      <c r="GA468" t="s">
        <v>202</v>
      </c>
      <c r="GB468" t="s">
        <v>203</v>
      </c>
      <c r="GC468" t="s">
        <v>204</v>
      </c>
      <c r="GD468" t="s">
        <v>205</v>
      </c>
      <c r="GE468" t="s">
        <v>206</v>
      </c>
      <c r="GF468" t="s">
        <v>207</v>
      </c>
      <c r="GG468" t="s">
        <v>208</v>
      </c>
      <c r="GH468" t="s">
        <v>209</v>
      </c>
      <c r="GI468" t="s">
        <v>210</v>
      </c>
      <c r="GJ468" t="s">
        <v>211</v>
      </c>
      <c r="GK468" t="s">
        <v>212</v>
      </c>
      <c r="GL468" t="s">
        <v>213</v>
      </c>
      <c r="GM468" t="s">
        <v>214</v>
      </c>
      <c r="GN468" t="s">
        <v>215</v>
      </c>
      <c r="GO468" t="s">
        <v>216</v>
      </c>
      <c r="GP468" t="s">
        <v>217</v>
      </c>
      <c r="GQ468" t="s">
        <v>218</v>
      </c>
      <c r="GR468" t="s">
        <v>219</v>
      </c>
      <c r="GS468" t="s">
        <v>220</v>
      </c>
      <c r="GT468" t="s">
        <v>221</v>
      </c>
      <c r="GU468" t="s">
        <v>222</v>
      </c>
      <c r="GV468" t="s">
        <v>223</v>
      </c>
      <c r="GW468" t="s">
        <v>224</v>
      </c>
      <c r="GX468" t="s">
        <v>225</v>
      </c>
      <c r="GY468" t="s">
        <v>226</v>
      </c>
      <c r="GZ468" t="s">
        <v>227</v>
      </c>
      <c r="HA468" t="s">
        <v>228</v>
      </c>
      <c r="HB468" t="s">
        <v>229</v>
      </c>
      <c r="HC468" t="s">
        <v>231</v>
      </c>
      <c r="HD468" t="s">
        <v>232</v>
      </c>
      <c r="HE468" t="s">
        <v>233</v>
      </c>
      <c r="HF468" t="s">
        <v>234</v>
      </c>
      <c r="HG468" t="s">
        <v>235</v>
      </c>
      <c r="HH468" t="s">
        <v>236</v>
      </c>
      <c r="HI468" t="s">
        <v>237</v>
      </c>
      <c r="HJ468" t="s">
        <v>238</v>
      </c>
      <c r="HK468" t="s">
        <v>239</v>
      </c>
      <c r="HL468" t="s">
        <v>240</v>
      </c>
      <c r="HM468" t="s">
        <v>241</v>
      </c>
      <c r="HN468" t="s">
        <v>242</v>
      </c>
      <c r="HO468" t="s">
        <v>243</v>
      </c>
      <c r="HP468" t="s">
        <v>244</v>
      </c>
      <c r="HQ468" t="s">
        <v>245</v>
      </c>
      <c r="HR468" t="s">
        <v>246</v>
      </c>
      <c r="HS468" t="s">
        <v>247</v>
      </c>
      <c r="HT468" t="s">
        <v>248</v>
      </c>
      <c r="HU468" t="s">
        <v>249</v>
      </c>
      <c r="HV468" t="s">
        <v>250</v>
      </c>
      <c r="HW468" t="s">
        <v>251</v>
      </c>
      <c r="HX468" t="s">
        <v>252</v>
      </c>
      <c r="HY468" t="s">
        <v>253</v>
      </c>
      <c r="HZ468" t="s">
        <v>254</v>
      </c>
      <c r="IA468" t="s">
        <v>255</v>
      </c>
      <c r="IB468" t="s">
        <v>256</v>
      </c>
      <c r="IC468" t="s">
        <v>258</v>
      </c>
      <c r="ID468" t="s">
        <v>259</v>
      </c>
      <c r="IE468" t="s">
        <v>260</v>
      </c>
      <c r="IF468" t="s">
        <v>261</v>
      </c>
      <c r="IG468" t="s">
        <v>262</v>
      </c>
      <c r="IH468" t="s">
        <v>263</v>
      </c>
      <c r="II468" t="s">
        <v>264</v>
      </c>
      <c r="IJ468" t="s">
        <v>265</v>
      </c>
      <c r="IK468" t="s">
        <v>266</v>
      </c>
      <c r="IL468" t="s">
        <v>267</v>
      </c>
      <c r="IM468" t="s">
        <v>268</v>
      </c>
      <c r="IN468" t="s">
        <v>269</v>
      </c>
      <c r="IO468" t="s">
        <v>270</v>
      </c>
      <c r="IP468" t="s">
        <v>271</v>
      </c>
      <c r="IQ468" t="s">
        <v>272</v>
      </c>
      <c r="IR468" t="s">
        <v>273</v>
      </c>
      <c r="IS468" t="s">
        <v>230</v>
      </c>
      <c r="IT468" t="s">
        <v>3256</v>
      </c>
      <c r="IU468" t="s">
        <v>276</v>
      </c>
      <c r="IV468" t="s">
        <v>277</v>
      </c>
      <c r="IW468" t="s">
        <v>278</v>
      </c>
    </row>
    <row r="469" spans="1:257" x14ac:dyDescent="0.35">
      <c r="A469" t="s">
        <v>3257</v>
      </c>
      <c r="B469" t="s">
        <v>3258</v>
      </c>
      <c r="C469" t="s">
        <v>3259</v>
      </c>
    </row>
    <row r="470" spans="1:257" x14ac:dyDescent="0.35">
      <c r="A470" t="s">
        <v>1</v>
      </c>
    </row>
    <row r="471" spans="1:257" x14ac:dyDescent="0.35">
      <c r="A471" t="s">
        <v>3238</v>
      </c>
      <c r="B471" t="s">
        <v>3239</v>
      </c>
      <c r="C471" t="s">
        <v>3240</v>
      </c>
      <c r="D471" t="s">
        <v>3241</v>
      </c>
      <c r="E471" t="s">
        <v>3242</v>
      </c>
      <c r="F471" t="s">
        <v>3243</v>
      </c>
      <c r="G471" t="s">
        <v>3244</v>
      </c>
      <c r="H471" t="s">
        <v>3245</v>
      </c>
      <c r="I471" t="s">
        <v>3246</v>
      </c>
      <c r="J471" t="s">
        <v>3247</v>
      </c>
      <c r="K471" t="s">
        <v>3248</v>
      </c>
      <c r="L471" t="s">
        <v>3249</v>
      </c>
      <c r="M471" t="s">
        <v>3250</v>
      </c>
      <c r="N471" t="s">
        <v>3251</v>
      </c>
      <c r="O471" t="s">
        <v>3252</v>
      </c>
      <c r="P471" t="s">
        <v>3253</v>
      </c>
      <c r="Q471" t="s">
        <v>3254</v>
      </c>
      <c r="R471" t="s">
        <v>3255</v>
      </c>
    </row>
    <row r="472" spans="1:257" x14ac:dyDescent="0.35">
      <c r="A472" t="s">
        <v>21</v>
      </c>
      <c r="B472" t="s">
        <v>22</v>
      </c>
      <c r="C472" t="s">
        <v>23</v>
      </c>
      <c r="D472" t="s">
        <v>24</v>
      </c>
      <c r="E472" t="s">
        <v>25</v>
      </c>
      <c r="F472" t="s">
        <v>26</v>
      </c>
      <c r="G472" t="s">
        <v>27</v>
      </c>
      <c r="H472" t="s">
        <v>28</v>
      </c>
      <c r="I472" t="s">
        <v>29</v>
      </c>
      <c r="J472" t="s">
        <v>30</v>
      </c>
      <c r="K472" t="s">
        <v>31</v>
      </c>
      <c r="L472" t="s">
        <v>32</v>
      </c>
      <c r="M472" t="s">
        <v>33</v>
      </c>
      <c r="N472" t="s">
        <v>34</v>
      </c>
      <c r="O472" t="s">
        <v>35</v>
      </c>
      <c r="P472" t="s">
        <v>36</v>
      </c>
      <c r="Q472" t="s">
        <v>37</v>
      </c>
      <c r="R472" t="s">
        <v>38</v>
      </c>
      <c r="S472" t="s">
        <v>39</v>
      </c>
      <c r="T472" t="s">
        <v>40</v>
      </c>
      <c r="U472" t="s">
        <v>41</v>
      </c>
      <c r="V472" t="s">
        <v>42</v>
      </c>
      <c r="W472" t="s">
        <v>43</v>
      </c>
      <c r="X472" t="s">
        <v>44</v>
      </c>
      <c r="Y472" t="s">
        <v>45</v>
      </c>
      <c r="Z472" t="s">
        <v>46</v>
      </c>
      <c r="AA472" t="s">
        <v>47</v>
      </c>
      <c r="AB472" t="s">
        <v>48</v>
      </c>
      <c r="AC472" t="s">
        <v>49</v>
      </c>
      <c r="AD472" t="s">
        <v>50</v>
      </c>
      <c r="AE472" t="s">
        <v>51</v>
      </c>
      <c r="AF472" t="s">
        <v>52</v>
      </c>
      <c r="AG472" t="s">
        <v>53</v>
      </c>
      <c r="AH472" t="s">
        <v>54</v>
      </c>
      <c r="AI472" t="s">
        <v>55</v>
      </c>
      <c r="AJ472" t="s">
        <v>56</v>
      </c>
      <c r="AK472" t="s">
        <v>57</v>
      </c>
      <c r="AL472" t="s">
        <v>58</v>
      </c>
      <c r="AM472" t="s">
        <v>59</v>
      </c>
      <c r="AN472" t="s">
        <v>60</v>
      </c>
      <c r="AO472" t="s">
        <v>61</v>
      </c>
      <c r="AP472" t="s">
        <v>62</v>
      </c>
      <c r="AQ472" t="s">
        <v>63</v>
      </c>
      <c r="AR472" t="s">
        <v>64</v>
      </c>
      <c r="AS472" t="s">
        <v>65</v>
      </c>
      <c r="AT472" t="s">
        <v>66</v>
      </c>
      <c r="AU472" t="s">
        <v>67</v>
      </c>
      <c r="AV472" t="s">
        <v>68</v>
      </c>
      <c r="AW472" t="s">
        <v>69</v>
      </c>
      <c r="AX472" t="s">
        <v>70</v>
      </c>
      <c r="AY472" t="s">
        <v>71</v>
      </c>
      <c r="AZ472" t="s">
        <v>72</v>
      </c>
      <c r="BA472" t="s">
        <v>73</v>
      </c>
      <c r="BB472" t="s">
        <v>74</v>
      </c>
      <c r="BC472" t="s">
        <v>75</v>
      </c>
      <c r="BD472" t="s">
        <v>76</v>
      </c>
      <c r="BE472" t="s">
        <v>77</v>
      </c>
      <c r="BF472" t="s">
        <v>78</v>
      </c>
      <c r="BG472" t="s">
        <v>79</v>
      </c>
      <c r="BH472" t="s">
        <v>80</v>
      </c>
      <c r="BI472" t="s">
        <v>81</v>
      </c>
      <c r="BJ472" t="s">
        <v>82</v>
      </c>
      <c r="BK472" t="s">
        <v>83</v>
      </c>
      <c r="BL472" t="s">
        <v>84</v>
      </c>
      <c r="BM472" t="s">
        <v>85</v>
      </c>
      <c r="BN472" t="s">
        <v>86</v>
      </c>
      <c r="BO472" t="s">
        <v>87</v>
      </c>
      <c r="BP472" t="s">
        <v>88</v>
      </c>
      <c r="BQ472" t="s">
        <v>89</v>
      </c>
      <c r="BR472" t="s">
        <v>90</v>
      </c>
      <c r="BS472" t="s">
        <v>91</v>
      </c>
      <c r="BT472" t="s">
        <v>92</v>
      </c>
      <c r="BU472" t="s">
        <v>93</v>
      </c>
      <c r="BV472" t="s">
        <v>94</v>
      </c>
      <c r="BW472" t="s">
        <v>95</v>
      </c>
      <c r="BX472" t="s">
        <v>96</v>
      </c>
      <c r="BY472" t="s">
        <v>97</v>
      </c>
      <c r="BZ472" t="s">
        <v>98</v>
      </c>
      <c r="CA472" t="s">
        <v>99</v>
      </c>
      <c r="CB472" t="s">
        <v>100</v>
      </c>
      <c r="CC472" t="s">
        <v>101</v>
      </c>
      <c r="CD472" t="s">
        <v>102</v>
      </c>
      <c r="CE472" t="s">
        <v>103</v>
      </c>
      <c r="CF472" t="s">
        <v>104</v>
      </c>
      <c r="CG472" t="s">
        <v>105</v>
      </c>
      <c r="CH472" t="s">
        <v>257</v>
      </c>
      <c r="CI472" t="s">
        <v>106</v>
      </c>
      <c r="CJ472" t="s">
        <v>107</v>
      </c>
      <c r="CK472" t="s">
        <v>108</v>
      </c>
      <c r="CL472" t="s">
        <v>109</v>
      </c>
      <c r="CM472" t="s">
        <v>110</v>
      </c>
      <c r="CN472" t="s">
        <v>111</v>
      </c>
      <c r="CO472" t="s">
        <v>112</v>
      </c>
      <c r="CP472" t="s">
        <v>113</v>
      </c>
      <c r="CQ472" t="s">
        <v>114</v>
      </c>
      <c r="CR472" t="s">
        <v>115</v>
      </c>
      <c r="CS472" t="s">
        <v>116</v>
      </c>
      <c r="CT472" t="s">
        <v>117</v>
      </c>
      <c r="CU472" t="s">
        <v>118</v>
      </c>
      <c r="CV472" t="s">
        <v>119</v>
      </c>
      <c r="CW472" t="s">
        <v>120</v>
      </c>
      <c r="CX472" t="s">
        <v>121</v>
      </c>
      <c r="CY472" t="s">
        <v>122</v>
      </c>
      <c r="CZ472" t="s">
        <v>123</v>
      </c>
      <c r="DA472" t="s">
        <v>124</v>
      </c>
      <c r="DB472" t="s">
        <v>125</v>
      </c>
      <c r="DC472" t="s">
        <v>126</v>
      </c>
      <c r="DD472" t="s">
        <v>127</v>
      </c>
      <c r="DE472" t="s">
        <v>128</v>
      </c>
      <c r="DF472" t="s">
        <v>129</v>
      </c>
      <c r="DG472" t="s">
        <v>130</v>
      </c>
      <c r="DH472" t="s">
        <v>131</v>
      </c>
      <c r="DI472" t="s">
        <v>132</v>
      </c>
      <c r="DJ472" t="s">
        <v>133</v>
      </c>
      <c r="DK472" t="s">
        <v>134</v>
      </c>
      <c r="DL472" t="s">
        <v>135</v>
      </c>
      <c r="DM472" t="s">
        <v>136</v>
      </c>
      <c r="DN472" t="s">
        <v>137</v>
      </c>
      <c r="DO472" t="s">
        <v>138</v>
      </c>
      <c r="DP472" t="s">
        <v>139</v>
      </c>
      <c r="DQ472" t="s">
        <v>140</v>
      </c>
      <c r="DR472" t="s">
        <v>141</v>
      </c>
      <c r="DS472" t="s">
        <v>142</v>
      </c>
      <c r="DT472" t="s">
        <v>143</v>
      </c>
      <c r="DU472" t="s">
        <v>144</v>
      </c>
      <c r="DV472" t="s">
        <v>145</v>
      </c>
      <c r="DW472" t="s">
        <v>146</v>
      </c>
      <c r="DX472" t="s">
        <v>147</v>
      </c>
      <c r="DY472" t="s">
        <v>148</v>
      </c>
      <c r="DZ472" t="s">
        <v>149</v>
      </c>
      <c r="EA472" t="s">
        <v>150</v>
      </c>
      <c r="EB472" t="s">
        <v>151</v>
      </c>
      <c r="EC472" t="s">
        <v>152</v>
      </c>
      <c r="ED472" t="s">
        <v>153</v>
      </c>
      <c r="EE472" t="s">
        <v>154</v>
      </c>
      <c r="EF472" t="s">
        <v>155</v>
      </c>
      <c r="EG472" t="s">
        <v>156</v>
      </c>
      <c r="EH472" t="s">
        <v>157</v>
      </c>
      <c r="EI472" t="s">
        <v>158</v>
      </c>
      <c r="EJ472" t="s">
        <v>159</v>
      </c>
      <c r="EK472" t="s">
        <v>160</v>
      </c>
      <c r="EL472" t="s">
        <v>161</v>
      </c>
      <c r="EM472" t="s">
        <v>162</v>
      </c>
      <c r="EN472" t="s">
        <v>163</v>
      </c>
      <c r="EO472" t="s">
        <v>164</v>
      </c>
      <c r="EP472" t="s">
        <v>165</v>
      </c>
      <c r="EQ472" t="s">
        <v>166</v>
      </c>
      <c r="ER472" t="s">
        <v>167</v>
      </c>
      <c r="ES472" t="s">
        <v>168</v>
      </c>
      <c r="ET472" t="s">
        <v>169</v>
      </c>
      <c r="EU472" t="s">
        <v>170</v>
      </c>
      <c r="EV472" t="s">
        <v>171</v>
      </c>
      <c r="EW472" t="s">
        <v>172</v>
      </c>
      <c r="EX472" t="s">
        <v>173</v>
      </c>
      <c r="EY472" t="s">
        <v>174</v>
      </c>
      <c r="EZ472" t="s">
        <v>175</v>
      </c>
      <c r="FA472" t="s">
        <v>176</v>
      </c>
      <c r="FB472" t="s">
        <v>177</v>
      </c>
      <c r="FC472" t="s">
        <v>178</v>
      </c>
      <c r="FD472" t="s">
        <v>179</v>
      </c>
      <c r="FE472" t="s">
        <v>180</v>
      </c>
      <c r="FF472" t="s">
        <v>181</v>
      </c>
      <c r="FG472" t="s">
        <v>182</v>
      </c>
      <c r="FH472" t="s">
        <v>183</v>
      </c>
      <c r="FI472" t="s">
        <v>184</v>
      </c>
      <c r="FJ472" t="s">
        <v>185</v>
      </c>
      <c r="FK472" t="s">
        <v>186</v>
      </c>
      <c r="FL472" t="s">
        <v>187</v>
      </c>
      <c r="FM472" t="s">
        <v>188</v>
      </c>
      <c r="FN472" t="s">
        <v>189</v>
      </c>
      <c r="FO472" t="s">
        <v>190</v>
      </c>
      <c r="FP472" t="s">
        <v>191</v>
      </c>
      <c r="FQ472" t="s">
        <v>192</v>
      </c>
      <c r="FR472" t="s">
        <v>193</v>
      </c>
      <c r="FS472" t="s">
        <v>194</v>
      </c>
      <c r="FT472" t="s">
        <v>195</v>
      </c>
      <c r="FU472" t="s">
        <v>196</v>
      </c>
      <c r="FV472" t="s">
        <v>197</v>
      </c>
      <c r="FW472" t="s">
        <v>198</v>
      </c>
      <c r="FX472" t="s">
        <v>199</v>
      </c>
      <c r="FY472" t="s">
        <v>200</v>
      </c>
      <c r="FZ472" t="s">
        <v>201</v>
      </c>
      <c r="GA472" t="s">
        <v>202</v>
      </c>
      <c r="GB472" t="s">
        <v>203</v>
      </c>
      <c r="GC472" t="s">
        <v>204</v>
      </c>
      <c r="GD472" t="s">
        <v>205</v>
      </c>
      <c r="GE472" t="s">
        <v>206</v>
      </c>
      <c r="GF472" t="s">
        <v>207</v>
      </c>
      <c r="GG472" t="s">
        <v>208</v>
      </c>
      <c r="GH472" t="s">
        <v>209</v>
      </c>
      <c r="GI472" t="s">
        <v>210</v>
      </c>
      <c r="GJ472" t="s">
        <v>211</v>
      </c>
      <c r="GK472" t="s">
        <v>212</v>
      </c>
      <c r="GL472" t="s">
        <v>213</v>
      </c>
      <c r="GM472" t="s">
        <v>214</v>
      </c>
      <c r="GN472" t="s">
        <v>215</v>
      </c>
      <c r="GO472" t="s">
        <v>216</v>
      </c>
      <c r="GP472" t="s">
        <v>217</v>
      </c>
      <c r="GQ472" t="s">
        <v>218</v>
      </c>
      <c r="GR472" t="s">
        <v>219</v>
      </c>
      <c r="GS472" t="s">
        <v>220</v>
      </c>
      <c r="GT472" t="s">
        <v>221</v>
      </c>
      <c r="GU472" t="s">
        <v>222</v>
      </c>
      <c r="GV472" t="s">
        <v>223</v>
      </c>
      <c r="GW472" t="s">
        <v>224</v>
      </c>
      <c r="GX472" t="s">
        <v>225</v>
      </c>
      <c r="GY472" t="s">
        <v>226</v>
      </c>
      <c r="GZ472" t="s">
        <v>227</v>
      </c>
      <c r="HA472" t="s">
        <v>228</v>
      </c>
      <c r="HB472" t="s">
        <v>229</v>
      </c>
      <c r="HC472" t="s">
        <v>231</v>
      </c>
      <c r="HD472" t="s">
        <v>232</v>
      </c>
      <c r="HE472" t="s">
        <v>233</v>
      </c>
      <c r="HF472" t="s">
        <v>234</v>
      </c>
      <c r="HG472" t="s">
        <v>235</v>
      </c>
      <c r="HH472" t="s">
        <v>236</v>
      </c>
      <c r="HI472" t="s">
        <v>237</v>
      </c>
      <c r="HJ472" t="s">
        <v>238</v>
      </c>
      <c r="HK472" t="s">
        <v>239</v>
      </c>
      <c r="HL472" t="s">
        <v>240</v>
      </c>
      <c r="HM472" t="s">
        <v>241</v>
      </c>
      <c r="HN472" t="s">
        <v>242</v>
      </c>
      <c r="HO472" t="s">
        <v>243</v>
      </c>
      <c r="HP472" t="s">
        <v>244</v>
      </c>
      <c r="HQ472" t="s">
        <v>245</v>
      </c>
      <c r="HR472" t="s">
        <v>246</v>
      </c>
      <c r="HS472" t="s">
        <v>247</v>
      </c>
      <c r="HT472" t="s">
        <v>248</v>
      </c>
      <c r="HU472" t="s">
        <v>249</v>
      </c>
      <c r="HV472" t="s">
        <v>250</v>
      </c>
      <c r="HW472" t="s">
        <v>251</v>
      </c>
      <c r="HX472" t="s">
        <v>252</v>
      </c>
      <c r="HY472" t="s">
        <v>253</v>
      </c>
      <c r="HZ472" t="s">
        <v>254</v>
      </c>
      <c r="IA472" t="s">
        <v>255</v>
      </c>
      <c r="IB472" t="s">
        <v>256</v>
      </c>
      <c r="IC472" t="s">
        <v>258</v>
      </c>
      <c r="ID472" t="s">
        <v>259</v>
      </c>
      <c r="IE472" t="s">
        <v>260</v>
      </c>
      <c r="IF472" t="s">
        <v>261</v>
      </c>
      <c r="IG472" t="s">
        <v>262</v>
      </c>
      <c r="IH472" t="s">
        <v>263</v>
      </c>
      <c r="II472" t="s">
        <v>264</v>
      </c>
      <c r="IJ472" t="s">
        <v>265</v>
      </c>
      <c r="IK472" t="s">
        <v>266</v>
      </c>
      <c r="IL472" t="s">
        <v>267</v>
      </c>
      <c r="IM472" t="s">
        <v>268</v>
      </c>
      <c r="IN472" t="s">
        <v>269</v>
      </c>
      <c r="IO472" t="s">
        <v>270</v>
      </c>
      <c r="IP472" t="s">
        <v>271</v>
      </c>
      <c r="IQ472" t="s">
        <v>272</v>
      </c>
      <c r="IR472" t="s">
        <v>273</v>
      </c>
      <c r="IS472" t="s">
        <v>230</v>
      </c>
      <c r="IT472" t="s">
        <v>3256</v>
      </c>
      <c r="IU472" t="s">
        <v>276</v>
      </c>
      <c r="IV472" t="s">
        <v>277</v>
      </c>
      <c r="IW472" t="s">
        <v>278</v>
      </c>
    </row>
    <row r="473" spans="1:257" x14ac:dyDescent="0.35">
      <c r="A473" t="s">
        <v>3257</v>
      </c>
      <c r="B473" t="s">
        <v>3258</v>
      </c>
      <c r="C473" t="s">
        <v>3259</v>
      </c>
    </row>
    <row r="474" spans="1:257" x14ac:dyDescent="0.35">
      <c r="A474" t="s">
        <v>3267</v>
      </c>
    </row>
    <row r="475" spans="1:257" x14ac:dyDescent="0.35">
      <c r="A475" t="s">
        <v>3238</v>
      </c>
      <c r="B475" t="s">
        <v>3239</v>
      </c>
      <c r="C475" t="s">
        <v>3297</v>
      </c>
      <c r="D475" t="s">
        <v>3242</v>
      </c>
      <c r="E475" t="s">
        <v>3243</v>
      </c>
      <c r="F475" t="s">
        <v>3244</v>
      </c>
      <c r="G475" t="s">
        <v>3245</v>
      </c>
      <c r="H475" t="s">
        <v>3246</v>
      </c>
      <c r="I475" t="s">
        <v>3247</v>
      </c>
      <c r="J475" t="s">
        <v>3248</v>
      </c>
      <c r="K475" t="s">
        <v>3298</v>
      </c>
    </row>
    <row r="476" spans="1:257" x14ac:dyDescent="0.35">
      <c r="A476" t="s">
        <v>3299</v>
      </c>
      <c r="B476" t="s">
        <v>3300</v>
      </c>
      <c r="C476" t="s">
        <v>3301</v>
      </c>
      <c r="D476" t="s">
        <v>3302</v>
      </c>
      <c r="E476" t="s">
        <v>3303</v>
      </c>
      <c r="F476" t="s">
        <v>3304</v>
      </c>
      <c r="G476" t="s">
        <v>3305</v>
      </c>
      <c r="H476" t="s">
        <v>3306</v>
      </c>
      <c r="I476" t="s">
        <v>3307</v>
      </c>
      <c r="J476" t="s">
        <v>3308</v>
      </c>
      <c r="K476" t="s">
        <v>3309</v>
      </c>
      <c r="L476" t="s">
        <v>3310</v>
      </c>
      <c r="M476" t="s">
        <v>3311</v>
      </c>
      <c r="N476" t="s">
        <v>3312</v>
      </c>
      <c r="O476" t="s">
        <v>3313</v>
      </c>
    </row>
    <row r="477" spans="1:257" x14ac:dyDescent="0.35">
      <c r="A477" t="s">
        <v>3314</v>
      </c>
      <c r="B477" t="s">
        <v>3315</v>
      </c>
      <c r="C477" t="s">
        <v>3316</v>
      </c>
    </row>
    <row r="478" spans="1:257" x14ac:dyDescent="0.35">
      <c r="A478" t="s">
        <v>3317</v>
      </c>
      <c r="B478" t="s">
        <v>3318</v>
      </c>
      <c r="C478" t="s">
        <v>3319</v>
      </c>
      <c r="D478" t="s">
        <v>3320</v>
      </c>
      <c r="E478" t="s">
        <v>3321</v>
      </c>
      <c r="F478" t="s">
        <v>3322</v>
      </c>
      <c r="G478" t="s">
        <v>3323</v>
      </c>
    </row>
    <row r="479" spans="1:257" x14ac:dyDescent="0.35">
      <c r="A479" t="s">
        <v>3324</v>
      </c>
      <c r="B479" t="s">
        <v>3325</v>
      </c>
      <c r="C479" t="s">
        <v>3326</v>
      </c>
      <c r="D479" t="s">
        <v>3327</v>
      </c>
      <c r="E479" t="s">
        <v>3328</v>
      </c>
      <c r="F479" t="s">
        <v>3329</v>
      </c>
    </row>
    <row r="480" spans="1:257" x14ac:dyDescent="0.35">
      <c r="A480" t="s">
        <v>3330</v>
      </c>
      <c r="B480" t="s">
        <v>3331</v>
      </c>
    </row>
    <row r="481" spans="1:15" x14ac:dyDescent="0.35">
      <c r="A481" t="s">
        <v>3332</v>
      </c>
      <c r="B481" t="s">
        <v>3333</v>
      </c>
    </row>
    <row r="482" spans="1:15" x14ac:dyDescent="0.35">
      <c r="A482" t="s">
        <v>3334</v>
      </c>
      <c r="B482" t="s">
        <v>3335</v>
      </c>
      <c r="C482" t="s">
        <v>3336</v>
      </c>
    </row>
    <row r="483" spans="1:15" x14ac:dyDescent="0.35">
      <c r="A483" t="s">
        <v>3267</v>
      </c>
    </row>
    <row r="484" spans="1:15" x14ac:dyDescent="0.35">
      <c r="A484" t="s">
        <v>3238</v>
      </c>
      <c r="B484" t="s">
        <v>3239</v>
      </c>
      <c r="C484" t="s">
        <v>3297</v>
      </c>
      <c r="D484" t="s">
        <v>3242</v>
      </c>
      <c r="E484" t="s">
        <v>3243</v>
      </c>
      <c r="F484" t="s">
        <v>3244</v>
      </c>
      <c r="G484" t="s">
        <v>3245</v>
      </c>
      <c r="H484" t="s">
        <v>3246</v>
      </c>
      <c r="I484" t="s">
        <v>3247</v>
      </c>
      <c r="J484" t="s">
        <v>3248</v>
      </c>
      <c r="K484" t="s">
        <v>3298</v>
      </c>
    </row>
    <row r="485" spans="1:15" x14ac:dyDescent="0.35">
      <c r="A485" t="s">
        <v>3299</v>
      </c>
      <c r="B485" t="s">
        <v>3300</v>
      </c>
      <c r="C485" t="s">
        <v>3301</v>
      </c>
      <c r="D485" t="s">
        <v>3302</v>
      </c>
      <c r="E485" t="s">
        <v>3303</v>
      </c>
      <c r="F485" t="s">
        <v>3304</v>
      </c>
      <c r="G485" t="s">
        <v>3305</v>
      </c>
      <c r="H485" t="s">
        <v>3306</v>
      </c>
      <c r="I485" t="s">
        <v>3307</v>
      </c>
      <c r="J485" t="s">
        <v>3308</v>
      </c>
      <c r="K485" t="s">
        <v>3309</v>
      </c>
      <c r="L485" t="s">
        <v>3310</v>
      </c>
      <c r="M485" t="s">
        <v>3311</v>
      </c>
      <c r="N485" t="s">
        <v>3312</v>
      </c>
      <c r="O485" t="s">
        <v>3313</v>
      </c>
    </row>
    <row r="486" spans="1:15" x14ac:dyDescent="0.35">
      <c r="A486" t="s">
        <v>3314</v>
      </c>
      <c r="B486" t="s">
        <v>3315</v>
      </c>
      <c r="C486" t="s">
        <v>3316</v>
      </c>
    </row>
    <row r="487" spans="1:15" x14ac:dyDescent="0.35">
      <c r="A487" t="s">
        <v>3317</v>
      </c>
      <c r="B487" t="s">
        <v>3318</v>
      </c>
      <c r="C487" t="s">
        <v>3319</v>
      </c>
      <c r="D487" t="s">
        <v>3320</v>
      </c>
      <c r="E487" t="s">
        <v>3321</v>
      </c>
      <c r="F487" t="s">
        <v>3322</v>
      </c>
      <c r="G487" t="s">
        <v>3323</v>
      </c>
    </row>
    <row r="488" spans="1:15" x14ac:dyDescent="0.35">
      <c r="A488" t="s">
        <v>3324</v>
      </c>
      <c r="B488" t="s">
        <v>3325</v>
      </c>
      <c r="C488" t="s">
        <v>3326</v>
      </c>
      <c r="D488" t="s">
        <v>3327</v>
      </c>
      <c r="E488" t="s">
        <v>3328</v>
      </c>
      <c r="F488" t="s">
        <v>3329</v>
      </c>
    </row>
    <row r="489" spans="1:15" x14ac:dyDescent="0.35">
      <c r="A489" t="s">
        <v>3330</v>
      </c>
      <c r="B489" t="s">
        <v>3331</v>
      </c>
    </row>
    <row r="490" spans="1:15" x14ac:dyDescent="0.35">
      <c r="A490" t="s">
        <v>3332</v>
      </c>
      <c r="B490" t="s">
        <v>3333</v>
      </c>
    </row>
    <row r="491" spans="1:15" x14ac:dyDescent="0.35">
      <c r="A491" t="s">
        <v>3334</v>
      </c>
      <c r="B491" t="s">
        <v>3335</v>
      </c>
      <c r="C491" t="s">
        <v>3336</v>
      </c>
    </row>
    <row r="492" spans="1:15" x14ac:dyDescent="0.35">
      <c r="A492" t="s">
        <v>3339</v>
      </c>
    </row>
    <row r="493" spans="1:15" x14ac:dyDescent="0.35">
      <c r="A493" t="s">
        <v>1974</v>
      </c>
      <c r="B493" t="s">
        <v>1975</v>
      </c>
      <c r="C493" t="s">
        <v>1976</v>
      </c>
      <c r="D493" t="s">
        <v>1977</v>
      </c>
    </row>
    <row r="494" spans="1:15" x14ac:dyDescent="0.35">
      <c r="A494" t="s">
        <v>1986</v>
      </c>
      <c r="B494" t="s">
        <v>1987</v>
      </c>
      <c r="C494" t="s">
        <v>1360</v>
      </c>
      <c r="D494" t="s">
        <v>1988</v>
      </c>
      <c r="E494" t="s">
        <v>1989</v>
      </c>
      <c r="F494" t="s">
        <v>1990</v>
      </c>
    </row>
    <row r="495" spans="1:15" x14ac:dyDescent="0.35">
      <c r="A495" t="s">
        <v>497</v>
      </c>
      <c r="B495" t="s">
        <v>496</v>
      </c>
    </row>
    <row r="496" spans="1:15" x14ac:dyDescent="0.35">
      <c r="A496" t="s">
        <v>3372</v>
      </c>
      <c r="B496" t="s">
        <v>3373</v>
      </c>
      <c r="C496" t="s">
        <v>3374</v>
      </c>
      <c r="D496" t="s">
        <v>3375</v>
      </c>
    </row>
    <row r="497" spans="1:194" x14ac:dyDescent="0.35">
      <c r="A497" t="s">
        <v>3376</v>
      </c>
      <c r="B497" t="s">
        <v>3377</v>
      </c>
      <c r="C497" t="s">
        <v>3378</v>
      </c>
      <c r="D497" t="s">
        <v>3379</v>
      </c>
      <c r="E497" t="s">
        <v>3380</v>
      </c>
      <c r="F497" t="s">
        <v>3381</v>
      </c>
    </row>
    <row r="498" spans="1:194" x14ac:dyDescent="0.35">
      <c r="A498" t="s">
        <v>3382</v>
      </c>
      <c r="B498" t="s">
        <v>3383</v>
      </c>
      <c r="C498" t="s">
        <v>2001</v>
      </c>
      <c r="D498" t="s">
        <v>2004</v>
      </c>
    </row>
    <row r="499" spans="1:194" x14ac:dyDescent="0.35">
      <c r="A499" t="s">
        <v>3339</v>
      </c>
    </row>
    <row r="500" spans="1:194" x14ac:dyDescent="0.35">
      <c r="A500" t="s">
        <v>3160</v>
      </c>
      <c r="B500" t="s">
        <v>3161</v>
      </c>
      <c r="C500" t="s">
        <v>3162</v>
      </c>
      <c r="D500" t="s">
        <v>3163</v>
      </c>
      <c r="E500" t="s">
        <v>3164</v>
      </c>
      <c r="F500" t="s">
        <v>3165</v>
      </c>
      <c r="G500" t="s">
        <v>3166</v>
      </c>
      <c r="H500" t="s">
        <v>3167</v>
      </c>
      <c r="I500" t="s">
        <v>3168</v>
      </c>
      <c r="J500" t="s">
        <v>3169</v>
      </c>
      <c r="K500" t="s">
        <v>3170</v>
      </c>
      <c r="L500" t="s">
        <v>3171</v>
      </c>
      <c r="M500" t="s">
        <v>3172</v>
      </c>
      <c r="N500" t="s">
        <v>3173</v>
      </c>
      <c r="O500" t="s">
        <v>3174</v>
      </c>
      <c r="P500" t="s">
        <v>3175</v>
      </c>
      <c r="Q500" t="s">
        <v>3176</v>
      </c>
      <c r="R500" t="s">
        <v>3177</v>
      </c>
      <c r="S500" t="s">
        <v>3178</v>
      </c>
      <c r="T500" t="s">
        <v>3179</v>
      </c>
      <c r="U500" t="s">
        <v>3180</v>
      </c>
      <c r="V500" t="s">
        <v>3181</v>
      </c>
      <c r="W500" t="s">
        <v>3182</v>
      </c>
      <c r="X500" t="s">
        <v>3183</v>
      </c>
      <c r="Y500" t="s">
        <v>3184</v>
      </c>
      <c r="Z500" t="s">
        <v>3185</v>
      </c>
      <c r="AA500" t="s">
        <v>3186</v>
      </c>
      <c r="AB500" t="s">
        <v>3187</v>
      </c>
      <c r="AC500" t="s">
        <v>3189</v>
      </c>
    </row>
    <row r="501" spans="1:194" x14ac:dyDescent="0.35">
      <c r="A501" t="s">
        <v>3190</v>
      </c>
      <c r="B501" t="s">
        <v>3191</v>
      </c>
      <c r="C501" t="s">
        <v>3192</v>
      </c>
      <c r="D501" t="s">
        <v>3194</v>
      </c>
      <c r="E501" t="s">
        <v>3197</v>
      </c>
      <c r="F501" t="s">
        <v>3198</v>
      </c>
      <c r="G501" t="s">
        <v>3199</v>
      </c>
      <c r="H501" t="s">
        <v>3200</v>
      </c>
    </row>
    <row r="502" spans="1:194" x14ac:dyDescent="0.35">
      <c r="A502" t="s">
        <v>279</v>
      </c>
      <c r="B502" t="s">
        <v>280</v>
      </c>
      <c r="C502" t="s">
        <v>281</v>
      </c>
      <c r="D502" t="s">
        <v>282</v>
      </c>
      <c r="E502" t="s">
        <v>283</v>
      </c>
      <c r="F502" t="s">
        <v>284</v>
      </c>
      <c r="G502" t="s">
        <v>285</v>
      </c>
      <c r="H502" t="s">
        <v>286</v>
      </c>
      <c r="I502" t="s">
        <v>287</v>
      </c>
      <c r="J502" t="s">
        <v>288</v>
      </c>
      <c r="K502" t="s">
        <v>289</v>
      </c>
      <c r="L502" t="s">
        <v>290</v>
      </c>
      <c r="M502" t="s">
        <v>291</v>
      </c>
      <c r="N502" t="s">
        <v>292</v>
      </c>
      <c r="O502" t="s">
        <v>293</v>
      </c>
      <c r="P502" t="s">
        <v>294</v>
      </c>
      <c r="Q502" t="s">
        <v>295</v>
      </c>
      <c r="R502" t="s">
        <v>296</v>
      </c>
      <c r="S502" t="s">
        <v>297</v>
      </c>
      <c r="T502" t="s">
        <v>298</v>
      </c>
      <c r="U502" t="s">
        <v>299</v>
      </c>
      <c r="V502" t="s">
        <v>300</v>
      </c>
      <c r="W502" t="s">
        <v>301</v>
      </c>
      <c r="X502" t="s">
        <v>302</v>
      </c>
      <c r="Y502" t="s">
        <v>303</v>
      </c>
      <c r="Z502" t="s">
        <v>304</v>
      </c>
      <c r="AA502" t="s">
        <v>305</v>
      </c>
      <c r="AB502" t="s">
        <v>306</v>
      </c>
      <c r="AC502" t="s">
        <v>307</v>
      </c>
      <c r="AD502" t="s">
        <v>308</v>
      </c>
      <c r="AE502" t="s">
        <v>309</v>
      </c>
      <c r="AF502" t="s">
        <v>310</v>
      </c>
      <c r="AG502" t="s">
        <v>311</v>
      </c>
      <c r="AH502" t="s">
        <v>312</v>
      </c>
      <c r="AI502" t="s">
        <v>313</v>
      </c>
      <c r="AJ502" t="s">
        <v>314</v>
      </c>
      <c r="AK502" t="s">
        <v>315</v>
      </c>
      <c r="AL502" t="s">
        <v>316</v>
      </c>
      <c r="AM502" t="s">
        <v>317</v>
      </c>
      <c r="AN502" t="s">
        <v>318</v>
      </c>
      <c r="AO502" t="s">
        <v>319</v>
      </c>
      <c r="AP502" t="s">
        <v>320</v>
      </c>
      <c r="AQ502" t="s">
        <v>321</v>
      </c>
      <c r="AR502" t="s">
        <v>322</v>
      </c>
      <c r="AS502" t="s">
        <v>323</v>
      </c>
      <c r="AT502" t="s">
        <v>324</v>
      </c>
      <c r="AU502" t="s">
        <v>325</v>
      </c>
      <c r="AV502" t="s">
        <v>326</v>
      </c>
      <c r="AW502" t="s">
        <v>327</v>
      </c>
      <c r="AX502" t="s">
        <v>328</v>
      </c>
      <c r="AY502" t="s">
        <v>329</v>
      </c>
      <c r="AZ502" t="s">
        <v>330</v>
      </c>
      <c r="BA502" t="s">
        <v>331</v>
      </c>
      <c r="BB502" t="s">
        <v>332</v>
      </c>
      <c r="BC502" t="s">
        <v>333</v>
      </c>
      <c r="BD502" t="s">
        <v>334</v>
      </c>
      <c r="BE502" t="s">
        <v>335</v>
      </c>
      <c r="BF502" t="s">
        <v>336</v>
      </c>
      <c r="BG502" t="s">
        <v>337</v>
      </c>
      <c r="BH502" t="s">
        <v>338</v>
      </c>
      <c r="BI502" t="s">
        <v>339</v>
      </c>
      <c r="BJ502" t="s">
        <v>340</v>
      </c>
      <c r="BK502" t="s">
        <v>341</v>
      </c>
      <c r="BL502" t="s">
        <v>342</v>
      </c>
      <c r="BM502" t="s">
        <v>343</v>
      </c>
      <c r="BN502" t="s">
        <v>344</v>
      </c>
      <c r="BO502" t="s">
        <v>345</v>
      </c>
      <c r="BP502" t="s">
        <v>346</v>
      </c>
      <c r="BQ502" t="s">
        <v>347</v>
      </c>
      <c r="BR502" t="s">
        <v>348</v>
      </c>
      <c r="BS502" t="s">
        <v>349</v>
      </c>
      <c r="BT502" t="s">
        <v>350</v>
      </c>
      <c r="BU502" t="s">
        <v>351</v>
      </c>
      <c r="BV502" t="s">
        <v>352</v>
      </c>
      <c r="BW502" t="s">
        <v>353</v>
      </c>
      <c r="BX502" t="s">
        <v>354</v>
      </c>
      <c r="BY502" t="s">
        <v>355</v>
      </c>
      <c r="BZ502" t="s">
        <v>356</v>
      </c>
      <c r="CA502" t="s">
        <v>357</v>
      </c>
      <c r="CB502" t="s">
        <v>358</v>
      </c>
      <c r="CC502" t="s">
        <v>359</v>
      </c>
      <c r="CD502" t="s">
        <v>360</v>
      </c>
      <c r="CE502" t="s">
        <v>361</v>
      </c>
      <c r="CF502" t="s">
        <v>362</v>
      </c>
      <c r="CG502" t="s">
        <v>363</v>
      </c>
      <c r="CH502" t="s">
        <v>364</v>
      </c>
      <c r="CI502" t="s">
        <v>365</v>
      </c>
      <c r="CJ502" t="s">
        <v>366</v>
      </c>
      <c r="CK502" t="s">
        <v>367</v>
      </c>
      <c r="CL502" t="s">
        <v>368</v>
      </c>
      <c r="CM502" t="s">
        <v>369</v>
      </c>
      <c r="CN502" t="s">
        <v>370</v>
      </c>
      <c r="CO502" t="s">
        <v>371</v>
      </c>
      <c r="CP502" t="s">
        <v>372</v>
      </c>
      <c r="CQ502" t="s">
        <v>373</v>
      </c>
      <c r="CR502" t="s">
        <v>374</v>
      </c>
      <c r="CS502" t="s">
        <v>375</v>
      </c>
      <c r="CT502" t="s">
        <v>376</v>
      </c>
      <c r="CU502" t="s">
        <v>377</v>
      </c>
      <c r="CV502" t="s">
        <v>378</v>
      </c>
      <c r="CW502" t="s">
        <v>379</v>
      </c>
      <c r="CX502" t="s">
        <v>380</v>
      </c>
      <c r="CY502" t="s">
        <v>381</v>
      </c>
      <c r="CZ502" t="s">
        <v>382</v>
      </c>
      <c r="DA502" t="s">
        <v>383</v>
      </c>
      <c r="DB502" t="s">
        <v>384</v>
      </c>
      <c r="DC502" t="s">
        <v>385</v>
      </c>
      <c r="DD502" t="s">
        <v>386</v>
      </c>
      <c r="DE502" t="s">
        <v>387</v>
      </c>
      <c r="DF502" t="s">
        <v>388</v>
      </c>
      <c r="DG502" t="s">
        <v>389</v>
      </c>
      <c r="DH502" t="s">
        <v>390</v>
      </c>
      <c r="DI502" t="s">
        <v>391</v>
      </c>
      <c r="DJ502" t="s">
        <v>392</v>
      </c>
      <c r="DK502" t="s">
        <v>393</v>
      </c>
      <c r="DL502" t="s">
        <v>394</v>
      </c>
      <c r="DM502" t="s">
        <v>395</v>
      </c>
      <c r="DN502" t="s">
        <v>396</v>
      </c>
      <c r="DO502" t="s">
        <v>397</v>
      </c>
      <c r="DP502" t="s">
        <v>398</v>
      </c>
      <c r="DQ502" t="s">
        <v>399</v>
      </c>
      <c r="DR502" t="s">
        <v>400</v>
      </c>
      <c r="DS502" t="s">
        <v>401</v>
      </c>
      <c r="DT502" t="s">
        <v>402</v>
      </c>
      <c r="DU502" t="s">
        <v>403</v>
      </c>
      <c r="DV502" t="s">
        <v>404</v>
      </c>
      <c r="DW502" t="s">
        <v>405</v>
      </c>
      <c r="DX502" t="s">
        <v>406</v>
      </c>
      <c r="DY502" t="s">
        <v>407</v>
      </c>
      <c r="DZ502" t="s">
        <v>408</v>
      </c>
      <c r="EA502" t="s">
        <v>409</v>
      </c>
      <c r="EB502" t="s">
        <v>410</v>
      </c>
      <c r="EC502" t="s">
        <v>411</v>
      </c>
      <c r="ED502" t="s">
        <v>412</v>
      </c>
      <c r="EE502" t="s">
        <v>413</v>
      </c>
      <c r="EF502" t="s">
        <v>414</v>
      </c>
      <c r="EG502" t="s">
        <v>415</v>
      </c>
      <c r="EH502" t="s">
        <v>416</v>
      </c>
      <c r="EI502" t="s">
        <v>417</v>
      </c>
      <c r="EJ502" t="s">
        <v>418</v>
      </c>
      <c r="EK502" t="s">
        <v>419</v>
      </c>
      <c r="EL502" t="s">
        <v>420</v>
      </c>
      <c r="EM502" t="s">
        <v>421</v>
      </c>
      <c r="EN502" t="s">
        <v>422</v>
      </c>
      <c r="EO502" t="s">
        <v>423</v>
      </c>
      <c r="EP502" t="s">
        <v>424</v>
      </c>
      <c r="EQ502" t="s">
        <v>425</v>
      </c>
      <c r="ER502" t="s">
        <v>426</v>
      </c>
      <c r="ES502" t="s">
        <v>427</v>
      </c>
      <c r="ET502" t="s">
        <v>428</v>
      </c>
      <c r="EU502" t="s">
        <v>429</v>
      </c>
      <c r="EV502" t="s">
        <v>430</v>
      </c>
      <c r="EW502" t="s">
        <v>431</v>
      </c>
      <c r="EX502" t="s">
        <v>432</v>
      </c>
      <c r="EY502" t="s">
        <v>433</v>
      </c>
      <c r="EZ502" t="s">
        <v>434</v>
      </c>
      <c r="FA502" t="s">
        <v>435</v>
      </c>
      <c r="FB502" t="s">
        <v>436</v>
      </c>
      <c r="FC502" t="s">
        <v>437</v>
      </c>
      <c r="FD502" t="s">
        <v>438</v>
      </c>
      <c r="FE502" t="s">
        <v>439</v>
      </c>
      <c r="FF502" t="s">
        <v>440</v>
      </c>
      <c r="FG502" t="s">
        <v>441</v>
      </c>
      <c r="FH502" t="s">
        <v>442</v>
      </c>
      <c r="FI502" t="s">
        <v>443</v>
      </c>
      <c r="FJ502" t="s">
        <v>444</v>
      </c>
      <c r="FK502" t="s">
        <v>445</v>
      </c>
      <c r="FL502" t="s">
        <v>446</v>
      </c>
      <c r="FM502" t="s">
        <v>447</v>
      </c>
      <c r="FN502" t="s">
        <v>448</v>
      </c>
      <c r="FO502" t="s">
        <v>449</v>
      </c>
      <c r="FP502" t="s">
        <v>450</v>
      </c>
      <c r="FQ502" t="s">
        <v>451</v>
      </c>
      <c r="FR502" t="s">
        <v>452</v>
      </c>
      <c r="FS502" t="s">
        <v>453</v>
      </c>
      <c r="FT502" t="s">
        <v>454</v>
      </c>
      <c r="FU502" t="s">
        <v>455</v>
      </c>
      <c r="FV502" t="s">
        <v>456</v>
      </c>
      <c r="FW502" t="s">
        <v>457</v>
      </c>
      <c r="FX502" t="s">
        <v>458</v>
      </c>
      <c r="FY502" t="s">
        <v>459</v>
      </c>
      <c r="FZ502" t="s">
        <v>460</v>
      </c>
      <c r="GA502" t="s">
        <v>461</v>
      </c>
      <c r="GB502" t="s">
        <v>462</v>
      </c>
      <c r="GC502" t="s">
        <v>463</v>
      </c>
      <c r="GD502" t="s">
        <v>464</v>
      </c>
      <c r="GE502" t="s">
        <v>465</v>
      </c>
      <c r="GF502" t="s">
        <v>466</v>
      </c>
      <c r="GG502" t="s">
        <v>467</v>
      </c>
      <c r="GH502" t="s">
        <v>468</v>
      </c>
      <c r="GI502" t="s">
        <v>469</v>
      </c>
      <c r="GJ502" t="s">
        <v>470</v>
      </c>
      <c r="GK502" t="s">
        <v>471</v>
      </c>
      <c r="GL502" t="s">
        <v>472</v>
      </c>
    </row>
    <row r="503" spans="1:194" x14ac:dyDescent="0.35">
      <c r="A503" t="s">
        <v>279</v>
      </c>
      <c r="B503" t="s">
        <v>280</v>
      </c>
      <c r="C503" t="s">
        <v>281</v>
      </c>
      <c r="D503" t="s">
        <v>282</v>
      </c>
      <c r="E503" t="s">
        <v>283</v>
      </c>
      <c r="F503" t="s">
        <v>284</v>
      </c>
      <c r="G503" t="s">
        <v>285</v>
      </c>
      <c r="H503" t="s">
        <v>286</v>
      </c>
      <c r="I503" t="s">
        <v>287</v>
      </c>
      <c r="J503" t="s">
        <v>288</v>
      </c>
      <c r="K503" t="s">
        <v>289</v>
      </c>
      <c r="L503" t="s">
        <v>290</v>
      </c>
      <c r="M503" t="s">
        <v>291</v>
      </c>
      <c r="N503" t="s">
        <v>292</v>
      </c>
      <c r="O503" t="s">
        <v>293</v>
      </c>
      <c r="P503" t="s">
        <v>294</v>
      </c>
      <c r="Q503" t="s">
        <v>295</v>
      </c>
      <c r="R503" t="s">
        <v>296</v>
      </c>
      <c r="S503" t="s">
        <v>297</v>
      </c>
      <c r="T503" t="s">
        <v>298</v>
      </c>
      <c r="U503" t="s">
        <v>299</v>
      </c>
      <c r="V503" t="s">
        <v>300</v>
      </c>
      <c r="W503" t="s">
        <v>301</v>
      </c>
      <c r="X503" t="s">
        <v>302</v>
      </c>
      <c r="Y503" t="s">
        <v>303</v>
      </c>
      <c r="Z503" t="s">
        <v>304</v>
      </c>
      <c r="AA503" t="s">
        <v>305</v>
      </c>
      <c r="AB503" t="s">
        <v>306</v>
      </c>
      <c r="AC503" t="s">
        <v>307</v>
      </c>
      <c r="AD503" t="s">
        <v>308</v>
      </c>
      <c r="AE503" t="s">
        <v>309</v>
      </c>
      <c r="AF503" t="s">
        <v>310</v>
      </c>
      <c r="AG503" t="s">
        <v>311</v>
      </c>
      <c r="AH503" t="s">
        <v>312</v>
      </c>
      <c r="AI503" t="s">
        <v>313</v>
      </c>
      <c r="AJ503" t="s">
        <v>314</v>
      </c>
      <c r="AK503" t="s">
        <v>315</v>
      </c>
      <c r="AL503" t="s">
        <v>316</v>
      </c>
      <c r="AM503" t="s">
        <v>317</v>
      </c>
      <c r="AN503" t="s">
        <v>318</v>
      </c>
      <c r="AO503" t="s">
        <v>319</v>
      </c>
      <c r="AP503" t="s">
        <v>320</v>
      </c>
      <c r="AQ503" t="s">
        <v>321</v>
      </c>
      <c r="AR503" t="s">
        <v>322</v>
      </c>
      <c r="AS503" t="s">
        <v>323</v>
      </c>
      <c r="AT503" t="s">
        <v>324</v>
      </c>
      <c r="AU503" t="s">
        <v>325</v>
      </c>
      <c r="AV503" t="s">
        <v>326</v>
      </c>
      <c r="AW503" t="s">
        <v>327</v>
      </c>
      <c r="AX503" t="s">
        <v>328</v>
      </c>
      <c r="AY503" t="s">
        <v>329</v>
      </c>
      <c r="AZ503" t="s">
        <v>330</v>
      </c>
      <c r="BA503" t="s">
        <v>331</v>
      </c>
      <c r="BB503" t="s">
        <v>332</v>
      </c>
      <c r="BC503" t="s">
        <v>333</v>
      </c>
      <c r="BD503" t="s">
        <v>334</v>
      </c>
      <c r="BE503" t="s">
        <v>335</v>
      </c>
      <c r="BF503" t="s">
        <v>336</v>
      </c>
      <c r="BG503" t="s">
        <v>337</v>
      </c>
      <c r="BH503" t="s">
        <v>338</v>
      </c>
      <c r="BI503" t="s">
        <v>339</v>
      </c>
      <c r="BJ503" t="s">
        <v>340</v>
      </c>
      <c r="BK503" t="s">
        <v>341</v>
      </c>
      <c r="BL503" t="s">
        <v>342</v>
      </c>
      <c r="BM503" t="s">
        <v>343</v>
      </c>
      <c r="BN503" t="s">
        <v>344</v>
      </c>
      <c r="BO503" t="s">
        <v>345</v>
      </c>
      <c r="BP503" t="s">
        <v>346</v>
      </c>
      <c r="BQ503" t="s">
        <v>347</v>
      </c>
      <c r="BR503" t="s">
        <v>348</v>
      </c>
      <c r="BS503" t="s">
        <v>349</v>
      </c>
      <c r="BT503" t="s">
        <v>350</v>
      </c>
      <c r="BU503" t="s">
        <v>351</v>
      </c>
      <c r="BV503" t="s">
        <v>352</v>
      </c>
      <c r="BW503" t="s">
        <v>353</v>
      </c>
      <c r="BX503" t="s">
        <v>354</v>
      </c>
      <c r="BY503" t="s">
        <v>355</v>
      </c>
      <c r="BZ503" t="s">
        <v>356</v>
      </c>
      <c r="CA503" t="s">
        <v>357</v>
      </c>
      <c r="CB503" t="s">
        <v>358</v>
      </c>
      <c r="CC503" t="s">
        <v>359</v>
      </c>
      <c r="CD503" t="s">
        <v>360</v>
      </c>
      <c r="CE503" t="s">
        <v>361</v>
      </c>
      <c r="CF503" t="s">
        <v>362</v>
      </c>
      <c r="CG503" t="s">
        <v>363</v>
      </c>
      <c r="CH503" t="s">
        <v>364</v>
      </c>
      <c r="CI503" t="s">
        <v>365</v>
      </c>
      <c r="CJ503" t="s">
        <v>366</v>
      </c>
      <c r="CK503" t="s">
        <v>367</v>
      </c>
      <c r="CL503" t="s">
        <v>368</v>
      </c>
      <c r="CM503" t="s">
        <v>369</v>
      </c>
      <c r="CN503" t="s">
        <v>370</v>
      </c>
      <c r="CO503" t="s">
        <v>371</v>
      </c>
      <c r="CP503" t="s">
        <v>372</v>
      </c>
      <c r="CQ503" t="s">
        <v>373</v>
      </c>
      <c r="CR503" t="s">
        <v>374</v>
      </c>
      <c r="CS503" t="s">
        <v>375</v>
      </c>
      <c r="CT503" t="s">
        <v>376</v>
      </c>
      <c r="CU503" t="s">
        <v>377</v>
      </c>
      <c r="CV503" t="s">
        <v>378</v>
      </c>
      <c r="CW503" t="s">
        <v>379</v>
      </c>
      <c r="CX503" t="s">
        <v>380</v>
      </c>
      <c r="CY503" t="s">
        <v>381</v>
      </c>
      <c r="CZ503" t="s">
        <v>382</v>
      </c>
      <c r="DA503" t="s">
        <v>383</v>
      </c>
      <c r="DB503" t="s">
        <v>384</v>
      </c>
      <c r="DC503" t="s">
        <v>385</v>
      </c>
      <c r="DD503" t="s">
        <v>386</v>
      </c>
      <c r="DE503" t="s">
        <v>387</v>
      </c>
      <c r="DF503" t="s">
        <v>388</v>
      </c>
      <c r="DG503" t="s">
        <v>389</v>
      </c>
      <c r="DH503" t="s">
        <v>390</v>
      </c>
      <c r="DI503" t="s">
        <v>391</v>
      </c>
      <c r="DJ503" t="s">
        <v>392</v>
      </c>
      <c r="DK503" t="s">
        <v>393</v>
      </c>
      <c r="DL503" t="s">
        <v>394</v>
      </c>
      <c r="DM503" t="s">
        <v>395</v>
      </c>
      <c r="DN503" t="s">
        <v>396</v>
      </c>
      <c r="DO503" t="s">
        <v>397</v>
      </c>
      <c r="DP503" t="s">
        <v>398</v>
      </c>
      <c r="DQ503" t="s">
        <v>399</v>
      </c>
      <c r="DR503" t="s">
        <v>400</v>
      </c>
      <c r="DS503" t="s">
        <v>401</v>
      </c>
      <c r="DT503" t="s">
        <v>402</v>
      </c>
      <c r="DU503" t="s">
        <v>403</v>
      </c>
      <c r="DV503" t="s">
        <v>404</v>
      </c>
      <c r="DW503" t="s">
        <v>405</v>
      </c>
      <c r="DX503" t="s">
        <v>406</v>
      </c>
      <c r="DY503" t="s">
        <v>407</v>
      </c>
      <c r="DZ503" t="s">
        <v>408</v>
      </c>
      <c r="EA503" t="s">
        <v>409</v>
      </c>
      <c r="EB503" t="s">
        <v>410</v>
      </c>
      <c r="EC503" t="s">
        <v>411</v>
      </c>
      <c r="ED503" t="s">
        <v>412</v>
      </c>
      <c r="EE503" t="s">
        <v>413</v>
      </c>
      <c r="EF503" t="s">
        <v>414</v>
      </c>
      <c r="EG503" t="s">
        <v>415</v>
      </c>
      <c r="EH503" t="s">
        <v>416</v>
      </c>
      <c r="EI503" t="s">
        <v>417</v>
      </c>
      <c r="EJ503" t="s">
        <v>418</v>
      </c>
      <c r="EK503" t="s">
        <v>419</v>
      </c>
      <c r="EL503" t="s">
        <v>420</v>
      </c>
      <c r="EM503" t="s">
        <v>421</v>
      </c>
      <c r="EN503" t="s">
        <v>422</v>
      </c>
      <c r="EO503" t="s">
        <v>423</v>
      </c>
      <c r="EP503" t="s">
        <v>424</v>
      </c>
      <c r="EQ503" t="s">
        <v>425</v>
      </c>
      <c r="ER503" t="s">
        <v>426</v>
      </c>
      <c r="ES503" t="s">
        <v>427</v>
      </c>
      <c r="ET503" t="s">
        <v>428</v>
      </c>
      <c r="EU503" t="s">
        <v>429</v>
      </c>
      <c r="EV503" t="s">
        <v>430</v>
      </c>
      <c r="EW503" t="s">
        <v>431</v>
      </c>
      <c r="EX503" t="s">
        <v>432</v>
      </c>
      <c r="EY503" t="s">
        <v>433</v>
      </c>
      <c r="EZ503" t="s">
        <v>434</v>
      </c>
      <c r="FA503" t="s">
        <v>435</v>
      </c>
      <c r="FB503" t="s">
        <v>436</v>
      </c>
      <c r="FC503" t="s">
        <v>437</v>
      </c>
      <c r="FD503" t="s">
        <v>438</v>
      </c>
      <c r="FE503" t="s">
        <v>439</v>
      </c>
      <c r="FF503" t="s">
        <v>440</v>
      </c>
      <c r="FG503" t="s">
        <v>441</v>
      </c>
      <c r="FH503" t="s">
        <v>442</v>
      </c>
      <c r="FI503" t="s">
        <v>443</v>
      </c>
      <c r="FJ503" t="s">
        <v>444</v>
      </c>
      <c r="FK503" t="s">
        <v>445</v>
      </c>
      <c r="FL503" t="s">
        <v>446</v>
      </c>
      <c r="FM503" t="s">
        <v>447</v>
      </c>
      <c r="FN503" t="s">
        <v>448</v>
      </c>
      <c r="FO503" t="s">
        <v>449</v>
      </c>
      <c r="FP503" t="s">
        <v>450</v>
      </c>
      <c r="FQ503" t="s">
        <v>451</v>
      </c>
      <c r="FR503" t="s">
        <v>452</v>
      </c>
      <c r="FS503" t="s">
        <v>453</v>
      </c>
      <c r="FT503" t="s">
        <v>454</v>
      </c>
      <c r="FU503" t="s">
        <v>455</v>
      </c>
      <c r="FV503" t="s">
        <v>456</v>
      </c>
      <c r="FW503" t="s">
        <v>457</v>
      </c>
      <c r="FX503" t="s">
        <v>458</v>
      </c>
      <c r="FY503" t="s">
        <v>459</v>
      </c>
      <c r="FZ503" t="s">
        <v>460</v>
      </c>
      <c r="GA503" t="s">
        <v>461</v>
      </c>
      <c r="GB503" t="s">
        <v>462</v>
      </c>
      <c r="GC503" t="s">
        <v>463</v>
      </c>
      <c r="GD503" t="s">
        <v>464</v>
      </c>
      <c r="GE503" t="s">
        <v>465</v>
      </c>
      <c r="GF503" t="s">
        <v>466</v>
      </c>
      <c r="GG503" t="s">
        <v>467</v>
      </c>
      <c r="GH503" t="s">
        <v>469</v>
      </c>
      <c r="GI503" t="s">
        <v>468</v>
      </c>
      <c r="GJ503" t="s">
        <v>470</v>
      </c>
      <c r="GK503" t="s">
        <v>471</v>
      </c>
      <c r="GL503" t="s">
        <v>472</v>
      </c>
    </row>
    <row r="504" spans="1:194" x14ac:dyDescent="0.35">
      <c r="A504" t="s">
        <v>3412</v>
      </c>
      <c r="B504" t="s">
        <v>3413</v>
      </c>
      <c r="C504" t="s">
        <v>3414</v>
      </c>
      <c r="D504" t="s">
        <v>3415</v>
      </c>
      <c r="E504" t="s">
        <v>3416</v>
      </c>
      <c r="F504" t="s">
        <v>3417</v>
      </c>
      <c r="G504" t="s">
        <v>3418</v>
      </c>
    </row>
    <row r="505" spans="1:194" x14ac:dyDescent="0.35">
      <c r="A505" t="s">
        <v>3339</v>
      </c>
    </row>
    <row r="506" spans="1:194" x14ac:dyDescent="0.35">
      <c r="A506" t="s">
        <v>1986</v>
      </c>
      <c r="B506" t="s">
        <v>1987</v>
      </c>
      <c r="C506" t="s">
        <v>1360</v>
      </c>
      <c r="D506" t="s">
        <v>1988</v>
      </c>
      <c r="E506" t="s">
        <v>1989</v>
      </c>
      <c r="F506" t="s">
        <v>1990</v>
      </c>
    </row>
    <row r="507" spans="1:194" x14ac:dyDescent="0.35">
      <c r="A507" t="s">
        <v>497</v>
      </c>
      <c r="B507" t="s">
        <v>496</v>
      </c>
    </row>
    <row r="508" spans="1:194" x14ac:dyDescent="0.35">
      <c r="A508" t="s">
        <v>3372</v>
      </c>
      <c r="B508" t="s">
        <v>3373</v>
      </c>
      <c r="C508" t="s">
        <v>3374</v>
      </c>
      <c r="D508" t="s">
        <v>3375</v>
      </c>
    </row>
    <row r="509" spans="1:194" x14ac:dyDescent="0.35">
      <c r="A509" t="s">
        <v>3376</v>
      </c>
      <c r="B509" t="s">
        <v>3377</v>
      </c>
      <c r="C509" t="s">
        <v>3378</v>
      </c>
      <c r="D509" t="s">
        <v>3379</v>
      </c>
      <c r="E509" t="s">
        <v>3380</v>
      </c>
      <c r="F509" t="s">
        <v>3381</v>
      </c>
    </row>
    <row r="510" spans="1:194" x14ac:dyDescent="0.35">
      <c r="A510" t="s">
        <v>3382</v>
      </c>
      <c r="B510" t="s">
        <v>3383</v>
      </c>
      <c r="C510" t="s">
        <v>2001</v>
      </c>
      <c r="D510" t="s">
        <v>2004</v>
      </c>
    </row>
    <row r="511" spans="1:194" x14ac:dyDescent="0.35">
      <c r="A511" t="s">
        <v>3339</v>
      </c>
    </row>
    <row r="512" spans="1:194" x14ac:dyDescent="0.35">
      <c r="A512" t="s">
        <v>3160</v>
      </c>
      <c r="B512" t="s">
        <v>3161</v>
      </c>
      <c r="C512" t="s">
        <v>3162</v>
      </c>
      <c r="D512" t="s">
        <v>3163</v>
      </c>
      <c r="E512" t="s">
        <v>3164</v>
      </c>
      <c r="F512" t="s">
        <v>3165</v>
      </c>
      <c r="G512" t="s">
        <v>3166</v>
      </c>
      <c r="H512" t="s">
        <v>3167</v>
      </c>
      <c r="I512" t="s">
        <v>3168</v>
      </c>
      <c r="J512" t="s">
        <v>3169</v>
      </c>
      <c r="K512" t="s">
        <v>3170</v>
      </c>
      <c r="L512" t="s">
        <v>3171</v>
      </c>
      <c r="M512" t="s">
        <v>3172</v>
      </c>
      <c r="N512" t="s">
        <v>3173</v>
      </c>
      <c r="O512" t="s">
        <v>3174</v>
      </c>
      <c r="P512" t="s">
        <v>3175</v>
      </c>
      <c r="Q512" t="s">
        <v>3176</v>
      </c>
      <c r="R512" t="s">
        <v>3177</v>
      </c>
      <c r="S512" t="s">
        <v>3178</v>
      </c>
      <c r="T512" t="s">
        <v>3179</v>
      </c>
      <c r="U512" t="s">
        <v>3180</v>
      </c>
      <c r="V512" t="s">
        <v>3181</v>
      </c>
      <c r="W512" t="s">
        <v>3182</v>
      </c>
      <c r="X512" t="s">
        <v>3183</v>
      </c>
      <c r="Y512" t="s">
        <v>3184</v>
      </c>
      <c r="Z512" t="s">
        <v>3185</v>
      </c>
      <c r="AA512" t="s">
        <v>3186</v>
      </c>
      <c r="AB512" t="s">
        <v>3187</v>
      </c>
      <c r="AC512" t="s">
        <v>3189</v>
      </c>
      <c r="AD512" t="s">
        <v>3214</v>
      </c>
    </row>
    <row r="513" spans="1:194" x14ac:dyDescent="0.35">
      <c r="A513" t="s">
        <v>3190</v>
      </c>
      <c r="B513" t="s">
        <v>3191</v>
      </c>
      <c r="C513" t="s">
        <v>3192</v>
      </c>
      <c r="D513" t="s">
        <v>3194</v>
      </c>
      <c r="E513" t="s">
        <v>3197</v>
      </c>
      <c r="F513" t="s">
        <v>3198</v>
      </c>
      <c r="G513" t="s">
        <v>3199</v>
      </c>
      <c r="H513" t="s">
        <v>3200</v>
      </c>
    </row>
    <row r="514" spans="1:194" x14ac:dyDescent="0.35">
      <c r="A514" t="s">
        <v>279</v>
      </c>
      <c r="B514" t="s">
        <v>280</v>
      </c>
      <c r="C514" t="s">
        <v>281</v>
      </c>
      <c r="D514" t="s">
        <v>282</v>
      </c>
      <c r="E514" t="s">
        <v>283</v>
      </c>
      <c r="F514" t="s">
        <v>284</v>
      </c>
      <c r="G514" t="s">
        <v>285</v>
      </c>
      <c r="H514" t="s">
        <v>286</v>
      </c>
      <c r="I514" t="s">
        <v>287</v>
      </c>
      <c r="J514" t="s">
        <v>288</v>
      </c>
      <c r="K514" t="s">
        <v>289</v>
      </c>
      <c r="L514" t="s">
        <v>290</v>
      </c>
      <c r="M514" t="s">
        <v>291</v>
      </c>
      <c r="N514" t="s">
        <v>292</v>
      </c>
      <c r="O514" t="s">
        <v>293</v>
      </c>
      <c r="P514" t="s">
        <v>294</v>
      </c>
      <c r="Q514" t="s">
        <v>295</v>
      </c>
      <c r="R514" t="s">
        <v>296</v>
      </c>
      <c r="S514" t="s">
        <v>297</v>
      </c>
      <c r="T514" t="s">
        <v>298</v>
      </c>
      <c r="U514" t="s">
        <v>299</v>
      </c>
      <c r="V514" t="s">
        <v>300</v>
      </c>
      <c r="W514" t="s">
        <v>301</v>
      </c>
      <c r="X514" t="s">
        <v>302</v>
      </c>
      <c r="Y514" t="s">
        <v>303</v>
      </c>
      <c r="Z514" t="s">
        <v>304</v>
      </c>
      <c r="AA514" t="s">
        <v>305</v>
      </c>
      <c r="AB514" t="s">
        <v>306</v>
      </c>
      <c r="AC514" t="s">
        <v>307</v>
      </c>
      <c r="AD514" t="s">
        <v>308</v>
      </c>
      <c r="AE514" t="s">
        <v>309</v>
      </c>
      <c r="AF514" t="s">
        <v>310</v>
      </c>
      <c r="AG514" t="s">
        <v>311</v>
      </c>
      <c r="AH514" t="s">
        <v>312</v>
      </c>
      <c r="AI514" t="s">
        <v>313</v>
      </c>
      <c r="AJ514" t="s">
        <v>314</v>
      </c>
      <c r="AK514" t="s">
        <v>315</v>
      </c>
      <c r="AL514" t="s">
        <v>316</v>
      </c>
      <c r="AM514" t="s">
        <v>317</v>
      </c>
      <c r="AN514" t="s">
        <v>318</v>
      </c>
      <c r="AO514" t="s">
        <v>319</v>
      </c>
      <c r="AP514" t="s">
        <v>320</v>
      </c>
      <c r="AQ514" t="s">
        <v>321</v>
      </c>
      <c r="AR514" t="s">
        <v>322</v>
      </c>
      <c r="AS514" t="s">
        <v>323</v>
      </c>
      <c r="AT514" t="s">
        <v>324</v>
      </c>
      <c r="AU514" t="s">
        <v>325</v>
      </c>
      <c r="AV514" t="s">
        <v>326</v>
      </c>
      <c r="AW514" t="s">
        <v>327</v>
      </c>
      <c r="AX514" t="s">
        <v>328</v>
      </c>
      <c r="AY514" t="s">
        <v>329</v>
      </c>
      <c r="AZ514" t="s">
        <v>330</v>
      </c>
      <c r="BA514" t="s">
        <v>331</v>
      </c>
      <c r="BB514" t="s">
        <v>332</v>
      </c>
      <c r="BC514" t="s">
        <v>333</v>
      </c>
      <c r="BD514" t="s">
        <v>334</v>
      </c>
      <c r="BE514" t="s">
        <v>335</v>
      </c>
      <c r="BF514" t="s">
        <v>336</v>
      </c>
      <c r="BG514" t="s">
        <v>337</v>
      </c>
      <c r="BH514" t="s">
        <v>338</v>
      </c>
      <c r="BI514" t="s">
        <v>339</v>
      </c>
      <c r="BJ514" t="s">
        <v>340</v>
      </c>
      <c r="BK514" t="s">
        <v>341</v>
      </c>
      <c r="BL514" t="s">
        <v>342</v>
      </c>
      <c r="BM514" t="s">
        <v>343</v>
      </c>
      <c r="BN514" t="s">
        <v>344</v>
      </c>
      <c r="BO514" t="s">
        <v>345</v>
      </c>
      <c r="BP514" t="s">
        <v>346</v>
      </c>
      <c r="BQ514" t="s">
        <v>347</v>
      </c>
      <c r="BR514" t="s">
        <v>348</v>
      </c>
      <c r="BS514" t="s">
        <v>349</v>
      </c>
      <c r="BT514" t="s">
        <v>350</v>
      </c>
      <c r="BU514" t="s">
        <v>351</v>
      </c>
      <c r="BV514" t="s">
        <v>352</v>
      </c>
      <c r="BW514" t="s">
        <v>353</v>
      </c>
      <c r="BX514" t="s">
        <v>354</v>
      </c>
      <c r="BY514" t="s">
        <v>355</v>
      </c>
      <c r="BZ514" t="s">
        <v>356</v>
      </c>
      <c r="CA514" t="s">
        <v>357</v>
      </c>
      <c r="CB514" t="s">
        <v>358</v>
      </c>
      <c r="CC514" t="s">
        <v>359</v>
      </c>
      <c r="CD514" t="s">
        <v>360</v>
      </c>
      <c r="CE514" t="s">
        <v>361</v>
      </c>
      <c r="CF514" t="s">
        <v>362</v>
      </c>
      <c r="CG514" t="s">
        <v>363</v>
      </c>
      <c r="CH514" t="s">
        <v>364</v>
      </c>
      <c r="CI514" t="s">
        <v>365</v>
      </c>
      <c r="CJ514" t="s">
        <v>366</v>
      </c>
      <c r="CK514" t="s">
        <v>367</v>
      </c>
      <c r="CL514" t="s">
        <v>368</v>
      </c>
      <c r="CM514" t="s">
        <v>369</v>
      </c>
      <c r="CN514" t="s">
        <v>370</v>
      </c>
      <c r="CO514" t="s">
        <v>371</v>
      </c>
      <c r="CP514" t="s">
        <v>372</v>
      </c>
      <c r="CQ514" t="s">
        <v>373</v>
      </c>
      <c r="CR514" t="s">
        <v>374</v>
      </c>
      <c r="CS514" t="s">
        <v>375</v>
      </c>
      <c r="CT514" t="s">
        <v>376</v>
      </c>
      <c r="CU514" t="s">
        <v>377</v>
      </c>
      <c r="CV514" t="s">
        <v>378</v>
      </c>
      <c r="CW514" t="s">
        <v>379</v>
      </c>
      <c r="CX514" t="s">
        <v>380</v>
      </c>
      <c r="CY514" t="s">
        <v>381</v>
      </c>
      <c r="CZ514" t="s">
        <v>382</v>
      </c>
      <c r="DA514" t="s">
        <v>383</v>
      </c>
      <c r="DB514" t="s">
        <v>384</v>
      </c>
      <c r="DC514" t="s">
        <v>385</v>
      </c>
      <c r="DD514" t="s">
        <v>386</v>
      </c>
      <c r="DE514" t="s">
        <v>387</v>
      </c>
      <c r="DF514" t="s">
        <v>388</v>
      </c>
      <c r="DG514" t="s">
        <v>389</v>
      </c>
      <c r="DH514" t="s">
        <v>390</v>
      </c>
      <c r="DI514" t="s">
        <v>391</v>
      </c>
      <c r="DJ514" t="s">
        <v>392</v>
      </c>
      <c r="DK514" t="s">
        <v>393</v>
      </c>
      <c r="DL514" t="s">
        <v>394</v>
      </c>
      <c r="DM514" t="s">
        <v>395</v>
      </c>
      <c r="DN514" t="s">
        <v>396</v>
      </c>
      <c r="DO514" t="s">
        <v>397</v>
      </c>
      <c r="DP514" t="s">
        <v>398</v>
      </c>
      <c r="DQ514" t="s">
        <v>399</v>
      </c>
      <c r="DR514" t="s">
        <v>400</v>
      </c>
      <c r="DS514" t="s">
        <v>401</v>
      </c>
      <c r="DT514" t="s">
        <v>402</v>
      </c>
      <c r="DU514" t="s">
        <v>403</v>
      </c>
      <c r="DV514" t="s">
        <v>404</v>
      </c>
      <c r="DW514" t="s">
        <v>405</v>
      </c>
      <c r="DX514" t="s">
        <v>406</v>
      </c>
      <c r="DY514" t="s">
        <v>407</v>
      </c>
      <c r="DZ514" t="s">
        <v>408</v>
      </c>
      <c r="EA514" t="s">
        <v>409</v>
      </c>
      <c r="EB514" t="s">
        <v>410</v>
      </c>
      <c r="EC514" t="s">
        <v>411</v>
      </c>
      <c r="ED514" t="s">
        <v>412</v>
      </c>
      <c r="EE514" t="s">
        <v>413</v>
      </c>
      <c r="EF514" t="s">
        <v>414</v>
      </c>
      <c r="EG514" t="s">
        <v>415</v>
      </c>
      <c r="EH514" t="s">
        <v>416</v>
      </c>
      <c r="EI514" t="s">
        <v>417</v>
      </c>
      <c r="EJ514" t="s">
        <v>418</v>
      </c>
      <c r="EK514" t="s">
        <v>419</v>
      </c>
      <c r="EL514" t="s">
        <v>420</v>
      </c>
      <c r="EM514" t="s">
        <v>421</v>
      </c>
      <c r="EN514" t="s">
        <v>422</v>
      </c>
      <c r="EO514" t="s">
        <v>423</v>
      </c>
      <c r="EP514" t="s">
        <v>424</v>
      </c>
      <c r="EQ514" t="s">
        <v>425</v>
      </c>
      <c r="ER514" t="s">
        <v>426</v>
      </c>
      <c r="ES514" t="s">
        <v>427</v>
      </c>
      <c r="ET514" t="s">
        <v>428</v>
      </c>
      <c r="EU514" t="s">
        <v>429</v>
      </c>
      <c r="EV514" t="s">
        <v>430</v>
      </c>
      <c r="EW514" t="s">
        <v>431</v>
      </c>
      <c r="EX514" t="s">
        <v>432</v>
      </c>
      <c r="EY514" t="s">
        <v>433</v>
      </c>
      <c r="EZ514" t="s">
        <v>434</v>
      </c>
      <c r="FA514" t="s">
        <v>435</v>
      </c>
      <c r="FB514" t="s">
        <v>436</v>
      </c>
      <c r="FC514" t="s">
        <v>437</v>
      </c>
      <c r="FD514" t="s">
        <v>438</v>
      </c>
      <c r="FE514" t="s">
        <v>439</v>
      </c>
      <c r="FF514" t="s">
        <v>440</v>
      </c>
      <c r="FG514" t="s">
        <v>441</v>
      </c>
      <c r="FH514" t="s">
        <v>442</v>
      </c>
      <c r="FI514" t="s">
        <v>443</v>
      </c>
      <c r="FJ514" t="s">
        <v>444</v>
      </c>
      <c r="FK514" t="s">
        <v>445</v>
      </c>
      <c r="FL514" t="s">
        <v>446</v>
      </c>
      <c r="FM514" t="s">
        <v>447</v>
      </c>
      <c r="FN514" t="s">
        <v>448</v>
      </c>
      <c r="FO514" t="s">
        <v>449</v>
      </c>
      <c r="FP514" t="s">
        <v>450</v>
      </c>
      <c r="FQ514" t="s">
        <v>451</v>
      </c>
      <c r="FR514" t="s">
        <v>452</v>
      </c>
      <c r="FS514" t="s">
        <v>453</v>
      </c>
      <c r="FT514" t="s">
        <v>454</v>
      </c>
      <c r="FU514" t="s">
        <v>455</v>
      </c>
      <c r="FV514" t="s">
        <v>456</v>
      </c>
      <c r="FW514" t="s">
        <v>457</v>
      </c>
      <c r="FX514" t="s">
        <v>458</v>
      </c>
      <c r="FY514" t="s">
        <v>459</v>
      </c>
      <c r="FZ514" t="s">
        <v>460</v>
      </c>
      <c r="GA514" t="s">
        <v>461</v>
      </c>
      <c r="GB514" t="s">
        <v>462</v>
      </c>
      <c r="GC514" t="s">
        <v>463</v>
      </c>
      <c r="GD514" t="s">
        <v>464</v>
      </c>
      <c r="GE514" t="s">
        <v>465</v>
      </c>
      <c r="GF514" t="s">
        <v>466</v>
      </c>
      <c r="GG514" t="s">
        <v>467</v>
      </c>
      <c r="GH514" t="s">
        <v>468</v>
      </c>
      <c r="GI514" t="s">
        <v>469</v>
      </c>
      <c r="GJ514" t="s">
        <v>470</v>
      </c>
      <c r="GK514" t="s">
        <v>471</v>
      </c>
      <c r="GL514" t="s">
        <v>472</v>
      </c>
    </row>
    <row r="515" spans="1:194" x14ac:dyDescent="0.35">
      <c r="A515" t="s">
        <v>279</v>
      </c>
      <c r="B515" t="s">
        <v>280</v>
      </c>
      <c r="C515" t="s">
        <v>281</v>
      </c>
      <c r="D515" t="s">
        <v>282</v>
      </c>
      <c r="E515" t="s">
        <v>283</v>
      </c>
      <c r="F515" t="s">
        <v>284</v>
      </c>
      <c r="G515" t="s">
        <v>285</v>
      </c>
      <c r="H515" t="s">
        <v>286</v>
      </c>
      <c r="I515" t="s">
        <v>287</v>
      </c>
      <c r="J515" t="s">
        <v>288</v>
      </c>
      <c r="K515" t="s">
        <v>289</v>
      </c>
      <c r="L515" t="s">
        <v>290</v>
      </c>
      <c r="M515" t="s">
        <v>291</v>
      </c>
      <c r="N515" t="s">
        <v>292</v>
      </c>
      <c r="O515" t="s">
        <v>293</v>
      </c>
      <c r="P515" t="s">
        <v>294</v>
      </c>
      <c r="Q515" t="s">
        <v>295</v>
      </c>
      <c r="R515" t="s">
        <v>296</v>
      </c>
      <c r="S515" t="s">
        <v>297</v>
      </c>
      <c r="T515" t="s">
        <v>298</v>
      </c>
      <c r="U515" t="s">
        <v>299</v>
      </c>
      <c r="V515" t="s">
        <v>300</v>
      </c>
      <c r="W515" t="s">
        <v>301</v>
      </c>
      <c r="X515" t="s">
        <v>302</v>
      </c>
      <c r="Y515" t="s">
        <v>303</v>
      </c>
      <c r="Z515" t="s">
        <v>304</v>
      </c>
      <c r="AA515" t="s">
        <v>305</v>
      </c>
      <c r="AB515" t="s">
        <v>306</v>
      </c>
      <c r="AC515" t="s">
        <v>307</v>
      </c>
      <c r="AD515" t="s">
        <v>308</v>
      </c>
      <c r="AE515" t="s">
        <v>309</v>
      </c>
      <c r="AF515" t="s">
        <v>310</v>
      </c>
      <c r="AG515" t="s">
        <v>311</v>
      </c>
      <c r="AH515" t="s">
        <v>312</v>
      </c>
      <c r="AI515" t="s">
        <v>313</v>
      </c>
      <c r="AJ515" t="s">
        <v>314</v>
      </c>
      <c r="AK515" t="s">
        <v>315</v>
      </c>
      <c r="AL515" t="s">
        <v>316</v>
      </c>
      <c r="AM515" t="s">
        <v>317</v>
      </c>
      <c r="AN515" t="s">
        <v>318</v>
      </c>
      <c r="AO515" t="s">
        <v>319</v>
      </c>
      <c r="AP515" t="s">
        <v>320</v>
      </c>
      <c r="AQ515" t="s">
        <v>321</v>
      </c>
      <c r="AR515" t="s">
        <v>322</v>
      </c>
      <c r="AS515" t="s">
        <v>323</v>
      </c>
      <c r="AT515" t="s">
        <v>324</v>
      </c>
      <c r="AU515" t="s">
        <v>325</v>
      </c>
      <c r="AV515" t="s">
        <v>326</v>
      </c>
      <c r="AW515" t="s">
        <v>327</v>
      </c>
      <c r="AX515" t="s">
        <v>328</v>
      </c>
      <c r="AY515" t="s">
        <v>329</v>
      </c>
      <c r="AZ515" t="s">
        <v>330</v>
      </c>
      <c r="BA515" t="s">
        <v>331</v>
      </c>
      <c r="BB515" t="s">
        <v>332</v>
      </c>
      <c r="BC515" t="s">
        <v>333</v>
      </c>
      <c r="BD515" t="s">
        <v>334</v>
      </c>
      <c r="BE515" t="s">
        <v>335</v>
      </c>
      <c r="BF515" t="s">
        <v>336</v>
      </c>
      <c r="BG515" t="s">
        <v>337</v>
      </c>
      <c r="BH515" t="s">
        <v>338</v>
      </c>
      <c r="BI515" t="s">
        <v>339</v>
      </c>
      <c r="BJ515" t="s">
        <v>340</v>
      </c>
      <c r="BK515" t="s">
        <v>341</v>
      </c>
      <c r="BL515" t="s">
        <v>342</v>
      </c>
      <c r="BM515" t="s">
        <v>343</v>
      </c>
      <c r="BN515" t="s">
        <v>344</v>
      </c>
      <c r="BO515" t="s">
        <v>345</v>
      </c>
      <c r="BP515" t="s">
        <v>346</v>
      </c>
      <c r="BQ515" t="s">
        <v>347</v>
      </c>
      <c r="BR515" t="s">
        <v>348</v>
      </c>
      <c r="BS515" t="s">
        <v>349</v>
      </c>
      <c r="BT515" t="s">
        <v>350</v>
      </c>
      <c r="BU515" t="s">
        <v>351</v>
      </c>
      <c r="BV515" t="s">
        <v>352</v>
      </c>
      <c r="BW515" t="s">
        <v>353</v>
      </c>
      <c r="BX515" t="s">
        <v>354</v>
      </c>
      <c r="BY515" t="s">
        <v>355</v>
      </c>
      <c r="BZ515" t="s">
        <v>356</v>
      </c>
      <c r="CA515" t="s">
        <v>357</v>
      </c>
      <c r="CB515" t="s">
        <v>358</v>
      </c>
      <c r="CC515" t="s">
        <v>359</v>
      </c>
      <c r="CD515" t="s">
        <v>360</v>
      </c>
      <c r="CE515" t="s">
        <v>361</v>
      </c>
      <c r="CF515" t="s">
        <v>362</v>
      </c>
      <c r="CG515" t="s">
        <v>363</v>
      </c>
      <c r="CH515" t="s">
        <v>364</v>
      </c>
      <c r="CI515" t="s">
        <v>365</v>
      </c>
      <c r="CJ515" t="s">
        <v>366</v>
      </c>
      <c r="CK515" t="s">
        <v>367</v>
      </c>
      <c r="CL515" t="s">
        <v>368</v>
      </c>
      <c r="CM515" t="s">
        <v>369</v>
      </c>
      <c r="CN515" t="s">
        <v>370</v>
      </c>
      <c r="CO515" t="s">
        <v>371</v>
      </c>
      <c r="CP515" t="s">
        <v>372</v>
      </c>
      <c r="CQ515" t="s">
        <v>373</v>
      </c>
      <c r="CR515" t="s">
        <v>374</v>
      </c>
      <c r="CS515" t="s">
        <v>375</v>
      </c>
      <c r="CT515" t="s">
        <v>376</v>
      </c>
      <c r="CU515" t="s">
        <v>377</v>
      </c>
      <c r="CV515" t="s">
        <v>378</v>
      </c>
      <c r="CW515" t="s">
        <v>379</v>
      </c>
      <c r="CX515" t="s">
        <v>380</v>
      </c>
      <c r="CY515" t="s">
        <v>381</v>
      </c>
      <c r="CZ515" t="s">
        <v>382</v>
      </c>
      <c r="DA515" t="s">
        <v>383</v>
      </c>
      <c r="DB515" t="s">
        <v>384</v>
      </c>
      <c r="DC515" t="s">
        <v>385</v>
      </c>
      <c r="DD515" t="s">
        <v>386</v>
      </c>
      <c r="DE515" t="s">
        <v>387</v>
      </c>
      <c r="DF515" t="s">
        <v>388</v>
      </c>
      <c r="DG515" t="s">
        <v>389</v>
      </c>
      <c r="DH515" t="s">
        <v>390</v>
      </c>
      <c r="DI515" t="s">
        <v>391</v>
      </c>
      <c r="DJ515" t="s">
        <v>392</v>
      </c>
      <c r="DK515" t="s">
        <v>393</v>
      </c>
      <c r="DL515" t="s">
        <v>394</v>
      </c>
      <c r="DM515" t="s">
        <v>395</v>
      </c>
      <c r="DN515" t="s">
        <v>396</v>
      </c>
      <c r="DO515" t="s">
        <v>397</v>
      </c>
      <c r="DP515" t="s">
        <v>398</v>
      </c>
      <c r="DQ515" t="s">
        <v>399</v>
      </c>
      <c r="DR515" t="s">
        <v>400</v>
      </c>
      <c r="DS515" t="s">
        <v>401</v>
      </c>
      <c r="DT515" t="s">
        <v>402</v>
      </c>
      <c r="DU515" t="s">
        <v>403</v>
      </c>
      <c r="DV515" t="s">
        <v>404</v>
      </c>
      <c r="DW515" t="s">
        <v>405</v>
      </c>
      <c r="DX515" t="s">
        <v>406</v>
      </c>
      <c r="DY515" t="s">
        <v>407</v>
      </c>
      <c r="DZ515" t="s">
        <v>408</v>
      </c>
      <c r="EA515" t="s">
        <v>409</v>
      </c>
      <c r="EB515" t="s">
        <v>410</v>
      </c>
      <c r="EC515" t="s">
        <v>411</v>
      </c>
      <c r="ED515" t="s">
        <v>412</v>
      </c>
      <c r="EE515" t="s">
        <v>413</v>
      </c>
      <c r="EF515" t="s">
        <v>414</v>
      </c>
      <c r="EG515" t="s">
        <v>415</v>
      </c>
      <c r="EH515" t="s">
        <v>416</v>
      </c>
      <c r="EI515" t="s">
        <v>417</v>
      </c>
      <c r="EJ515" t="s">
        <v>418</v>
      </c>
      <c r="EK515" t="s">
        <v>419</v>
      </c>
      <c r="EL515" t="s">
        <v>420</v>
      </c>
      <c r="EM515" t="s">
        <v>421</v>
      </c>
      <c r="EN515" t="s">
        <v>422</v>
      </c>
      <c r="EO515" t="s">
        <v>423</v>
      </c>
      <c r="EP515" t="s">
        <v>424</v>
      </c>
      <c r="EQ515" t="s">
        <v>425</v>
      </c>
      <c r="ER515" t="s">
        <v>426</v>
      </c>
      <c r="ES515" t="s">
        <v>427</v>
      </c>
      <c r="ET515" t="s">
        <v>428</v>
      </c>
      <c r="EU515" t="s">
        <v>429</v>
      </c>
      <c r="EV515" t="s">
        <v>430</v>
      </c>
      <c r="EW515" t="s">
        <v>431</v>
      </c>
      <c r="EX515" t="s">
        <v>432</v>
      </c>
      <c r="EY515" t="s">
        <v>433</v>
      </c>
      <c r="EZ515" t="s">
        <v>434</v>
      </c>
      <c r="FA515" t="s">
        <v>435</v>
      </c>
      <c r="FB515" t="s">
        <v>436</v>
      </c>
      <c r="FC515" t="s">
        <v>437</v>
      </c>
      <c r="FD515" t="s">
        <v>438</v>
      </c>
      <c r="FE515" t="s">
        <v>439</v>
      </c>
      <c r="FF515" t="s">
        <v>440</v>
      </c>
      <c r="FG515" t="s">
        <v>441</v>
      </c>
      <c r="FH515" t="s">
        <v>442</v>
      </c>
      <c r="FI515" t="s">
        <v>443</v>
      </c>
      <c r="FJ515" t="s">
        <v>444</v>
      </c>
      <c r="FK515" t="s">
        <v>445</v>
      </c>
      <c r="FL515" t="s">
        <v>446</v>
      </c>
      <c r="FM515" t="s">
        <v>447</v>
      </c>
      <c r="FN515" t="s">
        <v>448</v>
      </c>
      <c r="FO515" t="s">
        <v>449</v>
      </c>
      <c r="FP515" t="s">
        <v>450</v>
      </c>
      <c r="FQ515" t="s">
        <v>451</v>
      </c>
      <c r="FR515" t="s">
        <v>452</v>
      </c>
      <c r="FS515" t="s">
        <v>453</v>
      </c>
      <c r="FT515" t="s">
        <v>454</v>
      </c>
      <c r="FU515" t="s">
        <v>455</v>
      </c>
      <c r="FV515" t="s">
        <v>456</v>
      </c>
      <c r="FW515" t="s">
        <v>457</v>
      </c>
      <c r="FX515" t="s">
        <v>458</v>
      </c>
      <c r="FY515" t="s">
        <v>459</v>
      </c>
      <c r="FZ515" t="s">
        <v>460</v>
      </c>
      <c r="GA515" t="s">
        <v>461</v>
      </c>
      <c r="GB515" t="s">
        <v>462</v>
      </c>
      <c r="GC515" t="s">
        <v>463</v>
      </c>
      <c r="GD515" t="s">
        <v>464</v>
      </c>
      <c r="GE515" t="s">
        <v>465</v>
      </c>
      <c r="GF515" t="s">
        <v>466</v>
      </c>
      <c r="GG515" t="s">
        <v>467</v>
      </c>
      <c r="GH515" t="s">
        <v>469</v>
      </c>
      <c r="GI515" t="s">
        <v>468</v>
      </c>
      <c r="GJ515" t="s">
        <v>470</v>
      </c>
      <c r="GK515" t="s">
        <v>471</v>
      </c>
      <c r="GL515" t="s">
        <v>472</v>
      </c>
    </row>
    <row r="516" spans="1:194" x14ac:dyDescent="0.35">
      <c r="A516" t="s">
        <v>3412</v>
      </c>
      <c r="B516" t="s">
        <v>3413</v>
      </c>
      <c r="C516" t="s">
        <v>3414</v>
      </c>
      <c r="D516" t="s">
        <v>3415</v>
      </c>
      <c r="E516" t="s">
        <v>3416</v>
      </c>
      <c r="F516" t="s">
        <v>3417</v>
      </c>
      <c r="G516" t="s">
        <v>3418</v>
      </c>
    </row>
    <row r="517" spans="1:194" x14ac:dyDescent="0.35">
      <c r="A517" t="s">
        <v>3238</v>
      </c>
      <c r="B517" t="s">
        <v>3239</v>
      </c>
      <c r="C517" t="s">
        <v>3297</v>
      </c>
      <c r="D517" t="s">
        <v>3242</v>
      </c>
      <c r="E517" t="s">
        <v>3243</v>
      </c>
      <c r="F517" t="s">
        <v>3244</v>
      </c>
      <c r="G517" t="s">
        <v>3245</v>
      </c>
      <c r="H517" t="s">
        <v>3246</v>
      </c>
      <c r="I517" t="s">
        <v>3247</v>
      </c>
      <c r="J517" t="s">
        <v>3248</v>
      </c>
      <c r="K517" t="s">
        <v>3249</v>
      </c>
      <c r="L517" t="s">
        <v>3250</v>
      </c>
      <c r="M517" t="s">
        <v>3251</v>
      </c>
      <c r="N517" t="s">
        <v>3252</v>
      </c>
      <c r="O517" t="s">
        <v>3253</v>
      </c>
      <c r="P517" t="s">
        <v>3254</v>
      </c>
    </row>
    <row r="518" spans="1:194" x14ac:dyDescent="0.35">
      <c r="A518" t="s">
        <v>1986</v>
      </c>
      <c r="B518" t="s">
        <v>1987</v>
      </c>
      <c r="C518" t="s">
        <v>1360</v>
      </c>
      <c r="D518" t="s">
        <v>1988</v>
      </c>
      <c r="E518" t="s">
        <v>1989</v>
      </c>
      <c r="F518" t="s">
        <v>1990</v>
      </c>
    </row>
    <row r="519" spans="1:194" x14ac:dyDescent="0.35">
      <c r="A519" t="s">
        <v>497</v>
      </c>
      <c r="B519" t="s">
        <v>496</v>
      </c>
    </row>
    <row r="520" spans="1:194" x14ac:dyDescent="0.35">
      <c r="A520" t="s">
        <v>3238</v>
      </c>
      <c r="B520" t="s">
        <v>3239</v>
      </c>
      <c r="C520" t="s">
        <v>3297</v>
      </c>
      <c r="D520" t="s">
        <v>3242</v>
      </c>
      <c r="E520" t="s">
        <v>3243</v>
      </c>
      <c r="F520" t="s">
        <v>3244</v>
      </c>
      <c r="G520" t="s">
        <v>3245</v>
      </c>
      <c r="H520" t="s">
        <v>3246</v>
      </c>
      <c r="I520" t="s">
        <v>3247</v>
      </c>
      <c r="J520" t="s">
        <v>3248</v>
      </c>
      <c r="K520" t="s">
        <v>3249</v>
      </c>
      <c r="L520" t="s">
        <v>3250</v>
      </c>
      <c r="M520" t="s">
        <v>3251</v>
      </c>
      <c r="N520" t="s">
        <v>3252</v>
      </c>
      <c r="O520" t="s">
        <v>3253</v>
      </c>
      <c r="P520" t="s">
        <v>3254</v>
      </c>
    </row>
    <row r="521" spans="1:194" x14ac:dyDescent="0.35">
      <c r="A521" t="s">
        <v>1986</v>
      </c>
      <c r="B521" t="s">
        <v>1987</v>
      </c>
      <c r="C521" t="s">
        <v>1360</v>
      </c>
      <c r="D521" t="s">
        <v>1988</v>
      </c>
      <c r="E521" t="s">
        <v>1989</v>
      </c>
      <c r="F521" t="s">
        <v>1990</v>
      </c>
    </row>
    <row r="522" spans="1:194" x14ac:dyDescent="0.35">
      <c r="A522" t="s">
        <v>497</v>
      </c>
      <c r="B522" t="s">
        <v>496</v>
      </c>
    </row>
    <row r="523" spans="1:194" x14ac:dyDescent="0.35">
      <c r="A523" t="s">
        <v>1986</v>
      </c>
      <c r="B523" t="s">
        <v>1987</v>
      </c>
      <c r="C523" t="s">
        <v>1360</v>
      </c>
      <c r="D523" t="s">
        <v>1988</v>
      </c>
      <c r="E523" t="s">
        <v>1989</v>
      </c>
      <c r="F523" t="s">
        <v>1990</v>
      </c>
    </row>
    <row r="524" spans="1:194" x14ac:dyDescent="0.35">
      <c r="A524" t="s">
        <v>3238</v>
      </c>
      <c r="B524" t="s">
        <v>3239</v>
      </c>
      <c r="C524" t="s">
        <v>3297</v>
      </c>
      <c r="D524" t="s">
        <v>3242</v>
      </c>
      <c r="E524" t="s">
        <v>3243</v>
      </c>
      <c r="F524" t="s">
        <v>3244</v>
      </c>
      <c r="G524" t="s">
        <v>3245</v>
      </c>
      <c r="H524" t="s">
        <v>3246</v>
      </c>
      <c r="I524" t="s">
        <v>3247</v>
      </c>
      <c r="J524" t="s">
        <v>3248</v>
      </c>
      <c r="K524" t="s">
        <v>3249</v>
      </c>
      <c r="L524" t="s">
        <v>3250</v>
      </c>
      <c r="M524" t="s">
        <v>3251</v>
      </c>
      <c r="N524" t="s">
        <v>3252</v>
      </c>
      <c r="O524" t="s">
        <v>3253</v>
      </c>
      <c r="P524" t="s">
        <v>3254</v>
      </c>
    </row>
    <row r="525" spans="1:194" x14ac:dyDescent="0.35">
      <c r="A525" t="s">
        <v>3238</v>
      </c>
      <c r="B525" t="s">
        <v>3239</v>
      </c>
      <c r="C525" t="s">
        <v>3297</v>
      </c>
      <c r="D525" t="s">
        <v>3242</v>
      </c>
      <c r="E525" t="s">
        <v>3243</v>
      </c>
      <c r="F525" t="s">
        <v>3244</v>
      </c>
      <c r="G525" t="s">
        <v>3245</v>
      </c>
      <c r="H525" t="s">
        <v>3246</v>
      </c>
      <c r="I525" t="s">
        <v>3247</v>
      </c>
      <c r="J525" t="s">
        <v>3248</v>
      </c>
      <c r="K525" t="s">
        <v>3298</v>
      </c>
    </row>
    <row r="526" spans="1:194" x14ac:dyDescent="0.35">
      <c r="A526" t="s">
        <v>497</v>
      </c>
      <c r="B526" t="s">
        <v>496</v>
      </c>
    </row>
    <row r="527" spans="1:194" x14ac:dyDescent="0.35">
      <c r="A527" t="s">
        <v>3455</v>
      </c>
      <c r="B527" t="s">
        <v>3456</v>
      </c>
      <c r="C527" t="s">
        <v>3457</v>
      </c>
      <c r="D527" t="s">
        <v>3458</v>
      </c>
    </row>
    <row r="528" spans="1:194" x14ac:dyDescent="0.35">
      <c r="A528" t="s">
        <v>1986</v>
      </c>
      <c r="B528" t="s">
        <v>1987</v>
      </c>
      <c r="C528" t="s">
        <v>1360</v>
      </c>
      <c r="D528" t="s">
        <v>1988</v>
      </c>
      <c r="E528" t="s">
        <v>1989</v>
      </c>
      <c r="F528" t="s">
        <v>1990</v>
      </c>
    </row>
    <row r="529" spans="1:1049" x14ac:dyDescent="0.35">
      <c r="A529" t="s">
        <v>3238</v>
      </c>
      <c r="B529" t="s">
        <v>3239</v>
      </c>
      <c r="C529" t="s">
        <v>3297</v>
      </c>
      <c r="D529" t="s">
        <v>3242</v>
      </c>
      <c r="E529" t="s">
        <v>3243</v>
      </c>
      <c r="F529" t="s">
        <v>3244</v>
      </c>
      <c r="G529" t="s">
        <v>3245</v>
      </c>
      <c r="H529" t="s">
        <v>3246</v>
      </c>
      <c r="I529" t="s">
        <v>3247</v>
      </c>
      <c r="J529" t="s">
        <v>3248</v>
      </c>
      <c r="K529" t="s">
        <v>3249</v>
      </c>
      <c r="L529" t="s">
        <v>3250</v>
      </c>
      <c r="M529" t="s">
        <v>3251</v>
      </c>
      <c r="N529" t="s">
        <v>3252</v>
      </c>
      <c r="O529" t="s">
        <v>3253</v>
      </c>
      <c r="P529" t="s">
        <v>3254</v>
      </c>
    </row>
    <row r="530" spans="1:1049" x14ac:dyDescent="0.35">
      <c r="A530" t="s">
        <v>3238</v>
      </c>
      <c r="B530" t="s">
        <v>3239</v>
      </c>
      <c r="C530" t="s">
        <v>3297</v>
      </c>
      <c r="D530" t="s">
        <v>3242</v>
      </c>
      <c r="E530" t="s">
        <v>3243</v>
      </c>
      <c r="F530" t="s">
        <v>3244</v>
      </c>
      <c r="G530" t="s">
        <v>3245</v>
      </c>
      <c r="H530" t="s">
        <v>3246</v>
      </c>
      <c r="I530" t="s">
        <v>3247</v>
      </c>
      <c r="J530" t="s">
        <v>3248</v>
      </c>
      <c r="K530" t="s">
        <v>3298</v>
      </c>
    </row>
    <row r="531" spans="1:1049" x14ac:dyDescent="0.35">
      <c r="A531" t="s">
        <v>497</v>
      </c>
      <c r="B531" t="s">
        <v>496</v>
      </c>
    </row>
    <row r="532" spans="1:1049" x14ac:dyDescent="0.35">
      <c r="A532" t="s">
        <v>3455</v>
      </c>
      <c r="B532" t="s">
        <v>3456</v>
      </c>
      <c r="C532" t="s">
        <v>3457</v>
      </c>
      <c r="D532" t="s">
        <v>3458</v>
      </c>
    </row>
    <row r="533" spans="1:1049" x14ac:dyDescent="0.35">
      <c r="A533" t="s">
        <v>3461</v>
      </c>
    </row>
    <row r="534" spans="1:1049" x14ac:dyDescent="0.35">
      <c r="A534" t="s">
        <v>22</v>
      </c>
      <c r="B534" t="s">
        <v>23</v>
      </c>
      <c r="C534" t="s">
        <v>24</v>
      </c>
      <c r="D534" t="s">
        <v>25</v>
      </c>
      <c r="E534" t="s">
        <v>26</v>
      </c>
      <c r="F534" t="s">
        <v>27</v>
      </c>
      <c r="G534" t="s">
        <v>28</v>
      </c>
      <c r="H534" t="s">
        <v>30</v>
      </c>
      <c r="I534" t="s">
        <v>31</v>
      </c>
      <c r="J534" t="s">
        <v>32</v>
      </c>
      <c r="K534" t="s">
        <v>33</v>
      </c>
      <c r="L534" t="s">
        <v>34</v>
      </c>
      <c r="M534" t="s">
        <v>35</v>
      </c>
      <c r="N534" t="s">
        <v>36</v>
      </c>
      <c r="O534" t="s">
        <v>37</v>
      </c>
      <c r="P534" t="s">
        <v>38</v>
      </c>
      <c r="Q534" t="s">
        <v>39</v>
      </c>
      <c r="R534" t="s">
        <v>40</v>
      </c>
      <c r="S534" t="s">
        <v>41</v>
      </c>
      <c r="T534" t="s">
        <v>42</v>
      </c>
      <c r="U534" t="s">
        <v>43</v>
      </c>
      <c r="V534" t="s">
        <v>44</v>
      </c>
      <c r="W534" t="s">
        <v>45</v>
      </c>
      <c r="X534" t="s">
        <v>47</v>
      </c>
      <c r="Y534" t="s">
        <v>48</v>
      </c>
      <c r="Z534" t="s">
        <v>49</v>
      </c>
      <c r="AA534" t="s">
        <v>50</v>
      </c>
      <c r="AB534" t="s">
        <v>51</v>
      </c>
      <c r="AC534" t="s">
        <v>52</v>
      </c>
      <c r="AD534" t="s">
        <v>53</v>
      </c>
      <c r="AE534" t="s">
        <v>55</v>
      </c>
      <c r="AF534" t="s">
        <v>56</v>
      </c>
      <c r="AG534" t="s">
        <v>57</v>
      </c>
      <c r="AH534" t="s">
        <v>58</v>
      </c>
      <c r="AI534" t="s">
        <v>59</v>
      </c>
      <c r="AJ534" t="s">
        <v>60</v>
      </c>
      <c r="AK534" t="s">
        <v>61</v>
      </c>
      <c r="AL534" t="s">
        <v>62</v>
      </c>
      <c r="AM534" t="s">
        <v>64</v>
      </c>
      <c r="AN534" t="s">
        <v>65</v>
      </c>
      <c r="AO534" t="s">
        <v>66</v>
      </c>
      <c r="AP534" t="s">
        <v>67</v>
      </c>
      <c r="AQ534" t="s">
        <v>68</v>
      </c>
      <c r="AR534" t="s">
        <v>69</v>
      </c>
      <c r="AS534" t="s">
        <v>70</v>
      </c>
      <c r="AT534" t="s">
        <v>71</v>
      </c>
      <c r="AU534" t="s">
        <v>72</v>
      </c>
      <c r="AV534" t="s">
        <v>73</v>
      </c>
      <c r="AW534" t="s">
        <v>74</v>
      </c>
      <c r="AX534" t="s">
        <v>75</v>
      </c>
      <c r="AY534" t="s">
        <v>76</v>
      </c>
      <c r="AZ534" t="s">
        <v>77</v>
      </c>
      <c r="BA534" t="s">
        <v>78</v>
      </c>
      <c r="BB534" t="s">
        <v>79</v>
      </c>
      <c r="BC534" t="s">
        <v>80</v>
      </c>
      <c r="BD534" t="s">
        <v>81</v>
      </c>
      <c r="BE534" t="s">
        <v>82</v>
      </c>
      <c r="BF534" t="s">
        <v>83</v>
      </c>
      <c r="BG534" t="s">
        <v>84</v>
      </c>
      <c r="BH534" t="s">
        <v>85</v>
      </c>
      <c r="BI534" t="s">
        <v>86</v>
      </c>
      <c r="BJ534" t="s">
        <v>87</v>
      </c>
      <c r="BK534" t="s">
        <v>88</v>
      </c>
      <c r="BL534" t="s">
        <v>89</v>
      </c>
      <c r="BM534" t="s">
        <v>90</v>
      </c>
      <c r="BN534" t="s">
        <v>91</v>
      </c>
      <c r="BO534" t="s">
        <v>92</v>
      </c>
      <c r="BP534" t="s">
        <v>94</v>
      </c>
      <c r="BQ534" t="s">
        <v>95</v>
      </c>
      <c r="BR534" t="s">
        <v>96</v>
      </c>
      <c r="BS534" t="s">
        <v>97</v>
      </c>
      <c r="BT534" t="s">
        <v>98</v>
      </c>
      <c r="BU534" t="s">
        <v>99</v>
      </c>
      <c r="BV534" t="s">
        <v>100</v>
      </c>
      <c r="BW534" t="s">
        <v>101</v>
      </c>
      <c r="BX534" t="s">
        <v>102</v>
      </c>
      <c r="BY534" t="s">
        <v>103</v>
      </c>
      <c r="BZ534" t="s">
        <v>104</v>
      </c>
      <c r="CA534" t="s">
        <v>105</v>
      </c>
      <c r="CB534" t="s">
        <v>107</v>
      </c>
      <c r="CC534" t="s">
        <v>108</v>
      </c>
      <c r="CD534" t="s">
        <v>109</v>
      </c>
      <c r="CE534" t="s">
        <v>110</v>
      </c>
      <c r="CF534" t="s">
        <v>111</v>
      </c>
      <c r="CG534" t="s">
        <v>112</v>
      </c>
      <c r="CH534" t="s">
        <v>113</v>
      </c>
      <c r="CI534" t="s">
        <v>114</v>
      </c>
      <c r="CJ534" t="s">
        <v>115</v>
      </c>
      <c r="CK534" t="s">
        <v>116</v>
      </c>
      <c r="CL534" t="s">
        <v>117</v>
      </c>
      <c r="CM534" t="s">
        <v>118</v>
      </c>
      <c r="CN534" t="s">
        <v>119</v>
      </c>
      <c r="CO534" t="s">
        <v>120</v>
      </c>
      <c r="CP534" t="s">
        <v>121</v>
      </c>
      <c r="CQ534" t="s">
        <v>122</v>
      </c>
      <c r="CR534" t="s">
        <v>123</v>
      </c>
      <c r="CS534" t="s">
        <v>124</v>
      </c>
      <c r="CT534" t="s">
        <v>125</v>
      </c>
      <c r="CU534" t="s">
        <v>126</v>
      </c>
      <c r="CV534" t="s">
        <v>127</v>
      </c>
      <c r="CW534" t="s">
        <v>128</v>
      </c>
      <c r="CX534" t="s">
        <v>129</v>
      </c>
      <c r="CY534" t="s">
        <v>130</v>
      </c>
      <c r="CZ534" t="s">
        <v>131</v>
      </c>
      <c r="DA534" t="s">
        <v>132</v>
      </c>
      <c r="DB534" t="s">
        <v>133</v>
      </c>
      <c r="DC534" t="s">
        <v>134</v>
      </c>
      <c r="DD534" t="s">
        <v>135</v>
      </c>
      <c r="DE534" t="s">
        <v>136</v>
      </c>
      <c r="DF534" t="s">
        <v>137</v>
      </c>
      <c r="DG534" t="s">
        <v>138</v>
      </c>
      <c r="DH534" t="s">
        <v>139</v>
      </c>
      <c r="DI534" t="s">
        <v>140</v>
      </c>
      <c r="DJ534" t="s">
        <v>141</v>
      </c>
      <c r="DK534" t="s">
        <v>142</v>
      </c>
      <c r="DL534" t="s">
        <v>143</v>
      </c>
      <c r="DM534" t="s">
        <v>144</v>
      </c>
      <c r="DN534" t="s">
        <v>145</v>
      </c>
      <c r="DO534" t="s">
        <v>146</v>
      </c>
      <c r="DP534" t="s">
        <v>147</v>
      </c>
      <c r="DQ534" t="s">
        <v>148</v>
      </c>
      <c r="DR534" t="s">
        <v>149</v>
      </c>
      <c r="DS534" t="s">
        <v>150</v>
      </c>
      <c r="DT534" t="s">
        <v>151</v>
      </c>
      <c r="DU534" t="s">
        <v>152</v>
      </c>
      <c r="DV534" t="s">
        <v>153</v>
      </c>
      <c r="DW534" t="s">
        <v>154</v>
      </c>
      <c r="DX534" t="s">
        <v>155</v>
      </c>
      <c r="DY534" t="s">
        <v>156</v>
      </c>
      <c r="DZ534" t="s">
        <v>157</v>
      </c>
      <c r="EA534" t="s">
        <v>158</v>
      </c>
      <c r="EB534" t="s">
        <v>159</v>
      </c>
      <c r="EC534" t="s">
        <v>160</v>
      </c>
      <c r="ED534" t="s">
        <v>161</v>
      </c>
      <c r="EE534" t="s">
        <v>162</v>
      </c>
      <c r="EF534" t="s">
        <v>163</v>
      </c>
      <c r="EG534" t="s">
        <v>164</v>
      </c>
      <c r="EH534" t="s">
        <v>165</v>
      </c>
      <c r="EI534" t="s">
        <v>166</v>
      </c>
      <c r="EJ534" t="s">
        <v>167</v>
      </c>
      <c r="EK534" t="s">
        <v>168</v>
      </c>
      <c r="EL534" t="s">
        <v>169</v>
      </c>
      <c r="EM534" t="s">
        <v>170</v>
      </c>
      <c r="EN534" t="s">
        <v>171</v>
      </c>
      <c r="EO534" t="s">
        <v>173</v>
      </c>
      <c r="EP534" t="s">
        <v>174</v>
      </c>
      <c r="EQ534" t="s">
        <v>175</v>
      </c>
      <c r="ER534" t="s">
        <v>176</v>
      </c>
      <c r="ES534" t="s">
        <v>177</v>
      </c>
      <c r="ET534" t="s">
        <v>178</v>
      </c>
      <c r="EU534" t="s">
        <v>179</v>
      </c>
      <c r="EV534" t="s">
        <v>180</v>
      </c>
      <c r="EW534" t="s">
        <v>181</v>
      </c>
      <c r="EX534" t="s">
        <v>182</v>
      </c>
      <c r="EY534" t="s">
        <v>183</v>
      </c>
      <c r="EZ534" t="s">
        <v>184</v>
      </c>
      <c r="FA534" t="s">
        <v>185</v>
      </c>
      <c r="FB534" t="s">
        <v>186</v>
      </c>
      <c r="FC534" t="s">
        <v>187</v>
      </c>
      <c r="FD534" t="s">
        <v>188</v>
      </c>
      <c r="FE534" t="s">
        <v>189</v>
      </c>
      <c r="FF534" t="s">
        <v>190</v>
      </c>
      <c r="FG534" t="s">
        <v>191</v>
      </c>
      <c r="FH534" t="s">
        <v>192</v>
      </c>
      <c r="FI534" t="s">
        <v>193</v>
      </c>
      <c r="FJ534" t="s">
        <v>194</v>
      </c>
      <c r="FK534" t="s">
        <v>195</v>
      </c>
      <c r="FL534" t="s">
        <v>196</v>
      </c>
      <c r="FM534" t="s">
        <v>197</v>
      </c>
      <c r="FN534" t="s">
        <v>199</v>
      </c>
      <c r="FO534" t="s">
        <v>200</v>
      </c>
      <c r="FP534" t="s">
        <v>201</v>
      </c>
      <c r="FQ534" t="s">
        <v>202</v>
      </c>
      <c r="FR534" t="s">
        <v>203</v>
      </c>
      <c r="FS534" t="s">
        <v>204</v>
      </c>
      <c r="FT534" t="s">
        <v>205</v>
      </c>
      <c r="FU534" t="s">
        <v>206</v>
      </c>
      <c r="FV534" t="s">
        <v>207</v>
      </c>
      <c r="FW534" t="s">
        <v>209</v>
      </c>
      <c r="FX534" t="s">
        <v>210</v>
      </c>
      <c r="FY534" t="s">
        <v>211</v>
      </c>
      <c r="FZ534" t="s">
        <v>212</v>
      </c>
      <c r="GA534" t="s">
        <v>213</v>
      </c>
      <c r="GB534" t="s">
        <v>214</v>
      </c>
      <c r="GC534" t="s">
        <v>215</v>
      </c>
      <c r="GD534" t="s">
        <v>216</v>
      </c>
      <c r="GE534" t="s">
        <v>217</v>
      </c>
      <c r="GF534" t="s">
        <v>218</v>
      </c>
      <c r="GG534" t="s">
        <v>219</v>
      </c>
      <c r="GH534" t="s">
        <v>220</v>
      </c>
      <c r="GI534" t="s">
        <v>221</v>
      </c>
      <c r="GJ534" t="s">
        <v>222</v>
      </c>
      <c r="GK534" t="s">
        <v>223</v>
      </c>
      <c r="GL534" t="s">
        <v>224</v>
      </c>
      <c r="GM534" t="s">
        <v>225</v>
      </c>
      <c r="GN534" t="s">
        <v>226</v>
      </c>
      <c r="GO534" t="s">
        <v>227</v>
      </c>
      <c r="GP534" t="s">
        <v>228</v>
      </c>
      <c r="GQ534" t="s">
        <v>231</v>
      </c>
      <c r="GR534" t="s">
        <v>232</v>
      </c>
      <c r="GS534" t="s">
        <v>233</v>
      </c>
      <c r="GT534" t="s">
        <v>234</v>
      </c>
      <c r="GU534" t="s">
        <v>235</v>
      </c>
      <c r="GV534" t="s">
        <v>236</v>
      </c>
      <c r="GW534" t="s">
        <v>237</v>
      </c>
      <c r="GX534" t="s">
        <v>238</v>
      </c>
      <c r="GY534" t="s">
        <v>239</v>
      </c>
      <c r="GZ534" t="s">
        <v>240</v>
      </c>
      <c r="HA534" t="s">
        <v>241</v>
      </c>
      <c r="HB534" t="s">
        <v>242</v>
      </c>
      <c r="HC534" t="s">
        <v>243</v>
      </c>
      <c r="HD534" t="s">
        <v>244</v>
      </c>
      <c r="HE534" t="s">
        <v>245</v>
      </c>
      <c r="HF534" t="s">
        <v>246</v>
      </c>
      <c r="HG534" t="s">
        <v>247</v>
      </c>
      <c r="HH534" t="s">
        <v>248</v>
      </c>
      <c r="HI534" t="s">
        <v>249</v>
      </c>
      <c r="HJ534" t="s">
        <v>250</v>
      </c>
      <c r="HK534" t="s">
        <v>251</v>
      </c>
      <c r="HL534" t="s">
        <v>253</v>
      </c>
      <c r="HM534" t="s">
        <v>254</v>
      </c>
      <c r="HN534" t="s">
        <v>255</v>
      </c>
      <c r="HO534" t="s">
        <v>256</v>
      </c>
      <c r="HP534" t="s">
        <v>257</v>
      </c>
      <c r="HQ534" t="s">
        <v>29</v>
      </c>
      <c r="HR534" t="s">
        <v>46</v>
      </c>
      <c r="HS534" t="s">
        <v>54</v>
      </c>
      <c r="HT534" t="s">
        <v>265</v>
      </c>
      <c r="HU534" t="s">
        <v>63</v>
      </c>
      <c r="HV534" t="s">
        <v>93</v>
      </c>
      <c r="HW534" t="s">
        <v>106</v>
      </c>
      <c r="HX534" t="s">
        <v>172</v>
      </c>
      <c r="HY534" t="s">
        <v>198</v>
      </c>
      <c r="HZ534" t="s">
        <v>208</v>
      </c>
      <c r="IA534" t="s">
        <v>229</v>
      </c>
      <c r="IB534" t="s">
        <v>252</v>
      </c>
      <c r="IC534" t="s">
        <v>258</v>
      </c>
      <c r="ID534" t="s">
        <v>259</v>
      </c>
      <c r="IE534" t="s">
        <v>260</v>
      </c>
      <c r="IF534" t="s">
        <v>261</v>
      </c>
      <c r="IG534" t="s">
        <v>262</v>
      </c>
      <c r="IH534" t="s">
        <v>263</v>
      </c>
      <c r="II534" t="s">
        <v>264</v>
      </c>
      <c r="IJ534" t="s">
        <v>266</v>
      </c>
      <c r="IK534" t="s">
        <v>267</v>
      </c>
      <c r="IL534" t="s">
        <v>268</v>
      </c>
      <c r="IM534" t="s">
        <v>269</v>
      </c>
      <c r="IN534" t="s">
        <v>270</v>
      </c>
      <c r="IO534" t="s">
        <v>271</v>
      </c>
      <c r="IP534" t="s">
        <v>230</v>
      </c>
      <c r="IQ534" t="s">
        <v>274</v>
      </c>
      <c r="IR534" t="s">
        <v>275</v>
      </c>
      <c r="IS534" t="s">
        <v>276</v>
      </c>
      <c r="IT534" t="s">
        <v>277</v>
      </c>
      <c r="IU534" t="s">
        <v>278</v>
      </c>
    </row>
    <row r="535" spans="1:1049" x14ac:dyDescent="0.35">
      <c r="A535" t="s">
        <v>1999</v>
      </c>
      <c r="B535" t="s">
        <v>2000</v>
      </c>
      <c r="C535" t="s">
        <v>2001</v>
      </c>
      <c r="D535" t="s">
        <v>2002</v>
      </c>
      <c r="E535" t="s">
        <v>2003</v>
      </c>
      <c r="F535" t="s">
        <v>2004</v>
      </c>
    </row>
    <row r="536" spans="1:1049" x14ac:dyDescent="0.35">
      <c r="A536" t="s">
        <v>3238</v>
      </c>
      <c r="B536" t="s">
        <v>3239</v>
      </c>
      <c r="C536" t="s">
        <v>3477</v>
      </c>
      <c r="D536" t="s">
        <v>3242</v>
      </c>
      <c r="E536" t="s">
        <v>3243</v>
      </c>
      <c r="F536" t="s">
        <v>3244</v>
      </c>
      <c r="G536" t="s">
        <v>3245</v>
      </c>
      <c r="H536" t="s">
        <v>3246</v>
      </c>
      <c r="I536" t="s">
        <v>3247</v>
      </c>
      <c r="J536" t="s">
        <v>3248</v>
      </c>
      <c r="K536" t="s">
        <v>3478</v>
      </c>
    </row>
    <row r="537" spans="1:1049" x14ac:dyDescent="0.35">
      <c r="A537" t="s">
        <v>3461</v>
      </c>
    </row>
    <row r="538" spans="1:1049" x14ac:dyDescent="0.35">
      <c r="A538" t="s">
        <v>2073</v>
      </c>
      <c r="B538" t="s">
        <v>2074</v>
      </c>
      <c r="C538" t="s">
        <v>2075</v>
      </c>
      <c r="D538" t="s">
        <v>2076</v>
      </c>
      <c r="E538" t="s">
        <v>2077</v>
      </c>
      <c r="F538" t="s">
        <v>2078</v>
      </c>
      <c r="G538" t="s">
        <v>2079</v>
      </c>
      <c r="H538" t="s">
        <v>2080</v>
      </c>
      <c r="I538" t="s">
        <v>2081</v>
      </c>
      <c r="J538" t="s">
        <v>2082</v>
      </c>
      <c r="K538" t="s">
        <v>2083</v>
      </c>
      <c r="L538" t="s">
        <v>2084</v>
      </c>
      <c r="M538" t="s">
        <v>2085</v>
      </c>
      <c r="N538" t="s">
        <v>2086</v>
      </c>
      <c r="O538" t="s">
        <v>2087</v>
      </c>
      <c r="P538" t="s">
        <v>2088</v>
      </c>
      <c r="Q538" t="s">
        <v>2089</v>
      </c>
      <c r="R538" t="s">
        <v>2090</v>
      </c>
      <c r="S538" t="s">
        <v>2091</v>
      </c>
      <c r="T538" t="s">
        <v>2092</v>
      </c>
      <c r="U538" t="s">
        <v>2093</v>
      </c>
      <c r="V538" t="s">
        <v>2094</v>
      </c>
      <c r="W538" t="s">
        <v>2095</v>
      </c>
      <c r="X538" t="s">
        <v>2096</v>
      </c>
      <c r="Y538" t="s">
        <v>2097</v>
      </c>
      <c r="Z538" t="s">
        <v>2098</v>
      </c>
      <c r="AA538" t="s">
        <v>2099</v>
      </c>
      <c r="AB538" t="s">
        <v>2100</v>
      </c>
      <c r="AC538" t="s">
        <v>2101</v>
      </c>
      <c r="AD538" t="s">
        <v>2102</v>
      </c>
      <c r="AE538" t="s">
        <v>2103</v>
      </c>
      <c r="AF538" t="s">
        <v>2104</v>
      </c>
      <c r="AG538" t="s">
        <v>2105</v>
      </c>
      <c r="AH538" t="s">
        <v>2106</v>
      </c>
      <c r="AI538" t="s">
        <v>2107</v>
      </c>
      <c r="AJ538" t="s">
        <v>2108</v>
      </c>
      <c r="AK538" t="s">
        <v>2109</v>
      </c>
      <c r="AL538" t="s">
        <v>2110</v>
      </c>
      <c r="AM538" t="s">
        <v>2111</v>
      </c>
      <c r="AN538" t="s">
        <v>2112</v>
      </c>
      <c r="AO538" t="s">
        <v>2113</v>
      </c>
      <c r="AP538" t="s">
        <v>2114</v>
      </c>
      <c r="AQ538" t="s">
        <v>2115</v>
      </c>
      <c r="AR538" t="s">
        <v>2116</v>
      </c>
      <c r="AS538" t="s">
        <v>2117</v>
      </c>
      <c r="AT538" t="s">
        <v>2118</v>
      </c>
      <c r="AU538" t="s">
        <v>2119</v>
      </c>
      <c r="AV538" t="s">
        <v>2120</v>
      </c>
      <c r="AW538" t="s">
        <v>2121</v>
      </c>
      <c r="AX538" t="s">
        <v>2122</v>
      </c>
      <c r="AY538" t="s">
        <v>2123</v>
      </c>
      <c r="AZ538" t="s">
        <v>2124</v>
      </c>
      <c r="BA538" t="s">
        <v>2125</v>
      </c>
      <c r="BB538" t="s">
        <v>2126</v>
      </c>
      <c r="BC538" t="s">
        <v>2127</v>
      </c>
      <c r="BD538" t="s">
        <v>2128</v>
      </c>
      <c r="BE538" t="s">
        <v>2129</v>
      </c>
      <c r="BF538" t="s">
        <v>2130</v>
      </c>
      <c r="BG538" t="s">
        <v>2131</v>
      </c>
      <c r="BH538" t="s">
        <v>2132</v>
      </c>
      <c r="BI538" t="s">
        <v>2133</v>
      </c>
      <c r="BJ538" t="s">
        <v>2134</v>
      </c>
      <c r="BK538" t="s">
        <v>2135</v>
      </c>
      <c r="BL538" t="s">
        <v>2136</v>
      </c>
      <c r="BM538" t="s">
        <v>2137</v>
      </c>
      <c r="BN538" t="s">
        <v>2138</v>
      </c>
      <c r="BO538" t="s">
        <v>2139</v>
      </c>
      <c r="BP538" t="s">
        <v>2140</v>
      </c>
      <c r="BQ538" t="s">
        <v>2141</v>
      </c>
      <c r="BR538" t="s">
        <v>2142</v>
      </c>
      <c r="BS538" t="s">
        <v>2143</v>
      </c>
      <c r="BT538" t="s">
        <v>2144</v>
      </c>
      <c r="BU538" t="s">
        <v>2145</v>
      </c>
      <c r="BV538" t="s">
        <v>2146</v>
      </c>
      <c r="BW538" t="s">
        <v>2147</v>
      </c>
      <c r="BX538" t="s">
        <v>2148</v>
      </c>
      <c r="BY538" t="s">
        <v>2149</v>
      </c>
      <c r="BZ538" t="s">
        <v>2150</v>
      </c>
      <c r="CA538" t="s">
        <v>2151</v>
      </c>
      <c r="CB538" t="s">
        <v>2152</v>
      </c>
      <c r="CC538" t="s">
        <v>2153</v>
      </c>
      <c r="CD538" t="s">
        <v>2154</v>
      </c>
      <c r="CE538" t="s">
        <v>2155</v>
      </c>
      <c r="CF538" t="s">
        <v>2156</v>
      </c>
      <c r="CG538" t="s">
        <v>2157</v>
      </c>
      <c r="CH538" t="s">
        <v>2158</v>
      </c>
      <c r="CI538" t="s">
        <v>2159</v>
      </c>
      <c r="CJ538" t="s">
        <v>2160</v>
      </c>
      <c r="CK538" t="s">
        <v>2161</v>
      </c>
      <c r="CL538" t="s">
        <v>2162</v>
      </c>
      <c r="CM538" t="s">
        <v>2163</v>
      </c>
      <c r="CN538" t="s">
        <v>2164</v>
      </c>
      <c r="CO538" t="s">
        <v>2165</v>
      </c>
      <c r="CP538" t="s">
        <v>2166</v>
      </c>
      <c r="CQ538" t="s">
        <v>2167</v>
      </c>
      <c r="CR538" t="s">
        <v>2168</v>
      </c>
      <c r="CS538" t="s">
        <v>2169</v>
      </c>
      <c r="CT538" t="s">
        <v>2170</v>
      </c>
      <c r="CU538" t="s">
        <v>2171</v>
      </c>
      <c r="CV538" t="s">
        <v>2172</v>
      </c>
      <c r="CW538" t="s">
        <v>2173</v>
      </c>
      <c r="CX538" t="s">
        <v>2174</v>
      </c>
      <c r="CY538" t="s">
        <v>2175</v>
      </c>
      <c r="CZ538" t="s">
        <v>2176</v>
      </c>
      <c r="DA538" t="s">
        <v>2177</v>
      </c>
      <c r="DB538" t="s">
        <v>2178</v>
      </c>
      <c r="DC538" t="s">
        <v>2179</v>
      </c>
      <c r="DD538" t="s">
        <v>2180</v>
      </c>
      <c r="DE538" t="s">
        <v>2181</v>
      </c>
      <c r="DF538" t="s">
        <v>2182</v>
      </c>
      <c r="DG538" t="s">
        <v>2183</v>
      </c>
      <c r="DH538" t="s">
        <v>2184</v>
      </c>
      <c r="DI538" t="s">
        <v>2185</v>
      </c>
      <c r="DJ538" t="s">
        <v>2186</v>
      </c>
      <c r="DK538" t="s">
        <v>2187</v>
      </c>
      <c r="DL538" t="s">
        <v>2188</v>
      </c>
      <c r="DM538" t="s">
        <v>2189</v>
      </c>
      <c r="DN538" t="s">
        <v>2190</v>
      </c>
      <c r="DO538" t="s">
        <v>2191</v>
      </c>
      <c r="DP538" t="s">
        <v>2192</v>
      </c>
      <c r="DQ538" t="s">
        <v>2193</v>
      </c>
      <c r="DR538" t="s">
        <v>2194</v>
      </c>
      <c r="DS538" t="s">
        <v>2195</v>
      </c>
      <c r="DT538" t="s">
        <v>2196</v>
      </c>
      <c r="DU538" t="s">
        <v>2197</v>
      </c>
      <c r="DV538" t="s">
        <v>2198</v>
      </c>
      <c r="DW538" t="s">
        <v>2199</v>
      </c>
      <c r="DX538" t="s">
        <v>2200</v>
      </c>
      <c r="DY538" t="s">
        <v>2201</v>
      </c>
      <c r="DZ538" t="s">
        <v>2202</v>
      </c>
      <c r="EA538" t="s">
        <v>2203</v>
      </c>
      <c r="EB538" t="s">
        <v>2204</v>
      </c>
      <c r="EC538" t="s">
        <v>2205</v>
      </c>
      <c r="ED538" t="s">
        <v>2206</v>
      </c>
      <c r="EE538" t="s">
        <v>2207</v>
      </c>
      <c r="EF538" t="s">
        <v>2208</v>
      </c>
      <c r="EG538" t="s">
        <v>2209</v>
      </c>
      <c r="EH538" t="s">
        <v>2210</v>
      </c>
      <c r="EI538" t="s">
        <v>2211</v>
      </c>
      <c r="EJ538" t="s">
        <v>2212</v>
      </c>
      <c r="EK538" t="s">
        <v>2213</v>
      </c>
      <c r="EL538" t="s">
        <v>2214</v>
      </c>
      <c r="EM538" t="s">
        <v>2215</v>
      </c>
      <c r="EN538" t="s">
        <v>2216</v>
      </c>
      <c r="EO538" t="s">
        <v>2217</v>
      </c>
      <c r="EP538" t="s">
        <v>2218</v>
      </c>
      <c r="EQ538" t="s">
        <v>2219</v>
      </c>
      <c r="ER538" t="s">
        <v>2220</v>
      </c>
      <c r="ES538" t="s">
        <v>2221</v>
      </c>
      <c r="ET538" t="s">
        <v>2222</v>
      </c>
      <c r="EU538" t="s">
        <v>2223</v>
      </c>
      <c r="EV538" t="s">
        <v>2224</v>
      </c>
      <c r="EW538" t="s">
        <v>2225</v>
      </c>
      <c r="EX538" t="s">
        <v>2226</v>
      </c>
      <c r="EY538" t="s">
        <v>2227</v>
      </c>
      <c r="EZ538" t="s">
        <v>2228</v>
      </c>
      <c r="FA538" t="s">
        <v>2229</v>
      </c>
      <c r="FB538" t="s">
        <v>2230</v>
      </c>
      <c r="FC538" t="s">
        <v>2231</v>
      </c>
      <c r="FD538" t="s">
        <v>2232</v>
      </c>
      <c r="FE538" t="s">
        <v>2233</v>
      </c>
      <c r="FF538" t="s">
        <v>2234</v>
      </c>
      <c r="FG538" t="s">
        <v>2235</v>
      </c>
      <c r="FH538" t="s">
        <v>2236</v>
      </c>
      <c r="FI538" t="s">
        <v>2237</v>
      </c>
      <c r="FJ538" t="s">
        <v>2238</v>
      </c>
      <c r="FK538" t="s">
        <v>2239</v>
      </c>
      <c r="FL538" t="s">
        <v>2240</v>
      </c>
      <c r="FM538" t="s">
        <v>2241</v>
      </c>
      <c r="FN538" t="s">
        <v>2242</v>
      </c>
      <c r="FO538" t="s">
        <v>2243</v>
      </c>
      <c r="FP538" t="s">
        <v>2244</v>
      </c>
      <c r="FQ538" t="s">
        <v>2245</v>
      </c>
      <c r="FR538" t="s">
        <v>2246</v>
      </c>
      <c r="FS538" t="s">
        <v>2247</v>
      </c>
      <c r="FT538" t="s">
        <v>2248</v>
      </c>
      <c r="FU538" t="s">
        <v>2249</v>
      </c>
      <c r="FV538" t="s">
        <v>2250</v>
      </c>
      <c r="FW538" t="s">
        <v>2251</v>
      </c>
      <c r="FX538" t="s">
        <v>2252</v>
      </c>
      <c r="FY538" t="s">
        <v>2253</v>
      </c>
      <c r="FZ538" t="s">
        <v>2254</v>
      </c>
      <c r="GA538" t="s">
        <v>2255</v>
      </c>
      <c r="GB538" t="s">
        <v>2256</v>
      </c>
      <c r="GC538" t="s">
        <v>2257</v>
      </c>
      <c r="GD538" t="s">
        <v>2258</v>
      </c>
      <c r="GE538" t="s">
        <v>2259</v>
      </c>
      <c r="GF538" t="s">
        <v>2260</v>
      </c>
      <c r="GG538" t="s">
        <v>2261</v>
      </c>
      <c r="GH538" t="s">
        <v>2262</v>
      </c>
      <c r="GI538" t="s">
        <v>2263</v>
      </c>
      <c r="GJ538" t="s">
        <v>2264</v>
      </c>
      <c r="GK538" t="s">
        <v>2265</v>
      </c>
      <c r="GL538" t="s">
        <v>2266</v>
      </c>
      <c r="GM538" t="s">
        <v>2267</v>
      </c>
      <c r="GN538" t="s">
        <v>2268</v>
      </c>
      <c r="GO538" t="s">
        <v>2269</v>
      </c>
      <c r="GP538" t="s">
        <v>2270</v>
      </c>
      <c r="GQ538" t="s">
        <v>2271</v>
      </c>
      <c r="GR538" t="s">
        <v>2272</v>
      </c>
      <c r="GS538" t="s">
        <v>2273</v>
      </c>
      <c r="GT538" t="s">
        <v>2274</v>
      </c>
      <c r="GU538" t="s">
        <v>2275</v>
      </c>
      <c r="GV538" t="s">
        <v>2276</v>
      </c>
      <c r="GW538" t="s">
        <v>2277</v>
      </c>
      <c r="GX538" t="s">
        <v>2278</v>
      </c>
      <c r="GY538" t="s">
        <v>2279</v>
      </c>
      <c r="GZ538" t="s">
        <v>2280</v>
      </c>
      <c r="HA538" t="s">
        <v>2281</v>
      </c>
      <c r="HB538" t="s">
        <v>2282</v>
      </c>
      <c r="HC538" t="s">
        <v>2283</v>
      </c>
      <c r="HD538" t="s">
        <v>2284</v>
      </c>
      <c r="HE538" t="s">
        <v>2285</v>
      </c>
      <c r="HF538" t="s">
        <v>2286</v>
      </c>
      <c r="HG538" t="s">
        <v>2287</v>
      </c>
      <c r="HH538" t="s">
        <v>2288</v>
      </c>
      <c r="HI538" t="s">
        <v>2289</v>
      </c>
      <c r="HJ538" t="s">
        <v>2290</v>
      </c>
      <c r="HK538" t="s">
        <v>2291</v>
      </c>
      <c r="HL538" t="s">
        <v>2292</v>
      </c>
      <c r="HM538" t="s">
        <v>2293</v>
      </c>
      <c r="HN538" t="s">
        <v>2294</v>
      </c>
      <c r="HO538" t="s">
        <v>2295</v>
      </c>
      <c r="HP538" t="s">
        <v>2296</v>
      </c>
      <c r="HQ538" t="s">
        <v>2297</v>
      </c>
      <c r="HR538" t="s">
        <v>2298</v>
      </c>
      <c r="HS538" t="s">
        <v>2299</v>
      </c>
      <c r="HT538" t="s">
        <v>2300</v>
      </c>
      <c r="HU538" t="s">
        <v>2301</v>
      </c>
      <c r="HV538" t="s">
        <v>2302</v>
      </c>
      <c r="HW538" t="s">
        <v>2303</v>
      </c>
      <c r="HX538" t="s">
        <v>2304</v>
      </c>
      <c r="HY538" t="s">
        <v>2305</v>
      </c>
      <c r="HZ538" t="s">
        <v>2306</v>
      </c>
      <c r="IA538" t="s">
        <v>2307</v>
      </c>
      <c r="IB538" t="s">
        <v>2308</v>
      </c>
      <c r="IC538" t="s">
        <v>2309</v>
      </c>
      <c r="ID538" t="s">
        <v>2310</v>
      </c>
      <c r="IE538" t="s">
        <v>2311</v>
      </c>
      <c r="IF538" t="s">
        <v>2312</v>
      </c>
      <c r="IG538" t="s">
        <v>2313</v>
      </c>
      <c r="IH538" t="s">
        <v>2314</v>
      </c>
      <c r="II538" t="s">
        <v>2315</v>
      </c>
      <c r="IJ538" t="s">
        <v>2316</v>
      </c>
      <c r="IK538" t="s">
        <v>2317</v>
      </c>
      <c r="IL538" t="s">
        <v>2318</v>
      </c>
      <c r="IM538" t="s">
        <v>2319</v>
      </c>
      <c r="IN538" t="s">
        <v>2320</v>
      </c>
      <c r="IO538" t="s">
        <v>2321</v>
      </c>
      <c r="IP538" t="s">
        <v>2322</v>
      </c>
      <c r="IQ538" t="s">
        <v>2323</v>
      </c>
      <c r="IR538" t="s">
        <v>2324</v>
      </c>
      <c r="IS538" t="s">
        <v>2325</v>
      </c>
      <c r="IT538" t="s">
        <v>2326</v>
      </c>
      <c r="IU538" t="s">
        <v>2327</v>
      </c>
      <c r="IV538" t="s">
        <v>2328</v>
      </c>
      <c r="IW538" t="s">
        <v>2329</v>
      </c>
      <c r="IX538" t="s">
        <v>2330</v>
      </c>
      <c r="IY538" t="s">
        <v>2331</v>
      </c>
      <c r="IZ538" t="s">
        <v>2332</v>
      </c>
      <c r="JA538" t="s">
        <v>2333</v>
      </c>
      <c r="JB538" t="s">
        <v>2334</v>
      </c>
      <c r="JC538" t="s">
        <v>2335</v>
      </c>
      <c r="JD538" t="s">
        <v>2336</v>
      </c>
      <c r="JE538" t="s">
        <v>2337</v>
      </c>
      <c r="JF538" t="s">
        <v>2338</v>
      </c>
      <c r="JG538" t="s">
        <v>2339</v>
      </c>
      <c r="JH538" t="s">
        <v>2340</v>
      </c>
      <c r="JI538" t="s">
        <v>2341</v>
      </c>
      <c r="JJ538" t="s">
        <v>2342</v>
      </c>
      <c r="JK538" t="s">
        <v>2343</v>
      </c>
      <c r="JL538" t="s">
        <v>2344</v>
      </c>
      <c r="JM538" t="s">
        <v>2345</v>
      </c>
      <c r="JN538" t="s">
        <v>2346</v>
      </c>
      <c r="JO538" t="s">
        <v>2347</v>
      </c>
      <c r="JP538" t="s">
        <v>2348</v>
      </c>
      <c r="JQ538" t="s">
        <v>2349</v>
      </c>
      <c r="JR538" t="s">
        <v>2350</v>
      </c>
      <c r="JS538" t="s">
        <v>2351</v>
      </c>
      <c r="JT538" t="s">
        <v>2352</v>
      </c>
      <c r="JU538" t="s">
        <v>2353</v>
      </c>
      <c r="JV538" t="s">
        <v>2354</v>
      </c>
      <c r="JW538" t="s">
        <v>2355</v>
      </c>
      <c r="JX538" t="s">
        <v>2356</v>
      </c>
      <c r="JY538" t="s">
        <v>2357</v>
      </c>
      <c r="JZ538" t="s">
        <v>2358</v>
      </c>
      <c r="KA538" t="s">
        <v>2359</v>
      </c>
      <c r="KB538" t="s">
        <v>2360</v>
      </c>
      <c r="KC538" t="s">
        <v>2361</v>
      </c>
      <c r="KD538" t="s">
        <v>2362</v>
      </c>
      <c r="KE538" t="s">
        <v>2363</v>
      </c>
      <c r="KF538" t="s">
        <v>2364</v>
      </c>
      <c r="KG538" t="s">
        <v>2365</v>
      </c>
      <c r="KH538" t="s">
        <v>2366</v>
      </c>
      <c r="KI538" t="s">
        <v>2367</v>
      </c>
      <c r="KJ538" t="s">
        <v>2368</v>
      </c>
      <c r="KK538" t="s">
        <v>2369</v>
      </c>
      <c r="KL538" t="s">
        <v>2370</v>
      </c>
      <c r="KM538" t="s">
        <v>2371</v>
      </c>
      <c r="KN538" t="s">
        <v>2372</v>
      </c>
      <c r="KO538" t="s">
        <v>2373</v>
      </c>
      <c r="KP538" t="s">
        <v>2374</v>
      </c>
      <c r="KQ538" t="s">
        <v>2375</v>
      </c>
      <c r="KR538" t="s">
        <v>2376</v>
      </c>
      <c r="KS538" t="s">
        <v>2377</v>
      </c>
      <c r="KT538" t="s">
        <v>2378</v>
      </c>
      <c r="KU538" t="s">
        <v>2379</v>
      </c>
      <c r="KV538" t="s">
        <v>2380</v>
      </c>
      <c r="KW538" t="s">
        <v>2381</v>
      </c>
      <c r="KX538" t="s">
        <v>2382</v>
      </c>
      <c r="KY538" t="s">
        <v>2383</v>
      </c>
      <c r="KZ538" t="s">
        <v>2384</v>
      </c>
      <c r="LA538" t="s">
        <v>2385</v>
      </c>
      <c r="LB538" t="s">
        <v>2386</v>
      </c>
      <c r="LC538" t="s">
        <v>2387</v>
      </c>
      <c r="LD538" t="s">
        <v>2388</v>
      </c>
      <c r="LE538" t="s">
        <v>2389</v>
      </c>
      <c r="LF538" t="s">
        <v>2390</v>
      </c>
      <c r="LG538" t="s">
        <v>2391</v>
      </c>
      <c r="LH538" t="s">
        <v>2392</v>
      </c>
      <c r="LI538" t="s">
        <v>2393</v>
      </c>
      <c r="LJ538" t="s">
        <v>2394</v>
      </c>
      <c r="LK538" t="s">
        <v>2395</v>
      </c>
      <c r="LL538" t="s">
        <v>2396</v>
      </c>
      <c r="LM538" t="s">
        <v>2397</v>
      </c>
      <c r="LN538" t="s">
        <v>2398</v>
      </c>
      <c r="LO538" t="s">
        <v>2399</v>
      </c>
      <c r="LP538" t="s">
        <v>2400</v>
      </c>
      <c r="LQ538" t="s">
        <v>2401</v>
      </c>
      <c r="LR538" t="s">
        <v>2402</v>
      </c>
      <c r="LS538" t="s">
        <v>2403</v>
      </c>
      <c r="LT538" t="s">
        <v>2404</v>
      </c>
      <c r="LU538" t="s">
        <v>2405</v>
      </c>
      <c r="LV538" t="s">
        <v>2406</v>
      </c>
      <c r="LW538" t="s">
        <v>2407</v>
      </c>
      <c r="LX538" t="s">
        <v>2408</v>
      </c>
      <c r="LY538" t="s">
        <v>2409</v>
      </c>
      <c r="LZ538" t="s">
        <v>2410</v>
      </c>
      <c r="MA538" t="s">
        <v>2411</v>
      </c>
      <c r="MB538" t="s">
        <v>2412</v>
      </c>
      <c r="MC538" t="s">
        <v>2413</v>
      </c>
      <c r="MD538" t="s">
        <v>2414</v>
      </c>
      <c r="ME538" t="s">
        <v>2415</v>
      </c>
      <c r="MF538" t="s">
        <v>2416</v>
      </c>
      <c r="MG538" t="s">
        <v>2417</v>
      </c>
      <c r="MH538" t="s">
        <v>2418</v>
      </c>
      <c r="MI538" t="s">
        <v>2419</v>
      </c>
      <c r="MJ538" t="s">
        <v>2420</v>
      </c>
      <c r="MK538" t="s">
        <v>2421</v>
      </c>
      <c r="ML538" t="s">
        <v>2422</v>
      </c>
      <c r="MM538" t="s">
        <v>2423</v>
      </c>
      <c r="MN538" t="s">
        <v>2424</v>
      </c>
      <c r="MO538" t="s">
        <v>2425</v>
      </c>
      <c r="MP538" t="s">
        <v>2426</v>
      </c>
      <c r="MQ538" t="s">
        <v>2427</v>
      </c>
      <c r="MR538" t="s">
        <v>2428</v>
      </c>
      <c r="MS538" t="s">
        <v>2429</v>
      </c>
      <c r="MT538" t="s">
        <v>2430</v>
      </c>
      <c r="MU538" t="s">
        <v>2431</v>
      </c>
      <c r="MV538" t="s">
        <v>2432</v>
      </c>
      <c r="MW538" t="s">
        <v>2433</v>
      </c>
      <c r="MX538" t="s">
        <v>2434</v>
      </c>
      <c r="MY538" t="s">
        <v>2435</v>
      </c>
      <c r="MZ538" t="s">
        <v>2436</v>
      </c>
      <c r="NA538" t="s">
        <v>2437</v>
      </c>
      <c r="NB538" t="s">
        <v>2438</v>
      </c>
      <c r="NC538" t="s">
        <v>2439</v>
      </c>
      <c r="ND538" t="s">
        <v>2440</v>
      </c>
      <c r="NE538" t="s">
        <v>2441</v>
      </c>
      <c r="NF538" t="s">
        <v>2442</v>
      </c>
      <c r="NG538" t="s">
        <v>2443</v>
      </c>
      <c r="NH538" t="s">
        <v>2444</v>
      </c>
      <c r="NI538" t="s">
        <v>2445</v>
      </c>
      <c r="NJ538" t="s">
        <v>2446</v>
      </c>
      <c r="NK538" t="s">
        <v>2447</v>
      </c>
      <c r="NL538" t="s">
        <v>2448</v>
      </c>
      <c r="NM538" t="s">
        <v>2449</v>
      </c>
      <c r="NN538" t="s">
        <v>2450</v>
      </c>
      <c r="NO538" t="s">
        <v>2451</v>
      </c>
      <c r="NP538" t="s">
        <v>2452</v>
      </c>
      <c r="NQ538" t="s">
        <v>2453</v>
      </c>
      <c r="NR538" t="s">
        <v>2454</v>
      </c>
      <c r="NS538" t="s">
        <v>2455</v>
      </c>
      <c r="NT538" t="s">
        <v>2456</v>
      </c>
      <c r="NU538" t="s">
        <v>2457</v>
      </c>
      <c r="NV538" t="s">
        <v>2458</v>
      </c>
      <c r="NW538" t="s">
        <v>2459</v>
      </c>
      <c r="NX538" t="s">
        <v>2460</v>
      </c>
      <c r="NY538" t="s">
        <v>2461</v>
      </c>
      <c r="NZ538" t="s">
        <v>2462</v>
      </c>
      <c r="OA538" t="s">
        <v>2463</v>
      </c>
      <c r="OB538" t="s">
        <v>2464</v>
      </c>
      <c r="OC538" t="s">
        <v>2465</v>
      </c>
      <c r="OD538" t="s">
        <v>2466</v>
      </c>
      <c r="OE538" t="s">
        <v>2467</v>
      </c>
      <c r="OF538" t="s">
        <v>2468</v>
      </c>
      <c r="OG538" t="s">
        <v>2469</v>
      </c>
      <c r="OH538" t="s">
        <v>2470</v>
      </c>
      <c r="OI538" t="s">
        <v>2471</v>
      </c>
      <c r="OJ538" t="s">
        <v>2472</v>
      </c>
      <c r="OK538" t="s">
        <v>2473</v>
      </c>
      <c r="OL538" t="s">
        <v>2474</v>
      </c>
      <c r="OM538" t="s">
        <v>2475</v>
      </c>
      <c r="ON538" t="s">
        <v>2476</v>
      </c>
      <c r="OO538" t="s">
        <v>2477</v>
      </c>
      <c r="OP538" t="s">
        <v>2478</v>
      </c>
      <c r="OQ538" t="s">
        <v>2479</v>
      </c>
      <c r="OR538" t="s">
        <v>2480</v>
      </c>
      <c r="OS538" t="s">
        <v>2481</v>
      </c>
      <c r="OT538" t="s">
        <v>2482</v>
      </c>
      <c r="OU538" t="s">
        <v>2483</v>
      </c>
      <c r="OV538" t="s">
        <v>2484</v>
      </c>
      <c r="OW538" t="s">
        <v>2485</v>
      </c>
      <c r="OX538" t="s">
        <v>2486</v>
      </c>
      <c r="OY538" t="s">
        <v>2487</v>
      </c>
      <c r="OZ538" t="s">
        <v>2488</v>
      </c>
      <c r="PA538" t="s">
        <v>2489</v>
      </c>
      <c r="PB538" t="s">
        <v>2490</v>
      </c>
      <c r="PC538" t="s">
        <v>2491</v>
      </c>
      <c r="PD538" t="s">
        <v>2492</v>
      </c>
      <c r="PE538" t="s">
        <v>2493</v>
      </c>
      <c r="PF538" t="s">
        <v>2494</v>
      </c>
      <c r="PG538" t="s">
        <v>2495</v>
      </c>
      <c r="PH538" t="s">
        <v>2496</v>
      </c>
      <c r="PI538" t="s">
        <v>2497</v>
      </c>
      <c r="PJ538" t="s">
        <v>2498</v>
      </c>
      <c r="PK538" t="s">
        <v>2499</v>
      </c>
      <c r="PL538" t="s">
        <v>2500</v>
      </c>
      <c r="PM538" t="s">
        <v>2501</v>
      </c>
      <c r="PN538" t="s">
        <v>2502</v>
      </c>
      <c r="PO538" t="s">
        <v>2503</v>
      </c>
      <c r="PP538" t="s">
        <v>2504</v>
      </c>
      <c r="PQ538" t="s">
        <v>2505</v>
      </c>
      <c r="PR538" t="s">
        <v>2506</v>
      </c>
      <c r="PS538" t="s">
        <v>2507</v>
      </c>
      <c r="PT538" t="s">
        <v>2508</v>
      </c>
      <c r="PU538" t="s">
        <v>2509</v>
      </c>
      <c r="PV538" t="s">
        <v>2510</v>
      </c>
      <c r="PW538" t="s">
        <v>2511</v>
      </c>
      <c r="PX538" t="s">
        <v>2512</v>
      </c>
      <c r="PY538" t="s">
        <v>2513</v>
      </c>
      <c r="PZ538" t="s">
        <v>2514</v>
      </c>
      <c r="QA538" t="s">
        <v>2515</v>
      </c>
      <c r="QB538" t="s">
        <v>2516</v>
      </c>
      <c r="QC538" t="s">
        <v>2517</v>
      </c>
      <c r="QD538" t="s">
        <v>2518</v>
      </c>
      <c r="QE538" t="s">
        <v>2519</v>
      </c>
      <c r="QF538" t="s">
        <v>2520</v>
      </c>
      <c r="QG538" t="s">
        <v>2521</v>
      </c>
      <c r="QH538" t="s">
        <v>2522</v>
      </c>
      <c r="QI538" t="s">
        <v>2523</v>
      </c>
      <c r="QJ538" t="s">
        <v>2524</v>
      </c>
      <c r="QK538" t="s">
        <v>2525</v>
      </c>
      <c r="QL538" t="s">
        <v>2526</v>
      </c>
      <c r="QM538" t="s">
        <v>2527</v>
      </c>
      <c r="QN538" t="s">
        <v>2528</v>
      </c>
      <c r="QO538" t="s">
        <v>2529</v>
      </c>
      <c r="QP538" t="s">
        <v>2530</v>
      </c>
      <c r="QQ538" t="s">
        <v>2531</v>
      </c>
      <c r="QR538" t="s">
        <v>2532</v>
      </c>
      <c r="QS538" t="s">
        <v>2533</v>
      </c>
      <c r="QT538" t="s">
        <v>2534</v>
      </c>
      <c r="QU538" t="s">
        <v>2535</v>
      </c>
      <c r="QV538" t="s">
        <v>2536</v>
      </c>
      <c r="QW538" t="s">
        <v>2537</v>
      </c>
      <c r="QX538" t="s">
        <v>2538</v>
      </c>
      <c r="QY538" t="s">
        <v>2539</v>
      </c>
      <c r="QZ538" t="s">
        <v>2540</v>
      </c>
      <c r="RA538" t="s">
        <v>2541</v>
      </c>
      <c r="RB538" t="s">
        <v>2542</v>
      </c>
      <c r="RC538" t="s">
        <v>2543</v>
      </c>
      <c r="RD538" t="s">
        <v>2544</v>
      </c>
      <c r="RE538" t="s">
        <v>2545</v>
      </c>
      <c r="RF538" t="s">
        <v>2546</v>
      </c>
      <c r="RG538" t="s">
        <v>2547</v>
      </c>
      <c r="RH538" t="s">
        <v>2548</v>
      </c>
      <c r="RI538" t="s">
        <v>2549</v>
      </c>
      <c r="RJ538" t="s">
        <v>2550</v>
      </c>
      <c r="RK538" t="s">
        <v>2551</v>
      </c>
      <c r="RL538" t="s">
        <v>2552</v>
      </c>
      <c r="RM538" t="s">
        <v>2553</v>
      </c>
      <c r="RN538" t="s">
        <v>2554</v>
      </c>
      <c r="RO538" t="s">
        <v>2555</v>
      </c>
      <c r="RP538" t="s">
        <v>2556</v>
      </c>
      <c r="RQ538" t="s">
        <v>2557</v>
      </c>
      <c r="RR538" t="s">
        <v>2558</v>
      </c>
      <c r="RS538" t="s">
        <v>2559</v>
      </c>
      <c r="RT538" t="s">
        <v>2560</v>
      </c>
      <c r="RU538" t="s">
        <v>2561</v>
      </c>
      <c r="RV538" t="s">
        <v>2562</v>
      </c>
      <c r="RW538" t="s">
        <v>2563</v>
      </c>
      <c r="RX538" t="s">
        <v>2564</v>
      </c>
      <c r="RY538" t="s">
        <v>2565</v>
      </c>
      <c r="RZ538" t="s">
        <v>2566</v>
      </c>
      <c r="SA538" t="s">
        <v>2567</v>
      </c>
      <c r="SB538" t="s">
        <v>2568</v>
      </c>
      <c r="SC538" t="s">
        <v>2569</v>
      </c>
      <c r="SD538" t="s">
        <v>2570</v>
      </c>
      <c r="SE538" t="s">
        <v>2571</v>
      </c>
      <c r="SF538" t="s">
        <v>2572</v>
      </c>
      <c r="SG538" t="s">
        <v>2573</v>
      </c>
      <c r="SH538" t="s">
        <v>2574</v>
      </c>
      <c r="SI538" t="s">
        <v>2575</v>
      </c>
      <c r="SJ538" t="s">
        <v>2576</v>
      </c>
      <c r="SK538" t="s">
        <v>2577</v>
      </c>
      <c r="SL538" t="s">
        <v>2578</v>
      </c>
      <c r="SM538" t="s">
        <v>2579</v>
      </c>
      <c r="SN538" t="s">
        <v>2580</v>
      </c>
      <c r="SO538" t="s">
        <v>2581</v>
      </c>
      <c r="SP538" t="s">
        <v>2582</v>
      </c>
      <c r="SQ538" t="s">
        <v>2583</v>
      </c>
      <c r="SR538" t="s">
        <v>2584</v>
      </c>
      <c r="SS538" t="s">
        <v>2585</v>
      </c>
      <c r="ST538" t="s">
        <v>2586</v>
      </c>
      <c r="SU538" t="s">
        <v>2587</v>
      </c>
      <c r="SV538" t="s">
        <v>2588</v>
      </c>
      <c r="SW538" t="s">
        <v>2589</v>
      </c>
      <c r="SX538" t="s">
        <v>2590</v>
      </c>
      <c r="SY538" t="s">
        <v>2591</v>
      </c>
      <c r="SZ538" t="s">
        <v>2592</v>
      </c>
      <c r="TA538" t="s">
        <v>2593</v>
      </c>
      <c r="TB538" t="s">
        <v>2594</v>
      </c>
      <c r="TC538" t="s">
        <v>2595</v>
      </c>
      <c r="TD538" t="s">
        <v>2596</v>
      </c>
      <c r="TE538" t="s">
        <v>2597</v>
      </c>
      <c r="TF538" t="s">
        <v>2598</v>
      </c>
      <c r="TG538" t="s">
        <v>2599</v>
      </c>
      <c r="TH538" t="s">
        <v>2600</v>
      </c>
      <c r="TI538" t="s">
        <v>2601</v>
      </c>
      <c r="TJ538" t="s">
        <v>2602</v>
      </c>
      <c r="TK538" t="s">
        <v>2603</v>
      </c>
      <c r="TL538" t="s">
        <v>2604</v>
      </c>
      <c r="TM538" t="s">
        <v>2605</v>
      </c>
      <c r="TN538" t="s">
        <v>2606</v>
      </c>
      <c r="TO538" t="s">
        <v>2607</v>
      </c>
      <c r="TP538" t="s">
        <v>2608</v>
      </c>
      <c r="TQ538" t="s">
        <v>2609</v>
      </c>
      <c r="TR538" t="s">
        <v>2610</v>
      </c>
      <c r="TS538" t="s">
        <v>2611</v>
      </c>
      <c r="TT538" t="s">
        <v>2612</v>
      </c>
      <c r="TU538" t="s">
        <v>2613</v>
      </c>
      <c r="TV538" t="s">
        <v>2614</v>
      </c>
      <c r="TW538" t="s">
        <v>2615</v>
      </c>
      <c r="TX538" t="s">
        <v>2616</v>
      </c>
      <c r="TY538" t="s">
        <v>2617</v>
      </c>
      <c r="TZ538" t="s">
        <v>2618</v>
      </c>
      <c r="UA538" t="s">
        <v>2619</v>
      </c>
      <c r="UB538" t="s">
        <v>2620</v>
      </c>
      <c r="UC538" t="s">
        <v>2621</v>
      </c>
      <c r="UD538" t="s">
        <v>2622</v>
      </c>
      <c r="UE538" t="s">
        <v>2623</v>
      </c>
      <c r="UF538" t="s">
        <v>2624</v>
      </c>
      <c r="UG538" t="s">
        <v>2625</v>
      </c>
      <c r="UH538" t="s">
        <v>2626</v>
      </c>
      <c r="UI538" t="s">
        <v>2627</v>
      </c>
      <c r="UJ538" t="s">
        <v>2628</v>
      </c>
      <c r="UK538" t="s">
        <v>2629</v>
      </c>
      <c r="UL538" t="s">
        <v>2630</v>
      </c>
      <c r="UM538" t="s">
        <v>2631</v>
      </c>
      <c r="UN538" t="s">
        <v>2632</v>
      </c>
      <c r="UO538" t="s">
        <v>2633</v>
      </c>
      <c r="UP538" t="s">
        <v>2634</v>
      </c>
      <c r="UQ538" t="s">
        <v>2635</v>
      </c>
      <c r="UR538" t="s">
        <v>2636</v>
      </c>
      <c r="US538" t="s">
        <v>2637</v>
      </c>
      <c r="UT538" t="s">
        <v>2638</v>
      </c>
      <c r="UU538" t="s">
        <v>2639</v>
      </c>
      <c r="UV538" t="s">
        <v>2640</v>
      </c>
      <c r="UW538" t="s">
        <v>2641</v>
      </c>
      <c r="UX538" t="s">
        <v>2642</v>
      </c>
      <c r="UY538" t="s">
        <v>2643</v>
      </c>
      <c r="UZ538" t="s">
        <v>2644</v>
      </c>
      <c r="VA538" t="s">
        <v>2645</v>
      </c>
      <c r="VB538" t="s">
        <v>2646</v>
      </c>
      <c r="VC538" t="s">
        <v>2647</v>
      </c>
      <c r="VD538" t="s">
        <v>2648</v>
      </c>
      <c r="VE538" t="s">
        <v>2649</v>
      </c>
      <c r="VF538" t="s">
        <v>2650</v>
      </c>
      <c r="VG538" t="s">
        <v>2651</v>
      </c>
      <c r="VH538" t="s">
        <v>2652</v>
      </c>
      <c r="VI538" t="s">
        <v>2653</v>
      </c>
      <c r="VJ538" t="s">
        <v>2654</v>
      </c>
      <c r="VK538" t="s">
        <v>2655</v>
      </c>
      <c r="VL538" t="s">
        <v>2656</v>
      </c>
      <c r="VM538" t="s">
        <v>2657</v>
      </c>
      <c r="VN538" t="s">
        <v>2658</v>
      </c>
      <c r="VO538" t="s">
        <v>2659</v>
      </c>
      <c r="VP538" t="s">
        <v>2660</v>
      </c>
      <c r="VQ538" t="s">
        <v>2661</v>
      </c>
      <c r="VR538" t="s">
        <v>2662</v>
      </c>
      <c r="VS538" t="s">
        <v>2663</v>
      </c>
      <c r="VT538" t="s">
        <v>2664</v>
      </c>
      <c r="VU538" t="s">
        <v>2665</v>
      </c>
      <c r="VV538" t="s">
        <v>2666</v>
      </c>
      <c r="VW538" t="s">
        <v>2667</v>
      </c>
      <c r="VX538" t="s">
        <v>2668</v>
      </c>
      <c r="VY538" t="s">
        <v>2669</v>
      </c>
      <c r="VZ538" t="s">
        <v>2670</v>
      </c>
      <c r="WA538" t="s">
        <v>2671</v>
      </c>
      <c r="WB538" t="s">
        <v>2672</v>
      </c>
      <c r="WC538" t="s">
        <v>2673</v>
      </c>
      <c r="WD538" t="s">
        <v>2674</v>
      </c>
      <c r="WE538" t="s">
        <v>2675</v>
      </c>
      <c r="WF538" t="s">
        <v>2676</v>
      </c>
      <c r="WG538" t="s">
        <v>2677</v>
      </c>
      <c r="WH538" t="s">
        <v>2678</v>
      </c>
      <c r="WI538" t="s">
        <v>2679</v>
      </c>
      <c r="WJ538" t="s">
        <v>2680</v>
      </c>
      <c r="WK538" t="s">
        <v>2681</v>
      </c>
      <c r="WL538" t="s">
        <v>2682</v>
      </c>
      <c r="WM538" t="s">
        <v>2683</v>
      </c>
      <c r="WN538" t="s">
        <v>2684</v>
      </c>
      <c r="WO538" t="s">
        <v>2685</v>
      </c>
      <c r="WP538" t="s">
        <v>2686</v>
      </c>
      <c r="WQ538" t="s">
        <v>2687</v>
      </c>
      <c r="WR538" t="s">
        <v>2688</v>
      </c>
      <c r="WS538" t="s">
        <v>2689</v>
      </c>
      <c r="WT538" t="s">
        <v>2690</v>
      </c>
      <c r="WU538" t="s">
        <v>2691</v>
      </c>
      <c r="WV538" t="s">
        <v>2692</v>
      </c>
      <c r="WW538" t="s">
        <v>2693</v>
      </c>
      <c r="WX538" t="s">
        <v>2694</v>
      </c>
      <c r="WY538" t="s">
        <v>2695</v>
      </c>
      <c r="WZ538" t="s">
        <v>2696</v>
      </c>
      <c r="XA538" t="s">
        <v>2697</v>
      </c>
      <c r="XB538" t="s">
        <v>2698</v>
      </c>
      <c r="XC538" t="s">
        <v>2699</v>
      </c>
      <c r="XD538" t="s">
        <v>2700</v>
      </c>
      <c r="XE538" t="s">
        <v>2701</v>
      </c>
      <c r="XF538" t="s">
        <v>2702</v>
      </c>
      <c r="XG538" t="s">
        <v>2703</v>
      </c>
      <c r="XH538" t="s">
        <v>2704</v>
      </c>
      <c r="XI538" t="s">
        <v>2705</v>
      </c>
      <c r="XJ538" t="s">
        <v>2706</v>
      </c>
      <c r="XK538" t="s">
        <v>2707</v>
      </c>
      <c r="XL538" t="s">
        <v>2708</v>
      </c>
      <c r="XM538" t="s">
        <v>2709</v>
      </c>
      <c r="XN538" t="s">
        <v>2710</v>
      </c>
      <c r="XO538" t="s">
        <v>2711</v>
      </c>
      <c r="XP538" t="s">
        <v>2712</v>
      </c>
      <c r="XQ538" t="s">
        <v>2713</v>
      </c>
      <c r="XR538" t="s">
        <v>2714</v>
      </c>
      <c r="XS538" t="s">
        <v>2715</v>
      </c>
      <c r="XT538" t="s">
        <v>2716</v>
      </c>
      <c r="XU538" t="s">
        <v>2717</v>
      </c>
      <c r="XV538" t="s">
        <v>2718</v>
      </c>
      <c r="XW538" t="s">
        <v>2719</v>
      </c>
      <c r="XX538" t="s">
        <v>2720</v>
      </c>
      <c r="XY538" t="s">
        <v>2721</v>
      </c>
      <c r="XZ538" t="s">
        <v>2722</v>
      </c>
      <c r="YA538" t="s">
        <v>2723</v>
      </c>
      <c r="YB538" t="s">
        <v>2724</v>
      </c>
      <c r="YC538" t="s">
        <v>2725</v>
      </c>
      <c r="YD538" t="s">
        <v>2726</v>
      </c>
      <c r="YE538" t="s">
        <v>2727</v>
      </c>
      <c r="YF538" t="s">
        <v>2728</v>
      </c>
      <c r="YG538" t="s">
        <v>2729</v>
      </c>
      <c r="YH538" t="s">
        <v>2730</v>
      </c>
      <c r="YI538" t="s">
        <v>2731</v>
      </c>
      <c r="YJ538" t="s">
        <v>2732</v>
      </c>
      <c r="YK538" t="s">
        <v>2733</v>
      </c>
      <c r="YL538" t="s">
        <v>2734</v>
      </c>
      <c r="YM538" t="s">
        <v>2735</v>
      </c>
      <c r="YN538" t="s">
        <v>2736</v>
      </c>
      <c r="YO538" t="s">
        <v>2737</v>
      </c>
      <c r="YP538" t="s">
        <v>2738</v>
      </c>
      <c r="YQ538" t="s">
        <v>2739</v>
      </c>
      <c r="YR538" t="s">
        <v>2740</v>
      </c>
      <c r="YS538" t="s">
        <v>2741</v>
      </c>
      <c r="YT538" t="s">
        <v>2742</v>
      </c>
      <c r="YU538" t="s">
        <v>2743</v>
      </c>
      <c r="YV538" t="s">
        <v>2744</v>
      </c>
      <c r="YW538" t="s">
        <v>2745</v>
      </c>
      <c r="YX538" t="s">
        <v>2746</v>
      </c>
      <c r="YY538" t="s">
        <v>2747</v>
      </c>
      <c r="YZ538" t="s">
        <v>2748</v>
      </c>
      <c r="ZA538" t="s">
        <v>2749</v>
      </c>
      <c r="ZB538" t="s">
        <v>2750</v>
      </c>
      <c r="ZC538" t="s">
        <v>2751</v>
      </c>
      <c r="ZD538" t="s">
        <v>2752</v>
      </c>
      <c r="ZE538" t="s">
        <v>2753</v>
      </c>
      <c r="ZF538" t="s">
        <v>2754</v>
      </c>
      <c r="ZG538" t="s">
        <v>2755</v>
      </c>
      <c r="ZH538" t="s">
        <v>2756</v>
      </c>
      <c r="ZI538" t="s">
        <v>2757</v>
      </c>
      <c r="ZJ538" t="s">
        <v>2758</v>
      </c>
      <c r="ZK538" t="s">
        <v>2759</v>
      </c>
      <c r="ZL538" t="s">
        <v>2760</v>
      </c>
      <c r="ZM538" t="s">
        <v>2761</v>
      </c>
      <c r="ZN538" t="s">
        <v>2762</v>
      </c>
      <c r="ZO538" t="s">
        <v>2763</v>
      </c>
      <c r="ZP538" t="s">
        <v>2764</v>
      </c>
      <c r="ZQ538" t="s">
        <v>2765</v>
      </c>
      <c r="ZR538" t="s">
        <v>2766</v>
      </c>
      <c r="ZS538" t="s">
        <v>2767</v>
      </c>
      <c r="ZT538" t="s">
        <v>2768</v>
      </c>
      <c r="ZU538" t="s">
        <v>2769</v>
      </c>
      <c r="ZV538" t="s">
        <v>2770</v>
      </c>
      <c r="ZW538" t="s">
        <v>2771</v>
      </c>
      <c r="ZX538" t="s">
        <v>2772</v>
      </c>
      <c r="ZY538" t="s">
        <v>2773</v>
      </c>
      <c r="ZZ538" t="s">
        <v>2774</v>
      </c>
      <c r="AAA538" t="s">
        <v>2775</v>
      </c>
      <c r="AAB538" t="s">
        <v>2776</v>
      </c>
      <c r="AAC538" t="s">
        <v>2777</v>
      </c>
      <c r="AAD538" t="s">
        <v>2778</v>
      </c>
      <c r="AAE538" t="s">
        <v>2779</v>
      </c>
      <c r="AAF538" t="s">
        <v>2780</v>
      </c>
      <c r="AAG538" t="s">
        <v>2781</v>
      </c>
      <c r="AAH538" t="s">
        <v>2782</v>
      </c>
      <c r="AAI538" t="s">
        <v>2783</v>
      </c>
      <c r="AAJ538" t="s">
        <v>2784</v>
      </c>
      <c r="AAK538" t="s">
        <v>2785</v>
      </c>
      <c r="AAL538" t="s">
        <v>2786</v>
      </c>
      <c r="AAM538" t="s">
        <v>2787</v>
      </c>
      <c r="AAN538" t="s">
        <v>2788</v>
      </c>
      <c r="AAO538" t="s">
        <v>2789</v>
      </c>
      <c r="AAP538" t="s">
        <v>2790</v>
      </c>
      <c r="AAQ538" t="s">
        <v>2791</v>
      </c>
      <c r="AAR538" t="s">
        <v>2792</v>
      </c>
      <c r="AAS538" t="s">
        <v>2793</v>
      </c>
      <c r="AAT538" t="s">
        <v>2794</v>
      </c>
      <c r="AAU538" t="s">
        <v>2795</v>
      </c>
      <c r="AAV538" t="s">
        <v>2796</v>
      </c>
      <c r="AAW538" t="s">
        <v>2797</v>
      </c>
      <c r="AAX538" t="s">
        <v>2798</v>
      </c>
      <c r="AAY538" t="s">
        <v>2799</v>
      </c>
      <c r="AAZ538" t="s">
        <v>2800</v>
      </c>
      <c r="ABA538" t="s">
        <v>2801</v>
      </c>
      <c r="ABB538" t="s">
        <v>2802</v>
      </c>
      <c r="ABC538" t="s">
        <v>2803</v>
      </c>
      <c r="ABD538" t="s">
        <v>2804</v>
      </c>
      <c r="ABE538" t="s">
        <v>2805</v>
      </c>
      <c r="ABF538" t="s">
        <v>2806</v>
      </c>
      <c r="ABG538" t="s">
        <v>2807</v>
      </c>
      <c r="ABH538" t="s">
        <v>2808</v>
      </c>
      <c r="ABI538" t="s">
        <v>2809</v>
      </c>
      <c r="ABJ538" t="s">
        <v>2810</v>
      </c>
      <c r="ABK538" t="s">
        <v>2811</v>
      </c>
      <c r="ABL538" t="s">
        <v>2812</v>
      </c>
      <c r="ABM538" t="s">
        <v>2813</v>
      </c>
      <c r="ABN538" t="s">
        <v>2814</v>
      </c>
      <c r="ABO538" t="s">
        <v>2815</v>
      </c>
      <c r="ABP538" t="s">
        <v>2816</v>
      </c>
      <c r="ABQ538" t="s">
        <v>2817</v>
      </c>
      <c r="ABR538" t="s">
        <v>2818</v>
      </c>
      <c r="ABS538" t="s">
        <v>2819</v>
      </c>
      <c r="ABT538" t="s">
        <v>2820</v>
      </c>
      <c r="ABU538" t="s">
        <v>2821</v>
      </c>
      <c r="ABV538" t="s">
        <v>2822</v>
      </c>
      <c r="ABW538" t="s">
        <v>2823</v>
      </c>
      <c r="ABX538" t="s">
        <v>2824</v>
      </c>
      <c r="ABY538" t="s">
        <v>2825</v>
      </c>
      <c r="ABZ538" t="s">
        <v>2826</v>
      </c>
      <c r="ACA538" t="s">
        <v>2827</v>
      </c>
      <c r="ACB538" t="s">
        <v>2828</v>
      </c>
      <c r="ACC538" t="s">
        <v>2829</v>
      </c>
      <c r="ACD538" t="s">
        <v>2830</v>
      </c>
      <c r="ACE538" t="s">
        <v>2831</v>
      </c>
      <c r="ACF538" t="s">
        <v>2832</v>
      </c>
      <c r="ACG538" t="s">
        <v>2833</v>
      </c>
      <c r="ACH538" t="s">
        <v>2834</v>
      </c>
      <c r="ACI538" t="s">
        <v>2835</v>
      </c>
      <c r="ACJ538" t="s">
        <v>2836</v>
      </c>
      <c r="ACK538" t="s">
        <v>2837</v>
      </c>
      <c r="ACL538" t="s">
        <v>2838</v>
      </c>
      <c r="ACM538" t="s">
        <v>2839</v>
      </c>
      <c r="ACN538" t="s">
        <v>2840</v>
      </c>
      <c r="ACO538" t="s">
        <v>2841</v>
      </c>
      <c r="ACP538" t="s">
        <v>2842</v>
      </c>
      <c r="ACQ538" t="s">
        <v>2843</v>
      </c>
      <c r="ACR538" t="s">
        <v>2844</v>
      </c>
      <c r="ACS538" t="s">
        <v>2845</v>
      </c>
      <c r="ACT538" t="s">
        <v>2846</v>
      </c>
      <c r="ACU538" t="s">
        <v>2847</v>
      </c>
      <c r="ACV538" t="s">
        <v>2848</v>
      </c>
      <c r="ACW538" t="s">
        <v>2849</v>
      </c>
      <c r="ACX538" t="s">
        <v>2850</v>
      </c>
      <c r="ACY538" t="s">
        <v>2851</v>
      </c>
      <c r="ACZ538" t="s">
        <v>2852</v>
      </c>
      <c r="ADA538" t="s">
        <v>2853</v>
      </c>
      <c r="ADB538" t="s">
        <v>2854</v>
      </c>
      <c r="ADC538" t="s">
        <v>2855</v>
      </c>
      <c r="ADD538" t="s">
        <v>2856</v>
      </c>
      <c r="ADE538" t="s">
        <v>2857</v>
      </c>
      <c r="ADF538" t="s">
        <v>2858</v>
      </c>
      <c r="ADG538" t="s">
        <v>2859</v>
      </c>
      <c r="ADH538" t="s">
        <v>2860</v>
      </c>
      <c r="ADI538" t="s">
        <v>2861</v>
      </c>
      <c r="ADJ538" t="s">
        <v>2862</v>
      </c>
      <c r="ADK538" t="s">
        <v>2863</v>
      </c>
      <c r="ADL538" t="s">
        <v>2864</v>
      </c>
      <c r="ADM538" t="s">
        <v>2865</v>
      </c>
      <c r="ADN538" t="s">
        <v>2866</v>
      </c>
      <c r="ADO538" t="s">
        <v>2867</v>
      </c>
      <c r="ADP538" t="s">
        <v>2868</v>
      </c>
      <c r="ADQ538" t="s">
        <v>2869</v>
      </c>
      <c r="ADR538" t="s">
        <v>2870</v>
      </c>
      <c r="ADS538" t="s">
        <v>2871</v>
      </c>
      <c r="ADT538" t="s">
        <v>2872</v>
      </c>
      <c r="ADU538" t="s">
        <v>2873</v>
      </c>
      <c r="ADV538" t="s">
        <v>2874</v>
      </c>
      <c r="ADW538" t="s">
        <v>2875</v>
      </c>
      <c r="ADX538" t="s">
        <v>2876</v>
      </c>
      <c r="ADY538" t="s">
        <v>2877</v>
      </c>
      <c r="ADZ538" t="s">
        <v>2878</v>
      </c>
      <c r="AEA538" t="s">
        <v>2879</v>
      </c>
      <c r="AEB538" t="s">
        <v>2880</v>
      </c>
      <c r="AEC538" t="s">
        <v>2881</v>
      </c>
      <c r="AED538" t="s">
        <v>2882</v>
      </c>
      <c r="AEE538" t="s">
        <v>2883</v>
      </c>
      <c r="AEF538" t="s">
        <v>2884</v>
      </c>
      <c r="AEG538" t="s">
        <v>2885</v>
      </c>
      <c r="AEH538" t="s">
        <v>2886</v>
      </c>
      <c r="AEI538" t="s">
        <v>2887</v>
      </c>
      <c r="AEJ538" t="s">
        <v>2888</v>
      </c>
      <c r="AEK538" t="s">
        <v>2889</v>
      </c>
      <c r="AEL538" t="s">
        <v>2890</v>
      </c>
      <c r="AEM538" t="s">
        <v>2891</v>
      </c>
      <c r="AEN538" t="s">
        <v>2892</v>
      </c>
      <c r="AEO538" t="s">
        <v>2893</v>
      </c>
      <c r="AEP538" t="s">
        <v>2894</v>
      </c>
      <c r="AEQ538" t="s">
        <v>2895</v>
      </c>
      <c r="AER538" t="s">
        <v>2896</v>
      </c>
      <c r="AES538" t="s">
        <v>2897</v>
      </c>
      <c r="AET538" t="s">
        <v>2898</v>
      </c>
      <c r="AEU538" t="s">
        <v>2899</v>
      </c>
      <c r="AEV538" t="s">
        <v>2900</v>
      </c>
      <c r="AEW538" t="s">
        <v>2901</v>
      </c>
      <c r="AEX538" t="s">
        <v>2902</v>
      </c>
      <c r="AEY538" t="s">
        <v>2903</v>
      </c>
      <c r="AEZ538" t="s">
        <v>2904</v>
      </c>
      <c r="AFA538" t="s">
        <v>2905</v>
      </c>
      <c r="AFB538" t="s">
        <v>2906</v>
      </c>
      <c r="AFC538" t="s">
        <v>2907</v>
      </c>
      <c r="AFD538" t="s">
        <v>2908</v>
      </c>
      <c r="AFE538" t="s">
        <v>2909</v>
      </c>
      <c r="AFF538" t="s">
        <v>2910</v>
      </c>
      <c r="AFG538" t="s">
        <v>2911</v>
      </c>
      <c r="AFH538" t="s">
        <v>2912</v>
      </c>
      <c r="AFI538" t="s">
        <v>2913</v>
      </c>
      <c r="AFJ538" t="s">
        <v>2914</v>
      </c>
      <c r="AFK538" t="s">
        <v>2915</v>
      </c>
      <c r="AFL538" t="s">
        <v>2916</v>
      </c>
      <c r="AFM538" t="s">
        <v>2917</v>
      </c>
      <c r="AFN538" t="s">
        <v>2918</v>
      </c>
      <c r="AFO538" t="s">
        <v>2919</v>
      </c>
      <c r="AFP538" t="s">
        <v>2920</v>
      </c>
      <c r="AFQ538" t="s">
        <v>2921</v>
      </c>
      <c r="AFR538" t="s">
        <v>2922</v>
      </c>
      <c r="AFS538" t="s">
        <v>2923</v>
      </c>
      <c r="AFT538" t="s">
        <v>2924</v>
      </c>
      <c r="AFU538" t="s">
        <v>2925</v>
      </c>
      <c r="AFV538" t="s">
        <v>2926</v>
      </c>
      <c r="AFW538" t="s">
        <v>2927</v>
      </c>
      <c r="AFX538" t="s">
        <v>2928</v>
      </c>
      <c r="AFY538" t="s">
        <v>2929</v>
      </c>
      <c r="AFZ538" t="s">
        <v>2930</v>
      </c>
      <c r="AGA538" t="s">
        <v>2931</v>
      </c>
      <c r="AGB538" t="s">
        <v>2932</v>
      </c>
      <c r="AGC538" t="s">
        <v>2933</v>
      </c>
      <c r="AGD538" t="s">
        <v>2934</v>
      </c>
      <c r="AGE538" t="s">
        <v>2935</v>
      </c>
      <c r="AGF538" t="s">
        <v>2936</v>
      </c>
      <c r="AGG538" t="s">
        <v>2937</v>
      </c>
      <c r="AGH538" t="s">
        <v>2938</v>
      </c>
      <c r="AGI538" t="s">
        <v>2939</v>
      </c>
      <c r="AGJ538" t="s">
        <v>2940</v>
      </c>
      <c r="AGK538" t="s">
        <v>2941</v>
      </c>
      <c r="AGL538" t="s">
        <v>2942</v>
      </c>
      <c r="AGM538" t="s">
        <v>2943</v>
      </c>
      <c r="AGN538" t="s">
        <v>2944</v>
      </c>
      <c r="AGO538" t="s">
        <v>2945</v>
      </c>
      <c r="AGP538" t="s">
        <v>2946</v>
      </c>
      <c r="AGQ538" t="s">
        <v>2947</v>
      </c>
      <c r="AGR538" t="s">
        <v>2948</v>
      </c>
      <c r="AGS538" t="s">
        <v>2949</v>
      </c>
      <c r="AGT538" t="s">
        <v>2950</v>
      </c>
      <c r="AGU538" t="s">
        <v>2951</v>
      </c>
      <c r="AGV538" t="s">
        <v>2952</v>
      </c>
      <c r="AGW538" t="s">
        <v>2953</v>
      </c>
      <c r="AGX538" t="s">
        <v>2954</v>
      </c>
      <c r="AGY538" t="s">
        <v>2955</v>
      </c>
      <c r="AGZ538" t="s">
        <v>2956</v>
      </c>
      <c r="AHA538" t="s">
        <v>2957</v>
      </c>
      <c r="AHB538" t="s">
        <v>2958</v>
      </c>
      <c r="AHC538" t="s">
        <v>2959</v>
      </c>
      <c r="AHD538" t="s">
        <v>2960</v>
      </c>
      <c r="AHE538" t="s">
        <v>2961</v>
      </c>
      <c r="AHF538" t="s">
        <v>2962</v>
      </c>
      <c r="AHG538" t="s">
        <v>2963</v>
      </c>
      <c r="AHH538" t="s">
        <v>2964</v>
      </c>
      <c r="AHI538" t="s">
        <v>2965</v>
      </c>
      <c r="AHJ538" t="s">
        <v>2966</v>
      </c>
      <c r="AHK538" t="s">
        <v>2967</v>
      </c>
      <c r="AHL538" t="s">
        <v>2968</v>
      </c>
      <c r="AHM538" t="s">
        <v>2969</v>
      </c>
      <c r="AHN538" t="s">
        <v>2970</v>
      </c>
      <c r="AHO538" t="s">
        <v>2971</v>
      </c>
      <c r="AHP538" t="s">
        <v>2972</v>
      </c>
      <c r="AHQ538" t="s">
        <v>2973</v>
      </c>
      <c r="AHR538" t="s">
        <v>2974</v>
      </c>
      <c r="AHS538" t="s">
        <v>2975</v>
      </c>
      <c r="AHT538" t="s">
        <v>2976</v>
      </c>
      <c r="AHU538" t="s">
        <v>2977</v>
      </c>
      <c r="AHV538" t="s">
        <v>2978</v>
      </c>
      <c r="AHW538" t="s">
        <v>2979</v>
      </c>
      <c r="AHX538" t="s">
        <v>2980</v>
      </c>
      <c r="AHY538" t="s">
        <v>2981</v>
      </c>
      <c r="AHZ538" t="s">
        <v>2982</v>
      </c>
      <c r="AIA538" t="s">
        <v>2983</v>
      </c>
      <c r="AIB538" t="s">
        <v>2984</v>
      </c>
      <c r="AIC538" t="s">
        <v>2985</v>
      </c>
      <c r="AID538" t="s">
        <v>2986</v>
      </c>
      <c r="AIE538" t="s">
        <v>2987</v>
      </c>
      <c r="AIF538" t="s">
        <v>2988</v>
      </c>
      <c r="AIG538" t="s">
        <v>2989</v>
      </c>
      <c r="AIH538" t="s">
        <v>2990</v>
      </c>
      <c r="AII538" t="s">
        <v>2991</v>
      </c>
      <c r="AIJ538" t="s">
        <v>2992</v>
      </c>
      <c r="AIK538" t="s">
        <v>2993</v>
      </c>
      <c r="AIL538" t="s">
        <v>2994</v>
      </c>
      <c r="AIM538" t="s">
        <v>2995</v>
      </c>
      <c r="AIN538" t="s">
        <v>2996</v>
      </c>
      <c r="AIO538" t="s">
        <v>2997</v>
      </c>
      <c r="AIP538" t="s">
        <v>2998</v>
      </c>
      <c r="AIQ538" t="s">
        <v>2999</v>
      </c>
      <c r="AIR538" t="s">
        <v>3000</v>
      </c>
      <c r="AIS538" t="s">
        <v>3001</v>
      </c>
      <c r="AIT538" t="s">
        <v>3002</v>
      </c>
      <c r="AIU538" t="s">
        <v>3003</v>
      </c>
      <c r="AIV538" t="s">
        <v>3004</v>
      </c>
      <c r="AIW538" t="s">
        <v>3005</v>
      </c>
      <c r="AIX538" t="s">
        <v>3006</v>
      </c>
      <c r="AIY538" t="s">
        <v>3007</v>
      </c>
      <c r="AIZ538" t="s">
        <v>3008</v>
      </c>
      <c r="AJA538" t="s">
        <v>3009</v>
      </c>
      <c r="AJB538" t="s">
        <v>3010</v>
      </c>
      <c r="AJC538" t="s">
        <v>3011</v>
      </c>
      <c r="AJD538" t="s">
        <v>3012</v>
      </c>
      <c r="AJE538" t="s">
        <v>3013</v>
      </c>
      <c r="AJF538" t="s">
        <v>3014</v>
      </c>
      <c r="AJG538" t="s">
        <v>3015</v>
      </c>
      <c r="AJH538" t="s">
        <v>3016</v>
      </c>
      <c r="AJI538" t="s">
        <v>3017</v>
      </c>
      <c r="AJJ538" t="s">
        <v>3018</v>
      </c>
      <c r="AJK538" t="s">
        <v>3019</v>
      </c>
      <c r="AJL538" t="s">
        <v>3020</v>
      </c>
      <c r="AJM538" t="s">
        <v>3021</v>
      </c>
      <c r="AJN538" t="s">
        <v>3022</v>
      </c>
      <c r="AJO538" t="s">
        <v>3023</v>
      </c>
      <c r="AJP538" t="s">
        <v>3024</v>
      </c>
      <c r="AJQ538" t="s">
        <v>3025</v>
      </c>
      <c r="AJR538" t="s">
        <v>3026</v>
      </c>
      <c r="AJS538" t="s">
        <v>3027</v>
      </c>
      <c r="AJT538" t="s">
        <v>3028</v>
      </c>
      <c r="AJU538" t="s">
        <v>3029</v>
      </c>
      <c r="AJV538" t="s">
        <v>3030</v>
      </c>
      <c r="AJW538" t="s">
        <v>3031</v>
      </c>
      <c r="AJX538" t="s">
        <v>3032</v>
      </c>
      <c r="AJY538" t="s">
        <v>3033</v>
      </c>
      <c r="AJZ538" t="s">
        <v>3034</v>
      </c>
      <c r="AKA538" t="s">
        <v>3035</v>
      </c>
      <c r="AKB538" t="s">
        <v>3036</v>
      </c>
      <c r="AKC538" t="s">
        <v>3037</v>
      </c>
      <c r="AKD538" t="s">
        <v>3038</v>
      </c>
      <c r="AKE538" t="s">
        <v>3039</v>
      </c>
      <c r="AKF538" t="s">
        <v>3040</v>
      </c>
      <c r="AKG538" t="s">
        <v>3041</v>
      </c>
      <c r="AKH538" t="s">
        <v>3042</v>
      </c>
      <c r="AKI538" t="s">
        <v>3043</v>
      </c>
      <c r="AKJ538" t="s">
        <v>3044</v>
      </c>
      <c r="AKK538" t="s">
        <v>3045</v>
      </c>
      <c r="AKL538" t="s">
        <v>3046</v>
      </c>
      <c r="AKM538" t="s">
        <v>3047</v>
      </c>
      <c r="AKN538" t="s">
        <v>3048</v>
      </c>
      <c r="AKO538" t="s">
        <v>3049</v>
      </c>
      <c r="AKP538" t="s">
        <v>3050</v>
      </c>
      <c r="AKQ538" t="s">
        <v>3051</v>
      </c>
      <c r="AKR538" t="s">
        <v>3052</v>
      </c>
      <c r="AKS538" t="s">
        <v>3053</v>
      </c>
      <c r="AKT538" t="s">
        <v>3054</v>
      </c>
      <c r="AKU538" t="s">
        <v>3055</v>
      </c>
      <c r="AKV538" t="s">
        <v>3056</v>
      </c>
      <c r="AKW538" t="s">
        <v>3057</v>
      </c>
      <c r="AKX538" t="s">
        <v>3058</v>
      </c>
      <c r="AKY538" t="s">
        <v>3059</v>
      </c>
      <c r="AKZ538" t="s">
        <v>3060</v>
      </c>
      <c r="ALA538" t="s">
        <v>3061</v>
      </c>
      <c r="ALB538" t="s">
        <v>3062</v>
      </c>
      <c r="ALC538" t="s">
        <v>3063</v>
      </c>
      <c r="ALD538" t="s">
        <v>3064</v>
      </c>
      <c r="ALE538" t="s">
        <v>3065</v>
      </c>
      <c r="ALF538" t="s">
        <v>3066</v>
      </c>
      <c r="ALG538" t="s">
        <v>3067</v>
      </c>
      <c r="ALH538" t="s">
        <v>3068</v>
      </c>
      <c r="ALI538" t="s">
        <v>3069</v>
      </c>
      <c r="ALJ538" t="s">
        <v>3070</v>
      </c>
      <c r="ALK538" t="s">
        <v>3071</v>
      </c>
      <c r="ALL538" t="s">
        <v>3072</v>
      </c>
      <c r="ALM538" t="s">
        <v>3073</v>
      </c>
      <c r="ALN538" t="s">
        <v>3074</v>
      </c>
      <c r="ALO538" t="s">
        <v>3075</v>
      </c>
      <c r="ALP538" t="s">
        <v>3076</v>
      </c>
      <c r="ALQ538" t="s">
        <v>3077</v>
      </c>
      <c r="ALR538" t="s">
        <v>3078</v>
      </c>
      <c r="ALS538" t="s">
        <v>3079</v>
      </c>
      <c r="ALT538" t="s">
        <v>3080</v>
      </c>
      <c r="ALU538" t="s">
        <v>3081</v>
      </c>
      <c r="ALV538" t="s">
        <v>3082</v>
      </c>
      <c r="ALW538" t="s">
        <v>3083</v>
      </c>
      <c r="ALX538" t="s">
        <v>3084</v>
      </c>
      <c r="ALY538" t="s">
        <v>3085</v>
      </c>
      <c r="ALZ538" t="s">
        <v>3086</v>
      </c>
      <c r="AMA538" t="s">
        <v>3087</v>
      </c>
      <c r="AMB538" t="s">
        <v>3088</v>
      </c>
      <c r="AMC538" t="s">
        <v>3089</v>
      </c>
      <c r="AMD538" t="s">
        <v>3090</v>
      </c>
      <c r="AME538" t="s">
        <v>3091</v>
      </c>
      <c r="AMF538" t="s">
        <v>3092</v>
      </c>
      <c r="AMG538" t="s">
        <v>3093</v>
      </c>
      <c r="AMH538" t="s">
        <v>3094</v>
      </c>
      <c r="AMI538" t="s">
        <v>3095</v>
      </c>
      <c r="AMJ538" t="s">
        <v>3096</v>
      </c>
      <c r="AMK538" t="s">
        <v>3097</v>
      </c>
      <c r="AML538" t="s">
        <v>3098</v>
      </c>
      <c r="AMM538" t="s">
        <v>3099</v>
      </c>
      <c r="AMN538" t="s">
        <v>3100</v>
      </c>
      <c r="AMO538" t="s">
        <v>3101</v>
      </c>
      <c r="AMP538" t="s">
        <v>3102</v>
      </c>
      <c r="AMQ538" t="s">
        <v>3103</v>
      </c>
      <c r="AMR538" t="s">
        <v>3104</v>
      </c>
      <c r="AMS538" t="s">
        <v>3105</v>
      </c>
      <c r="AMT538" t="s">
        <v>3106</v>
      </c>
      <c r="AMU538" t="s">
        <v>3107</v>
      </c>
      <c r="AMV538" t="s">
        <v>3108</v>
      </c>
      <c r="AMW538" t="s">
        <v>3109</v>
      </c>
      <c r="AMX538" t="s">
        <v>3110</v>
      </c>
      <c r="AMY538" t="s">
        <v>3111</v>
      </c>
      <c r="AMZ538" t="s">
        <v>3112</v>
      </c>
      <c r="ANA538" t="s">
        <v>3113</v>
      </c>
      <c r="ANB538" t="s">
        <v>3114</v>
      </c>
      <c r="ANC538" t="s">
        <v>3115</v>
      </c>
      <c r="AND538" t="s">
        <v>3116</v>
      </c>
      <c r="ANE538" t="s">
        <v>3117</v>
      </c>
      <c r="ANF538" t="s">
        <v>3118</v>
      </c>
      <c r="ANG538" t="s">
        <v>3119</v>
      </c>
      <c r="ANH538" t="s">
        <v>3120</v>
      </c>
      <c r="ANI538" t="s">
        <v>3121</v>
      </c>
    </row>
    <row r="539" spans="1:1049" x14ac:dyDescent="0.35">
      <c r="A539" t="s">
        <v>22</v>
      </c>
      <c r="B539" t="s">
        <v>23</v>
      </c>
      <c r="C539" t="s">
        <v>24</v>
      </c>
      <c r="D539" t="s">
        <v>25</v>
      </c>
      <c r="E539" t="s">
        <v>26</v>
      </c>
      <c r="F539" t="s">
        <v>27</v>
      </c>
      <c r="G539" t="s">
        <v>28</v>
      </c>
      <c r="H539" t="s">
        <v>29</v>
      </c>
      <c r="I539" t="s">
        <v>30</v>
      </c>
      <c r="J539" t="s">
        <v>31</v>
      </c>
      <c r="K539" t="s">
        <v>32</v>
      </c>
      <c r="L539" t="s">
        <v>33</v>
      </c>
      <c r="M539" t="s">
        <v>34</v>
      </c>
      <c r="N539" t="s">
        <v>35</v>
      </c>
      <c r="O539" t="s">
        <v>36</v>
      </c>
      <c r="P539" t="s">
        <v>37</v>
      </c>
      <c r="Q539" t="s">
        <v>38</v>
      </c>
      <c r="R539" t="s">
        <v>39</v>
      </c>
      <c r="S539" t="s">
        <v>40</v>
      </c>
      <c r="T539" t="s">
        <v>41</v>
      </c>
      <c r="U539" t="s">
        <v>42</v>
      </c>
      <c r="V539" t="s">
        <v>43</v>
      </c>
      <c r="W539" t="s">
        <v>44</v>
      </c>
      <c r="X539" t="s">
        <v>45</v>
      </c>
      <c r="Y539" t="s">
        <v>46</v>
      </c>
      <c r="Z539" t="s">
        <v>47</v>
      </c>
      <c r="AA539" t="s">
        <v>48</v>
      </c>
      <c r="AB539" t="s">
        <v>49</v>
      </c>
      <c r="AC539" t="s">
        <v>50</v>
      </c>
      <c r="AD539" t="s">
        <v>51</v>
      </c>
      <c r="AE539" t="s">
        <v>52</v>
      </c>
      <c r="AF539" t="s">
        <v>53</v>
      </c>
      <c r="AG539" t="s">
        <v>54</v>
      </c>
      <c r="AH539" t="s">
        <v>55</v>
      </c>
      <c r="AI539" t="s">
        <v>56</v>
      </c>
      <c r="AJ539" t="s">
        <v>57</v>
      </c>
      <c r="AK539" t="s">
        <v>58</v>
      </c>
      <c r="AL539" t="s">
        <v>59</v>
      </c>
      <c r="AM539" t="s">
        <v>60</v>
      </c>
      <c r="AN539" t="s">
        <v>61</v>
      </c>
      <c r="AO539" t="s">
        <v>62</v>
      </c>
      <c r="AP539" t="s">
        <v>63</v>
      </c>
      <c r="AQ539" t="s">
        <v>64</v>
      </c>
      <c r="AR539" t="s">
        <v>65</v>
      </c>
      <c r="AS539" t="s">
        <v>66</v>
      </c>
      <c r="AT539" t="s">
        <v>67</v>
      </c>
      <c r="AU539" t="s">
        <v>68</v>
      </c>
      <c r="AV539" t="s">
        <v>69</v>
      </c>
      <c r="AW539" t="s">
        <v>70</v>
      </c>
      <c r="AX539" t="s">
        <v>71</v>
      </c>
      <c r="AY539" t="s">
        <v>72</v>
      </c>
      <c r="AZ539" t="s">
        <v>73</v>
      </c>
      <c r="BA539" t="s">
        <v>74</v>
      </c>
      <c r="BB539" t="s">
        <v>75</v>
      </c>
      <c r="BC539" t="s">
        <v>76</v>
      </c>
      <c r="BD539" t="s">
        <v>77</v>
      </c>
      <c r="BE539" t="s">
        <v>78</v>
      </c>
      <c r="BF539" t="s">
        <v>79</v>
      </c>
      <c r="BG539" t="s">
        <v>80</v>
      </c>
      <c r="BH539" t="s">
        <v>81</v>
      </c>
      <c r="BI539" t="s">
        <v>82</v>
      </c>
      <c r="BJ539" t="s">
        <v>83</v>
      </c>
      <c r="BK539" t="s">
        <v>84</v>
      </c>
      <c r="BL539" t="s">
        <v>85</v>
      </c>
      <c r="BM539" t="s">
        <v>86</v>
      </c>
      <c r="BN539" t="s">
        <v>87</v>
      </c>
      <c r="BO539" t="s">
        <v>88</v>
      </c>
      <c r="BP539" t="s">
        <v>89</v>
      </c>
      <c r="BQ539" t="s">
        <v>90</v>
      </c>
      <c r="BR539" t="s">
        <v>91</v>
      </c>
      <c r="BS539" t="s">
        <v>92</v>
      </c>
      <c r="BT539" t="s">
        <v>93</v>
      </c>
      <c r="BU539" t="s">
        <v>94</v>
      </c>
      <c r="BV539" t="s">
        <v>95</v>
      </c>
      <c r="BW539" t="s">
        <v>96</v>
      </c>
      <c r="BX539" t="s">
        <v>97</v>
      </c>
      <c r="BY539" t="s">
        <v>98</v>
      </c>
      <c r="BZ539" t="s">
        <v>99</v>
      </c>
      <c r="CA539" t="s">
        <v>100</v>
      </c>
      <c r="CB539" t="s">
        <v>101</v>
      </c>
      <c r="CC539" t="s">
        <v>102</v>
      </c>
      <c r="CD539" t="s">
        <v>103</v>
      </c>
      <c r="CE539" t="s">
        <v>104</v>
      </c>
      <c r="CF539" t="s">
        <v>105</v>
      </c>
      <c r="CG539" t="s">
        <v>106</v>
      </c>
      <c r="CH539" t="s">
        <v>107</v>
      </c>
      <c r="CI539" t="s">
        <v>108</v>
      </c>
      <c r="CJ539" t="s">
        <v>109</v>
      </c>
      <c r="CK539" t="s">
        <v>110</v>
      </c>
      <c r="CL539" t="s">
        <v>111</v>
      </c>
      <c r="CM539" t="s">
        <v>112</v>
      </c>
      <c r="CN539" t="s">
        <v>113</v>
      </c>
      <c r="CO539" t="s">
        <v>114</v>
      </c>
      <c r="CP539" t="s">
        <v>115</v>
      </c>
      <c r="CQ539" t="s">
        <v>116</v>
      </c>
      <c r="CR539" t="s">
        <v>117</v>
      </c>
      <c r="CS539" t="s">
        <v>118</v>
      </c>
      <c r="CT539" t="s">
        <v>119</v>
      </c>
      <c r="CU539" t="s">
        <v>120</v>
      </c>
      <c r="CV539" t="s">
        <v>121</v>
      </c>
      <c r="CW539" t="s">
        <v>122</v>
      </c>
      <c r="CX539" t="s">
        <v>123</v>
      </c>
      <c r="CY539" t="s">
        <v>124</v>
      </c>
      <c r="CZ539" t="s">
        <v>125</v>
      </c>
      <c r="DA539" t="s">
        <v>126</v>
      </c>
      <c r="DB539" t="s">
        <v>127</v>
      </c>
      <c r="DC539" t="s">
        <v>128</v>
      </c>
      <c r="DD539" t="s">
        <v>129</v>
      </c>
      <c r="DE539" t="s">
        <v>130</v>
      </c>
      <c r="DF539" t="s">
        <v>131</v>
      </c>
      <c r="DG539" t="s">
        <v>132</v>
      </c>
      <c r="DH539" t="s">
        <v>133</v>
      </c>
      <c r="DI539" t="s">
        <v>134</v>
      </c>
      <c r="DJ539" t="s">
        <v>135</v>
      </c>
      <c r="DK539" t="s">
        <v>136</v>
      </c>
      <c r="DL539" t="s">
        <v>137</v>
      </c>
      <c r="DM539" t="s">
        <v>138</v>
      </c>
      <c r="DN539" t="s">
        <v>139</v>
      </c>
      <c r="DO539" t="s">
        <v>140</v>
      </c>
      <c r="DP539" t="s">
        <v>141</v>
      </c>
      <c r="DQ539" t="s">
        <v>142</v>
      </c>
      <c r="DR539" t="s">
        <v>143</v>
      </c>
      <c r="DS539" t="s">
        <v>144</v>
      </c>
      <c r="DT539" t="s">
        <v>145</v>
      </c>
      <c r="DU539" t="s">
        <v>146</v>
      </c>
      <c r="DV539" t="s">
        <v>147</v>
      </c>
      <c r="DW539" t="s">
        <v>148</v>
      </c>
      <c r="DX539" t="s">
        <v>149</v>
      </c>
      <c r="DY539" t="s">
        <v>150</v>
      </c>
      <c r="DZ539" t="s">
        <v>151</v>
      </c>
      <c r="EA539" t="s">
        <v>152</v>
      </c>
      <c r="EB539" t="s">
        <v>153</v>
      </c>
      <c r="EC539" t="s">
        <v>154</v>
      </c>
      <c r="ED539" t="s">
        <v>155</v>
      </c>
      <c r="EE539" t="s">
        <v>156</v>
      </c>
      <c r="EF539" t="s">
        <v>157</v>
      </c>
      <c r="EG539" t="s">
        <v>158</v>
      </c>
      <c r="EH539" t="s">
        <v>159</v>
      </c>
      <c r="EI539" t="s">
        <v>160</v>
      </c>
      <c r="EJ539" t="s">
        <v>161</v>
      </c>
      <c r="EK539" t="s">
        <v>162</v>
      </c>
      <c r="EL539" t="s">
        <v>163</v>
      </c>
      <c r="EM539" t="s">
        <v>164</v>
      </c>
      <c r="EN539" t="s">
        <v>165</v>
      </c>
      <c r="EO539" t="s">
        <v>166</v>
      </c>
      <c r="EP539" t="s">
        <v>167</v>
      </c>
      <c r="EQ539" t="s">
        <v>168</v>
      </c>
      <c r="ER539" t="s">
        <v>169</v>
      </c>
      <c r="ES539" t="s">
        <v>170</v>
      </c>
      <c r="ET539" t="s">
        <v>171</v>
      </c>
      <c r="EU539" t="s">
        <v>172</v>
      </c>
      <c r="EV539" t="s">
        <v>173</v>
      </c>
      <c r="EW539" t="s">
        <v>174</v>
      </c>
      <c r="EX539" t="s">
        <v>175</v>
      </c>
      <c r="EY539" t="s">
        <v>176</v>
      </c>
      <c r="EZ539" t="s">
        <v>177</v>
      </c>
      <c r="FA539" t="s">
        <v>178</v>
      </c>
      <c r="FB539" t="s">
        <v>179</v>
      </c>
      <c r="FC539" t="s">
        <v>180</v>
      </c>
      <c r="FD539" t="s">
        <v>181</v>
      </c>
      <c r="FE539" t="s">
        <v>182</v>
      </c>
      <c r="FF539" t="s">
        <v>183</v>
      </c>
      <c r="FG539" t="s">
        <v>184</v>
      </c>
      <c r="FH539" t="s">
        <v>185</v>
      </c>
      <c r="FI539" t="s">
        <v>186</v>
      </c>
      <c r="FJ539" t="s">
        <v>187</v>
      </c>
      <c r="FK539" t="s">
        <v>188</v>
      </c>
      <c r="FL539" t="s">
        <v>189</v>
      </c>
      <c r="FM539" t="s">
        <v>190</v>
      </c>
      <c r="FN539" t="s">
        <v>191</v>
      </c>
      <c r="FO539" t="s">
        <v>192</v>
      </c>
      <c r="FP539" t="s">
        <v>193</v>
      </c>
      <c r="FQ539" t="s">
        <v>194</v>
      </c>
      <c r="FR539" t="s">
        <v>195</v>
      </c>
      <c r="FS539" t="s">
        <v>196</v>
      </c>
      <c r="FT539" t="s">
        <v>197</v>
      </c>
      <c r="FU539" t="s">
        <v>198</v>
      </c>
      <c r="FV539" t="s">
        <v>199</v>
      </c>
      <c r="FW539" t="s">
        <v>200</v>
      </c>
      <c r="FX539" t="s">
        <v>201</v>
      </c>
      <c r="FY539" t="s">
        <v>202</v>
      </c>
      <c r="FZ539" t="s">
        <v>203</v>
      </c>
      <c r="GA539" t="s">
        <v>204</v>
      </c>
      <c r="GB539" t="s">
        <v>205</v>
      </c>
      <c r="GC539" t="s">
        <v>206</v>
      </c>
      <c r="GD539" t="s">
        <v>207</v>
      </c>
      <c r="GE539" t="s">
        <v>208</v>
      </c>
      <c r="GF539" t="s">
        <v>209</v>
      </c>
      <c r="GG539" t="s">
        <v>210</v>
      </c>
      <c r="GH539" t="s">
        <v>211</v>
      </c>
      <c r="GI539" t="s">
        <v>212</v>
      </c>
      <c r="GJ539" t="s">
        <v>213</v>
      </c>
      <c r="GK539" t="s">
        <v>214</v>
      </c>
      <c r="GL539" t="s">
        <v>215</v>
      </c>
      <c r="GM539" t="s">
        <v>216</v>
      </c>
      <c r="GN539" t="s">
        <v>217</v>
      </c>
      <c r="GO539" t="s">
        <v>218</v>
      </c>
      <c r="GP539" t="s">
        <v>219</v>
      </c>
      <c r="GQ539" t="s">
        <v>220</v>
      </c>
      <c r="GR539" t="s">
        <v>221</v>
      </c>
      <c r="GS539" t="s">
        <v>222</v>
      </c>
      <c r="GT539" t="s">
        <v>223</v>
      </c>
      <c r="GU539" t="s">
        <v>224</v>
      </c>
      <c r="GV539" t="s">
        <v>225</v>
      </c>
      <c r="GW539" t="s">
        <v>226</v>
      </c>
      <c r="GX539" t="s">
        <v>227</v>
      </c>
      <c r="GY539" t="s">
        <v>228</v>
      </c>
      <c r="GZ539" t="s">
        <v>229</v>
      </c>
      <c r="HA539" t="s">
        <v>230</v>
      </c>
      <c r="HB539" t="s">
        <v>231</v>
      </c>
      <c r="HC539" t="s">
        <v>232</v>
      </c>
      <c r="HD539" t="s">
        <v>233</v>
      </c>
      <c r="HE539" t="s">
        <v>234</v>
      </c>
      <c r="HF539" t="s">
        <v>235</v>
      </c>
      <c r="HG539" t="s">
        <v>236</v>
      </c>
      <c r="HH539" t="s">
        <v>237</v>
      </c>
      <c r="HI539" t="s">
        <v>238</v>
      </c>
      <c r="HJ539" t="s">
        <v>239</v>
      </c>
      <c r="HK539" t="s">
        <v>240</v>
      </c>
      <c r="HL539" t="s">
        <v>241</v>
      </c>
      <c r="HM539" t="s">
        <v>242</v>
      </c>
      <c r="HN539" t="s">
        <v>243</v>
      </c>
      <c r="HO539" t="s">
        <v>244</v>
      </c>
      <c r="HP539" t="s">
        <v>245</v>
      </c>
      <c r="HQ539" t="s">
        <v>246</v>
      </c>
      <c r="HR539" t="s">
        <v>247</v>
      </c>
      <c r="HS539" t="s">
        <v>248</v>
      </c>
      <c r="HT539" t="s">
        <v>249</v>
      </c>
      <c r="HU539" t="s">
        <v>250</v>
      </c>
      <c r="HV539" t="s">
        <v>251</v>
      </c>
      <c r="HW539" t="s">
        <v>252</v>
      </c>
      <c r="HX539" t="s">
        <v>253</v>
      </c>
      <c r="HY539" t="s">
        <v>254</v>
      </c>
      <c r="HZ539" t="s">
        <v>255</v>
      </c>
      <c r="IA539" t="s">
        <v>256</v>
      </c>
      <c r="IB539" t="s">
        <v>257</v>
      </c>
      <c r="IC539" t="s">
        <v>258</v>
      </c>
      <c r="ID539" t="s">
        <v>259</v>
      </c>
      <c r="IE539" t="s">
        <v>260</v>
      </c>
      <c r="IF539" t="s">
        <v>261</v>
      </c>
      <c r="IG539" t="s">
        <v>262</v>
      </c>
      <c r="IH539" t="s">
        <v>263</v>
      </c>
      <c r="II539" t="s">
        <v>264</v>
      </c>
      <c r="IJ539" t="s">
        <v>265</v>
      </c>
      <c r="IK539" t="s">
        <v>266</v>
      </c>
      <c r="IL539" t="s">
        <v>267</v>
      </c>
      <c r="IM539" t="s">
        <v>268</v>
      </c>
      <c r="IN539" t="s">
        <v>269</v>
      </c>
      <c r="IO539" t="s">
        <v>270</v>
      </c>
      <c r="IP539" t="s">
        <v>271</v>
      </c>
      <c r="IQ539" t="s">
        <v>272</v>
      </c>
      <c r="IR539" t="s">
        <v>273</v>
      </c>
      <c r="IS539" t="s">
        <v>274</v>
      </c>
      <c r="IT539" t="s">
        <v>275</v>
      </c>
      <c r="IU539" t="s">
        <v>276</v>
      </c>
      <c r="IV539" t="s">
        <v>277</v>
      </c>
      <c r="IW539" t="s">
        <v>278</v>
      </c>
    </row>
    <row r="540" spans="1:1049" x14ac:dyDescent="0.35">
      <c r="A540" t="s">
        <v>279</v>
      </c>
      <c r="B540" t="s">
        <v>280</v>
      </c>
      <c r="C540" t="s">
        <v>281</v>
      </c>
      <c r="D540" t="s">
        <v>282</v>
      </c>
      <c r="E540" t="s">
        <v>283</v>
      </c>
      <c r="F540" t="s">
        <v>284</v>
      </c>
      <c r="G540" t="s">
        <v>285</v>
      </c>
      <c r="H540" t="s">
        <v>286</v>
      </c>
      <c r="I540" t="s">
        <v>287</v>
      </c>
      <c r="J540" t="s">
        <v>288</v>
      </c>
      <c r="K540" t="s">
        <v>289</v>
      </c>
      <c r="L540" t="s">
        <v>290</v>
      </c>
      <c r="M540" t="s">
        <v>291</v>
      </c>
      <c r="N540" t="s">
        <v>292</v>
      </c>
      <c r="O540" t="s">
        <v>293</v>
      </c>
      <c r="P540" t="s">
        <v>294</v>
      </c>
      <c r="Q540" t="s">
        <v>295</v>
      </c>
      <c r="R540" t="s">
        <v>296</v>
      </c>
      <c r="S540" t="s">
        <v>297</v>
      </c>
      <c r="T540" t="s">
        <v>298</v>
      </c>
      <c r="U540" t="s">
        <v>299</v>
      </c>
      <c r="V540" t="s">
        <v>300</v>
      </c>
      <c r="W540" t="s">
        <v>301</v>
      </c>
      <c r="X540" t="s">
        <v>302</v>
      </c>
      <c r="Y540" t="s">
        <v>303</v>
      </c>
      <c r="Z540" t="s">
        <v>304</v>
      </c>
      <c r="AA540" t="s">
        <v>305</v>
      </c>
      <c r="AB540" t="s">
        <v>306</v>
      </c>
      <c r="AC540" t="s">
        <v>307</v>
      </c>
      <c r="AD540" t="s">
        <v>308</v>
      </c>
      <c r="AE540" t="s">
        <v>309</v>
      </c>
      <c r="AF540" t="s">
        <v>310</v>
      </c>
      <c r="AG540" t="s">
        <v>311</v>
      </c>
      <c r="AH540" t="s">
        <v>312</v>
      </c>
      <c r="AI540" t="s">
        <v>313</v>
      </c>
      <c r="AJ540" t="s">
        <v>314</v>
      </c>
      <c r="AK540" t="s">
        <v>315</v>
      </c>
      <c r="AL540" t="s">
        <v>316</v>
      </c>
      <c r="AM540" t="s">
        <v>317</v>
      </c>
      <c r="AN540" t="s">
        <v>318</v>
      </c>
      <c r="AO540" t="s">
        <v>319</v>
      </c>
      <c r="AP540" t="s">
        <v>320</v>
      </c>
      <c r="AQ540" t="s">
        <v>321</v>
      </c>
      <c r="AR540" t="s">
        <v>322</v>
      </c>
      <c r="AS540" t="s">
        <v>323</v>
      </c>
      <c r="AT540" t="s">
        <v>324</v>
      </c>
      <c r="AU540" t="s">
        <v>325</v>
      </c>
      <c r="AV540" t="s">
        <v>326</v>
      </c>
      <c r="AW540" t="s">
        <v>327</v>
      </c>
      <c r="AX540" t="s">
        <v>328</v>
      </c>
      <c r="AY540" t="s">
        <v>329</v>
      </c>
      <c r="AZ540" t="s">
        <v>330</v>
      </c>
      <c r="BA540" t="s">
        <v>331</v>
      </c>
      <c r="BB540" t="s">
        <v>332</v>
      </c>
      <c r="BC540" t="s">
        <v>333</v>
      </c>
      <c r="BD540" t="s">
        <v>334</v>
      </c>
      <c r="BE540" t="s">
        <v>335</v>
      </c>
      <c r="BF540" t="s">
        <v>336</v>
      </c>
      <c r="BG540" t="s">
        <v>337</v>
      </c>
      <c r="BH540" t="s">
        <v>338</v>
      </c>
      <c r="BI540" t="s">
        <v>339</v>
      </c>
      <c r="BJ540" t="s">
        <v>340</v>
      </c>
      <c r="BK540" t="s">
        <v>341</v>
      </c>
      <c r="BL540" t="s">
        <v>342</v>
      </c>
      <c r="BM540" t="s">
        <v>343</v>
      </c>
      <c r="BN540" t="s">
        <v>344</v>
      </c>
      <c r="BO540" t="s">
        <v>345</v>
      </c>
      <c r="BP540" t="s">
        <v>346</v>
      </c>
      <c r="BQ540" t="s">
        <v>347</v>
      </c>
      <c r="BR540" t="s">
        <v>348</v>
      </c>
      <c r="BS540" t="s">
        <v>349</v>
      </c>
      <c r="BT540" t="s">
        <v>350</v>
      </c>
      <c r="BU540" t="s">
        <v>351</v>
      </c>
      <c r="BV540" t="s">
        <v>352</v>
      </c>
      <c r="BW540" t="s">
        <v>353</v>
      </c>
      <c r="BX540" t="s">
        <v>354</v>
      </c>
      <c r="BY540" t="s">
        <v>355</v>
      </c>
      <c r="BZ540" t="s">
        <v>356</v>
      </c>
      <c r="CA540" t="s">
        <v>357</v>
      </c>
      <c r="CB540" t="s">
        <v>358</v>
      </c>
      <c r="CC540" t="s">
        <v>359</v>
      </c>
      <c r="CD540" t="s">
        <v>360</v>
      </c>
      <c r="CE540" t="s">
        <v>361</v>
      </c>
      <c r="CF540" t="s">
        <v>362</v>
      </c>
      <c r="CG540" t="s">
        <v>363</v>
      </c>
      <c r="CH540" t="s">
        <v>364</v>
      </c>
      <c r="CI540" t="s">
        <v>365</v>
      </c>
      <c r="CJ540" t="s">
        <v>366</v>
      </c>
      <c r="CK540" t="s">
        <v>367</v>
      </c>
      <c r="CL540" t="s">
        <v>368</v>
      </c>
      <c r="CM540" t="s">
        <v>369</v>
      </c>
      <c r="CN540" t="s">
        <v>370</v>
      </c>
      <c r="CO540" t="s">
        <v>371</v>
      </c>
      <c r="CP540" t="s">
        <v>372</v>
      </c>
      <c r="CQ540" t="s">
        <v>373</v>
      </c>
      <c r="CR540" t="s">
        <v>374</v>
      </c>
      <c r="CS540" t="s">
        <v>375</v>
      </c>
      <c r="CT540" t="s">
        <v>376</v>
      </c>
      <c r="CU540" t="s">
        <v>377</v>
      </c>
      <c r="CV540" t="s">
        <v>378</v>
      </c>
      <c r="CW540" t="s">
        <v>379</v>
      </c>
      <c r="CX540" t="s">
        <v>380</v>
      </c>
      <c r="CY540" t="s">
        <v>381</v>
      </c>
      <c r="CZ540" t="s">
        <v>382</v>
      </c>
      <c r="DA540" t="s">
        <v>383</v>
      </c>
      <c r="DB540" t="s">
        <v>384</v>
      </c>
      <c r="DC540" t="s">
        <v>385</v>
      </c>
      <c r="DD540" t="s">
        <v>386</v>
      </c>
      <c r="DE540" t="s">
        <v>387</v>
      </c>
      <c r="DF540" t="s">
        <v>388</v>
      </c>
      <c r="DG540" t="s">
        <v>389</v>
      </c>
      <c r="DH540" t="s">
        <v>390</v>
      </c>
      <c r="DI540" t="s">
        <v>391</v>
      </c>
      <c r="DJ540" t="s">
        <v>392</v>
      </c>
      <c r="DK540" t="s">
        <v>393</v>
      </c>
      <c r="DL540" t="s">
        <v>394</v>
      </c>
      <c r="DM540" t="s">
        <v>395</v>
      </c>
      <c r="DN540" t="s">
        <v>396</v>
      </c>
      <c r="DO540" t="s">
        <v>397</v>
      </c>
      <c r="DP540" t="s">
        <v>398</v>
      </c>
      <c r="DQ540" t="s">
        <v>399</v>
      </c>
      <c r="DR540" t="s">
        <v>400</v>
      </c>
      <c r="DS540" t="s">
        <v>401</v>
      </c>
      <c r="DT540" t="s">
        <v>402</v>
      </c>
      <c r="DU540" t="s">
        <v>403</v>
      </c>
      <c r="DV540" t="s">
        <v>404</v>
      </c>
      <c r="DW540" t="s">
        <v>405</v>
      </c>
      <c r="DX540" t="s">
        <v>406</v>
      </c>
      <c r="DY540" t="s">
        <v>407</v>
      </c>
      <c r="DZ540" t="s">
        <v>408</v>
      </c>
      <c r="EA540" t="s">
        <v>409</v>
      </c>
      <c r="EB540" t="s">
        <v>410</v>
      </c>
      <c r="EC540" t="s">
        <v>411</v>
      </c>
      <c r="ED540" t="s">
        <v>412</v>
      </c>
      <c r="EE540" t="s">
        <v>413</v>
      </c>
      <c r="EF540" t="s">
        <v>414</v>
      </c>
      <c r="EG540" t="s">
        <v>415</v>
      </c>
      <c r="EH540" t="s">
        <v>416</v>
      </c>
      <c r="EI540" t="s">
        <v>417</v>
      </c>
      <c r="EJ540" t="s">
        <v>418</v>
      </c>
      <c r="EK540" t="s">
        <v>419</v>
      </c>
      <c r="EL540" t="s">
        <v>420</v>
      </c>
      <c r="EM540" t="s">
        <v>421</v>
      </c>
      <c r="EN540" t="s">
        <v>422</v>
      </c>
      <c r="EO540" t="s">
        <v>423</v>
      </c>
      <c r="EP540" t="s">
        <v>424</v>
      </c>
      <c r="EQ540" t="s">
        <v>425</v>
      </c>
      <c r="ER540" t="s">
        <v>426</v>
      </c>
      <c r="ES540" t="s">
        <v>427</v>
      </c>
      <c r="ET540" t="s">
        <v>428</v>
      </c>
      <c r="EU540" t="s">
        <v>429</v>
      </c>
      <c r="EV540" t="s">
        <v>430</v>
      </c>
      <c r="EW540" t="s">
        <v>431</v>
      </c>
      <c r="EX540" t="s">
        <v>432</v>
      </c>
      <c r="EY540" t="s">
        <v>433</v>
      </c>
      <c r="EZ540" t="s">
        <v>434</v>
      </c>
      <c r="FA540" t="s">
        <v>435</v>
      </c>
      <c r="FB540" t="s">
        <v>436</v>
      </c>
      <c r="FC540" t="s">
        <v>437</v>
      </c>
      <c r="FD540" t="s">
        <v>438</v>
      </c>
      <c r="FE540" t="s">
        <v>439</v>
      </c>
      <c r="FF540" t="s">
        <v>440</v>
      </c>
      <c r="FG540" t="s">
        <v>441</v>
      </c>
      <c r="FH540" t="s">
        <v>442</v>
      </c>
      <c r="FI540" t="s">
        <v>443</v>
      </c>
      <c r="FJ540" t="s">
        <v>444</v>
      </c>
      <c r="FK540" t="s">
        <v>445</v>
      </c>
      <c r="FL540" t="s">
        <v>446</v>
      </c>
      <c r="FM540" t="s">
        <v>447</v>
      </c>
      <c r="FN540" t="s">
        <v>448</v>
      </c>
      <c r="FO540" t="s">
        <v>449</v>
      </c>
      <c r="FP540" t="s">
        <v>450</v>
      </c>
      <c r="FQ540" t="s">
        <v>451</v>
      </c>
      <c r="FR540" t="s">
        <v>452</v>
      </c>
      <c r="FS540" t="s">
        <v>453</v>
      </c>
      <c r="FT540" t="s">
        <v>454</v>
      </c>
      <c r="FU540" t="s">
        <v>455</v>
      </c>
      <c r="FV540" t="s">
        <v>456</v>
      </c>
      <c r="FW540" t="s">
        <v>457</v>
      </c>
      <c r="FX540" t="s">
        <v>458</v>
      </c>
      <c r="FY540" t="s">
        <v>459</v>
      </c>
      <c r="FZ540" t="s">
        <v>460</v>
      </c>
      <c r="GA540" t="s">
        <v>461</v>
      </c>
      <c r="GB540" t="s">
        <v>462</v>
      </c>
      <c r="GC540" t="s">
        <v>463</v>
      </c>
      <c r="GD540" t="s">
        <v>464</v>
      </c>
      <c r="GE540" t="s">
        <v>465</v>
      </c>
      <c r="GF540" t="s">
        <v>466</v>
      </c>
      <c r="GG540" t="s">
        <v>467</v>
      </c>
      <c r="GH540" t="s">
        <v>468</v>
      </c>
      <c r="GI540" t="s">
        <v>469</v>
      </c>
      <c r="GJ540" t="s">
        <v>470</v>
      </c>
      <c r="GK540" t="s">
        <v>471</v>
      </c>
      <c r="GL540" t="s">
        <v>472</v>
      </c>
    </row>
    <row r="541" spans="1:1049" x14ac:dyDescent="0.35">
      <c r="A541" t="s">
        <v>3461</v>
      </c>
    </row>
    <row r="542" spans="1:1049" x14ac:dyDescent="0.35">
      <c r="A542" t="s">
        <v>22</v>
      </c>
      <c r="B542" t="s">
        <v>23</v>
      </c>
      <c r="C542" t="s">
        <v>24</v>
      </c>
      <c r="D542" t="s">
        <v>25</v>
      </c>
      <c r="E542" t="s">
        <v>26</v>
      </c>
      <c r="F542" t="s">
        <v>27</v>
      </c>
      <c r="G542" t="s">
        <v>28</v>
      </c>
      <c r="H542" t="s">
        <v>30</v>
      </c>
      <c r="I542" t="s">
        <v>31</v>
      </c>
      <c r="J542" t="s">
        <v>32</v>
      </c>
      <c r="K542" t="s">
        <v>33</v>
      </c>
      <c r="L542" t="s">
        <v>34</v>
      </c>
      <c r="M542" t="s">
        <v>35</v>
      </c>
      <c r="N542" t="s">
        <v>36</v>
      </c>
      <c r="O542" t="s">
        <v>37</v>
      </c>
      <c r="P542" t="s">
        <v>38</v>
      </c>
      <c r="Q542" t="s">
        <v>39</v>
      </c>
      <c r="R542" t="s">
        <v>40</v>
      </c>
      <c r="S542" t="s">
        <v>41</v>
      </c>
      <c r="T542" t="s">
        <v>42</v>
      </c>
      <c r="U542" t="s">
        <v>43</v>
      </c>
      <c r="V542" t="s">
        <v>44</v>
      </c>
      <c r="W542" t="s">
        <v>45</v>
      </c>
      <c r="X542" t="s">
        <v>47</v>
      </c>
      <c r="Y542" t="s">
        <v>48</v>
      </c>
      <c r="Z542" t="s">
        <v>49</v>
      </c>
      <c r="AA542" t="s">
        <v>50</v>
      </c>
      <c r="AB542" t="s">
        <v>51</v>
      </c>
      <c r="AC542" t="s">
        <v>52</v>
      </c>
      <c r="AD542" t="s">
        <v>53</v>
      </c>
      <c r="AE542" t="s">
        <v>55</v>
      </c>
      <c r="AF542" t="s">
        <v>56</v>
      </c>
      <c r="AG542" t="s">
        <v>57</v>
      </c>
      <c r="AH542" t="s">
        <v>58</v>
      </c>
      <c r="AI542" t="s">
        <v>59</v>
      </c>
      <c r="AJ542" t="s">
        <v>60</v>
      </c>
      <c r="AK542" t="s">
        <v>61</v>
      </c>
      <c r="AL542" t="s">
        <v>62</v>
      </c>
      <c r="AM542" t="s">
        <v>64</v>
      </c>
      <c r="AN542" t="s">
        <v>65</v>
      </c>
      <c r="AO542" t="s">
        <v>66</v>
      </c>
      <c r="AP542" t="s">
        <v>67</v>
      </c>
      <c r="AQ542" t="s">
        <v>68</v>
      </c>
      <c r="AR542" t="s">
        <v>69</v>
      </c>
      <c r="AS542" t="s">
        <v>70</v>
      </c>
      <c r="AT542" t="s">
        <v>71</v>
      </c>
      <c r="AU542" t="s">
        <v>72</v>
      </c>
      <c r="AV542" t="s">
        <v>73</v>
      </c>
      <c r="AW542" t="s">
        <v>74</v>
      </c>
      <c r="AX542" t="s">
        <v>75</v>
      </c>
      <c r="AY542" t="s">
        <v>76</v>
      </c>
      <c r="AZ542" t="s">
        <v>77</v>
      </c>
      <c r="BA542" t="s">
        <v>78</v>
      </c>
      <c r="BB542" t="s">
        <v>79</v>
      </c>
      <c r="BC542" t="s">
        <v>80</v>
      </c>
      <c r="BD542" t="s">
        <v>81</v>
      </c>
      <c r="BE542" t="s">
        <v>82</v>
      </c>
      <c r="BF542" t="s">
        <v>83</v>
      </c>
      <c r="BG542" t="s">
        <v>84</v>
      </c>
      <c r="BH542" t="s">
        <v>85</v>
      </c>
      <c r="BI542" t="s">
        <v>86</v>
      </c>
      <c r="BJ542" t="s">
        <v>87</v>
      </c>
      <c r="BK542" t="s">
        <v>88</v>
      </c>
      <c r="BL542" t="s">
        <v>89</v>
      </c>
      <c r="BM542" t="s">
        <v>90</v>
      </c>
      <c r="BN542" t="s">
        <v>91</v>
      </c>
      <c r="BO542" t="s">
        <v>92</v>
      </c>
      <c r="BP542" t="s">
        <v>94</v>
      </c>
      <c r="BQ542" t="s">
        <v>95</v>
      </c>
      <c r="BR542" t="s">
        <v>96</v>
      </c>
      <c r="BS542" t="s">
        <v>97</v>
      </c>
      <c r="BT542" t="s">
        <v>98</v>
      </c>
      <c r="BU542" t="s">
        <v>99</v>
      </c>
      <c r="BV542" t="s">
        <v>100</v>
      </c>
      <c r="BW542" t="s">
        <v>101</v>
      </c>
      <c r="BX542" t="s">
        <v>102</v>
      </c>
      <c r="BY542" t="s">
        <v>103</v>
      </c>
      <c r="BZ542" t="s">
        <v>104</v>
      </c>
      <c r="CA542" t="s">
        <v>105</v>
      </c>
      <c r="CB542" t="s">
        <v>107</v>
      </c>
      <c r="CC542" t="s">
        <v>108</v>
      </c>
      <c r="CD542" t="s">
        <v>109</v>
      </c>
      <c r="CE542" t="s">
        <v>110</v>
      </c>
      <c r="CF542" t="s">
        <v>111</v>
      </c>
      <c r="CG542" t="s">
        <v>112</v>
      </c>
      <c r="CH542" t="s">
        <v>113</v>
      </c>
      <c r="CI542" t="s">
        <v>114</v>
      </c>
      <c r="CJ542" t="s">
        <v>115</v>
      </c>
      <c r="CK542" t="s">
        <v>116</v>
      </c>
      <c r="CL542" t="s">
        <v>117</v>
      </c>
      <c r="CM542" t="s">
        <v>118</v>
      </c>
      <c r="CN542" t="s">
        <v>119</v>
      </c>
      <c r="CO542" t="s">
        <v>120</v>
      </c>
      <c r="CP542" t="s">
        <v>121</v>
      </c>
      <c r="CQ542" t="s">
        <v>122</v>
      </c>
      <c r="CR542" t="s">
        <v>123</v>
      </c>
      <c r="CS542" t="s">
        <v>124</v>
      </c>
      <c r="CT542" t="s">
        <v>125</v>
      </c>
      <c r="CU542" t="s">
        <v>126</v>
      </c>
      <c r="CV542" t="s">
        <v>127</v>
      </c>
      <c r="CW542" t="s">
        <v>128</v>
      </c>
      <c r="CX542" t="s">
        <v>129</v>
      </c>
      <c r="CY542" t="s">
        <v>130</v>
      </c>
      <c r="CZ542" t="s">
        <v>131</v>
      </c>
      <c r="DA542" t="s">
        <v>132</v>
      </c>
      <c r="DB542" t="s">
        <v>133</v>
      </c>
      <c r="DC542" t="s">
        <v>134</v>
      </c>
      <c r="DD542" t="s">
        <v>135</v>
      </c>
      <c r="DE542" t="s">
        <v>136</v>
      </c>
      <c r="DF542" t="s">
        <v>137</v>
      </c>
      <c r="DG542" t="s">
        <v>138</v>
      </c>
      <c r="DH542" t="s">
        <v>139</v>
      </c>
      <c r="DI542" t="s">
        <v>140</v>
      </c>
      <c r="DJ542" t="s">
        <v>141</v>
      </c>
      <c r="DK542" t="s">
        <v>142</v>
      </c>
      <c r="DL542" t="s">
        <v>143</v>
      </c>
      <c r="DM542" t="s">
        <v>144</v>
      </c>
      <c r="DN542" t="s">
        <v>145</v>
      </c>
      <c r="DO542" t="s">
        <v>146</v>
      </c>
      <c r="DP542" t="s">
        <v>147</v>
      </c>
      <c r="DQ542" t="s">
        <v>148</v>
      </c>
      <c r="DR542" t="s">
        <v>149</v>
      </c>
      <c r="DS542" t="s">
        <v>150</v>
      </c>
      <c r="DT542" t="s">
        <v>151</v>
      </c>
      <c r="DU542" t="s">
        <v>152</v>
      </c>
      <c r="DV542" t="s">
        <v>153</v>
      </c>
      <c r="DW542" t="s">
        <v>154</v>
      </c>
      <c r="DX542" t="s">
        <v>155</v>
      </c>
      <c r="DY542" t="s">
        <v>156</v>
      </c>
      <c r="DZ542" t="s">
        <v>157</v>
      </c>
      <c r="EA542" t="s">
        <v>158</v>
      </c>
      <c r="EB542" t="s">
        <v>159</v>
      </c>
      <c r="EC542" t="s">
        <v>160</v>
      </c>
      <c r="ED542" t="s">
        <v>161</v>
      </c>
      <c r="EE542" t="s">
        <v>162</v>
      </c>
      <c r="EF542" t="s">
        <v>163</v>
      </c>
      <c r="EG542" t="s">
        <v>164</v>
      </c>
      <c r="EH542" t="s">
        <v>165</v>
      </c>
      <c r="EI542" t="s">
        <v>166</v>
      </c>
      <c r="EJ542" t="s">
        <v>167</v>
      </c>
      <c r="EK542" t="s">
        <v>168</v>
      </c>
      <c r="EL542" t="s">
        <v>169</v>
      </c>
      <c r="EM542" t="s">
        <v>170</v>
      </c>
      <c r="EN542" t="s">
        <v>171</v>
      </c>
      <c r="EO542" t="s">
        <v>173</v>
      </c>
      <c r="EP542" t="s">
        <v>174</v>
      </c>
      <c r="EQ542" t="s">
        <v>175</v>
      </c>
      <c r="ER542" t="s">
        <v>176</v>
      </c>
      <c r="ES542" t="s">
        <v>177</v>
      </c>
      <c r="ET542" t="s">
        <v>178</v>
      </c>
      <c r="EU542" t="s">
        <v>179</v>
      </c>
      <c r="EV542" t="s">
        <v>180</v>
      </c>
      <c r="EW542" t="s">
        <v>181</v>
      </c>
      <c r="EX542" t="s">
        <v>182</v>
      </c>
      <c r="EY542" t="s">
        <v>183</v>
      </c>
      <c r="EZ542" t="s">
        <v>184</v>
      </c>
      <c r="FA542" t="s">
        <v>185</v>
      </c>
      <c r="FB542" t="s">
        <v>186</v>
      </c>
      <c r="FC542" t="s">
        <v>187</v>
      </c>
      <c r="FD542" t="s">
        <v>188</v>
      </c>
      <c r="FE542" t="s">
        <v>189</v>
      </c>
      <c r="FF542" t="s">
        <v>190</v>
      </c>
      <c r="FG542" t="s">
        <v>191</v>
      </c>
      <c r="FH542" t="s">
        <v>192</v>
      </c>
      <c r="FI542" t="s">
        <v>193</v>
      </c>
      <c r="FJ542" t="s">
        <v>194</v>
      </c>
      <c r="FK542" t="s">
        <v>195</v>
      </c>
      <c r="FL542" t="s">
        <v>196</v>
      </c>
      <c r="FM542" t="s">
        <v>197</v>
      </c>
      <c r="FN542" t="s">
        <v>199</v>
      </c>
      <c r="FO542" t="s">
        <v>200</v>
      </c>
      <c r="FP542" t="s">
        <v>201</v>
      </c>
      <c r="FQ542" t="s">
        <v>202</v>
      </c>
      <c r="FR542" t="s">
        <v>203</v>
      </c>
      <c r="FS542" t="s">
        <v>204</v>
      </c>
      <c r="FT542" t="s">
        <v>205</v>
      </c>
      <c r="FU542" t="s">
        <v>206</v>
      </c>
      <c r="FV542" t="s">
        <v>207</v>
      </c>
      <c r="FW542" t="s">
        <v>209</v>
      </c>
      <c r="FX542" t="s">
        <v>210</v>
      </c>
      <c r="FY542" t="s">
        <v>211</v>
      </c>
      <c r="FZ542" t="s">
        <v>212</v>
      </c>
      <c r="GA542" t="s">
        <v>213</v>
      </c>
      <c r="GB542" t="s">
        <v>214</v>
      </c>
      <c r="GC542" t="s">
        <v>215</v>
      </c>
      <c r="GD542" t="s">
        <v>216</v>
      </c>
      <c r="GE542" t="s">
        <v>217</v>
      </c>
      <c r="GF542" t="s">
        <v>218</v>
      </c>
      <c r="GG542" t="s">
        <v>219</v>
      </c>
      <c r="GH542" t="s">
        <v>220</v>
      </c>
      <c r="GI542" t="s">
        <v>221</v>
      </c>
      <c r="GJ542" t="s">
        <v>222</v>
      </c>
      <c r="GK542" t="s">
        <v>223</v>
      </c>
      <c r="GL542" t="s">
        <v>224</v>
      </c>
      <c r="GM542" t="s">
        <v>225</v>
      </c>
      <c r="GN542" t="s">
        <v>226</v>
      </c>
      <c r="GO542" t="s">
        <v>227</v>
      </c>
      <c r="GP542" t="s">
        <v>228</v>
      </c>
      <c r="GQ542" t="s">
        <v>231</v>
      </c>
      <c r="GR542" t="s">
        <v>232</v>
      </c>
      <c r="GS542" t="s">
        <v>233</v>
      </c>
      <c r="GT542" t="s">
        <v>234</v>
      </c>
      <c r="GU542" t="s">
        <v>235</v>
      </c>
      <c r="GV542" t="s">
        <v>236</v>
      </c>
      <c r="GW542" t="s">
        <v>237</v>
      </c>
      <c r="GX542" t="s">
        <v>238</v>
      </c>
      <c r="GY542" t="s">
        <v>239</v>
      </c>
      <c r="GZ542" t="s">
        <v>240</v>
      </c>
      <c r="HA542" t="s">
        <v>241</v>
      </c>
      <c r="HB542" t="s">
        <v>242</v>
      </c>
      <c r="HC542" t="s">
        <v>243</v>
      </c>
      <c r="HD542" t="s">
        <v>244</v>
      </c>
      <c r="HE542" t="s">
        <v>245</v>
      </c>
      <c r="HF542" t="s">
        <v>246</v>
      </c>
      <c r="HG542" t="s">
        <v>247</v>
      </c>
      <c r="HH542" t="s">
        <v>248</v>
      </c>
      <c r="HI542" t="s">
        <v>249</v>
      </c>
      <c r="HJ542" t="s">
        <v>250</v>
      </c>
      <c r="HK542" t="s">
        <v>251</v>
      </c>
      <c r="HL542" t="s">
        <v>253</v>
      </c>
      <c r="HM542" t="s">
        <v>254</v>
      </c>
      <c r="HN542" t="s">
        <v>255</v>
      </c>
      <c r="HO542" t="s">
        <v>256</v>
      </c>
      <c r="HP542" t="s">
        <v>257</v>
      </c>
      <c r="HQ542" t="s">
        <v>29</v>
      </c>
      <c r="HR542" t="s">
        <v>46</v>
      </c>
      <c r="HS542" t="s">
        <v>54</v>
      </c>
      <c r="HT542" t="s">
        <v>265</v>
      </c>
      <c r="HU542" t="s">
        <v>63</v>
      </c>
      <c r="HV542" t="s">
        <v>93</v>
      </c>
      <c r="HW542" t="s">
        <v>106</v>
      </c>
      <c r="HX542" t="s">
        <v>172</v>
      </c>
      <c r="HY542" t="s">
        <v>198</v>
      </c>
      <c r="HZ542" t="s">
        <v>208</v>
      </c>
      <c r="IA542" t="s">
        <v>229</v>
      </c>
      <c r="IB542" t="s">
        <v>252</v>
      </c>
      <c r="IC542" t="s">
        <v>258</v>
      </c>
      <c r="ID542" t="s">
        <v>259</v>
      </c>
      <c r="IE542" t="s">
        <v>260</v>
      </c>
      <c r="IF542" t="s">
        <v>261</v>
      </c>
      <c r="IG542" t="s">
        <v>262</v>
      </c>
      <c r="IH542" t="s">
        <v>263</v>
      </c>
      <c r="II542" t="s">
        <v>264</v>
      </c>
      <c r="IJ542" t="s">
        <v>266</v>
      </c>
      <c r="IK542" t="s">
        <v>267</v>
      </c>
      <c r="IL542" t="s">
        <v>268</v>
      </c>
      <c r="IM542" t="s">
        <v>269</v>
      </c>
      <c r="IN542" t="s">
        <v>270</v>
      </c>
      <c r="IO542" t="s">
        <v>271</v>
      </c>
      <c r="IP542" t="s">
        <v>230</v>
      </c>
      <c r="IQ542" t="s">
        <v>274</v>
      </c>
      <c r="IR542" t="s">
        <v>275</v>
      </c>
      <c r="IS542" t="s">
        <v>276</v>
      </c>
      <c r="IT542" t="s">
        <v>277</v>
      </c>
      <c r="IU542" t="s">
        <v>278</v>
      </c>
    </row>
    <row r="543" spans="1:1049" x14ac:dyDescent="0.35">
      <c r="A543" t="s">
        <v>1999</v>
      </c>
      <c r="B543" t="s">
        <v>2000</v>
      </c>
      <c r="C543" t="s">
        <v>2001</v>
      </c>
      <c r="D543" t="s">
        <v>2002</v>
      </c>
      <c r="E543" t="s">
        <v>2003</v>
      </c>
      <c r="F543" t="s">
        <v>2004</v>
      </c>
    </row>
    <row r="544" spans="1:1049" x14ac:dyDescent="0.35">
      <c r="A544" t="s">
        <v>3238</v>
      </c>
      <c r="B544" t="s">
        <v>3239</v>
      </c>
      <c r="C544" t="s">
        <v>3477</v>
      </c>
      <c r="D544" t="s">
        <v>3242</v>
      </c>
      <c r="E544" t="s">
        <v>3243</v>
      </c>
      <c r="F544" t="s">
        <v>3244</v>
      </c>
      <c r="G544" t="s">
        <v>3245</v>
      </c>
      <c r="H544" t="s">
        <v>3246</v>
      </c>
      <c r="I544" t="s">
        <v>3247</v>
      </c>
      <c r="J544" t="s">
        <v>3248</v>
      </c>
      <c r="K544" t="s">
        <v>3478</v>
      </c>
    </row>
    <row r="545" spans="1:1049" x14ac:dyDescent="0.35">
      <c r="A545" t="s">
        <v>3461</v>
      </c>
    </row>
    <row r="546" spans="1:1049" x14ac:dyDescent="0.35">
      <c r="A546" t="s">
        <v>2073</v>
      </c>
      <c r="B546" t="s">
        <v>2074</v>
      </c>
      <c r="C546" t="s">
        <v>2075</v>
      </c>
      <c r="D546" t="s">
        <v>2076</v>
      </c>
      <c r="E546" t="s">
        <v>2077</v>
      </c>
      <c r="F546" t="s">
        <v>2078</v>
      </c>
      <c r="G546" t="s">
        <v>2079</v>
      </c>
      <c r="H546" t="s">
        <v>2080</v>
      </c>
      <c r="I546" t="s">
        <v>2081</v>
      </c>
      <c r="J546" t="s">
        <v>2082</v>
      </c>
      <c r="K546" t="s">
        <v>2083</v>
      </c>
      <c r="L546" t="s">
        <v>2084</v>
      </c>
      <c r="M546" t="s">
        <v>2085</v>
      </c>
      <c r="N546" t="s">
        <v>2086</v>
      </c>
      <c r="O546" t="s">
        <v>2087</v>
      </c>
      <c r="P546" t="s">
        <v>2088</v>
      </c>
      <c r="Q546" t="s">
        <v>2089</v>
      </c>
      <c r="R546" t="s">
        <v>2090</v>
      </c>
      <c r="S546" t="s">
        <v>2091</v>
      </c>
      <c r="T546" t="s">
        <v>2092</v>
      </c>
      <c r="U546" t="s">
        <v>2093</v>
      </c>
      <c r="V546" t="s">
        <v>2094</v>
      </c>
      <c r="W546" t="s">
        <v>2095</v>
      </c>
      <c r="X546" t="s">
        <v>2096</v>
      </c>
      <c r="Y546" t="s">
        <v>2097</v>
      </c>
      <c r="Z546" t="s">
        <v>2098</v>
      </c>
      <c r="AA546" t="s">
        <v>2099</v>
      </c>
      <c r="AB546" t="s">
        <v>2100</v>
      </c>
      <c r="AC546" t="s">
        <v>2101</v>
      </c>
      <c r="AD546" t="s">
        <v>2102</v>
      </c>
      <c r="AE546" t="s">
        <v>2103</v>
      </c>
      <c r="AF546" t="s">
        <v>2104</v>
      </c>
      <c r="AG546" t="s">
        <v>2105</v>
      </c>
      <c r="AH546" t="s">
        <v>2106</v>
      </c>
      <c r="AI546" t="s">
        <v>2107</v>
      </c>
      <c r="AJ546" t="s">
        <v>2108</v>
      </c>
      <c r="AK546" t="s">
        <v>2109</v>
      </c>
      <c r="AL546" t="s">
        <v>2110</v>
      </c>
      <c r="AM546" t="s">
        <v>2111</v>
      </c>
      <c r="AN546" t="s">
        <v>2112</v>
      </c>
      <c r="AO546" t="s">
        <v>2113</v>
      </c>
      <c r="AP546" t="s">
        <v>2114</v>
      </c>
      <c r="AQ546" t="s">
        <v>2115</v>
      </c>
      <c r="AR546" t="s">
        <v>2116</v>
      </c>
      <c r="AS546" t="s">
        <v>2117</v>
      </c>
      <c r="AT546" t="s">
        <v>2118</v>
      </c>
      <c r="AU546" t="s">
        <v>2119</v>
      </c>
      <c r="AV546" t="s">
        <v>2120</v>
      </c>
      <c r="AW546" t="s">
        <v>2121</v>
      </c>
      <c r="AX546" t="s">
        <v>2122</v>
      </c>
      <c r="AY546" t="s">
        <v>2123</v>
      </c>
      <c r="AZ546" t="s">
        <v>2124</v>
      </c>
      <c r="BA546" t="s">
        <v>2125</v>
      </c>
      <c r="BB546" t="s">
        <v>2126</v>
      </c>
      <c r="BC546" t="s">
        <v>2127</v>
      </c>
      <c r="BD546" t="s">
        <v>2128</v>
      </c>
      <c r="BE546" t="s">
        <v>2129</v>
      </c>
      <c r="BF546" t="s">
        <v>2130</v>
      </c>
      <c r="BG546" t="s">
        <v>2131</v>
      </c>
      <c r="BH546" t="s">
        <v>2132</v>
      </c>
      <c r="BI546" t="s">
        <v>2133</v>
      </c>
      <c r="BJ546" t="s">
        <v>2134</v>
      </c>
      <c r="BK546" t="s">
        <v>2135</v>
      </c>
      <c r="BL546" t="s">
        <v>2136</v>
      </c>
      <c r="BM546" t="s">
        <v>2137</v>
      </c>
      <c r="BN546" t="s">
        <v>2138</v>
      </c>
      <c r="BO546" t="s">
        <v>2139</v>
      </c>
      <c r="BP546" t="s">
        <v>2140</v>
      </c>
      <c r="BQ546" t="s">
        <v>2141</v>
      </c>
      <c r="BR546" t="s">
        <v>2142</v>
      </c>
      <c r="BS546" t="s">
        <v>2143</v>
      </c>
      <c r="BT546" t="s">
        <v>2144</v>
      </c>
      <c r="BU546" t="s">
        <v>2145</v>
      </c>
      <c r="BV546" t="s">
        <v>2146</v>
      </c>
      <c r="BW546" t="s">
        <v>2147</v>
      </c>
      <c r="BX546" t="s">
        <v>2148</v>
      </c>
      <c r="BY546" t="s">
        <v>2149</v>
      </c>
      <c r="BZ546" t="s">
        <v>2150</v>
      </c>
      <c r="CA546" t="s">
        <v>2151</v>
      </c>
      <c r="CB546" t="s">
        <v>2152</v>
      </c>
      <c r="CC546" t="s">
        <v>2153</v>
      </c>
      <c r="CD546" t="s">
        <v>2154</v>
      </c>
      <c r="CE546" t="s">
        <v>2155</v>
      </c>
      <c r="CF546" t="s">
        <v>2156</v>
      </c>
      <c r="CG546" t="s">
        <v>2157</v>
      </c>
      <c r="CH546" t="s">
        <v>2158</v>
      </c>
      <c r="CI546" t="s">
        <v>2159</v>
      </c>
      <c r="CJ546" t="s">
        <v>2160</v>
      </c>
      <c r="CK546" t="s">
        <v>2161</v>
      </c>
      <c r="CL546" t="s">
        <v>2162</v>
      </c>
      <c r="CM546" t="s">
        <v>2163</v>
      </c>
      <c r="CN546" t="s">
        <v>2164</v>
      </c>
      <c r="CO546" t="s">
        <v>2165</v>
      </c>
      <c r="CP546" t="s">
        <v>2166</v>
      </c>
      <c r="CQ546" t="s">
        <v>2167</v>
      </c>
      <c r="CR546" t="s">
        <v>2168</v>
      </c>
      <c r="CS546" t="s">
        <v>2169</v>
      </c>
      <c r="CT546" t="s">
        <v>2170</v>
      </c>
      <c r="CU546" t="s">
        <v>2171</v>
      </c>
      <c r="CV546" t="s">
        <v>2172</v>
      </c>
      <c r="CW546" t="s">
        <v>2173</v>
      </c>
      <c r="CX546" t="s">
        <v>2174</v>
      </c>
      <c r="CY546" t="s">
        <v>2175</v>
      </c>
      <c r="CZ546" t="s">
        <v>2176</v>
      </c>
      <c r="DA546" t="s">
        <v>2177</v>
      </c>
      <c r="DB546" t="s">
        <v>2178</v>
      </c>
      <c r="DC546" t="s">
        <v>2179</v>
      </c>
      <c r="DD546" t="s">
        <v>2180</v>
      </c>
      <c r="DE546" t="s">
        <v>2181</v>
      </c>
      <c r="DF546" t="s">
        <v>2182</v>
      </c>
      <c r="DG546" t="s">
        <v>2183</v>
      </c>
      <c r="DH546" t="s">
        <v>2184</v>
      </c>
      <c r="DI546" t="s">
        <v>2185</v>
      </c>
      <c r="DJ546" t="s">
        <v>2186</v>
      </c>
      <c r="DK546" t="s">
        <v>2187</v>
      </c>
      <c r="DL546" t="s">
        <v>2188</v>
      </c>
      <c r="DM546" t="s">
        <v>2189</v>
      </c>
      <c r="DN546" t="s">
        <v>2190</v>
      </c>
      <c r="DO546" t="s">
        <v>2191</v>
      </c>
      <c r="DP546" t="s">
        <v>2192</v>
      </c>
      <c r="DQ546" t="s">
        <v>2193</v>
      </c>
      <c r="DR546" t="s">
        <v>2194</v>
      </c>
      <c r="DS546" t="s">
        <v>2195</v>
      </c>
      <c r="DT546" t="s">
        <v>2196</v>
      </c>
      <c r="DU546" t="s">
        <v>2197</v>
      </c>
      <c r="DV546" t="s">
        <v>2198</v>
      </c>
      <c r="DW546" t="s">
        <v>2199</v>
      </c>
      <c r="DX546" t="s">
        <v>2200</v>
      </c>
      <c r="DY546" t="s">
        <v>2201</v>
      </c>
      <c r="DZ546" t="s">
        <v>2202</v>
      </c>
      <c r="EA546" t="s">
        <v>2203</v>
      </c>
      <c r="EB546" t="s">
        <v>2204</v>
      </c>
      <c r="EC546" t="s">
        <v>2205</v>
      </c>
      <c r="ED546" t="s">
        <v>2206</v>
      </c>
      <c r="EE546" t="s">
        <v>2207</v>
      </c>
      <c r="EF546" t="s">
        <v>2208</v>
      </c>
      <c r="EG546" t="s">
        <v>2209</v>
      </c>
      <c r="EH546" t="s">
        <v>2210</v>
      </c>
      <c r="EI546" t="s">
        <v>2211</v>
      </c>
      <c r="EJ546" t="s">
        <v>2212</v>
      </c>
      <c r="EK546" t="s">
        <v>2213</v>
      </c>
      <c r="EL546" t="s">
        <v>2214</v>
      </c>
      <c r="EM546" t="s">
        <v>2215</v>
      </c>
      <c r="EN546" t="s">
        <v>2216</v>
      </c>
      <c r="EO546" t="s">
        <v>2217</v>
      </c>
      <c r="EP546" t="s">
        <v>2218</v>
      </c>
      <c r="EQ546" t="s">
        <v>2219</v>
      </c>
      <c r="ER546" t="s">
        <v>2220</v>
      </c>
      <c r="ES546" t="s">
        <v>2221</v>
      </c>
      <c r="ET546" t="s">
        <v>2222</v>
      </c>
      <c r="EU546" t="s">
        <v>2223</v>
      </c>
      <c r="EV546" t="s">
        <v>2224</v>
      </c>
      <c r="EW546" t="s">
        <v>2225</v>
      </c>
      <c r="EX546" t="s">
        <v>2226</v>
      </c>
      <c r="EY546" t="s">
        <v>2227</v>
      </c>
      <c r="EZ546" t="s">
        <v>2228</v>
      </c>
      <c r="FA546" t="s">
        <v>2229</v>
      </c>
      <c r="FB546" t="s">
        <v>2230</v>
      </c>
      <c r="FC546" t="s">
        <v>2231</v>
      </c>
      <c r="FD546" t="s">
        <v>2232</v>
      </c>
      <c r="FE546" t="s">
        <v>2233</v>
      </c>
      <c r="FF546" t="s">
        <v>2234</v>
      </c>
      <c r="FG546" t="s">
        <v>2235</v>
      </c>
      <c r="FH546" t="s">
        <v>2236</v>
      </c>
      <c r="FI546" t="s">
        <v>2237</v>
      </c>
      <c r="FJ546" t="s">
        <v>2238</v>
      </c>
      <c r="FK546" t="s">
        <v>2239</v>
      </c>
      <c r="FL546" t="s">
        <v>2240</v>
      </c>
      <c r="FM546" t="s">
        <v>2241</v>
      </c>
      <c r="FN546" t="s">
        <v>2242</v>
      </c>
      <c r="FO546" t="s">
        <v>2243</v>
      </c>
      <c r="FP546" t="s">
        <v>2244</v>
      </c>
      <c r="FQ546" t="s">
        <v>2245</v>
      </c>
      <c r="FR546" t="s">
        <v>2246</v>
      </c>
      <c r="FS546" t="s">
        <v>2247</v>
      </c>
      <c r="FT546" t="s">
        <v>2248</v>
      </c>
      <c r="FU546" t="s">
        <v>2249</v>
      </c>
      <c r="FV546" t="s">
        <v>2250</v>
      </c>
      <c r="FW546" t="s">
        <v>2251</v>
      </c>
      <c r="FX546" t="s">
        <v>2252</v>
      </c>
      <c r="FY546" t="s">
        <v>2253</v>
      </c>
      <c r="FZ546" t="s">
        <v>2254</v>
      </c>
      <c r="GA546" t="s">
        <v>2255</v>
      </c>
      <c r="GB546" t="s">
        <v>2256</v>
      </c>
      <c r="GC546" t="s">
        <v>2257</v>
      </c>
      <c r="GD546" t="s">
        <v>2258</v>
      </c>
      <c r="GE546" t="s">
        <v>2259</v>
      </c>
      <c r="GF546" t="s">
        <v>2260</v>
      </c>
      <c r="GG546" t="s">
        <v>2261</v>
      </c>
      <c r="GH546" t="s">
        <v>2262</v>
      </c>
      <c r="GI546" t="s">
        <v>2263</v>
      </c>
      <c r="GJ546" t="s">
        <v>2264</v>
      </c>
      <c r="GK546" t="s">
        <v>2265</v>
      </c>
      <c r="GL546" t="s">
        <v>2266</v>
      </c>
      <c r="GM546" t="s">
        <v>2267</v>
      </c>
      <c r="GN546" t="s">
        <v>2268</v>
      </c>
      <c r="GO546" t="s">
        <v>2269</v>
      </c>
      <c r="GP546" t="s">
        <v>2270</v>
      </c>
      <c r="GQ546" t="s">
        <v>2271</v>
      </c>
      <c r="GR546" t="s">
        <v>2272</v>
      </c>
      <c r="GS546" t="s">
        <v>2273</v>
      </c>
      <c r="GT546" t="s">
        <v>2274</v>
      </c>
      <c r="GU546" t="s">
        <v>2275</v>
      </c>
      <c r="GV546" t="s">
        <v>2276</v>
      </c>
      <c r="GW546" t="s">
        <v>2277</v>
      </c>
      <c r="GX546" t="s">
        <v>2278</v>
      </c>
      <c r="GY546" t="s">
        <v>2279</v>
      </c>
      <c r="GZ546" t="s">
        <v>2280</v>
      </c>
      <c r="HA546" t="s">
        <v>2281</v>
      </c>
      <c r="HB546" t="s">
        <v>2282</v>
      </c>
      <c r="HC546" t="s">
        <v>2283</v>
      </c>
      <c r="HD546" t="s">
        <v>2284</v>
      </c>
      <c r="HE546" t="s">
        <v>2285</v>
      </c>
      <c r="HF546" t="s">
        <v>2286</v>
      </c>
      <c r="HG546" t="s">
        <v>2287</v>
      </c>
      <c r="HH546" t="s">
        <v>2288</v>
      </c>
      <c r="HI546" t="s">
        <v>2289</v>
      </c>
      <c r="HJ546" t="s">
        <v>2290</v>
      </c>
      <c r="HK546" t="s">
        <v>2291</v>
      </c>
      <c r="HL546" t="s">
        <v>2292</v>
      </c>
      <c r="HM546" t="s">
        <v>2293</v>
      </c>
      <c r="HN546" t="s">
        <v>2294</v>
      </c>
      <c r="HO546" t="s">
        <v>2295</v>
      </c>
      <c r="HP546" t="s">
        <v>2296</v>
      </c>
      <c r="HQ546" t="s">
        <v>2297</v>
      </c>
      <c r="HR546" t="s">
        <v>2298</v>
      </c>
      <c r="HS546" t="s">
        <v>2299</v>
      </c>
      <c r="HT546" t="s">
        <v>2300</v>
      </c>
      <c r="HU546" t="s">
        <v>2301</v>
      </c>
      <c r="HV546" t="s">
        <v>2302</v>
      </c>
      <c r="HW546" t="s">
        <v>2303</v>
      </c>
      <c r="HX546" t="s">
        <v>2304</v>
      </c>
      <c r="HY546" t="s">
        <v>2305</v>
      </c>
      <c r="HZ546" t="s">
        <v>2306</v>
      </c>
      <c r="IA546" t="s">
        <v>2307</v>
      </c>
      <c r="IB546" t="s">
        <v>2308</v>
      </c>
      <c r="IC546" t="s">
        <v>2309</v>
      </c>
      <c r="ID546" t="s">
        <v>2310</v>
      </c>
      <c r="IE546" t="s">
        <v>2311</v>
      </c>
      <c r="IF546" t="s">
        <v>2312</v>
      </c>
      <c r="IG546" t="s">
        <v>2313</v>
      </c>
      <c r="IH546" t="s">
        <v>2314</v>
      </c>
      <c r="II546" t="s">
        <v>2315</v>
      </c>
      <c r="IJ546" t="s">
        <v>2316</v>
      </c>
      <c r="IK546" t="s">
        <v>2317</v>
      </c>
      <c r="IL546" t="s">
        <v>2318</v>
      </c>
      <c r="IM546" t="s">
        <v>2319</v>
      </c>
      <c r="IN546" t="s">
        <v>2320</v>
      </c>
      <c r="IO546" t="s">
        <v>2321</v>
      </c>
      <c r="IP546" t="s">
        <v>2322</v>
      </c>
      <c r="IQ546" t="s">
        <v>2323</v>
      </c>
      <c r="IR546" t="s">
        <v>2324</v>
      </c>
      <c r="IS546" t="s">
        <v>2325</v>
      </c>
      <c r="IT546" t="s">
        <v>2326</v>
      </c>
      <c r="IU546" t="s">
        <v>2327</v>
      </c>
      <c r="IV546" t="s">
        <v>2328</v>
      </c>
      <c r="IW546" t="s">
        <v>2329</v>
      </c>
      <c r="IX546" t="s">
        <v>2330</v>
      </c>
      <c r="IY546" t="s">
        <v>2331</v>
      </c>
      <c r="IZ546" t="s">
        <v>2332</v>
      </c>
      <c r="JA546" t="s">
        <v>2333</v>
      </c>
      <c r="JB546" t="s">
        <v>2334</v>
      </c>
      <c r="JC546" t="s">
        <v>2335</v>
      </c>
      <c r="JD546" t="s">
        <v>2336</v>
      </c>
      <c r="JE546" t="s">
        <v>2337</v>
      </c>
      <c r="JF546" t="s">
        <v>2338</v>
      </c>
      <c r="JG546" t="s">
        <v>2339</v>
      </c>
      <c r="JH546" t="s">
        <v>2340</v>
      </c>
      <c r="JI546" t="s">
        <v>2341</v>
      </c>
      <c r="JJ546" t="s">
        <v>2342</v>
      </c>
      <c r="JK546" t="s">
        <v>2343</v>
      </c>
      <c r="JL546" t="s">
        <v>2344</v>
      </c>
      <c r="JM546" t="s">
        <v>2345</v>
      </c>
      <c r="JN546" t="s">
        <v>2346</v>
      </c>
      <c r="JO546" t="s">
        <v>2347</v>
      </c>
      <c r="JP546" t="s">
        <v>2348</v>
      </c>
      <c r="JQ546" t="s">
        <v>2349</v>
      </c>
      <c r="JR546" t="s">
        <v>2350</v>
      </c>
      <c r="JS546" t="s">
        <v>2351</v>
      </c>
      <c r="JT546" t="s">
        <v>2352</v>
      </c>
      <c r="JU546" t="s">
        <v>2353</v>
      </c>
      <c r="JV546" t="s">
        <v>2354</v>
      </c>
      <c r="JW546" t="s">
        <v>2355</v>
      </c>
      <c r="JX546" t="s">
        <v>2356</v>
      </c>
      <c r="JY546" t="s">
        <v>2357</v>
      </c>
      <c r="JZ546" t="s">
        <v>2358</v>
      </c>
      <c r="KA546" t="s">
        <v>2359</v>
      </c>
      <c r="KB546" t="s">
        <v>2360</v>
      </c>
      <c r="KC546" t="s">
        <v>2361</v>
      </c>
      <c r="KD546" t="s">
        <v>2362</v>
      </c>
      <c r="KE546" t="s">
        <v>2363</v>
      </c>
      <c r="KF546" t="s">
        <v>2364</v>
      </c>
      <c r="KG546" t="s">
        <v>2365</v>
      </c>
      <c r="KH546" t="s">
        <v>2366</v>
      </c>
      <c r="KI546" t="s">
        <v>2367</v>
      </c>
      <c r="KJ546" t="s">
        <v>2368</v>
      </c>
      <c r="KK546" t="s">
        <v>2369</v>
      </c>
      <c r="KL546" t="s">
        <v>2370</v>
      </c>
      <c r="KM546" t="s">
        <v>2371</v>
      </c>
      <c r="KN546" t="s">
        <v>2372</v>
      </c>
      <c r="KO546" t="s">
        <v>2373</v>
      </c>
      <c r="KP546" t="s">
        <v>2374</v>
      </c>
      <c r="KQ546" t="s">
        <v>2375</v>
      </c>
      <c r="KR546" t="s">
        <v>2376</v>
      </c>
      <c r="KS546" t="s">
        <v>2377</v>
      </c>
      <c r="KT546" t="s">
        <v>2378</v>
      </c>
      <c r="KU546" t="s">
        <v>2379</v>
      </c>
      <c r="KV546" t="s">
        <v>2380</v>
      </c>
      <c r="KW546" t="s">
        <v>2381</v>
      </c>
      <c r="KX546" t="s">
        <v>2382</v>
      </c>
      <c r="KY546" t="s">
        <v>2383</v>
      </c>
      <c r="KZ546" t="s">
        <v>2384</v>
      </c>
      <c r="LA546" t="s">
        <v>2385</v>
      </c>
      <c r="LB546" t="s">
        <v>2386</v>
      </c>
      <c r="LC546" t="s">
        <v>2387</v>
      </c>
      <c r="LD546" t="s">
        <v>2388</v>
      </c>
      <c r="LE546" t="s">
        <v>2389</v>
      </c>
      <c r="LF546" t="s">
        <v>2390</v>
      </c>
      <c r="LG546" t="s">
        <v>2391</v>
      </c>
      <c r="LH546" t="s">
        <v>2392</v>
      </c>
      <c r="LI546" t="s">
        <v>2393</v>
      </c>
      <c r="LJ546" t="s">
        <v>2394</v>
      </c>
      <c r="LK546" t="s">
        <v>2395</v>
      </c>
      <c r="LL546" t="s">
        <v>2396</v>
      </c>
      <c r="LM546" t="s">
        <v>2397</v>
      </c>
      <c r="LN546" t="s">
        <v>2398</v>
      </c>
      <c r="LO546" t="s">
        <v>2399</v>
      </c>
      <c r="LP546" t="s">
        <v>2400</v>
      </c>
      <c r="LQ546" t="s">
        <v>2401</v>
      </c>
      <c r="LR546" t="s">
        <v>2402</v>
      </c>
      <c r="LS546" t="s">
        <v>2403</v>
      </c>
      <c r="LT546" t="s">
        <v>2404</v>
      </c>
      <c r="LU546" t="s">
        <v>2405</v>
      </c>
      <c r="LV546" t="s">
        <v>2406</v>
      </c>
      <c r="LW546" t="s">
        <v>2407</v>
      </c>
      <c r="LX546" t="s">
        <v>2408</v>
      </c>
      <c r="LY546" t="s">
        <v>2409</v>
      </c>
      <c r="LZ546" t="s">
        <v>2410</v>
      </c>
      <c r="MA546" t="s">
        <v>2411</v>
      </c>
      <c r="MB546" t="s">
        <v>2412</v>
      </c>
      <c r="MC546" t="s">
        <v>2413</v>
      </c>
      <c r="MD546" t="s">
        <v>2414</v>
      </c>
      <c r="ME546" t="s">
        <v>2415</v>
      </c>
      <c r="MF546" t="s">
        <v>2416</v>
      </c>
      <c r="MG546" t="s">
        <v>2417</v>
      </c>
      <c r="MH546" t="s">
        <v>2418</v>
      </c>
      <c r="MI546" t="s">
        <v>2419</v>
      </c>
      <c r="MJ546" t="s">
        <v>2420</v>
      </c>
      <c r="MK546" t="s">
        <v>2421</v>
      </c>
      <c r="ML546" t="s">
        <v>2422</v>
      </c>
      <c r="MM546" t="s">
        <v>2423</v>
      </c>
      <c r="MN546" t="s">
        <v>2424</v>
      </c>
      <c r="MO546" t="s">
        <v>2425</v>
      </c>
      <c r="MP546" t="s">
        <v>2426</v>
      </c>
      <c r="MQ546" t="s">
        <v>2427</v>
      </c>
      <c r="MR546" t="s">
        <v>2428</v>
      </c>
      <c r="MS546" t="s">
        <v>2429</v>
      </c>
      <c r="MT546" t="s">
        <v>2430</v>
      </c>
      <c r="MU546" t="s">
        <v>2431</v>
      </c>
      <c r="MV546" t="s">
        <v>2432</v>
      </c>
      <c r="MW546" t="s">
        <v>2433</v>
      </c>
      <c r="MX546" t="s">
        <v>2434</v>
      </c>
      <c r="MY546" t="s">
        <v>2435</v>
      </c>
      <c r="MZ546" t="s">
        <v>2436</v>
      </c>
      <c r="NA546" t="s">
        <v>2437</v>
      </c>
      <c r="NB546" t="s">
        <v>2438</v>
      </c>
      <c r="NC546" t="s">
        <v>2439</v>
      </c>
      <c r="ND546" t="s">
        <v>2440</v>
      </c>
      <c r="NE546" t="s">
        <v>2441</v>
      </c>
      <c r="NF546" t="s">
        <v>2442</v>
      </c>
      <c r="NG546" t="s">
        <v>2443</v>
      </c>
      <c r="NH546" t="s">
        <v>2444</v>
      </c>
      <c r="NI546" t="s">
        <v>2445</v>
      </c>
      <c r="NJ546" t="s">
        <v>2446</v>
      </c>
      <c r="NK546" t="s">
        <v>2447</v>
      </c>
      <c r="NL546" t="s">
        <v>2448</v>
      </c>
      <c r="NM546" t="s">
        <v>2449</v>
      </c>
      <c r="NN546" t="s">
        <v>2450</v>
      </c>
      <c r="NO546" t="s">
        <v>2451</v>
      </c>
      <c r="NP546" t="s">
        <v>2452</v>
      </c>
      <c r="NQ546" t="s">
        <v>2453</v>
      </c>
      <c r="NR546" t="s">
        <v>2454</v>
      </c>
      <c r="NS546" t="s">
        <v>2455</v>
      </c>
      <c r="NT546" t="s">
        <v>2456</v>
      </c>
      <c r="NU546" t="s">
        <v>2457</v>
      </c>
      <c r="NV546" t="s">
        <v>2458</v>
      </c>
      <c r="NW546" t="s">
        <v>2459</v>
      </c>
      <c r="NX546" t="s">
        <v>2460</v>
      </c>
      <c r="NY546" t="s">
        <v>2461</v>
      </c>
      <c r="NZ546" t="s">
        <v>2462</v>
      </c>
      <c r="OA546" t="s">
        <v>2463</v>
      </c>
      <c r="OB546" t="s">
        <v>2464</v>
      </c>
      <c r="OC546" t="s">
        <v>2465</v>
      </c>
      <c r="OD546" t="s">
        <v>2466</v>
      </c>
      <c r="OE546" t="s">
        <v>2467</v>
      </c>
      <c r="OF546" t="s">
        <v>2468</v>
      </c>
      <c r="OG546" t="s">
        <v>2469</v>
      </c>
      <c r="OH546" t="s">
        <v>2470</v>
      </c>
      <c r="OI546" t="s">
        <v>2471</v>
      </c>
      <c r="OJ546" t="s">
        <v>2472</v>
      </c>
      <c r="OK546" t="s">
        <v>2473</v>
      </c>
      <c r="OL546" t="s">
        <v>2474</v>
      </c>
      <c r="OM546" t="s">
        <v>2475</v>
      </c>
      <c r="ON546" t="s">
        <v>2476</v>
      </c>
      <c r="OO546" t="s">
        <v>2477</v>
      </c>
      <c r="OP546" t="s">
        <v>2478</v>
      </c>
      <c r="OQ546" t="s">
        <v>2479</v>
      </c>
      <c r="OR546" t="s">
        <v>2480</v>
      </c>
      <c r="OS546" t="s">
        <v>2481</v>
      </c>
      <c r="OT546" t="s">
        <v>2482</v>
      </c>
      <c r="OU546" t="s">
        <v>2483</v>
      </c>
      <c r="OV546" t="s">
        <v>2484</v>
      </c>
      <c r="OW546" t="s">
        <v>2485</v>
      </c>
      <c r="OX546" t="s">
        <v>2486</v>
      </c>
      <c r="OY546" t="s">
        <v>2487</v>
      </c>
      <c r="OZ546" t="s">
        <v>2488</v>
      </c>
      <c r="PA546" t="s">
        <v>2489</v>
      </c>
      <c r="PB546" t="s">
        <v>2490</v>
      </c>
      <c r="PC546" t="s">
        <v>2491</v>
      </c>
      <c r="PD546" t="s">
        <v>2492</v>
      </c>
      <c r="PE546" t="s">
        <v>2493</v>
      </c>
      <c r="PF546" t="s">
        <v>2494</v>
      </c>
      <c r="PG546" t="s">
        <v>2495</v>
      </c>
      <c r="PH546" t="s">
        <v>2496</v>
      </c>
      <c r="PI546" t="s">
        <v>2497</v>
      </c>
      <c r="PJ546" t="s">
        <v>2498</v>
      </c>
      <c r="PK546" t="s">
        <v>2499</v>
      </c>
      <c r="PL546" t="s">
        <v>2500</v>
      </c>
      <c r="PM546" t="s">
        <v>2501</v>
      </c>
      <c r="PN546" t="s">
        <v>2502</v>
      </c>
      <c r="PO546" t="s">
        <v>2503</v>
      </c>
      <c r="PP546" t="s">
        <v>2504</v>
      </c>
      <c r="PQ546" t="s">
        <v>2505</v>
      </c>
      <c r="PR546" t="s">
        <v>2506</v>
      </c>
      <c r="PS546" t="s">
        <v>2507</v>
      </c>
      <c r="PT546" t="s">
        <v>2508</v>
      </c>
      <c r="PU546" t="s">
        <v>2509</v>
      </c>
      <c r="PV546" t="s">
        <v>2510</v>
      </c>
      <c r="PW546" t="s">
        <v>2511</v>
      </c>
      <c r="PX546" t="s">
        <v>2512</v>
      </c>
      <c r="PY546" t="s">
        <v>2513</v>
      </c>
      <c r="PZ546" t="s">
        <v>2514</v>
      </c>
      <c r="QA546" t="s">
        <v>2515</v>
      </c>
      <c r="QB546" t="s">
        <v>2516</v>
      </c>
      <c r="QC546" t="s">
        <v>2517</v>
      </c>
      <c r="QD546" t="s">
        <v>2518</v>
      </c>
      <c r="QE546" t="s">
        <v>2519</v>
      </c>
      <c r="QF546" t="s">
        <v>2520</v>
      </c>
      <c r="QG546" t="s">
        <v>2521</v>
      </c>
      <c r="QH546" t="s">
        <v>2522</v>
      </c>
      <c r="QI546" t="s">
        <v>2523</v>
      </c>
      <c r="QJ546" t="s">
        <v>2524</v>
      </c>
      <c r="QK546" t="s">
        <v>2525</v>
      </c>
      <c r="QL546" t="s">
        <v>2526</v>
      </c>
      <c r="QM546" t="s">
        <v>2527</v>
      </c>
      <c r="QN546" t="s">
        <v>2528</v>
      </c>
      <c r="QO546" t="s">
        <v>2529</v>
      </c>
      <c r="QP546" t="s">
        <v>2530</v>
      </c>
      <c r="QQ546" t="s">
        <v>2531</v>
      </c>
      <c r="QR546" t="s">
        <v>2532</v>
      </c>
      <c r="QS546" t="s">
        <v>2533</v>
      </c>
      <c r="QT546" t="s">
        <v>2534</v>
      </c>
      <c r="QU546" t="s">
        <v>2535</v>
      </c>
      <c r="QV546" t="s">
        <v>2536</v>
      </c>
      <c r="QW546" t="s">
        <v>2537</v>
      </c>
      <c r="QX546" t="s">
        <v>2538</v>
      </c>
      <c r="QY546" t="s">
        <v>2539</v>
      </c>
      <c r="QZ546" t="s">
        <v>2540</v>
      </c>
      <c r="RA546" t="s">
        <v>2541</v>
      </c>
      <c r="RB546" t="s">
        <v>2542</v>
      </c>
      <c r="RC546" t="s">
        <v>2543</v>
      </c>
      <c r="RD546" t="s">
        <v>2544</v>
      </c>
      <c r="RE546" t="s">
        <v>2545</v>
      </c>
      <c r="RF546" t="s">
        <v>2546</v>
      </c>
      <c r="RG546" t="s">
        <v>2547</v>
      </c>
      <c r="RH546" t="s">
        <v>2548</v>
      </c>
      <c r="RI546" t="s">
        <v>2549</v>
      </c>
      <c r="RJ546" t="s">
        <v>2550</v>
      </c>
      <c r="RK546" t="s">
        <v>2551</v>
      </c>
      <c r="RL546" t="s">
        <v>2552</v>
      </c>
      <c r="RM546" t="s">
        <v>2553</v>
      </c>
      <c r="RN546" t="s">
        <v>2554</v>
      </c>
      <c r="RO546" t="s">
        <v>2555</v>
      </c>
      <c r="RP546" t="s">
        <v>2556</v>
      </c>
      <c r="RQ546" t="s">
        <v>2557</v>
      </c>
      <c r="RR546" t="s">
        <v>2558</v>
      </c>
      <c r="RS546" t="s">
        <v>2559</v>
      </c>
      <c r="RT546" t="s">
        <v>2560</v>
      </c>
      <c r="RU546" t="s">
        <v>2561</v>
      </c>
      <c r="RV546" t="s">
        <v>2562</v>
      </c>
      <c r="RW546" t="s">
        <v>2563</v>
      </c>
      <c r="RX546" t="s">
        <v>2564</v>
      </c>
      <c r="RY546" t="s">
        <v>2565</v>
      </c>
      <c r="RZ546" t="s">
        <v>2566</v>
      </c>
      <c r="SA546" t="s">
        <v>2567</v>
      </c>
      <c r="SB546" t="s">
        <v>2568</v>
      </c>
      <c r="SC546" t="s">
        <v>2569</v>
      </c>
      <c r="SD546" t="s">
        <v>2570</v>
      </c>
      <c r="SE546" t="s">
        <v>2571</v>
      </c>
      <c r="SF546" t="s">
        <v>2572</v>
      </c>
      <c r="SG546" t="s">
        <v>2573</v>
      </c>
      <c r="SH546" t="s">
        <v>2574</v>
      </c>
      <c r="SI546" t="s">
        <v>2575</v>
      </c>
      <c r="SJ546" t="s">
        <v>2576</v>
      </c>
      <c r="SK546" t="s">
        <v>2577</v>
      </c>
      <c r="SL546" t="s">
        <v>2578</v>
      </c>
      <c r="SM546" t="s">
        <v>2579</v>
      </c>
      <c r="SN546" t="s">
        <v>2580</v>
      </c>
      <c r="SO546" t="s">
        <v>2581</v>
      </c>
      <c r="SP546" t="s">
        <v>2582</v>
      </c>
      <c r="SQ546" t="s">
        <v>2583</v>
      </c>
      <c r="SR546" t="s">
        <v>2584</v>
      </c>
      <c r="SS546" t="s">
        <v>2585</v>
      </c>
      <c r="ST546" t="s">
        <v>2586</v>
      </c>
      <c r="SU546" t="s">
        <v>2587</v>
      </c>
      <c r="SV546" t="s">
        <v>2588</v>
      </c>
      <c r="SW546" t="s">
        <v>2589</v>
      </c>
      <c r="SX546" t="s">
        <v>2590</v>
      </c>
      <c r="SY546" t="s">
        <v>2591</v>
      </c>
      <c r="SZ546" t="s">
        <v>2592</v>
      </c>
      <c r="TA546" t="s">
        <v>2593</v>
      </c>
      <c r="TB546" t="s">
        <v>2594</v>
      </c>
      <c r="TC546" t="s">
        <v>2595</v>
      </c>
      <c r="TD546" t="s">
        <v>2596</v>
      </c>
      <c r="TE546" t="s">
        <v>2597</v>
      </c>
      <c r="TF546" t="s">
        <v>2598</v>
      </c>
      <c r="TG546" t="s">
        <v>2599</v>
      </c>
      <c r="TH546" t="s">
        <v>2600</v>
      </c>
      <c r="TI546" t="s">
        <v>2601</v>
      </c>
      <c r="TJ546" t="s">
        <v>2602</v>
      </c>
      <c r="TK546" t="s">
        <v>2603</v>
      </c>
      <c r="TL546" t="s">
        <v>2604</v>
      </c>
      <c r="TM546" t="s">
        <v>2605</v>
      </c>
      <c r="TN546" t="s">
        <v>2606</v>
      </c>
      <c r="TO546" t="s">
        <v>2607</v>
      </c>
      <c r="TP546" t="s">
        <v>2608</v>
      </c>
      <c r="TQ546" t="s">
        <v>2609</v>
      </c>
      <c r="TR546" t="s">
        <v>2610</v>
      </c>
      <c r="TS546" t="s">
        <v>2611</v>
      </c>
      <c r="TT546" t="s">
        <v>2612</v>
      </c>
      <c r="TU546" t="s">
        <v>2613</v>
      </c>
      <c r="TV546" t="s">
        <v>2614</v>
      </c>
      <c r="TW546" t="s">
        <v>2615</v>
      </c>
      <c r="TX546" t="s">
        <v>2616</v>
      </c>
      <c r="TY546" t="s">
        <v>2617</v>
      </c>
      <c r="TZ546" t="s">
        <v>2618</v>
      </c>
      <c r="UA546" t="s">
        <v>2619</v>
      </c>
      <c r="UB546" t="s">
        <v>2620</v>
      </c>
      <c r="UC546" t="s">
        <v>2621</v>
      </c>
      <c r="UD546" t="s">
        <v>2622</v>
      </c>
      <c r="UE546" t="s">
        <v>2623</v>
      </c>
      <c r="UF546" t="s">
        <v>2624</v>
      </c>
      <c r="UG546" t="s">
        <v>2625</v>
      </c>
      <c r="UH546" t="s">
        <v>2626</v>
      </c>
      <c r="UI546" t="s">
        <v>2627</v>
      </c>
      <c r="UJ546" t="s">
        <v>2628</v>
      </c>
      <c r="UK546" t="s">
        <v>2629</v>
      </c>
      <c r="UL546" t="s">
        <v>2630</v>
      </c>
      <c r="UM546" t="s">
        <v>2631</v>
      </c>
      <c r="UN546" t="s">
        <v>2632</v>
      </c>
      <c r="UO546" t="s">
        <v>2633</v>
      </c>
      <c r="UP546" t="s">
        <v>2634</v>
      </c>
      <c r="UQ546" t="s">
        <v>2635</v>
      </c>
      <c r="UR546" t="s">
        <v>2636</v>
      </c>
      <c r="US546" t="s">
        <v>2637</v>
      </c>
      <c r="UT546" t="s">
        <v>2638</v>
      </c>
      <c r="UU546" t="s">
        <v>2639</v>
      </c>
      <c r="UV546" t="s">
        <v>2640</v>
      </c>
      <c r="UW546" t="s">
        <v>2641</v>
      </c>
      <c r="UX546" t="s">
        <v>2642</v>
      </c>
      <c r="UY546" t="s">
        <v>2643</v>
      </c>
      <c r="UZ546" t="s">
        <v>2644</v>
      </c>
      <c r="VA546" t="s">
        <v>2645</v>
      </c>
      <c r="VB546" t="s">
        <v>2646</v>
      </c>
      <c r="VC546" t="s">
        <v>2647</v>
      </c>
      <c r="VD546" t="s">
        <v>2648</v>
      </c>
      <c r="VE546" t="s">
        <v>2649</v>
      </c>
      <c r="VF546" t="s">
        <v>2650</v>
      </c>
      <c r="VG546" t="s">
        <v>2651</v>
      </c>
      <c r="VH546" t="s">
        <v>2652</v>
      </c>
      <c r="VI546" t="s">
        <v>2653</v>
      </c>
      <c r="VJ546" t="s">
        <v>2654</v>
      </c>
      <c r="VK546" t="s">
        <v>2655</v>
      </c>
      <c r="VL546" t="s">
        <v>2656</v>
      </c>
      <c r="VM546" t="s">
        <v>2657</v>
      </c>
      <c r="VN546" t="s">
        <v>2658</v>
      </c>
      <c r="VO546" t="s">
        <v>2659</v>
      </c>
      <c r="VP546" t="s">
        <v>2660</v>
      </c>
      <c r="VQ546" t="s">
        <v>2661</v>
      </c>
      <c r="VR546" t="s">
        <v>2662</v>
      </c>
      <c r="VS546" t="s">
        <v>2663</v>
      </c>
      <c r="VT546" t="s">
        <v>2664</v>
      </c>
      <c r="VU546" t="s">
        <v>2665</v>
      </c>
      <c r="VV546" t="s">
        <v>2666</v>
      </c>
      <c r="VW546" t="s">
        <v>2667</v>
      </c>
      <c r="VX546" t="s">
        <v>2668</v>
      </c>
      <c r="VY546" t="s">
        <v>2669</v>
      </c>
      <c r="VZ546" t="s">
        <v>2670</v>
      </c>
      <c r="WA546" t="s">
        <v>2671</v>
      </c>
      <c r="WB546" t="s">
        <v>2672</v>
      </c>
      <c r="WC546" t="s">
        <v>2673</v>
      </c>
      <c r="WD546" t="s">
        <v>2674</v>
      </c>
      <c r="WE546" t="s">
        <v>2675</v>
      </c>
      <c r="WF546" t="s">
        <v>2676</v>
      </c>
      <c r="WG546" t="s">
        <v>2677</v>
      </c>
      <c r="WH546" t="s">
        <v>2678</v>
      </c>
      <c r="WI546" t="s">
        <v>2679</v>
      </c>
      <c r="WJ546" t="s">
        <v>2680</v>
      </c>
      <c r="WK546" t="s">
        <v>2681</v>
      </c>
      <c r="WL546" t="s">
        <v>2682</v>
      </c>
      <c r="WM546" t="s">
        <v>2683</v>
      </c>
      <c r="WN546" t="s">
        <v>2684</v>
      </c>
      <c r="WO546" t="s">
        <v>2685</v>
      </c>
      <c r="WP546" t="s">
        <v>2686</v>
      </c>
      <c r="WQ546" t="s">
        <v>2687</v>
      </c>
      <c r="WR546" t="s">
        <v>2688</v>
      </c>
      <c r="WS546" t="s">
        <v>2689</v>
      </c>
      <c r="WT546" t="s">
        <v>2690</v>
      </c>
      <c r="WU546" t="s">
        <v>2691</v>
      </c>
      <c r="WV546" t="s">
        <v>2692</v>
      </c>
      <c r="WW546" t="s">
        <v>2693</v>
      </c>
      <c r="WX546" t="s">
        <v>2694</v>
      </c>
      <c r="WY546" t="s">
        <v>2695</v>
      </c>
      <c r="WZ546" t="s">
        <v>2696</v>
      </c>
      <c r="XA546" t="s">
        <v>2697</v>
      </c>
      <c r="XB546" t="s">
        <v>2698</v>
      </c>
      <c r="XC546" t="s">
        <v>2699</v>
      </c>
      <c r="XD546" t="s">
        <v>2700</v>
      </c>
      <c r="XE546" t="s">
        <v>2701</v>
      </c>
      <c r="XF546" t="s">
        <v>2702</v>
      </c>
      <c r="XG546" t="s">
        <v>2703</v>
      </c>
      <c r="XH546" t="s">
        <v>2704</v>
      </c>
      <c r="XI546" t="s">
        <v>2705</v>
      </c>
      <c r="XJ546" t="s">
        <v>2706</v>
      </c>
      <c r="XK546" t="s">
        <v>2707</v>
      </c>
      <c r="XL546" t="s">
        <v>2708</v>
      </c>
      <c r="XM546" t="s">
        <v>2709</v>
      </c>
      <c r="XN546" t="s">
        <v>2710</v>
      </c>
      <c r="XO546" t="s">
        <v>2711</v>
      </c>
      <c r="XP546" t="s">
        <v>2712</v>
      </c>
      <c r="XQ546" t="s">
        <v>2713</v>
      </c>
      <c r="XR546" t="s">
        <v>2714</v>
      </c>
      <c r="XS546" t="s">
        <v>2715</v>
      </c>
      <c r="XT546" t="s">
        <v>2716</v>
      </c>
      <c r="XU546" t="s">
        <v>2717</v>
      </c>
      <c r="XV546" t="s">
        <v>2718</v>
      </c>
      <c r="XW546" t="s">
        <v>2719</v>
      </c>
      <c r="XX546" t="s">
        <v>2720</v>
      </c>
      <c r="XY546" t="s">
        <v>2721</v>
      </c>
      <c r="XZ546" t="s">
        <v>2722</v>
      </c>
      <c r="YA546" t="s">
        <v>2723</v>
      </c>
      <c r="YB546" t="s">
        <v>2724</v>
      </c>
      <c r="YC546" t="s">
        <v>2725</v>
      </c>
      <c r="YD546" t="s">
        <v>2726</v>
      </c>
      <c r="YE546" t="s">
        <v>2727</v>
      </c>
      <c r="YF546" t="s">
        <v>2728</v>
      </c>
      <c r="YG546" t="s">
        <v>2729</v>
      </c>
      <c r="YH546" t="s">
        <v>2730</v>
      </c>
      <c r="YI546" t="s">
        <v>2731</v>
      </c>
      <c r="YJ546" t="s">
        <v>2732</v>
      </c>
      <c r="YK546" t="s">
        <v>2733</v>
      </c>
      <c r="YL546" t="s">
        <v>2734</v>
      </c>
      <c r="YM546" t="s">
        <v>2735</v>
      </c>
      <c r="YN546" t="s">
        <v>2736</v>
      </c>
      <c r="YO546" t="s">
        <v>2737</v>
      </c>
      <c r="YP546" t="s">
        <v>2738</v>
      </c>
      <c r="YQ546" t="s">
        <v>2739</v>
      </c>
      <c r="YR546" t="s">
        <v>2740</v>
      </c>
      <c r="YS546" t="s">
        <v>2741</v>
      </c>
      <c r="YT546" t="s">
        <v>2742</v>
      </c>
      <c r="YU546" t="s">
        <v>2743</v>
      </c>
      <c r="YV546" t="s">
        <v>2744</v>
      </c>
      <c r="YW546" t="s">
        <v>2745</v>
      </c>
      <c r="YX546" t="s">
        <v>2746</v>
      </c>
      <c r="YY546" t="s">
        <v>2747</v>
      </c>
      <c r="YZ546" t="s">
        <v>2748</v>
      </c>
      <c r="ZA546" t="s">
        <v>2749</v>
      </c>
      <c r="ZB546" t="s">
        <v>2750</v>
      </c>
      <c r="ZC546" t="s">
        <v>2751</v>
      </c>
      <c r="ZD546" t="s">
        <v>2752</v>
      </c>
      <c r="ZE546" t="s">
        <v>2753</v>
      </c>
      <c r="ZF546" t="s">
        <v>2754</v>
      </c>
      <c r="ZG546" t="s">
        <v>2755</v>
      </c>
      <c r="ZH546" t="s">
        <v>2756</v>
      </c>
      <c r="ZI546" t="s">
        <v>2757</v>
      </c>
      <c r="ZJ546" t="s">
        <v>2758</v>
      </c>
      <c r="ZK546" t="s">
        <v>2759</v>
      </c>
      <c r="ZL546" t="s">
        <v>2760</v>
      </c>
      <c r="ZM546" t="s">
        <v>2761</v>
      </c>
      <c r="ZN546" t="s">
        <v>2762</v>
      </c>
      <c r="ZO546" t="s">
        <v>2763</v>
      </c>
      <c r="ZP546" t="s">
        <v>2764</v>
      </c>
      <c r="ZQ546" t="s">
        <v>2765</v>
      </c>
      <c r="ZR546" t="s">
        <v>2766</v>
      </c>
      <c r="ZS546" t="s">
        <v>2767</v>
      </c>
      <c r="ZT546" t="s">
        <v>2768</v>
      </c>
      <c r="ZU546" t="s">
        <v>2769</v>
      </c>
      <c r="ZV546" t="s">
        <v>2770</v>
      </c>
      <c r="ZW546" t="s">
        <v>2771</v>
      </c>
      <c r="ZX546" t="s">
        <v>2772</v>
      </c>
      <c r="ZY546" t="s">
        <v>2773</v>
      </c>
      <c r="ZZ546" t="s">
        <v>2774</v>
      </c>
      <c r="AAA546" t="s">
        <v>2775</v>
      </c>
      <c r="AAB546" t="s">
        <v>2776</v>
      </c>
      <c r="AAC546" t="s">
        <v>2777</v>
      </c>
      <c r="AAD546" t="s">
        <v>2778</v>
      </c>
      <c r="AAE546" t="s">
        <v>2779</v>
      </c>
      <c r="AAF546" t="s">
        <v>2780</v>
      </c>
      <c r="AAG546" t="s">
        <v>2781</v>
      </c>
      <c r="AAH546" t="s">
        <v>2782</v>
      </c>
      <c r="AAI546" t="s">
        <v>2783</v>
      </c>
      <c r="AAJ546" t="s">
        <v>2784</v>
      </c>
      <c r="AAK546" t="s">
        <v>2785</v>
      </c>
      <c r="AAL546" t="s">
        <v>2786</v>
      </c>
      <c r="AAM546" t="s">
        <v>2787</v>
      </c>
      <c r="AAN546" t="s">
        <v>2788</v>
      </c>
      <c r="AAO546" t="s">
        <v>2789</v>
      </c>
      <c r="AAP546" t="s">
        <v>2790</v>
      </c>
      <c r="AAQ546" t="s">
        <v>2791</v>
      </c>
      <c r="AAR546" t="s">
        <v>2792</v>
      </c>
      <c r="AAS546" t="s">
        <v>2793</v>
      </c>
      <c r="AAT546" t="s">
        <v>2794</v>
      </c>
      <c r="AAU546" t="s">
        <v>2795</v>
      </c>
      <c r="AAV546" t="s">
        <v>2796</v>
      </c>
      <c r="AAW546" t="s">
        <v>2797</v>
      </c>
      <c r="AAX546" t="s">
        <v>2798</v>
      </c>
      <c r="AAY546" t="s">
        <v>2799</v>
      </c>
      <c r="AAZ546" t="s">
        <v>2800</v>
      </c>
      <c r="ABA546" t="s">
        <v>2801</v>
      </c>
      <c r="ABB546" t="s">
        <v>2802</v>
      </c>
      <c r="ABC546" t="s">
        <v>2803</v>
      </c>
      <c r="ABD546" t="s">
        <v>2804</v>
      </c>
      <c r="ABE546" t="s">
        <v>2805</v>
      </c>
      <c r="ABF546" t="s">
        <v>2806</v>
      </c>
      <c r="ABG546" t="s">
        <v>2807</v>
      </c>
      <c r="ABH546" t="s">
        <v>2808</v>
      </c>
      <c r="ABI546" t="s">
        <v>2809</v>
      </c>
      <c r="ABJ546" t="s">
        <v>2810</v>
      </c>
      <c r="ABK546" t="s">
        <v>2811</v>
      </c>
      <c r="ABL546" t="s">
        <v>2812</v>
      </c>
      <c r="ABM546" t="s">
        <v>2813</v>
      </c>
      <c r="ABN546" t="s">
        <v>2814</v>
      </c>
      <c r="ABO546" t="s">
        <v>2815</v>
      </c>
      <c r="ABP546" t="s">
        <v>2816</v>
      </c>
      <c r="ABQ546" t="s">
        <v>2817</v>
      </c>
      <c r="ABR546" t="s">
        <v>2818</v>
      </c>
      <c r="ABS546" t="s">
        <v>2819</v>
      </c>
      <c r="ABT546" t="s">
        <v>2820</v>
      </c>
      <c r="ABU546" t="s">
        <v>2821</v>
      </c>
      <c r="ABV546" t="s">
        <v>2822</v>
      </c>
      <c r="ABW546" t="s">
        <v>2823</v>
      </c>
      <c r="ABX546" t="s">
        <v>2824</v>
      </c>
      <c r="ABY546" t="s">
        <v>2825</v>
      </c>
      <c r="ABZ546" t="s">
        <v>2826</v>
      </c>
      <c r="ACA546" t="s">
        <v>2827</v>
      </c>
      <c r="ACB546" t="s">
        <v>2828</v>
      </c>
      <c r="ACC546" t="s">
        <v>2829</v>
      </c>
      <c r="ACD546" t="s">
        <v>2830</v>
      </c>
      <c r="ACE546" t="s">
        <v>2831</v>
      </c>
      <c r="ACF546" t="s">
        <v>2832</v>
      </c>
      <c r="ACG546" t="s">
        <v>2833</v>
      </c>
      <c r="ACH546" t="s">
        <v>2834</v>
      </c>
      <c r="ACI546" t="s">
        <v>2835</v>
      </c>
      <c r="ACJ546" t="s">
        <v>2836</v>
      </c>
      <c r="ACK546" t="s">
        <v>2837</v>
      </c>
      <c r="ACL546" t="s">
        <v>2838</v>
      </c>
      <c r="ACM546" t="s">
        <v>2839</v>
      </c>
      <c r="ACN546" t="s">
        <v>2840</v>
      </c>
      <c r="ACO546" t="s">
        <v>2841</v>
      </c>
      <c r="ACP546" t="s">
        <v>2842</v>
      </c>
      <c r="ACQ546" t="s">
        <v>2843</v>
      </c>
      <c r="ACR546" t="s">
        <v>2844</v>
      </c>
      <c r="ACS546" t="s">
        <v>2845</v>
      </c>
      <c r="ACT546" t="s">
        <v>2846</v>
      </c>
      <c r="ACU546" t="s">
        <v>2847</v>
      </c>
      <c r="ACV546" t="s">
        <v>2848</v>
      </c>
      <c r="ACW546" t="s">
        <v>2849</v>
      </c>
      <c r="ACX546" t="s">
        <v>2850</v>
      </c>
      <c r="ACY546" t="s">
        <v>2851</v>
      </c>
      <c r="ACZ546" t="s">
        <v>2852</v>
      </c>
      <c r="ADA546" t="s">
        <v>2853</v>
      </c>
      <c r="ADB546" t="s">
        <v>2854</v>
      </c>
      <c r="ADC546" t="s">
        <v>2855</v>
      </c>
      <c r="ADD546" t="s">
        <v>2856</v>
      </c>
      <c r="ADE546" t="s">
        <v>2857</v>
      </c>
      <c r="ADF546" t="s">
        <v>2858</v>
      </c>
      <c r="ADG546" t="s">
        <v>2859</v>
      </c>
      <c r="ADH546" t="s">
        <v>2860</v>
      </c>
      <c r="ADI546" t="s">
        <v>2861</v>
      </c>
      <c r="ADJ546" t="s">
        <v>2862</v>
      </c>
      <c r="ADK546" t="s">
        <v>2863</v>
      </c>
      <c r="ADL546" t="s">
        <v>2864</v>
      </c>
      <c r="ADM546" t="s">
        <v>2865</v>
      </c>
      <c r="ADN546" t="s">
        <v>2866</v>
      </c>
      <c r="ADO546" t="s">
        <v>2867</v>
      </c>
      <c r="ADP546" t="s">
        <v>2868</v>
      </c>
      <c r="ADQ546" t="s">
        <v>2869</v>
      </c>
      <c r="ADR546" t="s">
        <v>2870</v>
      </c>
      <c r="ADS546" t="s">
        <v>2871</v>
      </c>
      <c r="ADT546" t="s">
        <v>2872</v>
      </c>
      <c r="ADU546" t="s">
        <v>2873</v>
      </c>
      <c r="ADV546" t="s">
        <v>2874</v>
      </c>
      <c r="ADW546" t="s">
        <v>2875</v>
      </c>
      <c r="ADX546" t="s">
        <v>2876</v>
      </c>
      <c r="ADY546" t="s">
        <v>2877</v>
      </c>
      <c r="ADZ546" t="s">
        <v>2878</v>
      </c>
      <c r="AEA546" t="s">
        <v>2879</v>
      </c>
      <c r="AEB546" t="s">
        <v>2880</v>
      </c>
      <c r="AEC546" t="s">
        <v>2881</v>
      </c>
      <c r="AED546" t="s">
        <v>2882</v>
      </c>
      <c r="AEE546" t="s">
        <v>2883</v>
      </c>
      <c r="AEF546" t="s">
        <v>2884</v>
      </c>
      <c r="AEG546" t="s">
        <v>2885</v>
      </c>
      <c r="AEH546" t="s">
        <v>2886</v>
      </c>
      <c r="AEI546" t="s">
        <v>2887</v>
      </c>
      <c r="AEJ546" t="s">
        <v>2888</v>
      </c>
      <c r="AEK546" t="s">
        <v>2889</v>
      </c>
      <c r="AEL546" t="s">
        <v>2890</v>
      </c>
      <c r="AEM546" t="s">
        <v>2891</v>
      </c>
      <c r="AEN546" t="s">
        <v>2892</v>
      </c>
      <c r="AEO546" t="s">
        <v>2893</v>
      </c>
      <c r="AEP546" t="s">
        <v>2894</v>
      </c>
      <c r="AEQ546" t="s">
        <v>2895</v>
      </c>
      <c r="AER546" t="s">
        <v>2896</v>
      </c>
      <c r="AES546" t="s">
        <v>2897</v>
      </c>
      <c r="AET546" t="s">
        <v>2898</v>
      </c>
      <c r="AEU546" t="s">
        <v>2899</v>
      </c>
      <c r="AEV546" t="s">
        <v>2900</v>
      </c>
      <c r="AEW546" t="s">
        <v>2901</v>
      </c>
      <c r="AEX546" t="s">
        <v>2902</v>
      </c>
      <c r="AEY546" t="s">
        <v>2903</v>
      </c>
      <c r="AEZ546" t="s">
        <v>2904</v>
      </c>
      <c r="AFA546" t="s">
        <v>2905</v>
      </c>
      <c r="AFB546" t="s">
        <v>2906</v>
      </c>
      <c r="AFC546" t="s">
        <v>2907</v>
      </c>
      <c r="AFD546" t="s">
        <v>2908</v>
      </c>
      <c r="AFE546" t="s">
        <v>2909</v>
      </c>
      <c r="AFF546" t="s">
        <v>2910</v>
      </c>
      <c r="AFG546" t="s">
        <v>2911</v>
      </c>
      <c r="AFH546" t="s">
        <v>2912</v>
      </c>
      <c r="AFI546" t="s">
        <v>2913</v>
      </c>
      <c r="AFJ546" t="s">
        <v>2914</v>
      </c>
      <c r="AFK546" t="s">
        <v>2915</v>
      </c>
      <c r="AFL546" t="s">
        <v>2916</v>
      </c>
      <c r="AFM546" t="s">
        <v>2917</v>
      </c>
      <c r="AFN546" t="s">
        <v>2918</v>
      </c>
      <c r="AFO546" t="s">
        <v>2919</v>
      </c>
      <c r="AFP546" t="s">
        <v>2920</v>
      </c>
      <c r="AFQ546" t="s">
        <v>2921</v>
      </c>
      <c r="AFR546" t="s">
        <v>2922</v>
      </c>
      <c r="AFS546" t="s">
        <v>2923</v>
      </c>
      <c r="AFT546" t="s">
        <v>2924</v>
      </c>
      <c r="AFU546" t="s">
        <v>2925</v>
      </c>
      <c r="AFV546" t="s">
        <v>2926</v>
      </c>
      <c r="AFW546" t="s">
        <v>2927</v>
      </c>
      <c r="AFX546" t="s">
        <v>2928</v>
      </c>
      <c r="AFY546" t="s">
        <v>2929</v>
      </c>
      <c r="AFZ546" t="s">
        <v>2930</v>
      </c>
      <c r="AGA546" t="s">
        <v>2931</v>
      </c>
      <c r="AGB546" t="s">
        <v>2932</v>
      </c>
      <c r="AGC546" t="s">
        <v>2933</v>
      </c>
      <c r="AGD546" t="s">
        <v>2934</v>
      </c>
      <c r="AGE546" t="s">
        <v>2935</v>
      </c>
      <c r="AGF546" t="s">
        <v>2936</v>
      </c>
      <c r="AGG546" t="s">
        <v>2937</v>
      </c>
      <c r="AGH546" t="s">
        <v>2938</v>
      </c>
      <c r="AGI546" t="s">
        <v>2939</v>
      </c>
      <c r="AGJ546" t="s">
        <v>2940</v>
      </c>
      <c r="AGK546" t="s">
        <v>2941</v>
      </c>
      <c r="AGL546" t="s">
        <v>2942</v>
      </c>
      <c r="AGM546" t="s">
        <v>2943</v>
      </c>
      <c r="AGN546" t="s">
        <v>2944</v>
      </c>
      <c r="AGO546" t="s">
        <v>2945</v>
      </c>
      <c r="AGP546" t="s">
        <v>2946</v>
      </c>
      <c r="AGQ546" t="s">
        <v>2947</v>
      </c>
      <c r="AGR546" t="s">
        <v>2948</v>
      </c>
      <c r="AGS546" t="s">
        <v>2949</v>
      </c>
      <c r="AGT546" t="s">
        <v>2950</v>
      </c>
      <c r="AGU546" t="s">
        <v>2951</v>
      </c>
      <c r="AGV546" t="s">
        <v>2952</v>
      </c>
      <c r="AGW546" t="s">
        <v>2953</v>
      </c>
      <c r="AGX546" t="s">
        <v>2954</v>
      </c>
      <c r="AGY546" t="s">
        <v>2955</v>
      </c>
      <c r="AGZ546" t="s">
        <v>2956</v>
      </c>
      <c r="AHA546" t="s">
        <v>2957</v>
      </c>
      <c r="AHB546" t="s">
        <v>2958</v>
      </c>
      <c r="AHC546" t="s">
        <v>2959</v>
      </c>
      <c r="AHD546" t="s">
        <v>2960</v>
      </c>
      <c r="AHE546" t="s">
        <v>2961</v>
      </c>
      <c r="AHF546" t="s">
        <v>2962</v>
      </c>
      <c r="AHG546" t="s">
        <v>2963</v>
      </c>
      <c r="AHH546" t="s">
        <v>2964</v>
      </c>
      <c r="AHI546" t="s">
        <v>2965</v>
      </c>
      <c r="AHJ546" t="s">
        <v>2966</v>
      </c>
      <c r="AHK546" t="s">
        <v>2967</v>
      </c>
      <c r="AHL546" t="s">
        <v>2968</v>
      </c>
      <c r="AHM546" t="s">
        <v>2969</v>
      </c>
      <c r="AHN546" t="s">
        <v>2970</v>
      </c>
      <c r="AHO546" t="s">
        <v>2971</v>
      </c>
      <c r="AHP546" t="s">
        <v>2972</v>
      </c>
      <c r="AHQ546" t="s">
        <v>2973</v>
      </c>
      <c r="AHR546" t="s">
        <v>2974</v>
      </c>
      <c r="AHS546" t="s">
        <v>2975</v>
      </c>
      <c r="AHT546" t="s">
        <v>2976</v>
      </c>
      <c r="AHU546" t="s">
        <v>2977</v>
      </c>
      <c r="AHV546" t="s">
        <v>2978</v>
      </c>
      <c r="AHW546" t="s">
        <v>2979</v>
      </c>
      <c r="AHX546" t="s">
        <v>2980</v>
      </c>
      <c r="AHY546" t="s">
        <v>2981</v>
      </c>
      <c r="AHZ546" t="s">
        <v>2982</v>
      </c>
      <c r="AIA546" t="s">
        <v>2983</v>
      </c>
      <c r="AIB546" t="s">
        <v>2984</v>
      </c>
      <c r="AIC546" t="s">
        <v>2985</v>
      </c>
      <c r="AID546" t="s">
        <v>2986</v>
      </c>
      <c r="AIE546" t="s">
        <v>2987</v>
      </c>
      <c r="AIF546" t="s">
        <v>2988</v>
      </c>
      <c r="AIG546" t="s">
        <v>2989</v>
      </c>
      <c r="AIH546" t="s">
        <v>2990</v>
      </c>
      <c r="AII546" t="s">
        <v>2991</v>
      </c>
      <c r="AIJ546" t="s">
        <v>2992</v>
      </c>
      <c r="AIK546" t="s">
        <v>2993</v>
      </c>
      <c r="AIL546" t="s">
        <v>2994</v>
      </c>
      <c r="AIM546" t="s">
        <v>2995</v>
      </c>
      <c r="AIN546" t="s">
        <v>2996</v>
      </c>
      <c r="AIO546" t="s">
        <v>2997</v>
      </c>
      <c r="AIP546" t="s">
        <v>2998</v>
      </c>
      <c r="AIQ546" t="s">
        <v>2999</v>
      </c>
      <c r="AIR546" t="s">
        <v>3000</v>
      </c>
      <c r="AIS546" t="s">
        <v>3001</v>
      </c>
      <c r="AIT546" t="s">
        <v>3002</v>
      </c>
      <c r="AIU546" t="s">
        <v>3003</v>
      </c>
      <c r="AIV546" t="s">
        <v>3004</v>
      </c>
      <c r="AIW546" t="s">
        <v>3005</v>
      </c>
      <c r="AIX546" t="s">
        <v>3006</v>
      </c>
      <c r="AIY546" t="s">
        <v>3007</v>
      </c>
      <c r="AIZ546" t="s">
        <v>3008</v>
      </c>
      <c r="AJA546" t="s">
        <v>3009</v>
      </c>
      <c r="AJB546" t="s">
        <v>3010</v>
      </c>
      <c r="AJC546" t="s">
        <v>3011</v>
      </c>
      <c r="AJD546" t="s">
        <v>3012</v>
      </c>
      <c r="AJE546" t="s">
        <v>3013</v>
      </c>
      <c r="AJF546" t="s">
        <v>3014</v>
      </c>
      <c r="AJG546" t="s">
        <v>3015</v>
      </c>
      <c r="AJH546" t="s">
        <v>3016</v>
      </c>
      <c r="AJI546" t="s">
        <v>3017</v>
      </c>
      <c r="AJJ546" t="s">
        <v>3018</v>
      </c>
      <c r="AJK546" t="s">
        <v>3019</v>
      </c>
      <c r="AJL546" t="s">
        <v>3020</v>
      </c>
      <c r="AJM546" t="s">
        <v>3021</v>
      </c>
      <c r="AJN546" t="s">
        <v>3022</v>
      </c>
      <c r="AJO546" t="s">
        <v>3023</v>
      </c>
      <c r="AJP546" t="s">
        <v>3024</v>
      </c>
      <c r="AJQ546" t="s">
        <v>3025</v>
      </c>
      <c r="AJR546" t="s">
        <v>3026</v>
      </c>
      <c r="AJS546" t="s">
        <v>3027</v>
      </c>
      <c r="AJT546" t="s">
        <v>3028</v>
      </c>
      <c r="AJU546" t="s">
        <v>3029</v>
      </c>
      <c r="AJV546" t="s">
        <v>3030</v>
      </c>
      <c r="AJW546" t="s">
        <v>3031</v>
      </c>
      <c r="AJX546" t="s">
        <v>3032</v>
      </c>
      <c r="AJY546" t="s">
        <v>3033</v>
      </c>
      <c r="AJZ546" t="s">
        <v>3034</v>
      </c>
      <c r="AKA546" t="s">
        <v>3035</v>
      </c>
      <c r="AKB546" t="s">
        <v>3036</v>
      </c>
      <c r="AKC546" t="s">
        <v>3037</v>
      </c>
      <c r="AKD546" t="s">
        <v>3038</v>
      </c>
      <c r="AKE546" t="s">
        <v>3039</v>
      </c>
      <c r="AKF546" t="s">
        <v>3040</v>
      </c>
      <c r="AKG546" t="s">
        <v>3041</v>
      </c>
      <c r="AKH546" t="s">
        <v>3042</v>
      </c>
      <c r="AKI546" t="s">
        <v>3043</v>
      </c>
      <c r="AKJ546" t="s">
        <v>3044</v>
      </c>
      <c r="AKK546" t="s">
        <v>3045</v>
      </c>
      <c r="AKL546" t="s">
        <v>3046</v>
      </c>
      <c r="AKM546" t="s">
        <v>3047</v>
      </c>
      <c r="AKN546" t="s">
        <v>3048</v>
      </c>
      <c r="AKO546" t="s">
        <v>3049</v>
      </c>
      <c r="AKP546" t="s">
        <v>3050</v>
      </c>
      <c r="AKQ546" t="s">
        <v>3051</v>
      </c>
      <c r="AKR546" t="s">
        <v>3052</v>
      </c>
      <c r="AKS546" t="s">
        <v>3053</v>
      </c>
      <c r="AKT546" t="s">
        <v>3054</v>
      </c>
      <c r="AKU546" t="s">
        <v>3055</v>
      </c>
      <c r="AKV546" t="s">
        <v>3056</v>
      </c>
      <c r="AKW546" t="s">
        <v>3057</v>
      </c>
      <c r="AKX546" t="s">
        <v>3058</v>
      </c>
      <c r="AKY546" t="s">
        <v>3059</v>
      </c>
      <c r="AKZ546" t="s">
        <v>3060</v>
      </c>
      <c r="ALA546" t="s">
        <v>3061</v>
      </c>
      <c r="ALB546" t="s">
        <v>3062</v>
      </c>
      <c r="ALC546" t="s">
        <v>3063</v>
      </c>
      <c r="ALD546" t="s">
        <v>3064</v>
      </c>
      <c r="ALE546" t="s">
        <v>3065</v>
      </c>
      <c r="ALF546" t="s">
        <v>3066</v>
      </c>
      <c r="ALG546" t="s">
        <v>3067</v>
      </c>
      <c r="ALH546" t="s">
        <v>3068</v>
      </c>
      <c r="ALI546" t="s">
        <v>3069</v>
      </c>
      <c r="ALJ546" t="s">
        <v>3070</v>
      </c>
      <c r="ALK546" t="s">
        <v>3071</v>
      </c>
      <c r="ALL546" t="s">
        <v>3072</v>
      </c>
      <c r="ALM546" t="s">
        <v>3073</v>
      </c>
      <c r="ALN546" t="s">
        <v>3074</v>
      </c>
      <c r="ALO546" t="s">
        <v>3075</v>
      </c>
      <c r="ALP546" t="s">
        <v>3076</v>
      </c>
      <c r="ALQ546" t="s">
        <v>3077</v>
      </c>
      <c r="ALR546" t="s">
        <v>3078</v>
      </c>
      <c r="ALS546" t="s">
        <v>3079</v>
      </c>
      <c r="ALT546" t="s">
        <v>3080</v>
      </c>
      <c r="ALU546" t="s">
        <v>3081</v>
      </c>
      <c r="ALV546" t="s">
        <v>3082</v>
      </c>
      <c r="ALW546" t="s">
        <v>3083</v>
      </c>
      <c r="ALX546" t="s">
        <v>3084</v>
      </c>
      <c r="ALY546" t="s">
        <v>3085</v>
      </c>
      <c r="ALZ546" t="s">
        <v>3086</v>
      </c>
      <c r="AMA546" t="s">
        <v>3087</v>
      </c>
      <c r="AMB546" t="s">
        <v>3088</v>
      </c>
      <c r="AMC546" t="s">
        <v>3089</v>
      </c>
      <c r="AMD546" t="s">
        <v>3090</v>
      </c>
      <c r="AME546" t="s">
        <v>3091</v>
      </c>
      <c r="AMF546" t="s">
        <v>3092</v>
      </c>
      <c r="AMG546" t="s">
        <v>3093</v>
      </c>
      <c r="AMH546" t="s">
        <v>3094</v>
      </c>
      <c r="AMI546" t="s">
        <v>3095</v>
      </c>
      <c r="AMJ546" t="s">
        <v>3096</v>
      </c>
      <c r="AMK546" t="s">
        <v>3097</v>
      </c>
      <c r="AML546" t="s">
        <v>3098</v>
      </c>
      <c r="AMM546" t="s">
        <v>3099</v>
      </c>
      <c r="AMN546" t="s">
        <v>3100</v>
      </c>
      <c r="AMO546" t="s">
        <v>3101</v>
      </c>
      <c r="AMP546" t="s">
        <v>3102</v>
      </c>
      <c r="AMQ546" t="s">
        <v>3103</v>
      </c>
      <c r="AMR546" t="s">
        <v>3104</v>
      </c>
      <c r="AMS546" t="s">
        <v>3105</v>
      </c>
      <c r="AMT546" t="s">
        <v>3106</v>
      </c>
      <c r="AMU546" t="s">
        <v>3107</v>
      </c>
      <c r="AMV546" t="s">
        <v>3108</v>
      </c>
      <c r="AMW546" t="s">
        <v>3109</v>
      </c>
      <c r="AMX546" t="s">
        <v>3110</v>
      </c>
      <c r="AMY546" t="s">
        <v>3111</v>
      </c>
      <c r="AMZ546" t="s">
        <v>3112</v>
      </c>
      <c r="ANA546" t="s">
        <v>3113</v>
      </c>
      <c r="ANB546" t="s">
        <v>3114</v>
      </c>
      <c r="ANC546" t="s">
        <v>3115</v>
      </c>
      <c r="AND546" t="s">
        <v>3116</v>
      </c>
      <c r="ANE546" t="s">
        <v>3117</v>
      </c>
      <c r="ANF546" t="s">
        <v>3118</v>
      </c>
      <c r="ANG546" t="s">
        <v>3119</v>
      </c>
      <c r="ANH546" t="s">
        <v>3120</v>
      </c>
      <c r="ANI546" t="s">
        <v>3121</v>
      </c>
    </row>
    <row r="547" spans="1:1049" x14ac:dyDescent="0.35">
      <c r="A547" t="s">
        <v>22</v>
      </c>
      <c r="B547" t="s">
        <v>23</v>
      </c>
      <c r="C547" t="s">
        <v>24</v>
      </c>
      <c r="D547" t="s">
        <v>25</v>
      </c>
      <c r="E547" t="s">
        <v>26</v>
      </c>
      <c r="F547" t="s">
        <v>27</v>
      </c>
      <c r="G547" t="s">
        <v>28</v>
      </c>
      <c r="H547" t="s">
        <v>29</v>
      </c>
      <c r="I547" t="s">
        <v>30</v>
      </c>
      <c r="J547" t="s">
        <v>31</v>
      </c>
      <c r="K547" t="s">
        <v>32</v>
      </c>
      <c r="L547" t="s">
        <v>33</v>
      </c>
      <c r="M547" t="s">
        <v>34</v>
      </c>
      <c r="N547" t="s">
        <v>35</v>
      </c>
      <c r="O547" t="s">
        <v>36</v>
      </c>
      <c r="P547" t="s">
        <v>37</v>
      </c>
      <c r="Q547" t="s">
        <v>38</v>
      </c>
      <c r="R547" t="s">
        <v>39</v>
      </c>
      <c r="S547" t="s">
        <v>40</v>
      </c>
      <c r="T547" t="s">
        <v>41</v>
      </c>
      <c r="U547" t="s">
        <v>42</v>
      </c>
      <c r="V547" t="s">
        <v>43</v>
      </c>
      <c r="W547" t="s">
        <v>44</v>
      </c>
      <c r="X547" t="s">
        <v>45</v>
      </c>
      <c r="Y547" t="s">
        <v>46</v>
      </c>
      <c r="Z547" t="s">
        <v>47</v>
      </c>
      <c r="AA547" t="s">
        <v>48</v>
      </c>
      <c r="AB547" t="s">
        <v>49</v>
      </c>
      <c r="AC547" t="s">
        <v>50</v>
      </c>
      <c r="AD547" t="s">
        <v>51</v>
      </c>
      <c r="AE547" t="s">
        <v>52</v>
      </c>
      <c r="AF547" t="s">
        <v>53</v>
      </c>
      <c r="AG547" t="s">
        <v>54</v>
      </c>
      <c r="AH547" t="s">
        <v>55</v>
      </c>
      <c r="AI547" t="s">
        <v>56</v>
      </c>
      <c r="AJ547" t="s">
        <v>57</v>
      </c>
      <c r="AK547" t="s">
        <v>58</v>
      </c>
      <c r="AL547" t="s">
        <v>59</v>
      </c>
      <c r="AM547" t="s">
        <v>60</v>
      </c>
      <c r="AN547" t="s">
        <v>61</v>
      </c>
      <c r="AO547" t="s">
        <v>62</v>
      </c>
      <c r="AP547" t="s">
        <v>63</v>
      </c>
      <c r="AQ547" t="s">
        <v>64</v>
      </c>
      <c r="AR547" t="s">
        <v>65</v>
      </c>
      <c r="AS547" t="s">
        <v>66</v>
      </c>
      <c r="AT547" t="s">
        <v>67</v>
      </c>
      <c r="AU547" t="s">
        <v>68</v>
      </c>
      <c r="AV547" t="s">
        <v>69</v>
      </c>
      <c r="AW547" t="s">
        <v>70</v>
      </c>
      <c r="AX547" t="s">
        <v>71</v>
      </c>
      <c r="AY547" t="s">
        <v>72</v>
      </c>
      <c r="AZ547" t="s">
        <v>73</v>
      </c>
      <c r="BA547" t="s">
        <v>74</v>
      </c>
      <c r="BB547" t="s">
        <v>75</v>
      </c>
      <c r="BC547" t="s">
        <v>76</v>
      </c>
      <c r="BD547" t="s">
        <v>77</v>
      </c>
      <c r="BE547" t="s">
        <v>78</v>
      </c>
      <c r="BF547" t="s">
        <v>79</v>
      </c>
      <c r="BG547" t="s">
        <v>80</v>
      </c>
      <c r="BH547" t="s">
        <v>81</v>
      </c>
      <c r="BI547" t="s">
        <v>82</v>
      </c>
      <c r="BJ547" t="s">
        <v>83</v>
      </c>
      <c r="BK547" t="s">
        <v>84</v>
      </c>
      <c r="BL547" t="s">
        <v>85</v>
      </c>
      <c r="BM547" t="s">
        <v>86</v>
      </c>
      <c r="BN547" t="s">
        <v>87</v>
      </c>
      <c r="BO547" t="s">
        <v>88</v>
      </c>
      <c r="BP547" t="s">
        <v>89</v>
      </c>
      <c r="BQ547" t="s">
        <v>90</v>
      </c>
      <c r="BR547" t="s">
        <v>91</v>
      </c>
      <c r="BS547" t="s">
        <v>92</v>
      </c>
      <c r="BT547" t="s">
        <v>93</v>
      </c>
      <c r="BU547" t="s">
        <v>94</v>
      </c>
      <c r="BV547" t="s">
        <v>95</v>
      </c>
      <c r="BW547" t="s">
        <v>96</v>
      </c>
      <c r="BX547" t="s">
        <v>97</v>
      </c>
      <c r="BY547" t="s">
        <v>98</v>
      </c>
      <c r="BZ547" t="s">
        <v>99</v>
      </c>
      <c r="CA547" t="s">
        <v>100</v>
      </c>
      <c r="CB547" t="s">
        <v>101</v>
      </c>
      <c r="CC547" t="s">
        <v>102</v>
      </c>
      <c r="CD547" t="s">
        <v>103</v>
      </c>
      <c r="CE547" t="s">
        <v>104</v>
      </c>
      <c r="CF547" t="s">
        <v>105</v>
      </c>
      <c r="CG547" t="s">
        <v>106</v>
      </c>
      <c r="CH547" t="s">
        <v>107</v>
      </c>
      <c r="CI547" t="s">
        <v>108</v>
      </c>
      <c r="CJ547" t="s">
        <v>109</v>
      </c>
      <c r="CK547" t="s">
        <v>110</v>
      </c>
      <c r="CL547" t="s">
        <v>111</v>
      </c>
      <c r="CM547" t="s">
        <v>112</v>
      </c>
      <c r="CN547" t="s">
        <v>113</v>
      </c>
      <c r="CO547" t="s">
        <v>114</v>
      </c>
      <c r="CP547" t="s">
        <v>115</v>
      </c>
      <c r="CQ547" t="s">
        <v>116</v>
      </c>
      <c r="CR547" t="s">
        <v>117</v>
      </c>
      <c r="CS547" t="s">
        <v>118</v>
      </c>
      <c r="CT547" t="s">
        <v>119</v>
      </c>
      <c r="CU547" t="s">
        <v>120</v>
      </c>
      <c r="CV547" t="s">
        <v>121</v>
      </c>
      <c r="CW547" t="s">
        <v>122</v>
      </c>
      <c r="CX547" t="s">
        <v>123</v>
      </c>
      <c r="CY547" t="s">
        <v>124</v>
      </c>
      <c r="CZ547" t="s">
        <v>125</v>
      </c>
      <c r="DA547" t="s">
        <v>126</v>
      </c>
      <c r="DB547" t="s">
        <v>127</v>
      </c>
      <c r="DC547" t="s">
        <v>128</v>
      </c>
      <c r="DD547" t="s">
        <v>129</v>
      </c>
      <c r="DE547" t="s">
        <v>130</v>
      </c>
      <c r="DF547" t="s">
        <v>131</v>
      </c>
      <c r="DG547" t="s">
        <v>132</v>
      </c>
      <c r="DH547" t="s">
        <v>133</v>
      </c>
      <c r="DI547" t="s">
        <v>134</v>
      </c>
      <c r="DJ547" t="s">
        <v>135</v>
      </c>
      <c r="DK547" t="s">
        <v>136</v>
      </c>
      <c r="DL547" t="s">
        <v>137</v>
      </c>
      <c r="DM547" t="s">
        <v>138</v>
      </c>
      <c r="DN547" t="s">
        <v>139</v>
      </c>
      <c r="DO547" t="s">
        <v>140</v>
      </c>
      <c r="DP547" t="s">
        <v>141</v>
      </c>
      <c r="DQ547" t="s">
        <v>142</v>
      </c>
      <c r="DR547" t="s">
        <v>143</v>
      </c>
      <c r="DS547" t="s">
        <v>144</v>
      </c>
      <c r="DT547" t="s">
        <v>145</v>
      </c>
      <c r="DU547" t="s">
        <v>146</v>
      </c>
      <c r="DV547" t="s">
        <v>147</v>
      </c>
      <c r="DW547" t="s">
        <v>148</v>
      </c>
      <c r="DX547" t="s">
        <v>149</v>
      </c>
      <c r="DY547" t="s">
        <v>150</v>
      </c>
      <c r="DZ547" t="s">
        <v>151</v>
      </c>
      <c r="EA547" t="s">
        <v>152</v>
      </c>
      <c r="EB547" t="s">
        <v>153</v>
      </c>
      <c r="EC547" t="s">
        <v>154</v>
      </c>
      <c r="ED547" t="s">
        <v>155</v>
      </c>
      <c r="EE547" t="s">
        <v>156</v>
      </c>
      <c r="EF547" t="s">
        <v>157</v>
      </c>
      <c r="EG547" t="s">
        <v>158</v>
      </c>
      <c r="EH547" t="s">
        <v>159</v>
      </c>
      <c r="EI547" t="s">
        <v>160</v>
      </c>
      <c r="EJ547" t="s">
        <v>161</v>
      </c>
      <c r="EK547" t="s">
        <v>162</v>
      </c>
      <c r="EL547" t="s">
        <v>163</v>
      </c>
      <c r="EM547" t="s">
        <v>164</v>
      </c>
      <c r="EN547" t="s">
        <v>165</v>
      </c>
      <c r="EO547" t="s">
        <v>166</v>
      </c>
      <c r="EP547" t="s">
        <v>167</v>
      </c>
      <c r="EQ547" t="s">
        <v>168</v>
      </c>
      <c r="ER547" t="s">
        <v>169</v>
      </c>
      <c r="ES547" t="s">
        <v>170</v>
      </c>
      <c r="ET547" t="s">
        <v>171</v>
      </c>
      <c r="EU547" t="s">
        <v>172</v>
      </c>
      <c r="EV547" t="s">
        <v>173</v>
      </c>
      <c r="EW547" t="s">
        <v>174</v>
      </c>
      <c r="EX547" t="s">
        <v>175</v>
      </c>
      <c r="EY547" t="s">
        <v>176</v>
      </c>
      <c r="EZ547" t="s">
        <v>177</v>
      </c>
      <c r="FA547" t="s">
        <v>178</v>
      </c>
      <c r="FB547" t="s">
        <v>179</v>
      </c>
      <c r="FC547" t="s">
        <v>180</v>
      </c>
      <c r="FD547" t="s">
        <v>181</v>
      </c>
      <c r="FE547" t="s">
        <v>182</v>
      </c>
      <c r="FF547" t="s">
        <v>183</v>
      </c>
      <c r="FG547" t="s">
        <v>184</v>
      </c>
      <c r="FH547" t="s">
        <v>185</v>
      </c>
      <c r="FI547" t="s">
        <v>186</v>
      </c>
      <c r="FJ547" t="s">
        <v>187</v>
      </c>
      <c r="FK547" t="s">
        <v>188</v>
      </c>
      <c r="FL547" t="s">
        <v>189</v>
      </c>
      <c r="FM547" t="s">
        <v>190</v>
      </c>
      <c r="FN547" t="s">
        <v>191</v>
      </c>
      <c r="FO547" t="s">
        <v>192</v>
      </c>
      <c r="FP547" t="s">
        <v>193</v>
      </c>
      <c r="FQ547" t="s">
        <v>194</v>
      </c>
      <c r="FR547" t="s">
        <v>195</v>
      </c>
      <c r="FS547" t="s">
        <v>196</v>
      </c>
      <c r="FT547" t="s">
        <v>197</v>
      </c>
      <c r="FU547" t="s">
        <v>198</v>
      </c>
      <c r="FV547" t="s">
        <v>199</v>
      </c>
      <c r="FW547" t="s">
        <v>200</v>
      </c>
      <c r="FX547" t="s">
        <v>201</v>
      </c>
      <c r="FY547" t="s">
        <v>202</v>
      </c>
      <c r="FZ547" t="s">
        <v>203</v>
      </c>
      <c r="GA547" t="s">
        <v>204</v>
      </c>
      <c r="GB547" t="s">
        <v>205</v>
      </c>
      <c r="GC547" t="s">
        <v>206</v>
      </c>
      <c r="GD547" t="s">
        <v>207</v>
      </c>
      <c r="GE547" t="s">
        <v>208</v>
      </c>
      <c r="GF547" t="s">
        <v>209</v>
      </c>
      <c r="GG547" t="s">
        <v>210</v>
      </c>
      <c r="GH547" t="s">
        <v>211</v>
      </c>
      <c r="GI547" t="s">
        <v>212</v>
      </c>
      <c r="GJ547" t="s">
        <v>213</v>
      </c>
      <c r="GK547" t="s">
        <v>214</v>
      </c>
      <c r="GL547" t="s">
        <v>215</v>
      </c>
      <c r="GM547" t="s">
        <v>216</v>
      </c>
      <c r="GN547" t="s">
        <v>217</v>
      </c>
      <c r="GO547" t="s">
        <v>218</v>
      </c>
      <c r="GP547" t="s">
        <v>219</v>
      </c>
      <c r="GQ547" t="s">
        <v>220</v>
      </c>
      <c r="GR547" t="s">
        <v>221</v>
      </c>
      <c r="GS547" t="s">
        <v>222</v>
      </c>
      <c r="GT547" t="s">
        <v>223</v>
      </c>
      <c r="GU547" t="s">
        <v>224</v>
      </c>
      <c r="GV547" t="s">
        <v>225</v>
      </c>
      <c r="GW547" t="s">
        <v>226</v>
      </c>
      <c r="GX547" t="s">
        <v>227</v>
      </c>
      <c r="GY547" t="s">
        <v>228</v>
      </c>
      <c r="GZ547" t="s">
        <v>229</v>
      </c>
      <c r="HA547" t="s">
        <v>230</v>
      </c>
      <c r="HB547" t="s">
        <v>231</v>
      </c>
      <c r="HC547" t="s">
        <v>232</v>
      </c>
      <c r="HD547" t="s">
        <v>233</v>
      </c>
      <c r="HE547" t="s">
        <v>234</v>
      </c>
      <c r="HF547" t="s">
        <v>235</v>
      </c>
      <c r="HG547" t="s">
        <v>236</v>
      </c>
      <c r="HH547" t="s">
        <v>237</v>
      </c>
      <c r="HI547" t="s">
        <v>238</v>
      </c>
      <c r="HJ547" t="s">
        <v>239</v>
      </c>
      <c r="HK547" t="s">
        <v>240</v>
      </c>
      <c r="HL547" t="s">
        <v>241</v>
      </c>
      <c r="HM547" t="s">
        <v>242</v>
      </c>
      <c r="HN547" t="s">
        <v>243</v>
      </c>
      <c r="HO547" t="s">
        <v>244</v>
      </c>
      <c r="HP547" t="s">
        <v>245</v>
      </c>
      <c r="HQ547" t="s">
        <v>246</v>
      </c>
      <c r="HR547" t="s">
        <v>247</v>
      </c>
      <c r="HS547" t="s">
        <v>248</v>
      </c>
      <c r="HT547" t="s">
        <v>249</v>
      </c>
      <c r="HU547" t="s">
        <v>250</v>
      </c>
      <c r="HV547" t="s">
        <v>251</v>
      </c>
      <c r="HW547" t="s">
        <v>252</v>
      </c>
      <c r="HX547" t="s">
        <v>253</v>
      </c>
      <c r="HY547" t="s">
        <v>254</v>
      </c>
      <c r="HZ547" t="s">
        <v>255</v>
      </c>
      <c r="IA547" t="s">
        <v>256</v>
      </c>
      <c r="IB547" t="s">
        <v>257</v>
      </c>
      <c r="IC547" t="s">
        <v>258</v>
      </c>
      <c r="ID547" t="s">
        <v>259</v>
      </c>
      <c r="IE547" t="s">
        <v>260</v>
      </c>
      <c r="IF547" t="s">
        <v>261</v>
      </c>
      <c r="IG547" t="s">
        <v>262</v>
      </c>
      <c r="IH547" t="s">
        <v>263</v>
      </c>
      <c r="II547" t="s">
        <v>264</v>
      </c>
      <c r="IJ547" t="s">
        <v>265</v>
      </c>
      <c r="IK547" t="s">
        <v>266</v>
      </c>
      <c r="IL547" t="s">
        <v>267</v>
      </c>
      <c r="IM547" t="s">
        <v>268</v>
      </c>
      <c r="IN547" t="s">
        <v>269</v>
      </c>
      <c r="IO547" t="s">
        <v>270</v>
      </c>
      <c r="IP547" t="s">
        <v>271</v>
      </c>
      <c r="IQ547" t="s">
        <v>272</v>
      </c>
      <c r="IR547" t="s">
        <v>273</v>
      </c>
      <c r="IS547" t="s">
        <v>274</v>
      </c>
      <c r="IT547" t="s">
        <v>275</v>
      </c>
      <c r="IU547" t="s">
        <v>276</v>
      </c>
      <c r="IV547" t="s">
        <v>277</v>
      </c>
      <c r="IW547" t="s">
        <v>278</v>
      </c>
    </row>
    <row r="548" spans="1:1049" x14ac:dyDescent="0.35">
      <c r="A548" t="s">
        <v>279</v>
      </c>
      <c r="B548" t="s">
        <v>280</v>
      </c>
      <c r="C548" t="s">
        <v>281</v>
      </c>
      <c r="D548" t="s">
        <v>282</v>
      </c>
      <c r="E548" t="s">
        <v>283</v>
      </c>
      <c r="F548" t="s">
        <v>284</v>
      </c>
      <c r="G548" t="s">
        <v>285</v>
      </c>
      <c r="H548" t="s">
        <v>286</v>
      </c>
      <c r="I548" t="s">
        <v>287</v>
      </c>
      <c r="J548" t="s">
        <v>288</v>
      </c>
      <c r="K548" t="s">
        <v>289</v>
      </c>
      <c r="L548" t="s">
        <v>290</v>
      </c>
      <c r="M548" t="s">
        <v>291</v>
      </c>
      <c r="N548" t="s">
        <v>292</v>
      </c>
      <c r="O548" t="s">
        <v>293</v>
      </c>
      <c r="P548" t="s">
        <v>294</v>
      </c>
      <c r="Q548" t="s">
        <v>295</v>
      </c>
      <c r="R548" t="s">
        <v>296</v>
      </c>
      <c r="S548" t="s">
        <v>297</v>
      </c>
      <c r="T548" t="s">
        <v>298</v>
      </c>
      <c r="U548" t="s">
        <v>299</v>
      </c>
      <c r="V548" t="s">
        <v>300</v>
      </c>
      <c r="W548" t="s">
        <v>301</v>
      </c>
      <c r="X548" t="s">
        <v>302</v>
      </c>
      <c r="Y548" t="s">
        <v>303</v>
      </c>
      <c r="Z548" t="s">
        <v>304</v>
      </c>
      <c r="AA548" t="s">
        <v>305</v>
      </c>
      <c r="AB548" t="s">
        <v>306</v>
      </c>
      <c r="AC548" t="s">
        <v>307</v>
      </c>
      <c r="AD548" t="s">
        <v>308</v>
      </c>
      <c r="AE548" t="s">
        <v>309</v>
      </c>
      <c r="AF548" t="s">
        <v>310</v>
      </c>
      <c r="AG548" t="s">
        <v>311</v>
      </c>
      <c r="AH548" t="s">
        <v>312</v>
      </c>
      <c r="AI548" t="s">
        <v>313</v>
      </c>
      <c r="AJ548" t="s">
        <v>314</v>
      </c>
      <c r="AK548" t="s">
        <v>315</v>
      </c>
      <c r="AL548" t="s">
        <v>316</v>
      </c>
      <c r="AM548" t="s">
        <v>317</v>
      </c>
      <c r="AN548" t="s">
        <v>318</v>
      </c>
      <c r="AO548" t="s">
        <v>319</v>
      </c>
      <c r="AP548" t="s">
        <v>320</v>
      </c>
      <c r="AQ548" t="s">
        <v>321</v>
      </c>
      <c r="AR548" t="s">
        <v>322</v>
      </c>
      <c r="AS548" t="s">
        <v>323</v>
      </c>
      <c r="AT548" t="s">
        <v>324</v>
      </c>
      <c r="AU548" t="s">
        <v>325</v>
      </c>
      <c r="AV548" t="s">
        <v>326</v>
      </c>
      <c r="AW548" t="s">
        <v>327</v>
      </c>
      <c r="AX548" t="s">
        <v>328</v>
      </c>
      <c r="AY548" t="s">
        <v>329</v>
      </c>
      <c r="AZ548" t="s">
        <v>330</v>
      </c>
      <c r="BA548" t="s">
        <v>331</v>
      </c>
      <c r="BB548" t="s">
        <v>332</v>
      </c>
      <c r="BC548" t="s">
        <v>333</v>
      </c>
      <c r="BD548" t="s">
        <v>334</v>
      </c>
      <c r="BE548" t="s">
        <v>335</v>
      </c>
      <c r="BF548" t="s">
        <v>336</v>
      </c>
      <c r="BG548" t="s">
        <v>337</v>
      </c>
      <c r="BH548" t="s">
        <v>338</v>
      </c>
      <c r="BI548" t="s">
        <v>339</v>
      </c>
      <c r="BJ548" t="s">
        <v>340</v>
      </c>
      <c r="BK548" t="s">
        <v>341</v>
      </c>
      <c r="BL548" t="s">
        <v>342</v>
      </c>
      <c r="BM548" t="s">
        <v>343</v>
      </c>
      <c r="BN548" t="s">
        <v>344</v>
      </c>
      <c r="BO548" t="s">
        <v>345</v>
      </c>
      <c r="BP548" t="s">
        <v>346</v>
      </c>
      <c r="BQ548" t="s">
        <v>347</v>
      </c>
      <c r="BR548" t="s">
        <v>348</v>
      </c>
      <c r="BS548" t="s">
        <v>349</v>
      </c>
      <c r="BT548" t="s">
        <v>350</v>
      </c>
      <c r="BU548" t="s">
        <v>351</v>
      </c>
      <c r="BV548" t="s">
        <v>352</v>
      </c>
      <c r="BW548" t="s">
        <v>353</v>
      </c>
      <c r="BX548" t="s">
        <v>354</v>
      </c>
      <c r="BY548" t="s">
        <v>355</v>
      </c>
      <c r="BZ548" t="s">
        <v>356</v>
      </c>
      <c r="CA548" t="s">
        <v>357</v>
      </c>
      <c r="CB548" t="s">
        <v>358</v>
      </c>
      <c r="CC548" t="s">
        <v>359</v>
      </c>
      <c r="CD548" t="s">
        <v>360</v>
      </c>
      <c r="CE548" t="s">
        <v>361</v>
      </c>
      <c r="CF548" t="s">
        <v>362</v>
      </c>
      <c r="CG548" t="s">
        <v>363</v>
      </c>
      <c r="CH548" t="s">
        <v>364</v>
      </c>
      <c r="CI548" t="s">
        <v>365</v>
      </c>
      <c r="CJ548" t="s">
        <v>366</v>
      </c>
      <c r="CK548" t="s">
        <v>367</v>
      </c>
      <c r="CL548" t="s">
        <v>368</v>
      </c>
      <c r="CM548" t="s">
        <v>369</v>
      </c>
      <c r="CN548" t="s">
        <v>370</v>
      </c>
      <c r="CO548" t="s">
        <v>371</v>
      </c>
      <c r="CP548" t="s">
        <v>372</v>
      </c>
      <c r="CQ548" t="s">
        <v>373</v>
      </c>
      <c r="CR548" t="s">
        <v>374</v>
      </c>
      <c r="CS548" t="s">
        <v>375</v>
      </c>
      <c r="CT548" t="s">
        <v>376</v>
      </c>
      <c r="CU548" t="s">
        <v>377</v>
      </c>
      <c r="CV548" t="s">
        <v>378</v>
      </c>
      <c r="CW548" t="s">
        <v>379</v>
      </c>
      <c r="CX548" t="s">
        <v>380</v>
      </c>
      <c r="CY548" t="s">
        <v>381</v>
      </c>
      <c r="CZ548" t="s">
        <v>382</v>
      </c>
      <c r="DA548" t="s">
        <v>383</v>
      </c>
      <c r="DB548" t="s">
        <v>384</v>
      </c>
      <c r="DC548" t="s">
        <v>385</v>
      </c>
      <c r="DD548" t="s">
        <v>386</v>
      </c>
      <c r="DE548" t="s">
        <v>387</v>
      </c>
      <c r="DF548" t="s">
        <v>388</v>
      </c>
      <c r="DG548" t="s">
        <v>389</v>
      </c>
      <c r="DH548" t="s">
        <v>390</v>
      </c>
      <c r="DI548" t="s">
        <v>391</v>
      </c>
      <c r="DJ548" t="s">
        <v>392</v>
      </c>
      <c r="DK548" t="s">
        <v>393</v>
      </c>
      <c r="DL548" t="s">
        <v>394</v>
      </c>
      <c r="DM548" t="s">
        <v>395</v>
      </c>
      <c r="DN548" t="s">
        <v>396</v>
      </c>
      <c r="DO548" t="s">
        <v>397</v>
      </c>
      <c r="DP548" t="s">
        <v>398</v>
      </c>
      <c r="DQ548" t="s">
        <v>399</v>
      </c>
      <c r="DR548" t="s">
        <v>400</v>
      </c>
      <c r="DS548" t="s">
        <v>401</v>
      </c>
      <c r="DT548" t="s">
        <v>402</v>
      </c>
      <c r="DU548" t="s">
        <v>403</v>
      </c>
      <c r="DV548" t="s">
        <v>404</v>
      </c>
      <c r="DW548" t="s">
        <v>405</v>
      </c>
      <c r="DX548" t="s">
        <v>406</v>
      </c>
      <c r="DY548" t="s">
        <v>407</v>
      </c>
      <c r="DZ548" t="s">
        <v>408</v>
      </c>
      <c r="EA548" t="s">
        <v>409</v>
      </c>
      <c r="EB548" t="s">
        <v>410</v>
      </c>
      <c r="EC548" t="s">
        <v>411</v>
      </c>
      <c r="ED548" t="s">
        <v>412</v>
      </c>
      <c r="EE548" t="s">
        <v>413</v>
      </c>
      <c r="EF548" t="s">
        <v>414</v>
      </c>
      <c r="EG548" t="s">
        <v>415</v>
      </c>
      <c r="EH548" t="s">
        <v>416</v>
      </c>
      <c r="EI548" t="s">
        <v>417</v>
      </c>
      <c r="EJ548" t="s">
        <v>418</v>
      </c>
      <c r="EK548" t="s">
        <v>419</v>
      </c>
      <c r="EL548" t="s">
        <v>420</v>
      </c>
      <c r="EM548" t="s">
        <v>421</v>
      </c>
      <c r="EN548" t="s">
        <v>422</v>
      </c>
      <c r="EO548" t="s">
        <v>423</v>
      </c>
      <c r="EP548" t="s">
        <v>424</v>
      </c>
      <c r="EQ548" t="s">
        <v>425</v>
      </c>
      <c r="ER548" t="s">
        <v>426</v>
      </c>
      <c r="ES548" t="s">
        <v>427</v>
      </c>
      <c r="ET548" t="s">
        <v>428</v>
      </c>
      <c r="EU548" t="s">
        <v>429</v>
      </c>
      <c r="EV548" t="s">
        <v>430</v>
      </c>
      <c r="EW548" t="s">
        <v>431</v>
      </c>
      <c r="EX548" t="s">
        <v>432</v>
      </c>
      <c r="EY548" t="s">
        <v>433</v>
      </c>
      <c r="EZ548" t="s">
        <v>434</v>
      </c>
      <c r="FA548" t="s">
        <v>435</v>
      </c>
      <c r="FB548" t="s">
        <v>436</v>
      </c>
      <c r="FC548" t="s">
        <v>437</v>
      </c>
      <c r="FD548" t="s">
        <v>438</v>
      </c>
      <c r="FE548" t="s">
        <v>439</v>
      </c>
      <c r="FF548" t="s">
        <v>440</v>
      </c>
      <c r="FG548" t="s">
        <v>441</v>
      </c>
      <c r="FH548" t="s">
        <v>442</v>
      </c>
      <c r="FI548" t="s">
        <v>443</v>
      </c>
      <c r="FJ548" t="s">
        <v>444</v>
      </c>
      <c r="FK548" t="s">
        <v>445</v>
      </c>
      <c r="FL548" t="s">
        <v>446</v>
      </c>
      <c r="FM548" t="s">
        <v>447</v>
      </c>
      <c r="FN548" t="s">
        <v>448</v>
      </c>
      <c r="FO548" t="s">
        <v>449</v>
      </c>
      <c r="FP548" t="s">
        <v>450</v>
      </c>
      <c r="FQ548" t="s">
        <v>451</v>
      </c>
      <c r="FR548" t="s">
        <v>452</v>
      </c>
      <c r="FS548" t="s">
        <v>453</v>
      </c>
      <c r="FT548" t="s">
        <v>454</v>
      </c>
      <c r="FU548" t="s">
        <v>455</v>
      </c>
      <c r="FV548" t="s">
        <v>456</v>
      </c>
      <c r="FW548" t="s">
        <v>457</v>
      </c>
      <c r="FX548" t="s">
        <v>458</v>
      </c>
      <c r="FY548" t="s">
        <v>459</v>
      </c>
      <c r="FZ548" t="s">
        <v>460</v>
      </c>
      <c r="GA548" t="s">
        <v>461</v>
      </c>
      <c r="GB548" t="s">
        <v>462</v>
      </c>
      <c r="GC548" t="s">
        <v>463</v>
      </c>
      <c r="GD548" t="s">
        <v>464</v>
      </c>
      <c r="GE548" t="s">
        <v>465</v>
      </c>
      <c r="GF548" t="s">
        <v>466</v>
      </c>
      <c r="GG548" t="s">
        <v>467</v>
      </c>
      <c r="GH548" t="s">
        <v>468</v>
      </c>
      <c r="GI548" t="s">
        <v>469</v>
      </c>
      <c r="GJ548" t="s">
        <v>470</v>
      </c>
      <c r="GK548" t="s">
        <v>471</v>
      </c>
      <c r="GL548" t="s">
        <v>472</v>
      </c>
    </row>
    <row r="549" spans="1:1049" x14ac:dyDescent="0.35">
      <c r="A549" t="s">
        <v>22</v>
      </c>
      <c r="B549" t="s">
        <v>23</v>
      </c>
      <c r="C549" t="s">
        <v>24</v>
      </c>
      <c r="D549" t="s">
        <v>25</v>
      </c>
      <c r="E549" t="s">
        <v>26</v>
      </c>
      <c r="F549" t="s">
        <v>27</v>
      </c>
      <c r="G549" t="s">
        <v>28</v>
      </c>
      <c r="H549" t="s">
        <v>29</v>
      </c>
      <c r="I549" t="s">
        <v>30</v>
      </c>
      <c r="J549" t="s">
        <v>31</v>
      </c>
      <c r="K549" t="s">
        <v>32</v>
      </c>
      <c r="L549" t="s">
        <v>33</v>
      </c>
      <c r="M549" t="s">
        <v>34</v>
      </c>
      <c r="N549" t="s">
        <v>35</v>
      </c>
      <c r="O549" t="s">
        <v>36</v>
      </c>
      <c r="P549" t="s">
        <v>37</v>
      </c>
      <c r="Q549" t="s">
        <v>38</v>
      </c>
      <c r="R549" t="s">
        <v>39</v>
      </c>
      <c r="S549" t="s">
        <v>40</v>
      </c>
      <c r="T549" t="s">
        <v>41</v>
      </c>
      <c r="U549" t="s">
        <v>42</v>
      </c>
      <c r="V549" t="s">
        <v>43</v>
      </c>
      <c r="W549" t="s">
        <v>44</v>
      </c>
      <c r="X549" t="s">
        <v>45</v>
      </c>
      <c r="Y549" t="s">
        <v>46</v>
      </c>
      <c r="Z549" t="s">
        <v>47</v>
      </c>
      <c r="AA549" t="s">
        <v>48</v>
      </c>
      <c r="AB549" t="s">
        <v>49</v>
      </c>
      <c r="AC549" t="s">
        <v>50</v>
      </c>
      <c r="AD549" t="s">
        <v>51</v>
      </c>
      <c r="AE549" t="s">
        <v>52</v>
      </c>
      <c r="AF549" t="s">
        <v>53</v>
      </c>
      <c r="AG549" t="s">
        <v>54</v>
      </c>
      <c r="AH549" t="s">
        <v>55</v>
      </c>
      <c r="AI549" t="s">
        <v>56</v>
      </c>
      <c r="AJ549" t="s">
        <v>57</v>
      </c>
      <c r="AK549" t="s">
        <v>58</v>
      </c>
      <c r="AL549" t="s">
        <v>59</v>
      </c>
      <c r="AM549" t="s">
        <v>60</v>
      </c>
      <c r="AN549" t="s">
        <v>61</v>
      </c>
      <c r="AO549" t="s">
        <v>62</v>
      </c>
      <c r="AP549" t="s">
        <v>63</v>
      </c>
      <c r="AQ549" t="s">
        <v>64</v>
      </c>
      <c r="AR549" t="s">
        <v>65</v>
      </c>
      <c r="AS549" t="s">
        <v>66</v>
      </c>
      <c r="AT549" t="s">
        <v>67</v>
      </c>
      <c r="AU549" t="s">
        <v>68</v>
      </c>
      <c r="AV549" t="s">
        <v>69</v>
      </c>
      <c r="AW549" t="s">
        <v>70</v>
      </c>
      <c r="AX549" t="s">
        <v>71</v>
      </c>
      <c r="AY549" t="s">
        <v>72</v>
      </c>
      <c r="AZ549" t="s">
        <v>73</v>
      </c>
      <c r="BA549" t="s">
        <v>74</v>
      </c>
      <c r="BB549" t="s">
        <v>75</v>
      </c>
      <c r="BC549" t="s">
        <v>76</v>
      </c>
      <c r="BD549" t="s">
        <v>77</v>
      </c>
      <c r="BE549" t="s">
        <v>78</v>
      </c>
      <c r="BF549" t="s">
        <v>79</v>
      </c>
      <c r="BG549" t="s">
        <v>80</v>
      </c>
      <c r="BH549" t="s">
        <v>81</v>
      </c>
      <c r="BI549" t="s">
        <v>82</v>
      </c>
      <c r="BJ549" t="s">
        <v>83</v>
      </c>
      <c r="BK549" t="s">
        <v>84</v>
      </c>
      <c r="BL549" t="s">
        <v>85</v>
      </c>
      <c r="BM549" t="s">
        <v>86</v>
      </c>
      <c r="BN549" t="s">
        <v>87</v>
      </c>
      <c r="BO549" t="s">
        <v>88</v>
      </c>
      <c r="BP549" t="s">
        <v>89</v>
      </c>
      <c r="BQ549" t="s">
        <v>90</v>
      </c>
      <c r="BR549" t="s">
        <v>91</v>
      </c>
      <c r="BS549" t="s">
        <v>92</v>
      </c>
      <c r="BT549" t="s">
        <v>93</v>
      </c>
      <c r="BU549" t="s">
        <v>94</v>
      </c>
      <c r="BV549" t="s">
        <v>95</v>
      </c>
      <c r="BW549" t="s">
        <v>96</v>
      </c>
      <c r="BX549" t="s">
        <v>97</v>
      </c>
      <c r="BY549" t="s">
        <v>98</v>
      </c>
      <c r="BZ549" t="s">
        <v>99</v>
      </c>
      <c r="CA549" t="s">
        <v>100</v>
      </c>
      <c r="CB549" t="s">
        <v>101</v>
      </c>
      <c r="CC549" t="s">
        <v>102</v>
      </c>
      <c r="CD549" t="s">
        <v>103</v>
      </c>
      <c r="CE549" t="s">
        <v>104</v>
      </c>
      <c r="CF549" t="s">
        <v>105</v>
      </c>
      <c r="CG549" t="s">
        <v>107</v>
      </c>
      <c r="CH549" t="s">
        <v>108</v>
      </c>
      <c r="CI549" t="s">
        <v>109</v>
      </c>
      <c r="CJ549" t="s">
        <v>110</v>
      </c>
      <c r="CK549" t="s">
        <v>111</v>
      </c>
      <c r="CL549" t="s">
        <v>112</v>
      </c>
      <c r="CM549" t="s">
        <v>113</v>
      </c>
      <c r="CN549" t="s">
        <v>114</v>
      </c>
      <c r="CO549" t="s">
        <v>115</v>
      </c>
      <c r="CP549" t="s">
        <v>116</v>
      </c>
      <c r="CQ549" t="s">
        <v>117</v>
      </c>
      <c r="CR549" t="s">
        <v>118</v>
      </c>
      <c r="CS549" t="s">
        <v>119</v>
      </c>
      <c r="CT549" t="s">
        <v>120</v>
      </c>
      <c r="CU549" t="s">
        <v>121</v>
      </c>
      <c r="CV549" t="s">
        <v>122</v>
      </c>
      <c r="CW549" t="s">
        <v>123</v>
      </c>
      <c r="CX549" t="s">
        <v>124</v>
      </c>
      <c r="CY549" t="s">
        <v>125</v>
      </c>
      <c r="CZ549" t="s">
        <v>126</v>
      </c>
      <c r="DA549" t="s">
        <v>127</v>
      </c>
      <c r="DB549" t="s">
        <v>128</v>
      </c>
      <c r="DC549" t="s">
        <v>129</v>
      </c>
      <c r="DD549" t="s">
        <v>130</v>
      </c>
      <c r="DE549" t="s">
        <v>131</v>
      </c>
      <c r="DF549" t="s">
        <v>132</v>
      </c>
      <c r="DG549" t="s">
        <v>133</v>
      </c>
      <c r="DH549" t="s">
        <v>134</v>
      </c>
      <c r="DI549" t="s">
        <v>135</v>
      </c>
      <c r="DJ549" t="s">
        <v>136</v>
      </c>
      <c r="DK549" t="s">
        <v>137</v>
      </c>
      <c r="DL549" t="s">
        <v>138</v>
      </c>
      <c r="DM549" t="s">
        <v>139</v>
      </c>
      <c r="DN549" t="s">
        <v>140</v>
      </c>
      <c r="DO549" t="s">
        <v>141</v>
      </c>
      <c r="DP549" t="s">
        <v>142</v>
      </c>
      <c r="DQ549" t="s">
        <v>143</v>
      </c>
      <c r="DR549" t="s">
        <v>144</v>
      </c>
      <c r="DS549" t="s">
        <v>145</v>
      </c>
      <c r="DT549" t="s">
        <v>146</v>
      </c>
      <c r="DU549" t="s">
        <v>147</v>
      </c>
      <c r="DV549" t="s">
        <v>148</v>
      </c>
      <c r="DW549" t="s">
        <v>149</v>
      </c>
      <c r="DX549" t="s">
        <v>150</v>
      </c>
      <c r="DY549" t="s">
        <v>151</v>
      </c>
      <c r="DZ549" t="s">
        <v>152</v>
      </c>
      <c r="EA549" t="s">
        <v>153</v>
      </c>
      <c r="EB549" t="s">
        <v>154</v>
      </c>
      <c r="EC549" t="s">
        <v>155</v>
      </c>
      <c r="ED549" t="s">
        <v>156</v>
      </c>
      <c r="EE549" t="s">
        <v>157</v>
      </c>
      <c r="EF549" t="s">
        <v>158</v>
      </c>
      <c r="EG549" t="s">
        <v>159</v>
      </c>
      <c r="EH549" t="s">
        <v>160</v>
      </c>
      <c r="EI549" t="s">
        <v>161</v>
      </c>
      <c r="EJ549" t="s">
        <v>162</v>
      </c>
      <c r="EK549" t="s">
        <v>163</v>
      </c>
      <c r="EL549" t="s">
        <v>164</v>
      </c>
      <c r="EM549" t="s">
        <v>165</v>
      </c>
      <c r="EN549" t="s">
        <v>166</v>
      </c>
      <c r="EO549" t="s">
        <v>167</v>
      </c>
      <c r="EP549" t="s">
        <v>168</v>
      </c>
      <c r="EQ549" t="s">
        <v>169</v>
      </c>
      <c r="ER549" t="s">
        <v>170</v>
      </c>
      <c r="ES549" t="s">
        <v>171</v>
      </c>
      <c r="ET549" t="s">
        <v>172</v>
      </c>
      <c r="EU549" t="s">
        <v>173</v>
      </c>
      <c r="EV549" t="s">
        <v>174</v>
      </c>
      <c r="EW549" t="s">
        <v>175</v>
      </c>
      <c r="EX549" t="s">
        <v>176</v>
      </c>
      <c r="EY549" t="s">
        <v>177</v>
      </c>
      <c r="EZ549" t="s">
        <v>178</v>
      </c>
      <c r="FA549" t="s">
        <v>179</v>
      </c>
      <c r="FB549" t="s">
        <v>180</v>
      </c>
      <c r="FC549" t="s">
        <v>181</v>
      </c>
      <c r="FD549" t="s">
        <v>182</v>
      </c>
      <c r="FE549" t="s">
        <v>183</v>
      </c>
      <c r="FF549" t="s">
        <v>184</v>
      </c>
      <c r="FG549" t="s">
        <v>185</v>
      </c>
      <c r="FH549" t="s">
        <v>186</v>
      </c>
      <c r="FI549" t="s">
        <v>187</v>
      </c>
      <c r="FJ549" t="s">
        <v>188</v>
      </c>
      <c r="FK549" t="s">
        <v>189</v>
      </c>
      <c r="FL549" t="s">
        <v>190</v>
      </c>
      <c r="FM549" t="s">
        <v>191</v>
      </c>
      <c r="FN549" t="s">
        <v>192</v>
      </c>
      <c r="FO549" t="s">
        <v>193</v>
      </c>
      <c r="FP549" t="s">
        <v>194</v>
      </c>
      <c r="FQ549" t="s">
        <v>195</v>
      </c>
      <c r="FR549" t="s">
        <v>196</v>
      </c>
      <c r="FS549" t="s">
        <v>197</v>
      </c>
      <c r="FT549" t="s">
        <v>198</v>
      </c>
      <c r="FU549" t="s">
        <v>199</v>
      </c>
      <c r="FV549" t="s">
        <v>200</v>
      </c>
      <c r="FW549" t="s">
        <v>201</v>
      </c>
      <c r="FX549" t="s">
        <v>202</v>
      </c>
      <c r="FY549" t="s">
        <v>203</v>
      </c>
      <c r="FZ549" t="s">
        <v>204</v>
      </c>
      <c r="GA549" t="s">
        <v>205</v>
      </c>
      <c r="GB549" t="s">
        <v>206</v>
      </c>
      <c r="GC549" t="s">
        <v>207</v>
      </c>
      <c r="GD549" t="s">
        <v>208</v>
      </c>
      <c r="GE549" t="s">
        <v>209</v>
      </c>
      <c r="GF549" t="s">
        <v>210</v>
      </c>
      <c r="GG549" t="s">
        <v>211</v>
      </c>
      <c r="GH549" t="s">
        <v>212</v>
      </c>
      <c r="GI549" t="s">
        <v>213</v>
      </c>
      <c r="GJ549" t="s">
        <v>214</v>
      </c>
      <c r="GK549" t="s">
        <v>215</v>
      </c>
      <c r="GL549" t="s">
        <v>216</v>
      </c>
      <c r="GM549" t="s">
        <v>217</v>
      </c>
      <c r="GN549" t="s">
        <v>218</v>
      </c>
      <c r="GO549" t="s">
        <v>219</v>
      </c>
      <c r="GP549" t="s">
        <v>220</v>
      </c>
      <c r="GQ549" t="s">
        <v>221</v>
      </c>
      <c r="GR549" t="s">
        <v>222</v>
      </c>
      <c r="GS549" t="s">
        <v>223</v>
      </c>
      <c r="GT549" t="s">
        <v>224</v>
      </c>
      <c r="GU549" t="s">
        <v>225</v>
      </c>
      <c r="GV549" t="s">
        <v>226</v>
      </c>
      <c r="GW549" t="s">
        <v>227</v>
      </c>
      <c r="GX549" t="s">
        <v>228</v>
      </c>
      <c r="GY549" t="s">
        <v>229</v>
      </c>
      <c r="GZ549" t="s">
        <v>231</v>
      </c>
      <c r="HA549" t="s">
        <v>232</v>
      </c>
      <c r="HB549" t="s">
        <v>233</v>
      </c>
      <c r="HC549" t="s">
        <v>234</v>
      </c>
      <c r="HD549" t="s">
        <v>235</v>
      </c>
      <c r="HE549" t="s">
        <v>236</v>
      </c>
      <c r="HF549" t="s">
        <v>237</v>
      </c>
      <c r="HG549" t="s">
        <v>238</v>
      </c>
      <c r="HH549" t="s">
        <v>239</v>
      </c>
      <c r="HI549" t="s">
        <v>240</v>
      </c>
      <c r="HJ549" t="s">
        <v>241</v>
      </c>
      <c r="HK549" t="s">
        <v>242</v>
      </c>
      <c r="HL549" t="s">
        <v>243</v>
      </c>
      <c r="HM549" t="s">
        <v>244</v>
      </c>
      <c r="HN549" t="s">
        <v>245</v>
      </c>
      <c r="HO549" t="s">
        <v>246</v>
      </c>
      <c r="HP549" t="s">
        <v>247</v>
      </c>
      <c r="HQ549" t="s">
        <v>248</v>
      </c>
      <c r="HR549" t="s">
        <v>249</v>
      </c>
      <c r="HS549" t="s">
        <v>250</v>
      </c>
      <c r="HT549" t="s">
        <v>251</v>
      </c>
      <c r="HU549" t="s">
        <v>252</v>
      </c>
      <c r="HV549" t="s">
        <v>253</v>
      </c>
      <c r="HW549" t="s">
        <v>254</v>
      </c>
      <c r="HX549" t="s">
        <v>255</v>
      </c>
      <c r="HY549" t="s">
        <v>256</v>
      </c>
      <c r="HZ549" t="s">
        <v>257</v>
      </c>
      <c r="IA549" t="s">
        <v>106</v>
      </c>
      <c r="IB549" t="s">
        <v>258</v>
      </c>
      <c r="IC549" t="s">
        <v>259</v>
      </c>
      <c r="ID549" t="s">
        <v>260</v>
      </c>
      <c r="IE549" t="s">
        <v>261</v>
      </c>
      <c r="IF549" t="s">
        <v>262</v>
      </c>
      <c r="IG549" t="s">
        <v>263</v>
      </c>
      <c r="IH549" t="s">
        <v>264</v>
      </c>
      <c r="II549" t="s">
        <v>265</v>
      </c>
      <c r="IJ549" t="s">
        <v>266</v>
      </c>
      <c r="IK549" t="s">
        <v>267</v>
      </c>
      <c r="IL549" t="s">
        <v>268</v>
      </c>
      <c r="IM549" t="s">
        <v>269</v>
      </c>
      <c r="IN549" t="s">
        <v>270</v>
      </c>
      <c r="IO549" t="s">
        <v>271</v>
      </c>
      <c r="IP549" t="s">
        <v>230</v>
      </c>
      <c r="IQ549" t="s">
        <v>274</v>
      </c>
      <c r="IR549" t="s">
        <v>275</v>
      </c>
      <c r="IS549" t="s">
        <v>276</v>
      </c>
      <c r="IT549" t="s">
        <v>277</v>
      </c>
      <c r="IU549" t="s">
        <v>278</v>
      </c>
    </row>
    <row r="550" spans="1:1049" x14ac:dyDescent="0.35">
      <c r="A550" t="s">
        <v>1533</v>
      </c>
      <c r="B550" t="s">
        <v>1736</v>
      </c>
      <c r="C550" t="s">
        <v>497</v>
      </c>
      <c r="D550" t="s">
        <v>1737</v>
      </c>
      <c r="E550" t="s">
        <v>1738</v>
      </c>
      <c r="F550" t="s">
        <v>1739</v>
      </c>
    </row>
    <row r="551" spans="1:1049" x14ac:dyDescent="0.35">
      <c r="A551" t="s">
        <v>3699</v>
      </c>
      <c r="B551" t="s">
        <v>3700</v>
      </c>
      <c r="C551" t="s">
        <v>3701</v>
      </c>
      <c r="D551" t="s">
        <v>3702</v>
      </c>
      <c r="E551" t="s">
        <v>3659</v>
      </c>
    </row>
    <row r="552" spans="1:1049" x14ac:dyDescent="0.35">
      <c r="A552" t="s">
        <v>3703</v>
      </c>
      <c r="B552" t="s">
        <v>3704</v>
      </c>
      <c r="C552" t="s">
        <v>3705</v>
      </c>
      <c r="D552" t="s">
        <v>3706</v>
      </c>
      <c r="E552" t="s">
        <v>3707</v>
      </c>
      <c r="F552" t="s">
        <v>3708</v>
      </c>
      <c r="G552" t="s">
        <v>1974</v>
      </c>
    </row>
    <row r="553" spans="1:1049" x14ac:dyDescent="0.35">
      <c r="A553" t="s">
        <v>1285</v>
      </c>
      <c r="B553" t="s">
        <v>1286</v>
      </c>
    </row>
    <row r="554" spans="1:1049" x14ac:dyDescent="0.35">
      <c r="A554" t="s">
        <v>1736</v>
      </c>
      <c r="B554" t="s">
        <v>512</v>
      </c>
    </row>
    <row r="555" spans="1:1049" x14ac:dyDescent="0.35">
      <c r="A555" t="s">
        <v>1708</v>
      </c>
      <c r="B555" t="s">
        <v>1709</v>
      </c>
      <c r="C555" t="s">
        <v>1710</v>
      </c>
      <c r="D555" t="s">
        <v>1711</v>
      </c>
      <c r="E555" t="s">
        <v>1712</v>
      </c>
      <c r="F555" t="s">
        <v>1713</v>
      </c>
      <c r="G555" t="s">
        <v>1714</v>
      </c>
      <c r="H555" t="s">
        <v>1715</v>
      </c>
      <c r="I555" t="s">
        <v>1716</v>
      </c>
      <c r="J555" t="s">
        <v>1717</v>
      </c>
      <c r="K555" t="s">
        <v>1718</v>
      </c>
      <c r="L555" t="s">
        <v>1719</v>
      </c>
    </row>
    <row r="556" spans="1:1049" x14ac:dyDescent="0.35">
      <c r="A556" t="s">
        <v>1974</v>
      </c>
      <c r="B556" t="s">
        <v>3758</v>
      </c>
      <c r="C556" t="s">
        <v>3759</v>
      </c>
      <c r="D556" t="s">
        <v>3760</v>
      </c>
      <c r="E556" t="s">
        <v>3761</v>
      </c>
    </row>
    <row r="557" spans="1:1049" x14ac:dyDescent="0.35">
      <c r="A557" t="s">
        <v>1252</v>
      </c>
      <c r="B557" t="s">
        <v>3768</v>
      </c>
      <c r="C557" t="s">
        <v>3769</v>
      </c>
    </row>
    <row r="558" spans="1:1049" x14ac:dyDescent="0.35">
      <c r="A558" t="s">
        <v>3799</v>
      </c>
      <c r="B558" t="s">
        <v>3800</v>
      </c>
      <c r="C558" t="s">
        <v>3801</v>
      </c>
    </row>
    <row r="559" spans="1:1049" x14ac:dyDescent="0.35">
      <c r="A559" t="s">
        <v>3802</v>
      </c>
      <c r="B559" t="s">
        <v>3803</v>
      </c>
      <c r="C559" t="s">
        <v>3804</v>
      </c>
    </row>
    <row r="560" spans="1:1049" x14ac:dyDescent="0.35">
      <c r="A560" t="s">
        <v>1708</v>
      </c>
      <c r="B560" t="s">
        <v>1709</v>
      </c>
      <c r="C560" t="s">
        <v>1710</v>
      </c>
      <c r="D560" t="s">
        <v>1711</v>
      </c>
      <c r="E560" t="s">
        <v>1712</v>
      </c>
      <c r="F560" t="s">
        <v>1713</v>
      </c>
      <c r="G560" t="s">
        <v>1714</v>
      </c>
      <c r="H560" t="s">
        <v>1715</v>
      </c>
      <c r="I560" t="s">
        <v>1716</v>
      </c>
      <c r="J560" t="s">
        <v>1717</v>
      </c>
      <c r="K560" t="s">
        <v>1718</v>
      </c>
      <c r="L560" t="s">
        <v>1719</v>
      </c>
      <c r="M560" t="s">
        <v>1720</v>
      </c>
      <c r="N560" t="s">
        <v>1721</v>
      </c>
      <c r="O560" t="s">
        <v>1722</v>
      </c>
      <c r="P560" t="s">
        <v>1723</v>
      </c>
      <c r="Q560" t="s">
        <v>1724</v>
      </c>
      <c r="R560" t="s">
        <v>1725</v>
      </c>
      <c r="S560" t="s">
        <v>1726</v>
      </c>
      <c r="T560" t="s">
        <v>1727</v>
      </c>
      <c r="U560" t="s">
        <v>1728</v>
      </c>
      <c r="V560" t="s">
        <v>1729</v>
      </c>
      <c r="W560" t="s">
        <v>1730</v>
      </c>
      <c r="X560" t="s">
        <v>1731</v>
      </c>
      <c r="Y560" t="s">
        <v>1732</v>
      </c>
      <c r="Z560" t="s">
        <v>1733</v>
      </c>
      <c r="AA560" t="s">
        <v>1734</v>
      </c>
      <c r="AB560" t="s">
        <v>1735</v>
      </c>
    </row>
    <row r="561" spans="1:255" x14ac:dyDescent="0.35">
      <c r="A561" t="s">
        <v>497</v>
      </c>
      <c r="B561" t="s">
        <v>496</v>
      </c>
    </row>
    <row r="562" spans="1:255" x14ac:dyDescent="0.35">
      <c r="A562" t="s">
        <v>3821</v>
      </c>
      <c r="B562" t="s">
        <v>3822</v>
      </c>
      <c r="C562" t="s">
        <v>3823</v>
      </c>
      <c r="D562" t="s">
        <v>3824</v>
      </c>
      <c r="E562" t="s">
        <v>3825</v>
      </c>
      <c r="F562" t="s">
        <v>3826</v>
      </c>
      <c r="G562" t="s">
        <v>3827</v>
      </c>
      <c r="H562" t="s">
        <v>3828</v>
      </c>
      <c r="I562" t="s">
        <v>3829</v>
      </c>
      <c r="J562" t="s">
        <v>3830</v>
      </c>
    </row>
    <row r="563" spans="1:255" x14ac:dyDescent="0.35">
      <c r="A563" t="s">
        <v>3837</v>
      </c>
    </row>
    <row r="564" spans="1:255" x14ac:dyDescent="0.35">
      <c r="A564" t="s">
        <v>1874</v>
      </c>
      <c r="B564" t="s">
        <v>1875</v>
      </c>
      <c r="C564" t="s">
        <v>1876</v>
      </c>
      <c r="D564" t="s">
        <v>1877</v>
      </c>
      <c r="E564" t="s">
        <v>1878</v>
      </c>
      <c r="F564" t="s">
        <v>1879</v>
      </c>
      <c r="G564" t="s">
        <v>1880</v>
      </c>
      <c r="H564" t="s">
        <v>1881</v>
      </c>
      <c r="I564" t="s">
        <v>1882</v>
      </c>
      <c r="J564" t="s">
        <v>1883</v>
      </c>
      <c r="K564" t="s">
        <v>1884</v>
      </c>
      <c r="L564" t="s">
        <v>1885</v>
      </c>
      <c r="M564" t="s">
        <v>1732</v>
      </c>
      <c r="N564" t="s">
        <v>1733</v>
      </c>
      <c r="O564" t="s">
        <v>1735</v>
      </c>
      <c r="P564" t="s">
        <v>1734</v>
      </c>
    </row>
    <row r="565" spans="1:255" x14ac:dyDescent="0.35">
      <c r="A565" t="s">
        <v>3839</v>
      </c>
      <c r="B565" t="s">
        <v>3840</v>
      </c>
    </row>
    <row r="566" spans="1:255" x14ac:dyDescent="0.35">
      <c r="A566" t="s">
        <v>3857</v>
      </c>
    </row>
    <row r="567" spans="1:255" x14ac:dyDescent="0.35">
      <c r="A567" t="s">
        <v>1874</v>
      </c>
      <c r="B567" t="s">
        <v>1875</v>
      </c>
      <c r="C567" t="s">
        <v>1876</v>
      </c>
      <c r="D567" t="s">
        <v>1877</v>
      </c>
      <c r="E567" t="s">
        <v>1878</v>
      </c>
      <c r="F567" t="s">
        <v>1879</v>
      </c>
      <c r="G567" t="s">
        <v>1880</v>
      </c>
      <c r="H567" t="s">
        <v>1881</v>
      </c>
      <c r="I567" t="s">
        <v>1882</v>
      </c>
      <c r="J567" t="s">
        <v>1883</v>
      </c>
      <c r="K567" t="s">
        <v>1884</v>
      </c>
      <c r="L567" t="s">
        <v>1885</v>
      </c>
      <c r="M567" t="s">
        <v>1732</v>
      </c>
      <c r="N567" t="s">
        <v>1733</v>
      </c>
      <c r="O567" t="s">
        <v>1735</v>
      </c>
      <c r="P567" t="s">
        <v>1734</v>
      </c>
    </row>
    <row r="568" spans="1:255" x14ac:dyDescent="0.35">
      <c r="A568" t="s">
        <v>3839</v>
      </c>
      <c r="B568" t="s">
        <v>3840</v>
      </c>
    </row>
    <row r="569" spans="1:255" x14ac:dyDescent="0.35">
      <c r="A569" t="s">
        <v>20</v>
      </c>
    </row>
    <row r="570" spans="1:255" x14ac:dyDescent="0.35">
      <c r="A570" t="s">
        <v>1785</v>
      </c>
      <c r="B570" t="s">
        <v>1786</v>
      </c>
    </row>
    <row r="571" spans="1:255" x14ac:dyDescent="0.35">
      <c r="A571" t="s">
        <v>22</v>
      </c>
      <c r="B571" t="s">
        <v>23</v>
      </c>
      <c r="C571" t="s">
        <v>24</v>
      </c>
      <c r="D571" t="s">
        <v>25</v>
      </c>
      <c r="E571" t="s">
        <v>26</v>
      </c>
      <c r="F571" t="s">
        <v>27</v>
      </c>
      <c r="G571" t="s">
        <v>28</v>
      </c>
      <c r="H571" t="s">
        <v>29</v>
      </c>
      <c r="I571" t="s">
        <v>30</v>
      </c>
      <c r="J571" t="s">
        <v>31</v>
      </c>
      <c r="K571" t="s">
        <v>32</v>
      </c>
      <c r="L571" t="s">
        <v>33</v>
      </c>
      <c r="M571" t="s">
        <v>34</v>
      </c>
      <c r="N571" t="s">
        <v>35</v>
      </c>
      <c r="O571" t="s">
        <v>36</v>
      </c>
      <c r="P571" t="s">
        <v>37</v>
      </c>
      <c r="Q571" t="s">
        <v>38</v>
      </c>
      <c r="R571" t="s">
        <v>39</v>
      </c>
      <c r="S571" t="s">
        <v>40</v>
      </c>
      <c r="T571" t="s">
        <v>41</v>
      </c>
      <c r="U571" t="s">
        <v>42</v>
      </c>
      <c r="V571" t="s">
        <v>43</v>
      </c>
      <c r="W571" t="s">
        <v>44</v>
      </c>
      <c r="X571" t="s">
        <v>45</v>
      </c>
      <c r="Y571" t="s">
        <v>46</v>
      </c>
      <c r="Z571" t="s">
        <v>47</v>
      </c>
      <c r="AA571" t="s">
        <v>48</v>
      </c>
      <c r="AB571" t="s">
        <v>49</v>
      </c>
      <c r="AC571" t="s">
        <v>50</v>
      </c>
      <c r="AD571" t="s">
        <v>51</v>
      </c>
      <c r="AE571" t="s">
        <v>52</v>
      </c>
      <c r="AF571" t="s">
        <v>53</v>
      </c>
      <c r="AG571" t="s">
        <v>54</v>
      </c>
      <c r="AH571" t="s">
        <v>55</v>
      </c>
      <c r="AI571" t="s">
        <v>56</v>
      </c>
      <c r="AJ571" t="s">
        <v>57</v>
      </c>
      <c r="AK571" t="s">
        <v>58</v>
      </c>
      <c r="AL571" t="s">
        <v>59</v>
      </c>
      <c r="AM571" t="s">
        <v>60</v>
      </c>
      <c r="AN571" t="s">
        <v>61</v>
      </c>
      <c r="AO571" t="s">
        <v>62</v>
      </c>
      <c r="AP571" t="s">
        <v>63</v>
      </c>
      <c r="AQ571" t="s">
        <v>64</v>
      </c>
      <c r="AR571" t="s">
        <v>65</v>
      </c>
      <c r="AS571" t="s">
        <v>66</v>
      </c>
      <c r="AT571" t="s">
        <v>67</v>
      </c>
      <c r="AU571" t="s">
        <v>68</v>
      </c>
      <c r="AV571" t="s">
        <v>69</v>
      </c>
      <c r="AW571" t="s">
        <v>70</v>
      </c>
      <c r="AX571" t="s">
        <v>71</v>
      </c>
      <c r="AY571" t="s">
        <v>72</v>
      </c>
      <c r="AZ571" t="s">
        <v>73</v>
      </c>
      <c r="BA571" t="s">
        <v>74</v>
      </c>
      <c r="BB571" t="s">
        <v>75</v>
      </c>
      <c r="BC571" t="s">
        <v>76</v>
      </c>
      <c r="BD571" t="s">
        <v>77</v>
      </c>
      <c r="BE571" t="s">
        <v>78</v>
      </c>
      <c r="BF571" t="s">
        <v>79</v>
      </c>
      <c r="BG571" t="s">
        <v>80</v>
      </c>
      <c r="BH571" t="s">
        <v>81</v>
      </c>
      <c r="BI571" t="s">
        <v>82</v>
      </c>
      <c r="BJ571" t="s">
        <v>83</v>
      </c>
      <c r="BK571" t="s">
        <v>84</v>
      </c>
      <c r="BL571" t="s">
        <v>85</v>
      </c>
      <c r="BM571" t="s">
        <v>86</v>
      </c>
      <c r="BN571" t="s">
        <v>87</v>
      </c>
      <c r="BO571" t="s">
        <v>88</v>
      </c>
      <c r="BP571" t="s">
        <v>89</v>
      </c>
      <c r="BQ571" t="s">
        <v>90</v>
      </c>
      <c r="BR571" t="s">
        <v>91</v>
      </c>
      <c r="BS571" t="s">
        <v>92</v>
      </c>
      <c r="BT571" t="s">
        <v>93</v>
      </c>
      <c r="BU571" t="s">
        <v>94</v>
      </c>
      <c r="BV571" t="s">
        <v>95</v>
      </c>
      <c r="BW571" t="s">
        <v>96</v>
      </c>
      <c r="BX571" t="s">
        <v>97</v>
      </c>
      <c r="BY571" t="s">
        <v>98</v>
      </c>
      <c r="BZ571" t="s">
        <v>99</v>
      </c>
      <c r="CA571" t="s">
        <v>100</v>
      </c>
      <c r="CB571" t="s">
        <v>101</v>
      </c>
      <c r="CC571" t="s">
        <v>102</v>
      </c>
      <c r="CD571" t="s">
        <v>103</v>
      </c>
      <c r="CE571" t="s">
        <v>104</v>
      </c>
      <c r="CF571" t="s">
        <v>105</v>
      </c>
      <c r="CG571" t="s">
        <v>107</v>
      </c>
      <c r="CH571" t="s">
        <v>108</v>
      </c>
      <c r="CI571" t="s">
        <v>109</v>
      </c>
      <c r="CJ571" t="s">
        <v>110</v>
      </c>
      <c r="CK571" t="s">
        <v>111</v>
      </c>
      <c r="CL571" t="s">
        <v>112</v>
      </c>
      <c r="CM571" t="s">
        <v>113</v>
      </c>
      <c r="CN571" t="s">
        <v>114</v>
      </c>
      <c r="CO571" t="s">
        <v>115</v>
      </c>
      <c r="CP571" t="s">
        <v>116</v>
      </c>
      <c r="CQ571" t="s">
        <v>117</v>
      </c>
      <c r="CR571" t="s">
        <v>118</v>
      </c>
      <c r="CS571" t="s">
        <v>119</v>
      </c>
      <c r="CT571" t="s">
        <v>120</v>
      </c>
      <c r="CU571" t="s">
        <v>121</v>
      </c>
      <c r="CV571" t="s">
        <v>122</v>
      </c>
      <c r="CW571" t="s">
        <v>123</v>
      </c>
      <c r="CX571" t="s">
        <v>124</v>
      </c>
      <c r="CY571" t="s">
        <v>125</v>
      </c>
      <c r="CZ571" t="s">
        <v>126</v>
      </c>
      <c r="DA571" t="s">
        <v>127</v>
      </c>
      <c r="DB571" t="s">
        <v>128</v>
      </c>
      <c r="DC571" t="s">
        <v>129</v>
      </c>
      <c r="DD571" t="s">
        <v>130</v>
      </c>
      <c r="DE571" t="s">
        <v>131</v>
      </c>
      <c r="DF571" t="s">
        <v>132</v>
      </c>
      <c r="DG571" t="s">
        <v>133</v>
      </c>
      <c r="DH571" t="s">
        <v>134</v>
      </c>
      <c r="DI571" t="s">
        <v>135</v>
      </c>
      <c r="DJ571" t="s">
        <v>136</v>
      </c>
      <c r="DK571" t="s">
        <v>137</v>
      </c>
      <c r="DL571" t="s">
        <v>138</v>
      </c>
      <c r="DM571" t="s">
        <v>139</v>
      </c>
      <c r="DN571" t="s">
        <v>140</v>
      </c>
      <c r="DO571" t="s">
        <v>141</v>
      </c>
      <c r="DP571" t="s">
        <v>142</v>
      </c>
      <c r="DQ571" t="s">
        <v>143</v>
      </c>
      <c r="DR571" t="s">
        <v>144</v>
      </c>
      <c r="DS571" t="s">
        <v>145</v>
      </c>
      <c r="DT571" t="s">
        <v>146</v>
      </c>
      <c r="DU571" t="s">
        <v>147</v>
      </c>
      <c r="DV571" t="s">
        <v>148</v>
      </c>
      <c r="DW571" t="s">
        <v>149</v>
      </c>
      <c r="DX571" t="s">
        <v>150</v>
      </c>
      <c r="DY571" t="s">
        <v>151</v>
      </c>
      <c r="DZ571" t="s">
        <v>152</v>
      </c>
      <c r="EA571" t="s">
        <v>153</v>
      </c>
      <c r="EB571" t="s">
        <v>154</v>
      </c>
      <c r="EC571" t="s">
        <v>155</v>
      </c>
      <c r="ED571" t="s">
        <v>156</v>
      </c>
      <c r="EE571" t="s">
        <v>157</v>
      </c>
      <c r="EF571" t="s">
        <v>158</v>
      </c>
      <c r="EG571" t="s">
        <v>159</v>
      </c>
      <c r="EH571" t="s">
        <v>160</v>
      </c>
      <c r="EI571" t="s">
        <v>161</v>
      </c>
      <c r="EJ571" t="s">
        <v>162</v>
      </c>
      <c r="EK571" t="s">
        <v>163</v>
      </c>
      <c r="EL571" t="s">
        <v>164</v>
      </c>
      <c r="EM571" t="s">
        <v>165</v>
      </c>
      <c r="EN571" t="s">
        <v>166</v>
      </c>
      <c r="EO571" t="s">
        <v>167</v>
      </c>
      <c r="EP571" t="s">
        <v>168</v>
      </c>
      <c r="EQ571" t="s">
        <v>169</v>
      </c>
      <c r="ER571" t="s">
        <v>170</v>
      </c>
      <c r="ES571" t="s">
        <v>171</v>
      </c>
      <c r="ET571" t="s">
        <v>172</v>
      </c>
      <c r="EU571" t="s">
        <v>173</v>
      </c>
      <c r="EV571" t="s">
        <v>174</v>
      </c>
      <c r="EW571" t="s">
        <v>175</v>
      </c>
      <c r="EX571" t="s">
        <v>176</v>
      </c>
      <c r="EY571" t="s">
        <v>177</v>
      </c>
      <c r="EZ571" t="s">
        <v>178</v>
      </c>
      <c r="FA571" t="s">
        <v>179</v>
      </c>
      <c r="FB571" t="s">
        <v>180</v>
      </c>
      <c r="FC571" t="s">
        <v>181</v>
      </c>
      <c r="FD571" t="s">
        <v>182</v>
      </c>
      <c r="FE571" t="s">
        <v>183</v>
      </c>
      <c r="FF571" t="s">
        <v>184</v>
      </c>
      <c r="FG571" t="s">
        <v>185</v>
      </c>
      <c r="FH571" t="s">
        <v>186</v>
      </c>
      <c r="FI571" t="s">
        <v>187</v>
      </c>
      <c r="FJ571" t="s">
        <v>188</v>
      </c>
      <c r="FK571" t="s">
        <v>189</v>
      </c>
      <c r="FL571" t="s">
        <v>190</v>
      </c>
      <c r="FM571" t="s">
        <v>191</v>
      </c>
      <c r="FN571" t="s">
        <v>192</v>
      </c>
      <c r="FO571" t="s">
        <v>193</v>
      </c>
      <c r="FP571" t="s">
        <v>194</v>
      </c>
      <c r="FQ571" t="s">
        <v>195</v>
      </c>
      <c r="FR571" t="s">
        <v>196</v>
      </c>
      <c r="FS571" t="s">
        <v>197</v>
      </c>
      <c r="FT571" t="s">
        <v>198</v>
      </c>
      <c r="FU571" t="s">
        <v>199</v>
      </c>
      <c r="FV571" t="s">
        <v>200</v>
      </c>
      <c r="FW571" t="s">
        <v>201</v>
      </c>
      <c r="FX571" t="s">
        <v>202</v>
      </c>
      <c r="FY571" t="s">
        <v>203</v>
      </c>
      <c r="FZ571" t="s">
        <v>204</v>
      </c>
      <c r="GA571" t="s">
        <v>205</v>
      </c>
      <c r="GB571" t="s">
        <v>206</v>
      </c>
      <c r="GC571" t="s">
        <v>207</v>
      </c>
      <c r="GD571" t="s">
        <v>208</v>
      </c>
      <c r="GE571" t="s">
        <v>209</v>
      </c>
      <c r="GF571" t="s">
        <v>210</v>
      </c>
      <c r="GG571" t="s">
        <v>211</v>
      </c>
      <c r="GH571" t="s">
        <v>212</v>
      </c>
      <c r="GI571" t="s">
        <v>213</v>
      </c>
      <c r="GJ571" t="s">
        <v>214</v>
      </c>
      <c r="GK571" t="s">
        <v>215</v>
      </c>
      <c r="GL571" t="s">
        <v>216</v>
      </c>
      <c r="GM571" t="s">
        <v>217</v>
      </c>
      <c r="GN571" t="s">
        <v>218</v>
      </c>
      <c r="GO571" t="s">
        <v>219</v>
      </c>
      <c r="GP571" t="s">
        <v>220</v>
      </c>
      <c r="GQ571" t="s">
        <v>221</v>
      </c>
      <c r="GR571" t="s">
        <v>222</v>
      </c>
      <c r="GS571" t="s">
        <v>223</v>
      </c>
      <c r="GT571" t="s">
        <v>224</v>
      </c>
      <c r="GU571" t="s">
        <v>225</v>
      </c>
      <c r="GV571" t="s">
        <v>226</v>
      </c>
      <c r="GW571" t="s">
        <v>227</v>
      </c>
      <c r="GX571" t="s">
        <v>228</v>
      </c>
      <c r="GY571" t="s">
        <v>229</v>
      </c>
      <c r="GZ571" t="s">
        <v>231</v>
      </c>
      <c r="HA571" t="s">
        <v>232</v>
      </c>
      <c r="HB571" t="s">
        <v>233</v>
      </c>
      <c r="HC571" t="s">
        <v>234</v>
      </c>
      <c r="HD571" t="s">
        <v>235</v>
      </c>
      <c r="HE571" t="s">
        <v>236</v>
      </c>
      <c r="HF571" t="s">
        <v>237</v>
      </c>
      <c r="HG571" t="s">
        <v>238</v>
      </c>
      <c r="HH571" t="s">
        <v>239</v>
      </c>
      <c r="HI571" t="s">
        <v>240</v>
      </c>
      <c r="HJ571" t="s">
        <v>241</v>
      </c>
      <c r="HK571" t="s">
        <v>242</v>
      </c>
      <c r="HL571" t="s">
        <v>243</v>
      </c>
      <c r="HM571" t="s">
        <v>244</v>
      </c>
      <c r="HN571" t="s">
        <v>245</v>
      </c>
      <c r="HO571" t="s">
        <v>246</v>
      </c>
      <c r="HP571" t="s">
        <v>247</v>
      </c>
      <c r="HQ571" t="s">
        <v>248</v>
      </c>
      <c r="HR571" t="s">
        <v>249</v>
      </c>
      <c r="HS571" t="s">
        <v>250</v>
      </c>
      <c r="HT571" t="s">
        <v>251</v>
      </c>
      <c r="HU571" t="s">
        <v>252</v>
      </c>
      <c r="HV571" t="s">
        <v>253</v>
      </c>
      <c r="HW571" t="s">
        <v>254</v>
      </c>
      <c r="HX571" t="s">
        <v>255</v>
      </c>
      <c r="HY571" t="s">
        <v>256</v>
      </c>
      <c r="HZ571" t="s">
        <v>257</v>
      </c>
      <c r="IA571" t="s">
        <v>106</v>
      </c>
      <c r="IB571" t="s">
        <v>258</v>
      </c>
      <c r="IC571" t="s">
        <v>259</v>
      </c>
      <c r="ID571" t="s">
        <v>260</v>
      </c>
      <c r="IE571" t="s">
        <v>261</v>
      </c>
      <c r="IF571" t="s">
        <v>262</v>
      </c>
      <c r="IG571" t="s">
        <v>263</v>
      </c>
      <c r="IH571" t="s">
        <v>264</v>
      </c>
      <c r="II571" t="s">
        <v>265</v>
      </c>
      <c r="IJ571" t="s">
        <v>266</v>
      </c>
      <c r="IK571" t="s">
        <v>267</v>
      </c>
      <c r="IL571" t="s">
        <v>268</v>
      </c>
      <c r="IM571" t="s">
        <v>269</v>
      </c>
      <c r="IN571" t="s">
        <v>270</v>
      </c>
      <c r="IO571" t="s">
        <v>271</v>
      </c>
      <c r="IP571" t="s">
        <v>230</v>
      </c>
      <c r="IQ571" t="s">
        <v>274</v>
      </c>
      <c r="IR571" t="s">
        <v>275</v>
      </c>
      <c r="IS571" t="s">
        <v>276</v>
      </c>
      <c r="IT571" t="s">
        <v>277</v>
      </c>
      <c r="IU571" t="s">
        <v>278</v>
      </c>
    </row>
    <row r="572" spans="1:255" x14ac:dyDescent="0.35">
      <c r="A572" t="s">
        <v>3971</v>
      </c>
    </row>
    <row r="573" spans="1:255" x14ac:dyDescent="0.35">
      <c r="A573" t="s">
        <v>22</v>
      </c>
      <c r="B573" t="s">
        <v>23</v>
      </c>
      <c r="C573" t="s">
        <v>24</v>
      </c>
      <c r="D573" t="s">
        <v>25</v>
      </c>
      <c r="E573" t="s">
        <v>26</v>
      </c>
      <c r="F573" t="s">
        <v>27</v>
      </c>
      <c r="G573" t="s">
        <v>28</v>
      </c>
      <c r="H573" t="s">
        <v>29</v>
      </c>
      <c r="I573" t="s">
        <v>30</v>
      </c>
      <c r="J573" t="s">
        <v>31</v>
      </c>
      <c r="K573" t="s">
        <v>32</v>
      </c>
      <c r="L573" t="s">
        <v>33</v>
      </c>
      <c r="M573" t="s">
        <v>34</v>
      </c>
      <c r="N573" t="s">
        <v>35</v>
      </c>
      <c r="O573" t="s">
        <v>36</v>
      </c>
      <c r="P573" t="s">
        <v>37</v>
      </c>
      <c r="Q573" t="s">
        <v>38</v>
      </c>
      <c r="R573" t="s">
        <v>39</v>
      </c>
      <c r="S573" t="s">
        <v>40</v>
      </c>
      <c r="T573" t="s">
        <v>41</v>
      </c>
      <c r="U573" t="s">
        <v>42</v>
      </c>
      <c r="V573" t="s">
        <v>43</v>
      </c>
      <c r="W573" t="s">
        <v>44</v>
      </c>
      <c r="X573" t="s">
        <v>45</v>
      </c>
      <c r="Y573" t="s">
        <v>46</v>
      </c>
      <c r="Z573" t="s">
        <v>47</v>
      </c>
      <c r="AA573" t="s">
        <v>48</v>
      </c>
      <c r="AB573" t="s">
        <v>49</v>
      </c>
      <c r="AC573" t="s">
        <v>50</v>
      </c>
      <c r="AD573" t="s">
        <v>51</v>
      </c>
      <c r="AE573" t="s">
        <v>52</v>
      </c>
      <c r="AF573" t="s">
        <v>53</v>
      </c>
      <c r="AG573" t="s">
        <v>54</v>
      </c>
      <c r="AH573" t="s">
        <v>55</v>
      </c>
      <c r="AI573" t="s">
        <v>56</v>
      </c>
      <c r="AJ573" t="s">
        <v>57</v>
      </c>
      <c r="AK573" t="s">
        <v>58</v>
      </c>
      <c r="AL573" t="s">
        <v>59</v>
      </c>
      <c r="AM573" t="s">
        <v>60</v>
      </c>
      <c r="AN573" t="s">
        <v>61</v>
      </c>
      <c r="AO573" t="s">
        <v>62</v>
      </c>
      <c r="AP573" t="s">
        <v>63</v>
      </c>
      <c r="AQ573" t="s">
        <v>64</v>
      </c>
      <c r="AR573" t="s">
        <v>65</v>
      </c>
      <c r="AS573" t="s">
        <v>66</v>
      </c>
      <c r="AT573" t="s">
        <v>67</v>
      </c>
      <c r="AU573" t="s">
        <v>68</v>
      </c>
      <c r="AV573" t="s">
        <v>69</v>
      </c>
      <c r="AW573" t="s">
        <v>70</v>
      </c>
      <c r="AX573" t="s">
        <v>71</v>
      </c>
      <c r="AY573" t="s">
        <v>72</v>
      </c>
      <c r="AZ573" t="s">
        <v>73</v>
      </c>
      <c r="BA573" t="s">
        <v>74</v>
      </c>
      <c r="BB573" t="s">
        <v>75</v>
      </c>
      <c r="BC573" t="s">
        <v>76</v>
      </c>
      <c r="BD573" t="s">
        <v>77</v>
      </c>
      <c r="BE573" t="s">
        <v>78</v>
      </c>
      <c r="BF573" t="s">
        <v>79</v>
      </c>
      <c r="BG573" t="s">
        <v>80</v>
      </c>
      <c r="BH573" t="s">
        <v>81</v>
      </c>
      <c r="BI573" t="s">
        <v>82</v>
      </c>
      <c r="BJ573" t="s">
        <v>83</v>
      </c>
      <c r="BK573" t="s">
        <v>84</v>
      </c>
      <c r="BL573" t="s">
        <v>85</v>
      </c>
      <c r="BM573" t="s">
        <v>86</v>
      </c>
      <c r="BN573" t="s">
        <v>87</v>
      </c>
      <c r="BO573" t="s">
        <v>88</v>
      </c>
      <c r="BP573" t="s">
        <v>89</v>
      </c>
      <c r="BQ573" t="s">
        <v>90</v>
      </c>
      <c r="BR573" t="s">
        <v>91</v>
      </c>
      <c r="BS573" t="s">
        <v>92</v>
      </c>
      <c r="BT573" t="s">
        <v>93</v>
      </c>
      <c r="BU573" t="s">
        <v>94</v>
      </c>
      <c r="BV573" t="s">
        <v>95</v>
      </c>
      <c r="BW573" t="s">
        <v>96</v>
      </c>
      <c r="BX573" t="s">
        <v>97</v>
      </c>
      <c r="BY573" t="s">
        <v>98</v>
      </c>
      <c r="BZ573" t="s">
        <v>99</v>
      </c>
      <c r="CA573" t="s">
        <v>100</v>
      </c>
      <c r="CB573" t="s">
        <v>101</v>
      </c>
      <c r="CC573" t="s">
        <v>102</v>
      </c>
      <c r="CD573" t="s">
        <v>103</v>
      </c>
      <c r="CE573" t="s">
        <v>104</v>
      </c>
      <c r="CF573" t="s">
        <v>105</v>
      </c>
      <c r="CG573" t="s">
        <v>107</v>
      </c>
      <c r="CH573" t="s">
        <v>108</v>
      </c>
      <c r="CI573" t="s">
        <v>109</v>
      </c>
      <c r="CJ573" t="s">
        <v>110</v>
      </c>
      <c r="CK573" t="s">
        <v>111</v>
      </c>
      <c r="CL573" t="s">
        <v>112</v>
      </c>
      <c r="CM573" t="s">
        <v>113</v>
      </c>
      <c r="CN573" t="s">
        <v>114</v>
      </c>
      <c r="CO573" t="s">
        <v>115</v>
      </c>
      <c r="CP573" t="s">
        <v>116</v>
      </c>
      <c r="CQ573" t="s">
        <v>117</v>
      </c>
      <c r="CR573" t="s">
        <v>118</v>
      </c>
      <c r="CS573" t="s">
        <v>119</v>
      </c>
      <c r="CT573" t="s">
        <v>120</v>
      </c>
      <c r="CU573" t="s">
        <v>121</v>
      </c>
      <c r="CV573" t="s">
        <v>122</v>
      </c>
      <c r="CW573" t="s">
        <v>123</v>
      </c>
      <c r="CX573" t="s">
        <v>124</v>
      </c>
      <c r="CY573" t="s">
        <v>125</v>
      </c>
      <c r="CZ573" t="s">
        <v>126</v>
      </c>
      <c r="DA573" t="s">
        <v>127</v>
      </c>
      <c r="DB573" t="s">
        <v>128</v>
      </c>
      <c r="DC573" t="s">
        <v>129</v>
      </c>
      <c r="DD573" t="s">
        <v>130</v>
      </c>
      <c r="DE573" t="s">
        <v>131</v>
      </c>
      <c r="DF573" t="s">
        <v>132</v>
      </c>
      <c r="DG573" t="s">
        <v>133</v>
      </c>
      <c r="DH573" t="s">
        <v>134</v>
      </c>
      <c r="DI573" t="s">
        <v>135</v>
      </c>
      <c r="DJ573" t="s">
        <v>136</v>
      </c>
      <c r="DK573" t="s">
        <v>137</v>
      </c>
      <c r="DL573" t="s">
        <v>138</v>
      </c>
      <c r="DM573" t="s">
        <v>139</v>
      </c>
      <c r="DN573" t="s">
        <v>140</v>
      </c>
      <c r="DO573" t="s">
        <v>141</v>
      </c>
      <c r="DP573" t="s">
        <v>142</v>
      </c>
      <c r="DQ573" t="s">
        <v>143</v>
      </c>
      <c r="DR573" t="s">
        <v>144</v>
      </c>
      <c r="DS573" t="s">
        <v>145</v>
      </c>
      <c r="DT573" t="s">
        <v>146</v>
      </c>
      <c r="DU573" t="s">
        <v>147</v>
      </c>
      <c r="DV573" t="s">
        <v>148</v>
      </c>
      <c r="DW573" t="s">
        <v>149</v>
      </c>
      <c r="DX573" t="s">
        <v>150</v>
      </c>
      <c r="DY573" t="s">
        <v>151</v>
      </c>
      <c r="DZ573" t="s">
        <v>152</v>
      </c>
      <c r="EA573" t="s">
        <v>153</v>
      </c>
      <c r="EB573" t="s">
        <v>154</v>
      </c>
      <c r="EC573" t="s">
        <v>155</v>
      </c>
      <c r="ED573" t="s">
        <v>156</v>
      </c>
      <c r="EE573" t="s">
        <v>157</v>
      </c>
      <c r="EF573" t="s">
        <v>158</v>
      </c>
      <c r="EG573" t="s">
        <v>159</v>
      </c>
      <c r="EH573" t="s">
        <v>160</v>
      </c>
      <c r="EI573" t="s">
        <v>161</v>
      </c>
      <c r="EJ573" t="s">
        <v>162</v>
      </c>
      <c r="EK573" t="s">
        <v>163</v>
      </c>
      <c r="EL573" t="s">
        <v>164</v>
      </c>
      <c r="EM573" t="s">
        <v>165</v>
      </c>
      <c r="EN573" t="s">
        <v>166</v>
      </c>
      <c r="EO573" t="s">
        <v>167</v>
      </c>
      <c r="EP573" t="s">
        <v>168</v>
      </c>
      <c r="EQ573" t="s">
        <v>169</v>
      </c>
      <c r="ER573" t="s">
        <v>170</v>
      </c>
      <c r="ES573" t="s">
        <v>171</v>
      </c>
      <c r="ET573" t="s">
        <v>172</v>
      </c>
      <c r="EU573" t="s">
        <v>173</v>
      </c>
      <c r="EV573" t="s">
        <v>174</v>
      </c>
      <c r="EW573" t="s">
        <v>175</v>
      </c>
      <c r="EX573" t="s">
        <v>176</v>
      </c>
      <c r="EY573" t="s">
        <v>177</v>
      </c>
      <c r="EZ573" t="s">
        <v>178</v>
      </c>
      <c r="FA573" t="s">
        <v>179</v>
      </c>
      <c r="FB573" t="s">
        <v>180</v>
      </c>
      <c r="FC573" t="s">
        <v>181</v>
      </c>
      <c r="FD573" t="s">
        <v>182</v>
      </c>
      <c r="FE573" t="s">
        <v>183</v>
      </c>
      <c r="FF573" t="s">
        <v>184</v>
      </c>
      <c r="FG573" t="s">
        <v>185</v>
      </c>
      <c r="FH573" t="s">
        <v>186</v>
      </c>
      <c r="FI573" t="s">
        <v>187</v>
      </c>
      <c r="FJ573" t="s">
        <v>188</v>
      </c>
      <c r="FK573" t="s">
        <v>189</v>
      </c>
      <c r="FL573" t="s">
        <v>190</v>
      </c>
      <c r="FM573" t="s">
        <v>191</v>
      </c>
      <c r="FN573" t="s">
        <v>192</v>
      </c>
      <c r="FO573" t="s">
        <v>193</v>
      </c>
      <c r="FP573" t="s">
        <v>194</v>
      </c>
      <c r="FQ573" t="s">
        <v>195</v>
      </c>
      <c r="FR573" t="s">
        <v>196</v>
      </c>
      <c r="FS573" t="s">
        <v>197</v>
      </c>
      <c r="FT573" t="s">
        <v>198</v>
      </c>
      <c r="FU573" t="s">
        <v>199</v>
      </c>
      <c r="FV573" t="s">
        <v>200</v>
      </c>
      <c r="FW573" t="s">
        <v>201</v>
      </c>
      <c r="FX573" t="s">
        <v>202</v>
      </c>
      <c r="FY573" t="s">
        <v>203</v>
      </c>
      <c r="FZ573" t="s">
        <v>204</v>
      </c>
      <c r="GA573" t="s">
        <v>205</v>
      </c>
      <c r="GB573" t="s">
        <v>206</v>
      </c>
      <c r="GC573" t="s">
        <v>207</v>
      </c>
      <c r="GD573" t="s">
        <v>208</v>
      </c>
      <c r="GE573" t="s">
        <v>209</v>
      </c>
      <c r="GF573" t="s">
        <v>210</v>
      </c>
      <c r="GG573" t="s">
        <v>211</v>
      </c>
      <c r="GH573" t="s">
        <v>212</v>
      </c>
      <c r="GI573" t="s">
        <v>213</v>
      </c>
      <c r="GJ573" t="s">
        <v>214</v>
      </c>
      <c r="GK573" t="s">
        <v>215</v>
      </c>
      <c r="GL573" t="s">
        <v>216</v>
      </c>
      <c r="GM573" t="s">
        <v>217</v>
      </c>
      <c r="GN573" t="s">
        <v>218</v>
      </c>
      <c r="GO573" t="s">
        <v>219</v>
      </c>
      <c r="GP573" t="s">
        <v>220</v>
      </c>
      <c r="GQ573" t="s">
        <v>221</v>
      </c>
      <c r="GR573" t="s">
        <v>222</v>
      </c>
      <c r="GS573" t="s">
        <v>223</v>
      </c>
      <c r="GT573" t="s">
        <v>224</v>
      </c>
      <c r="GU573" t="s">
        <v>225</v>
      </c>
      <c r="GV573" t="s">
        <v>226</v>
      </c>
      <c r="GW573" t="s">
        <v>227</v>
      </c>
      <c r="GX573" t="s">
        <v>228</v>
      </c>
      <c r="GY573" t="s">
        <v>229</v>
      </c>
      <c r="GZ573" t="s">
        <v>231</v>
      </c>
      <c r="HA573" t="s">
        <v>232</v>
      </c>
      <c r="HB573" t="s">
        <v>233</v>
      </c>
      <c r="HC573" t="s">
        <v>234</v>
      </c>
      <c r="HD573" t="s">
        <v>235</v>
      </c>
      <c r="HE573" t="s">
        <v>236</v>
      </c>
      <c r="HF573" t="s">
        <v>237</v>
      </c>
      <c r="HG573" t="s">
        <v>238</v>
      </c>
      <c r="HH573" t="s">
        <v>239</v>
      </c>
      <c r="HI573" t="s">
        <v>240</v>
      </c>
      <c r="HJ573" t="s">
        <v>241</v>
      </c>
      <c r="HK573" t="s">
        <v>242</v>
      </c>
      <c r="HL573" t="s">
        <v>243</v>
      </c>
      <c r="HM573" t="s">
        <v>244</v>
      </c>
      <c r="HN573" t="s">
        <v>245</v>
      </c>
      <c r="HO573" t="s">
        <v>246</v>
      </c>
      <c r="HP573" t="s">
        <v>247</v>
      </c>
      <c r="HQ573" t="s">
        <v>248</v>
      </c>
      <c r="HR573" t="s">
        <v>249</v>
      </c>
      <c r="HS573" t="s">
        <v>250</v>
      </c>
      <c r="HT573" t="s">
        <v>251</v>
      </c>
      <c r="HU573" t="s">
        <v>252</v>
      </c>
      <c r="HV573" t="s">
        <v>253</v>
      </c>
      <c r="HW573" t="s">
        <v>254</v>
      </c>
      <c r="HX573" t="s">
        <v>255</v>
      </c>
      <c r="HY573" t="s">
        <v>256</v>
      </c>
      <c r="HZ573" t="s">
        <v>257</v>
      </c>
      <c r="IA573" t="s">
        <v>106</v>
      </c>
      <c r="IB573" t="s">
        <v>258</v>
      </c>
      <c r="IC573" t="s">
        <v>259</v>
      </c>
      <c r="ID573" t="s">
        <v>260</v>
      </c>
      <c r="IE573" t="s">
        <v>261</v>
      </c>
      <c r="IF573" t="s">
        <v>262</v>
      </c>
      <c r="IG573" t="s">
        <v>263</v>
      </c>
      <c r="IH573" t="s">
        <v>264</v>
      </c>
      <c r="II573" t="s">
        <v>265</v>
      </c>
      <c r="IJ573" t="s">
        <v>266</v>
      </c>
      <c r="IK573" t="s">
        <v>267</v>
      </c>
      <c r="IL573" t="s">
        <v>268</v>
      </c>
      <c r="IM573" t="s">
        <v>269</v>
      </c>
      <c r="IN573" t="s">
        <v>270</v>
      </c>
      <c r="IO573" t="s">
        <v>271</v>
      </c>
      <c r="IP573" t="s">
        <v>230</v>
      </c>
      <c r="IQ573" t="s">
        <v>274</v>
      </c>
      <c r="IR573" t="s">
        <v>275</v>
      </c>
      <c r="IS573" t="s">
        <v>276</v>
      </c>
      <c r="IT573" t="s">
        <v>277</v>
      </c>
      <c r="IU573" t="s">
        <v>278</v>
      </c>
    </row>
    <row r="574" spans="1:255" x14ac:dyDescent="0.35">
      <c r="A574" t="s">
        <v>3973</v>
      </c>
    </row>
    <row r="575" spans="1:255" x14ac:dyDescent="0.35">
      <c r="A575" t="s">
        <v>3994</v>
      </c>
    </row>
    <row r="576" spans="1:255" x14ac:dyDescent="0.35">
      <c r="A576" t="s">
        <v>1874</v>
      </c>
      <c r="B576" t="s">
        <v>1875</v>
      </c>
      <c r="C576" t="s">
        <v>1876</v>
      </c>
      <c r="D576" t="s">
        <v>1877</v>
      </c>
      <c r="E576" t="s">
        <v>1878</v>
      </c>
      <c r="F576" t="s">
        <v>1879</v>
      </c>
      <c r="G576" t="s">
        <v>1880</v>
      </c>
      <c r="H576" t="s">
        <v>1881</v>
      </c>
      <c r="I576" t="s">
        <v>1882</v>
      </c>
      <c r="J576" t="s">
        <v>1883</v>
      </c>
      <c r="K576" t="s">
        <v>1884</v>
      </c>
      <c r="L576" t="s">
        <v>1885</v>
      </c>
      <c r="M576" t="s">
        <v>1732</v>
      </c>
      <c r="N576" t="s">
        <v>1733</v>
      </c>
      <c r="O576" t="s">
        <v>1735</v>
      </c>
      <c r="P576" t="s">
        <v>1734</v>
      </c>
    </row>
    <row r="577" spans="1:195" x14ac:dyDescent="0.35">
      <c r="A577" t="s">
        <v>3839</v>
      </c>
      <c r="B577" t="s">
        <v>3840</v>
      </c>
    </row>
    <row r="578" spans="1:195" x14ac:dyDescent="0.35">
      <c r="A578" t="s">
        <v>3257</v>
      </c>
      <c r="B578" t="s">
        <v>279</v>
      </c>
      <c r="C578" t="s">
        <v>280</v>
      </c>
      <c r="D578" t="s">
        <v>281</v>
      </c>
      <c r="E578" t="s">
        <v>282</v>
      </c>
      <c r="F578" t="s">
        <v>283</v>
      </c>
      <c r="G578" t="s">
        <v>284</v>
      </c>
      <c r="H578" t="s">
        <v>285</v>
      </c>
      <c r="I578" t="s">
        <v>286</v>
      </c>
      <c r="J578" t="s">
        <v>287</v>
      </c>
      <c r="K578" t="s">
        <v>288</v>
      </c>
      <c r="L578" t="s">
        <v>289</v>
      </c>
      <c r="M578" t="s">
        <v>290</v>
      </c>
      <c r="N578" t="s">
        <v>291</v>
      </c>
      <c r="O578" t="s">
        <v>292</v>
      </c>
      <c r="P578" t="s">
        <v>293</v>
      </c>
      <c r="Q578" t="s">
        <v>294</v>
      </c>
      <c r="R578" t="s">
        <v>295</v>
      </c>
      <c r="S578" t="s">
        <v>296</v>
      </c>
      <c r="T578" t="s">
        <v>297</v>
      </c>
      <c r="U578" t="s">
        <v>298</v>
      </c>
      <c r="V578" t="s">
        <v>299</v>
      </c>
      <c r="W578" t="s">
        <v>300</v>
      </c>
      <c r="X578" t="s">
        <v>301</v>
      </c>
      <c r="Y578" t="s">
        <v>302</v>
      </c>
      <c r="Z578" t="s">
        <v>303</v>
      </c>
      <c r="AA578" t="s">
        <v>304</v>
      </c>
      <c r="AB578" t="s">
        <v>305</v>
      </c>
      <c r="AC578" t="s">
        <v>306</v>
      </c>
      <c r="AD578" t="s">
        <v>307</v>
      </c>
      <c r="AE578" t="s">
        <v>308</v>
      </c>
      <c r="AF578" t="s">
        <v>309</v>
      </c>
      <c r="AG578" t="s">
        <v>310</v>
      </c>
      <c r="AH578" t="s">
        <v>311</v>
      </c>
      <c r="AI578" t="s">
        <v>312</v>
      </c>
      <c r="AJ578" t="s">
        <v>313</v>
      </c>
      <c r="AK578" t="s">
        <v>314</v>
      </c>
      <c r="AL578" t="s">
        <v>315</v>
      </c>
      <c r="AM578" t="s">
        <v>316</v>
      </c>
      <c r="AN578" t="s">
        <v>317</v>
      </c>
      <c r="AO578" t="s">
        <v>318</v>
      </c>
      <c r="AP578" t="s">
        <v>319</v>
      </c>
      <c r="AQ578" t="s">
        <v>320</v>
      </c>
      <c r="AR578" t="s">
        <v>321</v>
      </c>
      <c r="AS578" t="s">
        <v>322</v>
      </c>
      <c r="AT578" t="s">
        <v>323</v>
      </c>
      <c r="AU578" t="s">
        <v>324</v>
      </c>
      <c r="AV578" t="s">
        <v>325</v>
      </c>
      <c r="AW578" t="s">
        <v>326</v>
      </c>
      <c r="AX578" t="s">
        <v>327</v>
      </c>
      <c r="AY578" t="s">
        <v>328</v>
      </c>
      <c r="AZ578" t="s">
        <v>329</v>
      </c>
      <c r="BA578" t="s">
        <v>330</v>
      </c>
      <c r="BB578" t="s">
        <v>331</v>
      </c>
      <c r="BC578" t="s">
        <v>332</v>
      </c>
      <c r="BD578" t="s">
        <v>333</v>
      </c>
      <c r="BE578" t="s">
        <v>334</v>
      </c>
      <c r="BF578" t="s">
        <v>335</v>
      </c>
      <c r="BG578" t="s">
        <v>336</v>
      </c>
      <c r="BH578" t="s">
        <v>337</v>
      </c>
      <c r="BI578" t="s">
        <v>338</v>
      </c>
      <c r="BJ578" t="s">
        <v>339</v>
      </c>
      <c r="BK578" t="s">
        <v>340</v>
      </c>
      <c r="BL578" t="s">
        <v>341</v>
      </c>
      <c r="BM578" t="s">
        <v>342</v>
      </c>
      <c r="BN578" t="s">
        <v>343</v>
      </c>
      <c r="BO578" t="s">
        <v>344</v>
      </c>
      <c r="BP578" t="s">
        <v>345</v>
      </c>
      <c r="BQ578" t="s">
        <v>346</v>
      </c>
      <c r="BR578" t="s">
        <v>347</v>
      </c>
      <c r="BS578" t="s">
        <v>348</v>
      </c>
      <c r="BT578" t="s">
        <v>349</v>
      </c>
      <c r="BU578" t="s">
        <v>350</v>
      </c>
      <c r="BV578" t="s">
        <v>351</v>
      </c>
      <c r="BW578" t="s">
        <v>352</v>
      </c>
      <c r="BX578" t="s">
        <v>353</v>
      </c>
      <c r="BY578" t="s">
        <v>354</v>
      </c>
      <c r="BZ578" t="s">
        <v>355</v>
      </c>
      <c r="CA578" t="s">
        <v>356</v>
      </c>
      <c r="CB578" t="s">
        <v>357</v>
      </c>
      <c r="CC578" t="s">
        <v>358</v>
      </c>
      <c r="CD578" t="s">
        <v>359</v>
      </c>
      <c r="CE578" t="s">
        <v>360</v>
      </c>
      <c r="CF578" t="s">
        <v>361</v>
      </c>
      <c r="CG578" t="s">
        <v>362</v>
      </c>
      <c r="CH578" t="s">
        <v>363</v>
      </c>
      <c r="CI578" t="s">
        <v>364</v>
      </c>
      <c r="CJ578" t="s">
        <v>365</v>
      </c>
      <c r="CK578" t="s">
        <v>366</v>
      </c>
      <c r="CL578" t="s">
        <v>367</v>
      </c>
      <c r="CM578" t="s">
        <v>368</v>
      </c>
      <c r="CN578" t="s">
        <v>369</v>
      </c>
      <c r="CO578" t="s">
        <v>370</v>
      </c>
      <c r="CP578" t="s">
        <v>371</v>
      </c>
      <c r="CQ578" t="s">
        <v>372</v>
      </c>
      <c r="CR578" t="s">
        <v>373</v>
      </c>
      <c r="CS578" t="s">
        <v>374</v>
      </c>
      <c r="CT578" t="s">
        <v>375</v>
      </c>
      <c r="CU578" t="s">
        <v>376</v>
      </c>
      <c r="CV578" t="s">
        <v>377</v>
      </c>
      <c r="CW578" t="s">
        <v>378</v>
      </c>
      <c r="CX578" t="s">
        <v>379</v>
      </c>
      <c r="CY578" t="s">
        <v>380</v>
      </c>
      <c r="CZ578" t="s">
        <v>381</v>
      </c>
      <c r="DA578" t="s">
        <v>382</v>
      </c>
      <c r="DB578" t="s">
        <v>383</v>
      </c>
      <c r="DC578" t="s">
        <v>384</v>
      </c>
      <c r="DD578" t="s">
        <v>385</v>
      </c>
      <c r="DE578" t="s">
        <v>386</v>
      </c>
      <c r="DF578" t="s">
        <v>387</v>
      </c>
      <c r="DG578" t="s">
        <v>388</v>
      </c>
      <c r="DH578" t="s">
        <v>389</v>
      </c>
      <c r="DI578" t="s">
        <v>390</v>
      </c>
      <c r="DJ578" t="s">
        <v>391</v>
      </c>
      <c r="DK578" t="s">
        <v>392</v>
      </c>
      <c r="DL578" t="s">
        <v>393</v>
      </c>
      <c r="DM578" t="s">
        <v>394</v>
      </c>
      <c r="DN578" t="s">
        <v>395</v>
      </c>
      <c r="DO578" t="s">
        <v>396</v>
      </c>
      <c r="DP578" t="s">
        <v>397</v>
      </c>
      <c r="DQ578" t="s">
        <v>398</v>
      </c>
      <c r="DR578" t="s">
        <v>399</v>
      </c>
      <c r="DS578" t="s">
        <v>400</v>
      </c>
      <c r="DT578" t="s">
        <v>401</v>
      </c>
      <c r="DU578" t="s">
        <v>402</v>
      </c>
      <c r="DV578" t="s">
        <v>403</v>
      </c>
      <c r="DW578" t="s">
        <v>404</v>
      </c>
      <c r="DX578" t="s">
        <v>405</v>
      </c>
      <c r="DY578" t="s">
        <v>406</v>
      </c>
      <c r="DZ578" t="s">
        <v>407</v>
      </c>
      <c r="EA578" t="s">
        <v>408</v>
      </c>
      <c r="EB578" t="s">
        <v>409</v>
      </c>
      <c r="EC578" t="s">
        <v>410</v>
      </c>
      <c r="ED578" t="s">
        <v>411</v>
      </c>
      <c r="EE578" t="s">
        <v>412</v>
      </c>
      <c r="EF578" t="s">
        <v>413</v>
      </c>
      <c r="EG578" t="s">
        <v>414</v>
      </c>
      <c r="EH578" t="s">
        <v>415</v>
      </c>
      <c r="EI578" t="s">
        <v>416</v>
      </c>
      <c r="EJ578" t="s">
        <v>417</v>
      </c>
      <c r="EK578" t="s">
        <v>418</v>
      </c>
      <c r="EL578" t="s">
        <v>419</v>
      </c>
      <c r="EM578" t="s">
        <v>420</v>
      </c>
      <c r="EN578" t="s">
        <v>421</v>
      </c>
      <c r="EO578" t="s">
        <v>422</v>
      </c>
      <c r="EP578" t="s">
        <v>423</v>
      </c>
      <c r="EQ578" t="s">
        <v>424</v>
      </c>
      <c r="ER578" t="s">
        <v>425</v>
      </c>
      <c r="ES578" t="s">
        <v>426</v>
      </c>
      <c r="ET578" t="s">
        <v>427</v>
      </c>
      <c r="EU578" t="s">
        <v>428</v>
      </c>
      <c r="EV578" t="s">
        <v>429</v>
      </c>
      <c r="EW578" t="s">
        <v>430</v>
      </c>
      <c r="EX578" t="s">
        <v>431</v>
      </c>
      <c r="EY578" t="s">
        <v>432</v>
      </c>
      <c r="EZ578" t="s">
        <v>433</v>
      </c>
      <c r="FA578" t="s">
        <v>434</v>
      </c>
      <c r="FB578" t="s">
        <v>435</v>
      </c>
      <c r="FC578" t="s">
        <v>436</v>
      </c>
      <c r="FD578" t="s">
        <v>437</v>
      </c>
      <c r="FE578" t="s">
        <v>438</v>
      </c>
      <c r="FF578" t="s">
        <v>439</v>
      </c>
      <c r="FG578" t="s">
        <v>440</v>
      </c>
      <c r="FH578" t="s">
        <v>441</v>
      </c>
      <c r="FI578" t="s">
        <v>442</v>
      </c>
      <c r="FJ578" t="s">
        <v>443</v>
      </c>
      <c r="FK578" t="s">
        <v>444</v>
      </c>
      <c r="FL578" t="s">
        <v>445</v>
      </c>
      <c r="FM578" t="s">
        <v>446</v>
      </c>
      <c r="FN578" t="s">
        <v>447</v>
      </c>
      <c r="FO578" t="s">
        <v>448</v>
      </c>
      <c r="FP578" t="s">
        <v>449</v>
      </c>
      <c r="FQ578" t="s">
        <v>450</v>
      </c>
      <c r="FR578" t="s">
        <v>451</v>
      </c>
      <c r="FS578" t="s">
        <v>452</v>
      </c>
      <c r="FT578" t="s">
        <v>453</v>
      </c>
      <c r="FU578" t="s">
        <v>454</v>
      </c>
      <c r="FV578" t="s">
        <v>455</v>
      </c>
      <c r="FW578" t="s">
        <v>456</v>
      </c>
      <c r="FX578" t="s">
        <v>457</v>
      </c>
      <c r="FY578" t="s">
        <v>458</v>
      </c>
      <c r="FZ578" t="s">
        <v>459</v>
      </c>
      <c r="GA578" t="s">
        <v>460</v>
      </c>
      <c r="GB578" t="s">
        <v>461</v>
      </c>
      <c r="GC578" t="s">
        <v>462</v>
      </c>
      <c r="GD578" t="s">
        <v>463</v>
      </c>
      <c r="GE578" t="s">
        <v>464</v>
      </c>
      <c r="GF578" t="s">
        <v>465</v>
      </c>
      <c r="GG578" t="s">
        <v>466</v>
      </c>
      <c r="GH578" t="s">
        <v>467</v>
      </c>
      <c r="GI578" t="s">
        <v>468</v>
      </c>
      <c r="GJ578" t="s">
        <v>469</v>
      </c>
      <c r="GK578" t="s">
        <v>470</v>
      </c>
      <c r="GL578" t="s">
        <v>471</v>
      </c>
      <c r="GM578" t="s">
        <v>472</v>
      </c>
    </row>
    <row r="579" spans="1:195" x14ac:dyDescent="0.35">
      <c r="A579" t="s">
        <v>3996</v>
      </c>
      <c r="B579" t="s">
        <v>3997</v>
      </c>
    </row>
    <row r="580" spans="1:195" x14ac:dyDescent="0.35">
      <c r="A580" t="s">
        <v>4010</v>
      </c>
    </row>
    <row r="581" spans="1:195" x14ac:dyDescent="0.35">
      <c r="A581" t="s">
        <v>1874</v>
      </c>
      <c r="B581" t="s">
        <v>1875</v>
      </c>
      <c r="C581" t="s">
        <v>1876</v>
      </c>
      <c r="D581" t="s">
        <v>1877</v>
      </c>
      <c r="E581" t="s">
        <v>1878</v>
      </c>
      <c r="F581" t="s">
        <v>1879</v>
      </c>
      <c r="G581" t="s">
        <v>1880</v>
      </c>
      <c r="H581" t="s">
        <v>1881</v>
      </c>
      <c r="I581" t="s">
        <v>1882</v>
      </c>
      <c r="J581" t="s">
        <v>1883</v>
      </c>
      <c r="K581" t="s">
        <v>1884</v>
      </c>
      <c r="L581" t="s">
        <v>1885</v>
      </c>
      <c r="M581" t="s">
        <v>1732</v>
      </c>
      <c r="N581" t="s">
        <v>1733</v>
      </c>
      <c r="O581" t="s">
        <v>1735</v>
      </c>
      <c r="P581" t="s">
        <v>1734</v>
      </c>
    </row>
    <row r="582" spans="1:195" x14ac:dyDescent="0.35">
      <c r="A582" t="s">
        <v>3839</v>
      </c>
      <c r="B582" t="s">
        <v>3840</v>
      </c>
    </row>
    <row r="583" spans="1:195" x14ac:dyDescent="0.35">
      <c r="A583" t="s">
        <v>3257</v>
      </c>
      <c r="B583" t="s">
        <v>279</v>
      </c>
      <c r="C583" t="s">
        <v>280</v>
      </c>
      <c r="D583" t="s">
        <v>281</v>
      </c>
      <c r="E583" t="s">
        <v>282</v>
      </c>
      <c r="F583" t="s">
        <v>283</v>
      </c>
      <c r="G583" t="s">
        <v>284</v>
      </c>
      <c r="H583" t="s">
        <v>285</v>
      </c>
      <c r="I583" t="s">
        <v>286</v>
      </c>
      <c r="J583" t="s">
        <v>287</v>
      </c>
      <c r="K583" t="s">
        <v>288</v>
      </c>
      <c r="L583" t="s">
        <v>289</v>
      </c>
      <c r="M583" t="s">
        <v>290</v>
      </c>
      <c r="N583" t="s">
        <v>291</v>
      </c>
      <c r="O583" t="s">
        <v>292</v>
      </c>
      <c r="P583" t="s">
        <v>293</v>
      </c>
      <c r="Q583" t="s">
        <v>294</v>
      </c>
      <c r="R583" t="s">
        <v>295</v>
      </c>
      <c r="S583" t="s">
        <v>296</v>
      </c>
      <c r="T583" t="s">
        <v>297</v>
      </c>
      <c r="U583" t="s">
        <v>298</v>
      </c>
      <c r="V583" t="s">
        <v>299</v>
      </c>
      <c r="W583" t="s">
        <v>300</v>
      </c>
      <c r="X583" t="s">
        <v>301</v>
      </c>
      <c r="Y583" t="s">
        <v>302</v>
      </c>
      <c r="Z583" t="s">
        <v>303</v>
      </c>
      <c r="AA583" t="s">
        <v>304</v>
      </c>
      <c r="AB583" t="s">
        <v>305</v>
      </c>
      <c r="AC583" t="s">
        <v>306</v>
      </c>
      <c r="AD583" t="s">
        <v>307</v>
      </c>
      <c r="AE583" t="s">
        <v>308</v>
      </c>
      <c r="AF583" t="s">
        <v>309</v>
      </c>
      <c r="AG583" t="s">
        <v>310</v>
      </c>
      <c r="AH583" t="s">
        <v>311</v>
      </c>
      <c r="AI583" t="s">
        <v>312</v>
      </c>
      <c r="AJ583" t="s">
        <v>313</v>
      </c>
      <c r="AK583" t="s">
        <v>314</v>
      </c>
      <c r="AL583" t="s">
        <v>315</v>
      </c>
      <c r="AM583" t="s">
        <v>316</v>
      </c>
      <c r="AN583" t="s">
        <v>317</v>
      </c>
      <c r="AO583" t="s">
        <v>318</v>
      </c>
      <c r="AP583" t="s">
        <v>319</v>
      </c>
      <c r="AQ583" t="s">
        <v>320</v>
      </c>
      <c r="AR583" t="s">
        <v>321</v>
      </c>
      <c r="AS583" t="s">
        <v>322</v>
      </c>
      <c r="AT583" t="s">
        <v>323</v>
      </c>
      <c r="AU583" t="s">
        <v>324</v>
      </c>
      <c r="AV583" t="s">
        <v>325</v>
      </c>
      <c r="AW583" t="s">
        <v>326</v>
      </c>
      <c r="AX583" t="s">
        <v>327</v>
      </c>
      <c r="AY583" t="s">
        <v>328</v>
      </c>
      <c r="AZ583" t="s">
        <v>329</v>
      </c>
      <c r="BA583" t="s">
        <v>330</v>
      </c>
      <c r="BB583" t="s">
        <v>331</v>
      </c>
      <c r="BC583" t="s">
        <v>332</v>
      </c>
      <c r="BD583" t="s">
        <v>333</v>
      </c>
      <c r="BE583" t="s">
        <v>334</v>
      </c>
      <c r="BF583" t="s">
        <v>335</v>
      </c>
      <c r="BG583" t="s">
        <v>336</v>
      </c>
      <c r="BH583" t="s">
        <v>337</v>
      </c>
      <c r="BI583" t="s">
        <v>338</v>
      </c>
      <c r="BJ583" t="s">
        <v>339</v>
      </c>
      <c r="BK583" t="s">
        <v>340</v>
      </c>
      <c r="BL583" t="s">
        <v>341</v>
      </c>
      <c r="BM583" t="s">
        <v>342</v>
      </c>
      <c r="BN583" t="s">
        <v>343</v>
      </c>
      <c r="BO583" t="s">
        <v>344</v>
      </c>
      <c r="BP583" t="s">
        <v>345</v>
      </c>
      <c r="BQ583" t="s">
        <v>346</v>
      </c>
      <c r="BR583" t="s">
        <v>347</v>
      </c>
      <c r="BS583" t="s">
        <v>348</v>
      </c>
      <c r="BT583" t="s">
        <v>349</v>
      </c>
      <c r="BU583" t="s">
        <v>350</v>
      </c>
      <c r="BV583" t="s">
        <v>351</v>
      </c>
      <c r="BW583" t="s">
        <v>352</v>
      </c>
      <c r="BX583" t="s">
        <v>353</v>
      </c>
      <c r="BY583" t="s">
        <v>354</v>
      </c>
      <c r="BZ583" t="s">
        <v>355</v>
      </c>
      <c r="CA583" t="s">
        <v>356</v>
      </c>
      <c r="CB583" t="s">
        <v>357</v>
      </c>
      <c r="CC583" t="s">
        <v>358</v>
      </c>
      <c r="CD583" t="s">
        <v>359</v>
      </c>
      <c r="CE583" t="s">
        <v>360</v>
      </c>
      <c r="CF583" t="s">
        <v>361</v>
      </c>
      <c r="CG583" t="s">
        <v>362</v>
      </c>
      <c r="CH583" t="s">
        <v>363</v>
      </c>
      <c r="CI583" t="s">
        <v>364</v>
      </c>
      <c r="CJ583" t="s">
        <v>365</v>
      </c>
      <c r="CK583" t="s">
        <v>366</v>
      </c>
      <c r="CL583" t="s">
        <v>367</v>
      </c>
      <c r="CM583" t="s">
        <v>368</v>
      </c>
      <c r="CN583" t="s">
        <v>369</v>
      </c>
      <c r="CO583" t="s">
        <v>370</v>
      </c>
      <c r="CP583" t="s">
        <v>371</v>
      </c>
      <c r="CQ583" t="s">
        <v>372</v>
      </c>
      <c r="CR583" t="s">
        <v>373</v>
      </c>
      <c r="CS583" t="s">
        <v>374</v>
      </c>
      <c r="CT583" t="s">
        <v>375</v>
      </c>
      <c r="CU583" t="s">
        <v>376</v>
      </c>
      <c r="CV583" t="s">
        <v>377</v>
      </c>
      <c r="CW583" t="s">
        <v>378</v>
      </c>
      <c r="CX583" t="s">
        <v>379</v>
      </c>
      <c r="CY583" t="s">
        <v>380</v>
      </c>
      <c r="CZ583" t="s">
        <v>381</v>
      </c>
      <c r="DA583" t="s">
        <v>382</v>
      </c>
      <c r="DB583" t="s">
        <v>383</v>
      </c>
      <c r="DC583" t="s">
        <v>384</v>
      </c>
      <c r="DD583" t="s">
        <v>385</v>
      </c>
      <c r="DE583" t="s">
        <v>386</v>
      </c>
      <c r="DF583" t="s">
        <v>387</v>
      </c>
      <c r="DG583" t="s">
        <v>388</v>
      </c>
      <c r="DH583" t="s">
        <v>389</v>
      </c>
      <c r="DI583" t="s">
        <v>390</v>
      </c>
      <c r="DJ583" t="s">
        <v>391</v>
      </c>
      <c r="DK583" t="s">
        <v>392</v>
      </c>
      <c r="DL583" t="s">
        <v>393</v>
      </c>
      <c r="DM583" t="s">
        <v>394</v>
      </c>
      <c r="DN583" t="s">
        <v>395</v>
      </c>
      <c r="DO583" t="s">
        <v>396</v>
      </c>
      <c r="DP583" t="s">
        <v>397</v>
      </c>
      <c r="DQ583" t="s">
        <v>398</v>
      </c>
      <c r="DR583" t="s">
        <v>399</v>
      </c>
      <c r="DS583" t="s">
        <v>400</v>
      </c>
      <c r="DT583" t="s">
        <v>401</v>
      </c>
      <c r="DU583" t="s">
        <v>402</v>
      </c>
      <c r="DV583" t="s">
        <v>403</v>
      </c>
      <c r="DW583" t="s">
        <v>404</v>
      </c>
      <c r="DX583" t="s">
        <v>405</v>
      </c>
      <c r="DY583" t="s">
        <v>406</v>
      </c>
      <c r="DZ583" t="s">
        <v>407</v>
      </c>
      <c r="EA583" t="s">
        <v>408</v>
      </c>
      <c r="EB583" t="s">
        <v>409</v>
      </c>
      <c r="EC583" t="s">
        <v>410</v>
      </c>
      <c r="ED583" t="s">
        <v>411</v>
      </c>
      <c r="EE583" t="s">
        <v>412</v>
      </c>
      <c r="EF583" t="s">
        <v>413</v>
      </c>
      <c r="EG583" t="s">
        <v>414</v>
      </c>
      <c r="EH583" t="s">
        <v>415</v>
      </c>
      <c r="EI583" t="s">
        <v>416</v>
      </c>
      <c r="EJ583" t="s">
        <v>417</v>
      </c>
      <c r="EK583" t="s">
        <v>418</v>
      </c>
      <c r="EL583" t="s">
        <v>419</v>
      </c>
      <c r="EM583" t="s">
        <v>420</v>
      </c>
      <c r="EN583" t="s">
        <v>421</v>
      </c>
      <c r="EO583" t="s">
        <v>422</v>
      </c>
      <c r="EP583" t="s">
        <v>423</v>
      </c>
      <c r="EQ583" t="s">
        <v>424</v>
      </c>
      <c r="ER583" t="s">
        <v>425</v>
      </c>
      <c r="ES583" t="s">
        <v>426</v>
      </c>
      <c r="ET583" t="s">
        <v>427</v>
      </c>
      <c r="EU583" t="s">
        <v>428</v>
      </c>
      <c r="EV583" t="s">
        <v>429</v>
      </c>
      <c r="EW583" t="s">
        <v>430</v>
      </c>
      <c r="EX583" t="s">
        <v>431</v>
      </c>
      <c r="EY583" t="s">
        <v>432</v>
      </c>
      <c r="EZ583" t="s">
        <v>433</v>
      </c>
      <c r="FA583" t="s">
        <v>434</v>
      </c>
      <c r="FB583" t="s">
        <v>435</v>
      </c>
      <c r="FC583" t="s">
        <v>436</v>
      </c>
      <c r="FD583" t="s">
        <v>437</v>
      </c>
      <c r="FE583" t="s">
        <v>438</v>
      </c>
      <c r="FF583" t="s">
        <v>439</v>
      </c>
      <c r="FG583" t="s">
        <v>440</v>
      </c>
      <c r="FH583" t="s">
        <v>441</v>
      </c>
      <c r="FI583" t="s">
        <v>442</v>
      </c>
      <c r="FJ583" t="s">
        <v>443</v>
      </c>
      <c r="FK583" t="s">
        <v>444</v>
      </c>
      <c r="FL583" t="s">
        <v>445</v>
      </c>
      <c r="FM583" t="s">
        <v>446</v>
      </c>
      <c r="FN583" t="s">
        <v>447</v>
      </c>
      <c r="FO583" t="s">
        <v>448</v>
      </c>
      <c r="FP583" t="s">
        <v>449</v>
      </c>
      <c r="FQ583" t="s">
        <v>450</v>
      </c>
      <c r="FR583" t="s">
        <v>451</v>
      </c>
      <c r="FS583" t="s">
        <v>452</v>
      </c>
      <c r="FT583" t="s">
        <v>453</v>
      </c>
      <c r="FU583" t="s">
        <v>454</v>
      </c>
      <c r="FV583" t="s">
        <v>455</v>
      </c>
      <c r="FW583" t="s">
        <v>456</v>
      </c>
      <c r="FX583" t="s">
        <v>457</v>
      </c>
      <c r="FY583" t="s">
        <v>458</v>
      </c>
      <c r="FZ583" t="s">
        <v>459</v>
      </c>
      <c r="GA583" t="s">
        <v>460</v>
      </c>
      <c r="GB583" t="s">
        <v>461</v>
      </c>
      <c r="GC583" t="s">
        <v>462</v>
      </c>
      <c r="GD583" t="s">
        <v>463</v>
      </c>
      <c r="GE583" t="s">
        <v>464</v>
      </c>
      <c r="GF583" t="s">
        <v>465</v>
      </c>
      <c r="GG583" t="s">
        <v>466</v>
      </c>
      <c r="GH583" t="s">
        <v>467</v>
      </c>
      <c r="GI583" t="s">
        <v>468</v>
      </c>
      <c r="GJ583" t="s">
        <v>469</v>
      </c>
      <c r="GK583" t="s">
        <v>470</v>
      </c>
      <c r="GL583" t="s">
        <v>471</v>
      </c>
      <c r="GM583" t="s">
        <v>472</v>
      </c>
    </row>
    <row r="584" spans="1:195" x14ac:dyDescent="0.35">
      <c r="A584" t="s">
        <v>3996</v>
      </c>
      <c r="B584" t="s">
        <v>3997</v>
      </c>
    </row>
    <row r="585" spans="1:195" x14ac:dyDescent="0.35">
      <c r="A585" t="s">
        <v>4016</v>
      </c>
    </row>
    <row r="586" spans="1:195" x14ac:dyDescent="0.35">
      <c r="A586" t="s">
        <v>1874</v>
      </c>
      <c r="B586" t="s">
        <v>1875</v>
      </c>
      <c r="C586" t="s">
        <v>1876</v>
      </c>
      <c r="D586" t="s">
        <v>1877</v>
      </c>
      <c r="E586" t="s">
        <v>1878</v>
      </c>
      <c r="F586" t="s">
        <v>1879</v>
      </c>
      <c r="G586" t="s">
        <v>1880</v>
      </c>
      <c r="H586" t="s">
        <v>1881</v>
      </c>
      <c r="I586" t="s">
        <v>1882</v>
      </c>
      <c r="J586" t="s">
        <v>1883</v>
      </c>
      <c r="K586" t="s">
        <v>1884</v>
      </c>
      <c r="L586" t="s">
        <v>1885</v>
      </c>
      <c r="M586" t="s">
        <v>1732</v>
      </c>
      <c r="N586" t="s">
        <v>1733</v>
      </c>
      <c r="O586" t="s">
        <v>1735</v>
      </c>
      <c r="P586" t="s">
        <v>1734</v>
      </c>
    </row>
    <row r="587" spans="1:195" x14ac:dyDescent="0.35">
      <c r="A587" t="s">
        <v>3839</v>
      </c>
      <c r="B587" t="s">
        <v>3840</v>
      </c>
    </row>
    <row r="588" spans="1:195" x14ac:dyDescent="0.35">
      <c r="A588" t="s">
        <v>3257</v>
      </c>
      <c r="B588" t="s">
        <v>279</v>
      </c>
      <c r="C588" t="s">
        <v>280</v>
      </c>
      <c r="D588" t="s">
        <v>281</v>
      </c>
      <c r="E588" t="s">
        <v>282</v>
      </c>
      <c r="F588" t="s">
        <v>283</v>
      </c>
      <c r="G588" t="s">
        <v>284</v>
      </c>
      <c r="H588" t="s">
        <v>285</v>
      </c>
      <c r="I588" t="s">
        <v>286</v>
      </c>
      <c r="J588" t="s">
        <v>287</v>
      </c>
      <c r="K588" t="s">
        <v>288</v>
      </c>
      <c r="L588" t="s">
        <v>289</v>
      </c>
      <c r="M588" t="s">
        <v>290</v>
      </c>
      <c r="N588" t="s">
        <v>291</v>
      </c>
      <c r="O588" t="s">
        <v>292</v>
      </c>
      <c r="P588" t="s">
        <v>293</v>
      </c>
      <c r="Q588" t="s">
        <v>294</v>
      </c>
      <c r="R588" t="s">
        <v>295</v>
      </c>
      <c r="S588" t="s">
        <v>296</v>
      </c>
      <c r="T588" t="s">
        <v>297</v>
      </c>
      <c r="U588" t="s">
        <v>298</v>
      </c>
      <c r="V588" t="s">
        <v>299</v>
      </c>
      <c r="W588" t="s">
        <v>300</v>
      </c>
      <c r="X588" t="s">
        <v>301</v>
      </c>
      <c r="Y588" t="s">
        <v>302</v>
      </c>
      <c r="Z588" t="s">
        <v>303</v>
      </c>
      <c r="AA588" t="s">
        <v>304</v>
      </c>
      <c r="AB588" t="s">
        <v>305</v>
      </c>
      <c r="AC588" t="s">
        <v>306</v>
      </c>
      <c r="AD588" t="s">
        <v>307</v>
      </c>
      <c r="AE588" t="s">
        <v>308</v>
      </c>
      <c r="AF588" t="s">
        <v>309</v>
      </c>
      <c r="AG588" t="s">
        <v>310</v>
      </c>
      <c r="AH588" t="s">
        <v>311</v>
      </c>
      <c r="AI588" t="s">
        <v>312</v>
      </c>
      <c r="AJ588" t="s">
        <v>313</v>
      </c>
      <c r="AK588" t="s">
        <v>314</v>
      </c>
      <c r="AL588" t="s">
        <v>315</v>
      </c>
      <c r="AM588" t="s">
        <v>316</v>
      </c>
      <c r="AN588" t="s">
        <v>317</v>
      </c>
      <c r="AO588" t="s">
        <v>318</v>
      </c>
      <c r="AP588" t="s">
        <v>319</v>
      </c>
      <c r="AQ588" t="s">
        <v>320</v>
      </c>
      <c r="AR588" t="s">
        <v>321</v>
      </c>
      <c r="AS588" t="s">
        <v>322</v>
      </c>
      <c r="AT588" t="s">
        <v>323</v>
      </c>
      <c r="AU588" t="s">
        <v>324</v>
      </c>
      <c r="AV588" t="s">
        <v>325</v>
      </c>
      <c r="AW588" t="s">
        <v>326</v>
      </c>
      <c r="AX588" t="s">
        <v>327</v>
      </c>
      <c r="AY588" t="s">
        <v>328</v>
      </c>
      <c r="AZ588" t="s">
        <v>329</v>
      </c>
      <c r="BA588" t="s">
        <v>330</v>
      </c>
      <c r="BB588" t="s">
        <v>331</v>
      </c>
      <c r="BC588" t="s">
        <v>332</v>
      </c>
      <c r="BD588" t="s">
        <v>333</v>
      </c>
      <c r="BE588" t="s">
        <v>334</v>
      </c>
      <c r="BF588" t="s">
        <v>335</v>
      </c>
      <c r="BG588" t="s">
        <v>336</v>
      </c>
      <c r="BH588" t="s">
        <v>337</v>
      </c>
      <c r="BI588" t="s">
        <v>338</v>
      </c>
      <c r="BJ588" t="s">
        <v>339</v>
      </c>
      <c r="BK588" t="s">
        <v>340</v>
      </c>
      <c r="BL588" t="s">
        <v>341</v>
      </c>
      <c r="BM588" t="s">
        <v>342</v>
      </c>
      <c r="BN588" t="s">
        <v>343</v>
      </c>
      <c r="BO588" t="s">
        <v>344</v>
      </c>
      <c r="BP588" t="s">
        <v>345</v>
      </c>
      <c r="BQ588" t="s">
        <v>346</v>
      </c>
      <c r="BR588" t="s">
        <v>347</v>
      </c>
      <c r="BS588" t="s">
        <v>348</v>
      </c>
      <c r="BT588" t="s">
        <v>349</v>
      </c>
      <c r="BU588" t="s">
        <v>350</v>
      </c>
      <c r="BV588" t="s">
        <v>351</v>
      </c>
      <c r="BW588" t="s">
        <v>352</v>
      </c>
      <c r="BX588" t="s">
        <v>353</v>
      </c>
      <c r="BY588" t="s">
        <v>354</v>
      </c>
      <c r="BZ588" t="s">
        <v>355</v>
      </c>
      <c r="CA588" t="s">
        <v>356</v>
      </c>
      <c r="CB588" t="s">
        <v>357</v>
      </c>
      <c r="CC588" t="s">
        <v>358</v>
      </c>
      <c r="CD588" t="s">
        <v>359</v>
      </c>
      <c r="CE588" t="s">
        <v>360</v>
      </c>
      <c r="CF588" t="s">
        <v>361</v>
      </c>
      <c r="CG588" t="s">
        <v>362</v>
      </c>
      <c r="CH588" t="s">
        <v>363</v>
      </c>
      <c r="CI588" t="s">
        <v>364</v>
      </c>
      <c r="CJ588" t="s">
        <v>365</v>
      </c>
      <c r="CK588" t="s">
        <v>366</v>
      </c>
      <c r="CL588" t="s">
        <v>367</v>
      </c>
      <c r="CM588" t="s">
        <v>368</v>
      </c>
      <c r="CN588" t="s">
        <v>369</v>
      </c>
      <c r="CO588" t="s">
        <v>370</v>
      </c>
      <c r="CP588" t="s">
        <v>371</v>
      </c>
      <c r="CQ588" t="s">
        <v>372</v>
      </c>
      <c r="CR588" t="s">
        <v>373</v>
      </c>
      <c r="CS588" t="s">
        <v>374</v>
      </c>
      <c r="CT588" t="s">
        <v>375</v>
      </c>
      <c r="CU588" t="s">
        <v>376</v>
      </c>
      <c r="CV588" t="s">
        <v>377</v>
      </c>
      <c r="CW588" t="s">
        <v>378</v>
      </c>
      <c r="CX588" t="s">
        <v>379</v>
      </c>
      <c r="CY588" t="s">
        <v>380</v>
      </c>
      <c r="CZ588" t="s">
        <v>381</v>
      </c>
      <c r="DA588" t="s">
        <v>382</v>
      </c>
      <c r="DB588" t="s">
        <v>383</v>
      </c>
      <c r="DC588" t="s">
        <v>384</v>
      </c>
      <c r="DD588" t="s">
        <v>385</v>
      </c>
      <c r="DE588" t="s">
        <v>386</v>
      </c>
      <c r="DF588" t="s">
        <v>387</v>
      </c>
      <c r="DG588" t="s">
        <v>388</v>
      </c>
      <c r="DH588" t="s">
        <v>389</v>
      </c>
      <c r="DI588" t="s">
        <v>390</v>
      </c>
      <c r="DJ588" t="s">
        <v>391</v>
      </c>
      <c r="DK588" t="s">
        <v>392</v>
      </c>
      <c r="DL588" t="s">
        <v>393</v>
      </c>
      <c r="DM588" t="s">
        <v>394</v>
      </c>
      <c r="DN588" t="s">
        <v>395</v>
      </c>
      <c r="DO588" t="s">
        <v>396</v>
      </c>
      <c r="DP588" t="s">
        <v>397</v>
      </c>
      <c r="DQ588" t="s">
        <v>398</v>
      </c>
      <c r="DR588" t="s">
        <v>399</v>
      </c>
      <c r="DS588" t="s">
        <v>400</v>
      </c>
      <c r="DT588" t="s">
        <v>401</v>
      </c>
      <c r="DU588" t="s">
        <v>402</v>
      </c>
      <c r="DV588" t="s">
        <v>403</v>
      </c>
      <c r="DW588" t="s">
        <v>404</v>
      </c>
      <c r="DX588" t="s">
        <v>405</v>
      </c>
      <c r="DY588" t="s">
        <v>406</v>
      </c>
      <c r="DZ588" t="s">
        <v>407</v>
      </c>
      <c r="EA588" t="s">
        <v>408</v>
      </c>
      <c r="EB588" t="s">
        <v>409</v>
      </c>
      <c r="EC588" t="s">
        <v>410</v>
      </c>
      <c r="ED588" t="s">
        <v>411</v>
      </c>
      <c r="EE588" t="s">
        <v>412</v>
      </c>
      <c r="EF588" t="s">
        <v>413</v>
      </c>
      <c r="EG588" t="s">
        <v>414</v>
      </c>
      <c r="EH588" t="s">
        <v>415</v>
      </c>
      <c r="EI588" t="s">
        <v>416</v>
      </c>
      <c r="EJ588" t="s">
        <v>417</v>
      </c>
      <c r="EK588" t="s">
        <v>418</v>
      </c>
      <c r="EL588" t="s">
        <v>419</v>
      </c>
      <c r="EM588" t="s">
        <v>420</v>
      </c>
      <c r="EN588" t="s">
        <v>421</v>
      </c>
      <c r="EO588" t="s">
        <v>422</v>
      </c>
      <c r="EP588" t="s">
        <v>423</v>
      </c>
      <c r="EQ588" t="s">
        <v>424</v>
      </c>
      <c r="ER588" t="s">
        <v>425</v>
      </c>
      <c r="ES588" t="s">
        <v>426</v>
      </c>
      <c r="ET588" t="s">
        <v>427</v>
      </c>
      <c r="EU588" t="s">
        <v>428</v>
      </c>
      <c r="EV588" t="s">
        <v>429</v>
      </c>
      <c r="EW588" t="s">
        <v>430</v>
      </c>
      <c r="EX588" t="s">
        <v>431</v>
      </c>
      <c r="EY588" t="s">
        <v>432</v>
      </c>
      <c r="EZ588" t="s">
        <v>433</v>
      </c>
      <c r="FA588" t="s">
        <v>434</v>
      </c>
      <c r="FB588" t="s">
        <v>435</v>
      </c>
      <c r="FC588" t="s">
        <v>436</v>
      </c>
      <c r="FD588" t="s">
        <v>437</v>
      </c>
      <c r="FE588" t="s">
        <v>438</v>
      </c>
      <c r="FF588" t="s">
        <v>439</v>
      </c>
      <c r="FG588" t="s">
        <v>440</v>
      </c>
      <c r="FH588" t="s">
        <v>441</v>
      </c>
      <c r="FI588" t="s">
        <v>442</v>
      </c>
      <c r="FJ588" t="s">
        <v>443</v>
      </c>
      <c r="FK588" t="s">
        <v>444</v>
      </c>
      <c r="FL588" t="s">
        <v>445</v>
      </c>
      <c r="FM588" t="s">
        <v>446</v>
      </c>
      <c r="FN588" t="s">
        <v>447</v>
      </c>
      <c r="FO588" t="s">
        <v>448</v>
      </c>
      <c r="FP588" t="s">
        <v>449</v>
      </c>
      <c r="FQ588" t="s">
        <v>450</v>
      </c>
      <c r="FR588" t="s">
        <v>451</v>
      </c>
      <c r="FS588" t="s">
        <v>452</v>
      </c>
      <c r="FT588" t="s">
        <v>453</v>
      </c>
      <c r="FU588" t="s">
        <v>454</v>
      </c>
      <c r="FV588" t="s">
        <v>455</v>
      </c>
      <c r="FW588" t="s">
        <v>456</v>
      </c>
      <c r="FX588" t="s">
        <v>457</v>
      </c>
      <c r="FY588" t="s">
        <v>458</v>
      </c>
      <c r="FZ588" t="s">
        <v>459</v>
      </c>
      <c r="GA588" t="s">
        <v>460</v>
      </c>
      <c r="GB588" t="s">
        <v>461</v>
      </c>
      <c r="GC588" t="s">
        <v>462</v>
      </c>
      <c r="GD588" t="s">
        <v>463</v>
      </c>
      <c r="GE588" t="s">
        <v>464</v>
      </c>
      <c r="GF588" t="s">
        <v>465</v>
      </c>
      <c r="GG588" t="s">
        <v>466</v>
      </c>
      <c r="GH588" t="s">
        <v>467</v>
      </c>
      <c r="GI588" t="s">
        <v>468</v>
      </c>
      <c r="GJ588" t="s">
        <v>469</v>
      </c>
      <c r="GK588" t="s">
        <v>470</v>
      </c>
      <c r="GL588" t="s">
        <v>471</v>
      </c>
      <c r="GM588" t="s">
        <v>472</v>
      </c>
    </row>
    <row r="589" spans="1:195" x14ac:dyDescent="0.35">
      <c r="A589" t="s">
        <v>3996</v>
      </c>
      <c r="B589" t="s">
        <v>3997</v>
      </c>
    </row>
    <row r="590" spans="1:195" x14ac:dyDescent="0.35">
      <c r="A590" t="s">
        <v>4018</v>
      </c>
    </row>
    <row r="591" spans="1:195" x14ac:dyDescent="0.35">
      <c r="A591" t="s">
        <v>1874</v>
      </c>
      <c r="B591" t="s">
        <v>1875</v>
      </c>
      <c r="C591" t="s">
        <v>1876</v>
      </c>
      <c r="D591" t="s">
        <v>1877</v>
      </c>
      <c r="E591" t="s">
        <v>1878</v>
      </c>
      <c r="F591" t="s">
        <v>1879</v>
      </c>
      <c r="G591" t="s">
        <v>1880</v>
      </c>
      <c r="H591" t="s">
        <v>1881</v>
      </c>
      <c r="I591" t="s">
        <v>1882</v>
      </c>
      <c r="J591" t="s">
        <v>1883</v>
      </c>
      <c r="K591" t="s">
        <v>1884</v>
      </c>
      <c r="L591" t="s">
        <v>1885</v>
      </c>
      <c r="M591" t="s">
        <v>1732</v>
      </c>
      <c r="N591" t="s">
        <v>1733</v>
      </c>
      <c r="O591" t="s">
        <v>1735</v>
      </c>
      <c r="P591" t="s">
        <v>1734</v>
      </c>
    </row>
    <row r="592" spans="1:195" x14ac:dyDescent="0.35">
      <c r="A592" t="s">
        <v>3839</v>
      </c>
      <c r="B592" t="s">
        <v>3840</v>
      </c>
    </row>
    <row r="593" spans="1:195" x14ac:dyDescent="0.35">
      <c r="A593" t="s">
        <v>3257</v>
      </c>
      <c r="B593" t="s">
        <v>279</v>
      </c>
      <c r="C593" t="s">
        <v>280</v>
      </c>
      <c r="D593" t="s">
        <v>281</v>
      </c>
      <c r="E593" t="s">
        <v>282</v>
      </c>
      <c r="F593" t="s">
        <v>283</v>
      </c>
      <c r="G593" t="s">
        <v>284</v>
      </c>
      <c r="H593" t="s">
        <v>285</v>
      </c>
      <c r="I593" t="s">
        <v>286</v>
      </c>
      <c r="J593" t="s">
        <v>287</v>
      </c>
      <c r="K593" t="s">
        <v>288</v>
      </c>
      <c r="L593" t="s">
        <v>289</v>
      </c>
      <c r="M593" t="s">
        <v>290</v>
      </c>
      <c r="N593" t="s">
        <v>291</v>
      </c>
      <c r="O593" t="s">
        <v>292</v>
      </c>
      <c r="P593" t="s">
        <v>293</v>
      </c>
      <c r="Q593" t="s">
        <v>294</v>
      </c>
      <c r="R593" t="s">
        <v>295</v>
      </c>
      <c r="S593" t="s">
        <v>296</v>
      </c>
      <c r="T593" t="s">
        <v>297</v>
      </c>
      <c r="U593" t="s">
        <v>298</v>
      </c>
      <c r="V593" t="s">
        <v>299</v>
      </c>
      <c r="W593" t="s">
        <v>300</v>
      </c>
      <c r="X593" t="s">
        <v>301</v>
      </c>
      <c r="Y593" t="s">
        <v>302</v>
      </c>
      <c r="Z593" t="s">
        <v>303</v>
      </c>
      <c r="AA593" t="s">
        <v>304</v>
      </c>
      <c r="AB593" t="s">
        <v>305</v>
      </c>
      <c r="AC593" t="s">
        <v>306</v>
      </c>
      <c r="AD593" t="s">
        <v>307</v>
      </c>
      <c r="AE593" t="s">
        <v>308</v>
      </c>
      <c r="AF593" t="s">
        <v>309</v>
      </c>
      <c r="AG593" t="s">
        <v>310</v>
      </c>
      <c r="AH593" t="s">
        <v>311</v>
      </c>
      <c r="AI593" t="s">
        <v>312</v>
      </c>
      <c r="AJ593" t="s">
        <v>313</v>
      </c>
      <c r="AK593" t="s">
        <v>314</v>
      </c>
      <c r="AL593" t="s">
        <v>315</v>
      </c>
      <c r="AM593" t="s">
        <v>316</v>
      </c>
      <c r="AN593" t="s">
        <v>317</v>
      </c>
      <c r="AO593" t="s">
        <v>318</v>
      </c>
      <c r="AP593" t="s">
        <v>319</v>
      </c>
      <c r="AQ593" t="s">
        <v>320</v>
      </c>
      <c r="AR593" t="s">
        <v>321</v>
      </c>
      <c r="AS593" t="s">
        <v>322</v>
      </c>
      <c r="AT593" t="s">
        <v>323</v>
      </c>
      <c r="AU593" t="s">
        <v>324</v>
      </c>
      <c r="AV593" t="s">
        <v>325</v>
      </c>
      <c r="AW593" t="s">
        <v>326</v>
      </c>
      <c r="AX593" t="s">
        <v>327</v>
      </c>
      <c r="AY593" t="s">
        <v>328</v>
      </c>
      <c r="AZ593" t="s">
        <v>329</v>
      </c>
      <c r="BA593" t="s">
        <v>330</v>
      </c>
      <c r="BB593" t="s">
        <v>331</v>
      </c>
      <c r="BC593" t="s">
        <v>332</v>
      </c>
      <c r="BD593" t="s">
        <v>333</v>
      </c>
      <c r="BE593" t="s">
        <v>334</v>
      </c>
      <c r="BF593" t="s">
        <v>335</v>
      </c>
      <c r="BG593" t="s">
        <v>336</v>
      </c>
      <c r="BH593" t="s">
        <v>337</v>
      </c>
      <c r="BI593" t="s">
        <v>338</v>
      </c>
      <c r="BJ593" t="s">
        <v>339</v>
      </c>
      <c r="BK593" t="s">
        <v>340</v>
      </c>
      <c r="BL593" t="s">
        <v>341</v>
      </c>
      <c r="BM593" t="s">
        <v>342</v>
      </c>
      <c r="BN593" t="s">
        <v>343</v>
      </c>
      <c r="BO593" t="s">
        <v>344</v>
      </c>
      <c r="BP593" t="s">
        <v>345</v>
      </c>
      <c r="BQ593" t="s">
        <v>346</v>
      </c>
      <c r="BR593" t="s">
        <v>347</v>
      </c>
      <c r="BS593" t="s">
        <v>348</v>
      </c>
      <c r="BT593" t="s">
        <v>349</v>
      </c>
      <c r="BU593" t="s">
        <v>350</v>
      </c>
      <c r="BV593" t="s">
        <v>351</v>
      </c>
      <c r="BW593" t="s">
        <v>352</v>
      </c>
      <c r="BX593" t="s">
        <v>353</v>
      </c>
      <c r="BY593" t="s">
        <v>354</v>
      </c>
      <c r="BZ593" t="s">
        <v>355</v>
      </c>
      <c r="CA593" t="s">
        <v>356</v>
      </c>
      <c r="CB593" t="s">
        <v>357</v>
      </c>
      <c r="CC593" t="s">
        <v>358</v>
      </c>
      <c r="CD593" t="s">
        <v>359</v>
      </c>
      <c r="CE593" t="s">
        <v>360</v>
      </c>
      <c r="CF593" t="s">
        <v>361</v>
      </c>
      <c r="CG593" t="s">
        <v>362</v>
      </c>
      <c r="CH593" t="s">
        <v>363</v>
      </c>
      <c r="CI593" t="s">
        <v>364</v>
      </c>
      <c r="CJ593" t="s">
        <v>365</v>
      </c>
      <c r="CK593" t="s">
        <v>366</v>
      </c>
      <c r="CL593" t="s">
        <v>367</v>
      </c>
      <c r="CM593" t="s">
        <v>368</v>
      </c>
      <c r="CN593" t="s">
        <v>369</v>
      </c>
      <c r="CO593" t="s">
        <v>370</v>
      </c>
      <c r="CP593" t="s">
        <v>371</v>
      </c>
      <c r="CQ593" t="s">
        <v>372</v>
      </c>
      <c r="CR593" t="s">
        <v>373</v>
      </c>
      <c r="CS593" t="s">
        <v>374</v>
      </c>
      <c r="CT593" t="s">
        <v>375</v>
      </c>
      <c r="CU593" t="s">
        <v>376</v>
      </c>
      <c r="CV593" t="s">
        <v>377</v>
      </c>
      <c r="CW593" t="s">
        <v>378</v>
      </c>
      <c r="CX593" t="s">
        <v>379</v>
      </c>
      <c r="CY593" t="s">
        <v>380</v>
      </c>
      <c r="CZ593" t="s">
        <v>381</v>
      </c>
      <c r="DA593" t="s">
        <v>382</v>
      </c>
      <c r="DB593" t="s">
        <v>383</v>
      </c>
      <c r="DC593" t="s">
        <v>384</v>
      </c>
      <c r="DD593" t="s">
        <v>385</v>
      </c>
      <c r="DE593" t="s">
        <v>386</v>
      </c>
      <c r="DF593" t="s">
        <v>387</v>
      </c>
      <c r="DG593" t="s">
        <v>388</v>
      </c>
      <c r="DH593" t="s">
        <v>389</v>
      </c>
      <c r="DI593" t="s">
        <v>390</v>
      </c>
      <c r="DJ593" t="s">
        <v>391</v>
      </c>
      <c r="DK593" t="s">
        <v>392</v>
      </c>
      <c r="DL593" t="s">
        <v>393</v>
      </c>
      <c r="DM593" t="s">
        <v>394</v>
      </c>
      <c r="DN593" t="s">
        <v>395</v>
      </c>
      <c r="DO593" t="s">
        <v>396</v>
      </c>
      <c r="DP593" t="s">
        <v>397</v>
      </c>
      <c r="DQ593" t="s">
        <v>398</v>
      </c>
      <c r="DR593" t="s">
        <v>399</v>
      </c>
      <c r="DS593" t="s">
        <v>400</v>
      </c>
      <c r="DT593" t="s">
        <v>401</v>
      </c>
      <c r="DU593" t="s">
        <v>402</v>
      </c>
      <c r="DV593" t="s">
        <v>403</v>
      </c>
      <c r="DW593" t="s">
        <v>404</v>
      </c>
      <c r="DX593" t="s">
        <v>405</v>
      </c>
      <c r="DY593" t="s">
        <v>406</v>
      </c>
      <c r="DZ593" t="s">
        <v>407</v>
      </c>
      <c r="EA593" t="s">
        <v>408</v>
      </c>
      <c r="EB593" t="s">
        <v>409</v>
      </c>
      <c r="EC593" t="s">
        <v>410</v>
      </c>
      <c r="ED593" t="s">
        <v>411</v>
      </c>
      <c r="EE593" t="s">
        <v>412</v>
      </c>
      <c r="EF593" t="s">
        <v>413</v>
      </c>
      <c r="EG593" t="s">
        <v>414</v>
      </c>
      <c r="EH593" t="s">
        <v>415</v>
      </c>
      <c r="EI593" t="s">
        <v>416</v>
      </c>
      <c r="EJ593" t="s">
        <v>417</v>
      </c>
      <c r="EK593" t="s">
        <v>418</v>
      </c>
      <c r="EL593" t="s">
        <v>419</v>
      </c>
      <c r="EM593" t="s">
        <v>420</v>
      </c>
      <c r="EN593" t="s">
        <v>421</v>
      </c>
      <c r="EO593" t="s">
        <v>422</v>
      </c>
      <c r="EP593" t="s">
        <v>423</v>
      </c>
      <c r="EQ593" t="s">
        <v>424</v>
      </c>
      <c r="ER593" t="s">
        <v>425</v>
      </c>
      <c r="ES593" t="s">
        <v>426</v>
      </c>
      <c r="ET593" t="s">
        <v>427</v>
      </c>
      <c r="EU593" t="s">
        <v>428</v>
      </c>
      <c r="EV593" t="s">
        <v>429</v>
      </c>
      <c r="EW593" t="s">
        <v>430</v>
      </c>
      <c r="EX593" t="s">
        <v>431</v>
      </c>
      <c r="EY593" t="s">
        <v>432</v>
      </c>
      <c r="EZ593" t="s">
        <v>433</v>
      </c>
      <c r="FA593" t="s">
        <v>434</v>
      </c>
      <c r="FB593" t="s">
        <v>435</v>
      </c>
      <c r="FC593" t="s">
        <v>436</v>
      </c>
      <c r="FD593" t="s">
        <v>437</v>
      </c>
      <c r="FE593" t="s">
        <v>438</v>
      </c>
      <c r="FF593" t="s">
        <v>439</v>
      </c>
      <c r="FG593" t="s">
        <v>440</v>
      </c>
      <c r="FH593" t="s">
        <v>441</v>
      </c>
      <c r="FI593" t="s">
        <v>442</v>
      </c>
      <c r="FJ593" t="s">
        <v>443</v>
      </c>
      <c r="FK593" t="s">
        <v>444</v>
      </c>
      <c r="FL593" t="s">
        <v>445</v>
      </c>
      <c r="FM593" t="s">
        <v>446</v>
      </c>
      <c r="FN593" t="s">
        <v>447</v>
      </c>
      <c r="FO593" t="s">
        <v>448</v>
      </c>
      <c r="FP593" t="s">
        <v>449</v>
      </c>
      <c r="FQ593" t="s">
        <v>450</v>
      </c>
      <c r="FR593" t="s">
        <v>451</v>
      </c>
      <c r="FS593" t="s">
        <v>452</v>
      </c>
      <c r="FT593" t="s">
        <v>453</v>
      </c>
      <c r="FU593" t="s">
        <v>454</v>
      </c>
      <c r="FV593" t="s">
        <v>455</v>
      </c>
      <c r="FW593" t="s">
        <v>456</v>
      </c>
      <c r="FX593" t="s">
        <v>457</v>
      </c>
      <c r="FY593" t="s">
        <v>458</v>
      </c>
      <c r="FZ593" t="s">
        <v>459</v>
      </c>
      <c r="GA593" t="s">
        <v>460</v>
      </c>
      <c r="GB593" t="s">
        <v>461</v>
      </c>
      <c r="GC593" t="s">
        <v>462</v>
      </c>
      <c r="GD593" t="s">
        <v>463</v>
      </c>
      <c r="GE593" t="s">
        <v>464</v>
      </c>
      <c r="GF593" t="s">
        <v>465</v>
      </c>
      <c r="GG593" t="s">
        <v>466</v>
      </c>
      <c r="GH593" t="s">
        <v>467</v>
      </c>
      <c r="GI593" t="s">
        <v>468</v>
      </c>
      <c r="GJ593" t="s">
        <v>469</v>
      </c>
      <c r="GK593" t="s">
        <v>470</v>
      </c>
      <c r="GL593" t="s">
        <v>471</v>
      </c>
      <c r="GM593" t="s">
        <v>472</v>
      </c>
    </row>
    <row r="594" spans="1:195" x14ac:dyDescent="0.35">
      <c r="A594" t="s">
        <v>3996</v>
      </c>
      <c r="B594" t="s">
        <v>3997</v>
      </c>
    </row>
    <row r="595" spans="1:195" x14ac:dyDescent="0.35">
      <c r="A595" t="s">
        <v>4021</v>
      </c>
    </row>
    <row r="596" spans="1:195" x14ac:dyDescent="0.35">
      <c r="A596" t="s">
        <v>1874</v>
      </c>
      <c r="B596" t="s">
        <v>1875</v>
      </c>
      <c r="C596" t="s">
        <v>1876</v>
      </c>
      <c r="D596" t="s">
        <v>1877</v>
      </c>
      <c r="E596" t="s">
        <v>1878</v>
      </c>
      <c r="F596" t="s">
        <v>1879</v>
      </c>
      <c r="G596" t="s">
        <v>1880</v>
      </c>
      <c r="H596" t="s">
        <v>1881</v>
      </c>
      <c r="I596" t="s">
        <v>1882</v>
      </c>
      <c r="J596" t="s">
        <v>1883</v>
      </c>
      <c r="K596" t="s">
        <v>1884</v>
      </c>
      <c r="L596" t="s">
        <v>1885</v>
      </c>
      <c r="M596" t="s">
        <v>1732</v>
      </c>
      <c r="N596" t="s">
        <v>1733</v>
      </c>
      <c r="O596" t="s">
        <v>1735</v>
      </c>
      <c r="P596" t="s">
        <v>1734</v>
      </c>
    </row>
    <row r="597" spans="1:195" x14ac:dyDescent="0.35">
      <c r="A597" t="s">
        <v>3839</v>
      </c>
      <c r="B597" t="s">
        <v>3840</v>
      </c>
    </row>
    <row r="598" spans="1:195" x14ac:dyDescent="0.35">
      <c r="A598" t="s">
        <v>3257</v>
      </c>
      <c r="B598" t="s">
        <v>279</v>
      </c>
      <c r="C598" t="s">
        <v>280</v>
      </c>
      <c r="D598" t="s">
        <v>281</v>
      </c>
      <c r="E598" t="s">
        <v>282</v>
      </c>
      <c r="F598" t="s">
        <v>283</v>
      </c>
      <c r="G598" t="s">
        <v>284</v>
      </c>
      <c r="H598" t="s">
        <v>285</v>
      </c>
      <c r="I598" t="s">
        <v>286</v>
      </c>
      <c r="J598" t="s">
        <v>287</v>
      </c>
      <c r="K598" t="s">
        <v>288</v>
      </c>
      <c r="L598" t="s">
        <v>289</v>
      </c>
      <c r="M598" t="s">
        <v>290</v>
      </c>
      <c r="N598" t="s">
        <v>291</v>
      </c>
      <c r="O598" t="s">
        <v>292</v>
      </c>
      <c r="P598" t="s">
        <v>293</v>
      </c>
      <c r="Q598" t="s">
        <v>294</v>
      </c>
      <c r="R598" t="s">
        <v>295</v>
      </c>
      <c r="S598" t="s">
        <v>296</v>
      </c>
      <c r="T598" t="s">
        <v>297</v>
      </c>
      <c r="U598" t="s">
        <v>298</v>
      </c>
      <c r="V598" t="s">
        <v>299</v>
      </c>
      <c r="W598" t="s">
        <v>300</v>
      </c>
      <c r="X598" t="s">
        <v>301</v>
      </c>
      <c r="Y598" t="s">
        <v>302</v>
      </c>
      <c r="Z598" t="s">
        <v>303</v>
      </c>
      <c r="AA598" t="s">
        <v>304</v>
      </c>
      <c r="AB598" t="s">
        <v>305</v>
      </c>
      <c r="AC598" t="s">
        <v>306</v>
      </c>
      <c r="AD598" t="s">
        <v>307</v>
      </c>
      <c r="AE598" t="s">
        <v>308</v>
      </c>
      <c r="AF598" t="s">
        <v>309</v>
      </c>
      <c r="AG598" t="s">
        <v>310</v>
      </c>
      <c r="AH598" t="s">
        <v>311</v>
      </c>
      <c r="AI598" t="s">
        <v>312</v>
      </c>
      <c r="AJ598" t="s">
        <v>313</v>
      </c>
      <c r="AK598" t="s">
        <v>314</v>
      </c>
      <c r="AL598" t="s">
        <v>315</v>
      </c>
      <c r="AM598" t="s">
        <v>316</v>
      </c>
      <c r="AN598" t="s">
        <v>317</v>
      </c>
      <c r="AO598" t="s">
        <v>318</v>
      </c>
      <c r="AP598" t="s">
        <v>319</v>
      </c>
      <c r="AQ598" t="s">
        <v>320</v>
      </c>
      <c r="AR598" t="s">
        <v>321</v>
      </c>
      <c r="AS598" t="s">
        <v>322</v>
      </c>
      <c r="AT598" t="s">
        <v>323</v>
      </c>
      <c r="AU598" t="s">
        <v>324</v>
      </c>
      <c r="AV598" t="s">
        <v>325</v>
      </c>
      <c r="AW598" t="s">
        <v>326</v>
      </c>
      <c r="AX598" t="s">
        <v>327</v>
      </c>
      <c r="AY598" t="s">
        <v>328</v>
      </c>
      <c r="AZ598" t="s">
        <v>329</v>
      </c>
      <c r="BA598" t="s">
        <v>330</v>
      </c>
      <c r="BB598" t="s">
        <v>331</v>
      </c>
      <c r="BC598" t="s">
        <v>332</v>
      </c>
      <c r="BD598" t="s">
        <v>333</v>
      </c>
      <c r="BE598" t="s">
        <v>334</v>
      </c>
      <c r="BF598" t="s">
        <v>335</v>
      </c>
      <c r="BG598" t="s">
        <v>336</v>
      </c>
      <c r="BH598" t="s">
        <v>337</v>
      </c>
      <c r="BI598" t="s">
        <v>338</v>
      </c>
      <c r="BJ598" t="s">
        <v>339</v>
      </c>
      <c r="BK598" t="s">
        <v>340</v>
      </c>
      <c r="BL598" t="s">
        <v>341</v>
      </c>
      <c r="BM598" t="s">
        <v>342</v>
      </c>
      <c r="BN598" t="s">
        <v>343</v>
      </c>
      <c r="BO598" t="s">
        <v>344</v>
      </c>
      <c r="BP598" t="s">
        <v>345</v>
      </c>
      <c r="BQ598" t="s">
        <v>346</v>
      </c>
      <c r="BR598" t="s">
        <v>347</v>
      </c>
      <c r="BS598" t="s">
        <v>348</v>
      </c>
      <c r="BT598" t="s">
        <v>349</v>
      </c>
      <c r="BU598" t="s">
        <v>350</v>
      </c>
      <c r="BV598" t="s">
        <v>351</v>
      </c>
      <c r="BW598" t="s">
        <v>352</v>
      </c>
      <c r="BX598" t="s">
        <v>353</v>
      </c>
      <c r="BY598" t="s">
        <v>354</v>
      </c>
      <c r="BZ598" t="s">
        <v>355</v>
      </c>
      <c r="CA598" t="s">
        <v>356</v>
      </c>
      <c r="CB598" t="s">
        <v>357</v>
      </c>
      <c r="CC598" t="s">
        <v>358</v>
      </c>
      <c r="CD598" t="s">
        <v>359</v>
      </c>
      <c r="CE598" t="s">
        <v>360</v>
      </c>
      <c r="CF598" t="s">
        <v>361</v>
      </c>
      <c r="CG598" t="s">
        <v>362</v>
      </c>
      <c r="CH598" t="s">
        <v>363</v>
      </c>
      <c r="CI598" t="s">
        <v>364</v>
      </c>
      <c r="CJ598" t="s">
        <v>365</v>
      </c>
      <c r="CK598" t="s">
        <v>366</v>
      </c>
      <c r="CL598" t="s">
        <v>367</v>
      </c>
      <c r="CM598" t="s">
        <v>368</v>
      </c>
      <c r="CN598" t="s">
        <v>369</v>
      </c>
      <c r="CO598" t="s">
        <v>370</v>
      </c>
      <c r="CP598" t="s">
        <v>371</v>
      </c>
      <c r="CQ598" t="s">
        <v>372</v>
      </c>
      <c r="CR598" t="s">
        <v>373</v>
      </c>
      <c r="CS598" t="s">
        <v>374</v>
      </c>
      <c r="CT598" t="s">
        <v>375</v>
      </c>
      <c r="CU598" t="s">
        <v>376</v>
      </c>
      <c r="CV598" t="s">
        <v>377</v>
      </c>
      <c r="CW598" t="s">
        <v>378</v>
      </c>
      <c r="CX598" t="s">
        <v>379</v>
      </c>
      <c r="CY598" t="s">
        <v>380</v>
      </c>
      <c r="CZ598" t="s">
        <v>381</v>
      </c>
      <c r="DA598" t="s">
        <v>382</v>
      </c>
      <c r="DB598" t="s">
        <v>383</v>
      </c>
      <c r="DC598" t="s">
        <v>384</v>
      </c>
      <c r="DD598" t="s">
        <v>385</v>
      </c>
      <c r="DE598" t="s">
        <v>386</v>
      </c>
      <c r="DF598" t="s">
        <v>387</v>
      </c>
      <c r="DG598" t="s">
        <v>388</v>
      </c>
      <c r="DH598" t="s">
        <v>389</v>
      </c>
      <c r="DI598" t="s">
        <v>390</v>
      </c>
      <c r="DJ598" t="s">
        <v>391</v>
      </c>
      <c r="DK598" t="s">
        <v>392</v>
      </c>
      <c r="DL598" t="s">
        <v>393</v>
      </c>
      <c r="DM598" t="s">
        <v>394</v>
      </c>
      <c r="DN598" t="s">
        <v>395</v>
      </c>
      <c r="DO598" t="s">
        <v>396</v>
      </c>
      <c r="DP598" t="s">
        <v>397</v>
      </c>
      <c r="DQ598" t="s">
        <v>398</v>
      </c>
      <c r="DR598" t="s">
        <v>399</v>
      </c>
      <c r="DS598" t="s">
        <v>400</v>
      </c>
      <c r="DT598" t="s">
        <v>401</v>
      </c>
      <c r="DU598" t="s">
        <v>402</v>
      </c>
      <c r="DV598" t="s">
        <v>403</v>
      </c>
      <c r="DW598" t="s">
        <v>404</v>
      </c>
      <c r="DX598" t="s">
        <v>405</v>
      </c>
      <c r="DY598" t="s">
        <v>406</v>
      </c>
      <c r="DZ598" t="s">
        <v>407</v>
      </c>
      <c r="EA598" t="s">
        <v>408</v>
      </c>
      <c r="EB598" t="s">
        <v>409</v>
      </c>
      <c r="EC598" t="s">
        <v>410</v>
      </c>
      <c r="ED598" t="s">
        <v>411</v>
      </c>
      <c r="EE598" t="s">
        <v>412</v>
      </c>
      <c r="EF598" t="s">
        <v>413</v>
      </c>
      <c r="EG598" t="s">
        <v>414</v>
      </c>
      <c r="EH598" t="s">
        <v>415</v>
      </c>
      <c r="EI598" t="s">
        <v>416</v>
      </c>
      <c r="EJ598" t="s">
        <v>417</v>
      </c>
      <c r="EK598" t="s">
        <v>418</v>
      </c>
      <c r="EL598" t="s">
        <v>419</v>
      </c>
      <c r="EM598" t="s">
        <v>420</v>
      </c>
      <c r="EN598" t="s">
        <v>421</v>
      </c>
      <c r="EO598" t="s">
        <v>422</v>
      </c>
      <c r="EP598" t="s">
        <v>423</v>
      </c>
      <c r="EQ598" t="s">
        <v>424</v>
      </c>
      <c r="ER598" t="s">
        <v>425</v>
      </c>
      <c r="ES598" t="s">
        <v>426</v>
      </c>
      <c r="ET598" t="s">
        <v>427</v>
      </c>
      <c r="EU598" t="s">
        <v>428</v>
      </c>
      <c r="EV598" t="s">
        <v>429</v>
      </c>
      <c r="EW598" t="s">
        <v>430</v>
      </c>
      <c r="EX598" t="s">
        <v>431</v>
      </c>
      <c r="EY598" t="s">
        <v>432</v>
      </c>
      <c r="EZ598" t="s">
        <v>433</v>
      </c>
      <c r="FA598" t="s">
        <v>434</v>
      </c>
      <c r="FB598" t="s">
        <v>435</v>
      </c>
      <c r="FC598" t="s">
        <v>436</v>
      </c>
      <c r="FD598" t="s">
        <v>437</v>
      </c>
      <c r="FE598" t="s">
        <v>438</v>
      </c>
      <c r="FF598" t="s">
        <v>439</v>
      </c>
      <c r="FG598" t="s">
        <v>440</v>
      </c>
      <c r="FH598" t="s">
        <v>441</v>
      </c>
      <c r="FI598" t="s">
        <v>442</v>
      </c>
      <c r="FJ598" t="s">
        <v>443</v>
      </c>
      <c r="FK598" t="s">
        <v>444</v>
      </c>
      <c r="FL598" t="s">
        <v>445</v>
      </c>
      <c r="FM598" t="s">
        <v>446</v>
      </c>
      <c r="FN598" t="s">
        <v>447</v>
      </c>
      <c r="FO598" t="s">
        <v>448</v>
      </c>
      <c r="FP598" t="s">
        <v>449</v>
      </c>
      <c r="FQ598" t="s">
        <v>450</v>
      </c>
      <c r="FR598" t="s">
        <v>451</v>
      </c>
      <c r="FS598" t="s">
        <v>452</v>
      </c>
      <c r="FT598" t="s">
        <v>453</v>
      </c>
      <c r="FU598" t="s">
        <v>454</v>
      </c>
      <c r="FV598" t="s">
        <v>455</v>
      </c>
      <c r="FW598" t="s">
        <v>456</v>
      </c>
      <c r="FX598" t="s">
        <v>457</v>
      </c>
      <c r="FY598" t="s">
        <v>458</v>
      </c>
      <c r="FZ598" t="s">
        <v>459</v>
      </c>
      <c r="GA598" t="s">
        <v>460</v>
      </c>
      <c r="GB598" t="s">
        <v>461</v>
      </c>
      <c r="GC598" t="s">
        <v>462</v>
      </c>
      <c r="GD598" t="s">
        <v>463</v>
      </c>
      <c r="GE598" t="s">
        <v>464</v>
      </c>
      <c r="GF598" t="s">
        <v>465</v>
      </c>
      <c r="GG598" t="s">
        <v>466</v>
      </c>
      <c r="GH598" t="s">
        <v>467</v>
      </c>
      <c r="GI598" t="s">
        <v>468</v>
      </c>
      <c r="GJ598" t="s">
        <v>469</v>
      </c>
      <c r="GK598" t="s">
        <v>470</v>
      </c>
      <c r="GL598" t="s">
        <v>471</v>
      </c>
      <c r="GM598" t="s">
        <v>472</v>
      </c>
    </row>
    <row r="599" spans="1:195" x14ac:dyDescent="0.35">
      <c r="A599" t="s">
        <v>3996</v>
      </c>
      <c r="B599" t="s">
        <v>3997</v>
      </c>
    </row>
    <row r="600" spans="1:195" x14ac:dyDescent="0.35">
      <c r="A600" t="s">
        <v>4034</v>
      </c>
    </row>
    <row r="601" spans="1:195" x14ac:dyDescent="0.35">
      <c r="A601" t="s">
        <v>1874</v>
      </c>
      <c r="B601" t="s">
        <v>1875</v>
      </c>
      <c r="C601" t="s">
        <v>1876</v>
      </c>
      <c r="D601" t="s">
        <v>1877</v>
      </c>
      <c r="E601" t="s">
        <v>1878</v>
      </c>
      <c r="F601" t="s">
        <v>1879</v>
      </c>
      <c r="G601" t="s">
        <v>1880</v>
      </c>
      <c r="H601" t="s">
        <v>1881</v>
      </c>
      <c r="I601" t="s">
        <v>1882</v>
      </c>
      <c r="J601" t="s">
        <v>1883</v>
      </c>
      <c r="K601" t="s">
        <v>1884</v>
      </c>
      <c r="L601" t="s">
        <v>1885</v>
      </c>
      <c r="M601" t="s">
        <v>1732</v>
      </c>
      <c r="N601" t="s">
        <v>1733</v>
      </c>
      <c r="O601" t="s">
        <v>1735</v>
      </c>
      <c r="P601" t="s">
        <v>1734</v>
      </c>
    </row>
    <row r="602" spans="1:195" x14ac:dyDescent="0.35">
      <c r="A602" t="s">
        <v>3839</v>
      </c>
      <c r="B602" t="s">
        <v>3840</v>
      </c>
    </row>
    <row r="603" spans="1:195" x14ac:dyDescent="0.35">
      <c r="A603" t="s">
        <v>3257</v>
      </c>
      <c r="B603" t="s">
        <v>279</v>
      </c>
      <c r="C603" t="s">
        <v>280</v>
      </c>
      <c r="D603" t="s">
        <v>281</v>
      </c>
      <c r="E603" t="s">
        <v>282</v>
      </c>
      <c r="F603" t="s">
        <v>283</v>
      </c>
      <c r="G603" t="s">
        <v>284</v>
      </c>
      <c r="H603" t="s">
        <v>285</v>
      </c>
      <c r="I603" t="s">
        <v>286</v>
      </c>
      <c r="J603" t="s">
        <v>287</v>
      </c>
      <c r="K603" t="s">
        <v>288</v>
      </c>
      <c r="L603" t="s">
        <v>289</v>
      </c>
      <c r="M603" t="s">
        <v>290</v>
      </c>
      <c r="N603" t="s">
        <v>291</v>
      </c>
      <c r="O603" t="s">
        <v>292</v>
      </c>
      <c r="P603" t="s">
        <v>293</v>
      </c>
      <c r="Q603" t="s">
        <v>294</v>
      </c>
      <c r="R603" t="s">
        <v>295</v>
      </c>
      <c r="S603" t="s">
        <v>296</v>
      </c>
      <c r="T603" t="s">
        <v>297</v>
      </c>
      <c r="U603" t="s">
        <v>298</v>
      </c>
      <c r="V603" t="s">
        <v>299</v>
      </c>
      <c r="W603" t="s">
        <v>300</v>
      </c>
      <c r="X603" t="s">
        <v>301</v>
      </c>
      <c r="Y603" t="s">
        <v>302</v>
      </c>
      <c r="Z603" t="s">
        <v>303</v>
      </c>
      <c r="AA603" t="s">
        <v>304</v>
      </c>
      <c r="AB603" t="s">
        <v>305</v>
      </c>
      <c r="AC603" t="s">
        <v>306</v>
      </c>
      <c r="AD603" t="s">
        <v>307</v>
      </c>
      <c r="AE603" t="s">
        <v>308</v>
      </c>
      <c r="AF603" t="s">
        <v>309</v>
      </c>
      <c r="AG603" t="s">
        <v>310</v>
      </c>
      <c r="AH603" t="s">
        <v>311</v>
      </c>
      <c r="AI603" t="s">
        <v>312</v>
      </c>
      <c r="AJ603" t="s">
        <v>313</v>
      </c>
      <c r="AK603" t="s">
        <v>314</v>
      </c>
      <c r="AL603" t="s">
        <v>315</v>
      </c>
      <c r="AM603" t="s">
        <v>316</v>
      </c>
      <c r="AN603" t="s">
        <v>317</v>
      </c>
      <c r="AO603" t="s">
        <v>318</v>
      </c>
      <c r="AP603" t="s">
        <v>319</v>
      </c>
      <c r="AQ603" t="s">
        <v>320</v>
      </c>
      <c r="AR603" t="s">
        <v>321</v>
      </c>
      <c r="AS603" t="s">
        <v>322</v>
      </c>
      <c r="AT603" t="s">
        <v>323</v>
      </c>
      <c r="AU603" t="s">
        <v>324</v>
      </c>
      <c r="AV603" t="s">
        <v>325</v>
      </c>
      <c r="AW603" t="s">
        <v>326</v>
      </c>
      <c r="AX603" t="s">
        <v>327</v>
      </c>
      <c r="AY603" t="s">
        <v>328</v>
      </c>
      <c r="AZ603" t="s">
        <v>329</v>
      </c>
      <c r="BA603" t="s">
        <v>330</v>
      </c>
      <c r="BB603" t="s">
        <v>331</v>
      </c>
      <c r="BC603" t="s">
        <v>332</v>
      </c>
      <c r="BD603" t="s">
        <v>333</v>
      </c>
      <c r="BE603" t="s">
        <v>334</v>
      </c>
      <c r="BF603" t="s">
        <v>335</v>
      </c>
      <c r="BG603" t="s">
        <v>336</v>
      </c>
      <c r="BH603" t="s">
        <v>337</v>
      </c>
      <c r="BI603" t="s">
        <v>338</v>
      </c>
      <c r="BJ603" t="s">
        <v>339</v>
      </c>
      <c r="BK603" t="s">
        <v>340</v>
      </c>
      <c r="BL603" t="s">
        <v>341</v>
      </c>
      <c r="BM603" t="s">
        <v>342</v>
      </c>
      <c r="BN603" t="s">
        <v>343</v>
      </c>
      <c r="BO603" t="s">
        <v>344</v>
      </c>
      <c r="BP603" t="s">
        <v>345</v>
      </c>
      <c r="BQ603" t="s">
        <v>346</v>
      </c>
      <c r="BR603" t="s">
        <v>347</v>
      </c>
      <c r="BS603" t="s">
        <v>348</v>
      </c>
      <c r="BT603" t="s">
        <v>349</v>
      </c>
      <c r="BU603" t="s">
        <v>350</v>
      </c>
      <c r="BV603" t="s">
        <v>351</v>
      </c>
      <c r="BW603" t="s">
        <v>352</v>
      </c>
      <c r="BX603" t="s">
        <v>353</v>
      </c>
      <c r="BY603" t="s">
        <v>354</v>
      </c>
      <c r="BZ603" t="s">
        <v>355</v>
      </c>
      <c r="CA603" t="s">
        <v>356</v>
      </c>
      <c r="CB603" t="s">
        <v>357</v>
      </c>
      <c r="CC603" t="s">
        <v>358</v>
      </c>
      <c r="CD603" t="s">
        <v>359</v>
      </c>
      <c r="CE603" t="s">
        <v>360</v>
      </c>
      <c r="CF603" t="s">
        <v>361</v>
      </c>
      <c r="CG603" t="s">
        <v>362</v>
      </c>
      <c r="CH603" t="s">
        <v>363</v>
      </c>
      <c r="CI603" t="s">
        <v>364</v>
      </c>
      <c r="CJ603" t="s">
        <v>365</v>
      </c>
      <c r="CK603" t="s">
        <v>366</v>
      </c>
      <c r="CL603" t="s">
        <v>367</v>
      </c>
      <c r="CM603" t="s">
        <v>368</v>
      </c>
      <c r="CN603" t="s">
        <v>369</v>
      </c>
      <c r="CO603" t="s">
        <v>370</v>
      </c>
      <c r="CP603" t="s">
        <v>371</v>
      </c>
      <c r="CQ603" t="s">
        <v>372</v>
      </c>
      <c r="CR603" t="s">
        <v>373</v>
      </c>
      <c r="CS603" t="s">
        <v>374</v>
      </c>
      <c r="CT603" t="s">
        <v>375</v>
      </c>
      <c r="CU603" t="s">
        <v>376</v>
      </c>
      <c r="CV603" t="s">
        <v>377</v>
      </c>
      <c r="CW603" t="s">
        <v>378</v>
      </c>
      <c r="CX603" t="s">
        <v>379</v>
      </c>
      <c r="CY603" t="s">
        <v>380</v>
      </c>
      <c r="CZ603" t="s">
        <v>381</v>
      </c>
      <c r="DA603" t="s">
        <v>382</v>
      </c>
      <c r="DB603" t="s">
        <v>383</v>
      </c>
      <c r="DC603" t="s">
        <v>384</v>
      </c>
      <c r="DD603" t="s">
        <v>385</v>
      </c>
      <c r="DE603" t="s">
        <v>386</v>
      </c>
      <c r="DF603" t="s">
        <v>387</v>
      </c>
      <c r="DG603" t="s">
        <v>388</v>
      </c>
      <c r="DH603" t="s">
        <v>389</v>
      </c>
      <c r="DI603" t="s">
        <v>390</v>
      </c>
      <c r="DJ603" t="s">
        <v>391</v>
      </c>
      <c r="DK603" t="s">
        <v>392</v>
      </c>
      <c r="DL603" t="s">
        <v>393</v>
      </c>
      <c r="DM603" t="s">
        <v>394</v>
      </c>
      <c r="DN603" t="s">
        <v>395</v>
      </c>
      <c r="DO603" t="s">
        <v>396</v>
      </c>
      <c r="DP603" t="s">
        <v>397</v>
      </c>
      <c r="DQ603" t="s">
        <v>398</v>
      </c>
      <c r="DR603" t="s">
        <v>399</v>
      </c>
      <c r="DS603" t="s">
        <v>400</v>
      </c>
      <c r="DT603" t="s">
        <v>401</v>
      </c>
      <c r="DU603" t="s">
        <v>402</v>
      </c>
      <c r="DV603" t="s">
        <v>403</v>
      </c>
      <c r="DW603" t="s">
        <v>404</v>
      </c>
      <c r="DX603" t="s">
        <v>405</v>
      </c>
      <c r="DY603" t="s">
        <v>406</v>
      </c>
      <c r="DZ603" t="s">
        <v>407</v>
      </c>
      <c r="EA603" t="s">
        <v>408</v>
      </c>
      <c r="EB603" t="s">
        <v>409</v>
      </c>
      <c r="EC603" t="s">
        <v>410</v>
      </c>
      <c r="ED603" t="s">
        <v>411</v>
      </c>
      <c r="EE603" t="s">
        <v>412</v>
      </c>
      <c r="EF603" t="s">
        <v>413</v>
      </c>
      <c r="EG603" t="s">
        <v>414</v>
      </c>
      <c r="EH603" t="s">
        <v>415</v>
      </c>
      <c r="EI603" t="s">
        <v>416</v>
      </c>
      <c r="EJ603" t="s">
        <v>417</v>
      </c>
      <c r="EK603" t="s">
        <v>418</v>
      </c>
      <c r="EL603" t="s">
        <v>419</v>
      </c>
      <c r="EM603" t="s">
        <v>420</v>
      </c>
      <c r="EN603" t="s">
        <v>421</v>
      </c>
      <c r="EO603" t="s">
        <v>422</v>
      </c>
      <c r="EP603" t="s">
        <v>423</v>
      </c>
      <c r="EQ603" t="s">
        <v>424</v>
      </c>
      <c r="ER603" t="s">
        <v>425</v>
      </c>
      <c r="ES603" t="s">
        <v>426</v>
      </c>
      <c r="ET603" t="s">
        <v>427</v>
      </c>
      <c r="EU603" t="s">
        <v>428</v>
      </c>
      <c r="EV603" t="s">
        <v>429</v>
      </c>
      <c r="EW603" t="s">
        <v>430</v>
      </c>
      <c r="EX603" t="s">
        <v>431</v>
      </c>
      <c r="EY603" t="s">
        <v>432</v>
      </c>
      <c r="EZ603" t="s">
        <v>433</v>
      </c>
      <c r="FA603" t="s">
        <v>434</v>
      </c>
      <c r="FB603" t="s">
        <v>435</v>
      </c>
      <c r="FC603" t="s">
        <v>436</v>
      </c>
      <c r="FD603" t="s">
        <v>437</v>
      </c>
      <c r="FE603" t="s">
        <v>438</v>
      </c>
      <c r="FF603" t="s">
        <v>439</v>
      </c>
      <c r="FG603" t="s">
        <v>440</v>
      </c>
      <c r="FH603" t="s">
        <v>441</v>
      </c>
      <c r="FI603" t="s">
        <v>442</v>
      </c>
      <c r="FJ603" t="s">
        <v>443</v>
      </c>
      <c r="FK603" t="s">
        <v>444</v>
      </c>
      <c r="FL603" t="s">
        <v>445</v>
      </c>
      <c r="FM603" t="s">
        <v>446</v>
      </c>
      <c r="FN603" t="s">
        <v>447</v>
      </c>
      <c r="FO603" t="s">
        <v>448</v>
      </c>
      <c r="FP603" t="s">
        <v>449</v>
      </c>
      <c r="FQ603" t="s">
        <v>450</v>
      </c>
      <c r="FR603" t="s">
        <v>451</v>
      </c>
      <c r="FS603" t="s">
        <v>452</v>
      </c>
      <c r="FT603" t="s">
        <v>453</v>
      </c>
      <c r="FU603" t="s">
        <v>454</v>
      </c>
      <c r="FV603" t="s">
        <v>455</v>
      </c>
      <c r="FW603" t="s">
        <v>456</v>
      </c>
      <c r="FX603" t="s">
        <v>457</v>
      </c>
      <c r="FY603" t="s">
        <v>458</v>
      </c>
      <c r="FZ603" t="s">
        <v>459</v>
      </c>
      <c r="GA603" t="s">
        <v>460</v>
      </c>
      <c r="GB603" t="s">
        <v>461</v>
      </c>
      <c r="GC603" t="s">
        <v>462</v>
      </c>
      <c r="GD603" t="s">
        <v>463</v>
      </c>
      <c r="GE603" t="s">
        <v>464</v>
      </c>
      <c r="GF603" t="s">
        <v>465</v>
      </c>
      <c r="GG603" t="s">
        <v>466</v>
      </c>
      <c r="GH603" t="s">
        <v>467</v>
      </c>
      <c r="GI603" t="s">
        <v>468</v>
      </c>
      <c r="GJ603" t="s">
        <v>469</v>
      </c>
      <c r="GK603" t="s">
        <v>470</v>
      </c>
      <c r="GL603" t="s">
        <v>471</v>
      </c>
      <c r="GM603" t="s">
        <v>472</v>
      </c>
    </row>
    <row r="604" spans="1:195" x14ac:dyDescent="0.35">
      <c r="A604" t="s">
        <v>3996</v>
      </c>
      <c r="B604" t="s">
        <v>3997</v>
      </c>
    </row>
    <row r="605" spans="1:195" x14ac:dyDescent="0.35">
      <c r="A605" t="s">
        <v>4037</v>
      </c>
    </row>
    <row r="606" spans="1:195" x14ac:dyDescent="0.35">
      <c r="A606" t="s">
        <v>1874</v>
      </c>
      <c r="B606" t="s">
        <v>1875</v>
      </c>
      <c r="C606" t="s">
        <v>1876</v>
      </c>
      <c r="D606" t="s">
        <v>1877</v>
      </c>
      <c r="E606" t="s">
        <v>1878</v>
      </c>
      <c r="F606" t="s">
        <v>1879</v>
      </c>
      <c r="G606" t="s">
        <v>1880</v>
      </c>
      <c r="H606" t="s">
        <v>1881</v>
      </c>
      <c r="I606" t="s">
        <v>1882</v>
      </c>
      <c r="J606" t="s">
        <v>1883</v>
      </c>
      <c r="K606" t="s">
        <v>1884</v>
      </c>
      <c r="L606" t="s">
        <v>1885</v>
      </c>
      <c r="M606" t="s">
        <v>1732</v>
      </c>
      <c r="N606" t="s">
        <v>1733</v>
      </c>
      <c r="O606" t="s">
        <v>1735</v>
      </c>
      <c r="P606" t="s">
        <v>1734</v>
      </c>
    </row>
    <row r="607" spans="1:195" x14ac:dyDescent="0.35">
      <c r="A607" t="s">
        <v>3839</v>
      </c>
      <c r="B607" t="s">
        <v>3840</v>
      </c>
    </row>
    <row r="608" spans="1:195" x14ac:dyDescent="0.35">
      <c r="A608" t="s">
        <v>3257</v>
      </c>
      <c r="B608" t="s">
        <v>279</v>
      </c>
      <c r="C608" t="s">
        <v>280</v>
      </c>
      <c r="D608" t="s">
        <v>281</v>
      </c>
      <c r="E608" t="s">
        <v>282</v>
      </c>
      <c r="F608" t="s">
        <v>283</v>
      </c>
      <c r="G608" t="s">
        <v>284</v>
      </c>
      <c r="H608" t="s">
        <v>285</v>
      </c>
      <c r="I608" t="s">
        <v>286</v>
      </c>
      <c r="J608" t="s">
        <v>287</v>
      </c>
      <c r="K608" t="s">
        <v>288</v>
      </c>
      <c r="L608" t="s">
        <v>289</v>
      </c>
      <c r="M608" t="s">
        <v>290</v>
      </c>
      <c r="N608" t="s">
        <v>291</v>
      </c>
      <c r="O608" t="s">
        <v>292</v>
      </c>
      <c r="P608" t="s">
        <v>293</v>
      </c>
      <c r="Q608" t="s">
        <v>294</v>
      </c>
      <c r="R608" t="s">
        <v>295</v>
      </c>
      <c r="S608" t="s">
        <v>296</v>
      </c>
      <c r="T608" t="s">
        <v>297</v>
      </c>
      <c r="U608" t="s">
        <v>298</v>
      </c>
      <c r="V608" t="s">
        <v>299</v>
      </c>
      <c r="W608" t="s">
        <v>300</v>
      </c>
      <c r="X608" t="s">
        <v>301</v>
      </c>
      <c r="Y608" t="s">
        <v>302</v>
      </c>
      <c r="Z608" t="s">
        <v>303</v>
      </c>
      <c r="AA608" t="s">
        <v>304</v>
      </c>
      <c r="AB608" t="s">
        <v>305</v>
      </c>
      <c r="AC608" t="s">
        <v>306</v>
      </c>
      <c r="AD608" t="s">
        <v>307</v>
      </c>
      <c r="AE608" t="s">
        <v>308</v>
      </c>
      <c r="AF608" t="s">
        <v>309</v>
      </c>
      <c r="AG608" t="s">
        <v>310</v>
      </c>
      <c r="AH608" t="s">
        <v>311</v>
      </c>
      <c r="AI608" t="s">
        <v>312</v>
      </c>
      <c r="AJ608" t="s">
        <v>313</v>
      </c>
      <c r="AK608" t="s">
        <v>314</v>
      </c>
      <c r="AL608" t="s">
        <v>315</v>
      </c>
      <c r="AM608" t="s">
        <v>316</v>
      </c>
      <c r="AN608" t="s">
        <v>317</v>
      </c>
      <c r="AO608" t="s">
        <v>318</v>
      </c>
      <c r="AP608" t="s">
        <v>319</v>
      </c>
      <c r="AQ608" t="s">
        <v>320</v>
      </c>
      <c r="AR608" t="s">
        <v>321</v>
      </c>
      <c r="AS608" t="s">
        <v>322</v>
      </c>
      <c r="AT608" t="s">
        <v>323</v>
      </c>
      <c r="AU608" t="s">
        <v>324</v>
      </c>
      <c r="AV608" t="s">
        <v>325</v>
      </c>
      <c r="AW608" t="s">
        <v>326</v>
      </c>
      <c r="AX608" t="s">
        <v>327</v>
      </c>
      <c r="AY608" t="s">
        <v>328</v>
      </c>
      <c r="AZ608" t="s">
        <v>329</v>
      </c>
      <c r="BA608" t="s">
        <v>330</v>
      </c>
      <c r="BB608" t="s">
        <v>331</v>
      </c>
      <c r="BC608" t="s">
        <v>332</v>
      </c>
      <c r="BD608" t="s">
        <v>333</v>
      </c>
      <c r="BE608" t="s">
        <v>334</v>
      </c>
      <c r="BF608" t="s">
        <v>335</v>
      </c>
      <c r="BG608" t="s">
        <v>336</v>
      </c>
      <c r="BH608" t="s">
        <v>337</v>
      </c>
      <c r="BI608" t="s">
        <v>338</v>
      </c>
      <c r="BJ608" t="s">
        <v>339</v>
      </c>
      <c r="BK608" t="s">
        <v>340</v>
      </c>
      <c r="BL608" t="s">
        <v>341</v>
      </c>
      <c r="BM608" t="s">
        <v>342</v>
      </c>
      <c r="BN608" t="s">
        <v>343</v>
      </c>
      <c r="BO608" t="s">
        <v>344</v>
      </c>
      <c r="BP608" t="s">
        <v>345</v>
      </c>
      <c r="BQ608" t="s">
        <v>346</v>
      </c>
      <c r="BR608" t="s">
        <v>347</v>
      </c>
      <c r="BS608" t="s">
        <v>348</v>
      </c>
      <c r="BT608" t="s">
        <v>349</v>
      </c>
      <c r="BU608" t="s">
        <v>350</v>
      </c>
      <c r="BV608" t="s">
        <v>351</v>
      </c>
      <c r="BW608" t="s">
        <v>352</v>
      </c>
      <c r="BX608" t="s">
        <v>353</v>
      </c>
      <c r="BY608" t="s">
        <v>354</v>
      </c>
      <c r="BZ608" t="s">
        <v>355</v>
      </c>
      <c r="CA608" t="s">
        <v>356</v>
      </c>
      <c r="CB608" t="s">
        <v>357</v>
      </c>
      <c r="CC608" t="s">
        <v>358</v>
      </c>
      <c r="CD608" t="s">
        <v>359</v>
      </c>
      <c r="CE608" t="s">
        <v>360</v>
      </c>
      <c r="CF608" t="s">
        <v>361</v>
      </c>
      <c r="CG608" t="s">
        <v>362</v>
      </c>
      <c r="CH608" t="s">
        <v>363</v>
      </c>
      <c r="CI608" t="s">
        <v>364</v>
      </c>
      <c r="CJ608" t="s">
        <v>365</v>
      </c>
      <c r="CK608" t="s">
        <v>366</v>
      </c>
      <c r="CL608" t="s">
        <v>367</v>
      </c>
      <c r="CM608" t="s">
        <v>368</v>
      </c>
      <c r="CN608" t="s">
        <v>369</v>
      </c>
      <c r="CO608" t="s">
        <v>370</v>
      </c>
      <c r="CP608" t="s">
        <v>371</v>
      </c>
      <c r="CQ608" t="s">
        <v>372</v>
      </c>
      <c r="CR608" t="s">
        <v>373</v>
      </c>
      <c r="CS608" t="s">
        <v>374</v>
      </c>
      <c r="CT608" t="s">
        <v>375</v>
      </c>
      <c r="CU608" t="s">
        <v>376</v>
      </c>
      <c r="CV608" t="s">
        <v>377</v>
      </c>
      <c r="CW608" t="s">
        <v>378</v>
      </c>
      <c r="CX608" t="s">
        <v>379</v>
      </c>
      <c r="CY608" t="s">
        <v>380</v>
      </c>
      <c r="CZ608" t="s">
        <v>381</v>
      </c>
      <c r="DA608" t="s">
        <v>382</v>
      </c>
      <c r="DB608" t="s">
        <v>383</v>
      </c>
      <c r="DC608" t="s">
        <v>384</v>
      </c>
      <c r="DD608" t="s">
        <v>385</v>
      </c>
      <c r="DE608" t="s">
        <v>386</v>
      </c>
      <c r="DF608" t="s">
        <v>387</v>
      </c>
      <c r="DG608" t="s">
        <v>388</v>
      </c>
      <c r="DH608" t="s">
        <v>389</v>
      </c>
      <c r="DI608" t="s">
        <v>390</v>
      </c>
      <c r="DJ608" t="s">
        <v>391</v>
      </c>
      <c r="DK608" t="s">
        <v>392</v>
      </c>
      <c r="DL608" t="s">
        <v>393</v>
      </c>
      <c r="DM608" t="s">
        <v>394</v>
      </c>
      <c r="DN608" t="s">
        <v>395</v>
      </c>
      <c r="DO608" t="s">
        <v>396</v>
      </c>
      <c r="DP608" t="s">
        <v>397</v>
      </c>
      <c r="DQ608" t="s">
        <v>398</v>
      </c>
      <c r="DR608" t="s">
        <v>399</v>
      </c>
      <c r="DS608" t="s">
        <v>400</v>
      </c>
      <c r="DT608" t="s">
        <v>401</v>
      </c>
      <c r="DU608" t="s">
        <v>402</v>
      </c>
      <c r="DV608" t="s">
        <v>403</v>
      </c>
      <c r="DW608" t="s">
        <v>404</v>
      </c>
      <c r="DX608" t="s">
        <v>405</v>
      </c>
      <c r="DY608" t="s">
        <v>406</v>
      </c>
      <c r="DZ608" t="s">
        <v>407</v>
      </c>
      <c r="EA608" t="s">
        <v>408</v>
      </c>
      <c r="EB608" t="s">
        <v>409</v>
      </c>
      <c r="EC608" t="s">
        <v>410</v>
      </c>
      <c r="ED608" t="s">
        <v>411</v>
      </c>
      <c r="EE608" t="s">
        <v>412</v>
      </c>
      <c r="EF608" t="s">
        <v>413</v>
      </c>
      <c r="EG608" t="s">
        <v>414</v>
      </c>
      <c r="EH608" t="s">
        <v>415</v>
      </c>
      <c r="EI608" t="s">
        <v>416</v>
      </c>
      <c r="EJ608" t="s">
        <v>417</v>
      </c>
      <c r="EK608" t="s">
        <v>418</v>
      </c>
      <c r="EL608" t="s">
        <v>419</v>
      </c>
      <c r="EM608" t="s">
        <v>420</v>
      </c>
      <c r="EN608" t="s">
        <v>421</v>
      </c>
      <c r="EO608" t="s">
        <v>422</v>
      </c>
      <c r="EP608" t="s">
        <v>423</v>
      </c>
      <c r="EQ608" t="s">
        <v>424</v>
      </c>
      <c r="ER608" t="s">
        <v>425</v>
      </c>
      <c r="ES608" t="s">
        <v>426</v>
      </c>
      <c r="ET608" t="s">
        <v>427</v>
      </c>
      <c r="EU608" t="s">
        <v>428</v>
      </c>
      <c r="EV608" t="s">
        <v>429</v>
      </c>
      <c r="EW608" t="s">
        <v>430</v>
      </c>
      <c r="EX608" t="s">
        <v>431</v>
      </c>
      <c r="EY608" t="s">
        <v>432</v>
      </c>
      <c r="EZ608" t="s">
        <v>433</v>
      </c>
      <c r="FA608" t="s">
        <v>434</v>
      </c>
      <c r="FB608" t="s">
        <v>435</v>
      </c>
      <c r="FC608" t="s">
        <v>436</v>
      </c>
      <c r="FD608" t="s">
        <v>437</v>
      </c>
      <c r="FE608" t="s">
        <v>438</v>
      </c>
      <c r="FF608" t="s">
        <v>439</v>
      </c>
      <c r="FG608" t="s">
        <v>440</v>
      </c>
      <c r="FH608" t="s">
        <v>441</v>
      </c>
      <c r="FI608" t="s">
        <v>442</v>
      </c>
      <c r="FJ608" t="s">
        <v>443</v>
      </c>
      <c r="FK608" t="s">
        <v>444</v>
      </c>
      <c r="FL608" t="s">
        <v>445</v>
      </c>
      <c r="FM608" t="s">
        <v>446</v>
      </c>
      <c r="FN608" t="s">
        <v>447</v>
      </c>
      <c r="FO608" t="s">
        <v>448</v>
      </c>
      <c r="FP608" t="s">
        <v>449</v>
      </c>
      <c r="FQ608" t="s">
        <v>450</v>
      </c>
      <c r="FR608" t="s">
        <v>451</v>
      </c>
      <c r="FS608" t="s">
        <v>452</v>
      </c>
      <c r="FT608" t="s">
        <v>453</v>
      </c>
      <c r="FU608" t="s">
        <v>454</v>
      </c>
      <c r="FV608" t="s">
        <v>455</v>
      </c>
      <c r="FW608" t="s">
        <v>456</v>
      </c>
      <c r="FX608" t="s">
        <v>457</v>
      </c>
      <c r="FY608" t="s">
        <v>458</v>
      </c>
      <c r="FZ608" t="s">
        <v>459</v>
      </c>
      <c r="GA608" t="s">
        <v>460</v>
      </c>
      <c r="GB608" t="s">
        <v>461</v>
      </c>
      <c r="GC608" t="s">
        <v>462</v>
      </c>
      <c r="GD608" t="s">
        <v>463</v>
      </c>
      <c r="GE608" t="s">
        <v>464</v>
      </c>
      <c r="GF608" t="s">
        <v>465</v>
      </c>
      <c r="GG608" t="s">
        <v>466</v>
      </c>
      <c r="GH608" t="s">
        <v>467</v>
      </c>
      <c r="GI608" t="s">
        <v>468</v>
      </c>
      <c r="GJ608" t="s">
        <v>469</v>
      </c>
      <c r="GK608" t="s">
        <v>470</v>
      </c>
      <c r="GL608" t="s">
        <v>471</v>
      </c>
      <c r="GM608" t="s">
        <v>472</v>
      </c>
    </row>
    <row r="609" spans="1:195" x14ac:dyDescent="0.35">
      <c r="A609" t="s">
        <v>3996</v>
      </c>
      <c r="B609" t="s">
        <v>3997</v>
      </c>
    </row>
    <row r="610" spans="1:195" x14ac:dyDescent="0.35">
      <c r="A610" t="s">
        <v>4055</v>
      </c>
    </row>
    <row r="611" spans="1:195" x14ac:dyDescent="0.35">
      <c r="A611" t="s">
        <v>1874</v>
      </c>
      <c r="B611" t="s">
        <v>1875</v>
      </c>
      <c r="C611" t="s">
        <v>1876</v>
      </c>
      <c r="D611" t="s">
        <v>1877</v>
      </c>
      <c r="E611" t="s">
        <v>1878</v>
      </c>
      <c r="F611" t="s">
        <v>1879</v>
      </c>
      <c r="G611" t="s">
        <v>1880</v>
      </c>
      <c r="H611" t="s">
        <v>1881</v>
      </c>
      <c r="I611" t="s">
        <v>1882</v>
      </c>
      <c r="J611" t="s">
        <v>1883</v>
      </c>
      <c r="K611" t="s">
        <v>1884</v>
      </c>
      <c r="L611" t="s">
        <v>1885</v>
      </c>
      <c r="M611" t="s">
        <v>1732</v>
      </c>
      <c r="N611" t="s">
        <v>1733</v>
      </c>
      <c r="O611" t="s">
        <v>1735</v>
      </c>
      <c r="P611" t="s">
        <v>1734</v>
      </c>
    </row>
    <row r="612" spans="1:195" x14ac:dyDescent="0.35">
      <c r="A612" t="s">
        <v>3839</v>
      </c>
      <c r="B612" t="s">
        <v>3840</v>
      </c>
    </row>
    <row r="613" spans="1:195" x14ac:dyDescent="0.35">
      <c r="A613" t="s">
        <v>3257</v>
      </c>
      <c r="B613" t="s">
        <v>279</v>
      </c>
      <c r="C613" t="s">
        <v>280</v>
      </c>
      <c r="D613" t="s">
        <v>281</v>
      </c>
      <c r="E613" t="s">
        <v>282</v>
      </c>
      <c r="F613" t="s">
        <v>283</v>
      </c>
      <c r="G613" t="s">
        <v>284</v>
      </c>
      <c r="H613" t="s">
        <v>285</v>
      </c>
      <c r="I613" t="s">
        <v>286</v>
      </c>
      <c r="J613" t="s">
        <v>287</v>
      </c>
      <c r="K613" t="s">
        <v>288</v>
      </c>
      <c r="L613" t="s">
        <v>289</v>
      </c>
      <c r="M613" t="s">
        <v>290</v>
      </c>
      <c r="N613" t="s">
        <v>291</v>
      </c>
      <c r="O613" t="s">
        <v>292</v>
      </c>
      <c r="P613" t="s">
        <v>293</v>
      </c>
      <c r="Q613" t="s">
        <v>294</v>
      </c>
      <c r="R613" t="s">
        <v>295</v>
      </c>
      <c r="S613" t="s">
        <v>296</v>
      </c>
      <c r="T613" t="s">
        <v>297</v>
      </c>
      <c r="U613" t="s">
        <v>298</v>
      </c>
      <c r="V613" t="s">
        <v>299</v>
      </c>
      <c r="W613" t="s">
        <v>300</v>
      </c>
      <c r="X613" t="s">
        <v>301</v>
      </c>
      <c r="Y613" t="s">
        <v>302</v>
      </c>
      <c r="Z613" t="s">
        <v>303</v>
      </c>
      <c r="AA613" t="s">
        <v>304</v>
      </c>
      <c r="AB613" t="s">
        <v>305</v>
      </c>
      <c r="AC613" t="s">
        <v>306</v>
      </c>
      <c r="AD613" t="s">
        <v>307</v>
      </c>
      <c r="AE613" t="s">
        <v>308</v>
      </c>
      <c r="AF613" t="s">
        <v>309</v>
      </c>
      <c r="AG613" t="s">
        <v>310</v>
      </c>
      <c r="AH613" t="s">
        <v>311</v>
      </c>
      <c r="AI613" t="s">
        <v>312</v>
      </c>
      <c r="AJ613" t="s">
        <v>313</v>
      </c>
      <c r="AK613" t="s">
        <v>314</v>
      </c>
      <c r="AL613" t="s">
        <v>315</v>
      </c>
      <c r="AM613" t="s">
        <v>316</v>
      </c>
      <c r="AN613" t="s">
        <v>317</v>
      </c>
      <c r="AO613" t="s">
        <v>318</v>
      </c>
      <c r="AP613" t="s">
        <v>319</v>
      </c>
      <c r="AQ613" t="s">
        <v>320</v>
      </c>
      <c r="AR613" t="s">
        <v>321</v>
      </c>
      <c r="AS613" t="s">
        <v>322</v>
      </c>
      <c r="AT613" t="s">
        <v>323</v>
      </c>
      <c r="AU613" t="s">
        <v>324</v>
      </c>
      <c r="AV613" t="s">
        <v>325</v>
      </c>
      <c r="AW613" t="s">
        <v>326</v>
      </c>
      <c r="AX613" t="s">
        <v>327</v>
      </c>
      <c r="AY613" t="s">
        <v>328</v>
      </c>
      <c r="AZ613" t="s">
        <v>329</v>
      </c>
      <c r="BA613" t="s">
        <v>330</v>
      </c>
      <c r="BB613" t="s">
        <v>331</v>
      </c>
      <c r="BC613" t="s">
        <v>332</v>
      </c>
      <c r="BD613" t="s">
        <v>333</v>
      </c>
      <c r="BE613" t="s">
        <v>334</v>
      </c>
      <c r="BF613" t="s">
        <v>335</v>
      </c>
      <c r="BG613" t="s">
        <v>336</v>
      </c>
      <c r="BH613" t="s">
        <v>337</v>
      </c>
      <c r="BI613" t="s">
        <v>338</v>
      </c>
      <c r="BJ613" t="s">
        <v>339</v>
      </c>
      <c r="BK613" t="s">
        <v>340</v>
      </c>
      <c r="BL613" t="s">
        <v>341</v>
      </c>
      <c r="BM613" t="s">
        <v>342</v>
      </c>
      <c r="BN613" t="s">
        <v>343</v>
      </c>
      <c r="BO613" t="s">
        <v>344</v>
      </c>
      <c r="BP613" t="s">
        <v>345</v>
      </c>
      <c r="BQ613" t="s">
        <v>346</v>
      </c>
      <c r="BR613" t="s">
        <v>347</v>
      </c>
      <c r="BS613" t="s">
        <v>348</v>
      </c>
      <c r="BT613" t="s">
        <v>349</v>
      </c>
      <c r="BU613" t="s">
        <v>350</v>
      </c>
      <c r="BV613" t="s">
        <v>351</v>
      </c>
      <c r="BW613" t="s">
        <v>352</v>
      </c>
      <c r="BX613" t="s">
        <v>353</v>
      </c>
      <c r="BY613" t="s">
        <v>354</v>
      </c>
      <c r="BZ613" t="s">
        <v>355</v>
      </c>
      <c r="CA613" t="s">
        <v>356</v>
      </c>
      <c r="CB613" t="s">
        <v>357</v>
      </c>
      <c r="CC613" t="s">
        <v>358</v>
      </c>
      <c r="CD613" t="s">
        <v>359</v>
      </c>
      <c r="CE613" t="s">
        <v>360</v>
      </c>
      <c r="CF613" t="s">
        <v>361</v>
      </c>
      <c r="CG613" t="s">
        <v>362</v>
      </c>
      <c r="CH613" t="s">
        <v>363</v>
      </c>
      <c r="CI613" t="s">
        <v>364</v>
      </c>
      <c r="CJ613" t="s">
        <v>365</v>
      </c>
      <c r="CK613" t="s">
        <v>366</v>
      </c>
      <c r="CL613" t="s">
        <v>367</v>
      </c>
      <c r="CM613" t="s">
        <v>368</v>
      </c>
      <c r="CN613" t="s">
        <v>369</v>
      </c>
      <c r="CO613" t="s">
        <v>370</v>
      </c>
      <c r="CP613" t="s">
        <v>371</v>
      </c>
      <c r="CQ613" t="s">
        <v>372</v>
      </c>
      <c r="CR613" t="s">
        <v>373</v>
      </c>
      <c r="CS613" t="s">
        <v>374</v>
      </c>
      <c r="CT613" t="s">
        <v>375</v>
      </c>
      <c r="CU613" t="s">
        <v>376</v>
      </c>
      <c r="CV613" t="s">
        <v>377</v>
      </c>
      <c r="CW613" t="s">
        <v>378</v>
      </c>
      <c r="CX613" t="s">
        <v>379</v>
      </c>
      <c r="CY613" t="s">
        <v>380</v>
      </c>
      <c r="CZ613" t="s">
        <v>381</v>
      </c>
      <c r="DA613" t="s">
        <v>382</v>
      </c>
      <c r="DB613" t="s">
        <v>383</v>
      </c>
      <c r="DC613" t="s">
        <v>384</v>
      </c>
      <c r="DD613" t="s">
        <v>385</v>
      </c>
      <c r="DE613" t="s">
        <v>386</v>
      </c>
      <c r="DF613" t="s">
        <v>387</v>
      </c>
      <c r="DG613" t="s">
        <v>388</v>
      </c>
      <c r="DH613" t="s">
        <v>389</v>
      </c>
      <c r="DI613" t="s">
        <v>390</v>
      </c>
      <c r="DJ613" t="s">
        <v>391</v>
      </c>
      <c r="DK613" t="s">
        <v>392</v>
      </c>
      <c r="DL613" t="s">
        <v>393</v>
      </c>
      <c r="DM613" t="s">
        <v>394</v>
      </c>
      <c r="DN613" t="s">
        <v>395</v>
      </c>
      <c r="DO613" t="s">
        <v>396</v>
      </c>
      <c r="DP613" t="s">
        <v>397</v>
      </c>
      <c r="DQ613" t="s">
        <v>398</v>
      </c>
      <c r="DR613" t="s">
        <v>399</v>
      </c>
      <c r="DS613" t="s">
        <v>400</v>
      </c>
      <c r="DT613" t="s">
        <v>401</v>
      </c>
      <c r="DU613" t="s">
        <v>402</v>
      </c>
      <c r="DV613" t="s">
        <v>403</v>
      </c>
      <c r="DW613" t="s">
        <v>404</v>
      </c>
      <c r="DX613" t="s">
        <v>405</v>
      </c>
      <c r="DY613" t="s">
        <v>406</v>
      </c>
      <c r="DZ613" t="s">
        <v>407</v>
      </c>
      <c r="EA613" t="s">
        <v>408</v>
      </c>
      <c r="EB613" t="s">
        <v>409</v>
      </c>
      <c r="EC613" t="s">
        <v>410</v>
      </c>
      <c r="ED613" t="s">
        <v>411</v>
      </c>
      <c r="EE613" t="s">
        <v>412</v>
      </c>
      <c r="EF613" t="s">
        <v>413</v>
      </c>
      <c r="EG613" t="s">
        <v>414</v>
      </c>
      <c r="EH613" t="s">
        <v>415</v>
      </c>
      <c r="EI613" t="s">
        <v>416</v>
      </c>
      <c r="EJ613" t="s">
        <v>417</v>
      </c>
      <c r="EK613" t="s">
        <v>418</v>
      </c>
      <c r="EL613" t="s">
        <v>419</v>
      </c>
      <c r="EM613" t="s">
        <v>420</v>
      </c>
      <c r="EN613" t="s">
        <v>421</v>
      </c>
      <c r="EO613" t="s">
        <v>422</v>
      </c>
      <c r="EP613" t="s">
        <v>423</v>
      </c>
      <c r="EQ613" t="s">
        <v>424</v>
      </c>
      <c r="ER613" t="s">
        <v>425</v>
      </c>
      <c r="ES613" t="s">
        <v>426</v>
      </c>
      <c r="ET613" t="s">
        <v>427</v>
      </c>
      <c r="EU613" t="s">
        <v>428</v>
      </c>
      <c r="EV613" t="s">
        <v>429</v>
      </c>
      <c r="EW613" t="s">
        <v>430</v>
      </c>
      <c r="EX613" t="s">
        <v>431</v>
      </c>
      <c r="EY613" t="s">
        <v>432</v>
      </c>
      <c r="EZ613" t="s">
        <v>433</v>
      </c>
      <c r="FA613" t="s">
        <v>434</v>
      </c>
      <c r="FB613" t="s">
        <v>435</v>
      </c>
      <c r="FC613" t="s">
        <v>436</v>
      </c>
      <c r="FD613" t="s">
        <v>437</v>
      </c>
      <c r="FE613" t="s">
        <v>438</v>
      </c>
      <c r="FF613" t="s">
        <v>439</v>
      </c>
      <c r="FG613" t="s">
        <v>440</v>
      </c>
      <c r="FH613" t="s">
        <v>441</v>
      </c>
      <c r="FI613" t="s">
        <v>442</v>
      </c>
      <c r="FJ613" t="s">
        <v>443</v>
      </c>
      <c r="FK613" t="s">
        <v>444</v>
      </c>
      <c r="FL613" t="s">
        <v>445</v>
      </c>
      <c r="FM613" t="s">
        <v>446</v>
      </c>
      <c r="FN613" t="s">
        <v>447</v>
      </c>
      <c r="FO613" t="s">
        <v>448</v>
      </c>
      <c r="FP613" t="s">
        <v>449</v>
      </c>
      <c r="FQ613" t="s">
        <v>450</v>
      </c>
      <c r="FR613" t="s">
        <v>451</v>
      </c>
      <c r="FS613" t="s">
        <v>452</v>
      </c>
      <c r="FT613" t="s">
        <v>453</v>
      </c>
      <c r="FU613" t="s">
        <v>454</v>
      </c>
      <c r="FV613" t="s">
        <v>455</v>
      </c>
      <c r="FW613" t="s">
        <v>456</v>
      </c>
      <c r="FX613" t="s">
        <v>457</v>
      </c>
      <c r="FY613" t="s">
        <v>458</v>
      </c>
      <c r="FZ613" t="s">
        <v>459</v>
      </c>
      <c r="GA613" t="s">
        <v>460</v>
      </c>
      <c r="GB613" t="s">
        <v>461</v>
      </c>
      <c r="GC613" t="s">
        <v>462</v>
      </c>
      <c r="GD613" t="s">
        <v>463</v>
      </c>
      <c r="GE613" t="s">
        <v>464</v>
      </c>
      <c r="GF613" t="s">
        <v>465</v>
      </c>
      <c r="GG613" t="s">
        <v>466</v>
      </c>
      <c r="GH613" t="s">
        <v>467</v>
      </c>
      <c r="GI613" t="s">
        <v>468</v>
      </c>
      <c r="GJ613" t="s">
        <v>469</v>
      </c>
      <c r="GK613" t="s">
        <v>470</v>
      </c>
      <c r="GL613" t="s">
        <v>471</v>
      </c>
      <c r="GM613" t="s">
        <v>472</v>
      </c>
    </row>
    <row r="614" spans="1:195" x14ac:dyDescent="0.35">
      <c r="A614" t="s">
        <v>3996</v>
      </c>
      <c r="B614" t="s">
        <v>3997</v>
      </c>
    </row>
    <row r="615" spans="1:195" x14ac:dyDescent="0.35">
      <c r="A615" t="s">
        <v>4059</v>
      </c>
    </row>
    <row r="616" spans="1:195" x14ac:dyDescent="0.35">
      <c r="A616" t="s">
        <v>1874</v>
      </c>
      <c r="B616" t="s">
        <v>1875</v>
      </c>
      <c r="C616" t="s">
        <v>1876</v>
      </c>
      <c r="D616" t="s">
        <v>1877</v>
      </c>
      <c r="E616" t="s">
        <v>1878</v>
      </c>
      <c r="F616" t="s">
        <v>1879</v>
      </c>
      <c r="G616" t="s">
        <v>1880</v>
      </c>
      <c r="H616" t="s">
        <v>1881</v>
      </c>
      <c r="I616" t="s">
        <v>1882</v>
      </c>
      <c r="J616" t="s">
        <v>1883</v>
      </c>
      <c r="K616" t="s">
        <v>1884</v>
      </c>
      <c r="L616" t="s">
        <v>1885</v>
      </c>
      <c r="M616" t="s">
        <v>1732</v>
      </c>
      <c r="N616" t="s">
        <v>1733</v>
      </c>
      <c r="O616" t="s">
        <v>1735</v>
      </c>
      <c r="P616" t="s">
        <v>1734</v>
      </c>
    </row>
    <row r="617" spans="1:195" x14ac:dyDescent="0.35">
      <c r="A617" t="s">
        <v>3839</v>
      </c>
      <c r="B617" t="s">
        <v>3840</v>
      </c>
    </row>
    <row r="618" spans="1:195" x14ac:dyDescent="0.35">
      <c r="A618" t="s">
        <v>3257</v>
      </c>
      <c r="B618" t="s">
        <v>279</v>
      </c>
      <c r="C618" t="s">
        <v>280</v>
      </c>
      <c r="D618" t="s">
        <v>281</v>
      </c>
      <c r="E618" t="s">
        <v>282</v>
      </c>
      <c r="F618" t="s">
        <v>283</v>
      </c>
      <c r="G618" t="s">
        <v>284</v>
      </c>
      <c r="H618" t="s">
        <v>285</v>
      </c>
      <c r="I618" t="s">
        <v>286</v>
      </c>
      <c r="J618" t="s">
        <v>287</v>
      </c>
      <c r="K618" t="s">
        <v>288</v>
      </c>
      <c r="L618" t="s">
        <v>289</v>
      </c>
      <c r="M618" t="s">
        <v>290</v>
      </c>
      <c r="N618" t="s">
        <v>291</v>
      </c>
      <c r="O618" t="s">
        <v>292</v>
      </c>
      <c r="P618" t="s">
        <v>293</v>
      </c>
      <c r="Q618" t="s">
        <v>294</v>
      </c>
      <c r="R618" t="s">
        <v>295</v>
      </c>
      <c r="S618" t="s">
        <v>296</v>
      </c>
      <c r="T618" t="s">
        <v>297</v>
      </c>
      <c r="U618" t="s">
        <v>298</v>
      </c>
      <c r="V618" t="s">
        <v>299</v>
      </c>
      <c r="W618" t="s">
        <v>300</v>
      </c>
      <c r="X618" t="s">
        <v>301</v>
      </c>
      <c r="Y618" t="s">
        <v>302</v>
      </c>
      <c r="Z618" t="s">
        <v>303</v>
      </c>
      <c r="AA618" t="s">
        <v>304</v>
      </c>
      <c r="AB618" t="s">
        <v>305</v>
      </c>
      <c r="AC618" t="s">
        <v>306</v>
      </c>
      <c r="AD618" t="s">
        <v>307</v>
      </c>
      <c r="AE618" t="s">
        <v>308</v>
      </c>
      <c r="AF618" t="s">
        <v>309</v>
      </c>
      <c r="AG618" t="s">
        <v>310</v>
      </c>
      <c r="AH618" t="s">
        <v>311</v>
      </c>
      <c r="AI618" t="s">
        <v>312</v>
      </c>
      <c r="AJ618" t="s">
        <v>313</v>
      </c>
      <c r="AK618" t="s">
        <v>314</v>
      </c>
      <c r="AL618" t="s">
        <v>315</v>
      </c>
      <c r="AM618" t="s">
        <v>316</v>
      </c>
      <c r="AN618" t="s">
        <v>317</v>
      </c>
      <c r="AO618" t="s">
        <v>318</v>
      </c>
      <c r="AP618" t="s">
        <v>319</v>
      </c>
      <c r="AQ618" t="s">
        <v>320</v>
      </c>
      <c r="AR618" t="s">
        <v>321</v>
      </c>
      <c r="AS618" t="s">
        <v>322</v>
      </c>
      <c r="AT618" t="s">
        <v>323</v>
      </c>
      <c r="AU618" t="s">
        <v>324</v>
      </c>
      <c r="AV618" t="s">
        <v>325</v>
      </c>
      <c r="AW618" t="s">
        <v>326</v>
      </c>
      <c r="AX618" t="s">
        <v>327</v>
      </c>
      <c r="AY618" t="s">
        <v>328</v>
      </c>
      <c r="AZ618" t="s">
        <v>329</v>
      </c>
      <c r="BA618" t="s">
        <v>330</v>
      </c>
      <c r="BB618" t="s">
        <v>331</v>
      </c>
      <c r="BC618" t="s">
        <v>332</v>
      </c>
      <c r="BD618" t="s">
        <v>333</v>
      </c>
      <c r="BE618" t="s">
        <v>334</v>
      </c>
      <c r="BF618" t="s">
        <v>335</v>
      </c>
      <c r="BG618" t="s">
        <v>336</v>
      </c>
      <c r="BH618" t="s">
        <v>337</v>
      </c>
      <c r="BI618" t="s">
        <v>338</v>
      </c>
      <c r="BJ618" t="s">
        <v>339</v>
      </c>
      <c r="BK618" t="s">
        <v>340</v>
      </c>
      <c r="BL618" t="s">
        <v>341</v>
      </c>
      <c r="BM618" t="s">
        <v>342</v>
      </c>
      <c r="BN618" t="s">
        <v>343</v>
      </c>
      <c r="BO618" t="s">
        <v>344</v>
      </c>
      <c r="BP618" t="s">
        <v>345</v>
      </c>
      <c r="BQ618" t="s">
        <v>346</v>
      </c>
      <c r="BR618" t="s">
        <v>347</v>
      </c>
      <c r="BS618" t="s">
        <v>348</v>
      </c>
      <c r="BT618" t="s">
        <v>349</v>
      </c>
      <c r="BU618" t="s">
        <v>350</v>
      </c>
      <c r="BV618" t="s">
        <v>351</v>
      </c>
      <c r="BW618" t="s">
        <v>352</v>
      </c>
      <c r="BX618" t="s">
        <v>353</v>
      </c>
      <c r="BY618" t="s">
        <v>354</v>
      </c>
      <c r="BZ618" t="s">
        <v>355</v>
      </c>
      <c r="CA618" t="s">
        <v>356</v>
      </c>
      <c r="CB618" t="s">
        <v>357</v>
      </c>
      <c r="CC618" t="s">
        <v>358</v>
      </c>
      <c r="CD618" t="s">
        <v>359</v>
      </c>
      <c r="CE618" t="s">
        <v>360</v>
      </c>
      <c r="CF618" t="s">
        <v>361</v>
      </c>
      <c r="CG618" t="s">
        <v>362</v>
      </c>
      <c r="CH618" t="s">
        <v>363</v>
      </c>
      <c r="CI618" t="s">
        <v>364</v>
      </c>
      <c r="CJ618" t="s">
        <v>365</v>
      </c>
      <c r="CK618" t="s">
        <v>366</v>
      </c>
      <c r="CL618" t="s">
        <v>367</v>
      </c>
      <c r="CM618" t="s">
        <v>368</v>
      </c>
      <c r="CN618" t="s">
        <v>369</v>
      </c>
      <c r="CO618" t="s">
        <v>370</v>
      </c>
      <c r="CP618" t="s">
        <v>371</v>
      </c>
      <c r="CQ618" t="s">
        <v>372</v>
      </c>
      <c r="CR618" t="s">
        <v>373</v>
      </c>
      <c r="CS618" t="s">
        <v>374</v>
      </c>
      <c r="CT618" t="s">
        <v>375</v>
      </c>
      <c r="CU618" t="s">
        <v>376</v>
      </c>
      <c r="CV618" t="s">
        <v>377</v>
      </c>
      <c r="CW618" t="s">
        <v>378</v>
      </c>
      <c r="CX618" t="s">
        <v>379</v>
      </c>
      <c r="CY618" t="s">
        <v>380</v>
      </c>
      <c r="CZ618" t="s">
        <v>381</v>
      </c>
      <c r="DA618" t="s">
        <v>382</v>
      </c>
      <c r="DB618" t="s">
        <v>383</v>
      </c>
      <c r="DC618" t="s">
        <v>384</v>
      </c>
      <c r="DD618" t="s">
        <v>385</v>
      </c>
      <c r="DE618" t="s">
        <v>386</v>
      </c>
      <c r="DF618" t="s">
        <v>387</v>
      </c>
      <c r="DG618" t="s">
        <v>388</v>
      </c>
      <c r="DH618" t="s">
        <v>389</v>
      </c>
      <c r="DI618" t="s">
        <v>390</v>
      </c>
      <c r="DJ618" t="s">
        <v>391</v>
      </c>
      <c r="DK618" t="s">
        <v>392</v>
      </c>
      <c r="DL618" t="s">
        <v>393</v>
      </c>
      <c r="DM618" t="s">
        <v>394</v>
      </c>
      <c r="DN618" t="s">
        <v>395</v>
      </c>
      <c r="DO618" t="s">
        <v>396</v>
      </c>
      <c r="DP618" t="s">
        <v>397</v>
      </c>
      <c r="DQ618" t="s">
        <v>398</v>
      </c>
      <c r="DR618" t="s">
        <v>399</v>
      </c>
      <c r="DS618" t="s">
        <v>400</v>
      </c>
      <c r="DT618" t="s">
        <v>401</v>
      </c>
      <c r="DU618" t="s">
        <v>402</v>
      </c>
      <c r="DV618" t="s">
        <v>403</v>
      </c>
      <c r="DW618" t="s">
        <v>404</v>
      </c>
      <c r="DX618" t="s">
        <v>405</v>
      </c>
      <c r="DY618" t="s">
        <v>406</v>
      </c>
      <c r="DZ618" t="s">
        <v>407</v>
      </c>
      <c r="EA618" t="s">
        <v>408</v>
      </c>
      <c r="EB618" t="s">
        <v>409</v>
      </c>
      <c r="EC618" t="s">
        <v>410</v>
      </c>
      <c r="ED618" t="s">
        <v>411</v>
      </c>
      <c r="EE618" t="s">
        <v>412</v>
      </c>
      <c r="EF618" t="s">
        <v>413</v>
      </c>
      <c r="EG618" t="s">
        <v>414</v>
      </c>
      <c r="EH618" t="s">
        <v>415</v>
      </c>
      <c r="EI618" t="s">
        <v>416</v>
      </c>
      <c r="EJ618" t="s">
        <v>417</v>
      </c>
      <c r="EK618" t="s">
        <v>418</v>
      </c>
      <c r="EL618" t="s">
        <v>419</v>
      </c>
      <c r="EM618" t="s">
        <v>420</v>
      </c>
      <c r="EN618" t="s">
        <v>421</v>
      </c>
      <c r="EO618" t="s">
        <v>422</v>
      </c>
      <c r="EP618" t="s">
        <v>423</v>
      </c>
      <c r="EQ618" t="s">
        <v>424</v>
      </c>
      <c r="ER618" t="s">
        <v>425</v>
      </c>
      <c r="ES618" t="s">
        <v>426</v>
      </c>
      <c r="ET618" t="s">
        <v>427</v>
      </c>
      <c r="EU618" t="s">
        <v>428</v>
      </c>
      <c r="EV618" t="s">
        <v>429</v>
      </c>
      <c r="EW618" t="s">
        <v>430</v>
      </c>
      <c r="EX618" t="s">
        <v>431</v>
      </c>
      <c r="EY618" t="s">
        <v>432</v>
      </c>
      <c r="EZ618" t="s">
        <v>433</v>
      </c>
      <c r="FA618" t="s">
        <v>434</v>
      </c>
      <c r="FB618" t="s">
        <v>435</v>
      </c>
      <c r="FC618" t="s">
        <v>436</v>
      </c>
      <c r="FD618" t="s">
        <v>437</v>
      </c>
      <c r="FE618" t="s">
        <v>438</v>
      </c>
      <c r="FF618" t="s">
        <v>439</v>
      </c>
      <c r="FG618" t="s">
        <v>440</v>
      </c>
      <c r="FH618" t="s">
        <v>441</v>
      </c>
      <c r="FI618" t="s">
        <v>442</v>
      </c>
      <c r="FJ618" t="s">
        <v>443</v>
      </c>
      <c r="FK618" t="s">
        <v>444</v>
      </c>
      <c r="FL618" t="s">
        <v>445</v>
      </c>
      <c r="FM618" t="s">
        <v>446</v>
      </c>
      <c r="FN618" t="s">
        <v>447</v>
      </c>
      <c r="FO618" t="s">
        <v>448</v>
      </c>
      <c r="FP618" t="s">
        <v>449</v>
      </c>
      <c r="FQ618" t="s">
        <v>450</v>
      </c>
      <c r="FR618" t="s">
        <v>451</v>
      </c>
      <c r="FS618" t="s">
        <v>452</v>
      </c>
      <c r="FT618" t="s">
        <v>453</v>
      </c>
      <c r="FU618" t="s">
        <v>454</v>
      </c>
      <c r="FV618" t="s">
        <v>455</v>
      </c>
      <c r="FW618" t="s">
        <v>456</v>
      </c>
      <c r="FX618" t="s">
        <v>457</v>
      </c>
      <c r="FY618" t="s">
        <v>458</v>
      </c>
      <c r="FZ618" t="s">
        <v>459</v>
      </c>
      <c r="GA618" t="s">
        <v>460</v>
      </c>
      <c r="GB618" t="s">
        <v>461</v>
      </c>
      <c r="GC618" t="s">
        <v>462</v>
      </c>
      <c r="GD618" t="s">
        <v>463</v>
      </c>
      <c r="GE618" t="s">
        <v>464</v>
      </c>
      <c r="GF618" t="s">
        <v>465</v>
      </c>
      <c r="GG618" t="s">
        <v>466</v>
      </c>
      <c r="GH618" t="s">
        <v>467</v>
      </c>
      <c r="GI618" t="s">
        <v>468</v>
      </c>
      <c r="GJ618" t="s">
        <v>469</v>
      </c>
      <c r="GK618" t="s">
        <v>470</v>
      </c>
      <c r="GL618" t="s">
        <v>471</v>
      </c>
      <c r="GM618" t="s">
        <v>472</v>
      </c>
    </row>
    <row r="619" spans="1:195" x14ac:dyDescent="0.35">
      <c r="A619" t="s">
        <v>3996</v>
      </c>
      <c r="B619" t="s">
        <v>3997</v>
      </c>
    </row>
    <row r="620" spans="1:195" x14ac:dyDescent="0.35">
      <c r="A620" t="s">
        <v>4077</v>
      </c>
    </row>
    <row r="621" spans="1:195" x14ac:dyDescent="0.35">
      <c r="A621" t="s">
        <v>1874</v>
      </c>
      <c r="B621" t="s">
        <v>1875</v>
      </c>
      <c r="C621" t="s">
        <v>1876</v>
      </c>
      <c r="D621" t="s">
        <v>1877</v>
      </c>
      <c r="E621" t="s">
        <v>1878</v>
      </c>
      <c r="F621" t="s">
        <v>1879</v>
      </c>
      <c r="G621" t="s">
        <v>1880</v>
      </c>
      <c r="H621" t="s">
        <v>1881</v>
      </c>
      <c r="I621" t="s">
        <v>1882</v>
      </c>
      <c r="J621" t="s">
        <v>1883</v>
      </c>
      <c r="K621" t="s">
        <v>1884</v>
      </c>
      <c r="L621" t="s">
        <v>1885</v>
      </c>
      <c r="M621" t="s">
        <v>1732</v>
      </c>
      <c r="N621" t="s">
        <v>1733</v>
      </c>
      <c r="O621" t="s">
        <v>1735</v>
      </c>
      <c r="P621" t="s">
        <v>1734</v>
      </c>
    </row>
    <row r="622" spans="1:195" x14ac:dyDescent="0.35">
      <c r="A622" t="s">
        <v>3839</v>
      </c>
      <c r="B622" t="s">
        <v>3840</v>
      </c>
    </row>
    <row r="623" spans="1:195" x14ac:dyDescent="0.35">
      <c r="A623" t="s">
        <v>3257</v>
      </c>
      <c r="B623" t="s">
        <v>279</v>
      </c>
      <c r="C623" t="s">
        <v>280</v>
      </c>
      <c r="D623" t="s">
        <v>281</v>
      </c>
      <c r="E623" t="s">
        <v>282</v>
      </c>
      <c r="F623" t="s">
        <v>283</v>
      </c>
      <c r="G623" t="s">
        <v>284</v>
      </c>
      <c r="H623" t="s">
        <v>285</v>
      </c>
      <c r="I623" t="s">
        <v>286</v>
      </c>
      <c r="J623" t="s">
        <v>287</v>
      </c>
      <c r="K623" t="s">
        <v>288</v>
      </c>
      <c r="L623" t="s">
        <v>289</v>
      </c>
      <c r="M623" t="s">
        <v>290</v>
      </c>
      <c r="N623" t="s">
        <v>291</v>
      </c>
      <c r="O623" t="s">
        <v>292</v>
      </c>
      <c r="P623" t="s">
        <v>293</v>
      </c>
      <c r="Q623" t="s">
        <v>294</v>
      </c>
      <c r="R623" t="s">
        <v>295</v>
      </c>
      <c r="S623" t="s">
        <v>296</v>
      </c>
      <c r="T623" t="s">
        <v>297</v>
      </c>
      <c r="U623" t="s">
        <v>298</v>
      </c>
      <c r="V623" t="s">
        <v>299</v>
      </c>
      <c r="W623" t="s">
        <v>300</v>
      </c>
      <c r="X623" t="s">
        <v>301</v>
      </c>
      <c r="Y623" t="s">
        <v>302</v>
      </c>
      <c r="Z623" t="s">
        <v>303</v>
      </c>
      <c r="AA623" t="s">
        <v>304</v>
      </c>
      <c r="AB623" t="s">
        <v>305</v>
      </c>
      <c r="AC623" t="s">
        <v>306</v>
      </c>
      <c r="AD623" t="s">
        <v>307</v>
      </c>
      <c r="AE623" t="s">
        <v>308</v>
      </c>
      <c r="AF623" t="s">
        <v>309</v>
      </c>
      <c r="AG623" t="s">
        <v>310</v>
      </c>
      <c r="AH623" t="s">
        <v>311</v>
      </c>
      <c r="AI623" t="s">
        <v>312</v>
      </c>
      <c r="AJ623" t="s">
        <v>313</v>
      </c>
      <c r="AK623" t="s">
        <v>314</v>
      </c>
      <c r="AL623" t="s">
        <v>315</v>
      </c>
      <c r="AM623" t="s">
        <v>316</v>
      </c>
      <c r="AN623" t="s">
        <v>317</v>
      </c>
      <c r="AO623" t="s">
        <v>318</v>
      </c>
      <c r="AP623" t="s">
        <v>319</v>
      </c>
      <c r="AQ623" t="s">
        <v>320</v>
      </c>
      <c r="AR623" t="s">
        <v>321</v>
      </c>
      <c r="AS623" t="s">
        <v>322</v>
      </c>
      <c r="AT623" t="s">
        <v>323</v>
      </c>
      <c r="AU623" t="s">
        <v>324</v>
      </c>
      <c r="AV623" t="s">
        <v>325</v>
      </c>
      <c r="AW623" t="s">
        <v>326</v>
      </c>
      <c r="AX623" t="s">
        <v>327</v>
      </c>
      <c r="AY623" t="s">
        <v>328</v>
      </c>
      <c r="AZ623" t="s">
        <v>329</v>
      </c>
      <c r="BA623" t="s">
        <v>330</v>
      </c>
      <c r="BB623" t="s">
        <v>331</v>
      </c>
      <c r="BC623" t="s">
        <v>332</v>
      </c>
      <c r="BD623" t="s">
        <v>333</v>
      </c>
      <c r="BE623" t="s">
        <v>334</v>
      </c>
      <c r="BF623" t="s">
        <v>335</v>
      </c>
      <c r="BG623" t="s">
        <v>336</v>
      </c>
      <c r="BH623" t="s">
        <v>337</v>
      </c>
      <c r="BI623" t="s">
        <v>338</v>
      </c>
      <c r="BJ623" t="s">
        <v>339</v>
      </c>
      <c r="BK623" t="s">
        <v>340</v>
      </c>
      <c r="BL623" t="s">
        <v>341</v>
      </c>
      <c r="BM623" t="s">
        <v>342</v>
      </c>
      <c r="BN623" t="s">
        <v>343</v>
      </c>
      <c r="BO623" t="s">
        <v>344</v>
      </c>
      <c r="BP623" t="s">
        <v>345</v>
      </c>
      <c r="BQ623" t="s">
        <v>346</v>
      </c>
      <c r="BR623" t="s">
        <v>347</v>
      </c>
      <c r="BS623" t="s">
        <v>348</v>
      </c>
      <c r="BT623" t="s">
        <v>349</v>
      </c>
      <c r="BU623" t="s">
        <v>350</v>
      </c>
      <c r="BV623" t="s">
        <v>351</v>
      </c>
      <c r="BW623" t="s">
        <v>352</v>
      </c>
      <c r="BX623" t="s">
        <v>353</v>
      </c>
      <c r="BY623" t="s">
        <v>354</v>
      </c>
      <c r="BZ623" t="s">
        <v>355</v>
      </c>
      <c r="CA623" t="s">
        <v>356</v>
      </c>
      <c r="CB623" t="s">
        <v>357</v>
      </c>
      <c r="CC623" t="s">
        <v>358</v>
      </c>
      <c r="CD623" t="s">
        <v>359</v>
      </c>
      <c r="CE623" t="s">
        <v>360</v>
      </c>
      <c r="CF623" t="s">
        <v>361</v>
      </c>
      <c r="CG623" t="s">
        <v>362</v>
      </c>
      <c r="CH623" t="s">
        <v>363</v>
      </c>
      <c r="CI623" t="s">
        <v>364</v>
      </c>
      <c r="CJ623" t="s">
        <v>365</v>
      </c>
      <c r="CK623" t="s">
        <v>366</v>
      </c>
      <c r="CL623" t="s">
        <v>367</v>
      </c>
      <c r="CM623" t="s">
        <v>368</v>
      </c>
      <c r="CN623" t="s">
        <v>369</v>
      </c>
      <c r="CO623" t="s">
        <v>370</v>
      </c>
      <c r="CP623" t="s">
        <v>371</v>
      </c>
      <c r="CQ623" t="s">
        <v>372</v>
      </c>
      <c r="CR623" t="s">
        <v>373</v>
      </c>
      <c r="CS623" t="s">
        <v>374</v>
      </c>
      <c r="CT623" t="s">
        <v>375</v>
      </c>
      <c r="CU623" t="s">
        <v>376</v>
      </c>
      <c r="CV623" t="s">
        <v>377</v>
      </c>
      <c r="CW623" t="s">
        <v>378</v>
      </c>
      <c r="CX623" t="s">
        <v>379</v>
      </c>
      <c r="CY623" t="s">
        <v>380</v>
      </c>
      <c r="CZ623" t="s">
        <v>381</v>
      </c>
      <c r="DA623" t="s">
        <v>382</v>
      </c>
      <c r="DB623" t="s">
        <v>383</v>
      </c>
      <c r="DC623" t="s">
        <v>384</v>
      </c>
      <c r="DD623" t="s">
        <v>385</v>
      </c>
      <c r="DE623" t="s">
        <v>386</v>
      </c>
      <c r="DF623" t="s">
        <v>387</v>
      </c>
      <c r="DG623" t="s">
        <v>388</v>
      </c>
      <c r="DH623" t="s">
        <v>389</v>
      </c>
      <c r="DI623" t="s">
        <v>390</v>
      </c>
      <c r="DJ623" t="s">
        <v>391</v>
      </c>
      <c r="DK623" t="s">
        <v>392</v>
      </c>
      <c r="DL623" t="s">
        <v>393</v>
      </c>
      <c r="DM623" t="s">
        <v>394</v>
      </c>
      <c r="DN623" t="s">
        <v>395</v>
      </c>
      <c r="DO623" t="s">
        <v>396</v>
      </c>
      <c r="DP623" t="s">
        <v>397</v>
      </c>
      <c r="DQ623" t="s">
        <v>398</v>
      </c>
      <c r="DR623" t="s">
        <v>399</v>
      </c>
      <c r="DS623" t="s">
        <v>400</v>
      </c>
      <c r="DT623" t="s">
        <v>401</v>
      </c>
      <c r="DU623" t="s">
        <v>402</v>
      </c>
      <c r="DV623" t="s">
        <v>403</v>
      </c>
      <c r="DW623" t="s">
        <v>404</v>
      </c>
      <c r="DX623" t="s">
        <v>405</v>
      </c>
      <c r="DY623" t="s">
        <v>406</v>
      </c>
      <c r="DZ623" t="s">
        <v>407</v>
      </c>
      <c r="EA623" t="s">
        <v>408</v>
      </c>
      <c r="EB623" t="s">
        <v>409</v>
      </c>
      <c r="EC623" t="s">
        <v>410</v>
      </c>
      <c r="ED623" t="s">
        <v>411</v>
      </c>
      <c r="EE623" t="s">
        <v>412</v>
      </c>
      <c r="EF623" t="s">
        <v>413</v>
      </c>
      <c r="EG623" t="s">
        <v>414</v>
      </c>
      <c r="EH623" t="s">
        <v>415</v>
      </c>
      <c r="EI623" t="s">
        <v>416</v>
      </c>
      <c r="EJ623" t="s">
        <v>417</v>
      </c>
      <c r="EK623" t="s">
        <v>418</v>
      </c>
      <c r="EL623" t="s">
        <v>419</v>
      </c>
      <c r="EM623" t="s">
        <v>420</v>
      </c>
      <c r="EN623" t="s">
        <v>421</v>
      </c>
      <c r="EO623" t="s">
        <v>422</v>
      </c>
      <c r="EP623" t="s">
        <v>423</v>
      </c>
      <c r="EQ623" t="s">
        <v>424</v>
      </c>
      <c r="ER623" t="s">
        <v>425</v>
      </c>
      <c r="ES623" t="s">
        <v>426</v>
      </c>
      <c r="ET623" t="s">
        <v>427</v>
      </c>
      <c r="EU623" t="s">
        <v>428</v>
      </c>
      <c r="EV623" t="s">
        <v>429</v>
      </c>
      <c r="EW623" t="s">
        <v>430</v>
      </c>
      <c r="EX623" t="s">
        <v>431</v>
      </c>
      <c r="EY623" t="s">
        <v>432</v>
      </c>
      <c r="EZ623" t="s">
        <v>433</v>
      </c>
      <c r="FA623" t="s">
        <v>434</v>
      </c>
      <c r="FB623" t="s">
        <v>435</v>
      </c>
      <c r="FC623" t="s">
        <v>436</v>
      </c>
      <c r="FD623" t="s">
        <v>437</v>
      </c>
      <c r="FE623" t="s">
        <v>438</v>
      </c>
      <c r="FF623" t="s">
        <v>439</v>
      </c>
      <c r="FG623" t="s">
        <v>440</v>
      </c>
      <c r="FH623" t="s">
        <v>441</v>
      </c>
      <c r="FI623" t="s">
        <v>442</v>
      </c>
      <c r="FJ623" t="s">
        <v>443</v>
      </c>
      <c r="FK623" t="s">
        <v>444</v>
      </c>
      <c r="FL623" t="s">
        <v>445</v>
      </c>
      <c r="FM623" t="s">
        <v>446</v>
      </c>
      <c r="FN623" t="s">
        <v>447</v>
      </c>
      <c r="FO623" t="s">
        <v>448</v>
      </c>
      <c r="FP623" t="s">
        <v>449</v>
      </c>
      <c r="FQ623" t="s">
        <v>450</v>
      </c>
      <c r="FR623" t="s">
        <v>451</v>
      </c>
      <c r="FS623" t="s">
        <v>452</v>
      </c>
      <c r="FT623" t="s">
        <v>453</v>
      </c>
      <c r="FU623" t="s">
        <v>454</v>
      </c>
      <c r="FV623" t="s">
        <v>455</v>
      </c>
      <c r="FW623" t="s">
        <v>456</v>
      </c>
      <c r="FX623" t="s">
        <v>457</v>
      </c>
      <c r="FY623" t="s">
        <v>458</v>
      </c>
      <c r="FZ623" t="s">
        <v>459</v>
      </c>
      <c r="GA623" t="s">
        <v>460</v>
      </c>
      <c r="GB623" t="s">
        <v>461</v>
      </c>
      <c r="GC623" t="s">
        <v>462</v>
      </c>
      <c r="GD623" t="s">
        <v>463</v>
      </c>
      <c r="GE623" t="s">
        <v>464</v>
      </c>
      <c r="GF623" t="s">
        <v>465</v>
      </c>
      <c r="GG623" t="s">
        <v>466</v>
      </c>
      <c r="GH623" t="s">
        <v>467</v>
      </c>
      <c r="GI623" t="s">
        <v>468</v>
      </c>
      <c r="GJ623" t="s">
        <v>469</v>
      </c>
      <c r="GK623" t="s">
        <v>470</v>
      </c>
      <c r="GL623" t="s">
        <v>471</v>
      </c>
      <c r="GM623" t="s">
        <v>472</v>
      </c>
    </row>
    <row r="624" spans="1:195" x14ac:dyDescent="0.35">
      <c r="A624" t="s">
        <v>3996</v>
      </c>
      <c r="B624" t="s">
        <v>3997</v>
      </c>
    </row>
    <row r="625" spans="1:195" x14ac:dyDescent="0.35">
      <c r="A625" t="s">
        <v>4080</v>
      </c>
    </row>
    <row r="626" spans="1:195" x14ac:dyDescent="0.35">
      <c r="A626" t="s">
        <v>1874</v>
      </c>
      <c r="B626" t="s">
        <v>1875</v>
      </c>
      <c r="C626" t="s">
        <v>1876</v>
      </c>
      <c r="D626" t="s">
        <v>1877</v>
      </c>
      <c r="E626" t="s">
        <v>1878</v>
      </c>
      <c r="F626" t="s">
        <v>1879</v>
      </c>
      <c r="G626" t="s">
        <v>1880</v>
      </c>
      <c r="H626" t="s">
        <v>1881</v>
      </c>
      <c r="I626" t="s">
        <v>1882</v>
      </c>
      <c r="J626" t="s">
        <v>1883</v>
      </c>
      <c r="K626" t="s">
        <v>1884</v>
      </c>
      <c r="L626" t="s">
        <v>1885</v>
      </c>
      <c r="M626" t="s">
        <v>1732</v>
      </c>
      <c r="N626" t="s">
        <v>1733</v>
      </c>
      <c r="O626" t="s">
        <v>1735</v>
      </c>
      <c r="P626" t="s">
        <v>1734</v>
      </c>
    </row>
    <row r="627" spans="1:195" x14ac:dyDescent="0.35">
      <c r="A627" t="s">
        <v>3839</v>
      </c>
      <c r="B627" t="s">
        <v>3840</v>
      </c>
    </row>
    <row r="628" spans="1:195" x14ac:dyDescent="0.35">
      <c r="A628" t="s">
        <v>3257</v>
      </c>
      <c r="B628" t="s">
        <v>279</v>
      </c>
      <c r="C628" t="s">
        <v>280</v>
      </c>
      <c r="D628" t="s">
        <v>281</v>
      </c>
      <c r="E628" t="s">
        <v>282</v>
      </c>
      <c r="F628" t="s">
        <v>283</v>
      </c>
      <c r="G628" t="s">
        <v>284</v>
      </c>
      <c r="H628" t="s">
        <v>285</v>
      </c>
      <c r="I628" t="s">
        <v>286</v>
      </c>
      <c r="J628" t="s">
        <v>287</v>
      </c>
      <c r="K628" t="s">
        <v>288</v>
      </c>
      <c r="L628" t="s">
        <v>289</v>
      </c>
      <c r="M628" t="s">
        <v>290</v>
      </c>
      <c r="N628" t="s">
        <v>291</v>
      </c>
      <c r="O628" t="s">
        <v>292</v>
      </c>
      <c r="P628" t="s">
        <v>293</v>
      </c>
      <c r="Q628" t="s">
        <v>294</v>
      </c>
      <c r="R628" t="s">
        <v>295</v>
      </c>
      <c r="S628" t="s">
        <v>296</v>
      </c>
      <c r="T628" t="s">
        <v>297</v>
      </c>
      <c r="U628" t="s">
        <v>298</v>
      </c>
      <c r="V628" t="s">
        <v>299</v>
      </c>
      <c r="W628" t="s">
        <v>300</v>
      </c>
      <c r="X628" t="s">
        <v>301</v>
      </c>
      <c r="Y628" t="s">
        <v>302</v>
      </c>
      <c r="Z628" t="s">
        <v>303</v>
      </c>
      <c r="AA628" t="s">
        <v>304</v>
      </c>
      <c r="AB628" t="s">
        <v>305</v>
      </c>
      <c r="AC628" t="s">
        <v>306</v>
      </c>
      <c r="AD628" t="s">
        <v>307</v>
      </c>
      <c r="AE628" t="s">
        <v>308</v>
      </c>
      <c r="AF628" t="s">
        <v>309</v>
      </c>
      <c r="AG628" t="s">
        <v>310</v>
      </c>
      <c r="AH628" t="s">
        <v>311</v>
      </c>
      <c r="AI628" t="s">
        <v>312</v>
      </c>
      <c r="AJ628" t="s">
        <v>313</v>
      </c>
      <c r="AK628" t="s">
        <v>314</v>
      </c>
      <c r="AL628" t="s">
        <v>315</v>
      </c>
      <c r="AM628" t="s">
        <v>316</v>
      </c>
      <c r="AN628" t="s">
        <v>317</v>
      </c>
      <c r="AO628" t="s">
        <v>318</v>
      </c>
      <c r="AP628" t="s">
        <v>319</v>
      </c>
      <c r="AQ628" t="s">
        <v>320</v>
      </c>
      <c r="AR628" t="s">
        <v>321</v>
      </c>
      <c r="AS628" t="s">
        <v>322</v>
      </c>
      <c r="AT628" t="s">
        <v>323</v>
      </c>
      <c r="AU628" t="s">
        <v>324</v>
      </c>
      <c r="AV628" t="s">
        <v>325</v>
      </c>
      <c r="AW628" t="s">
        <v>326</v>
      </c>
      <c r="AX628" t="s">
        <v>327</v>
      </c>
      <c r="AY628" t="s">
        <v>328</v>
      </c>
      <c r="AZ628" t="s">
        <v>329</v>
      </c>
      <c r="BA628" t="s">
        <v>330</v>
      </c>
      <c r="BB628" t="s">
        <v>331</v>
      </c>
      <c r="BC628" t="s">
        <v>332</v>
      </c>
      <c r="BD628" t="s">
        <v>333</v>
      </c>
      <c r="BE628" t="s">
        <v>334</v>
      </c>
      <c r="BF628" t="s">
        <v>335</v>
      </c>
      <c r="BG628" t="s">
        <v>336</v>
      </c>
      <c r="BH628" t="s">
        <v>337</v>
      </c>
      <c r="BI628" t="s">
        <v>338</v>
      </c>
      <c r="BJ628" t="s">
        <v>339</v>
      </c>
      <c r="BK628" t="s">
        <v>340</v>
      </c>
      <c r="BL628" t="s">
        <v>341</v>
      </c>
      <c r="BM628" t="s">
        <v>342</v>
      </c>
      <c r="BN628" t="s">
        <v>343</v>
      </c>
      <c r="BO628" t="s">
        <v>344</v>
      </c>
      <c r="BP628" t="s">
        <v>345</v>
      </c>
      <c r="BQ628" t="s">
        <v>346</v>
      </c>
      <c r="BR628" t="s">
        <v>347</v>
      </c>
      <c r="BS628" t="s">
        <v>348</v>
      </c>
      <c r="BT628" t="s">
        <v>349</v>
      </c>
      <c r="BU628" t="s">
        <v>350</v>
      </c>
      <c r="BV628" t="s">
        <v>351</v>
      </c>
      <c r="BW628" t="s">
        <v>352</v>
      </c>
      <c r="BX628" t="s">
        <v>353</v>
      </c>
      <c r="BY628" t="s">
        <v>354</v>
      </c>
      <c r="BZ628" t="s">
        <v>355</v>
      </c>
      <c r="CA628" t="s">
        <v>356</v>
      </c>
      <c r="CB628" t="s">
        <v>357</v>
      </c>
      <c r="CC628" t="s">
        <v>358</v>
      </c>
      <c r="CD628" t="s">
        <v>359</v>
      </c>
      <c r="CE628" t="s">
        <v>360</v>
      </c>
      <c r="CF628" t="s">
        <v>361</v>
      </c>
      <c r="CG628" t="s">
        <v>362</v>
      </c>
      <c r="CH628" t="s">
        <v>363</v>
      </c>
      <c r="CI628" t="s">
        <v>364</v>
      </c>
      <c r="CJ628" t="s">
        <v>365</v>
      </c>
      <c r="CK628" t="s">
        <v>366</v>
      </c>
      <c r="CL628" t="s">
        <v>367</v>
      </c>
      <c r="CM628" t="s">
        <v>368</v>
      </c>
      <c r="CN628" t="s">
        <v>369</v>
      </c>
      <c r="CO628" t="s">
        <v>370</v>
      </c>
      <c r="CP628" t="s">
        <v>371</v>
      </c>
      <c r="CQ628" t="s">
        <v>372</v>
      </c>
      <c r="CR628" t="s">
        <v>373</v>
      </c>
      <c r="CS628" t="s">
        <v>374</v>
      </c>
      <c r="CT628" t="s">
        <v>375</v>
      </c>
      <c r="CU628" t="s">
        <v>376</v>
      </c>
      <c r="CV628" t="s">
        <v>377</v>
      </c>
      <c r="CW628" t="s">
        <v>378</v>
      </c>
      <c r="CX628" t="s">
        <v>379</v>
      </c>
      <c r="CY628" t="s">
        <v>380</v>
      </c>
      <c r="CZ628" t="s">
        <v>381</v>
      </c>
      <c r="DA628" t="s">
        <v>382</v>
      </c>
      <c r="DB628" t="s">
        <v>383</v>
      </c>
      <c r="DC628" t="s">
        <v>384</v>
      </c>
      <c r="DD628" t="s">
        <v>385</v>
      </c>
      <c r="DE628" t="s">
        <v>386</v>
      </c>
      <c r="DF628" t="s">
        <v>387</v>
      </c>
      <c r="DG628" t="s">
        <v>388</v>
      </c>
      <c r="DH628" t="s">
        <v>389</v>
      </c>
      <c r="DI628" t="s">
        <v>390</v>
      </c>
      <c r="DJ628" t="s">
        <v>391</v>
      </c>
      <c r="DK628" t="s">
        <v>392</v>
      </c>
      <c r="DL628" t="s">
        <v>393</v>
      </c>
      <c r="DM628" t="s">
        <v>394</v>
      </c>
      <c r="DN628" t="s">
        <v>395</v>
      </c>
      <c r="DO628" t="s">
        <v>396</v>
      </c>
      <c r="DP628" t="s">
        <v>397</v>
      </c>
      <c r="DQ628" t="s">
        <v>398</v>
      </c>
      <c r="DR628" t="s">
        <v>399</v>
      </c>
      <c r="DS628" t="s">
        <v>400</v>
      </c>
      <c r="DT628" t="s">
        <v>401</v>
      </c>
      <c r="DU628" t="s">
        <v>402</v>
      </c>
      <c r="DV628" t="s">
        <v>403</v>
      </c>
      <c r="DW628" t="s">
        <v>404</v>
      </c>
      <c r="DX628" t="s">
        <v>405</v>
      </c>
      <c r="DY628" t="s">
        <v>406</v>
      </c>
      <c r="DZ628" t="s">
        <v>407</v>
      </c>
      <c r="EA628" t="s">
        <v>408</v>
      </c>
      <c r="EB628" t="s">
        <v>409</v>
      </c>
      <c r="EC628" t="s">
        <v>410</v>
      </c>
      <c r="ED628" t="s">
        <v>411</v>
      </c>
      <c r="EE628" t="s">
        <v>412</v>
      </c>
      <c r="EF628" t="s">
        <v>413</v>
      </c>
      <c r="EG628" t="s">
        <v>414</v>
      </c>
      <c r="EH628" t="s">
        <v>415</v>
      </c>
      <c r="EI628" t="s">
        <v>416</v>
      </c>
      <c r="EJ628" t="s">
        <v>417</v>
      </c>
      <c r="EK628" t="s">
        <v>418</v>
      </c>
      <c r="EL628" t="s">
        <v>419</v>
      </c>
      <c r="EM628" t="s">
        <v>420</v>
      </c>
      <c r="EN628" t="s">
        <v>421</v>
      </c>
      <c r="EO628" t="s">
        <v>422</v>
      </c>
      <c r="EP628" t="s">
        <v>423</v>
      </c>
      <c r="EQ628" t="s">
        <v>424</v>
      </c>
      <c r="ER628" t="s">
        <v>425</v>
      </c>
      <c r="ES628" t="s">
        <v>426</v>
      </c>
      <c r="ET628" t="s">
        <v>427</v>
      </c>
      <c r="EU628" t="s">
        <v>428</v>
      </c>
      <c r="EV628" t="s">
        <v>429</v>
      </c>
      <c r="EW628" t="s">
        <v>430</v>
      </c>
      <c r="EX628" t="s">
        <v>431</v>
      </c>
      <c r="EY628" t="s">
        <v>432</v>
      </c>
      <c r="EZ628" t="s">
        <v>433</v>
      </c>
      <c r="FA628" t="s">
        <v>434</v>
      </c>
      <c r="FB628" t="s">
        <v>435</v>
      </c>
      <c r="FC628" t="s">
        <v>436</v>
      </c>
      <c r="FD628" t="s">
        <v>437</v>
      </c>
      <c r="FE628" t="s">
        <v>438</v>
      </c>
      <c r="FF628" t="s">
        <v>439</v>
      </c>
      <c r="FG628" t="s">
        <v>440</v>
      </c>
      <c r="FH628" t="s">
        <v>441</v>
      </c>
      <c r="FI628" t="s">
        <v>442</v>
      </c>
      <c r="FJ628" t="s">
        <v>443</v>
      </c>
      <c r="FK628" t="s">
        <v>444</v>
      </c>
      <c r="FL628" t="s">
        <v>445</v>
      </c>
      <c r="FM628" t="s">
        <v>446</v>
      </c>
      <c r="FN628" t="s">
        <v>447</v>
      </c>
      <c r="FO628" t="s">
        <v>448</v>
      </c>
      <c r="FP628" t="s">
        <v>449</v>
      </c>
      <c r="FQ628" t="s">
        <v>450</v>
      </c>
      <c r="FR628" t="s">
        <v>451</v>
      </c>
      <c r="FS628" t="s">
        <v>452</v>
      </c>
      <c r="FT628" t="s">
        <v>453</v>
      </c>
      <c r="FU628" t="s">
        <v>454</v>
      </c>
      <c r="FV628" t="s">
        <v>455</v>
      </c>
      <c r="FW628" t="s">
        <v>456</v>
      </c>
      <c r="FX628" t="s">
        <v>457</v>
      </c>
      <c r="FY628" t="s">
        <v>458</v>
      </c>
      <c r="FZ628" t="s">
        <v>459</v>
      </c>
      <c r="GA628" t="s">
        <v>460</v>
      </c>
      <c r="GB628" t="s">
        <v>461</v>
      </c>
      <c r="GC628" t="s">
        <v>462</v>
      </c>
      <c r="GD628" t="s">
        <v>463</v>
      </c>
      <c r="GE628" t="s">
        <v>464</v>
      </c>
      <c r="GF628" t="s">
        <v>465</v>
      </c>
      <c r="GG628" t="s">
        <v>466</v>
      </c>
      <c r="GH628" t="s">
        <v>467</v>
      </c>
      <c r="GI628" t="s">
        <v>468</v>
      </c>
      <c r="GJ628" t="s">
        <v>469</v>
      </c>
      <c r="GK628" t="s">
        <v>470</v>
      </c>
      <c r="GL628" t="s">
        <v>471</v>
      </c>
      <c r="GM628" t="s">
        <v>472</v>
      </c>
    </row>
    <row r="629" spans="1:195" x14ac:dyDescent="0.35">
      <c r="A629" t="s">
        <v>3996</v>
      </c>
      <c r="B629" t="s">
        <v>3997</v>
      </c>
    </row>
    <row r="630" spans="1:195" x14ac:dyDescent="0.35">
      <c r="A630" t="s">
        <v>4098</v>
      </c>
    </row>
    <row r="631" spans="1:195" x14ac:dyDescent="0.35">
      <c r="A631" t="s">
        <v>1874</v>
      </c>
      <c r="B631" t="s">
        <v>1875</v>
      </c>
      <c r="C631" t="s">
        <v>1876</v>
      </c>
      <c r="D631" t="s">
        <v>1877</v>
      </c>
      <c r="E631" t="s">
        <v>1878</v>
      </c>
      <c r="F631" t="s">
        <v>1879</v>
      </c>
      <c r="G631" t="s">
        <v>1880</v>
      </c>
      <c r="H631" t="s">
        <v>1881</v>
      </c>
      <c r="I631" t="s">
        <v>1882</v>
      </c>
      <c r="J631" t="s">
        <v>1883</v>
      </c>
      <c r="K631" t="s">
        <v>1884</v>
      </c>
      <c r="L631" t="s">
        <v>1885</v>
      </c>
      <c r="M631" t="s">
        <v>1732</v>
      </c>
      <c r="N631" t="s">
        <v>1733</v>
      </c>
      <c r="O631" t="s">
        <v>1735</v>
      </c>
      <c r="P631" t="s">
        <v>1734</v>
      </c>
    </row>
    <row r="632" spans="1:195" x14ac:dyDescent="0.35">
      <c r="A632" t="s">
        <v>3839</v>
      </c>
      <c r="B632" t="s">
        <v>3840</v>
      </c>
    </row>
    <row r="633" spans="1:195" x14ac:dyDescent="0.35">
      <c r="A633" t="s">
        <v>3257</v>
      </c>
      <c r="B633" t="s">
        <v>279</v>
      </c>
      <c r="C633" t="s">
        <v>280</v>
      </c>
      <c r="D633" t="s">
        <v>281</v>
      </c>
      <c r="E633" t="s">
        <v>282</v>
      </c>
      <c r="F633" t="s">
        <v>283</v>
      </c>
      <c r="G633" t="s">
        <v>284</v>
      </c>
      <c r="H633" t="s">
        <v>285</v>
      </c>
      <c r="I633" t="s">
        <v>286</v>
      </c>
      <c r="J633" t="s">
        <v>287</v>
      </c>
      <c r="K633" t="s">
        <v>288</v>
      </c>
      <c r="L633" t="s">
        <v>289</v>
      </c>
      <c r="M633" t="s">
        <v>290</v>
      </c>
      <c r="N633" t="s">
        <v>291</v>
      </c>
      <c r="O633" t="s">
        <v>292</v>
      </c>
      <c r="P633" t="s">
        <v>293</v>
      </c>
      <c r="Q633" t="s">
        <v>294</v>
      </c>
      <c r="R633" t="s">
        <v>295</v>
      </c>
      <c r="S633" t="s">
        <v>296</v>
      </c>
      <c r="T633" t="s">
        <v>297</v>
      </c>
      <c r="U633" t="s">
        <v>298</v>
      </c>
      <c r="V633" t="s">
        <v>299</v>
      </c>
      <c r="W633" t="s">
        <v>300</v>
      </c>
      <c r="X633" t="s">
        <v>301</v>
      </c>
      <c r="Y633" t="s">
        <v>302</v>
      </c>
      <c r="Z633" t="s">
        <v>303</v>
      </c>
      <c r="AA633" t="s">
        <v>304</v>
      </c>
      <c r="AB633" t="s">
        <v>305</v>
      </c>
      <c r="AC633" t="s">
        <v>306</v>
      </c>
      <c r="AD633" t="s">
        <v>307</v>
      </c>
      <c r="AE633" t="s">
        <v>308</v>
      </c>
      <c r="AF633" t="s">
        <v>309</v>
      </c>
      <c r="AG633" t="s">
        <v>310</v>
      </c>
      <c r="AH633" t="s">
        <v>311</v>
      </c>
      <c r="AI633" t="s">
        <v>312</v>
      </c>
      <c r="AJ633" t="s">
        <v>313</v>
      </c>
      <c r="AK633" t="s">
        <v>314</v>
      </c>
      <c r="AL633" t="s">
        <v>315</v>
      </c>
      <c r="AM633" t="s">
        <v>316</v>
      </c>
      <c r="AN633" t="s">
        <v>317</v>
      </c>
      <c r="AO633" t="s">
        <v>318</v>
      </c>
      <c r="AP633" t="s">
        <v>319</v>
      </c>
      <c r="AQ633" t="s">
        <v>320</v>
      </c>
      <c r="AR633" t="s">
        <v>321</v>
      </c>
      <c r="AS633" t="s">
        <v>322</v>
      </c>
      <c r="AT633" t="s">
        <v>323</v>
      </c>
      <c r="AU633" t="s">
        <v>324</v>
      </c>
      <c r="AV633" t="s">
        <v>325</v>
      </c>
      <c r="AW633" t="s">
        <v>326</v>
      </c>
      <c r="AX633" t="s">
        <v>327</v>
      </c>
      <c r="AY633" t="s">
        <v>328</v>
      </c>
      <c r="AZ633" t="s">
        <v>329</v>
      </c>
      <c r="BA633" t="s">
        <v>330</v>
      </c>
      <c r="BB633" t="s">
        <v>331</v>
      </c>
      <c r="BC633" t="s">
        <v>332</v>
      </c>
      <c r="BD633" t="s">
        <v>333</v>
      </c>
      <c r="BE633" t="s">
        <v>334</v>
      </c>
      <c r="BF633" t="s">
        <v>335</v>
      </c>
      <c r="BG633" t="s">
        <v>336</v>
      </c>
      <c r="BH633" t="s">
        <v>337</v>
      </c>
      <c r="BI633" t="s">
        <v>338</v>
      </c>
      <c r="BJ633" t="s">
        <v>339</v>
      </c>
      <c r="BK633" t="s">
        <v>340</v>
      </c>
      <c r="BL633" t="s">
        <v>341</v>
      </c>
      <c r="BM633" t="s">
        <v>342</v>
      </c>
      <c r="BN633" t="s">
        <v>343</v>
      </c>
      <c r="BO633" t="s">
        <v>344</v>
      </c>
      <c r="BP633" t="s">
        <v>345</v>
      </c>
      <c r="BQ633" t="s">
        <v>346</v>
      </c>
      <c r="BR633" t="s">
        <v>347</v>
      </c>
      <c r="BS633" t="s">
        <v>348</v>
      </c>
      <c r="BT633" t="s">
        <v>349</v>
      </c>
      <c r="BU633" t="s">
        <v>350</v>
      </c>
      <c r="BV633" t="s">
        <v>351</v>
      </c>
      <c r="BW633" t="s">
        <v>352</v>
      </c>
      <c r="BX633" t="s">
        <v>353</v>
      </c>
      <c r="BY633" t="s">
        <v>354</v>
      </c>
      <c r="BZ633" t="s">
        <v>355</v>
      </c>
      <c r="CA633" t="s">
        <v>356</v>
      </c>
      <c r="CB633" t="s">
        <v>357</v>
      </c>
      <c r="CC633" t="s">
        <v>358</v>
      </c>
      <c r="CD633" t="s">
        <v>359</v>
      </c>
      <c r="CE633" t="s">
        <v>360</v>
      </c>
      <c r="CF633" t="s">
        <v>361</v>
      </c>
      <c r="CG633" t="s">
        <v>362</v>
      </c>
      <c r="CH633" t="s">
        <v>363</v>
      </c>
      <c r="CI633" t="s">
        <v>364</v>
      </c>
      <c r="CJ633" t="s">
        <v>365</v>
      </c>
      <c r="CK633" t="s">
        <v>366</v>
      </c>
      <c r="CL633" t="s">
        <v>367</v>
      </c>
      <c r="CM633" t="s">
        <v>368</v>
      </c>
      <c r="CN633" t="s">
        <v>369</v>
      </c>
      <c r="CO633" t="s">
        <v>370</v>
      </c>
      <c r="CP633" t="s">
        <v>371</v>
      </c>
      <c r="CQ633" t="s">
        <v>372</v>
      </c>
      <c r="CR633" t="s">
        <v>373</v>
      </c>
      <c r="CS633" t="s">
        <v>374</v>
      </c>
      <c r="CT633" t="s">
        <v>375</v>
      </c>
      <c r="CU633" t="s">
        <v>376</v>
      </c>
      <c r="CV633" t="s">
        <v>377</v>
      </c>
      <c r="CW633" t="s">
        <v>378</v>
      </c>
      <c r="CX633" t="s">
        <v>379</v>
      </c>
      <c r="CY633" t="s">
        <v>380</v>
      </c>
      <c r="CZ633" t="s">
        <v>381</v>
      </c>
      <c r="DA633" t="s">
        <v>382</v>
      </c>
      <c r="DB633" t="s">
        <v>383</v>
      </c>
      <c r="DC633" t="s">
        <v>384</v>
      </c>
      <c r="DD633" t="s">
        <v>385</v>
      </c>
      <c r="DE633" t="s">
        <v>386</v>
      </c>
      <c r="DF633" t="s">
        <v>387</v>
      </c>
      <c r="DG633" t="s">
        <v>388</v>
      </c>
      <c r="DH633" t="s">
        <v>389</v>
      </c>
      <c r="DI633" t="s">
        <v>390</v>
      </c>
      <c r="DJ633" t="s">
        <v>391</v>
      </c>
      <c r="DK633" t="s">
        <v>392</v>
      </c>
      <c r="DL633" t="s">
        <v>393</v>
      </c>
      <c r="DM633" t="s">
        <v>394</v>
      </c>
      <c r="DN633" t="s">
        <v>395</v>
      </c>
      <c r="DO633" t="s">
        <v>396</v>
      </c>
      <c r="DP633" t="s">
        <v>397</v>
      </c>
      <c r="DQ633" t="s">
        <v>398</v>
      </c>
      <c r="DR633" t="s">
        <v>399</v>
      </c>
      <c r="DS633" t="s">
        <v>400</v>
      </c>
      <c r="DT633" t="s">
        <v>401</v>
      </c>
      <c r="DU633" t="s">
        <v>402</v>
      </c>
      <c r="DV633" t="s">
        <v>403</v>
      </c>
      <c r="DW633" t="s">
        <v>404</v>
      </c>
      <c r="DX633" t="s">
        <v>405</v>
      </c>
      <c r="DY633" t="s">
        <v>406</v>
      </c>
      <c r="DZ633" t="s">
        <v>407</v>
      </c>
      <c r="EA633" t="s">
        <v>408</v>
      </c>
      <c r="EB633" t="s">
        <v>409</v>
      </c>
      <c r="EC633" t="s">
        <v>410</v>
      </c>
      <c r="ED633" t="s">
        <v>411</v>
      </c>
      <c r="EE633" t="s">
        <v>412</v>
      </c>
      <c r="EF633" t="s">
        <v>413</v>
      </c>
      <c r="EG633" t="s">
        <v>414</v>
      </c>
      <c r="EH633" t="s">
        <v>415</v>
      </c>
      <c r="EI633" t="s">
        <v>416</v>
      </c>
      <c r="EJ633" t="s">
        <v>417</v>
      </c>
      <c r="EK633" t="s">
        <v>418</v>
      </c>
      <c r="EL633" t="s">
        <v>419</v>
      </c>
      <c r="EM633" t="s">
        <v>420</v>
      </c>
      <c r="EN633" t="s">
        <v>421</v>
      </c>
      <c r="EO633" t="s">
        <v>422</v>
      </c>
      <c r="EP633" t="s">
        <v>423</v>
      </c>
      <c r="EQ633" t="s">
        <v>424</v>
      </c>
      <c r="ER633" t="s">
        <v>425</v>
      </c>
      <c r="ES633" t="s">
        <v>426</v>
      </c>
      <c r="ET633" t="s">
        <v>427</v>
      </c>
      <c r="EU633" t="s">
        <v>428</v>
      </c>
      <c r="EV633" t="s">
        <v>429</v>
      </c>
      <c r="EW633" t="s">
        <v>430</v>
      </c>
      <c r="EX633" t="s">
        <v>431</v>
      </c>
      <c r="EY633" t="s">
        <v>432</v>
      </c>
      <c r="EZ633" t="s">
        <v>433</v>
      </c>
      <c r="FA633" t="s">
        <v>434</v>
      </c>
      <c r="FB633" t="s">
        <v>435</v>
      </c>
      <c r="FC633" t="s">
        <v>436</v>
      </c>
      <c r="FD633" t="s">
        <v>437</v>
      </c>
      <c r="FE633" t="s">
        <v>438</v>
      </c>
      <c r="FF633" t="s">
        <v>439</v>
      </c>
      <c r="FG633" t="s">
        <v>440</v>
      </c>
      <c r="FH633" t="s">
        <v>441</v>
      </c>
      <c r="FI633" t="s">
        <v>442</v>
      </c>
      <c r="FJ633" t="s">
        <v>443</v>
      </c>
      <c r="FK633" t="s">
        <v>444</v>
      </c>
      <c r="FL633" t="s">
        <v>445</v>
      </c>
      <c r="FM633" t="s">
        <v>446</v>
      </c>
      <c r="FN633" t="s">
        <v>447</v>
      </c>
      <c r="FO633" t="s">
        <v>448</v>
      </c>
      <c r="FP633" t="s">
        <v>449</v>
      </c>
      <c r="FQ633" t="s">
        <v>450</v>
      </c>
      <c r="FR633" t="s">
        <v>451</v>
      </c>
      <c r="FS633" t="s">
        <v>452</v>
      </c>
      <c r="FT633" t="s">
        <v>453</v>
      </c>
      <c r="FU633" t="s">
        <v>454</v>
      </c>
      <c r="FV633" t="s">
        <v>455</v>
      </c>
      <c r="FW633" t="s">
        <v>456</v>
      </c>
      <c r="FX633" t="s">
        <v>457</v>
      </c>
      <c r="FY633" t="s">
        <v>458</v>
      </c>
      <c r="FZ633" t="s">
        <v>459</v>
      </c>
      <c r="GA633" t="s">
        <v>460</v>
      </c>
      <c r="GB633" t="s">
        <v>461</v>
      </c>
      <c r="GC633" t="s">
        <v>462</v>
      </c>
      <c r="GD633" t="s">
        <v>463</v>
      </c>
      <c r="GE633" t="s">
        <v>464</v>
      </c>
      <c r="GF633" t="s">
        <v>465</v>
      </c>
      <c r="GG633" t="s">
        <v>466</v>
      </c>
      <c r="GH633" t="s">
        <v>467</v>
      </c>
      <c r="GI633" t="s">
        <v>468</v>
      </c>
      <c r="GJ633" t="s">
        <v>469</v>
      </c>
      <c r="GK633" t="s">
        <v>470</v>
      </c>
      <c r="GL633" t="s">
        <v>471</v>
      </c>
      <c r="GM633" t="s">
        <v>472</v>
      </c>
    </row>
    <row r="634" spans="1:195" x14ac:dyDescent="0.35">
      <c r="A634" t="s">
        <v>3996</v>
      </c>
      <c r="B634" t="s">
        <v>3997</v>
      </c>
    </row>
    <row r="635" spans="1:195" x14ac:dyDescent="0.35">
      <c r="A635" t="s">
        <v>20</v>
      </c>
    </row>
    <row r="636" spans="1:195" x14ac:dyDescent="0.35">
      <c r="A636" t="s">
        <v>1874</v>
      </c>
      <c r="B636" t="s">
        <v>1875</v>
      </c>
      <c r="C636" t="s">
        <v>1876</v>
      </c>
      <c r="D636" t="s">
        <v>1877</v>
      </c>
      <c r="E636" t="s">
        <v>1878</v>
      </c>
      <c r="F636" t="s">
        <v>1879</v>
      </c>
      <c r="G636" t="s">
        <v>1880</v>
      </c>
      <c r="H636" t="s">
        <v>1881</v>
      </c>
      <c r="I636" t="s">
        <v>1882</v>
      </c>
      <c r="J636" t="s">
        <v>1883</v>
      </c>
      <c r="K636" t="s">
        <v>1884</v>
      </c>
      <c r="L636" t="s">
        <v>1885</v>
      </c>
      <c r="M636" t="s">
        <v>1732</v>
      </c>
      <c r="N636" t="s">
        <v>1733</v>
      </c>
      <c r="O636" t="s">
        <v>1735</v>
      </c>
      <c r="P636" t="s">
        <v>1734</v>
      </c>
    </row>
    <row r="637" spans="1:195" x14ac:dyDescent="0.35">
      <c r="A637" t="s">
        <v>3257</v>
      </c>
      <c r="B637" t="s">
        <v>279</v>
      </c>
      <c r="C637" t="s">
        <v>280</v>
      </c>
      <c r="D637" t="s">
        <v>281</v>
      </c>
      <c r="E637" t="s">
        <v>282</v>
      </c>
      <c r="F637" t="s">
        <v>283</v>
      </c>
      <c r="G637" t="s">
        <v>284</v>
      </c>
      <c r="H637" t="s">
        <v>285</v>
      </c>
      <c r="I637" t="s">
        <v>286</v>
      </c>
      <c r="J637" t="s">
        <v>287</v>
      </c>
      <c r="K637" t="s">
        <v>288</v>
      </c>
      <c r="L637" t="s">
        <v>289</v>
      </c>
      <c r="M637" t="s">
        <v>290</v>
      </c>
      <c r="N637" t="s">
        <v>291</v>
      </c>
      <c r="O637" t="s">
        <v>292</v>
      </c>
      <c r="P637" t="s">
        <v>293</v>
      </c>
      <c r="Q637" t="s">
        <v>294</v>
      </c>
      <c r="R637" t="s">
        <v>295</v>
      </c>
      <c r="S637" t="s">
        <v>296</v>
      </c>
      <c r="T637" t="s">
        <v>297</v>
      </c>
      <c r="U637" t="s">
        <v>298</v>
      </c>
      <c r="V637" t="s">
        <v>299</v>
      </c>
      <c r="W637" t="s">
        <v>300</v>
      </c>
      <c r="X637" t="s">
        <v>301</v>
      </c>
      <c r="Y637" t="s">
        <v>302</v>
      </c>
      <c r="Z637" t="s">
        <v>303</v>
      </c>
      <c r="AA637" t="s">
        <v>304</v>
      </c>
      <c r="AB637" t="s">
        <v>305</v>
      </c>
      <c r="AC637" t="s">
        <v>306</v>
      </c>
      <c r="AD637" t="s">
        <v>307</v>
      </c>
      <c r="AE637" t="s">
        <v>308</v>
      </c>
      <c r="AF637" t="s">
        <v>309</v>
      </c>
      <c r="AG637" t="s">
        <v>310</v>
      </c>
      <c r="AH637" t="s">
        <v>311</v>
      </c>
      <c r="AI637" t="s">
        <v>312</v>
      </c>
      <c r="AJ637" t="s">
        <v>313</v>
      </c>
      <c r="AK637" t="s">
        <v>314</v>
      </c>
      <c r="AL637" t="s">
        <v>315</v>
      </c>
      <c r="AM637" t="s">
        <v>316</v>
      </c>
      <c r="AN637" t="s">
        <v>317</v>
      </c>
      <c r="AO637" t="s">
        <v>318</v>
      </c>
      <c r="AP637" t="s">
        <v>319</v>
      </c>
      <c r="AQ637" t="s">
        <v>320</v>
      </c>
      <c r="AR637" t="s">
        <v>321</v>
      </c>
      <c r="AS637" t="s">
        <v>322</v>
      </c>
      <c r="AT637" t="s">
        <v>323</v>
      </c>
      <c r="AU637" t="s">
        <v>324</v>
      </c>
      <c r="AV637" t="s">
        <v>325</v>
      </c>
      <c r="AW637" t="s">
        <v>326</v>
      </c>
      <c r="AX637" t="s">
        <v>327</v>
      </c>
      <c r="AY637" t="s">
        <v>328</v>
      </c>
      <c r="AZ637" t="s">
        <v>329</v>
      </c>
      <c r="BA637" t="s">
        <v>330</v>
      </c>
      <c r="BB637" t="s">
        <v>331</v>
      </c>
      <c r="BC637" t="s">
        <v>332</v>
      </c>
      <c r="BD637" t="s">
        <v>333</v>
      </c>
      <c r="BE637" t="s">
        <v>334</v>
      </c>
      <c r="BF637" t="s">
        <v>335</v>
      </c>
      <c r="BG637" t="s">
        <v>336</v>
      </c>
      <c r="BH637" t="s">
        <v>337</v>
      </c>
      <c r="BI637" t="s">
        <v>338</v>
      </c>
      <c r="BJ637" t="s">
        <v>339</v>
      </c>
      <c r="BK637" t="s">
        <v>340</v>
      </c>
      <c r="BL637" t="s">
        <v>341</v>
      </c>
      <c r="BM637" t="s">
        <v>342</v>
      </c>
      <c r="BN637" t="s">
        <v>343</v>
      </c>
      <c r="BO637" t="s">
        <v>344</v>
      </c>
      <c r="BP637" t="s">
        <v>345</v>
      </c>
      <c r="BQ637" t="s">
        <v>346</v>
      </c>
      <c r="BR637" t="s">
        <v>347</v>
      </c>
      <c r="BS637" t="s">
        <v>348</v>
      </c>
      <c r="BT637" t="s">
        <v>349</v>
      </c>
      <c r="BU637" t="s">
        <v>350</v>
      </c>
      <c r="BV637" t="s">
        <v>351</v>
      </c>
      <c r="BW637" t="s">
        <v>352</v>
      </c>
      <c r="BX637" t="s">
        <v>353</v>
      </c>
      <c r="BY637" t="s">
        <v>354</v>
      </c>
      <c r="BZ637" t="s">
        <v>355</v>
      </c>
      <c r="CA637" t="s">
        <v>356</v>
      </c>
      <c r="CB637" t="s">
        <v>357</v>
      </c>
      <c r="CC637" t="s">
        <v>358</v>
      </c>
      <c r="CD637" t="s">
        <v>359</v>
      </c>
      <c r="CE637" t="s">
        <v>360</v>
      </c>
      <c r="CF637" t="s">
        <v>361</v>
      </c>
      <c r="CG637" t="s">
        <v>362</v>
      </c>
      <c r="CH637" t="s">
        <v>363</v>
      </c>
      <c r="CI637" t="s">
        <v>364</v>
      </c>
      <c r="CJ637" t="s">
        <v>365</v>
      </c>
      <c r="CK637" t="s">
        <v>366</v>
      </c>
      <c r="CL637" t="s">
        <v>367</v>
      </c>
      <c r="CM637" t="s">
        <v>368</v>
      </c>
      <c r="CN637" t="s">
        <v>369</v>
      </c>
      <c r="CO637" t="s">
        <v>370</v>
      </c>
      <c r="CP637" t="s">
        <v>371</v>
      </c>
      <c r="CQ637" t="s">
        <v>372</v>
      </c>
      <c r="CR637" t="s">
        <v>373</v>
      </c>
      <c r="CS637" t="s">
        <v>374</v>
      </c>
      <c r="CT637" t="s">
        <v>375</v>
      </c>
      <c r="CU637" t="s">
        <v>376</v>
      </c>
      <c r="CV637" t="s">
        <v>377</v>
      </c>
      <c r="CW637" t="s">
        <v>378</v>
      </c>
      <c r="CX637" t="s">
        <v>379</v>
      </c>
      <c r="CY637" t="s">
        <v>380</v>
      </c>
      <c r="CZ637" t="s">
        <v>381</v>
      </c>
      <c r="DA637" t="s">
        <v>382</v>
      </c>
      <c r="DB637" t="s">
        <v>383</v>
      </c>
      <c r="DC637" t="s">
        <v>384</v>
      </c>
      <c r="DD637" t="s">
        <v>385</v>
      </c>
      <c r="DE637" t="s">
        <v>386</v>
      </c>
      <c r="DF637" t="s">
        <v>387</v>
      </c>
      <c r="DG637" t="s">
        <v>388</v>
      </c>
      <c r="DH637" t="s">
        <v>389</v>
      </c>
      <c r="DI637" t="s">
        <v>390</v>
      </c>
      <c r="DJ637" t="s">
        <v>391</v>
      </c>
      <c r="DK637" t="s">
        <v>392</v>
      </c>
      <c r="DL637" t="s">
        <v>393</v>
      </c>
      <c r="DM637" t="s">
        <v>394</v>
      </c>
      <c r="DN637" t="s">
        <v>395</v>
      </c>
      <c r="DO637" t="s">
        <v>396</v>
      </c>
      <c r="DP637" t="s">
        <v>397</v>
      </c>
      <c r="DQ637" t="s">
        <v>398</v>
      </c>
      <c r="DR637" t="s">
        <v>399</v>
      </c>
      <c r="DS637" t="s">
        <v>400</v>
      </c>
      <c r="DT637" t="s">
        <v>401</v>
      </c>
      <c r="DU637" t="s">
        <v>402</v>
      </c>
      <c r="DV637" t="s">
        <v>403</v>
      </c>
      <c r="DW637" t="s">
        <v>404</v>
      </c>
      <c r="DX637" t="s">
        <v>405</v>
      </c>
      <c r="DY637" t="s">
        <v>406</v>
      </c>
      <c r="DZ637" t="s">
        <v>407</v>
      </c>
      <c r="EA637" t="s">
        <v>408</v>
      </c>
      <c r="EB637" t="s">
        <v>409</v>
      </c>
      <c r="EC637" t="s">
        <v>410</v>
      </c>
      <c r="ED637" t="s">
        <v>411</v>
      </c>
      <c r="EE637" t="s">
        <v>412</v>
      </c>
      <c r="EF637" t="s">
        <v>413</v>
      </c>
      <c r="EG637" t="s">
        <v>414</v>
      </c>
      <c r="EH637" t="s">
        <v>415</v>
      </c>
      <c r="EI637" t="s">
        <v>416</v>
      </c>
      <c r="EJ637" t="s">
        <v>417</v>
      </c>
      <c r="EK637" t="s">
        <v>418</v>
      </c>
      <c r="EL637" t="s">
        <v>419</v>
      </c>
      <c r="EM637" t="s">
        <v>420</v>
      </c>
      <c r="EN637" t="s">
        <v>421</v>
      </c>
      <c r="EO637" t="s">
        <v>422</v>
      </c>
      <c r="EP637" t="s">
        <v>423</v>
      </c>
      <c r="EQ637" t="s">
        <v>424</v>
      </c>
      <c r="ER637" t="s">
        <v>425</v>
      </c>
      <c r="ES637" t="s">
        <v>426</v>
      </c>
      <c r="ET637" t="s">
        <v>427</v>
      </c>
      <c r="EU637" t="s">
        <v>428</v>
      </c>
      <c r="EV637" t="s">
        <v>429</v>
      </c>
      <c r="EW637" t="s">
        <v>430</v>
      </c>
      <c r="EX637" t="s">
        <v>431</v>
      </c>
      <c r="EY637" t="s">
        <v>432</v>
      </c>
      <c r="EZ637" t="s">
        <v>433</v>
      </c>
      <c r="FA637" t="s">
        <v>434</v>
      </c>
      <c r="FB637" t="s">
        <v>435</v>
      </c>
      <c r="FC637" t="s">
        <v>436</v>
      </c>
      <c r="FD637" t="s">
        <v>437</v>
      </c>
      <c r="FE637" t="s">
        <v>438</v>
      </c>
      <c r="FF637" t="s">
        <v>439</v>
      </c>
      <c r="FG637" t="s">
        <v>440</v>
      </c>
      <c r="FH637" t="s">
        <v>441</v>
      </c>
      <c r="FI637" t="s">
        <v>442</v>
      </c>
      <c r="FJ637" t="s">
        <v>443</v>
      </c>
      <c r="FK637" t="s">
        <v>444</v>
      </c>
      <c r="FL637" t="s">
        <v>445</v>
      </c>
      <c r="FM637" t="s">
        <v>446</v>
      </c>
      <c r="FN637" t="s">
        <v>447</v>
      </c>
      <c r="FO637" t="s">
        <v>448</v>
      </c>
      <c r="FP637" t="s">
        <v>449</v>
      </c>
      <c r="FQ637" t="s">
        <v>450</v>
      </c>
      <c r="FR637" t="s">
        <v>451</v>
      </c>
      <c r="FS637" t="s">
        <v>452</v>
      </c>
      <c r="FT637" t="s">
        <v>453</v>
      </c>
      <c r="FU637" t="s">
        <v>454</v>
      </c>
      <c r="FV637" t="s">
        <v>455</v>
      </c>
      <c r="FW637" t="s">
        <v>456</v>
      </c>
      <c r="FX637" t="s">
        <v>457</v>
      </c>
      <c r="FY637" t="s">
        <v>458</v>
      </c>
      <c r="FZ637" t="s">
        <v>459</v>
      </c>
      <c r="GA637" t="s">
        <v>460</v>
      </c>
      <c r="GB637" t="s">
        <v>461</v>
      </c>
      <c r="GC637" t="s">
        <v>462</v>
      </c>
      <c r="GD637" t="s">
        <v>463</v>
      </c>
      <c r="GE637" t="s">
        <v>464</v>
      </c>
      <c r="GF637" t="s">
        <v>465</v>
      </c>
      <c r="GG637" t="s">
        <v>466</v>
      </c>
      <c r="GH637" t="s">
        <v>467</v>
      </c>
      <c r="GI637" t="s">
        <v>468</v>
      </c>
      <c r="GJ637" t="s">
        <v>469</v>
      </c>
      <c r="GK637" t="s">
        <v>470</v>
      </c>
      <c r="GL637" t="s">
        <v>471</v>
      </c>
      <c r="GM637" t="s">
        <v>472</v>
      </c>
    </row>
    <row r="638" spans="1:195" x14ac:dyDescent="0.35">
      <c r="A638" t="s">
        <v>20</v>
      </c>
    </row>
    <row r="639" spans="1:195" x14ac:dyDescent="0.35">
      <c r="A639" t="s">
        <v>1874</v>
      </c>
      <c r="B639" t="s">
        <v>1875</v>
      </c>
      <c r="C639" t="s">
        <v>1876</v>
      </c>
      <c r="D639" t="s">
        <v>1877</v>
      </c>
      <c r="E639" t="s">
        <v>1878</v>
      </c>
      <c r="F639" t="s">
        <v>1879</v>
      </c>
      <c r="G639" t="s">
        <v>1880</v>
      </c>
      <c r="H639" t="s">
        <v>1881</v>
      </c>
      <c r="I639" t="s">
        <v>1882</v>
      </c>
      <c r="J639" t="s">
        <v>1883</v>
      </c>
      <c r="K639" t="s">
        <v>1884</v>
      </c>
      <c r="L639" t="s">
        <v>1885</v>
      </c>
      <c r="M639" t="s">
        <v>1732</v>
      </c>
      <c r="N639" t="s">
        <v>1733</v>
      </c>
      <c r="O639" t="s">
        <v>1735</v>
      </c>
      <c r="P639" t="s">
        <v>1734</v>
      </c>
    </row>
    <row r="640" spans="1:195" x14ac:dyDescent="0.35">
      <c r="A640" t="s">
        <v>3257</v>
      </c>
      <c r="B640" t="s">
        <v>279</v>
      </c>
      <c r="C640" t="s">
        <v>280</v>
      </c>
      <c r="D640" t="s">
        <v>281</v>
      </c>
      <c r="E640" t="s">
        <v>282</v>
      </c>
      <c r="F640" t="s">
        <v>283</v>
      </c>
      <c r="G640" t="s">
        <v>284</v>
      </c>
      <c r="H640" t="s">
        <v>285</v>
      </c>
      <c r="I640" t="s">
        <v>286</v>
      </c>
      <c r="J640" t="s">
        <v>287</v>
      </c>
      <c r="K640" t="s">
        <v>288</v>
      </c>
      <c r="L640" t="s">
        <v>289</v>
      </c>
      <c r="M640" t="s">
        <v>290</v>
      </c>
      <c r="N640" t="s">
        <v>291</v>
      </c>
      <c r="O640" t="s">
        <v>292</v>
      </c>
      <c r="P640" t="s">
        <v>293</v>
      </c>
      <c r="Q640" t="s">
        <v>294</v>
      </c>
      <c r="R640" t="s">
        <v>295</v>
      </c>
      <c r="S640" t="s">
        <v>296</v>
      </c>
      <c r="T640" t="s">
        <v>297</v>
      </c>
      <c r="U640" t="s">
        <v>298</v>
      </c>
      <c r="V640" t="s">
        <v>299</v>
      </c>
      <c r="W640" t="s">
        <v>300</v>
      </c>
      <c r="X640" t="s">
        <v>301</v>
      </c>
      <c r="Y640" t="s">
        <v>302</v>
      </c>
      <c r="Z640" t="s">
        <v>303</v>
      </c>
      <c r="AA640" t="s">
        <v>304</v>
      </c>
      <c r="AB640" t="s">
        <v>305</v>
      </c>
      <c r="AC640" t="s">
        <v>306</v>
      </c>
      <c r="AD640" t="s">
        <v>307</v>
      </c>
      <c r="AE640" t="s">
        <v>308</v>
      </c>
      <c r="AF640" t="s">
        <v>309</v>
      </c>
      <c r="AG640" t="s">
        <v>310</v>
      </c>
      <c r="AH640" t="s">
        <v>311</v>
      </c>
      <c r="AI640" t="s">
        <v>312</v>
      </c>
      <c r="AJ640" t="s">
        <v>313</v>
      </c>
      <c r="AK640" t="s">
        <v>314</v>
      </c>
      <c r="AL640" t="s">
        <v>315</v>
      </c>
      <c r="AM640" t="s">
        <v>316</v>
      </c>
      <c r="AN640" t="s">
        <v>317</v>
      </c>
      <c r="AO640" t="s">
        <v>318</v>
      </c>
      <c r="AP640" t="s">
        <v>319</v>
      </c>
      <c r="AQ640" t="s">
        <v>320</v>
      </c>
      <c r="AR640" t="s">
        <v>321</v>
      </c>
      <c r="AS640" t="s">
        <v>322</v>
      </c>
      <c r="AT640" t="s">
        <v>323</v>
      </c>
      <c r="AU640" t="s">
        <v>324</v>
      </c>
      <c r="AV640" t="s">
        <v>325</v>
      </c>
      <c r="AW640" t="s">
        <v>326</v>
      </c>
      <c r="AX640" t="s">
        <v>327</v>
      </c>
      <c r="AY640" t="s">
        <v>328</v>
      </c>
      <c r="AZ640" t="s">
        <v>329</v>
      </c>
      <c r="BA640" t="s">
        <v>330</v>
      </c>
      <c r="BB640" t="s">
        <v>331</v>
      </c>
      <c r="BC640" t="s">
        <v>332</v>
      </c>
      <c r="BD640" t="s">
        <v>333</v>
      </c>
      <c r="BE640" t="s">
        <v>334</v>
      </c>
      <c r="BF640" t="s">
        <v>335</v>
      </c>
      <c r="BG640" t="s">
        <v>336</v>
      </c>
      <c r="BH640" t="s">
        <v>337</v>
      </c>
      <c r="BI640" t="s">
        <v>338</v>
      </c>
      <c r="BJ640" t="s">
        <v>339</v>
      </c>
      <c r="BK640" t="s">
        <v>340</v>
      </c>
      <c r="BL640" t="s">
        <v>341</v>
      </c>
      <c r="BM640" t="s">
        <v>342</v>
      </c>
      <c r="BN640" t="s">
        <v>343</v>
      </c>
      <c r="BO640" t="s">
        <v>344</v>
      </c>
      <c r="BP640" t="s">
        <v>345</v>
      </c>
      <c r="BQ640" t="s">
        <v>346</v>
      </c>
      <c r="BR640" t="s">
        <v>347</v>
      </c>
      <c r="BS640" t="s">
        <v>348</v>
      </c>
      <c r="BT640" t="s">
        <v>349</v>
      </c>
      <c r="BU640" t="s">
        <v>350</v>
      </c>
      <c r="BV640" t="s">
        <v>351</v>
      </c>
      <c r="BW640" t="s">
        <v>352</v>
      </c>
      <c r="BX640" t="s">
        <v>353</v>
      </c>
      <c r="BY640" t="s">
        <v>354</v>
      </c>
      <c r="BZ640" t="s">
        <v>355</v>
      </c>
      <c r="CA640" t="s">
        <v>356</v>
      </c>
      <c r="CB640" t="s">
        <v>357</v>
      </c>
      <c r="CC640" t="s">
        <v>358</v>
      </c>
      <c r="CD640" t="s">
        <v>359</v>
      </c>
      <c r="CE640" t="s">
        <v>360</v>
      </c>
      <c r="CF640" t="s">
        <v>361</v>
      </c>
      <c r="CG640" t="s">
        <v>362</v>
      </c>
      <c r="CH640" t="s">
        <v>363</v>
      </c>
      <c r="CI640" t="s">
        <v>364</v>
      </c>
      <c r="CJ640" t="s">
        <v>365</v>
      </c>
      <c r="CK640" t="s">
        <v>366</v>
      </c>
      <c r="CL640" t="s">
        <v>367</v>
      </c>
      <c r="CM640" t="s">
        <v>368</v>
      </c>
      <c r="CN640" t="s">
        <v>369</v>
      </c>
      <c r="CO640" t="s">
        <v>370</v>
      </c>
      <c r="CP640" t="s">
        <v>371</v>
      </c>
      <c r="CQ640" t="s">
        <v>372</v>
      </c>
      <c r="CR640" t="s">
        <v>373</v>
      </c>
      <c r="CS640" t="s">
        <v>374</v>
      </c>
      <c r="CT640" t="s">
        <v>375</v>
      </c>
      <c r="CU640" t="s">
        <v>376</v>
      </c>
      <c r="CV640" t="s">
        <v>377</v>
      </c>
      <c r="CW640" t="s">
        <v>378</v>
      </c>
      <c r="CX640" t="s">
        <v>379</v>
      </c>
      <c r="CY640" t="s">
        <v>380</v>
      </c>
      <c r="CZ640" t="s">
        <v>381</v>
      </c>
      <c r="DA640" t="s">
        <v>382</v>
      </c>
      <c r="DB640" t="s">
        <v>383</v>
      </c>
      <c r="DC640" t="s">
        <v>384</v>
      </c>
      <c r="DD640" t="s">
        <v>385</v>
      </c>
      <c r="DE640" t="s">
        <v>386</v>
      </c>
      <c r="DF640" t="s">
        <v>387</v>
      </c>
      <c r="DG640" t="s">
        <v>388</v>
      </c>
      <c r="DH640" t="s">
        <v>389</v>
      </c>
      <c r="DI640" t="s">
        <v>390</v>
      </c>
      <c r="DJ640" t="s">
        <v>391</v>
      </c>
      <c r="DK640" t="s">
        <v>392</v>
      </c>
      <c r="DL640" t="s">
        <v>393</v>
      </c>
      <c r="DM640" t="s">
        <v>394</v>
      </c>
      <c r="DN640" t="s">
        <v>395</v>
      </c>
      <c r="DO640" t="s">
        <v>396</v>
      </c>
      <c r="DP640" t="s">
        <v>397</v>
      </c>
      <c r="DQ640" t="s">
        <v>398</v>
      </c>
      <c r="DR640" t="s">
        <v>399</v>
      </c>
      <c r="DS640" t="s">
        <v>400</v>
      </c>
      <c r="DT640" t="s">
        <v>401</v>
      </c>
      <c r="DU640" t="s">
        <v>402</v>
      </c>
      <c r="DV640" t="s">
        <v>403</v>
      </c>
      <c r="DW640" t="s">
        <v>404</v>
      </c>
      <c r="DX640" t="s">
        <v>405</v>
      </c>
      <c r="DY640" t="s">
        <v>406</v>
      </c>
      <c r="DZ640" t="s">
        <v>407</v>
      </c>
      <c r="EA640" t="s">
        <v>408</v>
      </c>
      <c r="EB640" t="s">
        <v>409</v>
      </c>
      <c r="EC640" t="s">
        <v>410</v>
      </c>
      <c r="ED640" t="s">
        <v>411</v>
      </c>
      <c r="EE640" t="s">
        <v>412</v>
      </c>
      <c r="EF640" t="s">
        <v>413</v>
      </c>
      <c r="EG640" t="s">
        <v>414</v>
      </c>
      <c r="EH640" t="s">
        <v>415</v>
      </c>
      <c r="EI640" t="s">
        <v>416</v>
      </c>
      <c r="EJ640" t="s">
        <v>417</v>
      </c>
      <c r="EK640" t="s">
        <v>418</v>
      </c>
      <c r="EL640" t="s">
        <v>419</v>
      </c>
      <c r="EM640" t="s">
        <v>420</v>
      </c>
      <c r="EN640" t="s">
        <v>421</v>
      </c>
      <c r="EO640" t="s">
        <v>422</v>
      </c>
      <c r="EP640" t="s">
        <v>423</v>
      </c>
      <c r="EQ640" t="s">
        <v>424</v>
      </c>
      <c r="ER640" t="s">
        <v>425</v>
      </c>
      <c r="ES640" t="s">
        <v>426</v>
      </c>
      <c r="ET640" t="s">
        <v>427</v>
      </c>
      <c r="EU640" t="s">
        <v>428</v>
      </c>
      <c r="EV640" t="s">
        <v>429</v>
      </c>
      <c r="EW640" t="s">
        <v>430</v>
      </c>
      <c r="EX640" t="s">
        <v>431</v>
      </c>
      <c r="EY640" t="s">
        <v>432</v>
      </c>
      <c r="EZ640" t="s">
        <v>433</v>
      </c>
      <c r="FA640" t="s">
        <v>434</v>
      </c>
      <c r="FB640" t="s">
        <v>435</v>
      </c>
      <c r="FC640" t="s">
        <v>436</v>
      </c>
      <c r="FD640" t="s">
        <v>437</v>
      </c>
      <c r="FE640" t="s">
        <v>438</v>
      </c>
      <c r="FF640" t="s">
        <v>439</v>
      </c>
      <c r="FG640" t="s">
        <v>440</v>
      </c>
      <c r="FH640" t="s">
        <v>441</v>
      </c>
      <c r="FI640" t="s">
        <v>442</v>
      </c>
      <c r="FJ640" t="s">
        <v>443</v>
      </c>
      <c r="FK640" t="s">
        <v>444</v>
      </c>
      <c r="FL640" t="s">
        <v>445</v>
      </c>
      <c r="FM640" t="s">
        <v>446</v>
      </c>
      <c r="FN640" t="s">
        <v>447</v>
      </c>
      <c r="FO640" t="s">
        <v>448</v>
      </c>
      <c r="FP640" t="s">
        <v>449</v>
      </c>
      <c r="FQ640" t="s">
        <v>450</v>
      </c>
      <c r="FR640" t="s">
        <v>451</v>
      </c>
      <c r="FS640" t="s">
        <v>452</v>
      </c>
      <c r="FT640" t="s">
        <v>453</v>
      </c>
      <c r="FU640" t="s">
        <v>454</v>
      </c>
      <c r="FV640" t="s">
        <v>455</v>
      </c>
      <c r="FW640" t="s">
        <v>456</v>
      </c>
      <c r="FX640" t="s">
        <v>457</v>
      </c>
      <c r="FY640" t="s">
        <v>458</v>
      </c>
      <c r="FZ640" t="s">
        <v>459</v>
      </c>
      <c r="GA640" t="s">
        <v>460</v>
      </c>
      <c r="GB640" t="s">
        <v>461</v>
      </c>
      <c r="GC640" t="s">
        <v>462</v>
      </c>
      <c r="GD640" t="s">
        <v>463</v>
      </c>
      <c r="GE640" t="s">
        <v>464</v>
      </c>
      <c r="GF640" t="s">
        <v>465</v>
      </c>
      <c r="GG640" t="s">
        <v>466</v>
      </c>
      <c r="GH640" t="s">
        <v>467</v>
      </c>
      <c r="GI640" t="s">
        <v>468</v>
      </c>
      <c r="GJ640" t="s">
        <v>469</v>
      </c>
      <c r="GK640" t="s">
        <v>470</v>
      </c>
      <c r="GL640" t="s">
        <v>471</v>
      </c>
      <c r="GM640" t="s">
        <v>472</v>
      </c>
    </row>
    <row r="641" spans="1:195" x14ac:dyDescent="0.35">
      <c r="A641" t="s">
        <v>20</v>
      </c>
    </row>
    <row r="642" spans="1:195" x14ac:dyDescent="0.35">
      <c r="A642" t="s">
        <v>1874</v>
      </c>
      <c r="B642" t="s">
        <v>1875</v>
      </c>
      <c r="C642" t="s">
        <v>1876</v>
      </c>
      <c r="D642" t="s">
        <v>1877</v>
      </c>
      <c r="E642" t="s">
        <v>1878</v>
      </c>
      <c r="F642" t="s">
        <v>1879</v>
      </c>
      <c r="G642" t="s">
        <v>1880</v>
      </c>
      <c r="H642" t="s">
        <v>1881</v>
      </c>
      <c r="I642" t="s">
        <v>1882</v>
      </c>
      <c r="J642" t="s">
        <v>1883</v>
      </c>
      <c r="K642" t="s">
        <v>1884</v>
      </c>
      <c r="L642" t="s">
        <v>1885</v>
      </c>
      <c r="M642" t="s">
        <v>1732</v>
      </c>
      <c r="N642" t="s">
        <v>1733</v>
      </c>
      <c r="O642" t="s">
        <v>1735</v>
      </c>
      <c r="P642" t="s">
        <v>1734</v>
      </c>
    </row>
    <row r="643" spans="1:195" x14ac:dyDescent="0.35">
      <c r="A643" t="s">
        <v>3257</v>
      </c>
      <c r="B643" t="s">
        <v>279</v>
      </c>
      <c r="C643" t="s">
        <v>280</v>
      </c>
      <c r="D643" t="s">
        <v>281</v>
      </c>
      <c r="E643" t="s">
        <v>282</v>
      </c>
      <c r="F643" t="s">
        <v>283</v>
      </c>
      <c r="G643" t="s">
        <v>284</v>
      </c>
      <c r="H643" t="s">
        <v>285</v>
      </c>
      <c r="I643" t="s">
        <v>286</v>
      </c>
      <c r="J643" t="s">
        <v>287</v>
      </c>
      <c r="K643" t="s">
        <v>288</v>
      </c>
      <c r="L643" t="s">
        <v>289</v>
      </c>
      <c r="M643" t="s">
        <v>290</v>
      </c>
      <c r="N643" t="s">
        <v>291</v>
      </c>
      <c r="O643" t="s">
        <v>292</v>
      </c>
      <c r="P643" t="s">
        <v>293</v>
      </c>
      <c r="Q643" t="s">
        <v>294</v>
      </c>
      <c r="R643" t="s">
        <v>295</v>
      </c>
      <c r="S643" t="s">
        <v>296</v>
      </c>
      <c r="T643" t="s">
        <v>297</v>
      </c>
      <c r="U643" t="s">
        <v>298</v>
      </c>
      <c r="V643" t="s">
        <v>299</v>
      </c>
      <c r="W643" t="s">
        <v>300</v>
      </c>
      <c r="X643" t="s">
        <v>301</v>
      </c>
      <c r="Y643" t="s">
        <v>302</v>
      </c>
      <c r="Z643" t="s">
        <v>303</v>
      </c>
      <c r="AA643" t="s">
        <v>304</v>
      </c>
      <c r="AB643" t="s">
        <v>305</v>
      </c>
      <c r="AC643" t="s">
        <v>306</v>
      </c>
      <c r="AD643" t="s">
        <v>307</v>
      </c>
      <c r="AE643" t="s">
        <v>308</v>
      </c>
      <c r="AF643" t="s">
        <v>309</v>
      </c>
      <c r="AG643" t="s">
        <v>310</v>
      </c>
      <c r="AH643" t="s">
        <v>311</v>
      </c>
      <c r="AI643" t="s">
        <v>312</v>
      </c>
      <c r="AJ643" t="s">
        <v>313</v>
      </c>
      <c r="AK643" t="s">
        <v>314</v>
      </c>
      <c r="AL643" t="s">
        <v>315</v>
      </c>
      <c r="AM643" t="s">
        <v>316</v>
      </c>
      <c r="AN643" t="s">
        <v>317</v>
      </c>
      <c r="AO643" t="s">
        <v>318</v>
      </c>
      <c r="AP643" t="s">
        <v>319</v>
      </c>
      <c r="AQ643" t="s">
        <v>320</v>
      </c>
      <c r="AR643" t="s">
        <v>321</v>
      </c>
      <c r="AS643" t="s">
        <v>322</v>
      </c>
      <c r="AT643" t="s">
        <v>323</v>
      </c>
      <c r="AU643" t="s">
        <v>324</v>
      </c>
      <c r="AV643" t="s">
        <v>325</v>
      </c>
      <c r="AW643" t="s">
        <v>326</v>
      </c>
      <c r="AX643" t="s">
        <v>327</v>
      </c>
      <c r="AY643" t="s">
        <v>328</v>
      </c>
      <c r="AZ643" t="s">
        <v>329</v>
      </c>
      <c r="BA643" t="s">
        <v>330</v>
      </c>
      <c r="BB643" t="s">
        <v>331</v>
      </c>
      <c r="BC643" t="s">
        <v>332</v>
      </c>
      <c r="BD643" t="s">
        <v>333</v>
      </c>
      <c r="BE643" t="s">
        <v>334</v>
      </c>
      <c r="BF643" t="s">
        <v>335</v>
      </c>
      <c r="BG643" t="s">
        <v>336</v>
      </c>
      <c r="BH643" t="s">
        <v>337</v>
      </c>
      <c r="BI643" t="s">
        <v>338</v>
      </c>
      <c r="BJ643" t="s">
        <v>339</v>
      </c>
      <c r="BK643" t="s">
        <v>340</v>
      </c>
      <c r="BL643" t="s">
        <v>341</v>
      </c>
      <c r="BM643" t="s">
        <v>342</v>
      </c>
      <c r="BN643" t="s">
        <v>343</v>
      </c>
      <c r="BO643" t="s">
        <v>344</v>
      </c>
      <c r="BP643" t="s">
        <v>345</v>
      </c>
      <c r="BQ643" t="s">
        <v>346</v>
      </c>
      <c r="BR643" t="s">
        <v>347</v>
      </c>
      <c r="BS643" t="s">
        <v>348</v>
      </c>
      <c r="BT643" t="s">
        <v>349</v>
      </c>
      <c r="BU643" t="s">
        <v>350</v>
      </c>
      <c r="BV643" t="s">
        <v>351</v>
      </c>
      <c r="BW643" t="s">
        <v>352</v>
      </c>
      <c r="BX643" t="s">
        <v>353</v>
      </c>
      <c r="BY643" t="s">
        <v>354</v>
      </c>
      <c r="BZ643" t="s">
        <v>355</v>
      </c>
      <c r="CA643" t="s">
        <v>356</v>
      </c>
      <c r="CB643" t="s">
        <v>357</v>
      </c>
      <c r="CC643" t="s">
        <v>358</v>
      </c>
      <c r="CD643" t="s">
        <v>359</v>
      </c>
      <c r="CE643" t="s">
        <v>360</v>
      </c>
      <c r="CF643" t="s">
        <v>361</v>
      </c>
      <c r="CG643" t="s">
        <v>362</v>
      </c>
      <c r="CH643" t="s">
        <v>363</v>
      </c>
      <c r="CI643" t="s">
        <v>364</v>
      </c>
      <c r="CJ643" t="s">
        <v>365</v>
      </c>
      <c r="CK643" t="s">
        <v>366</v>
      </c>
      <c r="CL643" t="s">
        <v>367</v>
      </c>
      <c r="CM643" t="s">
        <v>368</v>
      </c>
      <c r="CN643" t="s">
        <v>369</v>
      </c>
      <c r="CO643" t="s">
        <v>370</v>
      </c>
      <c r="CP643" t="s">
        <v>371</v>
      </c>
      <c r="CQ643" t="s">
        <v>372</v>
      </c>
      <c r="CR643" t="s">
        <v>373</v>
      </c>
      <c r="CS643" t="s">
        <v>374</v>
      </c>
      <c r="CT643" t="s">
        <v>375</v>
      </c>
      <c r="CU643" t="s">
        <v>376</v>
      </c>
      <c r="CV643" t="s">
        <v>377</v>
      </c>
      <c r="CW643" t="s">
        <v>378</v>
      </c>
      <c r="CX643" t="s">
        <v>379</v>
      </c>
      <c r="CY643" t="s">
        <v>380</v>
      </c>
      <c r="CZ643" t="s">
        <v>381</v>
      </c>
      <c r="DA643" t="s">
        <v>382</v>
      </c>
      <c r="DB643" t="s">
        <v>383</v>
      </c>
      <c r="DC643" t="s">
        <v>384</v>
      </c>
      <c r="DD643" t="s">
        <v>385</v>
      </c>
      <c r="DE643" t="s">
        <v>386</v>
      </c>
      <c r="DF643" t="s">
        <v>387</v>
      </c>
      <c r="DG643" t="s">
        <v>388</v>
      </c>
      <c r="DH643" t="s">
        <v>389</v>
      </c>
      <c r="DI643" t="s">
        <v>390</v>
      </c>
      <c r="DJ643" t="s">
        <v>391</v>
      </c>
      <c r="DK643" t="s">
        <v>392</v>
      </c>
      <c r="DL643" t="s">
        <v>393</v>
      </c>
      <c r="DM643" t="s">
        <v>394</v>
      </c>
      <c r="DN643" t="s">
        <v>395</v>
      </c>
      <c r="DO643" t="s">
        <v>396</v>
      </c>
      <c r="DP643" t="s">
        <v>397</v>
      </c>
      <c r="DQ643" t="s">
        <v>398</v>
      </c>
      <c r="DR643" t="s">
        <v>399</v>
      </c>
      <c r="DS643" t="s">
        <v>400</v>
      </c>
      <c r="DT643" t="s">
        <v>401</v>
      </c>
      <c r="DU643" t="s">
        <v>402</v>
      </c>
      <c r="DV643" t="s">
        <v>403</v>
      </c>
      <c r="DW643" t="s">
        <v>404</v>
      </c>
      <c r="DX643" t="s">
        <v>405</v>
      </c>
      <c r="DY643" t="s">
        <v>406</v>
      </c>
      <c r="DZ643" t="s">
        <v>407</v>
      </c>
      <c r="EA643" t="s">
        <v>408</v>
      </c>
      <c r="EB643" t="s">
        <v>409</v>
      </c>
      <c r="EC643" t="s">
        <v>410</v>
      </c>
      <c r="ED643" t="s">
        <v>411</v>
      </c>
      <c r="EE643" t="s">
        <v>412</v>
      </c>
      <c r="EF643" t="s">
        <v>413</v>
      </c>
      <c r="EG643" t="s">
        <v>414</v>
      </c>
      <c r="EH643" t="s">
        <v>415</v>
      </c>
      <c r="EI643" t="s">
        <v>416</v>
      </c>
      <c r="EJ643" t="s">
        <v>417</v>
      </c>
      <c r="EK643" t="s">
        <v>418</v>
      </c>
      <c r="EL643" t="s">
        <v>419</v>
      </c>
      <c r="EM643" t="s">
        <v>420</v>
      </c>
      <c r="EN643" t="s">
        <v>421</v>
      </c>
      <c r="EO643" t="s">
        <v>422</v>
      </c>
      <c r="EP643" t="s">
        <v>423</v>
      </c>
      <c r="EQ643" t="s">
        <v>424</v>
      </c>
      <c r="ER643" t="s">
        <v>425</v>
      </c>
      <c r="ES643" t="s">
        <v>426</v>
      </c>
      <c r="ET643" t="s">
        <v>427</v>
      </c>
      <c r="EU643" t="s">
        <v>428</v>
      </c>
      <c r="EV643" t="s">
        <v>429</v>
      </c>
      <c r="EW643" t="s">
        <v>430</v>
      </c>
      <c r="EX643" t="s">
        <v>431</v>
      </c>
      <c r="EY643" t="s">
        <v>432</v>
      </c>
      <c r="EZ643" t="s">
        <v>433</v>
      </c>
      <c r="FA643" t="s">
        <v>434</v>
      </c>
      <c r="FB643" t="s">
        <v>435</v>
      </c>
      <c r="FC643" t="s">
        <v>436</v>
      </c>
      <c r="FD643" t="s">
        <v>437</v>
      </c>
      <c r="FE643" t="s">
        <v>438</v>
      </c>
      <c r="FF643" t="s">
        <v>439</v>
      </c>
      <c r="FG643" t="s">
        <v>440</v>
      </c>
      <c r="FH643" t="s">
        <v>441</v>
      </c>
      <c r="FI643" t="s">
        <v>442</v>
      </c>
      <c r="FJ643" t="s">
        <v>443</v>
      </c>
      <c r="FK643" t="s">
        <v>444</v>
      </c>
      <c r="FL643" t="s">
        <v>445</v>
      </c>
      <c r="FM643" t="s">
        <v>446</v>
      </c>
      <c r="FN643" t="s">
        <v>447</v>
      </c>
      <c r="FO643" t="s">
        <v>448</v>
      </c>
      <c r="FP643" t="s">
        <v>449</v>
      </c>
      <c r="FQ643" t="s">
        <v>450</v>
      </c>
      <c r="FR643" t="s">
        <v>451</v>
      </c>
      <c r="FS643" t="s">
        <v>452</v>
      </c>
      <c r="FT643" t="s">
        <v>453</v>
      </c>
      <c r="FU643" t="s">
        <v>454</v>
      </c>
      <c r="FV643" t="s">
        <v>455</v>
      </c>
      <c r="FW643" t="s">
        <v>456</v>
      </c>
      <c r="FX643" t="s">
        <v>457</v>
      </c>
      <c r="FY643" t="s">
        <v>458</v>
      </c>
      <c r="FZ643" t="s">
        <v>459</v>
      </c>
      <c r="GA643" t="s">
        <v>460</v>
      </c>
      <c r="GB643" t="s">
        <v>461</v>
      </c>
      <c r="GC643" t="s">
        <v>462</v>
      </c>
      <c r="GD643" t="s">
        <v>463</v>
      </c>
      <c r="GE643" t="s">
        <v>464</v>
      </c>
      <c r="GF643" t="s">
        <v>465</v>
      </c>
      <c r="GG643" t="s">
        <v>466</v>
      </c>
      <c r="GH643" t="s">
        <v>467</v>
      </c>
      <c r="GI643" t="s">
        <v>468</v>
      </c>
      <c r="GJ643" t="s">
        <v>469</v>
      </c>
      <c r="GK643" t="s">
        <v>470</v>
      </c>
      <c r="GL643" t="s">
        <v>471</v>
      </c>
      <c r="GM643" t="s">
        <v>472</v>
      </c>
    </row>
    <row r="644" spans="1:195" x14ac:dyDescent="0.35">
      <c r="A644" t="s">
        <v>1550</v>
      </c>
    </row>
    <row r="645" spans="1:195" x14ac:dyDescent="0.35">
      <c r="A645" t="s">
        <v>1874</v>
      </c>
      <c r="B645" t="s">
        <v>1875</v>
      </c>
      <c r="C645" t="s">
        <v>1876</v>
      </c>
      <c r="D645" t="s">
        <v>1877</v>
      </c>
      <c r="E645" t="s">
        <v>1878</v>
      </c>
      <c r="F645" t="s">
        <v>1879</v>
      </c>
      <c r="G645" t="s">
        <v>1880</v>
      </c>
      <c r="H645" t="s">
        <v>1881</v>
      </c>
      <c r="I645" t="s">
        <v>1882</v>
      </c>
      <c r="J645" t="s">
        <v>1883</v>
      </c>
      <c r="K645" t="s">
        <v>1884</v>
      </c>
      <c r="L645" t="s">
        <v>1885</v>
      </c>
      <c r="M645" t="s">
        <v>1732</v>
      </c>
      <c r="N645" t="s">
        <v>1733</v>
      </c>
      <c r="O645" t="s">
        <v>1735</v>
      </c>
      <c r="P645" t="s">
        <v>1734</v>
      </c>
    </row>
    <row r="646" spans="1:195" x14ac:dyDescent="0.35">
      <c r="A646" t="s">
        <v>3839</v>
      </c>
      <c r="B646" t="s">
        <v>3840</v>
      </c>
    </row>
    <row r="647" spans="1:195" x14ac:dyDescent="0.35">
      <c r="A647" t="s">
        <v>3257</v>
      </c>
      <c r="B647" t="s">
        <v>279</v>
      </c>
      <c r="C647" t="s">
        <v>280</v>
      </c>
      <c r="D647" t="s">
        <v>281</v>
      </c>
      <c r="E647" t="s">
        <v>282</v>
      </c>
      <c r="F647" t="s">
        <v>283</v>
      </c>
      <c r="G647" t="s">
        <v>284</v>
      </c>
      <c r="H647" t="s">
        <v>285</v>
      </c>
      <c r="I647" t="s">
        <v>286</v>
      </c>
      <c r="J647" t="s">
        <v>287</v>
      </c>
      <c r="K647" t="s">
        <v>288</v>
      </c>
      <c r="L647" t="s">
        <v>289</v>
      </c>
      <c r="M647" t="s">
        <v>290</v>
      </c>
      <c r="N647" t="s">
        <v>291</v>
      </c>
      <c r="O647" t="s">
        <v>292</v>
      </c>
      <c r="P647" t="s">
        <v>293</v>
      </c>
      <c r="Q647" t="s">
        <v>294</v>
      </c>
      <c r="R647" t="s">
        <v>295</v>
      </c>
      <c r="S647" t="s">
        <v>296</v>
      </c>
      <c r="T647" t="s">
        <v>297</v>
      </c>
      <c r="U647" t="s">
        <v>298</v>
      </c>
      <c r="V647" t="s">
        <v>299</v>
      </c>
      <c r="W647" t="s">
        <v>300</v>
      </c>
      <c r="X647" t="s">
        <v>301</v>
      </c>
      <c r="Y647" t="s">
        <v>302</v>
      </c>
      <c r="Z647" t="s">
        <v>303</v>
      </c>
      <c r="AA647" t="s">
        <v>304</v>
      </c>
      <c r="AB647" t="s">
        <v>305</v>
      </c>
      <c r="AC647" t="s">
        <v>306</v>
      </c>
      <c r="AD647" t="s">
        <v>307</v>
      </c>
      <c r="AE647" t="s">
        <v>308</v>
      </c>
      <c r="AF647" t="s">
        <v>309</v>
      </c>
      <c r="AG647" t="s">
        <v>310</v>
      </c>
      <c r="AH647" t="s">
        <v>311</v>
      </c>
      <c r="AI647" t="s">
        <v>312</v>
      </c>
      <c r="AJ647" t="s">
        <v>313</v>
      </c>
      <c r="AK647" t="s">
        <v>314</v>
      </c>
      <c r="AL647" t="s">
        <v>315</v>
      </c>
      <c r="AM647" t="s">
        <v>316</v>
      </c>
      <c r="AN647" t="s">
        <v>317</v>
      </c>
      <c r="AO647" t="s">
        <v>318</v>
      </c>
      <c r="AP647" t="s">
        <v>319</v>
      </c>
      <c r="AQ647" t="s">
        <v>320</v>
      </c>
      <c r="AR647" t="s">
        <v>321</v>
      </c>
      <c r="AS647" t="s">
        <v>322</v>
      </c>
      <c r="AT647" t="s">
        <v>323</v>
      </c>
      <c r="AU647" t="s">
        <v>324</v>
      </c>
      <c r="AV647" t="s">
        <v>325</v>
      </c>
      <c r="AW647" t="s">
        <v>326</v>
      </c>
      <c r="AX647" t="s">
        <v>327</v>
      </c>
      <c r="AY647" t="s">
        <v>328</v>
      </c>
      <c r="AZ647" t="s">
        <v>329</v>
      </c>
      <c r="BA647" t="s">
        <v>330</v>
      </c>
      <c r="BB647" t="s">
        <v>331</v>
      </c>
      <c r="BC647" t="s">
        <v>332</v>
      </c>
      <c r="BD647" t="s">
        <v>333</v>
      </c>
      <c r="BE647" t="s">
        <v>334</v>
      </c>
      <c r="BF647" t="s">
        <v>335</v>
      </c>
      <c r="BG647" t="s">
        <v>336</v>
      </c>
      <c r="BH647" t="s">
        <v>337</v>
      </c>
      <c r="BI647" t="s">
        <v>338</v>
      </c>
      <c r="BJ647" t="s">
        <v>339</v>
      </c>
      <c r="BK647" t="s">
        <v>340</v>
      </c>
      <c r="BL647" t="s">
        <v>341</v>
      </c>
      <c r="BM647" t="s">
        <v>342</v>
      </c>
      <c r="BN647" t="s">
        <v>343</v>
      </c>
      <c r="BO647" t="s">
        <v>344</v>
      </c>
      <c r="BP647" t="s">
        <v>345</v>
      </c>
      <c r="BQ647" t="s">
        <v>346</v>
      </c>
      <c r="BR647" t="s">
        <v>347</v>
      </c>
      <c r="BS647" t="s">
        <v>348</v>
      </c>
      <c r="BT647" t="s">
        <v>349</v>
      </c>
      <c r="BU647" t="s">
        <v>350</v>
      </c>
      <c r="BV647" t="s">
        <v>351</v>
      </c>
      <c r="BW647" t="s">
        <v>352</v>
      </c>
      <c r="BX647" t="s">
        <v>353</v>
      </c>
      <c r="BY647" t="s">
        <v>354</v>
      </c>
      <c r="BZ647" t="s">
        <v>355</v>
      </c>
      <c r="CA647" t="s">
        <v>356</v>
      </c>
      <c r="CB647" t="s">
        <v>357</v>
      </c>
      <c r="CC647" t="s">
        <v>358</v>
      </c>
      <c r="CD647" t="s">
        <v>359</v>
      </c>
      <c r="CE647" t="s">
        <v>360</v>
      </c>
      <c r="CF647" t="s">
        <v>361</v>
      </c>
      <c r="CG647" t="s">
        <v>362</v>
      </c>
      <c r="CH647" t="s">
        <v>363</v>
      </c>
      <c r="CI647" t="s">
        <v>364</v>
      </c>
      <c r="CJ647" t="s">
        <v>365</v>
      </c>
      <c r="CK647" t="s">
        <v>366</v>
      </c>
      <c r="CL647" t="s">
        <v>367</v>
      </c>
      <c r="CM647" t="s">
        <v>368</v>
      </c>
      <c r="CN647" t="s">
        <v>369</v>
      </c>
      <c r="CO647" t="s">
        <v>370</v>
      </c>
      <c r="CP647" t="s">
        <v>371</v>
      </c>
      <c r="CQ647" t="s">
        <v>372</v>
      </c>
      <c r="CR647" t="s">
        <v>373</v>
      </c>
      <c r="CS647" t="s">
        <v>374</v>
      </c>
      <c r="CT647" t="s">
        <v>375</v>
      </c>
      <c r="CU647" t="s">
        <v>376</v>
      </c>
      <c r="CV647" t="s">
        <v>377</v>
      </c>
      <c r="CW647" t="s">
        <v>378</v>
      </c>
      <c r="CX647" t="s">
        <v>379</v>
      </c>
      <c r="CY647" t="s">
        <v>380</v>
      </c>
      <c r="CZ647" t="s">
        <v>381</v>
      </c>
      <c r="DA647" t="s">
        <v>382</v>
      </c>
      <c r="DB647" t="s">
        <v>383</v>
      </c>
      <c r="DC647" t="s">
        <v>384</v>
      </c>
      <c r="DD647" t="s">
        <v>385</v>
      </c>
      <c r="DE647" t="s">
        <v>386</v>
      </c>
      <c r="DF647" t="s">
        <v>387</v>
      </c>
      <c r="DG647" t="s">
        <v>388</v>
      </c>
      <c r="DH647" t="s">
        <v>389</v>
      </c>
      <c r="DI647" t="s">
        <v>390</v>
      </c>
      <c r="DJ647" t="s">
        <v>391</v>
      </c>
      <c r="DK647" t="s">
        <v>392</v>
      </c>
      <c r="DL647" t="s">
        <v>393</v>
      </c>
      <c r="DM647" t="s">
        <v>394</v>
      </c>
      <c r="DN647" t="s">
        <v>395</v>
      </c>
      <c r="DO647" t="s">
        <v>396</v>
      </c>
      <c r="DP647" t="s">
        <v>397</v>
      </c>
      <c r="DQ647" t="s">
        <v>398</v>
      </c>
      <c r="DR647" t="s">
        <v>399</v>
      </c>
      <c r="DS647" t="s">
        <v>400</v>
      </c>
      <c r="DT647" t="s">
        <v>401</v>
      </c>
      <c r="DU647" t="s">
        <v>402</v>
      </c>
      <c r="DV647" t="s">
        <v>403</v>
      </c>
      <c r="DW647" t="s">
        <v>404</v>
      </c>
      <c r="DX647" t="s">
        <v>405</v>
      </c>
      <c r="DY647" t="s">
        <v>406</v>
      </c>
      <c r="DZ647" t="s">
        <v>407</v>
      </c>
      <c r="EA647" t="s">
        <v>408</v>
      </c>
      <c r="EB647" t="s">
        <v>409</v>
      </c>
      <c r="EC647" t="s">
        <v>410</v>
      </c>
      <c r="ED647" t="s">
        <v>411</v>
      </c>
      <c r="EE647" t="s">
        <v>412</v>
      </c>
      <c r="EF647" t="s">
        <v>413</v>
      </c>
      <c r="EG647" t="s">
        <v>414</v>
      </c>
      <c r="EH647" t="s">
        <v>415</v>
      </c>
      <c r="EI647" t="s">
        <v>416</v>
      </c>
      <c r="EJ647" t="s">
        <v>417</v>
      </c>
      <c r="EK647" t="s">
        <v>418</v>
      </c>
      <c r="EL647" t="s">
        <v>419</v>
      </c>
      <c r="EM647" t="s">
        <v>420</v>
      </c>
      <c r="EN647" t="s">
        <v>421</v>
      </c>
      <c r="EO647" t="s">
        <v>422</v>
      </c>
      <c r="EP647" t="s">
        <v>423</v>
      </c>
      <c r="EQ647" t="s">
        <v>424</v>
      </c>
      <c r="ER647" t="s">
        <v>425</v>
      </c>
      <c r="ES647" t="s">
        <v>426</v>
      </c>
      <c r="ET647" t="s">
        <v>427</v>
      </c>
      <c r="EU647" t="s">
        <v>428</v>
      </c>
      <c r="EV647" t="s">
        <v>429</v>
      </c>
      <c r="EW647" t="s">
        <v>430</v>
      </c>
      <c r="EX647" t="s">
        <v>431</v>
      </c>
      <c r="EY647" t="s">
        <v>432</v>
      </c>
      <c r="EZ647" t="s">
        <v>433</v>
      </c>
      <c r="FA647" t="s">
        <v>434</v>
      </c>
      <c r="FB647" t="s">
        <v>435</v>
      </c>
      <c r="FC647" t="s">
        <v>436</v>
      </c>
      <c r="FD647" t="s">
        <v>437</v>
      </c>
      <c r="FE647" t="s">
        <v>438</v>
      </c>
      <c r="FF647" t="s">
        <v>439</v>
      </c>
      <c r="FG647" t="s">
        <v>440</v>
      </c>
      <c r="FH647" t="s">
        <v>441</v>
      </c>
      <c r="FI647" t="s">
        <v>442</v>
      </c>
      <c r="FJ647" t="s">
        <v>443</v>
      </c>
      <c r="FK647" t="s">
        <v>444</v>
      </c>
      <c r="FL647" t="s">
        <v>445</v>
      </c>
      <c r="FM647" t="s">
        <v>446</v>
      </c>
      <c r="FN647" t="s">
        <v>447</v>
      </c>
      <c r="FO647" t="s">
        <v>448</v>
      </c>
      <c r="FP647" t="s">
        <v>449</v>
      </c>
      <c r="FQ647" t="s">
        <v>450</v>
      </c>
      <c r="FR647" t="s">
        <v>451</v>
      </c>
      <c r="FS647" t="s">
        <v>452</v>
      </c>
      <c r="FT647" t="s">
        <v>453</v>
      </c>
      <c r="FU647" t="s">
        <v>454</v>
      </c>
      <c r="FV647" t="s">
        <v>455</v>
      </c>
      <c r="FW647" t="s">
        <v>456</v>
      </c>
      <c r="FX647" t="s">
        <v>457</v>
      </c>
      <c r="FY647" t="s">
        <v>458</v>
      </c>
      <c r="FZ647" t="s">
        <v>459</v>
      </c>
      <c r="GA647" t="s">
        <v>460</v>
      </c>
      <c r="GB647" t="s">
        <v>461</v>
      </c>
      <c r="GC647" t="s">
        <v>462</v>
      </c>
      <c r="GD647" t="s">
        <v>463</v>
      </c>
      <c r="GE647" t="s">
        <v>464</v>
      </c>
      <c r="GF647" t="s">
        <v>465</v>
      </c>
      <c r="GG647" t="s">
        <v>466</v>
      </c>
      <c r="GH647" t="s">
        <v>467</v>
      </c>
      <c r="GI647" t="s">
        <v>468</v>
      </c>
      <c r="GJ647" t="s">
        <v>469</v>
      </c>
      <c r="GK647" t="s">
        <v>470</v>
      </c>
      <c r="GL647" t="s">
        <v>471</v>
      </c>
      <c r="GM647" t="s">
        <v>472</v>
      </c>
    </row>
    <row r="648" spans="1:195" x14ac:dyDescent="0.35">
      <c r="A648" t="s">
        <v>3996</v>
      </c>
      <c r="B648" t="s">
        <v>3997</v>
      </c>
    </row>
    <row r="649" spans="1:195" x14ac:dyDescent="0.35">
      <c r="A649" t="s">
        <v>4174</v>
      </c>
    </row>
    <row r="650" spans="1:195" x14ac:dyDescent="0.35">
      <c r="A650" t="s">
        <v>3839</v>
      </c>
      <c r="B650" t="s">
        <v>3840</v>
      </c>
    </row>
    <row r="651" spans="1:195" x14ac:dyDescent="0.35">
      <c r="A651" t="s">
        <v>4179</v>
      </c>
    </row>
    <row r="652" spans="1:195" x14ac:dyDescent="0.35">
      <c r="A652" t="s">
        <v>3839</v>
      </c>
      <c r="B652" t="s">
        <v>3840</v>
      </c>
    </row>
    <row r="653" spans="1:195" x14ac:dyDescent="0.35">
      <c r="A653" t="s">
        <v>4181</v>
      </c>
    </row>
    <row r="654" spans="1:195" x14ac:dyDescent="0.35">
      <c r="A654" t="s">
        <v>3839</v>
      </c>
      <c r="B654" t="s">
        <v>3840</v>
      </c>
    </row>
    <row r="655" spans="1:195" x14ac:dyDescent="0.35">
      <c r="A655" t="s">
        <v>4183</v>
      </c>
    </row>
    <row r="656" spans="1:195" x14ac:dyDescent="0.35">
      <c r="A656" t="s">
        <v>3839</v>
      </c>
      <c r="B656" t="s">
        <v>3840</v>
      </c>
    </row>
    <row r="657" spans="1:194" x14ac:dyDescent="0.35">
      <c r="A657" t="s">
        <v>20</v>
      </c>
    </row>
    <row r="658" spans="1:194" x14ac:dyDescent="0.35">
      <c r="A658" t="s">
        <v>1708</v>
      </c>
      <c r="B658" t="s">
        <v>1709</v>
      </c>
      <c r="C658" t="s">
        <v>1710</v>
      </c>
      <c r="D658" t="s">
        <v>1711</v>
      </c>
      <c r="E658" t="s">
        <v>1712</v>
      </c>
      <c r="F658" t="s">
        <v>1713</v>
      </c>
      <c r="G658" t="s">
        <v>1714</v>
      </c>
      <c r="H658" t="s">
        <v>1715</v>
      </c>
      <c r="I658" t="s">
        <v>1716</v>
      </c>
      <c r="J658" t="s">
        <v>1717</v>
      </c>
      <c r="K658" t="s">
        <v>1718</v>
      </c>
      <c r="L658" t="s">
        <v>1719</v>
      </c>
    </row>
    <row r="659" spans="1:194" x14ac:dyDescent="0.35">
      <c r="A659" t="s">
        <v>3839</v>
      </c>
      <c r="B659" t="s">
        <v>3840</v>
      </c>
    </row>
    <row r="660" spans="1:194" x14ac:dyDescent="0.35">
      <c r="A660" t="s">
        <v>1550</v>
      </c>
    </row>
    <row r="661" spans="1:194" x14ac:dyDescent="0.35">
      <c r="A661" t="s">
        <v>1550</v>
      </c>
    </row>
    <row r="662" spans="1:194" x14ac:dyDescent="0.35">
      <c r="A662" t="s">
        <v>1550</v>
      </c>
    </row>
    <row r="663" spans="1:194" x14ac:dyDescent="0.35">
      <c r="A663" t="s">
        <v>1550</v>
      </c>
    </row>
    <row r="664" spans="1:194" x14ac:dyDescent="0.35">
      <c r="A664" t="s">
        <v>20</v>
      </c>
    </row>
    <row r="665" spans="1:194" x14ac:dyDescent="0.35">
      <c r="A665" t="s">
        <v>279</v>
      </c>
      <c r="B665" t="s">
        <v>280</v>
      </c>
      <c r="C665" t="s">
        <v>281</v>
      </c>
      <c r="D665" t="s">
        <v>282</v>
      </c>
      <c r="E665" t="s">
        <v>283</v>
      </c>
      <c r="F665" t="s">
        <v>284</v>
      </c>
      <c r="G665" t="s">
        <v>285</v>
      </c>
      <c r="H665" t="s">
        <v>286</v>
      </c>
      <c r="I665" t="s">
        <v>287</v>
      </c>
      <c r="J665" t="s">
        <v>288</v>
      </c>
      <c r="K665" t="s">
        <v>289</v>
      </c>
      <c r="L665" t="s">
        <v>290</v>
      </c>
      <c r="M665" t="s">
        <v>291</v>
      </c>
      <c r="N665" t="s">
        <v>292</v>
      </c>
      <c r="O665" t="s">
        <v>293</v>
      </c>
      <c r="P665" t="s">
        <v>294</v>
      </c>
      <c r="Q665" t="s">
        <v>295</v>
      </c>
      <c r="R665" t="s">
        <v>296</v>
      </c>
      <c r="S665" t="s">
        <v>297</v>
      </c>
      <c r="T665" t="s">
        <v>298</v>
      </c>
      <c r="U665" t="s">
        <v>299</v>
      </c>
      <c r="V665" t="s">
        <v>300</v>
      </c>
      <c r="W665" t="s">
        <v>301</v>
      </c>
      <c r="X665" t="s">
        <v>302</v>
      </c>
      <c r="Y665" t="s">
        <v>303</v>
      </c>
      <c r="Z665" t="s">
        <v>304</v>
      </c>
      <c r="AA665" t="s">
        <v>305</v>
      </c>
      <c r="AB665" t="s">
        <v>306</v>
      </c>
      <c r="AC665" t="s">
        <v>307</v>
      </c>
      <c r="AD665" t="s">
        <v>308</v>
      </c>
      <c r="AE665" t="s">
        <v>309</v>
      </c>
      <c r="AF665" t="s">
        <v>310</v>
      </c>
      <c r="AG665" t="s">
        <v>311</v>
      </c>
      <c r="AH665" t="s">
        <v>312</v>
      </c>
      <c r="AI665" t="s">
        <v>313</v>
      </c>
      <c r="AJ665" t="s">
        <v>314</v>
      </c>
      <c r="AK665" t="s">
        <v>315</v>
      </c>
      <c r="AL665" t="s">
        <v>316</v>
      </c>
      <c r="AM665" t="s">
        <v>317</v>
      </c>
      <c r="AN665" t="s">
        <v>318</v>
      </c>
      <c r="AO665" t="s">
        <v>319</v>
      </c>
      <c r="AP665" t="s">
        <v>320</v>
      </c>
      <c r="AQ665" t="s">
        <v>321</v>
      </c>
      <c r="AR665" t="s">
        <v>322</v>
      </c>
      <c r="AS665" t="s">
        <v>323</v>
      </c>
      <c r="AT665" t="s">
        <v>324</v>
      </c>
      <c r="AU665" t="s">
        <v>325</v>
      </c>
      <c r="AV665" t="s">
        <v>326</v>
      </c>
      <c r="AW665" t="s">
        <v>327</v>
      </c>
      <c r="AX665" t="s">
        <v>328</v>
      </c>
      <c r="AY665" t="s">
        <v>329</v>
      </c>
      <c r="AZ665" t="s">
        <v>330</v>
      </c>
      <c r="BA665" t="s">
        <v>331</v>
      </c>
      <c r="BB665" t="s">
        <v>332</v>
      </c>
      <c r="BC665" t="s">
        <v>333</v>
      </c>
      <c r="BD665" t="s">
        <v>334</v>
      </c>
      <c r="BE665" t="s">
        <v>335</v>
      </c>
      <c r="BF665" t="s">
        <v>336</v>
      </c>
      <c r="BG665" t="s">
        <v>337</v>
      </c>
      <c r="BH665" t="s">
        <v>338</v>
      </c>
      <c r="BI665" t="s">
        <v>339</v>
      </c>
      <c r="BJ665" t="s">
        <v>340</v>
      </c>
      <c r="BK665" t="s">
        <v>341</v>
      </c>
      <c r="BL665" t="s">
        <v>342</v>
      </c>
      <c r="BM665" t="s">
        <v>343</v>
      </c>
      <c r="BN665" t="s">
        <v>344</v>
      </c>
      <c r="BO665" t="s">
        <v>345</v>
      </c>
      <c r="BP665" t="s">
        <v>346</v>
      </c>
      <c r="BQ665" t="s">
        <v>347</v>
      </c>
      <c r="BR665" t="s">
        <v>348</v>
      </c>
      <c r="BS665" t="s">
        <v>349</v>
      </c>
      <c r="BT665" t="s">
        <v>350</v>
      </c>
      <c r="BU665" t="s">
        <v>351</v>
      </c>
      <c r="BV665" t="s">
        <v>352</v>
      </c>
      <c r="BW665" t="s">
        <v>353</v>
      </c>
      <c r="BX665" t="s">
        <v>354</v>
      </c>
      <c r="BY665" t="s">
        <v>355</v>
      </c>
      <c r="BZ665" t="s">
        <v>356</v>
      </c>
      <c r="CA665" t="s">
        <v>357</v>
      </c>
      <c r="CB665" t="s">
        <v>358</v>
      </c>
      <c r="CC665" t="s">
        <v>359</v>
      </c>
      <c r="CD665" t="s">
        <v>360</v>
      </c>
      <c r="CE665" t="s">
        <v>361</v>
      </c>
      <c r="CF665" t="s">
        <v>362</v>
      </c>
      <c r="CG665" t="s">
        <v>363</v>
      </c>
      <c r="CH665" t="s">
        <v>364</v>
      </c>
      <c r="CI665" t="s">
        <v>365</v>
      </c>
      <c r="CJ665" t="s">
        <v>366</v>
      </c>
      <c r="CK665" t="s">
        <v>367</v>
      </c>
      <c r="CL665" t="s">
        <v>368</v>
      </c>
      <c r="CM665" t="s">
        <v>369</v>
      </c>
      <c r="CN665" t="s">
        <v>370</v>
      </c>
      <c r="CO665" t="s">
        <v>371</v>
      </c>
      <c r="CP665" t="s">
        <v>372</v>
      </c>
      <c r="CQ665" t="s">
        <v>373</v>
      </c>
      <c r="CR665" t="s">
        <v>374</v>
      </c>
      <c r="CS665" t="s">
        <v>375</v>
      </c>
      <c r="CT665" t="s">
        <v>376</v>
      </c>
      <c r="CU665" t="s">
        <v>377</v>
      </c>
      <c r="CV665" t="s">
        <v>378</v>
      </c>
      <c r="CW665" t="s">
        <v>379</v>
      </c>
      <c r="CX665" t="s">
        <v>380</v>
      </c>
      <c r="CY665" t="s">
        <v>381</v>
      </c>
      <c r="CZ665" t="s">
        <v>382</v>
      </c>
      <c r="DA665" t="s">
        <v>383</v>
      </c>
      <c r="DB665" t="s">
        <v>384</v>
      </c>
      <c r="DC665" t="s">
        <v>385</v>
      </c>
      <c r="DD665" t="s">
        <v>386</v>
      </c>
      <c r="DE665" t="s">
        <v>387</v>
      </c>
      <c r="DF665" t="s">
        <v>388</v>
      </c>
      <c r="DG665" t="s">
        <v>389</v>
      </c>
      <c r="DH665" t="s">
        <v>390</v>
      </c>
      <c r="DI665" t="s">
        <v>391</v>
      </c>
      <c r="DJ665" t="s">
        <v>392</v>
      </c>
      <c r="DK665" t="s">
        <v>393</v>
      </c>
      <c r="DL665" t="s">
        <v>394</v>
      </c>
      <c r="DM665" t="s">
        <v>395</v>
      </c>
      <c r="DN665" t="s">
        <v>396</v>
      </c>
      <c r="DO665" t="s">
        <v>397</v>
      </c>
      <c r="DP665" t="s">
        <v>398</v>
      </c>
      <c r="DQ665" t="s">
        <v>399</v>
      </c>
      <c r="DR665" t="s">
        <v>400</v>
      </c>
      <c r="DS665" t="s">
        <v>401</v>
      </c>
      <c r="DT665" t="s">
        <v>402</v>
      </c>
      <c r="DU665" t="s">
        <v>403</v>
      </c>
      <c r="DV665" t="s">
        <v>404</v>
      </c>
      <c r="DW665" t="s">
        <v>405</v>
      </c>
      <c r="DX665" t="s">
        <v>406</v>
      </c>
      <c r="DY665" t="s">
        <v>407</v>
      </c>
      <c r="DZ665" t="s">
        <v>408</v>
      </c>
      <c r="EA665" t="s">
        <v>409</v>
      </c>
      <c r="EB665" t="s">
        <v>410</v>
      </c>
      <c r="EC665" t="s">
        <v>411</v>
      </c>
      <c r="ED665" t="s">
        <v>412</v>
      </c>
      <c r="EE665" t="s">
        <v>413</v>
      </c>
      <c r="EF665" t="s">
        <v>414</v>
      </c>
      <c r="EG665" t="s">
        <v>415</v>
      </c>
      <c r="EH665" t="s">
        <v>416</v>
      </c>
      <c r="EI665" t="s">
        <v>417</v>
      </c>
      <c r="EJ665" t="s">
        <v>418</v>
      </c>
      <c r="EK665" t="s">
        <v>419</v>
      </c>
      <c r="EL665" t="s">
        <v>420</v>
      </c>
      <c r="EM665" t="s">
        <v>421</v>
      </c>
      <c r="EN665" t="s">
        <v>422</v>
      </c>
      <c r="EO665" t="s">
        <v>423</v>
      </c>
      <c r="EP665" t="s">
        <v>424</v>
      </c>
      <c r="EQ665" t="s">
        <v>425</v>
      </c>
      <c r="ER665" t="s">
        <v>426</v>
      </c>
      <c r="ES665" t="s">
        <v>427</v>
      </c>
      <c r="ET665" t="s">
        <v>428</v>
      </c>
      <c r="EU665" t="s">
        <v>429</v>
      </c>
      <c r="EV665" t="s">
        <v>430</v>
      </c>
      <c r="EW665" t="s">
        <v>431</v>
      </c>
      <c r="EX665" t="s">
        <v>432</v>
      </c>
      <c r="EY665" t="s">
        <v>433</v>
      </c>
      <c r="EZ665" t="s">
        <v>434</v>
      </c>
      <c r="FA665" t="s">
        <v>435</v>
      </c>
      <c r="FB665" t="s">
        <v>436</v>
      </c>
      <c r="FC665" t="s">
        <v>437</v>
      </c>
      <c r="FD665" t="s">
        <v>438</v>
      </c>
      <c r="FE665" t="s">
        <v>439</v>
      </c>
      <c r="FF665" t="s">
        <v>440</v>
      </c>
      <c r="FG665" t="s">
        <v>441</v>
      </c>
      <c r="FH665" t="s">
        <v>442</v>
      </c>
      <c r="FI665" t="s">
        <v>443</v>
      </c>
      <c r="FJ665" t="s">
        <v>444</v>
      </c>
      <c r="FK665" t="s">
        <v>445</v>
      </c>
      <c r="FL665" t="s">
        <v>446</v>
      </c>
      <c r="FM665" t="s">
        <v>447</v>
      </c>
      <c r="FN665" t="s">
        <v>448</v>
      </c>
      <c r="FO665" t="s">
        <v>449</v>
      </c>
      <c r="FP665" t="s">
        <v>450</v>
      </c>
      <c r="FQ665" t="s">
        <v>451</v>
      </c>
      <c r="FR665" t="s">
        <v>452</v>
      </c>
      <c r="FS665" t="s">
        <v>453</v>
      </c>
      <c r="FT665" t="s">
        <v>454</v>
      </c>
      <c r="FU665" t="s">
        <v>455</v>
      </c>
      <c r="FV665" t="s">
        <v>456</v>
      </c>
      <c r="FW665" t="s">
        <v>457</v>
      </c>
      <c r="FX665" t="s">
        <v>458</v>
      </c>
      <c r="FY665" t="s">
        <v>459</v>
      </c>
      <c r="FZ665" t="s">
        <v>460</v>
      </c>
      <c r="GA665" t="s">
        <v>461</v>
      </c>
      <c r="GB665" t="s">
        <v>462</v>
      </c>
      <c r="GC665" t="s">
        <v>463</v>
      </c>
      <c r="GD665" t="s">
        <v>464</v>
      </c>
      <c r="GE665" t="s">
        <v>465</v>
      </c>
      <c r="GF665" t="s">
        <v>466</v>
      </c>
      <c r="GG665" t="s">
        <v>467</v>
      </c>
      <c r="GH665" t="s">
        <v>469</v>
      </c>
      <c r="GI665" t="s">
        <v>468</v>
      </c>
      <c r="GJ665" t="s">
        <v>470</v>
      </c>
      <c r="GK665" t="s">
        <v>471</v>
      </c>
      <c r="GL665" t="s">
        <v>472</v>
      </c>
    </row>
    <row r="666" spans="1:194" x14ac:dyDescent="0.35">
      <c r="A666" t="s">
        <v>4287</v>
      </c>
    </row>
    <row r="667" spans="1:194" x14ac:dyDescent="0.35">
      <c r="A667" t="s">
        <v>279</v>
      </c>
      <c r="B667" t="s">
        <v>280</v>
      </c>
      <c r="C667" t="s">
        <v>281</v>
      </c>
      <c r="D667" t="s">
        <v>282</v>
      </c>
      <c r="E667" t="s">
        <v>283</v>
      </c>
      <c r="F667" t="s">
        <v>284</v>
      </c>
      <c r="G667" t="s">
        <v>285</v>
      </c>
      <c r="H667" t="s">
        <v>286</v>
      </c>
      <c r="I667" t="s">
        <v>287</v>
      </c>
      <c r="J667" t="s">
        <v>288</v>
      </c>
      <c r="K667" t="s">
        <v>289</v>
      </c>
      <c r="L667" t="s">
        <v>290</v>
      </c>
      <c r="M667" t="s">
        <v>291</v>
      </c>
      <c r="N667" t="s">
        <v>292</v>
      </c>
      <c r="O667" t="s">
        <v>293</v>
      </c>
      <c r="P667" t="s">
        <v>294</v>
      </c>
      <c r="Q667" t="s">
        <v>295</v>
      </c>
      <c r="R667" t="s">
        <v>296</v>
      </c>
      <c r="S667" t="s">
        <v>297</v>
      </c>
      <c r="T667" t="s">
        <v>298</v>
      </c>
      <c r="U667" t="s">
        <v>299</v>
      </c>
      <c r="V667" t="s">
        <v>300</v>
      </c>
      <c r="W667" t="s">
        <v>301</v>
      </c>
      <c r="X667" t="s">
        <v>302</v>
      </c>
      <c r="Y667" t="s">
        <v>303</v>
      </c>
      <c r="Z667" t="s">
        <v>304</v>
      </c>
      <c r="AA667" t="s">
        <v>305</v>
      </c>
      <c r="AB667" t="s">
        <v>306</v>
      </c>
      <c r="AC667" t="s">
        <v>307</v>
      </c>
      <c r="AD667" t="s">
        <v>308</v>
      </c>
      <c r="AE667" t="s">
        <v>309</v>
      </c>
      <c r="AF667" t="s">
        <v>310</v>
      </c>
      <c r="AG667" t="s">
        <v>311</v>
      </c>
      <c r="AH667" t="s">
        <v>312</v>
      </c>
      <c r="AI667" t="s">
        <v>313</v>
      </c>
      <c r="AJ667" t="s">
        <v>314</v>
      </c>
      <c r="AK667" t="s">
        <v>315</v>
      </c>
      <c r="AL667" t="s">
        <v>316</v>
      </c>
      <c r="AM667" t="s">
        <v>317</v>
      </c>
      <c r="AN667" t="s">
        <v>318</v>
      </c>
      <c r="AO667" t="s">
        <v>319</v>
      </c>
      <c r="AP667" t="s">
        <v>320</v>
      </c>
      <c r="AQ667" t="s">
        <v>321</v>
      </c>
      <c r="AR667" t="s">
        <v>322</v>
      </c>
      <c r="AS667" t="s">
        <v>323</v>
      </c>
      <c r="AT667" t="s">
        <v>324</v>
      </c>
      <c r="AU667" t="s">
        <v>325</v>
      </c>
      <c r="AV667" t="s">
        <v>326</v>
      </c>
      <c r="AW667" t="s">
        <v>327</v>
      </c>
      <c r="AX667" t="s">
        <v>328</v>
      </c>
      <c r="AY667" t="s">
        <v>329</v>
      </c>
      <c r="AZ667" t="s">
        <v>330</v>
      </c>
      <c r="BA667" t="s">
        <v>331</v>
      </c>
      <c r="BB667" t="s">
        <v>332</v>
      </c>
      <c r="BC667" t="s">
        <v>333</v>
      </c>
      <c r="BD667" t="s">
        <v>334</v>
      </c>
      <c r="BE667" t="s">
        <v>335</v>
      </c>
      <c r="BF667" t="s">
        <v>336</v>
      </c>
      <c r="BG667" t="s">
        <v>337</v>
      </c>
      <c r="BH667" t="s">
        <v>338</v>
      </c>
      <c r="BI667" t="s">
        <v>339</v>
      </c>
      <c r="BJ667" t="s">
        <v>340</v>
      </c>
      <c r="BK667" t="s">
        <v>341</v>
      </c>
      <c r="BL667" t="s">
        <v>342</v>
      </c>
      <c r="BM667" t="s">
        <v>343</v>
      </c>
      <c r="BN667" t="s">
        <v>344</v>
      </c>
      <c r="BO667" t="s">
        <v>345</v>
      </c>
      <c r="BP667" t="s">
        <v>346</v>
      </c>
      <c r="BQ667" t="s">
        <v>347</v>
      </c>
      <c r="BR667" t="s">
        <v>348</v>
      </c>
      <c r="BS667" t="s">
        <v>349</v>
      </c>
      <c r="BT667" t="s">
        <v>350</v>
      </c>
      <c r="BU667" t="s">
        <v>351</v>
      </c>
      <c r="BV667" t="s">
        <v>352</v>
      </c>
      <c r="BW667" t="s">
        <v>353</v>
      </c>
      <c r="BX667" t="s">
        <v>354</v>
      </c>
      <c r="BY667" t="s">
        <v>355</v>
      </c>
      <c r="BZ667" t="s">
        <v>356</v>
      </c>
      <c r="CA667" t="s">
        <v>357</v>
      </c>
      <c r="CB667" t="s">
        <v>358</v>
      </c>
      <c r="CC667" t="s">
        <v>359</v>
      </c>
      <c r="CD667" t="s">
        <v>360</v>
      </c>
      <c r="CE667" t="s">
        <v>361</v>
      </c>
      <c r="CF667" t="s">
        <v>362</v>
      </c>
      <c r="CG667" t="s">
        <v>363</v>
      </c>
      <c r="CH667" t="s">
        <v>364</v>
      </c>
      <c r="CI667" t="s">
        <v>365</v>
      </c>
      <c r="CJ667" t="s">
        <v>366</v>
      </c>
      <c r="CK667" t="s">
        <v>367</v>
      </c>
      <c r="CL667" t="s">
        <v>368</v>
      </c>
      <c r="CM667" t="s">
        <v>369</v>
      </c>
      <c r="CN667" t="s">
        <v>370</v>
      </c>
      <c r="CO667" t="s">
        <v>371</v>
      </c>
      <c r="CP667" t="s">
        <v>372</v>
      </c>
      <c r="CQ667" t="s">
        <v>373</v>
      </c>
      <c r="CR667" t="s">
        <v>374</v>
      </c>
      <c r="CS667" t="s">
        <v>375</v>
      </c>
      <c r="CT667" t="s">
        <v>376</v>
      </c>
      <c r="CU667" t="s">
        <v>377</v>
      </c>
      <c r="CV667" t="s">
        <v>378</v>
      </c>
      <c r="CW667" t="s">
        <v>379</v>
      </c>
      <c r="CX667" t="s">
        <v>380</v>
      </c>
      <c r="CY667" t="s">
        <v>381</v>
      </c>
      <c r="CZ667" t="s">
        <v>382</v>
      </c>
      <c r="DA667" t="s">
        <v>383</v>
      </c>
      <c r="DB667" t="s">
        <v>384</v>
      </c>
      <c r="DC667" t="s">
        <v>385</v>
      </c>
      <c r="DD667" t="s">
        <v>386</v>
      </c>
      <c r="DE667" t="s">
        <v>387</v>
      </c>
      <c r="DF667" t="s">
        <v>388</v>
      </c>
      <c r="DG667" t="s">
        <v>389</v>
      </c>
      <c r="DH667" t="s">
        <v>390</v>
      </c>
      <c r="DI667" t="s">
        <v>391</v>
      </c>
      <c r="DJ667" t="s">
        <v>392</v>
      </c>
      <c r="DK667" t="s">
        <v>393</v>
      </c>
      <c r="DL667" t="s">
        <v>394</v>
      </c>
      <c r="DM667" t="s">
        <v>395</v>
      </c>
      <c r="DN667" t="s">
        <v>396</v>
      </c>
      <c r="DO667" t="s">
        <v>397</v>
      </c>
      <c r="DP667" t="s">
        <v>398</v>
      </c>
      <c r="DQ667" t="s">
        <v>399</v>
      </c>
      <c r="DR667" t="s">
        <v>400</v>
      </c>
      <c r="DS667" t="s">
        <v>401</v>
      </c>
      <c r="DT667" t="s">
        <v>402</v>
      </c>
      <c r="DU667" t="s">
        <v>403</v>
      </c>
      <c r="DV667" t="s">
        <v>404</v>
      </c>
      <c r="DW667" t="s">
        <v>405</v>
      </c>
      <c r="DX667" t="s">
        <v>406</v>
      </c>
      <c r="DY667" t="s">
        <v>407</v>
      </c>
      <c r="DZ667" t="s">
        <v>408</v>
      </c>
      <c r="EA667" t="s">
        <v>409</v>
      </c>
      <c r="EB667" t="s">
        <v>410</v>
      </c>
      <c r="EC667" t="s">
        <v>411</v>
      </c>
      <c r="ED667" t="s">
        <v>412</v>
      </c>
      <c r="EE667" t="s">
        <v>413</v>
      </c>
      <c r="EF667" t="s">
        <v>414</v>
      </c>
      <c r="EG667" t="s">
        <v>415</v>
      </c>
      <c r="EH667" t="s">
        <v>416</v>
      </c>
      <c r="EI667" t="s">
        <v>417</v>
      </c>
      <c r="EJ667" t="s">
        <v>418</v>
      </c>
      <c r="EK667" t="s">
        <v>419</v>
      </c>
      <c r="EL667" t="s">
        <v>420</v>
      </c>
      <c r="EM667" t="s">
        <v>421</v>
      </c>
      <c r="EN667" t="s">
        <v>422</v>
      </c>
      <c r="EO667" t="s">
        <v>423</v>
      </c>
      <c r="EP667" t="s">
        <v>424</v>
      </c>
      <c r="EQ667" t="s">
        <v>425</v>
      </c>
      <c r="ER667" t="s">
        <v>426</v>
      </c>
      <c r="ES667" t="s">
        <v>427</v>
      </c>
      <c r="ET667" t="s">
        <v>428</v>
      </c>
      <c r="EU667" t="s">
        <v>429</v>
      </c>
      <c r="EV667" t="s">
        <v>430</v>
      </c>
      <c r="EW667" t="s">
        <v>431</v>
      </c>
      <c r="EX667" t="s">
        <v>432</v>
      </c>
      <c r="EY667" t="s">
        <v>433</v>
      </c>
      <c r="EZ667" t="s">
        <v>434</v>
      </c>
      <c r="FA667" t="s">
        <v>435</v>
      </c>
      <c r="FB667" t="s">
        <v>436</v>
      </c>
      <c r="FC667" t="s">
        <v>437</v>
      </c>
      <c r="FD667" t="s">
        <v>438</v>
      </c>
      <c r="FE667" t="s">
        <v>439</v>
      </c>
      <c r="FF667" t="s">
        <v>440</v>
      </c>
      <c r="FG667" t="s">
        <v>441</v>
      </c>
      <c r="FH667" t="s">
        <v>442</v>
      </c>
      <c r="FI667" t="s">
        <v>443</v>
      </c>
      <c r="FJ667" t="s">
        <v>444</v>
      </c>
      <c r="FK667" t="s">
        <v>445</v>
      </c>
      <c r="FL667" t="s">
        <v>446</v>
      </c>
      <c r="FM667" t="s">
        <v>447</v>
      </c>
      <c r="FN667" t="s">
        <v>448</v>
      </c>
      <c r="FO667" t="s">
        <v>449</v>
      </c>
      <c r="FP667" t="s">
        <v>450</v>
      </c>
      <c r="FQ667" t="s">
        <v>451</v>
      </c>
      <c r="FR667" t="s">
        <v>452</v>
      </c>
      <c r="FS667" t="s">
        <v>453</v>
      </c>
      <c r="FT667" t="s">
        <v>454</v>
      </c>
      <c r="FU667" t="s">
        <v>455</v>
      </c>
      <c r="FV667" t="s">
        <v>456</v>
      </c>
      <c r="FW667" t="s">
        <v>457</v>
      </c>
      <c r="FX667" t="s">
        <v>458</v>
      </c>
      <c r="FY667" t="s">
        <v>459</v>
      </c>
      <c r="FZ667" t="s">
        <v>460</v>
      </c>
      <c r="GA667" t="s">
        <v>461</v>
      </c>
      <c r="GB667" t="s">
        <v>462</v>
      </c>
      <c r="GC667" t="s">
        <v>463</v>
      </c>
      <c r="GD667" t="s">
        <v>464</v>
      </c>
      <c r="GE667" t="s">
        <v>465</v>
      </c>
      <c r="GF667" t="s">
        <v>466</v>
      </c>
      <c r="GG667" t="s">
        <v>467</v>
      </c>
      <c r="GH667" t="s">
        <v>469</v>
      </c>
      <c r="GI667" t="s">
        <v>468</v>
      </c>
      <c r="GJ667" t="s">
        <v>470</v>
      </c>
      <c r="GK667" t="s">
        <v>471</v>
      </c>
      <c r="GL667" t="s">
        <v>472</v>
      </c>
    </row>
    <row r="668" spans="1:194" x14ac:dyDescent="0.35">
      <c r="A668" t="s">
        <v>4329</v>
      </c>
    </row>
    <row r="669" spans="1:194" x14ac:dyDescent="0.35">
      <c r="A669" t="s">
        <v>4342</v>
      </c>
    </row>
    <row r="670" spans="1:194" x14ac:dyDescent="0.35">
      <c r="A670" t="s">
        <v>279</v>
      </c>
      <c r="B670" t="s">
        <v>280</v>
      </c>
      <c r="C670" t="s">
        <v>281</v>
      </c>
      <c r="D670" t="s">
        <v>282</v>
      </c>
      <c r="E670" t="s">
        <v>283</v>
      </c>
      <c r="F670" t="s">
        <v>284</v>
      </c>
      <c r="G670" t="s">
        <v>285</v>
      </c>
      <c r="H670" t="s">
        <v>286</v>
      </c>
      <c r="I670" t="s">
        <v>287</v>
      </c>
      <c r="J670" t="s">
        <v>288</v>
      </c>
      <c r="K670" t="s">
        <v>289</v>
      </c>
      <c r="L670" t="s">
        <v>290</v>
      </c>
      <c r="M670" t="s">
        <v>291</v>
      </c>
      <c r="N670" t="s">
        <v>292</v>
      </c>
      <c r="O670" t="s">
        <v>293</v>
      </c>
      <c r="P670" t="s">
        <v>294</v>
      </c>
      <c r="Q670" t="s">
        <v>295</v>
      </c>
      <c r="R670" t="s">
        <v>296</v>
      </c>
      <c r="S670" t="s">
        <v>297</v>
      </c>
      <c r="T670" t="s">
        <v>298</v>
      </c>
      <c r="U670" t="s">
        <v>299</v>
      </c>
      <c r="V670" t="s">
        <v>300</v>
      </c>
      <c r="W670" t="s">
        <v>301</v>
      </c>
      <c r="X670" t="s">
        <v>302</v>
      </c>
      <c r="Y670" t="s">
        <v>303</v>
      </c>
      <c r="Z670" t="s">
        <v>304</v>
      </c>
      <c r="AA670" t="s">
        <v>305</v>
      </c>
      <c r="AB670" t="s">
        <v>306</v>
      </c>
      <c r="AC670" t="s">
        <v>307</v>
      </c>
      <c r="AD670" t="s">
        <v>308</v>
      </c>
      <c r="AE670" t="s">
        <v>309</v>
      </c>
      <c r="AF670" t="s">
        <v>310</v>
      </c>
      <c r="AG670" t="s">
        <v>311</v>
      </c>
      <c r="AH670" t="s">
        <v>312</v>
      </c>
      <c r="AI670" t="s">
        <v>313</v>
      </c>
      <c r="AJ670" t="s">
        <v>314</v>
      </c>
      <c r="AK670" t="s">
        <v>315</v>
      </c>
      <c r="AL670" t="s">
        <v>316</v>
      </c>
      <c r="AM670" t="s">
        <v>317</v>
      </c>
      <c r="AN670" t="s">
        <v>318</v>
      </c>
      <c r="AO670" t="s">
        <v>319</v>
      </c>
      <c r="AP670" t="s">
        <v>320</v>
      </c>
      <c r="AQ670" t="s">
        <v>321</v>
      </c>
      <c r="AR670" t="s">
        <v>322</v>
      </c>
      <c r="AS670" t="s">
        <v>323</v>
      </c>
      <c r="AT670" t="s">
        <v>324</v>
      </c>
      <c r="AU670" t="s">
        <v>325</v>
      </c>
      <c r="AV670" t="s">
        <v>326</v>
      </c>
      <c r="AW670" t="s">
        <v>327</v>
      </c>
      <c r="AX670" t="s">
        <v>328</v>
      </c>
      <c r="AY670" t="s">
        <v>329</v>
      </c>
      <c r="AZ670" t="s">
        <v>330</v>
      </c>
      <c r="BA670" t="s">
        <v>331</v>
      </c>
      <c r="BB670" t="s">
        <v>332</v>
      </c>
      <c r="BC670" t="s">
        <v>333</v>
      </c>
      <c r="BD670" t="s">
        <v>334</v>
      </c>
      <c r="BE670" t="s">
        <v>335</v>
      </c>
      <c r="BF670" t="s">
        <v>336</v>
      </c>
      <c r="BG670" t="s">
        <v>337</v>
      </c>
      <c r="BH670" t="s">
        <v>338</v>
      </c>
      <c r="BI670" t="s">
        <v>339</v>
      </c>
      <c r="BJ670" t="s">
        <v>340</v>
      </c>
      <c r="BK670" t="s">
        <v>341</v>
      </c>
      <c r="BL670" t="s">
        <v>342</v>
      </c>
      <c r="BM670" t="s">
        <v>343</v>
      </c>
      <c r="BN670" t="s">
        <v>344</v>
      </c>
      <c r="BO670" t="s">
        <v>345</v>
      </c>
      <c r="BP670" t="s">
        <v>346</v>
      </c>
      <c r="BQ670" t="s">
        <v>347</v>
      </c>
      <c r="BR670" t="s">
        <v>348</v>
      </c>
      <c r="BS670" t="s">
        <v>349</v>
      </c>
      <c r="BT670" t="s">
        <v>350</v>
      </c>
      <c r="BU670" t="s">
        <v>351</v>
      </c>
      <c r="BV670" t="s">
        <v>352</v>
      </c>
      <c r="BW670" t="s">
        <v>353</v>
      </c>
      <c r="BX670" t="s">
        <v>354</v>
      </c>
      <c r="BY670" t="s">
        <v>355</v>
      </c>
      <c r="BZ670" t="s">
        <v>356</v>
      </c>
      <c r="CA670" t="s">
        <v>357</v>
      </c>
      <c r="CB670" t="s">
        <v>358</v>
      </c>
      <c r="CC670" t="s">
        <v>359</v>
      </c>
      <c r="CD670" t="s">
        <v>360</v>
      </c>
      <c r="CE670" t="s">
        <v>361</v>
      </c>
      <c r="CF670" t="s">
        <v>362</v>
      </c>
      <c r="CG670" t="s">
        <v>363</v>
      </c>
      <c r="CH670" t="s">
        <v>364</v>
      </c>
      <c r="CI670" t="s">
        <v>365</v>
      </c>
      <c r="CJ670" t="s">
        <v>366</v>
      </c>
      <c r="CK670" t="s">
        <v>367</v>
      </c>
      <c r="CL670" t="s">
        <v>368</v>
      </c>
      <c r="CM670" t="s">
        <v>369</v>
      </c>
      <c r="CN670" t="s">
        <v>370</v>
      </c>
      <c r="CO670" t="s">
        <v>371</v>
      </c>
      <c r="CP670" t="s">
        <v>372</v>
      </c>
      <c r="CQ670" t="s">
        <v>373</v>
      </c>
      <c r="CR670" t="s">
        <v>374</v>
      </c>
      <c r="CS670" t="s">
        <v>375</v>
      </c>
      <c r="CT670" t="s">
        <v>376</v>
      </c>
      <c r="CU670" t="s">
        <v>377</v>
      </c>
      <c r="CV670" t="s">
        <v>378</v>
      </c>
      <c r="CW670" t="s">
        <v>379</v>
      </c>
      <c r="CX670" t="s">
        <v>380</v>
      </c>
      <c r="CY670" t="s">
        <v>381</v>
      </c>
      <c r="CZ670" t="s">
        <v>382</v>
      </c>
      <c r="DA670" t="s">
        <v>383</v>
      </c>
      <c r="DB670" t="s">
        <v>384</v>
      </c>
      <c r="DC670" t="s">
        <v>385</v>
      </c>
      <c r="DD670" t="s">
        <v>386</v>
      </c>
      <c r="DE670" t="s">
        <v>387</v>
      </c>
      <c r="DF670" t="s">
        <v>388</v>
      </c>
      <c r="DG670" t="s">
        <v>389</v>
      </c>
      <c r="DH670" t="s">
        <v>390</v>
      </c>
      <c r="DI670" t="s">
        <v>391</v>
      </c>
      <c r="DJ670" t="s">
        <v>392</v>
      </c>
      <c r="DK670" t="s">
        <v>393</v>
      </c>
      <c r="DL670" t="s">
        <v>394</v>
      </c>
      <c r="DM670" t="s">
        <v>395</v>
      </c>
      <c r="DN670" t="s">
        <v>396</v>
      </c>
      <c r="DO670" t="s">
        <v>397</v>
      </c>
      <c r="DP670" t="s">
        <v>398</v>
      </c>
      <c r="DQ670" t="s">
        <v>399</v>
      </c>
      <c r="DR670" t="s">
        <v>400</v>
      </c>
      <c r="DS670" t="s">
        <v>401</v>
      </c>
      <c r="DT670" t="s">
        <v>402</v>
      </c>
      <c r="DU670" t="s">
        <v>403</v>
      </c>
      <c r="DV670" t="s">
        <v>404</v>
      </c>
      <c r="DW670" t="s">
        <v>405</v>
      </c>
      <c r="DX670" t="s">
        <v>406</v>
      </c>
      <c r="DY670" t="s">
        <v>407</v>
      </c>
      <c r="DZ670" t="s">
        <v>408</v>
      </c>
      <c r="EA670" t="s">
        <v>409</v>
      </c>
      <c r="EB670" t="s">
        <v>410</v>
      </c>
      <c r="EC670" t="s">
        <v>411</v>
      </c>
      <c r="ED670" t="s">
        <v>412</v>
      </c>
      <c r="EE670" t="s">
        <v>413</v>
      </c>
      <c r="EF670" t="s">
        <v>414</v>
      </c>
      <c r="EG670" t="s">
        <v>415</v>
      </c>
      <c r="EH670" t="s">
        <v>416</v>
      </c>
      <c r="EI670" t="s">
        <v>417</v>
      </c>
      <c r="EJ670" t="s">
        <v>418</v>
      </c>
      <c r="EK670" t="s">
        <v>419</v>
      </c>
      <c r="EL670" t="s">
        <v>420</v>
      </c>
      <c r="EM670" t="s">
        <v>421</v>
      </c>
      <c r="EN670" t="s">
        <v>422</v>
      </c>
      <c r="EO670" t="s">
        <v>423</v>
      </c>
      <c r="EP670" t="s">
        <v>424</v>
      </c>
      <c r="EQ670" t="s">
        <v>425</v>
      </c>
      <c r="ER670" t="s">
        <v>426</v>
      </c>
      <c r="ES670" t="s">
        <v>427</v>
      </c>
      <c r="ET670" t="s">
        <v>428</v>
      </c>
      <c r="EU670" t="s">
        <v>429</v>
      </c>
      <c r="EV670" t="s">
        <v>430</v>
      </c>
      <c r="EW670" t="s">
        <v>431</v>
      </c>
      <c r="EX670" t="s">
        <v>432</v>
      </c>
      <c r="EY670" t="s">
        <v>433</v>
      </c>
      <c r="EZ670" t="s">
        <v>434</v>
      </c>
      <c r="FA670" t="s">
        <v>435</v>
      </c>
      <c r="FB670" t="s">
        <v>436</v>
      </c>
      <c r="FC670" t="s">
        <v>437</v>
      </c>
      <c r="FD670" t="s">
        <v>438</v>
      </c>
      <c r="FE670" t="s">
        <v>439</v>
      </c>
      <c r="FF670" t="s">
        <v>440</v>
      </c>
      <c r="FG670" t="s">
        <v>441</v>
      </c>
      <c r="FH670" t="s">
        <v>442</v>
      </c>
      <c r="FI670" t="s">
        <v>443</v>
      </c>
      <c r="FJ670" t="s">
        <v>444</v>
      </c>
      <c r="FK670" t="s">
        <v>445</v>
      </c>
      <c r="FL670" t="s">
        <v>446</v>
      </c>
      <c r="FM670" t="s">
        <v>447</v>
      </c>
      <c r="FN670" t="s">
        <v>448</v>
      </c>
      <c r="FO670" t="s">
        <v>449</v>
      </c>
      <c r="FP670" t="s">
        <v>450</v>
      </c>
      <c r="FQ670" t="s">
        <v>451</v>
      </c>
      <c r="FR670" t="s">
        <v>452</v>
      </c>
      <c r="FS670" t="s">
        <v>453</v>
      </c>
      <c r="FT670" t="s">
        <v>454</v>
      </c>
      <c r="FU670" t="s">
        <v>455</v>
      </c>
      <c r="FV670" t="s">
        <v>456</v>
      </c>
      <c r="FW670" t="s">
        <v>457</v>
      </c>
      <c r="FX670" t="s">
        <v>458</v>
      </c>
      <c r="FY670" t="s">
        <v>459</v>
      </c>
      <c r="FZ670" t="s">
        <v>460</v>
      </c>
      <c r="GA670" t="s">
        <v>461</v>
      </c>
      <c r="GB670" t="s">
        <v>462</v>
      </c>
      <c r="GC670" t="s">
        <v>463</v>
      </c>
      <c r="GD670" t="s">
        <v>464</v>
      </c>
      <c r="GE670" t="s">
        <v>465</v>
      </c>
      <c r="GF670" t="s">
        <v>466</v>
      </c>
      <c r="GG670" t="s">
        <v>467</v>
      </c>
      <c r="GH670" t="s">
        <v>469</v>
      </c>
      <c r="GI670" t="s">
        <v>468</v>
      </c>
      <c r="GJ670" t="s">
        <v>470</v>
      </c>
      <c r="GK670" t="s">
        <v>471</v>
      </c>
      <c r="GL670" t="s">
        <v>472</v>
      </c>
    </row>
    <row r="671" spans="1:194" x14ac:dyDescent="0.35">
      <c r="A671" t="s">
        <v>4353</v>
      </c>
    </row>
    <row r="672" spans="1:194" x14ac:dyDescent="0.35">
      <c r="A672" t="s">
        <v>36</v>
      </c>
      <c r="B672" t="s">
        <v>43</v>
      </c>
      <c r="C672" t="s">
        <v>56</v>
      </c>
      <c r="D672" t="s">
        <v>80</v>
      </c>
      <c r="E672" t="s">
        <v>104</v>
      </c>
      <c r="F672" t="s">
        <v>91</v>
      </c>
      <c r="G672" t="s">
        <v>231</v>
      </c>
      <c r="H672" t="s">
        <v>96</v>
      </c>
      <c r="I672" t="s">
        <v>97</v>
      </c>
      <c r="J672" t="s">
        <v>107</v>
      </c>
      <c r="K672" t="s">
        <v>77</v>
      </c>
      <c r="L672" t="s">
        <v>128</v>
      </c>
      <c r="M672" t="s">
        <v>131</v>
      </c>
      <c r="N672" t="s">
        <v>151</v>
      </c>
      <c r="O672" t="s">
        <v>152</v>
      </c>
      <c r="P672" t="s">
        <v>145</v>
      </c>
      <c r="Q672" t="s">
        <v>160</v>
      </c>
      <c r="R672" t="s">
        <v>179</v>
      </c>
      <c r="S672" t="s">
        <v>200</v>
      </c>
      <c r="T672" t="s">
        <v>225</v>
      </c>
      <c r="U672" t="s">
        <v>224</v>
      </c>
    </row>
    <row r="673" spans="1:194" x14ac:dyDescent="0.35">
      <c r="A673" t="s">
        <v>4329</v>
      </c>
    </row>
    <row r="674" spans="1:194" x14ac:dyDescent="0.35">
      <c r="A674" t="s">
        <v>4342</v>
      </c>
    </row>
    <row r="675" spans="1:194" x14ac:dyDescent="0.35">
      <c r="A675" t="s">
        <v>279</v>
      </c>
      <c r="B675" t="s">
        <v>280</v>
      </c>
      <c r="C675" t="s">
        <v>281</v>
      </c>
      <c r="D675" t="s">
        <v>282</v>
      </c>
      <c r="E675" t="s">
        <v>283</v>
      </c>
      <c r="F675" t="s">
        <v>284</v>
      </c>
      <c r="G675" t="s">
        <v>285</v>
      </c>
      <c r="H675" t="s">
        <v>286</v>
      </c>
      <c r="I675" t="s">
        <v>287</v>
      </c>
      <c r="J675" t="s">
        <v>288</v>
      </c>
      <c r="K675" t="s">
        <v>289</v>
      </c>
      <c r="L675" t="s">
        <v>290</v>
      </c>
      <c r="M675" t="s">
        <v>291</v>
      </c>
      <c r="N675" t="s">
        <v>292</v>
      </c>
      <c r="O675" t="s">
        <v>293</v>
      </c>
      <c r="P675" t="s">
        <v>294</v>
      </c>
      <c r="Q675" t="s">
        <v>295</v>
      </c>
      <c r="R675" t="s">
        <v>296</v>
      </c>
      <c r="S675" t="s">
        <v>297</v>
      </c>
      <c r="T675" t="s">
        <v>298</v>
      </c>
      <c r="U675" t="s">
        <v>299</v>
      </c>
      <c r="V675" t="s">
        <v>300</v>
      </c>
      <c r="W675" t="s">
        <v>301</v>
      </c>
      <c r="X675" t="s">
        <v>302</v>
      </c>
      <c r="Y675" t="s">
        <v>303</v>
      </c>
      <c r="Z675" t="s">
        <v>304</v>
      </c>
      <c r="AA675" t="s">
        <v>305</v>
      </c>
      <c r="AB675" t="s">
        <v>306</v>
      </c>
      <c r="AC675" t="s">
        <v>307</v>
      </c>
      <c r="AD675" t="s">
        <v>308</v>
      </c>
      <c r="AE675" t="s">
        <v>309</v>
      </c>
      <c r="AF675" t="s">
        <v>310</v>
      </c>
      <c r="AG675" t="s">
        <v>311</v>
      </c>
      <c r="AH675" t="s">
        <v>312</v>
      </c>
      <c r="AI675" t="s">
        <v>313</v>
      </c>
      <c r="AJ675" t="s">
        <v>314</v>
      </c>
      <c r="AK675" t="s">
        <v>315</v>
      </c>
      <c r="AL675" t="s">
        <v>316</v>
      </c>
      <c r="AM675" t="s">
        <v>317</v>
      </c>
      <c r="AN675" t="s">
        <v>318</v>
      </c>
      <c r="AO675" t="s">
        <v>319</v>
      </c>
      <c r="AP675" t="s">
        <v>320</v>
      </c>
      <c r="AQ675" t="s">
        <v>321</v>
      </c>
      <c r="AR675" t="s">
        <v>322</v>
      </c>
      <c r="AS675" t="s">
        <v>323</v>
      </c>
      <c r="AT675" t="s">
        <v>324</v>
      </c>
      <c r="AU675" t="s">
        <v>325</v>
      </c>
      <c r="AV675" t="s">
        <v>326</v>
      </c>
      <c r="AW675" t="s">
        <v>327</v>
      </c>
      <c r="AX675" t="s">
        <v>328</v>
      </c>
      <c r="AY675" t="s">
        <v>329</v>
      </c>
      <c r="AZ675" t="s">
        <v>330</v>
      </c>
      <c r="BA675" t="s">
        <v>331</v>
      </c>
      <c r="BB675" t="s">
        <v>332</v>
      </c>
      <c r="BC675" t="s">
        <v>333</v>
      </c>
      <c r="BD675" t="s">
        <v>334</v>
      </c>
      <c r="BE675" t="s">
        <v>335</v>
      </c>
      <c r="BF675" t="s">
        <v>336</v>
      </c>
      <c r="BG675" t="s">
        <v>337</v>
      </c>
      <c r="BH675" t="s">
        <v>338</v>
      </c>
      <c r="BI675" t="s">
        <v>339</v>
      </c>
      <c r="BJ675" t="s">
        <v>340</v>
      </c>
      <c r="BK675" t="s">
        <v>341</v>
      </c>
      <c r="BL675" t="s">
        <v>342</v>
      </c>
      <c r="BM675" t="s">
        <v>343</v>
      </c>
      <c r="BN675" t="s">
        <v>344</v>
      </c>
      <c r="BO675" t="s">
        <v>345</v>
      </c>
      <c r="BP675" t="s">
        <v>346</v>
      </c>
      <c r="BQ675" t="s">
        <v>347</v>
      </c>
      <c r="BR675" t="s">
        <v>348</v>
      </c>
      <c r="BS675" t="s">
        <v>349</v>
      </c>
      <c r="BT675" t="s">
        <v>350</v>
      </c>
      <c r="BU675" t="s">
        <v>351</v>
      </c>
      <c r="BV675" t="s">
        <v>352</v>
      </c>
      <c r="BW675" t="s">
        <v>353</v>
      </c>
      <c r="BX675" t="s">
        <v>354</v>
      </c>
      <c r="BY675" t="s">
        <v>355</v>
      </c>
      <c r="BZ675" t="s">
        <v>356</v>
      </c>
      <c r="CA675" t="s">
        <v>357</v>
      </c>
      <c r="CB675" t="s">
        <v>358</v>
      </c>
      <c r="CC675" t="s">
        <v>359</v>
      </c>
      <c r="CD675" t="s">
        <v>360</v>
      </c>
      <c r="CE675" t="s">
        <v>361</v>
      </c>
      <c r="CF675" t="s">
        <v>362</v>
      </c>
      <c r="CG675" t="s">
        <v>363</v>
      </c>
      <c r="CH675" t="s">
        <v>364</v>
      </c>
      <c r="CI675" t="s">
        <v>365</v>
      </c>
      <c r="CJ675" t="s">
        <v>366</v>
      </c>
      <c r="CK675" t="s">
        <v>367</v>
      </c>
      <c r="CL675" t="s">
        <v>368</v>
      </c>
      <c r="CM675" t="s">
        <v>369</v>
      </c>
      <c r="CN675" t="s">
        <v>370</v>
      </c>
      <c r="CO675" t="s">
        <v>371</v>
      </c>
      <c r="CP675" t="s">
        <v>372</v>
      </c>
      <c r="CQ675" t="s">
        <v>373</v>
      </c>
      <c r="CR675" t="s">
        <v>374</v>
      </c>
      <c r="CS675" t="s">
        <v>375</v>
      </c>
      <c r="CT675" t="s">
        <v>376</v>
      </c>
      <c r="CU675" t="s">
        <v>377</v>
      </c>
      <c r="CV675" t="s">
        <v>378</v>
      </c>
      <c r="CW675" t="s">
        <v>379</v>
      </c>
      <c r="CX675" t="s">
        <v>380</v>
      </c>
      <c r="CY675" t="s">
        <v>381</v>
      </c>
      <c r="CZ675" t="s">
        <v>382</v>
      </c>
      <c r="DA675" t="s">
        <v>383</v>
      </c>
      <c r="DB675" t="s">
        <v>384</v>
      </c>
      <c r="DC675" t="s">
        <v>385</v>
      </c>
      <c r="DD675" t="s">
        <v>386</v>
      </c>
      <c r="DE675" t="s">
        <v>387</v>
      </c>
      <c r="DF675" t="s">
        <v>388</v>
      </c>
      <c r="DG675" t="s">
        <v>389</v>
      </c>
      <c r="DH675" t="s">
        <v>390</v>
      </c>
      <c r="DI675" t="s">
        <v>391</v>
      </c>
      <c r="DJ675" t="s">
        <v>392</v>
      </c>
      <c r="DK675" t="s">
        <v>393</v>
      </c>
      <c r="DL675" t="s">
        <v>394</v>
      </c>
      <c r="DM675" t="s">
        <v>395</v>
      </c>
      <c r="DN675" t="s">
        <v>396</v>
      </c>
      <c r="DO675" t="s">
        <v>397</v>
      </c>
      <c r="DP675" t="s">
        <v>398</v>
      </c>
      <c r="DQ675" t="s">
        <v>399</v>
      </c>
      <c r="DR675" t="s">
        <v>400</v>
      </c>
      <c r="DS675" t="s">
        <v>401</v>
      </c>
      <c r="DT675" t="s">
        <v>402</v>
      </c>
      <c r="DU675" t="s">
        <v>403</v>
      </c>
      <c r="DV675" t="s">
        <v>404</v>
      </c>
      <c r="DW675" t="s">
        <v>405</v>
      </c>
      <c r="DX675" t="s">
        <v>406</v>
      </c>
      <c r="DY675" t="s">
        <v>407</v>
      </c>
      <c r="DZ675" t="s">
        <v>408</v>
      </c>
      <c r="EA675" t="s">
        <v>409</v>
      </c>
      <c r="EB675" t="s">
        <v>410</v>
      </c>
      <c r="EC675" t="s">
        <v>411</v>
      </c>
      <c r="ED675" t="s">
        <v>412</v>
      </c>
      <c r="EE675" t="s">
        <v>413</v>
      </c>
      <c r="EF675" t="s">
        <v>414</v>
      </c>
      <c r="EG675" t="s">
        <v>415</v>
      </c>
      <c r="EH675" t="s">
        <v>416</v>
      </c>
      <c r="EI675" t="s">
        <v>417</v>
      </c>
      <c r="EJ675" t="s">
        <v>418</v>
      </c>
      <c r="EK675" t="s">
        <v>419</v>
      </c>
      <c r="EL675" t="s">
        <v>420</v>
      </c>
      <c r="EM675" t="s">
        <v>421</v>
      </c>
      <c r="EN675" t="s">
        <v>422</v>
      </c>
      <c r="EO675" t="s">
        <v>423</v>
      </c>
      <c r="EP675" t="s">
        <v>424</v>
      </c>
      <c r="EQ675" t="s">
        <v>425</v>
      </c>
      <c r="ER675" t="s">
        <v>426</v>
      </c>
      <c r="ES675" t="s">
        <v>427</v>
      </c>
      <c r="ET675" t="s">
        <v>428</v>
      </c>
      <c r="EU675" t="s">
        <v>429</v>
      </c>
      <c r="EV675" t="s">
        <v>430</v>
      </c>
      <c r="EW675" t="s">
        <v>431</v>
      </c>
      <c r="EX675" t="s">
        <v>432</v>
      </c>
      <c r="EY675" t="s">
        <v>433</v>
      </c>
      <c r="EZ675" t="s">
        <v>434</v>
      </c>
      <c r="FA675" t="s">
        <v>435</v>
      </c>
      <c r="FB675" t="s">
        <v>436</v>
      </c>
      <c r="FC675" t="s">
        <v>437</v>
      </c>
      <c r="FD675" t="s">
        <v>438</v>
      </c>
      <c r="FE675" t="s">
        <v>439</v>
      </c>
      <c r="FF675" t="s">
        <v>440</v>
      </c>
      <c r="FG675" t="s">
        <v>441</v>
      </c>
      <c r="FH675" t="s">
        <v>442</v>
      </c>
      <c r="FI675" t="s">
        <v>443</v>
      </c>
      <c r="FJ675" t="s">
        <v>444</v>
      </c>
      <c r="FK675" t="s">
        <v>445</v>
      </c>
      <c r="FL675" t="s">
        <v>446</v>
      </c>
      <c r="FM675" t="s">
        <v>447</v>
      </c>
      <c r="FN675" t="s">
        <v>448</v>
      </c>
      <c r="FO675" t="s">
        <v>449</v>
      </c>
      <c r="FP675" t="s">
        <v>450</v>
      </c>
      <c r="FQ675" t="s">
        <v>451</v>
      </c>
      <c r="FR675" t="s">
        <v>452</v>
      </c>
      <c r="FS675" t="s">
        <v>453</v>
      </c>
      <c r="FT675" t="s">
        <v>454</v>
      </c>
      <c r="FU675" t="s">
        <v>455</v>
      </c>
      <c r="FV675" t="s">
        <v>456</v>
      </c>
      <c r="FW675" t="s">
        <v>457</v>
      </c>
      <c r="FX675" t="s">
        <v>458</v>
      </c>
      <c r="FY675" t="s">
        <v>459</v>
      </c>
      <c r="FZ675" t="s">
        <v>460</v>
      </c>
      <c r="GA675" t="s">
        <v>461</v>
      </c>
      <c r="GB675" t="s">
        <v>462</v>
      </c>
      <c r="GC675" t="s">
        <v>463</v>
      </c>
      <c r="GD675" t="s">
        <v>464</v>
      </c>
      <c r="GE675" t="s">
        <v>465</v>
      </c>
      <c r="GF675" t="s">
        <v>466</v>
      </c>
      <c r="GG675" t="s">
        <v>467</v>
      </c>
      <c r="GH675" t="s">
        <v>469</v>
      </c>
      <c r="GI675" t="s">
        <v>468</v>
      </c>
      <c r="GJ675" t="s">
        <v>470</v>
      </c>
      <c r="GK675" t="s">
        <v>471</v>
      </c>
      <c r="GL675" t="s">
        <v>472</v>
      </c>
    </row>
    <row r="676" spans="1:194" x14ac:dyDescent="0.35">
      <c r="A676" t="s">
        <v>4364</v>
      </c>
    </row>
    <row r="677" spans="1:194" x14ac:dyDescent="0.35">
      <c r="A677" t="s">
        <v>36</v>
      </c>
      <c r="B677" t="s">
        <v>43</v>
      </c>
      <c r="C677" t="s">
        <v>56</v>
      </c>
      <c r="D677" t="s">
        <v>80</v>
      </c>
      <c r="E677" t="s">
        <v>104</v>
      </c>
      <c r="F677" t="s">
        <v>91</v>
      </c>
      <c r="G677" t="s">
        <v>231</v>
      </c>
      <c r="H677" t="s">
        <v>96</v>
      </c>
      <c r="I677" t="s">
        <v>97</v>
      </c>
      <c r="J677" t="s">
        <v>107</v>
      </c>
      <c r="K677" t="s">
        <v>77</v>
      </c>
      <c r="L677" t="s">
        <v>128</v>
      </c>
      <c r="M677" t="s">
        <v>131</v>
      </c>
      <c r="N677" t="s">
        <v>151</v>
      </c>
      <c r="O677" t="s">
        <v>152</v>
      </c>
      <c r="P677" t="s">
        <v>145</v>
      </c>
      <c r="Q677" t="s">
        <v>160</v>
      </c>
      <c r="R677" t="s">
        <v>179</v>
      </c>
      <c r="S677" t="s">
        <v>200</v>
      </c>
      <c r="T677" t="s">
        <v>225</v>
      </c>
      <c r="U677" t="s">
        <v>224</v>
      </c>
    </row>
    <row r="678" spans="1:194" x14ac:dyDescent="0.35">
      <c r="A678" t="s">
        <v>1550</v>
      </c>
    </row>
    <row r="679" spans="1:194" x14ac:dyDescent="0.35">
      <c r="A679" t="s">
        <v>1550</v>
      </c>
    </row>
    <row r="680" spans="1:194" x14ac:dyDescent="0.35">
      <c r="A680" t="s">
        <v>1550</v>
      </c>
    </row>
    <row r="681" spans="1:194" x14ac:dyDescent="0.35">
      <c r="A681" t="s">
        <v>1550</v>
      </c>
    </row>
    <row r="682" spans="1:194" x14ac:dyDescent="0.35">
      <c r="A682" t="s">
        <v>1550</v>
      </c>
    </row>
    <row r="683" spans="1:194" x14ac:dyDescent="0.35">
      <c r="A683" t="s">
        <v>1550</v>
      </c>
    </row>
    <row r="684" spans="1:194" x14ac:dyDescent="0.35">
      <c r="A684" t="s">
        <v>1550</v>
      </c>
    </row>
    <row r="685" spans="1:194" x14ac:dyDescent="0.35">
      <c r="A685" t="s">
        <v>1550</v>
      </c>
    </row>
    <row r="686" spans="1:194" x14ac:dyDescent="0.35">
      <c r="A686" t="s">
        <v>1550</v>
      </c>
    </row>
    <row r="687" spans="1:194" x14ac:dyDescent="0.35">
      <c r="A687" t="s">
        <v>1550</v>
      </c>
    </row>
    <row r="688" spans="1:194" x14ac:dyDescent="0.35">
      <c r="A688" t="s">
        <v>1550</v>
      </c>
    </row>
    <row r="689" spans="1:194" x14ac:dyDescent="0.35">
      <c r="A689" t="s">
        <v>1550</v>
      </c>
    </row>
    <row r="690" spans="1:194" x14ac:dyDescent="0.35">
      <c r="A690" t="s">
        <v>1550</v>
      </c>
    </row>
    <row r="691" spans="1:194" x14ac:dyDescent="0.35">
      <c r="A691" t="s">
        <v>1550</v>
      </c>
    </row>
    <row r="692" spans="1:194" x14ac:dyDescent="0.35">
      <c r="A692" t="s">
        <v>1550</v>
      </c>
    </row>
    <row r="693" spans="1:194" x14ac:dyDescent="0.35">
      <c r="A693" t="s">
        <v>4582</v>
      </c>
    </row>
    <row r="694" spans="1:194" x14ac:dyDescent="0.35">
      <c r="A694" t="s">
        <v>4582</v>
      </c>
    </row>
    <row r="695" spans="1:194" x14ac:dyDescent="0.35">
      <c r="A695" t="s">
        <v>4630</v>
      </c>
    </row>
    <row r="696" spans="1:194" x14ac:dyDescent="0.35">
      <c r="A696" t="s">
        <v>4630</v>
      </c>
    </row>
    <row r="697" spans="1:194" x14ac:dyDescent="0.35">
      <c r="A697" t="s">
        <v>4255</v>
      </c>
      <c r="B697" t="s">
        <v>4430</v>
      </c>
      <c r="C697" t="s">
        <v>4431</v>
      </c>
      <c r="D697" t="s">
        <v>4256</v>
      </c>
      <c r="E697" t="s">
        <v>4257</v>
      </c>
    </row>
    <row r="698" spans="1:194" x14ac:dyDescent="0.35">
      <c r="A698" t="s">
        <v>279</v>
      </c>
      <c r="B698" t="s">
        <v>280</v>
      </c>
      <c r="C698" t="s">
        <v>281</v>
      </c>
      <c r="D698" t="s">
        <v>282</v>
      </c>
      <c r="E698" t="s">
        <v>283</v>
      </c>
      <c r="F698" t="s">
        <v>284</v>
      </c>
      <c r="G698" t="s">
        <v>285</v>
      </c>
      <c r="H698" t="s">
        <v>286</v>
      </c>
      <c r="I698" t="s">
        <v>287</v>
      </c>
      <c r="J698" t="s">
        <v>288</v>
      </c>
      <c r="K698" t="s">
        <v>289</v>
      </c>
      <c r="L698" t="s">
        <v>290</v>
      </c>
      <c r="M698" t="s">
        <v>291</v>
      </c>
      <c r="N698" t="s">
        <v>292</v>
      </c>
      <c r="O698" t="s">
        <v>293</v>
      </c>
      <c r="P698" t="s">
        <v>294</v>
      </c>
      <c r="Q698" t="s">
        <v>295</v>
      </c>
      <c r="R698" t="s">
        <v>296</v>
      </c>
      <c r="S698" t="s">
        <v>297</v>
      </c>
      <c r="T698" t="s">
        <v>298</v>
      </c>
      <c r="U698" t="s">
        <v>299</v>
      </c>
      <c r="V698" t="s">
        <v>300</v>
      </c>
      <c r="W698" t="s">
        <v>301</v>
      </c>
      <c r="X698" t="s">
        <v>302</v>
      </c>
      <c r="Y698" t="s">
        <v>303</v>
      </c>
      <c r="Z698" t="s">
        <v>304</v>
      </c>
      <c r="AA698" t="s">
        <v>305</v>
      </c>
      <c r="AB698" t="s">
        <v>306</v>
      </c>
      <c r="AC698" t="s">
        <v>307</v>
      </c>
      <c r="AD698" t="s">
        <v>308</v>
      </c>
      <c r="AE698" t="s">
        <v>309</v>
      </c>
      <c r="AF698" t="s">
        <v>310</v>
      </c>
      <c r="AG698" t="s">
        <v>311</v>
      </c>
      <c r="AH698" t="s">
        <v>312</v>
      </c>
      <c r="AI698" t="s">
        <v>313</v>
      </c>
      <c r="AJ698" t="s">
        <v>314</v>
      </c>
      <c r="AK698" t="s">
        <v>315</v>
      </c>
      <c r="AL698" t="s">
        <v>316</v>
      </c>
      <c r="AM698" t="s">
        <v>317</v>
      </c>
      <c r="AN698" t="s">
        <v>318</v>
      </c>
      <c r="AO698" t="s">
        <v>319</v>
      </c>
      <c r="AP698" t="s">
        <v>320</v>
      </c>
      <c r="AQ698" t="s">
        <v>321</v>
      </c>
      <c r="AR698" t="s">
        <v>322</v>
      </c>
      <c r="AS698" t="s">
        <v>323</v>
      </c>
      <c r="AT698" t="s">
        <v>324</v>
      </c>
      <c r="AU698" t="s">
        <v>325</v>
      </c>
      <c r="AV698" t="s">
        <v>326</v>
      </c>
      <c r="AW698" t="s">
        <v>327</v>
      </c>
      <c r="AX698" t="s">
        <v>328</v>
      </c>
      <c r="AY698" t="s">
        <v>329</v>
      </c>
      <c r="AZ698" t="s">
        <v>330</v>
      </c>
      <c r="BA698" t="s">
        <v>331</v>
      </c>
      <c r="BB698" t="s">
        <v>332</v>
      </c>
      <c r="BC698" t="s">
        <v>333</v>
      </c>
      <c r="BD698" t="s">
        <v>334</v>
      </c>
      <c r="BE698" t="s">
        <v>335</v>
      </c>
      <c r="BF698" t="s">
        <v>336</v>
      </c>
      <c r="BG698" t="s">
        <v>337</v>
      </c>
      <c r="BH698" t="s">
        <v>338</v>
      </c>
      <c r="BI698" t="s">
        <v>339</v>
      </c>
      <c r="BJ698" t="s">
        <v>340</v>
      </c>
      <c r="BK698" t="s">
        <v>341</v>
      </c>
      <c r="BL698" t="s">
        <v>342</v>
      </c>
      <c r="BM698" t="s">
        <v>343</v>
      </c>
      <c r="BN698" t="s">
        <v>344</v>
      </c>
      <c r="BO698" t="s">
        <v>345</v>
      </c>
      <c r="BP698" t="s">
        <v>346</v>
      </c>
      <c r="BQ698" t="s">
        <v>347</v>
      </c>
      <c r="BR698" t="s">
        <v>348</v>
      </c>
      <c r="BS698" t="s">
        <v>349</v>
      </c>
      <c r="BT698" t="s">
        <v>350</v>
      </c>
      <c r="BU698" t="s">
        <v>351</v>
      </c>
      <c r="BV698" t="s">
        <v>352</v>
      </c>
      <c r="BW698" t="s">
        <v>353</v>
      </c>
      <c r="BX698" t="s">
        <v>354</v>
      </c>
      <c r="BY698" t="s">
        <v>355</v>
      </c>
      <c r="BZ698" t="s">
        <v>356</v>
      </c>
      <c r="CA698" t="s">
        <v>357</v>
      </c>
      <c r="CB698" t="s">
        <v>358</v>
      </c>
      <c r="CC698" t="s">
        <v>359</v>
      </c>
      <c r="CD698" t="s">
        <v>360</v>
      </c>
      <c r="CE698" t="s">
        <v>361</v>
      </c>
      <c r="CF698" t="s">
        <v>362</v>
      </c>
      <c r="CG698" t="s">
        <v>363</v>
      </c>
      <c r="CH698" t="s">
        <v>364</v>
      </c>
      <c r="CI698" t="s">
        <v>365</v>
      </c>
      <c r="CJ698" t="s">
        <v>366</v>
      </c>
      <c r="CK698" t="s">
        <v>367</v>
      </c>
      <c r="CL698" t="s">
        <v>368</v>
      </c>
      <c r="CM698" t="s">
        <v>369</v>
      </c>
      <c r="CN698" t="s">
        <v>370</v>
      </c>
      <c r="CO698" t="s">
        <v>371</v>
      </c>
      <c r="CP698" t="s">
        <v>372</v>
      </c>
      <c r="CQ698" t="s">
        <v>373</v>
      </c>
      <c r="CR698" t="s">
        <v>374</v>
      </c>
      <c r="CS698" t="s">
        <v>375</v>
      </c>
      <c r="CT698" t="s">
        <v>376</v>
      </c>
      <c r="CU698" t="s">
        <v>377</v>
      </c>
      <c r="CV698" t="s">
        <v>378</v>
      </c>
      <c r="CW698" t="s">
        <v>379</v>
      </c>
      <c r="CX698" t="s">
        <v>380</v>
      </c>
      <c r="CY698" t="s">
        <v>381</v>
      </c>
      <c r="CZ698" t="s">
        <v>382</v>
      </c>
      <c r="DA698" t="s">
        <v>383</v>
      </c>
      <c r="DB698" t="s">
        <v>384</v>
      </c>
      <c r="DC698" t="s">
        <v>385</v>
      </c>
      <c r="DD698" t="s">
        <v>386</v>
      </c>
      <c r="DE698" t="s">
        <v>387</v>
      </c>
      <c r="DF698" t="s">
        <v>388</v>
      </c>
      <c r="DG698" t="s">
        <v>389</v>
      </c>
      <c r="DH698" t="s">
        <v>390</v>
      </c>
      <c r="DI698" t="s">
        <v>391</v>
      </c>
      <c r="DJ698" t="s">
        <v>392</v>
      </c>
      <c r="DK698" t="s">
        <v>393</v>
      </c>
      <c r="DL698" t="s">
        <v>394</v>
      </c>
      <c r="DM698" t="s">
        <v>395</v>
      </c>
      <c r="DN698" t="s">
        <v>396</v>
      </c>
      <c r="DO698" t="s">
        <v>397</v>
      </c>
      <c r="DP698" t="s">
        <v>398</v>
      </c>
      <c r="DQ698" t="s">
        <v>399</v>
      </c>
      <c r="DR698" t="s">
        <v>400</v>
      </c>
      <c r="DS698" t="s">
        <v>401</v>
      </c>
      <c r="DT698" t="s">
        <v>402</v>
      </c>
      <c r="DU698" t="s">
        <v>403</v>
      </c>
      <c r="DV698" t="s">
        <v>404</v>
      </c>
      <c r="DW698" t="s">
        <v>405</v>
      </c>
      <c r="DX698" t="s">
        <v>406</v>
      </c>
      <c r="DY698" t="s">
        <v>407</v>
      </c>
      <c r="DZ698" t="s">
        <v>408</v>
      </c>
      <c r="EA698" t="s">
        <v>409</v>
      </c>
      <c r="EB698" t="s">
        <v>410</v>
      </c>
      <c r="EC698" t="s">
        <v>411</v>
      </c>
      <c r="ED698" t="s">
        <v>412</v>
      </c>
      <c r="EE698" t="s">
        <v>413</v>
      </c>
      <c r="EF698" t="s">
        <v>414</v>
      </c>
      <c r="EG698" t="s">
        <v>415</v>
      </c>
      <c r="EH698" t="s">
        <v>416</v>
      </c>
      <c r="EI698" t="s">
        <v>417</v>
      </c>
      <c r="EJ698" t="s">
        <v>418</v>
      </c>
      <c r="EK698" t="s">
        <v>419</v>
      </c>
      <c r="EL698" t="s">
        <v>420</v>
      </c>
      <c r="EM698" t="s">
        <v>421</v>
      </c>
      <c r="EN698" t="s">
        <v>422</v>
      </c>
      <c r="EO698" t="s">
        <v>423</v>
      </c>
      <c r="EP698" t="s">
        <v>424</v>
      </c>
      <c r="EQ698" t="s">
        <v>425</v>
      </c>
      <c r="ER698" t="s">
        <v>426</v>
      </c>
      <c r="ES698" t="s">
        <v>427</v>
      </c>
      <c r="ET698" t="s">
        <v>428</v>
      </c>
      <c r="EU698" t="s">
        <v>429</v>
      </c>
      <c r="EV698" t="s">
        <v>430</v>
      </c>
      <c r="EW698" t="s">
        <v>431</v>
      </c>
      <c r="EX698" t="s">
        <v>432</v>
      </c>
      <c r="EY698" t="s">
        <v>433</v>
      </c>
      <c r="EZ698" t="s">
        <v>434</v>
      </c>
      <c r="FA698" t="s">
        <v>435</v>
      </c>
      <c r="FB698" t="s">
        <v>436</v>
      </c>
      <c r="FC698" t="s">
        <v>437</v>
      </c>
      <c r="FD698" t="s">
        <v>438</v>
      </c>
      <c r="FE698" t="s">
        <v>439</v>
      </c>
      <c r="FF698" t="s">
        <v>440</v>
      </c>
      <c r="FG698" t="s">
        <v>441</v>
      </c>
      <c r="FH698" t="s">
        <v>442</v>
      </c>
      <c r="FI698" t="s">
        <v>443</v>
      </c>
      <c r="FJ698" t="s">
        <v>444</v>
      </c>
      <c r="FK698" t="s">
        <v>445</v>
      </c>
      <c r="FL698" t="s">
        <v>446</v>
      </c>
      <c r="FM698" t="s">
        <v>447</v>
      </c>
      <c r="FN698" t="s">
        <v>448</v>
      </c>
      <c r="FO698" t="s">
        <v>449</v>
      </c>
      <c r="FP698" t="s">
        <v>450</v>
      </c>
      <c r="FQ698" t="s">
        <v>451</v>
      </c>
      <c r="FR698" t="s">
        <v>452</v>
      </c>
      <c r="FS698" t="s">
        <v>453</v>
      </c>
      <c r="FT698" t="s">
        <v>454</v>
      </c>
      <c r="FU698" t="s">
        <v>455</v>
      </c>
      <c r="FV698" t="s">
        <v>456</v>
      </c>
      <c r="FW698" t="s">
        <v>457</v>
      </c>
      <c r="FX698" t="s">
        <v>458</v>
      </c>
      <c r="FY698" t="s">
        <v>459</v>
      </c>
      <c r="FZ698" t="s">
        <v>460</v>
      </c>
      <c r="GA698" t="s">
        <v>461</v>
      </c>
      <c r="GB698" t="s">
        <v>462</v>
      </c>
      <c r="GC698" t="s">
        <v>463</v>
      </c>
      <c r="GD698" t="s">
        <v>464</v>
      </c>
      <c r="GE698" t="s">
        <v>465</v>
      </c>
      <c r="GF698" t="s">
        <v>466</v>
      </c>
      <c r="GG698" t="s">
        <v>467</v>
      </c>
      <c r="GH698" t="s">
        <v>468</v>
      </c>
      <c r="GI698" t="s">
        <v>469</v>
      </c>
      <c r="GJ698" t="s">
        <v>470</v>
      </c>
      <c r="GK698" t="s">
        <v>471</v>
      </c>
      <c r="GL698" t="s">
        <v>472</v>
      </c>
    </row>
    <row r="699" spans="1:194" x14ac:dyDescent="0.35">
      <c r="A699" t="s">
        <v>4619</v>
      </c>
      <c r="B699" t="s">
        <v>4674</v>
      </c>
    </row>
    <row r="700" spans="1:194" x14ac:dyDescent="0.35">
      <c r="A700" t="s">
        <v>4619</v>
      </c>
      <c r="B700" t="s">
        <v>4674</v>
      </c>
    </row>
    <row r="701" spans="1:194" x14ac:dyDescent="0.35">
      <c r="A701" t="s">
        <v>4255</v>
      </c>
      <c r="B701" t="s">
        <v>4430</v>
      </c>
      <c r="C701" t="s">
        <v>4431</v>
      </c>
      <c r="D701" t="s">
        <v>4256</v>
      </c>
      <c r="E701" t="s">
        <v>4257</v>
      </c>
    </row>
    <row r="702" spans="1:194" x14ac:dyDescent="0.35">
      <c r="A702" t="s">
        <v>279</v>
      </c>
      <c r="B702" t="s">
        <v>280</v>
      </c>
      <c r="C702" t="s">
        <v>281</v>
      </c>
      <c r="D702" t="s">
        <v>282</v>
      </c>
      <c r="E702" t="s">
        <v>283</v>
      </c>
      <c r="F702" t="s">
        <v>284</v>
      </c>
      <c r="G702" t="s">
        <v>285</v>
      </c>
      <c r="H702" t="s">
        <v>286</v>
      </c>
      <c r="I702" t="s">
        <v>287</v>
      </c>
      <c r="J702" t="s">
        <v>288</v>
      </c>
      <c r="K702" t="s">
        <v>289</v>
      </c>
      <c r="L702" t="s">
        <v>290</v>
      </c>
      <c r="M702" t="s">
        <v>291</v>
      </c>
      <c r="N702" t="s">
        <v>292</v>
      </c>
      <c r="O702" t="s">
        <v>293</v>
      </c>
      <c r="P702" t="s">
        <v>294</v>
      </c>
      <c r="Q702" t="s">
        <v>295</v>
      </c>
      <c r="R702" t="s">
        <v>296</v>
      </c>
      <c r="S702" t="s">
        <v>297</v>
      </c>
      <c r="T702" t="s">
        <v>298</v>
      </c>
      <c r="U702" t="s">
        <v>299</v>
      </c>
      <c r="V702" t="s">
        <v>300</v>
      </c>
      <c r="W702" t="s">
        <v>301</v>
      </c>
      <c r="X702" t="s">
        <v>302</v>
      </c>
      <c r="Y702" t="s">
        <v>303</v>
      </c>
      <c r="Z702" t="s">
        <v>304</v>
      </c>
      <c r="AA702" t="s">
        <v>305</v>
      </c>
      <c r="AB702" t="s">
        <v>306</v>
      </c>
      <c r="AC702" t="s">
        <v>307</v>
      </c>
      <c r="AD702" t="s">
        <v>308</v>
      </c>
      <c r="AE702" t="s">
        <v>309</v>
      </c>
      <c r="AF702" t="s">
        <v>310</v>
      </c>
      <c r="AG702" t="s">
        <v>311</v>
      </c>
      <c r="AH702" t="s">
        <v>312</v>
      </c>
      <c r="AI702" t="s">
        <v>313</v>
      </c>
      <c r="AJ702" t="s">
        <v>314</v>
      </c>
      <c r="AK702" t="s">
        <v>315</v>
      </c>
      <c r="AL702" t="s">
        <v>316</v>
      </c>
      <c r="AM702" t="s">
        <v>317</v>
      </c>
      <c r="AN702" t="s">
        <v>318</v>
      </c>
      <c r="AO702" t="s">
        <v>319</v>
      </c>
      <c r="AP702" t="s">
        <v>320</v>
      </c>
      <c r="AQ702" t="s">
        <v>321</v>
      </c>
      <c r="AR702" t="s">
        <v>322</v>
      </c>
      <c r="AS702" t="s">
        <v>323</v>
      </c>
      <c r="AT702" t="s">
        <v>324</v>
      </c>
      <c r="AU702" t="s">
        <v>325</v>
      </c>
      <c r="AV702" t="s">
        <v>326</v>
      </c>
      <c r="AW702" t="s">
        <v>327</v>
      </c>
      <c r="AX702" t="s">
        <v>328</v>
      </c>
      <c r="AY702" t="s">
        <v>329</v>
      </c>
      <c r="AZ702" t="s">
        <v>330</v>
      </c>
      <c r="BA702" t="s">
        <v>331</v>
      </c>
      <c r="BB702" t="s">
        <v>332</v>
      </c>
      <c r="BC702" t="s">
        <v>333</v>
      </c>
      <c r="BD702" t="s">
        <v>334</v>
      </c>
      <c r="BE702" t="s">
        <v>335</v>
      </c>
      <c r="BF702" t="s">
        <v>336</v>
      </c>
      <c r="BG702" t="s">
        <v>337</v>
      </c>
      <c r="BH702" t="s">
        <v>338</v>
      </c>
      <c r="BI702" t="s">
        <v>339</v>
      </c>
      <c r="BJ702" t="s">
        <v>340</v>
      </c>
      <c r="BK702" t="s">
        <v>341</v>
      </c>
      <c r="BL702" t="s">
        <v>342</v>
      </c>
      <c r="BM702" t="s">
        <v>343</v>
      </c>
      <c r="BN702" t="s">
        <v>344</v>
      </c>
      <c r="BO702" t="s">
        <v>345</v>
      </c>
      <c r="BP702" t="s">
        <v>346</v>
      </c>
      <c r="BQ702" t="s">
        <v>347</v>
      </c>
      <c r="BR702" t="s">
        <v>348</v>
      </c>
      <c r="BS702" t="s">
        <v>349</v>
      </c>
      <c r="BT702" t="s">
        <v>350</v>
      </c>
      <c r="BU702" t="s">
        <v>351</v>
      </c>
      <c r="BV702" t="s">
        <v>352</v>
      </c>
      <c r="BW702" t="s">
        <v>353</v>
      </c>
      <c r="BX702" t="s">
        <v>354</v>
      </c>
      <c r="BY702" t="s">
        <v>355</v>
      </c>
      <c r="BZ702" t="s">
        <v>356</v>
      </c>
      <c r="CA702" t="s">
        <v>357</v>
      </c>
      <c r="CB702" t="s">
        <v>358</v>
      </c>
      <c r="CC702" t="s">
        <v>359</v>
      </c>
      <c r="CD702" t="s">
        <v>360</v>
      </c>
      <c r="CE702" t="s">
        <v>361</v>
      </c>
      <c r="CF702" t="s">
        <v>362</v>
      </c>
      <c r="CG702" t="s">
        <v>363</v>
      </c>
      <c r="CH702" t="s">
        <v>364</v>
      </c>
      <c r="CI702" t="s">
        <v>365</v>
      </c>
      <c r="CJ702" t="s">
        <v>366</v>
      </c>
      <c r="CK702" t="s">
        <v>367</v>
      </c>
      <c r="CL702" t="s">
        <v>368</v>
      </c>
      <c r="CM702" t="s">
        <v>369</v>
      </c>
      <c r="CN702" t="s">
        <v>370</v>
      </c>
      <c r="CO702" t="s">
        <v>371</v>
      </c>
      <c r="CP702" t="s">
        <v>372</v>
      </c>
      <c r="CQ702" t="s">
        <v>373</v>
      </c>
      <c r="CR702" t="s">
        <v>374</v>
      </c>
      <c r="CS702" t="s">
        <v>375</v>
      </c>
      <c r="CT702" t="s">
        <v>376</v>
      </c>
      <c r="CU702" t="s">
        <v>377</v>
      </c>
      <c r="CV702" t="s">
        <v>378</v>
      </c>
      <c r="CW702" t="s">
        <v>379</v>
      </c>
      <c r="CX702" t="s">
        <v>380</v>
      </c>
      <c r="CY702" t="s">
        <v>381</v>
      </c>
      <c r="CZ702" t="s">
        <v>382</v>
      </c>
      <c r="DA702" t="s">
        <v>383</v>
      </c>
      <c r="DB702" t="s">
        <v>384</v>
      </c>
      <c r="DC702" t="s">
        <v>385</v>
      </c>
      <c r="DD702" t="s">
        <v>386</v>
      </c>
      <c r="DE702" t="s">
        <v>387</v>
      </c>
      <c r="DF702" t="s">
        <v>388</v>
      </c>
      <c r="DG702" t="s">
        <v>389</v>
      </c>
      <c r="DH702" t="s">
        <v>390</v>
      </c>
      <c r="DI702" t="s">
        <v>391</v>
      </c>
      <c r="DJ702" t="s">
        <v>392</v>
      </c>
      <c r="DK702" t="s">
        <v>393</v>
      </c>
      <c r="DL702" t="s">
        <v>394</v>
      </c>
      <c r="DM702" t="s">
        <v>395</v>
      </c>
      <c r="DN702" t="s">
        <v>396</v>
      </c>
      <c r="DO702" t="s">
        <v>397</v>
      </c>
      <c r="DP702" t="s">
        <v>398</v>
      </c>
      <c r="DQ702" t="s">
        <v>399</v>
      </c>
      <c r="DR702" t="s">
        <v>400</v>
      </c>
      <c r="DS702" t="s">
        <v>401</v>
      </c>
      <c r="DT702" t="s">
        <v>402</v>
      </c>
      <c r="DU702" t="s">
        <v>403</v>
      </c>
      <c r="DV702" t="s">
        <v>404</v>
      </c>
      <c r="DW702" t="s">
        <v>405</v>
      </c>
      <c r="DX702" t="s">
        <v>406</v>
      </c>
      <c r="DY702" t="s">
        <v>407</v>
      </c>
      <c r="DZ702" t="s">
        <v>408</v>
      </c>
      <c r="EA702" t="s">
        <v>409</v>
      </c>
      <c r="EB702" t="s">
        <v>410</v>
      </c>
      <c r="EC702" t="s">
        <v>411</v>
      </c>
      <c r="ED702" t="s">
        <v>412</v>
      </c>
      <c r="EE702" t="s">
        <v>413</v>
      </c>
      <c r="EF702" t="s">
        <v>414</v>
      </c>
      <c r="EG702" t="s">
        <v>415</v>
      </c>
      <c r="EH702" t="s">
        <v>416</v>
      </c>
      <c r="EI702" t="s">
        <v>417</v>
      </c>
      <c r="EJ702" t="s">
        <v>418</v>
      </c>
      <c r="EK702" t="s">
        <v>419</v>
      </c>
      <c r="EL702" t="s">
        <v>420</v>
      </c>
      <c r="EM702" t="s">
        <v>421</v>
      </c>
      <c r="EN702" t="s">
        <v>422</v>
      </c>
      <c r="EO702" t="s">
        <v>423</v>
      </c>
      <c r="EP702" t="s">
        <v>424</v>
      </c>
      <c r="EQ702" t="s">
        <v>425</v>
      </c>
      <c r="ER702" t="s">
        <v>426</v>
      </c>
      <c r="ES702" t="s">
        <v>427</v>
      </c>
      <c r="ET702" t="s">
        <v>428</v>
      </c>
      <c r="EU702" t="s">
        <v>429</v>
      </c>
      <c r="EV702" t="s">
        <v>430</v>
      </c>
      <c r="EW702" t="s">
        <v>431</v>
      </c>
      <c r="EX702" t="s">
        <v>432</v>
      </c>
      <c r="EY702" t="s">
        <v>433</v>
      </c>
      <c r="EZ702" t="s">
        <v>434</v>
      </c>
      <c r="FA702" t="s">
        <v>435</v>
      </c>
      <c r="FB702" t="s">
        <v>436</v>
      </c>
      <c r="FC702" t="s">
        <v>437</v>
      </c>
      <c r="FD702" t="s">
        <v>438</v>
      </c>
      <c r="FE702" t="s">
        <v>439</v>
      </c>
      <c r="FF702" t="s">
        <v>440</v>
      </c>
      <c r="FG702" t="s">
        <v>441</v>
      </c>
      <c r="FH702" t="s">
        <v>442</v>
      </c>
      <c r="FI702" t="s">
        <v>443</v>
      </c>
      <c r="FJ702" t="s">
        <v>444</v>
      </c>
      <c r="FK702" t="s">
        <v>445</v>
      </c>
      <c r="FL702" t="s">
        <v>446</v>
      </c>
      <c r="FM702" t="s">
        <v>447</v>
      </c>
      <c r="FN702" t="s">
        <v>448</v>
      </c>
      <c r="FO702" t="s">
        <v>449</v>
      </c>
      <c r="FP702" t="s">
        <v>450</v>
      </c>
      <c r="FQ702" t="s">
        <v>451</v>
      </c>
      <c r="FR702" t="s">
        <v>452</v>
      </c>
      <c r="FS702" t="s">
        <v>453</v>
      </c>
      <c r="FT702" t="s">
        <v>454</v>
      </c>
      <c r="FU702" t="s">
        <v>455</v>
      </c>
      <c r="FV702" t="s">
        <v>456</v>
      </c>
      <c r="FW702" t="s">
        <v>457</v>
      </c>
      <c r="FX702" t="s">
        <v>458</v>
      </c>
      <c r="FY702" t="s">
        <v>459</v>
      </c>
      <c r="FZ702" t="s">
        <v>460</v>
      </c>
      <c r="GA702" t="s">
        <v>461</v>
      </c>
      <c r="GB702" t="s">
        <v>462</v>
      </c>
      <c r="GC702" t="s">
        <v>463</v>
      </c>
      <c r="GD702" t="s">
        <v>464</v>
      </c>
      <c r="GE702" t="s">
        <v>465</v>
      </c>
      <c r="GF702" t="s">
        <v>466</v>
      </c>
      <c r="GG702" t="s">
        <v>467</v>
      </c>
      <c r="GH702" t="s">
        <v>468</v>
      </c>
      <c r="GI702" t="s">
        <v>469</v>
      </c>
      <c r="GJ702" t="s">
        <v>470</v>
      </c>
      <c r="GK702" t="s">
        <v>471</v>
      </c>
      <c r="GL702" t="s">
        <v>472</v>
      </c>
    </row>
    <row r="703" spans="1:194" x14ac:dyDescent="0.35">
      <c r="A703" t="s">
        <v>4619</v>
      </c>
      <c r="B703" t="s">
        <v>4674</v>
      </c>
    </row>
    <row r="704" spans="1:194" x14ac:dyDescent="0.35">
      <c r="A704" t="s">
        <v>279</v>
      </c>
      <c r="B704" t="s">
        <v>280</v>
      </c>
      <c r="C704" t="s">
        <v>281</v>
      </c>
      <c r="D704" t="s">
        <v>282</v>
      </c>
      <c r="E704" t="s">
        <v>283</v>
      </c>
      <c r="F704" t="s">
        <v>284</v>
      </c>
      <c r="G704" t="s">
        <v>285</v>
      </c>
      <c r="H704" t="s">
        <v>286</v>
      </c>
      <c r="I704" t="s">
        <v>287</v>
      </c>
      <c r="J704" t="s">
        <v>288</v>
      </c>
      <c r="K704" t="s">
        <v>289</v>
      </c>
      <c r="L704" t="s">
        <v>290</v>
      </c>
      <c r="M704" t="s">
        <v>291</v>
      </c>
      <c r="N704" t="s">
        <v>292</v>
      </c>
      <c r="O704" t="s">
        <v>293</v>
      </c>
      <c r="P704" t="s">
        <v>294</v>
      </c>
      <c r="Q704" t="s">
        <v>295</v>
      </c>
      <c r="R704" t="s">
        <v>296</v>
      </c>
      <c r="S704" t="s">
        <v>297</v>
      </c>
      <c r="T704" t="s">
        <v>298</v>
      </c>
      <c r="U704" t="s">
        <v>299</v>
      </c>
      <c r="V704" t="s">
        <v>300</v>
      </c>
      <c r="W704" t="s">
        <v>301</v>
      </c>
      <c r="X704" t="s">
        <v>302</v>
      </c>
      <c r="Y704" t="s">
        <v>303</v>
      </c>
      <c r="Z704" t="s">
        <v>304</v>
      </c>
      <c r="AA704" t="s">
        <v>305</v>
      </c>
      <c r="AB704" t="s">
        <v>306</v>
      </c>
      <c r="AC704" t="s">
        <v>307</v>
      </c>
      <c r="AD704" t="s">
        <v>308</v>
      </c>
      <c r="AE704" t="s">
        <v>309</v>
      </c>
      <c r="AF704" t="s">
        <v>310</v>
      </c>
      <c r="AG704" t="s">
        <v>311</v>
      </c>
      <c r="AH704" t="s">
        <v>312</v>
      </c>
      <c r="AI704" t="s">
        <v>313</v>
      </c>
      <c r="AJ704" t="s">
        <v>314</v>
      </c>
      <c r="AK704" t="s">
        <v>315</v>
      </c>
      <c r="AL704" t="s">
        <v>316</v>
      </c>
      <c r="AM704" t="s">
        <v>317</v>
      </c>
      <c r="AN704" t="s">
        <v>318</v>
      </c>
      <c r="AO704" t="s">
        <v>319</v>
      </c>
      <c r="AP704" t="s">
        <v>320</v>
      </c>
      <c r="AQ704" t="s">
        <v>321</v>
      </c>
      <c r="AR704" t="s">
        <v>322</v>
      </c>
      <c r="AS704" t="s">
        <v>323</v>
      </c>
      <c r="AT704" t="s">
        <v>324</v>
      </c>
      <c r="AU704" t="s">
        <v>325</v>
      </c>
      <c r="AV704" t="s">
        <v>326</v>
      </c>
      <c r="AW704" t="s">
        <v>327</v>
      </c>
      <c r="AX704" t="s">
        <v>328</v>
      </c>
      <c r="AY704" t="s">
        <v>329</v>
      </c>
      <c r="AZ704" t="s">
        <v>330</v>
      </c>
      <c r="BA704" t="s">
        <v>331</v>
      </c>
      <c r="BB704" t="s">
        <v>332</v>
      </c>
      <c r="BC704" t="s">
        <v>333</v>
      </c>
      <c r="BD704" t="s">
        <v>334</v>
      </c>
      <c r="BE704" t="s">
        <v>335</v>
      </c>
      <c r="BF704" t="s">
        <v>336</v>
      </c>
      <c r="BG704" t="s">
        <v>337</v>
      </c>
      <c r="BH704" t="s">
        <v>338</v>
      </c>
      <c r="BI704" t="s">
        <v>339</v>
      </c>
      <c r="BJ704" t="s">
        <v>340</v>
      </c>
      <c r="BK704" t="s">
        <v>341</v>
      </c>
      <c r="BL704" t="s">
        <v>342</v>
      </c>
      <c r="BM704" t="s">
        <v>343</v>
      </c>
      <c r="BN704" t="s">
        <v>344</v>
      </c>
      <c r="BO704" t="s">
        <v>345</v>
      </c>
      <c r="BP704" t="s">
        <v>346</v>
      </c>
      <c r="BQ704" t="s">
        <v>347</v>
      </c>
      <c r="BR704" t="s">
        <v>348</v>
      </c>
      <c r="BS704" t="s">
        <v>349</v>
      </c>
      <c r="BT704" t="s">
        <v>350</v>
      </c>
      <c r="BU704" t="s">
        <v>351</v>
      </c>
      <c r="BV704" t="s">
        <v>352</v>
      </c>
      <c r="BW704" t="s">
        <v>353</v>
      </c>
      <c r="BX704" t="s">
        <v>354</v>
      </c>
      <c r="BY704" t="s">
        <v>355</v>
      </c>
      <c r="BZ704" t="s">
        <v>356</v>
      </c>
      <c r="CA704" t="s">
        <v>357</v>
      </c>
      <c r="CB704" t="s">
        <v>358</v>
      </c>
      <c r="CC704" t="s">
        <v>359</v>
      </c>
      <c r="CD704" t="s">
        <v>360</v>
      </c>
      <c r="CE704" t="s">
        <v>361</v>
      </c>
      <c r="CF704" t="s">
        <v>362</v>
      </c>
      <c r="CG704" t="s">
        <v>363</v>
      </c>
      <c r="CH704" t="s">
        <v>364</v>
      </c>
      <c r="CI704" t="s">
        <v>365</v>
      </c>
      <c r="CJ704" t="s">
        <v>366</v>
      </c>
      <c r="CK704" t="s">
        <v>367</v>
      </c>
      <c r="CL704" t="s">
        <v>368</v>
      </c>
      <c r="CM704" t="s">
        <v>369</v>
      </c>
      <c r="CN704" t="s">
        <v>370</v>
      </c>
      <c r="CO704" t="s">
        <v>371</v>
      </c>
      <c r="CP704" t="s">
        <v>372</v>
      </c>
      <c r="CQ704" t="s">
        <v>373</v>
      </c>
      <c r="CR704" t="s">
        <v>374</v>
      </c>
      <c r="CS704" t="s">
        <v>375</v>
      </c>
      <c r="CT704" t="s">
        <v>376</v>
      </c>
      <c r="CU704" t="s">
        <v>377</v>
      </c>
      <c r="CV704" t="s">
        <v>378</v>
      </c>
      <c r="CW704" t="s">
        <v>379</v>
      </c>
      <c r="CX704" t="s">
        <v>380</v>
      </c>
      <c r="CY704" t="s">
        <v>381</v>
      </c>
      <c r="CZ704" t="s">
        <v>382</v>
      </c>
      <c r="DA704" t="s">
        <v>383</v>
      </c>
      <c r="DB704" t="s">
        <v>384</v>
      </c>
      <c r="DC704" t="s">
        <v>385</v>
      </c>
      <c r="DD704" t="s">
        <v>386</v>
      </c>
      <c r="DE704" t="s">
        <v>387</v>
      </c>
      <c r="DF704" t="s">
        <v>388</v>
      </c>
      <c r="DG704" t="s">
        <v>389</v>
      </c>
      <c r="DH704" t="s">
        <v>390</v>
      </c>
      <c r="DI704" t="s">
        <v>391</v>
      </c>
      <c r="DJ704" t="s">
        <v>392</v>
      </c>
      <c r="DK704" t="s">
        <v>393</v>
      </c>
      <c r="DL704" t="s">
        <v>394</v>
      </c>
      <c r="DM704" t="s">
        <v>395</v>
      </c>
      <c r="DN704" t="s">
        <v>396</v>
      </c>
      <c r="DO704" t="s">
        <v>397</v>
      </c>
      <c r="DP704" t="s">
        <v>398</v>
      </c>
      <c r="DQ704" t="s">
        <v>399</v>
      </c>
      <c r="DR704" t="s">
        <v>400</v>
      </c>
      <c r="DS704" t="s">
        <v>401</v>
      </c>
      <c r="DT704" t="s">
        <v>402</v>
      </c>
      <c r="DU704" t="s">
        <v>403</v>
      </c>
      <c r="DV704" t="s">
        <v>404</v>
      </c>
      <c r="DW704" t="s">
        <v>405</v>
      </c>
      <c r="DX704" t="s">
        <v>406</v>
      </c>
      <c r="DY704" t="s">
        <v>407</v>
      </c>
      <c r="DZ704" t="s">
        <v>408</v>
      </c>
      <c r="EA704" t="s">
        <v>409</v>
      </c>
      <c r="EB704" t="s">
        <v>410</v>
      </c>
      <c r="EC704" t="s">
        <v>411</v>
      </c>
      <c r="ED704" t="s">
        <v>412</v>
      </c>
      <c r="EE704" t="s">
        <v>413</v>
      </c>
      <c r="EF704" t="s">
        <v>414</v>
      </c>
      <c r="EG704" t="s">
        <v>415</v>
      </c>
      <c r="EH704" t="s">
        <v>416</v>
      </c>
      <c r="EI704" t="s">
        <v>417</v>
      </c>
      <c r="EJ704" t="s">
        <v>418</v>
      </c>
      <c r="EK704" t="s">
        <v>419</v>
      </c>
      <c r="EL704" t="s">
        <v>420</v>
      </c>
      <c r="EM704" t="s">
        <v>421</v>
      </c>
      <c r="EN704" t="s">
        <v>422</v>
      </c>
      <c r="EO704" t="s">
        <v>423</v>
      </c>
      <c r="EP704" t="s">
        <v>424</v>
      </c>
      <c r="EQ704" t="s">
        <v>425</v>
      </c>
      <c r="ER704" t="s">
        <v>426</v>
      </c>
      <c r="ES704" t="s">
        <v>427</v>
      </c>
      <c r="ET704" t="s">
        <v>428</v>
      </c>
      <c r="EU704" t="s">
        <v>429</v>
      </c>
      <c r="EV704" t="s">
        <v>430</v>
      </c>
      <c r="EW704" t="s">
        <v>431</v>
      </c>
      <c r="EX704" t="s">
        <v>432</v>
      </c>
      <c r="EY704" t="s">
        <v>433</v>
      </c>
      <c r="EZ704" t="s">
        <v>434</v>
      </c>
      <c r="FA704" t="s">
        <v>435</v>
      </c>
      <c r="FB704" t="s">
        <v>436</v>
      </c>
      <c r="FC704" t="s">
        <v>437</v>
      </c>
      <c r="FD704" t="s">
        <v>438</v>
      </c>
      <c r="FE704" t="s">
        <v>439</v>
      </c>
      <c r="FF704" t="s">
        <v>440</v>
      </c>
      <c r="FG704" t="s">
        <v>441</v>
      </c>
      <c r="FH704" t="s">
        <v>442</v>
      </c>
      <c r="FI704" t="s">
        <v>443</v>
      </c>
      <c r="FJ704" t="s">
        <v>444</v>
      </c>
      <c r="FK704" t="s">
        <v>445</v>
      </c>
      <c r="FL704" t="s">
        <v>446</v>
      </c>
      <c r="FM704" t="s">
        <v>447</v>
      </c>
      <c r="FN704" t="s">
        <v>448</v>
      </c>
      <c r="FO704" t="s">
        <v>449</v>
      </c>
      <c r="FP704" t="s">
        <v>450</v>
      </c>
      <c r="FQ704" t="s">
        <v>451</v>
      </c>
      <c r="FR704" t="s">
        <v>452</v>
      </c>
      <c r="FS704" t="s">
        <v>453</v>
      </c>
      <c r="FT704" t="s">
        <v>454</v>
      </c>
      <c r="FU704" t="s">
        <v>455</v>
      </c>
      <c r="FV704" t="s">
        <v>456</v>
      </c>
      <c r="FW704" t="s">
        <v>457</v>
      </c>
      <c r="FX704" t="s">
        <v>458</v>
      </c>
      <c r="FY704" t="s">
        <v>459</v>
      </c>
      <c r="FZ704" t="s">
        <v>460</v>
      </c>
      <c r="GA704" t="s">
        <v>461</v>
      </c>
      <c r="GB704" t="s">
        <v>462</v>
      </c>
      <c r="GC704" t="s">
        <v>463</v>
      </c>
      <c r="GD704" t="s">
        <v>464</v>
      </c>
      <c r="GE704" t="s">
        <v>465</v>
      </c>
      <c r="GF704" t="s">
        <v>466</v>
      </c>
      <c r="GG704" t="s">
        <v>467</v>
      </c>
      <c r="GH704" t="s">
        <v>468</v>
      </c>
      <c r="GI704" t="s">
        <v>469</v>
      </c>
      <c r="GJ704" t="s">
        <v>470</v>
      </c>
      <c r="GK704" t="s">
        <v>471</v>
      </c>
      <c r="GL704" t="s">
        <v>472</v>
      </c>
    </row>
    <row r="705" spans="1:194" x14ac:dyDescent="0.35">
      <c r="A705" t="s">
        <v>1550</v>
      </c>
    </row>
    <row r="706" spans="1:194" x14ac:dyDescent="0.35">
      <c r="A706" t="s">
        <v>4630</v>
      </c>
    </row>
    <row r="707" spans="1:194" x14ac:dyDescent="0.35">
      <c r="A707" t="s">
        <v>4255</v>
      </c>
      <c r="B707" t="s">
        <v>4430</v>
      </c>
      <c r="C707" t="s">
        <v>4431</v>
      </c>
      <c r="D707" t="s">
        <v>4256</v>
      </c>
      <c r="E707" t="s">
        <v>4257</v>
      </c>
    </row>
    <row r="708" spans="1:194" x14ac:dyDescent="0.35">
      <c r="A708" t="s">
        <v>279</v>
      </c>
      <c r="B708" t="s">
        <v>280</v>
      </c>
      <c r="C708" t="s">
        <v>281</v>
      </c>
      <c r="D708" t="s">
        <v>282</v>
      </c>
      <c r="E708" t="s">
        <v>283</v>
      </c>
      <c r="F708" t="s">
        <v>284</v>
      </c>
      <c r="G708" t="s">
        <v>285</v>
      </c>
      <c r="H708" t="s">
        <v>286</v>
      </c>
      <c r="I708" t="s">
        <v>287</v>
      </c>
      <c r="J708" t="s">
        <v>288</v>
      </c>
      <c r="K708" t="s">
        <v>289</v>
      </c>
      <c r="L708" t="s">
        <v>290</v>
      </c>
      <c r="M708" t="s">
        <v>291</v>
      </c>
      <c r="N708" t="s">
        <v>292</v>
      </c>
      <c r="O708" t="s">
        <v>293</v>
      </c>
      <c r="P708" t="s">
        <v>294</v>
      </c>
      <c r="Q708" t="s">
        <v>295</v>
      </c>
      <c r="R708" t="s">
        <v>296</v>
      </c>
      <c r="S708" t="s">
        <v>297</v>
      </c>
      <c r="T708" t="s">
        <v>298</v>
      </c>
      <c r="U708" t="s">
        <v>299</v>
      </c>
      <c r="V708" t="s">
        <v>300</v>
      </c>
      <c r="W708" t="s">
        <v>301</v>
      </c>
      <c r="X708" t="s">
        <v>302</v>
      </c>
      <c r="Y708" t="s">
        <v>303</v>
      </c>
      <c r="Z708" t="s">
        <v>304</v>
      </c>
      <c r="AA708" t="s">
        <v>305</v>
      </c>
      <c r="AB708" t="s">
        <v>306</v>
      </c>
      <c r="AC708" t="s">
        <v>307</v>
      </c>
      <c r="AD708" t="s">
        <v>308</v>
      </c>
      <c r="AE708" t="s">
        <v>309</v>
      </c>
      <c r="AF708" t="s">
        <v>310</v>
      </c>
      <c r="AG708" t="s">
        <v>311</v>
      </c>
      <c r="AH708" t="s">
        <v>312</v>
      </c>
      <c r="AI708" t="s">
        <v>313</v>
      </c>
      <c r="AJ708" t="s">
        <v>314</v>
      </c>
      <c r="AK708" t="s">
        <v>315</v>
      </c>
      <c r="AL708" t="s">
        <v>316</v>
      </c>
      <c r="AM708" t="s">
        <v>317</v>
      </c>
      <c r="AN708" t="s">
        <v>318</v>
      </c>
      <c r="AO708" t="s">
        <v>319</v>
      </c>
      <c r="AP708" t="s">
        <v>320</v>
      </c>
      <c r="AQ708" t="s">
        <v>321</v>
      </c>
      <c r="AR708" t="s">
        <v>322</v>
      </c>
      <c r="AS708" t="s">
        <v>323</v>
      </c>
      <c r="AT708" t="s">
        <v>324</v>
      </c>
      <c r="AU708" t="s">
        <v>325</v>
      </c>
      <c r="AV708" t="s">
        <v>326</v>
      </c>
      <c r="AW708" t="s">
        <v>327</v>
      </c>
      <c r="AX708" t="s">
        <v>328</v>
      </c>
      <c r="AY708" t="s">
        <v>329</v>
      </c>
      <c r="AZ708" t="s">
        <v>330</v>
      </c>
      <c r="BA708" t="s">
        <v>331</v>
      </c>
      <c r="BB708" t="s">
        <v>332</v>
      </c>
      <c r="BC708" t="s">
        <v>333</v>
      </c>
      <c r="BD708" t="s">
        <v>334</v>
      </c>
      <c r="BE708" t="s">
        <v>335</v>
      </c>
      <c r="BF708" t="s">
        <v>336</v>
      </c>
      <c r="BG708" t="s">
        <v>337</v>
      </c>
      <c r="BH708" t="s">
        <v>338</v>
      </c>
      <c r="BI708" t="s">
        <v>339</v>
      </c>
      <c r="BJ708" t="s">
        <v>340</v>
      </c>
      <c r="BK708" t="s">
        <v>341</v>
      </c>
      <c r="BL708" t="s">
        <v>342</v>
      </c>
      <c r="BM708" t="s">
        <v>343</v>
      </c>
      <c r="BN708" t="s">
        <v>344</v>
      </c>
      <c r="BO708" t="s">
        <v>345</v>
      </c>
      <c r="BP708" t="s">
        <v>346</v>
      </c>
      <c r="BQ708" t="s">
        <v>347</v>
      </c>
      <c r="BR708" t="s">
        <v>348</v>
      </c>
      <c r="BS708" t="s">
        <v>349</v>
      </c>
      <c r="BT708" t="s">
        <v>350</v>
      </c>
      <c r="BU708" t="s">
        <v>351</v>
      </c>
      <c r="BV708" t="s">
        <v>352</v>
      </c>
      <c r="BW708" t="s">
        <v>353</v>
      </c>
      <c r="BX708" t="s">
        <v>354</v>
      </c>
      <c r="BY708" t="s">
        <v>355</v>
      </c>
      <c r="BZ708" t="s">
        <v>356</v>
      </c>
      <c r="CA708" t="s">
        <v>357</v>
      </c>
      <c r="CB708" t="s">
        <v>358</v>
      </c>
      <c r="CC708" t="s">
        <v>359</v>
      </c>
      <c r="CD708" t="s">
        <v>360</v>
      </c>
      <c r="CE708" t="s">
        <v>361</v>
      </c>
      <c r="CF708" t="s">
        <v>362</v>
      </c>
      <c r="CG708" t="s">
        <v>363</v>
      </c>
      <c r="CH708" t="s">
        <v>364</v>
      </c>
      <c r="CI708" t="s">
        <v>365</v>
      </c>
      <c r="CJ708" t="s">
        <v>366</v>
      </c>
      <c r="CK708" t="s">
        <v>367</v>
      </c>
      <c r="CL708" t="s">
        <v>368</v>
      </c>
      <c r="CM708" t="s">
        <v>369</v>
      </c>
      <c r="CN708" t="s">
        <v>370</v>
      </c>
      <c r="CO708" t="s">
        <v>371</v>
      </c>
      <c r="CP708" t="s">
        <v>372</v>
      </c>
      <c r="CQ708" t="s">
        <v>373</v>
      </c>
      <c r="CR708" t="s">
        <v>374</v>
      </c>
      <c r="CS708" t="s">
        <v>375</v>
      </c>
      <c r="CT708" t="s">
        <v>376</v>
      </c>
      <c r="CU708" t="s">
        <v>377</v>
      </c>
      <c r="CV708" t="s">
        <v>378</v>
      </c>
      <c r="CW708" t="s">
        <v>379</v>
      </c>
      <c r="CX708" t="s">
        <v>380</v>
      </c>
      <c r="CY708" t="s">
        <v>381</v>
      </c>
      <c r="CZ708" t="s">
        <v>382</v>
      </c>
      <c r="DA708" t="s">
        <v>383</v>
      </c>
      <c r="DB708" t="s">
        <v>384</v>
      </c>
      <c r="DC708" t="s">
        <v>385</v>
      </c>
      <c r="DD708" t="s">
        <v>386</v>
      </c>
      <c r="DE708" t="s">
        <v>387</v>
      </c>
      <c r="DF708" t="s">
        <v>388</v>
      </c>
      <c r="DG708" t="s">
        <v>389</v>
      </c>
      <c r="DH708" t="s">
        <v>390</v>
      </c>
      <c r="DI708" t="s">
        <v>391</v>
      </c>
      <c r="DJ708" t="s">
        <v>392</v>
      </c>
      <c r="DK708" t="s">
        <v>393</v>
      </c>
      <c r="DL708" t="s">
        <v>394</v>
      </c>
      <c r="DM708" t="s">
        <v>395</v>
      </c>
      <c r="DN708" t="s">
        <v>396</v>
      </c>
      <c r="DO708" t="s">
        <v>397</v>
      </c>
      <c r="DP708" t="s">
        <v>398</v>
      </c>
      <c r="DQ708" t="s">
        <v>399</v>
      </c>
      <c r="DR708" t="s">
        <v>400</v>
      </c>
      <c r="DS708" t="s">
        <v>401</v>
      </c>
      <c r="DT708" t="s">
        <v>402</v>
      </c>
      <c r="DU708" t="s">
        <v>403</v>
      </c>
      <c r="DV708" t="s">
        <v>404</v>
      </c>
      <c r="DW708" t="s">
        <v>405</v>
      </c>
      <c r="DX708" t="s">
        <v>406</v>
      </c>
      <c r="DY708" t="s">
        <v>407</v>
      </c>
      <c r="DZ708" t="s">
        <v>408</v>
      </c>
      <c r="EA708" t="s">
        <v>409</v>
      </c>
      <c r="EB708" t="s">
        <v>410</v>
      </c>
      <c r="EC708" t="s">
        <v>411</v>
      </c>
      <c r="ED708" t="s">
        <v>412</v>
      </c>
      <c r="EE708" t="s">
        <v>413</v>
      </c>
      <c r="EF708" t="s">
        <v>414</v>
      </c>
      <c r="EG708" t="s">
        <v>415</v>
      </c>
      <c r="EH708" t="s">
        <v>416</v>
      </c>
      <c r="EI708" t="s">
        <v>417</v>
      </c>
      <c r="EJ708" t="s">
        <v>418</v>
      </c>
      <c r="EK708" t="s">
        <v>419</v>
      </c>
      <c r="EL708" t="s">
        <v>420</v>
      </c>
      <c r="EM708" t="s">
        <v>421</v>
      </c>
      <c r="EN708" t="s">
        <v>422</v>
      </c>
      <c r="EO708" t="s">
        <v>423</v>
      </c>
      <c r="EP708" t="s">
        <v>424</v>
      </c>
      <c r="EQ708" t="s">
        <v>425</v>
      </c>
      <c r="ER708" t="s">
        <v>426</v>
      </c>
      <c r="ES708" t="s">
        <v>427</v>
      </c>
      <c r="ET708" t="s">
        <v>428</v>
      </c>
      <c r="EU708" t="s">
        <v>429</v>
      </c>
      <c r="EV708" t="s">
        <v>430</v>
      </c>
      <c r="EW708" t="s">
        <v>431</v>
      </c>
      <c r="EX708" t="s">
        <v>432</v>
      </c>
      <c r="EY708" t="s">
        <v>433</v>
      </c>
      <c r="EZ708" t="s">
        <v>434</v>
      </c>
      <c r="FA708" t="s">
        <v>435</v>
      </c>
      <c r="FB708" t="s">
        <v>436</v>
      </c>
      <c r="FC708" t="s">
        <v>437</v>
      </c>
      <c r="FD708" t="s">
        <v>438</v>
      </c>
      <c r="FE708" t="s">
        <v>439</v>
      </c>
      <c r="FF708" t="s">
        <v>440</v>
      </c>
      <c r="FG708" t="s">
        <v>441</v>
      </c>
      <c r="FH708" t="s">
        <v>442</v>
      </c>
      <c r="FI708" t="s">
        <v>443</v>
      </c>
      <c r="FJ708" t="s">
        <v>444</v>
      </c>
      <c r="FK708" t="s">
        <v>445</v>
      </c>
      <c r="FL708" t="s">
        <v>446</v>
      </c>
      <c r="FM708" t="s">
        <v>447</v>
      </c>
      <c r="FN708" t="s">
        <v>448</v>
      </c>
      <c r="FO708" t="s">
        <v>449</v>
      </c>
      <c r="FP708" t="s">
        <v>450</v>
      </c>
      <c r="FQ708" t="s">
        <v>451</v>
      </c>
      <c r="FR708" t="s">
        <v>452</v>
      </c>
      <c r="FS708" t="s">
        <v>453</v>
      </c>
      <c r="FT708" t="s">
        <v>454</v>
      </c>
      <c r="FU708" t="s">
        <v>455</v>
      </c>
      <c r="FV708" t="s">
        <v>456</v>
      </c>
      <c r="FW708" t="s">
        <v>457</v>
      </c>
      <c r="FX708" t="s">
        <v>458</v>
      </c>
      <c r="FY708" t="s">
        <v>459</v>
      </c>
      <c r="FZ708" t="s">
        <v>460</v>
      </c>
      <c r="GA708" t="s">
        <v>461</v>
      </c>
      <c r="GB708" t="s">
        <v>462</v>
      </c>
      <c r="GC708" t="s">
        <v>463</v>
      </c>
      <c r="GD708" t="s">
        <v>464</v>
      </c>
      <c r="GE708" t="s">
        <v>465</v>
      </c>
      <c r="GF708" t="s">
        <v>466</v>
      </c>
      <c r="GG708" t="s">
        <v>467</v>
      </c>
      <c r="GH708" t="s">
        <v>468</v>
      </c>
      <c r="GI708" t="s">
        <v>469</v>
      </c>
      <c r="GJ708" t="s">
        <v>470</v>
      </c>
      <c r="GK708" t="s">
        <v>471</v>
      </c>
      <c r="GL708" t="s">
        <v>472</v>
      </c>
    </row>
    <row r="709" spans="1:194" x14ac:dyDescent="0.35">
      <c r="A709" t="s">
        <v>4742</v>
      </c>
      <c r="B709" t="s">
        <v>4743</v>
      </c>
    </row>
    <row r="710" spans="1:194" x14ac:dyDescent="0.35">
      <c r="A710" t="s">
        <v>4619</v>
      </c>
      <c r="B710" t="s">
        <v>4674</v>
      </c>
    </row>
    <row r="711" spans="1:194" x14ac:dyDescent="0.35">
      <c r="A711" t="s">
        <v>4630</v>
      </c>
    </row>
    <row r="712" spans="1:194" x14ac:dyDescent="0.35">
      <c r="A712" t="s">
        <v>4619</v>
      </c>
      <c r="B712" t="s">
        <v>4674</v>
      </c>
    </row>
    <row r="713" spans="1:194" x14ac:dyDescent="0.35">
      <c r="A713" t="s">
        <v>4630</v>
      </c>
    </row>
    <row r="714" spans="1:194" x14ac:dyDescent="0.35">
      <c r="A714" t="s">
        <v>4255</v>
      </c>
      <c r="B714" t="s">
        <v>4430</v>
      </c>
      <c r="C714" t="s">
        <v>4431</v>
      </c>
      <c r="D714" t="s">
        <v>4256</v>
      </c>
      <c r="E714" t="s">
        <v>4257</v>
      </c>
    </row>
    <row r="715" spans="1:194" x14ac:dyDescent="0.35">
      <c r="A715" t="s">
        <v>279</v>
      </c>
      <c r="B715" t="s">
        <v>280</v>
      </c>
      <c r="C715" t="s">
        <v>281</v>
      </c>
      <c r="D715" t="s">
        <v>282</v>
      </c>
      <c r="E715" t="s">
        <v>283</v>
      </c>
      <c r="F715" t="s">
        <v>284</v>
      </c>
      <c r="G715" t="s">
        <v>285</v>
      </c>
      <c r="H715" t="s">
        <v>286</v>
      </c>
      <c r="I715" t="s">
        <v>287</v>
      </c>
      <c r="J715" t="s">
        <v>288</v>
      </c>
      <c r="K715" t="s">
        <v>289</v>
      </c>
      <c r="L715" t="s">
        <v>290</v>
      </c>
      <c r="M715" t="s">
        <v>291</v>
      </c>
      <c r="N715" t="s">
        <v>292</v>
      </c>
      <c r="O715" t="s">
        <v>293</v>
      </c>
      <c r="P715" t="s">
        <v>294</v>
      </c>
      <c r="Q715" t="s">
        <v>295</v>
      </c>
      <c r="R715" t="s">
        <v>296</v>
      </c>
      <c r="S715" t="s">
        <v>297</v>
      </c>
      <c r="T715" t="s">
        <v>298</v>
      </c>
      <c r="U715" t="s">
        <v>299</v>
      </c>
      <c r="V715" t="s">
        <v>300</v>
      </c>
      <c r="W715" t="s">
        <v>301</v>
      </c>
      <c r="X715" t="s">
        <v>302</v>
      </c>
      <c r="Y715" t="s">
        <v>303</v>
      </c>
      <c r="Z715" t="s">
        <v>304</v>
      </c>
      <c r="AA715" t="s">
        <v>305</v>
      </c>
      <c r="AB715" t="s">
        <v>306</v>
      </c>
      <c r="AC715" t="s">
        <v>307</v>
      </c>
      <c r="AD715" t="s">
        <v>308</v>
      </c>
      <c r="AE715" t="s">
        <v>309</v>
      </c>
      <c r="AF715" t="s">
        <v>310</v>
      </c>
      <c r="AG715" t="s">
        <v>311</v>
      </c>
      <c r="AH715" t="s">
        <v>312</v>
      </c>
      <c r="AI715" t="s">
        <v>313</v>
      </c>
      <c r="AJ715" t="s">
        <v>314</v>
      </c>
      <c r="AK715" t="s">
        <v>315</v>
      </c>
      <c r="AL715" t="s">
        <v>316</v>
      </c>
      <c r="AM715" t="s">
        <v>317</v>
      </c>
      <c r="AN715" t="s">
        <v>318</v>
      </c>
      <c r="AO715" t="s">
        <v>319</v>
      </c>
      <c r="AP715" t="s">
        <v>320</v>
      </c>
      <c r="AQ715" t="s">
        <v>321</v>
      </c>
      <c r="AR715" t="s">
        <v>322</v>
      </c>
      <c r="AS715" t="s">
        <v>323</v>
      </c>
      <c r="AT715" t="s">
        <v>324</v>
      </c>
      <c r="AU715" t="s">
        <v>325</v>
      </c>
      <c r="AV715" t="s">
        <v>326</v>
      </c>
      <c r="AW715" t="s">
        <v>327</v>
      </c>
      <c r="AX715" t="s">
        <v>328</v>
      </c>
      <c r="AY715" t="s">
        <v>329</v>
      </c>
      <c r="AZ715" t="s">
        <v>330</v>
      </c>
      <c r="BA715" t="s">
        <v>331</v>
      </c>
      <c r="BB715" t="s">
        <v>332</v>
      </c>
      <c r="BC715" t="s">
        <v>333</v>
      </c>
      <c r="BD715" t="s">
        <v>334</v>
      </c>
      <c r="BE715" t="s">
        <v>335</v>
      </c>
      <c r="BF715" t="s">
        <v>336</v>
      </c>
      <c r="BG715" t="s">
        <v>337</v>
      </c>
      <c r="BH715" t="s">
        <v>338</v>
      </c>
      <c r="BI715" t="s">
        <v>339</v>
      </c>
      <c r="BJ715" t="s">
        <v>340</v>
      </c>
      <c r="BK715" t="s">
        <v>341</v>
      </c>
      <c r="BL715" t="s">
        <v>342</v>
      </c>
      <c r="BM715" t="s">
        <v>343</v>
      </c>
      <c r="BN715" t="s">
        <v>344</v>
      </c>
      <c r="BO715" t="s">
        <v>345</v>
      </c>
      <c r="BP715" t="s">
        <v>346</v>
      </c>
      <c r="BQ715" t="s">
        <v>347</v>
      </c>
      <c r="BR715" t="s">
        <v>348</v>
      </c>
      <c r="BS715" t="s">
        <v>349</v>
      </c>
      <c r="BT715" t="s">
        <v>350</v>
      </c>
      <c r="BU715" t="s">
        <v>351</v>
      </c>
      <c r="BV715" t="s">
        <v>352</v>
      </c>
      <c r="BW715" t="s">
        <v>353</v>
      </c>
      <c r="BX715" t="s">
        <v>354</v>
      </c>
      <c r="BY715" t="s">
        <v>355</v>
      </c>
      <c r="BZ715" t="s">
        <v>356</v>
      </c>
      <c r="CA715" t="s">
        <v>357</v>
      </c>
      <c r="CB715" t="s">
        <v>358</v>
      </c>
      <c r="CC715" t="s">
        <v>359</v>
      </c>
      <c r="CD715" t="s">
        <v>360</v>
      </c>
      <c r="CE715" t="s">
        <v>361</v>
      </c>
      <c r="CF715" t="s">
        <v>362</v>
      </c>
      <c r="CG715" t="s">
        <v>363</v>
      </c>
      <c r="CH715" t="s">
        <v>364</v>
      </c>
      <c r="CI715" t="s">
        <v>365</v>
      </c>
      <c r="CJ715" t="s">
        <v>366</v>
      </c>
      <c r="CK715" t="s">
        <v>367</v>
      </c>
      <c r="CL715" t="s">
        <v>368</v>
      </c>
      <c r="CM715" t="s">
        <v>369</v>
      </c>
      <c r="CN715" t="s">
        <v>370</v>
      </c>
      <c r="CO715" t="s">
        <v>371</v>
      </c>
      <c r="CP715" t="s">
        <v>372</v>
      </c>
      <c r="CQ715" t="s">
        <v>373</v>
      </c>
      <c r="CR715" t="s">
        <v>374</v>
      </c>
      <c r="CS715" t="s">
        <v>375</v>
      </c>
      <c r="CT715" t="s">
        <v>376</v>
      </c>
      <c r="CU715" t="s">
        <v>377</v>
      </c>
      <c r="CV715" t="s">
        <v>378</v>
      </c>
      <c r="CW715" t="s">
        <v>379</v>
      </c>
      <c r="CX715" t="s">
        <v>380</v>
      </c>
      <c r="CY715" t="s">
        <v>381</v>
      </c>
      <c r="CZ715" t="s">
        <v>382</v>
      </c>
      <c r="DA715" t="s">
        <v>383</v>
      </c>
      <c r="DB715" t="s">
        <v>384</v>
      </c>
      <c r="DC715" t="s">
        <v>385</v>
      </c>
      <c r="DD715" t="s">
        <v>386</v>
      </c>
      <c r="DE715" t="s">
        <v>387</v>
      </c>
      <c r="DF715" t="s">
        <v>388</v>
      </c>
      <c r="DG715" t="s">
        <v>389</v>
      </c>
      <c r="DH715" t="s">
        <v>390</v>
      </c>
      <c r="DI715" t="s">
        <v>391</v>
      </c>
      <c r="DJ715" t="s">
        <v>392</v>
      </c>
      <c r="DK715" t="s">
        <v>393</v>
      </c>
      <c r="DL715" t="s">
        <v>394</v>
      </c>
      <c r="DM715" t="s">
        <v>395</v>
      </c>
      <c r="DN715" t="s">
        <v>396</v>
      </c>
      <c r="DO715" t="s">
        <v>397</v>
      </c>
      <c r="DP715" t="s">
        <v>398</v>
      </c>
      <c r="DQ715" t="s">
        <v>399</v>
      </c>
      <c r="DR715" t="s">
        <v>400</v>
      </c>
      <c r="DS715" t="s">
        <v>401</v>
      </c>
      <c r="DT715" t="s">
        <v>402</v>
      </c>
      <c r="DU715" t="s">
        <v>403</v>
      </c>
      <c r="DV715" t="s">
        <v>404</v>
      </c>
      <c r="DW715" t="s">
        <v>405</v>
      </c>
      <c r="DX715" t="s">
        <v>406</v>
      </c>
      <c r="DY715" t="s">
        <v>407</v>
      </c>
      <c r="DZ715" t="s">
        <v>408</v>
      </c>
      <c r="EA715" t="s">
        <v>409</v>
      </c>
      <c r="EB715" t="s">
        <v>410</v>
      </c>
      <c r="EC715" t="s">
        <v>411</v>
      </c>
      <c r="ED715" t="s">
        <v>412</v>
      </c>
      <c r="EE715" t="s">
        <v>413</v>
      </c>
      <c r="EF715" t="s">
        <v>414</v>
      </c>
      <c r="EG715" t="s">
        <v>415</v>
      </c>
      <c r="EH715" t="s">
        <v>416</v>
      </c>
      <c r="EI715" t="s">
        <v>417</v>
      </c>
      <c r="EJ715" t="s">
        <v>418</v>
      </c>
      <c r="EK715" t="s">
        <v>419</v>
      </c>
      <c r="EL715" t="s">
        <v>420</v>
      </c>
      <c r="EM715" t="s">
        <v>421</v>
      </c>
      <c r="EN715" t="s">
        <v>422</v>
      </c>
      <c r="EO715" t="s">
        <v>423</v>
      </c>
      <c r="EP715" t="s">
        <v>424</v>
      </c>
      <c r="EQ715" t="s">
        <v>425</v>
      </c>
      <c r="ER715" t="s">
        <v>426</v>
      </c>
      <c r="ES715" t="s">
        <v>427</v>
      </c>
      <c r="ET715" t="s">
        <v>428</v>
      </c>
      <c r="EU715" t="s">
        <v>429</v>
      </c>
      <c r="EV715" t="s">
        <v>430</v>
      </c>
      <c r="EW715" t="s">
        <v>431</v>
      </c>
      <c r="EX715" t="s">
        <v>432</v>
      </c>
      <c r="EY715" t="s">
        <v>433</v>
      </c>
      <c r="EZ715" t="s">
        <v>434</v>
      </c>
      <c r="FA715" t="s">
        <v>435</v>
      </c>
      <c r="FB715" t="s">
        <v>436</v>
      </c>
      <c r="FC715" t="s">
        <v>437</v>
      </c>
      <c r="FD715" t="s">
        <v>438</v>
      </c>
      <c r="FE715" t="s">
        <v>439</v>
      </c>
      <c r="FF715" t="s">
        <v>440</v>
      </c>
      <c r="FG715" t="s">
        <v>441</v>
      </c>
      <c r="FH715" t="s">
        <v>442</v>
      </c>
      <c r="FI715" t="s">
        <v>443</v>
      </c>
      <c r="FJ715" t="s">
        <v>444</v>
      </c>
      <c r="FK715" t="s">
        <v>445</v>
      </c>
      <c r="FL715" t="s">
        <v>446</v>
      </c>
      <c r="FM715" t="s">
        <v>447</v>
      </c>
      <c r="FN715" t="s">
        <v>448</v>
      </c>
      <c r="FO715" t="s">
        <v>449</v>
      </c>
      <c r="FP715" t="s">
        <v>450</v>
      </c>
      <c r="FQ715" t="s">
        <v>451</v>
      </c>
      <c r="FR715" t="s">
        <v>452</v>
      </c>
      <c r="FS715" t="s">
        <v>453</v>
      </c>
      <c r="FT715" t="s">
        <v>454</v>
      </c>
      <c r="FU715" t="s">
        <v>455</v>
      </c>
      <c r="FV715" t="s">
        <v>456</v>
      </c>
      <c r="FW715" t="s">
        <v>457</v>
      </c>
      <c r="FX715" t="s">
        <v>458</v>
      </c>
      <c r="FY715" t="s">
        <v>459</v>
      </c>
      <c r="FZ715" t="s">
        <v>460</v>
      </c>
      <c r="GA715" t="s">
        <v>461</v>
      </c>
      <c r="GB715" t="s">
        <v>462</v>
      </c>
      <c r="GC715" t="s">
        <v>463</v>
      </c>
      <c r="GD715" t="s">
        <v>464</v>
      </c>
      <c r="GE715" t="s">
        <v>465</v>
      </c>
      <c r="GF715" t="s">
        <v>466</v>
      </c>
      <c r="GG715" t="s">
        <v>467</v>
      </c>
      <c r="GH715" t="s">
        <v>468</v>
      </c>
      <c r="GI715" t="s">
        <v>469</v>
      </c>
      <c r="GJ715" t="s">
        <v>470</v>
      </c>
      <c r="GK715" t="s">
        <v>471</v>
      </c>
      <c r="GL715" t="s">
        <v>472</v>
      </c>
    </row>
    <row r="716" spans="1:194" x14ac:dyDescent="0.35">
      <c r="A716" t="s">
        <v>4619</v>
      </c>
      <c r="B716" t="s">
        <v>4674</v>
      </c>
    </row>
    <row r="717" spans="1:194" x14ac:dyDescent="0.35">
      <c r="A717" t="s">
        <v>4630</v>
      </c>
    </row>
    <row r="718" spans="1:194" x14ac:dyDescent="0.35">
      <c r="A718" t="s">
        <v>279</v>
      </c>
      <c r="B718" t="s">
        <v>280</v>
      </c>
      <c r="C718" t="s">
        <v>281</v>
      </c>
      <c r="D718" t="s">
        <v>282</v>
      </c>
      <c r="E718" t="s">
        <v>283</v>
      </c>
      <c r="F718" t="s">
        <v>284</v>
      </c>
      <c r="G718" t="s">
        <v>285</v>
      </c>
      <c r="H718" t="s">
        <v>286</v>
      </c>
      <c r="I718" t="s">
        <v>287</v>
      </c>
      <c r="J718" t="s">
        <v>288</v>
      </c>
      <c r="K718" t="s">
        <v>289</v>
      </c>
      <c r="L718" t="s">
        <v>290</v>
      </c>
      <c r="M718" t="s">
        <v>291</v>
      </c>
      <c r="N718" t="s">
        <v>292</v>
      </c>
      <c r="O718" t="s">
        <v>293</v>
      </c>
      <c r="P718" t="s">
        <v>294</v>
      </c>
      <c r="Q718" t="s">
        <v>295</v>
      </c>
      <c r="R718" t="s">
        <v>296</v>
      </c>
      <c r="S718" t="s">
        <v>297</v>
      </c>
      <c r="T718" t="s">
        <v>298</v>
      </c>
      <c r="U718" t="s">
        <v>299</v>
      </c>
      <c r="V718" t="s">
        <v>300</v>
      </c>
      <c r="W718" t="s">
        <v>301</v>
      </c>
      <c r="X718" t="s">
        <v>302</v>
      </c>
      <c r="Y718" t="s">
        <v>303</v>
      </c>
      <c r="Z718" t="s">
        <v>304</v>
      </c>
      <c r="AA718" t="s">
        <v>305</v>
      </c>
      <c r="AB718" t="s">
        <v>306</v>
      </c>
      <c r="AC718" t="s">
        <v>307</v>
      </c>
      <c r="AD718" t="s">
        <v>308</v>
      </c>
      <c r="AE718" t="s">
        <v>309</v>
      </c>
      <c r="AF718" t="s">
        <v>310</v>
      </c>
      <c r="AG718" t="s">
        <v>311</v>
      </c>
      <c r="AH718" t="s">
        <v>312</v>
      </c>
      <c r="AI718" t="s">
        <v>313</v>
      </c>
      <c r="AJ718" t="s">
        <v>314</v>
      </c>
      <c r="AK718" t="s">
        <v>315</v>
      </c>
      <c r="AL718" t="s">
        <v>316</v>
      </c>
      <c r="AM718" t="s">
        <v>317</v>
      </c>
      <c r="AN718" t="s">
        <v>318</v>
      </c>
      <c r="AO718" t="s">
        <v>319</v>
      </c>
      <c r="AP718" t="s">
        <v>320</v>
      </c>
      <c r="AQ718" t="s">
        <v>321</v>
      </c>
      <c r="AR718" t="s">
        <v>322</v>
      </c>
      <c r="AS718" t="s">
        <v>323</v>
      </c>
      <c r="AT718" t="s">
        <v>324</v>
      </c>
      <c r="AU718" t="s">
        <v>325</v>
      </c>
      <c r="AV718" t="s">
        <v>326</v>
      </c>
      <c r="AW718" t="s">
        <v>327</v>
      </c>
      <c r="AX718" t="s">
        <v>328</v>
      </c>
      <c r="AY718" t="s">
        <v>329</v>
      </c>
      <c r="AZ718" t="s">
        <v>330</v>
      </c>
      <c r="BA718" t="s">
        <v>331</v>
      </c>
      <c r="BB718" t="s">
        <v>332</v>
      </c>
      <c r="BC718" t="s">
        <v>333</v>
      </c>
      <c r="BD718" t="s">
        <v>334</v>
      </c>
      <c r="BE718" t="s">
        <v>335</v>
      </c>
      <c r="BF718" t="s">
        <v>336</v>
      </c>
      <c r="BG718" t="s">
        <v>337</v>
      </c>
      <c r="BH718" t="s">
        <v>338</v>
      </c>
      <c r="BI718" t="s">
        <v>339</v>
      </c>
      <c r="BJ718" t="s">
        <v>340</v>
      </c>
      <c r="BK718" t="s">
        <v>341</v>
      </c>
      <c r="BL718" t="s">
        <v>342</v>
      </c>
      <c r="BM718" t="s">
        <v>343</v>
      </c>
      <c r="BN718" t="s">
        <v>344</v>
      </c>
      <c r="BO718" t="s">
        <v>345</v>
      </c>
      <c r="BP718" t="s">
        <v>346</v>
      </c>
      <c r="BQ718" t="s">
        <v>347</v>
      </c>
      <c r="BR718" t="s">
        <v>348</v>
      </c>
      <c r="BS718" t="s">
        <v>349</v>
      </c>
      <c r="BT718" t="s">
        <v>350</v>
      </c>
      <c r="BU718" t="s">
        <v>351</v>
      </c>
      <c r="BV718" t="s">
        <v>352</v>
      </c>
      <c r="BW718" t="s">
        <v>353</v>
      </c>
      <c r="BX718" t="s">
        <v>354</v>
      </c>
      <c r="BY718" t="s">
        <v>355</v>
      </c>
      <c r="BZ718" t="s">
        <v>356</v>
      </c>
      <c r="CA718" t="s">
        <v>357</v>
      </c>
      <c r="CB718" t="s">
        <v>358</v>
      </c>
      <c r="CC718" t="s">
        <v>359</v>
      </c>
      <c r="CD718" t="s">
        <v>360</v>
      </c>
      <c r="CE718" t="s">
        <v>361</v>
      </c>
      <c r="CF718" t="s">
        <v>362</v>
      </c>
      <c r="CG718" t="s">
        <v>363</v>
      </c>
      <c r="CH718" t="s">
        <v>364</v>
      </c>
      <c r="CI718" t="s">
        <v>365</v>
      </c>
      <c r="CJ718" t="s">
        <v>366</v>
      </c>
      <c r="CK718" t="s">
        <v>367</v>
      </c>
      <c r="CL718" t="s">
        <v>368</v>
      </c>
      <c r="CM718" t="s">
        <v>369</v>
      </c>
      <c r="CN718" t="s">
        <v>370</v>
      </c>
      <c r="CO718" t="s">
        <v>371</v>
      </c>
      <c r="CP718" t="s">
        <v>372</v>
      </c>
      <c r="CQ718" t="s">
        <v>373</v>
      </c>
      <c r="CR718" t="s">
        <v>374</v>
      </c>
      <c r="CS718" t="s">
        <v>375</v>
      </c>
      <c r="CT718" t="s">
        <v>376</v>
      </c>
      <c r="CU718" t="s">
        <v>377</v>
      </c>
      <c r="CV718" t="s">
        <v>378</v>
      </c>
      <c r="CW718" t="s">
        <v>379</v>
      </c>
      <c r="CX718" t="s">
        <v>380</v>
      </c>
      <c r="CY718" t="s">
        <v>381</v>
      </c>
      <c r="CZ718" t="s">
        <v>382</v>
      </c>
      <c r="DA718" t="s">
        <v>383</v>
      </c>
      <c r="DB718" t="s">
        <v>384</v>
      </c>
      <c r="DC718" t="s">
        <v>385</v>
      </c>
      <c r="DD718" t="s">
        <v>386</v>
      </c>
      <c r="DE718" t="s">
        <v>387</v>
      </c>
      <c r="DF718" t="s">
        <v>388</v>
      </c>
      <c r="DG718" t="s">
        <v>389</v>
      </c>
      <c r="DH718" t="s">
        <v>390</v>
      </c>
      <c r="DI718" t="s">
        <v>391</v>
      </c>
      <c r="DJ718" t="s">
        <v>392</v>
      </c>
      <c r="DK718" t="s">
        <v>393</v>
      </c>
      <c r="DL718" t="s">
        <v>394</v>
      </c>
      <c r="DM718" t="s">
        <v>395</v>
      </c>
      <c r="DN718" t="s">
        <v>396</v>
      </c>
      <c r="DO718" t="s">
        <v>397</v>
      </c>
      <c r="DP718" t="s">
        <v>398</v>
      </c>
      <c r="DQ718" t="s">
        <v>399</v>
      </c>
      <c r="DR718" t="s">
        <v>400</v>
      </c>
      <c r="DS718" t="s">
        <v>401</v>
      </c>
      <c r="DT718" t="s">
        <v>402</v>
      </c>
      <c r="DU718" t="s">
        <v>403</v>
      </c>
      <c r="DV718" t="s">
        <v>404</v>
      </c>
      <c r="DW718" t="s">
        <v>405</v>
      </c>
      <c r="DX718" t="s">
        <v>406</v>
      </c>
      <c r="DY718" t="s">
        <v>407</v>
      </c>
      <c r="DZ718" t="s">
        <v>408</v>
      </c>
      <c r="EA718" t="s">
        <v>409</v>
      </c>
      <c r="EB718" t="s">
        <v>410</v>
      </c>
      <c r="EC718" t="s">
        <v>411</v>
      </c>
      <c r="ED718" t="s">
        <v>412</v>
      </c>
      <c r="EE718" t="s">
        <v>413</v>
      </c>
      <c r="EF718" t="s">
        <v>414</v>
      </c>
      <c r="EG718" t="s">
        <v>415</v>
      </c>
      <c r="EH718" t="s">
        <v>416</v>
      </c>
      <c r="EI718" t="s">
        <v>417</v>
      </c>
      <c r="EJ718" t="s">
        <v>418</v>
      </c>
      <c r="EK718" t="s">
        <v>419</v>
      </c>
      <c r="EL718" t="s">
        <v>420</v>
      </c>
      <c r="EM718" t="s">
        <v>421</v>
      </c>
      <c r="EN718" t="s">
        <v>422</v>
      </c>
      <c r="EO718" t="s">
        <v>423</v>
      </c>
      <c r="EP718" t="s">
        <v>424</v>
      </c>
      <c r="EQ718" t="s">
        <v>425</v>
      </c>
      <c r="ER718" t="s">
        <v>426</v>
      </c>
      <c r="ES718" t="s">
        <v>427</v>
      </c>
      <c r="ET718" t="s">
        <v>428</v>
      </c>
      <c r="EU718" t="s">
        <v>429</v>
      </c>
      <c r="EV718" t="s">
        <v>430</v>
      </c>
      <c r="EW718" t="s">
        <v>431</v>
      </c>
      <c r="EX718" t="s">
        <v>432</v>
      </c>
      <c r="EY718" t="s">
        <v>433</v>
      </c>
      <c r="EZ718" t="s">
        <v>434</v>
      </c>
      <c r="FA718" t="s">
        <v>435</v>
      </c>
      <c r="FB718" t="s">
        <v>436</v>
      </c>
      <c r="FC718" t="s">
        <v>437</v>
      </c>
      <c r="FD718" t="s">
        <v>438</v>
      </c>
      <c r="FE718" t="s">
        <v>439</v>
      </c>
      <c r="FF718" t="s">
        <v>440</v>
      </c>
      <c r="FG718" t="s">
        <v>441</v>
      </c>
      <c r="FH718" t="s">
        <v>442</v>
      </c>
      <c r="FI718" t="s">
        <v>443</v>
      </c>
      <c r="FJ718" t="s">
        <v>444</v>
      </c>
      <c r="FK718" t="s">
        <v>445</v>
      </c>
      <c r="FL718" t="s">
        <v>446</v>
      </c>
      <c r="FM718" t="s">
        <v>447</v>
      </c>
      <c r="FN718" t="s">
        <v>448</v>
      </c>
      <c r="FO718" t="s">
        <v>449</v>
      </c>
      <c r="FP718" t="s">
        <v>450</v>
      </c>
      <c r="FQ718" t="s">
        <v>451</v>
      </c>
      <c r="FR718" t="s">
        <v>452</v>
      </c>
      <c r="FS718" t="s">
        <v>453</v>
      </c>
      <c r="FT718" t="s">
        <v>454</v>
      </c>
      <c r="FU718" t="s">
        <v>455</v>
      </c>
      <c r="FV718" t="s">
        <v>456</v>
      </c>
      <c r="FW718" t="s">
        <v>457</v>
      </c>
      <c r="FX718" t="s">
        <v>458</v>
      </c>
      <c r="FY718" t="s">
        <v>459</v>
      </c>
      <c r="FZ718" t="s">
        <v>460</v>
      </c>
      <c r="GA718" t="s">
        <v>461</v>
      </c>
      <c r="GB718" t="s">
        <v>462</v>
      </c>
      <c r="GC718" t="s">
        <v>463</v>
      </c>
      <c r="GD718" t="s">
        <v>464</v>
      </c>
      <c r="GE718" t="s">
        <v>465</v>
      </c>
      <c r="GF718" t="s">
        <v>466</v>
      </c>
      <c r="GG718" t="s">
        <v>467</v>
      </c>
      <c r="GH718" t="s">
        <v>468</v>
      </c>
      <c r="GI718" t="s">
        <v>469</v>
      </c>
      <c r="GJ718" t="s">
        <v>470</v>
      </c>
      <c r="GK718" t="s">
        <v>471</v>
      </c>
      <c r="GL718" t="s">
        <v>472</v>
      </c>
    </row>
    <row r="719" spans="1:194" x14ac:dyDescent="0.35">
      <c r="A719" t="s">
        <v>4630</v>
      </c>
    </row>
    <row r="720" spans="1:194" x14ac:dyDescent="0.35">
      <c r="A720" t="s">
        <v>4630</v>
      </c>
    </row>
    <row r="721" spans="1:255" x14ac:dyDescent="0.35">
      <c r="A721" t="s">
        <v>4630</v>
      </c>
    </row>
    <row r="722" spans="1:255" x14ac:dyDescent="0.35">
      <c r="A722" t="s">
        <v>4761</v>
      </c>
    </row>
    <row r="723" spans="1:255" x14ac:dyDescent="0.35">
      <c r="A723" t="s">
        <v>4630</v>
      </c>
    </row>
    <row r="724" spans="1:255" x14ac:dyDescent="0.35">
      <c r="A724" t="s">
        <v>22</v>
      </c>
      <c r="B724" t="s">
        <v>23</v>
      </c>
      <c r="C724" t="s">
        <v>24</v>
      </c>
      <c r="D724" t="s">
        <v>25</v>
      </c>
      <c r="E724" t="s">
        <v>26</v>
      </c>
      <c r="F724" t="s">
        <v>27</v>
      </c>
      <c r="G724" t="s">
        <v>28</v>
      </c>
      <c r="H724" t="s">
        <v>29</v>
      </c>
      <c r="I724" t="s">
        <v>30</v>
      </c>
      <c r="J724" t="s">
        <v>31</v>
      </c>
      <c r="K724" t="s">
        <v>32</v>
      </c>
      <c r="L724" t="s">
        <v>33</v>
      </c>
      <c r="M724" t="s">
        <v>34</v>
      </c>
      <c r="N724" t="s">
        <v>35</v>
      </c>
      <c r="O724" t="s">
        <v>36</v>
      </c>
      <c r="P724" t="s">
        <v>37</v>
      </c>
      <c r="Q724" t="s">
        <v>38</v>
      </c>
      <c r="R724" t="s">
        <v>39</v>
      </c>
      <c r="S724" t="s">
        <v>40</v>
      </c>
      <c r="T724" t="s">
        <v>41</v>
      </c>
      <c r="U724" t="s">
        <v>42</v>
      </c>
      <c r="V724" t="s">
        <v>43</v>
      </c>
      <c r="W724" t="s">
        <v>44</v>
      </c>
      <c r="X724" t="s">
        <v>45</v>
      </c>
      <c r="Y724" t="s">
        <v>46</v>
      </c>
      <c r="Z724" t="s">
        <v>47</v>
      </c>
      <c r="AA724" t="s">
        <v>48</v>
      </c>
      <c r="AB724" t="s">
        <v>49</v>
      </c>
      <c r="AC724" t="s">
        <v>50</v>
      </c>
      <c r="AD724" t="s">
        <v>51</v>
      </c>
      <c r="AE724" t="s">
        <v>52</v>
      </c>
      <c r="AF724" t="s">
        <v>53</v>
      </c>
      <c r="AG724" t="s">
        <v>54</v>
      </c>
      <c r="AH724" t="s">
        <v>55</v>
      </c>
      <c r="AI724" t="s">
        <v>56</v>
      </c>
      <c r="AJ724" t="s">
        <v>57</v>
      </c>
      <c r="AK724" t="s">
        <v>58</v>
      </c>
      <c r="AL724" t="s">
        <v>59</v>
      </c>
      <c r="AM724" t="s">
        <v>60</v>
      </c>
      <c r="AN724" t="s">
        <v>61</v>
      </c>
      <c r="AO724" t="s">
        <v>62</v>
      </c>
      <c r="AP724" t="s">
        <v>63</v>
      </c>
      <c r="AQ724" t="s">
        <v>64</v>
      </c>
      <c r="AR724" t="s">
        <v>65</v>
      </c>
      <c r="AS724" t="s">
        <v>66</v>
      </c>
      <c r="AT724" t="s">
        <v>67</v>
      </c>
      <c r="AU724" t="s">
        <v>68</v>
      </c>
      <c r="AV724" t="s">
        <v>69</v>
      </c>
      <c r="AW724" t="s">
        <v>70</v>
      </c>
      <c r="AX724" t="s">
        <v>71</v>
      </c>
      <c r="AY724" t="s">
        <v>72</v>
      </c>
      <c r="AZ724" t="s">
        <v>73</v>
      </c>
      <c r="BA724" t="s">
        <v>74</v>
      </c>
      <c r="BB724" t="s">
        <v>75</v>
      </c>
      <c r="BC724" t="s">
        <v>76</v>
      </c>
      <c r="BD724" t="s">
        <v>77</v>
      </c>
      <c r="BE724" t="s">
        <v>78</v>
      </c>
      <c r="BF724" t="s">
        <v>79</v>
      </c>
      <c r="BG724" t="s">
        <v>80</v>
      </c>
      <c r="BH724" t="s">
        <v>81</v>
      </c>
      <c r="BI724" t="s">
        <v>82</v>
      </c>
      <c r="BJ724" t="s">
        <v>83</v>
      </c>
      <c r="BK724" t="s">
        <v>84</v>
      </c>
      <c r="BL724" t="s">
        <v>85</v>
      </c>
      <c r="BM724" t="s">
        <v>86</v>
      </c>
      <c r="BN724" t="s">
        <v>87</v>
      </c>
      <c r="BO724" t="s">
        <v>88</v>
      </c>
      <c r="BP724" t="s">
        <v>89</v>
      </c>
      <c r="BQ724" t="s">
        <v>90</v>
      </c>
      <c r="BR724" t="s">
        <v>91</v>
      </c>
      <c r="BS724" t="s">
        <v>92</v>
      </c>
      <c r="BT724" t="s">
        <v>93</v>
      </c>
      <c r="BU724" t="s">
        <v>94</v>
      </c>
      <c r="BV724" t="s">
        <v>95</v>
      </c>
      <c r="BW724" t="s">
        <v>96</v>
      </c>
      <c r="BX724" t="s">
        <v>97</v>
      </c>
      <c r="BY724" t="s">
        <v>98</v>
      </c>
      <c r="BZ724" t="s">
        <v>99</v>
      </c>
      <c r="CA724" t="s">
        <v>100</v>
      </c>
      <c r="CB724" t="s">
        <v>101</v>
      </c>
      <c r="CC724" t="s">
        <v>102</v>
      </c>
      <c r="CD724" t="s">
        <v>103</v>
      </c>
      <c r="CE724" t="s">
        <v>104</v>
      </c>
      <c r="CF724" t="s">
        <v>105</v>
      </c>
      <c r="CG724" t="s">
        <v>107</v>
      </c>
      <c r="CH724" t="s">
        <v>108</v>
      </c>
      <c r="CI724" t="s">
        <v>109</v>
      </c>
      <c r="CJ724" t="s">
        <v>110</v>
      </c>
      <c r="CK724" t="s">
        <v>111</v>
      </c>
      <c r="CL724" t="s">
        <v>112</v>
      </c>
      <c r="CM724" t="s">
        <v>113</v>
      </c>
      <c r="CN724" t="s">
        <v>114</v>
      </c>
      <c r="CO724" t="s">
        <v>115</v>
      </c>
      <c r="CP724" t="s">
        <v>116</v>
      </c>
      <c r="CQ724" t="s">
        <v>117</v>
      </c>
      <c r="CR724" t="s">
        <v>118</v>
      </c>
      <c r="CS724" t="s">
        <v>119</v>
      </c>
      <c r="CT724" t="s">
        <v>120</v>
      </c>
      <c r="CU724" t="s">
        <v>121</v>
      </c>
      <c r="CV724" t="s">
        <v>122</v>
      </c>
      <c r="CW724" t="s">
        <v>123</v>
      </c>
      <c r="CX724" t="s">
        <v>124</v>
      </c>
      <c r="CY724" t="s">
        <v>125</v>
      </c>
      <c r="CZ724" t="s">
        <v>126</v>
      </c>
      <c r="DA724" t="s">
        <v>127</v>
      </c>
      <c r="DB724" t="s">
        <v>128</v>
      </c>
      <c r="DC724" t="s">
        <v>129</v>
      </c>
      <c r="DD724" t="s">
        <v>130</v>
      </c>
      <c r="DE724" t="s">
        <v>131</v>
      </c>
      <c r="DF724" t="s">
        <v>132</v>
      </c>
      <c r="DG724" t="s">
        <v>133</v>
      </c>
      <c r="DH724" t="s">
        <v>134</v>
      </c>
      <c r="DI724" t="s">
        <v>135</v>
      </c>
      <c r="DJ724" t="s">
        <v>136</v>
      </c>
      <c r="DK724" t="s">
        <v>137</v>
      </c>
      <c r="DL724" t="s">
        <v>138</v>
      </c>
      <c r="DM724" t="s">
        <v>139</v>
      </c>
      <c r="DN724" t="s">
        <v>140</v>
      </c>
      <c r="DO724" t="s">
        <v>141</v>
      </c>
      <c r="DP724" t="s">
        <v>142</v>
      </c>
      <c r="DQ724" t="s">
        <v>143</v>
      </c>
      <c r="DR724" t="s">
        <v>144</v>
      </c>
      <c r="DS724" t="s">
        <v>145</v>
      </c>
      <c r="DT724" t="s">
        <v>146</v>
      </c>
      <c r="DU724" t="s">
        <v>147</v>
      </c>
      <c r="DV724" t="s">
        <v>148</v>
      </c>
      <c r="DW724" t="s">
        <v>149</v>
      </c>
      <c r="DX724" t="s">
        <v>150</v>
      </c>
      <c r="DY724" t="s">
        <v>151</v>
      </c>
      <c r="DZ724" t="s">
        <v>152</v>
      </c>
      <c r="EA724" t="s">
        <v>153</v>
      </c>
      <c r="EB724" t="s">
        <v>154</v>
      </c>
      <c r="EC724" t="s">
        <v>155</v>
      </c>
      <c r="ED724" t="s">
        <v>156</v>
      </c>
      <c r="EE724" t="s">
        <v>157</v>
      </c>
      <c r="EF724" t="s">
        <v>158</v>
      </c>
      <c r="EG724" t="s">
        <v>159</v>
      </c>
      <c r="EH724" t="s">
        <v>160</v>
      </c>
      <c r="EI724" t="s">
        <v>161</v>
      </c>
      <c r="EJ724" t="s">
        <v>162</v>
      </c>
      <c r="EK724" t="s">
        <v>163</v>
      </c>
      <c r="EL724" t="s">
        <v>164</v>
      </c>
      <c r="EM724" t="s">
        <v>165</v>
      </c>
      <c r="EN724" t="s">
        <v>166</v>
      </c>
      <c r="EO724" t="s">
        <v>167</v>
      </c>
      <c r="EP724" t="s">
        <v>168</v>
      </c>
      <c r="EQ724" t="s">
        <v>169</v>
      </c>
      <c r="ER724" t="s">
        <v>170</v>
      </c>
      <c r="ES724" t="s">
        <v>171</v>
      </c>
      <c r="ET724" t="s">
        <v>172</v>
      </c>
      <c r="EU724" t="s">
        <v>173</v>
      </c>
      <c r="EV724" t="s">
        <v>174</v>
      </c>
      <c r="EW724" t="s">
        <v>175</v>
      </c>
      <c r="EX724" t="s">
        <v>176</v>
      </c>
      <c r="EY724" t="s">
        <v>177</v>
      </c>
      <c r="EZ724" t="s">
        <v>178</v>
      </c>
      <c r="FA724" t="s">
        <v>179</v>
      </c>
      <c r="FB724" t="s">
        <v>180</v>
      </c>
      <c r="FC724" t="s">
        <v>181</v>
      </c>
      <c r="FD724" t="s">
        <v>182</v>
      </c>
      <c r="FE724" t="s">
        <v>183</v>
      </c>
      <c r="FF724" t="s">
        <v>184</v>
      </c>
      <c r="FG724" t="s">
        <v>185</v>
      </c>
      <c r="FH724" t="s">
        <v>186</v>
      </c>
      <c r="FI724" t="s">
        <v>187</v>
      </c>
      <c r="FJ724" t="s">
        <v>188</v>
      </c>
      <c r="FK724" t="s">
        <v>189</v>
      </c>
      <c r="FL724" t="s">
        <v>190</v>
      </c>
      <c r="FM724" t="s">
        <v>191</v>
      </c>
      <c r="FN724" t="s">
        <v>192</v>
      </c>
      <c r="FO724" t="s">
        <v>193</v>
      </c>
      <c r="FP724" t="s">
        <v>194</v>
      </c>
      <c r="FQ724" t="s">
        <v>195</v>
      </c>
      <c r="FR724" t="s">
        <v>196</v>
      </c>
      <c r="FS724" t="s">
        <v>197</v>
      </c>
      <c r="FT724" t="s">
        <v>198</v>
      </c>
      <c r="FU724" t="s">
        <v>199</v>
      </c>
      <c r="FV724" t="s">
        <v>200</v>
      </c>
      <c r="FW724" t="s">
        <v>201</v>
      </c>
      <c r="FX724" t="s">
        <v>202</v>
      </c>
      <c r="FY724" t="s">
        <v>203</v>
      </c>
      <c r="FZ724" t="s">
        <v>204</v>
      </c>
      <c r="GA724" t="s">
        <v>205</v>
      </c>
      <c r="GB724" t="s">
        <v>206</v>
      </c>
      <c r="GC724" t="s">
        <v>207</v>
      </c>
      <c r="GD724" t="s">
        <v>208</v>
      </c>
      <c r="GE724" t="s">
        <v>209</v>
      </c>
      <c r="GF724" t="s">
        <v>210</v>
      </c>
      <c r="GG724" t="s">
        <v>211</v>
      </c>
      <c r="GH724" t="s">
        <v>212</v>
      </c>
      <c r="GI724" t="s">
        <v>213</v>
      </c>
      <c r="GJ724" t="s">
        <v>214</v>
      </c>
      <c r="GK724" t="s">
        <v>215</v>
      </c>
      <c r="GL724" t="s">
        <v>216</v>
      </c>
      <c r="GM724" t="s">
        <v>217</v>
      </c>
      <c r="GN724" t="s">
        <v>218</v>
      </c>
      <c r="GO724" t="s">
        <v>219</v>
      </c>
      <c r="GP724" t="s">
        <v>220</v>
      </c>
      <c r="GQ724" t="s">
        <v>221</v>
      </c>
      <c r="GR724" t="s">
        <v>222</v>
      </c>
      <c r="GS724" t="s">
        <v>223</v>
      </c>
      <c r="GT724" t="s">
        <v>224</v>
      </c>
      <c r="GU724" t="s">
        <v>225</v>
      </c>
      <c r="GV724" t="s">
        <v>226</v>
      </c>
      <c r="GW724" t="s">
        <v>227</v>
      </c>
      <c r="GX724" t="s">
        <v>228</v>
      </c>
      <c r="GY724" t="s">
        <v>229</v>
      </c>
      <c r="GZ724" t="s">
        <v>231</v>
      </c>
      <c r="HA724" t="s">
        <v>232</v>
      </c>
      <c r="HB724" t="s">
        <v>233</v>
      </c>
      <c r="HC724" t="s">
        <v>234</v>
      </c>
      <c r="HD724" t="s">
        <v>235</v>
      </c>
      <c r="HE724" t="s">
        <v>236</v>
      </c>
      <c r="HF724" t="s">
        <v>237</v>
      </c>
      <c r="HG724" t="s">
        <v>238</v>
      </c>
      <c r="HH724" t="s">
        <v>239</v>
      </c>
      <c r="HI724" t="s">
        <v>240</v>
      </c>
      <c r="HJ724" t="s">
        <v>241</v>
      </c>
      <c r="HK724" t="s">
        <v>242</v>
      </c>
      <c r="HL724" t="s">
        <v>243</v>
      </c>
      <c r="HM724" t="s">
        <v>244</v>
      </c>
      <c r="HN724" t="s">
        <v>245</v>
      </c>
      <c r="HO724" t="s">
        <v>246</v>
      </c>
      <c r="HP724" t="s">
        <v>247</v>
      </c>
      <c r="HQ724" t="s">
        <v>248</v>
      </c>
      <c r="HR724" t="s">
        <v>249</v>
      </c>
      <c r="HS724" t="s">
        <v>250</v>
      </c>
      <c r="HT724" t="s">
        <v>251</v>
      </c>
      <c r="HU724" t="s">
        <v>252</v>
      </c>
      <c r="HV724" t="s">
        <v>253</v>
      </c>
      <c r="HW724" t="s">
        <v>254</v>
      </c>
      <c r="HX724" t="s">
        <v>255</v>
      </c>
      <c r="HY724" t="s">
        <v>256</v>
      </c>
      <c r="HZ724" t="s">
        <v>257</v>
      </c>
      <c r="IA724" t="s">
        <v>106</v>
      </c>
      <c r="IB724" t="s">
        <v>258</v>
      </c>
      <c r="IC724" t="s">
        <v>259</v>
      </c>
      <c r="ID724" t="s">
        <v>260</v>
      </c>
      <c r="IE724" t="s">
        <v>261</v>
      </c>
      <c r="IF724" t="s">
        <v>262</v>
      </c>
      <c r="IG724" t="s">
        <v>263</v>
      </c>
      <c r="IH724" t="s">
        <v>264</v>
      </c>
      <c r="II724" t="s">
        <v>265</v>
      </c>
      <c r="IJ724" t="s">
        <v>266</v>
      </c>
      <c r="IK724" t="s">
        <v>267</v>
      </c>
      <c r="IL724" t="s">
        <v>268</v>
      </c>
      <c r="IM724" t="s">
        <v>269</v>
      </c>
      <c r="IN724" t="s">
        <v>270</v>
      </c>
      <c r="IO724" t="s">
        <v>271</v>
      </c>
      <c r="IP724" t="s">
        <v>230</v>
      </c>
      <c r="IQ724" t="s">
        <v>274</v>
      </c>
      <c r="IR724" t="s">
        <v>275</v>
      </c>
      <c r="IS724" t="s">
        <v>276</v>
      </c>
      <c r="IT724" t="s">
        <v>277</v>
      </c>
      <c r="IU724" t="s">
        <v>278</v>
      </c>
    </row>
    <row r="725" spans="1:255" x14ac:dyDescent="0.35">
      <c r="A725" t="s">
        <v>4630</v>
      </c>
    </row>
    <row r="726" spans="1:255" x14ac:dyDescent="0.35">
      <c r="A726" t="s">
        <v>1550</v>
      </c>
    </row>
    <row r="727" spans="1:255" x14ac:dyDescent="0.35">
      <c r="A727" t="s">
        <v>1550</v>
      </c>
    </row>
    <row r="728" spans="1:255" x14ac:dyDescent="0.35">
      <c r="A728" t="s">
        <v>1550</v>
      </c>
    </row>
    <row r="729" spans="1:255" x14ac:dyDescent="0.35">
      <c r="A729" t="s">
        <v>1550</v>
      </c>
    </row>
    <row r="730" spans="1:255" x14ac:dyDescent="0.35">
      <c r="A730" t="s">
        <v>1550</v>
      </c>
    </row>
    <row r="731" spans="1:255" x14ac:dyDescent="0.35">
      <c r="A731" t="s">
        <v>1550</v>
      </c>
    </row>
    <row r="732" spans="1:255" x14ac:dyDescent="0.35">
      <c r="A732" t="s">
        <v>1550</v>
      </c>
    </row>
    <row r="733" spans="1:255" x14ac:dyDescent="0.35">
      <c r="A733" t="s">
        <v>1550</v>
      </c>
    </row>
    <row r="734" spans="1:255" x14ac:dyDescent="0.35">
      <c r="A734" t="s">
        <v>1550</v>
      </c>
    </row>
    <row r="735" spans="1:255" x14ac:dyDescent="0.35">
      <c r="A735" t="s">
        <v>1550</v>
      </c>
    </row>
    <row r="736" spans="1:255" x14ac:dyDescent="0.35">
      <c r="A736" t="s">
        <v>1550</v>
      </c>
    </row>
    <row r="737" spans="1:4" x14ac:dyDescent="0.35">
      <c r="A737" t="s">
        <v>1550</v>
      </c>
    </row>
    <row r="738" spans="1:4" x14ac:dyDescent="0.35">
      <c r="A738" t="s">
        <v>1336</v>
      </c>
      <c r="B738" t="s">
        <v>1335</v>
      </c>
      <c r="C738" t="s">
        <v>4928</v>
      </c>
    </row>
    <row r="739" spans="1:4" x14ac:dyDescent="0.35">
      <c r="A739" t="s">
        <v>20</v>
      </c>
    </row>
    <row r="740" spans="1:4" x14ac:dyDescent="0.35">
      <c r="A740" t="s">
        <v>1336</v>
      </c>
      <c r="B740" t="s">
        <v>1335</v>
      </c>
      <c r="C740" t="s">
        <v>4928</v>
      </c>
    </row>
    <row r="741" spans="1:4" x14ac:dyDescent="0.35">
      <c r="A741" t="s">
        <v>5005</v>
      </c>
      <c r="B741" t="s">
        <v>5006</v>
      </c>
      <c r="C741" t="s">
        <v>5007</v>
      </c>
      <c r="D741" t="s">
        <v>5008</v>
      </c>
    </row>
    <row r="742" spans="1:4" x14ac:dyDescent="0.35">
      <c r="A742" t="s">
        <v>20</v>
      </c>
    </row>
    <row r="743" spans="1:4" x14ac:dyDescent="0.35">
      <c r="A743" t="s">
        <v>1336</v>
      </c>
      <c r="B743" t="s">
        <v>1335</v>
      </c>
      <c r="C743" t="s">
        <v>4928</v>
      </c>
    </row>
    <row r="744" spans="1:4" x14ac:dyDescent="0.35">
      <c r="A744" t="s">
        <v>5014</v>
      </c>
      <c r="B744" t="s">
        <v>5015</v>
      </c>
      <c r="C744" t="s">
        <v>5016</v>
      </c>
    </row>
    <row r="745" spans="1:4" x14ac:dyDescent="0.35">
      <c r="A745" t="s">
        <v>20</v>
      </c>
    </row>
    <row r="746" spans="1:4" x14ac:dyDescent="0.35">
      <c r="A746" t="s">
        <v>1336</v>
      </c>
      <c r="B746" t="s">
        <v>1335</v>
      </c>
      <c r="C746" t="s">
        <v>4928</v>
      </c>
    </row>
    <row r="747" spans="1:4" x14ac:dyDescent="0.35">
      <c r="A747" t="s">
        <v>20</v>
      </c>
    </row>
    <row r="748" spans="1:4" x14ac:dyDescent="0.35">
      <c r="A748" t="s">
        <v>1336</v>
      </c>
      <c r="B748" t="s">
        <v>1335</v>
      </c>
      <c r="C748" t="s">
        <v>4928</v>
      </c>
    </row>
    <row r="749" spans="1:4" x14ac:dyDescent="0.35">
      <c r="A749" t="s">
        <v>5040</v>
      </c>
    </row>
    <row r="750" spans="1:4" x14ac:dyDescent="0.35">
      <c r="A750" t="s">
        <v>1336</v>
      </c>
      <c r="B750" t="s">
        <v>1335</v>
      </c>
      <c r="C750" t="s">
        <v>4928</v>
      </c>
    </row>
    <row r="751" spans="1:4" x14ac:dyDescent="0.35">
      <c r="A751" t="s">
        <v>20</v>
      </c>
    </row>
    <row r="752" spans="1:4" x14ac:dyDescent="0.35">
      <c r="A752" t="s">
        <v>1336</v>
      </c>
      <c r="B752" t="s">
        <v>1335</v>
      </c>
      <c r="C752" t="s">
        <v>4928</v>
      </c>
    </row>
    <row r="753" spans="1:4" x14ac:dyDescent="0.35">
      <c r="A753" t="s">
        <v>5005</v>
      </c>
      <c r="B753" t="s">
        <v>5006</v>
      </c>
      <c r="C753" t="s">
        <v>5007</v>
      </c>
      <c r="D753" t="s">
        <v>5008</v>
      </c>
    </row>
    <row r="754" spans="1:4" x14ac:dyDescent="0.35">
      <c r="A754" t="s">
        <v>5014</v>
      </c>
      <c r="B754" t="s">
        <v>5015</v>
      </c>
      <c r="C754" t="s">
        <v>5016</v>
      </c>
    </row>
    <row r="755" spans="1:4" x14ac:dyDescent="0.35">
      <c r="A755" t="s">
        <v>5074</v>
      </c>
    </row>
    <row r="756" spans="1:4" x14ac:dyDescent="0.35">
      <c r="A756" t="s">
        <v>5079</v>
      </c>
    </row>
    <row r="757" spans="1:4" x14ac:dyDescent="0.35">
      <c r="A757" t="s">
        <v>1550</v>
      </c>
    </row>
    <row r="758" spans="1:4" x14ac:dyDescent="0.35">
      <c r="A758" t="s">
        <v>1550</v>
      </c>
    </row>
    <row r="759" spans="1:4" x14ac:dyDescent="0.35">
      <c r="A759" t="s">
        <v>5084</v>
      </c>
    </row>
    <row r="760" spans="1:4" x14ac:dyDescent="0.35">
      <c r="A760" t="s">
        <v>5120</v>
      </c>
      <c r="B760" t="s">
        <v>5121</v>
      </c>
      <c r="C760" t="s">
        <v>5122</v>
      </c>
      <c r="D760" t="s">
        <v>5123</v>
      </c>
    </row>
    <row r="761" spans="1:4" x14ac:dyDescent="0.35">
      <c r="A761" t="s">
        <v>1550</v>
      </c>
    </row>
    <row r="762" spans="1:4" x14ac:dyDescent="0.35">
      <c r="A762" t="s">
        <v>5005</v>
      </c>
      <c r="B762" t="s">
        <v>5006</v>
      </c>
      <c r="C762" t="s">
        <v>5007</v>
      </c>
      <c r="D762" t="s">
        <v>5008</v>
      </c>
    </row>
    <row r="763" spans="1:4" x14ac:dyDescent="0.35">
      <c r="A763" t="s">
        <v>5014</v>
      </c>
      <c r="B763" t="s">
        <v>5015</v>
      </c>
      <c r="C763" t="s">
        <v>5016</v>
      </c>
    </row>
    <row r="764" spans="1:4" x14ac:dyDescent="0.35">
      <c r="A764" t="s">
        <v>1550</v>
      </c>
    </row>
    <row r="765" spans="1:4" x14ac:dyDescent="0.35">
      <c r="A765" t="s">
        <v>1550</v>
      </c>
    </row>
    <row r="766" spans="1:4" x14ac:dyDescent="0.35">
      <c r="A766" t="s">
        <v>5084</v>
      </c>
    </row>
    <row r="767" spans="1:4" x14ac:dyDescent="0.35">
      <c r="A767" t="s">
        <v>5120</v>
      </c>
      <c r="B767" t="s">
        <v>5121</v>
      </c>
      <c r="C767" t="s">
        <v>5122</v>
      </c>
      <c r="D767" t="s">
        <v>5123</v>
      </c>
    </row>
    <row r="768" spans="1:4" x14ac:dyDescent="0.35">
      <c r="A768" t="s">
        <v>5005</v>
      </c>
      <c r="B768" t="s">
        <v>5006</v>
      </c>
      <c r="C768" t="s">
        <v>5007</v>
      </c>
      <c r="D768" t="s">
        <v>5008</v>
      </c>
    </row>
    <row r="769" spans="1:4" x14ac:dyDescent="0.35">
      <c r="A769" t="s">
        <v>5084</v>
      </c>
    </row>
    <row r="770" spans="1:4" x14ac:dyDescent="0.35">
      <c r="A770" t="s">
        <v>1550</v>
      </c>
    </row>
    <row r="771" spans="1:4" x14ac:dyDescent="0.35">
      <c r="A771" t="s">
        <v>5005</v>
      </c>
      <c r="B771" t="s">
        <v>5006</v>
      </c>
      <c r="C771" t="s">
        <v>5007</v>
      </c>
      <c r="D771" t="s">
        <v>5008</v>
      </c>
    </row>
    <row r="772" spans="1:4" x14ac:dyDescent="0.35">
      <c r="A772" t="s">
        <v>5014</v>
      </c>
      <c r="B772" t="s">
        <v>5015</v>
      </c>
      <c r="C772" t="s">
        <v>5016</v>
      </c>
    </row>
    <row r="773" spans="1:4" x14ac:dyDescent="0.35">
      <c r="A773" t="s">
        <v>5084</v>
      </c>
    </row>
    <row r="774" spans="1:4" x14ac:dyDescent="0.35">
      <c r="A774" t="s">
        <v>1550</v>
      </c>
    </row>
    <row r="775" spans="1:4" x14ac:dyDescent="0.35">
      <c r="A775" t="s">
        <v>1336</v>
      </c>
      <c r="B775" t="s">
        <v>1335</v>
      </c>
      <c r="C775" t="s">
        <v>4928</v>
      </c>
    </row>
    <row r="776" spans="1:4" x14ac:dyDescent="0.35">
      <c r="A776" t="s">
        <v>1550</v>
      </c>
    </row>
    <row r="777" spans="1:4" x14ac:dyDescent="0.35">
      <c r="A777" t="s">
        <v>1336</v>
      </c>
      <c r="B777" t="s">
        <v>1335</v>
      </c>
      <c r="C777" t="s">
        <v>4928</v>
      </c>
    </row>
    <row r="778" spans="1:4" x14ac:dyDescent="0.35">
      <c r="A778" t="s">
        <v>20</v>
      </c>
    </row>
    <row r="779" spans="1:4" x14ac:dyDescent="0.35">
      <c r="A779" t="s">
        <v>1336</v>
      </c>
      <c r="B779" t="s">
        <v>1335</v>
      </c>
      <c r="C779" t="s">
        <v>4928</v>
      </c>
    </row>
    <row r="780" spans="1:4" x14ac:dyDescent="0.35">
      <c r="A780" t="s">
        <v>5290</v>
      </c>
      <c r="B780" t="s">
        <v>5291</v>
      </c>
    </row>
    <row r="781" spans="1:4" x14ac:dyDescent="0.35">
      <c r="A781" t="s">
        <v>5292</v>
      </c>
      <c r="B781" t="s">
        <v>5291</v>
      </c>
    </row>
    <row r="782" spans="1:4" x14ac:dyDescent="0.35">
      <c r="A782" t="s">
        <v>5292</v>
      </c>
      <c r="B782" t="s">
        <v>5291</v>
      </c>
    </row>
    <row r="783" spans="1:4" x14ac:dyDescent="0.35">
      <c r="A783" t="s">
        <v>5292</v>
      </c>
      <c r="B783" t="s">
        <v>5291</v>
      </c>
    </row>
    <row r="784" spans="1:4" x14ac:dyDescent="0.35">
      <c r="A784" t="s">
        <v>20</v>
      </c>
    </row>
    <row r="785" spans="1:194" x14ac:dyDescent="0.35">
      <c r="A785" t="s">
        <v>1336</v>
      </c>
      <c r="B785" t="s">
        <v>1335</v>
      </c>
      <c r="C785" t="s">
        <v>4928</v>
      </c>
    </row>
    <row r="786" spans="1:194" x14ac:dyDescent="0.35">
      <c r="A786" t="s">
        <v>5302</v>
      </c>
      <c r="B786" t="s">
        <v>5303</v>
      </c>
      <c r="C786" t="s">
        <v>5304</v>
      </c>
      <c r="D786" t="s">
        <v>5305</v>
      </c>
      <c r="E786" t="s">
        <v>5306</v>
      </c>
      <c r="F786" t="s">
        <v>5307</v>
      </c>
      <c r="G786" t="s">
        <v>5308</v>
      </c>
      <c r="H786" t="s">
        <v>5309</v>
      </c>
      <c r="I786" t="s">
        <v>5310</v>
      </c>
      <c r="J786" t="s">
        <v>5311</v>
      </c>
      <c r="K786" t="s">
        <v>5312</v>
      </c>
      <c r="L786" t="s">
        <v>5313</v>
      </c>
    </row>
    <row r="787" spans="1:194" x14ac:dyDescent="0.35">
      <c r="A787" t="s">
        <v>5315</v>
      </c>
    </row>
    <row r="788" spans="1:194" x14ac:dyDescent="0.35">
      <c r="A788" t="s">
        <v>1336</v>
      </c>
      <c r="B788" t="s">
        <v>1335</v>
      </c>
      <c r="C788" t="s">
        <v>4928</v>
      </c>
    </row>
    <row r="789" spans="1:194" x14ac:dyDescent="0.35">
      <c r="A789" t="s">
        <v>5317</v>
      </c>
    </row>
    <row r="790" spans="1:194" x14ac:dyDescent="0.35">
      <c r="A790" t="s">
        <v>1336</v>
      </c>
      <c r="B790" t="s">
        <v>1335</v>
      </c>
      <c r="C790" t="s">
        <v>4928</v>
      </c>
    </row>
    <row r="791" spans="1:194" x14ac:dyDescent="0.35">
      <c r="A791" t="s">
        <v>5319</v>
      </c>
    </row>
    <row r="792" spans="1:194" x14ac:dyDescent="0.35">
      <c r="A792" t="s">
        <v>1336</v>
      </c>
      <c r="B792" t="s">
        <v>1335</v>
      </c>
      <c r="C792" t="s">
        <v>4928</v>
      </c>
    </row>
    <row r="793" spans="1:194" x14ac:dyDescent="0.35">
      <c r="A793" t="s">
        <v>5290</v>
      </c>
      <c r="B793" t="s">
        <v>5291</v>
      </c>
    </row>
    <row r="794" spans="1:194" x14ac:dyDescent="0.35">
      <c r="A794" t="s">
        <v>5292</v>
      </c>
      <c r="B794" t="s">
        <v>5291</v>
      </c>
    </row>
    <row r="795" spans="1:194" x14ac:dyDescent="0.35">
      <c r="A795" t="s">
        <v>5292</v>
      </c>
      <c r="B795" t="s">
        <v>5291</v>
      </c>
    </row>
    <row r="796" spans="1:194" x14ac:dyDescent="0.35">
      <c r="A796" t="s">
        <v>5292</v>
      </c>
      <c r="B796" t="s">
        <v>5291</v>
      </c>
    </row>
    <row r="797" spans="1:194" x14ac:dyDescent="0.35">
      <c r="A797" t="s">
        <v>20</v>
      </c>
    </row>
    <row r="798" spans="1:194" x14ac:dyDescent="0.35">
      <c r="A798" t="s">
        <v>1336</v>
      </c>
      <c r="B798" t="s">
        <v>1335</v>
      </c>
      <c r="C798" t="s">
        <v>4928</v>
      </c>
    </row>
    <row r="799" spans="1:194" x14ac:dyDescent="0.35">
      <c r="A799" t="s">
        <v>279</v>
      </c>
      <c r="B799" t="s">
        <v>280</v>
      </c>
      <c r="C799" t="s">
        <v>281</v>
      </c>
      <c r="D799" t="s">
        <v>282</v>
      </c>
      <c r="E799" t="s">
        <v>283</v>
      </c>
      <c r="F799" t="s">
        <v>284</v>
      </c>
      <c r="G799" t="s">
        <v>285</v>
      </c>
      <c r="H799" t="s">
        <v>286</v>
      </c>
      <c r="I799" t="s">
        <v>287</v>
      </c>
      <c r="J799" t="s">
        <v>288</v>
      </c>
      <c r="K799" t="s">
        <v>289</v>
      </c>
      <c r="L799" t="s">
        <v>290</v>
      </c>
      <c r="M799" t="s">
        <v>291</v>
      </c>
      <c r="N799" t="s">
        <v>292</v>
      </c>
      <c r="O799" t="s">
        <v>293</v>
      </c>
      <c r="P799" t="s">
        <v>294</v>
      </c>
      <c r="Q799" t="s">
        <v>295</v>
      </c>
      <c r="R799" t="s">
        <v>296</v>
      </c>
      <c r="S799" t="s">
        <v>297</v>
      </c>
      <c r="T799" t="s">
        <v>298</v>
      </c>
      <c r="U799" t="s">
        <v>299</v>
      </c>
      <c r="V799" t="s">
        <v>300</v>
      </c>
      <c r="W799" t="s">
        <v>301</v>
      </c>
      <c r="X799" t="s">
        <v>302</v>
      </c>
      <c r="Y799" t="s">
        <v>303</v>
      </c>
      <c r="Z799" t="s">
        <v>304</v>
      </c>
      <c r="AA799" t="s">
        <v>305</v>
      </c>
      <c r="AB799" t="s">
        <v>306</v>
      </c>
      <c r="AC799" t="s">
        <v>307</v>
      </c>
      <c r="AD799" t="s">
        <v>308</v>
      </c>
      <c r="AE799" t="s">
        <v>309</v>
      </c>
      <c r="AF799" t="s">
        <v>310</v>
      </c>
      <c r="AG799" t="s">
        <v>311</v>
      </c>
      <c r="AH799" t="s">
        <v>312</v>
      </c>
      <c r="AI799" t="s">
        <v>313</v>
      </c>
      <c r="AJ799" t="s">
        <v>314</v>
      </c>
      <c r="AK799" t="s">
        <v>315</v>
      </c>
      <c r="AL799" t="s">
        <v>316</v>
      </c>
      <c r="AM799" t="s">
        <v>317</v>
      </c>
      <c r="AN799" t="s">
        <v>318</v>
      </c>
      <c r="AO799" t="s">
        <v>319</v>
      </c>
      <c r="AP799" t="s">
        <v>320</v>
      </c>
      <c r="AQ799" t="s">
        <v>321</v>
      </c>
      <c r="AR799" t="s">
        <v>322</v>
      </c>
      <c r="AS799" t="s">
        <v>323</v>
      </c>
      <c r="AT799" t="s">
        <v>324</v>
      </c>
      <c r="AU799" t="s">
        <v>325</v>
      </c>
      <c r="AV799" t="s">
        <v>326</v>
      </c>
      <c r="AW799" t="s">
        <v>327</v>
      </c>
      <c r="AX799" t="s">
        <v>328</v>
      </c>
      <c r="AY799" t="s">
        <v>329</v>
      </c>
      <c r="AZ799" t="s">
        <v>330</v>
      </c>
      <c r="BA799" t="s">
        <v>331</v>
      </c>
      <c r="BB799" t="s">
        <v>332</v>
      </c>
      <c r="BC799" t="s">
        <v>333</v>
      </c>
      <c r="BD799" t="s">
        <v>334</v>
      </c>
      <c r="BE799" t="s">
        <v>335</v>
      </c>
      <c r="BF799" t="s">
        <v>336</v>
      </c>
      <c r="BG799" t="s">
        <v>337</v>
      </c>
      <c r="BH799" t="s">
        <v>338</v>
      </c>
      <c r="BI799" t="s">
        <v>339</v>
      </c>
      <c r="BJ799" t="s">
        <v>340</v>
      </c>
      <c r="BK799" t="s">
        <v>341</v>
      </c>
      <c r="BL799" t="s">
        <v>342</v>
      </c>
      <c r="BM799" t="s">
        <v>343</v>
      </c>
      <c r="BN799" t="s">
        <v>344</v>
      </c>
      <c r="BO799" t="s">
        <v>345</v>
      </c>
      <c r="BP799" t="s">
        <v>346</v>
      </c>
      <c r="BQ799" t="s">
        <v>347</v>
      </c>
      <c r="BR799" t="s">
        <v>348</v>
      </c>
      <c r="BS799" t="s">
        <v>349</v>
      </c>
      <c r="BT799" t="s">
        <v>350</v>
      </c>
      <c r="BU799" t="s">
        <v>351</v>
      </c>
      <c r="BV799" t="s">
        <v>352</v>
      </c>
      <c r="BW799" t="s">
        <v>353</v>
      </c>
      <c r="BX799" t="s">
        <v>354</v>
      </c>
      <c r="BY799" t="s">
        <v>355</v>
      </c>
      <c r="BZ799" t="s">
        <v>356</v>
      </c>
      <c r="CA799" t="s">
        <v>357</v>
      </c>
      <c r="CB799" t="s">
        <v>358</v>
      </c>
      <c r="CC799" t="s">
        <v>359</v>
      </c>
      <c r="CD799" t="s">
        <v>360</v>
      </c>
      <c r="CE799" t="s">
        <v>361</v>
      </c>
      <c r="CF799" t="s">
        <v>362</v>
      </c>
      <c r="CG799" t="s">
        <v>363</v>
      </c>
      <c r="CH799" t="s">
        <v>364</v>
      </c>
      <c r="CI799" t="s">
        <v>365</v>
      </c>
      <c r="CJ799" t="s">
        <v>366</v>
      </c>
      <c r="CK799" t="s">
        <v>367</v>
      </c>
      <c r="CL799" t="s">
        <v>368</v>
      </c>
      <c r="CM799" t="s">
        <v>369</v>
      </c>
      <c r="CN799" t="s">
        <v>370</v>
      </c>
      <c r="CO799" t="s">
        <v>371</v>
      </c>
      <c r="CP799" t="s">
        <v>372</v>
      </c>
      <c r="CQ799" t="s">
        <v>373</v>
      </c>
      <c r="CR799" t="s">
        <v>374</v>
      </c>
      <c r="CS799" t="s">
        <v>375</v>
      </c>
      <c r="CT799" t="s">
        <v>376</v>
      </c>
      <c r="CU799" t="s">
        <v>377</v>
      </c>
      <c r="CV799" t="s">
        <v>378</v>
      </c>
      <c r="CW799" t="s">
        <v>379</v>
      </c>
      <c r="CX799" t="s">
        <v>380</v>
      </c>
      <c r="CY799" t="s">
        <v>381</v>
      </c>
      <c r="CZ799" t="s">
        <v>382</v>
      </c>
      <c r="DA799" t="s">
        <v>383</v>
      </c>
      <c r="DB799" t="s">
        <v>384</v>
      </c>
      <c r="DC799" t="s">
        <v>385</v>
      </c>
      <c r="DD799" t="s">
        <v>386</v>
      </c>
      <c r="DE799" t="s">
        <v>387</v>
      </c>
      <c r="DF799" t="s">
        <v>388</v>
      </c>
      <c r="DG799" t="s">
        <v>389</v>
      </c>
      <c r="DH799" t="s">
        <v>390</v>
      </c>
      <c r="DI799" t="s">
        <v>391</v>
      </c>
      <c r="DJ799" t="s">
        <v>392</v>
      </c>
      <c r="DK799" t="s">
        <v>393</v>
      </c>
      <c r="DL799" t="s">
        <v>394</v>
      </c>
      <c r="DM799" t="s">
        <v>395</v>
      </c>
      <c r="DN799" t="s">
        <v>396</v>
      </c>
      <c r="DO799" t="s">
        <v>397</v>
      </c>
      <c r="DP799" t="s">
        <v>398</v>
      </c>
      <c r="DQ799" t="s">
        <v>399</v>
      </c>
      <c r="DR799" t="s">
        <v>400</v>
      </c>
      <c r="DS799" t="s">
        <v>401</v>
      </c>
      <c r="DT799" t="s">
        <v>402</v>
      </c>
      <c r="DU799" t="s">
        <v>403</v>
      </c>
      <c r="DV799" t="s">
        <v>404</v>
      </c>
      <c r="DW799" t="s">
        <v>405</v>
      </c>
      <c r="DX799" t="s">
        <v>406</v>
      </c>
      <c r="DY799" t="s">
        <v>407</v>
      </c>
      <c r="DZ799" t="s">
        <v>408</v>
      </c>
      <c r="EA799" t="s">
        <v>409</v>
      </c>
      <c r="EB799" t="s">
        <v>410</v>
      </c>
      <c r="EC799" t="s">
        <v>411</v>
      </c>
      <c r="ED799" t="s">
        <v>412</v>
      </c>
      <c r="EE799" t="s">
        <v>413</v>
      </c>
      <c r="EF799" t="s">
        <v>414</v>
      </c>
      <c r="EG799" t="s">
        <v>415</v>
      </c>
      <c r="EH799" t="s">
        <v>416</v>
      </c>
      <c r="EI799" t="s">
        <v>417</v>
      </c>
      <c r="EJ799" t="s">
        <v>418</v>
      </c>
      <c r="EK799" t="s">
        <v>419</v>
      </c>
      <c r="EL799" t="s">
        <v>420</v>
      </c>
      <c r="EM799" t="s">
        <v>421</v>
      </c>
      <c r="EN799" t="s">
        <v>422</v>
      </c>
      <c r="EO799" t="s">
        <v>423</v>
      </c>
      <c r="EP799" t="s">
        <v>424</v>
      </c>
      <c r="EQ799" t="s">
        <v>425</v>
      </c>
      <c r="ER799" t="s">
        <v>426</v>
      </c>
      <c r="ES799" t="s">
        <v>427</v>
      </c>
      <c r="ET799" t="s">
        <v>428</v>
      </c>
      <c r="EU799" t="s">
        <v>429</v>
      </c>
      <c r="EV799" t="s">
        <v>430</v>
      </c>
      <c r="EW799" t="s">
        <v>431</v>
      </c>
      <c r="EX799" t="s">
        <v>432</v>
      </c>
      <c r="EY799" t="s">
        <v>433</v>
      </c>
      <c r="EZ799" t="s">
        <v>434</v>
      </c>
      <c r="FA799" t="s">
        <v>435</v>
      </c>
      <c r="FB799" t="s">
        <v>436</v>
      </c>
      <c r="FC799" t="s">
        <v>437</v>
      </c>
      <c r="FD799" t="s">
        <v>438</v>
      </c>
      <c r="FE799" t="s">
        <v>439</v>
      </c>
      <c r="FF799" t="s">
        <v>440</v>
      </c>
      <c r="FG799" t="s">
        <v>441</v>
      </c>
      <c r="FH799" t="s">
        <v>442</v>
      </c>
      <c r="FI799" t="s">
        <v>443</v>
      </c>
      <c r="FJ799" t="s">
        <v>444</v>
      </c>
      <c r="FK799" t="s">
        <v>445</v>
      </c>
      <c r="FL799" t="s">
        <v>446</v>
      </c>
      <c r="FM799" t="s">
        <v>447</v>
      </c>
      <c r="FN799" t="s">
        <v>448</v>
      </c>
      <c r="FO799" t="s">
        <v>449</v>
      </c>
      <c r="FP799" t="s">
        <v>450</v>
      </c>
      <c r="FQ799" t="s">
        <v>451</v>
      </c>
      <c r="FR799" t="s">
        <v>452</v>
      </c>
      <c r="FS799" t="s">
        <v>453</v>
      </c>
      <c r="FT799" t="s">
        <v>454</v>
      </c>
      <c r="FU799" t="s">
        <v>455</v>
      </c>
      <c r="FV799" t="s">
        <v>456</v>
      </c>
      <c r="FW799" t="s">
        <v>457</v>
      </c>
      <c r="FX799" t="s">
        <v>458</v>
      </c>
      <c r="FY799" t="s">
        <v>459</v>
      </c>
      <c r="FZ799" t="s">
        <v>460</v>
      </c>
      <c r="GA799" t="s">
        <v>461</v>
      </c>
      <c r="GB799" t="s">
        <v>462</v>
      </c>
      <c r="GC799" t="s">
        <v>463</v>
      </c>
      <c r="GD799" t="s">
        <v>464</v>
      </c>
      <c r="GE799" t="s">
        <v>465</v>
      </c>
      <c r="GF799" t="s">
        <v>466</v>
      </c>
      <c r="GG799" t="s">
        <v>467</v>
      </c>
      <c r="GH799" t="s">
        <v>469</v>
      </c>
      <c r="GI799" t="s">
        <v>468</v>
      </c>
      <c r="GJ799" t="s">
        <v>470</v>
      </c>
      <c r="GK799" t="s">
        <v>471</v>
      </c>
      <c r="GL799" t="s">
        <v>472</v>
      </c>
    </row>
    <row r="800" spans="1:194" x14ac:dyDescent="0.35">
      <c r="A800" t="s">
        <v>20</v>
      </c>
    </row>
    <row r="801" spans="1:12" x14ac:dyDescent="0.35">
      <c r="A801" t="s">
        <v>1336</v>
      </c>
      <c r="B801" t="s">
        <v>1335</v>
      </c>
      <c r="C801" t="s">
        <v>4928</v>
      </c>
    </row>
    <row r="802" spans="1:12" x14ac:dyDescent="0.35">
      <c r="A802" t="s">
        <v>5302</v>
      </c>
      <c r="B802" t="s">
        <v>5303</v>
      </c>
      <c r="C802" t="s">
        <v>5304</v>
      </c>
      <c r="D802" t="s">
        <v>5305</v>
      </c>
      <c r="E802" t="s">
        <v>5306</v>
      </c>
      <c r="F802" t="s">
        <v>5307</v>
      </c>
      <c r="G802" t="s">
        <v>5308</v>
      </c>
      <c r="H802" t="s">
        <v>5309</v>
      </c>
      <c r="I802" t="s">
        <v>5310</v>
      </c>
      <c r="J802" t="s">
        <v>5311</v>
      </c>
      <c r="K802" t="s">
        <v>5312</v>
      </c>
      <c r="L802" t="s">
        <v>5313</v>
      </c>
    </row>
    <row r="803" spans="1:12" x14ac:dyDescent="0.35">
      <c r="A803" t="s">
        <v>20</v>
      </c>
    </row>
    <row r="804" spans="1:12" x14ac:dyDescent="0.35">
      <c r="A804" t="s">
        <v>1336</v>
      </c>
      <c r="B804" t="s">
        <v>1335</v>
      </c>
      <c r="C804" t="s">
        <v>4928</v>
      </c>
    </row>
    <row r="805" spans="1:12" x14ac:dyDescent="0.35">
      <c r="A805" t="s">
        <v>20</v>
      </c>
    </row>
    <row r="806" spans="1:12" x14ac:dyDescent="0.35">
      <c r="A806" t="s">
        <v>1336</v>
      </c>
      <c r="B806" t="s">
        <v>1335</v>
      </c>
      <c r="C806" t="s">
        <v>4928</v>
      </c>
    </row>
    <row r="807" spans="1:12" x14ac:dyDescent="0.35">
      <c r="A807" t="s">
        <v>5292</v>
      </c>
      <c r="B807" t="s">
        <v>5291</v>
      </c>
    </row>
    <row r="808" spans="1:12" x14ac:dyDescent="0.35">
      <c r="A808" t="s">
        <v>1550</v>
      </c>
    </row>
    <row r="809" spans="1:12" x14ac:dyDescent="0.35">
      <c r="A809" t="s">
        <v>1336</v>
      </c>
      <c r="B809" t="s">
        <v>1335</v>
      </c>
      <c r="C809" t="s">
        <v>4928</v>
      </c>
    </row>
    <row r="810" spans="1:12" x14ac:dyDescent="0.35">
      <c r="A810" t="s">
        <v>5319</v>
      </c>
    </row>
    <row r="811" spans="1:12" x14ac:dyDescent="0.35">
      <c r="A811" t="s">
        <v>1336</v>
      </c>
      <c r="B811" t="s">
        <v>1335</v>
      </c>
      <c r="C811" t="s">
        <v>4928</v>
      </c>
    </row>
    <row r="812" spans="1:12" x14ac:dyDescent="0.35">
      <c r="A812" t="s">
        <v>5319</v>
      </c>
    </row>
    <row r="813" spans="1:12" x14ac:dyDescent="0.35">
      <c r="A813" t="s">
        <v>1336</v>
      </c>
      <c r="B813" t="s">
        <v>1335</v>
      </c>
      <c r="C813" t="s">
        <v>4928</v>
      </c>
    </row>
    <row r="814" spans="1:12" x14ac:dyDescent="0.35">
      <c r="A814" t="s">
        <v>5292</v>
      </c>
      <c r="B814" t="s">
        <v>5291</v>
      </c>
    </row>
    <row r="815" spans="1:12" x14ac:dyDescent="0.35">
      <c r="A815" t="s">
        <v>5378</v>
      </c>
    </row>
    <row r="816" spans="1:12" x14ac:dyDescent="0.35">
      <c r="A816" t="s">
        <v>1336</v>
      </c>
      <c r="B816" t="s">
        <v>1335</v>
      </c>
      <c r="C816" t="s">
        <v>4928</v>
      </c>
    </row>
    <row r="817" spans="1:3" x14ac:dyDescent="0.35">
      <c r="A817" t="s">
        <v>1550</v>
      </c>
    </row>
    <row r="818" spans="1:3" x14ac:dyDescent="0.35">
      <c r="A818" t="s">
        <v>1336</v>
      </c>
      <c r="B818" t="s">
        <v>1335</v>
      </c>
      <c r="C818" t="s">
        <v>4928</v>
      </c>
    </row>
    <row r="819" spans="1:3" x14ac:dyDescent="0.35">
      <c r="A819" t="s">
        <v>1336</v>
      </c>
      <c r="B819" t="s">
        <v>1335</v>
      </c>
      <c r="C819" t="s">
        <v>4928</v>
      </c>
    </row>
    <row r="820" spans="1:3" x14ac:dyDescent="0.35">
      <c r="A820" t="s">
        <v>1550</v>
      </c>
    </row>
    <row r="821" spans="1:3" x14ac:dyDescent="0.35">
      <c r="A821" t="s">
        <v>20</v>
      </c>
    </row>
    <row r="822" spans="1:3" x14ac:dyDescent="0.35">
      <c r="A822" t="s">
        <v>1336</v>
      </c>
      <c r="B822" t="s">
        <v>1335</v>
      </c>
      <c r="C822" t="s">
        <v>4928</v>
      </c>
    </row>
    <row r="823" spans="1:3" x14ac:dyDescent="0.35">
      <c r="A823" t="s">
        <v>5292</v>
      </c>
      <c r="B823" t="s">
        <v>5291</v>
      </c>
    </row>
    <row r="824" spans="1:3" x14ac:dyDescent="0.35">
      <c r="A824" t="s">
        <v>5292</v>
      </c>
      <c r="B824" t="s">
        <v>5291</v>
      </c>
    </row>
    <row r="825" spans="1:3" x14ac:dyDescent="0.35">
      <c r="A825" t="s">
        <v>5292</v>
      </c>
      <c r="B825" t="s">
        <v>5291</v>
      </c>
    </row>
    <row r="826" spans="1:3" x14ac:dyDescent="0.35">
      <c r="A826" t="s">
        <v>5292</v>
      </c>
      <c r="B826" t="s">
        <v>5291</v>
      </c>
    </row>
    <row r="827" spans="1:3" x14ac:dyDescent="0.35">
      <c r="A827" t="s">
        <v>5292</v>
      </c>
      <c r="B827" t="s">
        <v>5291</v>
      </c>
    </row>
    <row r="828" spans="1:3" x14ac:dyDescent="0.35">
      <c r="A828" t="s">
        <v>5292</v>
      </c>
      <c r="B828" t="s">
        <v>5291</v>
      </c>
    </row>
    <row r="829" spans="1:3" x14ac:dyDescent="0.35">
      <c r="A829" t="s">
        <v>5292</v>
      </c>
      <c r="B829" t="s">
        <v>5291</v>
      </c>
    </row>
    <row r="830" spans="1:3" x14ac:dyDescent="0.35">
      <c r="A830" t="s">
        <v>5292</v>
      </c>
      <c r="B830" t="s">
        <v>5291</v>
      </c>
    </row>
    <row r="831" spans="1:3" x14ac:dyDescent="0.35">
      <c r="A831" t="s">
        <v>5292</v>
      </c>
      <c r="B831" t="s">
        <v>5291</v>
      </c>
    </row>
    <row r="832" spans="1:3" x14ac:dyDescent="0.35">
      <c r="A832" t="s">
        <v>5292</v>
      </c>
      <c r="B832" t="s">
        <v>5291</v>
      </c>
    </row>
    <row r="833" spans="1:3" x14ac:dyDescent="0.35">
      <c r="A833" t="s">
        <v>5292</v>
      </c>
      <c r="B833" t="s">
        <v>5291</v>
      </c>
    </row>
    <row r="834" spans="1:3" x14ac:dyDescent="0.35">
      <c r="A834" t="s">
        <v>5292</v>
      </c>
      <c r="B834" t="s">
        <v>5291</v>
      </c>
    </row>
    <row r="835" spans="1:3" x14ac:dyDescent="0.35">
      <c r="A835" t="s">
        <v>5292</v>
      </c>
      <c r="B835" t="s">
        <v>5291</v>
      </c>
    </row>
    <row r="836" spans="1:3" x14ac:dyDescent="0.35">
      <c r="A836" t="s">
        <v>1550</v>
      </c>
    </row>
    <row r="837" spans="1:3" x14ac:dyDescent="0.35">
      <c r="A837" t="s">
        <v>1336</v>
      </c>
      <c r="B837" t="s">
        <v>1335</v>
      </c>
      <c r="C837" t="s">
        <v>4928</v>
      </c>
    </row>
    <row r="838" spans="1:3" x14ac:dyDescent="0.35">
      <c r="A838" t="s">
        <v>4761</v>
      </c>
    </row>
    <row r="839" spans="1:3" x14ac:dyDescent="0.35">
      <c r="A839" t="s">
        <v>1336</v>
      </c>
      <c r="B839" t="s">
        <v>1335</v>
      </c>
      <c r="C839" t="s">
        <v>4928</v>
      </c>
    </row>
    <row r="840" spans="1:3" x14ac:dyDescent="0.35">
      <c r="A840" t="s">
        <v>5074</v>
      </c>
    </row>
    <row r="841" spans="1:3" x14ac:dyDescent="0.35">
      <c r="A841" t="s">
        <v>1336</v>
      </c>
      <c r="B841" t="s">
        <v>1335</v>
      </c>
      <c r="C841" t="s">
        <v>4928</v>
      </c>
    </row>
    <row r="842" spans="1:3" x14ac:dyDescent="0.35">
      <c r="A842" t="s">
        <v>5074</v>
      </c>
    </row>
    <row r="843" spans="1:3" x14ac:dyDescent="0.35">
      <c r="A843" t="s">
        <v>1336</v>
      </c>
      <c r="B843" t="s">
        <v>1335</v>
      </c>
      <c r="C843" t="s">
        <v>4928</v>
      </c>
    </row>
    <row r="844" spans="1:3" x14ac:dyDescent="0.35">
      <c r="A844" t="s">
        <v>5292</v>
      </c>
      <c r="B844" t="s">
        <v>5291</v>
      </c>
    </row>
    <row r="845" spans="1:3" x14ac:dyDescent="0.35">
      <c r="A845" t="s">
        <v>5292</v>
      </c>
      <c r="B845" t="s">
        <v>5291</v>
      </c>
    </row>
    <row r="846" spans="1:3" x14ac:dyDescent="0.35">
      <c r="A846" t="s">
        <v>5292</v>
      </c>
      <c r="B846" t="s">
        <v>5291</v>
      </c>
    </row>
    <row r="847" spans="1:3" x14ac:dyDescent="0.35">
      <c r="A847" t="s">
        <v>5292</v>
      </c>
      <c r="B847" t="s">
        <v>5291</v>
      </c>
    </row>
    <row r="848" spans="1:3" x14ac:dyDescent="0.35">
      <c r="A848" t="s">
        <v>5292</v>
      </c>
      <c r="B848" t="s">
        <v>5291</v>
      </c>
    </row>
    <row r="849" spans="1:3" x14ac:dyDescent="0.35">
      <c r="A849" t="s">
        <v>5292</v>
      </c>
      <c r="B849" t="s">
        <v>5291</v>
      </c>
    </row>
    <row r="850" spans="1:3" x14ac:dyDescent="0.35">
      <c r="A850" t="s">
        <v>5292</v>
      </c>
      <c r="B850" t="s">
        <v>5291</v>
      </c>
    </row>
    <row r="851" spans="1:3" x14ac:dyDescent="0.35">
      <c r="A851" t="s">
        <v>5292</v>
      </c>
      <c r="B851" t="s">
        <v>5291</v>
      </c>
    </row>
    <row r="852" spans="1:3" x14ac:dyDescent="0.35">
      <c r="A852" t="s">
        <v>5292</v>
      </c>
      <c r="B852" t="s">
        <v>5291</v>
      </c>
    </row>
    <row r="853" spans="1:3" x14ac:dyDescent="0.35">
      <c r="A853" t="s">
        <v>5292</v>
      </c>
      <c r="B853" t="s">
        <v>5291</v>
      </c>
    </row>
    <row r="854" spans="1:3" x14ac:dyDescent="0.35">
      <c r="A854" t="s">
        <v>5292</v>
      </c>
      <c r="B854" t="s">
        <v>5291</v>
      </c>
    </row>
    <row r="855" spans="1:3" x14ac:dyDescent="0.35">
      <c r="A855" t="s">
        <v>5292</v>
      </c>
      <c r="B855" t="s">
        <v>5291</v>
      </c>
    </row>
    <row r="856" spans="1:3" x14ac:dyDescent="0.35">
      <c r="A856" t="s">
        <v>5292</v>
      </c>
      <c r="B856" t="s">
        <v>5291</v>
      </c>
    </row>
    <row r="857" spans="1:3" x14ac:dyDescent="0.35">
      <c r="A857" t="s">
        <v>5317</v>
      </c>
    </row>
    <row r="858" spans="1:3" x14ac:dyDescent="0.35">
      <c r="A858" t="s">
        <v>1336</v>
      </c>
      <c r="B858" t="s">
        <v>1335</v>
      </c>
      <c r="C858" t="s">
        <v>4928</v>
      </c>
    </row>
    <row r="859" spans="1:3" x14ac:dyDescent="0.35">
      <c r="A859" t="s">
        <v>1550</v>
      </c>
    </row>
    <row r="860" spans="1:3" x14ac:dyDescent="0.35">
      <c r="A860" t="s">
        <v>1336</v>
      </c>
      <c r="B860" t="s">
        <v>1335</v>
      </c>
      <c r="C860" t="s">
        <v>4928</v>
      </c>
    </row>
    <row r="861" spans="1:3" x14ac:dyDescent="0.35">
      <c r="A861" t="s">
        <v>20</v>
      </c>
    </row>
    <row r="862" spans="1:3" x14ac:dyDescent="0.35">
      <c r="A862" t="s">
        <v>1336</v>
      </c>
      <c r="B862" t="s">
        <v>1335</v>
      </c>
      <c r="C862" t="s">
        <v>4928</v>
      </c>
    </row>
    <row r="863" spans="1:3" x14ac:dyDescent="0.35">
      <c r="A863" t="s">
        <v>20</v>
      </c>
    </row>
    <row r="864" spans="1:3" x14ac:dyDescent="0.35">
      <c r="A864" t="s">
        <v>1336</v>
      </c>
      <c r="B864" t="s">
        <v>1335</v>
      </c>
      <c r="C864" t="s">
        <v>4928</v>
      </c>
    </row>
    <row r="865" spans="1:3" x14ac:dyDescent="0.35">
      <c r="A865" t="s">
        <v>5501</v>
      </c>
      <c r="B865" t="s">
        <v>5502</v>
      </c>
    </row>
    <row r="866" spans="1:3" x14ac:dyDescent="0.35">
      <c r="A866" t="s">
        <v>20</v>
      </c>
    </row>
    <row r="867" spans="1:3" x14ac:dyDescent="0.35">
      <c r="A867" t="s">
        <v>1336</v>
      </c>
      <c r="B867" t="s">
        <v>1335</v>
      </c>
      <c r="C867" t="s">
        <v>4928</v>
      </c>
    </row>
    <row r="868" spans="1:3" x14ac:dyDescent="0.35">
      <c r="A868" t="s">
        <v>1550</v>
      </c>
    </row>
    <row r="869" spans="1:3" x14ac:dyDescent="0.35">
      <c r="A869" t="s">
        <v>1336</v>
      </c>
      <c r="B869" t="s">
        <v>1335</v>
      </c>
      <c r="C869" t="s">
        <v>4928</v>
      </c>
    </row>
    <row r="870" spans="1:3" x14ac:dyDescent="0.35">
      <c r="A870" t="s">
        <v>1550</v>
      </c>
    </row>
    <row r="871" spans="1:3" x14ac:dyDescent="0.35">
      <c r="A871" t="s">
        <v>1336</v>
      </c>
      <c r="B871" t="s">
        <v>1335</v>
      </c>
      <c r="C871" t="s">
        <v>4928</v>
      </c>
    </row>
    <row r="872" spans="1:3" x14ac:dyDescent="0.35">
      <c r="A872" t="s">
        <v>1550</v>
      </c>
    </row>
    <row r="873" spans="1:3" x14ac:dyDescent="0.35">
      <c r="A873" t="s">
        <v>1336</v>
      </c>
      <c r="B873" t="s">
        <v>1335</v>
      </c>
      <c r="C873" t="s">
        <v>4928</v>
      </c>
    </row>
    <row r="874" spans="1:3" x14ac:dyDescent="0.35">
      <c r="A874" t="s">
        <v>1550</v>
      </c>
    </row>
    <row r="875" spans="1:3" x14ac:dyDescent="0.35">
      <c r="A875" t="s">
        <v>1336</v>
      </c>
      <c r="B875" t="s">
        <v>1335</v>
      </c>
      <c r="C875" t="s">
        <v>4928</v>
      </c>
    </row>
    <row r="876" spans="1:3" x14ac:dyDescent="0.35">
      <c r="A876" t="s">
        <v>20</v>
      </c>
    </row>
    <row r="877" spans="1:3" x14ac:dyDescent="0.35">
      <c r="A877" t="s">
        <v>1336</v>
      </c>
      <c r="B877" t="s">
        <v>1335</v>
      </c>
      <c r="C877" t="s">
        <v>4928</v>
      </c>
    </row>
    <row r="878" spans="1:3" x14ac:dyDescent="0.35">
      <c r="A878" t="s">
        <v>5292</v>
      </c>
      <c r="B878" t="s">
        <v>5291</v>
      </c>
    </row>
    <row r="879" spans="1:3" x14ac:dyDescent="0.35">
      <c r="A879" t="s">
        <v>5292</v>
      </c>
      <c r="B879" t="s">
        <v>5291</v>
      </c>
    </row>
    <row r="880" spans="1:3" x14ac:dyDescent="0.35">
      <c r="A880" t="s">
        <v>5292</v>
      </c>
      <c r="B880" t="s">
        <v>5291</v>
      </c>
    </row>
    <row r="881" spans="1:2" x14ac:dyDescent="0.35">
      <c r="A881" t="s">
        <v>5292</v>
      </c>
      <c r="B881" t="s">
        <v>5291</v>
      </c>
    </row>
    <row r="882" spans="1:2" x14ac:dyDescent="0.35">
      <c r="A882" t="s">
        <v>5571</v>
      </c>
      <c r="B882" t="s">
        <v>5291</v>
      </c>
    </row>
    <row r="883" spans="1:2" x14ac:dyDescent="0.35">
      <c r="A883" t="s">
        <v>5292</v>
      </c>
      <c r="B883" t="s">
        <v>5291</v>
      </c>
    </row>
    <row r="884" spans="1:2" x14ac:dyDescent="0.35">
      <c r="A884" t="s">
        <v>5292</v>
      </c>
      <c r="B884" t="s">
        <v>5291</v>
      </c>
    </row>
    <row r="885" spans="1:2" x14ac:dyDescent="0.35">
      <c r="A885" t="s">
        <v>5292</v>
      </c>
      <c r="B885" t="s">
        <v>5291</v>
      </c>
    </row>
    <row r="886" spans="1:2" x14ac:dyDescent="0.35">
      <c r="A886" t="s">
        <v>5292</v>
      </c>
      <c r="B886" t="s">
        <v>5291</v>
      </c>
    </row>
    <row r="887" spans="1:2" x14ac:dyDescent="0.35">
      <c r="A887" t="s">
        <v>5292</v>
      </c>
      <c r="B887" t="s">
        <v>5291</v>
      </c>
    </row>
    <row r="888" spans="1:2" x14ac:dyDescent="0.35">
      <c r="A888" t="s">
        <v>5292</v>
      </c>
      <c r="B888" t="s">
        <v>5291</v>
      </c>
    </row>
    <row r="889" spans="1:2" x14ac:dyDescent="0.35">
      <c r="A889" t="s">
        <v>5292</v>
      </c>
      <c r="B889" t="s">
        <v>5291</v>
      </c>
    </row>
    <row r="890" spans="1:2" x14ac:dyDescent="0.35">
      <c r="A890" t="s">
        <v>5292</v>
      </c>
      <c r="B890" t="s">
        <v>5291</v>
      </c>
    </row>
    <row r="891" spans="1:2" x14ac:dyDescent="0.35">
      <c r="A891" t="s">
        <v>5292</v>
      </c>
      <c r="B891" t="s">
        <v>5291</v>
      </c>
    </row>
    <row r="892" spans="1:2" x14ac:dyDescent="0.35">
      <c r="A892" t="s">
        <v>5292</v>
      </c>
      <c r="B892" t="s">
        <v>5291</v>
      </c>
    </row>
    <row r="893" spans="1:2" x14ac:dyDescent="0.35">
      <c r="A893" t="s">
        <v>5292</v>
      </c>
      <c r="B893" t="s">
        <v>5291</v>
      </c>
    </row>
    <row r="894" spans="1:2" x14ac:dyDescent="0.35">
      <c r="A894" t="s">
        <v>5292</v>
      </c>
      <c r="B894" t="s">
        <v>5291</v>
      </c>
    </row>
    <row r="895" spans="1:2" x14ac:dyDescent="0.35">
      <c r="A895" t="s">
        <v>5292</v>
      </c>
      <c r="B895" t="s">
        <v>5291</v>
      </c>
    </row>
    <row r="896" spans="1:2" x14ac:dyDescent="0.35">
      <c r="A896" t="s">
        <v>5317</v>
      </c>
    </row>
    <row r="897" spans="1:3" x14ac:dyDescent="0.35">
      <c r="A897" t="s">
        <v>1336</v>
      </c>
      <c r="B897" t="s">
        <v>1335</v>
      </c>
      <c r="C897" t="s">
        <v>4928</v>
      </c>
    </row>
    <row r="898" spans="1:3" x14ac:dyDescent="0.35">
      <c r="A898" t="s">
        <v>5074</v>
      </c>
    </row>
    <row r="899" spans="1:3" x14ac:dyDescent="0.35">
      <c r="A899" t="s">
        <v>1336</v>
      </c>
      <c r="B899" t="s">
        <v>1335</v>
      </c>
      <c r="C899" t="s">
        <v>4928</v>
      </c>
    </row>
    <row r="900" spans="1:3" x14ac:dyDescent="0.35">
      <c r="A900" t="s">
        <v>5319</v>
      </c>
    </row>
    <row r="901" spans="1:3" x14ac:dyDescent="0.35">
      <c r="A901" t="s">
        <v>1336</v>
      </c>
      <c r="B901" t="s">
        <v>1335</v>
      </c>
      <c r="C901" t="s">
        <v>4928</v>
      </c>
    </row>
    <row r="902" spans="1:3" x14ac:dyDescent="0.35">
      <c r="A902" t="s">
        <v>5501</v>
      </c>
      <c r="B902" t="s">
        <v>5502</v>
      </c>
    </row>
    <row r="903" spans="1:3" x14ac:dyDescent="0.35">
      <c r="A903" t="s">
        <v>5074</v>
      </c>
    </row>
    <row r="904" spans="1:3" x14ac:dyDescent="0.35">
      <c r="A904" t="s">
        <v>1336</v>
      </c>
      <c r="B904" t="s">
        <v>1335</v>
      </c>
      <c r="C904" t="s">
        <v>4928</v>
      </c>
    </row>
    <row r="905" spans="1:3" x14ac:dyDescent="0.35">
      <c r="A905" t="s">
        <v>4761</v>
      </c>
    </row>
    <row r="906" spans="1:3" x14ac:dyDescent="0.35">
      <c r="A906" t="s">
        <v>1336</v>
      </c>
      <c r="B906" t="s">
        <v>1335</v>
      </c>
      <c r="C906" t="s">
        <v>4928</v>
      </c>
    </row>
    <row r="907" spans="1:3" x14ac:dyDescent="0.35">
      <c r="A907" t="s">
        <v>5040</v>
      </c>
    </row>
    <row r="908" spans="1:3" x14ac:dyDescent="0.35">
      <c r="A908" t="s">
        <v>1336</v>
      </c>
      <c r="B908" t="s">
        <v>1335</v>
      </c>
      <c r="C908" t="s">
        <v>4928</v>
      </c>
    </row>
    <row r="909" spans="1:3" x14ac:dyDescent="0.35">
      <c r="A909" t="s">
        <v>5579</v>
      </c>
    </row>
    <row r="910" spans="1:3" x14ac:dyDescent="0.35">
      <c r="A910" t="s">
        <v>1336</v>
      </c>
      <c r="B910" t="s">
        <v>1335</v>
      </c>
      <c r="C910" t="s">
        <v>4928</v>
      </c>
    </row>
    <row r="911" spans="1:3" x14ac:dyDescent="0.35">
      <c r="A911" t="s">
        <v>5315</v>
      </c>
    </row>
    <row r="912" spans="1:3" x14ac:dyDescent="0.35">
      <c r="A912" t="s">
        <v>1336</v>
      </c>
      <c r="B912" t="s">
        <v>1335</v>
      </c>
      <c r="C912" t="s">
        <v>4928</v>
      </c>
    </row>
    <row r="913" spans="1:3" x14ac:dyDescent="0.35">
      <c r="A913" t="s">
        <v>5074</v>
      </c>
    </row>
    <row r="914" spans="1:3" x14ac:dyDescent="0.35">
      <c r="A914" t="s">
        <v>1336</v>
      </c>
      <c r="B914" t="s">
        <v>1335</v>
      </c>
      <c r="C914" t="s">
        <v>4928</v>
      </c>
    </row>
    <row r="915" spans="1:3" x14ac:dyDescent="0.35">
      <c r="A915" t="s">
        <v>5292</v>
      </c>
      <c r="B915" t="s">
        <v>5291</v>
      </c>
    </row>
    <row r="916" spans="1:3" x14ac:dyDescent="0.35">
      <c r="A916" t="s">
        <v>5292</v>
      </c>
      <c r="B916" t="s">
        <v>5291</v>
      </c>
    </row>
    <row r="917" spans="1:3" x14ac:dyDescent="0.35">
      <c r="A917" t="s">
        <v>5292</v>
      </c>
      <c r="B917" t="s">
        <v>5291</v>
      </c>
    </row>
    <row r="918" spans="1:3" x14ac:dyDescent="0.35">
      <c r="A918" t="s">
        <v>5292</v>
      </c>
      <c r="B918" t="s">
        <v>5291</v>
      </c>
    </row>
    <row r="919" spans="1:3" x14ac:dyDescent="0.35">
      <c r="A919" t="s">
        <v>5571</v>
      </c>
      <c r="B919" t="s">
        <v>5291</v>
      </c>
    </row>
    <row r="920" spans="1:3" x14ac:dyDescent="0.35">
      <c r="A920" t="s">
        <v>5292</v>
      </c>
      <c r="B920" t="s">
        <v>5291</v>
      </c>
    </row>
    <row r="921" spans="1:3" x14ac:dyDescent="0.35">
      <c r="A921" t="s">
        <v>5292</v>
      </c>
      <c r="B921" t="s">
        <v>5291</v>
      </c>
    </row>
    <row r="922" spans="1:3" x14ac:dyDescent="0.35">
      <c r="A922" t="s">
        <v>5292</v>
      </c>
      <c r="B922" t="s">
        <v>5291</v>
      </c>
    </row>
    <row r="923" spans="1:3" x14ac:dyDescent="0.35">
      <c r="A923" t="s">
        <v>5292</v>
      </c>
      <c r="B923" t="s">
        <v>5291</v>
      </c>
    </row>
    <row r="924" spans="1:3" x14ac:dyDescent="0.35">
      <c r="A924" t="s">
        <v>5292</v>
      </c>
      <c r="B924" t="s">
        <v>5291</v>
      </c>
    </row>
    <row r="925" spans="1:3" x14ac:dyDescent="0.35">
      <c r="A925" t="s">
        <v>5292</v>
      </c>
      <c r="B925" t="s">
        <v>5291</v>
      </c>
    </row>
    <row r="926" spans="1:3" x14ac:dyDescent="0.35">
      <c r="A926" t="s">
        <v>5292</v>
      </c>
      <c r="B926" t="s">
        <v>5291</v>
      </c>
    </row>
    <row r="927" spans="1:3" x14ac:dyDescent="0.35">
      <c r="A927" t="s">
        <v>5292</v>
      </c>
      <c r="B927" t="s">
        <v>5291</v>
      </c>
    </row>
    <row r="928" spans="1:3" x14ac:dyDescent="0.35">
      <c r="A928" t="s">
        <v>5292</v>
      </c>
      <c r="B928" t="s">
        <v>5291</v>
      </c>
    </row>
    <row r="929" spans="1:3" x14ac:dyDescent="0.35">
      <c r="A929" t="s">
        <v>5292</v>
      </c>
      <c r="B929" t="s">
        <v>5291</v>
      </c>
    </row>
    <row r="930" spans="1:3" x14ac:dyDescent="0.35">
      <c r="A930" t="s">
        <v>5292</v>
      </c>
      <c r="B930" t="s">
        <v>5291</v>
      </c>
    </row>
    <row r="931" spans="1:3" x14ac:dyDescent="0.35">
      <c r="A931" t="s">
        <v>5292</v>
      </c>
      <c r="B931" t="s">
        <v>5291</v>
      </c>
    </row>
    <row r="932" spans="1:3" x14ac:dyDescent="0.35">
      <c r="A932" t="s">
        <v>5292</v>
      </c>
      <c r="B932" t="s">
        <v>5291</v>
      </c>
    </row>
    <row r="933" spans="1:3" x14ac:dyDescent="0.35">
      <c r="A933" t="s">
        <v>20</v>
      </c>
    </row>
    <row r="934" spans="1:3" x14ac:dyDescent="0.35">
      <c r="A934" t="s">
        <v>1336</v>
      </c>
      <c r="B934" t="s">
        <v>1335</v>
      </c>
      <c r="C934" t="s">
        <v>4928</v>
      </c>
    </row>
    <row r="935" spans="1:3" x14ac:dyDescent="0.35">
      <c r="A935" t="s">
        <v>5501</v>
      </c>
      <c r="B935" t="s">
        <v>5502</v>
      </c>
    </row>
    <row r="936" spans="1:3" x14ac:dyDescent="0.35">
      <c r="A936" t="s">
        <v>1336</v>
      </c>
      <c r="B936" t="s">
        <v>1335</v>
      </c>
      <c r="C936" t="s">
        <v>4928</v>
      </c>
    </row>
    <row r="937" spans="1:3" x14ac:dyDescent="0.35">
      <c r="A937" t="s">
        <v>20</v>
      </c>
    </row>
    <row r="938" spans="1:3" x14ac:dyDescent="0.35">
      <c r="A938" t="s">
        <v>1336</v>
      </c>
      <c r="B938" t="s">
        <v>1335</v>
      </c>
      <c r="C938" t="s">
        <v>4928</v>
      </c>
    </row>
    <row r="939" spans="1:3" x14ac:dyDescent="0.35">
      <c r="A939" t="s">
        <v>1550</v>
      </c>
    </row>
    <row r="940" spans="1:3" x14ac:dyDescent="0.35">
      <c r="A940" t="s">
        <v>20</v>
      </c>
    </row>
    <row r="941" spans="1:3" x14ac:dyDescent="0.35">
      <c r="A941" t="s">
        <v>1336</v>
      </c>
      <c r="B941" t="s">
        <v>1335</v>
      </c>
      <c r="C941" t="s">
        <v>4928</v>
      </c>
    </row>
    <row r="942" spans="1:3" x14ac:dyDescent="0.35">
      <c r="A942" t="s">
        <v>20</v>
      </c>
    </row>
    <row r="943" spans="1:3" x14ac:dyDescent="0.35">
      <c r="A943" t="s">
        <v>1336</v>
      </c>
      <c r="B943" t="s">
        <v>1335</v>
      </c>
      <c r="C943" t="s">
        <v>4928</v>
      </c>
    </row>
    <row r="944" spans="1:3" x14ac:dyDescent="0.35">
      <c r="A944" t="s">
        <v>5292</v>
      </c>
      <c r="B944" t="s">
        <v>5291</v>
      </c>
    </row>
    <row r="945" spans="1:3" x14ac:dyDescent="0.35">
      <c r="A945" t="s">
        <v>5623</v>
      </c>
      <c r="B945" t="s">
        <v>5291</v>
      </c>
    </row>
    <row r="946" spans="1:3" x14ac:dyDescent="0.35">
      <c r="A946" t="s">
        <v>5292</v>
      </c>
      <c r="B946" t="s">
        <v>5291</v>
      </c>
    </row>
    <row r="947" spans="1:3" x14ac:dyDescent="0.35">
      <c r="A947" t="s">
        <v>5292</v>
      </c>
      <c r="B947" t="s">
        <v>5291</v>
      </c>
    </row>
    <row r="948" spans="1:3" x14ac:dyDescent="0.35">
      <c r="A948" t="s">
        <v>5292</v>
      </c>
      <c r="B948" t="s">
        <v>5291</v>
      </c>
    </row>
    <row r="949" spans="1:3" x14ac:dyDescent="0.35">
      <c r="A949" t="s">
        <v>5292</v>
      </c>
      <c r="B949" t="s">
        <v>5291</v>
      </c>
    </row>
    <row r="950" spans="1:3" x14ac:dyDescent="0.35">
      <c r="A950" t="s">
        <v>5319</v>
      </c>
    </row>
    <row r="951" spans="1:3" x14ac:dyDescent="0.35">
      <c r="A951" t="s">
        <v>1336</v>
      </c>
      <c r="B951" t="s">
        <v>1335</v>
      </c>
      <c r="C951" t="s">
        <v>4928</v>
      </c>
    </row>
    <row r="952" spans="1:3" x14ac:dyDescent="0.35">
      <c r="A952" t="s">
        <v>5501</v>
      </c>
      <c r="B952" t="s">
        <v>5502</v>
      </c>
    </row>
    <row r="953" spans="1:3" x14ac:dyDescent="0.35">
      <c r="A953" t="s">
        <v>5319</v>
      </c>
    </row>
    <row r="954" spans="1:3" x14ac:dyDescent="0.35">
      <c r="A954" t="s">
        <v>1336</v>
      </c>
      <c r="B954" t="s">
        <v>1335</v>
      </c>
      <c r="C954" t="s">
        <v>4928</v>
      </c>
    </row>
    <row r="955" spans="1:3" x14ac:dyDescent="0.35">
      <c r="A955" t="s">
        <v>5378</v>
      </c>
    </row>
    <row r="956" spans="1:3" x14ac:dyDescent="0.35">
      <c r="A956" t="s">
        <v>1336</v>
      </c>
      <c r="B956" t="s">
        <v>1335</v>
      </c>
      <c r="C956" t="s">
        <v>4928</v>
      </c>
    </row>
    <row r="957" spans="1:3" x14ac:dyDescent="0.35">
      <c r="A957" t="s">
        <v>5074</v>
      </c>
    </row>
    <row r="958" spans="1:3" x14ac:dyDescent="0.35">
      <c r="A958" t="s">
        <v>1336</v>
      </c>
      <c r="B958" t="s">
        <v>1335</v>
      </c>
      <c r="C958" t="s">
        <v>4928</v>
      </c>
    </row>
    <row r="959" spans="1:3" x14ac:dyDescent="0.35">
      <c r="A959" t="s">
        <v>5319</v>
      </c>
    </row>
    <row r="960" spans="1:3" x14ac:dyDescent="0.35">
      <c r="A960" t="s">
        <v>1336</v>
      </c>
      <c r="B960" t="s">
        <v>1335</v>
      </c>
      <c r="C960" t="s">
        <v>4928</v>
      </c>
    </row>
    <row r="961" spans="1:3" x14ac:dyDescent="0.35">
      <c r="A961" t="s">
        <v>5292</v>
      </c>
      <c r="B961" t="s">
        <v>5291</v>
      </c>
    </row>
    <row r="962" spans="1:3" x14ac:dyDescent="0.35">
      <c r="A962" t="s">
        <v>5623</v>
      </c>
      <c r="B962" t="s">
        <v>5291</v>
      </c>
    </row>
    <row r="963" spans="1:3" x14ac:dyDescent="0.35">
      <c r="A963" t="s">
        <v>5292</v>
      </c>
      <c r="B963" t="s">
        <v>5291</v>
      </c>
    </row>
    <row r="964" spans="1:3" x14ac:dyDescent="0.35">
      <c r="A964" t="s">
        <v>5292</v>
      </c>
      <c r="B964" t="s">
        <v>5291</v>
      </c>
    </row>
    <row r="965" spans="1:3" x14ac:dyDescent="0.35">
      <c r="A965" t="s">
        <v>5292</v>
      </c>
      <c r="B965" t="s">
        <v>5291</v>
      </c>
    </row>
    <row r="966" spans="1:3" x14ac:dyDescent="0.35">
      <c r="A966" t="s">
        <v>5292</v>
      </c>
      <c r="B966" t="s">
        <v>5291</v>
      </c>
    </row>
    <row r="967" spans="1:3" x14ac:dyDescent="0.35">
      <c r="A967" t="s">
        <v>20</v>
      </c>
    </row>
    <row r="968" spans="1:3" x14ac:dyDescent="0.35">
      <c r="A968" t="s">
        <v>1336</v>
      </c>
      <c r="B968" t="s">
        <v>1335</v>
      </c>
      <c r="C968" t="s">
        <v>4928</v>
      </c>
    </row>
    <row r="969" spans="1:3" x14ac:dyDescent="0.35">
      <c r="A969" t="s">
        <v>20</v>
      </c>
    </row>
    <row r="970" spans="1:3" x14ac:dyDescent="0.35">
      <c r="A970" t="s">
        <v>1336</v>
      </c>
      <c r="B970" t="s">
        <v>1335</v>
      </c>
      <c r="C970" t="s">
        <v>4928</v>
      </c>
    </row>
    <row r="971" spans="1:3" x14ac:dyDescent="0.35">
      <c r="A971" t="s">
        <v>5292</v>
      </c>
      <c r="B971" t="s">
        <v>5291</v>
      </c>
    </row>
    <row r="972" spans="1:3" x14ac:dyDescent="0.35">
      <c r="A972" t="s">
        <v>5319</v>
      </c>
    </row>
    <row r="973" spans="1:3" x14ac:dyDescent="0.35">
      <c r="A973" t="s">
        <v>1336</v>
      </c>
      <c r="B973" t="s">
        <v>1335</v>
      </c>
      <c r="C973" t="s">
        <v>4928</v>
      </c>
    </row>
    <row r="974" spans="1:3" x14ac:dyDescent="0.35">
      <c r="A974" t="s">
        <v>20</v>
      </c>
    </row>
    <row r="975" spans="1:3" x14ac:dyDescent="0.35">
      <c r="A975" t="s">
        <v>1336</v>
      </c>
      <c r="B975" t="s">
        <v>1335</v>
      </c>
      <c r="C975" t="s">
        <v>4928</v>
      </c>
    </row>
    <row r="976" spans="1:3" x14ac:dyDescent="0.35">
      <c r="A976" t="s">
        <v>5292</v>
      </c>
      <c r="B976" t="s">
        <v>5291</v>
      </c>
    </row>
    <row r="977" spans="1:194" x14ac:dyDescent="0.35">
      <c r="A977" t="s">
        <v>20</v>
      </c>
    </row>
    <row r="978" spans="1:194" x14ac:dyDescent="0.35">
      <c r="A978" t="s">
        <v>1336</v>
      </c>
      <c r="B978" t="s">
        <v>1335</v>
      </c>
      <c r="C978" t="s">
        <v>4928</v>
      </c>
    </row>
    <row r="979" spans="1:194" x14ac:dyDescent="0.35">
      <c r="A979" t="s">
        <v>1336</v>
      </c>
      <c r="B979" t="s">
        <v>1335</v>
      </c>
      <c r="C979" t="s">
        <v>4928</v>
      </c>
    </row>
    <row r="980" spans="1:194" x14ac:dyDescent="0.35">
      <c r="A980" t="s">
        <v>20</v>
      </c>
    </row>
    <row r="981" spans="1:194" x14ac:dyDescent="0.35">
      <c r="A981" t="s">
        <v>1550</v>
      </c>
    </row>
    <row r="982" spans="1:194" x14ac:dyDescent="0.35">
      <c r="A982" t="s">
        <v>1336</v>
      </c>
      <c r="B982" t="s">
        <v>1335</v>
      </c>
      <c r="C982" t="s">
        <v>4928</v>
      </c>
    </row>
    <row r="983" spans="1:194" x14ac:dyDescent="0.35">
      <c r="A983" t="s">
        <v>279</v>
      </c>
      <c r="B983" t="s">
        <v>280</v>
      </c>
      <c r="C983" t="s">
        <v>281</v>
      </c>
      <c r="D983" t="s">
        <v>282</v>
      </c>
      <c r="E983" t="s">
        <v>283</v>
      </c>
      <c r="F983" t="s">
        <v>284</v>
      </c>
      <c r="G983" t="s">
        <v>285</v>
      </c>
      <c r="H983" t="s">
        <v>286</v>
      </c>
      <c r="I983" t="s">
        <v>287</v>
      </c>
      <c r="J983" t="s">
        <v>288</v>
      </c>
      <c r="K983" t="s">
        <v>289</v>
      </c>
      <c r="L983" t="s">
        <v>290</v>
      </c>
      <c r="M983" t="s">
        <v>291</v>
      </c>
      <c r="N983" t="s">
        <v>292</v>
      </c>
      <c r="O983" t="s">
        <v>293</v>
      </c>
      <c r="P983" t="s">
        <v>294</v>
      </c>
      <c r="Q983" t="s">
        <v>295</v>
      </c>
      <c r="R983" t="s">
        <v>296</v>
      </c>
      <c r="S983" t="s">
        <v>297</v>
      </c>
      <c r="T983" t="s">
        <v>298</v>
      </c>
      <c r="U983" t="s">
        <v>299</v>
      </c>
      <c r="V983" t="s">
        <v>300</v>
      </c>
      <c r="W983" t="s">
        <v>301</v>
      </c>
      <c r="X983" t="s">
        <v>302</v>
      </c>
      <c r="Y983" t="s">
        <v>303</v>
      </c>
      <c r="Z983" t="s">
        <v>304</v>
      </c>
      <c r="AA983" t="s">
        <v>305</v>
      </c>
      <c r="AB983" t="s">
        <v>306</v>
      </c>
      <c r="AC983" t="s">
        <v>307</v>
      </c>
      <c r="AD983" t="s">
        <v>308</v>
      </c>
      <c r="AE983" t="s">
        <v>309</v>
      </c>
      <c r="AF983" t="s">
        <v>310</v>
      </c>
      <c r="AG983" t="s">
        <v>311</v>
      </c>
      <c r="AH983" t="s">
        <v>312</v>
      </c>
      <c r="AI983" t="s">
        <v>313</v>
      </c>
      <c r="AJ983" t="s">
        <v>314</v>
      </c>
      <c r="AK983" t="s">
        <v>315</v>
      </c>
      <c r="AL983" t="s">
        <v>316</v>
      </c>
      <c r="AM983" t="s">
        <v>317</v>
      </c>
      <c r="AN983" t="s">
        <v>318</v>
      </c>
      <c r="AO983" t="s">
        <v>319</v>
      </c>
      <c r="AP983" t="s">
        <v>320</v>
      </c>
      <c r="AQ983" t="s">
        <v>321</v>
      </c>
      <c r="AR983" t="s">
        <v>322</v>
      </c>
      <c r="AS983" t="s">
        <v>323</v>
      </c>
      <c r="AT983" t="s">
        <v>324</v>
      </c>
      <c r="AU983" t="s">
        <v>325</v>
      </c>
      <c r="AV983" t="s">
        <v>326</v>
      </c>
      <c r="AW983" t="s">
        <v>327</v>
      </c>
      <c r="AX983" t="s">
        <v>328</v>
      </c>
      <c r="AY983" t="s">
        <v>329</v>
      </c>
      <c r="AZ983" t="s">
        <v>330</v>
      </c>
      <c r="BA983" t="s">
        <v>331</v>
      </c>
      <c r="BB983" t="s">
        <v>332</v>
      </c>
      <c r="BC983" t="s">
        <v>333</v>
      </c>
      <c r="BD983" t="s">
        <v>334</v>
      </c>
      <c r="BE983" t="s">
        <v>335</v>
      </c>
      <c r="BF983" t="s">
        <v>336</v>
      </c>
      <c r="BG983" t="s">
        <v>337</v>
      </c>
      <c r="BH983" t="s">
        <v>338</v>
      </c>
      <c r="BI983" t="s">
        <v>339</v>
      </c>
      <c r="BJ983" t="s">
        <v>340</v>
      </c>
      <c r="BK983" t="s">
        <v>341</v>
      </c>
      <c r="BL983" t="s">
        <v>342</v>
      </c>
      <c r="BM983" t="s">
        <v>343</v>
      </c>
      <c r="BN983" t="s">
        <v>344</v>
      </c>
      <c r="BO983" t="s">
        <v>345</v>
      </c>
      <c r="BP983" t="s">
        <v>346</v>
      </c>
      <c r="BQ983" t="s">
        <v>347</v>
      </c>
      <c r="BR983" t="s">
        <v>348</v>
      </c>
      <c r="BS983" t="s">
        <v>349</v>
      </c>
      <c r="BT983" t="s">
        <v>350</v>
      </c>
      <c r="BU983" t="s">
        <v>351</v>
      </c>
      <c r="BV983" t="s">
        <v>352</v>
      </c>
      <c r="BW983" t="s">
        <v>353</v>
      </c>
      <c r="BX983" t="s">
        <v>354</v>
      </c>
      <c r="BY983" t="s">
        <v>355</v>
      </c>
      <c r="BZ983" t="s">
        <v>356</v>
      </c>
      <c r="CA983" t="s">
        <v>357</v>
      </c>
      <c r="CB983" t="s">
        <v>358</v>
      </c>
      <c r="CC983" t="s">
        <v>359</v>
      </c>
      <c r="CD983" t="s">
        <v>360</v>
      </c>
      <c r="CE983" t="s">
        <v>361</v>
      </c>
      <c r="CF983" t="s">
        <v>362</v>
      </c>
      <c r="CG983" t="s">
        <v>363</v>
      </c>
      <c r="CH983" t="s">
        <v>364</v>
      </c>
      <c r="CI983" t="s">
        <v>365</v>
      </c>
      <c r="CJ983" t="s">
        <v>366</v>
      </c>
      <c r="CK983" t="s">
        <v>367</v>
      </c>
      <c r="CL983" t="s">
        <v>368</v>
      </c>
      <c r="CM983" t="s">
        <v>369</v>
      </c>
      <c r="CN983" t="s">
        <v>370</v>
      </c>
      <c r="CO983" t="s">
        <v>371</v>
      </c>
      <c r="CP983" t="s">
        <v>372</v>
      </c>
      <c r="CQ983" t="s">
        <v>373</v>
      </c>
      <c r="CR983" t="s">
        <v>374</v>
      </c>
      <c r="CS983" t="s">
        <v>375</v>
      </c>
      <c r="CT983" t="s">
        <v>376</v>
      </c>
      <c r="CU983" t="s">
        <v>377</v>
      </c>
      <c r="CV983" t="s">
        <v>378</v>
      </c>
      <c r="CW983" t="s">
        <v>379</v>
      </c>
      <c r="CX983" t="s">
        <v>380</v>
      </c>
      <c r="CY983" t="s">
        <v>381</v>
      </c>
      <c r="CZ983" t="s">
        <v>382</v>
      </c>
      <c r="DA983" t="s">
        <v>383</v>
      </c>
      <c r="DB983" t="s">
        <v>384</v>
      </c>
      <c r="DC983" t="s">
        <v>385</v>
      </c>
      <c r="DD983" t="s">
        <v>386</v>
      </c>
      <c r="DE983" t="s">
        <v>387</v>
      </c>
      <c r="DF983" t="s">
        <v>388</v>
      </c>
      <c r="DG983" t="s">
        <v>389</v>
      </c>
      <c r="DH983" t="s">
        <v>390</v>
      </c>
      <c r="DI983" t="s">
        <v>391</v>
      </c>
      <c r="DJ983" t="s">
        <v>392</v>
      </c>
      <c r="DK983" t="s">
        <v>393</v>
      </c>
      <c r="DL983" t="s">
        <v>394</v>
      </c>
      <c r="DM983" t="s">
        <v>395</v>
      </c>
      <c r="DN983" t="s">
        <v>396</v>
      </c>
      <c r="DO983" t="s">
        <v>397</v>
      </c>
      <c r="DP983" t="s">
        <v>398</v>
      </c>
      <c r="DQ983" t="s">
        <v>399</v>
      </c>
      <c r="DR983" t="s">
        <v>400</v>
      </c>
      <c r="DS983" t="s">
        <v>401</v>
      </c>
      <c r="DT983" t="s">
        <v>402</v>
      </c>
      <c r="DU983" t="s">
        <v>403</v>
      </c>
      <c r="DV983" t="s">
        <v>404</v>
      </c>
      <c r="DW983" t="s">
        <v>405</v>
      </c>
      <c r="DX983" t="s">
        <v>406</v>
      </c>
      <c r="DY983" t="s">
        <v>407</v>
      </c>
      <c r="DZ983" t="s">
        <v>408</v>
      </c>
      <c r="EA983" t="s">
        <v>409</v>
      </c>
      <c r="EB983" t="s">
        <v>410</v>
      </c>
      <c r="EC983" t="s">
        <v>411</v>
      </c>
      <c r="ED983" t="s">
        <v>412</v>
      </c>
      <c r="EE983" t="s">
        <v>413</v>
      </c>
      <c r="EF983" t="s">
        <v>414</v>
      </c>
      <c r="EG983" t="s">
        <v>415</v>
      </c>
      <c r="EH983" t="s">
        <v>416</v>
      </c>
      <c r="EI983" t="s">
        <v>417</v>
      </c>
      <c r="EJ983" t="s">
        <v>418</v>
      </c>
      <c r="EK983" t="s">
        <v>419</v>
      </c>
      <c r="EL983" t="s">
        <v>420</v>
      </c>
      <c r="EM983" t="s">
        <v>421</v>
      </c>
      <c r="EN983" t="s">
        <v>422</v>
      </c>
      <c r="EO983" t="s">
        <v>423</v>
      </c>
      <c r="EP983" t="s">
        <v>424</v>
      </c>
      <c r="EQ983" t="s">
        <v>425</v>
      </c>
      <c r="ER983" t="s">
        <v>426</v>
      </c>
      <c r="ES983" t="s">
        <v>427</v>
      </c>
      <c r="ET983" t="s">
        <v>428</v>
      </c>
      <c r="EU983" t="s">
        <v>429</v>
      </c>
      <c r="EV983" t="s">
        <v>430</v>
      </c>
      <c r="EW983" t="s">
        <v>431</v>
      </c>
      <c r="EX983" t="s">
        <v>432</v>
      </c>
      <c r="EY983" t="s">
        <v>433</v>
      </c>
      <c r="EZ983" t="s">
        <v>434</v>
      </c>
      <c r="FA983" t="s">
        <v>435</v>
      </c>
      <c r="FB983" t="s">
        <v>436</v>
      </c>
      <c r="FC983" t="s">
        <v>437</v>
      </c>
      <c r="FD983" t="s">
        <v>438</v>
      </c>
      <c r="FE983" t="s">
        <v>439</v>
      </c>
      <c r="FF983" t="s">
        <v>440</v>
      </c>
      <c r="FG983" t="s">
        <v>441</v>
      </c>
      <c r="FH983" t="s">
        <v>442</v>
      </c>
      <c r="FI983" t="s">
        <v>443</v>
      </c>
      <c r="FJ983" t="s">
        <v>444</v>
      </c>
      <c r="FK983" t="s">
        <v>445</v>
      </c>
      <c r="FL983" t="s">
        <v>446</v>
      </c>
      <c r="FM983" t="s">
        <v>447</v>
      </c>
      <c r="FN983" t="s">
        <v>448</v>
      </c>
      <c r="FO983" t="s">
        <v>449</v>
      </c>
      <c r="FP983" t="s">
        <v>450</v>
      </c>
      <c r="FQ983" t="s">
        <v>451</v>
      </c>
      <c r="FR983" t="s">
        <v>452</v>
      </c>
      <c r="FS983" t="s">
        <v>453</v>
      </c>
      <c r="FT983" t="s">
        <v>454</v>
      </c>
      <c r="FU983" t="s">
        <v>455</v>
      </c>
      <c r="FV983" t="s">
        <v>456</v>
      </c>
      <c r="FW983" t="s">
        <v>457</v>
      </c>
      <c r="FX983" t="s">
        <v>458</v>
      </c>
      <c r="FY983" t="s">
        <v>459</v>
      </c>
      <c r="FZ983" t="s">
        <v>460</v>
      </c>
      <c r="GA983" t="s">
        <v>461</v>
      </c>
      <c r="GB983" t="s">
        <v>462</v>
      </c>
      <c r="GC983" t="s">
        <v>463</v>
      </c>
      <c r="GD983" t="s">
        <v>464</v>
      </c>
      <c r="GE983" t="s">
        <v>465</v>
      </c>
      <c r="GF983" t="s">
        <v>466</v>
      </c>
      <c r="GG983" t="s">
        <v>467</v>
      </c>
      <c r="GH983" t="s">
        <v>469</v>
      </c>
      <c r="GI983" t="s">
        <v>468</v>
      </c>
      <c r="GJ983" t="s">
        <v>470</v>
      </c>
      <c r="GK983" t="s">
        <v>471</v>
      </c>
      <c r="GL983" t="s">
        <v>472</v>
      </c>
    </row>
    <row r="984" spans="1:194" x14ac:dyDescent="0.35">
      <c r="A984" t="s">
        <v>20</v>
      </c>
    </row>
    <row r="985" spans="1:194" x14ac:dyDescent="0.35">
      <c r="A985" t="s">
        <v>1336</v>
      </c>
      <c r="B985" t="s">
        <v>1335</v>
      </c>
      <c r="C985" t="s">
        <v>4928</v>
      </c>
    </row>
    <row r="986" spans="1:194" x14ac:dyDescent="0.35">
      <c r="A986" t="s">
        <v>20</v>
      </c>
    </row>
    <row r="987" spans="1:194" x14ac:dyDescent="0.35">
      <c r="A987" t="s">
        <v>1336</v>
      </c>
      <c r="B987" t="s">
        <v>1335</v>
      </c>
      <c r="C987" t="s">
        <v>4928</v>
      </c>
    </row>
    <row r="988" spans="1:194" x14ac:dyDescent="0.35">
      <c r="A988" t="s">
        <v>1336</v>
      </c>
      <c r="B988" t="s">
        <v>1335</v>
      </c>
      <c r="C988" t="s">
        <v>4928</v>
      </c>
    </row>
    <row r="989" spans="1:194" x14ac:dyDescent="0.35">
      <c r="A989" t="s">
        <v>20</v>
      </c>
    </row>
    <row r="990" spans="1:194" x14ac:dyDescent="0.35">
      <c r="A990" t="s">
        <v>4630</v>
      </c>
    </row>
    <row r="991" spans="1:194" x14ac:dyDescent="0.35">
      <c r="A991" t="s">
        <v>1336</v>
      </c>
      <c r="B991" t="s">
        <v>1335</v>
      </c>
      <c r="C991" t="s">
        <v>4928</v>
      </c>
    </row>
    <row r="992" spans="1:194" x14ac:dyDescent="0.35">
      <c r="A992" t="s">
        <v>4630</v>
      </c>
    </row>
    <row r="993" spans="1:194" x14ac:dyDescent="0.35">
      <c r="A993" t="s">
        <v>1336</v>
      </c>
      <c r="B993" t="s">
        <v>1335</v>
      </c>
      <c r="C993" t="s">
        <v>4928</v>
      </c>
    </row>
    <row r="994" spans="1:194" x14ac:dyDescent="0.35">
      <c r="A994" t="s">
        <v>4582</v>
      </c>
    </row>
    <row r="995" spans="1:194" x14ac:dyDescent="0.35">
      <c r="A995" t="s">
        <v>1336</v>
      </c>
      <c r="B995" t="s">
        <v>1335</v>
      </c>
      <c r="C995" t="s">
        <v>4928</v>
      </c>
    </row>
    <row r="996" spans="1:194" x14ac:dyDescent="0.35">
      <c r="A996" t="s">
        <v>279</v>
      </c>
      <c r="B996" t="s">
        <v>280</v>
      </c>
      <c r="C996" t="s">
        <v>281</v>
      </c>
      <c r="D996" t="s">
        <v>282</v>
      </c>
      <c r="E996" t="s">
        <v>283</v>
      </c>
      <c r="F996" t="s">
        <v>284</v>
      </c>
      <c r="G996" t="s">
        <v>285</v>
      </c>
      <c r="H996" t="s">
        <v>286</v>
      </c>
      <c r="I996" t="s">
        <v>287</v>
      </c>
      <c r="J996" t="s">
        <v>288</v>
      </c>
      <c r="K996" t="s">
        <v>289</v>
      </c>
      <c r="L996" t="s">
        <v>290</v>
      </c>
      <c r="M996" t="s">
        <v>291</v>
      </c>
      <c r="N996" t="s">
        <v>292</v>
      </c>
      <c r="O996" t="s">
        <v>293</v>
      </c>
      <c r="P996" t="s">
        <v>294</v>
      </c>
      <c r="Q996" t="s">
        <v>295</v>
      </c>
      <c r="R996" t="s">
        <v>296</v>
      </c>
      <c r="S996" t="s">
        <v>297</v>
      </c>
      <c r="T996" t="s">
        <v>298</v>
      </c>
      <c r="U996" t="s">
        <v>299</v>
      </c>
      <c r="V996" t="s">
        <v>300</v>
      </c>
      <c r="W996" t="s">
        <v>301</v>
      </c>
      <c r="X996" t="s">
        <v>302</v>
      </c>
      <c r="Y996" t="s">
        <v>303</v>
      </c>
      <c r="Z996" t="s">
        <v>304</v>
      </c>
      <c r="AA996" t="s">
        <v>305</v>
      </c>
      <c r="AB996" t="s">
        <v>306</v>
      </c>
      <c r="AC996" t="s">
        <v>307</v>
      </c>
      <c r="AD996" t="s">
        <v>308</v>
      </c>
      <c r="AE996" t="s">
        <v>309</v>
      </c>
      <c r="AF996" t="s">
        <v>310</v>
      </c>
      <c r="AG996" t="s">
        <v>311</v>
      </c>
      <c r="AH996" t="s">
        <v>312</v>
      </c>
      <c r="AI996" t="s">
        <v>313</v>
      </c>
      <c r="AJ996" t="s">
        <v>314</v>
      </c>
      <c r="AK996" t="s">
        <v>315</v>
      </c>
      <c r="AL996" t="s">
        <v>316</v>
      </c>
      <c r="AM996" t="s">
        <v>317</v>
      </c>
      <c r="AN996" t="s">
        <v>318</v>
      </c>
      <c r="AO996" t="s">
        <v>319</v>
      </c>
      <c r="AP996" t="s">
        <v>320</v>
      </c>
      <c r="AQ996" t="s">
        <v>321</v>
      </c>
      <c r="AR996" t="s">
        <v>322</v>
      </c>
      <c r="AS996" t="s">
        <v>323</v>
      </c>
      <c r="AT996" t="s">
        <v>324</v>
      </c>
      <c r="AU996" t="s">
        <v>325</v>
      </c>
      <c r="AV996" t="s">
        <v>326</v>
      </c>
      <c r="AW996" t="s">
        <v>327</v>
      </c>
      <c r="AX996" t="s">
        <v>328</v>
      </c>
      <c r="AY996" t="s">
        <v>329</v>
      </c>
      <c r="AZ996" t="s">
        <v>330</v>
      </c>
      <c r="BA996" t="s">
        <v>331</v>
      </c>
      <c r="BB996" t="s">
        <v>332</v>
      </c>
      <c r="BC996" t="s">
        <v>333</v>
      </c>
      <c r="BD996" t="s">
        <v>334</v>
      </c>
      <c r="BE996" t="s">
        <v>335</v>
      </c>
      <c r="BF996" t="s">
        <v>336</v>
      </c>
      <c r="BG996" t="s">
        <v>337</v>
      </c>
      <c r="BH996" t="s">
        <v>338</v>
      </c>
      <c r="BI996" t="s">
        <v>339</v>
      </c>
      <c r="BJ996" t="s">
        <v>340</v>
      </c>
      <c r="BK996" t="s">
        <v>341</v>
      </c>
      <c r="BL996" t="s">
        <v>342</v>
      </c>
      <c r="BM996" t="s">
        <v>343</v>
      </c>
      <c r="BN996" t="s">
        <v>344</v>
      </c>
      <c r="BO996" t="s">
        <v>345</v>
      </c>
      <c r="BP996" t="s">
        <v>346</v>
      </c>
      <c r="BQ996" t="s">
        <v>347</v>
      </c>
      <c r="BR996" t="s">
        <v>348</v>
      </c>
      <c r="BS996" t="s">
        <v>349</v>
      </c>
      <c r="BT996" t="s">
        <v>350</v>
      </c>
      <c r="BU996" t="s">
        <v>351</v>
      </c>
      <c r="BV996" t="s">
        <v>352</v>
      </c>
      <c r="BW996" t="s">
        <v>353</v>
      </c>
      <c r="BX996" t="s">
        <v>354</v>
      </c>
      <c r="BY996" t="s">
        <v>355</v>
      </c>
      <c r="BZ996" t="s">
        <v>356</v>
      </c>
      <c r="CA996" t="s">
        <v>357</v>
      </c>
      <c r="CB996" t="s">
        <v>358</v>
      </c>
      <c r="CC996" t="s">
        <v>359</v>
      </c>
      <c r="CD996" t="s">
        <v>360</v>
      </c>
      <c r="CE996" t="s">
        <v>361</v>
      </c>
      <c r="CF996" t="s">
        <v>362</v>
      </c>
      <c r="CG996" t="s">
        <v>363</v>
      </c>
      <c r="CH996" t="s">
        <v>364</v>
      </c>
      <c r="CI996" t="s">
        <v>365</v>
      </c>
      <c r="CJ996" t="s">
        <v>366</v>
      </c>
      <c r="CK996" t="s">
        <v>367</v>
      </c>
      <c r="CL996" t="s">
        <v>368</v>
      </c>
      <c r="CM996" t="s">
        <v>369</v>
      </c>
      <c r="CN996" t="s">
        <v>370</v>
      </c>
      <c r="CO996" t="s">
        <v>371</v>
      </c>
      <c r="CP996" t="s">
        <v>372</v>
      </c>
      <c r="CQ996" t="s">
        <v>373</v>
      </c>
      <c r="CR996" t="s">
        <v>374</v>
      </c>
      <c r="CS996" t="s">
        <v>375</v>
      </c>
      <c r="CT996" t="s">
        <v>376</v>
      </c>
      <c r="CU996" t="s">
        <v>377</v>
      </c>
      <c r="CV996" t="s">
        <v>378</v>
      </c>
      <c r="CW996" t="s">
        <v>379</v>
      </c>
      <c r="CX996" t="s">
        <v>380</v>
      </c>
      <c r="CY996" t="s">
        <v>381</v>
      </c>
      <c r="CZ996" t="s">
        <v>382</v>
      </c>
      <c r="DA996" t="s">
        <v>383</v>
      </c>
      <c r="DB996" t="s">
        <v>384</v>
      </c>
      <c r="DC996" t="s">
        <v>385</v>
      </c>
      <c r="DD996" t="s">
        <v>386</v>
      </c>
      <c r="DE996" t="s">
        <v>387</v>
      </c>
      <c r="DF996" t="s">
        <v>388</v>
      </c>
      <c r="DG996" t="s">
        <v>389</v>
      </c>
      <c r="DH996" t="s">
        <v>390</v>
      </c>
      <c r="DI996" t="s">
        <v>391</v>
      </c>
      <c r="DJ996" t="s">
        <v>392</v>
      </c>
      <c r="DK996" t="s">
        <v>393</v>
      </c>
      <c r="DL996" t="s">
        <v>394</v>
      </c>
      <c r="DM996" t="s">
        <v>395</v>
      </c>
      <c r="DN996" t="s">
        <v>396</v>
      </c>
      <c r="DO996" t="s">
        <v>397</v>
      </c>
      <c r="DP996" t="s">
        <v>398</v>
      </c>
      <c r="DQ996" t="s">
        <v>399</v>
      </c>
      <c r="DR996" t="s">
        <v>400</v>
      </c>
      <c r="DS996" t="s">
        <v>401</v>
      </c>
      <c r="DT996" t="s">
        <v>402</v>
      </c>
      <c r="DU996" t="s">
        <v>403</v>
      </c>
      <c r="DV996" t="s">
        <v>404</v>
      </c>
      <c r="DW996" t="s">
        <v>405</v>
      </c>
      <c r="DX996" t="s">
        <v>406</v>
      </c>
      <c r="DY996" t="s">
        <v>407</v>
      </c>
      <c r="DZ996" t="s">
        <v>408</v>
      </c>
      <c r="EA996" t="s">
        <v>409</v>
      </c>
      <c r="EB996" t="s">
        <v>410</v>
      </c>
      <c r="EC996" t="s">
        <v>411</v>
      </c>
      <c r="ED996" t="s">
        <v>412</v>
      </c>
      <c r="EE996" t="s">
        <v>413</v>
      </c>
      <c r="EF996" t="s">
        <v>414</v>
      </c>
      <c r="EG996" t="s">
        <v>415</v>
      </c>
      <c r="EH996" t="s">
        <v>416</v>
      </c>
      <c r="EI996" t="s">
        <v>417</v>
      </c>
      <c r="EJ996" t="s">
        <v>418</v>
      </c>
      <c r="EK996" t="s">
        <v>419</v>
      </c>
      <c r="EL996" t="s">
        <v>420</v>
      </c>
      <c r="EM996" t="s">
        <v>421</v>
      </c>
      <c r="EN996" t="s">
        <v>422</v>
      </c>
      <c r="EO996" t="s">
        <v>423</v>
      </c>
      <c r="EP996" t="s">
        <v>424</v>
      </c>
      <c r="EQ996" t="s">
        <v>425</v>
      </c>
      <c r="ER996" t="s">
        <v>426</v>
      </c>
      <c r="ES996" t="s">
        <v>427</v>
      </c>
      <c r="ET996" t="s">
        <v>428</v>
      </c>
      <c r="EU996" t="s">
        <v>429</v>
      </c>
      <c r="EV996" t="s">
        <v>430</v>
      </c>
      <c r="EW996" t="s">
        <v>431</v>
      </c>
      <c r="EX996" t="s">
        <v>432</v>
      </c>
      <c r="EY996" t="s">
        <v>433</v>
      </c>
      <c r="EZ996" t="s">
        <v>434</v>
      </c>
      <c r="FA996" t="s">
        <v>435</v>
      </c>
      <c r="FB996" t="s">
        <v>436</v>
      </c>
      <c r="FC996" t="s">
        <v>437</v>
      </c>
      <c r="FD996" t="s">
        <v>438</v>
      </c>
      <c r="FE996" t="s">
        <v>439</v>
      </c>
      <c r="FF996" t="s">
        <v>440</v>
      </c>
      <c r="FG996" t="s">
        <v>441</v>
      </c>
      <c r="FH996" t="s">
        <v>442</v>
      </c>
      <c r="FI996" t="s">
        <v>443</v>
      </c>
      <c r="FJ996" t="s">
        <v>444</v>
      </c>
      <c r="FK996" t="s">
        <v>445</v>
      </c>
      <c r="FL996" t="s">
        <v>446</v>
      </c>
      <c r="FM996" t="s">
        <v>447</v>
      </c>
      <c r="FN996" t="s">
        <v>448</v>
      </c>
      <c r="FO996" t="s">
        <v>449</v>
      </c>
      <c r="FP996" t="s">
        <v>450</v>
      </c>
      <c r="FQ996" t="s">
        <v>451</v>
      </c>
      <c r="FR996" t="s">
        <v>452</v>
      </c>
      <c r="FS996" t="s">
        <v>453</v>
      </c>
      <c r="FT996" t="s">
        <v>454</v>
      </c>
      <c r="FU996" t="s">
        <v>455</v>
      </c>
      <c r="FV996" t="s">
        <v>456</v>
      </c>
      <c r="FW996" t="s">
        <v>457</v>
      </c>
      <c r="FX996" t="s">
        <v>458</v>
      </c>
      <c r="FY996" t="s">
        <v>459</v>
      </c>
      <c r="FZ996" t="s">
        <v>460</v>
      </c>
      <c r="GA996" t="s">
        <v>461</v>
      </c>
      <c r="GB996" t="s">
        <v>462</v>
      </c>
      <c r="GC996" t="s">
        <v>463</v>
      </c>
      <c r="GD996" t="s">
        <v>464</v>
      </c>
      <c r="GE996" t="s">
        <v>465</v>
      </c>
      <c r="GF996" t="s">
        <v>466</v>
      </c>
      <c r="GG996" t="s">
        <v>467</v>
      </c>
      <c r="GH996" t="s">
        <v>469</v>
      </c>
      <c r="GI996" t="s">
        <v>468</v>
      </c>
      <c r="GJ996" t="s">
        <v>470</v>
      </c>
      <c r="GK996" t="s">
        <v>471</v>
      </c>
      <c r="GL996" t="s">
        <v>472</v>
      </c>
    </row>
    <row r="997" spans="1:194" x14ac:dyDescent="0.35">
      <c r="A997" t="s">
        <v>4630</v>
      </c>
    </row>
    <row r="998" spans="1:194" x14ac:dyDescent="0.35">
      <c r="A998" t="s">
        <v>1336</v>
      </c>
      <c r="B998" t="s">
        <v>1335</v>
      </c>
      <c r="C998" t="s">
        <v>4928</v>
      </c>
    </row>
    <row r="999" spans="1:194" x14ac:dyDescent="0.35">
      <c r="A999" t="s">
        <v>20</v>
      </c>
    </row>
    <row r="1000" spans="1:194" x14ac:dyDescent="0.35">
      <c r="A1000" t="s">
        <v>1336</v>
      </c>
      <c r="B1000" t="s">
        <v>1335</v>
      </c>
      <c r="C1000" t="s">
        <v>4928</v>
      </c>
    </row>
    <row r="1001" spans="1:194" x14ac:dyDescent="0.35">
      <c r="A1001" t="s">
        <v>20</v>
      </c>
    </row>
    <row r="1002" spans="1:194" x14ac:dyDescent="0.35">
      <c r="A1002" t="s">
        <v>1336</v>
      </c>
      <c r="B1002" t="s">
        <v>1335</v>
      </c>
      <c r="C1002" t="s">
        <v>4928</v>
      </c>
    </row>
    <row r="1003" spans="1:194" x14ac:dyDescent="0.35">
      <c r="A1003" t="s">
        <v>5084</v>
      </c>
    </row>
    <row r="1004" spans="1:194" x14ac:dyDescent="0.35">
      <c r="A1004" t="s">
        <v>5120</v>
      </c>
      <c r="B1004" t="s">
        <v>5121</v>
      </c>
      <c r="C1004" t="s">
        <v>5122</v>
      </c>
      <c r="D1004" t="s">
        <v>5123</v>
      </c>
    </row>
    <row r="1005" spans="1:194" x14ac:dyDescent="0.35">
      <c r="A1005" t="s">
        <v>727</v>
      </c>
      <c r="B1005" t="s">
        <v>767</v>
      </c>
    </row>
    <row r="1006" spans="1:194" x14ac:dyDescent="0.35">
      <c r="A1006" t="s">
        <v>727</v>
      </c>
      <c r="B1006" t="s">
        <v>767</v>
      </c>
    </row>
    <row r="1007" spans="1:194" x14ac:dyDescent="0.35">
      <c r="A1007" t="s">
        <v>727</v>
      </c>
      <c r="B1007" t="s">
        <v>767</v>
      </c>
    </row>
    <row r="1008" spans="1:194" x14ac:dyDescent="0.35">
      <c r="A1008" t="s">
        <v>727</v>
      </c>
      <c r="B1008" t="s">
        <v>767</v>
      </c>
    </row>
    <row r="1009" spans="1:4" x14ac:dyDescent="0.35">
      <c r="A1009" t="s">
        <v>727</v>
      </c>
      <c r="B1009" t="s">
        <v>767</v>
      </c>
    </row>
    <row r="1010" spans="1:4" x14ac:dyDescent="0.35">
      <c r="A1010" t="s">
        <v>727</v>
      </c>
      <c r="B1010" t="s">
        <v>767</v>
      </c>
    </row>
    <row r="1011" spans="1:4" x14ac:dyDescent="0.35">
      <c r="A1011" t="s">
        <v>5084</v>
      </c>
    </row>
    <row r="1012" spans="1:4" x14ac:dyDescent="0.35">
      <c r="A1012" t="s">
        <v>5084</v>
      </c>
    </row>
    <row r="1013" spans="1:4" x14ac:dyDescent="0.35">
      <c r="A1013" t="s">
        <v>5120</v>
      </c>
      <c r="B1013" t="s">
        <v>5121</v>
      </c>
      <c r="C1013" t="s">
        <v>5122</v>
      </c>
      <c r="D1013" t="s">
        <v>5123</v>
      </c>
    </row>
    <row r="1014" spans="1:4" x14ac:dyDescent="0.35">
      <c r="A1014" t="s">
        <v>727</v>
      </c>
      <c r="B1014" t="s">
        <v>767</v>
      </c>
    </row>
    <row r="1015" spans="1:4" x14ac:dyDescent="0.35">
      <c r="A1015" t="s">
        <v>727</v>
      </c>
      <c r="B1015" t="s">
        <v>767</v>
      </c>
    </row>
    <row r="1016" spans="1:4" x14ac:dyDescent="0.35">
      <c r="A1016" t="s">
        <v>727</v>
      </c>
      <c r="B1016" t="s">
        <v>767</v>
      </c>
    </row>
    <row r="1017" spans="1:4" x14ac:dyDescent="0.35">
      <c r="A1017" t="s">
        <v>727</v>
      </c>
      <c r="B1017" t="s">
        <v>767</v>
      </c>
    </row>
    <row r="1018" spans="1:4" x14ac:dyDescent="0.35">
      <c r="A1018" t="s">
        <v>727</v>
      </c>
      <c r="B1018" t="s">
        <v>767</v>
      </c>
    </row>
    <row r="1019" spans="1:4" x14ac:dyDescent="0.35">
      <c r="A1019" t="s">
        <v>727</v>
      </c>
      <c r="B1019" t="s">
        <v>767</v>
      </c>
    </row>
    <row r="1020" spans="1:4" x14ac:dyDescent="0.35">
      <c r="A1020" t="s">
        <v>5084</v>
      </c>
    </row>
    <row r="1021" spans="1:4" x14ac:dyDescent="0.35">
      <c r="A1021" t="s">
        <v>5084</v>
      </c>
    </row>
    <row r="1022" spans="1:4" x14ac:dyDescent="0.35">
      <c r="A1022" t="s">
        <v>1252</v>
      </c>
      <c r="B1022" t="s">
        <v>1243</v>
      </c>
      <c r="C1022" t="s">
        <v>5821</v>
      </c>
      <c r="D1022" t="s">
        <v>5822</v>
      </c>
    </row>
    <row r="1023" spans="1:4" x14ac:dyDescent="0.35">
      <c r="A1023" t="s">
        <v>5823</v>
      </c>
      <c r="B1023" t="s">
        <v>5824</v>
      </c>
    </row>
    <row r="1024" spans="1:4" x14ac:dyDescent="0.35">
      <c r="A1024" t="s">
        <v>5823</v>
      </c>
      <c r="B1024" t="s">
        <v>5824</v>
      </c>
    </row>
    <row r="1025" spans="1:3" x14ac:dyDescent="0.35">
      <c r="A1025" t="s">
        <v>5825</v>
      </c>
      <c r="B1025" t="s">
        <v>5826</v>
      </c>
      <c r="C1025" t="s">
        <v>5827</v>
      </c>
    </row>
    <row r="1026" spans="1:3" x14ac:dyDescent="0.35">
      <c r="A1026" t="s">
        <v>5829</v>
      </c>
    </row>
    <row r="1027" spans="1:3" x14ac:dyDescent="0.35">
      <c r="A1027" t="s">
        <v>5829</v>
      </c>
    </row>
    <row r="1028" spans="1:3" x14ac:dyDescent="0.35">
      <c r="A1028" t="s">
        <v>5084</v>
      </c>
    </row>
    <row r="1029" spans="1:3" x14ac:dyDescent="0.35">
      <c r="A1029" t="s">
        <v>5823</v>
      </c>
      <c r="B1029" t="s">
        <v>5824</v>
      </c>
    </row>
    <row r="1030" spans="1:3" x14ac:dyDescent="0.35">
      <c r="A1030" t="s">
        <v>5823</v>
      </c>
      <c r="B1030" t="s">
        <v>5824</v>
      </c>
    </row>
    <row r="1031" spans="1:3" x14ac:dyDescent="0.35">
      <c r="A1031" t="s">
        <v>5825</v>
      </c>
      <c r="B1031" t="s">
        <v>5826</v>
      </c>
      <c r="C1031" t="s">
        <v>5827</v>
      </c>
    </row>
    <row r="1032" spans="1:3" x14ac:dyDescent="0.35">
      <c r="A1032" t="s">
        <v>5829</v>
      </c>
    </row>
    <row r="1033" spans="1:3" x14ac:dyDescent="0.35">
      <c r="A1033" t="s">
        <v>5829</v>
      </c>
    </row>
    <row r="1034" spans="1:3" x14ac:dyDescent="0.35">
      <c r="A1034" t="s">
        <v>5967</v>
      </c>
    </row>
    <row r="1035" spans="1:3" x14ac:dyDescent="0.35">
      <c r="A1035" t="s">
        <v>5967</v>
      </c>
    </row>
    <row r="1036" spans="1:3" x14ac:dyDescent="0.35">
      <c r="A1036" t="s">
        <v>6016</v>
      </c>
    </row>
    <row r="1037" spans="1:3" x14ac:dyDescent="0.35">
      <c r="A1037" t="s">
        <v>6016</v>
      </c>
    </row>
    <row r="1038" spans="1:3" x14ac:dyDescent="0.35">
      <c r="A1038" t="s">
        <v>5829</v>
      </c>
    </row>
    <row r="1039" spans="1:3" x14ac:dyDescent="0.35">
      <c r="A1039" t="s">
        <v>5084</v>
      </c>
    </row>
    <row r="1040" spans="1:3" x14ac:dyDescent="0.35">
      <c r="A1040" t="s">
        <v>5084</v>
      </c>
    </row>
    <row r="1041" spans="1:29" x14ac:dyDescent="0.35">
      <c r="A1041" t="s">
        <v>6085</v>
      </c>
    </row>
    <row r="1042" spans="1:29" x14ac:dyDescent="0.35">
      <c r="A1042" t="s">
        <v>5084</v>
      </c>
    </row>
    <row r="1043" spans="1:29" x14ac:dyDescent="0.35">
      <c r="A1043" t="s">
        <v>5084</v>
      </c>
    </row>
    <row r="1044" spans="1:29" x14ac:dyDescent="0.35">
      <c r="A1044" t="s">
        <v>6085</v>
      </c>
    </row>
    <row r="1045" spans="1:29" x14ac:dyDescent="0.35">
      <c r="A1045" t="s">
        <v>5084</v>
      </c>
    </row>
    <row r="1046" spans="1:29" x14ac:dyDescent="0.35">
      <c r="A1046" t="s">
        <v>6130</v>
      </c>
      <c r="B1046" t="s">
        <v>6131</v>
      </c>
      <c r="C1046" t="s">
        <v>6132</v>
      </c>
    </row>
    <row r="1047" spans="1:29" x14ac:dyDescent="0.35">
      <c r="A1047" t="s">
        <v>6130</v>
      </c>
      <c r="B1047" t="s">
        <v>6131</v>
      </c>
      <c r="C1047" t="s">
        <v>6132</v>
      </c>
    </row>
    <row r="1048" spans="1:29" x14ac:dyDescent="0.35">
      <c r="A1048" t="s">
        <v>6130</v>
      </c>
      <c r="B1048" t="s">
        <v>6131</v>
      </c>
      <c r="C1048" t="s">
        <v>6132</v>
      </c>
    </row>
    <row r="1049" spans="1:29" x14ac:dyDescent="0.35">
      <c r="A1049" t="s">
        <v>1974</v>
      </c>
      <c r="B1049" t="s">
        <v>1711</v>
      </c>
      <c r="C1049" t="s">
        <v>1712</v>
      </c>
      <c r="D1049" t="s">
        <v>1713</v>
      </c>
      <c r="E1049" t="s">
        <v>1714</v>
      </c>
      <c r="F1049" t="s">
        <v>1715</v>
      </c>
      <c r="G1049" t="s">
        <v>1716</v>
      </c>
      <c r="H1049" t="s">
        <v>1717</v>
      </c>
      <c r="I1049" t="s">
        <v>1718</v>
      </c>
      <c r="J1049" t="s">
        <v>1719</v>
      </c>
      <c r="K1049" t="s">
        <v>1723</v>
      </c>
      <c r="L1049" t="s">
        <v>1724</v>
      </c>
      <c r="M1049" t="s">
        <v>1725</v>
      </c>
      <c r="N1049" t="s">
        <v>1726</v>
      </c>
      <c r="O1049" t="s">
        <v>1727</v>
      </c>
      <c r="P1049" t="s">
        <v>1728</v>
      </c>
      <c r="Q1049" t="s">
        <v>1729</v>
      </c>
      <c r="R1049" t="s">
        <v>1730</v>
      </c>
      <c r="S1049" t="s">
        <v>1731</v>
      </c>
      <c r="T1049" t="s">
        <v>1733</v>
      </c>
      <c r="U1049" t="s">
        <v>1734</v>
      </c>
      <c r="V1049" t="s">
        <v>1735</v>
      </c>
      <c r="W1049" t="s">
        <v>1708</v>
      </c>
      <c r="X1049" t="s">
        <v>1709</v>
      </c>
      <c r="Y1049" t="s">
        <v>1710</v>
      </c>
      <c r="Z1049" t="s">
        <v>1720</v>
      </c>
      <c r="AA1049" t="s">
        <v>1721</v>
      </c>
      <c r="AB1049" t="s">
        <v>1722</v>
      </c>
      <c r="AC1049" t="s">
        <v>1732</v>
      </c>
    </row>
    <row r="1050" spans="1:29" x14ac:dyDescent="0.35">
      <c r="A1050" t="s">
        <v>6142</v>
      </c>
      <c r="B1050" t="s">
        <v>6143</v>
      </c>
    </row>
    <row r="1051" spans="1:29" x14ac:dyDescent="0.35">
      <c r="A1051" t="s">
        <v>6142</v>
      </c>
      <c r="B1051" t="s">
        <v>6143</v>
      </c>
    </row>
    <row r="1052" spans="1:29" x14ac:dyDescent="0.35">
      <c r="A1052" t="s">
        <v>5084</v>
      </c>
    </row>
    <row r="1053" spans="1:29" x14ac:dyDescent="0.35">
      <c r="A1053" t="s">
        <v>6145</v>
      </c>
      <c r="B1053" t="s">
        <v>5768</v>
      </c>
      <c r="C1053" t="s">
        <v>6146</v>
      </c>
      <c r="D1053" t="s">
        <v>5595</v>
      </c>
      <c r="E1053" t="s">
        <v>6147</v>
      </c>
      <c r="F1053" t="s">
        <v>6148</v>
      </c>
    </row>
    <row r="1054" spans="1:29" x14ac:dyDescent="0.35">
      <c r="A1054" t="s">
        <v>5084</v>
      </c>
    </row>
    <row r="1055" spans="1:29" x14ac:dyDescent="0.35">
      <c r="A1055" t="s">
        <v>1974</v>
      </c>
      <c r="B1055" t="s">
        <v>1711</v>
      </c>
      <c r="C1055" t="s">
        <v>1712</v>
      </c>
      <c r="D1055" t="s">
        <v>1713</v>
      </c>
      <c r="E1055" t="s">
        <v>1714</v>
      </c>
      <c r="F1055" t="s">
        <v>1715</v>
      </c>
      <c r="G1055" t="s">
        <v>1716</v>
      </c>
      <c r="H1055" t="s">
        <v>1717</v>
      </c>
      <c r="I1055" t="s">
        <v>1718</v>
      </c>
      <c r="J1055" t="s">
        <v>1719</v>
      </c>
      <c r="K1055" t="s">
        <v>1723</v>
      </c>
      <c r="L1055" t="s">
        <v>1724</v>
      </c>
      <c r="M1055" t="s">
        <v>1725</v>
      </c>
      <c r="N1055" t="s">
        <v>1726</v>
      </c>
      <c r="O1055" t="s">
        <v>1727</v>
      </c>
      <c r="P1055" t="s">
        <v>1728</v>
      </c>
      <c r="Q1055" t="s">
        <v>1729</v>
      </c>
      <c r="R1055" t="s">
        <v>1730</v>
      </c>
      <c r="S1055" t="s">
        <v>1731</v>
      </c>
      <c r="T1055" t="s">
        <v>1733</v>
      </c>
      <c r="U1055" t="s">
        <v>1734</v>
      </c>
      <c r="V1055" t="s">
        <v>1735</v>
      </c>
      <c r="W1055" t="s">
        <v>1708</v>
      </c>
      <c r="X1055" t="s">
        <v>1709</v>
      </c>
      <c r="Y1055" t="s">
        <v>1710</v>
      </c>
      <c r="Z1055" t="s">
        <v>1720</v>
      </c>
      <c r="AA1055" t="s">
        <v>1721</v>
      </c>
      <c r="AB1055" t="s">
        <v>1722</v>
      </c>
      <c r="AC1055" t="s">
        <v>1732</v>
      </c>
    </row>
    <row r="1056" spans="1:29" x14ac:dyDescent="0.35">
      <c r="A1056" t="s">
        <v>6145</v>
      </c>
      <c r="B1056" t="s">
        <v>5768</v>
      </c>
      <c r="C1056" t="s">
        <v>6146</v>
      </c>
      <c r="D1056" t="s">
        <v>5595</v>
      </c>
      <c r="E1056" t="s">
        <v>6147</v>
      </c>
      <c r="F1056" t="s">
        <v>6148</v>
      </c>
    </row>
    <row r="1057" spans="1:29" x14ac:dyDescent="0.35">
      <c r="A1057" t="s">
        <v>5084</v>
      </c>
    </row>
    <row r="1058" spans="1:29" x14ac:dyDescent="0.35">
      <c r="A1058" t="s">
        <v>6145</v>
      </c>
      <c r="B1058" t="s">
        <v>5768</v>
      </c>
      <c r="C1058" t="s">
        <v>6146</v>
      </c>
      <c r="D1058" t="s">
        <v>5595</v>
      </c>
      <c r="E1058" t="s">
        <v>6147</v>
      </c>
      <c r="F1058" t="s">
        <v>6148</v>
      </c>
    </row>
    <row r="1059" spans="1:29" x14ac:dyDescent="0.35">
      <c r="A1059" t="s">
        <v>5084</v>
      </c>
    </row>
    <row r="1060" spans="1:29" x14ac:dyDescent="0.35">
      <c r="A1060" t="s">
        <v>6196</v>
      </c>
      <c r="B1060" t="s">
        <v>5769</v>
      </c>
      <c r="C1060" t="s">
        <v>6197</v>
      </c>
      <c r="D1060" t="s">
        <v>5594</v>
      </c>
      <c r="E1060" t="s">
        <v>6198</v>
      </c>
      <c r="F1060" t="s">
        <v>6199</v>
      </c>
    </row>
    <row r="1061" spans="1:29" x14ac:dyDescent="0.35">
      <c r="A1061" t="s">
        <v>5084</v>
      </c>
    </row>
    <row r="1062" spans="1:29" x14ac:dyDescent="0.35">
      <c r="A1062" t="s">
        <v>1974</v>
      </c>
      <c r="B1062" t="s">
        <v>1711</v>
      </c>
      <c r="C1062" t="s">
        <v>1712</v>
      </c>
      <c r="D1062" t="s">
        <v>1713</v>
      </c>
      <c r="E1062" t="s">
        <v>1714</v>
      </c>
      <c r="F1062" t="s">
        <v>1715</v>
      </c>
      <c r="G1062" t="s">
        <v>1716</v>
      </c>
      <c r="H1062" t="s">
        <v>1717</v>
      </c>
      <c r="I1062" t="s">
        <v>1718</v>
      </c>
      <c r="J1062" t="s">
        <v>1719</v>
      </c>
      <c r="K1062" t="s">
        <v>1723</v>
      </c>
      <c r="L1062" t="s">
        <v>1724</v>
      </c>
      <c r="M1062" t="s">
        <v>1725</v>
      </c>
      <c r="N1062" t="s">
        <v>1726</v>
      </c>
      <c r="O1062" t="s">
        <v>1727</v>
      </c>
      <c r="P1062" t="s">
        <v>1728</v>
      </c>
      <c r="Q1062" t="s">
        <v>1729</v>
      </c>
      <c r="R1062" t="s">
        <v>1730</v>
      </c>
      <c r="S1062" t="s">
        <v>1731</v>
      </c>
      <c r="T1062" t="s">
        <v>1733</v>
      </c>
      <c r="U1062" t="s">
        <v>1734</v>
      </c>
      <c r="V1062" t="s">
        <v>1735</v>
      </c>
      <c r="W1062" t="s">
        <v>1708</v>
      </c>
      <c r="X1062" t="s">
        <v>1709</v>
      </c>
      <c r="Y1062" t="s">
        <v>1710</v>
      </c>
      <c r="Z1062" t="s">
        <v>1720</v>
      </c>
      <c r="AA1062" t="s">
        <v>1721</v>
      </c>
      <c r="AB1062" t="s">
        <v>1722</v>
      </c>
      <c r="AC1062" t="s">
        <v>1732</v>
      </c>
    </row>
    <row r="1063" spans="1:29" x14ac:dyDescent="0.35">
      <c r="A1063" t="s">
        <v>6196</v>
      </c>
      <c r="B1063" t="s">
        <v>5769</v>
      </c>
      <c r="C1063" t="s">
        <v>6197</v>
      </c>
      <c r="D1063" t="s">
        <v>5594</v>
      </c>
      <c r="E1063" t="s">
        <v>6198</v>
      </c>
      <c r="F1063" t="s">
        <v>6199</v>
      </c>
    </row>
    <row r="1064" spans="1:29" x14ac:dyDescent="0.35">
      <c r="A1064" t="s">
        <v>5084</v>
      </c>
    </row>
    <row r="1065" spans="1:29" x14ac:dyDescent="0.35">
      <c r="A1065" t="s">
        <v>6196</v>
      </c>
      <c r="B1065" t="s">
        <v>5769</v>
      </c>
      <c r="C1065" t="s">
        <v>6197</v>
      </c>
      <c r="D1065" t="s">
        <v>5594</v>
      </c>
      <c r="E1065" t="s">
        <v>6198</v>
      </c>
      <c r="F1065" t="s">
        <v>6199</v>
      </c>
    </row>
    <row r="1066" spans="1:29" x14ac:dyDescent="0.35">
      <c r="A1066" t="s">
        <v>5084</v>
      </c>
    </row>
    <row r="1067" spans="1:29" x14ac:dyDescent="0.35">
      <c r="A1067" t="s">
        <v>6233</v>
      </c>
      <c r="B1067" t="s">
        <v>6234</v>
      </c>
      <c r="C1067" t="s">
        <v>6235</v>
      </c>
      <c r="D1067" t="s">
        <v>6236</v>
      </c>
      <c r="E1067" t="s">
        <v>6237</v>
      </c>
      <c r="F1067" t="s">
        <v>6238</v>
      </c>
    </row>
    <row r="1068" spans="1:29" x14ac:dyDescent="0.35">
      <c r="A1068" t="s">
        <v>6292</v>
      </c>
      <c r="B1068" t="s">
        <v>6293</v>
      </c>
    </row>
    <row r="1069" spans="1:29" x14ac:dyDescent="0.35">
      <c r="A1069" t="s">
        <v>5084</v>
      </c>
    </row>
    <row r="1070" spans="1:29" x14ac:dyDescent="0.35">
      <c r="A1070" t="s">
        <v>6295</v>
      </c>
      <c r="B1070" t="s">
        <v>5766</v>
      </c>
      <c r="C1070" t="s">
        <v>5767</v>
      </c>
      <c r="D1070" t="s">
        <v>6296</v>
      </c>
    </row>
    <row r="1071" spans="1:29" x14ac:dyDescent="0.35">
      <c r="A1071" t="s">
        <v>5084</v>
      </c>
    </row>
    <row r="1072" spans="1:29" x14ac:dyDescent="0.35">
      <c r="A1072" t="s">
        <v>5084</v>
      </c>
    </row>
    <row r="1073" spans="1:7" x14ac:dyDescent="0.35">
      <c r="A1073" t="s">
        <v>5084</v>
      </c>
    </row>
    <row r="1074" spans="1:7" x14ac:dyDescent="0.35">
      <c r="A1074" t="s">
        <v>6401</v>
      </c>
      <c r="B1074" t="s">
        <v>6402</v>
      </c>
    </row>
    <row r="1075" spans="1:7" x14ac:dyDescent="0.35">
      <c r="A1075" t="s">
        <v>5084</v>
      </c>
    </row>
    <row r="1076" spans="1:7" x14ac:dyDescent="0.35">
      <c r="A1076" t="s">
        <v>6085</v>
      </c>
    </row>
    <row r="1077" spans="1:7" x14ac:dyDescent="0.35">
      <c r="A1077" t="s">
        <v>6085</v>
      </c>
    </row>
    <row r="1078" spans="1:7" x14ac:dyDescent="0.35">
      <c r="A1078" t="s">
        <v>5829</v>
      </c>
    </row>
    <row r="1079" spans="1:7" x14ac:dyDescent="0.35">
      <c r="A1079" t="s">
        <v>6451</v>
      </c>
      <c r="B1079" t="s">
        <v>5473</v>
      </c>
      <c r="C1079" t="s">
        <v>6148</v>
      </c>
    </row>
    <row r="1080" spans="1:7" x14ac:dyDescent="0.35">
      <c r="A1080" t="s">
        <v>6085</v>
      </c>
    </row>
    <row r="1081" spans="1:7" x14ac:dyDescent="0.35">
      <c r="A1081" t="s">
        <v>5795</v>
      </c>
      <c r="B1081" t="s">
        <v>4946</v>
      </c>
      <c r="C1081" t="s">
        <v>4945</v>
      </c>
    </row>
    <row r="1082" spans="1:7" x14ac:dyDescent="0.35">
      <c r="A1082" t="s">
        <v>5829</v>
      </c>
    </row>
    <row r="1083" spans="1:7" x14ac:dyDescent="0.35">
      <c r="A1083" t="s">
        <v>6451</v>
      </c>
      <c r="B1083" t="s">
        <v>5473</v>
      </c>
      <c r="C1083" t="s">
        <v>6148</v>
      </c>
    </row>
    <row r="1084" spans="1:7" x14ac:dyDescent="0.35">
      <c r="A1084" t="s">
        <v>5084</v>
      </c>
    </row>
    <row r="1085" spans="1:7" x14ac:dyDescent="0.35">
      <c r="A1085" t="s">
        <v>6476</v>
      </c>
      <c r="B1085" t="s">
        <v>6477</v>
      </c>
    </row>
    <row r="1086" spans="1:7" x14ac:dyDescent="0.35">
      <c r="A1086" t="s">
        <v>6478</v>
      </c>
      <c r="B1086" t="s">
        <v>6479</v>
      </c>
    </row>
    <row r="1087" spans="1:7" x14ac:dyDescent="0.35">
      <c r="A1087" t="s">
        <v>5084</v>
      </c>
    </row>
    <row r="1088" spans="1:7" x14ac:dyDescent="0.35">
      <c r="A1088" t="s">
        <v>6506</v>
      </c>
      <c r="B1088" t="s">
        <v>6507</v>
      </c>
      <c r="C1088" t="s">
        <v>6508</v>
      </c>
      <c r="D1088" t="s">
        <v>6509</v>
      </c>
      <c r="E1088" t="s">
        <v>6510</v>
      </c>
      <c r="F1088" t="s">
        <v>6511</v>
      </c>
      <c r="G1088" t="s">
        <v>6512</v>
      </c>
    </row>
    <row r="1089" spans="1:27" x14ac:dyDescent="0.35">
      <c r="A1089" t="s">
        <v>6513</v>
      </c>
      <c r="B1089" t="s">
        <v>6514</v>
      </c>
      <c r="C1089" t="s">
        <v>6515</v>
      </c>
      <c r="D1089" t="s">
        <v>6516</v>
      </c>
      <c r="E1089" t="s">
        <v>6517</v>
      </c>
      <c r="F1089" t="s">
        <v>6518</v>
      </c>
      <c r="G1089" t="s">
        <v>6519</v>
      </c>
      <c r="H1089" t="s">
        <v>6520</v>
      </c>
      <c r="I1089" t="s">
        <v>6521</v>
      </c>
      <c r="J1089" t="s">
        <v>6522</v>
      </c>
      <c r="K1089" t="s">
        <v>6523</v>
      </c>
      <c r="L1089" t="s">
        <v>6524</v>
      </c>
      <c r="M1089" t="s">
        <v>6525</v>
      </c>
      <c r="N1089" t="s">
        <v>6526</v>
      </c>
      <c r="O1089" t="s">
        <v>6527</v>
      </c>
      <c r="P1089" t="s">
        <v>6528</v>
      </c>
      <c r="Q1089" t="s">
        <v>6529</v>
      </c>
      <c r="R1089" t="s">
        <v>6530</v>
      </c>
      <c r="S1089" t="s">
        <v>6531</v>
      </c>
      <c r="T1089" t="s">
        <v>6532</v>
      </c>
      <c r="U1089" t="s">
        <v>6533</v>
      </c>
      <c r="V1089" t="s">
        <v>6534</v>
      </c>
      <c r="W1089" t="s">
        <v>6535</v>
      </c>
      <c r="X1089" t="s">
        <v>6536</v>
      </c>
      <c r="Y1089" t="s">
        <v>6537</v>
      </c>
      <c r="Z1089" t="s">
        <v>6538</v>
      </c>
      <c r="AA1089" t="s">
        <v>6539</v>
      </c>
    </row>
    <row r="1090" spans="1:27" x14ac:dyDescent="0.35">
      <c r="A1090" t="s">
        <v>6540</v>
      </c>
      <c r="B1090" t="s">
        <v>6541</v>
      </c>
      <c r="C1090" t="s">
        <v>6542</v>
      </c>
      <c r="D1090" t="s">
        <v>6543</v>
      </c>
      <c r="E1090" t="s">
        <v>6544</v>
      </c>
      <c r="F1090" t="s">
        <v>6545</v>
      </c>
      <c r="G1090" t="s">
        <v>6546</v>
      </c>
    </row>
    <row r="1091" spans="1:27" x14ac:dyDescent="0.35">
      <c r="A1091" t="s">
        <v>5829</v>
      </c>
    </row>
    <row r="1092" spans="1:27" x14ac:dyDescent="0.35">
      <c r="A1092" t="s">
        <v>6612</v>
      </c>
      <c r="B1092" t="s">
        <v>6613</v>
      </c>
      <c r="C1092" t="s">
        <v>6614</v>
      </c>
      <c r="D1092" t="s">
        <v>6615</v>
      </c>
    </row>
    <row r="1093" spans="1:27" x14ac:dyDescent="0.35">
      <c r="A1093" t="s">
        <v>6616</v>
      </c>
      <c r="B1093" t="s">
        <v>6617</v>
      </c>
    </row>
    <row r="1094" spans="1:27" x14ac:dyDescent="0.35">
      <c r="A1094" t="s">
        <v>6616</v>
      </c>
      <c r="B1094" t="s">
        <v>6617</v>
      </c>
    </row>
    <row r="1095" spans="1:27" x14ac:dyDescent="0.35">
      <c r="A1095" t="s">
        <v>6616</v>
      </c>
      <c r="B1095" t="s">
        <v>6617</v>
      </c>
    </row>
    <row r="1096" spans="1:27" x14ac:dyDescent="0.35">
      <c r="A1096" t="s">
        <v>6616</v>
      </c>
      <c r="B1096" t="s">
        <v>6617</v>
      </c>
    </row>
    <row r="1097" spans="1:27" x14ac:dyDescent="0.35">
      <c r="A1097" t="s">
        <v>6616</v>
      </c>
      <c r="B1097" t="s">
        <v>6617</v>
      </c>
    </row>
    <row r="1098" spans="1:27" x14ac:dyDescent="0.35">
      <c r="A1098" t="s">
        <v>6616</v>
      </c>
      <c r="B1098" t="s">
        <v>6617</v>
      </c>
    </row>
    <row r="1099" spans="1:27" x14ac:dyDescent="0.35">
      <c r="A1099" t="s">
        <v>6616</v>
      </c>
      <c r="B1099" t="s">
        <v>6617</v>
      </c>
    </row>
    <row r="1100" spans="1:27" x14ac:dyDescent="0.35">
      <c r="A1100" t="s">
        <v>6616</v>
      </c>
      <c r="B1100" t="s">
        <v>6617</v>
      </c>
    </row>
    <row r="1101" spans="1:27" x14ac:dyDescent="0.35">
      <c r="A1101" t="s">
        <v>6618</v>
      </c>
      <c r="B1101" t="s">
        <v>6619</v>
      </c>
      <c r="C1101" t="s">
        <v>6620</v>
      </c>
    </row>
    <row r="1102" spans="1:27" x14ac:dyDescent="0.35">
      <c r="A1102" t="s">
        <v>6637</v>
      </c>
      <c r="B1102" t="s">
        <v>6638</v>
      </c>
    </row>
    <row r="1103" spans="1:27" x14ac:dyDescent="0.35">
      <c r="A1103" t="s">
        <v>1550</v>
      </c>
    </row>
    <row r="1104" spans="1:27" x14ac:dyDescent="0.35">
      <c r="A1104" t="s">
        <v>6670</v>
      </c>
    </row>
    <row r="1105" spans="1:2" x14ac:dyDescent="0.35">
      <c r="A1105" t="s">
        <v>6758</v>
      </c>
      <c r="B1105" t="s">
        <v>6759</v>
      </c>
    </row>
    <row r="1106" spans="1:2" x14ac:dyDescent="0.35">
      <c r="A1106" t="s">
        <v>6761</v>
      </c>
    </row>
    <row r="1107" spans="1:2" x14ac:dyDescent="0.35">
      <c r="A1107" t="s">
        <v>6784</v>
      </c>
    </row>
    <row r="1108" spans="1:2" x14ac:dyDescent="0.35">
      <c r="A1108" t="s">
        <v>6758</v>
      </c>
      <c r="B1108" t="s">
        <v>6759</v>
      </c>
    </row>
    <row r="1109" spans="1:2" x14ac:dyDescent="0.35">
      <c r="A1109" t="s">
        <v>6808</v>
      </c>
    </row>
    <row r="1110" spans="1:2" x14ac:dyDescent="0.35">
      <c r="A1110" t="s">
        <v>6758</v>
      </c>
      <c r="B1110" t="s">
        <v>6759</v>
      </c>
    </row>
    <row r="1111" spans="1:2" x14ac:dyDescent="0.35">
      <c r="A1111" t="s">
        <v>6824</v>
      </c>
    </row>
    <row r="1112" spans="1:2" x14ac:dyDescent="0.35">
      <c r="A1112" t="s">
        <v>1550</v>
      </c>
    </row>
    <row r="1113" spans="1:2" x14ac:dyDescent="0.35">
      <c r="A1113" t="s">
        <v>1550</v>
      </c>
    </row>
    <row r="1114" spans="1:2" x14ac:dyDescent="0.35">
      <c r="A1114" t="s">
        <v>1550</v>
      </c>
    </row>
    <row r="1115" spans="1:2" x14ac:dyDescent="0.35">
      <c r="A1115" t="s">
        <v>1550</v>
      </c>
    </row>
    <row r="1116" spans="1:2" x14ac:dyDescent="0.35">
      <c r="A1116" t="s">
        <v>6895</v>
      </c>
    </row>
    <row r="1117" spans="1:2" x14ac:dyDescent="0.35">
      <c r="A1117" t="s">
        <v>1550</v>
      </c>
    </row>
    <row r="1118" spans="1:2" x14ac:dyDescent="0.35">
      <c r="A1118" t="s">
        <v>6923</v>
      </c>
    </row>
    <row r="1119" spans="1:2" x14ac:dyDescent="0.35">
      <c r="A1119" t="s">
        <v>1550</v>
      </c>
    </row>
    <row r="1120" spans="1:2" x14ac:dyDescent="0.35">
      <c r="A1120" t="s">
        <v>6950</v>
      </c>
    </row>
    <row r="1121" spans="1:222" x14ac:dyDescent="0.35">
      <c r="A1121" t="s">
        <v>6961</v>
      </c>
    </row>
    <row r="1122" spans="1:222" x14ac:dyDescent="0.35">
      <c r="A1122" t="s">
        <v>1550</v>
      </c>
    </row>
    <row r="1123" spans="1:222" x14ac:dyDescent="0.35">
      <c r="A1123" t="s">
        <v>7152</v>
      </c>
    </row>
    <row r="1124" spans="1:222" x14ac:dyDescent="0.35">
      <c r="A1124" t="s">
        <v>22</v>
      </c>
      <c r="B1124" t="s">
        <v>23</v>
      </c>
      <c r="C1124" t="s">
        <v>24</v>
      </c>
      <c r="D1124" t="s">
        <v>25</v>
      </c>
      <c r="E1124" t="s">
        <v>26</v>
      </c>
      <c r="F1124" t="s">
        <v>27</v>
      </c>
      <c r="G1124" t="s">
        <v>28</v>
      </c>
      <c r="H1124" t="s">
        <v>29</v>
      </c>
      <c r="I1124" t="s">
        <v>30</v>
      </c>
      <c r="J1124" t="s">
        <v>31</v>
      </c>
      <c r="K1124" t="s">
        <v>32</v>
      </c>
      <c r="L1124" t="s">
        <v>33</v>
      </c>
      <c r="M1124" t="s">
        <v>34</v>
      </c>
      <c r="N1124" t="s">
        <v>35</v>
      </c>
      <c r="O1124" t="s">
        <v>37</v>
      </c>
      <c r="P1124" t="s">
        <v>38</v>
      </c>
      <c r="Q1124" t="s">
        <v>39</v>
      </c>
      <c r="R1124" t="s">
        <v>40</v>
      </c>
      <c r="S1124" t="s">
        <v>41</v>
      </c>
      <c r="T1124" t="s">
        <v>42</v>
      </c>
      <c r="U1124" t="s">
        <v>44</v>
      </c>
      <c r="V1124" t="s">
        <v>45</v>
      </c>
      <c r="W1124" t="s">
        <v>46</v>
      </c>
      <c r="X1124" t="s">
        <v>47</v>
      </c>
      <c r="Y1124" t="s">
        <v>48</v>
      </c>
      <c r="Z1124" t="s">
        <v>49</v>
      </c>
      <c r="AA1124" t="s">
        <v>50</v>
      </c>
      <c r="AB1124" t="s">
        <v>51</v>
      </c>
      <c r="AC1124" t="s">
        <v>52</v>
      </c>
      <c r="AD1124" t="s">
        <v>53</v>
      </c>
      <c r="AE1124" t="s">
        <v>54</v>
      </c>
      <c r="AF1124" t="s">
        <v>55</v>
      </c>
      <c r="AG1124" t="s">
        <v>57</v>
      </c>
      <c r="AH1124" t="s">
        <v>58</v>
      </c>
      <c r="AI1124" t="s">
        <v>59</v>
      </c>
      <c r="AJ1124" t="s">
        <v>60</v>
      </c>
      <c r="AK1124" t="s">
        <v>61</v>
      </c>
      <c r="AL1124" t="s">
        <v>62</v>
      </c>
      <c r="AM1124" t="s">
        <v>63</v>
      </c>
      <c r="AN1124" t="s">
        <v>64</v>
      </c>
      <c r="AO1124" t="s">
        <v>65</v>
      </c>
      <c r="AP1124" t="s">
        <v>66</v>
      </c>
      <c r="AQ1124" t="s">
        <v>67</v>
      </c>
      <c r="AR1124" t="s">
        <v>68</v>
      </c>
      <c r="AS1124" t="s">
        <v>69</v>
      </c>
      <c r="AT1124" t="s">
        <v>70</v>
      </c>
      <c r="AU1124" t="s">
        <v>71</v>
      </c>
      <c r="AV1124" t="s">
        <v>72</v>
      </c>
      <c r="AW1124" t="s">
        <v>73</v>
      </c>
      <c r="AX1124" t="s">
        <v>74</v>
      </c>
      <c r="AY1124" t="s">
        <v>75</v>
      </c>
      <c r="AZ1124" t="s">
        <v>76</v>
      </c>
      <c r="BA1124" t="s">
        <v>78</v>
      </c>
      <c r="BB1124" t="s">
        <v>79</v>
      </c>
      <c r="BC1124" t="s">
        <v>83</v>
      </c>
      <c r="BD1124" t="s">
        <v>84</v>
      </c>
      <c r="BE1124" t="s">
        <v>85</v>
      </c>
      <c r="BF1124" t="s">
        <v>86</v>
      </c>
      <c r="BG1124" t="s">
        <v>87</v>
      </c>
      <c r="BH1124" t="s">
        <v>88</v>
      </c>
      <c r="BI1124" t="s">
        <v>89</v>
      </c>
      <c r="BJ1124" t="s">
        <v>90</v>
      </c>
      <c r="BK1124" t="s">
        <v>92</v>
      </c>
      <c r="BL1124" t="s">
        <v>93</v>
      </c>
      <c r="BM1124" t="s">
        <v>94</v>
      </c>
      <c r="BN1124" t="s">
        <v>95</v>
      </c>
      <c r="BO1124" t="s">
        <v>98</v>
      </c>
      <c r="BP1124" t="s">
        <v>99</v>
      </c>
      <c r="BQ1124" t="s">
        <v>100</v>
      </c>
      <c r="BR1124" t="s">
        <v>101</v>
      </c>
      <c r="BS1124" t="s">
        <v>102</v>
      </c>
      <c r="BT1124" t="s">
        <v>103</v>
      </c>
      <c r="BU1124" t="s">
        <v>105</v>
      </c>
      <c r="BV1124" t="s">
        <v>106</v>
      </c>
      <c r="BW1124" t="s">
        <v>108</v>
      </c>
      <c r="BX1124" t="s">
        <v>109</v>
      </c>
      <c r="BY1124" t="s">
        <v>110</v>
      </c>
      <c r="BZ1124" t="s">
        <v>111</v>
      </c>
      <c r="CA1124" t="s">
        <v>112</v>
      </c>
      <c r="CB1124" t="s">
        <v>113</v>
      </c>
      <c r="CC1124" t="s">
        <v>114</v>
      </c>
      <c r="CD1124" t="s">
        <v>115</v>
      </c>
      <c r="CE1124" t="s">
        <v>116</v>
      </c>
      <c r="CF1124" t="s">
        <v>117</v>
      </c>
      <c r="CG1124" t="s">
        <v>118</v>
      </c>
      <c r="CH1124" t="s">
        <v>119</v>
      </c>
      <c r="CI1124" t="s">
        <v>120</v>
      </c>
      <c r="CJ1124" t="s">
        <v>121</v>
      </c>
      <c r="CK1124" t="s">
        <v>124</v>
      </c>
      <c r="CL1124" t="s">
        <v>125</v>
      </c>
      <c r="CM1124" t="s">
        <v>126</v>
      </c>
      <c r="CN1124" t="s">
        <v>127</v>
      </c>
      <c r="CO1124" t="s">
        <v>129</v>
      </c>
      <c r="CP1124" t="s">
        <v>130</v>
      </c>
      <c r="CQ1124" t="s">
        <v>132</v>
      </c>
      <c r="CR1124" t="s">
        <v>133</v>
      </c>
      <c r="CS1124" t="s">
        <v>134</v>
      </c>
      <c r="CT1124" t="s">
        <v>135</v>
      </c>
      <c r="CU1124" t="s">
        <v>136</v>
      </c>
      <c r="CV1124" t="s">
        <v>137</v>
      </c>
      <c r="CW1124" t="s">
        <v>138</v>
      </c>
      <c r="CX1124" t="s">
        <v>139</v>
      </c>
      <c r="CY1124" t="s">
        <v>140</v>
      </c>
      <c r="CZ1124" t="s">
        <v>141</v>
      </c>
      <c r="DA1124" t="s">
        <v>142</v>
      </c>
      <c r="DB1124" t="s">
        <v>143</v>
      </c>
      <c r="DC1124" t="s">
        <v>144</v>
      </c>
      <c r="DD1124" t="s">
        <v>146</v>
      </c>
      <c r="DE1124" t="s">
        <v>147</v>
      </c>
      <c r="DF1124" t="s">
        <v>148</v>
      </c>
      <c r="DG1124" t="s">
        <v>149</v>
      </c>
      <c r="DH1124" t="s">
        <v>150</v>
      </c>
      <c r="DI1124" t="s">
        <v>153</v>
      </c>
      <c r="DJ1124" t="s">
        <v>154</v>
      </c>
      <c r="DK1124" t="s">
        <v>155</v>
      </c>
      <c r="DL1124" t="s">
        <v>156</v>
      </c>
      <c r="DM1124" t="s">
        <v>157</v>
      </c>
      <c r="DN1124" t="s">
        <v>158</v>
      </c>
      <c r="DO1124" t="s">
        <v>159</v>
      </c>
      <c r="DP1124" t="s">
        <v>161</v>
      </c>
      <c r="DQ1124" t="s">
        <v>162</v>
      </c>
      <c r="DR1124" t="s">
        <v>163</v>
      </c>
      <c r="DS1124" t="s">
        <v>164</v>
      </c>
      <c r="DT1124" t="s">
        <v>165</v>
      </c>
      <c r="DU1124" t="s">
        <v>166</v>
      </c>
      <c r="DV1124" t="s">
        <v>167</v>
      </c>
      <c r="DW1124" t="s">
        <v>168</v>
      </c>
      <c r="DX1124" t="s">
        <v>169</v>
      </c>
      <c r="DY1124" t="s">
        <v>170</v>
      </c>
      <c r="DZ1124" t="s">
        <v>171</v>
      </c>
      <c r="EA1124" t="s">
        <v>172</v>
      </c>
      <c r="EB1124" t="s">
        <v>173</v>
      </c>
      <c r="EC1124" t="s">
        <v>174</v>
      </c>
      <c r="ED1124" t="s">
        <v>175</v>
      </c>
      <c r="EE1124" t="s">
        <v>176</v>
      </c>
      <c r="EF1124" t="s">
        <v>177</v>
      </c>
      <c r="EG1124" t="s">
        <v>178</v>
      </c>
      <c r="EH1124" t="s">
        <v>180</v>
      </c>
      <c r="EI1124" t="s">
        <v>181</v>
      </c>
      <c r="EJ1124" t="s">
        <v>182</v>
      </c>
      <c r="EK1124" t="s">
        <v>183</v>
      </c>
      <c r="EL1124" t="s">
        <v>184</v>
      </c>
      <c r="EM1124" t="s">
        <v>185</v>
      </c>
      <c r="EN1124" t="s">
        <v>186</v>
      </c>
      <c r="EO1124" t="s">
        <v>187</v>
      </c>
      <c r="EP1124" t="s">
        <v>189</v>
      </c>
      <c r="EQ1124" t="s">
        <v>190</v>
      </c>
      <c r="ER1124" t="s">
        <v>191</v>
      </c>
      <c r="ES1124" t="s">
        <v>192</v>
      </c>
      <c r="ET1124" t="s">
        <v>193</v>
      </c>
      <c r="EU1124" t="s">
        <v>194</v>
      </c>
      <c r="EV1124" t="s">
        <v>195</v>
      </c>
      <c r="EW1124" t="s">
        <v>196</v>
      </c>
      <c r="EX1124" t="s">
        <v>197</v>
      </c>
      <c r="EY1124" t="s">
        <v>198</v>
      </c>
      <c r="EZ1124" t="s">
        <v>201</v>
      </c>
      <c r="FA1124" t="s">
        <v>202</v>
      </c>
      <c r="FB1124" t="s">
        <v>203</v>
      </c>
      <c r="FC1124" t="s">
        <v>205</v>
      </c>
      <c r="FD1124" t="s">
        <v>206</v>
      </c>
      <c r="FE1124" t="s">
        <v>207</v>
      </c>
      <c r="FF1124" t="s">
        <v>208</v>
      </c>
      <c r="FG1124" t="s">
        <v>209</v>
      </c>
      <c r="FH1124" t="s">
        <v>210</v>
      </c>
      <c r="FI1124" t="s">
        <v>211</v>
      </c>
      <c r="FJ1124" t="s">
        <v>212</v>
      </c>
      <c r="FK1124" t="s">
        <v>213</v>
      </c>
      <c r="FL1124" t="s">
        <v>214</v>
      </c>
      <c r="FM1124" t="s">
        <v>215</v>
      </c>
      <c r="FN1124" t="s">
        <v>216</v>
      </c>
      <c r="FO1124" t="s">
        <v>217</v>
      </c>
      <c r="FP1124" t="s">
        <v>218</v>
      </c>
      <c r="FQ1124" t="s">
        <v>219</v>
      </c>
      <c r="FR1124" t="s">
        <v>220</v>
      </c>
      <c r="FS1124" t="s">
        <v>221</v>
      </c>
      <c r="FT1124" t="s">
        <v>222</v>
      </c>
      <c r="FU1124" t="s">
        <v>223</v>
      </c>
      <c r="FV1124" t="s">
        <v>226</v>
      </c>
      <c r="FW1124" t="s">
        <v>227</v>
      </c>
      <c r="FX1124" t="s">
        <v>228</v>
      </c>
      <c r="FY1124" t="s">
        <v>229</v>
      </c>
      <c r="FZ1124" t="s">
        <v>230</v>
      </c>
      <c r="GA1124" t="s">
        <v>232</v>
      </c>
      <c r="GB1124" t="s">
        <v>233</v>
      </c>
      <c r="GC1124" t="s">
        <v>234</v>
      </c>
      <c r="GD1124" t="s">
        <v>235</v>
      </c>
      <c r="GE1124" t="s">
        <v>236</v>
      </c>
      <c r="GF1124" t="s">
        <v>239</v>
      </c>
      <c r="GG1124" t="s">
        <v>240</v>
      </c>
      <c r="GH1124" t="s">
        <v>241</v>
      </c>
      <c r="GI1124" t="s">
        <v>242</v>
      </c>
      <c r="GJ1124" t="s">
        <v>243</v>
      </c>
      <c r="GK1124" t="s">
        <v>244</v>
      </c>
      <c r="GL1124" t="s">
        <v>245</v>
      </c>
      <c r="GM1124" t="s">
        <v>246</v>
      </c>
      <c r="GN1124" t="s">
        <v>247</v>
      </c>
      <c r="GO1124" t="s">
        <v>248</v>
      </c>
      <c r="GP1124" t="s">
        <v>249</v>
      </c>
      <c r="GQ1124" t="s">
        <v>250</v>
      </c>
      <c r="GR1124" t="s">
        <v>251</v>
      </c>
      <c r="GS1124" t="s">
        <v>252</v>
      </c>
      <c r="GT1124" t="s">
        <v>253</v>
      </c>
      <c r="GU1124" t="s">
        <v>254</v>
      </c>
      <c r="GV1124" t="s">
        <v>255</v>
      </c>
      <c r="GW1124" t="s">
        <v>256</v>
      </c>
      <c r="GX1124" t="s">
        <v>258</v>
      </c>
      <c r="GY1124" t="s">
        <v>259</v>
      </c>
      <c r="GZ1124" t="s">
        <v>260</v>
      </c>
      <c r="HA1124" t="s">
        <v>261</v>
      </c>
      <c r="HB1124" t="s">
        <v>262</v>
      </c>
      <c r="HC1124" t="s">
        <v>263</v>
      </c>
      <c r="HD1124" t="s">
        <v>264</v>
      </c>
      <c r="HE1124" t="s">
        <v>265</v>
      </c>
      <c r="HF1124" t="s">
        <v>266</v>
      </c>
      <c r="HG1124" t="s">
        <v>267</v>
      </c>
      <c r="HH1124" t="s">
        <v>268</v>
      </c>
      <c r="HI1124" t="s">
        <v>269</v>
      </c>
      <c r="HJ1124" t="s">
        <v>270</v>
      </c>
      <c r="HK1124" t="s">
        <v>271</v>
      </c>
      <c r="HL1124" t="s">
        <v>276</v>
      </c>
      <c r="HM1124" t="s">
        <v>277</v>
      </c>
      <c r="HN1124" t="s">
        <v>278</v>
      </c>
    </row>
    <row r="1125" spans="1:222" x14ac:dyDescent="0.35">
      <c r="A1125" t="s">
        <v>7152</v>
      </c>
    </row>
    <row r="1126" spans="1:222" x14ac:dyDescent="0.35">
      <c r="A1126" t="s">
        <v>22</v>
      </c>
      <c r="B1126" t="s">
        <v>23</v>
      </c>
      <c r="C1126" t="s">
        <v>24</v>
      </c>
      <c r="D1126" t="s">
        <v>25</v>
      </c>
      <c r="E1126" t="s">
        <v>26</v>
      </c>
      <c r="F1126" t="s">
        <v>27</v>
      </c>
      <c r="G1126" t="s">
        <v>28</v>
      </c>
      <c r="H1126" t="s">
        <v>29</v>
      </c>
      <c r="I1126" t="s">
        <v>30</v>
      </c>
      <c r="J1126" t="s">
        <v>31</v>
      </c>
      <c r="K1126" t="s">
        <v>32</v>
      </c>
      <c r="L1126" t="s">
        <v>33</v>
      </c>
      <c r="M1126" t="s">
        <v>34</v>
      </c>
      <c r="N1126" t="s">
        <v>35</v>
      </c>
      <c r="O1126" t="s">
        <v>37</v>
      </c>
      <c r="P1126" t="s">
        <v>38</v>
      </c>
      <c r="Q1126" t="s">
        <v>39</v>
      </c>
      <c r="R1126" t="s">
        <v>40</v>
      </c>
      <c r="S1126" t="s">
        <v>41</v>
      </c>
      <c r="T1126" t="s">
        <v>42</v>
      </c>
      <c r="U1126" t="s">
        <v>44</v>
      </c>
      <c r="V1126" t="s">
        <v>45</v>
      </c>
      <c r="W1126" t="s">
        <v>46</v>
      </c>
      <c r="X1126" t="s">
        <v>47</v>
      </c>
      <c r="Y1126" t="s">
        <v>48</v>
      </c>
      <c r="Z1126" t="s">
        <v>49</v>
      </c>
      <c r="AA1126" t="s">
        <v>50</v>
      </c>
      <c r="AB1126" t="s">
        <v>51</v>
      </c>
      <c r="AC1126" t="s">
        <v>52</v>
      </c>
      <c r="AD1126" t="s">
        <v>53</v>
      </c>
      <c r="AE1126" t="s">
        <v>54</v>
      </c>
      <c r="AF1126" t="s">
        <v>55</v>
      </c>
      <c r="AG1126" t="s">
        <v>57</v>
      </c>
      <c r="AH1126" t="s">
        <v>58</v>
      </c>
      <c r="AI1126" t="s">
        <v>59</v>
      </c>
      <c r="AJ1126" t="s">
        <v>60</v>
      </c>
      <c r="AK1126" t="s">
        <v>61</v>
      </c>
      <c r="AL1126" t="s">
        <v>62</v>
      </c>
      <c r="AM1126" t="s">
        <v>63</v>
      </c>
      <c r="AN1126" t="s">
        <v>64</v>
      </c>
      <c r="AO1126" t="s">
        <v>65</v>
      </c>
      <c r="AP1126" t="s">
        <v>66</v>
      </c>
      <c r="AQ1126" t="s">
        <v>67</v>
      </c>
      <c r="AR1126" t="s">
        <v>68</v>
      </c>
      <c r="AS1126" t="s">
        <v>69</v>
      </c>
      <c r="AT1126" t="s">
        <v>70</v>
      </c>
      <c r="AU1126" t="s">
        <v>71</v>
      </c>
      <c r="AV1126" t="s">
        <v>72</v>
      </c>
      <c r="AW1126" t="s">
        <v>73</v>
      </c>
      <c r="AX1126" t="s">
        <v>74</v>
      </c>
      <c r="AY1126" t="s">
        <v>75</v>
      </c>
      <c r="AZ1126" t="s">
        <v>76</v>
      </c>
      <c r="BA1126" t="s">
        <v>78</v>
      </c>
      <c r="BB1126" t="s">
        <v>79</v>
      </c>
      <c r="BC1126" t="s">
        <v>83</v>
      </c>
      <c r="BD1126" t="s">
        <v>84</v>
      </c>
      <c r="BE1126" t="s">
        <v>85</v>
      </c>
      <c r="BF1126" t="s">
        <v>86</v>
      </c>
      <c r="BG1126" t="s">
        <v>87</v>
      </c>
      <c r="BH1126" t="s">
        <v>88</v>
      </c>
      <c r="BI1126" t="s">
        <v>89</v>
      </c>
      <c r="BJ1126" t="s">
        <v>90</v>
      </c>
      <c r="BK1126" t="s">
        <v>92</v>
      </c>
      <c r="BL1126" t="s">
        <v>93</v>
      </c>
      <c r="BM1126" t="s">
        <v>94</v>
      </c>
      <c r="BN1126" t="s">
        <v>95</v>
      </c>
      <c r="BO1126" t="s">
        <v>98</v>
      </c>
      <c r="BP1126" t="s">
        <v>99</v>
      </c>
      <c r="BQ1126" t="s">
        <v>100</v>
      </c>
      <c r="BR1126" t="s">
        <v>101</v>
      </c>
      <c r="BS1126" t="s">
        <v>102</v>
      </c>
      <c r="BT1126" t="s">
        <v>103</v>
      </c>
      <c r="BU1126" t="s">
        <v>105</v>
      </c>
      <c r="BV1126" t="s">
        <v>106</v>
      </c>
      <c r="BW1126" t="s">
        <v>108</v>
      </c>
      <c r="BX1126" t="s">
        <v>109</v>
      </c>
      <c r="BY1126" t="s">
        <v>110</v>
      </c>
      <c r="BZ1126" t="s">
        <v>111</v>
      </c>
      <c r="CA1126" t="s">
        <v>112</v>
      </c>
      <c r="CB1126" t="s">
        <v>113</v>
      </c>
      <c r="CC1126" t="s">
        <v>114</v>
      </c>
      <c r="CD1126" t="s">
        <v>115</v>
      </c>
      <c r="CE1126" t="s">
        <v>116</v>
      </c>
      <c r="CF1126" t="s">
        <v>117</v>
      </c>
      <c r="CG1126" t="s">
        <v>118</v>
      </c>
      <c r="CH1126" t="s">
        <v>119</v>
      </c>
      <c r="CI1126" t="s">
        <v>120</v>
      </c>
      <c r="CJ1126" t="s">
        <v>121</v>
      </c>
      <c r="CK1126" t="s">
        <v>124</v>
      </c>
      <c r="CL1126" t="s">
        <v>125</v>
      </c>
      <c r="CM1126" t="s">
        <v>126</v>
      </c>
      <c r="CN1126" t="s">
        <v>127</v>
      </c>
      <c r="CO1126" t="s">
        <v>129</v>
      </c>
      <c r="CP1126" t="s">
        <v>130</v>
      </c>
      <c r="CQ1126" t="s">
        <v>132</v>
      </c>
      <c r="CR1126" t="s">
        <v>133</v>
      </c>
      <c r="CS1126" t="s">
        <v>134</v>
      </c>
      <c r="CT1126" t="s">
        <v>135</v>
      </c>
      <c r="CU1126" t="s">
        <v>136</v>
      </c>
      <c r="CV1126" t="s">
        <v>137</v>
      </c>
      <c r="CW1126" t="s">
        <v>138</v>
      </c>
      <c r="CX1126" t="s">
        <v>139</v>
      </c>
      <c r="CY1126" t="s">
        <v>140</v>
      </c>
      <c r="CZ1126" t="s">
        <v>141</v>
      </c>
      <c r="DA1126" t="s">
        <v>142</v>
      </c>
      <c r="DB1126" t="s">
        <v>143</v>
      </c>
      <c r="DC1126" t="s">
        <v>144</v>
      </c>
      <c r="DD1126" t="s">
        <v>146</v>
      </c>
      <c r="DE1126" t="s">
        <v>147</v>
      </c>
      <c r="DF1126" t="s">
        <v>148</v>
      </c>
      <c r="DG1126" t="s">
        <v>149</v>
      </c>
      <c r="DH1126" t="s">
        <v>150</v>
      </c>
      <c r="DI1126" t="s">
        <v>153</v>
      </c>
      <c r="DJ1126" t="s">
        <v>154</v>
      </c>
      <c r="DK1126" t="s">
        <v>155</v>
      </c>
      <c r="DL1126" t="s">
        <v>156</v>
      </c>
      <c r="DM1126" t="s">
        <v>157</v>
      </c>
      <c r="DN1126" t="s">
        <v>158</v>
      </c>
      <c r="DO1126" t="s">
        <v>159</v>
      </c>
      <c r="DP1126" t="s">
        <v>161</v>
      </c>
      <c r="DQ1126" t="s">
        <v>162</v>
      </c>
      <c r="DR1126" t="s">
        <v>163</v>
      </c>
      <c r="DS1126" t="s">
        <v>164</v>
      </c>
      <c r="DT1126" t="s">
        <v>165</v>
      </c>
      <c r="DU1126" t="s">
        <v>166</v>
      </c>
      <c r="DV1126" t="s">
        <v>167</v>
      </c>
      <c r="DW1126" t="s">
        <v>168</v>
      </c>
      <c r="DX1126" t="s">
        <v>169</v>
      </c>
      <c r="DY1126" t="s">
        <v>170</v>
      </c>
      <c r="DZ1126" t="s">
        <v>171</v>
      </c>
      <c r="EA1126" t="s">
        <v>172</v>
      </c>
      <c r="EB1126" t="s">
        <v>173</v>
      </c>
      <c r="EC1126" t="s">
        <v>174</v>
      </c>
      <c r="ED1126" t="s">
        <v>175</v>
      </c>
      <c r="EE1126" t="s">
        <v>176</v>
      </c>
      <c r="EF1126" t="s">
        <v>177</v>
      </c>
      <c r="EG1126" t="s">
        <v>178</v>
      </c>
      <c r="EH1126" t="s">
        <v>180</v>
      </c>
      <c r="EI1126" t="s">
        <v>181</v>
      </c>
      <c r="EJ1126" t="s">
        <v>182</v>
      </c>
      <c r="EK1126" t="s">
        <v>183</v>
      </c>
      <c r="EL1126" t="s">
        <v>184</v>
      </c>
      <c r="EM1126" t="s">
        <v>185</v>
      </c>
      <c r="EN1126" t="s">
        <v>186</v>
      </c>
      <c r="EO1126" t="s">
        <v>187</v>
      </c>
      <c r="EP1126" t="s">
        <v>189</v>
      </c>
      <c r="EQ1126" t="s">
        <v>190</v>
      </c>
      <c r="ER1126" t="s">
        <v>191</v>
      </c>
      <c r="ES1126" t="s">
        <v>192</v>
      </c>
      <c r="ET1126" t="s">
        <v>193</v>
      </c>
      <c r="EU1126" t="s">
        <v>194</v>
      </c>
      <c r="EV1126" t="s">
        <v>195</v>
      </c>
      <c r="EW1126" t="s">
        <v>196</v>
      </c>
      <c r="EX1126" t="s">
        <v>197</v>
      </c>
      <c r="EY1126" t="s">
        <v>198</v>
      </c>
      <c r="EZ1126" t="s">
        <v>201</v>
      </c>
      <c r="FA1126" t="s">
        <v>202</v>
      </c>
      <c r="FB1126" t="s">
        <v>203</v>
      </c>
      <c r="FC1126" t="s">
        <v>205</v>
      </c>
      <c r="FD1126" t="s">
        <v>206</v>
      </c>
      <c r="FE1126" t="s">
        <v>207</v>
      </c>
      <c r="FF1126" t="s">
        <v>208</v>
      </c>
      <c r="FG1126" t="s">
        <v>209</v>
      </c>
      <c r="FH1126" t="s">
        <v>210</v>
      </c>
      <c r="FI1126" t="s">
        <v>211</v>
      </c>
      <c r="FJ1126" t="s">
        <v>212</v>
      </c>
      <c r="FK1126" t="s">
        <v>213</v>
      </c>
      <c r="FL1126" t="s">
        <v>214</v>
      </c>
      <c r="FM1126" t="s">
        <v>215</v>
      </c>
      <c r="FN1126" t="s">
        <v>216</v>
      </c>
      <c r="FO1126" t="s">
        <v>217</v>
      </c>
      <c r="FP1126" t="s">
        <v>218</v>
      </c>
      <c r="FQ1126" t="s">
        <v>219</v>
      </c>
      <c r="FR1126" t="s">
        <v>220</v>
      </c>
      <c r="FS1126" t="s">
        <v>221</v>
      </c>
      <c r="FT1126" t="s">
        <v>222</v>
      </c>
      <c r="FU1126" t="s">
        <v>223</v>
      </c>
      <c r="FV1126" t="s">
        <v>226</v>
      </c>
      <c r="FW1126" t="s">
        <v>227</v>
      </c>
      <c r="FX1126" t="s">
        <v>228</v>
      </c>
      <c r="FY1126" t="s">
        <v>229</v>
      </c>
      <c r="FZ1126" t="s">
        <v>230</v>
      </c>
      <c r="GA1126" t="s">
        <v>232</v>
      </c>
      <c r="GB1126" t="s">
        <v>233</v>
      </c>
      <c r="GC1126" t="s">
        <v>234</v>
      </c>
      <c r="GD1126" t="s">
        <v>235</v>
      </c>
      <c r="GE1126" t="s">
        <v>236</v>
      </c>
      <c r="GF1126" t="s">
        <v>239</v>
      </c>
      <c r="GG1126" t="s">
        <v>240</v>
      </c>
      <c r="GH1126" t="s">
        <v>241</v>
      </c>
      <c r="GI1126" t="s">
        <v>242</v>
      </c>
      <c r="GJ1126" t="s">
        <v>243</v>
      </c>
      <c r="GK1126" t="s">
        <v>244</v>
      </c>
      <c r="GL1126" t="s">
        <v>245</v>
      </c>
      <c r="GM1126" t="s">
        <v>246</v>
      </c>
      <c r="GN1126" t="s">
        <v>247</v>
      </c>
      <c r="GO1126" t="s">
        <v>248</v>
      </c>
      <c r="GP1126" t="s">
        <v>249</v>
      </c>
      <c r="GQ1126" t="s">
        <v>250</v>
      </c>
      <c r="GR1126" t="s">
        <v>251</v>
      </c>
      <c r="GS1126" t="s">
        <v>252</v>
      </c>
      <c r="GT1126" t="s">
        <v>253</v>
      </c>
      <c r="GU1126" t="s">
        <v>254</v>
      </c>
      <c r="GV1126" t="s">
        <v>255</v>
      </c>
      <c r="GW1126" t="s">
        <v>256</v>
      </c>
      <c r="GX1126" t="s">
        <v>258</v>
      </c>
      <c r="GY1126" t="s">
        <v>259</v>
      </c>
      <c r="GZ1126" t="s">
        <v>260</v>
      </c>
      <c r="HA1126" t="s">
        <v>261</v>
      </c>
      <c r="HB1126" t="s">
        <v>262</v>
      </c>
      <c r="HC1126" t="s">
        <v>263</v>
      </c>
      <c r="HD1126" t="s">
        <v>264</v>
      </c>
      <c r="HE1126" t="s">
        <v>265</v>
      </c>
      <c r="HF1126" t="s">
        <v>266</v>
      </c>
      <c r="HG1126" t="s">
        <v>267</v>
      </c>
      <c r="HH1126" t="s">
        <v>268</v>
      </c>
      <c r="HI1126" t="s">
        <v>269</v>
      </c>
      <c r="HJ1126" t="s">
        <v>270</v>
      </c>
      <c r="HK1126" t="s">
        <v>271</v>
      </c>
      <c r="HL1126" t="s">
        <v>276</v>
      </c>
      <c r="HM1126" t="s">
        <v>277</v>
      </c>
      <c r="HN1126" t="s">
        <v>278</v>
      </c>
    </row>
    <row r="1127" spans="1:222" x14ac:dyDescent="0.35">
      <c r="A1127" t="s">
        <v>7176</v>
      </c>
      <c r="B1127" t="s">
        <v>5291</v>
      </c>
    </row>
    <row r="1128" spans="1:222" x14ac:dyDescent="0.35">
      <c r="A1128" t="s">
        <v>5378</v>
      </c>
    </row>
    <row r="1129" spans="1:222" x14ac:dyDescent="0.35">
      <c r="A1129" t="s">
        <v>7185</v>
      </c>
    </row>
    <row r="1130" spans="1:222" x14ac:dyDescent="0.35">
      <c r="A1130" t="s">
        <v>6758</v>
      </c>
      <c r="B1130" t="s">
        <v>6759</v>
      </c>
    </row>
    <row r="1131" spans="1:222" x14ac:dyDescent="0.35">
      <c r="A1131" t="s">
        <v>7187</v>
      </c>
    </row>
    <row r="1132" spans="1:222" x14ac:dyDescent="0.35">
      <c r="A1132" t="s">
        <v>7189</v>
      </c>
    </row>
    <row r="1133" spans="1:222" x14ac:dyDescent="0.35">
      <c r="A1133" t="s">
        <v>6758</v>
      </c>
      <c r="B1133" t="s">
        <v>6759</v>
      </c>
    </row>
    <row r="1134" spans="1:222" x14ac:dyDescent="0.35">
      <c r="A1134" t="s">
        <v>7192</v>
      </c>
    </row>
    <row r="1135" spans="1:222" x14ac:dyDescent="0.35">
      <c r="A1135" t="s">
        <v>6758</v>
      </c>
      <c r="B1135" t="s">
        <v>6759</v>
      </c>
    </row>
    <row r="1136" spans="1:222" x14ac:dyDescent="0.35">
      <c r="A1136" t="s">
        <v>7194</v>
      </c>
    </row>
    <row r="1137" spans="1:1" x14ac:dyDescent="0.35">
      <c r="A1137" t="s">
        <v>4761</v>
      </c>
    </row>
    <row r="1138" spans="1:1" x14ac:dyDescent="0.35">
      <c r="A1138" t="s">
        <v>5315</v>
      </c>
    </row>
    <row r="1139" spans="1:1" x14ac:dyDescent="0.35">
      <c r="A1139" t="s">
        <v>5074</v>
      </c>
    </row>
    <row r="1140" spans="1:1" x14ac:dyDescent="0.35">
      <c r="A1140" t="s">
        <v>5074</v>
      </c>
    </row>
    <row r="1141" spans="1:1" x14ac:dyDescent="0.35">
      <c r="A1141" t="s">
        <v>4761</v>
      </c>
    </row>
    <row r="1142" spans="1:1" x14ac:dyDescent="0.35">
      <c r="A1142" t="s">
        <v>5378</v>
      </c>
    </row>
    <row r="1143" spans="1:1" x14ac:dyDescent="0.35">
      <c r="A1143" t="s">
        <v>7202</v>
      </c>
    </row>
    <row r="1144" spans="1:1" x14ac:dyDescent="0.35">
      <c r="A1144" t="s">
        <v>5315</v>
      </c>
    </row>
    <row r="1145" spans="1:1" x14ac:dyDescent="0.35">
      <c r="A1145" t="s">
        <v>7205</v>
      </c>
    </row>
    <row r="1146" spans="1:1" x14ac:dyDescent="0.35">
      <c r="A1146" t="s">
        <v>5315</v>
      </c>
    </row>
    <row r="1147" spans="1:1" x14ac:dyDescent="0.35">
      <c r="A1147" t="s">
        <v>7208</v>
      </c>
    </row>
    <row r="1148" spans="1:1" x14ac:dyDescent="0.35">
      <c r="A1148" t="s">
        <v>7210</v>
      </c>
    </row>
    <row r="1149" spans="1:1" x14ac:dyDescent="0.35">
      <c r="A1149" t="s">
        <v>5315</v>
      </c>
    </row>
    <row r="1150" spans="1:1" x14ac:dyDescent="0.35">
      <c r="A1150" t="s">
        <v>5319</v>
      </c>
    </row>
    <row r="1151" spans="1:1" x14ac:dyDescent="0.35">
      <c r="A1151" t="s">
        <v>5319</v>
      </c>
    </row>
    <row r="1152" spans="1:1" x14ac:dyDescent="0.35">
      <c r="A1152" t="s">
        <v>5074</v>
      </c>
    </row>
    <row r="1153" spans="1:1100" x14ac:dyDescent="0.35">
      <c r="A1153" t="s">
        <v>7216</v>
      </c>
    </row>
    <row r="1154" spans="1:1100" x14ac:dyDescent="0.35">
      <c r="A1154" t="s">
        <v>22</v>
      </c>
      <c r="B1154" t="s">
        <v>23</v>
      </c>
      <c r="C1154" t="s">
        <v>24</v>
      </c>
      <c r="D1154" t="s">
        <v>25</v>
      </c>
      <c r="E1154" t="s">
        <v>26</v>
      </c>
      <c r="F1154" t="s">
        <v>27</v>
      </c>
      <c r="G1154" t="s">
        <v>28</v>
      </c>
      <c r="H1154" t="s">
        <v>29</v>
      </c>
      <c r="I1154" t="s">
        <v>30</v>
      </c>
      <c r="J1154" t="s">
        <v>31</v>
      </c>
      <c r="K1154" t="s">
        <v>32</v>
      </c>
      <c r="L1154" t="s">
        <v>33</v>
      </c>
      <c r="M1154" t="s">
        <v>34</v>
      </c>
      <c r="N1154" t="s">
        <v>35</v>
      </c>
      <c r="O1154" t="s">
        <v>37</v>
      </c>
      <c r="P1154" t="s">
        <v>38</v>
      </c>
      <c r="Q1154" t="s">
        <v>39</v>
      </c>
      <c r="R1154" t="s">
        <v>40</v>
      </c>
      <c r="S1154" t="s">
        <v>41</v>
      </c>
      <c r="T1154" t="s">
        <v>42</v>
      </c>
      <c r="U1154" t="s">
        <v>44</v>
      </c>
      <c r="V1154" t="s">
        <v>45</v>
      </c>
      <c r="W1154" t="s">
        <v>46</v>
      </c>
      <c r="X1154" t="s">
        <v>47</v>
      </c>
      <c r="Y1154" t="s">
        <v>48</v>
      </c>
      <c r="Z1154" t="s">
        <v>49</v>
      </c>
      <c r="AA1154" t="s">
        <v>50</v>
      </c>
      <c r="AB1154" t="s">
        <v>51</v>
      </c>
      <c r="AC1154" t="s">
        <v>52</v>
      </c>
      <c r="AD1154" t="s">
        <v>53</v>
      </c>
      <c r="AE1154" t="s">
        <v>54</v>
      </c>
      <c r="AF1154" t="s">
        <v>55</v>
      </c>
      <c r="AG1154" t="s">
        <v>57</v>
      </c>
      <c r="AH1154" t="s">
        <v>58</v>
      </c>
      <c r="AI1154" t="s">
        <v>59</v>
      </c>
      <c r="AJ1154" t="s">
        <v>60</v>
      </c>
      <c r="AK1154" t="s">
        <v>61</v>
      </c>
      <c r="AL1154" t="s">
        <v>62</v>
      </c>
      <c r="AM1154" t="s">
        <v>63</v>
      </c>
      <c r="AN1154" t="s">
        <v>64</v>
      </c>
      <c r="AO1154" t="s">
        <v>65</v>
      </c>
      <c r="AP1154" t="s">
        <v>66</v>
      </c>
      <c r="AQ1154" t="s">
        <v>67</v>
      </c>
      <c r="AR1154" t="s">
        <v>68</v>
      </c>
      <c r="AS1154" t="s">
        <v>69</v>
      </c>
      <c r="AT1154" t="s">
        <v>70</v>
      </c>
      <c r="AU1154" t="s">
        <v>71</v>
      </c>
      <c r="AV1154" t="s">
        <v>72</v>
      </c>
      <c r="AW1154" t="s">
        <v>73</v>
      </c>
      <c r="AX1154" t="s">
        <v>74</v>
      </c>
      <c r="AY1154" t="s">
        <v>75</v>
      </c>
      <c r="AZ1154" t="s">
        <v>76</v>
      </c>
      <c r="BA1154" t="s">
        <v>78</v>
      </c>
      <c r="BB1154" t="s">
        <v>79</v>
      </c>
      <c r="BC1154" t="s">
        <v>83</v>
      </c>
      <c r="BD1154" t="s">
        <v>84</v>
      </c>
      <c r="BE1154" t="s">
        <v>85</v>
      </c>
      <c r="BF1154" t="s">
        <v>86</v>
      </c>
      <c r="BG1154" t="s">
        <v>87</v>
      </c>
      <c r="BH1154" t="s">
        <v>88</v>
      </c>
      <c r="BI1154" t="s">
        <v>89</v>
      </c>
      <c r="BJ1154" t="s">
        <v>90</v>
      </c>
      <c r="BK1154" t="s">
        <v>92</v>
      </c>
      <c r="BL1154" t="s">
        <v>93</v>
      </c>
      <c r="BM1154" t="s">
        <v>94</v>
      </c>
      <c r="BN1154" t="s">
        <v>95</v>
      </c>
      <c r="BO1154" t="s">
        <v>98</v>
      </c>
      <c r="BP1154" t="s">
        <v>99</v>
      </c>
      <c r="BQ1154" t="s">
        <v>100</v>
      </c>
      <c r="BR1154" t="s">
        <v>101</v>
      </c>
      <c r="BS1154" t="s">
        <v>102</v>
      </c>
      <c r="BT1154" t="s">
        <v>103</v>
      </c>
      <c r="BU1154" t="s">
        <v>105</v>
      </c>
      <c r="BV1154" t="s">
        <v>106</v>
      </c>
      <c r="BW1154" t="s">
        <v>108</v>
      </c>
      <c r="BX1154" t="s">
        <v>109</v>
      </c>
      <c r="BY1154" t="s">
        <v>110</v>
      </c>
      <c r="BZ1154" t="s">
        <v>111</v>
      </c>
      <c r="CA1154" t="s">
        <v>112</v>
      </c>
      <c r="CB1154" t="s">
        <v>113</v>
      </c>
      <c r="CC1154" t="s">
        <v>114</v>
      </c>
      <c r="CD1154" t="s">
        <v>115</v>
      </c>
      <c r="CE1154" t="s">
        <v>116</v>
      </c>
      <c r="CF1154" t="s">
        <v>117</v>
      </c>
      <c r="CG1154" t="s">
        <v>118</v>
      </c>
      <c r="CH1154" t="s">
        <v>119</v>
      </c>
      <c r="CI1154" t="s">
        <v>120</v>
      </c>
      <c r="CJ1154" t="s">
        <v>121</v>
      </c>
      <c r="CK1154" t="s">
        <v>124</v>
      </c>
      <c r="CL1154" t="s">
        <v>125</v>
      </c>
      <c r="CM1154" t="s">
        <v>126</v>
      </c>
      <c r="CN1154" t="s">
        <v>127</v>
      </c>
      <c r="CO1154" t="s">
        <v>129</v>
      </c>
      <c r="CP1154" t="s">
        <v>130</v>
      </c>
      <c r="CQ1154" t="s">
        <v>132</v>
      </c>
      <c r="CR1154" t="s">
        <v>133</v>
      </c>
      <c r="CS1154" t="s">
        <v>134</v>
      </c>
      <c r="CT1154" t="s">
        <v>135</v>
      </c>
      <c r="CU1154" t="s">
        <v>136</v>
      </c>
      <c r="CV1154" t="s">
        <v>137</v>
      </c>
      <c r="CW1154" t="s">
        <v>138</v>
      </c>
      <c r="CX1154" t="s">
        <v>139</v>
      </c>
      <c r="CY1154" t="s">
        <v>140</v>
      </c>
      <c r="CZ1154" t="s">
        <v>141</v>
      </c>
      <c r="DA1154" t="s">
        <v>142</v>
      </c>
      <c r="DB1154" t="s">
        <v>143</v>
      </c>
      <c r="DC1154" t="s">
        <v>144</v>
      </c>
      <c r="DD1154" t="s">
        <v>146</v>
      </c>
      <c r="DE1154" t="s">
        <v>147</v>
      </c>
      <c r="DF1154" t="s">
        <v>148</v>
      </c>
      <c r="DG1154" t="s">
        <v>149</v>
      </c>
      <c r="DH1154" t="s">
        <v>150</v>
      </c>
      <c r="DI1154" t="s">
        <v>153</v>
      </c>
      <c r="DJ1154" t="s">
        <v>154</v>
      </c>
      <c r="DK1154" t="s">
        <v>155</v>
      </c>
      <c r="DL1154" t="s">
        <v>156</v>
      </c>
      <c r="DM1154" t="s">
        <v>157</v>
      </c>
      <c r="DN1154" t="s">
        <v>158</v>
      </c>
      <c r="DO1154" t="s">
        <v>159</v>
      </c>
      <c r="DP1154" t="s">
        <v>161</v>
      </c>
      <c r="DQ1154" t="s">
        <v>162</v>
      </c>
      <c r="DR1154" t="s">
        <v>163</v>
      </c>
      <c r="DS1154" t="s">
        <v>164</v>
      </c>
      <c r="DT1154" t="s">
        <v>165</v>
      </c>
      <c r="DU1154" t="s">
        <v>166</v>
      </c>
      <c r="DV1154" t="s">
        <v>167</v>
      </c>
      <c r="DW1154" t="s">
        <v>168</v>
      </c>
      <c r="DX1154" t="s">
        <v>169</v>
      </c>
      <c r="DY1154" t="s">
        <v>170</v>
      </c>
      <c r="DZ1154" t="s">
        <v>171</v>
      </c>
      <c r="EA1154" t="s">
        <v>172</v>
      </c>
      <c r="EB1154" t="s">
        <v>173</v>
      </c>
      <c r="EC1154" t="s">
        <v>174</v>
      </c>
      <c r="ED1154" t="s">
        <v>175</v>
      </c>
      <c r="EE1154" t="s">
        <v>176</v>
      </c>
      <c r="EF1154" t="s">
        <v>177</v>
      </c>
      <c r="EG1154" t="s">
        <v>178</v>
      </c>
      <c r="EH1154" t="s">
        <v>180</v>
      </c>
      <c r="EI1154" t="s">
        <v>181</v>
      </c>
      <c r="EJ1154" t="s">
        <v>182</v>
      </c>
      <c r="EK1154" t="s">
        <v>183</v>
      </c>
      <c r="EL1154" t="s">
        <v>184</v>
      </c>
      <c r="EM1154" t="s">
        <v>185</v>
      </c>
      <c r="EN1154" t="s">
        <v>186</v>
      </c>
      <c r="EO1154" t="s">
        <v>187</v>
      </c>
      <c r="EP1154" t="s">
        <v>189</v>
      </c>
      <c r="EQ1154" t="s">
        <v>190</v>
      </c>
      <c r="ER1154" t="s">
        <v>191</v>
      </c>
      <c r="ES1154" t="s">
        <v>192</v>
      </c>
      <c r="ET1154" t="s">
        <v>193</v>
      </c>
      <c r="EU1154" t="s">
        <v>194</v>
      </c>
      <c r="EV1154" t="s">
        <v>195</v>
      </c>
      <c r="EW1154" t="s">
        <v>196</v>
      </c>
      <c r="EX1154" t="s">
        <v>197</v>
      </c>
      <c r="EY1154" t="s">
        <v>198</v>
      </c>
      <c r="EZ1154" t="s">
        <v>201</v>
      </c>
      <c r="FA1154" t="s">
        <v>202</v>
      </c>
      <c r="FB1154" t="s">
        <v>203</v>
      </c>
      <c r="FC1154" t="s">
        <v>205</v>
      </c>
      <c r="FD1154" t="s">
        <v>206</v>
      </c>
      <c r="FE1154" t="s">
        <v>207</v>
      </c>
      <c r="FF1154" t="s">
        <v>208</v>
      </c>
      <c r="FG1154" t="s">
        <v>209</v>
      </c>
      <c r="FH1154" t="s">
        <v>210</v>
      </c>
      <c r="FI1154" t="s">
        <v>211</v>
      </c>
      <c r="FJ1154" t="s">
        <v>212</v>
      </c>
      <c r="FK1154" t="s">
        <v>213</v>
      </c>
      <c r="FL1154" t="s">
        <v>214</v>
      </c>
      <c r="FM1154" t="s">
        <v>215</v>
      </c>
      <c r="FN1154" t="s">
        <v>216</v>
      </c>
      <c r="FO1154" t="s">
        <v>217</v>
      </c>
      <c r="FP1154" t="s">
        <v>218</v>
      </c>
      <c r="FQ1154" t="s">
        <v>219</v>
      </c>
      <c r="FR1154" t="s">
        <v>220</v>
      </c>
      <c r="FS1154" t="s">
        <v>221</v>
      </c>
      <c r="FT1154" t="s">
        <v>222</v>
      </c>
      <c r="FU1154" t="s">
        <v>223</v>
      </c>
      <c r="FV1154" t="s">
        <v>226</v>
      </c>
      <c r="FW1154" t="s">
        <v>227</v>
      </c>
      <c r="FX1154" t="s">
        <v>228</v>
      </c>
      <c r="FY1154" t="s">
        <v>229</v>
      </c>
      <c r="FZ1154" t="s">
        <v>230</v>
      </c>
      <c r="GA1154" t="s">
        <v>232</v>
      </c>
      <c r="GB1154" t="s">
        <v>233</v>
      </c>
      <c r="GC1154" t="s">
        <v>234</v>
      </c>
      <c r="GD1154" t="s">
        <v>235</v>
      </c>
      <c r="GE1154" t="s">
        <v>236</v>
      </c>
      <c r="GF1154" t="s">
        <v>239</v>
      </c>
      <c r="GG1154" t="s">
        <v>240</v>
      </c>
      <c r="GH1154" t="s">
        <v>241</v>
      </c>
      <c r="GI1154" t="s">
        <v>242</v>
      </c>
      <c r="GJ1154" t="s">
        <v>243</v>
      </c>
      <c r="GK1154" t="s">
        <v>244</v>
      </c>
      <c r="GL1154" t="s">
        <v>245</v>
      </c>
      <c r="GM1154" t="s">
        <v>246</v>
      </c>
      <c r="GN1154" t="s">
        <v>247</v>
      </c>
      <c r="GO1154" t="s">
        <v>248</v>
      </c>
      <c r="GP1154" t="s">
        <v>249</v>
      </c>
      <c r="GQ1154" t="s">
        <v>250</v>
      </c>
      <c r="GR1154" t="s">
        <v>251</v>
      </c>
      <c r="GS1154" t="s">
        <v>252</v>
      </c>
      <c r="GT1154" t="s">
        <v>253</v>
      </c>
      <c r="GU1154" t="s">
        <v>254</v>
      </c>
      <c r="GV1154" t="s">
        <v>255</v>
      </c>
      <c r="GW1154" t="s">
        <v>256</v>
      </c>
      <c r="GX1154" t="s">
        <v>258</v>
      </c>
      <c r="GY1154" t="s">
        <v>259</v>
      </c>
      <c r="GZ1154" t="s">
        <v>260</v>
      </c>
      <c r="HA1154" t="s">
        <v>261</v>
      </c>
      <c r="HB1154" t="s">
        <v>262</v>
      </c>
      <c r="HC1154" t="s">
        <v>263</v>
      </c>
      <c r="HD1154" t="s">
        <v>264</v>
      </c>
      <c r="HE1154" t="s">
        <v>265</v>
      </c>
      <c r="HF1154" t="s">
        <v>266</v>
      </c>
      <c r="HG1154" t="s">
        <v>267</v>
      </c>
      <c r="HH1154" t="s">
        <v>268</v>
      </c>
      <c r="HI1154" t="s">
        <v>269</v>
      </c>
      <c r="HJ1154" t="s">
        <v>270</v>
      </c>
      <c r="HK1154" t="s">
        <v>271</v>
      </c>
      <c r="HL1154" t="s">
        <v>276</v>
      </c>
      <c r="HM1154" t="s">
        <v>277</v>
      </c>
      <c r="HN1154" t="s">
        <v>278</v>
      </c>
    </row>
    <row r="1155" spans="1:1100" x14ac:dyDescent="0.35">
      <c r="A1155" t="s">
        <v>7218</v>
      </c>
    </row>
    <row r="1156" spans="1:1100" x14ac:dyDescent="0.35">
      <c r="A1156" t="s">
        <v>22</v>
      </c>
      <c r="B1156" t="s">
        <v>23</v>
      </c>
      <c r="C1156" t="s">
        <v>24</v>
      </c>
      <c r="D1156" t="s">
        <v>25</v>
      </c>
      <c r="E1156" t="s">
        <v>26</v>
      </c>
      <c r="F1156" t="s">
        <v>27</v>
      </c>
      <c r="G1156" t="s">
        <v>28</v>
      </c>
      <c r="H1156" t="s">
        <v>29</v>
      </c>
      <c r="I1156" t="s">
        <v>30</v>
      </c>
      <c r="J1156" t="s">
        <v>31</v>
      </c>
      <c r="K1156" t="s">
        <v>32</v>
      </c>
      <c r="L1156" t="s">
        <v>33</v>
      </c>
      <c r="M1156" t="s">
        <v>34</v>
      </c>
      <c r="N1156" t="s">
        <v>35</v>
      </c>
      <c r="O1156" t="s">
        <v>37</v>
      </c>
      <c r="P1156" t="s">
        <v>38</v>
      </c>
      <c r="Q1156" t="s">
        <v>39</v>
      </c>
      <c r="R1156" t="s">
        <v>40</v>
      </c>
      <c r="S1156" t="s">
        <v>41</v>
      </c>
      <c r="T1156" t="s">
        <v>42</v>
      </c>
      <c r="U1156" t="s">
        <v>44</v>
      </c>
      <c r="V1156" t="s">
        <v>45</v>
      </c>
      <c r="W1156" t="s">
        <v>46</v>
      </c>
      <c r="X1156" t="s">
        <v>47</v>
      </c>
      <c r="Y1156" t="s">
        <v>48</v>
      </c>
      <c r="Z1156" t="s">
        <v>49</v>
      </c>
      <c r="AA1156" t="s">
        <v>50</v>
      </c>
      <c r="AB1156" t="s">
        <v>51</v>
      </c>
      <c r="AC1156" t="s">
        <v>52</v>
      </c>
      <c r="AD1156" t="s">
        <v>53</v>
      </c>
      <c r="AE1156" t="s">
        <v>54</v>
      </c>
      <c r="AF1156" t="s">
        <v>55</v>
      </c>
      <c r="AG1156" t="s">
        <v>57</v>
      </c>
      <c r="AH1156" t="s">
        <v>58</v>
      </c>
      <c r="AI1156" t="s">
        <v>59</v>
      </c>
      <c r="AJ1156" t="s">
        <v>60</v>
      </c>
      <c r="AK1156" t="s">
        <v>61</v>
      </c>
      <c r="AL1156" t="s">
        <v>62</v>
      </c>
      <c r="AM1156" t="s">
        <v>63</v>
      </c>
      <c r="AN1156" t="s">
        <v>64</v>
      </c>
      <c r="AO1156" t="s">
        <v>65</v>
      </c>
      <c r="AP1156" t="s">
        <v>66</v>
      </c>
      <c r="AQ1156" t="s">
        <v>67</v>
      </c>
      <c r="AR1156" t="s">
        <v>68</v>
      </c>
      <c r="AS1156" t="s">
        <v>69</v>
      </c>
      <c r="AT1156" t="s">
        <v>70</v>
      </c>
      <c r="AU1156" t="s">
        <v>71</v>
      </c>
      <c r="AV1156" t="s">
        <v>72</v>
      </c>
      <c r="AW1156" t="s">
        <v>73</v>
      </c>
      <c r="AX1156" t="s">
        <v>74</v>
      </c>
      <c r="AY1156" t="s">
        <v>75</v>
      </c>
      <c r="AZ1156" t="s">
        <v>76</v>
      </c>
      <c r="BA1156" t="s">
        <v>78</v>
      </c>
      <c r="BB1156" t="s">
        <v>79</v>
      </c>
      <c r="BC1156" t="s">
        <v>83</v>
      </c>
      <c r="BD1156" t="s">
        <v>84</v>
      </c>
      <c r="BE1156" t="s">
        <v>85</v>
      </c>
      <c r="BF1156" t="s">
        <v>86</v>
      </c>
      <c r="BG1156" t="s">
        <v>87</v>
      </c>
      <c r="BH1156" t="s">
        <v>88</v>
      </c>
      <c r="BI1156" t="s">
        <v>89</v>
      </c>
      <c r="BJ1156" t="s">
        <v>90</v>
      </c>
      <c r="BK1156" t="s">
        <v>92</v>
      </c>
      <c r="BL1156" t="s">
        <v>93</v>
      </c>
      <c r="BM1156" t="s">
        <v>94</v>
      </c>
      <c r="BN1156" t="s">
        <v>95</v>
      </c>
      <c r="BO1156" t="s">
        <v>98</v>
      </c>
      <c r="BP1156" t="s">
        <v>99</v>
      </c>
      <c r="BQ1156" t="s">
        <v>100</v>
      </c>
      <c r="BR1156" t="s">
        <v>101</v>
      </c>
      <c r="BS1156" t="s">
        <v>102</v>
      </c>
      <c r="BT1156" t="s">
        <v>103</v>
      </c>
      <c r="BU1156" t="s">
        <v>105</v>
      </c>
      <c r="BV1156" t="s">
        <v>106</v>
      </c>
      <c r="BW1156" t="s">
        <v>108</v>
      </c>
      <c r="BX1156" t="s">
        <v>109</v>
      </c>
      <c r="BY1156" t="s">
        <v>110</v>
      </c>
      <c r="BZ1156" t="s">
        <v>111</v>
      </c>
      <c r="CA1156" t="s">
        <v>112</v>
      </c>
      <c r="CB1156" t="s">
        <v>113</v>
      </c>
      <c r="CC1156" t="s">
        <v>114</v>
      </c>
      <c r="CD1156" t="s">
        <v>115</v>
      </c>
      <c r="CE1156" t="s">
        <v>116</v>
      </c>
      <c r="CF1156" t="s">
        <v>117</v>
      </c>
      <c r="CG1156" t="s">
        <v>118</v>
      </c>
      <c r="CH1156" t="s">
        <v>119</v>
      </c>
      <c r="CI1156" t="s">
        <v>120</v>
      </c>
      <c r="CJ1156" t="s">
        <v>121</v>
      </c>
      <c r="CK1156" t="s">
        <v>124</v>
      </c>
      <c r="CL1156" t="s">
        <v>125</v>
      </c>
      <c r="CM1156" t="s">
        <v>126</v>
      </c>
      <c r="CN1156" t="s">
        <v>127</v>
      </c>
      <c r="CO1156" t="s">
        <v>129</v>
      </c>
      <c r="CP1156" t="s">
        <v>130</v>
      </c>
      <c r="CQ1156" t="s">
        <v>132</v>
      </c>
      <c r="CR1156" t="s">
        <v>133</v>
      </c>
      <c r="CS1156" t="s">
        <v>134</v>
      </c>
      <c r="CT1156" t="s">
        <v>135</v>
      </c>
      <c r="CU1156" t="s">
        <v>136</v>
      </c>
      <c r="CV1156" t="s">
        <v>137</v>
      </c>
      <c r="CW1156" t="s">
        <v>138</v>
      </c>
      <c r="CX1156" t="s">
        <v>139</v>
      </c>
      <c r="CY1156" t="s">
        <v>140</v>
      </c>
      <c r="CZ1156" t="s">
        <v>141</v>
      </c>
      <c r="DA1156" t="s">
        <v>142</v>
      </c>
      <c r="DB1156" t="s">
        <v>143</v>
      </c>
      <c r="DC1156" t="s">
        <v>144</v>
      </c>
      <c r="DD1156" t="s">
        <v>146</v>
      </c>
      <c r="DE1156" t="s">
        <v>147</v>
      </c>
      <c r="DF1156" t="s">
        <v>148</v>
      </c>
      <c r="DG1156" t="s">
        <v>149</v>
      </c>
      <c r="DH1156" t="s">
        <v>150</v>
      </c>
      <c r="DI1156" t="s">
        <v>153</v>
      </c>
      <c r="DJ1156" t="s">
        <v>154</v>
      </c>
      <c r="DK1156" t="s">
        <v>155</v>
      </c>
      <c r="DL1156" t="s">
        <v>156</v>
      </c>
      <c r="DM1156" t="s">
        <v>157</v>
      </c>
      <c r="DN1156" t="s">
        <v>158</v>
      </c>
      <c r="DO1156" t="s">
        <v>159</v>
      </c>
      <c r="DP1156" t="s">
        <v>161</v>
      </c>
      <c r="DQ1156" t="s">
        <v>162</v>
      </c>
      <c r="DR1156" t="s">
        <v>163</v>
      </c>
      <c r="DS1156" t="s">
        <v>164</v>
      </c>
      <c r="DT1156" t="s">
        <v>165</v>
      </c>
      <c r="DU1156" t="s">
        <v>166</v>
      </c>
      <c r="DV1156" t="s">
        <v>167</v>
      </c>
      <c r="DW1156" t="s">
        <v>168</v>
      </c>
      <c r="DX1156" t="s">
        <v>169</v>
      </c>
      <c r="DY1156" t="s">
        <v>170</v>
      </c>
      <c r="DZ1156" t="s">
        <v>171</v>
      </c>
      <c r="EA1156" t="s">
        <v>172</v>
      </c>
      <c r="EB1156" t="s">
        <v>173</v>
      </c>
      <c r="EC1156" t="s">
        <v>174</v>
      </c>
      <c r="ED1156" t="s">
        <v>175</v>
      </c>
      <c r="EE1156" t="s">
        <v>176</v>
      </c>
      <c r="EF1156" t="s">
        <v>177</v>
      </c>
      <c r="EG1156" t="s">
        <v>178</v>
      </c>
      <c r="EH1156" t="s">
        <v>180</v>
      </c>
      <c r="EI1156" t="s">
        <v>181</v>
      </c>
      <c r="EJ1156" t="s">
        <v>182</v>
      </c>
      <c r="EK1156" t="s">
        <v>183</v>
      </c>
      <c r="EL1156" t="s">
        <v>184</v>
      </c>
      <c r="EM1156" t="s">
        <v>185</v>
      </c>
      <c r="EN1156" t="s">
        <v>186</v>
      </c>
      <c r="EO1156" t="s">
        <v>187</v>
      </c>
      <c r="EP1156" t="s">
        <v>189</v>
      </c>
      <c r="EQ1156" t="s">
        <v>190</v>
      </c>
      <c r="ER1156" t="s">
        <v>191</v>
      </c>
      <c r="ES1156" t="s">
        <v>192</v>
      </c>
      <c r="ET1156" t="s">
        <v>193</v>
      </c>
      <c r="EU1156" t="s">
        <v>194</v>
      </c>
      <c r="EV1156" t="s">
        <v>195</v>
      </c>
      <c r="EW1156" t="s">
        <v>196</v>
      </c>
      <c r="EX1156" t="s">
        <v>197</v>
      </c>
      <c r="EY1156" t="s">
        <v>198</v>
      </c>
      <c r="EZ1156" t="s">
        <v>201</v>
      </c>
      <c r="FA1156" t="s">
        <v>202</v>
      </c>
      <c r="FB1156" t="s">
        <v>203</v>
      </c>
      <c r="FC1156" t="s">
        <v>205</v>
      </c>
      <c r="FD1156" t="s">
        <v>206</v>
      </c>
      <c r="FE1156" t="s">
        <v>207</v>
      </c>
      <c r="FF1156" t="s">
        <v>208</v>
      </c>
      <c r="FG1156" t="s">
        <v>209</v>
      </c>
      <c r="FH1156" t="s">
        <v>210</v>
      </c>
      <c r="FI1156" t="s">
        <v>211</v>
      </c>
      <c r="FJ1156" t="s">
        <v>212</v>
      </c>
      <c r="FK1156" t="s">
        <v>213</v>
      </c>
      <c r="FL1156" t="s">
        <v>214</v>
      </c>
      <c r="FM1156" t="s">
        <v>215</v>
      </c>
      <c r="FN1156" t="s">
        <v>216</v>
      </c>
      <c r="FO1156" t="s">
        <v>217</v>
      </c>
      <c r="FP1156" t="s">
        <v>218</v>
      </c>
      <c r="FQ1156" t="s">
        <v>219</v>
      </c>
      <c r="FR1156" t="s">
        <v>220</v>
      </c>
      <c r="FS1156" t="s">
        <v>221</v>
      </c>
      <c r="FT1156" t="s">
        <v>222</v>
      </c>
      <c r="FU1156" t="s">
        <v>223</v>
      </c>
      <c r="FV1156" t="s">
        <v>226</v>
      </c>
      <c r="FW1156" t="s">
        <v>227</v>
      </c>
      <c r="FX1156" t="s">
        <v>228</v>
      </c>
      <c r="FY1156" t="s">
        <v>229</v>
      </c>
      <c r="FZ1156" t="s">
        <v>230</v>
      </c>
      <c r="GA1156" t="s">
        <v>232</v>
      </c>
      <c r="GB1156" t="s">
        <v>233</v>
      </c>
      <c r="GC1156" t="s">
        <v>234</v>
      </c>
      <c r="GD1156" t="s">
        <v>235</v>
      </c>
      <c r="GE1156" t="s">
        <v>236</v>
      </c>
      <c r="GF1156" t="s">
        <v>239</v>
      </c>
      <c r="GG1156" t="s">
        <v>240</v>
      </c>
      <c r="GH1156" t="s">
        <v>241</v>
      </c>
      <c r="GI1156" t="s">
        <v>242</v>
      </c>
      <c r="GJ1156" t="s">
        <v>243</v>
      </c>
      <c r="GK1156" t="s">
        <v>244</v>
      </c>
      <c r="GL1156" t="s">
        <v>245</v>
      </c>
      <c r="GM1156" t="s">
        <v>246</v>
      </c>
      <c r="GN1156" t="s">
        <v>247</v>
      </c>
      <c r="GO1156" t="s">
        <v>248</v>
      </c>
      <c r="GP1156" t="s">
        <v>249</v>
      </c>
      <c r="GQ1156" t="s">
        <v>250</v>
      </c>
      <c r="GR1156" t="s">
        <v>251</v>
      </c>
      <c r="GS1156" t="s">
        <v>252</v>
      </c>
      <c r="GT1156" t="s">
        <v>253</v>
      </c>
      <c r="GU1156" t="s">
        <v>254</v>
      </c>
      <c r="GV1156" t="s">
        <v>255</v>
      </c>
      <c r="GW1156" t="s">
        <v>256</v>
      </c>
      <c r="GX1156" t="s">
        <v>258</v>
      </c>
      <c r="GY1156" t="s">
        <v>259</v>
      </c>
      <c r="GZ1156" t="s">
        <v>260</v>
      </c>
      <c r="HA1156" t="s">
        <v>261</v>
      </c>
      <c r="HB1156" t="s">
        <v>262</v>
      </c>
      <c r="HC1156" t="s">
        <v>263</v>
      </c>
      <c r="HD1156" t="s">
        <v>264</v>
      </c>
      <c r="HE1156" t="s">
        <v>265</v>
      </c>
      <c r="HF1156" t="s">
        <v>266</v>
      </c>
      <c r="HG1156" t="s">
        <v>267</v>
      </c>
      <c r="HH1156" t="s">
        <v>268</v>
      </c>
      <c r="HI1156" t="s">
        <v>269</v>
      </c>
      <c r="HJ1156" t="s">
        <v>270</v>
      </c>
      <c r="HK1156" t="s">
        <v>271</v>
      </c>
      <c r="HL1156" t="s">
        <v>276</v>
      </c>
      <c r="HM1156" t="s">
        <v>277</v>
      </c>
      <c r="HN1156" t="s">
        <v>278</v>
      </c>
    </row>
    <row r="1157" spans="1:1100" x14ac:dyDescent="0.35">
      <c r="A1157" t="s">
        <v>5074</v>
      </c>
    </row>
    <row r="1158" spans="1:1100" x14ac:dyDescent="0.35">
      <c r="A1158" t="s">
        <v>5319</v>
      </c>
    </row>
    <row r="1159" spans="1:1100" x14ac:dyDescent="0.35">
      <c r="A1159" t="s">
        <v>7176</v>
      </c>
      <c r="B1159" t="s">
        <v>5291</v>
      </c>
    </row>
    <row r="1160" spans="1:1100" x14ac:dyDescent="0.35">
      <c r="A1160" t="s">
        <v>7224</v>
      </c>
    </row>
    <row r="1161" spans="1:1100" x14ac:dyDescent="0.35">
      <c r="A1161" t="s">
        <v>7230</v>
      </c>
      <c r="B1161" t="s">
        <v>5716</v>
      </c>
      <c r="C1161" t="s">
        <v>5715</v>
      </c>
      <c r="D1161" t="s">
        <v>5713</v>
      </c>
      <c r="E1161" t="s">
        <v>5714</v>
      </c>
    </row>
    <row r="1162" spans="1:1100" x14ac:dyDescent="0.35">
      <c r="A1162" t="s">
        <v>7233</v>
      </c>
      <c r="B1162" t="s">
        <v>7234</v>
      </c>
      <c r="C1162" t="s">
        <v>7235</v>
      </c>
      <c r="D1162" t="s">
        <v>7236</v>
      </c>
      <c r="E1162" t="s">
        <v>7237</v>
      </c>
      <c r="F1162" t="s">
        <v>7238</v>
      </c>
      <c r="G1162" t="s">
        <v>7239</v>
      </c>
      <c r="H1162" t="s">
        <v>7240</v>
      </c>
      <c r="I1162" t="s">
        <v>7241</v>
      </c>
      <c r="J1162" t="s">
        <v>7242</v>
      </c>
      <c r="K1162" t="s">
        <v>7243</v>
      </c>
      <c r="L1162" t="s">
        <v>7244</v>
      </c>
      <c r="M1162" t="s">
        <v>7245</v>
      </c>
      <c r="N1162" t="s">
        <v>7246</v>
      </c>
      <c r="O1162" t="s">
        <v>7247</v>
      </c>
      <c r="P1162" t="s">
        <v>7248</v>
      </c>
      <c r="Q1162" t="s">
        <v>7249</v>
      </c>
      <c r="R1162" t="s">
        <v>7250</v>
      </c>
      <c r="S1162" t="s">
        <v>7251</v>
      </c>
      <c r="T1162" t="s">
        <v>7252</v>
      </c>
      <c r="U1162" t="s">
        <v>7253</v>
      </c>
      <c r="V1162" t="s">
        <v>7254</v>
      </c>
      <c r="W1162" t="s">
        <v>7255</v>
      </c>
      <c r="X1162" t="s">
        <v>7256</v>
      </c>
      <c r="Y1162" t="s">
        <v>7257</v>
      </c>
      <c r="Z1162" t="s">
        <v>7258</v>
      </c>
      <c r="AA1162" t="s">
        <v>7259</v>
      </c>
      <c r="AB1162" t="s">
        <v>7260</v>
      </c>
      <c r="AC1162" t="s">
        <v>7261</v>
      </c>
      <c r="AD1162" t="s">
        <v>7262</v>
      </c>
      <c r="AE1162" t="s">
        <v>7263</v>
      </c>
      <c r="AF1162" t="s">
        <v>7264</v>
      </c>
      <c r="AG1162" t="s">
        <v>7265</v>
      </c>
      <c r="AH1162" t="s">
        <v>7266</v>
      </c>
      <c r="AI1162" t="s">
        <v>7267</v>
      </c>
      <c r="AJ1162" t="s">
        <v>7268</v>
      </c>
      <c r="AK1162" t="s">
        <v>7269</v>
      </c>
      <c r="AL1162" t="s">
        <v>7270</v>
      </c>
      <c r="AM1162" t="s">
        <v>7271</v>
      </c>
      <c r="AN1162" t="s">
        <v>7272</v>
      </c>
      <c r="AO1162" t="s">
        <v>7273</v>
      </c>
      <c r="AP1162" t="s">
        <v>7274</v>
      </c>
      <c r="AQ1162" t="s">
        <v>7275</v>
      </c>
      <c r="AR1162" t="s">
        <v>7276</v>
      </c>
      <c r="AS1162" t="s">
        <v>7277</v>
      </c>
      <c r="AT1162" t="s">
        <v>7278</v>
      </c>
      <c r="AU1162" t="s">
        <v>7279</v>
      </c>
      <c r="AV1162" t="s">
        <v>7280</v>
      </c>
      <c r="AW1162" t="s">
        <v>7281</v>
      </c>
      <c r="AX1162" t="s">
        <v>7282</v>
      </c>
      <c r="AY1162" t="s">
        <v>7283</v>
      </c>
      <c r="AZ1162" t="s">
        <v>7284</v>
      </c>
      <c r="BA1162" t="s">
        <v>7285</v>
      </c>
      <c r="BB1162" t="s">
        <v>7286</v>
      </c>
      <c r="BC1162" t="s">
        <v>7287</v>
      </c>
      <c r="BD1162" t="s">
        <v>7288</v>
      </c>
      <c r="BE1162" t="s">
        <v>7289</v>
      </c>
      <c r="BF1162" t="s">
        <v>7290</v>
      </c>
      <c r="BG1162" t="s">
        <v>7291</v>
      </c>
      <c r="BH1162" t="s">
        <v>7292</v>
      </c>
      <c r="BI1162" t="s">
        <v>7293</v>
      </c>
      <c r="BJ1162" t="s">
        <v>7294</v>
      </c>
      <c r="BK1162" t="s">
        <v>7295</v>
      </c>
      <c r="BL1162" t="s">
        <v>7296</v>
      </c>
      <c r="BM1162" t="s">
        <v>7297</v>
      </c>
      <c r="BN1162" t="s">
        <v>7298</v>
      </c>
      <c r="BO1162" t="s">
        <v>7299</v>
      </c>
      <c r="BP1162" t="s">
        <v>7300</v>
      </c>
      <c r="BQ1162" t="s">
        <v>7301</v>
      </c>
      <c r="BR1162" t="s">
        <v>7302</v>
      </c>
      <c r="BS1162" t="s">
        <v>7303</v>
      </c>
      <c r="BT1162" t="s">
        <v>7304</v>
      </c>
      <c r="BU1162" t="s">
        <v>7305</v>
      </c>
      <c r="BV1162" t="s">
        <v>7306</v>
      </c>
      <c r="BW1162" t="s">
        <v>7307</v>
      </c>
      <c r="BX1162" t="s">
        <v>7308</v>
      </c>
      <c r="BY1162" t="s">
        <v>7309</v>
      </c>
      <c r="BZ1162" t="s">
        <v>7310</v>
      </c>
      <c r="CA1162" t="s">
        <v>7311</v>
      </c>
      <c r="CB1162" t="s">
        <v>7312</v>
      </c>
      <c r="CC1162" t="s">
        <v>7313</v>
      </c>
      <c r="CD1162" t="s">
        <v>7314</v>
      </c>
      <c r="CE1162" t="s">
        <v>7315</v>
      </c>
      <c r="CF1162" t="s">
        <v>7316</v>
      </c>
      <c r="CG1162" t="s">
        <v>7317</v>
      </c>
      <c r="CH1162" t="s">
        <v>7318</v>
      </c>
      <c r="CI1162" t="s">
        <v>7319</v>
      </c>
      <c r="CJ1162" t="s">
        <v>7320</v>
      </c>
      <c r="CK1162" t="s">
        <v>7321</v>
      </c>
      <c r="CL1162" t="s">
        <v>7322</v>
      </c>
      <c r="CM1162" t="s">
        <v>7323</v>
      </c>
      <c r="CN1162" t="s">
        <v>7324</v>
      </c>
      <c r="CO1162" t="s">
        <v>7325</v>
      </c>
      <c r="CP1162" t="s">
        <v>7326</v>
      </c>
      <c r="CQ1162" t="s">
        <v>7327</v>
      </c>
      <c r="CR1162" t="s">
        <v>7328</v>
      </c>
      <c r="CS1162" t="s">
        <v>7329</v>
      </c>
      <c r="CT1162" t="s">
        <v>7330</v>
      </c>
      <c r="CU1162" t="s">
        <v>7331</v>
      </c>
      <c r="CV1162" t="s">
        <v>7332</v>
      </c>
      <c r="CW1162" t="s">
        <v>7333</v>
      </c>
      <c r="CX1162" t="s">
        <v>7334</v>
      </c>
      <c r="CY1162" t="s">
        <v>7335</v>
      </c>
      <c r="CZ1162" t="s">
        <v>7336</v>
      </c>
      <c r="DA1162" t="s">
        <v>7337</v>
      </c>
      <c r="DB1162" t="s">
        <v>7338</v>
      </c>
      <c r="DC1162" t="s">
        <v>7339</v>
      </c>
      <c r="DD1162" t="s">
        <v>7340</v>
      </c>
      <c r="DE1162" t="s">
        <v>7341</v>
      </c>
      <c r="DF1162" t="s">
        <v>7342</v>
      </c>
      <c r="DG1162" t="s">
        <v>7343</v>
      </c>
      <c r="DH1162" t="s">
        <v>7344</v>
      </c>
      <c r="DI1162" t="s">
        <v>7345</v>
      </c>
      <c r="DJ1162" t="s">
        <v>7346</v>
      </c>
      <c r="DK1162" t="s">
        <v>7347</v>
      </c>
      <c r="DL1162" t="s">
        <v>7348</v>
      </c>
      <c r="DM1162" t="s">
        <v>7349</v>
      </c>
      <c r="DN1162" t="s">
        <v>7350</v>
      </c>
      <c r="DO1162" t="s">
        <v>7351</v>
      </c>
      <c r="DP1162" t="s">
        <v>7352</v>
      </c>
      <c r="DQ1162" t="s">
        <v>7353</v>
      </c>
      <c r="DR1162" t="s">
        <v>7354</v>
      </c>
      <c r="DS1162" t="s">
        <v>7355</v>
      </c>
      <c r="DT1162" t="s">
        <v>7356</v>
      </c>
      <c r="DU1162" t="s">
        <v>7357</v>
      </c>
      <c r="DV1162" t="s">
        <v>7358</v>
      </c>
      <c r="DW1162" t="s">
        <v>7359</v>
      </c>
      <c r="DX1162" t="s">
        <v>7360</v>
      </c>
      <c r="DY1162" t="s">
        <v>7361</v>
      </c>
      <c r="DZ1162" t="s">
        <v>7362</v>
      </c>
      <c r="EA1162" t="s">
        <v>7363</v>
      </c>
      <c r="EB1162" t="s">
        <v>7364</v>
      </c>
      <c r="EC1162" t="s">
        <v>7365</v>
      </c>
      <c r="ED1162" t="s">
        <v>7366</v>
      </c>
      <c r="EE1162" t="s">
        <v>7367</v>
      </c>
      <c r="EF1162" t="s">
        <v>7368</v>
      </c>
      <c r="EG1162" t="s">
        <v>7369</v>
      </c>
      <c r="EH1162" t="s">
        <v>7370</v>
      </c>
      <c r="EI1162" t="s">
        <v>7371</v>
      </c>
      <c r="EJ1162" t="s">
        <v>7372</v>
      </c>
      <c r="EK1162" t="s">
        <v>7373</v>
      </c>
      <c r="EL1162" t="s">
        <v>7374</v>
      </c>
      <c r="EM1162" t="s">
        <v>7375</v>
      </c>
      <c r="EN1162" t="s">
        <v>7376</v>
      </c>
      <c r="EO1162" t="s">
        <v>7377</v>
      </c>
      <c r="EP1162" t="s">
        <v>7378</v>
      </c>
      <c r="EQ1162" t="s">
        <v>7379</v>
      </c>
      <c r="ER1162" t="s">
        <v>7380</v>
      </c>
      <c r="ES1162" t="s">
        <v>7381</v>
      </c>
      <c r="ET1162" t="s">
        <v>7382</v>
      </c>
      <c r="EU1162" t="s">
        <v>7383</v>
      </c>
      <c r="EV1162" t="s">
        <v>7384</v>
      </c>
      <c r="EW1162" t="s">
        <v>7385</v>
      </c>
      <c r="EX1162" t="s">
        <v>7386</v>
      </c>
      <c r="EY1162" t="s">
        <v>7387</v>
      </c>
      <c r="EZ1162" t="s">
        <v>7388</v>
      </c>
      <c r="FA1162" t="s">
        <v>7389</v>
      </c>
      <c r="FB1162" t="s">
        <v>7390</v>
      </c>
      <c r="FC1162" t="s">
        <v>7391</v>
      </c>
      <c r="FD1162" t="s">
        <v>7392</v>
      </c>
      <c r="FE1162" t="s">
        <v>7393</v>
      </c>
      <c r="FF1162" t="s">
        <v>7394</v>
      </c>
      <c r="FG1162" t="s">
        <v>7395</v>
      </c>
      <c r="FH1162" t="s">
        <v>7396</v>
      </c>
      <c r="FI1162" t="s">
        <v>7397</v>
      </c>
      <c r="FJ1162" t="s">
        <v>7398</v>
      </c>
      <c r="FK1162" t="s">
        <v>7399</v>
      </c>
      <c r="FL1162" t="s">
        <v>7400</v>
      </c>
      <c r="FM1162" t="s">
        <v>7401</v>
      </c>
      <c r="FN1162" t="s">
        <v>7402</v>
      </c>
      <c r="FO1162" t="s">
        <v>7403</v>
      </c>
      <c r="FP1162" t="s">
        <v>7404</v>
      </c>
      <c r="FQ1162" t="s">
        <v>7405</v>
      </c>
      <c r="FR1162" t="s">
        <v>7406</v>
      </c>
      <c r="FS1162" t="s">
        <v>7407</v>
      </c>
      <c r="FT1162" t="s">
        <v>7408</v>
      </c>
      <c r="FU1162" t="s">
        <v>7409</v>
      </c>
      <c r="FV1162" t="s">
        <v>7410</v>
      </c>
      <c r="FW1162" t="s">
        <v>7411</v>
      </c>
      <c r="FX1162" t="s">
        <v>7412</v>
      </c>
      <c r="FY1162" t="s">
        <v>7413</v>
      </c>
      <c r="FZ1162" t="s">
        <v>7414</v>
      </c>
      <c r="GA1162" t="s">
        <v>7415</v>
      </c>
      <c r="GB1162" t="s">
        <v>7416</v>
      </c>
      <c r="GC1162" t="s">
        <v>7417</v>
      </c>
      <c r="GD1162" t="s">
        <v>7418</v>
      </c>
      <c r="GE1162" t="s">
        <v>7419</v>
      </c>
      <c r="GF1162" t="s">
        <v>7420</v>
      </c>
      <c r="GG1162" t="s">
        <v>7421</v>
      </c>
      <c r="GH1162" t="s">
        <v>7422</v>
      </c>
      <c r="GI1162" t="s">
        <v>7423</v>
      </c>
      <c r="GJ1162" t="s">
        <v>7424</v>
      </c>
      <c r="GK1162" t="s">
        <v>7425</v>
      </c>
      <c r="GL1162" t="s">
        <v>7426</v>
      </c>
      <c r="GM1162" t="s">
        <v>7427</v>
      </c>
      <c r="GN1162" t="s">
        <v>7428</v>
      </c>
      <c r="GO1162" t="s">
        <v>7429</v>
      </c>
      <c r="GP1162" t="s">
        <v>7430</v>
      </c>
      <c r="GQ1162" t="s">
        <v>7431</v>
      </c>
      <c r="GR1162" t="s">
        <v>7432</v>
      </c>
      <c r="GS1162" t="s">
        <v>7433</v>
      </c>
      <c r="GT1162" t="s">
        <v>7434</v>
      </c>
      <c r="GU1162" t="s">
        <v>7435</v>
      </c>
      <c r="GV1162" t="s">
        <v>7436</v>
      </c>
      <c r="GW1162" t="s">
        <v>7437</v>
      </c>
      <c r="GX1162" t="s">
        <v>7438</v>
      </c>
      <c r="GY1162" t="s">
        <v>7439</v>
      </c>
      <c r="GZ1162" t="s">
        <v>7440</v>
      </c>
      <c r="HA1162" t="s">
        <v>7441</v>
      </c>
      <c r="HB1162" t="s">
        <v>7442</v>
      </c>
      <c r="HC1162" t="s">
        <v>7443</v>
      </c>
      <c r="HD1162" t="s">
        <v>7444</v>
      </c>
      <c r="HE1162" t="s">
        <v>7445</v>
      </c>
      <c r="HF1162" t="s">
        <v>7446</v>
      </c>
      <c r="HG1162" t="s">
        <v>7447</v>
      </c>
      <c r="HH1162" t="s">
        <v>7448</v>
      </c>
      <c r="HI1162" t="s">
        <v>7449</v>
      </c>
      <c r="HJ1162" t="s">
        <v>7450</v>
      </c>
      <c r="HK1162" t="s">
        <v>7451</v>
      </c>
      <c r="HL1162" t="s">
        <v>7452</v>
      </c>
      <c r="HM1162" t="s">
        <v>7453</v>
      </c>
      <c r="HN1162" t="s">
        <v>7454</v>
      </c>
      <c r="HO1162" t="s">
        <v>7455</v>
      </c>
      <c r="HP1162" t="s">
        <v>7456</v>
      </c>
      <c r="HQ1162" t="s">
        <v>7457</v>
      </c>
      <c r="HR1162" t="s">
        <v>7458</v>
      </c>
      <c r="HS1162" t="s">
        <v>7459</v>
      </c>
      <c r="HT1162" t="s">
        <v>7460</v>
      </c>
      <c r="HU1162" t="s">
        <v>7461</v>
      </c>
      <c r="HV1162" t="s">
        <v>7462</v>
      </c>
      <c r="HW1162" t="s">
        <v>7463</v>
      </c>
      <c r="HX1162" t="s">
        <v>7464</v>
      </c>
      <c r="HY1162" t="s">
        <v>7465</v>
      </c>
      <c r="HZ1162" t="s">
        <v>7466</v>
      </c>
      <c r="IA1162" t="s">
        <v>7467</v>
      </c>
      <c r="IB1162" t="s">
        <v>7468</v>
      </c>
      <c r="IC1162" t="s">
        <v>7469</v>
      </c>
      <c r="ID1162" t="s">
        <v>7470</v>
      </c>
      <c r="IE1162" t="s">
        <v>7471</v>
      </c>
      <c r="IF1162" t="s">
        <v>7472</v>
      </c>
      <c r="IG1162" t="s">
        <v>7473</v>
      </c>
      <c r="IH1162" t="s">
        <v>7474</v>
      </c>
      <c r="II1162" t="s">
        <v>7475</v>
      </c>
      <c r="IJ1162" t="s">
        <v>7476</v>
      </c>
      <c r="IK1162" t="s">
        <v>7477</v>
      </c>
      <c r="IL1162" t="s">
        <v>7478</v>
      </c>
      <c r="IM1162" t="s">
        <v>7479</v>
      </c>
      <c r="IN1162" t="s">
        <v>7480</v>
      </c>
      <c r="IO1162" t="s">
        <v>7481</v>
      </c>
      <c r="IP1162" t="s">
        <v>7482</v>
      </c>
      <c r="IQ1162" t="s">
        <v>7483</v>
      </c>
      <c r="IR1162" t="s">
        <v>7484</v>
      </c>
      <c r="IS1162" t="s">
        <v>7485</v>
      </c>
      <c r="IT1162" t="s">
        <v>7486</v>
      </c>
      <c r="IU1162" t="s">
        <v>7487</v>
      </c>
      <c r="IV1162" t="s">
        <v>7488</v>
      </c>
      <c r="IW1162" t="s">
        <v>7489</v>
      </c>
      <c r="IX1162" t="s">
        <v>7490</v>
      </c>
      <c r="IY1162" t="s">
        <v>7491</v>
      </c>
      <c r="IZ1162" t="s">
        <v>7492</v>
      </c>
      <c r="JA1162" t="s">
        <v>7493</v>
      </c>
      <c r="JB1162" t="s">
        <v>7494</v>
      </c>
      <c r="JC1162" t="s">
        <v>7495</v>
      </c>
      <c r="JD1162" t="s">
        <v>7496</v>
      </c>
      <c r="JE1162" t="s">
        <v>7497</v>
      </c>
      <c r="JF1162" t="s">
        <v>7498</v>
      </c>
      <c r="JG1162" t="s">
        <v>7499</v>
      </c>
      <c r="JH1162" t="s">
        <v>7500</v>
      </c>
      <c r="JI1162" t="s">
        <v>7501</v>
      </c>
      <c r="JJ1162" t="s">
        <v>7502</v>
      </c>
      <c r="JK1162" t="s">
        <v>7503</v>
      </c>
      <c r="JL1162" t="s">
        <v>7504</v>
      </c>
      <c r="JM1162" t="s">
        <v>7505</v>
      </c>
      <c r="JN1162" t="s">
        <v>7506</v>
      </c>
      <c r="JO1162" t="s">
        <v>7507</v>
      </c>
      <c r="JP1162" t="s">
        <v>7508</v>
      </c>
      <c r="JQ1162" t="s">
        <v>7509</v>
      </c>
      <c r="JR1162" t="s">
        <v>7510</v>
      </c>
      <c r="JS1162" t="s">
        <v>7511</v>
      </c>
      <c r="JT1162" t="s">
        <v>7512</v>
      </c>
      <c r="JU1162" t="s">
        <v>7513</v>
      </c>
      <c r="JV1162" t="s">
        <v>7514</v>
      </c>
      <c r="JW1162" t="s">
        <v>7515</v>
      </c>
      <c r="JX1162" t="s">
        <v>7516</v>
      </c>
      <c r="JY1162" t="s">
        <v>7517</v>
      </c>
      <c r="JZ1162" t="s">
        <v>7518</v>
      </c>
      <c r="KA1162" t="s">
        <v>7519</v>
      </c>
      <c r="KB1162" t="s">
        <v>7520</v>
      </c>
      <c r="KC1162" t="s">
        <v>7521</v>
      </c>
      <c r="KD1162" t="s">
        <v>7522</v>
      </c>
      <c r="KE1162" t="s">
        <v>7523</v>
      </c>
      <c r="KF1162" t="s">
        <v>7524</v>
      </c>
      <c r="KG1162" t="s">
        <v>7525</v>
      </c>
      <c r="KH1162" t="s">
        <v>7526</v>
      </c>
      <c r="KI1162" t="s">
        <v>7527</v>
      </c>
      <c r="KJ1162" t="s">
        <v>7528</v>
      </c>
      <c r="KK1162" t="s">
        <v>7529</v>
      </c>
      <c r="KL1162" t="s">
        <v>7530</v>
      </c>
      <c r="KM1162" t="s">
        <v>7531</v>
      </c>
      <c r="KN1162" t="s">
        <v>7532</v>
      </c>
      <c r="KO1162" t="s">
        <v>7533</v>
      </c>
      <c r="KP1162" t="s">
        <v>7534</v>
      </c>
      <c r="KQ1162" t="s">
        <v>7535</v>
      </c>
      <c r="KR1162" t="s">
        <v>7536</v>
      </c>
      <c r="KS1162" t="s">
        <v>7537</v>
      </c>
      <c r="KT1162" t="s">
        <v>7538</v>
      </c>
      <c r="KU1162" t="s">
        <v>7539</v>
      </c>
      <c r="KV1162" t="s">
        <v>7540</v>
      </c>
      <c r="KW1162" t="s">
        <v>7541</v>
      </c>
      <c r="KX1162" t="s">
        <v>7542</v>
      </c>
      <c r="KY1162" t="s">
        <v>7543</v>
      </c>
      <c r="KZ1162" t="s">
        <v>7544</v>
      </c>
      <c r="LA1162" t="s">
        <v>7545</v>
      </c>
      <c r="LB1162" t="s">
        <v>7546</v>
      </c>
      <c r="LC1162" t="s">
        <v>7547</v>
      </c>
      <c r="LD1162" t="s">
        <v>7548</v>
      </c>
      <c r="LE1162" t="s">
        <v>7549</v>
      </c>
      <c r="LF1162" t="s">
        <v>7550</v>
      </c>
      <c r="LG1162" t="s">
        <v>7551</v>
      </c>
      <c r="LH1162" t="s">
        <v>7552</v>
      </c>
      <c r="LI1162" t="s">
        <v>7553</v>
      </c>
      <c r="LJ1162" t="s">
        <v>7554</v>
      </c>
      <c r="LK1162" t="s">
        <v>7555</v>
      </c>
      <c r="LL1162" t="s">
        <v>7556</v>
      </c>
      <c r="LM1162" t="s">
        <v>7557</v>
      </c>
      <c r="LN1162" t="s">
        <v>7558</v>
      </c>
      <c r="LO1162" t="s">
        <v>7559</v>
      </c>
      <c r="LP1162" t="s">
        <v>7560</v>
      </c>
      <c r="LQ1162" t="s">
        <v>7561</v>
      </c>
      <c r="LR1162" t="s">
        <v>7562</v>
      </c>
      <c r="LS1162" t="s">
        <v>7563</v>
      </c>
      <c r="LT1162" t="s">
        <v>7564</v>
      </c>
      <c r="LU1162" t="s">
        <v>7565</v>
      </c>
      <c r="LV1162" t="s">
        <v>7566</v>
      </c>
      <c r="LW1162" t="s">
        <v>7567</v>
      </c>
      <c r="LX1162" t="s">
        <v>7568</v>
      </c>
      <c r="LY1162" t="s">
        <v>7569</v>
      </c>
      <c r="LZ1162" t="s">
        <v>7570</v>
      </c>
      <c r="MA1162" t="s">
        <v>7571</v>
      </c>
      <c r="MB1162" t="s">
        <v>7572</v>
      </c>
      <c r="MC1162" t="s">
        <v>7573</v>
      </c>
      <c r="MD1162" t="s">
        <v>7574</v>
      </c>
      <c r="ME1162" t="s">
        <v>7575</v>
      </c>
      <c r="MF1162" t="s">
        <v>7576</v>
      </c>
      <c r="MG1162" t="s">
        <v>7577</v>
      </c>
      <c r="MH1162" t="s">
        <v>7578</v>
      </c>
      <c r="MI1162" t="s">
        <v>7579</v>
      </c>
      <c r="MJ1162" t="s">
        <v>7580</v>
      </c>
      <c r="MK1162" t="s">
        <v>7581</v>
      </c>
      <c r="ML1162" t="s">
        <v>7582</v>
      </c>
      <c r="MM1162" t="s">
        <v>7583</v>
      </c>
      <c r="MN1162" t="s">
        <v>7584</v>
      </c>
      <c r="MO1162" t="s">
        <v>7585</v>
      </c>
      <c r="MP1162" t="s">
        <v>7586</v>
      </c>
      <c r="MQ1162" t="s">
        <v>7587</v>
      </c>
      <c r="MR1162" t="s">
        <v>7588</v>
      </c>
      <c r="MS1162" t="s">
        <v>7589</v>
      </c>
      <c r="MT1162" t="s">
        <v>7590</v>
      </c>
      <c r="MU1162" t="s">
        <v>7591</v>
      </c>
      <c r="MV1162" t="s">
        <v>7592</v>
      </c>
      <c r="MW1162" t="s">
        <v>7593</v>
      </c>
      <c r="MX1162" t="s">
        <v>7594</v>
      </c>
      <c r="MY1162" t="s">
        <v>7595</v>
      </c>
      <c r="MZ1162" t="s">
        <v>7596</v>
      </c>
      <c r="NA1162" t="s">
        <v>7597</v>
      </c>
      <c r="NB1162" t="s">
        <v>7598</v>
      </c>
      <c r="NC1162" t="s">
        <v>7599</v>
      </c>
      <c r="ND1162" t="s">
        <v>7600</v>
      </c>
      <c r="NE1162" t="s">
        <v>7601</v>
      </c>
      <c r="NF1162" t="s">
        <v>7602</v>
      </c>
      <c r="NG1162" t="s">
        <v>7603</v>
      </c>
      <c r="NH1162" t="s">
        <v>7604</v>
      </c>
      <c r="NI1162" t="s">
        <v>7605</v>
      </c>
      <c r="NJ1162" t="s">
        <v>7606</v>
      </c>
      <c r="NK1162" t="s">
        <v>7607</v>
      </c>
      <c r="NL1162" t="s">
        <v>7608</v>
      </c>
      <c r="NM1162" t="s">
        <v>7609</v>
      </c>
      <c r="NN1162" t="s">
        <v>7610</v>
      </c>
      <c r="NO1162" t="s">
        <v>7611</v>
      </c>
      <c r="NP1162" t="s">
        <v>7612</v>
      </c>
      <c r="NQ1162" t="s">
        <v>7613</v>
      </c>
      <c r="NR1162" t="s">
        <v>7614</v>
      </c>
      <c r="NS1162" t="s">
        <v>7615</v>
      </c>
      <c r="NT1162" t="s">
        <v>7616</v>
      </c>
      <c r="NU1162" t="s">
        <v>7617</v>
      </c>
      <c r="NV1162" t="s">
        <v>7618</v>
      </c>
      <c r="NW1162" t="s">
        <v>7619</v>
      </c>
      <c r="NX1162" t="s">
        <v>7620</v>
      </c>
      <c r="NY1162" t="s">
        <v>7621</v>
      </c>
      <c r="NZ1162" t="s">
        <v>7622</v>
      </c>
      <c r="OA1162" t="s">
        <v>7623</v>
      </c>
      <c r="OB1162" t="s">
        <v>7624</v>
      </c>
      <c r="OC1162" t="s">
        <v>7625</v>
      </c>
      <c r="OD1162" t="s">
        <v>7626</v>
      </c>
      <c r="OE1162" t="s">
        <v>7627</v>
      </c>
      <c r="OF1162" t="s">
        <v>7628</v>
      </c>
      <c r="OG1162" t="s">
        <v>7629</v>
      </c>
      <c r="OH1162" t="s">
        <v>7630</v>
      </c>
      <c r="OI1162" t="s">
        <v>7631</v>
      </c>
      <c r="OJ1162" t="s">
        <v>7632</v>
      </c>
      <c r="OK1162" t="s">
        <v>7633</v>
      </c>
      <c r="OL1162" t="s">
        <v>7634</v>
      </c>
      <c r="OM1162" t="s">
        <v>7635</v>
      </c>
      <c r="ON1162" t="s">
        <v>7636</v>
      </c>
      <c r="OO1162" t="s">
        <v>7637</v>
      </c>
      <c r="OP1162" t="s">
        <v>7638</v>
      </c>
      <c r="OQ1162" t="s">
        <v>7639</v>
      </c>
      <c r="OR1162" t="s">
        <v>7640</v>
      </c>
      <c r="OS1162" t="s">
        <v>7641</v>
      </c>
      <c r="OT1162" t="s">
        <v>7642</v>
      </c>
      <c r="OU1162" t="s">
        <v>7643</v>
      </c>
      <c r="OV1162" t="s">
        <v>7644</v>
      </c>
      <c r="OW1162" t="s">
        <v>7645</v>
      </c>
      <c r="OX1162" t="s">
        <v>7646</v>
      </c>
      <c r="OY1162" t="s">
        <v>7647</v>
      </c>
      <c r="OZ1162" t="s">
        <v>7648</v>
      </c>
      <c r="PA1162" t="s">
        <v>7649</v>
      </c>
      <c r="PB1162" t="s">
        <v>7650</v>
      </c>
      <c r="PC1162" t="s">
        <v>7651</v>
      </c>
      <c r="PD1162" t="s">
        <v>7652</v>
      </c>
      <c r="PE1162" t="s">
        <v>7653</v>
      </c>
      <c r="PF1162" t="s">
        <v>7654</v>
      </c>
      <c r="PG1162" t="s">
        <v>7655</v>
      </c>
      <c r="PH1162" t="s">
        <v>7656</v>
      </c>
      <c r="PI1162" t="s">
        <v>7657</v>
      </c>
      <c r="PJ1162" t="s">
        <v>7658</v>
      </c>
      <c r="PK1162" t="s">
        <v>7659</v>
      </c>
      <c r="PL1162" t="s">
        <v>7660</v>
      </c>
      <c r="PM1162" t="s">
        <v>7661</v>
      </c>
      <c r="PN1162" t="s">
        <v>7662</v>
      </c>
      <c r="PO1162" t="s">
        <v>7663</v>
      </c>
      <c r="PP1162" t="s">
        <v>7664</v>
      </c>
      <c r="PQ1162" t="s">
        <v>7665</v>
      </c>
      <c r="PR1162" t="s">
        <v>7666</v>
      </c>
      <c r="PS1162" t="s">
        <v>7667</v>
      </c>
      <c r="PT1162" t="s">
        <v>7668</v>
      </c>
      <c r="PU1162" t="s">
        <v>7669</v>
      </c>
      <c r="PV1162" t="s">
        <v>7670</v>
      </c>
      <c r="PW1162" t="s">
        <v>7671</v>
      </c>
      <c r="PX1162" t="s">
        <v>7672</v>
      </c>
      <c r="PY1162" t="s">
        <v>7673</v>
      </c>
      <c r="PZ1162" t="s">
        <v>7674</v>
      </c>
      <c r="QA1162" t="s">
        <v>7675</v>
      </c>
      <c r="QB1162" t="s">
        <v>7676</v>
      </c>
      <c r="QC1162" t="s">
        <v>7677</v>
      </c>
      <c r="QD1162" t="s">
        <v>7678</v>
      </c>
      <c r="QE1162" t="s">
        <v>7679</v>
      </c>
      <c r="QF1162" t="s">
        <v>7680</v>
      </c>
      <c r="QG1162" t="s">
        <v>7681</v>
      </c>
      <c r="QH1162" t="s">
        <v>7682</v>
      </c>
      <c r="QI1162" t="s">
        <v>7683</v>
      </c>
      <c r="QJ1162" t="s">
        <v>7684</v>
      </c>
      <c r="QK1162" t="s">
        <v>7685</v>
      </c>
      <c r="QL1162" t="s">
        <v>7686</v>
      </c>
      <c r="QM1162" t="s">
        <v>7687</v>
      </c>
      <c r="QN1162" t="s">
        <v>7688</v>
      </c>
      <c r="QO1162" t="s">
        <v>7689</v>
      </c>
      <c r="QP1162" t="s">
        <v>7690</v>
      </c>
      <c r="QQ1162" t="s">
        <v>7691</v>
      </c>
      <c r="QR1162" t="s">
        <v>7692</v>
      </c>
      <c r="QS1162" t="s">
        <v>7693</v>
      </c>
      <c r="QT1162" t="s">
        <v>7694</v>
      </c>
      <c r="QU1162" t="s">
        <v>7695</v>
      </c>
      <c r="QV1162" t="s">
        <v>7696</v>
      </c>
      <c r="QW1162" t="s">
        <v>7697</v>
      </c>
      <c r="QX1162" t="s">
        <v>7698</v>
      </c>
      <c r="QY1162" t="s">
        <v>7699</v>
      </c>
      <c r="QZ1162" t="s">
        <v>7700</v>
      </c>
      <c r="RA1162" t="s">
        <v>7701</v>
      </c>
      <c r="RB1162" t="s">
        <v>7702</v>
      </c>
      <c r="RC1162" t="s">
        <v>7703</v>
      </c>
      <c r="RD1162" t="s">
        <v>7704</v>
      </c>
      <c r="RE1162" t="s">
        <v>7705</v>
      </c>
      <c r="RF1162" t="s">
        <v>7706</v>
      </c>
      <c r="RG1162" t="s">
        <v>7707</v>
      </c>
      <c r="RH1162" t="s">
        <v>7708</v>
      </c>
      <c r="RI1162" t="s">
        <v>7709</v>
      </c>
      <c r="RJ1162" t="s">
        <v>7710</v>
      </c>
      <c r="RK1162" t="s">
        <v>7711</v>
      </c>
      <c r="RL1162" t="s">
        <v>7712</v>
      </c>
      <c r="RM1162" t="s">
        <v>7713</v>
      </c>
      <c r="RN1162" t="s">
        <v>7714</v>
      </c>
      <c r="RO1162" t="s">
        <v>7715</v>
      </c>
      <c r="RP1162" t="s">
        <v>7716</v>
      </c>
      <c r="RQ1162" t="s">
        <v>7717</v>
      </c>
      <c r="RR1162" t="s">
        <v>7718</v>
      </c>
      <c r="RS1162" t="s">
        <v>7719</v>
      </c>
      <c r="RT1162" t="s">
        <v>7720</v>
      </c>
      <c r="RU1162" t="s">
        <v>7721</v>
      </c>
      <c r="RV1162" t="s">
        <v>7722</v>
      </c>
      <c r="RW1162" t="s">
        <v>7723</v>
      </c>
      <c r="RX1162" t="s">
        <v>7724</v>
      </c>
      <c r="RY1162" t="s">
        <v>7725</v>
      </c>
      <c r="RZ1162" t="s">
        <v>7726</v>
      </c>
      <c r="SA1162" t="s">
        <v>7727</v>
      </c>
      <c r="SB1162" t="s">
        <v>7728</v>
      </c>
      <c r="SC1162" t="s">
        <v>7729</v>
      </c>
      <c r="SD1162" t="s">
        <v>7730</v>
      </c>
      <c r="SE1162" t="s">
        <v>7731</v>
      </c>
      <c r="SF1162" t="s">
        <v>7732</v>
      </c>
      <c r="SG1162" t="s">
        <v>7733</v>
      </c>
      <c r="SH1162" t="s">
        <v>7734</v>
      </c>
      <c r="SI1162" t="s">
        <v>7735</v>
      </c>
      <c r="SJ1162" t="s">
        <v>7736</v>
      </c>
      <c r="SK1162" t="s">
        <v>7737</v>
      </c>
      <c r="SL1162" t="s">
        <v>7738</v>
      </c>
      <c r="SM1162" t="s">
        <v>7739</v>
      </c>
      <c r="SN1162" t="s">
        <v>7740</v>
      </c>
      <c r="SO1162" t="s">
        <v>7741</v>
      </c>
      <c r="SP1162" t="s">
        <v>7742</v>
      </c>
      <c r="SQ1162" t="s">
        <v>7743</v>
      </c>
      <c r="SR1162" t="s">
        <v>7744</v>
      </c>
      <c r="SS1162" t="s">
        <v>7745</v>
      </c>
      <c r="ST1162" t="s">
        <v>7746</v>
      </c>
      <c r="SU1162" t="s">
        <v>7747</v>
      </c>
      <c r="SV1162" t="s">
        <v>7748</v>
      </c>
      <c r="SW1162" t="s">
        <v>7749</v>
      </c>
      <c r="SX1162" t="s">
        <v>7750</v>
      </c>
      <c r="SY1162" t="s">
        <v>7751</v>
      </c>
      <c r="SZ1162" t="s">
        <v>7752</v>
      </c>
      <c r="TA1162" t="s">
        <v>7753</v>
      </c>
      <c r="TB1162" t="s">
        <v>7754</v>
      </c>
      <c r="TC1162" t="s">
        <v>7755</v>
      </c>
      <c r="TD1162" t="s">
        <v>7756</v>
      </c>
      <c r="TE1162" t="s">
        <v>7757</v>
      </c>
      <c r="TF1162" t="s">
        <v>7758</v>
      </c>
      <c r="TG1162" t="s">
        <v>7759</v>
      </c>
      <c r="TH1162" t="s">
        <v>7760</v>
      </c>
      <c r="TI1162" t="s">
        <v>7761</v>
      </c>
      <c r="TJ1162" t="s">
        <v>7762</v>
      </c>
      <c r="TK1162" t="s">
        <v>7763</v>
      </c>
      <c r="TL1162" t="s">
        <v>7764</v>
      </c>
      <c r="TM1162" t="s">
        <v>7765</v>
      </c>
      <c r="TN1162" t="s">
        <v>7766</v>
      </c>
      <c r="TO1162" t="s">
        <v>7767</v>
      </c>
      <c r="TP1162" t="s">
        <v>7768</v>
      </c>
      <c r="TQ1162" t="s">
        <v>7769</v>
      </c>
      <c r="TR1162" t="s">
        <v>7770</v>
      </c>
      <c r="TS1162" t="s">
        <v>7771</v>
      </c>
      <c r="TT1162" t="s">
        <v>7772</v>
      </c>
      <c r="TU1162" t="s">
        <v>7773</v>
      </c>
      <c r="TV1162" t="s">
        <v>7774</v>
      </c>
      <c r="TW1162" t="s">
        <v>7775</v>
      </c>
      <c r="TX1162" t="s">
        <v>7776</v>
      </c>
      <c r="TY1162" t="s">
        <v>7777</v>
      </c>
      <c r="TZ1162" t="s">
        <v>7778</v>
      </c>
      <c r="UA1162" t="s">
        <v>7779</v>
      </c>
      <c r="UB1162" t="s">
        <v>7780</v>
      </c>
      <c r="UC1162" t="s">
        <v>7781</v>
      </c>
      <c r="UD1162" t="s">
        <v>7782</v>
      </c>
      <c r="UE1162" t="s">
        <v>7783</v>
      </c>
      <c r="UF1162" t="s">
        <v>7784</v>
      </c>
      <c r="UG1162" t="s">
        <v>7785</v>
      </c>
      <c r="UH1162" t="s">
        <v>7786</v>
      </c>
      <c r="UI1162" t="s">
        <v>7787</v>
      </c>
      <c r="UJ1162" t="s">
        <v>7788</v>
      </c>
      <c r="UK1162" t="s">
        <v>7789</v>
      </c>
      <c r="UL1162" t="s">
        <v>7790</v>
      </c>
      <c r="UM1162" t="s">
        <v>7791</v>
      </c>
      <c r="UN1162" t="s">
        <v>7792</v>
      </c>
      <c r="UO1162" t="s">
        <v>7793</v>
      </c>
      <c r="UP1162" t="s">
        <v>7794</v>
      </c>
      <c r="UQ1162" t="s">
        <v>7795</v>
      </c>
      <c r="UR1162" t="s">
        <v>7796</v>
      </c>
      <c r="US1162" t="s">
        <v>7797</v>
      </c>
      <c r="UT1162" t="s">
        <v>7798</v>
      </c>
      <c r="UU1162" t="s">
        <v>7799</v>
      </c>
      <c r="UV1162" t="s">
        <v>7800</v>
      </c>
      <c r="UW1162" t="s">
        <v>7801</v>
      </c>
      <c r="UX1162" t="s">
        <v>7802</v>
      </c>
      <c r="UY1162" t="s">
        <v>7803</v>
      </c>
      <c r="UZ1162" t="s">
        <v>7804</v>
      </c>
      <c r="VA1162" t="s">
        <v>7805</v>
      </c>
      <c r="VB1162" t="s">
        <v>7806</v>
      </c>
      <c r="VC1162" t="s">
        <v>7807</v>
      </c>
      <c r="VD1162" t="s">
        <v>7808</v>
      </c>
      <c r="VE1162" t="s">
        <v>7809</v>
      </c>
      <c r="VF1162" t="s">
        <v>7810</v>
      </c>
      <c r="VG1162" t="s">
        <v>7811</v>
      </c>
      <c r="VH1162" t="s">
        <v>7812</v>
      </c>
      <c r="VI1162" t="s">
        <v>7813</v>
      </c>
      <c r="VJ1162" t="s">
        <v>7814</v>
      </c>
      <c r="VK1162" t="s">
        <v>7815</v>
      </c>
      <c r="VL1162" t="s">
        <v>7816</v>
      </c>
      <c r="VM1162" t="s">
        <v>7817</v>
      </c>
      <c r="VN1162" t="s">
        <v>7818</v>
      </c>
      <c r="VO1162" t="s">
        <v>7819</v>
      </c>
      <c r="VP1162" t="s">
        <v>7820</v>
      </c>
      <c r="VQ1162" t="s">
        <v>7821</v>
      </c>
      <c r="VR1162" t="s">
        <v>7822</v>
      </c>
      <c r="VS1162" t="s">
        <v>7823</v>
      </c>
      <c r="VT1162" t="s">
        <v>7824</v>
      </c>
      <c r="VU1162" t="s">
        <v>7825</v>
      </c>
      <c r="VV1162" t="s">
        <v>7826</v>
      </c>
      <c r="VW1162" t="s">
        <v>7827</v>
      </c>
      <c r="VX1162" t="s">
        <v>7828</v>
      </c>
      <c r="VY1162" t="s">
        <v>7829</v>
      </c>
      <c r="VZ1162" t="s">
        <v>7830</v>
      </c>
      <c r="WA1162" t="s">
        <v>7831</v>
      </c>
      <c r="WB1162" t="s">
        <v>7832</v>
      </c>
      <c r="WC1162" t="s">
        <v>7833</v>
      </c>
      <c r="WD1162" t="s">
        <v>7834</v>
      </c>
      <c r="WE1162" t="s">
        <v>7835</v>
      </c>
      <c r="WF1162" t="s">
        <v>7836</v>
      </c>
      <c r="WG1162" t="s">
        <v>7837</v>
      </c>
      <c r="WH1162" t="s">
        <v>7838</v>
      </c>
      <c r="WI1162" t="s">
        <v>7839</v>
      </c>
      <c r="WJ1162" t="s">
        <v>7840</v>
      </c>
      <c r="WK1162" t="s">
        <v>7841</v>
      </c>
      <c r="WL1162" t="s">
        <v>7842</v>
      </c>
      <c r="WM1162" t="s">
        <v>7843</v>
      </c>
      <c r="WN1162" t="s">
        <v>7844</v>
      </c>
      <c r="WO1162" t="s">
        <v>7845</v>
      </c>
      <c r="WP1162" t="s">
        <v>7846</v>
      </c>
      <c r="WQ1162" t="s">
        <v>7847</v>
      </c>
      <c r="WR1162" t="s">
        <v>7848</v>
      </c>
      <c r="WS1162" t="s">
        <v>7849</v>
      </c>
      <c r="WT1162" t="s">
        <v>7850</v>
      </c>
      <c r="WU1162" t="s">
        <v>7851</v>
      </c>
      <c r="WV1162" t="s">
        <v>7852</v>
      </c>
      <c r="WW1162" t="s">
        <v>7853</v>
      </c>
      <c r="WX1162" t="s">
        <v>7854</v>
      </c>
      <c r="WY1162" t="s">
        <v>7855</v>
      </c>
      <c r="WZ1162" t="s">
        <v>7856</v>
      </c>
      <c r="XA1162" t="s">
        <v>7857</v>
      </c>
      <c r="XB1162" t="s">
        <v>7858</v>
      </c>
      <c r="XC1162" t="s">
        <v>7859</v>
      </c>
      <c r="XD1162" t="s">
        <v>7860</v>
      </c>
      <c r="XE1162" t="s">
        <v>7861</v>
      </c>
      <c r="XF1162" t="s">
        <v>7862</v>
      </c>
      <c r="XG1162" t="s">
        <v>7863</v>
      </c>
      <c r="XH1162" t="s">
        <v>7864</v>
      </c>
      <c r="XI1162" t="s">
        <v>7865</v>
      </c>
      <c r="XJ1162" t="s">
        <v>7866</v>
      </c>
      <c r="XK1162" t="s">
        <v>7867</v>
      </c>
      <c r="XL1162" t="s">
        <v>7868</v>
      </c>
      <c r="XM1162" t="s">
        <v>7869</v>
      </c>
      <c r="XN1162" t="s">
        <v>7870</v>
      </c>
      <c r="XO1162" t="s">
        <v>7871</v>
      </c>
      <c r="XP1162" t="s">
        <v>7872</v>
      </c>
      <c r="XQ1162" t="s">
        <v>7873</v>
      </c>
      <c r="XR1162" t="s">
        <v>7874</v>
      </c>
      <c r="XS1162" t="s">
        <v>7875</v>
      </c>
      <c r="XT1162" t="s">
        <v>7876</v>
      </c>
      <c r="XU1162" t="s">
        <v>7877</v>
      </c>
      <c r="XV1162" t="s">
        <v>7878</v>
      </c>
      <c r="XW1162" t="s">
        <v>7879</v>
      </c>
      <c r="XX1162" t="s">
        <v>7880</v>
      </c>
      <c r="XY1162" t="s">
        <v>7881</v>
      </c>
      <c r="XZ1162" t="s">
        <v>7882</v>
      </c>
      <c r="YA1162" t="s">
        <v>7883</v>
      </c>
      <c r="YB1162" t="s">
        <v>7884</v>
      </c>
      <c r="YC1162" t="s">
        <v>7885</v>
      </c>
      <c r="YD1162" t="s">
        <v>7886</v>
      </c>
      <c r="YE1162" t="s">
        <v>7887</v>
      </c>
      <c r="YF1162" t="s">
        <v>7888</v>
      </c>
      <c r="YG1162" t="s">
        <v>7889</v>
      </c>
      <c r="YH1162" t="s">
        <v>7890</v>
      </c>
      <c r="YI1162" t="s">
        <v>7891</v>
      </c>
      <c r="YJ1162" t="s">
        <v>7892</v>
      </c>
      <c r="YK1162" t="s">
        <v>7893</v>
      </c>
      <c r="YL1162" t="s">
        <v>7894</v>
      </c>
      <c r="YM1162" t="s">
        <v>7895</v>
      </c>
      <c r="YN1162" t="s">
        <v>7896</v>
      </c>
      <c r="YO1162" t="s">
        <v>7897</v>
      </c>
      <c r="YP1162" t="s">
        <v>7898</v>
      </c>
      <c r="YQ1162" t="s">
        <v>7899</v>
      </c>
      <c r="YR1162" t="s">
        <v>7900</v>
      </c>
      <c r="YS1162" t="s">
        <v>7901</v>
      </c>
      <c r="YT1162" t="s">
        <v>7902</v>
      </c>
      <c r="YU1162" t="s">
        <v>7903</v>
      </c>
      <c r="YV1162" t="s">
        <v>7904</v>
      </c>
      <c r="YW1162" t="s">
        <v>7905</v>
      </c>
      <c r="YX1162" t="s">
        <v>7906</v>
      </c>
      <c r="YY1162" t="s">
        <v>7907</v>
      </c>
      <c r="YZ1162" t="s">
        <v>7908</v>
      </c>
      <c r="ZA1162" t="s">
        <v>7909</v>
      </c>
      <c r="ZB1162" t="s">
        <v>7910</v>
      </c>
      <c r="ZC1162" t="s">
        <v>7911</v>
      </c>
      <c r="ZD1162" t="s">
        <v>7912</v>
      </c>
      <c r="ZE1162" t="s">
        <v>7913</v>
      </c>
      <c r="ZF1162" t="s">
        <v>7914</v>
      </c>
      <c r="ZG1162" t="s">
        <v>7915</v>
      </c>
      <c r="ZH1162" t="s">
        <v>7916</v>
      </c>
      <c r="ZI1162" t="s">
        <v>7917</v>
      </c>
      <c r="ZJ1162" t="s">
        <v>7918</v>
      </c>
      <c r="ZK1162" t="s">
        <v>7919</v>
      </c>
      <c r="ZL1162" t="s">
        <v>7920</v>
      </c>
      <c r="ZM1162" t="s">
        <v>7921</v>
      </c>
      <c r="ZN1162" t="s">
        <v>7922</v>
      </c>
      <c r="ZO1162" t="s">
        <v>7923</v>
      </c>
      <c r="ZP1162" t="s">
        <v>7924</v>
      </c>
      <c r="ZQ1162" t="s">
        <v>7925</v>
      </c>
      <c r="ZR1162" t="s">
        <v>7926</v>
      </c>
      <c r="ZS1162" t="s">
        <v>7927</v>
      </c>
      <c r="ZT1162" t="s">
        <v>7928</v>
      </c>
      <c r="ZU1162" t="s">
        <v>7929</v>
      </c>
      <c r="ZV1162" t="s">
        <v>7930</v>
      </c>
      <c r="ZW1162" t="s">
        <v>7931</v>
      </c>
      <c r="ZX1162" t="s">
        <v>7932</v>
      </c>
      <c r="ZY1162" t="s">
        <v>7933</v>
      </c>
      <c r="ZZ1162" t="s">
        <v>7934</v>
      </c>
      <c r="AAA1162" t="s">
        <v>7935</v>
      </c>
      <c r="AAB1162" t="s">
        <v>7936</v>
      </c>
      <c r="AAC1162" t="s">
        <v>7937</v>
      </c>
      <c r="AAD1162" t="s">
        <v>7938</v>
      </c>
      <c r="AAE1162" t="s">
        <v>7939</v>
      </c>
      <c r="AAF1162" t="s">
        <v>7940</v>
      </c>
      <c r="AAG1162" t="s">
        <v>7941</v>
      </c>
      <c r="AAH1162" t="s">
        <v>7942</v>
      </c>
      <c r="AAI1162" t="s">
        <v>7943</v>
      </c>
      <c r="AAJ1162" t="s">
        <v>7944</v>
      </c>
      <c r="AAK1162" t="s">
        <v>7945</v>
      </c>
      <c r="AAL1162" t="s">
        <v>7946</v>
      </c>
      <c r="AAM1162" t="s">
        <v>7947</v>
      </c>
      <c r="AAN1162" t="s">
        <v>7948</v>
      </c>
      <c r="AAO1162" t="s">
        <v>7949</v>
      </c>
      <c r="AAP1162" t="s">
        <v>7950</v>
      </c>
      <c r="AAQ1162" t="s">
        <v>7951</v>
      </c>
      <c r="AAR1162" t="s">
        <v>7952</v>
      </c>
      <c r="AAS1162" t="s">
        <v>7953</v>
      </c>
      <c r="AAT1162" t="s">
        <v>7954</v>
      </c>
      <c r="AAU1162" t="s">
        <v>7955</v>
      </c>
      <c r="AAV1162" t="s">
        <v>7956</v>
      </c>
      <c r="AAW1162" t="s">
        <v>7957</v>
      </c>
      <c r="AAX1162" t="s">
        <v>7958</v>
      </c>
      <c r="AAY1162" t="s">
        <v>7959</v>
      </c>
      <c r="AAZ1162" t="s">
        <v>7960</v>
      </c>
      <c r="ABA1162" t="s">
        <v>7961</v>
      </c>
      <c r="ABB1162" t="s">
        <v>7962</v>
      </c>
      <c r="ABC1162" t="s">
        <v>7963</v>
      </c>
      <c r="ABD1162" t="s">
        <v>7964</v>
      </c>
      <c r="ABE1162" t="s">
        <v>7965</v>
      </c>
      <c r="ABF1162" t="s">
        <v>7966</v>
      </c>
      <c r="ABG1162" t="s">
        <v>7967</v>
      </c>
      <c r="ABH1162" t="s">
        <v>7968</v>
      </c>
      <c r="ABI1162" t="s">
        <v>7969</v>
      </c>
      <c r="ABJ1162" t="s">
        <v>7970</v>
      </c>
      <c r="ABK1162" t="s">
        <v>7971</v>
      </c>
      <c r="ABL1162" t="s">
        <v>7972</v>
      </c>
      <c r="ABM1162" t="s">
        <v>7973</v>
      </c>
      <c r="ABN1162" t="s">
        <v>7974</v>
      </c>
      <c r="ABO1162" t="s">
        <v>7975</v>
      </c>
      <c r="ABP1162" t="s">
        <v>7976</v>
      </c>
      <c r="ABQ1162" t="s">
        <v>7977</v>
      </c>
      <c r="ABR1162" t="s">
        <v>7978</v>
      </c>
      <c r="ABS1162" t="s">
        <v>7979</v>
      </c>
      <c r="ABT1162" t="s">
        <v>7980</v>
      </c>
      <c r="ABU1162" t="s">
        <v>7981</v>
      </c>
      <c r="ABV1162" t="s">
        <v>7982</v>
      </c>
      <c r="ABW1162" t="s">
        <v>7983</v>
      </c>
      <c r="ABX1162" t="s">
        <v>7984</v>
      </c>
      <c r="ABY1162" t="s">
        <v>7985</v>
      </c>
      <c r="ABZ1162" t="s">
        <v>7986</v>
      </c>
      <c r="ACA1162" t="s">
        <v>7987</v>
      </c>
      <c r="ACB1162" t="s">
        <v>7988</v>
      </c>
      <c r="ACC1162" t="s">
        <v>7989</v>
      </c>
      <c r="ACD1162" t="s">
        <v>7990</v>
      </c>
      <c r="ACE1162" t="s">
        <v>7991</v>
      </c>
      <c r="ACF1162" t="s">
        <v>7992</v>
      </c>
      <c r="ACG1162" t="s">
        <v>7993</v>
      </c>
      <c r="ACH1162" t="s">
        <v>7994</v>
      </c>
      <c r="ACI1162" t="s">
        <v>7995</v>
      </c>
      <c r="ACJ1162" t="s">
        <v>7996</v>
      </c>
      <c r="ACK1162" t="s">
        <v>7997</v>
      </c>
      <c r="ACL1162" t="s">
        <v>7998</v>
      </c>
      <c r="ACM1162" t="s">
        <v>7999</v>
      </c>
      <c r="ACN1162" t="s">
        <v>8000</v>
      </c>
      <c r="ACO1162" t="s">
        <v>8001</v>
      </c>
      <c r="ACP1162" t="s">
        <v>8002</v>
      </c>
      <c r="ACQ1162" t="s">
        <v>8003</v>
      </c>
      <c r="ACR1162" t="s">
        <v>8004</v>
      </c>
      <c r="ACS1162" t="s">
        <v>8005</v>
      </c>
      <c r="ACT1162" t="s">
        <v>8006</v>
      </c>
      <c r="ACU1162" t="s">
        <v>8007</v>
      </c>
      <c r="ACV1162" t="s">
        <v>8008</v>
      </c>
      <c r="ACW1162" t="s">
        <v>8009</v>
      </c>
      <c r="ACX1162" t="s">
        <v>8010</v>
      </c>
      <c r="ACY1162" t="s">
        <v>8011</v>
      </c>
      <c r="ACZ1162" t="s">
        <v>8012</v>
      </c>
      <c r="ADA1162" t="s">
        <v>8013</v>
      </c>
      <c r="ADB1162" t="s">
        <v>8014</v>
      </c>
      <c r="ADC1162" t="s">
        <v>8015</v>
      </c>
      <c r="ADD1162" t="s">
        <v>8016</v>
      </c>
      <c r="ADE1162" t="s">
        <v>8017</v>
      </c>
      <c r="ADF1162" t="s">
        <v>8018</v>
      </c>
      <c r="ADG1162" t="s">
        <v>8019</v>
      </c>
      <c r="ADH1162" t="s">
        <v>8020</v>
      </c>
      <c r="ADI1162" t="s">
        <v>8021</v>
      </c>
      <c r="ADJ1162" t="s">
        <v>8022</v>
      </c>
      <c r="ADK1162" t="s">
        <v>8023</v>
      </c>
      <c r="ADL1162" t="s">
        <v>8024</v>
      </c>
      <c r="ADM1162" t="s">
        <v>8025</v>
      </c>
      <c r="ADN1162" t="s">
        <v>8026</v>
      </c>
      <c r="ADO1162" t="s">
        <v>8027</v>
      </c>
      <c r="ADP1162" t="s">
        <v>8028</v>
      </c>
      <c r="ADQ1162" t="s">
        <v>8029</v>
      </c>
      <c r="ADR1162" t="s">
        <v>8030</v>
      </c>
      <c r="ADS1162" t="s">
        <v>8031</v>
      </c>
      <c r="ADT1162" t="s">
        <v>8032</v>
      </c>
      <c r="ADU1162" t="s">
        <v>8033</v>
      </c>
      <c r="ADV1162" t="s">
        <v>8034</v>
      </c>
      <c r="ADW1162" t="s">
        <v>8035</v>
      </c>
      <c r="ADX1162" t="s">
        <v>8036</v>
      </c>
      <c r="ADY1162" t="s">
        <v>8037</v>
      </c>
      <c r="ADZ1162" t="s">
        <v>8038</v>
      </c>
      <c r="AEA1162" t="s">
        <v>8039</v>
      </c>
      <c r="AEB1162" t="s">
        <v>8040</v>
      </c>
      <c r="AEC1162" t="s">
        <v>8041</v>
      </c>
      <c r="AED1162" t="s">
        <v>8042</v>
      </c>
      <c r="AEE1162" t="s">
        <v>8043</v>
      </c>
      <c r="AEF1162" t="s">
        <v>8044</v>
      </c>
      <c r="AEG1162" t="s">
        <v>8045</v>
      </c>
      <c r="AEH1162" t="s">
        <v>8046</v>
      </c>
      <c r="AEI1162" t="s">
        <v>8047</v>
      </c>
      <c r="AEJ1162" t="s">
        <v>8048</v>
      </c>
      <c r="AEK1162" t="s">
        <v>8049</v>
      </c>
      <c r="AEL1162" t="s">
        <v>8050</v>
      </c>
      <c r="AEM1162" t="s">
        <v>8051</v>
      </c>
      <c r="AEN1162" t="s">
        <v>8052</v>
      </c>
      <c r="AEO1162" t="s">
        <v>8053</v>
      </c>
      <c r="AEP1162" t="s">
        <v>8054</v>
      </c>
      <c r="AEQ1162" t="s">
        <v>8055</v>
      </c>
      <c r="AER1162" t="s">
        <v>8056</v>
      </c>
      <c r="AES1162" t="s">
        <v>8057</v>
      </c>
      <c r="AET1162" t="s">
        <v>8058</v>
      </c>
      <c r="AEU1162" t="s">
        <v>8059</v>
      </c>
      <c r="AEV1162" t="s">
        <v>8060</v>
      </c>
      <c r="AEW1162" t="s">
        <v>8061</v>
      </c>
      <c r="AEX1162" t="s">
        <v>8062</v>
      </c>
      <c r="AEY1162" t="s">
        <v>8063</v>
      </c>
      <c r="AEZ1162" t="s">
        <v>8064</v>
      </c>
      <c r="AFA1162" t="s">
        <v>8065</v>
      </c>
      <c r="AFB1162" t="s">
        <v>8066</v>
      </c>
      <c r="AFC1162" t="s">
        <v>8067</v>
      </c>
      <c r="AFD1162" t="s">
        <v>8068</v>
      </c>
      <c r="AFE1162" t="s">
        <v>8069</v>
      </c>
      <c r="AFF1162" t="s">
        <v>8070</v>
      </c>
      <c r="AFG1162" t="s">
        <v>8071</v>
      </c>
      <c r="AFH1162" t="s">
        <v>8072</v>
      </c>
      <c r="AFI1162" t="s">
        <v>8073</v>
      </c>
      <c r="AFJ1162" t="s">
        <v>8074</v>
      </c>
      <c r="AFK1162" t="s">
        <v>8075</v>
      </c>
      <c r="AFL1162" t="s">
        <v>8076</v>
      </c>
      <c r="AFM1162" t="s">
        <v>8077</v>
      </c>
      <c r="AFN1162" t="s">
        <v>8078</v>
      </c>
      <c r="AFO1162" t="s">
        <v>8079</v>
      </c>
      <c r="AFP1162" t="s">
        <v>8080</v>
      </c>
      <c r="AFQ1162" t="s">
        <v>8081</v>
      </c>
      <c r="AFR1162" t="s">
        <v>8082</v>
      </c>
      <c r="AFS1162" t="s">
        <v>8083</v>
      </c>
      <c r="AFT1162" t="s">
        <v>8084</v>
      </c>
      <c r="AFU1162" t="s">
        <v>8085</v>
      </c>
      <c r="AFV1162" t="s">
        <v>8086</v>
      </c>
      <c r="AFW1162" t="s">
        <v>8087</v>
      </c>
      <c r="AFX1162" t="s">
        <v>8088</v>
      </c>
      <c r="AFY1162" t="s">
        <v>8089</v>
      </c>
      <c r="AFZ1162" t="s">
        <v>8090</v>
      </c>
      <c r="AGA1162" t="s">
        <v>8091</v>
      </c>
      <c r="AGB1162" t="s">
        <v>8092</v>
      </c>
      <c r="AGC1162" t="s">
        <v>8093</v>
      </c>
      <c r="AGD1162" t="s">
        <v>8094</v>
      </c>
      <c r="AGE1162" t="s">
        <v>8095</v>
      </c>
      <c r="AGF1162" t="s">
        <v>8096</v>
      </c>
      <c r="AGG1162" t="s">
        <v>8097</v>
      </c>
      <c r="AGH1162" t="s">
        <v>8098</v>
      </c>
      <c r="AGI1162" t="s">
        <v>8099</v>
      </c>
      <c r="AGJ1162" t="s">
        <v>8100</v>
      </c>
      <c r="AGK1162" t="s">
        <v>8101</v>
      </c>
      <c r="AGL1162" t="s">
        <v>8102</v>
      </c>
      <c r="AGM1162" t="s">
        <v>8103</v>
      </c>
      <c r="AGN1162" t="s">
        <v>8104</v>
      </c>
      <c r="AGO1162" t="s">
        <v>8105</v>
      </c>
      <c r="AGP1162" t="s">
        <v>8106</v>
      </c>
      <c r="AGQ1162" t="s">
        <v>8107</v>
      </c>
      <c r="AGR1162" t="s">
        <v>8108</v>
      </c>
      <c r="AGS1162" t="s">
        <v>8109</v>
      </c>
      <c r="AGT1162" t="s">
        <v>8110</v>
      </c>
      <c r="AGU1162" t="s">
        <v>8111</v>
      </c>
      <c r="AGV1162" t="s">
        <v>8112</v>
      </c>
      <c r="AGW1162" t="s">
        <v>8113</v>
      </c>
      <c r="AGX1162" t="s">
        <v>8114</v>
      </c>
      <c r="AGY1162" t="s">
        <v>8115</v>
      </c>
      <c r="AGZ1162" t="s">
        <v>8116</v>
      </c>
      <c r="AHA1162" t="s">
        <v>8117</v>
      </c>
      <c r="AHB1162" t="s">
        <v>8118</v>
      </c>
      <c r="AHC1162" t="s">
        <v>8119</v>
      </c>
      <c r="AHD1162" t="s">
        <v>8120</v>
      </c>
      <c r="AHE1162" t="s">
        <v>8121</v>
      </c>
      <c r="AHF1162" t="s">
        <v>8122</v>
      </c>
      <c r="AHG1162" t="s">
        <v>8123</v>
      </c>
      <c r="AHH1162" t="s">
        <v>8124</v>
      </c>
      <c r="AHI1162" t="s">
        <v>8125</v>
      </c>
      <c r="AHJ1162" t="s">
        <v>8126</v>
      </c>
      <c r="AHK1162" t="s">
        <v>8127</v>
      </c>
      <c r="AHL1162" t="s">
        <v>8128</v>
      </c>
      <c r="AHM1162" t="s">
        <v>8129</v>
      </c>
      <c r="AHN1162" t="s">
        <v>8130</v>
      </c>
      <c r="AHO1162" t="s">
        <v>8131</v>
      </c>
      <c r="AHP1162" t="s">
        <v>8132</v>
      </c>
      <c r="AHQ1162" t="s">
        <v>8133</v>
      </c>
      <c r="AHR1162" t="s">
        <v>8134</v>
      </c>
      <c r="AHS1162" t="s">
        <v>8135</v>
      </c>
      <c r="AHT1162" t="s">
        <v>8136</v>
      </c>
      <c r="AHU1162" t="s">
        <v>8137</v>
      </c>
      <c r="AHV1162" t="s">
        <v>8138</v>
      </c>
      <c r="AHW1162" t="s">
        <v>8139</v>
      </c>
      <c r="AHX1162" t="s">
        <v>8140</v>
      </c>
      <c r="AHY1162" t="s">
        <v>8141</v>
      </c>
      <c r="AHZ1162" t="s">
        <v>8142</v>
      </c>
      <c r="AIA1162" t="s">
        <v>8143</v>
      </c>
      <c r="AIB1162" t="s">
        <v>8144</v>
      </c>
      <c r="AIC1162" t="s">
        <v>8145</v>
      </c>
      <c r="AID1162" t="s">
        <v>8146</v>
      </c>
      <c r="AIE1162" t="s">
        <v>8147</v>
      </c>
      <c r="AIF1162" t="s">
        <v>8148</v>
      </c>
      <c r="AIG1162" t="s">
        <v>8149</v>
      </c>
      <c r="AIH1162" t="s">
        <v>8150</v>
      </c>
      <c r="AII1162" t="s">
        <v>8151</v>
      </c>
      <c r="AIJ1162" t="s">
        <v>8152</v>
      </c>
      <c r="AIK1162" t="s">
        <v>8153</v>
      </c>
      <c r="AIL1162" t="s">
        <v>8154</v>
      </c>
      <c r="AIM1162" t="s">
        <v>8155</v>
      </c>
      <c r="AIN1162" t="s">
        <v>8156</v>
      </c>
      <c r="AIO1162" t="s">
        <v>8157</v>
      </c>
      <c r="AIP1162" t="s">
        <v>8158</v>
      </c>
      <c r="AIQ1162" t="s">
        <v>8159</v>
      </c>
      <c r="AIR1162" t="s">
        <v>8160</v>
      </c>
      <c r="AIS1162" t="s">
        <v>8161</v>
      </c>
      <c r="AIT1162" t="s">
        <v>8162</v>
      </c>
      <c r="AIU1162" t="s">
        <v>8163</v>
      </c>
      <c r="AIV1162" t="s">
        <v>8164</v>
      </c>
      <c r="AIW1162" t="s">
        <v>8165</v>
      </c>
      <c r="AIX1162" t="s">
        <v>8166</v>
      </c>
      <c r="AIY1162" t="s">
        <v>8167</v>
      </c>
      <c r="AIZ1162" t="s">
        <v>8168</v>
      </c>
      <c r="AJA1162" t="s">
        <v>8169</v>
      </c>
      <c r="AJB1162" t="s">
        <v>8170</v>
      </c>
      <c r="AJC1162" t="s">
        <v>8171</v>
      </c>
      <c r="AJD1162" t="s">
        <v>8172</v>
      </c>
      <c r="AJE1162" t="s">
        <v>8173</v>
      </c>
      <c r="AJF1162" t="s">
        <v>8174</v>
      </c>
      <c r="AJG1162" t="s">
        <v>8175</v>
      </c>
      <c r="AJH1162" t="s">
        <v>8176</v>
      </c>
      <c r="AJI1162" t="s">
        <v>8177</v>
      </c>
      <c r="AJJ1162" t="s">
        <v>8178</v>
      </c>
      <c r="AJK1162" t="s">
        <v>8179</v>
      </c>
      <c r="AJL1162" t="s">
        <v>8180</v>
      </c>
      <c r="AJM1162" t="s">
        <v>8181</v>
      </c>
      <c r="AJN1162" t="s">
        <v>8182</v>
      </c>
      <c r="AJO1162" t="s">
        <v>8183</v>
      </c>
      <c r="AJP1162" t="s">
        <v>8184</v>
      </c>
      <c r="AJQ1162" t="s">
        <v>8185</v>
      </c>
      <c r="AJR1162" t="s">
        <v>8186</v>
      </c>
      <c r="AJS1162" t="s">
        <v>8187</v>
      </c>
      <c r="AJT1162" t="s">
        <v>8188</v>
      </c>
      <c r="AJU1162" t="s">
        <v>8189</v>
      </c>
      <c r="AJV1162" t="s">
        <v>8190</v>
      </c>
      <c r="AJW1162" t="s">
        <v>8191</v>
      </c>
      <c r="AJX1162" t="s">
        <v>8192</v>
      </c>
      <c r="AJY1162" t="s">
        <v>8193</v>
      </c>
      <c r="AJZ1162" t="s">
        <v>8194</v>
      </c>
      <c r="AKA1162" t="s">
        <v>8195</v>
      </c>
      <c r="AKB1162" t="s">
        <v>8196</v>
      </c>
      <c r="AKC1162" t="s">
        <v>8197</v>
      </c>
      <c r="AKD1162" t="s">
        <v>8198</v>
      </c>
      <c r="AKE1162" t="s">
        <v>8199</v>
      </c>
      <c r="AKF1162" t="s">
        <v>8200</v>
      </c>
      <c r="AKG1162" t="s">
        <v>8201</v>
      </c>
      <c r="AKH1162" t="s">
        <v>8202</v>
      </c>
      <c r="AKI1162" t="s">
        <v>8203</v>
      </c>
      <c r="AKJ1162" t="s">
        <v>8204</v>
      </c>
      <c r="AKK1162" t="s">
        <v>8205</v>
      </c>
      <c r="AKL1162" t="s">
        <v>8206</v>
      </c>
      <c r="AKM1162" t="s">
        <v>8207</v>
      </c>
      <c r="AKN1162" t="s">
        <v>8208</v>
      </c>
      <c r="AKO1162" t="s">
        <v>8209</v>
      </c>
      <c r="AKP1162" t="s">
        <v>8210</v>
      </c>
      <c r="AKQ1162" t="s">
        <v>8211</v>
      </c>
      <c r="AKR1162" t="s">
        <v>8212</v>
      </c>
      <c r="AKS1162" t="s">
        <v>8213</v>
      </c>
      <c r="AKT1162" t="s">
        <v>8214</v>
      </c>
      <c r="AKU1162" t="s">
        <v>8215</v>
      </c>
      <c r="AKV1162" t="s">
        <v>8216</v>
      </c>
      <c r="AKW1162" t="s">
        <v>8217</v>
      </c>
      <c r="AKX1162" t="s">
        <v>8218</v>
      </c>
      <c r="AKY1162" t="s">
        <v>8219</v>
      </c>
      <c r="AKZ1162" t="s">
        <v>8220</v>
      </c>
      <c r="ALA1162" t="s">
        <v>8221</v>
      </c>
      <c r="ALB1162" t="s">
        <v>8222</v>
      </c>
      <c r="ALC1162" t="s">
        <v>8223</v>
      </c>
      <c r="ALD1162" t="s">
        <v>8224</v>
      </c>
      <c r="ALE1162" t="s">
        <v>8225</v>
      </c>
      <c r="ALF1162" t="s">
        <v>8226</v>
      </c>
      <c r="ALG1162" t="s">
        <v>8227</v>
      </c>
      <c r="ALH1162" t="s">
        <v>8228</v>
      </c>
      <c r="ALI1162" t="s">
        <v>8229</v>
      </c>
      <c r="ALJ1162" t="s">
        <v>8230</v>
      </c>
      <c r="ALK1162" t="s">
        <v>8231</v>
      </c>
      <c r="ALL1162" t="s">
        <v>8232</v>
      </c>
      <c r="ALM1162" t="s">
        <v>8233</v>
      </c>
      <c r="ALN1162" t="s">
        <v>8234</v>
      </c>
      <c r="ALO1162" t="s">
        <v>8235</v>
      </c>
      <c r="ALP1162" t="s">
        <v>8236</v>
      </c>
      <c r="ALQ1162" t="s">
        <v>8237</v>
      </c>
      <c r="ALR1162" t="s">
        <v>8238</v>
      </c>
      <c r="ALS1162" t="s">
        <v>8239</v>
      </c>
      <c r="ALT1162" t="s">
        <v>8240</v>
      </c>
      <c r="ALU1162" t="s">
        <v>8241</v>
      </c>
      <c r="ALV1162" t="s">
        <v>8242</v>
      </c>
      <c r="ALW1162" t="s">
        <v>8243</v>
      </c>
      <c r="ALX1162" t="s">
        <v>8244</v>
      </c>
      <c r="ALY1162" t="s">
        <v>8245</v>
      </c>
      <c r="ALZ1162" t="s">
        <v>8246</v>
      </c>
      <c r="AMA1162" t="s">
        <v>8247</v>
      </c>
      <c r="AMB1162" t="s">
        <v>8248</v>
      </c>
      <c r="AMC1162" t="s">
        <v>8249</v>
      </c>
      <c r="AMD1162" t="s">
        <v>8250</v>
      </c>
      <c r="AME1162" t="s">
        <v>8251</v>
      </c>
      <c r="AMF1162" t="s">
        <v>8252</v>
      </c>
      <c r="AMG1162" t="s">
        <v>8253</v>
      </c>
      <c r="AMH1162" t="s">
        <v>8254</v>
      </c>
      <c r="AMI1162" t="s">
        <v>8255</v>
      </c>
      <c r="AMJ1162" t="s">
        <v>8256</v>
      </c>
      <c r="AMK1162" t="s">
        <v>8257</v>
      </c>
      <c r="AML1162" t="s">
        <v>8258</v>
      </c>
      <c r="AMM1162" t="s">
        <v>8259</v>
      </c>
      <c r="AMN1162" t="s">
        <v>8260</v>
      </c>
      <c r="AMO1162" t="s">
        <v>8261</v>
      </c>
      <c r="AMP1162" t="s">
        <v>8262</v>
      </c>
      <c r="AMQ1162" t="s">
        <v>8263</v>
      </c>
      <c r="AMR1162" t="s">
        <v>8264</v>
      </c>
      <c r="AMS1162" t="s">
        <v>8265</v>
      </c>
      <c r="AMT1162" t="s">
        <v>8266</v>
      </c>
      <c r="AMU1162" t="s">
        <v>8267</v>
      </c>
      <c r="AMV1162" t="s">
        <v>8268</v>
      </c>
      <c r="AMW1162" t="s">
        <v>8269</v>
      </c>
      <c r="AMX1162" t="s">
        <v>8270</v>
      </c>
      <c r="AMY1162" t="s">
        <v>8271</v>
      </c>
      <c r="AMZ1162" t="s">
        <v>8272</v>
      </c>
      <c r="ANA1162" t="s">
        <v>8273</v>
      </c>
      <c r="ANB1162" t="s">
        <v>8274</v>
      </c>
      <c r="ANC1162" t="s">
        <v>8275</v>
      </c>
      <c r="AND1162" t="s">
        <v>8276</v>
      </c>
      <c r="ANE1162" t="s">
        <v>8277</v>
      </c>
      <c r="ANF1162" t="s">
        <v>8278</v>
      </c>
      <c r="ANG1162" t="s">
        <v>8279</v>
      </c>
      <c r="ANH1162" t="s">
        <v>8280</v>
      </c>
      <c r="ANI1162" t="s">
        <v>8281</v>
      </c>
      <c r="ANJ1162" t="s">
        <v>8282</v>
      </c>
      <c r="ANK1162" t="s">
        <v>8283</v>
      </c>
      <c r="ANL1162" t="s">
        <v>8284</v>
      </c>
      <c r="ANM1162" t="s">
        <v>8285</v>
      </c>
      <c r="ANN1162" t="s">
        <v>8286</v>
      </c>
      <c r="ANO1162" t="s">
        <v>8287</v>
      </c>
      <c r="ANP1162" t="s">
        <v>8288</v>
      </c>
      <c r="ANQ1162" t="s">
        <v>8289</v>
      </c>
      <c r="ANR1162" t="s">
        <v>8290</v>
      </c>
      <c r="ANS1162" t="s">
        <v>8291</v>
      </c>
      <c r="ANT1162" t="s">
        <v>8292</v>
      </c>
      <c r="ANU1162" t="s">
        <v>8293</v>
      </c>
      <c r="ANV1162" t="s">
        <v>8294</v>
      </c>
      <c r="ANW1162" t="s">
        <v>8295</v>
      </c>
      <c r="ANX1162" t="s">
        <v>8296</v>
      </c>
      <c r="ANY1162" t="s">
        <v>8297</v>
      </c>
      <c r="ANZ1162" t="s">
        <v>8298</v>
      </c>
      <c r="AOA1162" t="s">
        <v>8299</v>
      </c>
      <c r="AOB1162" t="s">
        <v>8300</v>
      </c>
      <c r="AOC1162" t="s">
        <v>8301</v>
      </c>
      <c r="AOD1162" t="s">
        <v>8302</v>
      </c>
      <c r="AOE1162" t="s">
        <v>8303</v>
      </c>
      <c r="AOF1162" t="s">
        <v>8304</v>
      </c>
      <c r="AOG1162" t="s">
        <v>8305</v>
      </c>
      <c r="AOH1162" t="s">
        <v>8306</v>
      </c>
      <c r="AOI1162" t="s">
        <v>8307</v>
      </c>
      <c r="AOJ1162" t="s">
        <v>8308</v>
      </c>
      <c r="AOK1162" t="s">
        <v>8309</v>
      </c>
      <c r="AOL1162" t="s">
        <v>8310</v>
      </c>
      <c r="AOM1162" t="s">
        <v>8311</v>
      </c>
      <c r="AON1162" t="s">
        <v>8312</v>
      </c>
      <c r="AOO1162" t="s">
        <v>8313</v>
      </c>
      <c r="AOP1162" t="s">
        <v>8314</v>
      </c>
      <c r="AOQ1162" t="s">
        <v>8315</v>
      </c>
      <c r="AOR1162" t="s">
        <v>8316</v>
      </c>
      <c r="AOS1162" t="s">
        <v>8317</v>
      </c>
      <c r="AOT1162" t="s">
        <v>8318</v>
      </c>
      <c r="AOU1162" t="s">
        <v>8319</v>
      </c>
      <c r="AOV1162" t="s">
        <v>8320</v>
      </c>
      <c r="AOW1162" t="s">
        <v>8321</v>
      </c>
      <c r="AOX1162" t="s">
        <v>8322</v>
      </c>
      <c r="AOY1162" t="s">
        <v>8323</v>
      </c>
      <c r="AOZ1162" t="s">
        <v>8324</v>
      </c>
      <c r="APA1162" t="s">
        <v>8325</v>
      </c>
      <c r="APB1162" t="s">
        <v>8326</v>
      </c>
      <c r="APC1162" t="s">
        <v>8327</v>
      </c>
      <c r="APD1162" t="s">
        <v>8328</v>
      </c>
      <c r="APE1162" t="s">
        <v>8329</v>
      </c>
      <c r="APF1162" t="s">
        <v>8330</v>
      </c>
      <c r="APG1162" t="s">
        <v>8331</v>
      </c>
      <c r="APH1162" t="s">
        <v>8332</v>
      </c>
    </row>
    <row r="1163" spans="1:1100" x14ac:dyDescent="0.35">
      <c r="A1163" t="s">
        <v>8334</v>
      </c>
      <c r="B1163" t="s">
        <v>8335</v>
      </c>
      <c r="C1163" t="s">
        <v>8336</v>
      </c>
      <c r="D1163" t="s">
        <v>8337</v>
      </c>
      <c r="E1163" t="s">
        <v>8338</v>
      </c>
      <c r="F1163" t="s">
        <v>8339</v>
      </c>
    </row>
    <row r="1164" spans="1:1100" x14ac:dyDescent="0.35">
      <c r="A1164" t="s">
        <v>7230</v>
      </c>
      <c r="B1164" t="s">
        <v>5716</v>
      </c>
      <c r="C1164" t="s">
        <v>5715</v>
      </c>
      <c r="D1164" t="s">
        <v>5713</v>
      </c>
      <c r="E1164" t="s">
        <v>5714</v>
      </c>
    </row>
    <row r="1165" spans="1:1100" x14ac:dyDescent="0.35">
      <c r="A1165" t="s">
        <v>7230</v>
      </c>
      <c r="B1165" t="s">
        <v>5716</v>
      </c>
      <c r="C1165" t="s">
        <v>5715</v>
      </c>
      <c r="D1165" t="s">
        <v>5713</v>
      </c>
      <c r="E1165" t="s">
        <v>5714</v>
      </c>
    </row>
    <row r="1166" spans="1:1100" x14ac:dyDescent="0.35">
      <c r="A1166" t="s">
        <v>7224</v>
      </c>
    </row>
    <row r="1167" spans="1:1100" x14ac:dyDescent="0.35">
      <c r="A1167" t="s">
        <v>7230</v>
      </c>
      <c r="B1167" t="s">
        <v>5716</v>
      </c>
      <c r="C1167" t="s">
        <v>5715</v>
      </c>
      <c r="D1167" t="s">
        <v>5713</v>
      </c>
      <c r="E1167" t="s">
        <v>5714</v>
      </c>
    </row>
    <row r="1168" spans="1:1100" x14ac:dyDescent="0.35">
      <c r="A1168" t="s">
        <v>7233</v>
      </c>
      <c r="B1168" t="s">
        <v>7234</v>
      </c>
      <c r="C1168" t="s">
        <v>7235</v>
      </c>
      <c r="D1168" t="s">
        <v>7236</v>
      </c>
      <c r="E1168" t="s">
        <v>7237</v>
      </c>
      <c r="F1168" t="s">
        <v>7238</v>
      </c>
      <c r="G1168" t="s">
        <v>7239</v>
      </c>
      <c r="H1168" t="s">
        <v>7240</v>
      </c>
      <c r="I1168" t="s">
        <v>7241</v>
      </c>
      <c r="J1168" t="s">
        <v>7242</v>
      </c>
      <c r="K1168" t="s">
        <v>7243</v>
      </c>
      <c r="L1168" t="s">
        <v>7244</v>
      </c>
      <c r="M1168" t="s">
        <v>7245</v>
      </c>
      <c r="N1168" t="s">
        <v>7246</v>
      </c>
      <c r="O1168" t="s">
        <v>7247</v>
      </c>
      <c r="P1168" t="s">
        <v>7248</v>
      </c>
      <c r="Q1168" t="s">
        <v>7249</v>
      </c>
      <c r="R1168" t="s">
        <v>7250</v>
      </c>
      <c r="S1168" t="s">
        <v>7251</v>
      </c>
      <c r="T1168" t="s">
        <v>7252</v>
      </c>
      <c r="U1168" t="s">
        <v>7253</v>
      </c>
      <c r="V1168" t="s">
        <v>7254</v>
      </c>
      <c r="W1168" t="s">
        <v>7255</v>
      </c>
      <c r="X1168" t="s">
        <v>7256</v>
      </c>
      <c r="Y1168" t="s">
        <v>7257</v>
      </c>
      <c r="Z1168" t="s">
        <v>7258</v>
      </c>
      <c r="AA1168" t="s">
        <v>7259</v>
      </c>
      <c r="AB1168" t="s">
        <v>7260</v>
      </c>
      <c r="AC1168" t="s">
        <v>7261</v>
      </c>
      <c r="AD1168" t="s">
        <v>7262</v>
      </c>
      <c r="AE1168" t="s">
        <v>7263</v>
      </c>
      <c r="AF1168" t="s">
        <v>7264</v>
      </c>
      <c r="AG1168" t="s">
        <v>7265</v>
      </c>
      <c r="AH1168" t="s">
        <v>7266</v>
      </c>
      <c r="AI1168" t="s">
        <v>7267</v>
      </c>
      <c r="AJ1168" t="s">
        <v>7268</v>
      </c>
      <c r="AK1168" t="s">
        <v>7269</v>
      </c>
      <c r="AL1168" t="s">
        <v>7270</v>
      </c>
      <c r="AM1168" t="s">
        <v>7271</v>
      </c>
      <c r="AN1168" t="s">
        <v>7272</v>
      </c>
      <c r="AO1168" t="s">
        <v>7273</v>
      </c>
      <c r="AP1168" t="s">
        <v>7274</v>
      </c>
      <c r="AQ1168" t="s">
        <v>7275</v>
      </c>
      <c r="AR1168" t="s">
        <v>7276</v>
      </c>
      <c r="AS1168" t="s">
        <v>7277</v>
      </c>
      <c r="AT1168" t="s">
        <v>7278</v>
      </c>
      <c r="AU1168" t="s">
        <v>7279</v>
      </c>
      <c r="AV1168" t="s">
        <v>7280</v>
      </c>
      <c r="AW1168" t="s">
        <v>7281</v>
      </c>
      <c r="AX1168" t="s">
        <v>7282</v>
      </c>
      <c r="AY1168" t="s">
        <v>7283</v>
      </c>
      <c r="AZ1168" t="s">
        <v>7284</v>
      </c>
      <c r="BA1168" t="s">
        <v>7285</v>
      </c>
      <c r="BB1168" t="s">
        <v>7286</v>
      </c>
      <c r="BC1168" t="s">
        <v>7287</v>
      </c>
      <c r="BD1168" t="s">
        <v>7288</v>
      </c>
      <c r="BE1168" t="s">
        <v>7289</v>
      </c>
      <c r="BF1168" t="s">
        <v>7290</v>
      </c>
      <c r="BG1168" t="s">
        <v>7291</v>
      </c>
      <c r="BH1168" t="s">
        <v>7292</v>
      </c>
      <c r="BI1168" t="s">
        <v>7293</v>
      </c>
      <c r="BJ1168" t="s">
        <v>7294</v>
      </c>
      <c r="BK1168" t="s">
        <v>7295</v>
      </c>
      <c r="BL1168" t="s">
        <v>7296</v>
      </c>
      <c r="BM1168" t="s">
        <v>7297</v>
      </c>
      <c r="BN1168" t="s">
        <v>7298</v>
      </c>
      <c r="BO1168" t="s">
        <v>7299</v>
      </c>
      <c r="BP1168" t="s">
        <v>7300</v>
      </c>
      <c r="BQ1168" t="s">
        <v>7301</v>
      </c>
      <c r="BR1168" t="s">
        <v>7302</v>
      </c>
      <c r="BS1168" t="s">
        <v>7303</v>
      </c>
      <c r="BT1168" t="s">
        <v>7304</v>
      </c>
      <c r="BU1168" t="s">
        <v>7305</v>
      </c>
      <c r="BV1168" t="s">
        <v>7306</v>
      </c>
      <c r="BW1168" t="s">
        <v>7307</v>
      </c>
      <c r="BX1168" t="s">
        <v>7308</v>
      </c>
      <c r="BY1168" t="s">
        <v>7309</v>
      </c>
      <c r="BZ1168" t="s">
        <v>7310</v>
      </c>
      <c r="CA1168" t="s">
        <v>7311</v>
      </c>
      <c r="CB1168" t="s">
        <v>7312</v>
      </c>
      <c r="CC1168" t="s">
        <v>7313</v>
      </c>
      <c r="CD1168" t="s">
        <v>7314</v>
      </c>
      <c r="CE1168" t="s">
        <v>7315</v>
      </c>
      <c r="CF1168" t="s">
        <v>7316</v>
      </c>
      <c r="CG1168" t="s">
        <v>7317</v>
      </c>
      <c r="CH1168" t="s">
        <v>7318</v>
      </c>
      <c r="CI1168" t="s">
        <v>7319</v>
      </c>
      <c r="CJ1168" t="s">
        <v>7320</v>
      </c>
      <c r="CK1168" t="s">
        <v>7321</v>
      </c>
      <c r="CL1168" t="s">
        <v>7322</v>
      </c>
      <c r="CM1168" t="s">
        <v>7323</v>
      </c>
      <c r="CN1168" t="s">
        <v>7324</v>
      </c>
      <c r="CO1168" t="s">
        <v>7325</v>
      </c>
      <c r="CP1168" t="s">
        <v>7326</v>
      </c>
      <c r="CQ1168" t="s">
        <v>7327</v>
      </c>
      <c r="CR1168" t="s">
        <v>7328</v>
      </c>
      <c r="CS1168" t="s">
        <v>7329</v>
      </c>
      <c r="CT1168" t="s">
        <v>7330</v>
      </c>
      <c r="CU1168" t="s">
        <v>7331</v>
      </c>
      <c r="CV1168" t="s">
        <v>7332</v>
      </c>
      <c r="CW1168" t="s">
        <v>7333</v>
      </c>
      <c r="CX1168" t="s">
        <v>7334</v>
      </c>
      <c r="CY1168" t="s">
        <v>7335</v>
      </c>
      <c r="CZ1168" t="s">
        <v>7336</v>
      </c>
      <c r="DA1168" t="s">
        <v>7337</v>
      </c>
      <c r="DB1168" t="s">
        <v>7338</v>
      </c>
      <c r="DC1168" t="s">
        <v>7339</v>
      </c>
      <c r="DD1168" t="s">
        <v>7340</v>
      </c>
      <c r="DE1168" t="s">
        <v>7341</v>
      </c>
      <c r="DF1168" t="s">
        <v>7342</v>
      </c>
      <c r="DG1168" t="s">
        <v>7343</v>
      </c>
      <c r="DH1168" t="s">
        <v>7344</v>
      </c>
      <c r="DI1168" t="s">
        <v>7345</v>
      </c>
      <c r="DJ1168" t="s">
        <v>7346</v>
      </c>
      <c r="DK1168" t="s">
        <v>7347</v>
      </c>
      <c r="DL1168" t="s">
        <v>7348</v>
      </c>
      <c r="DM1168" t="s">
        <v>7349</v>
      </c>
      <c r="DN1168" t="s">
        <v>7350</v>
      </c>
      <c r="DO1168" t="s">
        <v>7351</v>
      </c>
      <c r="DP1168" t="s">
        <v>7352</v>
      </c>
      <c r="DQ1168" t="s">
        <v>7353</v>
      </c>
      <c r="DR1168" t="s">
        <v>7354</v>
      </c>
      <c r="DS1168" t="s">
        <v>7355</v>
      </c>
      <c r="DT1168" t="s">
        <v>7356</v>
      </c>
      <c r="DU1168" t="s">
        <v>7357</v>
      </c>
      <c r="DV1168" t="s">
        <v>7358</v>
      </c>
      <c r="DW1168" t="s">
        <v>7359</v>
      </c>
      <c r="DX1168" t="s">
        <v>7360</v>
      </c>
      <c r="DY1168" t="s">
        <v>7361</v>
      </c>
      <c r="DZ1168" t="s">
        <v>7362</v>
      </c>
      <c r="EA1168" t="s">
        <v>7363</v>
      </c>
      <c r="EB1168" t="s">
        <v>7364</v>
      </c>
      <c r="EC1168" t="s">
        <v>7365</v>
      </c>
      <c r="ED1168" t="s">
        <v>7366</v>
      </c>
      <c r="EE1168" t="s">
        <v>7367</v>
      </c>
      <c r="EF1168" t="s">
        <v>7368</v>
      </c>
      <c r="EG1168" t="s">
        <v>7369</v>
      </c>
      <c r="EH1168" t="s">
        <v>7370</v>
      </c>
      <c r="EI1168" t="s">
        <v>7371</v>
      </c>
      <c r="EJ1168" t="s">
        <v>7372</v>
      </c>
      <c r="EK1168" t="s">
        <v>7373</v>
      </c>
      <c r="EL1168" t="s">
        <v>7374</v>
      </c>
      <c r="EM1168" t="s">
        <v>7375</v>
      </c>
      <c r="EN1168" t="s">
        <v>7376</v>
      </c>
      <c r="EO1168" t="s">
        <v>7377</v>
      </c>
      <c r="EP1168" t="s">
        <v>7378</v>
      </c>
      <c r="EQ1168" t="s">
        <v>7379</v>
      </c>
      <c r="ER1168" t="s">
        <v>7380</v>
      </c>
      <c r="ES1168" t="s">
        <v>7381</v>
      </c>
      <c r="ET1168" t="s">
        <v>7382</v>
      </c>
      <c r="EU1168" t="s">
        <v>7383</v>
      </c>
      <c r="EV1168" t="s">
        <v>7384</v>
      </c>
      <c r="EW1168" t="s">
        <v>7385</v>
      </c>
      <c r="EX1168" t="s">
        <v>7386</v>
      </c>
      <c r="EY1168" t="s">
        <v>7387</v>
      </c>
      <c r="EZ1168" t="s">
        <v>7388</v>
      </c>
      <c r="FA1168" t="s">
        <v>7389</v>
      </c>
      <c r="FB1168" t="s">
        <v>7390</v>
      </c>
      <c r="FC1168" t="s">
        <v>7391</v>
      </c>
      <c r="FD1168" t="s">
        <v>7392</v>
      </c>
      <c r="FE1168" t="s">
        <v>7393</v>
      </c>
      <c r="FF1168" t="s">
        <v>7394</v>
      </c>
      <c r="FG1168" t="s">
        <v>7395</v>
      </c>
      <c r="FH1168" t="s">
        <v>7396</v>
      </c>
      <c r="FI1168" t="s">
        <v>7397</v>
      </c>
      <c r="FJ1168" t="s">
        <v>7398</v>
      </c>
      <c r="FK1168" t="s">
        <v>7399</v>
      </c>
      <c r="FL1168" t="s">
        <v>7400</v>
      </c>
      <c r="FM1168" t="s">
        <v>7401</v>
      </c>
      <c r="FN1168" t="s">
        <v>7402</v>
      </c>
      <c r="FO1168" t="s">
        <v>7403</v>
      </c>
      <c r="FP1168" t="s">
        <v>7404</v>
      </c>
      <c r="FQ1168" t="s">
        <v>7405</v>
      </c>
      <c r="FR1168" t="s">
        <v>7406</v>
      </c>
      <c r="FS1168" t="s">
        <v>7407</v>
      </c>
      <c r="FT1168" t="s">
        <v>7408</v>
      </c>
      <c r="FU1168" t="s">
        <v>7409</v>
      </c>
      <c r="FV1168" t="s">
        <v>7410</v>
      </c>
      <c r="FW1168" t="s">
        <v>7411</v>
      </c>
      <c r="FX1168" t="s">
        <v>7412</v>
      </c>
      <c r="FY1168" t="s">
        <v>7413</v>
      </c>
      <c r="FZ1168" t="s">
        <v>7414</v>
      </c>
      <c r="GA1168" t="s">
        <v>7415</v>
      </c>
      <c r="GB1168" t="s">
        <v>7416</v>
      </c>
      <c r="GC1168" t="s">
        <v>7417</v>
      </c>
      <c r="GD1168" t="s">
        <v>7418</v>
      </c>
      <c r="GE1168" t="s">
        <v>7419</v>
      </c>
      <c r="GF1168" t="s">
        <v>7420</v>
      </c>
      <c r="GG1168" t="s">
        <v>7421</v>
      </c>
      <c r="GH1168" t="s">
        <v>7422</v>
      </c>
      <c r="GI1168" t="s">
        <v>7423</v>
      </c>
      <c r="GJ1168" t="s">
        <v>7424</v>
      </c>
      <c r="GK1168" t="s">
        <v>7425</v>
      </c>
      <c r="GL1168" t="s">
        <v>7426</v>
      </c>
      <c r="GM1168" t="s">
        <v>7427</v>
      </c>
      <c r="GN1168" t="s">
        <v>7428</v>
      </c>
      <c r="GO1168" t="s">
        <v>7429</v>
      </c>
      <c r="GP1168" t="s">
        <v>7430</v>
      </c>
      <c r="GQ1168" t="s">
        <v>7431</v>
      </c>
      <c r="GR1168" t="s">
        <v>7432</v>
      </c>
      <c r="GS1168" t="s">
        <v>7433</v>
      </c>
      <c r="GT1168" t="s">
        <v>7434</v>
      </c>
      <c r="GU1168" t="s">
        <v>7435</v>
      </c>
      <c r="GV1168" t="s">
        <v>7436</v>
      </c>
      <c r="GW1168" t="s">
        <v>7437</v>
      </c>
      <c r="GX1168" t="s">
        <v>7438</v>
      </c>
      <c r="GY1168" t="s">
        <v>7439</v>
      </c>
      <c r="GZ1168" t="s">
        <v>7440</v>
      </c>
      <c r="HA1168" t="s">
        <v>7441</v>
      </c>
      <c r="HB1168" t="s">
        <v>7442</v>
      </c>
      <c r="HC1168" t="s">
        <v>7443</v>
      </c>
      <c r="HD1168" t="s">
        <v>7444</v>
      </c>
      <c r="HE1168" t="s">
        <v>7445</v>
      </c>
      <c r="HF1168" t="s">
        <v>7446</v>
      </c>
      <c r="HG1168" t="s">
        <v>7447</v>
      </c>
      <c r="HH1168" t="s">
        <v>7448</v>
      </c>
      <c r="HI1168" t="s">
        <v>7449</v>
      </c>
      <c r="HJ1168" t="s">
        <v>7450</v>
      </c>
      <c r="HK1168" t="s">
        <v>7451</v>
      </c>
      <c r="HL1168" t="s">
        <v>7452</v>
      </c>
      <c r="HM1168" t="s">
        <v>7453</v>
      </c>
      <c r="HN1168" t="s">
        <v>7454</v>
      </c>
      <c r="HO1168" t="s">
        <v>7455</v>
      </c>
      <c r="HP1168" t="s">
        <v>7456</v>
      </c>
      <c r="HQ1168" t="s">
        <v>7457</v>
      </c>
      <c r="HR1168" t="s">
        <v>7458</v>
      </c>
      <c r="HS1168" t="s">
        <v>7459</v>
      </c>
      <c r="HT1168" t="s">
        <v>7460</v>
      </c>
      <c r="HU1168" t="s">
        <v>7461</v>
      </c>
      <c r="HV1168" t="s">
        <v>7462</v>
      </c>
      <c r="HW1168" t="s">
        <v>7463</v>
      </c>
      <c r="HX1168" t="s">
        <v>7464</v>
      </c>
      <c r="HY1168" t="s">
        <v>7465</v>
      </c>
      <c r="HZ1168" t="s">
        <v>7466</v>
      </c>
      <c r="IA1168" t="s">
        <v>7467</v>
      </c>
      <c r="IB1168" t="s">
        <v>7468</v>
      </c>
      <c r="IC1168" t="s">
        <v>7469</v>
      </c>
      <c r="ID1168" t="s">
        <v>7470</v>
      </c>
      <c r="IE1168" t="s">
        <v>7471</v>
      </c>
      <c r="IF1168" t="s">
        <v>7472</v>
      </c>
      <c r="IG1168" t="s">
        <v>7473</v>
      </c>
      <c r="IH1168" t="s">
        <v>7474</v>
      </c>
      <c r="II1168" t="s">
        <v>7475</v>
      </c>
      <c r="IJ1168" t="s">
        <v>7476</v>
      </c>
      <c r="IK1168" t="s">
        <v>7477</v>
      </c>
      <c r="IL1168" t="s">
        <v>7478</v>
      </c>
      <c r="IM1168" t="s">
        <v>7479</v>
      </c>
      <c r="IN1168" t="s">
        <v>7480</v>
      </c>
      <c r="IO1168" t="s">
        <v>7481</v>
      </c>
      <c r="IP1168" t="s">
        <v>7482</v>
      </c>
      <c r="IQ1168" t="s">
        <v>7483</v>
      </c>
      <c r="IR1168" t="s">
        <v>7484</v>
      </c>
      <c r="IS1168" t="s">
        <v>7485</v>
      </c>
      <c r="IT1168" t="s">
        <v>7486</v>
      </c>
      <c r="IU1168" t="s">
        <v>7487</v>
      </c>
      <c r="IV1168" t="s">
        <v>7488</v>
      </c>
      <c r="IW1168" t="s">
        <v>7489</v>
      </c>
      <c r="IX1168" t="s">
        <v>7490</v>
      </c>
      <c r="IY1168" t="s">
        <v>7491</v>
      </c>
      <c r="IZ1168" t="s">
        <v>7492</v>
      </c>
      <c r="JA1168" t="s">
        <v>7493</v>
      </c>
      <c r="JB1168" t="s">
        <v>7494</v>
      </c>
      <c r="JC1168" t="s">
        <v>7495</v>
      </c>
      <c r="JD1168" t="s">
        <v>7496</v>
      </c>
      <c r="JE1168" t="s">
        <v>7497</v>
      </c>
      <c r="JF1168" t="s">
        <v>7498</v>
      </c>
      <c r="JG1168" t="s">
        <v>7499</v>
      </c>
      <c r="JH1168" t="s">
        <v>7500</v>
      </c>
      <c r="JI1168" t="s">
        <v>7501</v>
      </c>
      <c r="JJ1168" t="s">
        <v>7502</v>
      </c>
      <c r="JK1168" t="s">
        <v>7503</v>
      </c>
      <c r="JL1168" t="s">
        <v>7504</v>
      </c>
      <c r="JM1168" t="s">
        <v>7505</v>
      </c>
      <c r="JN1168" t="s">
        <v>7506</v>
      </c>
      <c r="JO1168" t="s">
        <v>7507</v>
      </c>
      <c r="JP1168" t="s">
        <v>7508</v>
      </c>
      <c r="JQ1168" t="s">
        <v>7509</v>
      </c>
      <c r="JR1168" t="s">
        <v>7510</v>
      </c>
      <c r="JS1168" t="s">
        <v>7511</v>
      </c>
      <c r="JT1168" t="s">
        <v>7512</v>
      </c>
      <c r="JU1168" t="s">
        <v>7513</v>
      </c>
      <c r="JV1168" t="s">
        <v>7514</v>
      </c>
      <c r="JW1168" t="s">
        <v>7515</v>
      </c>
      <c r="JX1168" t="s">
        <v>7516</v>
      </c>
      <c r="JY1168" t="s">
        <v>7517</v>
      </c>
      <c r="JZ1168" t="s">
        <v>7518</v>
      </c>
      <c r="KA1168" t="s">
        <v>7519</v>
      </c>
      <c r="KB1168" t="s">
        <v>7520</v>
      </c>
      <c r="KC1168" t="s">
        <v>7521</v>
      </c>
      <c r="KD1168" t="s">
        <v>7522</v>
      </c>
      <c r="KE1168" t="s">
        <v>7523</v>
      </c>
      <c r="KF1168" t="s">
        <v>7524</v>
      </c>
      <c r="KG1168" t="s">
        <v>7525</v>
      </c>
      <c r="KH1168" t="s">
        <v>7526</v>
      </c>
      <c r="KI1168" t="s">
        <v>7527</v>
      </c>
      <c r="KJ1168" t="s">
        <v>7528</v>
      </c>
      <c r="KK1168" t="s">
        <v>7529</v>
      </c>
      <c r="KL1168" t="s">
        <v>7530</v>
      </c>
      <c r="KM1168" t="s">
        <v>7531</v>
      </c>
      <c r="KN1168" t="s">
        <v>7532</v>
      </c>
      <c r="KO1168" t="s">
        <v>7533</v>
      </c>
      <c r="KP1168" t="s">
        <v>7534</v>
      </c>
      <c r="KQ1168" t="s">
        <v>7535</v>
      </c>
      <c r="KR1168" t="s">
        <v>7536</v>
      </c>
      <c r="KS1168" t="s">
        <v>7537</v>
      </c>
      <c r="KT1168" t="s">
        <v>7538</v>
      </c>
      <c r="KU1168" t="s">
        <v>7539</v>
      </c>
      <c r="KV1168" t="s">
        <v>7540</v>
      </c>
      <c r="KW1168" t="s">
        <v>7541</v>
      </c>
      <c r="KX1168" t="s">
        <v>7542</v>
      </c>
      <c r="KY1168" t="s">
        <v>7543</v>
      </c>
      <c r="KZ1168" t="s">
        <v>7544</v>
      </c>
      <c r="LA1168" t="s">
        <v>7545</v>
      </c>
      <c r="LB1168" t="s">
        <v>7546</v>
      </c>
      <c r="LC1168" t="s">
        <v>7547</v>
      </c>
      <c r="LD1168" t="s">
        <v>7548</v>
      </c>
      <c r="LE1168" t="s">
        <v>7549</v>
      </c>
      <c r="LF1168" t="s">
        <v>7550</v>
      </c>
      <c r="LG1168" t="s">
        <v>7551</v>
      </c>
      <c r="LH1168" t="s">
        <v>7552</v>
      </c>
      <c r="LI1168" t="s">
        <v>7553</v>
      </c>
      <c r="LJ1168" t="s">
        <v>7554</v>
      </c>
      <c r="LK1168" t="s">
        <v>7555</v>
      </c>
      <c r="LL1168" t="s">
        <v>7556</v>
      </c>
      <c r="LM1168" t="s">
        <v>7557</v>
      </c>
      <c r="LN1168" t="s">
        <v>7558</v>
      </c>
      <c r="LO1168" t="s">
        <v>7559</v>
      </c>
      <c r="LP1168" t="s">
        <v>7560</v>
      </c>
      <c r="LQ1168" t="s">
        <v>7561</v>
      </c>
      <c r="LR1168" t="s">
        <v>7562</v>
      </c>
      <c r="LS1168" t="s">
        <v>7563</v>
      </c>
      <c r="LT1168" t="s">
        <v>7564</v>
      </c>
      <c r="LU1168" t="s">
        <v>7565</v>
      </c>
      <c r="LV1168" t="s">
        <v>7566</v>
      </c>
      <c r="LW1168" t="s">
        <v>7567</v>
      </c>
      <c r="LX1168" t="s">
        <v>7568</v>
      </c>
      <c r="LY1168" t="s">
        <v>7569</v>
      </c>
      <c r="LZ1168" t="s">
        <v>7570</v>
      </c>
      <c r="MA1168" t="s">
        <v>7571</v>
      </c>
      <c r="MB1168" t="s">
        <v>7572</v>
      </c>
      <c r="MC1168" t="s">
        <v>7573</v>
      </c>
      <c r="MD1168" t="s">
        <v>7574</v>
      </c>
      <c r="ME1168" t="s">
        <v>7575</v>
      </c>
      <c r="MF1168" t="s">
        <v>7576</v>
      </c>
      <c r="MG1168" t="s">
        <v>7577</v>
      </c>
      <c r="MH1168" t="s">
        <v>7578</v>
      </c>
      <c r="MI1168" t="s">
        <v>7579</v>
      </c>
      <c r="MJ1168" t="s">
        <v>7580</v>
      </c>
      <c r="MK1168" t="s">
        <v>7581</v>
      </c>
      <c r="ML1168" t="s">
        <v>7582</v>
      </c>
      <c r="MM1168" t="s">
        <v>7583</v>
      </c>
      <c r="MN1168" t="s">
        <v>7584</v>
      </c>
      <c r="MO1168" t="s">
        <v>7585</v>
      </c>
      <c r="MP1168" t="s">
        <v>7586</v>
      </c>
      <c r="MQ1168" t="s">
        <v>7587</v>
      </c>
      <c r="MR1168" t="s">
        <v>7588</v>
      </c>
      <c r="MS1168" t="s">
        <v>7589</v>
      </c>
      <c r="MT1168" t="s">
        <v>7590</v>
      </c>
      <c r="MU1168" t="s">
        <v>7591</v>
      </c>
      <c r="MV1168" t="s">
        <v>7592</v>
      </c>
      <c r="MW1168" t="s">
        <v>7593</v>
      </c>
      <c r="MX1168" t="s">
        <v>7594</v>
      </c>
      <c r="MY1168" t="s">
        <v>7595</v>
      </c>
      <c r="MZ1168" t="s">
        <v>7596</v>
      </c>
      <c r="NA1168" t="s">
        <v>7597</v>
      </c>
      <c r="NB1168" t="s">
        <v>7598</v>
      </c>
      <c r="NC1168" t="s">
        <v>7599</v>
      </c>
      <c r="ND1168" t="s">
        <v>7600</v>
      </c>
      <c r="NE1168" t="s">
        <v>7601</v>
      </c>
      <c r="NF1168" t="s">
        <v>7602</v>
      </c>
      <c r="NG1168" t="s">
        <v>7603</v>
      </c>
      <c r="NH1168" t="s">
        <v>7604</v>
      </c>
      <c r="NI1168" t="s">
        <v>7605</v>
      </c>
      <c r="NJ1168" t="s">
        <v>7606</v>
      </c>
      <c r="NK1168" t="s">
        <v>7607</v>
      </c>
      <c r="NL1168" t="s">
        <v>7608</v>
      </c>
      <c r="NM1168" t="s">
        <v>7609</v>
      </c>
      <c r="NN1168" t="s">
        <v>7610</v>
      </c>
      <c r="NO1168" t="s">
        <v>7611</v>
      </c>
      <c r="NP1168" t="s">
        <v>7612</v>
      </c>
      <c r="NQ1168" t="s">
        <v>7613</v>
      </c>
      <c r="NR1168" t="s">
        <v>7614</v>
      </c>
      <c r="NS1168" t="s">
        <v>7615</v>
      </c>
      <c r="NT1168" t="s">
        <v>7616</v>
      </c>
      <c r="NU1168" t="s">
        <v>7617</v>
      </c>
      <c r="NV1168" t="s">
        <v>7618</v>
      </c>
      <c r="NW1168" t="s">
        <v>7619</v>
      </c>
      <c r="NX1168" t="s">
        <v>7620</v>
      </c>
      <c r="NY1168" t="s">
        <v>7621</v>
      </c>
      <c r="NZ1168" t="s">
        <v>7622</v>
      </c>
      <c r="OA1168" t="s">
        <v>7623</v>
      </c>
      <c r="OB1168" t="s">
        <v>7624</v>
      </c>
      <c r="OC1168" t="s">
        <v>7625</v>
      </c>
      <c r="OD1168" t="s">
        <v>7626</v>
      </c>
      <c r="OE1168" t="s">
        <v>7627</v>
      </c>
      <c r="OF1168" t="s">
        <v>7628</v>
      </c>
      <c r="OG1168" t="s">
        <v>7629</v>
      </c>
      <c r="OH1168" t="s">
        <v>7630</v>
      </c>
      <c r="OI1168" t="s">
        <v>7631</v>
      </c>
      <c r="OJ1168" t="s">
        <v>7632</v>
      </c>
      <c r="OK1168" t="s">
        <v>7633</v>
      </c>
      <c r="OL1168" t="s">
        <v>7634</v>
      </c>
      <c r="OM1168" t="s">
        <v>7635</v>
      </c>
      <c r="ON1168" t="s">
        <v>7636</v>
      </c>
      <c r="OO1168" t="s">
        <v>7637</v>
      </c>
      <c r="OP1168" t="s">
        <v>7638</v>
      </c>
      <c r="OQ1168" t="s">
        <v>7639</v>
      </c>
      <c r="OR1168" t="s">
        <v>7640</v>
      </c>
      <c r="OS1168" t="s">
        <v>7641</v>
      </c>
      <c r="OT1168" t="s">
        <v>7642</v>
      </c>
      <c r="OU1168" t="s">
        <v>7643</v>
      </c>
      <c r="OV1168" t="s">
        <v>7644</v>
      </c>
      <c r="OW1168" t="s">
        <v>7645</v>
      </c>
      <c r="OX1168" t="s">
        <v>7646</v>
      </c>
      <c r="OY1168" t="s">
        <v>7647</v>
      </c>
      <c r="OZ1168" t="s">
        <v>7648</v>
      </c>
      <c r="PA1168" t="s">
        <v>7649</v>
      </c>
      <c r="PB1168" t="s">
        <v>7650</v>
      </c>
      <c r="PC1168" t="s">
        <v>7651</v>
      </c>
      <c r="PD1168" t="s">
        <v>7652</v>
      </c>
      <c r="PE1168" t="s">
        <v>7653</v>
      </c>
      <c r="PF1168" t="s">
        <v>7654</v>
      </c>
      <c r="PG1168" t="s">
        <v>7655</v>
      </c>
      <c r="PH1168" t="s">
        <v>7656</v>
      </c>
      <c r="PI1168" t="s">
        <v>7657</v>
      </c>
      <c r="PJ1168" t="s">
        <v>7658</v>
      </c>
      <c r="PK1168" t="s">
        <v>7659</v>
      </c>
      <c r="PL1168" t="s">
        <v>7660</v>
      </c>
      <c r="PM1168" t="s">
        <v>7661</v>
      </c>
      <c r="PN1168" t="s">
        <v>7662</v>
      </c>
      <c r="PO1168" t="s">
        <v>7663</v>
      </c>
      <c r="PP1168" t="s">
        <v>7664</v>
      </c>
      <c r="PQ1168" t="s">
        <v>7665</v>
      </c>
      <c r="PR1168" t="s">
        <v>7666</v>
      </c>
      <c r="PS1168" t="s">
        <v>7667</v>
      </c>
      <c r="PT1168" t="s">
        <v>7668</v>
      </c>
      <c r="PU1168" t="s">
        <v>7669</v>
      </c>
      <c r="PV1168" t="s">
        <v>7670</v>
      </c>
      <c r="PW1168" t="s">
        <v>7671</v>
      </c>
      <c r="PX1168" t="s">
        <v>7672</v>
      </c>
      <c r="PY1168" t="s">
        <v>7673</v>
      </c>
      <c r="PZ1168" t="s">
        <v>7674</v>
      </c>
      <c r="QA1168" t="s">
        <v>7675</v>
      </c>
      <c r="QB1168" t="s">
        <v>7676</v>
      </c>
      <c r="QC1168" t="s">
        <v>7677</v>
      </c>
      <c r="QD1168" t="s">
        <v>7678</v>
      </c>
      <c r="QE1168" t="s">
        <v>7679</v>
      </c>
      <c r="QF1168" t="s">
        <v>7680</v>
      </c>
      <c r="QG1168" t="s">
        <v>7681</v>
      </c>
      <c r="QH1168" t="s">
        <v>7682</v>
      </c>
      <c r="QI1168" t="s">
        <v>7683</v>
      </c>
      <c r="QJ1168" t="s">
        <v>7684</v>
      </c>
      <c r="QK1168" t="s">
        <v>7685</v>
      </c>
      <c r="QL1168" t="s">
        <v>7686</v>
      </c>
      <c r="QM1168" t="s">
        <v>7687</v>
      </c>
      <c r="QN1168" t="s">
        <v>7688</v>
      </c>
      <c r="QO1168" t="s">
        <v>7689</v>
      </c>
      <c r="QP1168" t="s">
        <v>7690</v>
      </c>
      <c r="QQ1168" t="s">
        <v>7691</v>
      </c>
      <c r="QR1168" t="s">
        <v>7692</v>
      </c>
      <c r="QS1168" t="s">
        <v>7693</v>
      </c>
      <c r="QT1168" t="s">
        <v>7694</v>
      </c>
      <c r="QU1168" t="s">
        <v>7695</v>
      </c>
      <c r="QV1168" t="s">
        <v>7696</v>
      </c>
      <c r="QW1168" t="s">
        <v>7697</v>
      </c>
      <c r="QX1168" t="s">
        <v>7698</v>
      </c>
      <c r="QY1168" t="s">
        <v>7699</v>
      </c>
      <c r="QZ1168" t="s">
        <v>7700</v>
      </c>
      <c r="RA1168" t="s">
        <v>7701</v>
      </c>
      <c r="RB1168" t="s">
        <v>7702</v>
      </c>
      <c r="RC1168" t="s">
        <v>7703</v>
      </c>
      <c r="RD1168" t="s">
        <v>7704</v>
      </c>
      <c r="RE1168" t="s">
        <v>7705</v>
      </c>
      <c r="RF1168" t="s">
        <v>7706</v>
      </c>
      <c r="RG1168" t="s">
        <v>7707</v>
      </c>
      <c r="RH1168" t="s">
        <v>7708</v>
      </c>
      <c r="RI1168" t="s">
        <v>7709</v>
      </c>
      <c r="RJ1168" t="s">
        <v>7710</v>
      </c>
      <c r="RK1168" t="s">
        <v>7711</v>
      </c>
      <c r="RL1168" t="s">
        <v>7712</v>
      </c>
      <c r="RM1168" t="s">
        <v>7713</v>
      </c>
      <c r="RN1168" t="s">
        <v>7714</v>
      </c>
      <c r="RO1168" t="s">
        <v>7715</v>
      </c>
      <c r="RP1168" t="s">
        <v>7716</v>
      </c>
      <c r="RQ1168" t="s">
        <v>7717</v>
      </c>
      <c r="RR1168" t="s">
        <v>7718</v>
      </c>
      <c r="RS1168" t="s">
        <v>7719</v>
      </c>
      <c r="RT1168" t="s">
        <v>7720</v>
      </c>
      <c r="RU1168" t="s">
        <v>7721</v>
      </c>
      <c r="RV1168" t="s">
        <v>7722</v>
      </c>
      <c r="RW1168" t="s">
        <v>7723</v>
      </c>
      <c r="RX1168" t="s">
        <v>7724</v>
      </c>
      <c r="RY1168" t="s">
        <v>7725</v>
      </c>
      <c r="RZ1168" t="s">
        <v>7726</v>
      </c>
      <c r="SA1168" t="s">
        <v>7727</v>
      </c>
      <c r="SB1168" t="s">
        <v>7728</v>
      </c>
      <c r="SC1168" t="s">
        <v>7729</v>
      </c>
      <c r="SD1168" t="s">
        <v>7730</v>
      </c>
      <c r="SE1168" t="s">
        <v>7731</v>
      </c>
      <c r="SF1168" t="s">
        <v>7732</v>
      </c>
      <c r="SG1168" t="s">
        <v>7733</v>
      </c>
      <c r="SH1168" t="s">
        <v>7734</v>
      </c>
      <c r="SI1168" t="s">
        <v>7735</v>
      </c>
      <c r="SJ1168" t="s">
        <v>7736</v>
      </c>
      <c r="SK1168" t="s">
        <v>7737</v>
      </c>
      <c r="SL1168" t="s">
        <v>7738</v>
      </c>
      <c r="SM1168" t="s">
        <v>7739</v>
      </c>
      <c r="SN1168" t="s">
        <v>7740</v>
      </c>
      <c r="SO1168" t="s">
        <v>7741</v>
      </c>
      <c r="SP1168" t="s">
        <v>7742</v>
      </c>
      <c r="SQ1168" t="s">
        <v>7743</v>
      </c>
      <c r="SR1168" t="s">
        <v>7744</v>
      </c>
      <c r="SS1168" t="s">
        <v>7745</v>
      </c>
      <c r="ST1168" t="s">
        <v>7746</v>
      </c>
      <c r="SU1168" t="s">
        <v>7747</v>
      </c>
      <c r="SV1168" t="s">
        <v>7748</v>
      </c>
      <c r="SW1168" t="s">
        <v>7749</v>
      </c>
      <c r="SX1168" t="s">
        <v>7750</v>
      </c>
      <c r="SY1168" t="s">
        <v>7751</v>
      </c>
      <c r="SZ1168" t="s">
        <v>7752</v>
      </c>
      <c r="TA1168" t="s">
        <v>7753</v>
      </c>
      <c r="TB1168" t="s">
        <v>7754</v>
      </c>
      <c r="TC1168" t="s">
        <v>7755</v>
      </c>
      <c r="TD1168" t="s">
        <v>7756</v>
      </c>
      <c r="TE1168" t="s">
        <v>7757</v>
      </c>
      <c r="TF1168" t="s">
        <v>7758</v>
      </c>
      <c r="TG1168" t="s">
        <v>7759</v>
      </c>
      <c r="TH1168" t="s">
        <v>7760</v>
      </c>
      <c r="TI1168" t="s">
        <v>7761</v>
      </c>
      <c r="TJ1168" t="s">
        <v>7762</v>
      </c>
      <c r="TK1168" t="s">
        <v>7763</v>
      </c>
      <c r="TL1168" t="s">
        <v>7764</v>
      </c>
      <c r="TM1168" t="s">
        <v>7765</v>
      </c>
      <c r="TN1168" t="s">
        <v>7766</v>
      </c>
      <c r="TO1168" t="s">
        <v>7767</v>
      </c>
      <c r="TP1168" t="s">
        <v>7768</v>
      </c>
      <c r="TQ1168" t="s">
        <v>7769</v>
      </c>
      <c r="TR1168" t="s">
        <v>7770</v>
      </c>
      <c r="TS1168" t="s">
        <v>7771</v>
      </c>
      <c r="TT1168" t="s">
        <v>7772</v>
      </c>
      <c r="TU1168" t="s">
        <v>7773</v>
      </c>
      <c r="TV1168" t="s">
        <v>7774</v>
      </c>
      <c r="TW1168" t="s">
        <v>7775</v>
      </c>
      <c r="TX1168" t="s">
        <v>7776</v>
      </c>
      <c r="TY1168" t="s">
        <v>7777</v>
      </c>
      <c r="TZ1168" t="s">
        <v>7778</v>
      </c>
      <c r="UA1168" t="s">
        <v>7779</v>
      </c>
      <c r="UB1168" t="s">
        <v>7780</v>
      </c>
      <c r="UC1168" t="s">
        <v>7781</v>
      </c>
      <c r="UD1168" t="s">
        <v>7782</v>
      </c>
      <c r="UE1168" t="s">
        <v>7783</v>
      </c>
      <c r="UF1168" t="s">
        <v>7784</v>
      </c>
      <c r="UG1168" t="s">
        <v>7785</v>
      </c>
      <c r="UH1168" t="s">
        <v>7786</v>
      </c>
      <c r="UI1168" t="s">
        <v>7787</v>
      </c>
      <c r="UJ1168" t="s">
        <v>7788</v>
      </c>
      <c r="UK1168" t="s">
        <v>7789</v>
      </c>
      <c r="UL1168" t="s">
        <v>7790</v>
      </c>
      <c r="UM1168" t="s">
        <v>7791</v>
      </c>
      <c r="UN1168" t="s">
        <v>7792</v>
      </c>
      <c r="UO1168" t="s">
        <v>7793</v>
      </c>
      <c r="UP1168" t="s">
        <v>7794</v>
      </c>
      <c r="UQ1168" t="s">
        <v>7795</v>
      </c>
      <c r="UR1168" t="s">
        <v>7796</v>
      </c>
      <c r="US1168" t="s">
        <v>7797</v>
      </c>
      <c r="UT1168" t="s">
        <v>7798</v>
      </c>
      <c r="UU1168" t="s">
        <v>7799</v>
      </c>
      <c r="UV1168" t="s">
        <v>7800</v>
      </c>
      <c r="UW1168" t="s">
        <v>7801</v>
      </c>
      <c r="UX1168" t="s">
        <v>7802</v>
      </c>
      <c r="UY1168" t="s">
        <v>7803</v>
      </c>
      <c r="UZ1168" t="s">
        <v>7804</v>
      </c>
      <c r="VA1168" t="s">
        <v>7805</v>
      </c>
      <c r="VB1168" t="s">
        <v>7806</v>
      </c>
      <c r="VC1168" t="s">
        <v>7807</v>
      </c>
      <c r="VD1168" t="s">
        <v>7808</v>
      </c>
      <c r="VE1168" t="s">
        <v>7809</v>
      </c>
      <c r="VF1168" t="s">
        <v>7810</v>
      </c>
      <c r="VG1168" t="s">
        <v>7811</v>
      </c>
      <c r="VH1168" t="s">
        <v>7812</v>
      </c>
      <c r="VI1168" t="s">
        <v>7813</v>
      </c>
      <c r="VJ1168" t="s">
        <v>7814</v>
      </c>
      <c r="VK1168" t="s">
        <v>7815</v>
      </c>
      <c r="VL1168" t="s">
        <v>7816</v>
      </c>
      <c r="VM1168" t="s">
        <v>7817</v>
      </c>
      <c r="VN1168" t="s">
        <v>7818</v>
      </c>
      <c r="VO1168" t="s">
        <v>7819</v>
      </c>
      <c r="VP1168" t="s">
        <v>7820</v>
      </c>
      <c r="VQ1168" t="s">
        <v>7821</v>
      </c>
      <c r="VR1168" t="s">
        <v>7822</v>
      </c>
      <c r="VS1168" t="s">
        <v>7823</v>
      </c>
      <c r="VT1168" t="s">
        <v>7824</v>
      </c>
      <c r="VU1168" t="s">
        <v>7825</v>
      </c>
      <c r="VV1168" t="s">
        <v>7826</v>
      </c>
      <c r="VW1168" t="s">
        <v>7827</v>
      </c>
      <c r="VX1168" t="s">
        <v>7828</v>
      </c>
      <c r="VY1168" t="s">
        <v>7829</v>
      </c>
      <c r="VZ1168" t="s">
        <v>7830</v>
      </c>
      <c r="WA1168" t="s">
        <v>7831</v>
      </c>
      <c r="WB1168" t="s">
        <v>7832</v>
      </c>
      <c r="WC1168" t="s">
        <v>7833</v>
      </c>
      <c r="WD1168" t="s">
        <v>7834</v>
      </c>
      <c r="WE1168" t="s">
        <v>7835</v>
      </c>
      <c r="WF1168" t="s">
        <v>7836</v>
      </c>
      <c r="WG1168" t="s">
        <v>7837</v>
      </c>
      <c r="WH1168" t="s">
        <v>7838</v>
      </c>
      <c r="WI1168" t="s">
        <v>7839</v>
      </c>
      <c r="WJ1168" t="s">
        <v>7840</v>
      </c>
      <c r="WK1168" t="s">
        <v>7841</v>
      </c>
      <c r="WL1168" t="s">
        <v>7842</v>
      </c>
      <c r="WM1168" t="s">
        <v>7843</v>
      </c>
      <c r="WN1168" t="s">
        <v>7844</v>
      </c>
      <c r="WO1168" t="s">
        <v>7845</v>
      </c>
      <c r="WP1168" t="s">
        <v>7846</v>
      </c>
      <c r="WQ1168" t="s">
        <v>7847</v>
      </c>
      <c r="WR1168" t="s">
        <v>7848</v>
      </c>
      <c r="WS1168" t="s">
        <v>7849</v>
      </c>
      <c r="WT1168" t="s">
        <v>7850</v>
      </c>
      <c r="WU1168" t="s">
        <v>7851</v>
      </c>
      <c r="WV1168" t="s">
        <v>7852</v>
      </c>
      <c r="WW1168" t="s">
        <v>7853</v>
      </c>
      <c r="WX1168" t="s">
        <v>7854</v>
      </c>
      <c r="WY1168" t="s">
        <v>7855</v>
      </c>
      <c r="WZ1168" t="s">
        <v>7856</v>
      </c>
      <c r="XA1168" t="s">
        <v>7857</v>
      </c>
      <c r="XB1168" t="s">
        <v>7858</v>
      </c>
      <c r="XC1168" t="s">
        <v>7859</v>
      </c>
      <c r="XD1168" t="s">
        <v>7860</v>
      </c>
      <c r="XE1168" t="s">
        <v>7861</v>
      </c>
      <c r="XF1168" t="s">
        <v>7862</v>
      </c>
      <c r="XG1168" t="s">
        <v>7863</v>
      </c>
      <c r="XH1168" t="s">
        <v>7864</v>
      </c>
      <c r="XI1168" t="s">
        <v>7865</v>
      </c>
      <c r="XJ1168" t="s">
        <v>7866</v>
      </c>
      <c r="XK1168" t="s">
        <v>7867</v>
      </c>
      <c r="XL1168" t="s">
        <v>7868</v>
      </c>
      <c r="XM1168" t="s">
        <v>7869</v>
      </c>
      <c r="XN1168" t="s">
        <v>7870</v>
      </c>
      <c r="XO1168" t="s">
        <v>7871</v>
      </c>
      <c r="XP1168" t="s">
        <v>7872</v>
      </c>
      <c r="XQ1168" t="s">
        <v>7873</v>
      </c>
      <c r="XR1168" t="s">
        <v>7874</v>
      </c>
      <c r="XS1168" t="s">
        <v>7875</v>
      </c>
      <c r="XT1168" t="s">
        <v>7876</v>
      </c>
      <c r="XU1168" t="s">
        <v>7877</v>
      </c>
      <c r="XV1168" t="s">
        <v>7878</v>
      </c>
      <c r="XW1168" t="s">
        <v>7879</v>
      </c>
      <c r="XX1168" t="s">
        <v>7880</v>
      </c>
      <c r="XY1168" t="s">
        <v>7881</v>
      </c>
      <c r="XZ1168" t="s">
        <v>7882</v>
      </c>
      <c r="YA1168" t="s">
        <v>7883</v>
      </c>
      <c r="YB1168" t="s">
        <v>7884</v>
      </c>
      <c r="YC1168" t="s">
        <v>7885</v>
      </c>
      <c r="YD1168" t="s">
        <v>7886</v>
      </c>
      <c r="YE1168" t="s">
        <v>7887</v>
      </c>
      <c r="YF1168" t="s">
        <v>7888</v>
      </c>
      <c r="YG1168" t="s">
        <v>7889</v>
      </c>
      <c r="YH1168" t="s">
        <v>7890</v>
      </c>
      <c r="YI1168" t="s">
        <v>7891</v>
      </c>
      <c r="YJ1168" t="s">
        <v>7892</v>
      </c>
      <c r="YK1168" t="s">
        <v>7893</v>
      </c>
      <c r="YL1168" t="s">
        <v>7894</v>
      </c>
      <c r="YM1168" t="s">
        <v>7895</v>
      </c>
      <c r="YN1168" t="s">
        <v>7896</v>
      </c>
      <c r="YO1168" t="s">
        <v>7897</v>
      </c>
      <c r="YP1168" t="s">
        <v>7898</v>
      </c>
      <c r="YQ1168" t="s">
        <v>7899</v>
      </c>
      <c r="YR1168" t="s">
        <v>7900</v>
      </c>
      <c r="YS1168" t="s">
        <v>7901</v>
      </c>
      <c r="YT1168" t="s">
        <v>7902</v>
      </c>
      <c r="YU1168" t="s">
        <v>7903</v>
      </c>
      <c r="YV1168" t="s">
        <v>7904</v>
      </c>
      <c r="YW1168" t="s">
        <v>7905</v>
      </c>
      <c r="YX1168" t="s">
        <v>7906</v>
      </c>
      <c r="YY1168" t="s">
        <v>7907</v>
      </c>
      <c r="YZ1168" t="s">
        <v>7908</v>
      </c>
      <c r="ZA1168" t="s">
        <v>7909</v>
      </c>
      <c r="ZB1168" t="s">
        <v>7910</v>
      </c>
      <c r="ZC1168" t="s">
        <v>7911</v>
      </c>
      <c r="ZD1168" t="s">
        <v>7912</v>
      </c>
      <c r="ZE1168" t="s">
        <v>7913</v>
      </c>
      <c r="ZF1168" t="s">
        <v>7914</v>
      </c>
      <c r="ZG1168" t="s">
        <v>7915</v>
      </c>
      <c r="ZH1168" t="s">
        <v>7916</v>
      </c>
      <c r="ZI1168" t="s">
        <v>7917</v>
      </c>
      <c r="ZJ1168" t="s">
        <v>7918</v>
      </c>
      <c r="ZK1168" t="s">
        <v>7919</v>
      </c>
      <c r="ZL1168" t="s">
        <v>7920</v>
      </c>
      <c r="ZM1168" t="s">
        <v>7921</v>
      </c>
      <c r="ZN1168" t="s">
        <v>7922</v>
      </c>
      <c r="ZO1168" t="s">
        <v>7923</v>
      </c>
      <c r="ZP1168" t="s">
        <v>7924</v>
      </c>
      <c r="ZQ1168" t="s">
        <v>7925</v>
      </c>
      <c r="ZR1168" t="s">
        <v>7926</v>
      </c>
      <c r="ZS1168" t="s">
        <v>7927</v>
      </c>
      <c r="ZT1168" t="s">
        <v>7928</v>
      </c>
      <c r="ZU1168" t="s">
        <v>7929</v>
      </c>
      <c r="ZV1168" t="s">
        <v>7930</v>
      </c>
      <c r="ZW1168" t="s">
        <v>7931</v>
      </c>
      <c r="ZX1168" t="s">
        <v>7932</v>
      </c>
      <c r="ZY1168" t="s">
        <v>7933</v>
      </c>
      <c r="ZZ1168" t="s">
        <v>7934</v>
      </c>
      <c r="AAA1168" t="s">
        <v>7935</v>
      </c>
      <c r="AAB1168" t="s">
        <v>7936</v>
      </c>
      <c r="AAC1168" t="s">
        <v>7937</v>
      </c>
      <c r="AAD1168" t="s">
        <v>7938</v>
      </c>
      <c r="AAE1168" t="s">
        <v>7939</v>
      </c>
      <c r="AAF1168" t="s">
        <v>7940</v>
      </c>
      <c r="AAG1168" t="s">
        <v>7941</v>
      </c>
      <c r="AAH1168" t="s">
        <v>7942</v>
      </c>
      <c r="AAI1168" t="s">
        <v>7943</v>
      </c>
      <c r="AAJ1168" t="s">
        <v>7944</v>
      </c>
      <c r="AAK1168" t="s">
        <v>7945</v>
      </c>
      <c r="AAL1168" t="s">
        <v>7946</v>
      </c>
      <c r="AAM1168" t="s">
        <v>7947</v>
      </c>
      <c r="AAN1168" t="s">
        <v>7948</v>
      </c>
      <c r="AAO1168" t="s">
        <v>7949</v>
      </c>
      <c r="AAP1168" t="s">
        <v>7950</v>
      </c>
      <c r="AAQ1168" t="s">
        <v>7951</v>
      </c>
      <c r="AAR1168" t="s">
        <v>7952</v>
      </c>
      <c r="AAS1168" t="s">
        <v>7953</v>
      </c>
      <c r="AAT1168" t="s">
        <v>7954</v>
      </c>
      <c r="AAU1168" t="s">
        <v>7955</v>
      </c>
      <c r="AAV1168" t="s">
        <v>7956</v>
      </c>
      <c r="AAW1168" t="s">
        <v>7957</v>
      </c>
      <c r="AAX1168" t="s">
        <v>7958</v>
      </c>
      <c r="AAY1168" t="s">
        <v>7959</v>
      </c>
      <c r="AAZ1168" t="s">
        <v>7960</v>
      </c>
      <c r="ABA1168" t="s">
        <v>7961</v>
      </c>
      <c r="ABB1168" t="s">
        <v>7962</v>
      </c>
      <c r="ABC1168" t="s">
        <v>7963</v>
      </c>
      <c r="ABD1168" t="s">
        <v>7964</v>
      </c>
      <c r="ABE1168" t="s">
        <v>7965</v>
      </c>
      <c r="ABF1168" t="s">
        <v>7966</v>
      </c>
      <c r="ABG1168" t="s">
        <v>7967</v>
      </c>
      <c r="ABH1168" t="s">
        <v>7968</v>
      </c>
      <c r="ABI1168" t="s">
        <v>7969</v>
      </c>
      <c r="ABJ1168" t="s">
        <v>7970</v>
      </c>
      <c r="ABK1168" t="s">
        <v>7971</v>
      </c>
      <c r="ABL1168" t="s">
        <v>7972</v>
      </c>
      <c r="ABM1168" t="s">
        <v>7973</v>
      </c>
      <c r="ABN1168" t="s">
        <v>7974</v>
      </c>
      <c r="ABO1168" t="s">
        <v>7975</v>
      </c>
      <c r="ABP1168" t="s">
        <v>7976</v>
      </c>
      <c r="ABQ1168" t="s">
        <v>7977</v>
      </c>
      <c r="ABR1168" t="s">
        <v>7978</v>
      </c>
      <c r="ABS1168" t="s">
        <v>7979</v>
      </c>
      <c r="ABT1168" t="s">
        <v>7980</v>
      </c>
      <c r="ABU1168" t="s">
        <v>7981</v>
      </c>
      <c r="ABV1168" t="s">
        <v>7982</v>
      </c>
      <c r="ABW1168" t="s">
        <v>7983</v>
      </c>
      <c r="ABX1168" t="s">
        <v>7984</v>
      </c>
      <c r="ABY1168" t="s">
        <v>7985</v>
      </c>
      <c r="ABZ1168" t="s">
        <v>7986</v>
      </c>
      <c r="ACA1168" t="s">
        <v>7987</v>
      </c>
      <c r="ACB1168" t="s">
        <v>7988</v>
      </c>
      <c r="ACC1168" t="s">
        <v>7989</v>
      </c>
      <c r="ACD1168" t="s">
        <v>7990</v>
      </c>
      <c r="ACE1168" t="s">
        <v>7991</v>
      </c>
      <c r="ACF1168" t="s">
        <v>7992</v>
      </c>
      <c r="ACG1168" t="s">
        <v>7993</v>
      </c>
      <c r="ACH1168" t="s">
        <v>7994</v>
      </c>
      <c r="ACI1168" t="s">
        <v>7995</v>
      </c>
      <c r="ACJ1168" t="s">
        <v>7996</v>
      </c>
      <c r="ACK1168" t="s">
        <v>7997</v>
      </c>
      <c r="ACL1168" t="s">
        <v>7998</v>
      </c>
      <c r="ACM1168" t="s">
        <v>7999</v>
      </c>
      <c r="ACN1168" t="s">
        <v>8000</v>
      </c>
      <c r="ACO1168" t="s">
        <v>8001</v>
      </c>
      <c r="ACP1168" t="s">
        <v>8002</v>
      </c>
      <c r="ACQ1168" t="s">
        <v>8003</v>
      </c>
      <c r="ACR1168" t="s">
        <v>8004</v>
      </c>
      <c r="ACS1168" t="s">
        <v>8005</v>
      </c>
      <c r="ACT1168" t="s">
        <v>8006</v>
      </c>
      <c r="ACU1168" t="s">
        <v>8007</v>
      </c>
      <c r="ACV1168" t="s">
        <v>8008</v>
      </c>
      <c r="ACW1168" t="s">
        <v>8009</v>
      </c>
      <c r="ACX1168" t="s">
        <v>8010</v>
      </c>
      <c r="ACY1168" t="s">
        <v>8011</v>
      </c>
      <c r="ACZ1168" t="s">
        <v>8012</v>
      </c>
      <c r="ADA1168" t="s">
        <v>8013</v>
      </c>
      <c r="ADB1168" t="s">
        <v>8014</v>
      </c>
      <c r="ADC1168" t="s">
        <v>8015</v>
      </c>
      <c r="ADD1168" t="s">
        <v>8016</v>
      </c>
      <c r="ADE1168" t="s">
        <v>8017</v>
      </c>
      <c r="ADF1168" t="s">
        <v>8018</v>
      </c>
      <c r="ADG1168" t="s">
        <v>8019</v>
      </c>
      <c r="ADH1168" t="s">
        <v>8020</v>
      </c>
      <c r="ADI1168" t="s">
        <v>8021</v>
      </c>
      <c r="ADJ1168" t="s">
        <v>8022</v>
      </c>
      <c r="ADK1168" t="s">
        <v>8023</v>
      </c>
      <c r="ADL1168" t="s">
        <v>8024</v>
      </c>
      <c r="ADM1168" t="s">
        <v>8025</v>
      </c>
      <c r="ADN1168" t="s">
        <v>8026</v>
      </c>
      <c r="ADO1168" t="s">
        <v>8027</v>
      </c>
      <c r="ADP1168" t="s">
        <v>8028</v>
      </c>
      <c r="ADQ1168" t="s">
        <v>8029</v>
      </c>
      <c r="ADR1168" t="s">
        <v>8030</v>
      </c>
      <c r="ADS1168" t="s">
        <v>8031</v>
      </c>
      <c r="ADT1168" t="s">
        <v>8032</v>
      </c>
      <c r="ADU1168" t="s">
        <v>8033</v>
      </c>
      <c r="ADV1168" t="s">
        <v>8034</v>
      </c>
      <c r="ADW1168" t="s">
        <v>8035</v>
      </c>
      <c r="ADX1168" t="s">
        <v>8036</v>
      </c>
      <c r="ADY1168" t="s">
        <v>8037</v>
      </c>
      <c r="ADZ1168" t="s">
        <v>8038</v>
      </c>
      <c r="AEA1168" t="s">
        <v>8039</v>
      </c>
      <c r="AEB1168" t="s">
        <v>8040</v>
      </c>
      <c r="AEC1168" t="s">
        <v>8041</v>
      </c>
      <c r="AED1168" t="s">
        <v>8042</v>
      </c>
      <c r="AEE1168" t="s">
        <v>8043</v>
      </c>
      <c r="AEF1168" t="s">
        <v>8044</v>
      </c>
      <c r="AEG1168" t="s">
        <v>8045</v>
      </c>
      <c r="AEH1168" t="s">
        <v>8046</v>
      </c>
      <c r="AEI1168" t="s">
        <v>8047</v>
      </c>
      <c r="AEJ1168" t="s">
        <v>8048</v>
      </c>
      <c r="AEK1168" t="s">
        <v>8049</v>
      </c>
      <c r="AEL1168" t="s">
        <v>8050</v>
      </c>
      <c r="AEM1168" t="s">
        <v>8051</v>
      </c>
      <c r="AEN1168" t="s">
        <v>8052</v>
      </c>
      <c r="AEO1168" t="s">
        <v>8053</v>
      </c>
      <c r="AEP1168" t="s">
        <v>8054</v>
      </c>
      <c r="AEQ1168" t="s">
        <v>8055</v>
      </c>
      <c r="AER1168" t="s">
        <v>8056</v>
      </c>
      <c r="AES1168" t="s">
        <v>8057</v>
      </c>
      <c r="AET1168" t="s">
        <v>8058</v>
      </c>
      <c r="AEU1168" t="s">
        <v>8059</v>
      </c>
      <c r="AEV1168" t="s">
        <v>8060</v>
      </c>
      <c r="AEW1168" t="s">
        <v>8061</v>
      </c>
      <c r="AEX1168" t="s">
        <v>8062</v>
      </c>
      <c r="AEY1168" t="s">
        <v>8063</v>
      </c>
      <c r="AEZ1168" t="s">
        <v>8064</v>
      </c>
      <c r="AFA1168" t="s">
        <v>8065</v>
      </c>
      <c r="AFB1168" t="s">
        <v>8066</v>
      </c>
      <c r="AFC1168" t="s">
        <v>8067</v>
      </c>
      <c r="AFD1168" t="s">
        <v>8068</v>
      </c>
      <c r="AFE1168" t="s">
        <v>8069</v>
      </c>
      <c r="AFF1168" t="s">
        <v>8070</v>
      </c>
      <c r="AFG1168" t="s">
        <v>8071</v>
      </c>
      <c r="AFH1168" t="s">
        <v>8072</v>
      </c>
      <c r="AFI1168" t="s">
        <v>8073</v>
      </c>
      <c r="AFJ1168" t="s">
        <v>8074</v>
      </c>
      <c r="AFK1168" t="s">
        <v>8075</v>
      </c>
      <c r="AFL1168" t="s">
        <v>8076</v>
      </c>
      <c r="AFM1168" t="s">
        <v>8077</v>
      </c>
      <c r="AFN1168" t="s">
        <v>8078</v>
      </c>
      <c r="AFO1168" t="s">
        <v>8079</v>
      </c>
      <c r="AFP1168" t="s">
        <v>8080</v>
      </c>
      <c r="AFQ1168" t="s">
        <v>8081</v>
      </c>
      <c r="AFR1168" t="s">
        <v>8082</v>
      </c>
      <c r="AFS1168" t="s">
        <v>8083</v>
      </c>
      <c r="AFT1168" t="s">
        <v>8084</v>
      </c>
      <c r="AFU1168" t="s">
        <v>8085</v>
      </c>
      <c r="AFV1168" t="s">
        <v>8086</v>
      </c>
      <c r="AFW1168" t="s">
        <v>8087</v>
      </c>
      <c r="AFX1168" t="s">
        <v>8088</v>
      </c>
      <c r="AFY1168" t="s">
        <v>8089</v>
      </c>
      <c r="AFZ1168" t="s">
        <v>8090</v>
      </c>
      <c r="AGA1168" t="s">
        <v>8091</v>
      </c>
      <c r="AGB1168" t="s">
        <v>8092</v>
      </c>
      <c r="AGC1168" t="s">
        <v>8093</v>
      </c>
      <c r="AGD1168" t="s">
        <v>8094</v>
      </c>
      <c r="AGE1168" t="s">
        <v>8095</v>
      </c>
      <c r="AGF1168" t="s">
        <v>8096</v>
      </c>
      <c r="AGG1168" t="s">
        <v>8097</v>
      </c>
      <c r="AGH1168" t="s">
        <v>8098</v>
      </c>
      <c r="AGI1168" t="s">
        <v>8099</v>
      </c>
      <c r="AGJ1168" t="s">
        <v>8100</v>
      </c>
      <c r="AGK1168" t="s">
        <v>8101</v>
      </c>
      <c r="AGL1168" t="s">
        <v>8102</v>
      </c>
      <c r="AGM1168" t="s">
        <v>8103</v>
      </c>
      <c r="AGN1168" t="s">
        <v>8104</v>
      </c>
      <c r="AGO1168" t="s">
        <v>8105</v>
      </c>
      <c r="AGP1168" t="s">
        <v>8106</v>
      </c>
      <c r="AGQ1168" t="s">
        <v>8107</v>
      </c>
      <c r="AGR1168" t="s">
        <v>8108</v>
      </c>
      <c r="AGS1168" t="s">
        <v>8109</v>
      </c>
      <c r="AGT1168" t="s">
        <v>8110</v>
      </c>
      <c r="AGU1168" t="s">
        <v>8111</v>
      </c>
      <c r="AGV1168" t="s">
        <v>8112</v>
      </c>
      <c r="AGW1168" t="s">
        <v>8113</v>
      </c>
      <c r="AGX1168" t="s">
        <v>8114</v>
      </c>
      <c r="AGY1168" t="s">
        <v>8115</v>
      </c>
      <c r="AGZ1168" t="s">
        <v>8116</v>
      </c>
      <c r="AHA1168" t="s">
        <v>8117</v>
      </c>
      <c r="AHB1168" t="s">
        <v>8118</v>
      </c>
      <c r="AHC1168" t="s">
        <v>8119</v>
      </c>
      <c r="AHD1168" t="s">
        <v>8120</v>
      </c>
      <c r="AHE1168" t="s">
        <v>8121</v>
      </c>
      <c r="AHF1168" t="s">
        <v>8122</v>
      </c>
      <c r="AHG1168" t="s">
        <v>8123</v>
      </c>
      <c r="AHH1168" t="s">
        <v>8124</v>
      </c>
      <c r="AHI1168" t="s">
        <v>8125</v>
      </c>
      <c r="AHJ1168" t="s">
        <v>8126</v>
      </c>
      <c r="AHK1168" t="s">
        <v>8127</v>
      </c>
      <c r="AHL1168" t="s">
        <v>8128</v>
      </c>
      <c r="AHM1168" t="s">
        <v>8129</v>
      </c>
      <c r="AHN1168" t="s">
        <v>8130</v>
      </c>
      <c r="AHO1168" t="s">
        <v>8131</v>
      </c>
      <c r="AHP1168" t="s">
        <v>8132</v>
      </c>
      <c r="AHQ1168" t="s">
        <v>8133</v>
      </c>
      <c r="AHR1168" t="s">
        <v>8134</v>
      </c>
      <c r="AHS1168" t="s">
        <v>8135</v>
      </c>
      <c r="AHT1168" t="s">
        <v>8136</v>
      </c>
      <c r="AHU1168" t="s">
        <v>8137</v>
      </c>
      <c r="AHV1168" t="s">
        <v>8138</v>
      </c>
      <c r="AHW1168" t="s">
        <v>8139</v>
      </c>
      <c r="AHX1168" t="s">
        <v>8140</v>
      </c>
      <c r="AHY1168" t="s">
        <v>8141</v>
      </c>
      <c r="AHZ1168" t="s">
        <v>8142</v>
      </c>
      <c r="AIA1168" t="s">
        <v>8143</v>
      </c>
      <c r="AIB1168" t="s">
        <v>8144</v>
      </c>
      <c r="AIC1168" t="s">
        <v>8145</v>
      </c>
      <c r="AID1168" t="s">
        <v>8146</v>
      </c>
      <c r="AIE1168" t="s">
        <v>8147</v>
      </c>
      <c r="AIF1168" t="s">
        <v>8148</v>
      </c>
      <c r="AIG1168" t="s">
        <v>8149</v>
      </c>
      <c r="AIH1168" t="s">
        <v>8150</v>
      </c>
      <c r="AII1168" t="s">
        <v>8151</v>
      </c>
      <c r="AIJ1168" t="s">
        <v>8152</v>
      </c>
      <c r="AIK1168" t="s">
        <v>8153</v>
      </c>
      <c r="AIL1168" t="s">
        <v>8154</v>
      </c>
      <c r="AIM1168" t="s">
        <v>8155</v>
      </c>
      <c r="AIN1168" t="s">
        <v>8156</v>
      </c>
      <c r="AIO1168" t="s">
        <v>8157</v>
      </c>
      <c r="AIP1168" t="s">
        <v>8158</v>
      </c>
      <c r="AIQ1168" t="s">
        <v>8159</v>
      </c>
      <c r="AIR1168" t="s">
        <v>8160</v>
      </c>
      <c r="AIS1168" t="s">
        <v>8161</v>
      </c>
      <c r="AIT1168" t="s">
        <v>8162</v>
      </c>
      <c r="AIU1168" t="s">
        <v>8163</v>
      </c>
      <c r="AIV1168" t="s">
        <v>8164</v>
      </c>
      <c r="AIW1168" t="s">
        <v>8165</v>
      </c>
      <c r="AIX1168" t="s">
        <v>8166</v>
      </c>
      <c r="AIY1168" t="s">
        <v>8167</v>
      </c>
      <c r="AIZ1168" t="s">
        <v>8168</v>
      </c>
      <c r="AJA1168" t="s">
        <v>8169</v>
      </c>
      <c r="AJB1168" t="s">
        <v>8170</v>
      </c>
      <c r="AJC1168" t="s">
        <v>8171</v>
      </c>
      <c r="AJD1168" t="s">
        <v>8172</v>
      </c>
      <c r="AJE1168" t="s">
        <v>8173</v>
      </c>
      <c r="AJF1168" t="s">
        <v>8174</v>
      </c>
      <c r="AJG1168" t="s">
        <v>8175</v>
      </c>
      <c r="AJH1168" t="s">
        <v>8176</v>
      </c>
      <c r="AJI1168" t="s">
        <v>8177</v>
      </c>
      <c r="AJJ1168" t="s">
        <v>8178</v>
      </c>
      <c r="AJK1168" t="s">
        <v>8179</v>
      </c>
      <c r="AJL1168" t="s">
        <v>8180</v>
      </c>
      <c r="AJM1168" t="s">
        <v>8181</v>
      </c>
      <c r="AJN1168" t="s">
        <v>8182</v>
      </c>
      <c r="AJO1168" t="s">
        <v>8183</v>
      </c>
      <c r="AJP1168" t="s">
        <v>8184</v>
      </c>
      <c r="AJQ1168" t="s">
        <v>8185</v>
      </c>
      <c r="AJR1168" t="s">
        <v>8186</v>
      </c>
      <c r="AJS1168" t="s">
        <v>8187</v>
      </c>
      <c r="AJT1168" t="s">
        <v>8188</v>
      </c>
      <c r="AJU1168" t="s">
        <v>8189</v>
      </c>
      <c r="AJV1168" t="s">
        <v>8190</v>
      </c>
      <c r="AJW1168" t="s">
        <v>8191</v>
      </c>
      <c r="AJX1168" t="s">
        <v>8192</v>
      </c>
      <c r="AJY1168" t="s">
        <v>8193</v>
      </c>
      <c r="AJZ1168" t="s">
        <v>8194</v>
      </c>
      <c r="AKA1168" t="s">
        <v>8195</v>
      </c>
      <c r="AKB1168" t="s">
        <v>8196</v>
      </c>
      <c r="AKC1168" t="s">
        <v>8197</v>
      </c>
      <c r="AKD1168" t="s">
        <v>8198</v>
      </c>
      <c r="AKE1168" t="s">
        <v>8199</v>
      </c>
      <c r="AKF1168" t="s">
        <v>8200</v>
      </c>
      <c r="AKG1168" t="s">
        <v>8201</v>
      </c>
      <c r="AKH1168" t="s">
        <v>8202</v>
      </c>
      <c r="AKI1168" t="s">
        <v>8203</v>
      </c>
      <c r="AKJ1168" t="s">
        <v>8204</v>
      </c>
      <c r="AKK1168" t="s">
        <v>8205</v>
      </c>
      <c r="AKL1168" t="s">
        <v>8206</v>
      </c>
      <c r="AKM1168" t="s">
        <v>8207</v>
      </c>
      <c r="AKN1168" t="s">
        <v>8208</v>
      </c>
      <c r="AKO1168" t="s">
        <v>8209</v>
      </c>
      <c r="AKP1168" t="s">
        <v>8210</v>
      </c>
      <c r="AKQ1168" t="s">
        <v>8211</v>
      </c>
      <c r="AKR1168" t="s">
        <v>8212</v>
      </c>
      <c r="AKS1168" t="s">
        <v>8213</v>
      </c>
      <c r="AKT1168" t="s">
        <v>8214</v>
      </c>
      <c r="AKU1168" t="s">
        <v>8215</v>
      </c>
      <c r="AKV1168" t="s">
        <v>8216</v>
      </c>
      <c r="AKW1168" t="s">
        <v>8217</v>
      </c>
      <c r="AKX1168" t="s">
        <v>8218</v>
      </c>
      <c r="AKY1168" t="s">
        <v>8219</v>
      </c>
      <c r="AKZ1168" t="s">
        <v>8220</v>
      </c>
      <c r="ALA1168" t="s">
        <v>8221</v>
      </c>
      <c r="ALB1168" t="s">
        <v>8222</v>
      </c>
      <c r="ALC1168" t="s">
        <v>8223</v>
      </c>
      <c r="ALD1168" t="s">
        <v>8224</v>
      </c>
      <c r="ALE1168" t="s">
        <v>8225</v>
      </c>
      <c r="ALF1168" t="s">
        <v>8226</v>
      </c>
      <c r="ALG1168" t="s">
        <v>8227</v>
      </c>
      <c r="ALH1168" t="s">
        <v>8228</v>
      </c>
      <c r="ALI1168" t="s">
        <v>8229</v>
      </c>
      <c r="ALJ1168" t="s">
        <v>8230</v>
      </c>
      <c r="ALK1168" t="s">
        <v>8231</v>
      </c>
      <c r="ALL1168" t="s">
        <v>8232</v>
      </c>
      <c r="ALM1168" t="s">
        <v>8233</v>
      </c>
      <c r="ALN1168" t="s">
        <v>8234</v>
      </c>
      <c r="ALO1168" t="s">
        <v>8235</v>
      </c>
      <c r="ALP1168" t="s">
        <v>8236</v>
      </c>
      <c r="ALQ1168" t="s">
        <v>8237</v>
      </c>
      <c r="ALR1168" t="s">
        <v>8238</v>
      </c>
      <c r="ALS1168" t="s">
        <v>8239</v>
      </c>
      <c r="ALT1168" t="s">
        <v>8240</v>
      </c>
      <c r="ALU1168" t="s">
        <v>8241</v>
      </c>
      <c r="ALV1168" t="s">
        <v>8242</v>
      </c>
      <c r="ALW1168" t="s">
        <v>8243</v>
      </c>
      <c r="ALX1168" t="s">
        <v>8244</v>
      </c>
      <c r="ALY1168" t="s">
        <v>8245</v>
      </c>
      <c r="ALZ1168" t="s">
        <v>8246</v>
      </c>
      <c r="AMA1168" t="s">
        <v>8247</v>
      </c>
      <c r="AMB1168" t="s">
        <v>8248</v>
      </c>
      <c r="AMC1168" t="s">
        <v>8249</v>
      </c>
      <c r="AMD1168" t="s">
        <v>8250</v>
      </c>
      <c r="AME1168" t="s">
        <v>8251</v>
      </c>
      <c r="AMF1168" t="s">
        <v>8252</v>
      </c>
      <c r="AMG1168" t="s">
        <v>8253</v>
      </c>
      <c r="AMH1168" t="s">
        <v>8254</v>
      </c>
      <c r="AMI1168" t="s">
        <v>8255</v>
      </c>
      <c r="AMJ1168" t="s">
        <v>8256</v>
      </c>
      <c r="AMK1168" t="s">
        <v>8257</v>
      </c>
      <c r="AML1168" t="s">
        <v>8258</v>
      </c>
      <c r="AMM1168" t="s">
        <v>8259</v>
      </c>
      <c r="AMN1168" t="s">
        <v>8260</v>
      </c>
      <c r="AMO1168" t="s">
        <v>8261</v>
      </c>
      <c r="AMP1168" t="s">
        <v>8262</v>
      </c>
      <c r="AMQ1168" t="s">
        <v>8263</v>
      </c>
      <c r="AMR1168" t="s">
        <v>8264</v>
      </c>
      <c r="AMS1168" t="s">
        <v>8265</v>
      </c>
      <c r="AMT1168" t="s">
        <v>8266</v>
      </c>
      <c r="AMU1168" t="s">
        <v>8267</v>
      </c>
      <c r="AMV1168" t="s">
        <v>8268</v>
      </c>
      <c r="AMW1168" t="s">
        <v>8269</v>
      </c>
      <c r="AMX1168" t="s">
        <v>8270</v>
      </c>
      <c r="AMY1168" t="s">
        <v>8271</v>
      </c>
      <c r="AMZ1168" t="s">
        <v>8272</v>
      </c>
      <c r="ANA1168" t="s">
        <v>8273</v>
      </c>
      <c r="ANB1168" t="s">
        <v>8274</v>
      </c>
      <c r="ANC1168" t="s">
        <v>8275</v>
      </c>
      <c r="AND1168" t="s">
        <v>8276</v>
      </c>
      <c r="ANE1168" t="s">
        <v>8277</v>
      </c>
      <c r="ANF1168" t="s">
        <v>8278</v>
      </c>
      <c r="ANG1168" t="s">
        <v>8279</v>
      </c>
      <c r="ANH1168" t="s">
        <v>8280</v>
      </c>
      <c r="ANI1168" t="s">
        <v>8281</v>
      </c>
      <c r="ANJ1168" t="s">
        <v>8282</v>
      </c>
      <c r="ANK1168" t="s">
        <v>8283</v>
      </c>
      <c r="ANL1168" t="s">
        <v>8284</v>
      </c>
      <c r="ANM1168" t="s">
        <v>8285</v>
      </c>
      <c r="ANN1168" t="s">
        <v>8286</v>
      </c>
      <c r="ANO1168" t="s">
        <v>8287</v>
      </c>
      <c r="ANP1168" t="s">
        <v>8288</v>
      </c>
      <c r="ANQ1168" t="s">
        <v>8289</v>
      </c>
      <c r="ANR1168" t="s">
        <v>8290</v>
      </c>
      <c r="ANS1168" t="s">
        <v>8291</v>
      </c>
      <c r="ANT1168" t="s">
        <v>8292</v>
      </c>
      <c r="ANU1168" t="s">
        <v>8293</v>
      </c>
      <c r="ANV1168" t="s">
        <v>8294</v>
      </c>
      <c r="ANW1168" t="s">
        <v>8295</v>
      </c>
      <c r="ANX1168" t="s">
        <v>8296</v>
      </c>
      <c r="ANY1168" t="s">
        <v>8297</v>
      </c>
      <c r="ANZ1168" t="s">
        <v>8298</v>
      </c>
      <c r="AOA1168" t="s">
        <v>8299</v>
      </c>
      <c r="AOB1168" t="s">
        <v>8300</v>
      </c>
      <c r="AOC1168" t="s">
        <v>8301</v>
      </c>
      <c r="AOD1168" t="s">
        <v>8302</v>
      </c>
      <c r="AOE1168" t="s">
        <v>8303</v>
      </c>
      <c r="AOF1168" t="s">
        <v>8304</v>
      </c>
      <c r="AOG1168" t="s">
        <v>8305</v>
      </c>
      <c r="AOH1168" t="s">
        <v>8306</v>
      </c>
      <c r="AOI1168" t="s">
        <v>8307</v>
      </c>
      <c r="AOJ1168" t="s">
        <v>8308</v>
      </c>
      <c r="AOK1168" t="s">
        <v>8309</v>
      </c>
      <c r="AOL1168" t="s">
        <v>8310</v>
      </c>
      <c r="AOM1168" t="s">
        <v>8311</v>
      </c>
      <c r="AON1168" t="s">
        <v>8312</v>
      </c>
      <c r="AOO1168" t="s">
        <v>8313</v>
      </c>
      <c r="AOP1168" t="s">
        <v>8314</v>
      </c>
      <c r="AOQ1168" t="s">
        <v>8315</v>
      </c>
      <c r="AOR1168" t="s">
        <v>8316</v>
      </c>
      <c r="AOS1168" t="s">
        <v>8317</v>
      </c>
      <c r="AOT1168" t="s">
        <v>8318</v>
      </c>
      <c r="AOU1168" t="s">
        <v>8319</v>
      </c>
      <c r="AOV1168" t="s">
        <v>8320</v>
      </c>
      <c r="AOW1168" t="s">
        <v>8321</v>
      </c>
      <c r="AOX1168" t="s">
        <v>8322</v>
      </c>
      <c r="AOY1168" t="s">
        <v>8323</v>
      </c>
      <c r="AOZ1168" t="s">
        <v>8324</v>
      </c>
      <c r="APA1168" t="s">
        <v>8325</v>
      </c>
      <c r="APB1168" t="s">
        <v>8326</v>
      </c>
      <c r="APC1168" t="s">
        <v>8327</v>
      </c>
      <c r="APD1168" t="s">
        <v>8328</v>
      </c>
      <c r="APE1168" t="s">
        <v>8329</v>
      </c>
      <c r="APF1168" t="s">
        <v>8330</v>
      </c>
      <c r="APG1168" t="s">
        <v>8331</v>
      </c>
      <c r="APH1168" t="s">
        <v>8332</v>
      </c>
    </row>
    <row r="1169" spans="1:194" x14ac:dyDescent="0.35">
      <c r="A1169" t="s">
        <v>8334</v>
      </c>
      <c r="B1169" t="s">
        <v>8335</v>
      </c>
      <c r="C1169" t="s">
        <v>8336</v>
      </c>
      <c r="D1169" t="s">
        <v>8337</v>
      </c>
      <c r="E1169" t="s">
        <v>8338</v>
      </c>
      <c r="F1169" t="s">
        <v>8339</v>
      </c>
    </row>
    <row r="1170" spans="1:194" x14ac:dyDescent="0.35">
      <c r="A1170" t="s">
        <v>7230</v>
      </c>
      <c r="B1170" t="s">
        <v>5716</v>
      </c>
      <c r="C1170" t="s">
        <v>5715</v>
      </c>
      <c r="D1170" t="s">
        <v>5713</v>
      </c>
      <c r="E1170" t="s">
        <v>5714</v>
      </c>
    </row>
    <row r="1171" spans="1:194" x14ac:dyDescent="0.35">
      <c r="A1171" t="s">
        <v>1550</v>
      </c>
    </row>
    <row r="1172" spans="1:194" x14ac:dyDescent="0.35">
      <c r="A1172" t="s">
        <v>1550</v>
      </c>
    </row>
    <row r="1173" spans="1:194" x14ac:dyDescent="0.35">
      <c r="A1173" t="s">
        <v>1550</v>
      </c>
    </row>
    <row r="1174" spans="1:194" x14ac:dyDescent="0.35">
      <c r="A1174" t="s">
        <v>1550</v>
      </c>
    </row>
    <row r="1175" spans="1:194" x14ac:dyDescent="0.35">
      <c r="A1175" t="s">
        <v>1550</v>
      </c>
    </row>
    <row r="1176" spans="1:194" x14ac:dyDescent="0.35">
      <c r="A1176" t="s">
        <v>1550</v>
      </c>
    </row>
    <row r="1177" spans="1:194" x14ac:dyDescent="0.35">
      <c r="A1177" t="s">
        <v>1550</v>
      </c>
    </row>
    <row r="1178" spans="1:194" x14ac:dyDescent="0.35">
      <c r="A1178" t="s">
        <v>8445</v>
      </c>
    </row>
    <row r="1179" spans="1:194" x14ac:dyDescent="0.35">
      <c r="A1179" t="s">
        <v>1708</v>
      </c>
      <c r="B1179" t="s">
        <v>1709</v>
      </c>
      <c r="C1179" t="s">
        <v>1710</v>
      </c>
      <c r="D1179" t="s">
        <v>1711</v>
      </c>
      <c r="E1179" t="s">
        <v>1712</v>
      </c>
      <c r="F1179" t="s">
        <v>1713</v>
      </c>
      <c r="G1179" t="s">
        <v>1714</v>
      </c>
      <c r="H1179" t="s">
        <v>1715</v>
      </c>
      <c r="I1179" t="s">
        <v>1716</v>
      </c>
      <c r="J1179" t="s">
        <v>1717</v>
      </c>
      <c r="K1179" t="s">
        <v>1718</v>
      </c>
      <c r="L1179" t="s">
        <v>1719</v>
      </c>
      <c r="M1179" t="s">
        <v>1720</v>
      </c>
      <c r="N1179" t="s">
        <v>1721</v>
      </c>
      <c r="O1179" t="s">
        <v>1722</v>
      </c>
      <c r="P1179" t="s">
        <v>1723</v>
      </c>
      <c r="Q1179" t="s">
        <v>1724</v>
      </c>
      <c r="R1179" t="s">
        <v>1725</v>
      </c>
      <c r="S1179" t="s">
        <v>1726</v>
      </c>
      <c r="T1179" t="s">
        <v>1727</v>
      </c>
      <c r="U1179" t="s">
        <v>1728</v>
      </c>
      <c r="V1179" t="s">
        <v>1729</v>
      </c>
      <c r="W1179" t="s">
        <v>1730</v>
      </c>
      <c r="X1179" t="s">
        <v>1731</v>
      </c>
      <c r="Y1179" t="s">
        <v>1732</v>
      </c>
      <c r="Z1179" t="s">
        <v>1733</v>
      </c>
      <c r="AA1179" t="s">
        <v>1734</v>
      </c>
      <c r="AB1179" t="s">
        <v>1735</v>
      </c>
      <c r="AC1179" t="s">
        <v>1533</v>
      </c>
      <c r="AD1179" t="s">
        <v>1736</v>
      </c>
      <c r="AE1179" t="s">
        <v>497</v>
      </c>
      <c r="AF1179" t="s">
        <v>1737</v>
      </c>
      <c r="AG1179" t="s">
        <v>1738</v>
      </c>
      <c r="AH1179" t="s">
        <v>1739</v>
      </c>
      <c r="AI1179" t="s">
        <v>1740</v>
      </c>
      <c r="AJ1179" t="s">
        <v>1741</v>
      </c>
      <c r="AK1179" t="s">
        <v>8481</v>
      </c>
    </row>
    <row r="1180" spans="1:194" x14ac:dyDescent="0.35">
      <c r="A1180" t="s">
        <v>8511</v>
      </c>
      <c r="B1180" t="s">
        <v>8512</v>
      </c>
    </row>
    <row r="1181" spans="1:194" x14ac:dyDescent="0.35">
      <c r="A1181" t="s">
        <v>8513</v>
      </c>
      <c r="B1181" t="s">
        <v>8514</v>
      </c>
      <c r="C1181" t="s">
        <v>8515</v>
      </c>
      <c r="D1181" t="s">
        <v>8516</v>
      </c>
      <c r="E1181" t="s">
        <v>8517</v>
      </c>
      <c r="F1181" t="s">
        <v>8518</v>
      </c>
      <c r="G1181" t="s">
        <v>8519</v>
      </c>
      <c r="H1181" t="s">
        <v>8520</v>
      </c>
      <c r="I1181" t="s">
        <v>8521</v>
      </c>
      <c r="J1181" t="s">
        <v>8522</v>
      </c>
      <c r="K1181" t="s">
        <v>8523</v>
      </c>
      <c r="L1181" t="s">
        <v>8524</v>
      </c>
      <c r="M1181" t="s">
        <v>8525</v>
      </c>
      <c r="N1181" t="s">
        <v>8526</v>
      </c>
    </row>
    <row r="1182" spans="1:194" x14ac:dyDescent="0.35">
      <c r="A1182" t="s">
        <v>279</v>
      </c>
      <c r="B1182" t="s">
        <v>280</v>
      </c>
      <c r="C1182" t="s">
        <v>281</v>
      </c>
      <c r="D1182" t="s">
        <v>282</v>
      </c>
      <c r="E1182" t="s">
        <v>283</v>
      </c>
      <c r="F1182" t="s">
        <v>284</v>
      </c>
      <c r="G1182" t="s">
        <v>285</v>
      </c>
      <c r="H1182" t="s">
        <v>286</v>
      </c>
      <c r="I1182" t="s">
        <v>287</v>
      </c>
      <c r="J1182" t="s">
        <v>288</v>
      </c>
      <c r="K1182" t="s">
        <v>289</v>
      </c>
      <c r="L1182" t="s">
        <v>290</v>
      </c>
      <c r="M1182" t="s">
        <v>291</v>
      </c>
      <c r="N1182" t="s">
        <v>292</v>
      </c>
      <c r="O1182" t="s">
        <v>293</v>
      </c>
      <c r="P1182" t="s">
        <v>294</v>
      </c>
      <c r="Q1182" t="s">
        <v>295</v>
      </c>
      <c r="R1182" t="s">
        <v>296</v>
      </c>
      <c r="S1182" t="s">
        <v>297</v>
      </c>
      <c r="T1182" t="s">
        <v>298</v>
      </c>
      <c r="U1182" t="s">
        <v>299</v>
      </c>
      <c r="V1182" t="s">
        <v>300</v>
      </c>
      <c r="W1182" t="s">
        <v>301</v>
      </c>
      <c r="X1182" t="s">
        <v>302</v>
      </c>
      <c r="Y1182" t="s">
        <v>303</v>
      </c>
      <c r="Z1182" t="s">
        <v>304</v>
      </c>
      <c r="AA1182" t="s">
        <v>305</v>
      </c>
      <c r="AB1182" t="s">
        <v>306</v>
      </c>
      <c r="AC1182" t="s">
        <v>307</v>
      </c>
      <c r="AD1182" t="s">
        <v>308</v>
      </c>
      <c r="AE1182" t="s">
        <v>309</v>
      </c>
      <c r="AF1182" t="s">
        <v>310</v>
      </c>
      <c r="AG1182" t="s">
        <v>311</v>
      </c>
      <c r="AH1182" t="s">
        <v>312</v>
      </c>
      <c r="AI1182" t="s">
        <v>313</v>
      </c>
      <c r="AJ1182" t="s">
        <v>314</v>
      </c>
      <c r="AK1182" t="s">
        <v>315</v>
      </c>
      <c r="AL1182" t="s">
        <v>316</v>
      </c>
      <c r="AM1182" t="s">
        <v>317</v>
      </c>
      <c r="AN1182" t="s">
        <v>318</v>
      </c>
      <c r="AO1182" t="s">
        <v>319</v>
      </c>
      <c r="AP1182" t="s">
        <v>320</v>
      </c>
      <c r="AQ1182" t="s">
        <v>321</v>
      </c>
      <c r="AR1182" t="s">
        <v>322</v>
      </c>
      <c r="AS1182" t="s">
        <v>323</v>
      </c>
      <c r="AT1182" t="s">
        <v>324</v>
      </c>
      <c r="AU1182" t="s">
        <v>325</v>
      </c>
      <c r="AV1182" t="s">
        <v>326</v>
      </c>
      <c r="AW1182" t="s">
        <v>327</v>
      </c>
      <c r="AX1182" t="s">
        <v>328</v>
      </c>
      <c r="AY1182" t="s">
        <v>329</v>
      </c>
      <c r="AZ1182" t="s">
        <v>330</v>
      </c>
      <c r="BA1182" t="s">
        <v>331</v>
      </c>
      <c r="BB1182" t="s">
        <v>332</v>
      </c>
      <c r="BC1182" t="s">
        <v>333</v>
      </c>
      <c r="BD1182" t="s">
        <v>334</v>
      </c>
      <c r="BE1182" t="s">
        <v>335</v>
      </c>
      <c r="BF1182" t="s">
        <v>336</v>
      </c>
      <c r="BG1182" t="s">
        <v>337</v>
      </c>
      <c r="BH1182" t="s">
        <v>338</v>
      </c>
      <c r="BI1182" t="s">
        <v>339</v>
      </c>
      <c r="BJ1182" t="s">
        <v>340</v>
      </c>
      <c r="BK1182" t="s">
        <v>341</v>
      </c>
      <c r="BL1182" t="s">
        <v>342</v>
      </c>
      <c r="BM1182" t="s">
        <v>343</v>
      </c>
      <c r="BN1182" t="s">
        <v>344</v>
      </c>
      <c r="BO1182" t="s">
        <v>345</v>
      </c>
      <c r="BP1182" t="s">
        <v>346</v>
      </c>
      <c r="BQ1182" t="s">
        <v>347</v>
      </c>
      <c r="BR1182" t="s">
        <v>348</v>
      </c>
      <c r="BS1182" t="s">
        <v>349</v>
      </c>
      <c r="BT1182" t="s">
        <v>350</v>
      </c>
      <c r="BU1182" t="s">
        <v>351</v>
      </c>
      <c r="BV1182" t="s">
        <v>352</v>
      </c>
      <c r="BW1182" t="s">
        <v>353</v>
      </c>
      <c r="BX1182" t="s">
        <v>354</v>
      </c>
      <c r="BY1182" t="s">
        <v>355</v>
      </c>
      <c r="BZ1182" t="s">
        <v>356</v>
      </c>
      <c r="CA1182" t="s">
        <v>357</v>
      </c>
      <c r="CB1182" t="s">
        <v>358</v>
      </c>
      <c r="CC1182" t="s">
        <v>359</v>
      </c>
      <c r="CD1182" t="s">
        <v>360</v>
      </c>
      <c r="CE1182" t="s">
        <v>361</v>
      </c>
      <c r="CF1182" t="s">
        <v>362</v>
      </c>
      <c r="CG1182" t="s">
        <v>363</v>
      </c>
      <c r="CH1182" t="s">
        <v>364</v>
      </c>
      <c r="CI1182" t="s">
        <v>365</v>
      </c>
      <c r="CJ1182" t="s">
        <v>366</v>
      </c>
      <c r="CK1182" t="s">
        <v>367</v>
      </c>
      <c r="CL1182" t="s">
        <v>368</v>
      </c>
      <c r="CM1182" t="s">
        <v>369</v>
      </c>
      <c r="CN1182" t="s">
        <v>370</v>
      </c>
      <c r="CO1182" t="s">
        <v>371</v>
      </c>
      <c r="CP1182" t="s">
        <v>372</v>
      </c>
      <c r="CQ1182" t="s">
        <v>373</v>
      </c>
      <c r="CR1182" t="s">
        <v>374</v>
      </c>
      <c r="CS1182" t="s">
        <v>375</v>
      </c>
      <c r="CT1182" t="s">
        <v>376</v>
      </c>
      <c r="CU1182" t="s">
        <v>377</v>
      </c>
      <c r="CV1182" t="s">
        <v>378</v>
      </c>
      <c r="CW1182" t="s">
        <v>379</v>
      </c>
      <c r="CX1182" t="s">
        <v>380</v>
      </c>
      <c r="CY1182" t="s">
        <v>381</v>
      </c>
      <c r="CZ1182" t="s">
        <v>382</v>
      </c>
      <c r="DA1182" t="s">
        <v>383</v>
      </c>
      <c r="DB1182" t="s">
        <v>384</v>
      </c>
      <c r="DC1182" t="s">
        <v>385</v>
      </c>
      <c r="DD1182" t="s">
        <v>386</v>
      </c>
      <c r="DE1182" t="s">
        <v>387</v>
      </c>
      <c r="DF1182" t="s">
        <v>388</v>
      </c>
      <c r="DG1182" t="s">
        <v>389</v>
      </c>
      <c r="DH1182" t="s">
        <v>390</v>
      </c>
      <c r="DI1182" t="s">
        <v>391</v>
      </c>
      <c r="DJ1182" t="s">
        <v>392</v>
      </c>
      <c r="DK1182" t="s">
        <v>393</v>
      </c>
      <c r="DL1182" t="s">
        <v>394</v>
      </c>
      <c r="DM1182" t="s">
        <v>395</v>
      </c>
      <c r="DN1182" t="s">
        <v>396</v>
      </c>
      <c r="DO1182" t="s">
        <v>397</v>
      </c>
      <c r="DP1182" t="s">
        <v>398</v>
      </c>
      <c r="DQ1182" t="s">
        <v>399</v>
      </c>
      <c r="DR1182" t="s">
        <v>400</v>
      </c>
      <c r="DS1182" t="s">
        <v>401</v>
      </c>
      <c r="DT1182" t="s">
        <v>402</v>
      </c>
      <c r="DU1182" t="s">
        <v>403</v>
      </c>
      <c r="DV1182" t="s">
        <v>404</v>
      </c>
      <c r="DW1182" t="s">
        <v>405</v>
      </c>
      <c r="DX1182" t="s">
        <v>406</v>
      </c>
      <c r="DY1182" t="s">
        <v>407</v>
      </c>
      <c r="DZ1182" t="s">
        <v>408</v>
      </c>
      <c r="EA1182" t="s">
        <v>409</v>
      </c>
      <c r="EB1182" t="s">
        <v>410</v>
      </c>
      <c r="EC1182" t="s">
        <v>411</v>
      </c>
      <c r="ED1182" t="s">
        <v>412</v>
      </c>
      <c r="EE1182" t="s">
        <v>413</v>
      </c>
      <c r="EF1182" t="s">
        <v>414</v>
      </c>
      <c r="EG1182" t="s">
        <v>415</v>
      </c>
      <c r="EH1182" t="s">
        <v>416</v>
      </c>
      <c r="EI1182" t="s">
        <v>417</v>
      </c>
      <c r="EJ1182" t="s">
        <v>418</v>
      </c>
      <c r="EK1182" t="s">
        <v>419</v>
      </c>
      <c r="EL1182" t="s">
        <v>420</v>
      </c>
      <c r="EM1182" t="s">
        <v>421</v>
      </c>
      <c r="EN1182" t="s">
        <v>422</v>
      </c>
      <c r="EO1182" t="s">
        <v>423</v>
      </c>
      <c r="EP1182" t="s">
        <v>424</v>
      </c>
      <c r="EQ1182" t="s">
        <v>425</v>
      </c>
      <c r="ER1182" t="s">
        <v>426</v>
      </c>
      <c r="ES1182" t="s">
        <v>427</v>
      </c>
      <c r="ET1182" t="s">
        <v>428</v>
      </c>
      <c r="EU1182" t="s">
        <v>429</v>
      </c>
      <c r="EV1182" t="s">
        <v>430</v>
      </c>
      <c r="EW1182" t="s">
        <v>431</v>
      </c>
      <c r="EX1182" t="s">
        <v>432</v>
      </c>
      <c r="EY1182" t="s">
        <v>433</v>
      </c>
      <c r="EZ1182" t="s">
        <v>434</v>
      </c>
      <c r="FA1182" t="s">
        <v>435</v>
      </c>
      <c r="FB1182" t="s">
        <v>436</v>
      </c>
      <c r="FC1182" t="s">
        <v>437</v>
      </c>
      <c r="FD1182" t="s">
        <v>438</v>
      </c>
      <c r="FE1182" t="s">
        <v>439</v>
      </c>
      <c r="FF1182" t="s">
        <v>440</v>
      </c>
      <c r="FG1182" t="s">
        <v>441</v>
      </c>
      <c r="FH1182" t="s">
        <v>442</v>
      </c>
      <c r="FI1182" t="s">
        <v>443</v>
      </c>
      <c r="FJ1182" t="s">
        <v>444</v>
      </c>
      <c r="FK1182" t="s">
        <v>445</v>
      </c>
      <c r="FL1182" t="s">
        <v>446</v>
      </c>
      <c r="FM1182" t="s">
        <v>447</v>
      </c>
      <c r="FN1182" t="s">
        <v>448</v>
      </c>
      <c r="FO1182" t="s">
        <v>449</v>
      </c>
      <c r="FP1182" t="s">
        <v>450</v>
      </c>
      <c r="FQ1182" t="s">
        <v>451</v>
      </c>
      <c r="FR1182" t="s">
        <v>452</v>
      </c>
      <c r="FS1182" t="s">
        <v>453</v>
      </c>
      <c r="FT1182" t="s">
        <v>454</v>
      </c>
      <c r="FU1182" t="s">
        <v>455</v>
      </c>
      <c r="FV1182" t="s">
        <v>456</v>
      </c>
      <c r="FW1182" t="s">
        <v>457</v>
      </c>
      <c r="FX1182" t="s">
        <v>458</v>
      </c>
      <c r="FY1182" t="s">
        <v>459</v>
      </c>
      <c r="FZ1182" t="s">
        <v>460</v>
      </c>
      <c r="GA1182" t="s">
        <v>461</v>
      </c>
      <c r="GB1182" t="s">
        <v>462</v>
      </c>
      <c r="GC1182" t="s">
        <v>463</v>
      </c>
      <c r="GD1182" t="s">
        <v>464</v>
      </c>
      <c r="GE1182" t="s">
        <v>465</v>
      </c>
      <c r="GF1182" t="s">
        <v>466</v>
      </c>
      <c r="GG1182" t="s">
        <v>467</v>
      </c>
      <c r="GH1182" t="s">
        <v>468</v>
      </c>
      <c r="GI1182" t="s">
        <v>469</v>
      </c>
      <c r="GJ1182" t="s">
        <v>470</v>
      </c>
      <c r="GK1182" t="s">
        <v>471</v>
      </c>
      <c r="GL1182" t="s">
        <v>472</v>
      </c>
    </row>
    <row r="1183" spans="1:194" x14ac:dyDescent="0.35">
      <c r="A1183" t="s">
        <v>8527</v>
      </c>
      <c r="B1183" t="s">
        <v>8528</v>
      </c>
      <c r="C1183" t="s">
        <v>8529</v>
      </c>
      <c r="D1183" t="s">
        <v>8530</v>
      </c>
      <c r="E1183" t="s">
        <v>8531</v>
      </c>
    </row>
    <row r="1184" spans="1:194" x14ac:dyDescent="0.35">
      <c r="A1184" t="s">
        <v>8532</v>
      </c>
      <c r="B1184" t="s">
        <v>8533</v>
      </c>
    </row>
    <row r="1185" spans="1:255" x14ac:dyDescent="0.35">
      <c r="A1185" t="s">
        <v>8534</v>
      </c>
      <c r="B1185" t="s">
        <v>8535</v>
      </c>
    </row>
    <row r="1186" spans="1:255" x14ac:dyDescent="0.35">
      <c r="A1186" t="s">
        <v>8445</v>
      </c>
    </row>
    <row r="1187" spans="1:255" x14ac:dyDescent="0.35">
      <c r="A1187" t="s">
        <v>8551</v>
      </c>
      <c r="B1187" t="s">
        <v>8552</v>
      </c>
      <c r="C1187" t="s">
        <v>8553</v>
      </c>
      <c r="D1187" t="s">
        <v>8554</v>
      </c>
      <c r="E1187" t="s">
        <v>1998</v>
      </c>
    </row>
    <row r="1188" spans="1:255" x14ac:dyDescent="0.35">
      <c r="A1188" t="s">
        <v>8445</v>
      </c>
    </row>
    <row r="1189" spans="1:255" x14ac:dyDescent="0.35">
      <c r="A1189" t="s">
        <v>8563</v>
      </c>
      <c r="B1189" t="s">
        <v>8564</v>
      </c>
      <c r="C1189" t="s">
        <v>8565</v>
      </c>
      <c r="D1189" t="s">
        <v>8566</v>
      </c>
      <c r="E1189" t="s">
        <v>8567</v>
      </c>
      <c r="F1189" t="s">
        <v>8568</v>
      </c>
      <c r="G1189" t="s">
        <v>8569</v>
      </c>
      <c r="H1189" t="s">
        <v>8570</v>
      </c>
      <c r="I1189" t="s">
        <v>8571</v>
      </c>
      <c r="J1189" t="s">
        <v>8572</v>
      </c>
    </row>
    <row r="1190" spans="1:255" x14ac:dyDescent="0.35">
      <c r="A1190" t="s">
        <v>22</v>
      </c>
      <c r="B1190" t="s">
        <v>23</v>
      </c>
      <c r="C1190" t="s">
        <v>24</v>
      </c>
      <c r="D1190" t="s">
        <v>25</v>
      </c>
      <c r="E1190" t="s">
        <v>26</v>
      </c>
      <c r="F1190" t="s">
        <v>27</v>
      </c>
      <c r="G1190" t="s">
        <v>28</v>
      </c>
      <c r="H1190" t="s">
        <v>29</v>
      </c>
      <c r="I1190" t="s">
        <v>30</v>
      </c>
      <c r="J1190" t="s">
        <v>31</v>
      </c>
      <c r="K1190" t="s">
        <v>32</v>
      </c>
      <c r="L1190" t="s">
        <v>33</v>
      </c>
      <c r="M1190" t="s">
        <v>34</v>
      </c>
      <c r="N1190" t="s">
        <v>35</v>
      </c>
      <c r="O1190" t="s">
        <v>36</v>
      </c>
      <c r="P1190" t="s">
        <v>37</v>
      </c>
      <c r="Q1190" t="s">
        <v>38</v>
      </c>
      <c r="R1190" t="s">
        <v>39</v>
      </c>
      <c r="S1190" t="s">
        <v>40</v>
      </c>
      <c r="T1190" t="s">
        <v>41</v>
      </c>
      <c r="U1190" t="s">
        <v>42</v>
      </c>
      <c r="V1190" t="s">
        <v>43</v>
      </c>
      <c r="W1190" t="s">
        <v>44</v>
      </c>
      <c r="X1190" t="s">
        <v>45</v>
      </c>
      <c r="Y1190" t="s">
        <v>46</v>
      </c>
      <c r="Z1190" t="s">
        <v>47</v>
      </c>
      <c r="AA1190" t="s">
        <v>48</v>
      </c>
      <c r="AB1190" t="s">
        <v>49</v>
      </c>
      <c r="AC1190" t="s">
        <v>50</v>
      </c>
      <c r="AD1190" t="s">
        <v>51</v>
      </c>
      <c r="AE1190" t="s">
        <v>52</v>
      </c>
      <c r="AF1190" t="s">
        <v>53</v>
      </c>
      <c r="AG1190" t="s">
        <v>54</v>
      </c>
      <c r="AH1190" t="s">
        <v>55</v>
      </c>
      <c r="AI1190" t="s">
        <v>56</v>
      </c>
      <c r="AJ1190" t="s">
        <v>57</v>
      </c>
      <c r="AK1190" t="s">
        <v>58</v>
      </c>
      <c r="AL1190" t="s">
        <v>59</v>
      </c>
      <c r="AM1190" t="s">
        <v>60</v>
      </c>
      <c r="AN1190" t="s">
        <v>61</v>
      </c>
      <c r="AO1190" t="s">
        <v>62</v>
      </c>
      <c r="AP1190" t="s">
        <v>63</v>
      </c>
      <c r="AQ1190" t="s">
        <v>64</v>
      </c>
      <c r="AR1190" t="s">
        <v>65</v>
      </c>
      <c r="AS1190" t="s">
        <v>66</v>
      </c>
      <c r="AT1190" t="s">
        <v>67</v>
      </c>
      <c r="AU1190" t="s">
        <v>68</v>
      </c>
      <c r="AV1190" t="s">
        <v>69</v>
      </c>
      <c r="AW1190" t="s">
        <v>70</v>
      </c>
      <c r="AX1190" t="s">
        <v>71</v>
      </c>
      <c r="AY1190" t="s">
        <v>72</v>
      </c>
      <c r="AZ1190" t="s">
        <v>73</v>
      </c>
      <c r="BA1190" t="s">
        <v>74</v>
      </c>
      <c r="BB1190" t="s">
        <v>75</v>
      </c>
      <c r="BC1190" t="s">
        <v>76</v>
      </c>
      <c r="BD1190" t="s">
        <v>77</v>
      </c>
      <c r="BE1190" t="s">
        <v>78</v>
      </c>
      <c r="BF1190" t="s">
        <v>79</v>
      </c>
      <c r="BG1190" t="s">
        <v>80</v>
      </c>
      <c r="BH1190" t="s">
        <v>81</v>
      </c>
      <c r="BI1190" t="s">
        <v>82</v>
      </c>
      <c r="BJ1190" t="s">
        <v>83</v>
      </c>
      <c r="BK1190" t="s">
        <v>84</v>
      </c>
      <c r="BL1190" t="s">
        <v>85</v>
      </c>
      <c r="BM1190" t="s">
        <v>86</v>
      </c>
      <c r="BN1190" t="s">
        <v>87</v>
      </c>
      <c r="BO1190" t="s">
        <v>88</v>
      </c>
      <c r="BP1190" t="s">
        <v>89</v>
      </c>
      <c r="BQ1190" t="s">
        <v>90</v>
      </c>
      <c r="BR1190" t="s">
        <v>91</v>
      </c>
      <c r="BS1190" t="s">
        <v>92</v>
      </c>
      <c r="BT1190" t="s">
        <v>93</v>
      </c>
      <c r="BU1190" t="s">
        <v>94</v>
      </c>
      <c r="BV1190" t="s">
        <v>95</v>
      </c>
      <c r="BW1190" t="s">
        <v>96</v>
      </c>
      <c r="BX1190" t="s">
        <v>97</v>
      </c>
      <c r="BY1190" t="s">
        <v>98</v>
      </c>
      <c r="BZ1190" t="s">
        <v>99</v>
      </c>
      <c r="CA1190" t="s">
        <v>100</v>
      </c>
      <c r="CB1190" t="s">
        <v>101</v>
      </c>
      <c r="CC1190" t="s">
        <v>102</v>
      </c>
      <c r="CD1190" t="s">
        <v>103</v>
      </c>
      <c r="CE1190" t="s">
        <v>104</v>
      </c>
      <c r="CF1190" t="s">
        <v>105</v>
      </c>
      <c r="CG1190" t="s">
        <v>107</v>
      </c>
      <c r="CH1190" t="s">
        <v>108</v>
      </c>
      <c r="CI1190" t="s">
        <v>109</v>
      </c>
      <c r="CJ1190" t="s">
        <v>110</v>
      </c>
      <c r="CK1190" t="s">
        <v>111</v>
      </c>
      <c r="CL1190" t="s">
        <v>112</v>
      </c>
      <c r="CM1190" t="s">
        <v>113</v>
      </c>
      <c r="CN1190" t="s">
        <v>114</v>
      </c>
      <c r="CO1190" t="s">
        <v>115</v>
      </c>
      <c r="CP1190" t="s">
        <v>116</v>
      </c>
      <c r="CQ1190" t="s">
        <v>117</v>
      </c>
      <c r="CR1190" t="s">
        <v>118</v>
      </c>
      <c r="CS1190" t="s">
        <v>119</v>
      </c>
      <c r="CT1190" t="s">
        <v>120</v>
      </c>
      <c r="CU1190" t="s">
        <v>121</v>
      </c>
      <c r="CV1190" t="s">
        <v>122</v>
      </c>
      <c r="CW1190" t="s">
        <v>123</v>
      </c>
      <c r="CX1190" t="s">
        <v>124</v>
      </c>
      <c r="CY1190" t="s">
        <v>125</v>
      </c>
      <c r="CZ1190" t="s">
        <v>126</v>
      </c>
      <c r="DA1190" t="s">
        <v>127</v>
      </c>
      <c r="DB1190" t="s">
        <v>128</v>
      </c>
      <c r="DC1190" t="s">
        <v>129</v>
      </c>
      <c r="DD1190" t="s">
        <v>130</v>
      </c>
      <c r="DE1190" t="s">
        <v>131</v>
      </c>
      <c r="DF1190" t="s">
        <v>132</v>
      </c>
      <c r="DG1190" t="s">
        <v>133</v>
      </c>
      <c r="DH1190" t="s">
        <v>134</v>
      </c>
      <c r="DI1190" t="s">
        <v>135</v>
      </c>
      <c r="DJ1190" t="s">
        <v>136</v>
      </c>
      <c r="DK1190" t="s">
        <v>137</v>
      </c>
      <c r="DL1190" t="s">
        <v>138</v>
      </c>
      <c r="DM1190" t="s">
        <v>139</v>
      </c>
      <c r="DN1190" t="s">
        <v>140</v>
      </c>
      <c r="DO1190" t="s">
        <v>141</v>
      </c>
      <c r="DP1190" t="s">
        <v>142</v>
      </c>
      <c r="DQ1190" t="s">
        <v>143</v>
      </c>
      <c r="DR1190" t="s">
        <v>144</v>
      </c>
      <c r="DS1190" t="s">
        <v>145</v>
      </c>
      <c r="DT1190" t="s">
        <v>146</v>
      </c>
      <c r="DU1190" t="s">
        <v>147</v>
      </c>
      <c r="DV1190" t="s">
        <v>148</v>
      </c>
      <c r="DW1190" t="s">
        <v>149</v>
      </c>
      <c r="DX1190" t="s">
        <v>150</v>
      </c>
      <c r="DY1190" t="s">
        <v>151</v>
      </c>
      <c r="DZ1190" t="s">
        <v>152</v>
      </c>
      <c r="EA1190" t="s">
        <v>153</v>
      </c>
      <c r="EB1190" t="s">
        <v>154</v>
      </c>
      <c r="EC1190" t="s">
        <v>155</v>
      </c>
      <c r="ED1190" t="s">
        <v>156</v>
      </c>
      <c r="EE1190" t="s">
        <v>157</v>
      </c>
      <c r="EF1190" t="s">
        <v>158</v>
      </c>
      <c r="EG1190" t="s">
        <v>159</v>
      </c>
      <c r="EH1190" t="s">
        <v>160</v>
      </c>
      <c r="EI1190" t="s">
        <v>161</v>
      </c>
      <c r="EJ1190" t="s">
        <v>162</v>
      </c>
      <c r="EK1190" t="s">
        <v>163</v>
      </c>
      <c r="EL1190" t="s">
        <v>164</v>
      </c>
      <c r="EM1190" t="s">
        <v>165</v>
      </c>
      <c r="EN1190" t="s">
        <v>166</v>
      </c>
      <c r="EO1190" t="s">
        <v>167</v>
      </c>
      <c r="EP1190" t="s">
        <v>168</v>
      </c>
      <c r="EQ1190" t="s">
        <v>169</v>
      </c>
      <c r="ER1190" t="s">
        <v>170</v>
      </c>
      <c r="ES1190" t="s">
        <v>171</v>
      </c>
      <c r="ET1190" t="s">
        <v>172</v>
      </c>
      <c r="EU1190" t="s">
        <v>173</v>
      </c>
      <c r="EV1190" t="s">
        <v>174</v>
      </c>
      <c r="EW1190" t="s">
        <v>175</v>
      </c>
      <c r="EX1190" t="s">
        <v>176</v>
      </c>
      <c r="EY1190" t="s">
        <v>177</v>
      </c>
      <c r="EZ1190" t="s">
        <v>178</v>
      </c>
      <c r="FA1190" t="s">
        <v>179</v>
      </c>
      <c r="FB1190" t="s">
        <v>180</v>
      </c>
      <c r="FC1190" t="s">
        <v>181</v>
      </c>
      <c r="FD1190" t="s">
        <v>182</v>
      </c>
      <c r="FE1190" t="s">
        <v>183</v>
      </c>
      <c r="FF1190" t="s">
        <v>184</v>
      </c>
      <c r="FG1190" t="s">
        <v>185</v>
      </c>
      <c r="FH1190" t="s">
        <v>186</v>
      </c>
      <c r="FI1190" t="s">
        <v>187</v>
      </c>
      <c r="FJ1190" t="s">
        <v>188</v>
      </c>
      <c r="FK1190" t="s">
        <v>189</v>
      </c>
      <c r="FL1190" t="s">
        <v>190</v>
      </c>
      <c r="FM1190" t="s">
        <v>191</v>
      </c>
      <c r="FN1190" t="s">
        <v>192</v>
      </c>
      <c r="FO1190" t="s">
        <v>193</v>
      </c>
      <c r="FP1190" t="s">
        <v>194</v>
      </c>
      <c r="FQ1190" t="s">
        <v>195</v>
      </c>
      <c r="FR1190" t="s">
        <v>196</v>
      </c>
      <c r="FS1190" t="s">
        <v>197</v>
      </c>
      <c r="FT1190" t="s">
        <v>198</v>
      </c>
      <c r="FU1190" t="s">
        <v>199</v>
      </c>
      <c r="FV1190" t="s">
        <v>200</v>
      </c>
      <c r="FW1190" t="s">
        <v>201</v>
      </c>
      <c r="FX1190" t="s">
        <v>202</v>
      </c>
      <c r="FY1190" t="s">
        <v>203</v>
      </c>
      <c r="FZ1190" t="s">
        <v>204</v>
      </c>
      <c r="GA1190" t="s">
        <v>205</v>
      </c>
      <c r="GB1190" t="s">
        <v>206</v>
      </c>
      <c r="GC1190" t="s">
        <v>207</v>
      </c>
      <c r="GD1190" t="s">
        <v>208</v>
      </c>
      <c r="GE1190" t="s">
        <v>209</v>
      </c>
      <c r="GF1190" t="s">
        <v>210</v>
      </c>
      <c r="GG1190" t="s">
        <v>211</v>
      </c>
      <c r="GH1190" t="s">
        <v>212</v>
      </c>
      <c r="GI1190" t="s">
        <v>213</v>
      </c>
      <c r="GJ1190" t="s">
        <v>214</v>
      </c>
      <c r="GK1190" t="s">
        <v>215</v>
      </c>
      <c r="GL1190" t="s">
        <v>216</v>
      </c>
      <c r="GM1190" t="s">
        <v>217</v>
      </c>
      <c r="GN1190" t="s">
        <v>218</v>
      </c>
      <c r="GO1190" t="s">
        <v>219</v>
      </c>
      <c r="GP1190" t="s">
        <v>220</v>
      </c>
      <c r="GQ1190" t="s">
        <v>221</v>
      </c>
      <c r="GR1190" t="s">
        <v>222</v>
      </c>
      <c r="GS1190" t="s">
        <v>223</v>
      </c>
      <c r="GT1190" t="s">
        <v>224</v>
      </c>
      <c r="GU1190" t="s">
        <v>225</v>
      </c>
      <c r="GV1190" t="s">
        <v>226</v>
      </c>
      <c r="GW1190" t="s">
        <v>227</v>
      </c>
      <c r="GX1190" t="s">
        <v>228</v>
      </c>
      <c r="GY1190" t="s">
        <v>229</v>
      </c>
      <c r="GZ1190" t="s">
        <v>231</v>
      </c>
      <c r="HA1190" t="s">
        <v>232</v>
      </c>
      <c r="HB1190" t="s">
        <v>233</v>
      </c>
      <c r="HC1190" t="s">
        <v>234</v>
      </c>
      <c r="HD1190" t="s">
        <v>235</v>
      </c>
      <c r="HE1190" t="s">
        <v>236</v>
      </c>
      <c r="HF1190" t="s">
        <v>237</v>
      </c>
      <c r="HG1190" t="s">
        <v>238</v>
      </c>
      <c r="HH1190" t="s">
        <v>239</v>
      </c>
      <c r="HI1190" t="s">
        <v>240</v>
      </c>
      <c r="HJ1190" t="s">
        <v>241</v>
      </c>
      <c r="HK1190" t="s">
        <v>242</v>
      </c>
      <c r="HL1190" t="s">
        <v>243</v>
      </c>
      <c r="HM1190" t="s">
        <v>244</v>
      </c>
      <c r="HN1190" t="s">
        <v>245</v>
      </c>
      <c r="HO1190" t="s">
        <v>246</v>
      </c>
      <c r="HP1190" t="s">
        <v>247</v>
      </c>
      <c r="HQ1190" t="s">
        <v>248</v>
      </c>
      <c r="HR1190" t="s">
        <v>249</v>
      </c>
      <c r="HS1190" t="s">
        <v>250</v>
      </c>
      <c r="HT1190" t="s">
        <v>251</v>
      </c>
      <c r="HU1190" t="s">
        <v>252</v>
      </c>
      <c r="HV1190" t="s">
        <v>253</v>
      </c>
      <c r="HW1190" t="s">
        <v>254</v>
      </c>
      <c r="HX1190" t="s">
        <v>255</v>
      </c>
      <c r="HY1190" t="s">
        <v>256</v>
      </c>
      <c r="HZ1190" t="s">
        <v>257</v>
      </c>
      <c r="IA1190" t="s">
        <v>106</v>
      </c>
      <c r="IB1190" t="s">
        <v>258</v>
      </c>
      <c r="IC1190" t="s">
        <v>259</v>
      </c>
      <c r="ID1190" t="s">
        <v>260</v>
      </c>
      <c r="IE1190" t="s">
        <v>261</v>
      </c>
      <c r="IF1190" t="s">
        <v>262</v>
      </c>
      <c r="IG1190" t="s">
        <v>263</v>
      </c>
      <c r="IH1190" t="s">
        <v>264</v>
      </c>
      <c r="II1190" t="s">
        <v>265</v>
      </c>
      <c r="IJ1190" t="s">
        <v>266</v>
      </c>
      <c r="IK1190" t="s">
        <v>267</v>
      </c>
      <c r="IL1190" t="s">
        <v>268</v>
      </c>
      <c r="IM1190" t="s">
        <v>269</v>
      </c>
      <c r="IN1190" t="s">
        <v>270</v>
      </c>
      <c r="IO1190" t="s">
        <v>271</v>
      </c>
      <c r="IP1190" t="s">
        <v>230</v>
      </c>
      <c r="IQ1190" t="s">
        <v>274</v>
      </c>
      <c r="IR1190" t="s">
        <v>275</v>
      </c>
      <c r="IS1190" t="s">
        <v>276</v>
      </c>
      <c r="IT1190" t="s">
        <v>277</v>
      </c>
      <c r="IU1190" t="s">
        <v>278</v>
      </c>
    </row>
    <row r="1191" spans="1:255" x14ac:dyDescent="0.35">
      <c r="A1191" t="s">
        <v>3160</v>
      </c>
      <c r="B1191" t="s">
        <v>3161</v>
      </c>
      <c r="C1191" t="s">
        <v>3162</v>
      </c>
      <c r="D1191" t="s">
        <v>3163</v>
      </c>
      <c r="E1191" t="s">
        <v>3164</v>
      </c>
      <c r="F1191" t="s">
        <v>3165</v>
      </c>
      <c r="G1191" t="s">
        <v>3166</v>
      </c>
      <c r="H1191" t="s">
        <v>3167</v>
      </c>
      <c r="I1191" t="s">
        <v>3168</v>
      </c>
      <c r="J1191" t="s">
        <v>3169</v>
      </c>
      <c r="K1191" t="s">
        <v>3170</v>
      </c>
      <c r="L1191" t="s">
        <v>3171</v>
      </c>
      <c r="M1191" t="s">
        <v>3172</v>
      </c>
      <c r="N1191" t="s">
        <v>3173</v>
      </c>
      <c r="O1191" t="s">
        <v>3174</v>
      </c>
      <c r="P1191" t="s">
        <v>3175</v>
      </c>
      <c r="Q1191" t="s">
        <v>3176</v>
      </c>
      <c r="R1191" t="s">
        <v>3177</v>
      </c>
      <c r="S1191" t="s">
        <v>3178</v>
      </c>
      <c r="T1191" t="s">
        <v>3179</v>
      </c>
      <c r="U1191" t="s">
        <v>3180</v>
      </c>
      <c r="V1191" t="s">
        <v>3181</v>
      </c>
      <c r="W1191" t="s">
        <v>3182</v>
      </c>
      <c r="X1191" t="s">
        <v>3183</v>
      </c>
      <c r="Y1191" t="s">
        <v>3184</v>
      </c>
      <c r="Z1191" t="s">
        <v>3185</v>
      </c>
      <c r="AA1191" t="s">
        <v>3186</v>
      </c>
      <c r="AB1191" t="s">
        <v>3187</v>
      </c>
      <c r="AC1191" t="s">
        <v>3189</v>
      </c>
    </row>
    <row r="1192" spans="1:255" x14ac:dyDescent="0.35">
      <c r="A1192" t="s">
        <v>3190</v>
      </c>
      <c r="B1192" t="s">
        <v>3191</v>
      </c>
      <c r="C1192" t="s">
        <v>3192</v>
      </c>
      <c r="D1192" t="s">
        <v>3194</v>
      </c>
      <c r="E1192" t="s">
        <v>3197</v>
      </c>
      <c r="F1192" t="s">
        <v>3198</v>
      </c>
      <c r="G1192" t="s">
        <v>3199</v>
      </c>
      <c r="H1192" t="s">
        <v>3200</v>
      </c>
    </row>
    <row r="1193" spans="1:255" x14ac:dyDescent="0.35">
      <c r="A1193" t="s">
        <v>1550</v>
      </c>
    </row>
    <row r="1194" spans="1:255" x14ac:dyDescent="0.35">
      <c r="A1194" t="s">
        <v>8563</v>
      </c>
      <c r="B1194" t="s">
        <v>8564</v>
      </c>
      <c r="C1194" t="s">
        <v>8565</v>
      </c>
      <c r="D1194" t="s">
        <v>8566</v>
      </c>
      <c r="E1194" t="s">
        <v>8567</v>
      </c>
      <c r="F1194" t="s">
        <v>8568</v>
      </c>
      <c r="G1194" t="s">
        <v>8569</v>
      </c>
      <c r="H1194" t="s">
        <v>8570</v>
      </c>
      <c r="I1194" t="s">
        <v>8571</v>
      </c>
      <c r="J1194" t="s">
        <v>8572</v>
      </c>
    </row>
    <row r="1195" spans="1:255" x14ac:dyDescent="0.35">
      <c r="A1195" t="s">
        <v>22</v>
      </c>
      <c r="B1195" t="s">
        <v>23</v>
      </c>
      <c r="C1195" t="s">
        <v>24</v>
      </c>
      <c r="D1195" t="s">
        <v>25</v>
      </c>
      <c r="E1195" t="s">
        <v>26</v>
      </c>
      <c r="F1195" t="s">
        <v>27</v>
      </c>
      <c r="G1195" t="s">
        <v>28</v>
      </c>
      <c r="H1195" t="s">
        <v>29</v>
      </c>
      <c r="I1195" t="s">
        <v>30</v>
      </c>
      <c r="J1195" t="s">
        <v>31</v>
      </c>
      <c r="K1195" t="s">
        <v>32</v>
      </c>
      <c r="L1195" t="s">
        <v>33</v>
      </c>
      <c r="M1195" t="s">
        <v>34</v>
      </c>
      <c r="N1195" t="s">
        <v>35</v>
      </c>
      <c r="O1195" t="s">
        <v>36</v>
      </c>
      <c r="P1195" t="s">
        <v>37</v>
      </c>
      <c r="Q1195" t="s">
        <v>38</v>
      </c>
      <c r="R1195" t="s">
        <v>39</v>
      </c>
      <c r="S1195" t="s">
        <v>40</v>
      </c>
      <c r="T1195" t="s">
        <v>41</v>
      </c>
      <c r="U1195" t="s">
        <v>42</v>
      </c>
      <c r="V1195" t="s">
        <v>43</v>
      </c>
      <c r="W1195" t="s">
        <v>44</v>
      </c>
      <c r="X1195" t="s">
        <v>45</v>
      </c>
      <c r="Y1195" t="s">
        <v>46</v>
      </c>
      <c r="Z1195" t="s">
        <v>47</v>
      </c>
      <c r="AA1195" t="s">
        <v>48</v>
      </c>
      <c r="AB1195" t="s">
        <v>49</v>
      </c>
      <c r="AC1195" t="s">
        <v>50</v>
      </c>
      <c r="AD1195" t="s">
        <v>51</v>
      </c>
      <c r="AE1195" t="s">
        <v>52</v>
      </c>
      <c r="AF1195" t="s">
        <v>53</v>
      </c>
      <c r="AG1195" t="s">
        <v>54</v>
      </c>
      <c r="AH1195" t="s">
        <v>55</v>
      </c>
      <c r="AI1195" t="s">
        <v>56</v>
      </c>
      <c r="AJ1195" t="s">
        <v>57</v>
      </c>
      <c r="AK1195" t="s">
        <v>58</v>
      </c>
      <c r="AL1195" t="s">
        <v>59</v>
      </c>
      <c r="AM1195" t="s">
        <v>60</v>
      </c>
      <c r="AN1195" t="s">
        <v>61</v>
      </c>
      <c r="AO1195" t="s">
        <v>62</v>
      </c>
      <c r="AP1195" t="s">
        <v>63</v>
      </c>
      <c r="AQ1195" t="s">
        <v>64</v>
      </c>
      <c r="AR1195" t="s">
        <v>65</v>
      </c>
      <c r="AS1195" t="s">
        <v>66</v>
      </c>
      <c r="AT1195" t="s">
        <v>67</v>
      </c>
      <c r="AU1195" t="s">
        <v>68</v>
      </c>
      <c r="AV1195" t="s">
        <v>69</v>
      </c>
      <c r="AW1195" t="s">
        <v>70</v>
      </c>
      <c r="AX1195" t="s">
        <v>71</v>
      </c>
      <c r="AY1195" t="s">
        <v>72</v>
      </c>
      <c r="AZ1195" t="s">
        <v>73</v>
      </c>
      <c r="BA1195" t="s">
        <v>74</v>
      </c>
      <c r="BB1195" t="s">
        <v>75</v>
      </c>
      <c r="BC1195" t="s">
        <v>76</v>
      </c>
      <c r="BD1195" t="s">
        <v>77</v>
      </c>
      <c r="BE1195" t="s">
        <v>78</v>
      </c>
      <c r="BF1195" t="s">
        <v>79</v>
      </c>
      <c r="BG1195" t="s">
        <v>80</v>
      </c>
      <c r="BH1195" t="s">
        <v>81</v>
      </c>
      <c r="BI1195" t="s">
        <v>82</v>
      </c>
      <c r="BJ1195" t="s">
        <v>83</v>
      </c>
      <c r="BK1195" t="s">
        <v>84</v>
      </c>
      <c r="BL1195" t="s">
        <v>85</v>
      </c>
      <c r="BM1195" t="s">
        <v>86</v>
      </c>
      <c r="BN1195" t="s">
        <v>87</v>
      </c>
      <c r="BO1195" t="s">
        <v>88</v>
      </c>
      <c r="BP1195" t="s">
        <v>89</v>
      </c>
      <c r="BQ1195" t="s">
        <v>90</v>
      </c>
      <c r="BR1195" t="s">
        <v>91</v>
      </c>
      <c r="BS1195" t="s">
        <v>92</v>
      </c>
      <c r="BT1195" t="s">
        <v>93</v>
      </c>
      <c r="BU1195" t="s">
        <v>94</v>
      </c>
      <c r="BV1195" t="s">
        <v>95</v>
      </c>
      <c r="BW1195" t="s">
        <v>96</v>
      </c>
      <c r="BX1195" t="s">
        <v>97</v>
      </c>
      <c r="BY1195" t="s">
        <v>98</v>
      </c>
      <c r="BZ1195" t="s">
        <v>99</v>
      </c>
      <c r="CA1195" t="s">
        <v>100</v>
      </c>
      <c r="CB1195" t="s">
        <v>101</v>
      </c>
      <c r="CC1195" t="s">
        <v>102</v>
      </c>
      <c r="CD1195" t="s">
        <v>103</v>
      </c>
      <c r="CE1195" t="s">
        <v>104</v>
      </c>
      <c r="CF1195" t="s">
        <v>105</v>
      </c>
      <c r="CG1195" t="s">
        <v>107</v>
      </c>
      <c r="CH1195" t="s">
        <v>108</v>
      </c>
      <c r="CI1195" t="s">
        <v>109</v>
      </c>
      <c r="CJ1195" t="s">
        <v>110</v>
      </c>
      <c r="CK1195" t="s">
        <v>111</v>
      </c>
      <c r="CL1195" t="s">
        <v>112</v>
      </c>
      <c r="CM1195" t="s">
        <v>113</v>
      </c>
      <c r="CN1195" t="s">
        <v>114</v>
      </c>
      <c r="CO1195" t="s">
        <v>115</v>
      </c>
      <c r="CP1195" t="s">
        <v>116</v>
      </c>
      <c r="CQ1195" t="s">
        <v>117</v>
      </c>
      <c r="CR1195" t="s">
        <v>118</v>
      </c>
      <c r="CS1195" t="s">
        <v>119</v>
      </c>
      <c r="CT1195" t="s">
        <v>120</v>
      </c>
      <c r="CU1195" t="s">
        <v>121</v>
      </c>
      <c r="CV1195" t="s">
        <v>122</v>
      </c>
      <c r="CW1195" t="s">
        <v>123</v>
      </c>
      <c r="CX1195" t="s">
        <v>124</v>
      </c>
      <c r="CY1195" t="s">
        <v>125</v>
      </c>
      <c r="CZ1195" t="s">
        <v>126</v>
      </c>
      <c r="DA1195" t="s">
        <v>127</v>
      </c>
      <c r="DB1195" t="s">
        <v>128</v>
      </c>
      <c r="DC1195" t="s">
        <v>129</v>
      </c>
      <c r="DD1195" t="s">
        <v>130</v>
      </c>
      <c r="DE1195" t="s">
        <v>131</v>
      </c>
      <c r="DF1195" t="s">
        <v>132</v>
      </c>
      <c r="DG1195" t="s">
        <v>133</v>
      </c>
      <c r="DH1195" t="s">
        <v>134</v>
      </c>
      <c r="DI1195" t="s">
        <v>135</v>
      </c>
      <c r="DJ1195" t="s">
        <v>136</v>
      </c>
      <c r="DK1195" t="s">
        <v>137</v>
      </c>
      <c r="DL1195" t="s">
        <v>138</v>
      </c>
      <c r="DM1195" t="s">
        <v>139</v>
      </c>
      <c r="DN1195" t="s">
        <v>140</v>
      </c>
      <c r="DO1195" t="s">
        <v>141</v>
      </c>
      <c r="DP1195" t="s">
        <v>142</v>
      </c>
      <c r="DQ1195" t="s">
        <v>143</v>
      </c>
      <c r="DR1195" t="s">
        <v>144</v>
      </c>
      <c r="DS1195" t="s">
        <v>145</v>
      </c>
      <c r="DT1195" t="s">
        <v>146</v>
      </c>
      <c r="DU1195" t="s">
        <v>147</v>
      </c>
      <c r="DV1195" t="s">
        <v>148</v>
      </c>
      <c r="DW1195" t="s">
        <v>149</v>
      </c>
      <c r="DX1195" t="s">
        <v>150</v>
      </c>
      <c r="DY1195" t="s">
        <v>151</v>
      </c>
      <c r="DZ1195" t="s">
        <v>152</v>
      </c>
      <c r="EA1195" t="s">
        <v>153</v>
      </c>
      <c r="EB1195" t="s">
        <v>154</v>
      </c>
      <c r="EC1195" t="s">
        <v>155</v>
      </c>
      <c r="ED1195" t="s">
        <v>156</v>
      </c>
      <c r="EE1195" t="s">
        <v>157</v>
      </c>
      <c r="EF1195" t="s">
        <v>158</v>
      </c>
      <c r="EG1195" t="s">
        <v>159</v>
      </c>
      <c r="EH1195" t="s">
        <v>160</v>
      </c>
      <c r="EI1195" t="s">
        <v>161</v>
      </c>
      <c r="EJ1195" t="s">
        <v>162</v>
      </c>
      <c r="EK1195" t="s">
        <v>163</v>
      </c>
      <c r="EL1195" t="s">
        <v>164</v>
      </c>
      <c r="EM1195" t="s">
        <v>165</v>
      </c>
      <c r="EN1195" t="s">
        <v>166</v>
      </c>
      <c r="EO1195" t="s">
        <v>167</v>
      </c>
      <c r="EP1195" t="s">
        <v>168</v>
      </c>
      <c r="EQ1195" t="s">
        <v>169</v>
      </c>
      <c r="ER1195" t="s">
        <v>170</v>
      </c>
      <c r="ES1195" t="s">
        <v>171</v>
      </c>
      <c r="ET1195" t="s">
        <v>172</v>
      </c>
      <c r="EU1195" t="s">
        <v>173</v>
      </c>
      <c r="EV1195" t="s">
        <v>174</v>
      </c>
      <c r="EW1195" t="s">
        <v>175</v>
      </c>
      <c r="EX1195" t="s">
        <v>176</v>
      </c>
      <c r="EY1195" t="s">
        <v>177</v>
      </c>
      <c r="EZ1195" t="s">
        <v>178</v>
      </c>
      <c r="FA1195" t="s">
        <v>179</v>
      </c>
      <c r="FB1195" t="s">
        <v>180</v>
      </c>
      <c r="FC1195" t="s">
        <v>181</v>
      </c>
      <c r="FD1195" t="s">
        <v>182</v>
      </c>
      <c r="FE1195" t="s">
        <v>183</v>
      </c>
      <c r="FF1195" t="s">
        <v>184</v>
      </c>
      <c r="FG1195" t="s">
        <v>185</v>
      </c>
      <c r="FH1195" t="s">
        <v>186</v>
      </c>
      <c r="FI1195" t="s">
        <v>187</v>
      </c>
      <c r="FJ1195" t="s">
        <v>188</v>
      </c>
      <c r="FK1195" t="s">
        <v>189</v>
      </c>
      <c r="FL1195" t="s">
        <v>190</v>
      </c>
      <c r="FM1195" t="s">
        <v>191</v>
      </c>
      <c r="FN1195" t="s">
        <v>192</v>
      </c>
      <c r="FO1195" t="s">
        <v>193</v>
      </c>
      <c r="FP1195" t="s">
        <v>194</v>
      </c>
      <c r="FQ1195" t="s">
        <v>195</v>
      </c>
      <c r="FR1195" t="s">
        <v>196</v>
      </c>
      <c r="FS1195" t="s">
        <v>197</v>
      </c>
      <c r="FT1195" t="s">
        <v>198</v>
      </c>
      <c r="FU1195" t="s">
        <v>199</v>
      </c>
      <c r="FV1195" t="s">
        <v>200</v>
      </c>
      <c r="FW1195" t="s">
        <v>201</v>
      </c>
      <c r="FX1195" t="s">
        <v>202</v>
      </c>
      <c r="FY1195" t="s">
        <v>203</v>
      </c>
      <c r="FZ1195" t="s">
        <v>204</v>
      </c>
      <c r="GA1195" t="s">
        <v>205</v>
      </c>
      <c r="GB1195" t="s">
        <v>206</v>
      </c>
      <c r="GC1195" t="s">
        <v>207</v>
      </c>
      <c r="GD1195" t="s">
        <v>208</v>
      </c>
      <c r="GE1195" t="s">
        <v>209</v>
      </c>
      <c r="GF1195" t="s">
        <v>210</v>
      </c>
      <c r="GG1195" t="s">
        <v>211</v>
      </c>
      <c r="GH1195" t="s">
        <v>212</v>
      </c>
      <c r="GI1195" t="s">
        <v>213</v>
      </c>
      <c r="GJ1195" t="s">
        <v>214</v>
      </c>
      <c r="GK1195" t="s">
        <v>215</v>
      </c>
      <c r="GL1195" t="s">
        <v>216</v>
      </c>
      <c r="GM1195" t="s">
        <v>217</v>
      </c>
      <c r="GN1195" t="s">
        <v>218</v>
      </c>
      <c r="GO1195" t="s">
        <v>219</v>
      </c>
      <c r="GP1195" t="s">
        <v>220</v>
      </c>
      <c r="GQ1195" t="s">
        <v>221</v>
      </c>
      <c r="GR1195" t="s">
        <v>222</v>
      </c>
      <c r="GS1195" t="s">
        <v>223</v>
      </c>
      <c r="GT1195" t="s">
        <v>224</v>
      </c>
      <c r="GU1195" t="s">
        <v>225</v>
      </c>
      <c r="GV1195" t="s">
        <v>226</v>
      </c>
      <c r="GW1195" t="s">
        <v>227</v>
      </c>
      <c r="GX1195" t="s">
        <v>228</v>
      </c>
      <c r="GY1195" t="s">
        <v>229</v>
      </c>
      <c r="GZ1195" t="s">
        <v>231</v>
      </c>
      <c r="HA1195" t="s">
        <v>232</v>
      </c>
      <c r="HB1195" t="s">
        <v>233</v>
      </c>
      <c r="HC1195" t="s">
        <v>234</v>
      </c>
      <c r="HD1195" t="s">
        <v>235</v>
      </c>
      <c r="HE1195" t="s">
        <v>236</v>
      </c>
      <c r="HF1195" t="s">
        <v>237</v>
      </c>
      <c r="HG1195" t="s">
        <v>238</v>
      </c>
      <c r="HH1195" t="s">
        <v>239</v>
      </c>
      <c r="HI1195" t="s">
        <v>240</v>
      </c>
      <c r="HJ1195" t="s">
        <v>241</v>
      </c>
      <c r="HK1195" t="s">
        <v>242</v>
      </c>
      <c r="HL1195" t="s">
        <v>243</v>
      </c>
      <c r="HM1195" t="s">
        <v>244</v>
      </c>
      <c r="HN1195" t="s">
        <v>245</v>
      </c>
      <c r="HO1195" t="s">
        <v>246</v>
      </c>
      <c r="HP1195" t="s">
        <v>247</v>
      </c>
      <c r="HQ1195" t="s">
        <v>248</v>
      </c>
      <c r="HR1195" t="s">
        <v>249</v>
      </c>
      <c r="HS1195" t="s">
        <v>250</v>
      </c>
      <c r="HT1195" t="s">
        <v>251</v>
      </c>
      <c r="HU1195" t="s">
        <v>252</v>
      </c>
      <c r="HV1195" t="s">
        <v>253</v>
      </c>
      <c r="HW1195" t="s">
        <v>254</v>
      </c>
      <c r="HX1195" t="s">
        <v>255</v>
      </c>
      <c r="HY1195" t="s">
        <v>256</v>
      </c>
      <c r="HZ1195" t="s">
        <v>257</v>
      </c>
      <c r="IA1195" t="s">
        <v>106</v>
      </c>
      <c r="IB1195" t="s">
        <v>258</v>
      </c>
      <c r="IC1195" t="s">
        <v>259</v>
      </c>
      <c r="ID1195" t="s">
        <v>260</v>
      </c>
      <c r="IE1195" t="s">
        <v>261</v>
      </c>
      <c r="IF1195" t="s">
        <v>262</v>
      </c>
      <c r="IG1195" t="s">
        <v>263</v>
      </c>
      <c r="IH1195" t="s">
        <v>264</v>
      </c>
      <c r="II1195" t="s">
        <v>265</v>
      </c>
      <c r="IJ1195" t="s">
        <v>266</v>
      </c>
      <c r="IK1195" t="s">
        <v>267</v>
      </c>
      <c r="IL1195" t="s">
        <v>268</v>
      </c>
      <c r="IM1195" t="s">
        <v>269</v>
      </c>
      <c r="IN1195" t="s">
        <v>270</v>
      </c>
      <c r="IO1195" t="s">
        <v>271</v>
      </c>
      <c r="IP1195" t="s">
        <v>230</v>
      </c>
      <c r="IQ1195" t="s">
        <v>274</v>
      </c>
      <c r="IR1195" t="s">
        <v>275</v>
      </c>
      <c r="IS1195" t="s">
        <v>276</v>
      </c>
      <c r="IT1195" t="s">
        <v>277</v>
      </c>
      <c r="IU1195" t="s">
        <v>278</v>
      </c>
    </row>
    <row r="1196" spans="1:255" x14ac:dyDescent="0.35">
      <c r="A1196" t="s">
        <v>3160</v>
      </c>
      <c r="B1196" t="s">
        <v>3161</v>
      </c>
      <c r="C1196" t="s">
        <v>3162</v>
      </c>
      <c r="D1196" t="s">
        <v>3163</v>
      </c>
      <c r="E1196" t="s">
        <v>3164</v>
      </c>
      <c r="F1196" t="s">
        <v>3165</v>
      </c>
      <c r="G1196" t="s">
        <v>3166</v>
      </c>
      <c r="H1196" t="s">
        <v>3167</v>
      </c>
      <c r="I1196" t="s">
        <v>3168</v>
      </c>
      <c r="J1196" t="s">
        <v>3169</v>
      </c>
      <c r="K1196" t="s">
        <v>3170</v>
      </c>
      <c r="L1196" t="s">
        <v>3171</v>
      </c>
      <c r="M1196" t="s">
        <v>3172</v>
      </c>
      <c r="N1196" t="s">
        <v>3173</v>
      </c>
      <c r="O1196" t="s">
        <v>3174</v>
      </c>
      <c r="P1196" t="s">
        <v>3175</v>
      </c>
      <c r="Q1196" t="s">
        <v>3176</v>
      </c>
      <c r="R1196" t="s">
        <v>3177</v>
      </c>
      <c r="S1196" t="s">
        <v>3178</v>
      </c>
      <c r="T1196" t="s">
        <v>3179</v>
      </c>
      <c r="U1196" t="s">
        <v>3180</v>
      </c>
      <c r="V1196" t="s">
        <v>3181</v>
      </c>
      <c r="W1196" t="s">
        <v>3182</v>
      </c>
      <c r="X1196" t="s">
        <v>3183</v>
      </c>
      <c r="Y1196" t="s">
        <v>3184</v>
      </c>
      <c r="Z1196" t="s">
        <v>3185</v>
      </c>
      <c r="AA1196" t="s">
        <v>3186</v>
      </c>
      <c r="AB1196" t="s">
        <v>3187</v>
      </c>
      <c r="AC1196" t="s">
        <v>3189</v>
      </c>
    </row>
    <row r="1197" spans="1:255" x14ac:dyDescent="0.35">
      <c r="A1197" t="s">
        <v>3190</v>
      </c>
      <c r="B1197" t="s">
        <v>3191</v>
      </c>
      <c r="C1197" t="s">
        <v>3192</v>
      </c>
      <c r="D1197" t="s">
        <v>3194</v>
      </c>
      <c r="E1197" t="s">
        <v>3197</v>
      </c>
      <c r="F1197" t="s">
        <v>3198</v>
      </c>
      <c r="G1197" t="s">
        <v>3199</v>
      </c>
      <c r="H1197" t="s">
        <v>3200</v>
      </c>
    </row>
    <row r="1198" spans="1:255" x14ac:dyDescent="0.35">
      <c r="A1198" t="s">
        <v>1550</v>
      </c>
    </row>
    <row r="1199" spans="1:255" x14ac:dyDescent="0.35">
      <c r="A1199" t="s">
        <v>8563</v>
      </c>
      <c r="B1199" t="s">
        <v>8564</v>
      </c>
      <c r="C1199" t="s">
        <v>8565</v>
      </c>
      <c r="D1199" t="s">
        <v>8566</v>
      </c>
      <c r="E1199" t="s">
        <v>8567</v>
      </c>
      <c r="F1199" t="s">
        <v>8568</v>
      </c>
      <c r="G1199" t="s">
        <v>8569</v>
      </c>
      <c r="H1199" t="s">
        <v>8570</v>
      </c>
      <c r="I1199" t="s">
        <v>8571</v>
      </c>
      <c r="J1199" t="s">
        <v>8572</v>
      </c>
    </row>
    <row r="1200" spans="1:255" x14ac:dyDescent="0.35">
      <c r="A1200" t="s">
        <v>22</v>
      </c>
      <c r="B1200" t="s">
        <v>23</v>
      </c>
      <c r="C1200" t="s">
        <v>24</v>
      </c>
      <c r="D1200" t="s">
        <v>25</v>
      </c>
      <c r="E1200" t="s">
        <v>26</v>
      </c>
      <c r="F1200" t="s">
        <v>27</v>
      </c>
      <c r="G1200" t="s">
        <v>28</v>
      </c>
      <c r="H1200" t="s">
        <v>29</v>
      </c>
      <c r="I1200" t="s">
        <v>30</v>
      </c>
      <c r="J1200" t="s">
        <v>31</v>
      </c>
      <c r="K1200" t="s">
        <v>32</v>
      </c>
      <c r="L1200" t="s">
        <v>33</v>
      </c>
      <c r="M1200" t="s">
        <v>34</v>
      </c>
      <c r="N1200" t="s">
        <v>35</v>
      </c>
      <c r="O1200" t="s">
        <v>36</v>
      </c>
      <c r="P1200" t="s">
        <v>37</v>
      </c>
      <c r="Q1200" t="s">
        <v>38</v>
      </c>
      <c r="R1200" t="s">
        <v>39</v>
      </c>
      <c r="S1200" t="s">
        <v>40</v>
      </c>
      <c r="T1200" t="s">
        <v>41</v>
      </c>
      <c r="U1200" t="s">
        <v>42</v>
      </c>
      <c r="V1200" t="s">
        <v>43</v>
      </c>
      <c r="W1200" t="s">
        <v>44</v>
      </c>
      <c r="X1200" t="s">
        <v>45</v>
      </c>
      <c r="Y1200" t="s">
        <v>46</v>
      </c>
      <c r="Z1200" t="s">
        <v>47</v>
      </c>
      <c r="AA1200" t="s">
        <v>48</v>
      </c>
      <c r="AB1200" t="s">
        <v>49</v>
      </c>
      <c r="AC1200" t="s">
        <v>50</v>
      </c>
      <c r="AD1200" t="s">
        <v>51</v>
      </c>
      <c r="AE1200" t="s">
        <v>52</v>
      </c>
      <c r="AF1200" t="s">
        <v>53</v>
      </c>
      <c r="AG1200" t="s">
        <v>54</v>
      </c>
      <c r="AH1200" t="s">
        <v>55</v>
      </c>
      <c r="AI1200" t="s">
        <v>56</v>
      </c>
      <c r="AJ1200" t="s">
        <v>57</v>
      </c>
      <c r="AK1200" t="s">
        <v>58</v>
      </c>
      <c r="AL1200" t="s">
        <v>59</v>
      </c>
      <c r="AM1200" t="s">
        <v>60</v>
      </c>
      <c r="AN1200" t="s">
        <v>61</v>
      </c>
      <c r="AO1200" t="s">
        <v>62</v>
      </c>
      <c r="AP1200" t="s">
        <v>63</v>
      </c>
      <c r="AQ1200" t="s">
        <v>64</v>
      </c>
      <c r="AR1200" t="s">
        <v>65</v>
      </c>
      <c r="AS1200" t="s">
        <v>66</v>
      </c>
      <c r="AT1200" t="s">
        <v>67</v>
      </c>
      <c r="AU1200" t="s">
        <v>68</v>
      </c>
      <c r="AV1200" t="s">
        <v>69</v>
      </c>
      <c r="AW1200" t="s">
        <v>70</v>
      </c>
      <c r="AX1200" t="s">
        <v>71</v>
      </c>
      <c r="AY1200" t="s">
        <v>72</v>
      </c>
      <c r="AZ1200" t="s">
        <v>73</v>
      </c>
      <c r="BA1200" t="s">
        <v>74</v>
      </c>
      <c r="BB1200" t="s">
        <v>75</v>
      </c>
      <c r="BC1200" t="s">
        <v>76</v>
      </c>
      <c r="BD1200" t="s">
        <v>77</v>
      </c>
      <c r="BE1200" t="s">
        <v>78</v>
      </c>
      <c r="BF1200" t="s">
        <v>79</v>
      </c>
      <c r="BG1200" t="s">
        <v>80</v>
      </c>
      <c r="BH1200" t="s">
        <v>81</v>
      </c>
      <c r="BI1200" t="s">
        <v>82</v>
      </c>
      <c r="BJ1200" t="s">
        <v>83</v>
      </c>
      <c r="BK1200" t="s">
        <v>84</v>
      </c>
      <c r="BL1200" t="s">
        <v>85</v>
      </c>
      <c r="BM1200" t="s">
        <v>86</v>
      </c>
      <c r="BN1200" t="s">
        <v>87</v>
      </c>
      <c r="BO1200" t="s">
        <v>88</v>
      </c>
      <c r="BP1200" t="s">
        <v>89</v>
      </c>
      <c r="BQ1200" t="s">
        <v>90</v>
      </c>
      <c r="BR1200" t="s">
        <v>91</v>
      </c>
      <c r="BS1200" t="s">
        <v>92</v>
      </c>
      <c r="BT1200" t="s">
        <v>93</v>
      </c>
      <c r="BU1200" t="s">
        <v>94</v>
      </c>
      <c r="BV1200" t="s">
        <v>95</v>
      </c>
      <c r="BW1200" t="s">
        <v>96</v>
      </c>
      <c r="BX1200" t="s">
        <v>97</v>
      </c>
      <c r="BY1200" t="s">
        <v>98</v>
      </c>
      <c r="BZ1200" t="s">
        <v>99</v>
      </c>
      <c r="CA1200" t="s">
        <v>100</v>
      </c>
      <c r="CB1200" t="s">
        <v>101</v>
      </c>
      <c r="CC1200" t="s">
        <v>102</v>
      </c>
      <c r="CD1200" t="s">
        <v>103</v>
      </c>
      <c r="CE1200" t="s">
        <v>104</v>
      </c>
      <c r="CF1200" t="s">
        <v>105</v>
      </c>
      <c r="CG1200" t="s">
        <v>107</v>
      </c>
      <c r="CH1200" t="s">
        <v>108</v>
      </c>
      <c r="CI1200" t="s">
        <v>109</v>
      </c>
      <c r="CJ1200" t="s">
        <v>110</v>
      </c>
      <c r="CK1200" t="s">
        <v>111</v>
      </c>
      <c r="CL1200" t="s">
        <v>112</v>
      </c>
      <c r="CM1200" t="s">
        <v>113</v>
      </c>
      <c r="CN1200" t="s">
        <v>114</v>
      </c>
      <c r="CO1200" t="s">
        <v>115</v>
      </c>
      <c r="CP1200" t="s">
        <v>116</v>
      </c>
      <c r="CQ1200" t="s">
        <v>117</v>
      </c>
      <c r="CR1200" t="s">
        <v>118</v>
      </c>
      <c r="CS1200" t="s">
        <v>119</v>
      </c>
      <c r="CT1200" t="s">
        <v>120</v>
      </c>
      <c r="CU1200" t="s">
        <v>121</v>
      </c>
      <c r="CV1200" t="s">
        <v>122</v>
      </c>
      <c r="CW1200" t="s">
        <v>123</v>
      </c>
      <c r="CX1200" t="s">
        <v>124</v>
      </c>
      <c r="CY1200" t="s">
        <v>125</v>
      </c>
      <c r="CZ1200" t="s">
        <v>126</v>
      </c>
      <c r="DA1200" t="s">
        <v>127</v>
      </c>
      <c r="DB1200" t="s">
        <v>128</v>
      </c>
      <c r="DC1200" t="s">
        <v>129</v>
      </c>
      <c r="DD1200" t="s">
        <v>130</v>
      </c>
      <c r="DE1200" t="s">
        <v>131</v>
      </c>
      <c r="DF1200" t="s">
        <v>132</v>
      </c>
      <c r="DG1200" t="s">
        <v>133</v>
      </c>
      <c r="DH1200" t="s">
        <v>134</v>
      </c>
      <c r="DI1200" t="s">
        <v>135</v>
      </c>
      <c r="DJ1200" t="s">
        <v>136</v>
      </c>
      <c r="DK1200" t="s">
        <v>137</v>
      </c>
      <c r="DL1200" t="s">
        <v>138</v>
      </c>
      <c r="DM1200" t="s">
        <v>139</v>
      </c>
      <c r="DN1200" t="s">
        <v>140</v>
      </c>
      <c r="DO1200" t="s">
        <v>141</v>
      </c>
      <c r="DP1200" t="s">
        <v>142</v>
      </c>
      <c r="DQ1200" t="s">
        <v>143</v>
      </c>
      <c r="DR1200" t="s">
        <v>144</v>
      </c>
      <c r="DS1200" t="s">
        <v>145</v>
      </c>
      <c r="DT1200" t="s">
        <v>146</v>
      </c>
      <c r="DU1200" t="s">
        <v>147</v>
      </c>
      <c r="DV1200" t="s">
        <v>148</v>
      </c>
      <c r="DW1200" t="s">
        <v>149</v>
      </c>
      <c r="DX1200" t="s">
        <v>150</v>
      </c>
      <c r="DY1200" t="s">
        <v>151</v>
      </c>
      <c r="DZ1200" t="s">
        <v>152</v>
      </c>
      <c r="EA1200" t="s">
        <v>153</v>
      </c>
      <c r="EB1200" t="s">
        <v>154</v>
      </c>
      <c r="EC1200" t="s">
        <v>155</v>
      </c>
      <c r="ED1200" t="s">
        <v>156</v>
      </c>
      <c r="EE1200" t="s">
        <v>157</v>
      </c>
      <c r="EF1200" t="s">
        <v>158</v>
      </c>
      <c r="EG1200" t="s">
        <v>159</v>
      </c>
      <c r="EH1200" t="s">
        <v>160</v>
      </c>
      <c r="EI1200" t="s">
        <v>161</v>
      </c>
      <c r="EJ1200" t="s">
        <v>162</v>
      </c>
      <c r="EK1200" t="s">
        <v>163</v>
      </c>
      <c r="EL1200" t="s">
        <v>164</v>
      </c>
      <c r="EM1200" t="s">
        <v>165</v>
      </c>
      <c r="EN1200" t="s">
        <v>166</v>
      </c>
      <c r="EO1200" t="s">
        <v>167</v>
      </c>
      <c r="EP1200" t="s">
        <v>168</v>
      </c>
      <c r="EQ1200" t="s">
        <v>169</v>
      </c>
      <c r="ER1200" t="s">
        <v>170</v>
      </c>
      <c r="ES1200" t="s">
        <v>171</v>
      </c>
      <c r="ET1200" t="s">
        <v>172</v>
      </c>
      <c r="EU1200" t="s">
        <v>173</v>
      </c>
      <c r="EV1200" t="s">
        <v>174</v>
      </c>
      <c r="EW1200" t="s">
        <v>175</v>
      </c>
      <c r="EX1200" t="s">
        <v>176</v>
      </c>
      <c r="EY1200" t="s">
        <v>177</v>
      </c>
      <c r="EZ1200" t="s">
        <v>178</v>
      </c>
      <c r="FA1200" t="s">
        <v>179</v>
      </c>
      <c r="FB1200" t="s">
        <v>180</v>
      </c>
      <c r="FC1200" t="s">
        <v>181</v>
      </c>
      <c r="FD1200" t="s">
        <v>182</v>
      </c>
      <c r="FE1200" t="s">
        <v>183</v>
      </c>
      <c r="FF1200" t="s">
        <v>184</v>
      </c>
      <c r="FG1200" t="s">
        <v>185</v>
      </c>
      <c r="FH1200" t="s">
        <v>186</v>
      </c>
      <c r="FI1200" t="s">
        <v>187</v>
      </c>
      <c r="FJ1200" t="s">
        <v>188</v>
      </c>
      <c r="FK1200" t="s">
        <v>189</v>
      </c>
      <c r="FL1200" t="s">
        <v>190</v>
      </c>
      <c r="FM1200" t="s">
        <v>191</v>
      </c>
      <c r="FN1200" t="s">
        <v>192</v>
      </c>
      <c r="FO1200" t="s">
        <v>193</v>
      </c>
      <c r="FP1200" t="s">
        <v>194</v>
      </c>
      <c r="FQ1200" t="s">
        <v>195</v>
      </c>
      <c r="FR1200" t="s">
        <v>196</v>
      </c>
      <c r="FS1200" t="s">
        <v>197</v>
      </c>
      <c r="FT1200" t="s">
        <v>198</v>
      </c>
      <c r="FU1200" t="s">
        <v>199</v>
      </c>
      <c r="FV1200" t="s">
        <v>200</v>
      </c>
      <c r="FW1200" t="s">
        <v>201</v>
      </c>
      <c r="FX1200" t="s">
        <v>202</v>
      </c>
      <c r="FY1200" t="s">
        <v>203</v>
      </c>
      <c r="FZ1200" t="s">
        <v>204</v>
      </c>
      <c r="GA1200" t="s">
        <v>205</v>
      </c>
      <c r="GB1200" t="s">
        <v>206</v>
      </c>
      <c r="GC1200" t="s">
        <v>207</v>
      </c>
      <c r="GD1200" t="s">
        <v>208</v>
      </c>
      <c r="GE1200" t="s">
        <v>209</v>
      </c>
      <c r="GF1200" t="s">
        <v>210</v>
      </c>
      <c r="GG1200" t="s">
        <v>211</v>
      </c>
      <c r="GH1200" t="s">
        <v>212</v>
      </c>
      <c r="GI1200" t="s">
        <v>213</v>
      </c>
      <c r="GJ1200" t="s">
        <v>214</v>
      </c>
      <c r="GK1200" t="s">
        <v>215</v>
      </c>
      <c r="GL1200" t="s">
        <v>216</v>
      </c>
      <c r="GM1200" t="s">
        <v>217</v>
      </c>
      <c r="GN1200" t="s">
        <v>218</v>
      </c>
      <c r="GO1200" t="s">
        <v>219</v>
      </c>
      <c r="GP1200" t="s">
        <v>220</v>
      </c>
      <c r="GQ1200" t="s">
        <v>221</v>
      </c>
      <c r="GR1200" t="s">
        <v>222</v>
      </c>
      <c r="GS1200" t="s">
        <v>223</v>
      </c>
      <c r="GT1200" t="s">
        <v>224</v>
      </c>
      <c r="GU1200" t="s">
        <v>225</v>
      </c>
      <c r="GV1200" t="s">
        <v>226</v>
      </c>
      <c r="GW1200" t="s">
        <v>227</v>
      </c>
      <c r="GX1200" t="s">
        <v>228</v>
      </c>
      <c r="GY1200" t="s">
        <v>229</v>
      </c>
      <c r="GZ1200" t="s">
        <v>231</v>
      </c>
      <c r="HA1200" t="s">
        <v>232</v>
      </c>
      <c r="HB1200" t="s">
        <v>233</v>
      </c>
      <c r="HC1200" t="s">
        <v>234</v>
      </c>
      <c r="HD1200" t="s">
        <v>235</v>
      </c>
      <c r="HE1200" t="s">
        <v>236</v>
      </c>
      <c r="HF1200" t="s">
        <v>237</v>
      </c>
      <c r="HG1200" t="s">
        <v>238</v>
      </c>
      <c r="HH1200" t="s">
        <v>239</v>
      </c>
      <c r="HI1200" t="s">
        <v>240</v>
      </c>
      <c r="HJ1200" t="s">
        <v>241</v>
      </c>
      <c r="HK1200" t="s">
        <v>242</v>
      </c>
      <c r="HL1200" t="s">
        <v>243</v>
      </c>
      <c r="HM1200" t="s">
        <v>244</v>
      </c>
      <c r="HN1200" t="s">
        <v>245</v>
      </c>
      <c r="HO1200" t="s">
        <v>246</v>
      </c>
      <c r="HP1200" t="s">
        <v>247</v>
      </c>
      <c r="HQ1200" t="s">
        <v>248</v>
      </c>
      <c r="HR1200" t="s">
        <v>249</v>
      </c>
      <c r="HS1200" t="s">
        <v>250</v>
      </c>
      <c r="HT1200" t="s">
        <v>251</v>
      </c>
      <c r="HU1200" t="s">
        <v>252</v>
      </c>
      <c r="HV1200" t="s">
        <v>253</v>
      </c>
      <c r="HW1200" t="s">
        <v>254</v>
      </c>
      <c r="HX1200" t="s">
        <v>255</v>
      </c>
      <c r="HY1200" t="s">
        <v>256</v>
      </c>
      <c r="HZ1200" t="s">
        <v>257</v>
      </c>
      <c r="IA1200" t="s">
        <v>106</v>
      </c>
      <c r="IB1200" t="s">
        <v>258</v>
      </c>
      <c r="IC1200" t="s">
        <v>259</v>
      </c>
      <c r="ID1200" t="s">
        <v>260</v>
      </c>
      <c r="IE1200" t="s">
        <v>261</v>
      </c>
      <c r="IF1200" t="s">
        <v>262</v>
      </c>
      <c r="IG1200" t="s">
        <v>263</v>
      </c>
      <c r="IH1200" t="s">
        <v>264</v>
      </c>
      <c r="II1200" t="s">
        <v>265</v>
      </c>
      <c r="IJ1200" t="s">
        <v>266</v>
      </c>
      <c r="IK1200" t="s">
        <v>267</v>
      </c>
      <c r="IL1200" t="s">
        <v>268</v>
      </c>
      <c r="IM1200" t="s">
        <v>269</v>
      </c>
      <c r="IN1200" t="s">
        <v>270</v>
      </c>
      <c r="IO1200" t="s">
        <v>271</v>
      </c>
      <c r="IP1200" t="s">
        <v>230</v>
      </c>
      <c r="IQ1200" t="s">
        <v>274</v>
      </c>
      <c r="IR1200" t="s">
        <v>275</v>
      </c>
      <c r="IS1200" t="s">
        <v>276</v>
      </c>
      <c r="IT1200" t="s">
        <v>277</v>
      </c>
      <c r="IU1200" t="s">
        <v>278</v>
      </c>
    </row>
    <row r="1201" spans="1:256" x14ac:dyDescent="0.35">
      <c r="A1201" t="s">
        <v>3160</v>
      </c>
      <c r="B1201" t="s">
        <v>3161</v>
      </c>
      <c r="C1201" t="s">
        <v>3162</v>
      </c>
      <c r="D1201" t="s">
        <v>3163</v>
      </c>
      <c r="E1201" t="s">
        <v>3164</v>
      </c>
      <c r="F1201" t="s">
        <v>3165</v>
      </c>
      <c r="G1201" t="s">
        <v>3166</v>
      </c>
      <c r="H1201" t="s">
        <v>3167</v>
      </c>
      <c r="I1201" t="s">
        <v>3168</v>
      </c>
      <c r="J1201" t="s">
        <v>3169</v>
      </c>
      <c r="K1201" t="s">
        <v>3170</v>
      </c>
      <c r="L1201" t="s">
        <v>3171</v>
      </c>
      <c r="M1201" t="s">
        <v>3172</v>
      </c>
      <c r="N1201" t="s">
        <v>3173</v>
      </c>
      <c r="O1201" t="s">
        <v>3174</v>
      </c>
      <c r="P1201" t="s">
        <v>3175</v>
      </c>
      <c r="Q1201" t="s">
        <v>3176</v>
      </c>
      <c r="R1201" t="s">
        <v>3177</v>
      </c>
      <c r="S1201" t="s">
        <v>3178</v>
      </c>
      <c r="T1201" t="s">
        <v>3179</v>
      </c>
      <c r="U1201" t="s">
        <v>3180</v>
      </c>
      <c r="V1201" t="s">
        <v>3181</v>
      </c>
      <c r="W1201" t="s">
        <v>3182</v>
      </c>
      <c r="X1201" t="s">
        <v>3183</v>
      </c>
      <c r="Y1201" t="s">
        <v>3184</v>
      </c>
      <c r="Z1201" t="s">
        <v>3185</v>
      </c>
      <c r="AA1201" t="s">
        <v>3186</v>
      </c>
      <c r="AB1201" t="s">
        <v>3187</v>
      </c>
      <c r="AC1201" t="s">
        <v>3189</v>
      </c>
      <c r="AD1201" t="s">
        <v>3214</v>
      </c>
    </row>
    <row r="1202" spans="1:256" x14ac:dyDescent="0.35">
      <c r="A1202" t="s">
        <v>3190</v>
      </c>
      <c r="B1202" t="s">
        <v>3191</v>
      </c>
      <c r="C1202" t="s">
        <v>3192</v>
      </c>
      <c r="D1202" t="s">
        <v>3194</v>
      </c>
      <c r="E1202" t="s">
        <v>3197</v>
      </c>
      <c r="F1202" t="s">
        <v>3198</v>
      </c>
      <c r="G1202" t="s">
        <v>3199</v>
      </c>
      <c r="H1202" t="s">
        <v>3200</v>
      </c>
    </row>
    <row r="1203" spans="1:256" x14ac:dyDescent="0.35">
      <c r="A1203" t="s">
        <v>1708</v>
      </c>
      <c r="B1203" t="s">
        <v>1709</v>
      </c>
      <c r="C1203" t="s">
        <v>1710</v>
      </c>
      <c r="D1203" t="s">
        <v>1711</v>
      </c>
      <c r="E1203" t="s">
        <v>1712</v>
      </c>
      <c r="F1203" t="s">
        <v>1713</v>
      </c>
      <c r="G1203" t="s">
        <v>1714</v>
      </c>
      <c r="H1203" t="s">
        <v>1715</v>
      </c>
      <c r="I1203" t="s">
        <v>1716</v>
      </c>
      <c r="J1203" t="s">
        <v>1717</v>
      </c>
      <c r="K1203" t="s">
        <v>1718</v>
      </c>
      <c r="L1203" t="s">
        <v>1719</v>
      </c>
      <c r="M1203" t="s">
        <v>1720</v>
      </c>
      <c r="N1203" t="s">
        <v>1721</v>
      </c>
      <c r="O1203" t="s">
        <v>1722</v>
      </c>
      <c r="P1203" t="s">
        <v>1723</v>
      </c>
      <c r="Q1203" t="s">
        <v>1724</v>
      </c>
      <c r="R1203" t="s">
        <v>1725</v>
      </c>
      <c r="S1203" t="s">
        <v>1726</v>
      </c>
      <c r="T1203" t="s">
        <v>1727</v>
      </c>
      <c r="U1203" t="s">
        <v>1728</v>
      </c>
      <c r="V1203" t="s">
        <v>1729</v>
      </c>
      <c r="W1203" t="s">
        <v>1730</v>
      </c>
      <c r="X1203" t="s">
        <v>1731</v>
      </c>
      <c r="Y1203" t="s">
        <v>1732</v>
      </c>
      <c r="Z1203" t="s">
        <v>1733</v>
      </c>
      <c r="AA1203" t="s">
        <v>1734</v>
      </c>
      <c r="AB1203" t="s">
        <v>1735</v>
      </c>
      <c r="AC1203" t="s">
        <v>1533</v>
      </c>
      <c r="AD1203" t="s">
        <v>1736</v>
      </c>
      <c r="AE1203" t="s">
        <v>497</v>
      </c>
      <c r="AF1203" t="s">
        <v>1737</v>
      </c>
      <c r="AG1203" t="s">
        <v>1738</v>
      </c>
      <c r="AH1203" t="s">
        <v>1739</v>
      </c>
      <c r="AI1203" t="s">
        <v>1740</v>
      </c>
      <c r="AJ1203" t="s">
        <v>1741</v>
      </c>
      <c r="AK1203" t="s">
        <v>8481</v>
      </c>
    </row>
    <row r="1204" spans="1:256" x14ac:dyDescent="0.35">
      <c r="A1204" t="s">
        <v>8635</v>
      </c>
      <c r="B1204" t="s">
        <v>8636</v>
      </c>
      <c r="C1204" t="s">
        <v>8637</v>
      </c>
      <c r="D1204" t="s">
        <v>8638</v>
      </c>
      <c r="E1204" t="s">
        <v>8639</v>
      </c>
    </row>
    <row r="1205" spans="1:256" x14ac:dyDescent="0.35">
      <c r="A1205" t="s">
        <v>8640</v>
      </c>
      <c r="B1205" t="s">
        <v>8641</v>
      </c>
    </row>
    <row r="1206" spans="1:256" x14ac:dyDescent="0.35">
      <c r="A1206" t="s">
        <v>8642</v>
      </c>
      <c r="B1206" t="s">
        <v>8643</v>
      </c>
      <c r="C1206" t="s">
        <v>8644</v>
      </c>
      <c r="D1206" t="s">
        <v>8645</v>
      </c>
      <c r="E1206" t="s">
        <v>8646</v>
      </c>
      <c r="F1206" t="s">
        <v>8647</v>
      </c>
    </row>
    <row r="1207" spans="1:256" x14ac:dyDescent="0.35">
      <c r="A1207" t="s">
        <v>8642</v>
      </c>
      <c r="B1207" t="s">
        <v>8648</v>
      </c>
      <c r="C1207" t="s">
        <v>8649</v>
      </c>
    </row>
    <row r="1208" spans="1:256" x14ac:dyDescent="0.35">
      <c r="A1208" t="s">
        <v>8650</v>
      </c>
      <c r="B1208" t="s">
        <v>8651</v>
      </c>
    </row>
    <row r="1209" spans="1:256" x14ac:dyDescent="0.35">
      <c r="A1209" t="s">
        <v>8652</v>
      </c>
      <c r="B1209" t="s">
        <v>8653</v>
      </c>
      <c r="C1209" t="s">
        <v>8654</v>
      </c>
      <c r="D1209" t="s">
        <v>8655</v>
      </c>
      <c r="E1209" t="s">
        <v>8656</v>
      </c>
      <c r="F1209" t="s">
        <v>8657</v>
      </c>
      <c r="G1209" t="s">
        <v>8658</v>
      </c>
    </row>
    <row r="1210" spans="1:256" x14ac:dyDescent="0.35">
      <c r="A1210" t="s">
        <v>8659</v>
      </c>
      <c r="B1210" t="s">
        <v>8660</v>
      </c>
    </row>
    <row r="1211" spans="1:256" x14ac:dyDescent="0.35">
      <c r="A1211" t="s">
        <v>8673</v>
      </c>
      <c r="B1211" t="s">
        <v>8674</v>
      </c>
      <c r="C1211" t="s">
        <v>8675</v>
      </c>
      <c r="D1211" t="s">
        <v>8676</v>
      </c>
      <c r="E1211" t="s">
        <v>8677</v>
      </c>
    </row>
    <row r="1212" spans="1:256" x14ac:dyDescent="0.35">
      <c r="A1212" t="s">
        <v>21</v>
      </c>
      <c r="B1212" t="s">
        <v>22</v>
      </c>
      <c r="C1212" t="s">
        <v>23</v>
      </c>
      <c r="D1212" t="s">
        <v>24</v>
      </c>
      <c r="E1212" t="s">
        <v>25</v>
      </c>
      <c r="F1212" t="s">
        <v>26</v>
      </c>
      <c r="G1212" t="s">
        <v>27</v>
      </c>
      <c r="H1212" t="s">
        <v>28</v>
      </c>
      <c r="I1212" t="s">
        <v>29</v>
      </c>
      <c r="J1212" t="s">
        <v>30</v>
      </c>
      <c r="K1212" t="s">
        <v>31</v>
      </c>
      <c r="L1212" t="s">
        <v>32</v>
      </c>
      <c r="M1212" t="s">
        <v>33</v>
      </c>
      <c r="N1212" t="s">
        <v>34</v>
      </c>
      <c r="O1212" t="s">
        <v>35</v>
      </c>
      <c r="P1212" t="s">
        <v>36</v>
      </c>
      <c r="Q1212" t="s">
        <v>37</v>
      </c>
      <c r="R1212" t="s">
        <v>38</v>
      </c>
      <c r="S1212" t="s">
        <v>39</v>
      </c>
      <c r="T1212" t="s">
        <v>40</v>
      </c>
      <c r="U1212" t="s">
        <v>41</v>
      </c>
      <c r="V1212" t="s">
        <v>42</v>
      </c>
      <c r="W1212" t="s">
        <v>43</v>
      </c>
      <c r="X1212" t="s">
        <v>44</v>
      </c>
      <c r="Y1212" t="s">
        <v>45</v>
      </c>
      <c r="Z1212" t="s">
        <v>46</v>
      </c>
      <c r="AA1212" t="s">
        <v>47</v>
      </c>
      <c r="AB1212" t="s">
        <v>48</v>
      </c>
      <c r="AC1212" t="s">
        <v>49</v>
      </c>
      <c r="AD1212" t="s">
        <v>50</v>
      </c>
      <c r="AE1212" t="s">
        <v>51</v>
      </c>
      <c r="AF1212" t="s">
        <v>52</v>
      </c>
      <c r="AG1212" t="s">
        <v>53</v>
      </c>
      <c r="AH1212" t="s">
        <v>54</v>
      </c>
      <c r="AI1212" t="s">
        <v>55</v>
      </c>
      <c r="AJ1212" t="s">
        <v>56</v>
      </c>
      <c r="AK1212" t="s">
        <v>57</v>
      </c>
      <c r="AL1212" t="s">
        <v>58</v>
      </c>
      <c r="AM1212" t="s">
        <v>59</v>
      </c>
      <c r="AN1212" t="s">
        <v>60</v>
      </c>
      <c r="AO1212" t="s">
        <v>61</v>
      </c>
      <c r="AP1212" t="s">
        <v>62</v>
      </c>
      <c r="AQ1212" t="s">
        <v>63</v>
      </c>
      <c r="AR1212" t="s">
        <v>64</v>
      </c>
      <c r="AS1212" t="s">
        <v>65</v>
      </c>
      <c r="AT1212" t="s">
        <v>66</v>
      </c>
      <c r="AU1212" t="s">
        <v>67</v>
      </c>
      <c r="AV1212" t="s">
        <v>68</v>
      </c>
      <c r="AW1212" t="s">
        <v>69</v>
      </c>
      <c r="AX1212" t="s">
        <v>70</v>
      </c>
      <c r="AY1212" t="s">
        <v>71</v>
      </c>
      <c r="AZ1212" t="s">
        <v>72</v>
      </c>
      <c r="BA1212" t="s">
        <v>73</v>
      </c>
      <c r="BB1212" t="s">
        <v>74</v>
      </c>
      <c r="BC1212" t="s">
        <v>75</v>
      </c>
      <c r="BD1212" t="s">
        <v>76</v>
      </c>
      <c r="BE1212" t="s">
        <v>77</v>
      </c>
      <c r="BF1212" t="s">
        <v>78</v>
      </c>
      <c r="BG1212" t="s">
        <v>79</v>
      </c>
      <c r="BH1212" t="s">
        <v>80</v>
      </c>
      <c r="BI1212" t="s">
        <v>81</v>
      </c>
      <c r="BJ1212" t="s">
        <v>82</v>
      </c>
      <c r="BK1212" t="s">
        <v>83</v>
      </c>
      <c r="BL1212" t="s">
        <v>84</v>
      </c>
      <c r="BM1212" t="s">
        <v>85</v>
      </c>
      <c r="BN1212" t="s">
        <v>86</v>
      </c>
      <c r="BO1212" t="s">
        <v>87</v>
      </c>
      <c r="BP1212" t="s">
        <v>88</v>
      </c>
      <c r="BQ1212" t="s">
        <v>89</v>
      </c>
      <c r="BR1212" t="s">
        <v>90</v>
      </c>
      <c r="BS1212" t="s">
        <v>91</v>
      </c>
      <c r="BT1212" t="s">
        <v>92</v>
      </c>
      <c r="BU1212" t="s">
        <v>93</v>
      </c>
      <c r="BV1212" t="s">
        <v>94</v>
      </c>
      <c r="BW1212" t="s">
        <v>95</v>
      </c>
      <c r="BX1212" t="s">
        <v>96</v>
      </c>
      <c r="BY1212" t="s">
        <v>97</v>
      </c>
      <c r="BZ1212" t="s">
        <v>98</v>
      </c>
      <c r="CA1212" t="s">
        <v>99</v>
      </c>
      <c r="CB1212" t="s">
        <v>100</v>
      </c>
      <c r="CC1212" t="s">
        <v>101</v>
      </c>
      <c r="CD1212" t="s">
        <v>102</v>
      </c>
      <c r="CE1212" t="s">
        <v>103</v>
      </c>
      <c r="CF1212" t="s">
        <v>104</v>
      </c>
      <c r="CG1212" t="s">
        <v>105</v>
      </c>
      <c r="CH1212" t="s">
        <v>106</v>
      </c>
      <c r="CI1212" t="s">
        <v>107</v>
      </c>
      <c r="CJ1212" t="s">
        <v>108</v>
      </c>
      <c r="CK1212" t="s">
        <v>109</v>
      </c>
      <c r="CL1212" t="s">
        <v>110</v>
      </c>
      <c r="CM1212" t="s">
        <v>111</v>
      </c>
      <c r="CN1212" t="s">
        <v>112</v>
      </c>
      <c r="CO1212" t="s">
        <v>113</v>
      </c>
      <c r="CP1212" t="s">
        <v>114</v>
      </c>
      <c r="CQ1212" t="s">
        <v>115</v>
      </c>
      <c r="CR1212" t="s">
        <v>116</v>
      </c>
      <c r="CS1212" t="s">
        <v>117</v>
      </c>
      <c r="CT1212" t="s">
        <v>118</v>
      </c>
      <c r="CU1212" t="s">
        <v>119</v>
      </c>
      <c r="CV1212" t="s">
        <v>120</v>
      </c>
      <c r="CW1212" t="s">
        <v>121</v>
      </c>
      <c r="CX1212" t="s">
        <v>122</v>
      </c>
      <c r="CY1212" t="s">
        <v>123</v>
      </c>
      <c r="CZ1212" t="s">
        <v>124</v>
      </c>
      <c r="DA1212" t="s">
        <v>125</v>
      </c>
      <c r="DB1212" t="s">
        <v>126</v>
      </c>
      <c r="DC1212" t="s">
        <v>127</v>
      </c>
      <c r="DD1212" t="s">
        <v>128</v>
      </c>
      <c r="DE1212" t="s">
        <v>129</v>
      </c>
      <c r="DF1212" t="s">
        <v>130</v>
      </c>
      <c r="DG1212" t="s">
        <v>131</v>
      </c>
      <c r="DH1212" t="s">
        <v>132</v>
      </c>
      <c r="DI1212" t="s">
        <v>133</v>
      </c>
      <c r="DJ1212" t="s">
        <v>134</v>
      </c>
      <c r="DK1212" t="s">
        <v>135</v>
      </c>
      <c r="DL1212" t="s">
        <v>136</v>
      </c>
      <c r="DM1212" t="s">
        <v>137</v>
      </c>
      <c r="DN1212" t="s">
        <v>138</v>
      </c>
      <c r="DO1212" t="s">
        <v>139</v>
      </c>
      <c r="DP1212" t="s">
        <v>140</v>
      </c>
      <c r="DQ1212" t="s">
        <v>141</v>
      </c>
      <c r="DR1212" t="s">
        <v>142</v>
      </c>
      <c r="DS1212" t="s">
        <v>143</v>
      </c>
      <c r="DT1212" t="s">
        <v>144</v>
      </c>
      <c r="DU1212" t="s">
        <v>145</v>
      </c>
      <c r="DV1212" t="s">
        <v>146</v>
      </c>
      <c r="DW1212" t="s">
        <v>147</v>
      </c>
      <c r="DX1212" t="s">
        <v>148</v>
      </c>
      <c r="DY1212" t="s">
        <v>149</v>
      </c>
      <c r="DZ1212" t="s">
        <v>150</v>
      </c>
      <c r="EA1212" t="s">
        <v>151</v>
      </c>
      <c r="EB1212" t="s">
        <v>152</v>
      </c>
      <c r="EC1212" t="s">
        <v>153</v>
      </c>
      <c r="ED1212" t="s">
        <v>154</v>
      </c>
      <c r="EE1212" t="s">
        <v>155</v>
      </c>
      <c r="EF1212" t="s">
        <v>156</v>
      </c>
      <c r="EG1212" t="s">
        <v>157</v>
      </c>
      <c r="EH1212" t="s">
        <v>158</v>
      </c>
      <c r="EI1212" t="s">
        <v>159</v>
      </c>
      <c r="EJ1212" t="s">
        <v>160</v>
      </c>
      <c r="EK1212" t="s">
        <v>161</v>
      </c>
      <c r="EL1212" t="s">
        <v>162</v>
      </c>
      <c r="EM1212" t="s">
        <v>163</v>
      </c>
      <c r="EN1212" t="s">
        <v>164</v>
      </c>
      <c r="EO1212" t="s">
        <v>165</v>
      </c>
      <c r="EP1212" t="s">
        <v>166</v>
      </c>
      <c r="EQ1212" t="s">
        <v>167</v>
      </c>
      <c r="ER1212" t="s">
        <v>168</v>
      </c>
      <c r="ES1212" t="s">
        <v>169</v>
      </c>
      <c r="ET1212" t="s">
        <v>170</v>
      </c>
      <c r="EU1212" t="s">
        <v>171</v>
      </c>
      <c r="EV1212" t="s">
        <v>172</v>
      </c>
      <c r="EW1212" t="s">
        <v>173</v>
      </c>
      <c r="EX1212" t="s">
        <v>174</v>
      </c>
      <c r="EY1212" t="s">
        <v>175</v>
      </c>
      <c r="EZ1212" t="s">
        <v>176</v>
      </c>
      <c r="FA1212" t="s">
        <v>177</v>
      </c>
      <c r="FB1212" t="s">
        <v>178</v>
      </c>
      <c r="FC1212" t="s">
        <v>179</v>
      </c>
      <c r="FD1212" t="s">
        <v>180</v>
      </c>
      <c r="FE1212" t="s">
        <v>181</v>
      </c>
      <c r="FF1212" t="s">
        <v>182</v>
      </c>
      <c r="FG1212" t="s">
        <v>183</v>
      </c>
      <c r="FH1212" t="s">
        <v>184</v>
      </c>
      <c r="FI1212" t="s">
        <v>185</v>
      </c>
      <c r="FJ1212" t="s">
        <v>186</v>
      </c>
      <c r="FK1212" t="s">
        <v>187</v>
      </c>
      <c r="FL1212" t="s">
        <v>188</v>
      </c>
      <c r="FM1212" t="s">
        <v>189</v>
      </c>
      <c r="FN1212" t="s">
        <v>190</v>
      </c>
      <c r="FO1212" t="s">
        <v>191</v>
      </c>
      <c r="FP1212" t="s">
        <v>192</v>
      </c>
      <c r="FQ1212" t="s">
        <v>193</v>
      </c>
      <c r="FR1212" t="s">
        <v>194</v>
      </c>
      <c r="FS1212" t="s">
        <v>195</v>
      </c>
      <c r="FT1212" t="s">
        <v>196</v>
      </c>
      <c r="FU1212" t="s">
        <v>197</v>
      </c>
      <c r="FV1212" t="s">
        <v>198</v>
      </c>
      <c r="FW1212" t="s">
        <v>199</v>
      </c>
      <c r="FX1212" t="s">
        <v>200</v>
      </c>
      <c r="FY1212" t="s">
        <v>201</v>
      </c>
      <c r="FZ1212" t="s">
        <v>202</v>
      </c>
      <c r="GA1212" t="s">
        <v>203</v>
      </c>
      <c r="GB1212" t="s">
        <v>204</v>
      </c>
      <c r="GC1212" t="s">
        <v>205</v>
      </c>
      <c r="GD1212" t="s">
        <v>206</v>
      </c>
      <c r="GE1212" t="s">
        <v>207</v>
      </c>
      <c r="GF1212" t="s">
        <v>208</v>
      </c>
      <c r="GG1212" t="s">
        <v>209</v>
      </c>
      <c r="GH1212" t="s">
        <v>210</v>
      </c>
      <c r="GI1212" t="s">
        <v>211</v>
      </c>
      <c r="GJ1212" t="s">
        <v>212</v>
      </c>
      <c r="GK1212" t="s">
        <v>213</v>
      </c>
      <c r="GL1212" t="s">
        <v>214</v>
      </c>
      <c r="GM1212" t="s">
        <v>215</v>
      </c>
      <c r="GN1212" t="s">
        <v>216</v>
      </c>
      <c r="GO1212" t="s">
        <v>217</v>
      </c>
      <c r="GP1212" t="s">
        <v>218</v>
      </c>
      <c r="GQ1212" t="s">
        <v>219</v>
      </c>
      <c r="GR1212" t="s">
        <v>220</v>
      </c>
      <c r="GS1212" t="s">
        <v>221</v>
      </c>
      <c r="GT1212" t="s">
        <v>222</v>
      </c>
      <c r="GU1212" t="s">
        <v>223</v>
      </c>
      <c r="GV1212" t="s">
        <v>224</v>
      </c>
      <c r="GW1212" t="s">
        <v>225</v>
      </c>
      <c r="GX1212" t="s">
        <v>226</v>
      </c>
      <c r="GY1212" t="s">
        <v>227</v>
      </c>
      <c r="GZ1212" t="s">
        <v>228</v>
      </c>
      <c r="HA1212" t="s">
        <v>229</v>
      </c>
      <c r="HB1212" t="s">
        <v>231</v>
      </c>
      <c r="HC1212" t="s">
        <v>232</v>
      </c>
      <c r="HD1212" t="s">
        <v>233</v>
      </c>
      <c r="HE1212" t="s">
        <v>234</v>
      </c>
      <c r="HF1212" t="s">
        <v>235</v>
      </c>
      <c r="HG1212" t="s">
        <v>236</v>
      </c>
      <c r="HH1212" t="s">
        <v>237</v>
      </c>
      <c r="HI1212" t="s">
        <v>238</v>
      </c>
      <c r="HJ1212" t="s">
        <v>239</v>
      </c>
      <c r="HK1212" t="s">
        <v>240</v>
      </c>
      <c r="HL1212" t="s">
        <v>241</v>
      </c>
      <c r="HM1212" t="s">
        <v>242</v>
      </c>
      <c r="HN1212" t="s">
        <v>243</v>
      </c>
      <c r="HO1212" t="s">
        <v>244</v>
      </c>
      <c r="HP1212" t="s">
        <v>245</v>
      </c>
      <c r="HQ1212" t="s">
        <v>246</v>
      </c>
      <c r="HR1212" t="s">
        <v>247</v>
      </c>
      <c r="HS1212" t="s">
        <v>248</v>
      </c>
      <c r="HT1212" t="s">
        <v>249</v>
      </c>
      <c r="HU1212" t="s">
        <v>250</v>
      </c>
      <c r="HV1212" t="s">
        <v>251</v>
      </c>
      <c r="HW1212" t="s">
        <v>252</v>
      </c>
      <c r="HX1212" t="s">
        <v>253</v>
      </c>
      <c r="HY1212" t="s">
        <v>254</v>
      </c>
      <c r="HZ1212" t="s">
        <v>255</v>
      </c>
      <c r="IA1212" t="s">
        <v>256</v>
      </c>
      <c r="IB1212" t="s">
        <v>257</v>
      </c>
      <c r="IC1212" t="s">
        <v>258</v>
      </c>
      <c r="ID1212" t="s">
        <v>259</v>
      </c>
      <c r="IE1212" t="s">
        <v>260</v>
      </c>
      <c r="IF1212" t="s">
        <v>261</v>
      </c>
      <c r="IG1212" t="s">
        <v>262</v>
      </c>
      <c r="IH1212" t="s">
        <v>263</v>
      </c>
      <c r="II1212" t="s">
        <v>264</v>
      </c>
      <c r="IJ1212" t="s">
        <v>265</v>
      </c>
      <c r="IK1212" t="s">
        <v>266</v>
      </c>
      <c r="IL1212" t="s">
        <v>267</v>
      </c>
      <c r="IM1212" t="s">
        <v>268</v>
      </c>
      <c r="IN1212" t="s">
        <v>269</v>
      </c>
      <c r="IO1212" t="s">
        <v>270</v>
      </c>
      <c r="IP1212" t="s">
        <v>271</v>
      </c>
      <c r="IQ1212" t="s">
        <v>230</v>
      </c>
      <c r="IR1212" t="s">
        <v>274</v>
      </c>
      <c r="IS1212" t="s">
        <v>275</v>
      </c>
      <c r="IT1212" t="s">
        <v>276</v>
      </c>
      <c r="IU1212" t="s">
        <v>277</v>
      </c>
      <c r="IV1212" t="s">
        <v>278</v>
      </c>
    </row>
    <row r="1213" spans="1:256" x14ac:dyDescent="0.35">
      <c r="A1213" t="s">
        <v>8678</v>
      </c>
      <c r="B1213" t="s">
        <v>8679</v>
      </c>
      <c r="C1213" t="s">
        <v>8680</v>
      </c>
      <c r="D1213" t="s">
        <v>8681</v>
      </c>
    </row>
    <row r="1214" spans="1:256" x14ac:dyDescent="0.35">
      <c r="A1214" t="s">
        <v>3160</v>
      </c>
      <c r="B1214" t="s">
        <v>3161</v>
      </c>
      <c r="C1214" t="s">
        <v>3162</v>
      </c>
      <c r="D1214" t="s">
        <v>3163</v>
      </c>
      <c r="E1214" t="s">
        <v>3164</v>
      </c>
      <c r="F1214" t="s">
        <v>3165</v>
      </c>
      <c r="G1214" t="s">
        <v>3166</v>
      </c>
      <c r="H1214" t="s">
        <v>3167</v>
      </c>
      <c r="I1214" t="s">
        <v>3168</v>
      </c>
      <c r="J1214" t="s">
        <v>3169</v>
      </c>
      <c r="K1214" t="s">
        <v>3170</v>
      </c>
      <c r="L1214" t="s">
        <v>3171</v>
      </c>
      <c r="M1214" t="s">
        <v>3172</v>
      </c>
      <c r="N1214" t="s">
        <v>3173</v>
      </c>
      <c r="O1214" t="s">
        <v>3174</v>
      </c>
      <c r="P1214" t="s">
        <v>3175</v>
      </c>
      <c r="Q1214" t="s">
        <v>3176</v>
      </c>
      <c r="R1214" t="s">
        <v>3177</v>
      </c>
      <c r="S1214" t="s">
        <v>3178</v>
      </c>
      <c r="T1214" t="s">
        <v>3179</v>
      </c>
      <c r="U1214" t="s">
        <v>3180</v>
      </c>
      <c r="V1214" t="s">
        <v>3181</v>
      </c>
      <c r="W1214" t="s">
        <v>3182</v>
      </c>
      <c r="X1214" t="s">
        <v>3183</v>
      </c>
      <c r="Y1214" t="s">
        <v>3184</v>
      </c>
      <c r="Z1214" t="s">
        <v>3185</v>
      </c>
      <c r="AA1214" t="s">
        <v>3186</v>
      </c>
      <c r="AB1214" t="s">
        <v>3187</v>
      </c>
      <c r="AC1214" t="s">
        <v>3189</v>
      </c>
    </row>
    <row r="1215" spans="1:256" x14ac:dyDescent="0.35">
      <c r="A1215" t="s">
        <v>3190</v>
      </c>
      <c r="B1215" t="s">
        <v>3191</v>
      </c>
      <c r="C1215" t="s">
        <v>3192</v>
      </c>
      <c r="D1215" t="s">
        <v>3194</v>
      </c>
      <c r="E1215" t="s">
        <v>3197</v>
      </c>
      <c r="F1215" t="s">
        <v>3198</v>
      </c>
      <c r="G1215" t="s">
        <v>3199</v>
      </c>
      <c r="H1215" t="s">
        <v>3200</v>
      </c>
    </row>
    <row r="1216" spans="1:256" x14ac:dyDescent="0.35">
      <c r="A1216" t="s">
        <v>1708</v>
      </c>
      <c r="B1216" t="s">
        <v>1709</v>
      </c>
      <c r="C1216" t="s">
        <v>1710</v>
      </c>
      <c r="D1216" t="s">
        <v>1711</v>
      </c>
      <c r="E1216" t="s">
        <v>1712</v>
      </c>
      <c r="F1216" t="s">
        <v>1713</v>
      </c>
      <c r="G1216" t="s">
        <v>1714</v>
      </c>
      <c r="H1216" t="s">
        <v>1715</v>
      </c>
      <c r="I1216" t="s">
        <v>1716</v>
      </c>
      <c r="J1216" t="s">
        <v>1717</v>
      </c>
      <c r="K1216" t="s">
        <v>1718</v>
      </c>
      <c r="L1216" t="s">
        <v>1719</v>
      </c>
      <c r="M1216" t="s">
        <v>1720</v>
      </c>
      <c r="N1216" t="s">
        <v>1721</v>
      </c>
      <c r="O1216" t="s">
        <v>1722</v>
      </c>
      <c r="P1216" t="s">
        <v>1723</v>
      </c>
      <c r="Q1216" t="s">
        <v>1724</v>
      </c>
      <c r="R1216" t="s">
        <v>1725</v>
      </c>
      <c r="S1216" t="s">
        <v>1726</v>
      </c>
      <c r="T1216" t="s">
        <v>1727</v>
      </c>
      <c r="U1216" t="s">
        <v>1728</v>
      </c>
      <c r="V1216" t="s">
        <v>1729</v>
      </c>
      <c r="W1216" t="s">
        <v>1730</v>
      </c>
      <c r="X1216" t="s">
        <v>1731</v>
      </c>
      <c r="Y1216" t="s">
        <v>1732</v>
      </c>
      <c r="Z1216" t="s">
        <v>1733</v>
      </c>
      <c r="AA1216" t="s">
        <v>1734</v>
      </c>
      <c r="AB1216" t="s">
        <v>1735</v>
      </c>
      <c r="AC1216" t="s">
        <v>1533</v>
      </c>
      <c r="AD1216" t="s">
        <v>1736</v>
      </c>
      <c r="AE1216" t="s">
        <v>497</v>
      </c>
      <c r="AF1216" t="s">
        <v>1737</v>
      </c>
      <c r="AG1216" t="s">
        <v>1738</v>
      </c>
      <c r="AH1216" t="s">
        <v>1739</v>
      </c>
      <c r="AI1216" t="s">
        <v>1740</v>
      </c>
      <c r="AJ1216" t="s">
        <v>1741</v>
      </c>
      <c r="AK1216" t="s">
        <v>8481</v>
      </c>
    </row>
    <row r="1217" spans="1:256" x14ac:dyDescent="0.35">
      <c r="A1217" t="s">
        <v>8635</v>
      </c>
      <c r="B1217" t="s">
        <v>8636</v>
      </c>
      <c r="C1217" t="s">
        <v>8637</v>
      </c>
      <c r="D1217" t="s">
        <v>8638</v>
      </c>
      <c r="E1217" t="s">
        <v>8639</v>
      </c>
    </row>
    <row r="1218" spans="1:256" x14ac:dyDescent="0.35">
      <c r="A1218" t="s">
        <v>8640</v>
      </c>
      <c r="B1218" t="s">
        <v>8641</v>
      </c>
    </row>
    <row r="1219" spans="1:256" x14ac:dyDescent="0.35">
      <c r="A1219" t="s">
        <v>8642</v>
      </c>
      <c r="B1219" t="s">
        <v>8643</v>
      </c>
      <c r="C1219" t="s">
        <v>8644</v>
      </c>
      <c r="D1219" t="s">
        <v>8645</v>
      </c>
      <c r="E1219" t="s">
        <v>8646</v>
      </c>
      <c r="F1219" t="s">
        <v>8647</v>
      </c>
    </row>
    <row r="1220" spans="1:256" x14ac:dyDescent="0.35">
      <c r="A1220" t="s">
        <v>8642</v>
      </c>
      <c r="B1220" t="s">
        <v>8648</v>
      </c>
      <c r="C1220" t="s">
        <v>8649</v>
      </c>
    </row>
    <row r="1221" spans="1:256" x14ac:dyDescent="0.35">
      <c r="A1221" t="s">
        <v>8650</v>
      </c>
      <c r="B1221" t="s">
        <v>8651</v>
      </c>
    </row>
    <row r="1222" spans="1:256" x14ac:dyDescent="0.35">
      <c r="A1222" t="s">
        <v>8652</v>
      </c>
      <c r="B1222" t="s">
        <v>8653</v>
      </c>
      <c r="C1222" t="s">
        <v>8654</v>
      </c>
      <c r="D1222" t="s">
        <v>8655</v>
      </c>
      <c r="E1222" t="s">
        <v>8656</v>
      </c>
      <c r="F1222" t="s">
        <v>8657</v>
      </c>
      <c r="G1222" t="s">
        <v>8658</v>
      </c>
    </row>
    <row r="1223" spans="1:256" x14ac:dyDescent="0.35">
      <c r="A1223" t="s">
        <v>8659</v>
      </c>
      <c r="B1223" t="s">
        <v>8660</v>
      </c>
    </row>
    <row r="1224" spans="1:256" x14ac:dyDescent="0.35">
      <c r="A1224" t="s">
        <v>8673</v>
      </c>
      <c r="B1224" t="s">
        <v>8674</v>
      </c>
      <c r="C1224" t="s">
        <v>8675</v>
      </c>
      <c r="D1224" t="s">
        <v>8676</v>
      </c>
      <c r="E1224" t="s">
        <v>8677</v>
      </c>
    </row>
    <row r="1225" spans="1:256" x14ac:dyDescent="0.35">
      <c r="A1225" t="s">
        <v>21</v>
      </c>
      <c r="B1225" t="s">
        <v>22</v>
      </c>
      <c r="C1225" t="s">
        <v>23</v>
      </c>
      <c r="D1225" t="s">
        <v>24</v>
      </c>
      <c r="E1225" t="s">
        <v>25</v>
      </c>
      <c r="F1225" t="s">
        <v>26</v>
      </c>
      <c r="G1225" t="s">
        <v>27</v>
      </c>
      <c r="H1225" t="s">
        <v>28</v>
      </c>
      <c r="I1225" t="s">
        <v>29</v>
      </c>
      <c r="J1225" t="s">
        <v>30</v>
      </c>
      <c r="K1225" t="s">
        <v>31</v>
      </c>
      <c r="L1225" t="s">
        <v>32</v>
      </c>
      <c r="M1225" t="s">
        <v>33</v>
      </c>
      <c r="N1225" t="s">
        <v>34</v>
      </c>
      <c r="O1225" t="s">
        <v>35</v>
      </c>
      <c r="P1225" t="s">
        <v>36</v>
      </c>
      <c r="Q1225" t="s">
        <v>37</v>
      </c>
      <c r="R1225" t="s">
        <v>38</v>
      </c>
      <c r="S1225" t="s">
        <v>39</v>
      </c>
      <c r="T1225" t="s">
        <v>40</v>
      </c>
      <c r="U1225" t="s">
        <v>41</v>
      </c>
      <c r="V1225" t="s">
        <v>42</v>
      </c>
      <c r="W1225" t="s">
        <v>43</v>
      </c>
      <c r="X1225" t="s">
        <v>44</v>
      </c>
      <c r="Y1225" t="s">
        <v>45</v>
      </c>
      <c r="Z1225" t="s">
        <v>46</v>
      </c>
      <c r="AA1225" t="s">
        <v>47</v>
      </c>
      <c r="AB1225" t="s">
        <v>48</v>
      </c>
      <c r="AC1225" t="s">
        <v>49</v>
      </c>
      <c r="AD1225" t="s">
        <v>50</v>
      </c>
      <c r="AE1225" t="s">
        <v>51</v>
      </c>
      <c r="AF1225" t="s">
        <v>52</v>
      </c>
      <c r="AG1225" t="s">
        <v>53</v>
      </c>
      <c r="AH1225" t="s">
        <v>54</v>
      </c>
      <c r="AI1225" t="s">
        <v>55</v>
      </c>
      <c r="AJ1225" t="s">
        <v>56</v>
      </c>
      <c r="AK1225" t="s">
        <v>57</v>
      </c>
      <c r="AL1225" t="s">
        <v>58</v>
      </c>
      <c r="AM1225" t="s">
        <v>59</v>
      </c>
      <c r="AN1225" t="s">
        <v>60</v>
      </c>
      <c r="AO1225" t="s">
        <v>61</v>
      </c>
      <c r="AP1225" t="s">
        <v>62</v>
      </c>
      <c r="AQ1225" t="s">
        <v>63</v>
      </c>
      <c r="AR1225" t="s">
        <v>64</v>
      </c>
      <c r="AS1225" t="s">
        <v>65</v>
      </c>
      <c r="AT1225" t="s">
        <v>66</v>
      </c>
      <c r="AU1225" t="s">
        <v>67</v>
      </c>
      <c r="AV1225" t="s">
        <v>68</v>
      </c>
      <c r="AW1225" t="s">
        <v>69</v>
      </c>
      <c r="AX1225" t="s">
        <v>70</v>
      </c>
      <c r="AY1225" t="s">
        <v>71</v>
      </c>
      <c r="AZ1225" t="s">
        <v>72</v>
      </c>
      <c r="BA1225" t="s">
        <v>73</v>
      </c>
      <c r="BB1225" t="s">
        <v>74</v>
      </c>
      <c r="BC1225" t="s">
        <v>75</v>
      </c>
      <c r="BD1225" t="s">
        <v>76</v>
      </c>
      <c r="BE1225" t="s">
        <v>77</v>
      </c>
      <c r="BF1225" t="s">
        <v>78</v>
      </c>
      <c r="BG1225" t="s">
        <v>79</v>
      </c>
      <c r="BH1225" t="s">
        <v>80</v>
      </c>
      <c r="BI1225" t="s">
        <v>81</v>
      </c>
      <c r="BJ1225" t="s">
        <v>82</v>
      </c>
      <c r="BK1225" t="s">
        <v>83</v>
      </c>
      <c r="BL1225" t="s">
        <v>84</v>
      </c>
      <c r="BM1225" t="s">
        <v>85</v>
      </c>
      <c r="BN1225" t="s">
        <v>86</v>
      </c>
      <c r="BO1225" t="s">
        <v>87</v>
      </c>
      <c r="BP1225" t="s">
        <v>88</v>
      </c>
      <c r="BQ1225" t="s">
        <v>89</v>
      </c>
      <c r="BR1225" t="s">
        <v>90</v>
      </c>
      <c r="BS1225" t="s">
        <v>91</v>
      </c>
      <c r="BT1225" t="s">
        <v>92</v>
      </c>
      <c r="BU1225" t="s">
        <v>93</v>
      </c>
      <c r="BV1225" t="s">
        <v>94</v>
      </c>
      <c r="BW1225" t="s">
        <v>95</v>
      </c>
      <c r="BX1225" t="s">
        <v>96</v>
      </c>
      <c r="BY1225" t="s">
        <v>97</v>
      </c>
      <c r="BZ1225" t="s">
        <v>98</v>
      </c>
      <c r="CA1225" t="s">
        <v>99</v>
      </c>
      <c r="CB1225" t="s">
        <v>100</v>
      </c>
      <c r="CC1225" t="s">
        <v>101</v>
      </c>
      <c r="CD1225" t="s">
        <v>102</v>
      </c>
      <c r="CE1225" t="s">
        <v>103</v>
      </c>
      <c r="CF1225" t="s">
        <v>104</v>
      </c>
      <c r="CG1225" t="s">
        <v>105</v>
      </c>
      <c r="CH1225" t="s">
        <v>106</v>
      </c>
      <c r="CI1225" t="s">
        <v>107</v>
      </c>
      <c r="CJ1225" t="s">
        <v>108</v>
      </c>
      <c r="CK1225" t="s">
        <v>109</v>
      </c>
      <c r="CL1225" t="s">
        <v>110</v>
      </c>
      <c r="CM1225" t="s">
        <v>111</v>
      </c>
      <c r="CN1225" t="s">
        <v>112</v>
      </c>
      <c r="CO1225" t="s">
        <v>113</v>
      </c>
      <c r="CP1225" t="s">
        <v>114</v>
      </c>
      <c r="CQ1225" t="s">
        <v>115</v>
      </c>
      <c r="CR1225" t="s">
        <v>116</v>
      </c>
      <c r="CS1225" t="s">
        <v>117</v>
      </c>
      <c r="CT1225" t="s">
        <v>118</v>
      </c>
      <c r="CU1225" t="s">
        <v>119</v>
      </c>
      <c r="CV1225" t="s">
        <v>120</v>
      </c>
      <c r="CW1225" t="s">
        <v>121</v>
      </c>
      <c r="CX1225" t="s">
        <v>122</v>
      </c>
      <c r="CY1225" t="s">
        <v>123</v>
      </c>
      <c r="CZ1225" t="s">
        <v>124</v>
      </c>
      <c r="DA1225" t="s">
        <v>125</v>
      </c>
      <c r="DB1225" t="s">
        <v>126</v>
      </c>
      <c r="DC1225" t="s">
        <v>127</v>
      </c>
      <c r="DD1225" t="s">
        <v>128</v>
      </c>
      <c r="DE1225" t="s">
        <v>129</v>
      </c>
      <c r="DF1225" t="s">
        <v>130</v>
      </c>
      <c r="DG1225" t="s">
        <v>131</v>
      </c>
      <c r="DH1225" t="s">
        <v>132</v>
      </c>
      <c r="DI1225" t="s">
        <v>133</v>
      </c>
      <c r="DJ1225" t="s">
        <v>134</v>
      </c>
      <c r="DK1225" t="s">
        <v>135</v>
      </c>
      <c r="DL1225" t="s">
        <v>136</v>
      </c>
      <c r="DM1225" t="s">
        <v>137</v>
      </c>
      <c r="DN1225" t="s">
        <v>138</v>
      </c>
      <c r="DO1225" t="s">
        <v>139</v>
      </c>
      <c r="DP1225" t="s">
        <v>140</v>
      </c>
      <c r="DQ1225" t="s">
        <v>141</v>
      </c>
      <c r="DR1225" t="s">
        <v>142</v>
      </c>
      <c r="DS1225" t="s">
        <v>143</v>
      </c>
      <c r="DT1225" t="s">
        <v>144</v>
      </c>
      <c r="DU1225" t="s">
        <v>145</v>
      </c>
      <c r="DV1225" t="s">
        <v>146</v>
      </c>
      <c r="DW1225" t="s">
        <v>147</v>
      </c>
      <c r="DX1225" t="s">
        <v>148</v>
      </c>
      <c r="DY1225" t="s">
        <v>149</v>
      </c>
      <c r="DZ1225" t="s">
        <v>150</v>
      </c>
      <c r="EA1225" t="s">
        <v>151</v>
      </c>
      <c r="EB1225" t="s">
        <v>152</v>
      </c>
      <c r="EC1225" t="s">
        <v>153</v>
      </c>
      <c r="ED1225" t="s">
        <v>154</v>
      </c>
      <c r="EE1225" t="s">
        <v>155</v>
      </c>
      <c r="EF1225" t="s">
        <v>156</v>
      </c>
      <c r="EG1225" t="s">
        <v>157</v>
      </c>
      <c r="EH1225" t="s">
        <v>158</v>
      </c>
      <c r="EI1225" t="s">
        <v>159</v>
      </c>
      <c r="EJ1225" t="s">
        <v>160</v>
      </c>
      <c r="EK1225" t="s">
        <v>161</v>
      </c>
      <c r="EL1225" t="s">
        <v>162</v>
      </c>
      <c r="EM1225" t="s">
        <v>163</v>
      </c>
      <c r="EN1225" t="s">
        <v>164</v>
      </c>
      <c r="EO1225" t="s">
        <v>165</v>
      </c>
      <c r="EP1225" t="s">
        <v>166</v>
      </c>
      <c r="EQ1225" t="s">
        <v>167</v>
      </c>
      <c r="ER1225" t="s">
        <v>168</v>
      </c>
      <c r="ES1225" t="s">
        <v>169</v>
      </c>
      <c r="ET1225" t="s">
        <v>170</v>
      </c>
      <c r="EU1225" t="s">
        <v>171</v>
      </c>
      <c r="EV1225" t="s">
        <v>172</v>
      </c>
      <c r="EW1225" t="s">
        <v>173</v>
      </c>
      <c r="EX1225" t="s">
        <v>174</v>
      </c>
      <c r="EY1225" t="s">
        <v>175</v>
      </c>
      <c r="EZ1225" t="s">
        <v>176</v>
      </c>
      <c r="FA1225" t="s">
        <v>177</v>
      </c>
      <c r="FB1225" t="s">
        <v>178</v>
      </c>
      <c r="FC1225" t="s">
        <v>179</v>
      </c>
      <c r="FD1225" t="s">
        <v>180</v>
      </c>
      <c r="FE1225" t="s">
        <v>181</v>
      </c>
      <c r="FF1225" t="s">
        <v>182</v>
      </c>
      <c r="FG1225" t="s">
        <v>183</v>
      </c>
      <c r="FH1225" t="s">
        <v>184</v>
      </c>
      <c r="FI1225" t="s">
        <v>185</v>
      </c>
      <c r="FJ1225" t="s">
        <v>186</v>
      </c>
      <c r="FK1225" t="s">
        <v>187</v>
      </c>
      <c r="FL1225" t="s">
        <v>188</v>
      </c>
      <c r="FM1225" t="s">
        <v>189</v>
      </c>
      <c r="FN1225" t="s">
        <v>190</v>
      </c>
      <c r="FO1225" t="s">
        <v>191</v>
      </c>
      <c r="FP1225" t="s">
        <v>192</v>
      </c>
      <c r="FQ1225" t="s">
        <v>193</v>
      </c>
      <c r="FR1225" t="s">
        <v>194</v>
      </c>
      <c r="FS1225" t="s">
        <v>195</v>
      </c>
      <c r="FT1225" t="s">
        <v>196</v>
      </c>
      <c r="FU1225" t="s">
        <v>197</v>
      </c>
      <c r="FV1225" t="s">
        <v>198</v>
      </c>
      <c r="FW1225" t="s">
        <v>199</v>
      </c>
      <c r="FX1225" t="s">
        <v>200</v>
      </c>
      <c r="FY1225" t="s">
        <v>201</v>
      </c>
      <c r="FZ1225" t="s">
        <v>202</v>
      </c>
      <c r="GA1225" t="s">
        <v>203</v>
      </c>
      <c r="GB1225" t="s">
        <v>204</v>
      </c>
      <c r="GC1225" t="s">
        <v>205</v>
      </c>
      <c r="GD1225" t="s">
        <v>206</v>
      </c>
      <c r="GE1225" t="s">
        <v>207</v>
      </c>
      <c r="GF1225" t="s">
        <v>208</v>
      </c>
      <c r="GG1225" t="s">
        <v>209</v>
      </c>
      <c r="GH1225" t="s">
        <v>210</v>
      </c>
      <c r="GI1225" t="s">
        <v>211</v>
      </c>
      <c r="GJ1225" t="s">
        <v>212</v>
      </c>
      <c r="GK1225" t="s">
        <v>213</v>
      </c>
      <c r="GL1225" t="s">
        <v>214</v>
      </c>
      <c r="GM1225" t="s">
        <v>215</v>
      </c>
      <c r="GN1225" t="s">
        <v>216</v>
      </c>
      <c r="GO1225" t="s">
        <v>217</v>
      </c>
      <c r="GP1225" t="s">
        <v>218</v>
      </c>
      <c r="GQ1225" t="s">
        <v>219</v>
      </c>
      <c r="GR1225" t="s">
        <v>220</v>
      </c>
      <c r="GS1225" t="s">
        <v>221</v>
      </c>
      <c r="GT1225" t="s">
        <v>222</v>
      </c>
      <c r="GU1225" t="s">
        <v>223</v>
      </c>
      <c r="GV1225" t="s">
        <v>224</v>
      </c>
      <c r="GW1225" t="s">
        <v>225</v>
      </c>
      <c r="GX1225" t="s">
        <v>226</v>
      </c>
      <c r="GY1225" t="s">
        <v>227</v>
      </c>
      <c r="GZ1225" t="s">
        <v>228</v>
      </c>
      <c r="HA1225" t="s">
        <v>229</v>
      </c>
      <c r="HB1225" t="s">
        <v>231</v>
      </c>
      <c r="HC1225" t="s">
        <v>232</v>
      </c>
      <c r="HD1225" t="s">
        <v>233</v>
      </c>
      <c r="HE1225" t="s">
        <v>234</v>
      </c>
      <c r="HF1225" t="s">
        <v>235</v>
      </c>
      <c r="HG1225" t="s">
        <v>236</v>
      </c>
      <c r="HH1225" t="s">
        <v>237</v>
      </c>
      <c r="HI1225" t="s">
        <v>238</v>
      </c>
      <c r="HJ1225" t="s">
        <v>239</v>
      </c>
      <c r="HK1225" t="s">
        <v>240</v>
      </c>
      <c r="HL1225" t="s">
        <v>241</v>
      </c>
      <c r="HM1225" t="s">
        <v>242</v>
      </c>
      <c r="HN1225" t="s">
        <v>243</v>
      </c>
      <c r="HO1225" t="s">
        <v>244</v>
      </c>
      <c r="HP1225" t="s">
        <v>245</v>
      </c>
      <c r="HQ1225" t="s">
        <v>246</v>
      </c>
      <c r="HR1225" t="s">
        <v>247</v>
      </c>
      <c r="HS1225" t="s">
        <v>248</v>
      </c>
      <c r="HT1225" t="s">
        <v>249</v>
      </c>
      <c r="HU1225" t="s">
        <v>250</v>
      </c>
      <c r="HV1225" t="s">
        <v>251</v>
      </c>
      <c r="HW1225" t="s">
        <v>252</v>
      </c>
      <c r="HX1225" t="s">
        <v>253</v>
      </c>
      <c r="HY1225" t="s">
        <v>254</v>
      </c>
      <c r="HZ1225" t="s">
        <v>255</v>
      </c>
      <c r="IA1225" t="s">
        <v>256</v>
      </c>
      <c r="IB1225" t="s">
        <v>257</v>
      </c>
      <c r="IC1225" t="s">
        <v>258</v>
      </c>
      <c r="ID1225" t="s">
        <v>259</v>
      </c>
      <c r="IE1225" t="s">
        <v>260</v>
      </c>
      <c r="IF1225" t="s">
        <v>261</v>
      </c>
      <c r="IG1225" t="s">
        <v>262</v>
      </c>
      <c r="IH1225" t="s">
        <v>263</v>
      </c>
      <c r="II1225" t="s">
        <v>264</v>
      </c>
      <c r="IJ1225" t="s">
        <v>265</v>
      </c>
      <c r="IK1225" t="s">
        <v>266</v>
      </c>
      <c r="IL1225" t="s">
        <v>267</v>
      </c>
      <c r="IM1225" t="s">
        <v>268</v>
      </c>
      <c r="IN1225" t="s">
        <v>269</v>
      </c>
      <c r="IO1225" t="s">
        <v>270</v>
      </c>
      <c r="IP1225" t="s">
        <v>271</v>
      </c>
      <c r="IQ1225" t="s">
        <v>230</v>
      </c>
      <c r="IR1225" t="s">
        <v>274</v>
      </c>
      <c r="IS1225" t="s">
        <v>275</v>
      </c>
      <c r="IT1225" t="s">
        <v>276</v>
      </c>
      <c r="IU1225" t="s">
        <v>277</v>
      </c>
      <c r="IV1225" t="s">
        <v>278</v>
      </c>
    </row>
    <row r="1226" spans="1:256" x14ac:dyDescent="0.35">
      <c r="A1226" t="s">
        <v>8678</v>
      </c>
      <c r="B1226" t="s">
        <v>8679</v>
      </c>
      <c r="C1226" t="s">
        <v>8680</v>
      </c>
      <c r="D1226" t="s">
        <v>8681</v>
      </c>
    </row>
    <row r="1227" spans="1:256" x14ac:dyDescent="0.35">
      <c r="A1227" t="s">
        <v>3160</v>
      </c>
      <c r="B1227" t="s">
        <v>3161</v>
      </c>
      <c r="C1227" t="s">
        <v>3162</v>
      </c>
      <c r="D1227" t="s">
        <v>3163</v>
      </c>
      <c r="E1227" t="s">
        <v>3164</v>
      </c>
      <c r="F1227" t="s">
        <v>3165</v>
      </c>
      <c r="G1227" t="s">
        <v>3166</v>
      </c>
      <c r="H1227" t="s">
        <v>3167</v>
      </c>
      <c r="I1227" t="s">
        <v>3168</v>
      </c>
      <c r="J1227" t="s">
        <v>3169</v>
      </c>
      <c r="K1227" t="s">
        <v>3170</v>
      </c>
      <c r="L1227" t="s">
        <v>3171</v>
      </c>
      <c r="M1227" t="s">
        <v>3172</v>
      </c>
      <c r="N1227" t="s">
        <v>3173</v>
      </c>
      <c r="O1227" t="s">
        <v>3174</v>
      </c>
      <c r="P1227" t="s">
        <v>3175</v>
      </c>
      <c r="Q1227" t="s">
        <v>3176</v>
      </c>
      <c r="R1227" t="s">
        <v>3177</v>
      </c>
      <c r="S1227" t="s">
        <v>3178</v>
      </c>
      <c r="T1227" t="s">
        <v>3179</v>
      </c>
      <c r="U1227" t="s">
        <v>3180</v>
      </c>
      <c r="V1227" t="s">
        <v>3181</v>
      </c>
      <c r="W1227" t="s">
        <v>3182</v>
      </c>
      <c r="X1227" t="s">
        <v>3183</v>
      </c>
      <c r="Y1227" t="s">
        <v>3184</v>
      </c>
      <c r="Z1227" t="s">
        <v>3185</v>
      </c>
      <c r="AA1227" t="s">
        <v>3186</v>
      </c>
      <c r="AB1227" t="s">
        <v>3187</v>
      </c>
      <c r="AC1227" t="s">
        <v>3189</v>
      </c>
      <c r="AD1227" t="s">
        <v>3214</v>
      </c>
    </row>
    <row r="1228" spans="1:256" x14ac:dyDescent="0.35">
      <c r="A1228" t="s">
        <v>3190</v>
      </c>
      <c r="B1228" t="s">
        <v>3191</v>
      </c>
      <c r="C1228" t="s">
        <v>3192</v>
      </c>
      <c r="D1228" t="s">
        <v>3194</v>
      </c>
      <c r="E1228" t="s">
        <v>3197</v>
      </c>
      <c r="F1228" t="s">
        <v>3198</v>
      </c>
      <c r="G1228" t="s">
        <v>3199</v>
      </c>
      <c r="H1228" t="s">
        <v>3200</v>
      </c>
    </row>
    <row r="1229" spans="1:256" x14ac:dyDescent="0.35">
      <c r="A1229" t="s">
        <v>22</v>
      </c>
      <c r="B1229" t="s">
        <v>23</v>
      </c>
      <c r="C1229" t="s">
        <v>24</v>
      </c>
      <c r="D1229" t="s">
        <v>25</v>
      </c>
      <c r="E1229" t="s">
        <v>26</v>
      </c>
      <c r="F1229" t="s">
        <v>27</v>
      </c>
      <c r="G1229" t="s">
        <v>28</v>
      </c>
      <c r="H1229" t="s">
        <v>29</v>
      </c>
      <c r="I1229" t="s">
        <v>30</v>
      </c>
      <c r="J1229" t="s">
        <v>31</v>
      </c>
      <c r="K1229" t="s">
        <v>32</v>
      </c>
      <c r="L1229" t="s">
        <v>33</v>
      </c>
      <c r="M1229" t="s">
        <v>34</v>
      </c>
      <c r="N1229" t="s">
        <v>35</v>
      </c>
      <c r="O1229" t="s">
        <v>36</v>
      </c>
      <c r="P1229" t="s">
        <v>37</v>
      </c>
      <c r="Q1229" t="s">
        <v>38</v>
      </c>
      <c r="R1229" t="s">
        <v>39</v>
      </c>
      <c r="S1229" t="s">
        <v>40</v>
      </c>
      <c r="T1229" t="s">
        <v>41</v>
      </c>
      <c r="U1229" t="s">
        <v>42</v>
      </c>
      <c r="V1229" t="s">
        <v>43</v>
      </c>
      <c r="W1229" t="s">
        <v>44</v>
      </c>
      <c r="X1229" t="s">
        <v>45</v>
      </c>
      <c r="Y1229" t="s">
        <v>46</v>
      </c>
      <c r="Z1229" t="s">
        <v>47</v>
      </c>
      <c r="AA1229" t="s">
        <v>48</v>
      </c>
      <c r="AB1229" t="s">
        <v>49</v>
      </c>
      <c r="AC1229" t="s">
        <v>50</v>
      </c>
      <c r="AD1229" t="s">
        <v>51</v>
      </c>
      <c r="AE1229" t="s">
        <v>52</v>
      </c>
      <c r="AF1229" t="s">
        <v>53</v>
      </c>
      <c r="AG1229" t="s">
        <v>54</v>
      </c>
      <c r="AH1229" t="s">
        <v>55</v>
      </c>
      <c r="AI1229" t="s">
        <v>56</v>
      </c>
      <c r="AJ1229" t="s">
        <v>57</v>
      </c>
      <c r="AK1229" t="s">
        <v>58</v>
      </c>
      <c r="AL1229" t="s">
        <v>59</v>
      </c>
      <c r="AM1229" t="s">
        <v>60</v>
      </c>
      <c r="AN1229" t="s">
        <v>61</v>
      </c>
      <c r="AO1229" t="s">
        <v>62</v>
      </c>
      <c r="AP1229" t="s">
        <v>63</v>
      </c>
      <c r="AQ1229" t="s">
        <v>64</v>
      </c>
      <c r="AR1229" t="s">
        <v>65</v>
      </c>
      <c r="AS1229" t="s">
        <v>66</v>
      </c>
      <c r="AT1229" t="s">
        <v>67</v>
      </c>
      <c r="AU1229" t="s">
        <v>68</v>
      </c>
      <c r="AV1229" t="s">
        <v>69</v>
      </c>
      <c r="AW1229" t="s">
        <v>70</v>
      </c>
      <c r="AX1229" t="s">
        <v>71</v>
      </c>
      <c r="AY1229" t="s">
        <v>72</v>
      </c>
      <c r="AZ1229" t="s">
        <v>73</v>
      </c>
      <c r="BA1229" t="s">
        <v>74</v>
      </c>
      <c r="BB1229" t="s">
        <v>75</v>
      </c>
      <c r="BC1229" t="s">
        <v>76</v>
      </c>
      <c r="BD1229" t="s">
        <v>77</v>
      </c>
      <c r="BE1229" t="s">
        <v>78</v>
      </c>
      <c r="BF1229" t="s">
        <v>79</v>
      </c>
      <c r="BG1229" t="s">
        <v>80</v>
      </c>
      <c r="BH1229" t="s">
        <v>81</v>
      </c>
      <c r="BI1229" t="s">
        <v>82</v>
      </c>
      <c r="BJ1229" t="s">
        <v>83</v>
      </c>
      <c r="BK1229" t="s">
        <v>84</v>
      </c>
      <c r="BL1229" t="s">
        <v>85</v>
      </c>
      <c r="BM1229" t="s">
        <v>86</v>
      </c>
      <c r="BN1229" t="s">
        <v>87</v>
      </c>
      <c r="BO1229" t="s">
        <v>88</v>
      </c>
      <c r="BP1229" t="s">
        <v>89</v>
      </c>
      <c r="BQ1229" t="s">
        <v>90</v>
      </c>
      <c r="BR1229" t="s">
        <v>91</v>
      </c>
      <c r="BS1229" t="s">
        <v>92</v>
      </c>
      <c r="BT1229" t="s">
        <v>93</v>
      </c>
      <c r="BU1229" t="s">
        <v>94</v>
      </c>
      <c r="BV1229" t="s">
        <v>95</v>
      </c>
      <c r="BW1229" t="s">
        <v>96</v>
      </c>
      <c r="BX1229" t="s">
        <v>97</v>
      </c>
      <c r="BY1229" t="s">
        <v>98</v>
      </c>
      <c r="BZ1229" t="s">
        <v>99</v>
      </c>
      <c r="CA1229" t="s">
        <v>100</v>
      </c>
      <c r="CB1229" t="s">
        <v>101</v>
      </c>
      <c r="CC1229" t="s">
        <v>102</v>
      </c>
      <c r="CD1229" t="s">
        <v>103</v>
      </c>
      <c r="CE1229" t="s">
        <v>104</v>
      </c>
      <c r="CF1229" t="s">
        <v>105</v>
      </c>
      <c r="CG1229" t="s">
        <v>107</v>
      </c>
      <c r="CH1229" t="s">
        <v>108</v>
      </c>
      <c r="CI1229" t="s">
        <v>109</v>
      </c>
      <c r="CJ1229" t="s">
        <v>110</v>
      </c>
      <c r="CK1229" t="s">
        <v>111</v>
      </c>
      <c r="CL1229" t="s">
        <v>112</v>
      </c>
      <c r="CM1229" t="s">
        <v>113</v>
      </c>
      <c r="CN1229" t="s">
        <v>114</v>
      </c>
      <c r="CO1229" t="s">
        <v>115</v>
      </c>
      <c r="CP1229" t="s">
        <v>116</v>
      </c>
      <c r="CQ1229" t="s">
        <v>117</v>
      </c>
      <c r="CR1229" t="s">
        <v>118</v>
      </c>
      <c r="CS1229" t="s">
        <v>119</v>
      </c>
      <c r="CT1229" t="s">
        <v>120</v>
      </c>
      <c r="CU1229" t="s">
        <v>121</v>
      </c>
      <c r="CV1229" t="s">
        <v>122</v>
      </c>
      <c r="CW1229" t="s">
        <v>123</v>
      </c>
      <c r="CX1229" t="s">
        <v>124</v>
      </c>
      <c r="CY1229" t="s">
        <v>125</v>
      </c>
      <c r="CZ1229" t="s">
        <v>126</v>
      </c>
      <c r="DA1229" t="s">
        <v>127</v>
      </c>
      <c r="DB1229" t="s">
        <v>128</v>
      </c>
      <c r="DC1229" t="s">
        <v>129</v>
      </c>
      <c r="DD1229" t="s">
        <v>130</v>
      </c>
      <c r="DE1229" t="s">
        <v>131</v>
      </c>
      <c r="DF1229" t="s">
        <v>132</v>
      </c>
      <c r="DG1229" t="s">
        <v>133</v>
      </c>
      <c r="DH1229" t="s">
        <v>134</v>
      </c>
      <c r="DI1229" t="s">
        <v>135</v>
      </c>
      <c r="DJ1229" t="s">
        <v>136</v>
      </c>
      <c r="DK1229" t="s">
        <v>137</v>
      </c>
      <c r="DL1229" t="s">
        <v>138</v>
      </c>
      <c r="DM1229" t="s">
        <v>139</v>
      </c>
      <c r="DN1229" t="s">
        <v>140</v>
      </c>
      <c r="DO1229" t="s">
        <v>141</v>
      </c>
      <c r="DP1229" t="s">
        <v>142</v>
      </c>
      <c r="DQ1229" t="s">
        <v>143</v>
      </c>
      <c r="DR1229" t="s">
        <v>144</v>
      </c>
      <c r="DS1229" t="s">
        <v>145</v>
      </c>
      <c r="DT1229" t="s">
        <v>146</v>
      </c>
      <c r="DU1229" t="s">
        <v>147</v>
      </c>
      <c r="DV1229" t="s">
        <v>148</v>
      </c>
      <c r="DW1229" t="s">
        <v>149</v>
      </c>
      <c r="DX1229" t="s">
        <v>150</v>
      </c>
      <c r="DY1229" t="s">
        <v>151</v>
      </c>
      <c r="DZ1229" t="s">
        <v>152</v>
      </c>
      <c r="EA1229" t="s">
        <v>153</v>
      </c>
      <c r="EB1229" t="s">
        <v>154</v>
      </c>
      <c r="EC1229" t="s">
        <v>155</v>
      </c>
      <c r="ED1229" t="s">
        <v>156</v>
      </c>
      <c r="EE1229" t="s">
        <v>157</v>
      </c>
      <c r="EF1229" t="s">
        <v>158</v>
      </c>
      <c r="EG1229" t="s">
        <v>159</v>
      </c>
      <c r="EH1229" t="s">
        <v>160</v>
      </c>
      <c r="EI1229" t="s">
        <v>161</v>
      </c>
      <c r="EJ1229" t="s">
        <v>162</v>
      </c>
      <c r="EK1229" t="s">
        <v>163</v>
      </c>
      <c r="EL1229" t="s">
        <v>164</v>
      </c>
      <c r="EM1229" t="s">
        <v>165</v>
      </c>
      <c r="EN1229" t="s">
        <v>166</v>
      </c>
      <c r="EO1229" t="s">
        <v>167</v>
      </c>
      <c r="EP1229" t="s">
        <v>168</v>
      </c>
      <c r="EQ1229" t="s">
        <v>169</v>
      </c>
      <c r="ER1229" t="s">
        <v>170</v>
      </c>
      <c r="ES1229" t="s">
        <v>171</v>
      </c>
      <c r="ET1229" t="s">
        <v>172</v>
      </c>
      <c r="EU1229" t="s">
        <v>173</v>
      </c>
      <c r="EV1229" t="s">
        <v>174</v>
      </c>
      <c r="EW1229" t="s">
        <v>175</v>
      </c>
      <c r="EX1229" t="s">
        <v>176</v>
      </c>
      <c r="EY1229" t="s">
        <v>177</v>
      </c>
      <c r="EZ1229" t="s">
        <v>178</v>
      </c>
      <c r="FA1229" t="s">
        <v>179</v>
      </c>
      <c r="FB1229" t="s">
        <v>180</v>
      </c>
      <c r="FC1229" t="s">
        <v>181</v>
      </c>
      <c r="FD1229" t="s">
        <v>182</v>
      </c>
      <c r="FE1229" t="s">
        <v>183</v>
      </c>
      <c r="FF1229" t="s">
        <v>184</v>
      </c>
      <c r="FG1229" t="s">
        <v>185</v>
      </c>
      <c r="FH1229" t="s">
        <v>186</v>
      </c>
      <c r="FI1229" t="s">
        <v>187</v>
      </c>
      <c r="FJ1229" t="s">
        <v>188</v>
      </c>
      <c r="FK1229" t="s">
        <v>189</v>
      </c>
      <c r="FL1229" t="s">
        <v>190</v>
      </c>
      <c r="FM1229" t="s">
        <v>191</v>
      </c>
      <c r="FN1229" t="s">
        <v>192</v>
      </c>
      <c r="FO1229" t="s">
        <v>193</v>
      </c>
      <c r="FP1229" t="s">
        <v>194</v>
      </c>
      <c r="FQ1229" t="s">
        <v>195</v>
      </c>
      <c r="FR1229" t="s">
        <v>196</v>
      </c>
      <c r="FS1229" t="s">
        <v>197</v>
      </c>
      <c r="FT1229" t="s">
        <v>198</v>
      </c>
      <c r="FU1229" t="s">
        <v>199</v>
      </c>
      <c r="FV1229" t="s">
        <v>200</v>
      </c>
      <c r="FW1229" t="s">
        <v>201</v>
      </c>
      <c r="FX1229" t="s">
        <v>202</v>
      </c>
      <c r="FY1229" t="s">
        <v>203</v>
      </c>
      <c r="FZ1229" t="s">
        <v>204</v>
      </c>
      <c r="GA1229" t="s">
        <v>205</v>
      </c>
      <c r="GB1229" t="s">
        <v>206</v>
      </c>
      <c r="GC1229" t="s">
        <v>207</v>
      </c>
      <c r="GD1229" t="s">
        <v>208</v>
      </c>
      <c r="GE1229" t="s">
        <v>209</v>
      </c>
      <c r="GF1229" t="s">
        <v>210</v>
      </c>
      <c r="GG1229" t="s">
        <v>211</v>
      </c>
      <c r="GH1229" t="s">
        <v>212</v>
      </c>
      <c r="GI1229" t="s">
        <v>213</v>
      </c>
      <c r="GJ1229" t="s">
        <v>214</v>
      </c>
      <c r="GK1229" t="s">
        <v>215</v>
      </c>
      <c r="GL1229" t="s">
        <v>216</v>
      </c>
      <c r="GM1229" t="s">
        <v>217</v>
      </c>
      <c r="GN1229" t="s">
        <v>218</v>
      </c>
      <c r="GO1229" t="s">
        <v>219</v>
      </c>
      <c r="GP1229" t="s">
        <v>220</v>
      </c>
      <c r="GQ1229" t="s">
        <v>221</v>
      </c>
      <c r="GR1229" t="s">
        <v>222</v>
      </c>
      <c r="GS1229" t="s">
        <v>223</v>
      </c>
      <c r="GT1229" t="s">
        <v>224</v>
      </c>
      <c r="GU1229" t="s">
        <v>225</v>
      </c>
      <c r="GV1229" t="s">
        <v>226</v>
      </c>
      <c r="GW1229" t="s">
        <v>227</v>
      </c>
      <c r="GX1229" t="s">
        <v>228</v>
      </c>
      <c r="GY1229" t="s">
        <v>229</v>
      </c>
      <c r="GZ1229" t="s">
        <v>231</v>
      </c>
      <c r="HA1229" t="s">
        <v>232</v>
      </c>
      <c r="HB1229" t="s">
        <v>233</v>
      </c>
      <c r="HC1229" t="s">
        <v>234</v>
      </c>
      <c r="HD1229" t="s">
        <v>235</v>
      </c>
      <c r="HE1229" t="s">
        <v>236</v>
      </c>
      <c r="HF1229" t="s">
        <v>237</v>
      </c>
      <c r="HG1229" t="s">
        <v>238</v>
      </c>
      <c r="HH1229" t="s">
        <v>239</v>
      </c>
      <c r="HI1229" t="s">
        <v>240</v>
      </c>
      <c r="HJ1229" t="s">
        <v>241</v>
      </c>
      <c r="HK1229" t="s">
        <v>242</v>
      </c>
      <c r="HL1229" t="s">
        <v>243</v>
      </c>
      <c r="HM1229" t="s">
        <v>244</v>
      </c>
      <c r="HN1229" t="s">
        <v>245</v>
      </c>
      <c r="HO1229" t="s">
        <v>246</v>
      </c>
      <c r="HP1229" t="s">
        <v>247</v>
      </c>
      <c r="HQ1229" t="s">
        <v>248</v>
      </c>
      <c r="HR1229" t="s">
        <v>249</v>
      </c>
      <c r="HS1229" t="s">
        <v>250</v>
      </c>
      <c r="HT1229" t="s">
        <v>251</v>
      </c>
      <c r="HU1229" t="s">
        <v>252</v>
      </c>
      <c r="HV1229" t="s">
        <v>253</v>
      </c>
      <c r="HW1229" t="s">
        <v>254</v>
      </c>
      <c r="HX1229" t="s">
        <v>255</v>
      </c>
      <c r="HY1229" t="s">
        <v>256</v>
      </c>
      <c r="HZ1229" t="s">
        <v>257</v>
      </c>
      <c r="IA1229" t="s">
        <v>106</v>
      </c>
      <c r="IB1229" t="s">
        <v>258</v>
      </c>
      <c r="IC1229" t="s">
        <v>259</v>
      </c>
      <c r="ID1229" t="s">
        <v>260</v>
      </c>
      <c r="IE1229" t="s">
        <v>261</v>
      </c>
      <c r="IF1229" t="s">
        <v>262</v>
      </c>
      <c r="IG1229" t="s">
        <v>263</v>
      </c>
      <c r="IH1229" t="s">
        <v>264</v>
      </c>
      <c r="II1229" t="s">
        <v>265</v>
      </c>
      <c r="IJ1229" t="s">
        <v>266</v>
      </c>
      <c r="IK1229" t="s">
        <v>267</v>
      </c>
      <c r="IL1229" t="s">
        <v>268</v>
      </c>
      <c r="IM1229" t="s">
        <v>269</v>
      </c>
      <c r="IN1229" t="s">
        <v>270</v>
      </c>
      <c r="IO1229" t="s">
        <v>271</v>
      </c>
      <c r="IP1229" t="s">
        <v>230</v>
      </c>
      <c r="IQ1229" t="s">
        <v>274</v>
      </c>
      <c r="IR1229" t="s">
        <v>275</v>
      </c>
      <c r="IS1229" t="s">
        <v>276</v>
      </c>
      <c r="IT1229" t="s">
        <v>277</v>
      </c>
      <c r="IU1229" t="s">
        <v>278</v>
      </c>
    </row>
    <row r="1230" spans="1:256" x14ac:dyDescent="0.35">
      <c r="A1230" t="s">
        <v>1038</v>
      </c>
      <c r="B1230" t="s">
        <v>1039</v>
      </c>
      <c r="C1230" t="s">
        <v>1042</v>
      </c>
      <c r="D1230" t="s">
        <v>8735</v>
      </c>
      <c r="E1230" t="s">
        <v>8736</v>
      </c>
      <c r="F1230" t="s">
        <v>8737</v>
      </c>
      <c r="G1230" t="s">
        <v>8738</v>
      </c>
      <c r="H1230" t="s">
        <v>8739</v>
      </c>
      <c r="I1230" t="s">
        <v>4534</v>
      </c>
      <c r="J1230" t="s">
        <v>8740</v>
      </c>
      <c r="K1230" t="s">
        <v>8741</v>
      </c>
      <c r="L1230" t="s">
        <v>8742</v>
      </c>
      <c r="M1230" t="s">
        <v>8743</v>
      </c>
      <c r="N1230" t="s">
        <v>8744</v>
      </c>
      <c r="O1230" t="s">
        <v>8745</v>
      </c>
      <c r="P1230" t="s">
        <v>8746</v>
      </c>
    </row>
    <row r="1231" spans="1:256" x14ac:dyDescent="0.35">
      <c r="A1231" t="s">
        <v>8747</v>
      </c>
      <c r="B1231" t="s">
        <v>8748</v>
      </c>
    </row>
    <row r="1232" spans="1:256" x14ac:dyDescent="0.35">
      <c r="A1232" t="s">
        <v>1231</v>
      </c>
      <c r="B1232" t="s">
        <v>1232</v>
      </c>
    </row>
    <row r="1233" spans="1:255" x14ac:dyDescent="0.35">
      <c r="A1233" t="s">
        <v>8749</v>
      </c>
      <c r="B1233" t="s">
        <v>8750</v>
      </c>
    </row>
    <row r="1234" spans="1:255" x14ac:dyDescent="0.35">
      <c r="A1234" t="s">
        <v>8751</v>
      </c>
      <c r="B1234" t="s">
        <v>8752</v>
      </c>
      <c r="C1234" t="s">
        <v>8753</v>
      </c>
      <c r="D1234" t="s">
        <v>8754</v>
      </c>
    </row>
    <row r="1235" spans="1:255" x14ac:dyDescent="0.35">
      <c r="A1235" t="s">
        <v>8755</v>
      </c>
      <c r="B1235" t="s">
        <v>8756</v>
      </c>
      <c r="C1235" t="s">
        <v>8757</v>
      </c>
      <c r="D1235" t="s">
        <v>8758</v>
      </c>
      <c r="E1235" t="s">
        <v>8759</v>
      </c>
      <c r="F1235" t="s">
        <v>8760</v>
      </c>
      <c r="G1235" t="s">
        <v>8761</v>
      </c>
      <c r="H1235" t="s">
        <v>8762</v>
      </c>
      <c r="I1235" t="s">
        <v>8763</v>
      </c>
      <c r="J1235" t="s">
        <v>8764</v>
      </c>
    </row>
    <row r="1236" spans="1:255" x14ac:dyDescent="0.35">
      <c r="A1236" t="s">
        <v>8765</v>
      </c>
      <c r="B1236" t="s">
        <v>8766</v>
      </c>
    </row>
    <row r="1237" spans="1:255" x14ac:dyDescent="0.35">
      <c r="A1237" t="s">
        <v>1252</v>
      </c>
      <c r="B1237" t="s">
        <v>1243</v>
      </c>
      <c r="C1237" t="s">
        <v>5821</v>
      </c>
      <c r="D1237" t="s">
        <v>5822</v>
      </c>
    </row>
    <row r="1238" spans="1:255" x14ac:dyDescent="0.35">
      <c r="A1238" t="s">
        <v>22</v>
      </c>
      <c r="B1238" t="s">
        <v>23</v>
      </c>
      <c r="C1238" t="s">
        <v>24</v>
      </c>
      <c r="D1238" t="s">
        <v>25</v>
      </c>
      <c r="E1238" t="s">
        <v>26</v>
      </c>
      <c r="F1238" t="s">
        <v>27</v>
      </c>
      <c r="G1238" t="s">
        <v>28</v>
      </c>
      <c r="H1238" t="s">
        <v>29</v>
      </c>
      <c r="I1238" t="s">
        <v>30</v>
      </c>
      <c r="J1238" t="s">
        <v>31</v>
      </c>
      <c r="K1238" t="s">
        <v>32</v>
      </c>
      <c r="L1238" t="s">
        <v>33</v>
      </c>
      <c r="M1238" t="s">
        <v>34</v>
      </c>
      <c r="N1238" t="s">
        <v>35</v>
      </c>
      <c r="O1238" t="s">
        <v>36</v>
      </c>
      <c r="P1238" t="s">
        <v>37</v>
      </c>
      <c r="Q1238" t="s">
        <v>38</v>
      </c>
      <c r="R1238" t="s">
        <v>39</v>
      </c>
      <c r="S1238" t="s">
        <v>40</v>
      </c>
      <c r="T1238" t="s">
        <v>41</v>
      </c>
      <c r="U1238" t="s">
        <v>42</v>
      </c>
      <c r="V1238" t="s">
        <v>43</v>
      </c>
      <c r="W1238" t="s">
        <v>44</v>
      </c>
      <c r="X1238" t="s">
        <v>45</v>
      </c>
      <c r="Y1238" t="s">
        <v>46</v>
      </c>
      <c r="Z1238" t="s">
        <v>47</v>
      </c>
      <c r="AA1238" t="s">
        <v>48</v>
      </c>
      <c r="AB1238" t="s">
        <v>49</v>
      </c>
      <c r="AC1238" t="s">
        <v>50</v>
      </c>
      <c r="AD1238" t="s">
        <v>51</v>
      </c>
      <c r="AE1238" t="s">
        <v>52</v>
      </c>
      <c r="AF1238" t="s">
        <v>53</v>
      </c>
      <c r="AG1238" t="s">
        <v>54</v>
      </c>
      <c r="AH1238" t="s">
        <v>55</v>
      </c>
      <c r="AI1238" t="s">
        <v>56</v>
      </c>
      <c r="AJ1238" t="s">
        <v>57</v>
      </c>
      <c r="AK1238" t="s">
        <v>58</v>
      </c>
      <c r="AL1238" t="s">
        <v>59</v>
      </c>
      <c r="AM1238" t="s">
        <v>60</v>
      </c>
      <c r="AN1238" t="s">
        <v>61</v>
      </c>
      <c r="AO1238" t="s">
        <v>62</v>
      </c>
      <c r="AP1238" t="s">
        <v>63</v>
      </c>
      <c r="AQ1238" t="s">
        <v>64</v>
      </c>
      <c r="AR1238" t="s">
        <v>65</v>
      </c>
      <c r="AS1238" t="s">
        <v>66</v>
      </c>
      <c r="AT1238" t="s">
        <v>67</v>
      </c>
      <c r="AU1238" t="s">
        <v>68</v>
      </c>
      <c r="AV1238" t="s">
        <v>69</v>
      </c>
      <c r="AW1238" t="s">
        <v>70</v>
      </c>
      <c r="AX1238" t="s">
        <v>71</v>
      </c>
      <c r="AY1238" t="s">
        <v>72</v>
      </c>
      <c r="AZ1238" t="s">
        <v>73</v>
      </c>
      <c r="BA1238" t="s">
        <v>74</v>
      </c>
      <c r="BB1238" t="s">
        <v>75</v>
      </c>
      <c r="BC1238" t="s">
        <v>76</v>
      </c>
      <c r="BD1238" t="s">
        <v>77</v>
      </c>
      <c r="BE1238" t="s">
        <v>78</v>
      </c>
      <c r="BF1238" t="s">
        <v>79</v>
      </c>
      <c r="BG1238" t="s">
        <v>80</v>
      </c>
      <c r="BH1238" t="s">
        <v>81</v>
      </c>
      <c r="BI1238" t="s">
        <v>82</v>
      </c>
      <c r="BJ1238" t="s">
        <v>83</v>
      </c>
      <c r="BK1238" t="s">
        <v>84</v>
      </c>
      <c r="BL1238" t="s">
        <v>85</v>
      </c>
      <c r="BM1238" t="s">
        <v>86</v>
      </c>
      <c r="BN1238" t="s">
        <v>87</v>
      </c>
      <c r="BO1238" t="s">
        <v>88</v>
      </c>
      <c r="BP1238" t="s">
        <v>89</v>
      </c>
      <c r="BQ1238" t="s">
        <v>90</v>
      </c>
      <c r="BR1238" t="s">
        <v>91</v>
      </c>
      <c r="BS1238" t="s">
        <v>92</v>
      </c>
      <c r="BT1238" t="s">
        <v>93</v>
      </c>
      <c r="BU1238" t="s">
        <v>94</v>
      </c>
      <c r="BV1238" t="s">
        <v>95</v>
      </c>
      <c r="BW1238" t="s">
        <v>96</v>
      </c>
      <c r="BX1238" t="s">
        <v>97</v>
      </c>
      <c r="BY1238" t="s">
        <v>98</v>
      </c>
      <c r="BZ1238" t="s">
        <v>99</v>
      </c>
      <c r="CA1238" t="s">
        <v>100</v>
      </c>
      <c r="CB1238" t="s">
        <v>101</v>
      </c>
      <c r="CC1238" t="s">
        <v>102</v>
      </c>
      <c r="CD1238" t="s">
        <v>103</v>
      </c>
      <c r="CE1238" t="s">
        <v>104</v>
      </c>
      <c r="CF1238" t="s">
        <v>105</v>
      </c>
      <c r="CG1238" t="s">
        <v>107</v>
      </c>
      <c r="CH1238" t="s">
        <v>108</v>
      </c>
      <c r="CI1238" t="s">
        <v>109</v>
      </c>
      <c r="CJ1238" t="s">
        <v>110</v>
      </c>
      <c r="CK1238" t="s">
        <v>111</v>
      </c>
      <c r="CL1238" t="s">
        <v>112</v>
      </c>
      <c r="CM1238" t="s">
        <v>113</v>
      </c>
      <c r="CN1238" t="s">
        <v>114</v>
      </c>
      <c r="CO1238" t="s">
        <v>115</v>
      </c>
      <c r="CP1238" t="s">
        <v>116</v>
      </c>
      <c r="CQ1238" t="s">
        <v>117</v>
      </c>
      <c r="CR1238" t="s">
        <v>118</v>
      </c>
      <c r="CS1238" t="s">
        <v>119</v>
      </c>
      <c r="CT1238" t="s">
        <v>120</v>
      </c>
      <c r="CU1238" t="s">
        <v>121</v>
      </c>
      <c r="CV1238" t="s">
        <v>122</v>
      </c>
      <c r="CW1238" t="s">
        <v>123</v>
      </c>
      <c r="CX1238" t="s">
        <v>124</v>
      </c>
      <c r="CY1238" t="s">
        <v>125</v>
      </c>
      <c r="CZ1238" t="s">
        <v>126</v>
      </c>
      <c r="DA1238" t="s">
        <v>127</v>
      </c>
      <c r="DB1238" t="s">
        <v>128</v>
      </c>
      <c r="DC1238" t="s">
        <v>129</v>
      </c>
      <c r="DD1238" t="s">
        <v>130</v>
      </c>
      <c r="DE1238" t="s">
        <v>131</v>
      </c>
      <c r="DF1238" t="s">
        <v>132</v>
      </c>
      <c r="DG1238" t="s">
        <v>133</v>
      </c>
      <c r="DH1238" t="s">
        <v>134</v>
      </c>
      <c r="DI1238" t="s">
        <v>135</v>
      </c>
      <c r="DJ1238" t="s">
        <v>136</v>
      </c>
      <c r="DK1238" t="s">
        <v>137</v>
      </c>
      <c r="DL1238" t="s">
        <v>138</v>
      </c>
      <c r="DM1238" t="s">
        <v>139</v>
      </c>
      <c r="DN1238" t="s">
        <v>140</v>
      </c>
      <c r="DO1238" t="s">
        <v>141</v>
      </c>
      <c r="DP1238" t="s">
        <v>142</v>
      </c>
      <c r="DQ1238" t="s">
        <v>143</v>
      </c>
      <c r="DR1238" t="s">
        <v>144</v>
      </c>
      <c r="DS1238" t="s">
        <v>145</v>
      </c>
      <c r="DT1238" t="s">
        <v>146</v>
      </c>
      <c r="DU1238" t="s">
        <v>147</v>
      </c>
      <c r="DV1238" t="s">
        <v>148</v>
      </c>
      <c r="DW1238" t="s">
        <v>149</v>
      </c>
      <c r="DX1238" t="s">
        <v>150</v>
      </c>
      <c r="DY1238" t="s">
        <v>151</v>
      </c>
      <c r="DZ1238" t="s">
        <v>152</v>
      </c>
      <c r="EA1238" t="s">
        <v>153</v>
      </c>
      <c r="EB1238" t="s">
        <v>154</v>
      </c>
      <c r="EC1238" t="s">
        <v>155</v>
      </c>
      <c r="ED1238" t="s">
        <v>156</v>
      </c>
      <c r="EE1238" t="s">
        <v>157</v>
      </c>
      <c r="EF1238" t="s">
        <v>158</v>
      </c>
      <c r="EG1238" t="s">
        <v>159</v>
      </c>
      <c r="EH1238" t="s">
        <v>160</v>
      </c>
      <c r="EI1238" t="s">
        <v>161</v>
      </c>
      <c r="EJ1238" t="s">
        <v>162</v>
      </c>
      <c r="EK1238" t="s">
        <v>163</v>
      </c>
      <c r="EL1238" t="s">
        <v>164</v>
      </c>
      <c r="EM1238" t="s">
        <v>165</v>
      </c>
      <c r="EN1238" t="s">
        <v>166</v>
      </c>
      <c r="EO1238" t="s">
        <v>167</v>
      </c>
      <c r="EP1238" t="s">
        <v>168</v>
      </c>
      <c r="EQ1238" t="s">
        <v>169</v>
      </c>
      <c r="ER1238" t="s">
        <v>170</v>
      </c>
      <c r="ES1238" t="s">
        <v>171</v>
      </c>
      <c r="ET1238" t="s">
        <v>172</v>
      </c>
      <c r="EU1238" t="s">
        <v>173</v>
      </c>
      <c r="EV1238" t="s">
        <v>174</v>
      </c>
      <c r="EW1238" t="s">
        <v>175</v>
      </c>
      <c r="EX1238" t="s">
        <v>176</v>
      </c>
      <c r="EY1238" t="s">
        <v>177</v>
      </c>
      <c r="EZ1238" t="s">
        <v>178</v>
      </c>
      <c r="FA1238" t="s">
        <v>179</v>
      </c>
      <c r="FB1238" t="s">
        <v>180</v>
      </c>
      <c r="FC1238" t="s">
        <v>181</v>
      </c>
      <c r="FD1238" t="s">
        <v>182</v>
      </c>
      <c r="FE1238" t="s">
        <v>183</v>
      </c>
      <c r="FF1238" t="s">
        <v>184</v>
      </c>
      <c r="FG1238" t="s">
        <v>185</v>
      </c>
      <c r="FH1238" t="s">
        <v>186</v>
      </c>
      <c r="FI1238" t="s">
        <v>187</v>
      </c>
      <c r="FJ1238" t="s">
        <v>188</v>
      </c>
      <c r="FK1238" t="s">
        <v>189</v>
      </c>
      <c r="FL1238" t="s">
        <v>190</v>
      </c>
      <c r="FM1238" t="s">
        <v>191</v>
      </c>
      <c r="FN1238" t="s">
        <v>192</v>
      </c>
      <c r="FO1238" t="s">
        <v>193</v>
      </c>
      <c r="FP1238" t="s">
        <v>194</v>
      </c>
      <c r="FQ1238" t="s">
        <v>195</v>
      </c>
      <c r="FR1238" t="s">
        <v>196</v>
      </c>
      <c r="FS1238" t="s">
        <v>197</v>
      </c>
      <c r="FT1238" t="s">
        <v>198</v>
      </c>
      <c r="FU1238" t="s">
        <v>199</v>
      </c>
      <c r="FV1238" t="s">
        <v>200</v>
      </c>
      <c r="FW1238" t="s">
        <v>201</v>
      </c>
      <c r="FX1238" t="s">
        <v>202</v>
      </c>
      <c r="FY1238" t="s">
        <v>203</v>
      </c>
      <c r="FZ1238" t="s">
        <v>204</v>
      </c>
      <c r="GA1238" t="s">
        <v>205</v>
      </c>
      <c r="GB1238" t="s">
        <v>206</v>
      </c>
      <c r="GC1238" t="s">
        <v>207</v>
      </c>
      <c r="GD1238" t="s">
        <v>208</v>
      </c>
      <c r="GE1238" t="s">
        <v>209</v>
      </c>
      <c r="GF1238" t="s">
        <v>210</v>
      </c>
      <c r="GG1238" t="s">
        <v>211</v>
      </c>
      <c r="GH1238" t="s">
        <v>212</v>
      </c>
      <c r="GI1238" t="s">
        <v>213</v>
      </c>
      <c r="GJ1238" t="s">
        <v>214</v>
      </c>
      <c r="GK1238" t="s">
        <v>215</v>
      </c>
      <c r="GL1238" t="s">
        <v>216</v>
      </c>
      <c r="GM1238" t="s">
        <v>217</v>
      </c>
      <c r="GN1238" t="s">
        <v>218</v>
      </c>
      <c r="GO1238" t="s">
        <v>219</v>
      </c>
      <c r="GP1238" t="s">
        <v>220</v>
      </c>
      <c r="GQ1238" t="s">
        <v>221</v>
      </c>
      <c r="GR1238" t="s">
        <v>222</v>
      </c>
      <c r="GS1238" t="s">
        <v>223</v>
      </c>
      <c r="GT1238" t="s">
        <v>224</v>
      </c>
      <c r="GU1238" t="s">
        <v>225</v>
      </c>
      <c r="GV1238" t="s">
        <v>226</v>
      </c>
      <c r="GW1238" t="s">
        <v>227</v>
      </c>
      <c r="GX1238" t="s">
        <v>228</v>
      </c>
      <c r="GY1238" t="s">
        <v>229</v>
      </c>
      <c r="GZ1238" t="s">
        <v>231</v>
      </c>
      <c r="HA1238" t="s">
        <v>232</v>
      </c>
      <c r="HB1238" t="s">
        <v>233</v>
      </c>
      <c r="HC1238" t="s">
        <v>234</v>
      </c>
      <c r="HD1238" t="s">
        <v>235</v>
      </c>
      <c r="HE1238" t="s">
        <v>236</v>
      </c>
      <c r="HF1238" t="s">
        <v>237</v>
      </c>
      <c r="HG1238" t="s">
        <v>238</v>
      </c>
      <c r="HH1238" t="s">
        <v>239</v>
      </c>
      <c r="HI1238" t="s">
        <v>240</v>
      </c>
      <c r="HJ1238" t="s">
        <v>241</v>
      </c>
      <c r="HK1238" t="s">
        <v>242</v>
      </c>
      <c r="HL1238" t="s">
        <v>243</v>
      </c>
      <c r="HM1238" t="s">
        <v>244</v>
      </c>
      <c r="HN1238" t="s">
        <v>245</v>
      </c>
      <c r="HO1238" t="s">
        <v>246</v>
      </c>
      <c r="HP1238" t="s">
        <v>247</v>
      </c>
      <c r="HQ1238" t="s">
        <v>248</v>
      </c>
      <c r="HR1238" t="s">
        <v>249</v>
      </c>
      <c r="HS1238" t="s">
        <v>250</v>
      </c>
      <c r="HT1238" t="s">
        <v>251</v>
      </c>
      <c r="HU1238" t="s">
        <v>252</v>
      </c>
      <c r="HV1238" t="s">
        <v>253</v>
      </c>
      <c r="HW1238" t="s">
        <v>254</v>
      </c>
      <c r="HX1238" t="s">
        <v>255</v>
      </c>
      <c r="HY1238" t="s">
        <v>256</v>
      </c>
      <c r="HZ1238" t="s">
        <v>257</v>
      </c>
      <c r="IA1238" t="s">
        <v>106</v>
      </c>
      <c r="IB1238" t="s">
        <v>258</v>
      </c>
      <c r="IC1238" t="s">
        <v>259</v>
      </c>
      <c r="ID1238" t="s">
        <v>260</v>
      </c>
      <c r="IE1238" t="s">
        <v>261</v>
      </c>
      <c r="IF1238" t="s">
        <v>262</v>
      </c>
      <c r="IG1238" t="s">
        <v>263</v>
      </c>
      <c r="IH1238" t="s">
        <v>264</v>
      </c>
      <c r="II1238" t="s">
        <v>265</v>
      </c>
      <c r="IJ1238" t="s">
        <v>266</v>
      </c>
      <c r="IK1238" t="s">
        <v>267</v>
      </c>
      <c r="IL1238" t="s">
        <v>268</v>
      </c>
      <c r="IM1238" t="s">
        <v>269</v>
      </c>
      <c r="IN1238" t="s">
        <v>270</v>
      </c>
      <c r="IO1238" t="s">
        <v>271</v>
      </c>
      <c r="IP1238" t="s">
        <v>230</v>
      </c>
      <c r="IQ1238" t="s">
        <v>274</v>
      </c>
      <c r="IR1238" t="s">
        <v>275</v>
      </c>
      <c r="IS1238" t="s">
        <v>276</v>
      </c>
      <c r="IT1238" t="s">
        <v>277</v>
      </c>
      <c r="IU1238" t="s">
        <v>278</v>
      </c>
    </row>
    <row r="1239" spans="1:255" x14ac:dyDescent="0.35">
      <c r="A1239" t="s">
        <v>1038</v>
      </c>
      <c r="B1239" t="s">
        <v>1039</v>
      </c>
      <c r="C1239" t="s">
        <v>1042</v>
      </c>
      <c r="D1239" t="s">
        <v>8735</v>
      </c>
      <c r="E1239" t="s">
        <v>8736</v>
      </c>
      <c r="F1239" t="s">
        <v>8737</v>
      </c>
      <c r="G1239" t="s">
        <v>8738</v>
      </c>
      <c r="H1239" t="s">
        <v>8739</v>
      </c>
      <c r="I1239" t="s">
        <v>4534</v>
      </c>
      <c r="J1239" t="s">
        <v>8740</v>
      </c>
      <c r="K1239" t="s">
        <v>8741</v>
      </c>
      <c r="L1239" t="s">
        <v>8742</v>
      </c>
      <c r="M1239" t="s">
        <v>8743</v>
      </c>
      <c r="N1239" t="s">
        <v>8744</v>
      </c>
      <c r="O1239" t="s">
        <v>8745</v>
      </c>
      <c r="P1239" t="s">
        <v>8746</v>
      </c>
    </row>
    <row r="1240" spans="1:255" x14ac:dyDescent="0.35">
      <c r="A1240" t="s">
        <v>8747</v>
      </c>
      <c r="B1240" t="s">
        <v>8748</v>
      </c>
    </row>
    <row r="1241" spans="1:255" x14ac:dyDescent="0.35">
      <c r="A1241" t="s">
        <v>8749</v>
      </c>
      <c r="B1241" t="s">
        <v>8750</v>
      </c>
    </row>
    <row r="1242" spans="1:255" x14ac:dyDescent="0.35">
      <c r="A1242" t="s">
        <v>8751</v>
      </c>
      <c r="B1242" t="s">
        <v>8752</v>
      </c>
      <c r="C1242" t="s">
        <v>8753</v>
      </c>
      <c r="D1242" t="s">
        <v>8754</v>
      </c>
    </row>
    <row r="1243" spans="1:255" x14ac:dyDescent="0.35">
      <c r="A1243" t="s">
        <v>8755</v>
      </c>
      <c r="B1243" t="s">
        <v>8756</v>
      </c>
      <c r="C1243" t="s">
        <v>8757</v>
      </c>
      <c r="D1243" t="s">
        <v>8758</v>
      </c>
      <c r="E1243" t="s">
        <v>8759</v>
      </c>
      <c r="F1243" t="s">
        <v>8760</v>
      </c>
      <c r="G1243" t="s">
        <v>8761</v>
      </c>
      <c r="H1243" t="s">
        <v>8762</v>
      </c>
      <c r="I1243" t="s">
        <v>8763</v>
      </c>
      <c r="J1243" t="s">
        <v>8764</v>
      </c>
    </row>
    <row r="1244" spans="1:255" x14ac:dyDescent="0.35">
      <c r="A1244" t="s">
        <v>5079</v>
      </c>
    </row>
    <row r="1245" spans="1:255" x14ac:dyDescent="0.35">
      <c r="A1245" t="s">
        <v>8797</v>
      </c>
      <c r="B1245" t="s">
        <v>8798</v>
      </c>
      <c r="C1245" t="s">
        <v>8799</v>
      </c>
      <c r="D1245" t="s">
        <v>5003</v>
      </c>
    </row>
    <row r="1246" spans="1:255" x14ac:dyDescent="0.35">
      <c r="A1246" t="s">
        <v>8823</v>
      </c>
      <c r="B1246" t="s">
        <v>8824</v>
      </c>
    </row>
    <row r="1247" spans="1:255" x14ac:dyDescent="0.35">
      <c r="A1247" t="s">
        <v>8826</v>
      </c>
    </row>
    <row r="1248" spans="1:255" x14ac:dyDescent="0.35">
      <c r="A1248" t="s">
        <v>8838</v>
      </c>
      <c r="B1248" t="s">
        <v>8839</v>
      </c>
    </row>
    <row r="1249" spans="1:194" x14ac:dyDescent="0.35">
      <c r="A1249" t="s">
        <v>8840</v>
      </c>
      <c r="B1249" t="s">
        <v>8841</v>
      </c>
      <c r="C1249" t="s">
        <v>8842</v>
      </c>
    </row>
    <row r="1250" spans="1:194" x14ac:dyDescent="0.35">
      <c r="A1250" t="s">
        <v>1316</v>
      </c>
      <c r="B1250" t="s">
        <v>1317</v>
      </c>
    </row>
    <row r="1251" spans="1:194" x14ac:dyDescent="0.35">
      <c r="A1251" t="s">
        <v>8881</v>
      </c>
    </row>
    <row r="1252" spans="1:194" x14ac:dyDescent="0.35">
      <c r="A1252" t="s">
        <v>8934</v>
      </c>
      <c r="B1252" t="s">
        <v>8935</v>
      </c>
      <c r="C1252" t="s">
        <v>4527</v>
      </c>
      <c r="D1252" t="s">
        <v>8936</v>
      </c>
    </row>
    <row r="1253" spans="1:194" x14ac:dyDescent="0.35">
      <c r="A1253" t="s">
        <v>8934</v>
      </c>
      <c r="B1253" t="s">
        <v>8935</v>
      </c>
      <c r="C1253" t="s">
        <v>4527</v>
      </c>
      <c r="D1253" t="s">
        <v>8936</v>
      </c>
    </row>
    <row r="1254" spans="1:194" x14ac:dyDescent="0.35">
      <c r="A1254" t="s">
        <v>8937</v>
      </c>
      <c r="B1254" t="s">
        <v>8938</v>
      </c>
      <c r="C1254" t="s">
        <v>8939</v>
      </c>
    </row>
    <row r="1255" spans="1:194" x14ac:dyDescent="0.35">
      <c r="A1255" t="s">
        <v>8940</v>
      </c>
      <c r="B1255" t="s">
        <v>8941</v>
      </c>
      <c r="C1255" t="s">
        <v>8942</v>
      </c>
      <c r="D1255" t="s">
        <v>8943</v>
      </c>
      <c r="E1255" t="s">
        <v>8944</v>
      </c>
      <c r="F1255" t="s">
        <v>8945</v>
      </c>
    </row>
    <row r="1256" spans="1:194" x14ac:dyDescent="0.35">
      <c r="A1256" t="s">
        <v>279</v>
      </c>
      <c r="B1256" t="s">
        <v>280</v>
      </c>
      <c r="C1256" t="s">
        <v>281</v>
      </c>
      <c r="D1256" t="s">
        <v>282</v>
      </c>
      <c r="E1256" t="s">
        <v>283</v>
      </c>
      <c r="F1256" t="s">
        <v>284</v>
      </c>
      <c r="G1256" t="s">
        <v>285</v>
      </c>
      <c r="H1256" t="s">
        <v>286</v>
      </c>
      <c r="I1256" t="s">
        <v>287</v>
      </c>
      <c r="J1256" t="s">
        <v>288</v>
      </c>
      <c r="K1256" t="s">
        <v>289</v>
      </c>
      <c r="L1256" t="s">
        <v>290</v>
      </c>
      <c r="M1256" t="s">
        <v>291</v>
      </c>
      <c r="N1256" t="s">
        <v>292</v>
      </c>
      <c r="O1256" t="s">
        <v>293</v>
      </c>
      <c r="P1256" t="s">
        <v>294</v>
      </c>
      <c r="Q1256" t="s">
        <v>295</v>
      </c>
      <c r="R1256" t="s">
        <v>296</v>
      </c>
      <c r="S1256" t="s">
        <v>297</v>
      </c>
      <c r="T1256" t="s">
        <v>298</v>
      </c>
      <c r="U1256" t="s">
        <v>299</v>
      </c>
      <c r="V1256" t="s">
        <v>300</v>
      </c>
      <c r="W1256" t="s">
        <v>301</v>
      </c>
      <c r="X1256" t="s">
        <v>302</v>
      </c>
      <c r="Y1256" t="s">
        <v>303</v>
      </c>
      <c r="Z1256" t="s">
        <v>304</v>
      </c>
      <c r="AA1256" t="s">
        <v>305</v>
      </c>
      <c r="AB1256" t="s">
        <v>306</v>
      </c>
      <c r="AC1256" t="s">
        <v>307</v>
      </c>
      <c r="AD1256" t="s">
        <v>308</v>
      </c>
      <c r="AE1256" t="s">
        <v>309</v>
      </c>
      <c r="AF1256" t="s">
        <v>310</v>
      </c>
      <c r="AG1256" t="s">
        <v>311</v>
      </c>
      <c r="AH1256" t="s">
        <v>312</v>
      </c>
      <c r="AI1256" t="s">
        <v>313</v>
      </c>
      <c r="AJ1256" t="s">
        <v>314</v>
      </c>
      <c r="AK1256" t="s">
        <v>315</v>
      </c>
      <c r="AL1256" t="s">
        <v>316</v>
      </c>
      <c r="AM1256" t="s">
        <v>317</v>
      </c>
      <c r="AN1256" t="s">
        <v>318</v>
      </c>
      <c r="AO1256" t="s">
        <v>319</v>
      </c>
      <c r="AP1256" t="s">
        <v>320</v>
      </c>
      <c r="AQ1256" t="s">
        <v>321</v>
      </c>
      <c r="AR1256" t="s">
        <v>322</v>
      </c>
      <c r="AS1256" t="s">
        <v>323</v>
      </c>
      <c r="AT1256" t="s">
        <v>324</v>
      </c>
      <c r="AU1256" t="s">
        <v>325</v>
      </c>
      <c r="AV1256" t="s">
        <v>326</v>
      </c>
      <c r="AW1256" t="s">
        <v>327</v>
      </c>
      <c r="AX1256" t="s">
        <v>328</v>
      </c>
      <c r="AY1256" t="s">
        <v>329</v>
      </c>
      <c r="AZ1256" t="s">
        <v>330</v>
      </c>
      <c r="BA1256" t="s">
        <v>331</v>
      </c>
      <c r="BB1256" t="s">
        <v>332</v>
      </c>
      <c r="BC1256" t="s">
        <v>333</v>
      </c>
      <c r="BD1256" t="s">
        <v>334</v>
      </c>
      <c r="BE1256" t="s">
        <v>335</v>
      </c>
      <c r="BF1256" t="s">
        <v>336</v>
      </c>
      <c r="BG1256" t="s">
        <v>337</v>
      </c>
      <c r="BH1256" t="s">
        <v>338</v>
      </c>
      <c r="BI1256" t="s">
        <v>339</v>
      </c>
      <c r="BJ1256" t="s">
        <v>340</v>
      </c>
      <c r="BK1256" t="s">
        <v>341</v>
      </c>
      <c r="BL1256" t="s">
        <v>342</v>
      </c>
      <c r="BM1256" t="s">
        <v>343</v>
      </c>
      <c r="BN1256" t="s">
        <v>344</v>
      </c>
      <c r="BO1256" t="s">
        <v>345</v>
      </c>
      <c r="BP1256" t="s">
        <v>346</v>
      </c>
      <c r="BQ1256" t="s">
        <v>347</v>
      </c>
      <c r="BR1256" t="s">
        <v>348</v>
      </c>
      <c r="BS1256" t="s">
        <v>349</v>
      </c>
      <c r="BT1256" t="s">
        <v>350</v>
      </c>
      <c r="BU1256" t="s">
        <v>351</v>
      </c>
      <c r="BV1256" t="s">
        <v>352</v>
      </c>
      <c r="BW1256" t="s">
        <v>353</v>
      </c>
      <c r="BX1256" t="s">
        <v>354</v>
      </c>
      <c r="BY1256" t="s">
        <v>355</v>
      </c>
      <c r="BZ1256" t="s">
        <v>356</v>
      </c>
      <c r="CA1256" t="s">
        <v>357</v>
      </c>
      <c r="CB1256" t="s">
        <v>358</v>
      </c>
      <c r="CC1256" t="s">
        <v>359</v>
      </c>
      <c r="CD1256" t="s">
        <v>360</v>
      </c>
      <c r="CE1256" t="s">
        <v>361</v>
      </c>
      <c r="CF1256" t="s">
        <v>362</v>
      </c>
      <c r="CG1256" t="s">
        <v>363</v>
      </c>
      <c r="CH1256" t="s">
        <v>364</v>
      </c>
      <c r="CI1256" t="s">
        <v>365</v>
      </c>
      <c r="CJ1256" t="s">
        <v>366</v>
      </c>
      <c r="CK1256" t="s">
        <v>367</v>
      </c>
      <c r="CL1256" t="s">
        <v>368</v>
      </c>
      <c r="CM1256" t="s">
        <v>369</v>
      </c>
      <c r="CN1256" t="s">
        <v>370</v>
      </c>
      <c r="CO1256" t="s">
        <v>371</v>
      </c>
      <c r="CP1256" t="s">
        <v>372</v>
      </c>
      <c r="CQ1256" t="s">
        <v>373</v>
      </c>
      <c r="CR1256" t="s">
        <v>374</v>
      </c>
      <c r="CS1256" t="s">
        <v>375</v>
      </c>
      <c r="CT1256" t="s">
        <v>376</v>
      </c>
      <c r="CU1256" t="s">
        <v>377</v>
      </c>
      <c r="CV1256" t="s">
        <v>378</v>
      </c>
      <c r="CW1256" t="s">
        <v>379</v>
      </c>
      <c r="CX1256" t="s">
        <v>380</v>
      </c>
      <c r="CY1256" t="s">
        <v>381</v>
      </c>
      <c r="CZ1256" t="s">
        <v>382</v>
      </c>
      <c r="DA1256" t="s">
        <v>383</v>
      </c>
      <c r="DB1256" t="s">
        <v>384</v>
      </c>
      <c r="DC1256" t="s">
        <v>385</v>
      </c>
      <c r="DD1256" t="s">
        <v>386</v>
      </c>
      <c r="DE1256" t="s">
        <v>387</v>
      </c>
      <c r="DF1256" t="s">
        <v>388</v>
      </c>
      <c r="DG1256" t="s">
        <v>389</v>
      </c>
      <c r="DH1256" t="s">
        <v>390</v>
      </c>
      <c r="DI1256" t="s">
        <v>391</v>
      </c>
      <c r="DJ1256" t="s">
        <v>392</v>
      </c>
      <c r="DK1256" t="s">
        <v>393</v>
      </c>
      <c r="DL1256" t="s">
        <v>394</v>
      </c>
      <c r="DM1256" t="s">
        <v>395</v>
      </c>
      <c r="DN1256" t="s">
        <v>396</v>
      </c>
      <c r="DO1256" t="s">
        <v>397</v>
      </c>
      <c r="DP1256" t="s">
        <v>398</v>
      </c>
      <c r="DQ1256" t="s">
        <v>399</v>
      </c>
      <c r="DR1256" t="s">
        <v>400</v>
      </c>
      <c r="DS1256" t="s">
        <v>401</v>
      </c>
      <c r="DT1256" t="s">
        <v>402</v>
      </c>
      <c r="DU1256" t="s">
        <v>403</v>
      </c>
      <c r="DV1256" t="s">
        <v>404</v>
      </c>
      <c r="DW1256" t="s">
        <v>405</v>
      </c>
      <c r="DX1256" t="s">
        <v>406</v>
      </c>
      <c r="DY1256" t="s">
        <v>407</v>
      </c>
      <c r="DZ1256" t="s">
        <v>408</v>
      </c>
      <c r="EA1256" t="s">
        <v>409</v>
      </c>
      <c r="EB1256" t="s">
        <v>410</v>
      </c>
      <c r="EC1256" t="s">
        <v>411</v>
      </c>
      <c r="ED1256" t="s">
        <v>412</v>
      </c>
      <c r="EE1256" t="s">
        <v>413</v>
      </c>
      <c r="EF1256" t="s">
        <v>414</v>
      </c>
      <c r="EG1256" t="s">
        <v>415</v>
      </c>
      <c r="EH1256" t="s">
        <v>416</v>
      </c>
      <c r="EI1256" t="s">
        <v>417</v>
      </c>
      <c r="EJ1256" t="s">
        <v>418</v>
      </c>
      <c r="EK1256" t="s">
        <v>419</v>
      </c>
      <c r="EL1256" t="s">
        <v>420</v>
      </c>
      <c r="EM1256" t="s">
        <v>421</v>
      </c>
      <c r="EN1256" t="s">
        <v>422</v>
      </c>
      <c r="EO1256" t="s">
        <v>423</v>
      </c>
      <c r="EP1256" t="s">
        <v>424</v>
      </c>
      <c r="EQ1256" t="s">
        <v>425</v>
      </c>
      <c r="ER1256" t="s">
        <v>426</v>
      </c>
      <c r="ES1256" t="s">
        <v>427</v>
      </c>
      <c r="ET1256" t="s">
        <v>428</v>
      </c>
      <c r="EU1256" t="s">
        <v>429</v>
      </c>
      <c r="EV1256" t="s">
        <v>430</v>
      </c>
      <c r="EW1256" t="s">
        <v>431</v>
      </c>
      <c r="EX1256" t="s">
        <v>432</v>
      </c>
      <c r="EY1256" t="s">
        <v>433</v>
      </c>
      <c r="EZ1256" t="s">
        <v>434</v>
      </c>
      <c r="FA1256" t="s">
        <v>435</v>
      </c>
      <c r="FB1256" t="s">
        <v>436</v>
      </c>
      <c r="FC1256" t="s">
        <v>437</v>
      </c>
      <c r="FD1256" t="s">
        <v>438</v>
      </c>
      <c r="FE1256" t="s">
        <v>439</v>
      </c>
      <c r="FF1256" t="s">
        <v>440</v>
      </c>
      <c r="FG1256" t="s">
        <v>441</v>
      </c>
      <c r="FH1256" t="s">
        <v>442</v>
      </c>
      <c r="FI1256" t="s">
        <v>443</v>
      </c>
      <c r="FJ1256" t="s">
        <v>444</v>
      </c>
      <c r="FK1256" t="s">
        <v>445</v>
      </c>
      <c r="FL1256" t="s">
        <v>446</v>
      </c>
      <c r="FM1256" t="s">
        <v>447</v>
      </c>
      <c r="FN1256" t="s">
        <v>448</v>
      </c>
      <c r="FO1256" t="s">
        <v>449</v>
      </c>
      <c r="FP1256" t="s">
        <v>450</v>
      </c>
      <c r="FQ1256" t="s">
        <v>451</v>
      </c>
      <c r="FR1256" t="s">
        <v>452</v>
      </c>
      <c r="FS1256" t="s">
        <v>453</v>
      </c>
      <c r="FT1256" t="s">
        <v>454</v>
      </c>
      <c r="FU1256" t="s">
        <v>455</v>
      </c>
      <c r="FV1256" t="s">
        <v>456</v>
      </c>
      <c r="FW1256" t="s">
        <v>457</v>
      </c>
      <c r="FX1256" t="s">
        <v>458</v>
      </c>
      <c r="FY1256" t="s">
        <v>459</v>
      </c>
      <c r="FZ1256" t="s">
        <v>460</v>
      </c>
      <c r="GA1256" t="s">
        <v>461</v>
      </c>
      <c r="GB1256" t="s">
        <v>462</v>
      </c>
      <c r="GC1256" t="s">
        <v>463</v>
      </c>
      <c r="GD1256" t="s">
        <v>464</v>
      </c>
      <c r="GE1256" t="s">
        <v>465</v>
      </c>
      <c r="GF1256" t="s">
        <v>466</v>
      </c>
      <c r="GG1256" t="s">
        <v>467</v>
      </c>
      <c r="GH1256" t="s">
        <v>468</v>
      </c>
      <c r="GI1256" t="s">
        <v>469</v>
      </c>
      <c r="GJ1256" t="s">
        <v>470</v>
      </c>
      <c r="GK1256" t="s">
        <v>471</v>
      </c>
      <c r="GL1256" t="s">
        <v>472</v>
      </c>
    </row>
    <row r="1257" spans="1:194" x14ac:dyDescent="0.35">
      <c r="A1257" t="s">
        <v>8947</v>
      </c>
    </row>
    <row r="1258" spans="1:194" x14ac:dyDescent="0.35">
      <c r="A1258" t="s">
        <v>8934</v>
      </c>
      <c r="B1258" t="s">
        <v>8935</v>
      </c>
      <c r="C1258" t="s">
        <v>4527</v>
      </c>
      <c r="D1258" t="s">
        <v>8936</v>
      </c>
    </row>
    <row r="1259" spans="1:194" x14ac:dyDescent="0.35">
      <c r="A1259" t="s">
        <v>8934</v>
      </c>
      <c r="B1259" t="s">
        <v>8935</v>
      </c>
      <c r="C1259" t="s">
        <v>4527</v>
      </c>
      <c r="D1259" t="s">
        <v>8936</v>
      </c>
    </row>
    <row r="1260" spans="1:194" x14ac:dyDescent="0.35">
      <c r="A1260" t="s">
        <v>3249</v>
      </c>
      <c r="B1260" t="s">
        <v>3253</v>
      </c>
      <c r="C1260" t="s">
        <v>8984</v>
      </c>
      <c r="D1260" t="s">
        <v>8985</v>
      </c>
      <c r="E1260" t="s">
        <v>8986</v>
      </c>
      <c r="F1260" t="s">
        <v>8987</v>
      </c>
      <c r="G1260" t="s">
        <v>3252</v>
      </c>
      <c r="H1260" t="s">
        <v>8988</v>
      </c>
    </row>
    <row r="1261" spans="1:194" x14ac:dyDescent="0.35">
      <c r="A1261" t="s">
        <v>8989</v>
      </c>
      <c r="B1261" t="s">
        <v>8990</v>
      </c>
      <c r="C1261" t="s">
        <v>8991</v>
      </c>
      <c r="D1261" t="s">
        <v>8992</v>
      </c>
    </row>
    <row r="1262" spans="1:194" x14ac:dyDescent="0.35">
      <c r="A1262" t="s">
        <v>3372</v>
      </c>
      <c r="B1262" t="s">
        <v>3373</v>
      </c>
      <c r="C1262" t="s">
        <v>3374</v>
      </c>
      <c r="D1262" t="s">
        <v>3375</v>
      </c>
      <c r="E1262" t="s">
        <v>8993</v>
      </c>
    </row>
    <row r="1263" spans="1:194" x14ac:dyDescent="0.35">
      <c r="A1263" t="s">
        <v>279</v>
      </c>
      <c r="B1263" t="s">
        <v>280</v>
      </c>
      <c r="C1263" t="s">
        <v>281</v>
      </c>
      <c r="D1263" t="s">
        <v>282</v>
      </c>
      <c r="E1263" t="s">
        <v>283</v>
      </c>
      <c r="F1263" t="s">
        <v>284</v>
      </c>
      <c r="G1263" t="s">
        <v>285</v>
      </c>
      <c r="H1263" t="s">
        <v>286</v>
      </c>
      <c r="I1263" t="s">
        <v>287</v>
      </c>
      <c r="J1263" t="s">
        <v>288</v>
      </c>
      <c r="K1263" t="s">
        <v>289</v>
      </c>
      <c r="L1263" t="s">
        <v>290</v>
      </c>
      <c r="M1263" t="s">
        <v>291</v>
      </c>
      <c r="N1263" t="s">
        <v>292</v>
      </c>
      <c r="O1263" t="s">
        <v>293</v>
      </c>
      <c r="P1263" t="s">
        <v>294</v>
      </c>
      <c r="Q1263" t="s">
        <v>295</v>
      </c>
      <c r="R1263" t="s">
        <v>296</v>
      </c>
      <c r="S1263" t="s">
        <v>297</v>
      </c>
      <c r="T1263" t="s">
        <v>298</v>
      </c>
      <c r="U1263" t="s">
        <v>299</v>
      </c>
      <c r="V1263" t="s">
        <v>300</v>
      </c>
      <c r="W1263" t="s">
        <v>301</v>
      </c>
      <c r="X1263" t="s">
        <v>302</v>
      </c>
      <c r="Y1263" t="s">
        <v>303</v>
      </c>
      <c r="Z1263" t="s">
        <v>304</v>
      </c>
      <c r="AA1263" t="s">
        <v>305</v>
      </c>
      <c r="AB1263" t="s">
        <v>306</v>
      </c>
      <c r="AC1263" t="s">
        <v>307</v>
      </c>
      <c r="AD1263" t="s">
        <v>308</v>
      </c>
      <c r="AE1263" t="s">
        <v>309</v>
      </c>
      <c r="AF1263" t="s">
        <v>310</v>
      </c>
      <c r="AG1263" t="s">
        <v>311</v>
      </c>
      <c r="AH1263" t="s">
        <v>312</v>
      </c>
      <c r="AI1263" t="s">
        <v>313</v>
      </c>
      <c r="AJ1263" t="s">
        <v>314</v>
      </c>
      <c r="AK1263" t="s">
        <v>315</v>
      </c>
      <c r="AL1263" t="s">
        <v>316</v>
      </c>
      <c r="AM1263" t="s">
        <v>317</v>
      </c>
      <c r="AN1263" t="s">
        <v>318</v>
      </c>
      <c r="AO1263" t="s">
        <v>319</v>
      </c>
      <c r="AP1263" t="s">
        <v>320</v>
      </c>
      <c r="AQ1263" t="s">
        <v>321</v>
      </c>
      <c r="AR1263" t="s">
        <v>322</v>
      </c>
      <c r="AS1263" t="s">
        <v>323</v>
      </c>
      <c r="AT1263" t="s">
        <v>324</v>
      </c>
      <c r="AU1263" t="s">
        <v>325</v>
      </c>
      <c r="AV1263" t="s">
        <v>326</v>
      </c>
      <c r="AW1263" t="s">
        <v>327</v>
      </c>
      <c r="AX1263" t="s">
        <v>328</v>
      </c>
      <c r="AY1263" t="s">
        <v>329</v>
      </c>
      <c r="AZ1263" t="s">
        <v>330</v>
      </c>
      <c r="BA1263" t="s">
        <v>331</v>
      </c>
      <c r="BB1263" t="s">
        <v>332</v>
      </c>
      <c r="BC1263" t="s">
        <v>333</v>
      </c>
      <c r="BD1263" t="s">
        <v>334</v>
      </c>
      <c r="BE1263" t="s">
        <v>335</v>
      </c>
      <c r="BF1263" t="s">
        <v>336</v>
      </c>
      <c r="BG1263" t="s">
        <v>337</v>
      </c>
      <c r="BH1263" t="s">
        <v>338</v>
      </c>
      <c r="BI1263" t="s">
        <v>339</v>
      </c>
      <c r="BJ1263" t="s">
        <v>340</v>
      </c>
      <c r="BK1263" t="s">
        <v>341</v>
      </c>
      <c r="BL1263" t="s">
        <v>342</v>
      </c>
      <c r="BM1263" t="s">
        <v>343</v>
      </c>
      <c r="BN1263" t="s">
        <v>344</v>
      </c>
      <c r="BO1263" t="s">
        <v>345</v>
      </c>
      <c r="BP1263" t="s">
        <v>346</v>
      </c>
      <c r="BQ1263" t="s">
        <v>347</v>
      </c>
      <c r="BR1263" t="s">
        <v>348</v>
      </c>
      <c r="BS1263" t="s">
        <v>349</v>
      </c>
      <c r="BT1263" t="s">
        <v>350</v>
      </c>
      <c r="BU1263" t="s">
        <v>351</v>
      </c>
      <c r="BV1263" t="s">
        <v>352</v>
      </c>
      <c r="BW1263" t="s">
        <v>353</v>
      </c>
      <c r="BX1263" t="s">
        <v>354</v>
      </c>
      <c r="BY1263" t="s">
        <v>355</v>
      </c>
      <c r="BZ1263" t="s">
        <v>356</v>
      </c>
      <c r="CA1263" t="s">
        <v>357</v>
      </c>
      <c r="CB1263" t="s">
        <v>358</v>
      </c>
      <c r="CC1263" t="s">
        <v>359</v>
      </c>
      <c r="CD1263" t="s">
        <v>360</v>
      </c>
      <c r="CE1263" t="s">
        <v>361</v>
      </c>
      <c r="CF1263" t="s">
        <v>362</v>
      </c>
      <c r="CG1263" t="s">
        <v>363</v>
      </c>
      <c r="CH1263" t="s">
        <v>364</v>
      </c>
      <c r="CI1263" t="s">
        <v>365</v>
      </c>
      <c r="CJ1263" t="s">
        <v>366</v>
      </c>
      <c r="CK1263" t="s">
        <v>367</v>
      </c>
      <c r="CL1263" t="s">
        <v>368</v>
      </c>
      <c r="CM1263" t="s">
        <v>369</v>
      </c>
      <c r="CN1263" t="s">
        <v>370</v>
      </c>
      <c r="CO1263" t="s">
        <v>371</v>
      </c>
      <c r="CP1263" t="s">
        <v>372</v>
      </c>
      <c r="CQ1263" t="s">
        <v>373</v>
      </c>
      <c r="CR1263" t="s">
        <v>374</v>
      </c>
      <c r="CS1263" t="s">
        <v>375</v>
      </c>
      <c r="CT1263" t="s">
        <v>376</v>
      </c>
      <c r="CU1263" t="s">
        <v>377</v>
      </c>
      <c r="CV1263" t="s">
        <v>378</v>
      </c>
      <c r="CW1263" t="s">
        <v>379</v>
      </c>
      <c r="CX1263" t="s">
        <v>380</v>
      </c>
      <c r="CY1263" t="s">
        <v>381</v>
      </c>
      <c r="CZ1263" t="s">
        <v>382</v>
      </c>
      <c r="DA1263" t="s">
        <v>383</v>
      </c>
      <c r="DB1263" t="s">
        <v>384</v>
      </c>
      <c r="DC1263" t="s">
        <v>385</v>
      </c>
      <c r="DD1263" t="s">
        <v>386</v>
      </c>
      <c r="DE1263" t="s">
        <v>387</v>
      </c>
      <c r="DF1263" t="s">
        <v>388</v>
      </c>
      <c r="DG1263" t="s">
        <v>389</v>
      </c>
      <c r="DH1263" t="s">
        <v>390</v>
      </c>
      <c r="DI1263" t="s">
        <v>391</v>
      </c>
      <c r="DJ1263" t="s">
        <v>392</v>
      </c>
      <c r="DK1263" t="s">
        <v>393</v>
      </c>
      <c r="DL1263" t="s">
        <v>394</v>
      </c>
      <c r="DM1263" t="s">
        <v>395</v>
      </c>
      <c r="DN1263" t="s">
        <v>396</v>
      </c>
      <c r="DO1263" t="s">
        <v>397</v>
      </c>
      <c r="DP1263" t="s">
        <v>398</v>
      </c>
      <c r="DQ1263" t="s">
        <v>399</v>
      </c>
      <c r="DR1263" t="s">
        <v>400</v>
      </c>
      <c r="DS1263" t="s">
        <v>401</v>
      </c>
      <c r="DT1263" t="s">
        <v>402</v>
      </c>
      <c r="DU1263" t="s">
        <v>403</v>
      </c>
      <c r="DV1263" t="s">
        <v>404</v>
      </c>
      <c r="DW1263" t="s">
        <v>405</v>
      </c>
      <c r="DX1263" t="s">
        <v>406</v>
      </c>
      <c r="DY1263" t="s">
        <v>407</v>
      </c>
      <c r="DZ1263" t="s">
        <v>408</v>
      </c>
      <c r="EA1263" t="s">
        <v>409</v>
      </c>
      <c r="EB1263" t="s">
        <v>410</v>
      </c>
      <c r="EC1263" t="s">
        <v>411</v>
      </c>
      <c r="ED1263" t="s">
        <v>412</v>
      </c>
      <c r="EE1263" t="s">
        <v>413</v>
      </c>
      <c r="EF1263" t="s">
        <v>414</v>
      </c>
      <c r="EG1263" t="s">
        <v>415</v>
      </c>
      <c r="EH1263" t="s">
        <v>416</v>
      </c>
      <c r="EI1263" t="s">
        <v>417</v>
      </c>
      <c r="EJ1263" t="s">
        <v>418</v>
      </c>
      <c r="EK1263" t="s">
        <v>419</v>
      </c>
      <c r="EL1263" t="s">
        <v>420</v>
      </c>
      <c r="EM1263" t="s">
        <v>421</v>
      </c>
      <c r="EN1263" t="s">
        <v>422</v>
      </c>
      <c r="EO1263" t="s">
        <v>423</v>
      </c>
      <c r="EP1263" t="s">
        <v>424</v>
      </c>
      <c r="EQ1263" t="s">
        <v>425</v>
      </c>
      <c r="ER1263" t="s">
        <v>426</v>
      </c>
      <c r="ES1263" t="s">
        <v>427</v>
      </c>
      <c r="ET1263" t="s">
        <v>428</v>
      </c>
      <c r="EU1263" t="s">
        <v>429</v>
      </c>
      <c r="EV1263" t="s">
        <v>430</v>
      </c>
      <c r="EW1263" t="s">
        <v>431</v>
      </c>
      <c r="EX1263" t="s">
        <v>432</v>
      </c>
      <c r="EY1263" t="s">
        <v>433</v>
      </c>
      <c r="EZ1263" t="s">
        <v>434</v>
      </c>
      <c r="FA1263" t="s">
        <v>435</v>
      </c>
      <c r="FB1263" t="s">
        <v>436</v>
      </c>
      <c r="FC1263" t="s">
        <v>437</v>
      </c>
      <c r="FD1263" t="s">
        <v>438</v>
      </c>
      <c r="FE1263" t="s">
        <v>439</v>
      </c>
      <c r="FF1263" t="s">
        <v>440</v>
      </c>
      <c r="FG1263" t="s">
        <v>441</v>
      </c>
      <c r="FH1263" t="s">
        <v>442</v>
      </c>
      <c r="FI1263" t="s">
        <v>443</v>
      </c>
      <c r="FJ1263" t="s">
        <v>444</v>
      </c>
      <c r="FK1263" t="s">
        <v>445</v>
      </c>
      <c r="FL1263" t="s">
        <v>446</v>
      </c>
      <c r="FM1263" t="s">
        <v>447</v>
      </c>
      <c r="FN1263" t="s">
        <v>448</v>
      </c>
      <c r="FO1263" t="s">
        <v>449</v>
      </c>
      <c r="FP1263" t="s">
        <v>450</v>
      </c>
      <c r="FQ1263" t="s">
        <v>451</v>
      </c>
      <c r="FR1263" t="s">
        <v>452</v>
      </c>
      <c r="FS1263" t="s">
        <v>453</v>
      </c>
      <c r="FT1263" t="s">
        <v>454</v>
      </c>
      <c r="FU1263" t="s">
        <v>455</v>
      </c>
      <c r="FV1263" t="s">
        <v>456</v>
      </c>
      <c r="FW1263" t="s">
        <v>457</v>
      </c>
      <c r="FX1263" t="s">
        <v>458</v>
      </c>
      <c r="FY1263" t="s">
        <v>459</v>
      </c>
      <c r="FZ1263" t="s">
        <v>460</v>
      </c>
      <c r="GA1263" t="s">
        <v>461</v>
      </c>
      <c r="GB1263" t="s">
        <v>462</v>
      </c>
      <c r="GC1263" t="s">
        <v>463</v>
      </c>
      <c r="GD1263" t="s">
        <v>464</v>
      </c>
      <c r="GE1263" t="s">
        <v>465</v>
      </c>
      <c r="GF1263" t="s">
        <v>466</v>
      </c>
      <c r="GG1263" t="s">
        <v>467</v>
      </c>
      <c r="GH1263" t="s">
        <v>468</v>
      </c>
      <c r="GI1263" t="s">
        <v>469</v>
      </c>
      <c r="GJ1263" t="s">
        <v>470</v>
      </c>
      <c r="GK1263" t="s">
        <v>471</v>
      </c>
      <c r="GL1263" t="s">
        <v>472</v>
      </c>
    </row>
    <row r="1264" spans="1:194" x14ac:dyDescent="0.35">
      <c r="A1264" t="s">
        <v>279</v>
      </c>
      <c r="B1264" t="s">
        <v>280</v>
      </c>
      <c r="C1264" t="s">
        <v>281</v>
      </c>
      <c r="D1264" t="s">
        <v>282</v>
      </c>
      <c r="E1264" t="s">
        <v>283</v>
      </c>
      <c r="F1264" t="s">
        <v>284</v>
      </c>
      <c r="G1264" t="s">
        <v>285</v>
      </c>
      <c r="H1264" t="s">
        <v>286</v>
      </c>
      <c r="I1264" t="s">
        <v>287</v>
      </c>
      <c r="J1264" t="s">
        <v>288</v>
      </c>
      <c r="K1264" t="s">
        <v>289</v>
      </c>
      <c r="L1264" t="s">
        <v>290</v>
      </c>
      <c r="M1264" t="s">
        <v>291</v>
      </c>
      <c r="N1264" t="s">
        <v>292</v>
      </c>
      <c r="O1264" t="s">
        <v>293</v>
      </c>
      <c r="P1264" t="s">
        <v>294</v>
      </c>
      <c r="Q1264" t="s">
        <v>295</v>
      </c>
      <c r="R1264" t="s">
        <v>296</v>
      </c>
      <c r="S1264" t="s">
        <v>297</v>
      </c>
      <c r="T1264" t="s">
        <v>298</v>
      </c>
      <c r="U1264" t="s">
        <v>299</v>
      </c>
      <c r="V1264" t="s">
        <v>300</v>
      </c>
      <c r="W1264" t="s">
        <v>301</v>
      </c>
      <c r="X1264" t="s">
        <v>302</v>
      </c>
      <c r="Y1264" t="s">
        <v>303</v>
      </c>
      <c r="Z1264" t="s">
        <v>304</v>
      </c>
      <c r="AA1264" t="s">
        <v>305</v>
      </c>
      <c r="AB1264" t="s">
        <v>306</v>
      </c>
      <c r="AC1264" t="s">
        <v>307</v>
      </c>
      <c r="AD1264" t="s">
        <v>308</v>
      </c>
      <c r="AE1264" t="s">
        <v>309</v>
      </c>
      <c r="AF1264" t="s">
        <v>310</v>
      </c>
      <c r="AG1264" t="s">
        <v>311</v>
      </c>
      <c r="AH1264" t="s">
        <v>312</v>
      </c>
      <c r="AI1264" t="s">
        <v>313</v>
      </c>
      <c r="AJ1264" t="s">
        <v>314</v>
      </c>
      <c r="AK1264" t="s">
        <v>315</v>
      </c>
      <c r="AL1264" t="s">
        <v>316</v>
      </c>
      <c r="AM1264" t="s">
        <v>317</v>
      </c>
      <c r="AN1264" t="s">
        <v>318</v>
      </c>
      <c r="AO1264" t="s">
        <v>319</v>
      </c>
      <c r="AP1264" t="s">
        <v>320</v>
      </c>
      <c r="AQ1264" t="s">
        <v>321</v>
      </c>
      <c r="AR1264" t="s">
        <v>322</v>
      </c>
      <c r="AS1264" t="s">
        <v>323</v>
      </c>
      <c r="AT1264" t="s">
        <v>324</v>
      </c>
      <c r="AU1264" t="s">
        <v>325</v>
      </c>
      <c r="AV1264" t="s">
        <v>326</v>
      </c>
      <c r="AW1264" t="s">
        <v>327</v>
      </c>
      <c r="AX1264" t="s">
        <v>328</v>
      </c>
      <c r="AY1264" t="s">
        <v>329</v>
      </c>
      <c r="AZ1264" t="s">
        <v>330</v>
      </c>
      <c r="BA1264" t="s">
        <v>331</v>
      </c>
      <c r="BB1264" t="s">
        <v>332</v>
      </c>
      <c r="BC1264" t="s">
        <v>333</v>
      </c>
      <c r="BD1264" t="s">
        <v>334</v>
      </c>
      <c r="BE1264" t="s">
        <v>335</v>
      </c>
      <c r="BF1264" t="s">
        <v>336</v>
      </c>
      <c r="BG1264" t="s">
        <v>337</v>
      </c>
      <c r="BH1264" t="s">
        <v>338</v>
      </c>
      <c r="BI1264" t="s">
        <v>339</v>
      </c>
      <c r="BJ1264" t="s">
        <v>340</v>
      </c>
      <c r="BK1264" t="s">
        <v>341</v>
      </c>
      <c r="BL1264" t="s">
        <v>342</v>
      </c>
      <c r="BM1264" t="s">
        <v>343</v>
      </c>
      <c r="BN1264" t="s">
        <v>344</v>
      </c>
      <c r="BO1264" t="s">
        <v>345</v>
      </c>
      <c r="BP1264" t="s">
        <v>346</v>
      </c>
      <c r="BQ1264" t="s">
        <v>347</v>
      </c>
      <c r="BR1264" t="s">
        <v>348</v>
      </c>
      <c r="BS1264" t="s">
        <v>349</v>
      </c>
      <c r="BT1264" t="s">
        <v>350</v>
      </c>
      <c r="BU1264" t="s">
        <v>351</v>
      </c>
      <c r="BV1264" t="s">
        <v>352</v>
      </c>
      <c r="BW1264" t="s">
        <v>353</v>
      </c>
      <c r="BX1264" t="s">
        <v>354</v>
      </c>
      <c r="BY1264" t="s">
        <v>355</v>
      </c>
      <c r="BZ1264" t="s">
        <v>356</v>
      </c>
      <c r="CA1264" t="s">
        <v>357</v>
      </c>
      <c r="CB1264" t="s">
        <v>358</v>
      </c>
      <c r="CC1264" t="s">
        <v>359</v>
      </c>
      <c r="CD1264" t="s">
        <v>360</v>
      </c>
      <c r="CE1264" t="s">
        <v>361</v>
      </c>
      <c r="CF1264" t="s">
        <v>362</v>
      </c>
      <c r="CG1264" t="s">
        <v>363</v>
      </c>
      <c r="CH1264" t="s">
        <v>364</v>
      </c>
      <c r="CI1264" t="s">
        <v>365</v>
      </c>
      <c r="CJ1264" t="s">
        <v>366</v>
      </c>
      <c r="CK1264" t="s">
        <v>367</v>
      </c>
      <c r="CL1264" t="s">
        <v>368</v>
      </c>
      <c r="CM1264" t="s">
        <v>369</v>
      </c>
      <c r="CN1264" t="s">
        <v>370</v>
      </c>
      <c r="CO1264" t="s">
        <v>371</v>
      </c>
      <c r="CP1264" t="s">
        <v>372</v>
      </c>
      <c r="CQ1264" t="s">
        <v>373</v>
      </c>
      <c r="CR1264" t="s">
        <v>374</v>
      </c>
      <c r="CS1264" t="s">
        <v>375</v>
      </c>
      <c r="CT1264" t="s">
        <v>376</v>
      </c>
      <c r="CU1264" t="s">
        <v>377</v>
      </c>
      <c r="CV1264" t="s">
        <v>378</v>
      </c>
      <c r="CW1264" t="s">
        <v>379</v>
      </c>
      <c r="CX1264" t="s">
        <v>380</v>
      </c>
      <c r="CY1264" t="s">
        <v>381</v>
      </c>
      <c r="CZ1264" t="s">
        <v>382</v>
      </c>
      <c r="DA1264" t="s">
        <v>383</v>
      </c>
      <c r="DB1264" t="s">
        <v>384</v>
      </c>
      <c r="DC1264" t="s">
        <v>385</v>
      </c>
      <c r="DD1264" t="s">
        <v>386</v>
      </c>
      <c r="DE1264" t="s">
        <v>387</v>
      </c>
      <c r="DF1264" t="s">
        <v>388</v>
      </c>
      <c r="DG1264" t="s">
        <v>389</v>
      </c>
      <c r="DH1264" t="s">
        <v>390</v>
      </c>
      <c r="DI1264" t="s">
        <v>391</v>
      </c>
      <c r="DJ1264" t="s">
        <v>392</v>
      </c>
      <c r="DK1264" t="s">
        <v>393</v>
      </c>
      <c r="DL1264" t="s">
        <v>394</v>
      </c>
      <c r="DM1264" t="s">
        <v>395</v>
      </c>
      <c r="DN1264" t="s">
        <v>396</v>
      </c>
      <c r="DO1264" t="s">
        <v>397</v>
      </c>
      <c r="DP1264" t="s">
        <v>398</v>
      </c>
      <c r="DQ1264" t="s">
        <v>399</v>
      </c>
      <c r="DR1264" t="s">
        <v>400</v>
      </c>
      <c r="DS1264" t="s">
        <v>401</v>
      </c>
      <c r="DT1264" t="s">
        <v>402</v>
      </c>
      <c r="DU1264" t="s">
        <v>403</v>
      </c>
      <c r="DV1264" t="s">
        <v>404</v>
      </c>
      <c r="DW1264" t="s">
        <v>405</v>
      </c>
      <c r="DX1264" t="s">
        <v>406</v>
      </c>
      <c r="DY1264" t="s">
        <v>407</v>
      </c>
      <c r="DZ1264" t="s">
        <v>408</v>
      </c>
      <c r="EA1264" t="s">
        <v>409</v>
      </c>
      <c r="EB1264" t="s">
        <v>410</v>
      </c>
      <c r="EC1264" t="s">
        <v>411</v>
      </c>
      <c r="ED1264" t="s">
        <v>412</v>
      </c>
      <c r="EE1264" t="s">
        <v>413</v>
      </c>
      <c r="EF1264" t="s">
        <v>414</v>
      </c>
      <c r="EG1264" t="s">
        <v>415</v>
      </c>
      <c r="EH1264" t="s">
        <v>416</v>
      </c>
      <c r="EI1264" t="s">
        <v>417</v>
      </c>
      <c r="EJ1264" t="s">
        <v>418</v>
      </c>
      <c r="EK1264" t="s">
        <v>419</v>
      </c>
      <c r="EL1264" t="s">
        <v>420</v>
      </c>
      <c r="EM1264" t="s">
        <v>421</v>
      </c>
      <c r="EN1264" t="s">
        <v>422</v>
      </c>
      <c r="EO1264" t="s">
        <v>423</v>
      </c>
      <c r="EP1264" t="s">
        <v>424</v>
      </c>
      <c r="EQ1264" t="s">
        <v>425</v>
      </c>
      <c r="ER1264" t="s">
        <v>426</v>
      </c>
      <c r="ES1264" t="s">
        <v>427</v>
      </c>
      <c r="ET1264" t="s">
        <v>428</v>
      </c>
      <c r="EU1264" t="s">
        <v>429</v>
      </c>
      <c r="EV1264" t="s">
        <v>430</v>
      </c>
      <c r="EW1264" t="s">
        <v>431</v>
      </c>
      <c r="EX1264" t="s">
        <v>432</v>
      </c>
      <c r="EY1264" t="s">
        <v>433</v>
      </c>
      <c r="EZ1264" t="s">
        <v>434</v>
      </c>
      <c r="FA1264" t="s">
        <v>435</v>
      </c>
      <c r="FB1264" t="s">
        <v>436</v>
      </c>
      <c r="FC1264" t="s">
        <v>437</v>
      </c>
      <c r="FD1264" t="s">
        <v>438</v>
      </c>
      <c r="FE1264" t="s">
        <v>439</v>
      </c>
      <c r="FF1264" t="s">
        <v>440</v>
      </c>
      <c r="FG1264" t="s">
        <v>441</v>
      </c>
      <c r="FH1264" t="s">
        <v>442</v>
      </c>
      <c r="FI1264" t="s">
        <v>443</v>
      </c>
      <c r="FJ1264" t="s">
        <v>444</v>
      </c>
      <c r="FK1264" t="s">
        <v>445</v>
      </c>
      <c r="FL1264" t="s">
        <v>446</v>
      </c>
      <c r="FM1264" t="s">
        <v>447</v>
      </c>
      <c r="FN1264" t="s">
        <v>448</v>
      </c>
      <c r="FO1264" t="s">
        <v>449</v>
      </c>
      <c r="FP1264" t="s">
        <v>450</v>
      </c>
      <c r="FQ1264" t="s">
        <v>451</v>
      </c>
      <c r="FR1264" t="s">
        <v>452</v>
      </c>
      <c r="FS1264" t="s">
        <v>453</v>
      </c>
      <c r="FT1264" t="s">
        <v>454</v>
      </c>
      <c r="FU1264" t="s">
        <v>455</v>
      </c>
      <c r="FV1264" t="s">
        <v>456</v>
      </c>
      <c r="FW1264" t="s">
        <v>457</v>
      </c>
      <c r="FX1264" t="s">
        <v>458</v>
      </c>
      <c r="FY1264" t="s">
        <v>459</v>
      </c>
      <c r="FZ1264" t="s">
        <v>460</v>
      </c>
      <c r="GA1264" t="s">
        <v>461</v>
      </c>
      <c r="GB1264" t="s">
        <v>462</v>
      </c>
      <c r="GC1264" t="s">
        <v>463</v>
      </c>
      <c r="GD1264" t="s">
        <v>464</v>
      </c>
      <c r="GE1264" t="s">
        <v>465</v>
      </c>
      <c r="GF1264" t="s">
        <v>466</v>
      </c>
      <c r="GG1264" t="s">
        <v>467</v>
      </c>
      <c r="GH1264" t="s">
        <v>469</v>
      </c>
      <c r="GI1264" t="s">
        <v>468</v>
      </c>
      <c r="GJ1264" t="s">
        <v>470</v>
      </c>
      <c r="GK1264" t="s">
        <v>471</v>
      </c>
      <c r="GL1264" t="s">
        <v>472</v>
      </c>
    </row>
    <row r="1265" spans="1:194" x14ac:dyDescent="0.35">
      <c r="A1265" t="s">
        <v>279</v>
      </c>
      <c r="B1265" t="s">
        <v>280</v>
      </c>
      <c r="C1265" t="s">
        <v>281</v>
      </c>
      <c r="D1265" t="s">
        <v>282</v>
      </c>
      <c r="E1265" t="s">
        <v>283</v>
      </c>
      <c r="F1265" t="s">
        <v>284</v>
      </c>
      <c r="G1265" t="s">
        <v>285</v>
      </c>
      <c r="H1265" t="s">
        <v>286</v>
      </c>
      <c r="I1265" t="s">
        <v>287</v>
      </c>
      <c r="J1265" t="s">
        <v>288</v>
      </c>
      <c r="K1265" t="s">
        <v>289</v>
      </c>
      <c r="L1265" t="s">
        <v>290</v>
      </c>
      <c r="M1265" t="s">
        <v>291</v>
      </c>
      <c r="N1265" t="s">
        <v>292</v>
      </c>
      <c r="O1265" t="s">
        <v>293</v>
      </c>
      <c r="P1265" t="s">
        <v>294</v>
      </c>
      <c r="Q1265" t="s">
        <v>295</v>
      </c>
      <c r="R1265" t="s">
        <v>296</v>
      </c>
      <c r="S1265" t="s">
        <v>297</v>
      </c>
      <c r="T1265" t="s">
        <v>298</v>
      </c>
      <c r="U1265" t="s">
        <v>299</v>
      </c>
      <c r="V1265" t="s">
        <v>300</v>
      </c>
      <c r="W1265" t="s">
        <v>301</v>
      </c>
      <c r="X1265" t="s">
        <v>302</v>
      </c>
      <c r="Y1265" t="s">
        <v>303</v>
      </c>
      <c r="Z1265" t="s">
        <v>304</v>
      </c>
      <c r="AA1265" t="s">
        <v>305</v>
      </c>
      <c r="AB1265" t="s">
        <v>306</v>
      </c>
      <c r="AC1265" t="s">
        <v>307</v>
      </c>
      <c r="AD1265" t="s">
        <v>308</v>
      </c>
      <c r="AE1265" t="s">
        <v>309</v>
      </c>
      <c r="AF1265" t="s">
        <v>310</v>
      </c>
      <c r="AG1265" t="s">
        <v>311</v>
      </c>
      <c r="AH1265" t="s">
        <v>312</v>
      </c>
      <c r="AI1265" t="s">
        <v>313</v>
      </c>
      <c r="AJ1265" t="s">
        <v>314</v>
      </c>
      <c r="AK1265" t="s">
        <v>315</v>
      </c>
      <c r="AL1265" t="s">
        <v>316</v>
      </c>
      <c r="AM1265" t="s">
        <v>317</v>
      </c>
      <c r="AN1265" t="s">
        <v>318</v>
      </c>
      <c r="AO1265" t="s">
        <v>319</v>
      </c>
      <c r="AP1265" t="s">
        <v>320</v>
      </c>
      <c r="AQ1265" t="s">
        <v>321</v>
      </c>
      <c r="AR1265" t="s">
        <v>322</v>
      </c>
      <c r="AS1265" t="s">
        <v>323</v>
      </c>
      <c r="AT1265" t="s">
        <v>324</v>
      </c>
      <c r="AU1265" t="s">
        <v>325</v>
      </c>
      <c r="AV1265" t="s">
        <v>326</v>
      </c>
      <c r="AW1265" t="s">
        <v>327</v>
      </c>
      <c r="AX1265" t="s">
        <v>328</v>
      </c>
      <c r="AY1265" t="s">
        <v>329</v>
      </c>
      <c r="AZ1265" t="s">
        <v>330</v>
      </c>
      <c r="BA1265" t="s">
        <v>331</v>
      </c>
      <c r="BB1265" t="s">
        <v>332</v>
      </c>
      <c r="BC1265" t="s">
        <v>333</v>
      </c>
      <c r="BD1265" t="s">
        <v>334</v>
      </c>
      <c r="BE1265" t="s">
        <v>335</v>
      </c>
      <c r="BF1265" t="s">
        <v>336</v>
      </c>
      <c r="BG1265" t="s">
        <v>337</v>
      </c>
      <c r="BH1265" t="s">
        <v>338</v>
      </c>
      <c r="BI1265" t="s">
        <v>339</v>
      </c>
      <c r="BJ1265" t="s">
        <v>340</v>
      </c>
      <c r="BK1265" t="s">
        <v>341</v>
      </c>
      <c r="BL1265" t="s">
        <v>342</v>
      </c>
      <c r="BM1265" t="s">
        <v>343</v>
      </c>
      <c r="BN1265" t="s">
        <v>344</v>
      </c>
      <c r="BO1265" t="s">
        <v>345</v>
      </c>
      <c r="BP1265" t="s">
        <v>346</v>
      </c>
      <c r="BQ1265" t="s">
        <v>347</v>
      </c>
      <c r="BR1265" t="s">
        <v>348</v>
      </c>
      <c r="BS1265" t="s">
        <v>349</v>
      </c>
      <c r="BT1265" t="s">
        <v>350</v>
      </c>
      <c r="BU1265" t="s">
        <v>351</v>
      </c>
      <c r="BV1265" t="s">
        <v>352</v>
      </c>
      <c r="BW1265" t="s">
        <v>353</v>
      </c>
      <c r="BX1265" t="s">
        <v>354</v>
      </c>
      <c r="BY1265" t="s">
        <v>355</v>
      </c>
      <c r="BZ1265" t="s">
        <v>356</v>
      </c>
      <c r="CA1265" t="s">
        <v>357</v>
      </c>
      <c r="CB1265" t="s">
        <v>358</v>
      </c>
      <c r="CC1265" t="s">
        <v>359</v>
      </c>
      <c r="CD1265" t="s">
        <v>360</v>
      </c>
      <c r="CE1265" t="s">
        <v>361</v>
      </c>
      <c r="CF1265" t="s">
        <v>362</v>
      </c>
      <c r="CG1265" t="s">
        <v>363</v>
      </c>
      <c r="CH1265" t="s">
        <v>364</v>
      </c>
      <c r="CI1265" t="s">
        <v>365</v>
      </c>
      <c r="CJ1265" t="s">
        <v>366</v>
      </c>
      <c r="CK1265" t="s">
        <v>367</v>
      </c>
      <c r="CL1265" t="s">
        <v>368</v>
      </c>
      <c r="CM1265" t="s">
        <v>369</v>
      </c>
      <c r="CN1265" t="s">
        <v>370</v>
      </c>
      <c r="CO1265" t="s">
        <v>371</v>
      </c>
      <c r="CP1265" t="s">
        <v>372</v>
      </c>
      <c r="CQ1265" t="s">
        <v>373</v>
      </c>
      <c r="CR1265" t="s">
        <v>374</v>
      </c>
      <c r="CS1265" t="s">
        <v>375</v>
      </c>
      <c r="CT1265" t="s">
        <v>376</v>
      </c>
      <c r="CU1265" t="s">
        <v>377</v>
      </c>
      <c r="CV1265" t="s">
        <v>378</v>
      </c>
      <c r="CW1265" t="s">
        <v>379</v>
      </c>
      <c r="CX1265" t="s">
        <v>380</v>
      </c>
      <c r="CY1265" t="s">
        <v>381</v>
      </c>
      <c r="CZ1265" t="s">
        <v>382</v>
      </c>
      <c r="DA1265" t="s">
        <v>383</v>
      </c>
      <c r="DB1265" t="s">
        <v>384</v>
      </c>
      <c r="DC1265" t="s">
        <v>385</v>
      </c>
      <c r="DD1265" t="s">
        <v>386</v>
      </c>
      <c r="DE1265" t="s">
        <v>387</v>
      </c>
      <c r="DF1265" t="s">
        <v>388</v>
      </c>
      <c r="DG1265" t="s">
        <v>389</v>
      </c>
      <c r="DH1265" t="s">
        <v>390</v>
      </c>
      <c r="DI1265" t="s">
        <v>391</v>
      </c>
      <c r="DJ1265" t="s">
        <v>392</v>
      </c>
      <c r="DK1265" t="s">
        <v>393</v>
      </c>
      <c r="DL1265" t="s">
        <v>394</v>
      </c>
      <c r="DM1265" t="s">
        <v>395</v>
      </c>
      <c r="DN1265" t="s">
        <v>396</v>
      </c>
      <c r="DO1265" t="s">
        <v>397</v>
      </c>
      <c r="DP1265" t="s">
        <v>398</v>
      </c>
      <c r="DQ1265" t="s">
        <v>399</v>
      </c>
      <c r="DR1265" t="s">
        <v>400</v>
      </c>
      <c r="DS1265" t="s">
        <v>401</v>
      </c>
      <c r="DT1265" t="s">
        <v>402</v>
      </c>
      <c r="DU1265" t="s">
        <v>403</v>
      </c>
      <c r="DV1265" t="s">
        <v>404</v>
      </c>
      <c r="DW1265" t="s">
        <v>405</v>
      </c>
      <c r="DX1265" t="s">
        <v>406</v>
      </c>
      <c r="DY1265" t="s">
        <v>407</v>
      </c>
      <c r="DZ1265" t="s">
        <v>408</v>
      </c>
      <c r="EA1265" t="s">
        <v>409</v>
      </c>
      <c r="EB1265" t="s">
        <v>410</v>
      </c>
      <c r="EC1265" t="s">
        <v>411</v>
      </c>
      <c r="ED1265" t="s">
        <v>412</v>
      </c>
      <c r="EE1265" t="s">
        <v>413</v>
      </c>
      <c r="EF1265" t="s">
        <v>414</v>
      </c>
      <c r="EG1265" t="s">
        <v>415</v>
      </c>
      <c r="EH1265" t="s">
        <v>416</v>
      </c>
      <c r="EI1265" t="s">
        <v>417</v>
      </c>
      <c r="EJ1265" t="s">
        <v>418</v>
      </c>
      <c r="EK1265" t="s">
        <v>419</v>
      </c>
      <c r="EL1265" t="s">
        <v>420</v>
      </c>
      <c r="EM1265" t="s">
        <v>421</v>
      </c>
      <c r="EN1265" t="s">
        <v>422</v>
      </c>
      <c r="EO1265" t="s">
        <v>423</v>
      </c>
      <c r="EP1265" t="s">
        <v>424</v>
      </c>
      <c r="EQ1265" t="s">
        <v>425</v>
      </c>
      <c r="ER1265" t="s">
        <v>426</v>
      </c>
      <c r="ES1265" t="s">
        <v>427</v>
      </c>
      <c r="ET1265" t="s">
        <v>428</v>
      </c>
      <c r="EU1265" t="s">
        <v>429</v>
      </c>
      <c r="EV1265" t="s">
        <v>430</v>
      </c>
      <c r="EW1265" t="s">
        <v>431</v>
      </c>
      <c r="EX1265" t="s">
        <v>432</v>
      </c>
      <c r="EY1265" t="s">
        <v>433</v>
      </c>
      <c r="EZ1265" t="s">
        <v>434</v>
      </c>
      <c r="FA1265" t="s">
        <v>435</v>
      </c>
      <c r="FB1265" t="s">
        <v>436</v>
      </c>
      <c r="FC1265" t="s">
        <v>437</v>
      </c>
      <c r="FD1265" t="s">
        <v>438</v>
      </c>
      <c r="FE1265" t="s">
        <v>439</v>
      </c>
      <c r="FF1265" t="s">
        <v>440</v>
      </c>
      <c r="FG1265" t="s">
        <v>441</v>
      </c>
      <c r="FH1265" t="s">
        <v>442</v>
      </c>
      <c r="FI1265" t="s">
        <v>443</v>
      </c>
      <c r="FJ1265" t="s">
        <v>444</v>
      </c>
      <c r="FK1265" t="s">
        <v>445</v>
      </c>
      <c r="FL1265" t="s">
        <v>446</v>
      </c>
      <c r="FM1265" t="s">
        <v>447</v>
      </c>
      <c r="FN1265" t="s">
        <v>448</v>
      </c>
      <c r="FO1265" t="s">
        <v>449</v>
      </c>
      <c r="FP1265" t="s">
        <v>450</v>
      </c>
      <c r="FQ1265" t="s">
        <v>451</v>
      </c>
      <c r="FR1265" t="s">
        <v>452</v>
      </c>
      <c r="FS1265" t="s">
        <v>453</v>
      </c>
      <c r="FT1265" t="s">
        <v>454</v>
      </c>
      <c r="FU1265" t="s">
        <v>455</v>
      </c>
      <c r="FV1265" t="s">
        <v>456</v>
      </c>
      <c r="FW1265" t="s">
        <v>457</v>
      </c>
      <c r="FX1265" t="s">
        <v>458</v>
      </c>
      <c r="FY1265" t="s">
        <v>459</v>
      </c>
      <c r="FZ1265" t="s">
        <v>460</v>
      </c>
      <c r="GA1265" t="s">
        <v>461</v>
      </c>
      <c r="GB1265" t="s">
        <v>462</v>
      </c>
      <c r="GC1265" t="s">
        <v>463</v>
      </c>
      <c r="GD1265" t="s">
        <v>464</v>
      </c>
      <c r="GE1265" t="s">
        <v>465</v>
      </c>
      <c r="GF1265" t="s">
        <v>466</v>
      </c>
      <c r="GG1265" t="s">
        <v>467</v>
      </c>
      <c r="GH1265" t="s">
        <v>469</v>
      </c>
      <c r="GI1265" t="s">
        <v>468</v>
      </c>
      <c r="GJ1265" t="s">
        <v>470</v>
      </c>
      <c r="GK1265" t="s">
        <v>471</v>
      </c>
      <c r="GL1265" t="s">
        <v>472</v>
      </c>
    </row>
    <row r="1266" spans="1:194" x14ac:dyDescent="0.35">
      <c r="A1266" t="s">
        <v>8995</v>
      </c>
    </row>
    <row r="1267" spans="1:194" x14ac:dyDescent="0.35">
      <c r="A1267" t="s">
        <v>8934</v>
      </c>
      <c r="B1267" t="s">
        <v>8935</v>
      </c>
      <c r="C1267" t="s">
        <v>4527</v>
      </c>
      <c r="D1267" t="s">
        <v>8936</v>
      </c>
    </row>
    <row r="1268" spans="1:194" x14ac:dyDescent="0.35">
      <c r="A1268" t="s">
        <v>8934</v>
      </c>
      <c r="B1268" t="s">
        <v>8935</v>
      </c>
      <c r="C1268" t="s">
        <v>4527</v>
      </c>
      <c r="D1268" t="s">
        <v>8936</v>
      </c>
    </row>
    <row r="1269" spans="1:194" x14ac:dyDescent="0.35">
      <c r="A1269" t="s">
        <v>9012</v>
      </c>
      <c r="B1269" t="s">
        <v>1756</v>
      </c>
      <c r="C1269" t="s">
        <v>9013</v>
      </c>
      <c r="D1269" t="s">
        <v>9014</v>
      </c>
      <c r="E1269" t="s">
        <v>9015</v>
      </c>
      <c r="F1269" t="s">
        <v>9016</v>
      </c>
    </row>
    <row r="1270" spans="1:194" x14ac:dyDescent="0.35">
      <c r="A1270" t="s">
        <v>8937</v>
      </c>
      <c r="B1270" t="s">
        <v>8938</v>
      </c>
      <c r="C1270" t="s">
        <v>8939</v>
      </c>
      <c r="D1270" t="s">
        <v>3478</v>
      </c>
      <c r="E1270" t="s">
        <v>6043</v>
      </c>
      <c r="F1270" t="s">
        <v>9017</v>
      </c>
      <c r="G1270" t="s">
        <v>9018</v>
      </c>
    </row>
    <row r="1271" spans="1:194" x14ac:dyDescent="0.35">
      <c r="A1271" t="s">
        <v>279</v>
      </c>
      <c r="B1271" t="s">
        <v>280</v>
      </c>
      <c r="C1271" t="s">
        <v>281</v>
      </c>
      <c r="D1271" t="s">
        <v>282</v>
      </c>
      <c r="E1271" t="s">
        <v>283</v>
      </c>
      <c r="F1271" t="s">
        <v>284</v>
      </c>
      <c r="G1271" t="s">
        <v>285</v>
      </c>
      <c r="H1271" t="s">
        <v>286</v>
      </c>
      <c r="I1271" t="s">
        <v>287</v>
      </c>
      <c r="J1271" t="s">
        <v>288</v>
      </c>
      <c r="K1271" t="s">
        <v>289</v>
      </c>
      <c r="L1271" t="s">
        <v>290</v>
      </c>
      <c r="M1271" t="s">
        <v>291</v>
      </c>
      <c r="N1271" t="s">
        <v>292</v>
      </c>
      <c r="O1271" t="s">
        <v>293</v>
      </c>
      <c r="P1271" t="s">
        <v>294</v>
      </c>
      <c r="Q1271" t="s">
        <v>295</v>
      </c>
      <c r="R1271" t="s">
        <v>296</v>
      </c>
      <c r="S1271" t="s">
        <v>297</v>
      </c>
      <c r="T1271" t="s">
        <v>298</v>
      </c>
      <c r="U1271" t="s">
        <v>299</v>
      </c>
      <c r="V1271" t="s">
        <v>300</v>
      </c>
      <c r="W1271" t="s">
        <v>301</v>
      </c>
      <c r="X1271" t="s">
        <v>302</v>
      </c>
      <c r="Y1271" t="s">
        <v>303</v>
      </c>
      <c r="Z1271" t="s">
        <v>304</v>
      </c>
      <c r="AA1271" t="s">
        <v>305</v>
      </c>
      <c r="AB1271" t="s">
        <v>306</v>
      </c>
      <c r="AC1271" t="s">
        <v>307</v>
      </c>
      <c r="AD1271" t="s">
        <v>308</v>
      </c>
      <c r="AE1271" t="s">
        <v>309</v>
      </c>
      <c r="AF1271" t="s">
        <v>310</v>
      </c>
      <c r="AG1271" t="s">
        <v>311</v>
      </c>
      <c r="AH1271" t="s">
        <v>312</v>
      </c>
      <c r="AI1271" t="s">
        <v>313</v>
      </c>
      <c r="AJ1271" t="s">
        <v>314</v>
      </c>
      <c r="AK1271" t="s">
        <v>315</v>
      </c>
      <c r="AL1271" t="s">
        <v>316</v>
      </c>
      <c r="AM1271" t="s">
        <v>317</v>
      </c>
      <c r="AN1271" t="s">
        <v>318</v>
      </c>
      <c r="AO1271" t="s">
        <v>319</v>
      </c>
      <c r="AP1271" t="s">
        <v>320</v>
      </c>
      <c r="AQ1271" t="s">
        <v>321</v>
      </c>
      <c r="AR1271" t="s">
        <v>322</v>
      </c>
      <c r="AS1271" t="s">
        <v>323</v>
      </c>
      <c r="AT1271" t="s">
        <v>324</v>
      </c>
      <c r="AU1271" t="s">
        <v>325</v>
      </c>
      <c r="AV1271" t="s">
        <v>326</v>
      </c>
      <c r="AW1271" t="s">
        <v>327</v>
      </c>
      <c r="AX1271" t="s">
        <v>328</v>
      </c>
      <c r="AY1271" t="s">
        <v>329</v>
      </c>
      <c r="AZ1271" t="s">
        <v>330</v>
      </c>
      <c r="BA1271" t="s">
        <v>331</v>
      </c>
      <c r="BB1271" t="s">
        <v>332</v>
      </c>
      <c r="BC1271" t="s">
        <v>333</v>
      </c>
      <c r="BD1271" t="s">
        <v>334</v>
      </c>
      <c r="BE1271" t="s">
        <v>335</v>
      </c>
      <c r="BF1271" t="s">
        <v>336</v>
      </c>
      <c r="BG1271" t="s">
        <v>337</v>
      </c>
      <c r="BH1271" t="s">
        <v>338</v>
      </c>
      <c r="BI1271" t="s">
        <v>339</v>
      </c>
      <c r="BJ1271" t="s">
        <v>340</v>
      </c>
      <c r="BK1271" t="s">
        <v>341</v>
      </c>
      <c r="BL1271" t="s">
        <v>342</v>
      </c>
      <c r="BM1271" t="s">
        <v>343</v>
      </c>
      <c r="BN1271" t="s">
        <v>344</v>
      </c>
      <c r="BO1271" t="s">
        <v>345</v>
      </c>
      <c r="BP1271" t="s">
        <v>346</v>
      </c>
      <c r="BQ1271" t="s">
        <v>347</v>
      </c>
      <c r="BR1271" t="s">
        <v>348</v>
      </c>
      <c r="BS1271" t="s">
        <v>349</v>
      </c>
      <c r="BT1271" t="s">
        <v>350</v>
      </c>
      <c r="BU1271" t="s">
        <v>351</v>
      </c>
      <c r="BV1271" t="s">
        <v>352</v>
      </c>
      <c r="BW1271" t="s">
        <v>353</v>
      </c>
      <c r="BX1271" t="s">
        <v>354</v>
      </c>
      <c r="BY1271" t="s">
        <v>355</v>
      </c>
      <c r="BZ1271" t="s">
        <v>356</v>
      </c>
      <c r="CA1271" t="s">
        <v>357</v>
      </c>
      <c r="CB1271" t="s">
        <v>358</v>
      </c>
      <c r="CC1271" t="s">
        <v>359</v>
      </c>
      <c r="CD1271" t="s">
        <v>360</v>
      </c>
      <c r="CE1271" t="s">
        <v>361</v>
      </c>
      <c r="CF1271" t="s">
        <v>362</v>
      </c>
      <c r="CG1271" t="s">
        <v>363</v>
      </c>
      <c r="CH1271" t="s">
        <v>364</v>
      </c>
      <c r="CI1271" t="s">
        <v>365</v>
      </c>
      <c r="CJ1271" t="s">
        <v>366</v>
      </c>
      <c r="CK1271" t="s">
        <v>367</v>
      </c>
      <c r="CL1271" t="s">
        <v>368</v>
      </c>
      <c r="CM1271" t="s">
        <v>369</v>
      </c>
      <c r="CN1271" t="s">
        <v>370</v>
      </c>
      <c r="CO1271" t="s">
        <v>371</v>
      </c>
      <c r="CP1271" t="s">
        <v>372</v>
      </c>
      <c r="CQ1271" t="s">
        <v>373</v>
      </c>
      <c r="CR1271" t="s">
        <v>374</v>
      </c>
      <c r="CS1271" t="s">
        <v>375</v>
      </c>
      <c r="CT1271" t="s">
        <v>376</v>
      </c>
      <c r="CU1271" t="s">
        <v>377</v>
      </c>
      <c r="CV1271" t="s">
        <v>378</v>
      </c>
      <c r="CW1271" t="s">
        <v>379</v>
      </c>
      <c r="CX1271" t="s">
        <v>380</v>
      </c>
      <c r="CY1271" t="s">
        <v>381</v>
      </c>
      <c r="CZ1271" t="s">
        <v>382</v>
      </c>
      <c r="DA1271" t="s">
        <v>383</v>
      </c>
      <c r="DB1271" t="s">
        <v>384</v>
      </c>
      <c r="DC1271" t="s">
        <v>385</v>
      </c>
      <c r="DD1271" t="s">
        <v>386</v>
      </c>
      <c r="DE1271" t="s">
        <v>387</v>
      </c>
      <c r="DF1271" t="s">
        <v>388</v>
      </c>
      <c r="DG1271" t="s">
        <v>389</v>
      </c>
      <c r="DH1271" t="s">
        <v>390</v>
      </c>
      <c r="DI1271" t="s">
        <v>391</v>
      </c>
      <c r="DJ1271" t="s">
        <v>392</v>
      </c>
      <c r="DK1271" t="s">
        <v>393</v>
      </c>
      <c r="DL1271" t="s">
        <v>394</v>
      </c>
      <c r="DM1271" t="s">
        <v>395</v>
      </c>
      <c r="DN1271" t="s">
        <v>396</v>
      </c>
      <c r="DO1271" t="s">
        <v>397</v>
      </c>
      <c r="DP1271" t="s">
        <v>398</v>
      </c>
      <c r="DQ1271" t="s">
        <v>399</v>
      </c>
      <c r="DR1271" t="s">
        <v>400</v>
      </c>
      <c r="DS1271" t="s">
        <v>401</v>
      </c>
      <c r="DT1271" t="s">
        <v>402</v>
      </c>
      <c r="DU1271" t="s">
        <v>403</v>
      </c>
      <c r="DV1271" t="s">
        <v>404</v>
      </c>
      <c r="DW1271" t="s">
        <v>405</v>
      </c>
      <c r="DX1271" t="s">
        <v>406</v>
      </c>
      <c r="DY1271" t="s">
        <v>407</v>
      </c>
      <c r="DZ1271" t="s">
        <v>408</v>
      </c>
      <c r="EA1271" t="s">
        <v>409</v>
      </c>
      <c r="EB1271" t="s">
        <v>410</v>
      </c>
      <c r="EC1271" t="s">
        <v>411</v>
      </c>
      <c r="ED1271" t="s">
        <v>412</v>
      </c>
      <c r="EE1271" t="s">
        <v>413</v>
      </c>
      <c r="EF1271" t="s">
        <v>414</v>
      </c>
      <c r="EG1271" t="s">
        <v>415</v>
      </c>
      <c r="EH1271" t="s">
        <v>416</v>
      </c>
      <c r="EI1271" t="s">
        <v>417</v>
      </c>
      <c r="EJ1271" t="s">
        <v>418</v>
      </c>
      <c r="EK1271" t="s">
        <v>419</v>
      </c>
      <c r="EL1271" t="s">
        <v>420</v>
      </c>
      <c r="EM1271" t="s">
        <v>421</v>
      </c>
      <c r="EN1271" t="s">
        <v>422</v>
      </c>
      <c r="EO1271" t="s">
        <v>423</v>
      </c>
      <c r="EP1271" t="s">
        <v>424</v>
      </c>
      <c r="EQ1271" t="s">
        <v>425</v>
      </c>
      <c r="ER1271" t="s">
        <v>426</v>
      </c>
      <c r="ES1271" t="s">
        <v>427</v>
      </c>
      <c r="ET1271" t="s">
        <v>428</v>
      </c>
      <c r="EU1271" t="s">
        <v>429</v>
      </c>
      <c r="EV1271" t="s">
        <v>430</v>
      </c>
      <c r="EW1271" t="s">
        <v>431</v>
      </c>
      <c r="EX1271" t="s">
        <v>432</v>
      </c>
      <c r="EY1271" t="s">
        <v>433</v>
      </c>
      <c r="EZ1271" t="s">
        <v>434</v>
      </c>
      <c r="FA1271" t="s">
        <v>435</v>
      </c>
      <c r="FB1271" t="s">
        <v>436</v>
      </c>
      <c r="FC1271" t="s">
        <v>437</v>
      </c>
      <c r="FD1271" t="s">
        <v>438</v>
      </c>
      <c r="FE1271" t="s">
        <v>439</v>
      </c>
      <c r="FF1271" t="s">
        <v>440</v>
      </c>
      <c r="FG1271" t="s">
        <v>441</v>
      </c>
      <c r="FH1271" t="s">
        <v>442</v>
      </c>
      <c r="FI1271" t="s">
        <v>443</v>
      </c>
      <c r="FJ1271" t="s">
        <v>444</v>
      </c>
      <c r="FK1271" t="s">
        <v>445</v>
      </c>
      <c r="FL1271" t="s">
        <v>446</v>
      </c>
      <c r="FM1271" t="s">
        <v>447</v>
      </c>
      <c r="FN1271" t="s">
        <v>448</v>
      </c>
      <c r="FO1271" t="s">
        <v>449</v>
      </c>
      <c r="FP1271" t="s">
        <v>450</v>
      </c>
      <c r="FQ1271" t="s">
        <v>451</v>
      </c>
      <c r="FR1271" t="s">
        <v>452</v>
      </c>
      <c r="FS1271" t="s">
        <v>453</v>
      </c>
      <c r="FT1271" t="s">
        <v>454</v>
      </c>
      <c r="FU1271" t="s">
        <v>455</v>
      </c>
      <c r="FV1271" t="s">
        <v>456</v>
      </c>
      <c r="FW1271" t="s">
        <v>457</v>
      </c>
      <c r="FX1271" t="s">
        <v>458</v>
      </c>
      <c r="FY1271" t="s">
        <v>459</v>
      </c>
      <c r="FZ1271" t="s">
        <v>460</v>
      </c>
      <c r="GA1271" t="s">
        <v>461</v>
      </c>
      <c r="GB1271" t="s">
        <v>462</v>
      </c>
      <c r="GC1271" t="s">
        <v>463</v>
      </c>
      <c r="GD1271" t="s">
        <v>464</v>
      </c>
      <c r="GE1271" t="s">
        <v>465</v>
      </c>
      <c r="GF1271" t="s">
        <v>466</v>
      </c>
      <c r="GG1271" t="s">
        <v>467</v>
      </c>
      <c r="GH1271" t="s">
        <v>468</v>
      </c>
      <c r="GI1271" t="s">
        <v>469</v>
      </c>
      <c r="GJ1271" t="s">
        <v>470</v>
      </c>
      <c r="GK1271" t="s">
        <v>471</v>
      </c>
      <c r="GL1271" t="s">
        <v>472</v>
      </c>
    </row>
    <row r="1272" spans="1:194" x14ac:dyDescent="0.35">
      <c r="A1272" t="s">
        <v>9020</v>
      </c>
    </row>
    <row r="1273" spans="1:194" x14ac:dyDescent="0.35">
      <c r="A1273" t="s">
        <v>8934</v>
      </c>
      <c r="B1273" t="s">
        <v>8935</v>
      </c>
      <c r="C1273" t="s">
        <v>4527</v>
      </c>
      <c r="D1273" t="s">
        <v>8936</v>
      </c>
    </row>
    <row r="1274" spans="1:194" x14ac:dyDescent="0.35">
      <c r="A1274" t="s">
        <v>8934</v>
      </c>
      <c r="B1274" t="s">
        <v>8935</v>
      </c>
      <c r="C1274" t="s">
        <v>4527</v>
      </c>
      <c r="D1274" t="s">
        <v>8936</v>
      </c>
    </row>
    <row r="1275" spans="1:194" x14ac:dyDescent="0.35">
      <c r="A1275" t="s">
        <v>9043</v>
      </c>
      <c r="B1275" t="s">
        <v>9044</v>
      </c>
      <c r="C1275" t="s">
        <v>8553</v>
      </c>
      <c r="D1275" t="s">
        <v>9045</v>
      </c>
      <c r="E1275" t="s">
        <v>9046</v>
      </c>
      <c r="F1275" t="s">
        <v>9047</v>
      </c>
      <c r="G1275" t="s">
        <v>9048</v>
      </c>
      <c r="H1275" t="s">
        <v>9049</v>
      </c>
    </row>
    <row r="1276" spans="1:194" x14ac:dyDescent="0.35">
      <c r="A1276" t="s">
        <v>279</v>
      </c>
      <c r="B1276" t="s">
        <v>280</v>
      </c>
      <c r="C1276" t="s">
        <v>281</v>
      </c>
      <c r="D1276" t="s">
        <v>282</v>
      </c>
      <c r="E1276" t="s">
        <v>283</v>
      </c>
      <c r="F1276" t="s">
        <v>284</v>
      </c>
      <c r="G1276" t="s">
        <v>285</v>
      </c>
      <c r="H1276" t="s">
        <v>286</v>
      </c>
      <c r="I1276" t="s">
        <v>287</v>
      </c>
      <c r="J1276" t="s">
        <v>288</v>
      </c>
      <c r="K1276" t="s">
        <v>289</v>
      </c>
      <c r="L1276" t="s">
        <v>290</v>
      </c>
      <c r="M1276" t="s">
        <v>291</v>
      </c>
      <c r="N1276" t="s">
        <v>292</v>
      </c>
      <c r="O1276" t="s">
        <v>293</v>
      </c>
      <c r="P1276" t="s">
        <v>294</v>
      </c>
      <c r="Q1276" t="s">
        <v>295</v>
      </c>
      <c r="R1276" t="s">
        <v>296</v>
      </c>
      <c r="S1276" t="s">
        <v>297</v>
      </c>
      <c r="T1276" t="s">
        <v>298</v>
      </c>
      <c r="U1276" t="s">
        <v>299</v>
      </c>
      <c r="V1276" t="s">
        <v>300</v>
      </c>
      <c r="W1276" t="s">
        <v>301</v>
      </c>
      <c r="X1276" t="s">
        <v>302</v>
      </c>
      <c r="Y1276" t="s">
        <v>303</v>
      </c>
      <c r="Z1276" t="s">
        <v>304</v>
      </c>
      <c r="AA1276" t="s">
        <v>305</v>
      </c>
      <c r="AB1276" t="s">
        <v>306</v>
      </c>
      <c r="AC1276" t="s">
        <v>307</v>
      </c>
      <c r="AD1276" t="s">
        <v>308</v>
      </c>
      <c r="AE1276" t="s">
        <v>309</v>
      </c>
      <c r="AF1276" t="s">
        <v>310</v>
      </c>
      <c r="AG1276" t="s">
        <v>311</v>
      </c>
      <c r="AH1276" t="s">
        <v>312</v>
      </c>
      <c r="AI1276" t="s">
        <v>313</v>
      </c>
      <c r="AJ1276" t="s">
        <v>314</v>
      </c>
      <c r="AK1276" t="s">
        <v>315</v>
      </c>
      <c r="AL1276" t="s">
        <v>316</v>
      </c>
      <c r="AM1276" t="s">
        <v>317</v>
      </c>
      <c r="AN1276" t="s">
        <v>318</v>
      </c>
      <c r="AO1276" t="s">
        <v>319</v>
      </c>
      <c r="AP1276" t="s">
        <v>320</v>
      </c>
      <c r="AQ1276" t="s">
        <v>321</v>
      </c>
      <c r="AR1276" t="s">
        <v>322</v>
      </c>
      <c r="AS1276" t="s">
        <v>323</v>
      </c>
      <c r="AT1276" t="s">
        <v>324</v>
      </c>
      <c r="AU1276" t="s">
        <v>325</v>
      </c>
      <c r="AV1276" t="s">
        <v>326</v>
      </c>
      <c r="AW1276" t="s">
        <v>327</v>
      </c>
      <c r="AX1276" t="s">
        <v>328</v>
      </c>
      <c r="AY1276" t="s">
        <v>329</v>
      </c>
      <c r="AZ1276" t="s">
        <v>330</v>
      </c>
      <c r="BA1276" t="s">
        <v>331</v>
      </c>
      <c r="BB1276" t="s">
        <v>332</v>
      </c>
      <c r="BC1276" t="s">
        <v>333</v>
      </c>
      <c r="BD1276" t="s">
        <v>334</v>
      </c>
      <c r="BE1276" t="s">
        <v>335</v>
      </c>
      <c r="BF1276" t="s">
        <v>336</v>
      </c>
      <c r="BG1276" t="s">
        <v>337</v>
      </c>
      <c r="BH1276" t="s">
        <v>338</v>
      </c>
      <c r="BI1276" t="s">
        <v>339</v>
      </c>
      <c r="BJ1276" t="s">
        <v>340</v>
      </c>
      <c r="BK1276" t="s">
        <v>341</v>
      </c>
      <c r="BL1276" t="s">
        <v>342</v>
      </c>
      <c r="BM1276" t="s">
        <v>343</v>
      </c>
      <c r="BN1276" t="s">
        <v>344</v>
      </c>
      <c r="BO1276" t="s">
        <v>345</v>
      </c>
      <c r="BP1276" t="s">
        <v>346</v>
      </c>
      <c r="BQ1276" t="s">
        <v>347</v>
      </c>
      <c r="BR1276" t="s">
        <v>348</v>
      </c>
      <c r="BS1276" t="s">
        <v>349</v>
      </c>
      <c r="BT1276" t="s">
        <v>350</v>
      </c>
      <c r="BU1276" t="s">
        <v>351</v>
      </c>
      <c r="BV1276" t="s">
        <v>352</v>
      </c>
      <c r="BW1276" t="s">
        <v>353</v>
      </c>
      <c r="BX1276" t="s">
        <v>354</v>
      </c>
      <c r="BY1276" t="s">
        <v>355</v>
      </c>
      <c r="BZ1276" t="s">
        <v>356</v>
      </c>
      <c r="CA1276" t="s">
        <v>357</v>
      </c>
      <c r="CB1276" t="s">
        <v>358</v>
      </c>
      <c r="CC1276" t="s">
        <v>359</v>
      </c>
      <c r="CD1276" t="s">
        <v>360</v>
      </c>
      <c r="CE1276" t="s">
        <v>361</v>
      </c>
      <c r="CF1276" t="s">
        <v>362</v>
      </c>
      <c r="CG1276" t="s">
        <v>363</v>
      </c>
      <c r="CH1276" t="s">
        <v>364</v>
      </c>
      <c r="CI1276" t="s">
        <v>365</v>
      </c>
      <c r="CJ1276" t="s">
        <v>366</v>
      </c>
      <c r="CK1276" t="s">
        <v>367</v>
      </c>
      <c r="CL1276" t="s">
        <v>368</v>
      </c>
      <c r="CM1276" t="s">
        <v>369</v>
      </c>
      <c r="CN1276" t="s">
        <v>370</v>
      </c>
      <c r="CO1276" t="s">
        <v>371</v>
      </c>
      <c r="CP1276" t="s">
        <v>372</v>
      </c>
      <c r="CQ1276" t="s">
        <v>373</v>
      </c>
      <c r="CR1276" t="s">
        <v>374</v>
      </c>
      <c r="CS1276" t="s">
        <v>375</v>
      </c>
      <c r="CT1276" t="s">
        <v>376</v>
      </c>
      <c r="CU1276" t="s">
        <v>377</v>
      </c>
      <c r="CV1276" t="s">
        <v>378</v>
      </c>
      <c r="CW1276" t="s">
        <v>379</v>
      </c>
      <c r="CX1276" t="s">
        <v>380</v>
      </c>
      <c r="CY1276" t="s">
        <v>381</v>
      </c>
      <c r="CZ1276" t="s">
        <v>382</v>
      </c>
      <c r="DA1276" t="s">
        <v>383</v>
      </c>
      <c r="DB1276" t="s">
        <v>384</v>
      </c>
      <c r="DC1276" t="s">
        <v>385</v>
      </c>
      <c r="DD1276" t="s">
        <v>386</v>
      </c>
      <c r="DE1276" t="s">
        <v>387</v>
      </c>
      <c r="DF1276" t="s">
        <v>388</v>
      </c>
      <c r="DG1276" t="s">
        <v>389</v>
      </c>
      <c r="DH1276" t="s">
        <v>390</v>
      </c>
      <c r="DI1276" t="s">
        <v>391</v>
      </c>
      <c r="DJ1276" t="s">
        <v>392</v>
      </c>
      <c r="DK1276" t="s">
        <v>393</v>
      </c>
      <c r="DL1276" t="s">
        <v>394</v>
      </c>
      <c r="DM1276" t="s">
        <v>395</v>
      </c>
      <c r="DN1276" t="s">
        <v>396</v>
      </c>
      <c r="DO1276" t="s">
        <v>397</v>
      </c>
      <c r="DP1276" t="s">
        <v>398</v>
      </c>
      <c r="DQ1276" t="s">
        <v>399</v>
      </c>
      <c r="DR1276" t="s">
        <v>400</v>
      </c>
      <c r="DS1276" t="s">
        <v>401</v>
      </c>
      <c r="DT1276" t="s">
        <v>402</v>
      </c>
      <c r="DU1276" t="s">
        <v>403</v>
      </c>
      <c r="DV1276" t="s">
        <v>404</v>
      </c>
      <c r="DW1276" t="s">
        <v>405</v>
      </c>
      <c r="DX1276" t="s">
        <v>406</v>
      </c>
      <c r="DY1276" t="s">
        <v>407</v>
      </c>
      <c r="DZ1276" t="s">
        <v>408</v>
      </c>
      <c r="EA1276" t="s">
        <v>409</v>
      </c>
      <c r="EB1276" t="s">
        <v>410</v>
      </c>
      <c r="EC1276" t="s">
        <v>411</v>
      </c>
      <c r="ED1276" t="s">
        <v>412</v>
      </c>
      <c r="EE1276" t="s">
        <v>413</v>
      </c>
      <c r="EF1276" t="s">
        <v>414</v>
      </c>
      <c r="EG1276" t="s">
        <v>415</v>
      </c>
      <c r="EH1276" t="s">
        <v>416</v>
      </c>
      <c r="EI1276" t="s">
        <v>417</v>
      </c>
      <c r="EJ1276" t="s">
        <v>418</v>
      </c>
      <c r="EK1276" t="s">
        <v>419</v>
      </c>
      <c r="EL1276" t="s">
        <v>420</v>
      </c>
      <c r="EM1276" t="s">
        <v>421</v>
      </c>
      <c r="EN1276" t="s">
        <v>422</v>
      </c>
      <c r="EO1276" t="s">
        <v>423</v>
      </c>
      <c r="EP1276" t="s">
        <v>424</v>
      </c>
      <c r="EQ1276" t="s">
        <v>425</v>
      </c>
      <c r="ER1276" t="s">
        <v>426</v>
      </c>
      <c r="ES1276" t="s">
        <v>427</v>
      </c>
      <c r="ET1276" t="s">
        <v>428</v>
      </c>
      <c r="EU1276" t="s">
        <v>429</v>
      </c>
      <c r="EV1276" t="s">
        <v>430</v>
      </c>
      <c r="EW1276" t="s">
        <v>431</v>
      </c>
      <c r="EX1276" t="s">
        <v>432</v>
      </c>
      <c r="EY1276" t="s">
        <v>433</v>
      </c>
      <c r="EZ1276" t="s">
        <v>434</v>
      </c>
      <c r="FA1276" t="s">
        <v>435</v>
      </c>
      <c r="FB1276" t="s">
        <v>436</v>
      </c>
      <c r="FC1276" t="s">
        <v>437</v>
      </c>
      <c r="FD1276" t="s">
        <v>438</v>
      </c>
      <c r="FE1276" t="s">
        <v>439</v>
      </c>
      <c r="FF1276" t="s">
        <v>440</v>
      </c>
      <c r="FG1276" t="s">
        <v>441</v>
      </c>
      <c r="FH1276" t="s">
        <v>442</v>
      </c>
      <c r="FI1276" t="s">
        <v>443</v>
      </c>
      <c r="FJ1276" t="s">
        <v>444</v>
      </c>
      <c r="FK1276" t="s">
        <v>445</v>
      </c>
      <c r="FL1276" t="s">
        <v>446</v>
      </c>
      <c r="FM1276" t="s">
        <v>447</v>
      </c>
      <c r="FN1276" t="s">
        <v>448</v>
      </c>
      <c r="FO1276" t="s">
        <v>449</v>
      </c>
      <c r="FP1276" t="s">
        <v>450</v>
      </c>
      <c r="FQ1276" t="s">
        <v>451</v>
      </c>
      <c r="FR1276" t="s">
        <v>452</v>
      </c>
      <c r="FS1276" t="s">
        <v>453</v>
      </c>
      <c r="FT1276" t="s">
        <v>454</v>
      </c>
      <c r="FU1276" t="s">
        <v>455</v>
      </c>
      <c r="FV1276" t="s">
        <v>456</v>
      </c>
      <c r="FW1276" t="s">
        <v>457</v>
      </c>
      <c r="FX1276" t="s">
        <v>458</v>
      </c>
      <c r="FY1276" t="s">
        <v>459</v>
      </c>
      <c r="FZ1276" t="s">
        <v>460</v>
      </c>
      <c r="GA1276" t="s">
        <v>461</v>
      </c>
      <c r="GB1276" t="s">
        <v>462</v>
      </c>
      <c r="GC1276" t="s">
        <v>463</v>
      </c>
      <c r="GD1276" t="s">
        <v>464</v>
      </c>
      <c r="GE1276" t="s">
        <v>465</v>
      </c>
      <c r="GF1276" t="s">
        <v>466</v>
      </c>
      <c r="GG1276" t="s">
        <v>467</v>
      </c>
      <c r="GH1276" t="s">
        <v>468</v>
      </c>
      <c r="GI1276" t="s">
        <v>469</v>
      </c>
      <c r="GJ1276" t="s">
        <v>470</v>
      </c>
      <c r="GK1276" t="s">
        <v>471</v>
      </c>
      <c r="GL1276" t="s">
        <v>472</v>
      </c>
    </row>
    <row r="1277" spans="1:194" x14ac:dyDescent="0.35">
      <c r="A1277" t="s">
        <v>9051</v>
      </c>
    </row>
    <row r="1278" spans="1:194" x14ac:dyDescent="0.35">
      <c r="A1278" t="s">
        <v>8934</v>
      </c>
      <c r="B1278" t="s">
        <v>8935</v>
      </c>
      <c r="C1278" t="s">
        <v>4527</v>
      </c>
      <c r="D1278" t="s">
        <v>8936</v>
      </c>
    </row>
    <row r="1279" spans="1:194" x14ac:dyDescent="0.35">
      <c r="A1279" t="s">
        <v>4527</v>
      </c>
    </row>
    <row r="1280" spans="1:194" x14ac:dyDescent="0.35">
      <c r="A1280" t="s">
        <v>9076</v>
      </c>
      <c r="B1280" t="s">
        <v>9077</v>
      </c>
    </row>
    <row r="1281" spans="1:1049" x14ac:dyDescent="0.35">
      <c r="A1281" t="s">
        <v>8513</v>
      </c>
      <c r="B1281" t="s">
        <v>8514</v>
      </c>
      <c r="C1281" t="s">
        <v>8515</v>
      </c>
      <c r="D1281" t="s">
        <v>8516</v>
      </c>
      <c r="E1281" t="s">
        <v>8517</v>
      </c>
      <c r="F1281" t="s">
        <v>8518</v>
      </c>
      <c r="G1281" t="s">
        <v>8519</v>
      </c>
      <c r="H1281" t="s">
        <v>8520</v>
      </c>
      <c r="I1281" t="s">
        <v>8521</v>
      </c>
      <c r="J1281" t="s">
        <v>8522</v>
      </c>
      <c r="K1281" t="s">
        <v>8523</v>
      </c>
      <c r="L1281" t="s">
        <v>8524</v>
      </c>
      <c r="M1281" t="s">
        <v>8525</v>
      </c>
      <c r="N1281" t="s">
        <v>8526</v>
      </c>
      <c r="O1281" t="s">
        <v>9078</v>
      </c>
      <c r="P1281" t="s">
        <v>9079</v>
      </c>
      <c r="Q1281" t="s">
        <v>9080</v>
      </c>
    </row>
    <row r="1282" spans="1:1049" x14ac:dyDescent="0.35">
      <c r="A1282" t="s">
        <v>279</v>
      </c>
      <c r="B1282" t="s">
        <v>280</v>
      </c>
      <c r="C1282" t="s">
        <v>281</v>
      </c>
      <c r="D1282" t="s">
        <v>282</v>
      </c>
      <c r="E1282" t="s">
        <v>283</v>
      </c>
      <c r="F1282" t="s">
        <v>284</v>
      </c>
      <c r="G1282" t="s">
        <v>285</v>
      </c>
      <c r="H1282" t="s">
        <v>286</v>
      </c>
      <c r="I1282" t="s">
        <v>287</v>
      </c>
      <c r="J1282" t="s">
        <v>288</v>
      </c>
      <c r="K1282" t="s">
        <v>289</v>
      </c>
      <c r="L1282" t="s">
        <v>290</v>
      </c>
      <c r="M1282" t="s">
        <v>291</v>
      </c>
      <c r="N1282" t="s">
        <v>292</v>
      </c>
      <c r="O1282" t="s">
        <v>293</v>
      </c>
      <c r="P1282" t="s">
        <v>294</v>
      </c>
      <c r="Q1282" t="s">
        <v>295</v>
      </c>
      <c r="R1282" t="s">
        <v>296</v>
      </c>
      <c r="S1282" t="s">
        <v>297</v>
      </c>
      <c r="T1282" t="s">
        <v>298</v>
      </c>
      <c r="U1282" t="s">
        <v>299</v>
      </c>
      <c r="V1282" t="s">
        <v>300</v>
      </c>
      <c r="W1282" t="s">
        <v>301</v>
      </c>
      <c r="X1282" t="s">
        <v>302</v>
      </c>
      <c r="Y1282" t="s">
        <v>303</v>
      </c>
      <c r="Z1282" t="s">
        <v>304</v>
      </c>
      <c r="AA1282" t="s">
        <v>305</v>
      </c>
      <c r="AB1282" t="s">
        <v>306</v>
      </c>
      <c r="AC1282" t="s">
        <v>307</v>
      </c>
      <c r="AD1282" t="s">
        <v>308</v>
      </c>
      <c r="AE1282" t="s">
        <v>309</v>
      </c>
      <c r="AF1282" t="s">
        <v>310</v>
      </c>
      <c r="AG1282" t="s">
        <v>311</v>
      </c>
      <c r="AH1282" t="s">
        <v>312</v>
      </c>
      <c r="AI1282" t="s">
        <v>313</v>
      </c>
      <c r="AJ1282" t="s">
        <v>314</v>
      </c>
      <c r="AK1282" t="s">
        <v>315</v>
      </c>
      <c r="AL1282" t="s">
        <v>316</v>
      </c>
      <c r="AM1282" t="s">
        <v>317</v>
      </c>
      <c r="AN1282" t="s">
        <v>318</v>
      </c>
      <c r="AO1282" t="s">
        <v>319</v>
      </c>
      <c r="AP1282" t="s">
        <v>320</v>
      </c>
      <c r="AQ1282" t="s">
        <v>321</v>
      </c>
      <c r="AR1282" t="s">
        <v>322</v>
      </c>
      <c r="AS1282" t="s">
        <v>323</v>
      </c>
      <c r="AT1282" t="s">
        <v>324</v>
      </c>
      <c r="AU1282" t="s">
        <v>325</v>
      </c>
      <c r="AV1282" t="s">
        <v>326</v>
      </c>
      <c r="AW1282" t="s">
        <v>327</v>
      </c>
      <c r="AX1282" t="s">
        <v>328</v>
      </c>
      <c r="AY1282" t="s">
        <v>329</v>
      </c>
      <c r="AZ1282" t="s">
        <v>330</v>
      </c>
      <c r="BA1282" t="s">
        <v>331</v>
      </c>
      <c r="BB1282" t="s">
        <v>332</v>
      </c>
      <c r="BC1282" t="s">
        <v>333</v>
      </c>
      <c r="BD1282" t="s">
        <v>334</v>
      </c>
      <c r="BE1282" t="s">
        <v>335</v>
      </c>
      <c r="BF1282" t="s">
        <v>336</v>
      </c>
      <c r="BG1282" t="s">
        <v>337</v>
      </c>
      <c r="BH1282" t="s">
        <v>338</v>
      </c>
      <c r="BI1282" t="s">
        <v>339</v>
      </c>
      <c r="BJ1282" t="s">
        <v>340</v>
      </c>
      <c r="BK1282" t="s">
        <v>341</v>
      </c>
      <c r="BL1282" t="s">
        <v>342</v>
      </c>
      <c r="BM1282" t="s">
        <v>343</v>
      </c>
      <c r="BN1282" t="s">
        <v>344</v>
      </c>
      <c r="BO1282" t="s">
        <v>345</v>
      </c>
      <c r="BP1282" t="s">
        <v>346</v>
      </c>
      <c r="BQ1282" t="s">
        <v>347</v>
      </c>
      <c r="BR1282" t="s">
        <v>348</v>
      </c>
      <c r="BS1282" t="s">
        <v>349</v>
      </c>
      <c r="BT1282" t="s">
        <v>350</v>
      </c>
      <c r="BU1282" t="s">
        <v>351</v>
      </c>
      <c r="BV1282" t="s">
        <v>352</v>
      </c>
      <c r="BW1282" t="s">
        <v>353</v>
      </c>
      <c r="BX1282" t="s">
        <v>354</v>
      </c>
      <c r="BY1282" t="s">
        <v>355</v>
      </c>
      <c r="BZ1282" t="s">
        <v>356</v>
      </c>
      <c r="CA1282" t="s">
        <v>357</v>
      </c>
      <c r="CB1282" t="s">
        <v>358</v>
      </c>
      <c r="CC1282" t="s">
        <v>359</v>
      </c>
      <c r="CD1282" t="s">
        <v>360</v>
      </c>
      <c r="CE1282" t="s">
        <v>361</v>
      </c>
      <c r="CF1282" t="s">
        <v>362</v>
      </c>
      <c r="CG1282" t="s">
        <v>363</v>
      </c>
      <c r="CH1282" t="s">
        <v>364</v>
      </c>
      <c r="CI1282" t="s">
        <v>365</v>
      </c>
      <c r="CJ1282" t="s">
        <v>366</v>
      </c>
      <c r="CK1282" t="s">
        <v>367</v>
      </c>
      <c r="CL1282" t="s">
        <v>368</v>
      </c>
      <c r="CM1282" t="s">
        <v>369</v>
      </c>
      <c r="CN1282" t="s">
        <v>370</v>
      </c>
      <c r="CO1282" t="s">
        <v>371</v>
      </c>
      <c r="CP1282" t="s">
        <v>372</v>
      </c>
      <c r="CQ1282" t="s">
        <v>373</v>
      </c>
      <c r="CR1282" t="s">
        <v>374</v>
      </c>
      <c r="CS1282" t="s">
        <v>375</v>
      </c>
      <c r="CT1282" t="s">
        <v>376</v>
      </c>
      <c r="CU1282" t="s">
        <v>377</v>
      </c>
      <c r="CV1282" t="s">
        <v>378</v>
      </c>
      <c r="CW1282" t="s">
        <v>379</v>
      </c>
      <c r="CX1282" t="s">
        <v>380</v>
      </c>
      <c r="CY1282" t="s">
        <v>381</v>
      </c>
      <c r="CZ1282" t="s">
        <v>382</v>
      </c>
      <c r="DA1282" t="s">
        <v>383</v>
      </c>
      <c r="DB1282" t="s">
        <v>384</v>
      </c>
      <c r="DC1282" t="s">
        <v>385</v>
      </c>
      <c r="DD1282" t="s">
        <v>386</v>
      </c>
      <c r="DE1282" t="s">
        <v>387</v>
      </c>
      <c r="DF1282" t="s">
        <v>388</v>
      </c>
      <c r="DG1282" t="s">
        <v>389</v>
      </c>
      <c r="DH1282" t="s">
        <v>390</v>
      </c>
      <c r="DI1282" t="s">
        <v>391</v>
      </c>
      <c r="DJ1282" t="s">
        <v>392</v>
      </c>
      <c r="DK1282" t="s">
        <v>393</v>
      </c>
      <c r="DL1282" t="s">
        <v>394</v>
      </c>
      <c r="DM1282" t="s">
        <v>395</v>
      </c>
      <c r="DN1282" t="s">
        <v>396</v>
      </c>
      <c r="DO1282" t="s">
        <v>397</v>
      </c>
      <c r="DP1282" t="s">
        <v>398</v>
      </c>
      <c r="DQ1282" t="s">
        <v>399</v>
      </c>
      <c r="DR1282" t="s">
        <v>400</v>
      </c>
      <c r="DS1282" t="s">
        <v>401</v>
      </c>
      <c r="DT1282" t="s">
        <v>402</v>
      </c>
      <c r="DU1282" t="s">
        <v>403</v>
      </c>
      <c r="DV1282" t="s">
        <v>404</v>
      </c>
      <c r="DW1282" t="s">
        <v>405</v>
      </c>
      <c r="DX1282" t="s">
        <v>406</v>
      </c>
      <c r="DY1282" t="s">
        <v>407</v>
      </c>
      <c r="DZ1282" t="s">
        <v>408</v>
      </c>
      <c r="EA1282" t="s">
        <v>409</v>
      </c>
      <c r="EB1282" t="s">
        <v>410</v>
      </c>
      <c r="EC1282" t="s">
        <v>411</v>
      </c>
      <c r="ED1282" t="s">
        <v>412</v>
      </c>
      <c r="EE1282" t="s">
        <v>413</v>
      </c>
      <c r="EF1282" t="s">
        <v>414</v>
      </c>
      <c r="EG1282" t="s">
        <v>415</v>
      </c>
      <c r="EH1282" t="s">
        <v>416</v>
      </c>
      <c r="EI1282" t="s">
        <v>417</v>
      </c>
      <c r="EJ1282" t="s">
        <v>418</v>
      </c>
      <c r="EK1282" t="s">
        <v>419</v>
      </c>
      <c r="EL1282" t="s">
        <v>420</v>
      </c>
      <c r="EM1282" t="s">
        <v>421</v>
      </c>
      <c r="EN1282" t="s">
        <v>422</v>
      </c>
      <c r="EO1282" t="s">
        <v>423</v>
      </c>
      <c r="EP1282" t="s">
        <v>424</v>
      </c>
      <c r="EQ1282" t="s">
        <v>425</v>
      </c>
      <c r="ER1282" t="s">
        <v>426</v>
      </c>
      <c r="ES1282" t="s">
        <v>427</v>
      </c>
      <c r="ET1282" t="s">
        <v>428</v>
      </c>
      <c r="EU1282" t="s">
        <v>429</v>
      </c>
      <c r="EV1282" t="s">
        <v>430</v>
      </c>
      <c r="EW1282" t="s">
        <v>431</v>
      </c>
      <c r="EX1282" t="s">
        <v>432</v>
      </c>
      <c r="EY1282" t="s">
        <v>433</v>
      </c>
      <c r="EZ1282" t="s">
        <v>434</v>
      </c>
      <c r="FA1282" t="s">
        <v>435</v>
      </c>
      <c r="FB1282" t="s">
        <v>436</v>
      </c>
      <c r="FC1282" t="s">
        <v>437</v>
      </c>
      <c r="FD1282" t="s">
        <v>438</v>
      </c>
      <c r="FE1282" t="s">
        <v>439</v>
      </c>
      <c r="FF1282" t="s">
        <v>440</v>
      </c>
      <c r="FG1282" t="s">
        <v>441</v>
      </c>
      <c r="FH1282" t="s">
        <v>442</v>
      </c>
      <c r="FI1282" t="s">
        <v>443</v>
      </c>
      <c r="FJ1282" t="s">
        <v>444</v>
      </c>
      <c r="FK1282" t="s">
        <v>445</v>
      </c>
      <c r="FL1282" t="s">
        <v>446</v>
      </c>
      <c r="FM1282" t="s">
        <v>447</v>
      </c>
      <c r="FN1282" t="s">
        <v>448</v>
      </c>
      <c r="FO1282" t="s">
        <v>449</v>
      </c>
      <c r="FP1282" t="s">
        <v>450</v>
      </c>
      <c r="FQ1282" t="s">
        <v>451</v>
      </c>
      <c r="FR1282" t="s">
        <v>452</v>
      </c>
      <c r="FS1282" t="s">
        <v>453</v>
      </c>
      <c r="FT1282" t="s">
        <v>454</v>
      </c>
      <c r="FU1282" t="s">
        <v>455</v>
      </c>
      <c r="FV1282" t="s">
        <v>456</v>
      </c>
      <c r="FW1282" t="s">
        <v>457</v>
      </c>
      <c r="FX1282" t="s">
        <v>458</v>
      </c>
      <c r="FY1282" t="s">
        <v>459</v>
      </c>
      <c r="FZ1282" t="s">
        <v>460</v>
      </c>
      <c r="GA1282" t="s">
        <v>461</v>
      </c>
      <c r="GB1282" t="s">
        <v>462</v>
      </c>
      <c r="GC1282" t="s">
        <v>463</v>
      </c>
      <c r="GD1282" t="s">
        <v>464</v>
      </c>
      <c r="GE1282" t="s">
        <v>465</v>
      </c>
      <c r="GF1282" t="s">
        <v>466</v>
      </c>
      <c r="GG1282" t="s">
        <v>467</v>
      </c>
      <c r="GH1282" t="s">
        <v>468</v>
      </c>
      <c r="GI1282" t="s">
        <v>469</v>
      </c>
      <c r="GJ1282" t="s">
        <v>470</v>
      </c>
      <c r="GK1282" t="s">
        <v>471</v>
      </c>
      <c r="GL1282" t="s">
        <v>472</v>
      </c>
    </row>
    <row r="1283" spans="1:1049" x14ac:dyDescent="0.35">
      <c r="A1283" t="s">
        <v>1708</v>
      </c>
      <c r="B1283" t="s">
        <v>1709</v>
      </c>
      <c r="C1283" t="s">
        <v>1710</v>
      </c>
      <c r="D1283" t="s">
        <v>1711</v>
      </c>
      <c r="E1283" t="s">
        <v>1712</v>
      </c>
      <c r="F1283" t="s">
        <v>1713</v>
      </c>
      <c r="G1283" t="s">
        <v>1714</v>
      </c>
      <c r="H1283" t="s">
        <v>1715</v>
      </c>
      <c r="I1283" t="s">
        <v>1716</v>
      </c>
      <c r="J1283" t="s">
        <v>1717</v>
      </c>
      <c r="K1283" t="s">
        <v>1718</v>
      </c>
      <c r="L1283" t="s">
        <v>1719</v>
      </c>
      <c r="M1283" t="s">
        <v>1720</v>
      </c>
      <c r="N1283" t="s">
        <v>1721</v>
      </c>
      <c r="O1283" t="s">
        <v>1722</v>
      </c>
      <c r="P1283" t="s">
        <v>1723</v>
      </c>
      <c r="Q1283" t="s">
        <v>1724</v>
      </c>
      <c r="R1283" t="s">
        <v>1725</v>
      </c>
      <c r="S1283" t="s">
        <v>1726</v>
      </c>
      <c r="T1283" t="s">
        <v>1727</v>
      </c>
      <c r="U1283" t="s">
        <v>1728</v>
      </c>
      <c r="V1283" t="s">
        <v>1729</v>
      </c>
      <c r="W1283" t="s">
        <v>1730</v>
      </c>
      <c r="X1283" t="s">
        <v>1731</v>
      </c>
      <c r="Y1283" t="s">
        <v>1732</v>
      </c>
      <c r="Z1283" t="s">
        <v>1733</v>
      </c>
      <c r="AA1283" t="s">
        <v>1734</v>
      </c>
      <c r="AB1283" t="s">
        <v>1735</v>
      </c>
      <c r="AC1283" t="s">
        <v>9081</v>
      </c>
      <c r="AD1283" t="s">
        <v>1736</v>
      </c>
      <c r="AE1283" t="s">
        <v>497</v>
      </c>
      <c r="AF1283" t="s">
        <v>1737</v>
      </c>
      <c r="AG1283" t="s">
        <v>1738</v>
      </c>
      <c r="AH1283" t="s">
        <v>1739</v>
      </c>
      <c r="AI1283" t="s">
        <v>1740</v>
      </c>
      <c r="AJ1283" t="s">
        <v>1741</v>
      </c>
    </row>
    <row r="1284" spans="1:1049" x14ac:dyDescent="0.35">
      <c r="A1284" t="s">
        <v>3160</v>
      </c>
      <c r="B1284" t="s">
        <v>3161</v>
      </c>
      <c r="C1284" t="s">
        <v>3162</v>
      </c>
      <c r="D1284" t="s">
        <v>3163</v>
      </c>
      <c r="E1284" t="s">
        <v>3164</v>
      </c>
      <c r="F1284" t="s">
        <v>3165</v>
      </c>
      <c r="G1284" t="s">
        <v>3166</v>
      </c>
      <c r="H1284" t="s">
        <v>3167</v>
      </c>
      <c r="I1284" t="s">
        <v>3168</v>
      </c>
      <c r="J1284" t="s">
        <v>3169</v>
      </c>
      <c r="K1284" t="s">
        <v>3170</v>
      </c>
      <c r="L1284" t="s">
        <v>3171</v>
      </c>
      <c r="M1284" t="s">
        <v>3172</v>
      </c>
      <c r="N1284" t="s">
        <v>3173</v>
      </c>
      <c r="O1284" t="s">
        <v>3174</v>
      </c>
      <c r="P1284" t="s">
        <v>3175</v>
      </c>
      <c r="Q1284" t="s">
        <v>3176</v>
      </c>
      <c r="R1284" t="s">
        <v>3177</v>
      </c>
      <c r="S1284" t="s">
        <v>3178</v>
      </c>
      <c r="T1284" t="s">
        <v>3179</v>
      </c>
      <c r="U1284" t="s">
        <v>3180</v>
      </c>
      <c r="V1284" t="s">
        <v>3181</v>
      </c>
      <c r="W1284" t="s">
        <v>3182</v>
      </c>
      <c r="X1284" t="s">
        <v>3183</v>
      </c>
      <c r="Y1284" t="s">
        <v>3184</v>
      </c>
      <c r="Z1284" t="s">
        <v>3185</v>
      </c>
      <c r="AA1284" t="s">
        <v>3186</v>
      </c>
      <c r="AB1284" t="s">
        <v>3187</v>
      </c>
      <c r="AC1284" t="s">
        <v>3189</v>
      </c>
    </row>
    <row r="1285" spans="1:1049" x14ac:dyDescent="0.35">
      <c r="A1285" t="s">
        <v>2073</v>
      </c>
      <c r="B1285" t="s">
        <v>2074</v>
      </c>
      <c r="C1285" t="s">
        <v>2075</v>
      </c>
      <c r="D1285" t="s">
        <v>2076</v>
      </c>
      <c r="E1285" t="s">
        <v>2077</v>
      </c>
      <c r="F1285" t="s">
        <v>2078</v>
      </c>
      <c r="G1285" t="s">
        <v>2079</v>
      </c>
      <c r="H1285" t="s">
        <v>2080</v>
      </c>
      <c r="I1285" t="s">
        <v>2081</v>
      </c>
      <c r="J1285" t="s">
        <v>2082</v>
      </c>
      <c r="K1285" t="s">
        <v>2083</v>
      </c>
      <c r="L1285" t="s">
        <v>2084</v>
      </c>
      <c r="M1285" t="s">
        <v>2085</v>
      </c>
      <c r="N1285" t="s">
        <v>2086</v>
      </c>
      <c r="O1285" t="s">
        <v>2087</v>
      </c>
      <c r="P1285" t="s">
        <v>2088</v>
      </c>
      <c r="Q1285" t="s">
        <v>2089</v>
      </c>
      <c r="R1285" t="s">
        <v>2090</v>
      </c>
      <c r="S1285" t="s">
        <v>2091</v>
      </c>
      <c r="T1285" t="s">
        <v>2092</v>
      </c>
      <c r="U1285" t="s">
        <v>2093</v>
      </c>
      <c r="V1285" t="s">
        <v>2094</v>
      </c>
      <c r="W1285" t="s">
        <v>2095</v>
      </c>
      <c r="X1285" t="s">
        <v>2096</v>
      </c>
      <c r="Y1285" t="s">
        <v>2097</v>
      </c>
      <c r="Z1285" t="s">
        <v>2098</v>
      </c>
      <c r="AA1285" t="s">
        <v>2099</v>
      </c>
      <c r="AB1285" t="s">
        <v>2100</v>
      </c>
      <c r="AC1285" t="s">
        <v>2101</v>
      </c>
      <c r="AD1285" t="s">
        <v>2102</v>
      </c>
      <c r="AE1285" t="s">
        <v>2103</v>
      </c>
      <c r="AF1285" t="s">
        <v>2104</v>
      </c>
      <c r="AG1285" t="s">
        <v>2105</v>
      </c>
      <c r="AH1285" t="s">
        <v>2106</v>
      </c>
      <c r="AI1285" t="s">
        <v>2107</v>
      </c>
      <c r="AJ1285" t="s">
        <v>2108</v>
      </c>
      <c r="AK1285" t="s">
        <v>2109</v>
      </c>
      <c r="AL1285" t="s">
        <v>2110</v>
      </c>
      <c r="AM1285" t="s">
        <v>2111</v>
      </c>
      <c r="AN1285" t="s">
        <v>2112</v>
      </c>
      <c r="AO1285" t="s">
        <v>2113</v>
      </c>
      <c r="AP1285" t="s">
        <v>2114</v>
      </c>
      <c r="AQ1285" t="s">
        <v>2115</v>
      </c>
      <c r="AR1285" t="s">
        <v>2116</v>
      </c>
      <c r="AS1285" t="s">
        <v>2117</v>
      </c>
      <c r="AT1285" t="s">
        <v>2118</v>
      </c>
      <c r="AU1285" t="s">
        <v>2119</v>
      </c>
      <c r="AV1285" t="s">
        <v>2120</v>
      </c>
      <c r="AW1285" t="s">
        <v>2121</v>
      </c>
      <c r="AX1285" t="s">
        <v>2122</v>
      </c>
      <c r="AY1285" t="s">
        <v>2123</v>
      </c>
      <c r="AZ1285" t="s">
        <v>2124</v>
      </c>
      <c r="BA1285" t="s">
        <v>2125</v>
      </c>
      <c r="BB1285" t="s">
        <v>2126</v>
      </c>
      <c r="BC1285" t="s">
        <v>2127</v>
      </c>
      <c r="BD1285" t="s">
        <v>2128</v>
      </c>
      <c r="BE1285" t="s">
        <v>2129</v>
      </c>
      <c r="BF1285" t="s">
        <v>2130</v>
      </c>
      <c r="BG1285" t="s">
        <v>2131</v>
      </c>
      <c r="BH1285" t="s">
        <v>2132</v>
      </c>
      <c r="BI1285" t="s">
        <v>2133</v>
      </c>
      <c r="BJ1285" t="s">
        <v>2134</v>
      </c>
      <c r="BK1285" t="s">
        <v>2135</v>
      </c>
      <c r="BL1285" t="s">
        <v>2136</v>
      </c>
      <c r="BM1285" t="s">
        <v>2137</v>
      </c>
      <c r="BN1285" t="s">
        <v>2138</v>
      </c>
      <c r="BO1285" t="s">
        <v>2139</v>
      </c>
      <c r="BP1285" t="s">
        <v>2140</v>
      </c>
      <c r="BQ1285" t="s">
        <v>2141</v>
      </c>
      <c r="BR1285" t="s">
        <v>2142</v>
      </c>
      <c r="BS1285" t="s">
        <v>2143</v>
      </c>
      <c r="BT1285" t="s">
        <v>2144</v>
      </c>
      <c r="BU1285" t="s">
        <v>2145</v>
      </c>
      <c r="BV1285" t="s">
        <v>2146</v>
      </c>
      <c r="BW1285" t="s">
        <v>2147</v>
      </c>
      <c r="BX1285" t="s">
        <v>2148</v>
      </c>
      <c r="BY1285" t="s">
        <v>2149</v>
      </c>
      <c r="BZ1285" t="s">
        <v>2150</v>
      </c>
      <c r="CA1285" t="s">
        <v>2151</v>
      </c>
      <c r="CB1285" t="s">
        <v>2152</v>
      </c>
      <c r="CC1285" t="s">
        <v>2153</v>
      </c>
      <c r="CD1285" t="s">
        <v>2154</v>
      </c>
      <c r="CE1285" t="s">
        <v>2155</v>
      </c>
      <c r="CF1285" t="s">
        <v>2156</v>
      </c>
      <c r="CG1285" t="s">
        <v>2157</v>
      </c>
      <c r="CH1285" t="s">
        <v>2158</v>
      </c>
      <c r="CI1285" t="s">
        <v>2159</v>
      </c>
      <c r="CJ1285" t="s">
        <v>2160</v>
      </c>
      <c r="CK1285" t="s">
        <v>2161</v>
      </c>
      <c r="CL1285" t="s">
        <v>2162</v>
      </c>
      <c r="CM1285" t="s">
        <v>2163</v>
      </c>
      <c r="CN1285" t="s">
        <v>2164</v>
      </c>
      <c r="CO1285" t="s">
        <v>2165</v>
      </c>
      <c r="CP1285" t="s">
        <v>2166</v>
      </c>
      <c r="CQ1285" t="s">
        <v>2167</v>
      </c>
      <c r="CR1285" t="s">
        <v>2168</v>
      </c>
      <c r="CS1285" t="s">
        <v>2169</v>
      </c>
      <c r="CT1285" t="s">
        <v>2170</v>
      </c>
      <c r="CU1285" t="s">
        <v>2171</v>
      </c>
      <c r="CV1285" t="s">
        <v>2172</v>
      </c>
      <c r="CW1285" t="s">
        <v>2173</v>
      </c>
      <c r="CX1285" t="s">
        <v>2174</v>
      </c>
      <c r="CY1285" t="s">
        <v>2175</v>
      </c>
      <c r="CZ1285" t="s">
        <v>2176</v>
      </c>
      <c r="DA1285" t="s">
        <v>2177</v>
      </c>
      <c r="DB1285" t="s">
        <v>2178</v>
      </c>
      <c r="DC1285" t="s">
        <v>2179</v>
      </c>
      <c r="DD1285" t="s">
        <v>2180</v>
      </c>
      <c r="DE1285" t="s">
        <v>2181</v>
      </c>
      <c r="DF1285" t="s">
        <v>2182</v>
      </c>
      <c r="DG1285" t="s">
        <v>2183</v>
      </c>
      <c r="DH1285" t="s">
        <v>2184</v>
      </c>
      <c r="DI1285" t="s">
        <v>2185</v>
      </c>
      <c r="DJ1285" t="s">
        <v>2186</v>
      </c>
      <c r="DK1285" t="s">
        <v>2187</v>
      </c>
      <c r="DL1285" t="s">
        <v>2188</v>
      </c>
      <c r="DM1285" t="s">
        <v>2189</v>
      </c>
      <c r="DN1285" t="s">
        <v>2190</v>
      </c>
      <c r="DO1285" t="s">
        <v>2191</v>
      </c>
      <c r="DP1285" t="s">
        <v>2192</v>
      </c>
      <c r="DQ1285" t="s">
        <v>2193</v>
      </c>
      <c r="DR1285" t="s">
        <v>2194</v>
      </c>
      <c r="DS1285" t="s">
        <v>2195</v>
      </c>
      <c r="DT1285" t="s">
        <v>2196</v>
      </c>
      <c r="DU1285" t="s">
        <v>2197</v>
      </c>
      <c r="DV1285" t="s">
        <v>2198</v>
      </c>
      <c r="DW1285" t="s">
        <v>2199</v>
      </c>
      <c r="DX1285" t="s">
        <v>2200</v>
      </c>
      <c r="DY1285" t="s">
        <v>2201</v>
      </c>
      <c r="DZ1285" t="s">
        <v>2202</v>
      </c>
      <c r="EA1285" t="s">
        <v>2203</v>
      </c>
      <c r="EB1285" t="s">
        <v>2204</v>
      </c>
      <c r="EC1285" t="s">
        <v>2205</v>
      </c>
      <c r="ED1285" t="s">
        <v>2206</v>
      </c>
      <c r="EE1285" t="s">
        <v>2207</v>
      </c>
      <c r="EF1285" t="s">
        <v>2208</v>
      </c>
      <c r="EG1285" t="s">
        <v>2209</v>
      </c>
      <c r="EH1285" t="s">
        <v>2210</v>
      </c>
      <c r="EI1285" t="s">
        <v>2211</v>
      </c>
      <c r="EJ1285" t="s">
        <v>2212</v>
      </c>
      <c r="EK1285" t="s">
        <v>2213</v>
      </c>
      <c r="EL1285" t="s">
        <v>2214</v>
      </c>
      <c r="EM1285" t="s">
        <v>2215</v>
      </c>
      <c r="EN1285" t="s">
        <v>2216</v>
      </c>
      <c r="EO1285" t="s">
        <v>2217</v>
      </c>
      <c r="EP1285" t="s">
        <v>2218</v>
      </c>
      <c r="EQ1285" t="s">
        <v>2219</v>
      </c>
      <c r="ER1285" t="s">
        <v>2220</v>
      </c>
      <c r="ES1285" t="s">
        <v>2221</v>
      </c>
      <c r="ET1285" t="s">
        <v>2222</v>
      </c>
      <c r="EU1285" t="s">
        <v>2223</v>
      </c>
      <c r="EV1285" t="s">
        <v>2224</v>
      </c>
      <c r="EW1285" t="s">
        <v>2225</v>
      </c>
      <c r="EX1285" t="s">
        <v>2226</v>
      </c>
      <c r="EY1285" t="s">
        <v>2227</v>
      </c>
      <c r="EZ1285" t="s">
        <v>2228</v>
      </c>
      <c r="FA1285" t="s">
        <v>2229</v>
      </c>
      <c r="FB1285" t="s">
        <v>2230</v>
      </c>
      <c r="FC1285" t="s">
        <v>2231</v>
      </c>
      <c r="FD1285" t="s">
        <v>2232</v>
      </c>
      <c r="FE1285" t="s">
        <v>2233</v>
      </c>
      <c r="FF1285" t="s">
        <v>2234</v>
      </c>
      <c r="FG1285" t="s">
        <v>2235</v>
      </c>
      <c r="FH1285" t="s">
        <v>2236</v>
      </c>
      <c r="FI1285" t="s">
        <v>2237</v>
      </c>
      <c r="FJ1285" t="s">
        <v>2238</v>
      </c>
      <c r="FK1285" t="s">
        <v>2239</v>
      </c>
      <c r="FL1285" t="s">
        <v>2240</v>
      </c>
      <c r="FM1285" t="s">
        <v>2241</v>
      </c>
      <c r="FN1285" t="s">
        <v>2242</v>
      </c>
      <c r="FO1285" t="s">
        <v>2243</v>
      </c>
      <c r="FP1285" t="s">
        <v>2244</v>
      </c>
      <c r="FQ1285" t="s">
        <v>2245</v>
      </c>
      <c r="FR1285" t="s">
        <v>2246</v>
      </c>
      <c r="FS1285" t="s">
        <v>2247</v>
      </c>
      <c r="FT1285" t="s">
        <v>2248</v>
      </c>
      <c r="FU1285" t="s">
        <v>2249</v>
      </c>
      <c r="FV1285" t="s">
        <v>2250</v>
      </c>
      <c r="FW1285" t="s">
        <v>2251</v>
      </c>
      <c r="FX1285" t="s">
        <v>2252</v>
      </c>
      <c r="FY1285" t="s">
        <v>2253</v>
      </c>
      <c r="FZ1285" t="s">
        <v>2254</v>
      </c>
      <c r="GA1285" t="s">
        <v>2255</v>
      </c>
      <c r="GB1285" t="s">
        <v>2256</v>
      </c>
      <c r="GC1285" t="s">
        <v>2257</v>
      </c>
      <c r="GD1285" t="s">
        <v>2258</v>
      </c>
      <c r="GE1285" t="s">
        <v>2259</v>
      </c>
      <c r="GF1285" t="s">
        <v>2260</v>
      </c>
      <c r="GG1285" t="s">
        <v>2261</v>
      </c>
      <c r="GH1285" t="s">
        <v>2262</v>
      </c>
      <c r="GI1285" t="s">
        <v>2263</v>
      </c>
      <c r="GJ1285" t="s">
        <v>2264</v>
      </c>
      <c r="GK1285" t="s">
        <v>2265</v>
      </c>
      <c r="GL1285" t="s">
        <v>2266</v>
      </c>
      <c r="GM1285" t="s">
        <v>2267</v>
      </c>
      <c r="GN1285" t="s">
        <v>2268</v>
      </c>
      <c r="GO1285" t="s">
        <v>2269</v>
      </c>
      <c r="GP1285" t="s">
        <v>2270</v>
      </c>
      <c r="GQ1285" t="s">
        <v>2271</v>
      </c>
      <c r="GR1285" t="s">
        <v>2272</v>
      </c>
      <c r="GS1285" t="s">
        <v>2273</v>
      </c>
      <c r="GT1285" t="s">
        <v>2274</v>
      </c>
      <c r="GU1285" t="s">
        <v>2275</v>
      </c>
      <c r="GV1285" t="s">
        <v>2276</v>
      </c>
      <c r="GW1285" t="s">
        <v>2277</v>
      </c>
      <c r="GX1285" t="s">
        <v>2278</v>
      </c>
      <c r="GY1285" t="s">
        <v>2279</v>
      </c>
      <c r="GZ1285" t="s">
        <v>2280</v>
      </c>
      <c r="HA1285" t="s">
        <v>2281</v>
      </c>
      <c r="HB1285" t="s">
        <v>2282</v>
      </c>
      <c r="HC1285" t="s">
        <v>2283</v>
      </c>
      <c r="HD1285" t="s">
        <v>2284</v>
      </c>
      <c r="HE1285" t="s">
        <v>2285</v>
      </c>
      <c r="HF1285" t="s">
        <v>2286</v>
      </c>
      <c r="HG1285" t="s">
        <v>2287</v>
      </c>
      <c r="HH1285" t="s">
        <v>2288</v>
      </c>
      <c r="HI1285" t="s">
        <v>2289</v>
      </c>
      <c r="HJ1285" t="s">
        <v>2290</v>
      </c>
      <c r="HK1285" t="s">
        <v>2291</v>
      </c>
      <c r="HL1285" t="s">
        <v>2292</v>
      </c>
      <c r="HM1285" t="s">
        <v>2293</v>
      </c>
      <c r="HN1285" t="s">
        <v>2294</v>
      </c>
      <c r="HO1285" t="s">
        <v>2295</v>
      </c>
      <c r="HP1285" t="s">
        <v>2296</v>
      </c>
      <c r="HQ1285" t="s">
        <v>2297</v>
      </c>
      <c r="HR1285" t="s">
        <v>2298</v>
      </c>
      <c r="HS1285" t="s">
        <v>2299</v>
      </c>
      <c r="HT1285" t="s">
        <v>2300</v>
      </c>
      <c r="HU1285" t="s">
        <v>2301</v>
      </c>
      <c r="HV1285" t="s">
        <v>2302</v>
      </c>
      <c r="HW1285" t="s">
        <v>2303</v>
      </c>
      <c r="HX1285" t="s">
        <v>2304</v>
      </c>
      <c r="HY1285" t="s">
        <v>2305</v>
      </c>
      <c r="HZ1285" t="s">
        <v>2306</v>
      </c>
      <c r="IA1285" t="s">
        <v>2307</v>
      </c>
      <c r="IB1285" t="s">
        <v>2308</v>
      </c>
      <c r="IC1285" t="s">
        <v>2309</v>
      </c>
      <c r="ID1285" t="s">
        <v>2310</v>
      </c>
      <c r="IE1285" t="s">
        <v>2311</v>
      </c>
      <c r="IF1285" t="s">
        <v>2312</v>
      </c>
      <c r="IG1285" t="s">
        <v>2313</v>
      </c>
      <c r="IH1285" t="s">
        <v>2314</v>
      </c>
      <c r="II1285" t="s">
        <v>2315</v>
      </c>
      <c r="IJ1285" t="s">
        <v>2316</v>
      </c>
      <c r="IK1285" t="s">
        <v>2317</v>
      </c>
      <c r="IL1285" t="s">
        <v>2318</v>
      </c>
      <c r="IM1285" t="s">
        <v>2319</v>
      </c>
      <c r="IN1285" t="s">
        <v>2320</v>
      </c>
      <c r="IO1285" t="s">
        <v>2321</v>
      </c>
      <c r="IP1285" t="s">
        <v>2322</v>
      </c>
      <c r="IQ1285" t="s">
        <v>2323</v>
      </c>
      <c r="IR1285" t="s">
        <v>2324</v>
      </c>
      <c r="IS1285" t="s">
        <v>2325</v>
      </c>
      <c r="IT1285" t="s">
        <v>2326</v>
      </c>
      <c r="IU1285" t="s">
        <v>2327</v>
      </c>
      <c r="IV1285" t="s">
        <v>2328</v>
      </c>
      <c r="IW1285" t="s">
        <v>2329</v>
      </c>
      <c r="IX1285" t="s">
        <v>2330</v>
      </c>
      <c r="IY1285" t="s">
        <v>2331</v>
      </c>
      <c r="IZ1285" t="s">
        <v>2332</v>
      </c>
      <c r="JA1285" t="s">
        <v>2333</v>
      </c>
      <c r="JB1285" t="s">
        <v>2334</v>
      </c>
      <c r="JC1285" t="s">
        <v>2335</v>
      </c>
      <c r="JD1285" t="s">
        <v>2336</v>
      </c>
      <c r="JE1285" t="s">
        <v>2337</v>
      </c>
      <c r="JF1285" t="s">
        <v>2338</v>
      </c>
      <c r="JG1285" t="s">
        <v>2339</v>
      </c>
      <c r="JH1285" t="s">
        <v>2340</v>
      </c>
      <c r="JI1285" t="s">
        <v>2341</v>
      </c>
      <c r="JJ1285" t="s">
        <v>2342</v>
      </c>
      <c r="JK1285" t="s">
        <v>2343</v>
      </c>
      <c r="JL1285" t="s">
        <v>2344</v>
      </c>
      <c r="JM1285" t="s">
        <v>2345</v>
      </c>
      <c r="JN1285" t="s">
        <v>2346</v>
      </c>
      <c r="JO1285" t="s">
        <v>2347</v>
      </c>
      <c r="JP1285" t="s">
        <v>2348</v>
      </c>
      <c r="JQ1285" t="s">
        <v>2349</v>
      </c>
      <c r="JR1285" t="s">
        <v>2350</v>
      </c>
      <c r="JS1285" t="s">
        <v>2351</v>
      </c>
      <c r="JT1285" t="s">
        <v>2352</v>
      </c>
      <c r="JU1285" t="s">
        <v>2353</v>
      </c>
      <c r="JV1285" t="s">
        <v>2354</v>
      </c>
      <c r="JW1285" t="s">
        <v>2355</v>
      </c>
      <c r="JX1285" t="s">
        <v>2356</v>
      </c>
      <c r="JY1285" t="s">
        <v>2357</v>
      </c>
      <c r="JZ1285" t="s">
        <v>2358</v>
      </c>
      <c r="KA1285" t="s">
        <v>2359</v>
      </c>
      <c r="KB1285" t="s">
        <v>2360</v>
      </c>
      <c r="KC1285" t="s">
        <v>2361</v>
      </c>
      <c r="KD1285" t="s">
        <v>2362</v>
      </c>
      <c r="KE1285" t="s">
        <v>2363</v>
      </c>
      <c r="KF1285" t="s">
        <v>2364</v>
      </c>
      <c r="KG1285" t="s">
        <v>2365</v>
      </c>
      <c r="KH1285" t="s">
        <v>2366</v>
      </c>
      <c r="KI1285" t="s">
        <v>2367</v>
      </c>
      <c r="KJ1285" t="s">
        <v>2368</v>
      </c>
      <c r="KK1285" t="s">
        <v>2369</v>
      </c>
      <c r="KL1285" t="s">
        <v>2370</v>
      </c>
      <c r="KM1285" t="s">
        <v>2371</v>
      </c>
      <c r="KN1285" t="s">
        <v>2372</v>
      </c>
      <c r="KO1285" t="s">
        <v>2373</v>
      </c>
      <c r="KP1285" t="s">
        <v>2374</v>
      </c>
      <c r="KQ1285" t="s">
        <v>2375</v>
      </c>
      <c r="KR1285" t="s">
        <v>2376</v>
      </c>
      <c r="KS1285" t="s">
        <v>2377</v>
      </c>
      <c r="KT1285" t="s">
        <v>2378</v>
      </c>
      <c r="KU1285" t="s">
        <v>2379</v>
      </c>
      <c r="KV1285" t="s">
        <v>2380</v>
      </c>
      <c r="KW1285" t="s">
        <v>2381</v>
      </c>
      <c r="KX1285" t="s">
        <v>2382</v>
      </c>
      <c r="KY1285" t="s">
        <v>2383</v>
      </c>
      <c r="KZ1285" t="s">
        <v>2384</v>
      </c>
      <c r="LA1285" t="s">
        <v>2385</v>
      </c>
      <c r="LB1285" t="s">
        <v>2386</v>
      </c>
      <c r="LC1285" t="s">
        <v>2387</v>
      </c>
      <c r="LD1285" t="s">
        <v>2388</v>
      </c>
      <c r="LE1285" t="s">
        <v>2389</v>
      </c>
      <c r="LF1285" t="s">
        <v>2390</v>
      </c>
      <c r="LG1285" t="s">
        <v>2391</v>
      </c>
      <c r="LH1285" t="s">
        <v>2392</v>
      </c>
      <c r="LI1285" t="s">
        <v>2393</v>
      </c>
      <c r="LJ1285" t="s">
        <v>2394</v>
      </c>
      <c r="LK1285" t="s">
        <v>2395</v>
      </c>
      <c r="LL1285" t="s">
        <v>2396</v>
      </c>
      <c r="LM1285" t="s">
        <v>2397</v>
      </c>
      <c r="LN1285" t="s">
        <v>2398</v>
      </c>
      <c r="LO1285" t="s">
        <v>2399</v>
      </c>
      <c r="LP1285" t="s">
        <v>2400</v>
      </c>
      <c r="LQ1285" t="s">
        <v>2401</v>
      </c>
      <c r="LR1285" t="s">
        <v>2402</v>
      </c>
      <c r="LS1285" t="s">
        <v>2403</v>
      </c>
      <c r="LT1285" t="s">
        <v>2404</v>
      </c>
      <c r="LU1285" t="s">
        <v>2405</v>
      </c>
      <c r="LV1285" t="s">
        <v>2406</v>
      </c>
      <c r="LW1285" t="s">
        <v>2407</v>
      </c>
      <c r="LX1285" t="s">
        <v>2408</v>
      </c>
      <c r="LY1285" t="s">
        <v>2409</v>
      </c>
      <c r="LZ1285" t="s">
        <v>2410</v>
      </c>
      <c r="MA1285" t="s">
        <v>2411</v>
      </c>
      <c r="MB1285" t="s">
        <v>2412</v>
      </c>
      <c r="MC1285" t="s">
        <v>2413</v>
      </c>
      <c r="MD1285" t="s">
        <v>2414</v>
      </c>
      <c r="ME1285" t="s">
        <v>2415</v>
      </c>
      <c r="MF1285" t="s">
        <v>2416</v>
      </c>
      <c r="MG1285" t="s">
        <v>2417</v>
      </c>
      <c r="MH1285" t="s">
        <v>2418</v>
      </c>
      <c r="MI1285" t="s">
        <v>2419</v>
      </c>
      <c r="MJ1285" t="s">
        <v>2420</v>
      </c>
      <c r="MK1285" t="s">
        <v>2421</v>
      </c>
      <c r="ML1285" t="s">
        <v>2422</v>
      </c>
      <c r="MM1285" t="s">
        <v>2423</v>
      </c>
      <c r="MN1285" t="s">
        <v>2424</v>
      </c>
      <c r="MO1285" t="s">
        <v>2425</v>
      </c>
      <c r="MP1285" t="s">
        <v>2426</v>
      </c>
      <c r="MQ1285" t="s">
        <v>2427</v>
      </c>
      <c r="MR1285" t="s">
        <v>2428</v>
      </c>
      <c r="MS1285" t="s">
        <v>2429</v>
      </c>
      <c r="MT1285" t="s">
        <v>2430</v>
      </c>
      <c r="MU1285" t="s">
        <v>2431</v>
      </c>
      <c r="MV1285" t="s">
        <v>2432</v>
      </c>
      <c r="MW1285" t="s">
        <v>2433</v>
      </c>
      <c r="MX1285" t="s">
        <v>2434</v>
      </c>
      <c r="MY1285" t="s">
        <v>2435</v>
      </c>
      <c r="MZ1285" t="s">
        <v>2436</v>
      </c>
      <c r="NA1285" t="s">
        <v>2437</v>
      </c>
      <c r="NB1285" t="s">
        <v>2438</v>
      </c>
      <c r="NC1285" t="s">
        <v>2439</v>
      </c>
      <c r="ND1285" t="s">
        <v>2440</v>
      </c>
      <c r="NE1285" t="s">
        <v>2441</v>
      </c>
      <c r="NF1285" t="s">
        <v>2442</v>
      </c>
      <c r="NG1285" t="s">
        <v>2443</v>
      </c>
      <c r="NH1285" t="s">
        <v>2444</v>
      </c>
      <c r="NI1285" t="s">
        <v>2445</v>
      </c>
      <c r="NJ1285" t="s">
        <v>2446</v>
      </c>
      <c r="NK1285" t="s">
        <v>2447</v>
      </c>
      <c r="NL1285" t="s">
        <v>2448</v>
      </c>
      <c r="NM1285" t="s">
        <v>2449</v>
      </c>
      <c r="NN1285" t="s">
        <v>2450</v>
      </c>
      <c r="NO1285" t="s">
        <v>2451</v>
      </c>
      <c r="NP1285" t="s">
        <v>2452</v>
      </c>
      <c r="NQ1285" t="s">
        <v>2453</v>
      </c>
      <c r="NR1285" t="s">
        <v>2454</v>
      </c>
      <c r="NS1285" t="s">
        <v>2455</v>
      </c>
      <c r="NT1285" t="s">
        <v>2456</v>
      </c>
      <c r="NU1285" t="s">
        <v>2457</v>
      </c>
      <c r="NV1285" t="s">
        <v>2458</v>
      </c>
      <c r="NW1285" t="s">
        <v>2459</v>
      </c>
      <c r="NX1285" t="s">
        <v>2460</v>
      </c>
      <c r="NY1285" t="s">
        <v>2461</v>
      </c>
      <c r="NZ1285" t="s">
        <v>2462</v>
      </c>
      <c r="OA1285" t="s">
        <v>2463</v>
      </c>
      <c r="OB1285" t="s">
        <v>2464</v>
      </c>
      <c r="OC1285" t="s">
        <v>2465</v>
      </c>
      <c r="OD1285" t="s">
        <v>2466</v>
      </c>
      <c r="OE1285" t="s">
        <v>2467</v>
      </c>
      <c r="OF1285" t="s">
        <v>2468</v>
      </c>
      <c r="OG1285" t="s">
        <v>2469</v>
      </c>
      <c r="OH1285" t="s">
        <v>2470</v>
      </c>
      <c r="OI1285" t="s">
        <v>2471</v>
      </c>
      <c r="OJ1285" t="s">
        <v>2472</v>
      </c>
      <c r="OK1285" t="s">
        <v>2473</v>
      </c>
      <c r="OL1285" t="s">
        <v>2474</v>
      </c>
      <c r="OM1285" t="s">
        <v>2475</v>
      </c>
      <c r="ON1285" t="s">
        <v>2476</v>
      </c>
      <c r="OO1285" t="s">
        <v>2477</v>
      </c>
      <c r="OP1285" t="s">
        <v>2478</v>
      </c>
      <c r="OQ1285" t="s">
        <v>2479</v>
      </c>
      <c r="OR1285" t="s">
        <v>2480</v>
      </c>
      <c r="OS1285" t="s">
        <v>2481</v>
      </c>
      <c r="OT1285" t="s">
        <v>2482</v>
      </c>
      <c r="OU1285" t="s">
        <v>2483</v>
      </c>
      <c r="OV1285" t="s">
        <v>2484</v>
      </c>
      <c r="OW1285" t="s">
        <v>2485</v>
      </c>
      <c r="OX1285" t="s">
        <v>2486</v>
      </c>
      <c r="OY1285" t="s">
        <v>2487</v>
      </c>
      <c r="OZ1285" t="s">
        <v>2488</v>
      </c>
      <c r="PA1285" t="s">
        <v>2489</v>
      </c>
      <c r="PB1285" t="s">
        <v>2490</v>
      </c>
      <c r="PC1285" t="s">
        <v>2491</v>
      </c>
      <c r="PD1285" t="s">
        <v>2492</v>
      </c>
      <c r="PE1285" t="s">
        <v>2493</v>
      </c>
      <c r="PF1285" t="s">
        <v>2494</v>
      </c>
      <c r="PG1285" t="s">
        <v>2495</v>
      </c>
      <c r="PH1285" t="s">
        <v>2496</v>
      </c>
      <c r="PI1285" t="s">
        <v>2497</v>
      </c>
      <c r="PJ1285" t="s">
        <v>2498</v>
      </c>
      <c r="PK1285" t="s">
        <v>2499</v>
      </c>
      <c r="PL1285" t="s">
        <v>2500</v>
      </c>
      <c r="PM1285" t="s">
        <v>2501</v>
      </c>
      <c r="PN1285" t="s">
        <v>2502</v>
      </c>
      <c r="PO1285" t="s">
        <v>2503</v>
      </c>
      <c r="PP1285" t="s">
        <v>2504</v>
      </c>
      <c r="PQ1285" t="s">
        <v>2505</v>
      </c>
      <c r="PR1285" t="s">
        <v>2506</v>
      </c>
      <c r="PS1285" t="s">
        <v>2507</v>
      </c>
      <c r="PT1285" t="s">
        <v>2508</v>
      </c>
      <c r="PU1285" t="s">
        <v>2509</v>
      </c>
      <c r="PV1285" t="s">
        <v>2510</v>
      </c>
      <c r="PW1285" t="s">
        <v>2511</v>
      </c>
      <c r="PX1285" t="s">
        <v>2512</v>
      </c>
      <c r="PY1285" t="s">
        <v>2513</v>
      </c>
      <c r="PZ1285" t="s">
        <v>2514</v>
      </c>
      <c r="QA1285" t="s">
        <v>2515</v>
      </c>
      <c r="QB1285" t="s">
        <v>2516</v>
      </c>
      <c r="QC1285" t="s">
        <v>2517</v>
      </c>
      <c r="QD1285" t="s">
        <v>2518</v>
      </c>
      <c r="QE1285" t="s">
        <v>2519</v>
      </c>
      <c r="QF1285" t="s">
        <v>2520</v>
      </c>
      <c r="QG1285" t="s">
        <v>2521</v>
      </c>
      <c r="QH1285" t="s">
        <v>2522</v>
      </c>
      <c r="QI1285" t="s">
        <v>2523</v>
      </c>
      <c r="QJ1285" t="s">
        <v>2524</v>
      </c>
      <c r="QK1285" t="s">
        <v>2525</v>
      </c>
      <c r="QL1285" t="s">
        <v>2526</v>
      </c>
      <c r="QM1285" t="s">
        <v>2527</v>
      </c>
      <c r="QN1285" t="s">
        <v>2528</v>
      </c>
      <c r="QO1285" t="s">
        <v>2529</v>
      </c>
      <c r="QP1285" t="s">
        <v>2530</v>
      </c>
      <c r="QQ1285" t="s">
        <v>2531</v>
      </c>
      <c r="QR1285" t="s">
        <v>2532</v>
      </c>
      <c r="QS1285" t="s">
        <v>2533</v>
      </c>
      <c r="QT1285" t="s">
        <v>2534</v>
      </c>
      <c r="QU1285" t="s">
        <v>2535</v>
      </c>
      <c r="QV1285" t="s">
        <v>2536</v>
      </c>
      <c r="QW1285" t="s">
        <v>2537</v>
      </c>
      <c r="QX1285" t="s">
        <v>2538</v>
      </c>
      <c r="QY1285" t="s">
        <v>2539</v>
      </c>
      <c r="QZ1285" t="s">
        <v>2540</v>
      </c>
      <c r="RA1285" t="s">
        <v>2541</v>
      </c>
      <c r="RB1285" t="s">
        <v>2542</v>
      </c>
      <c r="RC1285" t="s">
        <v>2543</v>
      </c>
      <c r="RD1285" t="s">
        <v>2544</v>
      </c>
      <c r="RE1285" t="s">
        <v>2545</v>
      </c>
      <c r="RF1285" t="s">
        <v>2546</v>
      </c>
      <c r="RG1285" t="s">
        <v>2547</v>
      </c>
      <c r="RH1285" t="s">
        <v>2548</v>
      </c>
      <c r="RI1285" t="s">
        <v>2549</v>
      </c>
      <c r="RJ1285" t="s">
        <v>2550</v>
      </c>
      <c r="RK1285" t="s">
        <v>2551</v>
      </c>
      <c r="RL1285" t="s">
        <v>2552</v>
      </c>
      <c r="RM1285" t="s">
        <v>2553</v>
      </c>
      <c r="RN1285" t="s">
        <v>2554</v>
      </c>
      <c r="RO1285" t="s">
        <v>2555</v>
      </c>
      <c r="RP1285" t="s">
        <v>2556</v>
      </c>
      <c r="RQ1285" t="s">
        <v>2557</v>
      </c>
      <c r="RR1285" t="s">
        <v>2558</v>
      </c>
      <c r="RS1285" t="s">
        <v>2559</v>
      </c>
      <c r="RT1285" t="s">
        <v>2560</v>
      </c>
      <c r="RU1285" t="s">
        <v>2561</v>
      </c>
      <c r="RV1285" t="s">
        <v>2562</v>
      </c>
      <c r="RW1285" t="s">
        <v>2563</v>
      </c>
      <c r="RX1285" t="s">
        <v>2564</v>
      </c>
      <c r="RY1285" t="s">
        <v>2565</v>
      </c>
      <c r="RZ1285" t="s">
        <v>2566</v>
      </c>
      <c r="SA1285" t="s">
        <v>2567</v>
      </c>
      <c r="SB1285" t="s">
        <v>2568</v>
      </c>
      <c r="SC1285" t="s">
        <v>2569</v>
      </c>
      <c r="SD1285" t="s">
        <v>2570</v>
      </c>
      <c r="SE1285" t="s">
        <v>2571</v>
      </c>
      <c r="SF1285" t="s">
        <v>2572</v>
      </c>
      <c r="SG1285" t="s">
        <v>2573</v>
      </c>
      <c r="SH1285" t="s">
        <v>2574</v>
      </c>
      <c r="SI1285" t="s">
        <v>2575</v>
      </c>
      <c r="SJ1285" t="s">
        <v>2576</v>
      </c>
      <c r="SK1285" t="s">
        <v>2577</v>
      </c>
      <c r="SL1285" t="s">
        <v>2578</v>
      </c>
      <c r="SM1285" t="s">
        <v>2579</v>
      </c>
      <c r="SN1285" t="s">
        <v>2580</v>
      </c>
      <c r="SO1285" t="s">
        <v>2581</v>
      </c>
      <c r="SP1285" t="s">
        <v>2582</v>
      </c>
      <c r="SQ1285" t="s">
        <v>2583</v>
      </c>
      <c r="SR1285" t="s">
        <v>2584</v>
      </c>
      <c r="SS1285" t="s">
        <v>2585</v>
      </c>
      <c r="ST1285" t="s">
        <v>2586</v>
      </c>
      <c r="SU1285" t="s">
        <v>2587</v>
      </c>
      <c r="SV1285" t="s">
        <v>2588</v>
      </c>
      <c r="SW1285" t="s">
        <v>2589</v>
      </c>
      <c r="SX1285" t="s">
        <v>2590</v>
      </c>
      <c r="SY1285" t="s">
        <v>2591</v>
      </c>
      <c r="SZ1285" t="s">
        <v>2592</v>
      </c>
      <c r="TA1285" t="s">
        <v>2593</v>
      </c>
      <c r="TB1285" t="s">
        <v>2594</v>
      </c>
      <c r="TC1285" t="s">
        <v>2595</v>
      </c>
      <c r="TD1285" t="s">
        <v>2596</v>
      </c>
      <c r="TE1285" t="s">
        <v>2597</v>
      </c>
      <c r="TF1285" t="s">
        <v>2598</v>
      </c>
      <c r="TG1285" t="s">
        <v>2599</v>
      </c>
      <c r="TH1285" t="s">
        <v>2600</v>
      </c>
      <c r="TI1285" t="s">
        <v>2601</v>
      </c>
      <c r="TJ1285" t="s">
        <v>2602</v>
      </c>
      <c r="TK1285" t="s">
        <v>2603</v>
      </c>
      <c r="TL1285" t="s">
        <v>2604</v>
      </c>
      <c r="TM1285" t="s">
        <v>2605</v>
      </c>
      <c r="TN1285" t="s">
        <v>2606</v>
      </c>
      <c r="TO1285" t="s">
        <v>2607</v>
      </c>
      <c r="TP1285" t="s">
        <v>2608</v>
      </c>
      <c r="TQ1285" t="s">
        <v>2609</v>
      </c>
      <c r="TR1285" t="s">
        <v>2610</v>
      </c>
      <c r="TS1285" t="s">
        <v>2611</v>
      </c>
      <c r="TT1285" t="s">
        <v>2612</v>
      </c>
      <c r="TU1285" t="s">
        <v>2613</v>
      </c>
      <c r="TV1285" t="s">
        <v>2614</v>
      </c>
      <c r="TW1285" t="s">
        <v>2615</v>
      </c>
      <c r="TX1285" t="s">
        <v>2616</v>
      </c>
      <c r="TY1285" t="s">
        <v>2617</v>
      </c>
      <c r="TZ1285" t="s">
        <v>2618</v>
      </c>
      <c r="UA1285" t="s">
        <v>2619</v>
      </c>
      <c r="UB1285" t="s">
        <v>2620</v>
      </c>
      <c r="UC1285" t="s">
        <v>2621</v>
      </c>
      <c r="UD1285" t="s">
        <v>2622</v>
      </c>
      <c r="UE1285" t="s">
        <v>2623</v>
      </c>
      <c r="UF1285" t="s">
        <v>2624</v>
      </c>
      <c r="UG1285" t="s">
        <v>2625</v>
      </c>
      <c r="UH1285" t="s">
        <v>2626</v>
      </c>
      <c r="UI1285" t="s">
        <v>2627</v>
      </c>
      <c r="UJ1285" t="s">
        <v>2628</v>
      </c>
      <c r="UK1285" t="s">
        <v>2629</v>
      </c>
      <c r="UL1285" t="s">
        <v>2630</v>
      </c>
      <c r="UM1285" t="s">
        <v>2631</v>
      </c>
      <c r="UN1285" t="s">
        <v>2632</v>
      </c>
      <c r="UO1285" t="s">
        <v>2633</v>
      </c>
      <c r="UP1285" t="s">
        <v>2634</v>
      </c>
      <c r="UQ1285" t="s">
        <v>2635</v>
      </c>
      <c r="UR1285" t="s">
        <v>2636</v>
      </c>
      <c r="US1285" t="s">
        <v>2637</v>
      </c>
      <c r="UT1285" t="s">
        <v>2638</v>
      </c>
      <c r="UU1285" t="s">
        <v>2639</v>
      </c>
      <c r="UV1285" t="s">
        <v>2640</v>
      </c>
      <c r="UW1285" t="s">
        <v>2641</v>
      </c>
      <c r="UX1285" t="s">
        <v>2642</v>
      </c>
      <c r="UY1285" t="s">
        <v>2643</v>
      </c>
      <c r="UZ1285" t="s">
        <v>2644</v>
      </c>
      <c r="VA1285" t="s">
        <v>2645</v>
      </c>
      <c r="VB1285" t="s">
        <v>2646</v>
      </c>
      <c r="VC1285" t="s">
        <v>2647</v>
      </c>
      <c r="VD1285" t="s">
        <v>2648</v>
      </c>
      <c r="VE1285" t="s">
        <v>2649</v>
      </c>
      <c r="VF1285" t="s">
        <v>2650</v>
      </c>
      <c r="VG1285" t="s">
        <v>2651</v>
      </c>
      <c r="VH1285" t="s">
        <v>2652</v>
      </c>
      <c r="VI1285" t="s">
        <v>2653</v>
      </c>
      <c r="VJ1285" t="s">
        <v>2654</v>
      </c>
      <c r="VK1285" t="s">
        <v>2655</v>
      </c>
      <c r="VL1285" t="s">
        <v>2656</v>
      </c>
      <c r="VM1285" t="s">
        <v>2657</v>
      </c>
      <c r="VN1285" t="s">
        <v>2658</v>
      </c>
      <c r="VO1285" t="s">
        <v>2659</v>
      </c>
      <c r="VP1285" t="s">
        <v>2660</v>
      </c>
      <c r="VQ1285" t="s">
        <v>2661</v>
      </c>
      <c r="VR1285" t="s">
        <v>2662</v>
      </c>
      <c r="VS1285" t="s">
        <v>2663</v>
      </c>
      <c r="VT1285" t="s">
        <v>2664</v>
      </c>
      <c r="VU1285" t="s">
        <v>2665</v>
      </c>
      <c r="VV1285" t="s">
        <v>2666</v>
      </c>
      <c r="VW1285" t="s">
        <v>2667</v>
      </c>
      <c r="VX1285" t="s">
        <v>2668</v>
      </c>
      <c r="VY1285" t="s">
        <v>2669</v>
      </c>
      <c r="VZ1285" t="s">
        <v>2670</v>
      </c>
      <c r="WA1285" t="s">
        <v>2671</v>
      </c>
      <c r="WB1285" t="s">
        <v>2672</v>
      </c>
      <c r="WC1285" t="s">
        <v>2673</v>
      </c>
      <c r="WD1285" t="s">
        <v>2674</v>
      </c>
      <c r="WE1285" t="s">
        <v>2675</v>
      </c>
      <c r="WF1285" t="s">
        <v>2676</v>
      </c>
      <c r="WG1285" t="s">
        <v>2677</v>
      </c>
      <c r="WH1285" t="s">
        <v>2678</v>
      </c>
      <c r="WI1285" t="s">
        <v>2679</v>
      </c>
      <c r="WJ1285" t="s">
        <v>2680</v>
      </c>
      <c r="WK1285" t="s">
        <v>2681</v>
      </c>
      <c r="WL1285" t="s">
        <v>2682</v>
      </c>
      <c r="WM1285" t="s">
        <v>2683</v>
      </c>
      <c r="WN1285" t="s">
        <v>2684</v>
      </c>
      <c r="WO1285" t="s">
        <v>2685</v>
      </c>
      <c r="WP1285" t="s">
        <v>2686</v>
      </c>
      <c r="WQ1285" t="s">
        <v>2687</v>
      </c>
      <c r="WR1285" t="s">
        <v>2688</v>
      </c>
      <c r="WS1285" t="s">
        <v>2689</v>
      </c>
      <c r="WT1285" t="s">
        <v>2690</v>
      </c>
      <c r="WU1285" t="s">
        <v>2691</v>
      </c>
      <c r="WV1285" t="s">
        <v>2692</v>
      </c>
      <c r="WW1285" t="s">
        <v>2693</v>
      </c>
      <c r="WX1285" t="s">
        <v>2694</v>
      </c>
      <c r="WY1285" t="s">
        <v>2695</v>
      </c>
      <c r="WZ1285" t="s">
        <v>2696</v>
      </c>
      <c r="XA1285" t="s">
        <v>2697</v>
      </c>
      <c r="XB1285" t="s">
        <v>2698</v>
      </c>
      <c r="XC1285" t="s">
        <v>2699</v>
      </c>
      <c r="XD1285" t="s">
        <v>2700</v>
      </c>
      <c r="XE1285" t="s">
        <v>2701</v>
      </c>
      <c r="XF1285" t="s">
        <v>2702</v>
      </c>
      <c r="XG1285" t="s">
        <v>2703</v>
      </c>
      <c r="XH1285" t="s">
        <v>2704</v>
      </c>
      <c r="XI1285" t="s">
        <v>2705</v>
      </c>
      <c r="XJ1285" t="s">
        <v>2706</v>
      </c>
      <c r="XK1285" t="s">
        <v>2707</v>
      </c>
      <c r="XL1285" t="s">
        <v>2708</v>
      </c>
      <c r="XM1285" t="s">
        <v>2709</v>
      </c>
      <c r="XN1285" t="s">
        <v>2710</v>
      </c>
      <c r="XO1285" t="s">
        <v>2711</v>
      </c>
      <c r="XP1285" t="s">
        <v>2712</v>
      </c>
      <c r="XQ1285" t="s">
        <v>2713</v>
      </c>
      <c r="XR1285" t="s">
        <v>2714</v>
      </c>
      <c r="XS1285" t="s">
        <v>2715</v>
      </c>
      <c r="XT1285" t="s">
        <v>2716</v>
      </c>
      <c r="XU1285" t="s">
        <v>2717</v>
      </c>
      <c r="XV1285" t="s">
        <v>2718</v>
      </c>
      <c r="XW1285" t="s">
        <v>2719</v>
      </c>
      <c r="XX1285" t="s">
        <v>2720</v>
      </c>
      <c r="XY1285" t="s">
        <v>2721</v>
      </c>
      <c r="XZ1285" t="s">
        <v>2722</v>
      </c>
      <c r="YA1285" t="s">
        <v>2723</v>
      </c>
      <c r="YB1285" t="s">
        <v>2724</v>
      </c>
      <c r="YC1285" t="s">
        <v>2725</v>
      </c>
      <c r="YD1285" t="s">
        <v>2726</v>
      </c>
      <c r="YE1285" t="s">
        <v>2727</v>
      </c>
      <c r="YF1285" t="s">
        <v>2728</v>
      </c>
      <c r="YG1285" t="s">
        <v>2729</v>
      </c>
      <c r="YH1285" t="s">
        <v>2730</v>
      </c>
      <c r="YI1285" t="s">
        <v>2731</v>
      </c>
      <c r="YJ1285" t="s">
        <v>2732</v>
      </c>
      <c r="YK1285" t="s">
        <v>2733</v>
      </c>
      <c r="YL1285" t="s">
        <v>2734</v>
      </c>
      <c r="YM1285" t="s">
        <v>2735</v>
      </c>
      <c r="YN1285" t="s">
        <v>2736</v>
      </c>
      <c r="YO1285" t="s">
        <v>2737</v>
      </c>
      <c r="YP1285" t="s">
        <v>2738</v>
      </c>
      <c r="YQ1285" t="s">
        <v>2739</v>
      </c>
      <c r="YR1285" t="s">
        <v>2740</v>
      </c>
      <c r="YS1285" t="s">
        <v>2741</v>
      </c>
      <c r="YT1285" t="s">
        <v>2742</v>
      </c>
      <c r="YU1285" t="s">
        <v>2743</v>
      </c>
      <c r="YV1285" t="s">
        <v>2744</v>
      </c>
      <c r="YW1285" t="s">
        <v>2745</v>
      </c>
      <c r="YX1285" t="s">
        <v>2746</v>
      </c>
      <c r="YY1285" t="s">
        <v>2747</v>
      </c>
      <c r="YZ1285" t="s">
        <v>2748</v>
      </c>
      <c r="ZA1285" t="s">
        <v>2749</v>
      </c>
      <c r="ZB1285" t="s">
        <v>2750</v>
      </c>
      <c r="ZC1285" t="s">
        <v>2751</v>
      </c>
      <c r="ZD1285" t="s">
        <v>2752</v>
      </c>
      <c r="ZE1285" t="s">
        <v>2753</v>
      </c>
      <c r="ZF1285" t="s">
        <v>2754</v>
      </c>
      <c r="ZG1285" t="s">
        <v>2755</v>
      </c>
      <c r="ZH1285" t="s">
        <v>2756</v>
      </c>
      <c r="ZI1285" t="s">
        <v>2757</v>
      </c>
      <c r="ZJ1285" t="s">
        <v>2758</v>
      </c>
      <c r="ZK1285" t="s">
        <v>2759</v>
      </c>
      <c r="ZL1285" t="s">
        <v>2760</v>
      </c>
      <c r="ZM1285" t="s">
        <v>2761</v>
      </c>
      <c r="ZN1285" t="s">
        <v>2762</v>
      </c>
      <c r="ZO1285" t="s">
        <v>2763</v>
      </c>
      <c r="ZP1285" t="s">
        <v>2764</v>
      </c>
      <c r="ZQ1285" t="s">
        <v>2765</v>
      </c>
      <c r="ZR1285" t="s">
        <v>2766</v>
      </c>
      <c r="ZS1285" t="s">
        <v>2767</v>
      </c>
      <c r="ZT1285" t="s">
        <v>2768</v>
      </c>
      <c r="ZU1285" t="s">
        <v>2769</v>
      </c>
      <c r="ZV1285" t="s">
        <v>2770</v>
      </c>
      <c r="ZW1285" t="s">
        <v>2771</v>
      </c>
      <c r="ZX1285" t="s">
        <v>2772</v>
      </c>
      <c r="ZY1285" t="s">
        <v>2773</v>
      </c>
      <c r="ZZ1285" t="s">
        <v>2774</v>
      </c>
      <c r="AAA1285" t="s">
        <v>2775</v>
      </c>
      <c r="AAB1285" t="s">
        <v>2776</v>
      </c>
      <c r="AAC1285" t="s">
        <v>2777</v>
      </c>
      <c r="AAD1285" t="s">
        <v>2778</v>
      </c>
      <c r="AAE1285" t="s">
        <v>2779</v>
      </c>
      <c r="AAF1285" t="s">
        <v>2780</v>
      </c>
      <c r="AAG1285" t="s">
        <v>2781</v>
      </c>
      <c r="AAH1285" t="s">
        <v>2782</v>
      </c>
      <c r="AAI1285" t="s">
        <v>2783</v>
      </c>
      <c r="AAJ1285" t="s">
        <v>2784</v>
      </c>
      <c r="AAK1285" t="s">
        <v>2785</v>
      </c>
      <c r="AAL1285" t="s">
        <v>2786</v>
      </c>
      <c r="AAM1285" t="s">
        <v>2787</v>
      </c>
      <c r="AAN1285" t="s">
        <v>2788</v>
      </c>
      <c r="AAO1285" t="s">
        <v>2789</v>
      </c>
      <c r="AAP1285" t="s">
        <v>2790</v>
      </c>
      <c r="AAQ1285" t="s">
        <v>2791</v>
      </c>
      <c r="AAR1285" t="s">
        <v>2792</v>
      </c>
      <c r="AAS1285" t="s">
        <v>2793</v>
      </c>
      <c r="AAT1285" t="s">
        <v>2794</v>
      </c>
      <c r="AAU1285" t="s">
        <v>2795</v>
      </c>
      <c r="AAV1285" t="s">
        <v>2796</v>
      </c>
      <c r="AAW1285" t="s">
        <v>2797</v>
      </c>
      <c r="AAX1285" t="s">
        <v>2798</v>
      </c>
      <c r="AAY1285" t="s">
        <v>2799</v>
      </c>
      <c r="AAZ1285" t="s">
        <v>2800</v>
      </c>
      <c r="ABA1285" t="s">
        <v>2801</v>
      </c>
      <c r="ABB1285" t="s">
        <v>2802</v>
      </c>
      <c r="ABC1285" t="s">
        <v>2803</v>
      </c>
      <c r="ABD1285" t="s">
        <v>2804</v>
      </c>
      <c r="ABE1285" t="s">
        <v>2805</v>
      </c>
      <c r="ABF1285" t="s">
        <v>2806</v>
      </c>
      <c r="ABG1285" t="s">
        <v>2807</v>
      </c>
      <c r="ABH1285" t="s">
        <v>2808</v>
      </c>
      <c r="ABI1285" t="s">
        <v>2809</v>
      </c>
      <c r="ABJ1285" t="s">
        <v>2810</v>
      </c>
      <c r="ABK1285" t="s">
        <v>2811</v>
      </c>
      <c r="ABL1285" t="s">
        <v>2812</v>
      </c>
      <c r="ABM1285" t="s">
        <v>2813</v>
      </c>
      <c r="ABN1285" t="s">
        <v>2814</v>
      </c>
      <c r="ABO1285" t="s">
        <v>2815</v>
      </c>
      <c r="ABP1285" t="s">
        <v>2816</v>
      </c>
      <c r="ABQ1285" t="s">
        <v>2817</v>
      </c>
      <c r="ABR1285" t="s">
        <v>2818</v>
      </c>
      <c r="ABS1285" t="s">
        <v>2819</v>
      </c>
      <c r="ABT1285" t="s">
        <v>2820</v>
      </c>
      <c r="ABU1285" t="s">
        <v>2821</v>
      </c>
      <c r="ABV1285" t="s">
        <v>2822</v>
      </c>
      <c r="ABW1285" t="s">
        <v>2823</v>
      </c>
      <c r="ABX1285" t="s">
        <v>2824</v>
      </c>
      <c r="ABY1285" t="s">
        <v>2825</v>
      </c>
      <c r="ABZ1285" t="s">
        <v>2826</v>
      </c>
      <c r="ACA1285" t="s">
        <v>2827</v>
      </c>
      <c r="ACB1285" t="s">
        <v>2828</v>
      </c>
      <c r="ACC1285" t="s">
        <v>2829</v>
      </c>
      <c r="ACD1285" t="s">
        <v>2830</v>
      </c>
      <c r="ACE1285" t="s">
        <v>2831</v>
      </c>
      <c r="ACF1285" t="s">
        <v>2832</v>
      </c>
      <c r="ACG1285" t="s">
        <v>2833</v>
      </c>
      <c r="ACH1285" t="s">
        <v>2834</v>
      </c>
      <c r="ACI1285" t="s">
        <v>2835</v>
      </c>
      <c r="ACJ1285" t="s">
        <v>2836</v>
      </c>
      <c r="ACK1285" t="s">
        <v>2837</v>
      </c>
      <c r="ACL1285" t="s">
        <v>2838</v>
      </c>
      <c r="ACM1285" t="s">
        <v>2839</v>
      </c>
      <c r="ACN1285" t="s">
        <v>2840</v>
      </c>
      <c r="ACO1285" t="s">
        <v>2841</v>
      </c>
      <c r="ACP1285" t="s">
        <v>2842</v>
      </c>
      <c r="ACQ1285" t="s">
        <v>2843</v>
      </c>
      <c r="ACR1285" t="s">
        <v>2844</v>
      </c>
      <c r="ACS1285" t="s">
        <v>2845</v>
      </c>
      <c r="ACT1285" t="s">
        <v>2846</v>
      </c>
      <c r="ACU1285" t="s">
        <v>2847</v>
      </c>
      <c r="ACV1285" t="s">
        <v>2848</v>
      </c>
      <c r="ACW1285" t="s">
        <v>2849</v>
      </c>
      <c r="ACX1285" t="s">
        <v>2850</v>
      </c>
      <c r="ACY1285" t="s">
        <v>2851</v>
      </c>
      <c r="ACZ1285" t="s">
        <v>2852</v>
      </c>
      <c r="ADA1285" t="s">
        <v>2853</v>
      </c>
      <c r="ADB1285" t="s">
        <v>2854</v>
      </c>
      <c r="ADC1285" t="s">
        <v>2855</v>
      </c>
      <c r="ADD1285" t="s">
        <v>2856</v>
      </c>
      <c r="ADE1285" t="s">
        <v>2857</v>
      </c>
      <c r="ADF1285" t="s">
        <v>2858</v>
      </c>
      <c r="ADG1285" t="s">
        <v>2859</v>
      </c>
      <c r="ADH1285" t="s">
        <v>2860</v>
      </c>
      <c r="ADI1285" t="s">
        <v>2861</v>
      </c>
      <c r="ADJ1285" t="s">
        <v>2862</v>
      </c>
      <c r="ADK1285" t="s">
        <v>2863</v>
      </c>
      <c r="ADL1285" t="s">
        <v>2864</v>
      </c>
      <c r="ADM1285" t="s">
        <v>2865</v>
      </c>
      <c r="ADN1285" t="s">
        <v>2866</v>
      </c>
      <c r="ADO1285" t="s">
        <v>2867</v>
      </c>
      <c r="ADP1285" t="s">
        <v>2868</v>
      </c>
      <c r="ADQ1285" t="s">
        <v>2869</v>
      </c>
      <c r="ADR1285" t="s">
        <v>2870</v>
      </c>
      <c r="ADS1285" t="s">
        <v>2871</v>
      </c>
      <c r="ADT1285" t="s">
        <v>2872</v>
      </c>
      <c r="ADU1285" t="s">
        <v>2873</v>
      </c>
      <c r="ADV1285" t="s">
        <v>2874</v>
      </c>
      <c r="ADW1285" t="s">
        <v>2875</v>
      </c>
      <c r="ADX1285" t="s">
        <v>2876</v>
      </c>
      <c r="ADY1285" t="s">
        <v>2877</v>
      </c>
      <c r="ADZ1285" t="s">
        <v>2878</v>
      </c>
      <c r="AEA1285" t="s">
        <v>2879</v>
      </c>
      <c r="AEB1285" t="s">
        <v>2880</v>
      </c>
      <c r="AEC1285" t="s">
        <v>2881</v>
      </c>
      <c r="AED1285" t="s">
        <v>2882</v>
      </c>
      <c r="AEE1285" t="s">
        <v>2883</v>
      </c>
      <c r="AEF1285" t="s">
        <v>2884</v>
      </c>
      <c r="AEG1285" t="s">
        <v>2885</v>
      </c>
      <c r="AEH1285" t="s">
        <v>2886</v>
      </c>
      <c r="AEI1285" t="s">
        <v>2887</v>
      </c>
      <c r="AEJ1285" t="s">
        <v>2888</v>
      </c>
      <c r="AEK1285" t="s">
        <v>2889</v>
      </c>
      <c r="AEL1285" t="s">
        <v>2890</v>
      </c>
      <c r="AEM1285" t="s">
        <v>2891</v>
      </c>
      <c r="AEN1285" t="s">
        <v>2892</v>
      </c>
      <c r="AEO1285" t="s">
        <v>2893</v>
      </c>
      <c r="AEP1285" t="s">
        <v>2894</v>
      </c>
      <c r="AEQ1285" t="s">
        <v>2895</v>
      </c>
      <c r="AER1285" t="s">
        <v>2896</v>
      </c>
      <c r="AES1285" t="s">
        <v>2897</v>
      </c>
      <c r="AET1285" t="s">
        <v>2898</v>
      </c>
      <c r="AEU1285" t="s">
        <v>2899</v>
      </c>
      <c r="AEV1285" t="s">
        <v>2900</v>
      </c>
      <c r="AEW1285" t="s">
        <v>2901</v>
      </c>
      <c r="AEX1285" t="s">
        <v>2902</v>
      </c>
      <c r="AEY1285" t="s">
        <v>2903</v>
      </c>
      <c r="AEZ1285" t="s">
        <v>2904</v>
      </c>
      <c r="AFA1285" t="s">
        <v>2905</v>
      </c>
      <c r="AFB1285" t="s">
        <v>2906</v>
      </c>
      <c r="AFC1285" t="s">
        <v>2907</v>
      </c>
      <c r="AFD1285" t="s">
        <v>2908</v>
      </c>
      <c r="AFE1285" t="s">
        <v>2909</v>
      </c>
      <c r="AFF1285" t="s">
        <v>2910</v>
      </c>
      <c r="AFG1285" t="s">
        <v>2911</v>
      </c>
      <c r="AFH1285" t="s">
        <v>2912</v>
      </c>
      <c r="AFI1285" t="s">
        <v>2913</v>
      </c>
      <c r="AFJ1285" t="s">
        <v>2914</v>
      </c>
      <c r="AFK1285" t="s">
        <v>2915</v>
      </c>
      <c r="AFL1285" t="s">
        <v>2916</v>
      </c>
      <c r="AFM1285" t="s">
        <v>2917</v>
      </c>
      <c r="AFN1285" t="s">
        <v>2918</v>
      </c>
      <c r="AFO1285" t="s">
        <v>2919</v>
      </c>
      <c r="AFP1285" t="s">
        <v>2920</v>
      </c>
      <c r="AFQ1285" t="s">
        <v>2921</v>
      </c>
      <c r="AFR1285" t="s">
        <v>2922</v>
      </c>
      <c r="AFS1285" t="s">
        <v>2923</v>
      </c>
      <c r="AFT1285" t="s">
        <v>2924</v>
      </c>
      <c r="AFU1285" t="s">
        <v>2925</v>
      </c>
      <c r="AFV1285" t="s">
        <v>2926</v>
      </c>
      <c r="AFW1285" t="s">
        <v>2927</v>
      </c>
      <c r="AFX1285" t="s">
        <v>2928</v>
      </c>
      <c r="AFY1285" t="s">
        <v>2929</v>
      </c>
      <c r="AFZ1285" t="s">
        <v>2930</v>
      </c>
      <c r="AGA1285" t="s">
        <v>2931</v>
      </c>
      <c r="AGB1285" t="s">
        <v>2932</v>
      </c>
      <c r="AGC1285" t="s">
        <v>2933</v>
      </c>
      <c r="AGD1285" t="s">
        <v>2934</v>
      </c>
      <c r="AGE1285" t="s">
        <v>2935</v>
      </c>
      <c r="AGF1285" t="s">
        <v>2936</v>
      </c>
      <c r="AGG1285" t="s">
        <v>2937</v>
      </c>
      <c r="AGH1285" t="s">
        <v>2938</v>
      </c>
      <c r="AGI1285" t="s">
        <v>2939</v>
      </c>
      <c r="AGJ1285" t="s">
        <v>2940</v>
      </c>
      <c r="AGK1285" t="s">
        <v>2941</v>
      </c>
      <c r="AGL1285" t="s">
        <v>2942</v>
      </c>
      <c r="AGM1285" t="s">
        <v>2943</v>
      </c>
      <c r="AGN1285" t="s">
        <v>2944</v>
      </c>
      <c r="AGO1285" t="s">
        <v>2945</v>
      </c>
      <c r="AGP1285" t="s">
        <v>2946</v>
      </c>
      <c r="AGQ1285" t="s">
        <v>2947</v>
      </c>
      <c r="AGR1285" t="s">
        <v>2948</v>
      </c>
      <c r="AGS1285" t="s">
        <v>2949</v>
      </c>
      <c r="AGT1285" t="s">
        <v>2950</v>
      </c>
      <c r="AGU1285" t="s">
        <v>2951</v>
      </c>
      <c r="AGV1285" t="s">
        <v>2952</v>
      </c>
      <c r="AGW1285" t="s">
        <v>2953</v>
      </c>
      <c r="AGX1285" t="s">
        <v>2954</v>
      </c>
      <c r="AGY1285" t="s">
        <v>2955</v>
      </c>
      <c r="AGZ1285" t="s">
        <v>2956</v>
      </c>
      <c r="AHA1285" t="s">
        <v>2957</v>
      </c>
      <c r="AHB1285" t="s">
        <v>2958</v>
      </c>
      <c r="AHC1285" t="s">
        <v>2959</v>
      </c>
      <c r="AHD1285" t="s">
        <v>2960</v>
      </c>
      <c r="AHE1285" t="s">
        <v>2961</v>
      </c>
      <c r="AHF1285" t="s">
        <v>2962</v>
      </c>
      <c r="AHG1285" t="s">
        <v>2963</v>
      </c>
      <c r="AHH1285" t="s">
        <v>2964</v>
      </c>
      <c r="AHI1285" t="s">
        <v>2965</v>
      </c>
      <c r="AHJ1285" t="s">
        <v>2966</v>
      </c>
      <c r="AHK1285" t="s">
        <v>2967</v>
      </c>
      <c r="AHL1285" t="s">
        <v>2968</v>
      </c>
      <c r="AHM1285" t="s">
        <v>2969</v>
      </c>
      <c r="AHN1285" t="s">
        <v>2970</v>
      </c>
      <c r="AHO1285" t="s">
        <v>2971</v>
      </c>
      <c r="AHP1285" t="s">
        <v>2972</v>
      </c>
      <c r="AHQ1285" t="s">
        <v>2973</v>
      </c>
      <c r="AHR1285" t="s">
        <v>2974</v>
      </c>
      <c r="AHS1285" t="s">
        <v>2975</v>
      </c>
      <c r="AHT1285" t="s">
        <v>2976</v>
      </c>
      <c r="AHU1285" t="s">
        <v>2977</v>
      </c>
      <c r="AHV1285" t="s">
        <v>2978</v>
      </c>
      <c r="AHW1285" t="s">
        <v>2979</v>
      </c>
      <c r="AHX1285" t="s">
        <v>2980</v>
      </c>
      <c r="AHY1285" t="s">
        <v>2981</v>
      </c>
      <c r="AHZ1285" t="s">
        <v>2982</v>
      </c>
      <c r="AIA1285" t="s">
        <v>2983</v>
      </c>
      <c r="AIB1285" t="s">
        <v>2984</v>
      </c>
      <c r="AIC1285" t="s">
        <v>2985</v>
      </c>
      <c r="AID1285" t="s">
        <v>2986</v>
      </c>
      <c r="AIE1285" t="s">
        <v>2987</v>
      </c>
      <c r="AIF1285" t="s">
        <v>2988</v>
      </c>
      <c r="AIG1285" t="s">
        <v>2989</v>
      </c>
      <c r="AIH1285" t="s">
        <v>2990</v>
      </c>
      <c r="AII1285" t="s">
        <v>2991</v>
      </c>
      <c r="AIJ1285" t="s">
        <v>2992</v>
      </c>
      <c r="AIK1285" t="s">
        <v>2993</v>
      </c>
      <c r="AIL1285" t="s">
        <v>2994</v>
      </c>
      <c r="AIM1285" t="s">
        <v>2995</v>
      </c>
      <c r="AIN1285" t="s">
        <v>2996</v>
      </c>
      <c r="AIO1285" t="s">
        <v>2997</v>
      </c>
      <c r="AIP1285" t="s">
        <v>2998</v>
      </c>
      <c r="AIQ1285" t="s">
        <v>2999</v>
      </c>
      <c r="AIR1285" t="s">
        <v>3000</v>
      </c>
      <c r="AIS1285" t="s">
        <v>3001</v>
      </c>
      <c r="AIT1285" t="s">
        <v>3002</v>
      </c>
      <c r="AIU1285" t="s">
        <v>3003</v>
      </c>
      <c r="AIV1285" t="s">
        <v>3004</v>
      </c>
      <c r="AIW1285" t="s">
        <v>3005</v>
      </c>
      <c r="AIX1285" t="s">
        <v>3006</v>
      </c>
      <c r="AIY1285" t="s">
        <v>3007</v>
      </c>
      <c r="AIZ1285" t="s">
        <v>3008</v>
      </c>
      <c r="AJA1285" t="s">
        <v>3009</v>
      </c>
      <c r="AJB1285" t="s">
        <v>3010</v>
      </c>
      <c r="AJC1285" t="s">
        <v>3011</v>
      </c>
      <c r="AJD1285" t="s">
        <v>3012</v>
      </c>
      <c r="AJE1285" t="s">
        <v>3013</v>
      </c>
      <c r="AJF1285" t="s">
        <v>3014</v>
      </c>
      <c r="AJG1285" t="s">
        <v>3015</v>
      </c>
      <c r="AJH1285" t="s">
        <v>3016</v>
      </c>
      <c r="AJI1285" t="s">
        <v>3017</v>
      </c>
      <c r="AJJ1285" t="s">
        <v>3018</v>
      </c>
      <c r="AJK1285" t="s">
        <v>3019</v>
      </c>
      <c r="AJL1285" t="s">
        <v>3020</v>
      </c>
      <c r="AJM1285" t="s">
        <v>3021</v>
      </c>
      <c r="AJN1285" t="s">
        <v>3022</v>
      </c>
      <c r="AJO1285" t="s">
        <v>3023</v>
      </c>
      <c r="AJP1285" t="s">
        <v>3024</v>
      </c>
      <c r="AJQ1285" t="s">
        <v>3025</v>
      </c>
      <c r="AJR1285" t="s">
        <v>3026</v>
      </c>
      <c r="AJS1285" t="s">
        <v>3027</v>
      </c>
      <c r="AJT1285" t="s">
        <v>3028</v>
      </c>
      <c r="AJU1285" t="s">
        <v>3029</v>
      </c>
      <c r="AJV1285" t="s">
        <v>3030</v>
      </c>
      <c r="AJW1285" t="s">
        <v>3031</v>
      </c>
      <c r="AJX1285" t="s">
        <v>3032</v>
      </c>
      <c r="AJY1285" t="s">
        <v>3033</v>
      </c>
      <c r="AJZ1285" t="s">
        <v>3034</v>
      </c>
      <c r="AKA1285" t="s">
        <v>3035</v>
      </c>
      <c r="AKB1285" t="s">
        <v>3036</v>
      </c>
      <c r="AKC1285" t="s">
        <v>3037</v>
      </c>
      <c r="AKD1285" t="s">
        <v>3038</v>
      </c>
      <c r="AKE1285" t="s">
        <v>3039</v>
      </c>
      <c r="AKF1285" t="s">
        <v>3040</v>
      </c>
      <c r="AKG1285" t="s">
        <v>3041</v>
      </c>
      <c r="AKH1285" t="s">
        <v>3042</v>
      </c>
      <c r="AKI1285" t="s">
        <v>3043</v>
      </c>
      <c r="AKJ1285" t="s">
        <v>3044</v>
      </c>
      <c r="AKK1285" t="s">
        <v>3045</v>
      </c>
      <c r="AKL1285" t="s">
        <v>3046</v>
      </c>
      <c r="AKM1285" t="s">
        <v>3047</v>
      </c>
      <c r="AKN1285" t="s">
        <v>3048</v>
      </c>
      <c r="AKO1285" t="s">
        <v>3049</v>
      </c>
      <c r="AKP1285" t="s">
        <v>3050</v>
      </c>
      <c r="AKQ1285" t="s">
        <v>3051</v>
      </c>
      <c r="AKR1285" t="s">
        <v>3052</v>
      </c>
      <c r="AKS1285" t="s">
        <v>3053</v>
      </c>
      <c r="AKT1285" t="s">
        <v>3054</v>
      </c>
      <c r="AKU1285" t="s">
        <v>3055</v>
      </c>
      <c r="AKV1285" t="s">
        <v>3056</v>
      </c>
      <c r="AKW1285" t="s">
        <v>3057</v>
      </c>
      <c r="AKX1285" t="s">
        <v>3058</v>
      </c>
      <c r="AKY1285" t="s">
        <v>3059</v>
      </c>
      <c r="AKZ1285" t="s">
        <v>3060</v>
      </c>
      <c r="ALA1285" t="s">
        <v>3061</v>
      </c>
      <c r="ALB1285" t="s">
        <v>3062</v>
      </c>
      <c r="ALC1285" t="s">
        <v>3063</v>
      </c>
      <c r="ALD1285" t="s">
        <v>3064</v>
      </c>
      <c r="ALE1285" t="s">
        <v>3065</v>
      </c>
      <c r="ALF1285" t="s">
        <v>3066</v>
      </c>
      <c r="ALG1285" t="s">
        <v>3067</v>
      </c>
      <c r="ALH1285" t="s">
        <v>3068</v>
      </c>
      <c r="ALI1285" t="s">
        <v>3069</v>
      </c>
      <c r="ALJ1285" t="s">
        <v>3070</v>
      </c>
      <c r="ALK1285" t="s">
        <v>3071</v>
      </c>
      <c r="ALL1285" t="s">
        <v>3072</v>
      </c>
      <c r="ALM1285" t="s">
        <v>3073</v>
      </c>
      <c r="ALN1285" t="s">
        <v>3074</v>
      </c>
      <c r="ALO1285" t="s">
        <v>3075</v>
      </c>
      <c r="ALP1285" t="s">
        <v>3076</v>
      </c>
      <c r="ALQ1285" t="s">
        <v>3077</v>
      </c>
      <c r="ALR1285" t="s">
        <v>3078</v>
      </c>
      <c r="ALS1285" t="s">
        <v>3079</v>
      </c>
      <c r="ALT1285" t="s">
        <v>3080</v>
      </c>
      <c r="ALU1285" t="s">
        <v>3081</v>
      </c>
      <c r="ALV1285" t="s">
        <v>3082</v>
      </c>
      <c r="ALW1285" t="s">
        <v>3083</v>
      </c>
      <c r="ALX1285" t="s">
        <v>3084</v>
      </c>
      <c r="ALY1285" t="s">
        <v>3085</v>
      </c>
      <c r="ALZ1285" t="s">
        <v>3086</v>
      </c>
      <c r="AMA1285" t="s">
        <v>3087</v>
      </c>
      <c r="AMB1285" t="s">
        <v>3088</v>
      </c>
      <c r="AMC1285" t="s">
        <v>3089</v>
      </c>
      <c r="AMD1285" t="s">
        <v>3090</v>
      </c>
      <c r="AME1285" t="s">
        <v>3091</v>
      </c>
      <c r="AMF1285" t="s">
        <v>3092</v>
      </c>
      <c r="AMG1285" t="s">
        <v>3093</v>
      </c>
      <c r="AMH1285" t="s">
        <v>3094</v>
      </c>
      <c r="AMI1285" t="s">
        <v>3095</v>
      </c>
      <c r="AMJ1285" t="s">
        <v>3096</v>
      </c>
      <c r="AMK1285" t="s">
        <v>3097</v>
      </c>
      <c r="AML1285" t="s">
        <v>3098</v>
      </c>
      <c r="AMM1285" t="s">
        <v>3099</v>
      </c>
      <c r="AMN1285" t="s">
        <v>3100</v>
      </c>
      <c r="AMO1285" t="s">
        <v>3101</v>
      </c>
      <c r="AMP1285" t="s">
        <v>3102</v>
      </c>
      <c r="AMQ1285" t="s">
        <v>3103</v>
      </c>
      <c r="AMR1285" t="s">
        <v>3104</v>
      </c>
      <c r="AMS1285" t="s">
        <v>3105</v>
      </c>
      <c r="AMT1285" t="s">
        <v>3106</v>
      </c>
      <c r="AMU1285" t="s">
        <v>3107</v>
      </c>
      <c r="AMV1285" t="s">
        <v>3108</v>
      </c>
      <c r="AMW1285" t="s">
        <v>3109</v>
      </c>
      <c r="AMX1285" t="s">
        <v>3110</v>
      </c>
      <c r="AMY1285" t="s">
        <v>3111</v>
      </c>
      <c r="AMZ1285" t="s">
        <v>3112</v>
      </c>
      <c r="ANA1285" t="s">
        <v>3113</v>
      </c>
      <c r="ANB1285" t="s">
        <v>3114</v>
      </c>
      <c r="ANC1285" t="s">
        <v>3115</v>
      </c>
      <c r="AND1285" t="s">
        <v>3116</v>
      </c>
      <c r="ANE1285" t="s">
        <v>3117</v>
      </c>
      <c r="ANF1285" t="s">
        <v>3118</v>
      </c>
      <c r="ANG1285" t="s">
        <v>3119</v>
      </c>
      <c r="ANH1285" t="s">
        <v>3120</v>
      </c>
      <c r="ANI1285" t="s">
        <v>3121</v>
      </c>
    </row>
    <row r="1286" spans="1:1049" x14ac:dyDescent="0.35">
      <c r="A1286" t="s">
        <v>22</v>
      </c>
      <c r="B1286" t="s">
        <v>23</v>
      </c>
      <c r="C1286" t="s">
        <v>24</v>
      </c>
      <c r="D1286" t="s">
        <v>25</v>
      </c>
      <c r="E1286" t="s">
        <v>26</v>
      </c>
      <c r="F1286" t="s">
        <v>27</v>
      </c>
      <c r="G1286" t="s">
        <v>28</v>
      </c>
      <c r="H1286" t="s">
        <v>29</v>
      </c>
      <c r="I1286" t="s">
        <v>30</v>
      </c>
      <c r="J1286" t="s">
        <v>31</v>
      </c>
      <c r="K1286" t="s">
        <v>32</v>
      </c>
      <c r="L1286" t="s">
        <v>33</v>
      </c>
      <c r="M1286" t="s">
        <v>34</v>
      </c>
      <c r="N1286" t="s">
        <v>35</v>
      </c>
      <c r="O1286" t="s">
        <v>36</v>
      </c>
      <c r="P1286" t="s">
        <v>37</v>
      </c>
      <c r="Q1286" t="s">
        <v>38</v>
      </c>
      <c r="R1286" t="s">
        <v>39</v>
      </c>
      <c r="S1286" t="s">
        <v>40</v>
      </c>
      <c r="T1286" t="s">
        <v>41</v>
      </c>
      <c r="U1286" t="s">
        <v>42</v>
      </c>
      <c r="V1286" t="s">
        <v>43</v>
      </c>
      <c r="W1286" t="s">
        <v>44</v>
      </c>
      <c r="X1286" t="s">
        <v>45</v>
      </c>
      <c r="Y1286" t="s">
        <v>46</v>
      </c>
      <c r="Z1286" t="s">
        <v>47</v>
      </c>
      <c r="AA1286" t="s">
        <v>48</v>
      </c>
      <c r="AB1286" t="s">
        <v>49</v>
      </c>
      <c r="AC1286" t="s">
        <v>50</v>
      </c>
      <c r="AD1286" t="s">
        <v>51</v>
      </c>
      <c r="AE1286" t="s">
        <v>52</v>
      </c>
      <c r="AF1286" t="s">
        <v>53</v>
      </c>
      <c r="AG1286" t="s">
        <v>54</v>
      </c>
      <c r="AH1286" t="s">
        <v>55</v>
      </c>
      <c r="AI1286" t="s">
        <v>56</v>
      </c>
      <c r="AJ1286" t="s">
        <v>57</v>
      </c>
      <c r="AK1286" t="s">
        <v>58</v>
      </c>
      <c r="AL1286" t="s">
        <v>59</v>
      </c>
      <c r="AM1286" t="s">
        <v>60</v>
      </c>
      <c r="AN1286" t="s">
        <v>61</v>
      </c>
      <c r="AO1286" t="s">
        <v>62</v>
      </c>
      <c r="AP1286" t="s">
        <v>63</v>
      </c>
      <c r="AQ1286" t="s">
        <v>64</v>
      </c>
      <c r="AR1286" t="s">
        <v>65</v>
      </c>
      <c r="AS1286" t="s">
        <v>66</v>
      </c>
      <c r="AT1286" t="s">
        <v>67</v>
      </c>
      <c r="AU1286" t="s">
        <v>68</v>
      </c>
      <c r="AV1286" t="s">
        <v>69</v>
      </c>
      <c r="AW1286" t="s">
        <v>70</v>
      </c>
      <c r="AX1286" t="s">
        <v>71</v>
      </c>
      <c r="AY1286" t="s">
        <v>72</v>
      </c>
      <c r="AZ1286" t="s">
        <v>73</v>
      </c>
      <c r="BA1286" t="s">
        <v>74</v>
      </c>
      <c r="BB1286" t="s">
        <v>75</v>
      </c>
      <c r="BC1286" t="s">
        <v>76</v>
      </c>
      <c r="BD1286" t="s">
        <v>77</v>
      </c>
      <c r="BE1286" t="s">
        <v>78</v>
      </c>
      <c r="BF1286" t="s">
        <v>79</v>
      </c>
      <c r="BG1286" t="s">
        <v>80</v>
      </c>
      <c r="BH1286" t="s">
        <v>81</v>
      </c>
      <c r="BI1286" t="s">
        <v>82</v>
      </c>
      <c r="BJ1286" t="s">
        <v>83</v>
      </c>
      <c r="BK1286" t="s">
        <v>84</v>
      </c>
      <c r="BL1286" t="s">
        <v>85</v>
      </c>
      <c r="BM1286" t="s">
        <v>86</v>
      </c>
      <c r="BN1286" t="s">
        <v>87</v>
      </c>
      <c r="BO1286" t="s">
        <v>88</v>
      </c>
      <c r="BP1286" t="s">
        <v>89</v>
      </c>
      <c r="BQ1286" t="s">
        <v>90</v>
      </c>
      <c r="BR1286" t="s">
        <v>91</v>
      </c>
      <c r="BS1286" t="s">
        <v>92</v>
      </c>
      <c r="BT1286" t="s">
        <v>93</v>
      </c>
      <c r="BU1286" t="s">
        <v>94</v>
      </c>
      <c r="BV1286" t="s">
        <v>95</v>
      </c>
      <c r="BW1286" t="s">
        <v>96</v>
      </c>
      <c r="BX1286" t="s">
        <v>97</v>
      </c>
      <c r="BY1286" t="s">
        <v>98</v>
      </c>
      <c r="BZ1286" t="s">
        <v>99</v>
      </c>
      <c r="CA1286" t="s">
        <v>100</v>
      </c>
      <c r="CB1286" t="s">
        <v>101</v>
      </c>
      <c r="CC1286" t="s">
        <v>102</v>
      </c>
      <c r="CD1286" t="s">
        <v>103</v>
      </c>
      <c r="CE1286" t="s">
        <v>104</v>
      </c>
      <c r="CF1286" t="s">
        <v>105</v>
      </c>
      <c r="CG1286" t="s">
        <v>107</v>
      </c>
      <c r="CH1286" t="s">
        <v>108</v>
      </c>
      <c r="CI1286" t="s">
        <v>109</v>
      </c>
      <c r="CJ1286" t="s">
        <v>110</v>
      </c>
      <c r="CK1286" t="s">
        <v>111</v>
      </c>
      <c r="CL1286" t="s">
        <v>112</v>
      </c>
      <c r="CM1286" t="s">
        <v>113</v>
      </c>
      <c r="CN1286" t="s">
        <v>114</v>
      </c>
      <c r="CO1286" t="s">
        <v>115</v>
      </c>
      <c r="CP1286" t="s">
        <v>116</v>
      </c>
      <c r="CQ1286" t="s">
        <v>117</v>
      </c>
      <c r="CR1286" t="s">
        <v>118</v>
      </c>
      <c r="CS1286" t="s">
        <v>119</v>
      </c>
      <c r="CT1286" t="s">
        <v>120</v>
      </c>
      <c r="CU1286" t="s">
        <v>121</v>
      </c>
      <c r="CV1286" t="s">
        <v>122</v>
      </c>
      <c r="CW1286" t="s">
        <v>123</v>
      </c>
      <c r="CX1286" t="s">
        <v>124</v>
      </c>
      <c r="CY1286" t="s">
        <v>125</v>
      </c>
      <c r="CZ1286" t="s">
        <v>126</v>
      </c>
      <c r="DA1286" t="s">
        <v>127</v>
      </c>
      <c r="DB1286" t="s">
        <v>128</v>
      </c>
      <c r="DC1286" t="s">
        <v>129</v>
      </c>
      <c r="DD1286" t="s">
        <v>130</v>
      </c>
      <c r="DE1286" t="s">
        <v>131</v>
      </c>
      <c r="DF1286" t="s">
        <v>132</v>
      </c>
      <c r="DG1286" t="s">
        <v>133</v>
      </c>
      <c r="DH1286" t="s">
        <v>134</v>
      </c>
      <c r="DI1286" t="s">
        <v>135</v>
      </c>
      <c r="DJ1286" t="s">
        <v>136</v>
      </c>
      <c r="DK1286" t="s">
        <v>137</v>
      </c>
      <c r="DL1286" t="s">
        <v>138</v>
      </c>
      <c r="DM1286" t="s">
        <v>139</v>
      </c>
      <c r="DN1286" t="s">
        <v>140</v>
      </c>
      <c r="DO1286" t="s">
        <v>141</v>
      </c>
      <c r="DP1286" t="s">
        <v>142</v>
      </c>
      <c r="DQ1286" t="s">
        <v>143</v>
      </c>
      <c r="DR1286" t="s">
        <v>144</v>
      </c>
      <c r="DS1286" t="s">
        <v>145</v>
      </c>
      <c r="DT1286" t="s">
        <v>146</v>
      </c>
      <c r="DU1286" t="s">
        <v>147</v>
      </c>
      <c r="DV1286" t="s">
        <v>148</v>
      </c>
      <c r="DW1286" t="s">
        <v>149</v>
      </c>
      <c r="DX1286" t="s">
        <v>150</v>
      </c>
      <c r="DY1286" t="s">
        <v>151</v>
      </c>
      <c r="DZ1286" t="s">
        <v>152</v>
      </c>
      <c r="EA1286" t="s">
        <v>153</v>
      </c>
      <c r="EB1286" t="s">
        <v>154</v>
      </c>
      <c r="EC1286" t="s">
        <v>155</v>
      </c>
      <c r="ED1286" t="s">
        <v>156</v>
      </c>
      <c r="EE1286" t="s">
        <v>157</v>
      </c>
      <c r="EF1286" t="s">
        <v>158</v>
      </c>
      <c r="EG1286" t="s">
        <v>159</v>
      </c>
      <c r="EH1286" t="s">
        <v>160</v>
      </c>
      <c r="EI1286" t="s">
        <v>161</v>
      </c>
      <c r="EJ1286" t="s">
        <v>162</v>
      </c>
      <c r="EK1286" t="s">
        <v>163</v>
      </c>
      <c r="EL1286" t="s">
        <v>164</v>
      </c>
      <c r="EM1286" t="s">
        <v>165</v>
      </c>
      <c r="EN1286" t="s">
        <v>166</v>
      </c>
      <c r="EO1286" t="s">
        <v>167</v>
      </c>
      <c r="EP1286" t="s">
        <v>168</v>
      </c>
      <c r="EQ1286" t="s">
        <v>169</v>
      </c>
      <c r="ER1286" t="s">
        <v>170</v>
      </c>
      <c r="ES1286" t="s">
        <v>171</v>
      </c>
      <c r="ET1286" t="s">
        <v>172</v>
      </c>
      <c r="EU1286" t="s">
        <v>173</v>
      </c>
      <c r="EV1286" t="s">
        <v>174</v>
      </c>
      <c r="EW1286" t="s">
        <v>175</v>
      </c>
      <c r="EX1286" t="s">
        <v>176</v>
      </c>
      <c r="EY1286" t="s">
        <v>177</v>
      </c>
      <c r="EZ1286" t="s">
        <v>178</v>
      </c>
      <c r="FA1286" t="s">
        <v>179</v>
      </c>
      <c r="FB1286" t="s">
        <v>180</v>
      </c>
      <c r="FC1286" t="s">
        <v>181</v>
      </c>
      <c r="FD1286" t="s">
        <v>182</v>
      </c>
      <c r="FE1286" t="s">
        <v>183</v>
      </c>
      <c r="FF1286" t="s">
        <v>184</v>
      </c>
      <c r="FG1286" t="s">
        <v>185</v>
      </c>
      <c r="FH1286" t="s">
        <v>186</v>
      </c>
      <c r="FI1286" t="s">
        <v>187</v>
      </c>
      <c r="FJ1286" t="s">
        <v>188</v>
      </c>
      <c r="FK1286" t="s">
        <v>189</v>
      </c>
      <c r="FL1286" t="s">
        <v>190</v>
      </c>
      <c r="FM1286" t="s">
        <v>191</v>
      </c>
      <c r="FN1286" t="s">
        <v>192</v>
      </c>
      <c r="FO1286" t="s">
        <v>193</v>
      </c>
      <c r="FP1286" t="s">
        <v>194</v>
      </c>
      <c r="FQ1286" t="s">
        <v>195</v>
      </c>
      <c r="FR1286" t="s">
        <v>196</v>
      </c>
      <c r="FS1286" t="s">
        <v>197</v>
      </c>
      <c r="FT1286" t="s">
        <v>198</v>
      </c>
      <c r="FU1286" t="s">
        <v>199</v>
      </c>
      <c r="FV1286" t="s">
        <v>200</v>
      </c>
      <c r="FW1286" t="s">
        <v>201</v>
      </c>
      <c r="FX1286" t="s">
        <v>202</v>
      </c>
      <c r="FY1286" t="s">
        <v>203</v>
      </c>
      <c r="FZ1286" t="s">
        <v>204</v>
      </c>
      <c r="GA1286" t="s">
        <v>205</v>
      </c>
      <c r="GB1286" t="s">
        <v>206</v>
      </c>
      <c r="GC1286" t="s">
        <v>207</v>
      </c>
      <c r="GD1286" t="s">
        <v>208</v>
      </c>
      <c r="GE1286" t="s">
        <v>209</v>
      </c>
      <c r="GF1286" t="s">
        <v>210</v>
      </c>
      <c r="GG1286" t="s">
        <v>211</v>
      </c>
      <c r="GH1286" t="s">
        <v>212</v>
      </c>
      <c r="GI1286" t="s">
        <v>213</v>
      </c>
      <c r="GJ1286" t="s">
        <v>214</v>
      </c>
      <c r="GK1286" t="s">
        <v>215</v>
      </c>
      <c r="GL1286" t="s">
        <v>216</v>
      </c>
      <c r="GM1286" t="s">
        <v>217</v>
      </c>
      <c r="GN1286" t="s">
        <v>218</v>
      </c>
      <c r="GO1286" t="s">
        <v>219</v>
      </c>
      <c r="GP1286" t="s">
        <v>220</v>
      </c>
      <c r="GQ1286" t="s">
        <v>221</v>
      </c>
      <c r="GR1286" t="s">
        <v>222</v>
      </c>
      <c r="GS1286" t="s">
        <v>223</v>
      </c>
      <c r="GT1286" t="s">
        <v>224</v>
      </c>
      <c r="GU1286" t="s">
        <v>225</v>
      </c>
      <c r="GV1286" t="s">
        <v>226</v>
      </c>
      <c r="GW1286" t="s">
        <v>227</v>
      </c>
      <c r="GX1286" t="s">
        <v>228</v>
      </c>
      <c r="GY1286" t="s">
        <v>229</v>
      </c>
      <c r="GZ1286" t="s">
        <v>231</v>
      </c>
      <c r="HA1286" t="s">
        <v>232</v>
      </c>
      <c r="HB1286" t="s">
        <v>233</v>
      </c>
      <c r="HC1286" t="s">
        <v>234</v>
      </c>
      <c r="HD1286" t="s">
        <v>235</v>
      </c>
      <c r="HE1286" t="s">
        <v>236</v>
      </c>
      <c r="HF1286" t="s">
        <v>237</v>
      </c>
      <c r="HG1286" t="s">
        <v>238</v>
      </c>
      <c r="HH1286" t="s">
        <v>239</v>
      </c>
      <c r="HI1286" t="s">
        <v>240</v>
      </c>
      <c r="HJ1286" t="s">
        <v>241</v>
      </c>
      <c r="HK1286" t="s">
        <v>242</v>
      </c>
      <c r="HL1286" t="s">
        <v>243</v>
      </c>
      <c r="HM1286" t="s">
        <v>244</v>
      </c>
      <c r="HN1286" t="s">
        <v>245</v>
      </c>
      <c r="HO1286" t="s">
        <v>246</v>
      </c>
      <c r="HP1286" t="s">
        <v>247</v>
      </c>
      <c r="HQ1286" t="s">
        <v>248</v>
      </c>
      <c r="HR1286" t="s">
        <v>249</v>
      </c>
      <c r="HS1286" t="s">
        <v>250</v>
      </c>
      <c r="HT1286" t="s">
        <v>251</v>
      </c>
      <c r="HU1286" t="s">
        <v>252</v>
      </c>
      <c r="HV1286" t="s">
        <v>253</v>
      </c>
      <c r="HW1286" t="s">
        <v>254</v>
      </c>
      <c r="HX1286" t="s">
        <v>255</v>
      </c>
      <c r="HY1286" t="s">
        <v>256</v>
      </c>
      <c r="HZ1286" t="s">
        <v>257</v>
      </c>
      <c r="IA1286" t="s">
        <v>106</v>
      </c>
      <c r="IB1286" t="s">
        <v>258</v>
      </c>
      <c r="IC1286" t="s">
        <v>259</v>
      </c>
      <c r="ID1286" t="s">
        <v>260</v>
      </c>
      <c r="IE1286" t="s">
        <v>261</v>
      </c>
      <c r="IF1286" t="s">
        <v>262</v>
      </c>
      <c r="IG1286" t="s">
        <v>263</v>
      </c>
      <c r="IH1286" t="s">
        <v>264</v>
      </c>
      <c r="II1286" t="s">
        <v>265</v>
      </c>
      <c r="IJ1286" t="s">
        <v>266</v>
      </c>
      <c r="IK1286" t="s">
        <v>267</v>
      </c>
      <c r="IL1286" t="s">
        <v>268</v>
      </c>
      <c r="IM1286" t="s">
        <v>269</v>
      </c>
      <c r="IN1286" t="s">
        <v>270</v>
      </c>
      <c r="IO1286" t="s">
        <v>271</v>
      </c>
      <c r="IP1286" t="s">
        <v>230</v>
      </c>
      <c r="IQ1286" t="s">
        <v>274</v>
      </c>
      <c r="IR1286" t="s">
        <v>275</v>
      </c>
      <c r="IS1286" t="s">
        <v>276</v>
      </c>
      <c r="IT1286" t="s">
        <v>277</v>
      </c>
      <c r="IU1286" t="s">
        <v>278</v>
      </c>
    </row>
    <row r="1287" spans="1:1049" x14ac:dyDescent="0.35">
      <c r="A1287" t="s">
        <v>279</v>
      </c>
      <c r="B1287" t="s">
        <v>280</v>
      </c>
      <c r="C1287" t="s">
        <v>281</v>
      </c>
      <c r="D1287" t="s">
        <v>282</v>
      </c>
      <c r="E1287" t="s">
        <v>283</v>
      </c>
      <c r="F1287" t="s">
        <v>284</v>
      </c>
      <c r="G1287" t="s">
        <v>285</v>
      </c>
      <c r="H1287" t="s">
        <v>286</v>
      </c>
      <c r="I1287" t="s">
        <v>287</v>
      </c>
      <c r="J1287" t="s">
        <v>288</v>
      </c>
      <c r="K1287" t="s">
        <v>289</v>
      </c>
      <c r="L1287" t="s">
        <v>290</v>
      </c>
      <c r="M1287" t="s">
        <v>291</v>
      </c>
      <c r="N1287" t="s">
        <v>292</v>
      </c>
      <c r="O1287" t="s">
        <v>293</v>
      </c>
      <c r="P1287" t="s">
        <v>294</v>
      </c>
      <c r="Q1287" t="s">
        <v>295</v>
      </c>
      <c r="R1287" t="s">
        <v>296</v>
      </c>
      <c r="S1287" t="s">
        <v>297</v>
      </c>
      <c r="T1287" t="s">
        <v>298</v>
      </c>
      <c r="U1287" t="s">
        <v>299</v>
      </c>
      <c r="V1287" t="s">
        <v>300</v>
      </c>
      <c r="W1287" t="s">
        <v>301</v>
      </c>
      <c r="X1287" t="s">
        <v>302</v>
      </c>
      <c r="Y1287" t="s">
        <v>303</v>
      </c>
      <c r="Z1287" t="s">
        <v>304</v>
      </c>
      <c r="AA1287" t="s">
        <v>305</v>
      </c>
      <c r="AB1287" t="s">
        <v>306</v>
      </c>
      <c r="AC1287" t="s">
        <v>307</v>
      </c>
      <c r="AD1287" t="s">
        <v>308</v>
      </c>
      <c r="AE1287" t="s">
        <v>309</v>
      </c>
      <c r="AF1287" t="s">
        <v>310</v>
      </c>
      <c r="AG1287" t="s">
        <v>311</v>
      </c>
      <c r="AH1287" t="s">
        <v>312</v>
      </c>
      <c r="AI1287" t="s">
        <v>313</v>
      </c>
      <c r="AJ1287" t="s">
        <v>314</v>
      </c>
      <c r="AK1287" t="s">
        <v>315</v>
      </c>
      <c r="AL1287" t="s">
        <v>316</v>
      </c>
      <c r="AM1287" t="s">
        <v>317</v>
      </c>
      <c r="AN1287" t="s">
        <v>318</v>
      </c>
      <c r="AO1287" t="s">
        <v>319</v>
      </c>
      <c r="AP1287" t="s">
        <v>320</v>
      </c>
      <c r="AQ1287" t="s">
        <v>321</v>
      </c>
      <c r="AR1287" t="s">
        <v>322</v>
      </c>
      <c r="AS1287" t="s">
        <v>323</v>
      </c>
      <c r="AT1287" t="s">
        <v>324</v>
      </c>
      <c r="AU1287" t="s">
        <v>325</v>
      </c>
      <c r="AV1287" t="s">
        <v>326</v>
      </c>
      <c r="AW1287" t="s">
        <v>327</v>
      </c>
      <c r="AX1287" t="s">
        <v>328</v>
      </c>
      <c r="AY1287" t="s">
        <v>329</v>
      </c>
      <c r="AZ1287" t="s">
        <v>330</v>
      </c>
      <c r="BA1287" t="s">
        <v>331</v>
      </c>
      <c r="BB1287" t="s">
        <v>332</v>
      </c>
      <c r="BC1287" t="s">
        <v>333</v>
      </c>
      <c r="BD1287" t="s">
        <v>334</v>
      </c>
      <c r="BE1287" t="s">
        <v>335</v>
      </c>
      <c r="BF1287" t="s">
        <v>336</v>
      </c>
      <c r="BG1287" t="s">
        <v>337</v>
      </c>
      <c r="BH1287" t="s">
        <v>338</v>
      </c>
      <c r="BI1287" t="s">
        <v>339</v>
      </c>
      <c r="BJ1287" t="s">
        <v>340</v>
      </c>
      <c r="BK1287" t="s">
        <v>341</v>
      </c>
      <c r="BL1287" t="s">
        <v>342</v>
      </c>
      <c r="BM1287" t="s">
        <v>343</v>
      </c>
      <c r="BN1287" t="s">
        <v>344</v>
      </c>
      <c r="BO1287" t="s">
        <v>345</v>
      </c>
      <c r="BP1287" t="s">
        <v>346</v>
      </c>
      <c r="BQ1287" t="s">
        <v>347</v>
      </c>
      <c r="BR1287" t="s">
        <v>348</v>
      </c>
      <c r="BS1287" t="s">
        <v>349</v>
      </c>
      <c r="BT1287" t="s">
        <v>350</v>
      </c>
      <c r="BU1287" t="s">
        <v>351</v>
      </c>
      <c r="BV1287" t="s">
        <v>352</v>
      </c>
      <c r="BW1287" t="s">
        <v>353</v>
      </c>
      <c r="BX1287" t="s">
        <v>354</v>
      </c>
      <c r="BY1287" t="s">
        <v>355</v>
      </c>
      <c r="BZ1287" t="s">
        <v>356</v>
      </c>
      <c r="CA1287" t="s">
        <v>357</v>
      </c>
      <c r="CB1287" t="s">
        <v>358</v>
      </c>
      <c r="CC1287" t="s">
        <v>359</v>
      </c>
      <c r="CD1287" t="s">
        <v>360</v>
      </c>
      <c r="CE1287" t="s">
        <v>361</v>
      </c>
      <c r="CF1287" t="s">
        <v>362</v>
      </c>
      <c r="CG1287" t="s">
        <v>363</v>
      </c>
      <c r="CH1287" t="s">
        <v>364</v>
      </c>
      <c r="CI1287" t="s">
        <v>365</v>
      </c>
      <c r="CJ1287" t="s">
        <v>366</v>
      </c>
      <c r="CK1287" t="s">
        <v>367</v>
      </c>
      <c r="CL1287" t="s">
        <v>368</v>
      </c>
      <c r="CM1287" t="s">
        <v>369</v>
      </c>
      <c r="CN1287" t="s">
        <v>370</v>
      </c>
      <c r="CO1287" t="s">
        <v>371</v>
      </c>
      <c r="CP1287" t="s">
        <v>372</v>
      </c>
      <c r="CQ1287" t="s">
        <v>373</v>
      </c>
      <c r="CR1287" t="s">
        <v>374</v>
      </c>
      <c r="CS1287" t="s">
        <v>375</v>
      </c>
      <c r="CT1287" t="s">
        <v>376</v>
      </c>
      <c r="CU1287" t="s">
        <v>377</v>
      </c>
      <c r="CV1287" t="s">
        <v>378</v>
      </c>
      <c r="CW1287" t="s">
        <v>379</v>
      </c>
      <c r="CX1287" t="s">
        <v>380</v>
      </c>
      <c r="CY1287" t="s">
        <v>381</v>
      </c>
      <c r="CZ1287" t="s">
        <v>382</v>
      </c>
      <c r="DA1287" t="s">
        <v>383</v>
      </c>
      <c r="DB1287" t="s">
        <v>384</v>
      </c>
      <c r="DC1287" t="s">
        <v>385</v>
      </c>
      <c r="DD1287" t="s">
        <v>386</v>
      </c>
      <c r="DE1287" t="s">
        <v>387</v>
      </c>
      <c r="DF1287" t="s">
        <v>388</v>
      </c>
      <c r="DG1287" t="s">
        <v>389</v>
      </c>
      <c r="DH1287" t="s">
        <v>390</v>
      </c>
      <c r="DI1287" t="s">
        <v>391</v>
      </c>
      <c r="DJ1287" t="s">
        <v>392</v>
      </c>
      <c r="DK1287" t="s">
        <v>393</v>
      </c>
      <c r="DL1287" t="s">
        <v>394</v>
      </c>
      <c r="DM1287" t="s">
        <v>395</v>
      </c>
      <c r="DN1287" t="s">
        <v>396</v>
      </c>
      <c r="DO1287" t="s">
        <v>397</v>
      </c>
      <c r="DP1287" t="s">
        <v>398</v>
      </c>
      <c r="DQ1287" t="s">
        <v>399</v>
      </c>
      <c r="DR1287" t="s">
        <v>400</v>
      </c>
      <c r="DS1287" t="s">
        <v>401</v>
      </c>
      <c r="DT1287" t="s">
        <v>402</v>
      </c>
      <c r="DU1287" t="s">
        <v>403</v>
      </c>
      <c r="DV1287" t="s">
        <v>404</v>
      </c>
      <c r="DW1287" t="s">
        <v>405</v>
      </c>
      <c r="DX1287" t="s">
        <v>406</v>
      </c>
      <c r="DY1287" t="s">
        <v>407</v>
      </c>
      <c r="DZ1287" t="s">
        <v>408</v>
      </c>
      <c r="EA1287" t="s">
        <v>409</v>
      </c>
      <c r="EB1287" t="s">
        <v>410</v>
      </c>
      <c r="EC1287" t="s">
        <v>411</v>
      </c>
      <c r="ED1287" t="s">
        <v>412</v>
      </c>
      <c r="EE1287" t="s">
        <v>413</v>
      </c>
      <c r="EF1287" t="s">
        <v>414</v>
      </c>
      <c r="EG1287" t="s">
        <v>415</v>
      </c>
      <c r="EH1287" t="s">
        <v>416</v>
      </c>
      <c r="EI1287" t="s">
        <v>417</v>
      </c>
      <c r="EJ1287" t="s">
        <v>418</v>
      </c>
      <c r="EK1287" t="s">
        <v>419</v>
      </c>
      <c r="EL1287" t="s">
        <v>420</v>
      </c>
      <c r="EM1287" t="s">
        <v>421</v>
      </c>
      <c r="EN1287" t="s">
        <v>422</v>
      </c>
      <c r="EO1287" t="s">
        <v>423</v>
      </c>
      <c r="EP1287" t="s">
        <v>424</v>
      </c>
      <c r="EQ1287" t="s">
        <v>425</v>
      </c>
      <c r="ER1287" t="s">
        <v>426</v>
      </c>
      <c r="ES1287" t="s">
        <v>427</v>
      </c>
      <c r="ET1287" t="s">
        <v>428</v>
      </c>
      <c r="EU1287" t="s">
        <v>429</v>
      </c>
      <c r="EV1287" t="s">
        <v>430</v>
      </c>
      <c r="EW1287" t="s">
        <v>431</v>
      </c>
      <c r="EX1287" t="s">
        <v>432</v>
      </c>
      <c r="EY1287" t="s">
        <v>433</v>
      </c>
      <c r="EZ1287" t="s">
        <v>434</v>
      </c>
      <c r="FA1287" t="s">
        <v>435</v>
      </c>
      <c r="FB1287" t="s">
        <v>436</v>
      </c>
      <c r="FC1287" t="s">
        <v>437</v>
      </c>
      <c r="FD1287" t="s">
        <v>438</v>
      </c>
      <c r="FE1287" t="s">
        <v>439</v>
      </c>
      <c r="FF1287" t="s">
        <v>440</v>
      </c>
      <c r="FG1287" t="s">
        <v>441</v>
      </c>
      <c r="FH1287" t="s">
        <v>442</v>
      </c>
      <c r="FI1287" t="s">
        <v>443</v>
      </c>
      <c r="FJ1287" t="s">
        <v>444</v>
      </c>
      <c r="FK1287" t="s">
        <v>445</v>
      </c>
      <c r="FL1287" t="s">
        <v>446</v>
      </c>
      <c r="FM1287" t="s">
        <v>447</v>
      </c>
      <c r="FN1287" t="s">
        <v>448</v>
      </c>
      <c r="FO1287" t="s">
        <v>449</v>
      </c>
      <c r="FP1287" t="s">
        <v>450</v>
      </c>
      <c r="FQ1287" t="s">
        <v>451</v>
      </c>
      <c r="FR1287" t="s">
        <v>452</v>
      </c>
      <c r="FS1287" t="s">
        <v>453</v>
      </c>
      <c r="FT1287" t="s">
        <v>454</v>
      </c>
      <c r="FU1287" t="s">
        <v>455</v>
      </c>
      <c r="FV1287" t="s">
        <v>456</v>
      </c>
      <c r="FW1287" t="s">
        <v>457</v>
      </c>
      <c r="FX1287" t="s">
        <v>458</v>
      </c>
      <c r="FY1287" t="s">
        <v>459</v>
      </c>
      <c r="FZ1287" t="s">
        <v>460</v>
      </c>
      <c r="GA1287" t="s">
        <v>461</v>
      </c>
      <c r="GB1287" t="s">
        <v>462</v>
      </c>
      <c r="GC1287" t="s">
        <v>463</v>
      </c>
      <c r="GD1287" t="s">
        <v>464</v>
      </c>
      <c r="GE1287" t="s">
        <v>465</v>
      </c>
      <c r="GF1287" t="s">
        <v>466</v>
      </c>
      <c r="GG1287" t="s">
        <v>467</v>
      </c>
      <c r="GH1287" t="s">
        <v>468</v>
      </c>
      <c r="GI1287" t="s">
        <v>469</v>
      </c>
      <c r="GJ1287" t="s">
        <v>470</v>
      </c>
      <c r="GK1287" t="s">
        <v>471</v>
      </c>
      <c r="GL1287" t="s">
        <v>472</v>
      </c>
    </row>
    <row r="1288" spans="1:1049" x14ac:dyDescent="0.35">
      <c r="A1288" t="s">
        <v>279</v>
      </c>
      <c r="B1288" t="s">
        <v>280</v>
      </c>
      <c r="C1288" t="s">
        <v>281</v>
      </c>
      <c r="D1288" t="s">
        <v>282</v>
      </c>
      <c r="E1288" t="s">
        <v>283</v>
      </c>
      <c r="F1288" t="s">
        <v>284</v>
      </c>
      <c r="G1288" t="s">
        <v>285</v>
      </c>
      <c r="H1288" t="s">
        <v>286</v>
      </c>
      <c r="I1288" t="s">
        <v>287</v>
      </c>
      <c r="J1288" t="s">
        <v>288</v>
      </c>
      <c r="K1288" t="s">
        <v>289</v>
      </c>
      <c r="L1288" t="s">
        <v>290</v>
      </c>
      <c r="M1288" t="s">
        <v>291</v>
      </c>
      <c r="N1288" t="s">
        <v>292</v>
      </c>
      <c r="O1288" t="s">
        <v>293</v>
      </c>
      <c r="P1288" t="s">
        <v>294</v>
      </c>
      <c r="Q1288" t="s">
        <v>295</v>
      </c>
      <c r="R1288" t="s">
        <v>296</v>
      </c>
      <c r="S1288" t="s">
        <v>297</v>
      </c>
      <c r="T1288" t="s">
        <v>298</v>
      </c>
      <c r="U1288" t="s">
        <v>299</v>
      </c>
      <c r="V1288" t="s">
        <v>300</v>
      </c>
      <c r="W1288" t="s">
        <v>301</v>
      </c>
      <c r="X1288" t="s">
        <v>302</v>
      </c>
      <c r="Y1288" t="s">
        <v>303</v>
      </c>
      <c r="Z1288" t="s">
        <v>304</v>
      </c>
      <c r="AA1288" t="s">
        <v>305</v>
      </c>
      <c r="AB1288" t="s">
        <v>306</v>
      </c>
      <c r="AC1288" t="s">
        <v>307</v>
      </c>
      <c r="AD1288" t="s">
        <v>308</v>
      </c>
      <c r="AE1288" t="s">
        <v>309</v>
      </c>
      <c r="AF1288" t="s">
        <v>310</v>
      </c>
      <c r="AG1288" t="s">
        <v>311</v>
      </c>
      <c r="AH1288" t="s">
        <v>312</v>
      </c>
      <c r="AI1288" t="s">
        <v>313</v>
      </c>
      <c r="AJ1288" t="s">
        <v>314</v>
      </c>
      <c r="AK1288" t="s">
        <v>315</v>
      </c>
      <c r="AL1288" t="s">
        <v>316</v>
      </c>
      <c r="AM1288" t="s">
        <v>317</v>
      </c>
      <c r="AN1288" t="s">
        <v>318</v>
      </c>
      <c r="AO1288" t="s">
        <v>319</v>
      </c>
      <c r="AP1288" t="s">
        <v>320</v>
      </c>
      <c r="AQ1288" t="s">
        <v>321</v>
      </c>
      <c r="AR1288" t="s">
        <v>322</v>
      </c>
      <c r="AS1288" t="s">
        <v>323</v>
      </c>
      <c r="AT1288" t="s">
        <v>324</v>
      </c>
      <c r="AU1288" t="s">
        <v>325</v>
      </c>
      <c r="AV1288" t="s">
        <v>326</v>
      </c>
      <c r="AW1288" t="s">
        <v>327</v>
      </c>
      <c r="AX1288" t="s">
        <v>328</v>
      </c>
      <c r="AY1288" t="s">
        <v>329</v>
      </c>
      <c r="AZ1288" t="s">
        <v>330</v>
      </c>
      <c r="BA1288" t="s">
        <v>331</v>
      </c>
      <c r="BB1288" t="s">
        <v>332</v>
      </c>
      <c r="BC1288" t="s">
        <v>333</v>
      </c>
      <c r="BD1288" t="s">
        <v>334</v>
      </c>
      <c r="BE1288" t="s">
        <v>335</v>
      </c>
      <c r="BF1288" t="s">
        <v>336</v>
      </c>
      <c r="BG1288" t="s">
        <v>337</v>
      </c>
      <c r="BH1288" t="s">
        <v>338</v>
      </c>
      <c r="BI1288" t="s">
        <v>339</v>
      </c>
      <c r="BJ1288" t="s">
        <v>340</v>
      </c>
      <c r="BK1288" t="s">
        <v>341</v>
      </c>
      <c r="BL1288" t="s">
        <v>342</v>
      </c>
      <c r="BM1288" t="s">
        <v>343</v>
      </c>
      <c r="BN1288" t="s">
        <v>344</v>
      </c>
      <c r="BO1288" t="s">
        <v>345</v>
      </c>
      <c r="BP1288" t="s">
        <v>346</v>
      </c>
      <c r="BQ1288" t="s">
        <v>347</v>
      </c>
      <c r="BR1288" t="s">
        <v>348</v>
      </c>
      <c r="BS1288" t="s">
        <v>349</v>
      </c>
      <c r="BT1288" t="s">
        <v>350</v>
      </c>
      <c r="BU1288" t="s">
        <v>351</v>
      </c>
      <c r="BV1288" t="s">
        <v>352</v>
      </c>
      <c r="BW1288" t="s">
        <v>353</v>
      </c>
      <c r="BX1288" t="s">
        <v>354</v>
      </c>
      <c r="BY1288" t="s">
        <v>355</v>
      </c>
      <c r="BZ1288" t="s">
        <v>356</v>
      </c>
      <c r="CA1288" t="s">
        <v>357</v>
      </c>
      <c r="CB1288" t="s">
        <v>358</v>
      </c>
      <c r="CC1288" t="s">
        <v>359</v>
      </c>
      <c r="CD1288" t="s">
        <v>360</v>
      </c>
      <c r="CE1288" t="s">
        <v>361</v>
      </c>
      <c r="CF1288" t="s">
        <v>362</v>
      </c>
      <c r="CG1288" t="s">
        <v>363</v>
      </c>
      <c r="CH1288" t="s">
        <v>364</v>
      </c>
      <c r="CI1288" t="s">
        <v>365</v>
      </c>
      <c r="CJ1288" t="s">
        <v>366</v>
      </c>
      <c r="CK1288" t="s">
        <v>367</v>
      </c>
      <c r="CL1288" t="s">
        <v>368</v>
      </c>
      <c r="CM1288" t="s">
        <v>369</v>
      </c>
      <c r="CN1288" t="s">
        <v>370</v>
      </c>
      <c r="CO1288" t="s">
        <v>371</v>
      </c>
      <c r="CP1288" t="s">
        <v>372</v>
      </c>
      <c r="CQ1288" t="s">
        <v>373</v>
      </c>
      <c r="CR1288" t="s">
        <v>374</v>
      </c>
      <c r="CS1288" t="s">
        <v>375</v>
      </c>
      <c r="CT1288" t="s">
        <v>376</v>
      </c>
      <c r="CU1288" t="s">
        <v>377</v>
      </c>
      <c r="CV1288" t="s">
        <v>378</v>
      </c>
      <c r="CW1288" t="s">
        <v>379</v>
      </c>
      <c r="CX1288" t="s">
        <v>380</v>
      </c>
      <c r="CY1288" t="s">
        <v>381</v>
      </c>
      <c r="CZ1288" t="s">
        <v>382</v>
      </c>
      <c r="DA1288" t="s">
        <v>383</v>
      </c>
      <c r="DB1288" t="s">
        <v>384</v>
      </c>
      <c r="DC1288" t="s">
        <v>385</v>
      </c>
      <c r="DD1288" t="s">
        <v>386</v>
      </c>
      <c r="DE1288" t="s">
        <v>387</v>
      </c>
      <c r="DF1288" t="s">
        <v>388</v>
      </c>
      <c r="DG1288" t="s">
        <v>389</v>
      </c>
      <c r="DH1288" t="s">
        <v>390</v>
      </c>
      <c r="DI1288" t="s">
        <v>391</v>
      </c>
      <c r="DJ1288" t="s">
        <v>392</v>
      </c>
      <c r="DK1288" t="s">
        <v>393</v>
      </c>
      <c r="DL1288" t="s">
        <v>394</v>
      </c>
      <c r="DM1288" t="s">
        <v>395</v>
      </c>
      <c r="DN1288" t="s">
        <v>396</v>
      </c>
      <c r="DO1288" t="s">
        <v>397</v>
      </c>
      <c r="DP1288" t="s">
        <v>398</v>
      </c>
      <c r="DQ1288" t="s">
        <v>399</v>
      </c>
      <c r="DR1288" t="s">
        <v>400</v>
      </c>
      <c r="DS1288" t="s">
        <v>401</v>
      </c>
      <c r="DT1288" t="s">
        <v>402</v>
      </c>
      <c r="DU1288" t="s">
        <v>403</v>
      </c>
      <c r="DV1288" t="s">
        <v>404</v>
      </c>
      <c r="DW1288" t="s">
        <v>405</v>
      </c>
      <c r="DX1288" t="s">
        <v>406</v>
      </c>
      <c r="DY1288" t="s">
        <v>407</v>
      </c>
      <c r="DZ1288" t="s">
        <v>408</v>
      </c>
      <c r="EA1288" t="s">
        <v>409</v>
      </c>
      <c r="EB1288" t="s">
        <v>410</v>
      </c>
      <c r="EC1288" t="s">
        <v>411</v>
      </c>
      <c r="ED1288" t="s">
        <v>412</v>
      </c>
      <c r="EE1288" t="s">
        <v>413</v>
      </c>
      <c r="EF1288" t="s">
        <v>414</v>
      </c>
      <c r="EG1288" t="s">
        <v>415</v>
      </c>
      <c r="EH1288" t="s">
        <v>416</v>
      </c>
      <c r="EI1288" t="s">
        <v>417</v>
      </c>
      <c r="EJ1288" t="s">
        <v>418</v>
      </c>
      <c r="EK1288" t="s">
        <v>419</v>
      </c>
      <c r="EL1288" t="s">
        <v>420</v>
      </c>
      <c r="EM1288" t="s">
        <v>421</v>
      </c>
      <c r="EN1288" t="s">
        <v>422</v>
      </c>
      <c r="EO1288" t="s">
        <v>423</v>
      </c>
      <c r="EP1288" t="s">
        <v>424</v>
      </c>
      <c r="EQ1288" t="s">
        <v>425</v>
      </c>
      <c r="ER1288" t="s">
        <v>426</v>
      </c>
      <c r="ES1288" t="s">
        <v>427</v>
      </c>
      <c r="ET1288" t="s">
        <v>428</v>
      </c>
      <c r="EU1288" t="s">
        <v>429</v>
      </c>
      <c r="EV1288" t="s">
        <v>430</v>
      </c>
      <c r="EW1288" t="s">
        <v>431</v>
      </c>
      <c r="EX1288" t="s">
        <v>432</v>
      </c>
      <c r="EY1288" t="s">
        <v>433</v>
      </c>
      <c r="EZ1288" t="s">
        <v>434</v>
      </c>
      <c r="FA1288" t="s">
        <v>435</v>
      </c>
      <c r="FB1288" t="s">
        <v>436</v>
      </c>
      <c r="FC1288" t="s">
        <v>437</v>
      </c>
      <c r="FD1288" t="s">
        <v>438</v>
      </c>
      <c r="FE1288" t="s">
        <v>439</v>
      </c>
      <c r="FF1288" t="s">
        <v>440</v>
      </c>
      <c r="FG1288" t="s">
        <v>441</v>
      </c>
      <c r="FH1288" t="s">
        <v>442</v>
      </c>
      <c r="FI1288" t="s">
        <v>443</v>
      </c>
      <c r="FJ1288" t="s">
        <v>444</v>
      </c>
      <c r="FK1288" t="s">
        <v>445</v>
      </c>
      <c r="FL1288" t="s">
        <v>446</v>
      </c>
      <c r="FM1288" t="s">
        <v>447</v>
      </c>
      <c r="FN1288" t="s">
        <v>448</v>
      </c>
      <c r="FO1288" t="s">
        <v>449</v>
      </c>
      <c r="FP1288" t="s">
        <v>450</v>
      </c>
      <c r="FQ1288" t="s">
        <v>451</v>
      </c>
      <c r="FR1288" t="s">
        <v>452</v>
      </c>
      <c r="FS1288" t="s">
        <v>453</v>
      </c>
      <c r="FT1288" t="s">
        <v>454</v>
      </c>
      <c r="FU1288" t="s">
        <v>455</v>
      </c>
      <c r="FV1288" t="s">
        <v>456</v>
      </c>
      <c r="FW1288" t="s">
        <v>457</v>
      </c>
      <c r="FX1288" t="s">
        <v>458</v>
      </c>
      <c r="FY1288" t="s">
        <v>459</v>
      </c>
      <c r="FZ1288" t="s">
        <v>460</v>
      </c>
      <c r="GA1288" t="s">
        <v>461</v>
      </c>
      <c r="GB1288" t="s">
        <v>462</v>
      </c>
      <c r="GC1288" t="s">
        <v>463</v>
      </c>
      <c r="GD1288" t="s">
        <v>464</v>
      </c>
      <c r="GE1288" t="s">
        <v>465</v>
      </c>
      <c r="GF1288" t="s">
        <v>466</v>
      </c>
      <c r="GG1288" t="s">
        <v>467</v>
      </c>
      <c r="GH1288" t="s">
        <v>468</v>
      </c>
      <c r="GI1288" t="s">
        <v>469</v>
      </c>
      <c r="GJ1288" t="s">
        <v>9125</v>
      </c>
      <c r="GK1288" t="s">
        <v>470</v>
      </c>
      <c r="GL1288" t="s">
        <v>471</v>
      </c>
      <c r="GM1288" t="s">
        <v>472</v>
      </c>
    </row>
    <row r="1289" spans="1:1049" x14ac:dyDescent="0.35">
      <c r="A1289" t="s">
        <v>2074</v>
      </c>
      <c r="B1289" t="s">
        <v>2075</v>
      </c>
      <c r="C1289" t="s">
        <v>2076</v>
      </c>
      <c r="D1289" t="s">
        <v>2077</v>
      </c>
      <c r="E1289" t="s">
        <v>2078</v>
      </c>
      <c r="F1289" t="s">
        <v>2079</v>
      </c>
      <c r="G1289" t="s">
        <v>2080</v>
      </c>
      <c r="H1289" t="s">
        <v>2081</v>
      </c>
      <c r="I1289" t="s">
        <v>2082</v>
      </c>
      <c r="J1289" t="s">
        <v>2083</v>
      </c>
      <c r="K1289" t="s">
        <v>2084</v>
      </c>
      <c r="L1289" t="s">
        <v>2085</v>
      </c>
      <c r="M1289" t="s">
        <v>2086</v>
      </c>
      <c r="N1289" t="s">
        <v>2087</v>
      </c>
      <c r="O1289" t="s">
        <v>2088</v>
      </c>
      <c r="P1289" t="s">
        <v>2089</v>
      </c>
      <c r="Q1289" t="s">
        <v>2090</v>
      </c>
      <c r="R1289" t="s">
        <v>2091</v>
      </c>
      <c r="S1289" t="s">
        <v>2092</v>
      </c>
      <c r="T1289" t="s">
        <v>2093</v>
      </c>
      <c r="U1289" t="s">
        <v>2094</v>
      </c>
      <c r="V1289" t="s">
        <v>2095</v>
      </c>
      <c r="W1289" t="s">
        <v>2096</v>
      </c>
      <c r="X1289" t="s">
        <v>2097</v>
      </c>
      <c r="Y1289" t="s">
        <v>2098</v>
      </c>
      <c r="Z1289" t="s">
        <v>2099</v>
      </c>
      <c r="AA1289" t="s">
        <v>2100</v>
      </c>
      <c r="AB1289" t="s">
        <v>2101</v>
      </c>
      <c r="AC1289" t="s">
        <v>2102</v>
      </c>
      <c r="AD1289" t="s">
        <v>2103</v>
      </c>
      <c r="AE1289" t="s">
        <v>2104</v>
      </c>
      <c r="AF1289" t="s">
        <v>2105</v>
      </c>
      <c r="AG1289" t="s">
        <v>2106</v>
      </c>
      <c r="AH1289" t="s">
        <v>2107</v>
      </c>
      <c r="AI1289" t="s">
        <v>2108</v>
      </c>
      <c r="AJ1289" t="s">
        <v>2109</v>
      </c>
      <c r="AK1289" t="s">
        <v>2110</v>
      </c>
      <c r="AL1289" t="s">
        <v>2111</v>
      </c>
      <c r="AM1289" t="s">
        <v>2112</v>
      </c>
      <c r="AN1289" t="s">
        <v>2113</v>
      </c>
      <c r="AO1289" t="s">
        <v>2114</v>
      </c>
      <c r="AP1289" t="s">
        <v>2115</v>
      </c>
      <c r="AQ1289" t="s">
        <v>2116</v>
      </c>
      <c r="AR1289" t="s">
        <v>2117</v>
      </c>
      <c r="AS1289" t="s">
        <v>2118</v>
      </c>
      <c r="AT1289" t="s">
        <v>2119</v>
      </c>
      <c r="AU1289" t="s">
        <v>2120</v>
      </c>
      <c r="AV1289" t="s">
        <v>2121</v>
      </c>
      <c r="AW1289" t="s">
        <v>2122</v>
      </c>
      <c r="AX1289" t="s">
        <v>2123</v>
      </c>
      <c r="AY1289" t="s">
        <v>2124</v>
      </c>
      <c r="AZ1289" t="s">
        <v>2125</v>
      </c>
      <c r="BA1289" t="s">
        <v>2126</v>
      </c>
      <c r="BB1289" t="s">
        <v>2127</v>
      </c>
      <c r="BC1289" t="s">
        <v>2128</v>
      </c>
      <c r="BD1289" t="s">
        <v>2129</v>
      </c>
      <c r="BE1289" t="s">
        <v>2130</v>
      </c>
      <c r="BF1289" t="s">
        <v>2131</v>
      </c>
      <c r="BG1289" t="s">
        <v>2132</v>
      </c>
      <c r="BH1289" t="s">
        <v>2133</v>
      </c>
      <c r="BI1289" t="s">
        <v>2134</v>
      </c>
      <c r="BJ1289" t="s">
        <v>2135</v>
      </c>
      <c r="BK1289" t="s">
        <v>2136</v>
      </c>
      <c r="BL1289" t="s">
        <v>2137</v>
      </c>
      <c r="BM1289" t="s">
        <v>2138</v>
      </c>
      <c r="BN1289" t="s">
        <v>2139</v>
      </c>
      <c r="BO1289" t="s">
        <v>2140</v>
      </c>
      <c r="BP1289" t="s">
        <v>2141</v>
      </c>
      <c r="BQ1289" t="s">
        <v>2142</v>
      </c>
      <c r="BR1289" t="s">
        <v>2143</v>
      </c>
      <c r="BS1289" t="s">
        <v>2144</v>
      </c>
      <c r="BT1289" t="s">
        <v>2145</v>
      </c>
      <c r="BU1289" t="s">
        <v>2146</v>
      </c>
      <c r="BV1289" t="s">
        <v>2147</v>
      </c>
      <c r="BW1289" t="s">
        <v>2148</v>
      </c>
      <c r="BX1289" t="s">
        <v>2149</v>
      </c>
      <c r="BY1289" t="s">
        <v>2150</v>
      </c>
      <c r="BZ1289" t="s">
        <v>2151</v>
      </c>
      <c r="CA1289" t="s">
        <v>2152</v>
      </c>
      <c r="CB1289" t="s">
        <v>2153</v>
      </c>
      <c r="CC1289" t="s">
        <v>2154</v>
      </c>
      <c r="CD1289" t="s">
        <v>2155</v>
      </c>
      <c r="CE1289" t="s">
        <v>2156</v>
      </c>
      <c r="CF1289" t="s">
        <v>2157</v>
      </c>
      <c r="CG1289" t="s">
        <v>2158</v>
      </c>
      <c r="CH1289" t="s">
        <v>2159</v>
      </c>
      <c r="CI1289" t="s">
        <v>2160</v>
      </c>
      <c r="CJ1289" t="s">
        <v>2161</v>
      </c>
      <c r="CK1289" t="s">
        <v>2162</v>
      </c>
      <c r="CL1289" t="s">
        <v>2163</v>
      </c>
      <c r="CM1289" t="s">
        <v>2164</v>
      </c>
      <c r="CN1289" t="s">
        <v>2165</v>
      </c>
      <c r="CO1289" t="s">
        <v>2166</v>
      </c>
      <c r="CP1289" t="s">
        <v>2167</v>
      </c>
      <c r="CQ1289" t="s">
        <v>2168</v>
      </c>
      <c r="CR1289" t="s">
        <v>2169</v>
      </c>
      <c r="CS1289" t="s">
        <v>2170</v>
      </c>
      <c r="CT1289" t="s">
        <v>2171</v>
      </c>
      <c r="CU1289" t="s">
        <v>2172</v>
      </c>
      <c r="CV1289" t="s">
        <v>2173</v>
      </c>
      <c r="CW1289" t="s">
        <v>2174</v>
      </c>
      <c r="CX1289" t="s">
        <v>2175</v>
      </c>
      <c r="CY1289" t="s">
        <v>2176</v>
      </c>
      <c r="CZ1289" t="s">
        <v>2177</v>
      </c>
      <c r="DA1289" t="s">
        <v>2178</v>
      </c>
      <c r="DB1289" t="s">
        <v>2179</v>
      </c>
      <c r="DC1289" t="s">
        <v>2180</v>
      </c>
      <c r="DD1289" t="s">
        <v>2181</v>
      </c>
      <c r="DE1289" t="s">
        <v>2182</v>
      </c>
      <c r="DF1289" t="s">
        <v>2183</v>
      </c>
      <c r="DG1289" t="s">
        <v>2184</v>
      </c>
      <c r="DH1289" t="s">
        <v>2185</v>
      </c>
      <c r="DI1289" t="s">
        <v>2186</v>
      </c>
      <c r="DJ1289" t="s">
        <v>2187</v>
      </c>
      <c r="DK1289" t="s">
        <v>2188</v>
      </c>
      <c r="DL1289" t="s">
        <v>2189</v>
      </c>
      <c r="DM1289" t="s">
        <v>2190</v>
      </c>
      <c r="DN1289" t="s">
        <v>2191</v>
      </c>
      <c r="DO1289" t="s">
        <v>2192</v>
      </c>
      <c r="DP1289" t="s">
        <v>2193</v>
      </c>
      <c r="DQ1289" t="s">
        <v>2194</v>
      </c>
      <c r="DR1289" t="s">
        <v>2195</v>
      </c>
      <c r="DS1289" t="s">
        <v>2196</v>
      </c>
      <c r="DT1289" t="s">
        <v>2197</v>
      </c>
      <c r="DU1289" t="s">
        <v>2198</v>
      </c>
      <c r="DV1289" t="s">
        <v>2199</v>
      </c>
      <c r="DW1289" t="s">
        <v>2200</v>
      </c>
      <c r="DX1289" t="s">
        <v>2201</v>
      </c>
      <c r="DY1289" t="s">
        <v>2202</v>
      </c>
      <c r="DZ1289" t="s">
        <v>2203</v>
      </c>
      <c r="EA1289" t="s">
        <v>2204</v>
      </c>
      <c r="EB1289" t="s">
        <v>2205</v>
      </c>
      <c r="EC1289" t="s">
        <v>2206</v>
      </c>
      <c r="ED1289" t="s">
        <v>2207</v>
      </c>
      <c r="EE1289" t="s">
        <v>2208</v>
      </c>
      <c r="EF1289" t="s">
        <v>2209</v>
      </c>
      <c r="EG1289" t="s">
        <v>2210</v>
      </c>
      <c r="EH1289" t="s">
        <v>2211</v>
      </c>
      <c r="EI1289" t="s">
        <v>2212</v>
      </c>
      <c r="EJ1289" t="s">
        <v>2213</v>
      </c>
      <c r="EK1289" t="s">
        <v>2214</v>
      </c>
      <c r="EL1289" t="s">
        <v>2215</v>
      </c>
      <c r="EM1289" t="s">
        <v>2216</v>
      </c>
      <c r="EN1289" t="s">
        <v>2217</v>
      </c>
      <c r="EO1289" t="s">
        <v>2218</v>
      </c>
      <c r="EP1289" t="s">
        <v>2219</v>
      </c>
      <c r="EQ1289" t="s">
        <v>2220</v>
      </c>
      <c r="ER1289" t="s">
        <v>2221</v>
      </c>
      <c r="ES1289" t="s">
        <v>2222</v>
      </c>
      <c r="ET1289" t="s">
        <v>2223</v>
      </c>
      <c r="EU1289" t="s">
        <v>2224</v>
      </c>
      <c r="EV1289" t="s">
        <v>2225</v>
      </c>
      <c r="EW1289" t="s">
        <v>2226</v>
      </c>
      <c r="EX1289" t="s">
        <v>2227</v>
      </c>
      <c r="EY1289" t="s">
        <v>2228</v>
      </c>
      <c r="EZ1289" t="s">
        <v>2229</v>
      </c>
      <c r="FA1289" t="s">
        <v>2230</v>
      </c>
      <c r="FB1289" t="s">
        <v>2231</v>
      </c>
      <c r="FC1289" t="s">
        <v>2232</v>
      </c>
      <c r="FD1289" t="s">
        <v>2233</v>
      </c>
      <c r="FE1289" t="s">
        <v>2234</v>
      </c>
      <c r="FF1289" t="s">
        <v>2235</v>
      </c>
      <c r="FG1289" t="s">
        <v>2236</v>
      </c>
      <c r="FH1289" t="s">
        <v>2237</v>
      </c>
      <c r="FI1289" t="s">
        <v>2238</v>
      </c>
      <c r="FJ1289" t="s">
        <v>2239</v>
      </c>
      <c r="FK1289" t="s">
        <v>2240</v>
      </c>
      <c r="FL1289" t="s">
        <v>2241</v>
      </c>
      <c r="FM1289" t="s">
        <v>2242</v>
      </c>
      <c r="FN1289" t="s">
        <v>2243</v>
      </c>
      <c r="FO1289" t="s">
        <v>2244</v>
      </c>
      <c r="FP1289" t="s">
        <v>2245</v>
      </c>
      <c r="FQ1289" t="s">
        <v>2246</v>
      </c>
      <c r="FR1289" t="s">
        <v>2247</v>
      </c>
      <c r="FS1289" t="s">
        <v>2248</v>
      </c>
      <c r="FT1289" t="s">
        <v>2249</v>
      </c>
      <c r="FU1289" t="s">
        <v>2250</v>
      </c>
      <c r="FV1289" t="s">
        <v>2251</v>
      </c>
      <c r="FW1289" t="s">
        <v>2252</v>
      </c>
      <c r="FX1289" t="s">
        <v>2253</v>
      </c>
      <c r="FY1289" t="s">
        <v>2254</v>
      </c>
      <c r="FZ1289" t="s">
        <v>2255</v>
      </c>
      <c r="GA1289" t="s">
        <v>2256</v>
      </c>
      <c r="GB1289" t="s">
        <v>2257</v>
      </c>
      <c r="GC1289" t="s">
        <v>2258</v>
      </c>
      <c r="GD1289" t="s">
        <v>2259</v>
      </c>
      <c r="GE1289" t="s">
        <v>2260</v>
      </c>
      <c r="GF1289" t="s">
        <v>2261</v>
      </c>
      <c r="GG1289" t="s">
        <v>2262</v>
      </c>
      <c r="GH1289" t="s">
        <v>2263</v>
      </c>
      <c r="GI1289" t="s">
        <v>2264</v>
      </c>
      <c r="GJ1289" t="s">
        <v>2265</v>
      </c>
      <c r="GK1289" t="s">
        <v>2266</v>
      </c>
      <c r="GL1289" t="s">
        <v>2267</v>
      </c>
      <c r="GM1289" t="s">
        <v>2268</v>
      </c>
      <c r="GN1289" t="s">
        <v>2269</v>
      </c>
      <c r="GO1289" t="s">
        <v>2270</v>
      </c>
      <c r="GP1289" t="s">
        <v>2271</v>
      </c>
      <c r="GQ1289" t="s">
        <v>2272</v>
      </c>
      <c r="GR1289" t="s">
        <v>2273</v>
      </c>
      <c r="GS1289" t="s">
        <v>2274</v>
      </c>
      <c r="GT1289" t="s">
        <v>2275</v>
      </c>
      <c r="GU1289" t="s">
        <v>2276</v>
      </c>
      <c r="GV1289" t="s">
        <v>2277</v>
      </c>
      <c r="GW1289" t="s">
        <v>2278</v>
      </c>
      <c r="GX1289" t="s">
        <v>2279</v>
      </c>
      <c r="GY1289" t="s">
        <v>2280</v>
      </c>
      <c r="GZ1289" t="s">
        <v>2281</v>
      </c>
      <c r="HA1289" t="s">
        <v>2282</v>
      </c>
      <c r="HB1289" t="s">
        <v>2283</v>
      </c>
      <c r="HC1289" t="s">
        <v>2284</v>
      </c>
      <c r="HD1289" t="s">
        <v>2285</v>
      </c>
      <c r="HE1289" t="s">
        <v>2286</v>
      </c>
      <c r="HF1289" t="s">
        <v>2287</v>
      </c>
      <c r="HG1289" t="s">
        <v>2288</v>
      </c>
      <c r="HH1289" t="s">
        <v>2289</v>
      </c>
      <c r="HI1289" t="s">
        <v>2290</v>
      </c>
      <c r="HJ1289" t="s">
        <v>2291</v>
      </c>
      <c r="HK1289" t="s">
        <v>2292</v>
      </c>
      <c r="HL1289" t="s">
        <v>2293</v>
      </c>
      <c r="HM1289" t="s">
        <v>2294</v>
      </c>
      <c r="HN1289" t="s">
        <v>2295</v>
      </c>
      <c r="HO1289" t="s">
        <v>2296</v>
      </c>
      <c r="HP1289" t="s">
        <v>2297</v>
      </c>
      <c r="HQ1289" t="s">
        <v>2298</v>
      </c>
      <c r="HR1289" t="s">
        <v>2299</v>
      </c>
      <c r="HS1289" t="s">
        <v>2300</v>
      </c>
      <c r="HT1289" t="s">
        <v>2301</v>
      </c>
      <c r="HU1289" t="s">
        <v>2302</v>
      </c>
      <c r="HV1289" t="s">
        <v>2303</v>
      </c>
      <c r="HW1289" t="s">
        <v>2304</v>
      </c>
      <c r="HX1289" t="s">
        <v>2305</v>
      </c>
      <c r="HY1289" t="s">
        <v>2306</v>
      </c>
      <c r="HZ1289" t="s">
        <v>2307</v>
      </c>
      <c r="IA1289" t="s">
        <v>2308</v>
      </c>
      <c r="IB1289" t="s">
        <v>2309</v>
      </c>
      <c r="IC1289" t="s">
        <v>2310</v>
      </c>
      <c r="ID1289" t="s">
        <v>2311</v>
      </c>
      <c r="IE1289" t="s">
        <v>2312</v>
      </c>
      <c r="IF1289" t="s">
        <v>2313</v>
      </c>
      <c r="IG1289" t="s">
        <v>2314</v>
      </c>
      <c r="IH1289" t="s">
        <v>2315</v>
      </c>
      <c r="II1289" t="s">
        <v>2316</v>
      </c>
      <c r="IJ1289" t="s">
        <v>2317</v>
      </c>
      <c r="IK1289" t="s">
        <v>2318</v>
      </c>
      <c r="IL1289" t="s">
        <v>2319</v>
      </c>
      <c r="IM1289" t="s">
        <v>2320</v>
      </c>
      <c r="IN1289" t="s">
        <v>2321</v>
      </c>
      <c r="IO1289" t="s">
        <v>2322</v>
      </c>
      <c r="IP1289" t="s">
        <v>2323</v>
      </c>
      <c r="IQ1289" t="s">
        <v>2324</v>
      </c>
      <c r="IR1289" t="s">
        <v>2325</v>
      </c>
      <c r="IS1289" t="s">
        <v>2326</v>
      </c>
      <c r="IT1289" t="s">
        <v>2327</v>
      </c>
      <c r="IU1289" t="s">
        <v>2328</v>
      </c>
      <c r="IV1289" t="s">
        <v>2329</v>
      </c>
      <c r="IW1289" t="s">
        <v>2330</v>
      </c>
      <c r="IX1289" t="s">
        <v>2331</v>
      </c>
      <c r="IY1289" t="s">
        <v>2332</v>
      </c>
      <c r="IZ1289" t="s">
        <v>2333</v>
      </c>
      <c r="JA1289" t="s">
        <v>2334</v>
      </c>
      <c r="JB1289" t="s">
        <v>2335</v>
      </c>
      <c r="JC1289" t="s">
        <v>2336</v>
      </c>
      <c r="JD1289" t="s">
        <v>2337</v>
      </c>
      <c r="JE1289" t="s">
        <v>2338</v>
      </c>
      <c r="JF1289" t="s">
        <v>2339</v>
      </c>
      <c r="JG1289" t="s">
        <v>2340</v>
      </c>
      <c r="JH1289" t="s">
        <v>2341</v>
      </c>
      <c r="JI1289" t="s">
        <v>2342</v>
      </c>
      <c r="JJ1289" t="s">
        <v>2343</v>
      </c>
      <c r="JK1289" t="s">
        <v>2344</v>
      </c>
      <c r="JL1289" t="s">
        <v>2345</v>
      </c>
      <c r="JM1289" t="s">
        <v>2346</v>
      </c>
      <c r="JN1289" t="s">
        <v>2347</v>
      </c>
      <c r="JO1289" t="s">
        <v>2348</v>
      </c>
      <c r="JP1289" t="s">
        <v>2349</v>
      </c>
      <c r="JQ1289" t="s">
        <v>2350</v>
      </c>
      <c r="JR1289" t="s">
        <v>2351</v>
      </c>
      <c r="JS1289" t="s">
        <v>2352</v>
      </c>
      <c r="JT1289" t="s">
        <v>2353</v>
      </c>
      <c r="JU1289" t="s">
        <v>2354</v>
      </c>
      <c r="JV1289" t="s">
        <v>2355</v>
      </c>
      <c r="JW1289" t="s">
        <v>2356</v>
      </c>
      <c r="JX1289" t="s">
        <v>2357</v>
      </c>
      <c r="JY1289" t="s">
        <v>2358</v>
      </c>
      <c r="JZ1289" t="s">
        <v>2359</v>
      </c>
      <c r="KA1289" t="s">
        <v>2360</v>
      </c>
      <c r="KB1289" t="s">
        <v>2361</v>
      </c>
      <c r="KC1289" t="s">
        <v>2362</v>
      </c>
      <c r="KD1289" t="s">
        <v>2363</v>
      </c>
      <c r="KE1289" t="s">
        <v>2364</v>
      </c>
      <c r="KF1289" t="s">
        <v>2365</v>
      </c>
      <c r="KG1289" t="s">
        <v>2366</v>
      </c>
      <c r="KH1289" t="s">
        <v>2367</v>
      </c>
      <c r="KI1289" t="s">
        <v>2368</v>
      </c>
      <c r="KJ1289" t="s">
        <v>2369</v>
      </c>
      <c r="KK1289" t="s">
        <v>2370</v>
      </c>
      <c r="KL1289" t="s">
        <v>2371</v>
      </c>
      <c r="KM1289" t="s">
        <v>2372</v>
      </c>
      <c r="KN1289" t="s">
        <v>2373</v>
      </c>
      <c r="KO1289" t="s">
        <v>2374</v>
      </c>
      <c r="KP1289" t="s">
        <v>2375</v>
      </c>
      <c r="KQ1289" t="s">
        <v>2376</v>
      </c>
      <c r="KR1289" t="s">
        <v>2377</v>
      </c>
      <c r="KS1289" t="s">
        <v>2378</v>
      </c>
      <c r="KT1289" t="s">
        <v>2379</v>
      </c>
      <c r="KU1289" t="s">
        <v>2380</v>
      </c>
      <c r="KV1289" t="s">
        <v>2381</v>
      </c>
      <c r="KW1289" t="s">
        <v>2382</v>
      </c>
      <c r="KX1289" t="s">
        <v>2383</v>
      </c>
      <c r="KY1289" t="s">
        <v>2384</v>
      </c>
      <c r="KZ1289" t="s">
        <v>2385</v>
      </c>
      <c r="LA1289" t="s">
        <v>2386</v>
      </c>
      <c r="LB1289" t="s">
        <v>2387</v>
      </c>
      <c r="LC1289" t="s">
        <v>2388</v>
      </c>
      <c r="LD1289" t="s">
        <v>2389</v>
      </c>
      <c r="LE1289" t="s">
        <v>2390</v>
      </c>
      <c r="LF1289" t="s">
        <v>2391</v>
      </c>
      <c r="LG1289" t="s">
        <v>2392</v>
      </c>
      <c r="LH1289" t="s">
        <v>2393</v>
      </c>
      <c r="LI1289" t="s">
        <v>2394</v>
      </c>
      <c r="LJ1289" t="s">
        <v>2395</v>
      </c>
      <c r="LK1289" t="s">
        <v>2396</v>
      </c>
      <c r="LL1289" t="s">
        <v>2397</v>
      </c>
      <c r="LM1289" t="s">
        <v>2398</v>
      </c>
      <c r="LN1289" t="s">
        <v>2399</v>
      </c>
      <c r="LO1289" t="s">
        <v>2400</v>
      </c>
      <c r="LP1289" t="s">
        <v>2401</v>
      </c>
      <c r="LQ1289" t="s">
        <v>2402</v>
      </c>
      <c r="LR1289" t="s">
        <v>2403</v>
      </c>
      <c r="LS1289" t="s">
        <v>2404</v>
      </c>
      <c r="LT1289" t="s">
        <v>2405</v>
      </c>
      <c r="LU1289" t="s">
        <v>2406</v>
      </c>
      <c r="LV1289" t="s">
        <v>2407</v>
      </c>
      <c r="LW1289" t="s">
        <v>2408</v>
      </c>
      <c r="LX1289" t="s">
        <v>2409</v>
      </c>
      <c r="LY1289" t="s">
        <v>2410</v>
      </c>
      <c r="LZ1289" t="s">
        <v>2411</v>
      </c>
      <c r="MA1289" t="s">
        <v>2412</v>
      </c>
      <c r="MB1289" t="s">
        <v>2413</v>
      </c>
      <c r="MC1289" t="s">
        <v>2414</v>
      </c>
      <c r="MD1289" t="s">
        <v>2415</v>
      </c>
      <c r="ME1289" t="s">
        <v>2416</v>
      </c>
      <c r="MF1289" t="s">
        <v>2417</v>
      </c>
      <c r="MG1289" t="s">
        <v>2418</v>
      </c>
      <c r="MH1289" t="s">
        <v>2419</v>
      </c>
      <c r="MI1289" t="s">
        <v>2420</v>
      </c>
      <c r="MJ1289" t="s">
        <v>2421</v>
      </c>
      <c r="MK1289" t="s">
        <v>2422</v>
      </c>
      <c r="ML1289" t="s">
        <v>2423</v>
      </c>
      <c r="MM1289" t="s">
        <v>2424</v>
      </c>
      <c r="MN1289" t="s">
        <v>2425</v>
      </c>
      <c r="MO1289" t="s">
        <v>2426</v>
      </c>
      <c r="MP1289" t="s">
        <v>2427</v>
      </c>
      <c r="MQ1289" t="s">
        <v>2428</v>
      </c>
      <c r="MR1289" t="s">
        <v>2429</v>
      </c>
      <c r="MS1289" t="s">
        <v>2430</v>
      </c>
      <c r="MT1289" t="s">
        <v>2431</v>
      </c>
      <c r="MU1289" t="s">
        <v>2432</v>
      </c>
      <c r="MV1289" t="s">
        <v>2433</v>
      </c>
      <c r="MW1289" t="s">
        <v>2434</v>
      </c>
      <c r="MX1289" t="s">
        <v>2435</v>
      </c>
      <c r="MY1289" t="s">
        <v>2436</v>
      </c>
      <c r="MZ1289" t="s">
        <v>2437</v>
      </c>
      <c r="NA1289" t="s">
        <v>2438</v>
      </c>
      <c r="NB1289" t="s">
        <v>2439</v>
      </c>
      <c r="NC1289" t="s">
        <v>2440</v>
      </c>
      <c r="ND1289" t="s">
        <v>2441</v>
      </c>
      <c r="NE1289" t="s">
        <v>2442</v>
      </c>
      <c r="NF1289" t="s">
        <v>2443</v>
      </c>
      <c r="NG1289" t="s">
        <v>2444</v>
      </c>
      <c r="NH1289" t="s">
        <v>2445</v>
      </c>
      <c r="NI1289" t="s">
        <v>2446</v>
      </c>
      <c r="NJ1289" t="s">
        <v>2447</v>
      </c>
      <c r="NK1289" t="s">
        <v>2448</v>
      </c>
      <c r="NL1289" t="s">
        <v>2449</v>
      </c>
      <c r="NM1289" t="s">
        <v>2450</v>
      </c>
      <c r="NN1289" t="s">
        <v>2451</v>
      </c>
      <c r="NO1289" t="s">
        <v>2452</v>
      </c>
      <c r="NP1289" t="s">
        <v>2453</v>
      </c>
      <c r="NQ1289" t="s">
        <v>2454</v>
      </c>
      <c r="NR1289" t="s">
        <v>2455</v>
      </c>
      <c r="NS1289" t="s">
        <v>2456</v>
      </c>
      <c r="NT1289" t="s">
        <v>2457</v>
      </c>
      <c r="NU1289" t="s">
        <v>2458</v>
      </c>
      <c r="NV1289" t="s">
        <v>2459</v>
      </c>
      <c r="NW1289" t="s">
        <v>2460</v>
      </c>
      <c r="NX1289" t="s">
        <v>2461</v>
      </c>
      <c r="NY1289" t="s">
        <v>2462</v>
      </c>
      <c r="NZ1289" t="s">
        <v>2463</v>
      </c>
      <c r="OA1289" t="s">
        <v>2464</v>
      </c>
      <c r="OB1289" t="s">
        <v>2465</v>
      </c>
      <c r="OC1289" t="s">
        <v>2466</v>
      </c>
      <c r="OD1289" t="s">
        <v>2467</v>
      </c>
      <c r="OE1289" t="s">
        <v>2468</v>
      </c>
      <c r="OF1289" t="s">
        <v>2469</v>
      </c>
      <c r="OG1289" t="s">
        <v>2470</v>
      </c>
      <c r="OH1289" t="s">
        <v>2471</v>
      </c>
      <c r="OI1289" t="s">
        <v>2472</v>
      </c>
      <c r="OJ1289" t="s">
        <v>2473</v>
      </c>
      <c r="OK1289" t="s">
        <v>2474</v>
      </c>
      <c r="OL1289" t="s">
        <v>2475</v>
      </c>
      <c r="OM1289" t="s">
        <v>2476</v>
      </c>
      <c r="ON1289" t="s">
        <v>2477</v>
      </c>
      <c r="OO1289" t="s">
        <v>2478</v>
      </c>
      <c r="OP1289" t="s">
        <v>2479</v>
      </c>
      <c r="OQ1289" t="s">
        <v>2480</v>
      </c>
      <c r="OR1289" t="s">
        <v>2481</v>
      </c>
      <c r="OS1289" t="s">
        <v>2482</v>
      </c>
      <c r="OT1289" t="s">
        <v>2483</v>
      </c>
      <c r="OU1289" t="s">
        <v>2484</v>
      </c>
      <c r="OV1289" t="s">
        <v>2485</v>
      </c>
      <c r="OW1289" t="s">
        <v>2486</v>
      </c>
      <c r="OX1289" t="s">
        <v>2487</v>
      </c>
      <c r="OY1289" t="s">
        <v>2488</v>
      </c>
      <c r="OZ1289" t="s">
        <v>2489</v>
      </c>
      <c r="PA1289" t="s">
        <v>2490</v>
      </c>
      <c r="PB1289" t="s">
        <v>2491</v>
      </c>
      <c r="PC1289" t="s">
        <v>2492</v>
      </c>
      <c r="PD1289" t="s">
        <v>2493</v>
      </c>
      <c r="PE1289" t="s">
        <v>2494</v>
      </c>
      <c r="PF1289" t="s">
        <v>2495</v>
      </c>
      <c r="PG1289" t="s">
        <v>2496</v>
      </c>
      <c r="PH1289" t="s">
        <v>2497</v>
      </c>
      <c r="PI1289" t="s">
        <v>2498</v>
      </c>
      <c r="PJ1289" t="s">
        <v>2499</v>
      </c>
      <c r="PK1289" t="s">
        <v>2500</v>
      </c>
      <c r="PL1289" t="s">
        <v>2501</v>
      </c>
      <c r="PM1289" t="s">
        <v>2502</v>
      </c>
      <c r="PN1289" t="s">
        <v>2503</v>
      </c>
      <c r="PO1289" t="s">
        <v>2504</v>
      </c>
      <c r="PP1289" t="s">
        <v>2505</v>
      </c>
      <c r="PQ1289" t="s">
        <v>2506</v>
      </c>
      <c r="PR1289" t="s">
        <v>2507</v>
      </c>
      <c r="PS1289" t="s">
        <v>2508</v>
      </c>
      <c r="PT1289" t="s">
        <v>2509</v>
      </c>
      <c r="PU1289" t="s">
        <v>2510</v>
      </c>
      <c r="PV1289" t="s">
        <v>2511</v>
      </c>
      <c r="PW1289" t="s">
        <v>2512</v>
      </c>
      <c r="PX1289" t="s">
        <v>2513</v>
      </c>
      <c r="PY1289" t="s">
        <v>2514</v>
      </c>
      <c r="PZ1289" t="s">
        <v>2515</v>
      </c>
      <c r="QA1289" t="s">
        <v>2516</v>
      </c>
      <c r="QB1289" t="s">
        <v>2517</v>
      </c>
      <c r="QC1289" t="s">
        <v>2518</v>
      </c>
      <c r="QD1289" t="s">
        <v>2519</v>
      </c>
      <c r="QE1289" t="s">
        <v>2520</v>
      </c>
      <c r="QF1289" t="s">
        <v>2521</v>
      </c>
      <c r="QG1289" t="s">
        <v>2522</v>
      </c>
      <c r="QH1289" t="s">
        <v>2523</v>
      </c>
      <c r="QI1289" t="s">
        <v>2524</v>
      </c>
      <c r="QJ1289" t="s">
        <v>2525</v>
      </c>
      <c r="QK1289" t="s">
        <v>2526</v>
      </c>
      <c r="QL1289" t="s">
        <v>2527</v>
      </c>
      <c r="QM1289" t="s">
        <v>2528</v>
      </c>
      <c r="QN1289" t="s">
        <v>2529</v>
      </c>
      <c r="QO1289" t="s">
        <v>2530</v>
      </c>
      <c r="QP1289" t="s">
        <v>2531</v>
      </c>
      <c r="QQ1289" t="s">
        <v>2532</v>
      </c>
      <c r="QR1289" t="s">
        <v>2533</v>
      </c>
      <c r="QS1289" t="s">
        <v>2534</v>
      </c>
      <c r="QT1289" t="s">
        <v>2535</v>
      </c>
      <c r="QU1289" t="s">
        <v>2536</v>
      </c>
      <c r="QV1289" t="s">
        <v>2537</v>
      </c>
      <c r="QW1289" t="s">
        <v>2538</v>
      </c>
      <c r="QX1289" t="s">
        <v>2539</v>
      </c>
      <c r="QY1289" t="s">
        <v>2540</v>
      </c>
      <c r="QZ1289" t="s">
        <v>2541</v>
      </c>
      <c r="RA1289" t="s">
        <v>2542</v>
      </c>
      <c r="RB1289" t="s">
        <v>2543</v>
      </c>
      <c r="RC1289" t="s">
        <v>2544</v>
      </c>
      <c r="RD1289" t="s">
        <v>2545</v>
      </c>
      <c r="RE1289" t="s">
        <v>2546</v>
      </c>
      <c r="RF1289" t="s">
        <v>2547</v>
      </c>
      <c r="RG1289" t="s">
        <v>2548</v>
      </c>
      <c r="RH1289" t="s">
        <v>2549</v>
      </c>
      <c r="RI1289" t="s">
        <v>2550</v>
      </c>
      <c r="RJ1289" t="s">
        <v>2551</v>
      </c>
      <c r="RK1289" t="s">
        <v>2552</v>
      </c>
      <c r="RL1289" t="s">
        <v>2553</v>
      </c>
      <c r="RM1289" t="s">
        <v>2554</v>
      </c>
      <c r="RN1289" t="s">
        <v>2555</v>
      </c>
      <c r="RO1289" t="s">
        <v>2556</v>
      </c>
      <c r="RP1289" t="s">
        <v>2557</v>
      </c>
      <c r="RQ1289" t="s">
        <v>2558</v>
      </c>
      <c r="RR1289" t="s">
        <v>2559</v>
      </c>
      <c r="RS1289" t="s">
        <v>2560</v>
      </c>
      <c r="RT1289" t="s">
        <v>2561</v>
      </c>
      <c r="RU1289" t="s">
        <v>2562</v>
      </c>
      <c r="RV1289" t="s">
        <v>2563</v>
      </c>
      <c r="RW1289" t="s">
        <v>2564</v>
      </c>
      <c r="RX1289" t="s">
        <v>2565</v>
      </c>
      <c r="RY1289" t="s">
        <v>2566</v>
      </c>
      <c r="RZ1289" t="s">
        <v>2567</v>
      </c>
      <c r="SA1289" t="s">
        <v>2568</v>
      </c>
      <c r="SB1289" t="s">
        <v>2569</v>
      </c>
      <c r="SC1289" t="s">
        <v>2570</v>
      </c>
      <c r="SD1289" t="s">
        <v>2571</v>
      </c>
      <c r="SE1289" t="s">
        <v>2572</v>
      </c>
      <c r="SF1289" t="s">
        <v>2573</v>
      </c>
      <c r="SG1289" t="s">
        <v>2574</v>
      </c>
      <c r="SH1289" t="s">
        <v>2575</v>
      </c>
      <c r="SI1289" t="s">
        <v>2576</v>
      </c>
      <c r="SJ1289" t="s">
        <v>2577</v>
      </c>
      <c r="SK1289" t="s">
        <v>2578</v>
      </c>
      <c r="SL1289" t="s">
        <v>2579</v>
      </c>
      <c r="SM1289" t="s">
        <v>2580</v>
      </c>
      <c r="SN1289" t="s">
        <v>2581</v>
      </c>
      <c r="SO1289" t="s">
        <v>2582</v>
      </c>
      <c r="SP1289" t="s">
        <v>2583</v>
      </c>
      <c r="SQ1289" t="s">
        <v>2584</v>
      </c>
      <c r="SR1289" t="s">
        <v>2585</v>
      </c>
      <c r="SS1289" t="s">
        <v>2586</v>
      </c>
      <c r="ST1289" t="s">
        <v>2587</v>
      </c>
      <c r="SU1289" t="s">
        <v>2588</v>
      </c>
      <c r="SV1289" t="s">
        <v>2589</v>
      </c>
      <c r="SW1289" t="s">
        <v>2590</v>
      </c>
      <c r="SX1289" t="s">
        <v>2591</v>
      </c>
      <c r="SY1289" t="s">
        <v>2592</v>
      </c>
      <c r="SZ1289" t="s">
        <v>2593</v>
      </c>
      <c r="TA1289" t="s">
        <v>2594</v>
      </c>
      <c r="TB1289" t="s">
        <v>2595</v>
      </c>
      <c r="TC1289" t="s">
        <v>2596</v>
      </c>
      <c r="TD1289" t="s">
        <v>2597</v>
      </c>
      <c r="TE1289" t="s">
        <v>2598</v>
      </c>
      <c r="TF1289" t="s">
        <v>2599</v>
      </c>
      <c r="TG1289" t="s">
        <v>2600</v>
      </c>
      <c r="TH1289" t="s">
        <v>2601</v>
      </c>
      <c r="TI1289" t="s">
        <v>2602</v>
      </c>
      <c r="TJ1289" t="s">
        <v>2603</v>
      </c>
      <c r="TK1289" t="s">
        <v>2604</v>
      </c>
      <c r="TL1289" t="s">
        <v>2605</v>
      </c>
      <c r="TM1289" t="s">
        <v>2606</v>
      </c>
      <c r="TN1289" t="s">
        <v>2607</v>
      </c>
      <c r="TO1289" t="s">
        <v>2608</v>
      </c>
      <c r="TP1289" t="s">
        <v>2609</v>
      </c>
      <c r="TQ1289" t="s">
        <v>2610</v>
      </c>
      <c r="TR1289" t="s">
        <v>2611</v>
      </c>
      <c r="TS1289" t="s">
        <v>2612</v>
      </c>
      <c r="TT1289" t="s">
        <v>2613</v>
      </c>
      <c r="TU1289" t="s">
        <v>2614</v>
      </c>
      <c r="TV1289" t="s">
        <v>2615</v>
      </c>
      <c r="TW1289" t="s">
        <v>2616</v>
      </c>
      <c r="TX1289" t="s">
        <v>2617</v>
      </c>
      <c r="TY1289" t="s">
        <v>2618</v>
      </c>
      <c r="TZ1289" t="s">
        <v>2619</v>
      </c>
      <c r="UA1289" t="s">
        <v>2620</v>
      </c>
      <c r="UB1289" t="s">
        <v>2621</v>
      </c>
      <c r="UC1289" t="s">
        <v>2622</v>
      </c>
      <c r="UD1289" t="s">
        <v>2623</v>
      </c>
      <c r="UE1289" t="s">
        <v>2624</v>
      </c>
      <c r="UF1289" t="s">
        <v>2625</v>
      </c>
      <c r="UG1289" t="s">
        <v>2626</v>
      </c>
      <c r="UH1289" t="s">
        <v>2627</v>
      </c>
      <c r="UI1289" t="s">
        <v>2628</v>
      </c>
      <c r="UJ1289" t="s">
        <v>2629</v>
      </c>
      <c r="UK1289" t="s">
        <v>2630</v>
      </c>
      <c r="UL1289" t="s">
        <v>2631</v>
      </c>
      <c r="UM1289" t="s">
        <v>2632</v>
      </c>
      <c r="UN1289" t="s">
        <v>2633</v>
      </c>
      <c r="UO1289" t="s">
        <v>2634</v>
      </c>
      <c r="UP1289" t="s">
        <v>2635</v>
      </c>
      <c r="UQ1289" t="s">
        <v>2636</v>
      </c>
      <c r="UR1289" t="s">
        <v>2637</v>
      </c>
      <c r="US1289" t="s">
        <v>2638</v>
      </c>
      <c r="UT1289" t="s">
        <v>2639</v>
      </c>
      <c r="UU1289" t="s">
        <v>2640</v>
      </c>
      <c r="UV1289" t="s">
        <v>2641</v>
      </c>
      <c r="UW1289" t="s">
        <v>2642</v>
      </c>
      <c r="UX1289" t="s">
        <v>2643</v>
      </c>
      <c r="UY1289" t="s">
        <v>2644</v>
      </c>
      <c r="UZ1289" t="s">
        <v>2645</v>
      </c>
      <c r="VA1289" t="s">
        <v>2646</v>
      </c>
      <c r="VB1289" t="s">
        <v>2647</v>
      </c>
      <c r="VC1289" t="s">
        <v>2648</v>
      </c>
      <c r="VD1289" t="s">
        <v>2649</v>
      </c>
      <c r="VE1289" t="s">
        <v>2650</v>
      </c>
      <c r="VF1289" t="s">
        <v>2651</v>
      </c>
      <c r="VG1289" t="s">
        <v>2652</v>
      </c>
      <c r="VH1289" t="s">
        <v>2653</v>
      </c>
      <c r="VI1289" t="s">
        <v>2654</v>
      </c>
      <c r="VJ1289" t="s">
        <v>2655</v>
      </c>
      <c r="VK1289" t="s">
        <v>2656</v>
      </c>
      <c r="VL1289" t="s">
        <v>2657</v>
      </c>
      <c r="VM1289" t="s">
        <v>2658</v>
      </c>
      <c r="VN1289" t="s">
        <v>2659</v>
      </c>
      <c r="VO1289" t="s">
        <v>2660</v>
      </c>
      <c r="VP1289" t="s">
        <v>2661</v>
      </c>
      <c r="VQ1289" t="s">
        <v>2662</v>
      </c>
      <c r="VR1289" t="s">
        <v>2663</v>
      </c>
      <c r="VS1289" t="s">
        <v>2664</v>
      </c>
      <c r="VT1289" t="s">
        <v>2665</v>
      </c>
      <c r="VU1289" t="s">
        <v>2666</v>
      </c>
      <c r="VV1289" t="s">
        <v>2667</v>
      </c>
      <c r="VW1289" t="s">
        <v>2668</v>
      </c>
      <c r="VX1289" t="s">
        <v>2669</v>
      </c>
      <c r="VY1289" t="s">
        <v>2670</v>
      </c>
      <c r="VZ1289" t="s">
        <v>2671</v>
      </c>
      <c r="WA1289" t="s">
        <v>2672</v>
      </c>
      <c r="WB1289" t="s">
        <v>2673</v>
      </c>
      <c r="WC1289" t="s">
        <v>2674</v>
      </c>
      <c r="WD1289" t="s">
        <v>2675</v>
      </c>
      <c r="WE1289" t="s">
        <v>2676</v>
      </c>
      <c r="WF1289" t="s">
        <v>2677</v>
      </c>
      <c r="WG1289" t="s">
        <v>2678</v>
      </c>
      <c r="WH1289" t="s">
        <v>2679</v>
      </c>
      <c r="WI1289" t="s">
        <v>2680</v>
      </c>
      <c r="WJ1289" t="s">
        <v>2681</v>
      </c>
      <c r="WK1289" t="s">
        <v>2682</v>
      </c>
      <c r="WL1289" t="s">
        <v>2683</v>
      </c>
      <c r="WM1289" t="s">
        <v>2684</v>
      </c>
      <c r="WN1289" t="s">
        <v>2685</v>
      </c>
      <c r="WO1289" t="s">
        <v>2686</v>
      </c>
      <c r="WP1289" t="s">
        <v>2687</v>
      </c>
      <c r="WQ1289" t="s">
        <v>2688</v>
      </c>
      <c r="WR1289" t="s">
        <v>2689</v>
      </c>
      <c r="WS1289" t="s">
        <v>2690</v>
      </c>
      <c r="WT1289" t="s">
        <v>2691</v>
      </c>
      <c r="WU1289" t="s">
        <v>2692</v>
      </c>
      <c r="WV1289" t="s">
        <v>2693</v>
      </c>
      <c r="WW1289" t="s">
        <v>2694</v>
      </c>
      <c r="WX1289" t="s">
        <v>2695</v>
      </c>
      <c r="WY1289" t="s">
        <v>2696</v>
      </c>
      <c r="WZ1289" t="s">
        <v>2697</v>
      </c>
      <c r="XA1289" t="s">
        <v>2698</v>
      </c>
      <c r="XB1289" t="s">
        <v>2699</v>
      </c>
      <c r="XC1289" t="s">
        <v>2700</v>
      </c>
      <c r="XD1289" t="s">
        <v>2701</v>
      </c>
      <c r="XE1289" t="s">
        <v>2702</v>
      </c>
      <c r="XF1289" t="s">
        <v>2703</v>
      </c>
      <c r="XG1289" t="s">
        <v>2704</v>
      </c>
      <c r="XH1289" t="s">
        <v>2705</v>
      </c>
      <c r="XI1289" t="s">
        <v>2706</v>
      </c>
      <c r="XJ1289" t="s">
        <v>2707</v>
      </c>
      <c r="XK1289" t="s">
        <v>2708</v>
      </c>
      <c r="XL1289" t="s">
        <v>2709</v>
      </c>
      <c r="XM1289" t="s">
        <v>2710</v>
      </c>
      <c r="XN1289" t="s">
        <v>2711</v>
      </c>
      <c r="XO1289" t="s">
        <v>2712</v>
      </c>
      <c r="XP1289" t="s">
        <v>2713</v>
      </c>
      <c r="XQ1289" t="s">
        <v>2714</v>
      </c>
      <c r="XR1289" t="s">
        <v>2715</v>
      </c>
      <c r="XS1289" t="s">
        <v>2716</v>
      </c>
      <c r="XT1289" t="s">
        <v>2717</v>
      </c>
      <c r="XU1289" t="s">
        <v>2718</v>
      </c>
      <c r="XV1289" t="s">
        <v>2719</v>
      </c>
      <c r="XW1289" t="s">
        <v>2720</v>
      </c>
      <c r="XX1289" t="s">
        <v>2721</v>
      </c>
      <c r="XY1289" t="s">
        <v>2722</v>
      </c>
      <c r="XZ1289" t="s">
        <v>2723</v>
      </c>
      <c r="YA1289" t="s">
        <v>2724</v>
      </c>
      <c r="YB1289" t="s">
        <v>2725</v>
      </c>
      <c r="YC1289" t="s">
        <v>2726</v>
      </c>
      <c r="YD1289" t="s">
        <v>2727</v>
      </c>
      <c r="YE1289" t="s">
        <v>2728</v>
      </c>
      <c r="YF1289" t="s">
        <v>2729</v>
      </c>
      <c r="YG1289" t="s">
        <v>2730</v>
      </c>
      <c r="YH1289" t="s">
        <v>2731</v>
      </c>
      <c r="YI1289" t="s">
        <v>2732</v>
      </c>
      <c r="YJ1289" t="s">
        <v>2733</v>
      </c>
      <c r="YK1289" t="s">
        <v>2734</v>
      </c>
      <c r="YL1289" t="s">
        <v>2735</v>
      </c>
      <c r="YM1289" t="s">
        <v>2736</v>
      </c>
      <c r="YN1289" t="s">
        <v>2737</v>
      </c>
      <c r="YO1289" t="s">
        <v>2738</v>
      </c>
      <c r="YP1289" t="s">
        <v>2739</v>
      </c>
      <c r="YQ1289" t="s">
        <v>2740</v>
      </c>
      <c r="YR1289" t="s">
        <v>2741</v>
      </c>
      <c r="YS1289" t="s">
        <v>2742</v>
      </c>
      <c r="YT1289" t="s">
        <v>2743</v>
      </c>
      <c r="YU1289" t="s">
        <v>2744</v>
      </c>
      <c r="YV1289" t="s">
        <v>2745</v>
      </c>
      <c r="YW1289" t="s">
        <v>2746</v>
      </c>
      <c r="YX1289" t="s">
        <v>2747</v>
      </c>
      <c r="YY1289" t="s">
        <v>2748</v>
      </c>
      <c r="YZ1289" t="s">
        <v>2749</v>
      </c>
      <c r="ZA1289" t="s">
        <v>2750</v>
      </c>
      <c r="ZB1289" t="s">
        <v>2751</v>
      </c>
      <c r="ZC1289" t="s">
        <v>2752</v>
      </c>
      <c r="ZD1289" t="s">
        <v>2753</v>
      </c>
      <c r="ZE1289" t="s">
        <v>2754</v>
      </c>
      <c r="ZF1289" t="s">
        <v>2755</v>
      </c>
      <c r="ZG1289" t="s">
        <v>2756</v>
      </c>
      <c r="ZH1289" t="s">
        <v>2757</v>
      </c>
      <c r="ZI1289" t="s">
        <v>2758</v>
      </c>
      <c r="ZJ1289" t="s">
        <v>2759</v>
      </c>
      <c r="ZK1289" t="s">
        <v>2760</v>
      </c>
      <c r="ZL1289" t="s">
        <v>2761</v>
      </c>
      <c r="ZM1289" t="s">
        <v>2762</v>
      </c>
      <c r="ZN1289" t="s">
        <v>2763</v>
      </c>
      <c r="ZO1289" t="s">
        <v>2764</v>
      </c>
      <c r="ZP1289" t="s">
        <v>2765</v>
      </c>
      <c r="ZQ1289" t="s">
        <v>2766</v>
      </c>
      <c r="ZR1289" t="s">
        <v>2767</v>
      </c>
      <c r="ZS1289" t="s">
        <v>2768</v>
      </c>
      <c r="ZT1289" t="s">
        <v>2769</v>
      </c>
      <c r="ZU1289" t="s">
        <v>2770</v>
      </c>
      <c r="ZV1289" t="s">
        <v>2771</v>
      </c>
      <c r="ZW1289" t="s">
        <v>2772</v>
      </c>
      <c r="ZX1289" t="s">
        <v>2773</v>
      </c>
      <c r="ZY1289" t="s">
        <v>2774</v>
      </c>
      <c r="ZZ1289" t="s">
        <v>2775</v>
      </c>
      <c r="AAA1289" t="s">
        <v>2776</v>
      </c>
      <c r="AAB1289" t="s">
        <v>2777</v>
      </c>
      <c r="AAC1289" t="s">
        <v>2778</v>
      </c>
      <c r="AAD1289" t="s">
        <v>2779</v>
      </c>
      <c r="AAE1289" t="s">
        <v>2780</v>
      </c>
      <c r="AAF1289" t="s">
        <v>2781</v>
      </c>
      <c r="AAG1289" t="s">
        <v>2782</v>
      </c>
      <c r="AAH1289" t="s">
        <v>2783</v>
      </c>
      <c r="AAI1289" t="s">
        <v>2784</v>
      </c>
      <c r="AAJ1289" t="s">
        <v>2785</v>
      </c>
      <c r="AAK1289" t="s">
        <v>2786</v>
      </c>
      <c r="AAL1289" t="s">
        <v>2787</v>
      </c>
      <c r="AAM1289" t="s">
        <v>2788</v>
      </c>
      <c r="AAN1289" t="s">
        <v>2789</v>
      </c>
      <c r="AAO1289" t="s">
        <v>2790</v>
      </c>
      <c r="AAP1289" t="s">
        <v>2791</v>
      </c>
      <c r="AAQ1289" t="s">
        <v>2792</v>
      </c>
      <c r="AAR1289" t="s">
        <v>2793</v>
      </c>
      <c r="AAS1289" t="s">
        <v>2794</v>
      </c>
      <c r="AAT1289" t="s">
        <v>2795</v>
      </c>
      <c r="AAU1289" t="s">
        <v>2796</v>
      </c>
      <c r="AAV1289" t="s">
        <v>2797</v>
      </c>
      <c r="AAW1289" t="s">
        <v>2798</v>
      </c>
      <c r="AAX1289" t="s">
        <v>2799</v>
      </c>
      <c r="AAY1289" t="s">
        <v>2800</v>
      </c>
      <c r="AAZ1289" t="s">
        <v>2801</v>
      </c>
      <c r="ABA1289" t="s">
        <v>2802</v>
      </c>
      <c r="ABB1289" t="s">
        <v>2803</v>
      </c>
      <c r="ABC1289" t="s">
        <v>2804</v>
      </c>
      <c r="ABD1289" t="s">
        <v>2805</v>
      </c>
      <c r="ABE1289" t="s">
        <v>2806</v>
      </c>
      <c r="ABF1289" t="s">
        <v>2807</v>
      </c>
      <c r="ABG1289" t="s">
        <v>2808</v>
      </c>
      <c r="ABH1289" t="s">
        <v>2809</v>
      </c>
      <c r="ABI1289" t="s">
        <v>2810</v>
      </c>
      <c r="ABJ1289" t="s">
        <v>2811</v>
      </c>
      <c r="ABK1289" t="s">
        <v>2812</v>
      </c>
      <c r="ABL1289" t="s">
        <v>2813</v>
      </c>
      <c r="ABM1289" t="s">
        <v>2814</v>
      </c>
      <c r="ABN1289" t="s">
        <v>2815</v>
      </c>
      <c r="ABO1289" t="s">
        <v>2816</v>
      </c>
      <c r="ABP1289" t="s">
        <v>2817</v>
      </c>
      <c r="ABQ1289" t="s">
        <v>2818</v>
      </c>
      <c r="ABR1289" t="s">
        <v>2819</v>
      </c>
      <c r="ABS1289" t="s">
        <v>2820</v>
      </c>
      <c r="ABT1289" t="s">
        <v>2821</v>
      </c>
      <c r="ABU1289" t="s">
        <v>2822</v>
      </c>
      <c r="ABV1289" t="s">
        <v>2823</v>
      </c>
      <c r="ABW1289" t="s">
        <v>2824</v>
      </c>
      <c r="ABX1289" t="s">
        <v>2825</v>
      </c>
      <c r="ABY1289" t="s">
        <v>2826</v>
      </c>
      <c r="ABZ1289" t="s">
        <v>2827</v>
      </c>
      <c r="ACA1289" t="s">
        <v>2828</v>
      </c>
      <c r="ACB1289" t="s">
        <v>2829</v>
      </c>
      <c r="ACC1289" t="s">
        <v>2830</v>
      </c>
      <c r="ACD1289" t="s">
        <v>2831</v>
      </c>
      <c r="ACE1289" t="s">
        <v>2832</v>
      </c>
      <c r="ACF1289" t="s">
        <v>2833</v>
      </c>
      <c r="ACG1289" t="s">
        <v>2834</v>
      </c>
      <c r="ACH1289" t="s">
        <v>2835</v>
      </c>
      <c r="ACI1289" t="s">
        <v>2836</v>
      </c>
      <c r="ACJ1289" t="s">
        <v>2837</v>
      </c>
      <c r="ACK1289" t="s">
        <v>2838</v>
      </c>
      <c r="ACL1289" t="s">
        <v>2839</v>
      </c>
      <c r="ACM1289" t="s">
        <v>2840</v>
      </c>
      <c r="ACN1289" t="s">
        <v>2841</v>
      </c>
      <c r="ACO1289" t="s">
        <v>2842</v>
      </c>
      <c r="ACP1289" t="s">
        <v>2843</v>
      </c>
      <c r="ACQ1289" t="s">
        <v>2844</v>
      </c>
      <c r="ACR1289" t="s">
        <v>2845</v>
      </c>
      <c r="ACS1289" t="s">
        <v>2846</v>
      </c>
      <c r="ACT1289" t="s">
        <v>2847</v>
      </c>
      <c r="ACU1289" t="s">
        <v>2848</v>
      </c>
      <c r="ACV1289" t="s">
        <v>2849</v>
      </c>
      <c r="ACW1289" t="s">
        <v>2850</v>
      </c>
      <c r="ACX1289" t="s">
        <v>2851</v>
      </c>
      <c r="ACY1289" t="s">
        <v>2852</v>
      </c>
      <c r="ACZ1289" t="s">
        <v>2853</v>
      </c>
      <c r="ADA1289" t="s">
        <v>2854</v>
      </c>
      <c r="ADB1289" t="s">
        <v>2855</v>
      </c>
      <c r="ADC1289" t="s">
        <v>2856</v>
      </c>
      <c r="ADD1289" t="s">
        <v>2857</v>
      </c>
      <c r="ADE1289" t="s">
        <v>2858</v>
      </c>
      <c r="ADF1289" t="s">
        <v>2859</v>
      </c>
      <c r="ADG1289" t="s">
        <v>2860</v>
      </c>
      <c r="ADH1289" t="s">
        <v>2861</v>
      </c>
      <c r="ADI1289" t="s">
        <v>2862</v>
      </c>
      <c r="ADJ1289" t="s">
        <v>2863</v>
      </c>
      <c r="ADK1289" t="s">
        <v>2864</v>
      </c>
      <c r="ADL1289" t="s">
        <v>2865</v>
      </c>
      <c r="ADM1289" t="s">
        <v>2866</v>
      </c>
      <c r="ADN1289" t="s">
        <v>2867</v>
      </c>
      <c r="ADO1289" t="s">
        <v>2868</v>
      </c>
      <c r="ADP1289" t="s">
        <v>2869</v>
      </c>
      <c r="ADQ1289" t="s">
        <v>2870</v>
      </c>
      <c r="ADR1289" t="s">
        <v>2871</v>
      </c>
      <c r="ADS1289" t="s">
        <v>2872</v>
      </c>
      <c r="ADT1289" t="s">
        <v>2873</v>
      </c>
      <c r="ADU1289" t="s">
        <v>2874</v>
      </c>
      <c r="ADV1289" t="s">
        <v>2875</v>
      </c>
      <c r="ADW1289" t="s">
        <v>2876</v>
      </c>
      <c r="ADX1289" t="s">
        <v>2877</v>
      </c>
      <c r="ADY1289" t="s">
        <v>2878</v>
      </c>
      <c r="ADZ1289" t="s">
        <v>2879</v>
      </c>
      <c r="AEA1289" t="s">
        <v>2880</v>
      </c>
      <c r="AEB1289" t="s">
        <v>2881</v>
      </c>
      <c r="AEC1289" t="s">
        <v>2882</v>
      </c>
      <c r="AED1289" t="s">
        <v>2883</v>
      </c>
      <c r="AEE1289" t="s">
        <v>2884</v>
      </c>
      <c r="AEF1289" t="s">
        <v>2885</v>
      </c>
      <c r="AEG1289" t="s">
        <v>2886</v>
      </c>
      <c r="AEH1289" t="s">
        <v>2887</v>
      </c>
      <c r="AEI1289" t="s">
        <v>2888</v>
      </c>
      <c r="AEJ1289" t="s">
        <v>2889</v>
      </c>
      <c r="AEK1289" t="s">
        <v>2890</v>
      </c>
      <c r="AEL1289" t="s">
        <v>2891</v>
      </c>
      <c r="AEM1289" t="s">
        <v>2892</v>
      </c>
      <c r="AEN1289" t="s">
        <v>2893</v>
      </c>
      <c r="AEO1289" t="s">
        <v>2894</v>
      </c>
      <c r="AEP1289" t="s">
        <v>2895</v>
      </c>
      <c r="AEQ1289" t="s">
        <v>2896</v>
      </c>
      <c r="AER1289" t="s">
        <v>2897</v>
      </c>
      <c r="AES1289" t="s">
        <v>2898</v>
      </c>
      <c r="AET1289" t="s">
        <v>2899</v>
      </c>
      <c r="AEU1289" t="s">
        <v>2900</v>
      </c>
      <c r="AEV1289" t="s">
        <v>2901</v>
      </c>
      <c r="AEW1289" t="s">
        <v>2902</v>
      </c>
      <c r="AEX1289" t="s">
        <v>2903</v>
      </c>
      <c r="AEY1289" t="s">
        <v>2904</v>
      </c>
      <c r="AEZ1289" t="s">
        <v>2905</v>
      </c>
      <c r="AFA1289" t="s">
        <v>2906</v>
      </c>
      <c r="AFB1289" t="s">
        <v>2907</v>
      </c>
      <c r="AFC1289" t="s">
        <v>2908</v>
      </c>
      <c r="AFD1289" t="s">
        <v>2909</v>
      </c>
      <c r="AFE1289" t="s">
        <v>2910</v>
      </c>
      <c r="AFF1289" t="s">
        <v>2911</v>
      </c>
      <c r="AFG1289" t="s">
        <v>2912</v>
      </c>
      <c r="AFH1289" t="s">
        <v>2913</v>
      </c>
      <c r="AFI1289" t="s">
        <v>2914</v>
      </c>
      <c r="AFJ1289" t="s">
        <v>2915</v>
      </c>
      <c r="AFK1289" t="s">
        <v>2916</v>
      </c>
      <c r="AFL1289" t="s">
        <v>2917</v>
      </c>
      <c r="AFM1289" t="s">
        <v>2918</v>
      </c>
      <c r="AFN1289" t="s">
        <v>2919</v>
      </c>
      <c r="AFO1289" t="s">
        <v>2920</v>
      </c>
      <c r="AFP1289" t="s">
        <v>2921</v>
      </c>
      <c r="AFQ1289" t="s">
        <v>2922</v>
      </c>
      <c r="AFR1289" t="s">
        <v>2923</v>
      </c>
      <c r="AFS1289" t="s">
        <v>2924</v>
      </c>
      <c r="AFT1289" t="s">
        <v>2925</v>
      </c>
      <c r="AFU1289" t="s">
        <v>2926</v>
      </c>
      <c r="AFV1289" t="s">
        <v>2927</v>
      </c>
      <c r="AFW1289" t="s">
        <v>2928</v>
      </c>
      <c r="AFX1289" t="s">
        <v>2929</v>
      </c>
      <c r="AFY1289" t="s">
        <v>2930</v>
      </c>
      <c r="AFZ1289" t="s">
        <v>2931</v>
      </c>
      <c r="AGA1289" t="s">
        <v>2932</v>
      </c>
      <c r="AGB1289" t="s">
        <v>2933</v>
      </c>
      <c r="AGC1289" t="s">
        <v>2934</v>
      </c>
      <c r="AGD1289" t="s">
        <v>2935</v>
      </c>
      <c r="AGE1289" t="s">
        <v>2936</v>
      </c>
      <c r="AGF1289" t="s">
        <v>2937</v>
      </c>
      <c r="AGG1289" t="s">
        <v>2938</v>
      </c>
      <c r="AGH1289" t="s">
        <v>2939</v>
      </c>
      <c r="AGI1289" t="s">
        <v>2940</v>
      </c>
      <c r="AGJ1289" t="s">
        <v>2941</v>
      </c>
      <c r="AGK1289" t="s">
        <v>2942</v>
      </c>
      <c r="AGL1289" t="s">
        <v>2943</v>
      </c>
      <c r="AGM1289" t="s">
        <v>2944</v>
      </c>
      <c r="AGN1289" t="s">
        <v>2945</v>
      </c>
      <c r="AGO1289" t="s">
        <v>2946</v>
      </c>
      <c r="AGP1289" t="s">
        <v>2947</v>
      </c>
      <c r="AGQ1289" t="s">
        <v>2948</v>
      </c>
      <c r="AGR1289" t="s">
        <v>2949</v>
      </c>
      <c r="AGS1289" t="s">
        <v>2950</v>
      </c>
      <c r="AGT1289" t="s">
        <v>2951</v>
      </c>
      <c r="AGU1289" t="s">
        <v>2952</v>
      </c>
      <c r="AGV1289" t="s">
        <v>2953</v>
      </c>
      <c r="AGW1289" t="s">
        <v>2954</v>
      </c>
      <c r="AGX1289" t="s">
        <v>2955</v>
      </c>
      <c r="AGY1289" t="s">
        <v>2956</v>
      </c>
      <c r="AGZ1289" t="s">
        <v>2957</v>
      </c>
      <c r="AHA1289" t="s">
        <v>2958</v>
      </c>
      <c r="AHB1289" t="s">
        <v>2959</v>
      </c>
      <c r="AHC1289" t="s">
        <v>2960</v>
      </c>
      <c r="AHD1289" t="s">
        <v>2961</v>
      </c>
      <c r="AHE1289" t="s">
        <v>2962</v>
      </c>
      <c r="AHF1289" t="s">
        <v>2963</v>
      </c>
      <c r="AHG1289" t="s">
        <v>2964</v>
      </c>
      <c r="AHH1289" t="s">
        <v>2965</v>
      </c>
      <c r="AHI1289" t="s">
        <v>2966</v>
      </c>
      <c r="AHJ1289" t="s">
        <v>2967</v>
      </c>
      <c r="AHK1289" t="s">
        <v>2968</v>
      </c>
      <c r="AHL1289" t="s">
        <v>2969</v>
      </c>
      <c r="AHM1289" t="s">
        <v>2970</v>
      </c>
      <c r="AHN1289" t="s">
        <v>2971</v>
      </c>
      <c r="AHO1289" t="s">
        <v>2972</v>
      </c>
      <c r="AHP1289" t="s">
        <v>2973</v>
      </c>
      <c r="AHQ1289" t="s">
        <v>2974</v>
      </c>
      <c r="AHR1289" t="s">
        <v>2975</v>
      </c>
      <c r="AHS1289" t="s">
        <v>2976</v>
      </c>
      <c r="AHT1289" t="s">
        <v>2977</v>
      </c>
      <c r="AHU1289" t="s">
        <v>2978</v>
      </c>
      <c r="AHV1289" t="s">
        <v>2979</v>
      </c>
      <c r="AHW1289" t="s">
        <v>2980</v>
      </c>
      <c r="AHX1289" t="s">
        <v>2981</v>
      </c>
      <c r="AHY1289" t="s">
        <v>2982</v>
      </c>
      <c r="AHZ1289" t="s">
        <v>2983</v>
      </c>
      <c r="AIA1289" t="s">
        <v>2984</v>
      </c>
      <c r="AIB1289" t="s">
        <v>2985</v>
      </c>
      <c r="AIC1289" t="s">
        <v>2986</v>
      </c>
      <c r="AID1289" t="s">
        <v>2987</v>
      </c>
      <c r="AIE1289" t="s">
        <v>2988</v>
      </c>
      <c r="AIF1289" t="s">
        <v>2989</v>
      </c>
      <c r="AIG1289" t="s">
        <v>2990</v>
      </c>
      <c r="AIH1289" t="s">
        <v>2991</v>
      </c>
      <c r="AII1289" t="s">
        <v>2992</v>
      </c>
      <c r="AIJ1289" t="s">
        <v>2993</v>
      </c>
      <c r="AIK1289" t="s">
        <v>2994</v>
      </c>
      <c r="AIL1289" t="s">
        <v>2995</v>
      </c>
      <c r="AIM1289" t="s">
        <v>2996</v>
      </c>
      <c r="AIN1289" t="s">
        <v>2997</v>
      </c>
      <c r="AIO1289" t="s">
        <v>2998</v>
      </c>
      <c r="AIP1289" t="s">
        <v>2999</v>
      </c>
      <c r="AIQ1289" t="s">
        <v>3000</v>
      </c>
      <c r="AIR1289" t="s">
        <v>3001</v>
      </c>
      <c r="AIS1289" t="s">
        <v>3002</v>
      </c>
      <c r="AIT1289" t="s">
        <v>3003</v>
      </c>
      <c r="AIU1289" t="s">
        <v>3004</v>
      </c>
      <c r="AIV1289" t="s">
        <v>3005</v>
      </c>
      <c r="AIW1289" t="s">
        <v>3006</v>
      </c>
      <c r="AIX1289" t="s">
        <v>3007</v>
      </c>
      <c r="AIY1289" t="s">
        <v>3008</v>
      </c>
      <c r="AIZ1289" t="s">
        <v>3009</v>
      </c>
      <c r="AJA1289" t="s">
        <v>3010</v>
      </c>
      <c r="AJB1289" t="s">
        <v>3011</v>
      </c>
      <c r="AJC1289" t="s">
        <v>3012</v>
      </c>
      <c r="AJD1289" t="s">
        <v>3013</v>
      </c>
      <c r="AJE1289" t="s">
        <v>3014</v>
      </c>
      <c r="AJF1289" t="s">
        <v>3015</v>
      </c>
      <c r="AJG1289" t="s">
        <v>3016</v>
      </c>
      <c r="AJH1289" t="s">
        <v>3017</v>
      </c>
      <c r="AJI1289" t="s">
        <v>3018</v>
      </c>
      <c r="AJJ1289" t="s">
        <v>3019</v>
      </c>
      <c r="AJK1289" t="s">
        <v>3020</v>
      </c>
      <c r="AJL1289" t="s">
        <v>3021</v>
      </c>
      <c r="AJM1289" t="s">
        <v>3022</v>
      </c>
      <c r="AJN1289" t="s">
        <v>3023</v>
      </c>
      <c r="AJO1289" t="s">
        <v>3024</v>
      </c>
      <c r="AJP1289" t="s">
        <v>3025</v>
      </c>
      <c r="AJQ1289" t="s">
        <v>3026</v>
      </c>
      <c r="AJR1289" t="s">
        <v>3027</v>
      </c>
      <c r="AJS1289" t="s">
        <v>3028</v>
      </c>
      <c r="AJT1289" t="s">
        <v>3029</v>
      </c>
      <c r="AJU1289" t="s">
        <v>3030</v>
      </c>
      <c r="AJV1289" t="s">
        <v>3031</v>
      </c>
      <c r="AJW1289" t="s">
        <v>3032</v>
      </c>
      <c r="AJX1289" t="s">
        <v>3033</v>
      </c>
      <c r="AJY1289" t="s">
        <v>3034</v>
      </c>
      <c r="AJZ1289" t="s">
        <v>3035</v>
      </c>
      <c r="AKA1289" t="s">
        <v>3036</v>
      </c>
      <c r="AKB1289" t="s">
        <v>3037</v>
      </c>
      <c r="AKC1289" t="s">
        <v>3038</v>
      </c>
      <c r="AKD1289" t="s">
        <v>3039</v>
      </c>
      <c r="AKE1289" t="s">
        <v>3040</v>
      </c>
      <c r="AKF1289" t="s">
        <v>3041</v>
      </c>
      <c r="AKG1289" t="s">
        <v>3042</v>
      </c>
      <c r="AKH1289" t="s">
        <v>3043</v>
      </c>
      <c r="AKI1289" t="s">
        <v>3044</v>
      </c>
      <c r="AKJ1289" t="s">
        <v>3045</v>
      </c>
      <c r="AKK1289" t="s">
        <v>3046</v>
      </c>
      <c r="AKL1289" t="s">
        <v>3047</v>
      </c>
      <c r="AKM1289" t="s">
        <v>3048</v>
      </c>
      <c r="AKN1289" t="s">
        <v>3049</v>
      </c>
      <c r="AKO1289" t="s">
        <v>3050</v>
      </c>
      <c r="AKP1289" t="s">
        <v>3051</v>
      </c>
      <c r="AKQ1289" t="s">
        <v>3052</v>
      </c>
      <c r="AKR1289" t="s">
        <v>3053</v>
      </c>
      <c r="AKS1289" t="s">
        <v>3054</v>
      </c>
      <c r="AKT1289" t="s">
        <v>3055</v>
      </c>
      <c r="AKU1289" t="s">
        <v>3056</v>
      </c>
      <c r="AKV1289" t="s">
        <v>3057</v>
      </c>
      <c r="AKW1289" t="s">
        <v>3058</v>
      </c>
      <c r="AKX1289" t="s">
        <v>3059</v>
      </c>
      <c r="AKY1289" t="s">
        <v>3060</v>
      </c>
      <c r="AKZ1289" t="s">
        <v>3061</v>
      </c>
      <c r="ALA1289" t="s">
        <v>3062</v>
      </c>
      <c r="ALB1289" t="s">
        <v>3063</v>
      </c>
      <c r="ALC1289" t="s">
        <v>3064</v>
      </c>
      <c r="ALD1289" t="s">
        <v>3065</v>
      </c>
      <c r="ALE1289" t="s">
        <v>3066</v>
      </c>
      <c r="ALF1289" t="s">
        <v>3067</v>
      </c>
      <c r="ALG1289" t="s">
        <v>3068</v>
      </c>
      <c r="ALH1289" t="s">
        <v>3069</v>
      </c>
      <c r="ALI1289" t="s">
        <v>3070</v>
      </c>
      <c r="ALJ1289" t="s">
        <v>3071</v>
      </c>
      <c r="ALK1289" t="s">
        <v>3072</v>
      </c>
      <c r="ALL1289" t="s">
        <v>3073</v>
      </c>
      <c r="ALM1289" t="s">
        <v>3074</v>
      </c>
      <c r="ALN1289" t="s">
        <v>3075</v>
      </c>
      <c r="ALO1289" t="s">
        <v>3076</v>
      </c>
      <c r="ALP1289" t="s">
        <v>3077</v>
      </c>
      <c r="ALQ1289" t="s">
        <v>3078</v>
      </c>
      <c r="ALR1289" t="s">
        <v>3079</v>
      </c>
      <c r="ALS1289" t="s">
        <v>3080</v>
      </c>
      <c r="ALT1289" t="s">
        <v>3081</v>
      </c>
      <c r="ALU1289" t="s">
        <v>3082</v>
      </c>
      <c r="ALV1289" t="s">
        <v>3083</v>
      </c>
      <c r="ALW1289" t="s">
        <v>3084</v>
      </c>
      <c r="ALX1289" t="s">
        <v>3085</v>
      </c>
      <c r="ALY1289" t="s">
        <v>3086</v>
      </c>
      <c r="ALZ1289" t="s">
        <v>3087</v>
      </c>
      <c r="AMA1289" t="s">
        <v>3088</v>
      </c>
      <c r="AMB1289" t="s">
        <v>3089</v>
      </c>
      <c r="AMC1289" t="s">
        <v>3090</v>
      </c>
      <c r="AMD1289" t="s">
        <v>3091</v>
      </c>
      <c r="AME1289" t="s">
        <v>3092</v>
      </c>
      <c r="AMF1289" t="s">
        <v>3093</v>
      </c>
      <c r="AMG1289" t="s">
        <v>3094</v>
      </c>
      <c r="AMH1289" t="s">
        <v>3095</v>
      </c>
      <c r="AMI1289" t="s">
        <v>3096</v>
      </c>
      <c r="AMJ1289" t="s">
        <v>3097</v>
      </c>
      <c r="AMK1289" t="s">
        <v>3098</v>
      </c>
      <c r="AML1289" t="s">
        <v>3099</v>
      </c>
      <c r="AMM1289" t="s">
        <v>3100</v>
      </c>
      <c r="AMN1289" t="s">
        <v>3101</v>
      </c>
      <c r="AMO1289" t="s">
        <v>3102</v>
      </c>
      <c r="AMP1289" t="s">
        <v>3103</v>
      </c>
      <c r="AMQ1289" t="s">
        <v>3104</v>
      </c>
      <c r="AMR1289" t="s">
        <v>3105</v>
      </c>
      <c r="AMS1289" t="s">
        <v>3106</v>
      </c>
      <c r="AMT1289" t="s">
        <v>3107</v>
      </c>
      <c r="AMU1289" t="s">
        <v>3108</v>
      </c>
      <c r="AMV1289" t="s">
        <v>3109</v>
      </c>
      <c r="AMW1289" t="s">
        <v>3110</v>
      </c>
      <c r="AMX1289" t="s">
        <v>3111</v>
      </c>
      <c r="AMY1289" t="s">
        <v>3112</v>
      </c>
      <c r="AMZ1289" t="s">
        <v>3113</v>
      </c>
      <c r="ANA1289" t="s">
        <v>3114</v>
      </c>
      <c r="ANB1289" t="s">
        <v>3115</v>
      </c>
      <c r="ANC1289" t="s">
        <v>3116</v>
      </c>
      <c r="AND1289" t="s">
        <v>3117</v>
      </c>
      <c r="ANE1289" t="s">
        <v>3118</v>
      </c>
      <c r="ANF1289" t="s">
        <v>3119</v>
      </c>
      <c r="ANG1289" t="s">
        <v>3120</v>
      </c>
      <c r="ANH1289" t="s">
        <v>3121</v>
      </c>
    </row>
    <row r="1290" spans="1:1049" x14ac:dyDescent="0.35">
      <c r="A1290" t="s">
        <v>22</v>
      </c>
      <c r="B1290" t="s">
        <v>23</v>
      </c>
      <c r="C1290" t="s">
        <v>24</v>
      </c>
      <c r="D1290" t="s">
        <v>25</v>
      </c>
      <c r="E1290" t="s">
        <v>26</v>
      </c>
      <c r="F1290" t="s">
        <v>27</v>
      </c>
      <c r="G1290" t="s">
        <v>28</v>
      </c>
      <c r="H1290" t="s">
        <v>29</v>
      </c>
      <c r="I1290" t="s">
        <v>30</v>
      </c>
      <c r="J1290" t="s">
        <v>31</v>
      </c>
      <c r="K1290" t="s">
        <v>32</v>
      </c>
      <c r="L1290" t="s">
        <v>33</v>
      </c>
      <c r="M1290" t="s">
        <v>34</v>
      </c>
      <c r="N1290" t="s">
        <v>35</v>
      </c>
      <c r="O1290" t="s">
        <v>36</v>
      </c>
      <c r="P1290" t="s">
        <v>37</v>
      </c>
      <c r="Q1290" t="s">
        <v>38</v>
      </c>
      <c r="R1290" t="s">
        <v>39</v>
      </c>
      <c r="S1290" t="s">
        <v>40</v>
      </c>
      <c r="T1290" t="s">
        <v>41</v>
      </c>
      <c r="U1290" t="s">
        <v>42</v>
      </c>
      <c r="V1290" t="s">
        <v>43</v>
      </c>
      <c r="W1290" t="s">
        <v>44</v>
      </c>
      <c r="X1290" t="s">
        <v>45</v>
      </c>
      <c r="Y1290" t="s">
        <v>46</v>
      </c>
      <c r="Z1290" t="s">
        <v>47</v>
      </c>
      <c r="AA1290" t="s">
        <v>48</v>
      </c>
      <c r="AB1290" t="s">
        <v>49</v>
      </c>
      <c r="AC1290" t="s">
        <v>50</v>
      </c>
      <c r="AD1290" t="s">
        <v>51</v>
      </c>
      <c r="AE1290" t="s">
        <v>52</v>
      </c>
      <c r="AF1290" t="s">
        <v>53</v>
      </c>
      <c r="AG1290" t="s">
        <v>54</v>
      </c>
      <c r="AH1290" t="s">
        <v>55</v>
      </c>
      <c r="AI1290" t="s">
        <v>56</v>
      </c>
      <c r="AJ1290" t="s">
        <v>57</v>
      </c>
      <c r="AK1290" t="s">
        <v>58</v>
      </c>
      <c r="AL1290" t="s">
        <v>59</v>
      </c>
      <c r="AM1290" t="s">
        <v>60</v>
      </c>
      <c r="AN1290" t="s">
        <v>61</v>
      </c>
      <c r="AO1290" t="s">
        <v>62</v>
      </c>
      <c r="AP1290" t="s">
        <v>63</v>
      </c>
      <c r="AQ1290" t="s">
        <v>64</v>
      </c>
      <c r="AR1290" t="s">
        <v>65</v>
      </c>
      <c r="AS1290" t="s">
        <v>66</v>
      </c>
      <c r="AT1290" t="s">
        <v>67</v>
      </c>
      <c r="AU1290" t="s">
        <v>68</v>
      </c>
      <c r="AV1290" t="s">
        <v>69</v>
      </c>
      <c r="AW1290" t="s">
        <v>70</v>
      </c>
      <c r="AX1290" t="s">
        <v>71</v>
      </c>
      <c r="AY1290" t="s">
        <v>72</v>
      </c>
      <c r="AZ1290" t="s">
        <v>73</v>
      </c>
      <c r="BA1290" t="s">
        <v>74</v>
      </c>
      <c r="BB1290" t="s">
        <v>75</v>
      </c>
      <c r="BC1290" t="s">
        <v>76</v>
      </c>
      <c r="BD1290" t="s">
        <v>77</v>
      </c>
      <c r="BE1290" t="s">
        <v>78</v>
      </c>
      <c r="BF1290" t="s">
        <v>79</v>
      </c>
      <c r="BG1290" t="s">
        <v>80</v>
      </c>
      <c r="BH1290" t="s">
        <v>81</v>
      </c>
      <c r="BI1290" t="s">
        <v>82</v>
      </c>
      <c r="BJ1290" t="s">
        <v>83</v>
      </c>
      <c r="BK1290" t="s">
        <v>84</v>
      </c>
      <c r="BL1290" t="s">
        <v>85</v>
      </c>
      <c r="BM1290" t="s">
        <v>86</v>
      </c>
      <c r="BN1290" t="s">
        <v>87</v>
      </c>
      <c r="BO1290" t="s">
        <v>88</v>
      </c>
      <c r="BP1290" t="s">
        <v>89</v>
      </c>
      <c r="BQ1290" t="s">
        <v>90</v>
      </c>
      <c r="BR1290" t="s">
        <v>91</v>
      </c>
      <c r="BS1290" t="s">
        <v>92</v>
      </c>
      <c r="BT1290" t="s">
        <v>93</v>
      </c>
      <c r="BU1290" t="s">
        <v>94</v>
      </c>
      <c r="BV1290" t="s">
        <v>95</v>
      </c>
      <c r="BW1290" t="s">
        <v>96</v>
      </c>
      <c r="BX1290" t="s">
        <v>97</v>
      </c>
      <c r="BY1290" t="s">
        <v>98</v>
      </c>
      <c r="BZ1290" t="s">
        <v>99</v>
      </c>
      <c r="CA1290" t="s">
        <v>100</v>
      </c>
      <c r="CB1290" t="s">
        <v>101</v>
      </c>
      <c r="CC1290" t="s">
        <v>102</v>
      </c>
      <c r="CD1290" t="s">
        <v>103</v>
      </c>
      <c r="CE1290" t="s">
        <v>104</v>
      </c>
      <c r="CF1290" t="s">
        <v>105</v>
      </c>
      <c r="CG1290" t="s">
        <v>107</v>
      </c>
      <c r="CH1290" t="s">
        <v>108</v>
      </c>
      <c r="CI1290" t="s">
        <v>109</v>
      </c>
      <c r="CJ1290" t="s">
        <v>110</v>
      </c>
      <c r="CK1290" t="s">
        <v>111</v>
      </c>
      <c r="CL1290" t="s">
        <v>112</v>
      </c>
      <c r="CM1290" t="s">
        <v>113</v>
      </c>
      <c r="CN1290" t="s">
        <v>114</v>
      </c>
      <c r="CO1290" t="s">
        <v>115</v>
      </c>
      <c r="CP1290" t="s">
        <v>116</v>
      </c>
      <c r="CQ1290" t="s">
        <v>117</v>
      </c>
      <c r="CR1290" t="s">
        <v>118</v>
      </c>
      <c r="CS1290" t="s">
        <v>119</v>
      </c>
      <c r="CT1290" t="s">
        <v>120</v>
      </c>
      <c r="CU1290" t="s">
        <v>121</v>
      </c>
      <c r="CV1290" t="s">
        <v>122</v>
      </c>
      <c r="CW1290" t="s">
        <v>123</v>
      </c>
      <c r="CX1290" t="s">
        <v>124</v>
      </c>
      <c r="CY1290" t="s">
        <v>125</v>
      </c>
      <c r="CZ1290" t="s">
        <v>126</v>
      </c>
      <c r="DA1290" t="s">
        <v>127</v>
      </c>
      <c r="DB1290" t="s">
        <v>128</v>
      </c>
      <c r="DC1290" t="s">
        <v>129</v>
      </c>
      <c r="DD1290" t="s">
        <v>130</v>
      </c>
      <c r="DE1290" t="s">
        <v>131</v>
      </c>
      <c r="DF1290" t="s">
        <v>132</v>
      </c>
      <c r="DG1290" t="s">
        <v>133</v>
      </c>
      <c r="DH1290" t="s">
        <v>134</v>
      </c>
      <c r="DI1290" t="s">
        <v>135</v>
      </c>
      <c r="DJ1290" t="s">
        <v>136</v>
      </c>
      <c r="DK1290" t="s">
        <v>137</v>
      </c>
      <c r="DL1290" t="s">
        <v>138</v>
      </c>
      <c r="DM1290" t="s">
        <v>139</v>
      </c>
      <c r="DN1290" t="s">
        <v>140</v>
      </c>
      <c r="DO1290" t="s">
        <v>141</v>
      </c>
      <c r="DP1290" t="s">
        <v>142</v>
      </c>
      <c r="DQ1290" t="s">
        <v>143</v>
      </c>
      <c r="DR1290" t="s">
        <v>144</v>
      </c>
      <c r="DS1290" t="s">
        <v>145</v>
      </c>
      <c r="DT1290" t="s">
        <v>146</v>
      </c>
      <c r="DU1290" t="s">
        <v>147</v>
      </c>
      <c r="DV1290" t="s">
        <v>148</v>
      </c>
      <c r="DW1290" t="s">
        <v>149</v>
      </c>
      <c r="DX1290" t="s">
        <v>150</v>
      </c>
      <c r="DY1290" t="s">
        <v>151</v>
      </c>
      <c r="DZ1290" t="s">
        <v>152</v>
      </c>
      <c r="EA1290" t="s">
        <v>153</v>
      </c>
      <c r="EB1290" t="s">
        <v>154</v>
      </c>
      <c r="EC1290" t="s">
        <v>155</v>
      </c>
      <c r="ED1290" t="s">
        <v>156</v>
      </c>
      <c r="EE1290" t="s">
        <v>157</v>
      </c>
      <c r="EF1290" t="s">
        <v>158</v>
      </c>
      <c r="EG1290" t="s">
        <v>159</v>
      </c>
      <c r="EH1290" t="s">
        <v>160</v>
      </c>
      <c r="EI1290" t="s">
        <v>161</v>
      </c>
      <c r="EJ1290" t="s">
        <v>162</v>
      </c>
      <c r="EK1290" t="s">
        <v>163</v>
      </c>
      <c r="EL1290" t="s">
        <v>164</v>
      </c>
      <c r="EM1290" t="s">
        <v>165</v>
      </c>
      <c r="EN1290" t="s">
        <v>166</v>
      </c>
      <c r="EO1290" t="s">
        <v>167</v>
      </c>
      <c r="EP1290" t="s">
        <v>168</v>
      </c>
      <c r="EQ1290" t="s">
        <v>169</v>
      </c>
      <c r="ER1290" t="s">
        <v>170</v>
      </c>
      <c r="ES1290" t="s">
        <v>171</v>
      </c>
      <c r="ET1290" t="s">
        <v>172</v>
      </c>
      <c r="EU1290" t="s">
        <v>173</v>
      </c>
      <c r="EV1290" t="s">
        <v>174</v>
      </c>
      <c r="EW1290" t="s">
        <v>175</v>
      </c>
      <c r="EX1290" t="s">
        <v>176</v>
      </c>
      <c r="EY1290" t="s">
        <v>177</v>
      </c>
      <c r="EZ1290" t="s">
        <v>178</v>
      </c>
      <c r="FA1290" t="s">
        <v>179</v>
      </c>
      <c r="FB1290" t="s">
        <v>180</v>
      </c>
      <c r="FC1290" t="s">
        <v>181</v>
      </c>
      <c r="FD1290" t="s">
        <v>182</v>
      </c>
      <c r="FE1290" t="s">
        <v>183</v>
      </c>
      <c r="FF1290" t="s">
        <v>184</v>
      </c>
      <c r="FG1290" t="s">
        <v>185</v>
      </c>
      <c r="FH1290" t="s">
        <v>186</v>
      </c>
      <c r="FI1290" t="s">
        <v>187</v>
      </c>
      <c r="FJ1290" t="s">
        <v>188</v>
      </c>
      <c r="FK1290" t="s">
        <v>189</v>
      </c>
      <c r="FL1290" t="s">
        <v>190</v>
      </c>
      <c r="FM1290" t="s">
        <v>191</v>
      </c>
      <c r="FN1290" t="s">
        <v>192</v>
      </c>
      <c r="FO1290" t="s">
        <v>193</v>
      </c>
      <c r="FP1290" t="s">
        <v>194</v>
      </c>
      <c r="FQ1290" t="s">
        <v>195</v>
      </c>
      <c r="FR1290" t="s">
        <v>196</v>
      </c>
      <c r="FS1290" t="s">
        <v>197</v>
      </c>
      <c r="FT1290" t="s">
        <v>198</v>
      </c>
      <c r="FU1290" t="s">
        <v>199</v>
      </c>
      <c r="FV1290" t="s">
        <v>200</v>
      </c>
      <c r="FW1290" t="s">
        <v>201</v>
      </c>
      <c r="FX1290" t="s">
        <v>202</v>
      </c>
      <c r="FY1290" t="s">
        <v>203</v>
      </c>
      <c r="FZ1290" t="s">
        <v>204</v>
      </c>
      <c r="GA1290" t="s">
        <v>205</v>
      </c>
      <c r="GB1290" t="s">
        <v>206</v>
      </c>
      <c r="GC1290" t="s">
        <v>207</v>
      </c>
      <c r="GD1290" t="s">
        <v>208</v>
      </c>
      <c r="GE1290" t="s">
        <v>209</v>
      </c>
      <c r="GF1290" t="s">
        <v>210</v>
      </c>
      <c r="GG1290" t="s">
        <v>211</v>
      </c>
      <c r="GH1290" t="s">
        <v>212</v>
      </c>
      <c r="GI1290" t="s">
        <v>213</v>
      </c>
      <c r="GJ1290" t="s">
        <v>214</v>
      </c>
      <c r="GK1290" t="s">
        <v>215</v>
      </c>
      <c r="GL1290" t="s">
        <v>216</v>
      </c>
      <c r="GM1290" t="s">
        <v>217</v>
      </c>
      <c r="GN1290" t="s">
        <v>218</v>
      </c>
      <c r="GO1290" t="s">
        <v>219</v>
      </c>
      <c r="GP1290" t="s">
        <v>220</v>
      </c>
      <c r="GQ1290" t="s">
        <v>221</v>
      </c>
      <c r="GR1290" t="s">
        <v>222</v>
      </c>
      <c r="GS1290" t="s">
        <v>223</v>
      </c>
      <c r="GT1290" t="s">
        <v>224</v>
      </c>
      <c r="GU1290" t="s">
        <v>225</v>
      </c>
      <c r="GV1290" t="s">
        <v>226</v>
      </c>
      <c r="GW1290" t="s">
        <v>227</v>
      </c>
      <c r="GX1290" t="s">
        <v>228</v>
      </c>
      <c r="GY1290" t="s">
        <v>229</v>
      </c>
      <c r="GZ1290" t="s">
        <v>231</v>
      </c>
      <c r="HA1290" t="s">
        <v>232</v>
      </c>
      <c r="HB1290" t="s">
        <v>233</v>
      </c>
      <c r="HC1290" t="s">
        <v>234</v>
      </c>
      <c r="HD1290" t="s">
        <v>235</v>
      </c>
      <c r="HE1290" t="s">
        <v>236</v>
      </c>
      <c r="HF1290" t="s">
        <v>237</v>
      </c>
      <c r="HG1290" t="s">
        <v>238</v>
      </c>
      <c r="HH1290" t="s">
        <v>239</v>
      </c>
      <c r="HI1290" t="s">
        <v>240</v>
      </c>
      <c r="HJ1290" t="s">
        <v>241</v>
      </c>
      <c r="HK1290" t="s">
        <v>242</v>
      </c>
      <c r="HL1290" t="s">
        <v>243</v>
      </c>
      <c r="HM1290" t="s">
        <v>244</v>
      </c>
      <c r="HN1290" t="s">
        <v>245</v>
      </c>
      <c r="HO1290" t="s">
        <v>246</v>
      </c>
      <c r="HP1290" t="s">
        <v>247</v>
      </c>
      <c r="HQ1290" t="s">
        <v>248</v>
      </c>
      <c r="HR1290" t="s">
        <v>249</v>
      </c>
      <c r="HS1290" t="s">
        <v>250</v>
      </c>
      <c r="HT1290" t="s">
        <v>251</v>
      </c>
      <c r="HU1290" t="s">
        <v>252</v>
      </c>
      <c r="HV1290" t="s">
        <v>253</v>
      </c>
      <c r="HW1290" t="s">
        <v>254</v>
      </c>
      <c r="HX1290" t="s">
        <v>255</v>
      </c>
      <c r="HY1290" t="s">
        <v>256</v>
      </c>
      <c r="HZ1290" t="s">
        <v>257</v>
      </c>
      <c r="IA1290" t="s">
        <v>106</v>
      </c>
      <c r="IB1290" t="s">
        <v>258</v>
      </c>
      <c r="IC1290" t="s">
        <v>259</v>
      </c>
      <c r="ID1290" t="s">
        <v>260</v>
      </c>
      <c r="IE1290" t="s">
        <v>261</v>
      </c>
      <c r="IF1290" t="s">
        <v>262</v>
      </c>
      <c r="IG1290" t="s">
        <v>263</v>
      </c>
      <c r="IH1290" t="s">
        <v>264</v>
      </c>
      <c r="II1290" t="s">
        <v>265</v>
      </c>
      <c r="IJ1290" t="s">
        <v>266</v>
      </c>
      <c r="IK1290" t="s">
        <v>267</v>
      </c>
      <c r="IL1290" t="s">
        <v>268</v>
      </c>
      <c r="IM1290" t="s">
        <v>269</v>
      </c>
      <c r="IN1290" t="s">
        <v>270</v>
      </c>
      <c r="IO1290" t="s">
        <v>271</v>
      </c>
      <c r="IP1290" t="s">
        <v>230</v>
      </c>
      <c r="IQ1290" t="s">
        <v>1772</v>
      </c>
      <c r="IR1290" t="s">
        <v>276</v>
      </c>
      <c r="IS1290" t="s">
        <v>277</v>
      </c>
      <c r="IT1290" t="s">
        <v>278</v>
      </c>
    </row>
    <row r="1291" spans="1:1049" x14ac:dyDescent="0.35">
      <c r="A1291" t="s">
        <v>20</v>
      </c>
    </row>
    <row r="1292" spans="1:1049" x14ac:dyDescent="0.35">
      <c r="A1292" t="s">
        <v>20</v>
      </c>
    </row>
    <row r="1293" spans="1:1049" x14ac:dyDescent="0.35">
      <c r="A1293" t="s">
        <v>21</v>
      </c>
      <c r="B1293" t="s">
        <v>36</v>
      </c>
      <c r="C1293" t="s">
        <v>43</v>
      </c>
      <c r="D1293" t="s">
        <v>56</v>
      </c>
      <c r="E1293" t="s">
        <v>80</v>
      </c>
      <c r="F1293" t="s">
        <v>81</v>
      </c>
      <c r="G1293" t="s">
        <v>82</v>
      </c>
      <c r="H1293" t="s">
        <v>91</v>
      </c>
      <c r="I1293" t="s">
        <v>96</v>
      </c>
      <c r="J1293" t="s">
        <v>97</v>
      </c>
      <c r="K1293" t="s">
        <v>104</v>
      </c>
      <c r="L1293" t="s">
        <v>107</v>
      </c>
      <c r="M1293" t="s">
        <v>77</v>
      </c>
      <c r="N1293" t="s">
        <v>122</v>
      </c>
      <c r="O1293" t="s">
        <v>123</v>
      </c>
      <c r="P1293" t="s">
        <v>128</v>
      </c>
      <c r="Q1293" t="s">
        <v>131</v>
      </c>
      <c r="R1293" t="s">
        <v>145</v>
      </c>
      <c r="S1293" t="s">
        <v>150</v>
      </c>
      <c r="T1293" t="s">
        <v>151</v>
      </c>
      <c r="U1293" t="s">
        <v>152</v>
      </c>
      <c r="V1293" t="s">
        <v>160</v>
      </c>
      <c r="W1293" t="s">
        <v>179</v>
      </c>
      <c r="X1293" t="s">
        <v>188</v>
      </c>
      <c r="Y1293" t="s">
        <v>199</v>
      </c>
      <c r="Z1293" t="s">
        <v>200</v>
      </c>
      <c r="AA1293" t="s">
        <v>204</v>
      </c>
      <c r="AB1293" t="s">
        <v>224</v>
      </c>
      <c r="AC1293" t="s">
        <v>225</v>
      </c>
      <c r="AD1293" t="s">
        <v>231</v>
      </c>
      <c r="AE1293" t="s">
        <v>237</v>
      </c>
    </row>
    <row r="1294" spans="1:1049" x14ac:dyDescent="0.35">
      <c r="A1294" t="s">
        <v>727</v>
      </c>
      <c r="B1294" t="s">
        <v>728</v>
      </c>
      <c r="C1294" t="s">
        <v>729</v>
      </c>
    </row>
    <row r="1295" spans="1:1049" x14ac:dyDescent="0.35">
      <c r="A1295" t="s">
        <v>727</v>
      </c>
      <c r="B1295" t="s">
        <v>730</v>
      </c>
      <c r="C1295" t="s">
        <v>729</v>
      </c>
    </row>
    <row r="1296" spans="1:1049" x14ac:dyDescent="0.35">
      <c r="A1296" t="s">
        <v>727</v>
      </c>
      <c r="B1296" t="s">
        <v>728</v>
      </c>
      <c r="C1296" t="s">
        <v>731</v>
      </c>
      <c r="D1296" t="s">
        <v>732</v>
      </c>
      <c r="E1296" t="s">
        <v>729</v>
      </c>
    </row>
    <row r="1297" spans="1:4" x14ac:dyDescent="0.35">
      <c r="A1297" t="s">
        <v>727</v>
      </c>
      <c r="B1297" t="s">
        <v>730</v>
      </c>
      <c r="C1297" t="s">
        <v>729</v>
      </c>
    </row>
    <row r="1298" spans="1:4" x14ac:dyDescent="0.35">
      <c r="A1298" t="s">
        <v>727</v>
      </c>
      <c r="B1298" t="s">
        <v>733</v>
      </c>
      <c r="C1298" t="s">
        <v>729</v>
      </c>
    </row>
    <row r="1299" spans="1:4" x14ac:dyDescent="0.35">
      <c r="A1299" t="s">
        <v>727</v>
      </c>
      <c r="B1299" t="s">
        <v>730</v>
      </c>
      <c r="C1299" t="s">
        <v>729</v>
      </c>
    </row>
    <row r="1300" spans="1:4" x14ac:dyDescent="0.35">
      <c r="A1300" t="s">
        <v>727</v>
      </c>
      <c r="B1300" t="s">
        <v>734</v>
      </c>
      <c r="C1300" t="s">
        <v>729</v>
      </c>
    </row>
    <row r="1301" spans="1:4" x14ac:dyDescent="0.35">
      <c r="A1301" t="s">
        <v>727</v>
      </c>
      <c r="B1301" t="s">
        <v>735</v>
      </c>
      <c r="C1301" t="s">
        <v>729</v>
      </c>
    </row>
    <row r="1302" spans="1:4" x14ac:dyDescent="0.35">
      <c r="A1302" t="s">
        <v>727</v>
      </c>
    </row>
    <row r="1303" spans="1:4" x14ac:dyDescent="0.35">
      <c r="A1303" t="s">
        <v>727</v>
      </c>
      <c r="B1303" t="s">
        <v>734</v>
      </c>
      <c r="C1303" t="s">
        <v>729</v>
      </c>
    </row>
    <row r="1304" spans="1:4" x14ac:dyDescent="0.35">
      <c r="A1304" t="s">
        <v>727</v>
      </c>
      <c r="B1304" t="s">
        <v>736</v>
      </c>
      <c r="C1304" t="s">
        <v>737</v>
      </c>
      <c r="D1304" t="s">
        <v>729</v>
      </c>
    </row>
    <row r="1305" spans="1:4" x14ac:dyDescent="0.35">
      <c r="A1305" t="s">
        <v>727</v>
      </c>
      <c r="B1305" t="s">
        <v>738</v>
      </c>
      <c r="C1305" t="s">
        <v>729</v>
      </c>
    </row>
    <row r="1306" spans="1:4" x14ac:dyDescent="0.35">
      <c r="A1306" t="s">
        <v>727</v>
      </c>
      <c r="B1306" t="s">
        <v>739</v>
      </c>
      <c r="C1306" t="s">
        <v>729</v>
      </c>
    </row>
    <row r="1307" spans="1:4" x14ac:dyDescent="0.35">
      <c r="A1307" t="s">
        <v>727</v>
      </c>
      <c r="B1307" t="s">
        <v>740</v>
      </c>
      <c r="C1307" t="s">
        <v>737</v>
      </c>
      <c r="D1307" t="s">
        <v>729</v>
      </c>
    </row>
    <row r="1308" spans="1:4" x14ac:dyDescent="0.35">
      <c r="A1308" t="s">
        <v>727</v>
      </c>
      <c r="B1308" t="s">
        <v>741</v>
      </c>
      <c r="C1308" t="s">
        <v>742</v>
      </c>
      <c r="D1308" t="s">
        <v>729</v>
      </c>
    </row>
    <row r="1309" spans="1:4" x14ac:dyDescent="0.35">
      <c r="A1309" t="s">
        <v>727</v>
      </c>
      <c r="B1309" t="s">
        <v>741</v>
      </c>
      <c r="C1309" t="s">
        <v>743</v>
      </c>
      <c r="D1309" t="s">
        <v>729</v>
      </c>
    </row>
    <row r="1310" spans="1:4" x14ac:dyDescent="0.35">
      <c r="A1310" t="s">
        <v>727</v>
      </c>
      <c r="B1310" t="s">
        <v>744</v>
      </c>
      <c r="C1310" t="s">
        <v>737</v>
      </c>
      <c r="D1310" t="s">
        <v>729</v>
      </c>
    </row>
    <row r="1311" spans="1:4" x14ac:dyDescent="0.35">
      <c r="A1311" t="s">
        <v>727</v>
      </c>
      <c r="B1311" t="s">
        <v>731</v>
      </c>
      <c r="C1311" t="s">
        <v>729</v>
      </c>
    </row>
    <row r="1312" spans="1:4" x14ac:dyDescent="0.35">
      <c r="A1312" t="s">
        <v>727</v>
      </c>
      <c r="B1312" t="s">
        <v>731</v>
      </c>
      <c r="C1312" t="s">
        <v>729</v>
      </c>
    </row>
    <row r="1313" spans="1:9" x14ac:dyDescent="0.35">
      <c r="A1313" t="s">
        <v>727</v>
      </c>
      <c r="B1313" t="s">
        <v>745</v>
      </c>
      <c r="C1313" t="s">
        <v>737</v>
      </c>
      <c r="D1313" t="s">
        <v>729</v>
      </c>
    </row>
    <row r="1314" spans="1:9" x14ac:dyDescent="0.35">
      <c r="A1314" t="s">
        <v>727</v>
      </c>
      <c r="B1314" t="s">
        <v>746</v>
      </c>
      <c r="C1314" t="s">
        <v>731</v>
      </c>
      <c r="D1314" t="s">
        <v>729</v>
      </c>
    </row>
    <row r="1315" spans="1:9" x14ac:dyDescent="0.35">
      <c r="A1315" t="s">
        <v>727</v>
      </c>
      <c r="B1315" t="s">
        <v>747</v>
      </c>
      <c r="C1315" t="s">
        <v>729</v>
      </c>
    </row>
    <row r="1316" spans="1:9" x14ac:dyDescent="0.35">
      <c r="A1316" t="s">
        <v>727</v>
      </c>
      <c r="B1316" t="s">
        <v>748</v>
      </c>
      <c r="C1316" t="s">
        <v>737</v>
      </c>
      <c r="D1316" t="s">
        <v>729</v>
      </c>
    </row>
    <row r="1317" spans="1:9" x14ac:dyDescent="0.35">
      <c r="A1317" t="s">
        <v>727</v>
      </c>
      <c r="B1317" t="s">
        <v>749</v>
      </c>
      <c r="C1317" t="s">
        <v>732</v>
      </c>
      <c r="D1317" t="s">
        <v>729</v>
      </c>
    </row>
    <row r="1318" spans="1:9" x14ac:dyDescent="0.35">
      <c r="A1318" t="s">
        <v>750</v>
      </c>
      <c r="B1318" t="s">
        <v>751</v>
      </c>
      <c r="C1318" t="s">
        <v>752</v>
      </c>
      <c r="D1318" t="s">
        <v>753</v>
      </c>
      <c r="E1318" t="s">
        <v>754</v>
      </c>
      <c r="F1318" t="s">
        <v>729</v>
      </c>
    </row>
    <row r="1319" spans="1:9" x14ac:dyDescent="0.35">
      <c r="A1319" t="s">
        <v>727</v>
      </c>
      <c r="B1319" t="s">
        <v>755</v>
      </c>
      <c r="C1319" t="s">
        <v>729</v>
      </c>
    </row>
    <row r="1320" spans="1:9" x14ac:dyDescent="0.35">
      <c r="A1320" t="s">
        <v>727</v>
      </c>
      <c r="B1320" t="s">
        <v>756</v>
      </c>
      <c r="C1320" t="s">
        <v>729</v>
      </c>
    </row>
    <row r="1321" spans="1:9" x14ac:dyDescent="0.35">
      <c r="A1321" t="s">
        <v>757</v>
      </c>
      <c r="B1321" t="s">
        <v>758</v>
      </c>
      <c r="C1321" t="s">
        <v>759</v>
      </c>
      <c r="D1321" t="s">
        <v>729</v>
      </c>
    </row>
    <row r="1322" spans="1:9" x14ac:dyDescent="0.35">
      <c r="A1322" t="s">
        <v>727</v>
      </c>
      <c r="B1322" t="s">
        <v>730</v>
      </c>
      <c r="C1322" t="s">
        <v>9237</v>
      </c>
      <c r="D1322" t="s">
        <v>764</v>
      </c>
      <c r="E1322" t="s">
        <v>729</v>
      </c>
    </row>
    <row r="1323" spans="1:9" x14ac:dyDescent="0.35">
      <c r="A1323" t="s">
        <v>727</v>
      </c>
      <c r="B1323" t="s">
        <v>756</v>
      </c>
      <c r="C1323" t="s">
        <v>729</v>
      </c>
    </row>
    <row r="1324" spans="1:9" x14ac:dyDescent="0.35">
      <c r="A1324" t="s">
        <v>727</v>
      </c>
      <c r="B1324" t="s">
        <v>760</v>
      </c>
      <c r="C1324" t="s">
        <v>751</v>
      </c>
      <c r="D1324" t="s">
        <v>752</v>
      </c>
      <c r="E1324" t="s">
        <v>761</v>
      </c>
      <c r="F1324" t="s">
        <v>753</v>
      </c>
      <c r="G1324" t="s">
        <v>762</v>
      </c>
      <c r="H1324" t="s">
        <v>754</v>
      </c>
      <c r="I1324" t="s">
        <v>729</v>
      </c>
    </row>
    <row r="1325" spans="1:9" x14ac:dyDescent="0.35">
      <c r="A1325" t="s">
        <v>727</v>
      </c>
      <c r="B1325" t="s">
        <v>9237</v>
      </c>
      <c r="C1325" t="s">
        <v>764</v>
      </c>
      <c r="D1325" t="s">
        <v>729</v>
      </c>
    </row>
    <row r="1326" spans="1:9" x14ac:dyDescent="0.35">
      <c r="A1326" t="s">
        <v>727</v>
      </c>
      <c r="B1326" t="s">
        <v>756</v>
      </c>
      <c r="C1326" t="s">
        <v>763</v>
      </c>
      <c r="D1326" t="s">
        <v>729</v>
      </c>
    </row>
    <row r="1327" spans="1:9" x14ac:dyDescent="0.35">
      <c r="A1327" t="s">
        <v>727</v>
      </c>
      <c r="B1327" t="s">
        <v>760</v>
      </c>
      <c r="C1327" t="s">
        <v>751</v>
      </c>
      <c r="D1327" t="s">
        <v>752</v>
      </c>
      <c r="E1327" t="s">
        <v>761</v>
      </c>
      <c r="F1327" t="s">
        <v>753</v>
      </c>
      <c r="G1327" t="s">
        <v>762</v>
      </c>
      <c r="H1327" t="s">
        <v>754</v>
      </c>
      <c r="I1327" t="s">
        <v>729</v>
      </c>
    </row>
    <row r="1328" spans="1:9" x14ac:dyDescent="0.35">
      <c r="A1328" t="s">
        <v>727</v>
      </c>
      <c r="B1328" t="s">
        <v>741</v>
      </c>
      <c r="C1328" t="s">
        <v>742</v>
      </c>
      <c r="D1328" t="s">
        <v>729</v>
      </c>
    </row>
    <row r="1329" spans="1:9" x14ac:dyDescent="0.35">
      <c r="A1329" t="s">
        <v>727</v>
      </c>
      <c r="B1329" t="s">
        <v>760</v>
      </c>
      <c r="C1329" t="s">
        <v>751</v>
      </c>
      <c r="D1329" t="s">
        <v>752</v>
      </c>
      <c r="E1329" t="s">
        <v>761</v>
      </c>
      <c r="F1329" t="s">
        <v>753</v>
      </c>
      <c r="G1329" t="s">
        <v>762</v>
      </c>
      <c r="H1329" t="s">
        <v>754</v>
      </c>
      <c r="I1329" t="s">
        <v>729</v>
      </c>
    </row>
    <row r="1330" spans="1:9" x14ac:dyDescent="0.35">
      <c r="A1330" t="s">
        <v>727</v>
      </c>
      <c r="B1330" t="s">
        <v>741</v>
      </c>
      <c r="C1330" t="s">
        <v>764</v>
      </c>
      <c r="D1330" t="s">
        <v>742</v>
      </c>
      <c r="E1330" t="s">
        <v>729</v>
      </c>
    </row>
    <row r="1331" spans="1:9" x14ac:dyDescent="0.35">
      <c r="A1331" t="s">
        <v>727</v>
      </c>
      <c r="B1331" t="s">
        <v>760</v>
      </c>
      <c r="C1331" t="s">
        <v>751</v>
      </c>
      <c r="D1331" t="s">
        <v>752</v>
      </c>
      <c r="E1331" t="s">
        <v>761</v>
      </c>
      <c r="F1331" t="s">
        <v>753</v>
      </c>
      <c r="G1331" t="s">
        <v>762</v>
      </c>
      <c r="H1331" t="s">
        <v>754</v>
      </c>
      <c r="I1331" t="s">
        <v>729</v>
      </c>
    </row>
    <row r="1332" spans="1:9" x14ac:dyDescent="0.35">
      <c r="A1332" t="s">
        <v>727</v>
      </c>
      <c r="B1332" t="s">
        <v>765</v>
      </c>
      <c r="C1332" t="s">
        <v>731</v>
      </c>
      <c r="D1332" t="s">
        <v>741</v>
      </c>
      <c r="E1332" t="s">
        <v>764</v>
      </c>
      <c r="F1332" t="s">
        <v>766</v>
      </c>
      <c r="G1332" t="s">
        <v>742</v>
      </c>
      <c r="H1332" t="s">
        <v>767</v>
      </c>
    </row>
    <row r="1333" spans="1:9" x14ac:dyDescent="0.35">
      <c r="A1333" t="s">
        <v>727</v>
      </c>
      <c r="B1333" t="s">
        <v>760</v>
      </c>
      <c r="C1333" t="s">
        <v>751</v>
      </c>
      <c r="D1333" t="s">
        <v>752</v>
      </c>
      <c r="E1333" t="s">
        <v>761</v>
      </c>
      <c r="F1333" t="s">
        <v>753</v>
      </c>
      <c r="G1333" t="s">
        <v>762</v>
      </c>
      <c r="H1333" t="s">
        <v>754</v>
      </c>
      <c r="I1333" t="s">
        <v>729</v>
      </c>
    </row>
    <row r="1334" spans="1:9" x14ac:dyDescent="0.35">
      <c r="A1334" t="s">
        <v>727</v>
      </c>
      <c r="B1334" t="s">
        <v>768</v>
      </c>
      <c r="C1334" t="s">
        <v>767</v>
      </c>
    </row>
    <row r="1335" spans="1:9" x14ac:dyDescent="0.35">
      <c r="A1335" t="s">
        <v>727</v>
      </c>
      <c r="B1335" t="s">
        <v>751</v>
      </c>
      <c r="C1335" t="s">
        <v>752</v>
      </c>
      <c r="D1335" t="s">
        <v>761</v>
      </c>
      <c r="E1335" t="s">
        <v>753</v>
      </c>
      <c r="F1335" t="s">
        <v>762</v>
      </c>
      <c r="G1335" t="s">
        <v>754</v>
      </c>
      <c r="H1335" t="s">
        <v>729</v>
      </c>
    </row>
    <row r="1336" spans="1:9" x14ac:dyDescent="0.35">
      <c r="A1336" t="s">
        <v>727</v>
      </c>
      <c r="B1336" t="s">
        <v>769</v>
      </c>
      <c r="C1336" t="s">
        <v>731</v>
      </c>
      <c r="D1336" t="s">
        <v>741</v>
      </c>
      <c r="E1336" t="s">
        <v>729</v>
      </c>
    </row>
    <row r="1337" spans="1:9" x14ac:dyDescent="0.35">
      <c r="A1337" t="s">
        <v>727</v>
      </c>
      <c r="B1337" t="s">
        <v>770</v>
      </c>
      <c r="C1337" t="s">
        <v>751</v>
      </c>
      <c r="D1337" t="s">
        <v>752</v>
      </c>
      <c r="E1337" t="s">
        <v>761</v>
      </c>
      <c r="F1337" t="s">
        <v>753</v>
      </c>
      <c r="G1337" t="s">
        <v>762</v>
      </c>
      <c r="H1337" t="s">
        <v>754</v>
      </c>
      <c r="I1337" t="s">
        <v>729</v>
      </c>
    </row>
    <row r="1338" spans="1:9" x14ac:dyDescent="0.35">
      <c r="A1338" t="s">
        <v>727</v>
      </c>
      <c r="B1338" t="s">
        <v>771</v>
      </c>
      <c r="C1338" t="s">
        <v>741</v>
      </c>
      <c r="D1338" t="s">
        <v>764</v>
      </c>
      <c r="E1338" t="s">
        <v>742</v>
      </c>
      <c r="F1338" t="s">
        <v>729</v>
      </c>
    </row>
    <row r="1339" spans="1:9" x14ac:dyDescent="0.35">
      <c r="A1339" t="s">
        <v>757</v>
      </c>
      <c r="B1339" t="s">
        <v>758</v>
      </c>
      <c r="C1339" t="s">
        <v>759</v>
      </c>
      <c r="D1339" t="s">
        <v>761</v>
      </c>
      <c r="E1339" t="s">
        <v>729</v>
      </c>
    </row>
    <row r="1340" spans="1:9" x14ac:dyDescent="0.35">
      <c r="A1340" t="s">
        <v>727</v>
      </c>
      <c r="B1340" t="s">
        <v>729</v>
      </c>
    </row>
    <row r="1341" spans="1:9" x14ac:dyDescent="0.35">
      <c r="A1341" t="s">
        <v>757</v>
      </c>
      <c r="B1341" t="s">
        <v>758</v>
      </c>
      <c r="C1341" t="s">
        <v>772</v>
      </c>
      <c r="D1341" t="s">
        <v>729</v>
      </c>
    </row>
    <row r="1342" spans="1:9" x14ac:dyDescent="0.35">
      <c r="A1342" t="s">
        <v>727</v>
      </c>
      <c r="B1342" t="s">
        <v>773</v>
      </c>
      <c r="C1342" t="s">
        <v>731</v>
      </c>
      <c r="D1342" t="s">
        <v>741</v>
      </c>
      <c r="E1342" t="s">
        <v>729</v>
      </c>
    </row>
    <row r="1343" spans="1:9" x14ac:dyDescent="0.35">
      <c r="A1343" t="s">
        <v>757</v>
      </c>
      <c r="B1343" t="s">
        <v>758</v>
      </c>
      <c r="C1343" t="s">
        <v>772</v>
      </c>
      <c r="D1343" t="s">
        <v>729</v>
      </c>
    </row>
    <row r="1344" spans="1:9" x14ac:dyDescent="0.35">
      <c r="A1344" t="s">
        <v>727</v>
      </c>
      <c r="B1344" t="s">
        <v>774</v>
      </c>
      <c r="C1344" t="s">
        <v>731</v>
      </c>
      <c r="D1344" t="s">
        <v>741</v>
      </c>
      <c r="E1344" t="s">
        <v>729</v>
      </c>
    </row>
    <row r="1345" spans="1:7" x14ac:dyDescent="0.35">
      <c r="A1345" t="s">
        <v>757</v>
      </c>
      <c r="B1345" t="s">
        <v>758</v>
      </c>
      <c r="C1345" t="s">
        <v>772</v>
      </c>
      <c r="D1345" t="s">
        <v>729</v>
      </c>
    </row>
    <row r="1346" spans="1:7" x14ac:dyDescent="0.35">
      <c r="A1346" t="s">
        <v>727</v>
      </c>
      <c r="B1346" t="s">
        <v>775</v>
      </c>
      <c r="C1346" t="s">
        <v>741</v>
      </c>
      <c r="D1346" t="s">
        <v>742</v>
      </c>
      <c r="E1346" t="s">
        <v>729</v>
      </c>
    </row>
    <row r="1347" spans="1:7" x14ac:dyDescent="0.35">
      <c r="A1347" t="s">
        <v>757</v>
      </c>
      <c r="B1347" t="s">
        <v>758</v>
      </c>
      <c r="C1347" t="s">
        <v>772</v>
      </c>
      <c r="D1347" t="s">
        <v>729</v>
      </c>
    </row>
    <row r="1348" spans="1:7" x14ac:dyDescent="0.35">
      <c r="A1348" t="s">
        <v>727</v>
      </c>
      <c r="B1348" t="s">
        <v>775</v>
      </c>
      <c r="C1348" t="s">
        <v>731</v>
      </c>
      <c r="D1348" t="s">
        <v>729</v>
      </c>
    </row>
    <row r="1349" spans="1:7" x14ac:dyDescent="0.35">
      <c r="A1349" t="s">
        <v>757</v>
      </c>
      <c r="B1349" t="s">
        <v>758</v>
      </c>
      <c r="C1349" t="s">
        <v>772</v>
      </c>
      <c r="D1349" t="s">
        <v>729</v>
      </c>
    </row>
    <row r="1350" spans="1:7" x14ac:dyDescent="0.35">
      <c r="A1350" t="s">
        <v>727</v>
      </c>
      <c r="B1350" t="s">
        <v>775</v>
      </c>
      <c r="C1350" t="s">
        <v>729</v>
      </c>
    </row>
    <row r="1351" spans="1:7" x14ac:dyDescent="0.35">
      <c r="A1351" t="s">
        <v>757</v>
      </c>
      <c r="B1351" t="s">
        <v>758</v>
      </c>
      <c r="C1351" t="s">
        <v>772</v>
      </c>
      <c r="D1351" t="s">
        <v>729</v>
      </c>
    </row>
    <row r="1352" spans="1:7" x14ac:dyDescent="0.35">
      <c r="A1352" t="s">
        <v>727</v>
      </c>
      <c r="B1352" t="s">
        <v>776</v>
      </c>
      <c r="C1352" t="s">
        <v>729</v>
      </c>
    </row>
    <row r="1353" spans="1:7" x14ac:dyDescent="0.35">
      <c r="A1353" t="s">
        <v>757</v>
      </c>
      <c r="B1353" t="s">
        <v>758</v>
      </c>
      <c r="C1353" t="s">
        <v>772</v>
      </c>
      <c r="D1353" t="s">
        <v>729</v>
      </c>
    </row>
    <row r="1354" spans="1:7" x14ac:dyDescent="0.35">
      <c r="A1354" t="s">
        <v>727</v>
      </c>
      <c r="B1354" t="s">
        <v>777</v>
      </c>
      <c r="C1354" t="s">
        <v>729</v>
      </c>
    </row>
    <row r="1355" spans="1:7" x14ac:dyDescent="0.35">
      <c r="A1355" t="s">
        <v>757</v>
      </c>
      <c r="B1355" t="s">
        <v>758</v>
      </c>
      <c r="C1355" t="s">
        <v>772</v>
      </c>
      <c r="D1355" t="s">
        <v>729</v>
      </c>
    </row>
    <row r="1356" spans="1:7" x14ac:dyDescent="0.35">
      <c r="A1356" t="s">
        <v>727</v>
      </c>
      <c r="B1356" t="s">
        <v>778</v>
      </c>
      <c r="C1356" t="s">
        <v>731</v>
      </c>
      <c r="D1356" t="s">
        <v>729</v>
      </c>
    </row>
    <row r="1357" spans="1:7" x14ac:dyDescent="0.35">
      <c r="A1357" t="s">
        <v>727</v>
      </c>
      <c r="B1357" t="s">
        <v>760</v>
      </c>
      <c r="C1357" t="s">
        <v>751</v>
      </c>
      <c r="D1357" t="s">
        <v>752</v>
      </c>
      <c r="E1357" t="s">
        <v>761</v>
      </c>
      <c r="F1357" t="s">
        <v>762</v>
      </c>
      <c r="G1357" t="s">
        <v>729</v>
      </c>
    </row>
    <row r="1358" spans="1:7" x14ac:dyDescent="0.35">
      <c r="A1358" t="s">
        <v>727</v>
      </c>
      <c r="B1358" t="s">
        <v>779</v>
      </c>
      <c r="C1358" t="s">
        <v>729</v>
      </c>
    </row>
    <row r="1359" spans="1:7" x14ac:dyDescent="0.35">
      <c r="A1359" t="s">
        <v>727</v>
      </c>
      <c r="B1359" t="s">
        <v>768</v>
      </c>
      <c r="C1359" t="s">
        <v>728</v>
      </c>
      <c r="D1359" t="s">
        <v>729</v>
      </c>
    </row>
    <row r="1360" spans="1:7" x14ac:dyDescent="0.35">
      <c r="A1360" t="s">
        <v>727</v>
      </c>
      <c r="B1360" t="s">
        <v>728</v>
      </c>
      <c r="C1360" t="s">
        <v>741</v>
      </c>
      <c r="D1360" t="s">
        <v>742</v>
      </c>
      <c r="E1360" t="s">
        <v>729</v>
      </c>
    </row>
    <row r="1361" spans="1:8" x14ac:dyDescent="0.35">
      <c r="A1361" t="s">
        <v>727</v>
      </c>
      <c r="B1361" t="s">
        <v>768</v>
      </c>
      <c r="C1361" t="s">
        <v>728</v>
      </c>
      <c r="D1361" t="s">
        <v>780</v>
      </c>
      <c r="E1361" t="s">
        <v>729</v>
      </c>
    </row>
    <row r="1362" spans="1:8" x14ac:dyDescent="0.35">
      <c r="A1362" t="s">
        <v>727</v>
      </c>
      <c r="B1362" t="s">
        <v>728</v>
      </c>
      <c r="C1362" t="s">
        <v>731</v>
      </c>
      <c r="D1362" t="s">
        <v>729</v>
      </c>
    </row>
    <row r="1363" spans="1:8" x14ac:dyDescent="0.35">
      <c r="A1363" t="s">
        <v>727</v>
      </c>
      <c r="B1363" t="s">
        <v>781</v>
      </c>
      <c r="C1363" t="s">
        <v>729</v>
      </c>
    </row>
    <row r="1364" spans="1:8" x14ac:dyDescent="0.35">
      <c r="A1364" t="s">
        <v>727</v>
      </c>
      <c r="B1364" t="s">
        <v>728</v>
      </c>
      <c r="C1364" t="s">
        <v>731</v>
      </c>
      <c r="D1364" t="s">
        <v>729</v>
      </c>
    </row>
    <row r="1365" spans="1:8" x14ac:dyDescent="0.35">
      <c r="A1365" t="s">
        <v>727</v>
      </c>
      <c r="B1365" t="s">
        <v>782</v>
      </c>
      <c r="C1365" t="s">
        <v>729</v>
      </c>
    </row>
    <row r="1366" spans="1:8" x14ac:dyDescent="0.35">
      <c r="A1366" t="s">
        <v>727</v>
      </c>
    </row>
    <row r="1367" spans="1:8" x14ac:dyDescent="0.35">
      <c r="A1367" t="s">
        <v>727</v>
      </c>
      <c r="B1367" t="s">
        <v>741</v>
      </c>
      <c r="C1367" t="s">
        <v>742</v>
      </c>
      <c r="D1367" t="s">
        <v>729</v>
      </c>
    </row>
    <row r="1368" spans="1:8" x14ac:dyDescent="0.35">
      <c r="A1368" t="s">
        <v>727</v>
      </c>
      <c r="B1368" t="s">
        <v>741</v>
      </c>
      <c r="C1368" t="s">
        <v>742</v>
      </c>
      <c r="D1368" t="s">
        <v>729</v>
      </c>
    </row>
    <row r="1369" spans="1:8" x14ac:dyDescent="0.35">
      <c r="A1369" t="s">
        <v>727</v>
      </c>
      <c r="B1369" t="s">
        <v>741</v>
      </c>
      <c r="C1369" t="s">
        <v>764</v>
      </c>
      <c r="D1369" t="s">
        <v>742</v>
      </c>
      <c r="E1369" t="s">
        <v>729</v>
      </c>
    </row>
    <row r="1370" spans="1:8" x14ac:dyDescent="0.35">
      <c r="A1370" t="s">
        <v>727</v>
      </c>
      <c r="B1370" t="s">
        <v>765</v>
      </c>
      <c r="C1370" t="s">
        <v>731</v>
      </c>
      <c r="D1370" t="s">
        <v>741</v>
      </c>
      <c r="E1370" t="s">
        <v>764</v>
      </c>
      <c r="F1370" t="s">
        <v>766</v>
      </c>
      <c r="G1370" t="s">
        <v>742</v>
      </c>
      <c r="H1370" t="s">
        <v>767</v>
      </c>
    </row>
    <row r="1371" spans="1:8" x14ac:dyDescent="0.35">
      <c r="A1371" t="s">
        <v>727</v>
      </c>
      <c r="B1371" t="s">
        <v>771</v>
      </c>
      <c r="C1371" t="s">
        <v>741</v>
      </c>
      <c r="D1371" t="s">
        <v>764</v>
      </c>
      <c r="E1371" t="s">
        <v>742</v>
      </c>
      <c r="F1371" t="s">
        <v>729</v>
      </c>
    </row>
    <row r="1372" spans="1:8" x14ac:dyDescent="0.35">
      <c r="A1372" t="s">
        <v>727</v>
      </c>
      <c r="B1372" t="s">
        <v>775</v>
      </c>
      <c r="C1372" t="s">
        <v>741</v>
      </c>
      <c r="D1372" t="s">
        <v>742</v>
      </c>
      <c r="E1372" t="s">
        <v>729</v>
      </c>
    </row>
    <row r="1373" spans="1:8" x14ac:dyDescent="0.35">
      <c r="A1373" t="s">
        <v>727</v>
      </c>
      <c r="B1373" t="s">
        <v>728</v>
      </c>
      <c r="C1373" t="s">
        <v>741</v>
      </c>
      <c r="D1373" t="s">
        <v>742</v>
      </c>
      <c r="E1373" t="s">
        <v>729</v>
      </c>
    </row>
    <row r="1374" spans="1:8" x14ac:dyDescent="0.35">
      <c r="A1374" t="s">
        <v>727</v>
      </c>
      <c r="B1374" t="s">
        <v>741</v>
      </c>
      <c r="C1374" t="s">
        <v>743</v>
      </c>
      <c r="D1374" t="s">
        <v>729</v>
      </c>
    </row>
    <row r="1375" spans="1:8" x14ac:dyDescent="0.35">
      <c r="A1375" t="s">
        <v>727</v>
      </c>
      <c r="B1375" t="s">
        <v>730</v>
      </c>
      <c r="C1375" t="s">
        <v>9237</v>
      </c>
      <c r="D1375" t="s">
        <v>764</v>
      </c>
      <c r="E1375" t="s">
        <v>729</v>
      </c>
    </row>
    <row r="1376" spans="1:8" x14ac:dyDescent="0.35">
      <c r="A1376" t="s">
        <v>727</v>
      </c>
      <c r="B1376" t="s">
        <v>9237</v>
      </c>
      <c r="C1376" t="s">
        <v>764</v>
      </c>
      <c r="D1376" t="s">
        <v>729</v>
      </c>
    </row>
    <row r="1377" spans="1:9" x14ac:dyDescent="0.35">
      <c r="A1377" t="s">
        <v>727</v>
      </c>
      <c r="B1377" t="s">
        <v>734</v>
      </c>
      <c r="C1377" t="s">
        <v>729</v>
      </c>
    </row>
    <row r="1378" spans="1:9" x14ac:dyDescent="0.35">
      <c r="A1378" t="s">
        <v>727</v>
      </c>
      <c r="B1378" t="s">
        <v>9237</v>
      </c>
      <c r="C1378" t="s">
        <v>764</v>
      </c>
      <c r="D1378" t="s">
        <v>729</v>
      </c>
    </row>
    <row r="1379" spans="1:9" x14ac:dyDescent="0.35">
      <c r="A1379" t="s">
        <v>727</v>
      </c>
      <c r="B1379" t="s">
        <v>734</v>
      </c>
      <c r="C1379" t="s">
        <v>729</v>
      </c>
    </row>
    <row r="1380" spans="1:9" x14ac:dyDescent="0.35">
      <c r="A1380" t="s">
        <v>727</v>
      </c>
      <c r="B1380" t="s">
        <v>739</v>
      </c>
      <c r="C1380" t="s">
        <v>729</v>
      </c>
    </row>
    <row r="1381" spans="1:9" x14ac:dyDescent="0.35">
      <c r="A1381" t="s">
        <v>727</v>
      </c>
      <c r="B1381" t="s">
        <v>911</v>
      </c>
      <c r="C1381" t="s">
        <v>729</v>
      </c>
    </row>
    <row r="1382" spans="1:9" x14ac:dyDescent="0.35">
      <c r="A1382" t="s">
        <v>727</v>
      </c>
    </row>
    <row r="1383" spans="1:9" x14ac:dyDescent="0.35">
      <c r="A1383" t="s">
        <v>727</v>
      </c>
      <c r="B1383" t="s">
        <v>747</v>
      </c>
      <c r="C1383" t="s">
        <v>729</v>
      </c>
    </row>
    <row r="1384" spans="1:9" x14ac:dyDescent="0.35">
      <c r="A1384" t="s">
        <v>727</v>
      </c>
      <c r="B1384" t="s">
        <v>738</v>
      </c>
      <c r="C1384" t="s">
        <v>729</v>
      </c>
    </row>
    <row r="1385" spans="1:9" x14ac:dyDescent="0.35">
      <c r="A1385" t="s">
        <v>750</v>
      </c>
      <c r="B1385" t="s">
        <v>751</v>
      </c>
      <c r="C1385" t="s">
        <v>752</v>
      </c>
      <c r="D1385" t="s">
        <v>753</v>
      </c>
      <c r="E1385" t="s">
        <v>754</v>
      </c>
      <c r="F1385" t="s">
        <v>729</v>
      </c>
    </row>
    <row r="1386" spans="1:9" x14ac:dyDescent="0.35">
      <c r="A1386" t="s">
        <v>727</v>
      </c>
      <c r="B1386" t="s">
        <v>911</v>
      </c>
      <c r="C1386" t="s">
        <v>729</v>
      </c>
    </row>
    <row r="1387" spans="1:9" x14ac:dyDescent="0.35">
      <c r="A1387" t="s">
        <v>757</v>
      </c>
      <c r="B1387" t="s">
        <v>758</v>
      </c>
      <c r="C1387" t="s">
        <v>759</v>
      </c>
      <c r="D1387" t="s">
        <v>729</v>
      </c>
    </row>
    <row r="1388" spans="1:9" x14ac:dyDescent="0.35">
      <c r="A1388" t="s">
        <v>727</v>
      </c>
      <c r="B1388" t="s">
        <v>731</v>
      </c>
      <c r="C1388" t="s">
        <v>729</v>
      </c>
    </row>
    <row r="1389" spans="1:9" x14ac:dyDescent="0.35">
      <c r="A1389" t="s">
        <v>727</v>
      </c>
      <c r="B1389" t="s">
        <v>760</v>
      </c>
      <c r="C1389" t="s">
        <v>751</v>
      </c>
      <c r="D1389" t="s">
        <v>752</v>
      </c>
      <c r="E1389" t="s">
        <v>761</v>
      </c>
      <c r="F1389" t="s">
        <v>753</v>
      </c>
      <c r="G1389" t="s">
        <v>762</v>
      </c>
      <c r="H1389" t="s">
        <v>754</v>
      </c>
      <c r="I1389" t="s">
        <v>729</v>
      </c>
    </row>
    <row r="1390" spans="1:9" x14ac:dyDescent="0.35">
      <c r="A1390" t="s">
        <v>727</v>
      </c>
      <c r="B1390" t="s">
        <v>729</v>
      </c>
    </row>
    <row r="1391" spans="1:9" x14ac:dyDescent="0.35">
      <c r="A1391" t="s">
        <v>727</v>
      </c>
      <c r="B1391" t="s">
        <v>760</v>
      </c>
      <c r="C1391" t="s">
        <v>751</v>
      </c>
      <c r="D1391" t="s">
        <v>752</v>
      </c>
      <c r="E1391" t="s">
        <v>761</v>
      </c>
      <c r="F1391" t="s">
        <v>753</v>
      </c>
      <c r="G1391" t="s">
        <v>762</v>
      </c>
      <c r="H1391" t="s">
        <v>754</v>
      </c>
      <c r="I1391" t="s">
        <v>729</v>
      </c>
    </row>
    <row r="1392" spans="1:9" x14ac:dyDescent="0.35">
      <c r="A1392" t="s">
        <v>727</v>
      </c>
      <c r="B1392" t="s">
        <v>746</v>
      </c>
      <c r="C1392" t="s">
        <v>731</v>
      </c>
      <c r="D1392" t="s">
        <v>729</v>
      </c>
    </row>
    <row r="1393" spans="1:9" x14ac:dyDescent="0.35">
      <c r="A1393" t="s">
        <v>727</v>
      </c>
      <c r="B1393" t="s">
        <v>760</v>
      </c>
      <c r="C1393" t="s">
        <v>751</v>
      </c>
      <c r="D1393" t="s">
        <v>752</v>
      </c>
      <c r="E1393" t="s">
        <v>761</v>
      </c>
      <c r="F1393" t="s">
        <v>753</v>
      </c>
      <c r="G1393" t="s">
        <v>762</v>
      </c>
      <c r="H1393" t="s">
        <v>754</v>
      </c>
      <c r="I1393" t="s">
        <v>729</v>
      </c>
    </row>
    <row r="1394" spans="1:9" x14ac:dyDescent="0.35">
      <c r="A1394" t="s">
        <v>727</v>
      </c>
      <c r="B1394" t="s">
        <v>911</v>
      </c>
      <c r="C1394" t="s">
        <v>729</v>
      </c>
    </row>
    <row r="1395" spans="1:9" x14ac:dyDescent="0.35">
      <c r="A1395" t="s">
        <v>727</v>
      </c>
      <c r="B1395" t="s">
        <v>760</v>
      </c>
      <c r="C1395" t="s">
        <v>751</v>
      </c>
      <c r="D1395" t="s">
        <v>752</v>
      </c>
      <c r="E1395" t="s">
        <v>761</v>
      </c>
      <c r="F1395" t="s">
        <v>753</v>
      </c>
      <c r="G1395" t="s">
        <v>762</v>
      </c>
      <c r="H1395" t="s">
        <v>754</v>
      </c>
      <c r="I1395" t="s">
        <v>729</v>
      </c>
    </row>
    <row r="1396" spans="1:9" x14ac:dyDescent="0.35">
      <c r="A1396" t="s">
        <v>727</v>
      </c>
      <c r="B1396" t="s">
        <v>911</v>
      </c>
      <c r="C1396" t="s">
        <v>764</v>
      </c>
      <c r="D1396" t="s">
        <v>729</v>
      </c>
    </row>
    <row r="1397" spans="1:9" x14ac:dyDescent="0.35">
      <c r="A1397" t="s">
        <v>727</v>
      </c>
      <c r="B1397" t="s">
        <v>760</v>
      </c>
      <c r="C1397" t="s">
        <v>751</v>
      </c>
      <c r="D1397" t="s">
        <v>752</v>
      </c>
      <c r="E1397" t="s">
        <v>761</v>
      </c>
      <c r="F1397" t="s">
        <v>753</v>
      </c>
      <c r="G1397" t="s">
        <v>762</v>
      </c>
      <c r="H1397" t="s">
        <v>754</v>
      </c>
      <c r="I1397" t="s">
        <v>729</v>
      </c>
    </row>
    <row r="1398" spans="1:9" x14ac:dyDescent="0.35">
      <c r="A1398" t="s">
        <v>727</v>
      </c>
      <c r="B1398" t="s">
        <v>765</v>
      </c>
      <c r="C1398" t="s">
        <v>731</v>
      </c>
      <c r="D1398" t="s">
        <v>741</v>
      </c>
      <c r="E1398" t="s">
        <v>764</v>
      </c>
      <c r="F1398" t="s">
        <v>766</v>
      </c>
      <c r="G1398" t="s">
        <v>742</v>
      </c>
      <c r="H1398" t="s">
        <v>767</v>
      </c>
    </row>
    <row r="1399" spans="1:9" x14ac:dyDescent="0.35">
      <c r="A1399" t="s">
        <v>727</v>
      </c>
      <c r="B1399" t="s">
        <v>751</v>
      </c>
      <c r="C1399" t="s">
        <v>752</v>
      </c>
      <c r="D1399" t="s">
        <v>761</v>
      </c>
      <c r="E1399" t="s">
        <v>753</v>
      </c>
      <c r="F1399" t="s">
        <v>762</v>
      </c>
      <c r="G1399" t="s">
        <v>754</v>
      </c>
      <c r="H1399" t="s">
        <v>729</v>
      </c>
    </row>
    <row r="1400" spans="1:9" x14ac:dyDescent="0.35">
      <c r="A1400" t="s">
        <v>727</v>
      </c>
      <c r="B1400" t="s">
        <v>767</v>
      </c>
    </row>
    <row r="1401" spans="1:9" x14ac:dyDescent="0.35">
      <c r="A1401" t="s">
        <v>727</v>
      </c>
      <c r="B1401" t="s">
        <v>770</v>
      </c>
      <c r="C1401" t="s">
        <v>751</v>
      </c>
      <c r="D1401" t="s">
        <v>752</v>
      </c>
      <c r="E1401" t="s">
        <v>761</v>
      </c>
      <c r="F1401" t="s">
        <v>753</v>
      </c>
      <c r="G1401" t="s">
        <v>762</v>
      </c>
      <c r="H1401" t="s">
        <v>754</v>
      </c>
      <c r="I1401" t="s">
        <v>729</v>
      </c>
    </row>
    <row r="1402" spans="1:9" x14ac:dyDescent="0.35">
      <c r="A1402" t="s">
        <v>727</v>
      </c>
      <c r="B1402" t="s">
        <v>769</v>
      </c>
      <c r="C1402" t="s">
        <v>731</v>
      </c>
      <c r="D1402" t="s">
        <v>911</v>
      </c>
      <c r="E1402" t="s">
        <v>729</v>
      </c>
    </row>
    <row r="1403" spans="1:9" x14ac:dyDescent="0.35">
      <c r="A1403" t="s">
        <v>757</v>
      </c>
      <c r="B1403" t="s">
        <v>758</v>
      </c>
      <c r="C1403" t="s">
        <v>759</v>
      </c>
      <c r="D1403" t="s">
        <v>761</v>
      </c>
      <c r="E1403" t="s">
        <v>729</v>
      </c>
    </row>
    <row r="1404" spans="1:9" x14ac:dyDescent="0.35">
      <c r="A1404" t="s">
        <v>727</v>
      </c>
      <c r="B1404" t="s">
        <v>771</v>
      </c>
      <c r="C1404" t="s">
        <v>911</v>
      </c>
      <c r="D1404" t="s">
        <v>764</v>
      </c>
      <c r="E1404" t="s">
        <v>729</v>
      </c>
    </row>
    <row r="1405" spans="1:9" x14ac:dyDescent="0.35">
      <c r="A1405" t="s">
        <v>757</v>
      </c>
      <c r="B1405" t="s">
        <v>758</v>
      </c>
      <c r="C1405" t="s">
        <v>772</v>
      </c>
      <c r="D1405" t="s">
        <v>729</v>
      </c>
    </row>
    <row r="1406" spans="1:9" x14ac:dyDescent="0.35">
      <c r="A1406" t="s">
        <v>727</v>
      </c>
      <c r="B1406" t="s">
        <v>729</v>
      </c>
    </row>
    <row r="1407" spans="1:9" x14ac:dyDescent="0.35">
      <c r="A1407" t="s">
        <v>757</v>
      </c>
      <c r="B1407" t="s">
        <v>758</v>
      </c>
      <c r="C1407" t="s">
        <v>772</v>
      </c>
      <c r="D1407" t="s">
        <v>729</v>
      </c>
    </row>
    <row r="1408" spans="1:9" x14ac:dyDescent="0.35">
      <c r="A1408" t="s">
        <v>727</v>
      </c>
      <c r="B1408" t="s">
        <v>773</v>
      </c>
      <c r="C1408" t="s">
        <v>731</v>
      </c>
      <c r="D1408" t="s">
        <v>911</v>
      </c>
      <c r="E1408" t="s">
        <v>729</v>
      </c>
    </row>
    <row r="1409" spans="1:6" x14ac:dyDescent="0.35">
      <c r="A1409" t="s">
        <v>757</v>
      </c>
      <c r="B1409" t="s">
        <v>758</v>
      </c>
      <c r="C1409" t="s">
        <v>772</v>
      </c>
      <c r="D1409" t="s">
        <v>729</v>
      </c>
    </row>
    <row r="1410" spans="1:6" x14ac:dyDescent="0.35">
      <c r="A1410" t="s">
        <v>727</v>
      </c>
      <c r="B1410" t="s">
        <v>774</v>
      </c>
      <c r="C1410" t="s">
        <v>731</v>
      </c>
      <c r="D1410" t="s">
        <v>911</v>
      </c>
      <c r="E1410" t="s">
        <v>729</v>
      </c>
    </row>
    <row r="1411" spans="1:6" x14ac:dyDescent="0.35">
      <c r="A1411" t="s">
        <v>757</v>
      </c>
      <c r="B1411" t="s">
        <v>758</v>
      </c>
      <c r="C1411" t="s">
        <v>772</v>
      </c>
      <c r="D1411" t="s">
        <v>729</v>
      </c>
    </row>
    <row r="1412" spans="1:6" x14ac:dyDescent="0.35">
      <c r="A1412" t="s">
        <v>727</v>
      </c>
      <c r="B1412" t="s">
        <v>775</v>
      </c>
      <c r="C1412" t="s">
        <v>911</v>
      </c>
      <c r="D1412" t="s">
        <v>729</v>
      </c>
    </row>
    <row r="1413" spans="1:6" x14ac:dyDescent="0.35">
      <c r="A1413" t="s">
        <v>757</v>
      </c>
      <c r="B1413" t="s">
        <v>758</v>
      </c>
      <c r="C1413" t="s">
        <v>772</v>
      </c>
      <c r="D1413" t="s">
        <v>729</v>
      </c>
    </row>
    <row r="1414" spans="1:6" x14ac:dyDescent="0.35">
      <c r="A1414" t="s">
        <v>727</v>
      </c>
      <c r="B1414" t="s">
        <v>775</v>
      </c>
      <c r="C1414" t="s">
        <v>731</v>
      </c>
      <c r="D1414" t="s">
        <v>729</v>
      </c>
    </row>
    <row r="1415" spans="1:6" x14ac:dyDescent="0.35">
      <c r="A1415" t="s">
        <v>757</v>
      </c>
      <c r="B1415" t="s">
        <v>758</v>
      </c>
      <c r="C1415" t="s">
        <v>772</v>
      </c>
      <c r="D1415" t="s">
        <v>729</v>
      </c>
    </row>
    <row r="1416" spans="1:6" x14ac:dyDescent="0.35">
      <c r="A1416" t="s">
        <v>727</v>
      </c>
      <c r="B1416" t="s">
        <v>775</v>
      </c>
      <c r="C1416" t="s">
        <v>729</v>
      </c>
    </row>
    <row r="1417" spans="1:6" x14ac:dyDescent="0.35">
      <c r="A1417" t="s">
        <v>757</v>
      </c>
      <c r="B1417" t="s">
        <v>758</v>
      </c>
      <c r="C1417" t="s">
        <v>772</v>
      </c>
      <c r="D1417" t="s">
        <v>729</v>
      </c>
    </row>
    <row r="1418" spans="1:6" x14ac:dyDescent="0.35">
      <c r="A1418" t="s">
        <v>727</v>
      </c>
      <c r="B1418" t="s">
        <v>775</v>
      </c>
      <c r="C1418" t="s">
        <v>729</v>
      </c>
    </row>
    <row r="1419" spans="1:6" x14ac:dyDescent="0.35">
      <c r="A1419" t="s">
        <v>757</v>
      </c>
      <c r="B1419" t="s">
        <v>758</v>
      </c>
      <c r="C1419" t="s">
        <v>772</v>
      </c>
      <c r="D1419" t="s">
        <v>729</v>
      </c>
    </row>
    <row r="1420" spans="1:6" x14ac:dyDescent="0.35">
      <c r="A1420" t="s">
        <v>727</v>
      </c>
      <c r="B1420" t="s">
        <v>728</v>
      </c>
      <c r="C1420" t="s">
        <v>729</v>
      </c>
    </row>
    <row r="1421" spans="1:6" x14ac:dyDescent="0.35">
      <c r="A1421" t="s">
        <v>727</v>
      </c>
      <c r="B1421" t="s">
        <v>760</v>
      </c>
      <c r="C1421" t="s">
        <v>751</v>
      </c>
      <c r="D1421" t="s">
        <v>752</v>
      </c>
      <c r="E1421" t="s">
        <v>761</v>
      </c>
      <c r="F1421" t="s">
        <v>729</v>
      </c>
    </row>
    <row r="1422" spans="1:6" x14ac:dyDescent="0.35">
      <c r="A1422" t="s">
        <v>727</v>
      </c>
      <c r="B1422" t="s">
        <v>778</v>
      </c>
      <c r="C1422" t="s">
        <v>731</v>
      </c>
      <c r="D1422" t="s">
        <v>729</v>
      </c>
    </row>
    <row r="1423" spans="1:6" x14ac:dyDescent="0.35">
      <c r="A1423" t="s">
        <v>727</v>
      </c>
      <c r="B1423" t="s">
        <v>781</v>
      </c>
      <c r="C1423" t="s">
        <v>729</v>
      </c>
    </row>
    <row r="1424" spans="1:6" x14ac:dyDescent="0.35">
      <c r="A1424" t="s">
        <v>727</v>
      </c>
      <c r="B1424" t="s">
        <v>779</v>
      </c>
      <c r="C1424" t="s">
        <v>729</v>
      </c>
    </row>
    <row r="1425" spans="1:5" x14ac:dyDescent="0.35">
      <c r="A1425" t="s">
        <v>727</v>
      </c>
      <c r="B1425" t="s">
        <v>782</v>
      </c>
      <c r="C1425" t="s">
        <v>729</v>
      </c>
    </row>
    <row r="1426" spans="1:5" x14ac:dyDescent="0.35">
      <c r="A1426" t="s">
        <v>727</v>
      </c>
      <c r="B1426" t="s">
        <v>728</v>
      </c>
      <c r="C1426" t="s">
        <v>911</v>
      </c>
      <c r="D1426" t="s">
        <v>729</v>
      </c>
    </row>
    <row r="1427" spans="1:5" x14ac:dyDescent="0.35">
      <c r="A1427" t="s">
        <v>727</v>
      </c>
      <c r="B1427" t="s">
        <v>730</v>
      </c>
      <c r="C1427" t="s">
        <v>729</v>
      </c>
    </row>
    <row r="1428" spans="1:5" x14ac:dyDescent="0.35">
      <c r="A1428" t="s">
        <v>727</v>
      </c>
      <c r="B1428" t="s">
        <v>728</v>
      </c>
      <c r="C1428" t="s">
        <v>731</v>
      </c>
      <c r="D1428" t="s">
        <v>729</v>
      </c>
    </row>
    <row r="1429" spans="1:5" x14ac:dyDescent="0.35">
      <c r="A1429" t="s">
        <v>727</v>
      </c>
      <c r="B1429" t="s">
        <v>730</v>
      </c>
      <c r="C1429" t="s">
        <v>729</v>
      </c>
    </row>
    <row r="1430" spans="1:5" x14ac:dyDescent="0.35">
      <c r="A1430" t="s">
        <v>727</v>
      </c>
      <c r="B1430" t="s">
        <v>728</v>
      </c>
      <c r="C1430" t="s">
        <v>731</v>
      </c>
      <c r="D1430" t="s">
        <v>729</v>
      </c>
    </row>
    <row r="1431" spans="1:5" x14ac:dyDescent="0.35">
      <c r="A1431" t="s">
        <v>727</v>
      </c>
      <c r="B1431" t="s">
        <v>730</v>
      </c>
      <c r="C1431" t="s">
        <v>729</v>
      </c>
    </row>
    <row r="1432" spans="1:5" x14ac:dyDescent="0.35">
      <c r="A1432" t="s">
        <v>727</v>
      </c>
      <c r="B1432" t="s">
        <v>728</v>
      </c>
      <c r="C1432" t="s">
        <v>729</v>
      </c>
    </row>
    <row r="1433" spans="1:5" x14ac:dyDescent="0.35">
      <c r="A1433" t="s">
        <v>727</v>
      </c>
      <c r="B1433" t="s">
        <v>735</v>
      </c>
      <c r="C1433" t="s">
        <v>729</v>
      </c>
    </row>
    <row r="1434" spans="1:5" x14ac:dyDescent="0.35">
      <c r="A1434" t="s">
        <v>727</v>
      </c>
      <c r="B1434" t="s">
        <v>728</v>
      </c>
      <c r="C1434" t="s">
        <v>731</v>
      </c>
      <c r="D1434" t="s">
        <v>732</v>
      </c>
      <c r="E1434" t="s">
        <v>729</v>
      </c>
    </row>
    <row r="1435" spans="1:5" x14ac:dyDescent="0.35">
      <c r="A1435" t="s">
        <v>727</v>
      </c>
      <c r="B1435" t="s">
        <v>755</v>
      </c>
      <c r="C1435" t="s">
        <v>729</v>
      </c>
    </row>
    <row r="1436" spans="1:5" x14ac:dyDescent="0.35">
      <c r="A1436" t="s">
        <v>727</v>
      </c>
      <c r="B1436" t="s">
        <v>733</v>
      </c>
      <c r="C1436" t="s">
        <v>729</v>
      </c>
    </row>
    <row r="1437" spans="1:5" x14ac:dyDescent="0.35">
      <c r="A1437" t="s">
        <v>727</v>
      </c>
      <c r="B1437" t="s">
        <v>730</v>
      </c>
      <c r="C1437" t="s">
        <v>911</v>
      </c>
      <c r="D1437" t="s">
        <v>764</v>
      </c>
      <c r="E1437" t="s">
        <v>729</v>
      </c>
    </row>
    <row r="1438" spans="1:5" x14ac:dyDescent="0.35">
      <c r="A1438" t="s">
        <v>727</v>
      </c>
    </row>
    <row r="1439" spans="1:5" x14ac:dyDescent="0.35">
      <c r="A1439" t="s">
        <v>727</v>
      </c>
      <c r="B1439" t="s">
        <v>911</v>
      </c>
      <c r="C1439" t="s">
        <v>729</v>
      </c>
    </row>
    <row r="1440" spans="1:5" x14ac:dyDescent="0.35">
      <c r="A1440" t="s">
        <v>727</v>
      </c>
      <c r="B1440" t="s">
        <v>911</v>
      </c>
      <c r="C1440" t="s">
        <v>729</v>
      </c>
    </row>
    <row r="1441" spans="1:256" x14ac:dyDescent="0.35">
      <c r="A1441" t="s">
        <v>727</v>
      </c>
      <c r="B1441" t="s">
        <v>911</v>
      </c>
      <c r="C1441" t="s">
        <v>764</v>
      </c>
      <c r="D1441" t="s">
        <v>729</v>
      </c>
    </row>
    <row r="1442" spans="1:256" x14ac:dyDescent="0.35">
      <c r="A1442" t="s">
        <v>727</v>
      </c>
      <c r="B1442" t="s">
        <v>765</v>
      </c>
      <c r="C1442" t="s">
        <v>731</v>
      </c>
      <c r="D1442" t="s">
        <v>911</v>
      </c>
      <c r="E1442" t="s">
        <v>764</v>
      </c>
      <c r="F1442" t="s">
        <v>766</v>
      </c>
      <c r="G1442" t="s">
        <v>767</v>
      </c>
    </row>
    <row r="1443" spans="1:256" x14ac:dyDescent="0.35">
      <c r="A1443" t="s">
        <v>727</v>
      </c>
      <c r="B1443" t="s">
        <v>771</v>
      </c>
      <c r="C1443" t="s">
        <v>911</v>
      </c>
      <c r="D1443" t="s">
        <v>764</v>
      </c>
      <c r="E1443" t="s">
        <v>729</v>
      </c>
    </row>
    <row r="1444" spans="1:256" x14ac:dyDescent="0.35">
      <c r="A1444" t="s">
        <v>727</v>
      </c>
      <c r="B1444" t="s">
        <v>775</v>
      </c>
      <c r="C1444" t="s">
        <v>911</v>
      </c>
      <c r="D1444" t="s">
        <v>729</v>
      </c>
    </row>
    <row r="1445" spans="1:256" x14ac:dyDescent="0.35">
      <c r="A1445" t="s">
        <v>727</v>
      </c>
      <c r="B1445" t="s">
        <v>728</v>
      </c>
      <c r="C1445" t="s">
        <v>911</v>
      </c>
      <c r="D1445" t="s">
        <v>729</v>
      </c>
    </row>
    <row r="1446" spans="1:256" x14ac:dyDescent="0.35">
      <c r="A1446" t="s">
        <v>727</v>
      </c>
      <c r="B1446" t="s">
        <v>911</v>
      </c>
      <c r="C1446" t="s">
        <v>729</v>
      </c>
    </row>
    <row r="1447" spans="1:256" x14ac:dyDescent="0.35">
      <c r="A1447" t="s">
        <v>727</v>
      </c>
      <c r="B1447" t="s">
        <v>730</v>
      </c>
      <c r="C1447" t="s">
        <v>911</v>
      </c>
      <c r="D1447" t="s">
        <v>764</v>
      </c>
      <c r="E1447" t="s">
        <v>729</v>
      </c>
    </row>
    <row r="1448" spans="1:256" x14ac:dyDescent="0.35">
      <c r="A1448" t="s">
        <v>727</v>
      </c>
      <c r="B1448" t="s">
        <v>9237</v>
      </c>
      <c r="C1448" t="s">
        <v>764</v>
      </c>
      <c r="D1448" t="s">
        <v>729</v>
      </c>
    </row>
    <row r="1449" spans="1:256" x14ac:dyDescent="0.35">
      <c r="A1449" t="s">
        <v>1</v>
      </c>
    </row>
    <row r="1450" spans="1:256" x14ac:dyDescent="0.35">
      <c r="A1450" t="s">
        <v>1974</v>
      </c>
      <c r="B1450" t="s">
        <v>1975</v>
      </c>
      <c r="C1450" t="s">
        <v>1976</v>
      </c>
      <c r="D1450" t="s">
        <v>1977</v>
      </c>
    </row>
    <row r="1451" spans="1:256" x14ac:dyDescent="0.35">
      <c r="A1451" t="s">
        <v>1986</v>
      </c>
      <c r="B1451" t="s">
        <v>1987</v>
      </c>
      <c r="C1451" t="s">
        <v>1360</v>
      </c>
      <c r="D1451" t="s">
        <v>1988</v>
      </c>
      <c r="E1451" t="s">
        <v>1989</v>
      </c>
      <c r="F1451" t="s">
        <v>1990</v>
      </c>
    </row>
    <row r="1452" spans="1:256" x14ac:dyDescent="0.35">
      <c r="A1452" t="s">
        <v>497</v>
      </c>
      <c r="B1452" t="s">
        <v>496</v>
      </c>
    </row>
    <row r="1453" spans="1:256" x14ac:dyDescent="0.35">
      <c r="A1453" t="s">
        <v>1991</v>
      </c>
      <c r="B1453" t="s">
        <v>1992</v>
      </c>
      <c r="C1453" t="s">
        <v>1993</v>
      </c>
      <c r="D1453" t="s">
        <v>1994</v>
      </c>
      <c r="E1453" t="s">
        <v>1995</v>
      </c>
    </row>
    <row r="1454" spans="1:256" x14ac:dyDescent="0.35">
      <c r="A1454" t="s">
        <v>21</v>
      </c>
      <c r="B1454" t="s">
        <v>22</v>
      </c>
      <c r="C1454" t="s">
        <v>23</v>
      </c>
      <c r="D1454" t="s">
        <v>24</v>
      </c>
      <c r="E1454" t="s">
        <v>25</v>
      </c>
      <c r="F1454" t="s">
        <v>26</v>
      </c>
      <c r="G1454" t="s">
        <v>27</v>
      </c>
      <c r="H1454" t="s">
        <v>28</v>
      </c>
      <c r="I1454" t="s">
        <v>30</v>
      </c>
      <c r="J1454" t="s">
        <v>31</v>
      </c>
      <c r="K1454" t="s">
        <v>32</v>
      </c>
      <c r="L1454" t="s">
        <v>33</v>
      </c>
      <c r="M1454" t="s">
        <v>34</v>
      </c>
      <c r="N1454" t="s">
        <v>35</v>
      </c>
      <c r="O1454" t="s">
        <v>36</v>
      </c>
      <c r="P1454" t="s">
        <v>37</v>
      </c>
      <c r="Q1454" t="s">
        <v>38</v>
      </c>
      <c r="R1454" t="s">
        <v>39</v>
      </c>
      <c r="S1454" t="s">
        <v>40</v>
      </c>
      <c r="T1454" t="s">
        <v>41</v>
      </c>
      <c r="U1454" t="s">
        <v>42</v>
      </c>
      <c r="V1454" t="s">
        <v>43</v>
      </c>
      <c r="W1454" t="s">
        <v>44</v>
      </c>
      <c r="X1454" t="s">
        <v>45</v>
      </c>
      <c r="Y1454" t="s">
        <v>47</v>
      </c>
      <c r="Z1454" t="s">
        <v>48</v>
      </c>
      <c r="AA1454" t="s">
        <v>49</v>
      </c>
      <c r="AB1454" t="s">
        <v>50</v>
      </c>
      <c r="AC1454" t="s">
        <v>51</v>
      </c>
      <c r="AD1454" t="s">
        <v>52</v>
      </c>
      <c r="AE1454" t="s">
        <v>53</v>
      </c>
      <c r="AF1454" t="s">
        <v>55</v>
      </c>
      <c r="AG1454" t="s">
        <v>56</v>
      </c>
      <c r="AH1454" t="s">
        <v>57</v>
      </c>
      <c r="AI1454" t="s">
        <v>58</v>
      </c>
      <c r="AJ1454" t="s">
        <v>59</v>
      </c>
      <c r="AK1454" t="s">
        <v>60</v>
      </c>
      <c r="AL1454" t="s">
        <v>61</v>
      </c>
      <c r="AM1454" t="s">
        <v>62</v>
      </c>
      <c r="AN1454" t="s">
        <v>64</v>
      </c>
      <c r="AO1454" t="s">
        <v>65</v>
      </c>
      <c r="AP1454" t="s">
        <v>66</v>
      </c>
      <c r="AQ1454" t="s">
        <v>67</v>
      </c>
      <c r="AR1454" t="s">
        <v>68</v>
      </c>
      <c r="AS1454" t="s">
        <v>69</v>
      </c>
      <c r="AT1454" t="s">
        <v>70</v>
      </c>
      <c r="AU1454" t="s">
        <v>71</v>
      </c>
      <c r="AV1454" t="s">
        <v>72</v>
      </c>
      <c r="AW1454" t="s">
        <v>73</v>
      </c>
      <c r="AX1454" t="s">
        <v>74</v>
      </c>
      <c r="AY1454" t="s">
        <v>75</v>
      </c>
      <c r="AZ1454" t="s">
        <v>76</v>
      </c>
      <c r="BA1454" t="s">
        <v>77</v>
      </c>
      <c r="BB1454" t="s">
        <v>78</v>
      </c>
      <c r="BC1454" t="s">
        <v>79</v>
      </c>
      <c r="BD1454" t="s">
        <v>80</v>
      </c>
      <c r="BE1454" t="s">
        <v>81</v>
      </c>
      <c r="BF1454" t="s">
        <v>82</v>
      </c>
      <c r="BG1454" t="s">
        <v>83</v>
      </c>
      <c r="BH1454" t="s">
        <v>84</v>
      </c>
      <c r="BI1454" t="s">
        <v>85</v>
      </c>
      <c r="BJ1454" t="s">
        <v>86</v>
      </c>
      <c r="BK1454" t="s">
        <v>87</v>
      </c>
      <c r="BL1454" t="s">
        <v>88</v>
      </c>
      <c r="BM1454" t="s">
        <v>89</v>
      </c>
      <c r="BN1454" t="s">
        <v>90</v>
      </c>
      <c r="BO1454" t="s">
        <v>91</v>
      </c>
      <c r="BP1454" t="s">
        <v>92</v>
      </c>
      <c r="BQ1454" t="s">
        <v>94</v>
      </c>
      <c r="BR1454" t="s">
        <v>95</v>
      </c>
      <c r="BS1454" t="s">
        <v>96</v>
      </c>
      <c r="BT1454" t="s">
        <v>97</v>
      </c>
      <c r="BU1454" t="s">
        <v>98</v>
      </c>
      <c r="BV1454" t="s">
        <v>99</v>
      </c>
      <c r="BW1454" t="s">
        <v>100</v>
      </c>
      <c r="BX1454" t="s">
        <v>101</v>
      </c>
      <c r="BY1454" t="s">
        <v>102</v>
      </c>
      <c r="BZ1454" t="s">
        <v>103</v>
      </c>
      <c r="CA1454" t="s">
        <v>104</v>
      </c>
      <c r="CB1454" t="s">
        <v>105</v>
      </c>
      <c r="CC1454" t="s">
        <v>107</v>
      </c>
      <c r="CD1454" t="s">
        <v>108</v>
      </c>
      <c r="CE1454" t="s">
        <v>109</v>
      </c>
      <c r="CF1454" t="s">
        <v>110</v>
      </c>
      <c r="CG1454" t="s">
        <v>111</v>
      </c>
      <c r="CH1454" t="s">
        <v>112</v>
      </c>
      <c r="CI1454" t="s">
        <v>113</v>
      </c>
      <c r="CJ1454" t="s">
        <v>114</v>
      </c>
      <c r="CK1454" t="s">
        <v>115</v>
      </c>
      <c r="CL1454" t="s">
        <v>116</v>
      </c>
      <c r="CM1454" t="s">
        <v>117</v>
      </c>
      <c r="CN1454" t="s">
        <v>118</v>
      </c>
      <c r="CO1454" t="s">
        <v>119</v>
      </c>
      <c r="CP1454" t="s">
        <v>120</v>
      </c>
      <c r="CQ1454" t="s">
        <v>121</v>
      </c>
      <c r="CR1454" t="s">
        <v>122</v>
      </c>
      <c r="CS1454" t="s">
        <v>123</v>
      </c>
      <c r="CT1454" t="s">
        <v>124</v>
      </c>
      <c r="CU1454" t="s">
        <v>125</v>
      </c>
      <c r="CV1454" t="s">
        <v>126</v>
      </c>
      <c r="CW1454" t="s">
        <v>127</v>
      </c>
      <c r="CX1454" t="s">
        <v>128</v>
      </c>
      <c r="CY1454" t="s">
        <v>129</v>
      </c>
      <c r="CZ1454" t="s">
        <v>130</v>
      </c>
      <c r="DA1454" t="s">
        <v>131</v>
      </c>
      <c r="DB1454" t="s">
        <v>132</v>
      </c>
      <c r="DC1454" t="s">
        <v>133</v>
      </c>
      <c r="DD1454" t="s">
        <v>134</v>
      </c>
      <c r="DE1454" t="s">
        <v>135</v>
      </c>
      <c r="DF1454" t="s">
        <v>136</v>
      </c>
      <c r="DG1454" t="s">
        <v>137</v>
      </c>
      <c r="DH1454" t="s">
        <v>138</v>
      </c>
      <c r="DI1454" t="s">
        <v>139</v>
      </c>
      <c r="DJ1454" t="s">
        <v>140</v>
      </c>
      <c r="DK1454" t="s">
        <v>141</v>
      </c>
      <c r="DL1454" t="s">
        <v>142</v>
      </c>
      <c r="DM1454" t="s">
        <v>143</v>
      </c>
      <c r="DN1454" t="s">
        <v>144</v>
      </c>
      <c r="DO1454" t="s">
        <v>145</v>
      </c>
      <c r="DP1454" t="s">
        <v>146</v>
      </c>
      <c r="DQ1454" t="s">
        <v>147</v>
      </c>
      <c r="DR1454" t="s">
        <v>148</v>
      </c>
      <c r="DS1454" t="s">
        <v>149</v>
      </c>
      <c r="DT1454" t="s">
        <v>150</v>
      </c>
      <c r="DU1454" t="s">
        <v>151</v>
      </c>
      <c r="DV1454" t="s">
        <v>152</v>
      </c>
      <c r="DW1454" t="s">
        <v>153</v>
      </c>
      <c r="DX1454" t="s">
        <v>154</v>
      </c>
      <c r="DY1454" t="s">
        <v>155</v>
      </c>
      <c r="DZ1454" t="s">
        <v>156</v>
      </c>
      <c r="EA1454" t="s">
        <v>157</v>
      </c>
      <c r="EB1454" t="s">
        <v>158</v>
      </c>
      <c r="EC1454" t="s">
        <v>159</v>
      </c>
      <c r="ED1454" t="s">
        <v>160</v>
      </c>
      <c r="EE1454" t="s">
        <v>161</v>
      </c>
      <c r="EF1454" t="s">
        <v>162</v>
      </c>
      <c r="EG1454" t="s">
        <v>163</v>
      </c>
      <c r="EH1454" t="s">
        <v>164</v>
      </c>
      <c r="EI1454" t="s">
        <v>165</v>
      </c>
      <c r="EJ1454" t="s">
        <v>166</v>
      </c>
      <c r="EK1454" t="s">
        <v>167</v>
      </c>
      <c r="EL1454" t="s">
        <v>168</v>
      </c>
      <c r="EM1454" t="s">
        <v>169</v>
      </c>
      <c r="EN1454" t="s">
        <v>170</v>
      </c>
      <c r="EO1454" t="s">
        <v>171</v>
      </c>
      <c r="EP1454" t="s">
        <v>173</v>
      </c>
      <c r="EQ1454" t="s">
        <v>174</v>
      </c>
      <c r="ER1454" t="s">
        <v>175</v>
      </c>
      <c r="ES1454" t="s">
        <v>176</v>
      </c>
      <c r="ET1454" t="s">
        <v>177</v>
      </c>
      <c r="EU1454" t="s">
        <v>178</v>
      </c>
      <c r="EV1454" t="s">
        <v>179</v>
      </c>
      <c r="EW1454" t="s">
        <v>180</v>
      </c>
      <c r="EX1454" t="s">
        <v>181</v>
      </c>
      <c r="EY1454" t="s">
        <v>182</v>
      </c>
      <c r="EZ1454" t="s">
        <v>183</v>
      </c>
      <c r="FA1454" t="s">
        <v>184</v>
      </c>
      <c r="FB1454" t="s">
        <v>185</v>
      </c>
      <c r="FC1454" t="s">
        <v>186</v>
      </c>
      <c r="FD1454" t="s">
        <v>187</v>
      </c>
      <c r="FE1454" t="s">
        <v>188</v>
      </c>
      <c r="FF1454" t="s">
        <v>189</v>
      </c>
      <c r="FG1454" t="s">
        <v>190</v>
      </c>
      <c r="FH1454" t="s">
        <v>191</v>
      </c>
      <c r="FI1454" t="s">
        <v>192</v>
      </c>
      <c r="FJ1454" t="s">
        <v>193</v>
      </c>
      <c r="FK1454" t="s">
        <v>194</v>
      </c>
      <c r="FL1454" t="s">
        <v>195</v>
      </c>
      <c r="FM1454" t="s">
        <v>196</v>
      </c>
      <c r="FN1454" t="s">
        <v>197</v>
      </c>
      <c r="FO1454" t="s">
        <v>199</v>
      </c>
      <c r="FP1454" t="s">
        <v>200</v>
      </c>
      <c r="FQ1454" t="s">
        <v>201</v>
      </c>
      <c r="FR1454" t="s">
        <v>202</v>
      </c>
      <c r="FS1454" t="s">
        <v>203</v>
      </c>
      <c r="FT1454" t="s">
        <v>204</v>
      </c>
      <c r="FU1454" t="s">
        <v>205</v>
      </c>
      <c r="FV1454" t="s">
        <v>206</v>
      </c>
      <c r="FW1454" t="s">
        <v>207</v>
      </c>
      <c r="FX1454" t="s">
        <v>209</v>
      </c>
      <c r="FY1454" t="s">
        <v>210</v>
      </c>
      <c r="FZ1454" t="s">
        <v>211</v>
      </c>
      <c r="GA1454" t="s">
        <v>212</v>
      </c>
      <c r="GB1454" t="s">
        <v>213</v>
      </c>
      <c r="GC1454" t="s">
        <v>214</v>
      </c>
      <c r="GD1454" t="s">
        <v>215</v>
      </c>
      <c r="GE1454" t="s">
        <v>216</v>
      </c>
      <c r="GF1454" t="s">
        <v>217</v>
      </c>
      <c r="GG1454" t="s">
        <v>218</v>
      </c>
      <c r="GH1454" t="s">
        <v>219</v>
      </c>
      <c r="GI1454" t="s">
        <v>220</v>
      </c>
      <c r="GJ1454" t="s">
        <v>221</v>
      </c>
      <c r="GK1454" t="s">
        <v>222</v>
      </c>
      <c r="GL1454" t="s">
        <v>223</v>
      </c>
      <c r="GM1454" t="s">
        <v>224</v>
      </c>
      <c r="GN1454" t="s">
        <v>225</v>
      </c>
      <c r="GO1454" t="s">
        <v>226</v>
      </c>
      <c r="GP1454" t="s">
        <v>227</v>
      </c>
      <c r="GQ1454" t="s">
        <v>228</v>
      </c>
      <c r="GR1454" t="s">
        <v>231</v>
      </c>
      <c r="GS1454" t="s">
        <v>232</v>
      </c>
      <c r="GT1454" t="s">
        <v>233</v>
      </c>
      <c r="GU1454" t="s">
        <v>234</v>
      </c>
      <c r="GV1454" t="s">
        <v>235</v>
      </c>
      <c r="GW1454" t="s">
        <v>236</v>
      </c>
      <c r="GX1454" t="s">
        <v>237</v>
      </c>
      <c r="GY1454" t="s">
        <v>238</v>
      </c>
      <c r="GZ1454" t="s">
        <v>239</v>
      </c>
      <c r="HA1454" t="s">
        <v>240</v>
      </c>
      <c r="HB1454" t="s">
        <v>241</v>
      </c>
      <c r="HC1454" t="s">
        <v>242</v>
      </c>
      <c r="HD1454" t="s">
        <v>243</v>
      </c>
      <c r="HE1454" t="s">
        <v>244</v>
      </c>
      <c r="HF1454" t="s">
        <v>245</v>
      </c>
      <c r="HG1454" t="s">
        <v>246</v>
      </c>
      <c r="HH1454" t="s">
        <v>247</v>
      </c>
      <c r="HI1454" t="s">
        <v>248</v>
      </c>
      <c r="HJ1454" t="s">
        <v>249</v>
      </c>
      <c r="HK1454" t="s">
        <v>250</v>
      </c>
      <c r="HL1454" t="s">
        <v>251</v>
      </c>
      <c r="HM1454" t="s">
        <v>253</v>
      </c>
      <c r="HN1454" t="s">
        <v>254</v>
      </c>
      <c r="HO1454" t="s">
        <v>255</v>
      </c>
      <c r="HP1454" t="s">
        <v>256</v>
      </c>
      <c r="HQ1454" t="s">
        <v>257</v>
      </c>
      <c r="HR1454" t="s">
        <v>29</v>
      </c>
      <c r="HS1454" t="s">
        <v>46</v>
      </c>
      <c r="HT1454" t="s">
        <v>54</v>
      </c>
      <c r="HU1454" t="s">
        <v>265</v>
      </c>
      <c r="HV1454" t="s">
        <v>63</v>
      </c>
      <c r="HW1454" t="s">
        <v>93</v>
      </c>
      <c r="HX1454" t="s">
        <v>106</v>
      </c>
      <c r="HY1454" t="s">
        <v>172</v>
      </c>
      <c r="HZ1454" t="s">
        <v>198</v>
      </c>
      <c r="IA1454" t="s">
        <v>208</v>
      </c>
      <c r="IB1454" t="s">
        <v>229</v>
      </c>
      <c r="IC1454" t="s">
        <v>252</v>
      </c>
      <c r="ID1454" t="s">
        <v>258</v>
      </c>
      <c r="IE1454" t="s">
        <v>259</v>
      </c>
      <c r="IF1454" t="s">
        <v>260</v>
      </c>
      <c r="IG1454" t="s">
        <v>261</v>
      </c>
      <c r="IH1454" t="s">
        <v>262</v>
      </c>
      <c r="II1454" t="s">
        <v>263</v>
      </c>
      <c r="IJ1454" t="s">
        <v>264</v>
      </c>
      <c r="IK1454" t="s">
        <v>266</v>
      </c>
      <c r="IL1454" t="s">
        <v>267</v>
      </c>
      <c r="IM1454" t="s">
        <v>268</v>
      </c>
      <c r="IN1454" t="s">
        <v>269</v>
      </c>
      <c r="IO1454" t="s">
        <v>270</v>
      </c>
      <c r="IP1454" t="s">
        <v>271</v>
      </c>
      <c r="IQ1454" t="s">
        <v>230</v>
      </c>
      <c r="IR1454" t="s">
        <v>274</v>
      </c>
      <c r="IS1454" t="s">
        <v>275</v>
      </c>
      <c r="IT1454" t="s">
        <v>276</v>
      </c>
      <c r="IU1454" t="s">
        <v>277</v>
      </c>
      <c r="IV1454" t="s">
        <v>278</v>
      </c>
    </row>
    <row r="1455" spans="1:256" x14ac:dyDescent="0.35">
      <c r="A1455" t="s">
        <v>1996</v>
      </c>
      <c r="B1455" t="s">
        <v>1997</v>
      </c>
      <c r="C1455" t="s">
        <v>1998</v>
      </c>
    </row>
    <row r="1456" spans="1:256" x14ac:dyDescent="0.35">
      <c r="A1456" t="s">
        <v>1999</v>
      </c>
      <c r="B1456" t="s">
        <v>2000</v>
      </c>
      <c r="C1456" t="s">
        <v>2001</v>
      </c>
      <c r="D1456" t="s">
        <v>2002</v>
      </c>
      <c r="E1456" t="s">
        <v>2003</v>
      </c>
      <c r="F1456" t="s">
        <v>2004</v>
      </c>
    </row>
    <row r="1457" spans="1:1049" x14ac:dyDescent="0.35">
      <c r="A1457" t="s">
        <v>1</v>
      </c>
    </row>
    <row r="1458" spans="1:1049" x14ac:dyDescent="0.35">
      <c r="A1458" t="s">
        <v>2073</v>
      </c>
      <c r="B1458" t="s">
        <v>2074</v>
      </c>
      <c r="C1458" t="s">
        <v>2075</v>
      </c>
      <c r="D1458" t="s">
        <v>2076</v>
      </c>
      <c r="E1458" t="s">
        <v>2077</v>
      </c>
      <c r="F1458" t="s">
        <v>2078</v>
      </c>
      <c r="G1458" t="s">
        <v>2079</v>
      </c>
      <c r="H1458" t="s">
        <v>2080</v>
      </c>
      <c r="I1458" t="s">
        <v>2081</v>
      </c>
      <c r="J1458" t="s">
        <v>2082</v>
      </c>
      <c r="K1458" t="s">
        <v>2083</v>
      </c>
      <c r="L1458" t="s">
        <v>2084</v>
      </c>
      <c r="M1458" t="s">
        <v>2085</v>
      </c>
      <c r="N1458" t="s">
        <v>2086</v>
      </c>
      <c r="O1458" t="s">
        <v>2087</v>
      </c>
      <c r="P1458" t="s">
        <v>2088</v>
      </c>
      <c r="Q1458" t="s">
        <v>2089</v>
      </c>
      <c r="R1458" t="s">
        <v>2090</v>
      </c>
      <c r="S1458" t="s">
        <v>2091</v>
      </c>
      <c r="T1458" t="s">
        <v>2092</v>
      </c>
      <c r="U1458" t="s">
        <v>2093</v>
      </c>
      <c r="V1458" t="s">
        <v>2094</v>
      </c>
      <c r="W1458" t="s">
        <v>2095</v>
      </c>
      <c r="X1458" t="s">
        <v>2096</v>
      </c>
      <c r="Y1458" t="s">
        <v>2097</v>
      </c>
      <c r="Z1458" t="s">
        <v>2098</v>
      </c>
      <c r="AA1458" t="s">
        <v>2099</v>
      </c>
      <c r="AB1458" t="s">
        <v>2100</v>
      </c>
      <c r="AC1458" t="s">
        <v>2101</v>
      </c>
      <c r="AD1458" t="s">
        <v>2102</v>
      </c>
      <c r="AE1458" t="s">
        <v>2103</v>
      </c>
      <c r="AF1458" t="s">
        <v>2104</v>
      </c>
      <c r="AG1458" t="s">
        <v>2105</v>
      </c>
      <c r="AH1458" t="s">
        <v>2106</v>
      </c>
      <c r="AI1458" t="s">
        <v>2107</v>
      </c>
      <c r="AJ1458" t="s">
        <v>2108</v>
      </c>
      <c r="AK1458" t="s">
        <v>2109</v>
      </c>
      <c r="AL1458" t="s">
        <v>2110</v>
      </c>
      <c r="AM1458" t="s">
        <v>2111</v>
      </c>
      <c r="AN1458" t="s">
        <v>2112</v>
      </c>
      <c r="AO1458" t="s">
        <v>2113</v>
      </c>
      <c r="AP1458" t="s">
        <v>2114</v>
      </c>
      <c r="AQ1458" t="s">
        <v>2115</v>
      </c>
      <c r="AR1458" t="s">
        <v>2116</v>
      </c>
      <c r="AS1458" t="s">
        <v>2117</v>
      </c>
      <c r="AT1458" t="s">
        <v>2118</v>
      </c>
      <c r="AU1458" t="s">
        <v>2119</v>
      </c>
      <c r="AV1458" t="s">
        <v>2120</v>
      </c>
      <c r="AW1458" t="s">
        <v>2121</v>
      </c>
      <c r="AX1458" t="s">
        <v>2122</v>
      </c>
      <c r="AY1458" t="s">
        <v>2123</v>
      </c>
      <c r="AZ1458" t="s">
        <v>2124</v>
      </c>
      <c r="BA1458" t="s">
        <v>2125</v>
      </c>
      <c r="BB1458" t="s">
        <v>2126</v>
      </c>
      <c r="BC1458" t="s">
        <v>2127</v>
      </c>
      <c r="BD1458" t="s">
        <v>2128</v>
      </c>
      <c r="BE1458" t="s">
        <v>2129</v>
      </c>
      <c r="BF1458" t="s">
        <v>2130</v>
      </c>
      <c r="BG1458" t="s">
        <v>2131</v>
      </c>
      <c r="BH1458" t="s">
        <v>2132</v>
      </c>
      <c r="BI1458" t="s">
        <v>2133</v>
      </c>
      <c r="BJ1458" t="s">
        <v>2134</v>
      </c>
      <c r="BK1458" t="s">
        <v>2135</v>
      </c>
      <c r="BL1458" t="s">
        <v>2136</v>
      </c>
      <c r="BM1458" t="s">
        <v>2137</v>
      </c>
      <c r="BN1458" t="s">
        <v>2138</v>
      </c>
      <c r="BO1458" t="s">
        <v>2139</v>
      </c>
      <c r="BP1458" t="s">
        <v>2140</v>
      </c>
      <c r="BQ1458" t="s">
        <v>2141</v>
      </c>
      <c r="BR1458" t="s">
        <v>2142</v>
      </c>
      <c r="BS1458" t="s">
        <v>2143</v>
      </c>
      <c r="BT1458" t="s">
        <v>2144</v>
      </c>
      <c r="BU1458" t="s">
        <v>2145</v>
      </c>
      <c r="BV1458" t="s">
        <v>2146</v>
      </c>
      <c r="BW1458" t="s">
        <v>2147</v>
      </c>
      <c r="BX1458" t="s">
        <v>2148</v>
      </c>
      <c r="BY1458" t="s">
        <v>2149</v>
      </c>
      <c r="BZ1458" t="s">
        <v>2150</v>
      </c>
      <c r="CA1458" t="s">
        <v>2151</v>
      </c>
      <c r="CB1458" t="s">
        <v>2152</v>
      </c>
      <c r="CC1458" t="s">
        <v>2153</v>
      </c>
      <c r="CD1458" t="s">
        <v>2154</v>
      </c>
      <c r="CE1458" t="s">
        <v>2155</v>
      </c>
      <c r="CF1458" t="s">
        <v>2156</v>
      </c>
      <c r="CG1458" t="s">
        <v>2157</v>
      </c>
      <c r="CH1458" t="s">
        <v>2158</v>
      </c>
      <c r="CI1458" t="s">
        <v>2159</v>
      </c>
      <c r="CJ1458" t="s">
        <v>2160</v>
      </c>
      <c r="CK1458" t="s">
        <v>2161</v>
      </c>
      <c r="CL1458" t="s">
        <v>2162</v>
      </c>
      <c r="CM1458" t="s">
        <v>2163</v>
      </c>
      <c r="CN1458" t="s">
        <v>2164</v>
      </c>
      <c r="CO1458" t="s">
        <v>2165</v>
      </c>
      <c r="CP1458" t="s">
        <v>2166</v>
      </c>
      <c r="CQ1458" t="s">
        <v>2167</v>
      </c>
      <c r="CR1458" t="s">
        <v>2168</v>
      </c>
      <c r="CS1458" t="s">
        <v>2169</v>
      </c>
      <c r="CT1458" t="s">
        <v>2170</v>
      </c>
      <c r="CU1458" t="s">
        <v>2171</v>
      </c>
      <c r="CV1458" t="s">
        <v>2172</v>
      </c>
      <c r="CW1458" t="s">
        <v>2173</v>
      </c>
      <c r="CX1458" t="s">
        <v>2174</v>
      </c>
      <c r="CY1458" t="s">
        <v>2175</v>
      </c>
      <c r="CZ1458" t="s">
        <v>2176</v>
      </c>
      <c r="DA1458" t="s">
        <v>2177</v>
      </c>
      <c r="DB1458" t="s">
        <v>2178</v>
      </c>
      <c r="DC1458" t="s">
        <v>2179</v>
      </c>
      <c r="DD1458" t="s">
        <v>2180</v>
      </c>
      <c r="DE1458" t="s">
        <v>2181</v>
      </c>
      <c r="DF1458" t="s">
        <v>2182</v>
      </c>
      <c r="DG1458" t="s">
        <v>2183</v>
      </c>
      <c r="DH1458" t="s">
        <v>2184</v>
      </c>
      <c r="DI1458" t="s">
        <v>2185</v>
      </c>
      <c r="DJ1458" t="s">
        <v>2186</v>
      </c>
      <c r="DK1458" t="s">
        <v>2187</v>
      </c>
      <c r="DL1458" t="s">
        <v>2188</v>
      </c>
      <c r="DM1458" t="s">
        <v>2189</v>
      </c>
      <c r="DN1458" t="s">
        <v>2190</v>
      </c>
      <c r="DO1458" t="s">
        <v>2191</v>
      </c>
      <c r="DP1458" t="s">
        <v>2192</v>
      </c>
      <c r="DQ1458" t="s">
        <v>2193</v>
      </c>
      <c r="DR1458" t="s">
        <v>2194</v>
      </c>
      <c r="DS1458" t="s">
        <v>2195</v>
      </c>
      <c r="DT1458" t="s">
        <v>2196</v>
      </c>
      <c r="DU1458" t="s">
        <v>2197</v>
      </c>
      <c r="DV1458" t="s">
        <v>2198</v>
      </c>
      <c r="DW1458" t="s">
        <v>2199</v>
      </c>
      <c r="DX1458" t="s">
        <v>2200</v>
      </c>
      <c r="DY1458" t="s">
        <v>2201</v>
      </c>
      <c r="DZ1458" t="s">
        <v>2202</v>
      </c>
      <c r="EA1458" t="s">
        <v>2203</v>
      </c>
      <c r="EB1458" t="s">
        <v>2204</v>
      </c>
      <c r="EC1458" t="s">
        <v>2205</v>
      </c>
      <c r="ED1458" t="s">
        <v>2206</v>
      </c>
      <c r="EE1458" t="s">
        <v>2207</v>
      </c>
      <c r="EF1458" t="s">
        <v>2208</v>
      </c>
      <c r="EG1458" t="s">
        <v>2209</v>
      </c>
      <c r="EH1458" t="s">
        <v>2210</v>
      </c>
      <c r="EI1458" t="s">
        <v>2211</v>
      </c>
      <c r="EJ1458" t="s">
        <v>2212</v>
      </c>
      <c r="EK1458" t="s">
        <v>2213</v>
      </c>
      <c r="EL1458" t="s">
        <v>2214</v>
      </c>
      <c r="EM1458" t="s">
        <v>2215</v>
      </c>
      <c r="EN1458" t="s">
        <v>2216</v>
      </c>
      <c r="EO1458" t="s">
        <v>2217</v>
      </c>
      <c r="EP1458" t="s">
        <v>2218</v>
      </c>
      <c r="EQ1458" t="s">
        <v>2219</v>
      </c>
      <c r="ER1458" t="s">
        <v>2220</v>
      </c>
      <c r="ES1458" t="s">
        <v>2221</v>
      </c>
      <c r="ET1458" t="s">
        <v>2222</v>
      </c>
      <c r="EU1458" t="s">
        <v>2223</v>
      </c>
      <c r="EV1458" t="s">
        <v>2224</v>
      </c>
      <c r="EW1458" t="s">
        <v>2225</v>
      </c>
      <c r="EX1458" t="s">
        <v>2226</v>
      </c>
      <c r="EY1458" t="s">
        <v>2227</v>
      </c>
      <c r="EZ1458" t="s">
        <v>2228</v>
      </c>
      <c r="FA1458" t="s">
        <v>2229</v>
      </c>
      <c r="FB1458" t="s">
        <v>2230</v>
      </c>
      <c r="FC1458" t="s">
        <v>2231</v>
      </c>
      <c r="FD1458" t="s">
        <v>2232</v>
      </c>
      <c r="FE1458" t="s">
        <v>2233</v>
      </c>
      <c r="FF1458" t="s">
        <v>2234</v>
      </c>
      <c r="FG1458" t="s">
        <v>2235</v>
      </c>
      <c r="FH1458" t="s">
        <v>2236</v>
      </c>
      <c r="FI1458" t="s">
        <v>2237</v>
      </c>
      <c r="FJ1458" t="s">
        <v>2238</v>
      </c>
      <c r="FK1458" t="s">
        <v>2239</v>
      </c>
      <c r="FL1458" t="s">
        <v>2240</v>
      </c>
      <c r="FM1458" t="s">
        <v>2241</v>
      </c>
      <c r="FN1458" t="s">
        <v>2242</v>
      </c>
      <c r="FO1458" t="s">
        <v>2243</v>
      </c>
      <c r="FP1458" t="s">
        <v>2244</v>
      </c>
      <c r="FQ1458" t="s">
        <v>2245</v>
      </c>
      <c r="FR1458" t="s">
        <v>2246</v>
      </c>
      <c r="FS1458" t="s">
        <v>2247</v>
      </c>
      <c r="FT1458" t="s">
        <v>2248</v>
      </c>
      <c r="FU1458" t="s">
        <v>2249</v>
      </c>
      <c r="FV1458" t="s">
        <v>2250</v>
      </c>
      <c r="FW1458" t="s">
        <v>2251</v>
      </c>
      <c r="FX1458" t="s">
        <v>2252</v>
      </c>
      <c r="FY1458" t="s">
        <v>2253</v>
      </c>
      <c r="FZ1458" t="s">
        <v>2254</v>
      </c>
      <c r="GA1458" t="s">
        <v>2255</v>
      </c>
      <c r="GB1458" t="s">
        <v>2256</v>
      </c>
      <c r="GC1458" t="s">
        <v>2257</v>
      </c>
      <c r="GD1458" t="s">
        <v>2258</v>
      </c>
      <c r="GE1458" t="s">
        <v>2259</v>
      </c>
      <c r="GF1458" t="s">
        <v>2260</v>
      </c>
      <c r="GG1458" t="s">
        <v>2261</v>
      </c>
      <c r="GH1458" t="s">
        <v>2262</v>
      </c>
      <c r="GI1458" t="s">
        <v>2263</v>
      </c>
      <c r="GJ1458" t="s">
        <v>2264</v>
      </c>
      <c r="GK1458" t="s">
        <v>2265</v>
      </c>
      <c r="GL1458" t="s">
        <v>2266</v>
      </c>
      <c r="GM1458" t="s">
        <v>2267</v>
      </c>
      <c r="GN1458" t="s">
        <v>2268</v>
      </c>
      <c r="GO1458" t="s">
        <v>2269</v>
      </c>
      <c r="GP1458" t="s">
        <v>2270</v>
      </c>
      <c r="GQ1458" t="s">
        <v>2271</v>
      </c>
      <c r="GR1458" t="s">
        <v>2272</v>
      </c>
      <c r="GS1458" t="s">
        <v>2273</v>
      </c>
      <c r="GT1458" t="s">
        <v>2274</v>
      </c>
      <c r="GU1458" t="s">
        <v>2275</v>
      </c>
      <c r="GV1458" t="s">
        <v>2276</v>
      </c>
      <c r="GW1458" t="s">
        <v>2277</v>
      </c>
      <c r="GX1458" t="s">
        <v>2278</v>
      </c>
      <c r="GY1458" t="s">
        <v>2279</v>
      </c>
      <c r="GZ1458" t="s">
        <v>2280</v>
      </c>
      <c r="HA1458" t="s">
        <v>2281</v>
      </c>
      <c r="HB1458" t="s">
        <v>2282</v>
      </c>
      <c r="HC1458" t="s">
        <v>2283</v>
      </c>
      <c r="HD1458" t="s">
        <v>2284</v>
      </c>
      <c r="HE1458" t="s">
        <v>2285</v>
      </c>
      <c r="HF1458" t="s">
        <v>2286</v>
      </c>
      <c r="HG1458" t="s">
        <v>2287</v>
      </c>
      <c r="HH1458" t="s">
        <v>2288</v>
      </c>
      <c r="HI1458" t="s">
        <v>2289</v>
      </c>
      <c r="HJ1458" t="s">
        <v>2290</v>
      </c>
      <c r="HK1458" t="s">
        <v>2291</v>
      </c>
      <c r="HL1458" t="s">
        <v>2292</v>
      </c>
      <c r="HM1458" t="s">
        <v>2293</v>
      </c>
      <c r="HN1458" t="s">
        <v>2294</v>
      </c>
      <c r="HO1458" t="s">
        <v>2295</v>
      </c>
      <c r="HP1458" t="s">
        <v>2296</v>
      </c>
      <c r="HQ1458" t="s">
        <v>2297</v>
      </c>
      <c r="HR1458" t="s">
        <v>2298</v>
      </c>
      <c r="HS1458" t="s">
        <v>2299</v>
      </c>
      <c r="HT1458" t="s">
        <v>2300</v>
      </c>
      <c r="HU1458" t="s">
        <v>2301</v>
      </c>
      <c r="HV1458" t="s">
        <v>2302</v>
      </c>
      <c r="HW1458" t="s">
        <v>2303</v>
      </c>
      <c r="HX1458" t="s">
        <v>2304</v>
      </c>
      <c r="HY1458" t="s">
        <v>2305</v>
      </c>
      <c r="HZ1458" t="s">
        <v>2306</v>
      </c>
      <c r="IA1458" t="s">
        <v>2307</v>
      </c>
      <c r="IB1458" t="s">
        <v>2308</v>
      </c>
      <c r="IC1458" t="s">
        <v>2309</v>
      </c>
      <c r="ID1458" t="s">
        <v>2310</v>
      </c>
      <c r="IE1458" t="s">
        <v>2311</v>
      </c>
      <c r="IF1458" t="s">
        <v>2312</v>
      </c>
      <c r="IG1458" t="s">
        <v>2313</v>
      </c>
      <c r="IH1458" t="s">
        <v>2314</v>
      </c>
      <c r="II1458" t="s">
        <v>2315</v>
      </c>
      <c r="IJ1458" t="s">
        <v>2316</v>
      </c>
      <c r="IK1458" t="s">
        <v>2317</v>
      </c>
      <c r="IL1458" t="s">
        <v>2318</v>
      </c>
      <c r="IM1458" t="s">
        <v>2319</v>
      </c>
      <c r="IN1458" t="s">
        <v>2320</v>
      </c>
      <c r="IO1458" t="s">
        <v>2321</v>
      </c>
      <c r="IP1458" t="s">
        <v>2322</v>
      </c>
      <c r="IQ1458" t="s">
        <v>2323</v>
      </c>
      <c r="IR1458" t="s">
        <v>2324</v>
      </c>
      <c r="IS1458" t="s">
        <v>2325</v>
      </c>
      <c r="IT1458" t="s">
        <v>2326</v>
      </c>
      <c r="IU1458" t="s">
        <v>2327</v>
      </c>
      <c r="IV1458" t="s">
        <v>2328</v>
      </c>
      <c r="IW1458" t="s">
        <v>2329</v>
      </c>
      <c r="IX1458" t="s">
        <v>2330</v>
      </c>
      <c r="IY1458" t="s">
        <v>2331</v>
      </c>
      <c r="IZ1458" t="s">
        <v>2332</v>
      </c>
      <c r="JA1458" t="s">
        <v>2333</v>
      </c>
      <c r="JB1458" t="s">
        <v>2334</v>
      </c>
      <c r="JC1458" t="s">
        <v>2335</v>
      </c>
      <c r="JD1458" t="s">
        <v>2336</v>
      </c>
      <c r="JE1458" t="s">
        <v>2337</v>
      </c>
      <c r="JF1458" t="s">
        <v>2338</v>
      </c>
      <c r="JG1458" t="s">
        <v>2339</v>
      </c>
      <c r="JH1458" t="s">
        <v>2340</v>
      </c>
      <c r="JI1458" t="s">
        <v>2341</v>
      </c>
      <c r="JJ1458" t="s">
        <v>2342</v>
      </c>
      <c r="JK1458" t="s">
        <v>2343</v>
      </c>
      <c r="JL1458" t="s">
        <v>2344</v>
      </c>
      <c r="JM1458" t="s">
        <v>2345</v>
      </c>
      <c r="JN1458" t="s">
        <v>2346</v>
      </c>
      <c r="JO1458" t="s">
        <v>2347</v>
      </c>
      <c r="JP1458" t="s">
        <v>2348</v>
      </c>
      <c r="JQ1458" t="s">
        <v>2349</v>
      </c>
      <c r="JR1458" t="s">
        <v>2350</v>
      </c>
      <c r="JS1458" t="s">
        <v>2351</v>
      </c>
      <c r="JT1458" t="s">
        <v>2352</v>
      </c>
      <c r="JU1458" t="s">
        <v>2353</v>
      </c>
      <c r="JV1458" t="s">
        <v>2354</v>
      </c>
      <c r="JW1458" t="s">
        <v>2355</v>
      </c>
      <c r="JX1458" t="s">
        <v>2356</v>
      </c>
      <c r="JY1458" t="s">
        <v>2357</v>
      </c>
      <c r="JZ1458" t="s">
        <v>2358</v>
      </c>
      <c r="KA1458" t="s">
        <v>2359</v>
      </c>
      <c r="KB1458" t="s">
        <v>2360</v>
      </c>
      <c r="KC1458" t="s">
        <v>2361</v>
      </c>
      <c r="KD1458" t="s">
        <v>2362</v>
      </c>
      <c r="KE1458" t="s">
        <v>2363</v>
      </c>
      <c r="KF1458" t="s">
        <v>2364</v>
      </c>
      <c r="KG1458" t="s">
        <v>2365</v>
      </c>
      <c r="KH1458" t="s">
        <v>2366</v>
      </c>
      <c r="KI1458" t="s">
        <v>2367</v>
      </c>
      <c r="KJ1458" t="s">
        <v>2368</v>
      </c>
      <c r="KK1458" t="s">
        <v>2369</v>
      </c>
      <c r="KL1458" t="s">
        <v>2370</v>
      </c>
      <c r="KM1458" t="s">
        <v>2371</v>
      </c>
      <c r="KN1458" t="s">
        <v>2372</v>
      </c>
      <c r="KO1458" t="s">
        <v>2373</v>
      </c>
      <c r="KP1458" t="s">
        <v>2374</v>
      </c>
      <c r="KQ1458" t="s">
        <v>2375</v>
      </c>
      <c r="KR1458" t="s">
        <v>2376</v>
      </c>
      <c r="KS1458" t="s">
        <v>2377</v>
      </c>
      <c r="KT1458" t="s">
        <v>2378</v>
      </c>
      <c r="KU1458" t="s">
        <v>2379</v>
      </c>
      <c r="KV1458" t="s">
        <v>2380</v>
      </c>
      <c r="KW1458" t="s">
        <v>2381</v>
      </c>
      <c r="KX1458" t="s">
        <v>2382</v>
      </c>
      <c r="KY1458" t="s">
        <v>2383</v>
      </c>
      <c r="KZ1458" t="s">
        <v>2384</v>
      </c>
      <c r="LA1458" t="s">
        <v>2385</v>
      </c>
      <c r="LB1458" t="s">
        <v>2386</v>
      </c>
      <c r="LC1458" t="s">
        <v>2387</v>
      </c>
      <c r="LD1458" t="s">
        <v>2388</v>
      </c>
      <c r="LE1458" t="s">
        <v>2389</v>
      </c>
      <c r="LF1458" t="s">
        <v>2390</v>
      </c>
      <c r="LG1458" t="s">
        <v>2391</v>
      </c>
      <c r="LH1458" t="s">
        <v>2392</v>
      </c>
      <c r="LI1458" t="s">
        <v>2393</v>
      </c>
      <c r="LJ1458" t="s">
        <v>2394</v>
      </c>
      <c r="LK1458" t="s">
        <v>2395</v>
      </c>
      <c r="LL1458" t="s">
        <v>2396</v>
      </c>
      <c r="LM1458" t="s">
        <v>2397</v>
      </c>
      <c r="LN1458" t="s">
        <v>2398</v>
      </c>
      <c r="LO1458" t="s">
        <v>2399</v>
      </c>
      <c r="LP1458" t="s">
        <v>2400</v>
      </c>
      <c r="LQ1458" t="s">
        <v>2401</v>
      </c>
      <c r="LR1458" t="s">
        <v>2402</v>
      </c>
      <c r="LS1458" t="s">
        <v>2403</v>
      </c>
      <c r="LT1458" t="s">
        <v>2404</v>
      </c>
      <c r="LU1458" t="s">
        <v>2405</v>
      </c>
      <c r="LV1458" t="s">
        <v>2406</v>
      </c>
      <c r="LW1458" t="s">
        <v>2407</v>
      </c>
      <c r="LX1458" t="s">
        <v>2408</v>
      </c>
      <c r="LY1458" t="s">
        <v>2409</v>
      </c>
      <c r="LZ1458" t="s">
        <v>2410</v>
      </c>
      <c r="MA1458" t="s">
        <v>2411</v>
      </c>
      <c r="MB1458" t="s">
        <v>2412</v>
      </c>
      <c r="MC1458" t="s">
        <v>2413</v>
      </c>
      <c r="MD1458" t="s">
        <v>2414</v>
      </c>
      <c r="ME1458" t="s">
        <v>2415</v>
      </c>
      <c r="MF1458" t="s">
        <v>2416</v>
      </c>
      <c r="MG1458" t="s">
        <v>2417</v>
      </c>
      <c r="MH1458" t="s">
        <v>2418</v>
      </c>
      <c r="MI1458" t="s">
        <v>2419</v>
      </c>
      <c r="MJ1458" t="s">
        <v>2420</v>
      </c>
      <c r="MK1458" t="s">
        <v>2421</v>
      </c>
      <c r="ML1458" t="s">
        <v>2422</v>
      </c>
      <c r="MM1458" t="s">
        <v>2423</v>
      </c>
      <c r="MN1458" t="s">
        <v>2424</v>
      </c>
      <c r="MO1458" t="s">
        <v>2425</v>
      </c>
      <c r="MP1458" t="s">
        <v>2426</v>
      </c>
      <c r="MQ1458" t="s">
        <v>2427</v>
      </c>
      <c r="MR1458" t="s">
        <v>2428</v>
      </c>
      <c r="MS1458" t="s">
        <v>2429</v>
      </c>
      <c r="MT1458" t="s">
        <v>2430</v>
      </c>
      <c r="MU1458" t="s">
        <v>2431</v>
      </c>
      <c r="MV1458" t="s">
        <v>2432</v>
      </c>
      <c r="MW1458" t="s">
        <v>2433</v>
      </c>
      <c r="MX1458" t="s">
        <v>2434</v>
      </c>
      <c r="MY1458" t="s">
        <v>2435</v>
      </c>
      <c r="MZ1458" t="s">
        <v>2436</v>
      </c>
      <c r="NA1458" t="s">
        <v>2437</v>
      </c>
      <c r="NB1458" t="s">
        <v>2438</v>
      </c>
      <c r="NC1458" t="s">
        <v>2439</v>
      </c>
      <c r="ND1458" t="s">
        <v>2440</v>
      </c>
      <c r="NE1458" t="s">
        <v>2441</v>
      </c>
      <c r="NF1458" t="s">
        <v>2442</v>
      </c>
      <c r="NG1458" t="s">
        <v>2443</v>
      </c>
      <c r="NH1458" t="s">
        <v>2444</v>
      </c>
      <c r="NI1458" t="s">
        <v>2445</v>
      </c>
      <c r="NJ1458" t="s">
        <v>2446</v>
      </c>
      <c r="NK1458" t="s">
        <v>2447</v>
      </c>
      <c r="NL1458" t="s">
        <v>2448</v>
      </c>
      <c r="NM1458" t="s">
        <v>2449</v>
      </c>
      <c r="NN1458" t="s">
        <v>2450</v>
      </c>
      <c r="NO1458" t="s">
        <v>2451</v>
      </c>
      <c r="NP1458" t="s">
        <v>2452</v>
      </c>
      <c r="NQ1458" t="s">
        <v>2453</v>
      </c>
      <c r="NR1458" t="s">
        <v>2454</v>
      </c>
      <c r="NS1458" t="s">
        <v>2455</v>
      </c>
      <c r="NT1458" t="s">
        <v>2456</v>
      </c>
      <c r="NU1458" t="s">
        <v>2457</v>
      </c>
      <c r="NV1458" t="s">
        <v>2458</v>
      </c>
      <c r="NW1458" t="s">
        <v>2459</v>
      </c>
      <c r="NX1458" t="s">
        <v>2460</v>
      </c>
      <c r="NY1458" t="s">
        <v>2461</v>
      </c>
      <c r="NZ1458" t="s">
        <v>2462</v>
      </c>
      <c r="OA1458" t="s">
        <v>2463</v>
      </c>
      <c r="OB1458" t="s">
        <v>2464</v>
      </c>
      <c r="OC1458" t="s">
        <v>2465</v>
      </c>
      <c r="OD1458" t="s">
        <v>2466</v>
      </c>
      <c r="OE1458" t="s">
        <v>2467</v>
      </c>
      <c r="OF1458" t="s">
        <v>2468</v>
      </c>
      <c r="OG1458" t="s">
        <v>2469</v>
      </c>
      <c r="OH1458" t="s">
        <v>2470</v>
      </c>
      <c r="OI1458" t="s">
        <v>2471</v>
      </c>
      <c r="OJ1458" t="s">
        <v>2472</v>
      </c>
      <c r="OK1458" t="s">
        <v>2473</v>
      </c>
      <c r="OL1458" t="s">
        <v>2474</v>
      </c>
      <c r="OM1458" t="s">
        <v>2475</v>
      </c>
      <c r="ON1458" t="s">
        <v>2476</v>
      </c>
      <c r="OO1458" t="s">
        <v>2477</v>
      </c>
      <c r="OP1458" t="s">
        <v>2478</v>
      </c>
      <c r="OQ1458" t="s">
        <v>2479</v>
      </c>
      <c r="OR1458" t="s">
        <v>2480</v>
      </c>
      <c r="OS1458" t="s">
        <v>2481</v>
      </c>
      <c r="OT1458" t="s">
        <v>2482</v>
      </c>
      <c r="OU1458" t="s">
        <v>2483</v>
      </c>
      <c r="OV1458" t="s">
        <v>2484</v>
      </c>
      <c r="OW1458" t="s">
        <v>2485</v>
      </c>
      <c r="OX1458" t="s">
        <v>2486</v>
      </c>
      <c r="OY1458" t="s">
        <v>2487</v>
      </c>
      <c r="OZ1458" t="s">
        <v>2488</v>
      </c>
      <c r="PA1458" t="s">
        <v>2489</v>
      </c>
      <c r="PB1458" t="s">
        <v>2490</v>
      </c>
      <c r="PC1458" t="s">
        <v>2491</v>
      </c>
      <c r="PD1458" t="s">
        <v>2492</v>
      </c>
      <c r="PE1458" t="s">
        <v>2493</v>
      </c>
      <c r="PF1458" t="s">
        <v>2494</v>
      </c>
      <c r="PG1458" t="s">
        <v>2495</v>
      </c>
      <c r="PH1458" t="s">
        <v>2496</v>
      </c>
      <c r="PI1458" t="s">
        <v>2497</v>
      </c>
      <c r="PJ1458" t="s">
        <v>2498</v>
      </c>
      <c r="PK1458" t="s">
        <v>2499</v>
      </c>
      <c r="PL1458" t="s">
        <v>2500</v>
      </c>
      <c r="PM1458" t="s">
        <v>2501</v>
      </c>
      <c r="PN1458" t="s">
        <v>2502</v>
      </c>
      <c r="PO1458" t="s">
        <v>2503</v>
      </c>
      <c r="PP1458" t="s">
        <v>2504</v>
      </c>
      <c r="PQ1458" t="s">
        <v>2505</v>
      </c>
      <c r="PR1458" t="s">
        <v>2506</v>
      </c>
      <c r="PS1458" t="s">
        <v>2507</v>
      </c>
      <c r="PT1458" t="s">
        <v>2508</v>
      </c>
      <c r="PU1458" t="s">
        <v>2509</v>
      </c>
      <c r="PV1458" t="s">
        <v>2510</v>
      </c>
      <c r="PW1458" t="s">
        <v>2511</v>
      </c>
      <c r="PX1458" t="s">
        <v>2512</v>
      </c>
      <c r="PY1458" t="s">
        <v>2513</v>
      </c>
      <c r="PZ1458" t="s">
        <v>2514</v>
      </c>
      <c r="QA1458" t="s">
        <v>2515</v>
      </c>
      <c r="QB1458" t="s">
        <v>2516</v>
      </c>
      <c r="QC1458" t="s">
        <v>2517</v>
      </c>
      <c r="QD1458" t="s">
        <v>2518</v>
      </c>
      <c r="QE1458" t="s">
        <v>2519</v>
      </c>
      <c r="QF1458" t="s">
        <v>2520</v>
      </c>
      <c r="QG1458" t="s">
        <v>2521</v>
      </c>
      <c r="QH1458" t="s">
        <v>2522</v>
      </c>
      <c r="QI1458" t="s">
        <v>2523</v>
      </c>
      <c r="QJ1458" t="s">
        <v>2524</v>
      </c>
      <c r="QK1458" t="s">
        <v>2525</v>
      </c>
      <c r="QL1458" t="s">
        <v>2526</v>
      </c>
      <c r="QM1458" t="s">
        <v>2527</v>
      </c>
      <c r="QN1458" t="s">
        <v>2528</v>
      </c>
      <c r="QO1458" t="s">
        <v>2529</v>
      </c>
      <c r="QP1458" t="s">
        <v>2530</v>
      </c>
      <c r="QQ1458" t="s">
        <v>2531</v>
      </c>
      <c r="QR1458" t="s">
        <v>2532</v>
      </c>
      <c r="QS1458" t="s">
        <v>2533</v>
      </c>
      <c r="QT1458" t="s">
        <v>2534</v>
      </c>
      <c r="QU1458" t="s">
        <v>2535</v>
      </c>
      <c r="QV1458" t="s">
        <v>2536</v>
      </c>
      <c r="QW1458" t="s">
        <v>2537</v>
      </c>
      <c r="QX1458" t="s">
        <v>2538</v>
      </c>
      <c r="QY1458" t="s">
        <v>2539</v>
      </c>
      <c r="QZ1458" t="s">
        <v>2540</v>
      </c>
      <c r="RA1458" t="s">
        <v>2541</v>
      </c>
      <c r="RB1458" t="s">
        <v>2542</v>
      </c>
      <c r="RC1458" t="s">
        <v>2543</v>
      </c>
      <c r="RD1458" t="s">
        <v>2544</v>
      </c>
      <c r="RE1458" t="s">
        <v>2545</v>
      </c>
      <c r="RF1458" t="s">
        <v>2546</v>
      </c>
      <c r="RG1458" t="s">
        <v>2547</v>
      </c>
      <c r="RH1458" t="s">
        <v>2548</v>
      </c>
      <c r="RI1458" t="s">
        <v>2549</v>
      </c>
      <c r="RJ1458" t="s">
        <v>2550</v>
      </c>
      <c r="RK1458" t="s">
        <v>2551</v>
      </c>
      <c r="RL1458" t="s">
        <v>2552</v>
      </c>
      <c r="RM1458" t="s">
        <v>2553</v>
      </c>
      <c r="RN1458" t="s">
        <v>2554</v>
      </c>
      <c r="RO1458" t="s">
        <v>2555</v>
      </c>
      <c r="RP1458" t="s">
        <v>2556</v>
      </c>
      <c r="RQ1458" t="s">
        <v>2557</v>
      </c>
      <c r="RR1458" t="s">
        <v>2558</v>
      </c>
      <c r="RS1458" t="s">
        <v>2559</v>
      </c>
      <c r="RT1458" t="s">
        <v>2560</v>
      </c>
      <c r="RU1458" t="s">
        <v>2561</v>
      </c>
      <c r="RV1458" t="s">
        <v>2562</v>
      </c>
      <c r="RW1458" t="s">
        <v>2563</v>
      </c>
      <c r="RX1458" t="s">
        <v>2564</v>
      </c>
      <c r="RY1458" t="s">
        <v>2565</v>
      </c>
      <c r="RZ1458" t="s">
        <v>2566</v>
      </c>
      <c r="SA1458" t="s">
        <v>2567</v>
      </c>
      <c r="SB1458" t="s">
        <v>2568</v>
      </c>
      <c r="SC1458" t="s">
        <v>2569</v>
      </c>
      <c r="SD1458" t="s">
        <v>2570</v>
      </c>
      <c r="SE1458" t="s">
        <v>2571</v>
      </c>
      <c r="SF1458" t="s">
        <v>2572</v>
      </c>
      <c r="SG1458" t="s">
        <v>2573</v>
      </c>
      <c r="SH1458" t="s">
        <v>2574</v>
      </c>
      <c r="SI1458" t="s">
        <v>2575</v>
      </c>
      <c r="SJ1458" t="s">
        <v>2576</v>
      </c>
      <c r="SK1458" t="s">
        <v>2577</v>
      </c>
      <c r="SL1458" t="s">
        <v>2578</v>
      </c>
      <c r="SM1458" t="s">
        <v>2579</v>
      </c>
      <c r="SN1458" t="s">
        <v>2580</v>
      </c>
      <c r="SO1458" t="s">
        <v>2581</v>
      </c>
      <c r="SP1458" t="s">
        <v>2582</v>
      </c>
      <c r="SQ1458" t="s">
        <v>2583</v>
      </c>
      <c r="SR1458" t="s">
        <v>2584</v>
      </c>
      <c r="SS1458" t="s">
        <v>2585</v>
      </c>
      <c r="ST1458" t="s">
        <v>2586</v>
      </c>
      <c r="SU1458" t="s">
        <v>2587</v>
      </c>
      <c r="SV1458" t="s">
        <v>2588</v>
      </c>
      <c r="SW1458" t="s">
        <v>2589</v>
      </c>
      <c r="SX1458" t="s">
        <v>2590</v>
      </c>
      <c r="SY1458" t="s">
        <v>2591</v>
      </c>
      <c r="SZ1458" t="s">
        <v>2592</v>
      </c>
      <c r="TA1458" t="s">
        <v>2593</v>
      </c>
      <c r="TB1458" t="s">
        <v>2594</v>
      </c>
      <c r="TC1458" t="s">
        <v>2595</v>
      </c>
      <c r="TD1458" t="s">
        <v>2596</v>
      </c>
      <c r="TE1458" t="s">
        <v>2597</v>
      </c>
      <c r="TF1458" t="s">
        <v>2598</v>
      </c>
      <c r="TG1458" t="s">
        <v>2599</v>
      </c>
      <c r="TH1458" t="s">
        <v>2600</v>
      </c>
      <c r="TI1458" t="s">
        <v>2601</v>
      </c>
      <c r="TJ1458" t="s">
        <v>2602</v>
      </c>
      <c r="TK1458" t="s">
        <v>2603</v>
      </c>
      <c r="TL1458" t="s">
        <v>2604</v>
      </c>
      <c r="TM1458" t="s">
        <v>2605</v>
      </c>
      <c r="TN1458" t="s">
        <v>2606</v>
      </c>
      <c r="TO1458" t="s">
        <v>2607</v>
      </c>
      <c r="TP1458" t="s">
        <v>2608</v>
      </c>
      <c r="TQ1458" t="s">
        <v>2609</v>
      </c>
      <c r="TR1458" t="s">
        <v>2610</v>
      </c>
      <c r="TS1458" t="s">
        <v>2611</v>
      </c>
      <c r="TT1458" t="s">
        <v>2612</v>
      </c>
      <c r="TU1458" t="s">
        <v>2613</v>
      </c>
      <c r="TV1458" t="s">
        <v>2614</v>
      </c>
      <c r="TW1458" t="s">
        <v>2615</v>
      </c>
      <c r="TX1458" t="s">
        <v>2616</v>
      </c>
      <c r="TY1458" t="s">
        <v>2617</v>
      </c>
      <c r="TZ1458" t="s">
        <v>2618</v>
      </c>
      <c r="UA1458" t="s">
        <v>2619</v>
      </c>
      <c r="UB1458" t="s">
        <v>2620</v>
      </c>
      <c r="UC1458" t="s">
        <v>2621</v>
      </c>
      <c r="UD1458" t="s">
        <v>2622</v>
      </c>
      <c r="UE1458" t="s">
        <v>2623</v>
      </c>
      <c r="UF1458" t="s">
        <v>2624</v>
      </c>
      <c r="UG1458" t="s">
        <v>2625</v>
      </c>
      <c r="UH1458" t="s">
        <v>2626</v>
      </c>
      <c r="UI1458" t="s">
        <v>2627</v>
      </c>
      <c r="UJ1458" t="s">
        <v>2628</v>
      </c>
      <c r="UK1458" t="s">
        <v>2629</v>
      </c>
      <c r="UL1458" t="s">
        <v>2630</v>
      </c>
      <c r="UM1458" t="s">
        <v>2631</v>
      </c>
      <c r="UN1458" t="s">
        <v>2632</v>
      </c>
      <c r="UO1458" t="s">
        <v>2633</v>
      </c>
      <c r="UP1458" t="s">
        <v>2634</v>
      </c>
      <c r="UQ1458" t="s">
        <v>2635</v>
      </c>
      <c r="UR1458" t="s">
        <v>2636</v>
      </c>
      <c r="US1458" t="s">
        <v>2637</v>
      </c>
      <c r="UT1458" t="s">
        <v>2638</v>
      </c>
      <c r="UU1458" t="s">
        <v>2639</v>
      </c>
      <c r="UV1458" t="s">
        <v>2640</v>
      </c>
      <c r="UW1458" t="s">
        <v>2641</v>
      </c>
      <c r="UX1458" t="s">
        <v>2642</v>
      </c>
      <c r="UY1458" t="s">
        <v>2643</v>
      </c>
      <c r="UZ1458" t="s">
        <v>2644</v>
      </c>
      <c r="VA1458" t="s">
        <v>2645</v>
      </c>
      <c r="VB1458" t="s">
        <v>2646</v>
      </c>
      <c r="VC1458" t="s">
        <v>2647</v>
      </c>
      <c r="VD1458" t="s">
        <v>2648</v>
      </c>
      <c r="VE1458" t="s">
        <v>2649</v>
      </c>
      <c r="VF1458" t="s">
        <v>2650</v>
      </c>
      <c r="VG1458" t="s">
        <v>2651</v>
      </c>
      <c r="VH1458" t="s">
        <v>2652</v>
      </c>
      <c r="VI1458" t="s">
        <v>2653</v>
      </c>
      <c r="VJ1458" t="s">
        <v>2654</v>
      </c>
      <c r="VK1458" t="s">
        <v>2655</v>
      </c>
      <c r="VL1458" t="s">
        <v>2656</v>
      </c>
      <c r="VM1458" t="s">
        <v>2657</v>
      </c>
      <c r="VN1458" t="s">
        <v>2658</v>
      </c>
      <c r="VO1458" t="s">
        <v>2659</v>
      </c>
      <c r="VP1458" t="s">
        <v>2660</v>
      </c>
      <c r="VQ1458" t="s">
        <v>2661</v>
      </c>
      <c r="VR1458" t="s">
        <v>2662</v>
      </c>
      <c r="VS1458" t="s">
        <v>2663</v>
      </c>
      <c r="VT1458" t="s">
        <v>2664</v>
      </c>
      <c r="VU1458" t="s">
        <v>2665</v>
      </c>
      <c r="VV1458" t="s">
        <v>2666</v>
      </c>
      <c r="VW1458" t="s">
        <v>2667</v>
      </c>
      <c r="VX1458" t="s">
        <v>2668</v>
      </c>
      <c r="VY1458" t="s">
        <v>2669</v>
      </c>
      <c r="VZ1458" t="s">
        <v>2670</v>
      </c>
      <c r="WA1458" t="s">
        <v>2671</v>
      </c>
      <c r="WB1458" t="s">
        <v>2672</v>
      </c>
      <c r="WC1458" t="s">
        <v>2673</v>
      </c>
      <c r="WD1458" t="s">
        <v>2674</v>
      </c>
      <c r="WE1458" t="s">
        <v>2675</v>
      </c>
      <c r="WF1458" t="s">
        <v>2676</v>
      </c>
      <c r="WG1458" t="s">
        <v>2677</v>
      </c>
      <c r="WH1458" t="s">
        <v>2678</v>
      </c>
      <c r="WI1458" t="s">
        <v>2679</v>
      </c>
      <c r="WJ1458" t="s">
        <v>2680</v>
      </c>
      <c r="WK1458" t="s">
        <v>2681</v>
      </c>
      <c r="WL1458" t="s">
        <v>2682</v>
      </c>
      <c r="WM1458" t="s">
        <v>2683</v>
      </c>
      <c r="WN1458" t="s">
        <v>2684</v>
      </c>
      <c r="WO1458" t="s">
        <v>2685</v>
      </c>
      <c r="WP1458" t="s">
        <v>2686</v>
      </c>
      <c r="WQ1458" t="s">
        <v>2687</v>
      </c>
      <c r="WR1458" t="s">
        <v>2688</v>
      </c>
      <c r="WS1458" t="s">
        <v>2689</v>
      </c>
      <c r="WT1458" t="s">
        <v>2690</v>
      </c>
      <c r="WU1458" t="s">
        <v>2691</v>
      </c>
      <c r="WV1458" t="s">
        <v>2692</v>
      </c>
      <c r="WW1458" t="s">
        <v>2693</v>
      </c>
      <c r="WX1458" t="s">
        <v>2694</v>
      </c>
      <c r="WY1458" t="s">
        <v>2695</v>
      </c>
      <c r="WZ1458" t="s">
        <v>2696</v>
      </c>
      <c r="XA1458" t="s">
        <v>2697</v>
      </c>
      <c r="XB1458" t="s">
        <v>2698</v>
      </c>
      <c r="XC1458" t="s">
        <v>2699</v>
      </c>
      <c r="XD1458" t="s">
        <v>2700</v>
      </c>
      <c r="XE1458" t="s">
        <v>2701</v>
      </c>
      <c r="XF1458" t="s">
        <v>2702</v>
      </c>
      <c r="XG1458" t="s">
        <v>2703</v>
      </c>
      <c r="XH1458" t="s">
        <v>2704</v>
      </c>
      <c r="XI1458" t="s">
        <v>2705</v>
      </c>
      <c r="XJ1458" t="s">
        <v>2706</v>
      </c>
      <c r="XK1458" t="s">
        <v>2707</v>
      </c>
      <c r="XL1458" t="s">
        <v>2708</v>
      </c>
      <c r="XM1458" t="s">
        <v>2709</v>
      </c>
      <c r="XN1458" t="s">
        <v>2710</v>
      </c>
      <c r="XO1458" t="s">
        <v>2711</v>
      </c>
      <c r="XP1458" t="s">
        <v>2712</v>
      </c>
      <c r="XQ1458" t="s">
        <v>2713</v>
      </c>
      <c r="XR1458" t="s">
        <v>2714</v>
      </c>
      <c r="XS1458" t="s">
        <v>2715</v>
      </c>
      <c r="XT1458" t="s">
        <v>2716</v>
      </c>
      <c r="XU1458" t="s">
        <v>2717</v>
      </c>
      <c r="XV1458" t="s">
        <v>2718</v>
      </c>
      <c r="XW1458" t="s">
        <v>2719</v>
      </c>
      <c r="XX1458" t="s">
        <v>2720</v>
      </c>
      <c r="XY1458" t="s">
        <v>2721</v>
      </c>
      <c r="XZ1458" t="s">
        <v>2722</v>
      </c>
      <c r="YA1458" t="s">
        <v>2723</v>
      </c>
      <c r="YB1458" t="s">
        <v>2724</v>
      </c>
      <c r="YC1458" t="s">
        <v>2725</v>
      </c>
      <c r="YD1458" t="s">
        <v>2726</v>
      </c>
      <c r="YE1458" t="s">
        <v>2727</v>
      </c>
      <c r="YF1458" t="s">
        <v>2728</v>
      </c>
      <c r="YG1458" t="s">
        <v>2729</v>
      </c>
      <c r="YH1458" t="s">
        <v>2730</v>
      </c>
      <c r="YI1458" t="s">
        <v>2731</v>
      </c>
      <c r="YJ1458" t="s">
        <v>2732</v>
      </c>
      <c r="YK1458" t="s">
        <v>2733</v>
      </c>
      <c r="YL1458" t="s">
        <v>2734</v>
      </c>
      <c r="YM1458" t="s">
        <v>2735</v>
      </c>
      <c r="YN1458" t="s">
        <v>2736</v>
      </c>
      <c r="YO1458" t="s">
        <v>2737</v>
      </c>
      <c r="YP1458" t="s">
        <v>2738</v>
      </c>
      <c r="YQ1458" t="s">
        <v>2739</v>
      </c>
      <c r="YR1458" t="s">
        <v>2740</v>
      </c>
      <c r="YS1458" t="s">
        <v>2741</v>
      </c>
      <c r="YT1458" t="s">
        <v>2742</v>
      </c>
      <c r="YU1458" t="s">
        <v>2743</v>
      </c>
      <c r="YV1458" t="s">
        <v>2744</v>
      </c>
      <c r="YW1458" t="s">
        <v>2745</v>
      </c>
      <c r="YX1458" t="s">
        <v>2746</v>
      </c>
      <c r="YY1458" t="s">
        <v>2747</v>
      </c>
      <c r="YZ1458" t="s">
        <v>2748</v>
      </c>
      <c r="ZA1458" t="s">
        <v>2749</v>
      </c>
      <c r="ZB1458" t="s">
        <v>2750</v>
      </c>
      <c r="ZC1458" t="s">
        <v>2751</v>
      </c>
      <c r="ZD1458" t="s">
        <v>2752</v>
      </c>
      <c r="ZE1458" t="s">
        <v>2753</v>
      </c>
      <c r="ZF1458" t="s">
        <v>2754</v>
      </c>
      <c r="ZG1458" t="s">
        <v>2755</v>
      </c>
      <c r="ZH1458" t="s">
        <v>2756</v>
      </c>
      <c r="ZI1458" t="s">
        <v>2757</v>
      </c>
      <c r="ZJ1458" t="s">
        <v>2758</v>
      </c>
      <c r="ZK1458" t="s">
        <v>2759</v>
      </c>
      <c r="ZL1458" t="s">
        <v>2760</v>
      </c>
      <c r="ZM1458" t="s">
        <v>2761</v>
      </c>
      <c r="ZN1458" t="s">
        <v>2762</v>
      </c>
      <c r="ZO1458" t="s">
        <v>2763</v>
      </c>
      <c r="ZP1458" t="s">
        <v>2764</v>
      </c>
      <c r="ZQ1458" t="s">
        <v>2765</v>
      </c>
      <c r="ZR1458" t="s">
        <v>2766</v>
      </c>
      <c r="ZS1458" t="s">
        <v>2767</v>
      </c>
      <c r="ZT1458" t="s">
        <v>2768</v>
      </c>
      <c r="ZU1458" t="s">
        <v>2769</v>
      </c>
      <c r="ZV1458" t="s">
        <v>2770</v>
      </c>
      <c r="ZW1458" t="s">
        <v>2771</v>
      </c>
      <c r="ZX1458" t="s">
        <v>2772</v>
      </c>
      <c r="ZY1458" t="s">
        <v>2773</v>
      </c>
      <c r="ZZ1458" t="s">
        <v>2774</v>
      </c>
      <c r="AAA1458" t="s">
        <v>2775</v>
      </c>
      <c r="AAB1458" t="s">
        <v>2776</v>
      </c>
      <c r="AAC1458" t="s">
        <v>2777</v>
      </c>
      <c r="AAD1458" t="s">
        <v>2778</v>
      </c>
      <c r="AAE1458" t="s">
        <v>2779</v>
      </c>
      <c r="AAF1458" t="s">
        <v>2780</v>
      </c>
      <c r="AAG1458" t="s">
        <v>2781</v>
      </c>
      <c r="AAH1458" t="s">
        <v>2782</v>
      </c>
      <c r="AAI1458" t="s">
        <v>2783</v>
      </c>
      <c r="AAJ1458" t="s">
        <v>2784</v>
      </c>
      <c r="AAK1458" t="s">
        <v>2785</v>
      </c>
      <c r="AAL1458" t="s">
        <v>2786</v>
      </c>
      <c r="AAM1458" t="s">
        <v>2787</v>
      </c>
      <c r="AAN1458" t="s">
        <v>2788</v>
      </c>
      <c r="AAO1458" t="s">
        <v>2789</v>
      </c>
      <c r="AAP1458" t="s">
        <v>2790</v>
      </c>
      <c r="AAQ1458" t="s">
        <v>2791</v>
      </c>
      <c r="AAR1458" t="s">
        <v>2792</v>
      </c>
      <c r="AAS1458" t="s">
        <v>2793</v>
      </c>
      <c r="AAT1458" t="s">
        <v>2794</v>
      </c>
      <c r="AAU1458" t="s">
        <v>2795</v>
      </c>
      <c r="AAV1458" t="s">
        <v>2796</v>
      </c>
      <c r="AAW1458" t="s">
        <v>2797</v>
      </c>
      <c r="AAX1458" t="s">
        <v>2798</v>
      </c>
      <c r="AAY1458" t="s">
        <v>2799</v>
      </c>
      <c r="AAZ1458" t="s">
        <v>2800</v>
      </c>
      <c r="ABA1458" t="s">
        <v>2801</v>
      </c>
      <c r="ABB1458" t="s">
        <v>2802</v>
      </c>
      <c r="ABC1458" t="s">
        <v>2803</v>
      </c>
      <c r="ABD1458" t="s">
        <v>2804</v>
      </c>
      <c r="ABE1458" t="s">
        <v>2805</v>
      </c>
      <c r="ABF1458" t="s">
        <v>2806</v>
      </c>
      <c r="ABG1458" t="s">
        <v>2807</v>
      </c>
      <c r="ABH1458" t="s">
        <v>2808</v>
      </c>
      <c r="ABI1458" t="s">
        <v>2809</v>
      </c>
      <c r="ABJ1458" t="s">
        <v>2810</v>
      </c>
      <c r="ABK1458" t="s">
        <v>2811</v>
      </c>
      <c r="ABL1458" t="s">
        <v>2812</v>
      </c>
      <c r="ABM1458" t="s">
        <v>2813</v>
      </c>
      <c r="ABN1458" t="s">
        <v>2814</v>
      </c>
      <c r="ABO1458" t="s">
        <v>2815</v>
      </c>
      <c r="ABP1458" t="s">
        <v>2816</v>
      </c>
      <c r="ABQ1458" t="s">
        <v>2817</v>
      </c>
      <c r="ABR1458" t="s">
        <v>2818</v>
      </c>
      <c r="ABS1458" t="s">
        <v>2819</v>
      </c>
      <c r="ABT1458" t="s">
        <v>2820</v>
      </c>
      <c r="ABU1458" t="s">
        <v>2821</v>
      </c>
      <c r="ABV1458" t="s">
        <v>2822</v>
      </c>
      <c r="ABW1458" t="s">
        <v>2823</v>
      </c>
      <c r="ABX1458" t="s">
        <v>2824</v>
      </c>
      <c r="ABY1458" t="s">
        <v>2825</v>
      </c>
      <c r="ABZ1458" t="s">
        <v>2826</v>
      </c>
      <c r="ACA1458" t="s">
        <v>2827</v>
      </c>
      <c r="ACB1458" t="s">
        <v>2828</v>
      </c>
      <c r="ACC1458" t="s">
        <v>2829</v>
      </c>
      <c r="ACD1458" t="s">
        <v>2830</v>
      </c>
      <c r="ACE1458" t="s">
        <v>2831</v>
      </c>
      <c r="ACF1458" t="s">
        <v>2832</v>
      </c>
      <c r="ACG1458" t="s">
        <v>2833</v>
      </c>
      <c r="ACH1458" t="s">
        <v>2834</v>
      </c>
      <c r="ACI1458" t="s">
        <v>2835</v>
      </c>
      <c r="ACJ1458" t="s">
        <v>2836</v>
      </c>
      <c r="ACK1458" t="s">
        <v>2837</v>
      </c>
      <c r="ACL1458" t="s">
        <v>2838</v>
      </c>
      <c r="ACM1458" t="s">
        <v>2839</v>
      </c>
      <c r="ACN1458" t="s">
        <v>2840</v>
      </c>
      <c r="ACO1458" t="s">
        <v>2841</v>
      </c>
      <c r="ACP1458" t="s">
        <v>2842</v>
      </c>
      <c r="ACQ1458" t="s">
        <v>2843</v>
      </c>
      <c r="ACR1458" t="s">
        <v>2844</v>
      </c>
      <c r="ACS1458" t="s">
        <v>2845</v>
      </c>
      <c r="ACT1458" t="s">
        <v>2846</v>
      </c>
      <c r="ACU1458" t="s">
        <v>2847</v>
      </c>
      <c r="ACV1458" t="s">
        <v>2848</v>
      </c>
      <c r="ACW1458" t="s">
        <v>2849</v>
      </c>
      <c r="ACX1458" t="s">
        <v>2850</v>
      </c>
      <c r="ACY1458" t="s">
        <v>2851</v>
      </c>
      <c r="ACZ1458" t="s">
        <v>2852</v>
      </c>
      <c r="ADA1458" t="s">
        <v>2853</v>
      </c>
      <c r="ADB1458" t="s">
        <v>2854</v>
      </c>
      <c r="ADC1458" t="s">
        <v>2855</v>
      </c>
      <c r="ADD1458" t="s">
        <v>2856</v>
      </c>
      <c r="ADE1458" t="s">
        <v>2857</v>
      </c>
      <c r="ADF1458" t="s">
        <v>2858</v>
      </c>
      <c r="ADG1458" t="s">
        <v>2859</v>
      </c>
      <c r="ADH1458" t="s">
        <v>2860</v>
      </c>
      <c r="ADI1458" t="s">
        <v>2861</v>
      </c>
      <c r="ADJ1458" t="s">
        <v>2862</v>
      </c>
      <c r="ADK1458" t="s">
        <v>2863</v>
      </c>
      <c r="ADL1458" t="s">
        <v>2864</v>
      </c>
      <c r="ADM1458" t="s">
        <v>2865</v>
      </c>
      <c r="ADN1458" t="s">
        <v>2866</v>
      </c>
      <c r="ADO1458" t="s">
        <v>2867</v>
      </c>
      <c r="ADP1458" t="s">
        <v>2868</v>
      </c>
      <c r="ADQ1458" t="s">
        <v>2869</v>
      </c>
      <c r="ADR1458" t="s">
        <v>2870</v>
      </c>
      <c r="ADS1458" t="s">
        <v>2871</v>
      </c>
      <c r="ADT1458" t="s">
        <v>2872</v>
      </c>
      <c r="ADU1458" t="s">
        <v>2873</v>
      </c>
      <c r="ADV1458" t="s">
        <v>2874</v>
      </c>
      <c r="ADW1458" t="s">
        <v>2875</v>
      </c>
      <c r="ADX1458" t="s">
        <v>2876</v>
      </c>
      <c r="ADY1458" t="s">
        <v>2877</v>
      </c>
      <c r="ADZ1458" t="s">
        <v>2878</v>
      </c>
      <c r="AEA1458" t="s">
        <v>2879</v>
      </c>
      <c r="AEB1458" t="s">
        <v>2880</v>
      </c>
      <c r="AEC1458" t="s">
        <v>2881</v>
      </c>
      <c r="AED1458" t="s">
        <v>2882</v>
      </c>
      <c r="AEE1458" t="s">
        <v>2883</v>
      </c>
      <c r="AEF1458" t="s">
        <v>2884</v>
      </c>
      <c r="AEG1458" t="s">
        <v>2885</v>
      </c>
      <c r="AEH1458" t="s">
        <v>2886</v>
      </c>
      <c r="AEI1458" t="s">
        <v>2887</v>
      </c>
      <c r="AEJ1458" t="s">
        <v>2888</v>
      </c>
      <c r="AEK1458" t="s">
        <v>2889</v>
      </c>
      <c r="AEL1458" t="s">
        <v>2890</v>
      </c>
      <c r="AEM1458" t="s">
        <v>2891</v>
      </c>
      <c r="AEN1458" t="s">
        <v>2892</v>
      </c>
      <c r="AEO1458" t="s">
        <v>2893</v>
      </c>
      <c r="AEP1458" t="s">
        <v>2894</v>
      </c>
      <c r="AEQ1458" t="s">
        <v>2895</v>
      </c>
      <c r="AER1458" t="s">
        <v>2896</v>
      </c>
      <c r="AES1458" t="s">
        <v>2897</v>
      </c>
      <c r="AET1458" t="s">
        <v>2898</v>
      </c>
      <c r="AEU1458" t="s">
        <v>2899</v>
      </c>
      <c r="AEV1458" t="s">
        <v>2900</v>
      </c>
      <c r="AEW1458" t="s">
        <v>2901</v>
      </c>
      <c r="AEX1458" t="s">
        <v>2902</v>
      </c>
      <c r="AEY1458" t="s">
        <v>2903</v>
      </c>
      <c r="AEZ1458" t="s">
        <v>2904</v>
      </c>
      <c r="AFA1458" t="s">
        <v>2905</v>
      </c>
      <c r="AFB1458" t="s">
        <v>2906</v>
      </c>
      <c r="AFC1458" t="s">
        <v>2907</v>
      </c>
      <c r="AFD1458" t="s">
        <v>2908</v>
      </c>
      <c r="AFE1458" t="s">
        <v>2909</v>
      </c>
      <c r="AFF1458" t="s">
        <v>2910</v>
      </c>
      <c r="AFG1458" t="s">
        <v>2911</v>
      </c>
      <c r="AFH1458" t="s">
        <v>2912</v>
      </c>
      <c r="AFI1458" t="s">
        <v>2913</v>
      </c>
      <c r="AFJ1458" t="s">
        <v>2914</v>
      </c>
      <c r="AFK1458" t="s">
        <v>2915</v>
      </c>
      <c r="AFL1458" t="s">
        <v>2916</v>
      </c>
      <c r="AFM1458" t="s">
        <v>2917</v>
      </c>
      <c r="AFN1458" t="s">
        <v>2918</v>
      </c>
      <c r="AFO1458" t="s">
        <v>2919</v>
      </c>
      <c r="AFP1458" t="s">
        <v>2920</v>
      </c>
      <c r="AFQ1458" t="s">
        <v>2921</v>
      </c>
      <c r="AFR1458" t="s">
        <v>2922</v>
      </c>
      <c r="AFS1458" t="s">
        <v>2923</v>
      </c>
      <c r="AFT1458" t="s">
        <v>2924</v>
      </c>
      <c r="AFU1458" t="s">
        <v>2925</v>
      </c>
      <c r="AFV1458" t="s">
        <v>2926</v>
      </c>
      <c r="AFW1458" t="s">
        <v>2927</v>
      </c>
      <c r="AFX1458" t="s">
        <v>2928</v>
      </c>
      <c r="AFY1458" t="s">
        <v>2929</v>
      </c>
      <c r="AFZ1458" t="s">
        <v>2930</v>
      </c>
      <c r="AGA1458" t="s">
        <v>2931</v>
      </c>
      <c r="AGB1458" t="s">
        <v>2932</v>
      </c>
      <c r="AGC1458" t="s">
        <v>2933</v>
      </c>
      <c r="AGD1458" t="s">
        <v>2934</v>
      </c>
      <c r="AGE1458" t="s">
        <v>2935</v>
      </c>
      <c r="AGF1458" t="s">
        <v>2936</v>
      </c>
      <c r="AGG1458" t="s">
        <v>2937</v>
      </c>
      <c r="AGH1458" t="s">
        <v>2938</v>
      </c>
      <c r="AGI1458" t="s">
        <v>2939</v>
      </c>
      <c r="AGJ1458" t="s">
        <v>2940</v>
      </c>
      <c r="AGK1458" t="s">
        <v>2941</v>
      </c>
      <c r="AGL1458" t="s">
        <v>2942</v>
      </c>
      <c r="AGM1458" t="s">
        <v>2943</v>
      </c>
      <c r="AGN1458" t="s">
        <v>2944</v>
      </c>
      <c r="AGO1458" t="s">
        <v>2945</v>
      </c>
      <c r="AGP1458" t="s">
        <v>2946</v>
      </c>
      <c r="AGQ1458" t="s">
        <v>2947</v>
      </c>
      <c r="AGR1458" t="s">
        <v>2948</v>
      </c>
      <c r="AGS1458" t="s">
        <v>2949</v>
      </c>
      <c r="AGT1458" t="s">
        <v>2950</v>
      </c>
      <c r="AGU1458" t="s">
        <v>2951</v>
      </c>
      <c r="AGV1458" t="s">
        <v>2952</v>
      </c>
      <c r="AGW1458" t="s">
        <v>2953</v>
      </c>
      <c r="AGX1458" t="s">
        <v>2954</v>
      </c>
      <c r="AGY1458" t="s">
        <v>2955</v>
      </c>
      <c r="AGZ1458" t="s">
        <v>2956</v>
      </c>
      <c r="AHA1458" t="s">
        <v>2957</v>
      </c>
      <c r="AHB1458" t="s">
        <v>2958</v>
      </c>
      <c r="AHC1458" t="s">
        <v>2959</v>
      </c>
      <c r="AHD1458" t="s">
        <v>2960</v>
      </c>
      <c r="AHE1458" t="s">
        <v>2961</v>
      </c>
      <c r="AHF1458" t="s">
        <v>2962</v>
      </c>
      <c r="AHG1458" t="s">
        <v>2963</v>
      </c>
      <c r="AHH1458" t="s">
        <v>2964</v>
      </c>
      <c r="AHI1458" t="s">
        <v>2965</v>
      </c>
      <c r="AHJ1458" t="s">
        <v>2966</v>
      </c>
      <c r="AHK1458" t="s">
        <v>2967</v>
      </c>
      <c r="AHL1458" t="s">
        <v>2968</v>
      </c>
      <c r="AHM1458" t="s">
        <v>2969</v>
      </c>
      <c r="AHN1458" t="s">
        <v>2970</v>
      </c>
      <c r="AHO1458" t="s">
        <v>2971</v>
      </c>
      <c r="AHP1458" t="s">
        <v>2972</v>
      </c>
      <c r="AHQ1458" t="s">
        <v>2973</v>
      </c>
      <c r="AHR1458" t="s">
        <v>2974</v>
      </c>
      <c r="AHS1458" t="s">
        <v>2975</v>
      </c>
      <c r="AHT1458" t="s">
        <v>2976</v>
      </c>
      <c r="AHU1458" t="s">
        <v>2977</v>
      </c>
      <c r="AHV1458" t="s">
        <v>2978</v>
      </c>
      <c r="AHW1458" t="s">
        <v>2979</v>
      </c>
      <c r="AHX1458" t="s">
        <v>2980</v>
      </c>
      <c r="AHY1458" t="s">
        <v>2981</v>
      </c>
      <c r="AHZ1458" t="s">
        <v>2982</v>
      </c>
      <c r="AIA1458" t="s">
        <v>2983</v>
      </c>
      <c r="AIB1458" t="s">
        <v>2984</v>
      </c>
      <c r="AIC1458" t="s">
        <v>2985</v>
      </c>
      <c r="AID1458" t="s">
        <v>2986</v>
      </c>
      <c r="AIE1458" t="s">
        <v>2987</v>
      </c>
      <c r="AIF1458" t="s">
        <v>2988</v>
      </c>
      <c r="AIG1458" t="s">
        <v>2989</v>
      </c>
      <c r="AIH1458" t="s">
        <v>2990</v>
      </c>
      <c r="AII1458" t="s">
        <v>2991</v>
      </c>
      <c r="AIJ1458" t="s">
        <v>2992</v>
      </c>
      <c r="AIK1458" t="s">
        <v>2993</v>
      </c>
      <c r="AIL1458" t="s">
        <v>2994</v>
      </c>
      <c r="AIM1458" t="s">
        <v>2995</v>
      </c>
      <c r="AIN1458" t="s">
        <v>2996</v>
      </c>
      <c r="AIO1458" t="s">
        <v>2997</v>
      </c>
      <c r="AIP1458" t="s">
        <v>2998</v>
      </c>
      <c r="AIQ1458" t="s">
        <v>2999</v>
      </c>
      <c r="AIR1458" t="s">
        <v>3000</v>
      </c>
      <c r="AIS1458" t="s">
        <v>3001</v>
      </c>
      <c r="AIT1458" t="s">
        <v>3002</v>
      </c>
      <c r="AIU1458" t="s">
        <v>3003</v>
      </c>
      <c r="AIV1458" t="s">
        <v>3004</v>
      </c>
      <c r="AIW1458" t="s">
        <v>3005</v>
      </c>
      <c r="AIX1458" t="s">
        <v>3006</v>
      </c>
      <c r="AIY1458" t="s">
        <v>3007</v>
      </c>
      <c r="AIZ1458" t="s">
        <v>3008</v>
      </c>
      <c r="AJA1458" t="s">
        <v>3009</v>
      </c>
      <c r="AJB1458" t="s">
        <v>3010</v>
      </c>
      <c r="AJC1458" t="s">
        <v>3011</v>
      </c>
      <c r="AJD1458" t="s">
        <v>3012</v>
      </c>
      <c r="AJE1458" t="s">
        <v>3013</v>
      </c>
      <c r="AJF1458" t="s">
        <v>3014</v>
      </c>
      <c r="AJG1458" t="s">
        <v>3015</v>
      </c>
      <c r="AJH1458" t="s">
        <v>3016</v>
      </c>
      <c r="AJI1458" t="s">
        <v>3017</v>
      </c>
      <c r="AJJ1458" t="s">
        <v>3018</v>
      </c>
      <c r="AJK1458" t="s">
        <v>3019</v>
      </c>
      <c r="AJL1458" t="s">
        <v>3020</v>
      </c>
      <c r="AJM1458" t="s">
        <v>3021</v>
      </c>
      <c r="AJN1458" t="s">
        <v>3022</v>
      </c>
      <c r="AJO1458" t="s">
        <v>3023</v>
      </c>
      <c r="AJP1458" t="s">
        <v>3024</v>
      </c>
      <c r="AJQ1458" t="s">
        <v>3025</v>
      </c>
      <c r="AJR1458" t="s">
        <v>3026</v>
      </c>
      <c r="AJS1458" t="s">
        <v>3027</v>
      </c>
      <c r="AJT1458" t="s">
        <v>3028</v>
      </c>
      <c r="AJU1458" t="s">
        <v>3029</v>
      </c>
      <c r="AJV1458" t="s">
        <v>3030</v>
      </c>
      <c r="AJW1458" t="s">
        <v>3031</v>
      </c>
      <c r="AJX1458" t="s">
        <v>3032</v>
      </c>
      <c r="AJY1458" t="s">
        <v>3033</v>
      </c>
      <c r="AJZ1458" t="s">
        <v>3034</v>
      </c>
      <c r="AKA1458" t="s">
        <v>3035</v>
      </c>
      <c r="AKB1458" t="s">
        <v>3036</v>
      </c>
      <c r="AKC1458" t="s">
        <v>3037</v>
      </c>
      <c r="AKD1458" t="s">
        <v>3038</v>
      </c>
      <c r="AKE1458" t="s">
        <v>3039</v>
      </c>
      <c r="AKF1458" t="s">
        <v>3040</v>
      </c>
      <c r="AKG1458" t="s">
        <v>3041</v>
      </c>
      <c r="AKH1458" t="s">
        <v>3042</v>
      </c>
      <c r="AKI1458" t="s">
        <v>3043</v>
      </c>
      <c r="AKJ1458" t="s">
        <v>3044</v>
      </c>
      <c r="AKK1458" t="s">
        <v>3045</v>
      </c>
      <c r="AKL1458" t="s">
        <v>3046</v>
      </c>
      <c r="AKM1458" t="s">
        <v>3047</v>
      </c>
      <c r="AKN1458" t="s">
        <v>3048</v>
      </c>
      <c r="AKO1458" t="s">
        <v>3049</v>
      </c>
      <c r="AKP1458" t="s">
        <v>3050</v>
      </c>
      <c r="AKQ1458" t="s">
        <v>3051</v>
      </c>
      <c r="AKR1458" t="s">
        <v>3052</v>
      </c>
      <c r="AKS1458" t="s">
        <v>3053</v>
      </c>
      <c r="AKT1458" t="s">
        <v>3054</v>
      </c>
      <c r="AKU1458" t="s">
        <v>3055</v>
      </c>
      <c r="AKV1458" t="s">
        <v>3056</v>
      </c>
      <c r="AKW1458" t="s">
        <v>3057</v>
      </c>
      <c r="AKX1458" t="s">
        <v>3058</v>
      </c>
      <c r="AKY1458" t="s">
        <v>3059</v>
      </c>
      <c r="AKZ1458" t="s">
        <v>3060</v>
      </c>
      <c r="ALA1458" t="s">
        <v>3061</v>
      </c>
      <c r="ALB1458" t="s">
        <v>3062</v>
      </c>
      <c r="ALC1458" t="s">
        <v>3063</v>
      </c>
      <c r="ALD1458" t="s">
        <v>3064</v>
      </c>
      <c r="ALE1458" t="s">
        <v>3065</v>
      </c>
      <c r="ALF1458" t="s">
        <v>3066</v>
      </c>
      <c r="ALG1458" t="s">
        <v>3067</v>
      </c>
      <c r="ALH1458" t="s">
        <v>3068</v>
      </c>
      <c r="ALI1458" t="s">
        <v>3069</v>
      </c>
      <c r="ALJ1458" t="s">
        <v>3070</v>
      </c>
      <c r="ALK1458" t="s">
        <v>3071</v>
      </c>
      <c r="ALL1458" t="s">
        <v>3072</v>
      </c>
      <c r="ALM1458" t="s">
        <v>3073</v>
      </c>
      <c r="ALN1458" t="s">
        <v>3074</v>
      </c>
      <c r="ALO1458" t="s">
        <v>3075</v>
      </c>
      <c r="ALP1458" t="s">
        <v>3076</v>
      </c>
      <c r="ALQ1458" t="s">
        <v>3077</v>
      </c>
      <c r="ALR1458" t="s">
        <v>3078</v>
      </c>
      <c r="ALS1458" t="s">
        <v>3079</v>
      </c>
      <c r="ALT1458" t="s">
        <v>3080</v>
      </c>
      <c r="ALU1458" t="s">
        <v>3081</v>
      </c>
      <c r="ALV1458" t="s">
        <v>3082</v>
      </c>
      <c r="ALW1458" t="s">
        <v>3083</v>
      </c>
      <c r="ALX1458" t="s">
        <v>3084</v>
      </c>
      <c r="ALY1458" t="s">
        <v>3085</v>
      </c>
      <c r="ALZ1458" t="s">
        <v>3086</v>
      </c>
      <c r="AMA1458" t="s">
        <v>3087</v>
      </c>
      <c r="AMB1458" t="s">
        <v>3088</v>
      </c>
      <c r="AMC1458" t="s">
        <v>3089</v>
      </c>
      <c r="AMD1458" t="s">
        <v>3090</v>
      </c>
      <c r="AME1458" t="s">
        <v>3091</v>
      </c>
      <c r="AMF1458" t="s">
        <v>3092</v>
      </c>
      <c r="AMG1458" t="s">
        <v>3093</v>
      </c>
      <c r="AMH1458" t="s">
        <v>3094</v>
      </c>
      <c r="AMI1458" t="s">
        <v>3095</v>
      </c>
      <c r="AMJ1458" t="s">
        <v>3096</v>
      </c>
      <c r="AMK1458" t="s">
        <v>3097</v>
      </c>
      <c r="AML1458" t="s">
        <v>3098</v>
      </c>
      <c r="AMM1458" t="s">
        <v>3099</v>
      </c>
      <c r="AMN1458" t="s">
        <v>3100</v>
      </c>
      <c r="AMO1458" t="s">
        <v>3101</v>
      </c>
      <c r="AMP1458" t="s">
        <v>3102</v>
      </c>
      <c r="AMQ1458" t="s">
        <v>3103</v>
      </c>
      <c r="AMR1458" t="s">
        <v>3104</v>
      </c>
      <c r="AMS1458" t="s">
        <v>3105</v>
      </c>
      <c r="AMT1458" t="s">
        <v>3106</v>
      </c>
      <c r="AMU1458" t="s">
        <v>3107</v>
      </c>
      <c r="AMV1458" t="s">
        <v>3108</v>
      </c>
      <c r="AMW1458" t="s">
        <v>3109</v>
      </c>
      <c r="AMX1458" t="s">
        <v>3110</v>
      </c>
      <c r="AMY1458" t="s">
        <v>3111</v>
      </c>
      <c r="AMZ1458" t="s">
        <v>3112</v>
      </c>
      <c r="ANA1458" t="s">
        <v>3113</v>
      </c>
      <c r="ANB1458" t="s">
        <v>3114</v>
      </c>
      <c r="ANC1458" t="s">
        <v>3115</v>
      </c>
      <c r="AND1458" t="s">
        <v>3116</v>
      </c>
      <c r="ANE1458" t="s">
        <v>3117</v>
      </c>
      <c r="ANF1458" t="s">
        <v>3118</v>
      </c>
      <c r="ANG1458" t="s">
        <v>3119</v>
      </c>
      <c r="ANH1458" t="s">
        <v>3120</v>
      </c>
      <c r="ANI1458" t="s">
        <v>3121</v>
      </c>
    </row>
    <row r="1459" spans="1:1049" x14ac:dyDescent="0.35">
      <c r="A1459" t="s">
        <v>9312</v>
      </c>
      <c r="B1459" t="s">
        <v>9313</v>
      </c>
      <c r="C1459" t="s">
        <v>9314</v>
      </c>
      <c r="D1459" t="s">
        <v>9315</v>
      </c>
      <c r="E1459" t="s">
        <v>9316</v>
      </c>
      <c r="F1459" t="s">
        <v>9317</v>
      </c>
      <c r="G1459" t="s">
        <v>9318</v>
      </c>
      <c r="H1459" t="s">
        <v>9319</v>
      </c>
      <c r="I1459" t="s">
        <v>9320</v>
      </c>
      <c r="J1459" t="s">
        <v>9321</v>
      </c>
      <c r="K1459" t="s">
        <v>9322</v>
      </c>
    </row>
    <row r="1460" spans="1:1049" x14ac:dyDescent="0.35">
      <c r="A1460" t="s">
        <v>21</v>
      </c>
      <c r="B1460" t="s">
        <v>22</v>
      </c>
      <c r="C1460" t="s">
        <v>23</v>
      </c>
      <c r="D1460" t="s">
        <v>24</v>
      </c>
      <c r="E1460" t="s">
        <v>25</v>
      </c>
      <c r="F1460" t="s">
        <v>26</v>
      </c>
      <c r="G1460" t="s">
        <v>27</v>
      </c>
      <c r="H1460" t="s">
        <v>28</v>
      </c>
      <c r="I1460" t="s">
        <v>29</v>
      </c>
      <c r="J1460" t="s">
        <v>30</v>
      </c>
      <c r="K1460" t="s">
        <v>31</v>
      </c>
      <c r="L1460" t="s">
        <v>32</v>
      </c>
      <c r="M1460" t="s">
        <v>33</v>
      </c>
      <c r="N1460" t="s">
        <v>34</v>
      </c>
      <c r="O1460" t="s">
        <v>35</v>
      </c>
      <c r="P1460" t="s">
        <v>36</v>
      </c>
      <c r="Q1460" t="s">
        <v>37</v>
      </c>
      <c r="R1460" t="s">
        <v>38</v>
      </c>
      <c r="S1460" t="s">
        <v>39</v>
      </c>
      <c r="T1460" t="s">
        <v>40</v>
      </c>
      <c r="U1460" t="s">
        <v>41</v>
      </c>
      <c r="V1460" t="s">
        <v>42</v>
      </c>
      <c r="W1460" t="s">
        <v>43</v>
      </c>
      <c r="X1460" t="s">
        <v>44</v>
      </c>
      <c r="Y1460" t="s">
        <v>45</v>
      </c>
      <c r="Z1460" t="s">
        <v>46</v>
      </c>
      <c r="AA1460" t="s">
        <v>47</v>
      </c>
      <c r="AB1460" t="s">
        <v>48</v>
      </c>
      <c r="AC1460" t="s">
        <v>49</v>
      </c>
      <c r="AD1460" t="s">
        <v>50</v>
      </c>
      <c r="AE1460" t="s">
        <v>51</v>
      </c>
      <c r="AF1460" t="s">
        <v>52</v>
      </c>
      <c r="AG1460" t="s">
        <v>53</v>
      </c>
      <c r="AH1460" t="s">
        <v>54</v>
      </c>
      <c r="AI1460" t="s">
        <v>55</v>
      </c>
      <c r="AJ1460" t="s">
        <v>56</v>
      </c>
      <c r="AK1460" t="s">
        <v>57</v>
      </c>
      <c r="AL1460" t="s">
        <v>58</v>
      </c>
      <c r="AM1460" t="s">
        <v>59</v>
      </c>
      <c r="AN1460" t="s">
        <v>60</v>
      </c>
      <c r="AO1460" t="s">
        <v>61</v>
      </c>
      <c r="AP1460" t="s">
        <v>62</v>
      </c>
      <c r="AQ1460" t="s">
        <v>63</v>
      </c>
      <c r="AR1460" t="s">
        <v>64</v>
      </c>
      <c r="AS1460" t="s">
        <v>65</v>
      </c>
      <c r="AT1460" t="s">
        <v>66</v>
      </c>
      <c r="AU1460" t="s">
        <v>67</v>
      </c>
      <c r="AV1460" t="s">
        <v>68</v>
      </c>
      <c r="AW1460" t="s">
        <v>69</v>
      </c>
      <c r="AX1460" t="s">
        <v>70</v>
      </c>
      <c r="AY1460" t="s">
        <v>71</v>
      </c>
      <c r="AZ1460" t="s">
        <v>72</v>
      </c>
      <c r="BA1460" t="s">
        <v>73</v>
      </c>
      <c r="BB1460" t="s">
        <v>74</v>
      </c>
      <c r="BC1460" t="s">
        <v>75</v>
      </c>
      <c r="BD1460" t="s">
        <v>76</v>
      </c>
      <c r="BE1460" t="s">
        <v>77</v>
      </c>
      <c r="BF1460" t="s">
        <v>78</v>
      </c>
      <c r="BG1460" t="s">
        <v>79</v>
      </c>
      <c r="BH1460" t="s">
        <v>80</v>
      </c>
      <c r="BI1460" t="s">
        <v>81</v>
      </c>
      <c r="BJ1460" t="s">
        <v>82</v>
      </c>
      <c r="BK1460" t="s">
        <v>83</v>
      </c>
      <c r="BL1460" t="s">
        <v>84</v>
      </c>
      <c r="BM1460" t="s">
        <v>85</v>
      </c>
      <c r="BN1460" t="s">
        <v>86</v>
      </c>
      <c r="BO1460" t="s">
        <v>87</v>
      </c>
      <c r="BP1460" t="s">
        <v>88</v>
      </c>
      <c r="BQ1460" t="s">
        <v>89</v>
      </c>
      <c r="BR1460" t="s">
        <v>90</v>
      </c>
      <c r="BS1460" t="s">
        <v>91</v>
      </c>
      <c r="BT1460" t="s">
        <v>92</v>
      </c>
      <c r="BU1460" t="s">
        <v>93</v>
      </c>
      <c r="BV1460" t="s">
        <v>94</v>
      </c>
      <c r="BW1460" t="s">
        <v>95</v>
      </c>
      <c r="BX1460" t="s">
        <v>96</v>
      </c>
      <c r="BY1460" t="s">
        <v>97</v>
      </c>
      <c r="BZ1460" t="s">
        <v>98</v>
      </c>
      <c r="CA1460" t="s">
        <v>99</v>
      </c>
      <c r="CB1460" t="s">
        <v>100</v>
      </c>
      <c r="CC1460" t="s">
        <v>101</v>
      </c>
      <c r="CD1460" t="s">
        <v>102</v>
      </c>
      <c r="CE1460" t="s">
        <v>103</v>
      </c>
      <c r="CF1460" t="s">
        <v>104</v>
      </c>
      <c r="CG1460" t="s">
        <v>105</v>
      </c>
      <c r="CH1460" t="s">
        <v>106</v>
      </c>
      <c r="CI1460" t="s">
        <v>107</v>
      </c>
      <c r="CJ1460" t="s">
        <v>108</v>
      </c>
      <c r="CK1460" t="s">
        <v>109</v>
      </c>
      <c r="CL1460" t="s">
        <v>110</v>
      </c>
      <c r="CM1460" t="s">
        <v>111</v>
      </c>
      <c r="CN1460" t="s">
        <v>112</v>
      </c>
      <c r="CO1460" t="s">
        <v>113</v>
      </c>
      <c r="CP1460" t="s">
        <v>114</v>
      </c>
      <c r="CQ1460" t="s">
        <v>115</v>
      </c>
      <c r="CR1460" t="s">
        <v>116</v>
      </c>
      <c r="CS1460" t="s">
        <v>117</v>
      </c>
      <c r="CT1460" t="s">
        <v>118</v>
      </c>
      <c r="CU1460" t="s">
        <v>119</v>
      </c>
      <c r="CV1460" t="s">
        <v>120</v>
      </c>
      <c r="CW1460" t="s">
        <v>121</v>
      </c>
      <c r="CX1460" t="s">
        <v>122</v>
      </c>
      <c r="CY1460" t="s">
        <v>123</v>
      </c>
      <c r="CZ1460" t="s">
        <v>124</v>
      </c>
      <c r="DA1460" t="s">
        <v>125</v>
      </c>
      <c r="DB1460" t="s">
        <v>126</v>
      </c>
      <c r="DC1460" t="s">
        <v>127</v>
      </c>
      <c r="DD1460" t="s">
        <v>128</v>
      </c>
      <c r="DE1460" t="s">
        <v>129</v>
      </c>
      <c r="DF1460" t="s">
        <v>130</v>
      </c>
      <c r="DG1460" t="s">
        <v>131</v>
      </c>
      <c r="DH1460" t="s">
        <v>132</v>
      </c>
      <c r="DI1460" t="s">
        <v>133</v>
      </c>
      <c r="DJ1460" t="s">
        <v>134</v>
      </c>
      <c r="DK1460" t="s">
        <v>135</v>
      </c>
      <c r="DL1460" t="s">
        <v>136</v>
      </c>
      <c r="DM1460" t="s">
        <v>137</v>
      </c>
      <c r="DN1460" t="s">
        <v>138</v>
      </c>
      <c r="DO1460" t="s">
        <v>139</v>
      </c>
      <c r="DP1460" t="s">
        <v>140</v>
      </c>
      <c r="DQ1460" t="s">
        <v>141</v>
      </c>
      <c r="DR1460" t="s">
        <v>142</v>
      </c>
      <c r="DS1460" t="s">
        <v>143</v>
      </c>
      <c r="DT1460" t="s">
        <v>144</v>
      </c>
      <c r="DU1460" t="s">
        <v>145</v>
      </c>
      <c r="DV1460" t="s">
        <v>146</v>
      </c>
      <c r="DW1460" t="s">
        <v>147</v>
      </c>
      <c r="DX1460" t="s">
        <v>148</v>
      </c>
      <c r="DY1460" t="s">
        <v>149</v>
      </c>
      <c r="DZ1460" t="s">
        <v>150</v>
      </c>
      <c r="EA1460" t="s">
        <v>151</v>
      </c>
      <c r="EB1460" t="s">
        <v>152</v>
      </c>
      <c r="EC1460" t="s">
        <v>153</v>
      </c>
      <c r="ED1460" t="s">
        <v>154</v>
      </c>
      <c r="EE1460" t="s">
        <v>155</v>
      </c>
      <c r="EF1460" t="s">
        <v>156</v>
      </c>
      <c r="EG1460" t="s">
        <v>157</v>
      </c>
      <c r="EH1460" t="s">
        <v>158</v>
      </c>
      <c r="EI1460" t="s">
        <v>159</v>
      </c>
      <c r="EJ1460" t="s">
        <v>160</v>
      </c>
      <c r="EK1460" t="s">
        <v>161</v>
      </c>
      <c r="EL1460" t="s">
        <v>162</v>
      </c>
      <c r="EM1460" t="s">
        <v>163</v>
      </c>
      <c r="EN1460" t="s">
        <v>164</v>
      </c>
      <c r="EO1460" t="s">
        <v>165</v>
      </c>
      <c r="EP1460" t="s">
        <v>166</v>
      </c>
      <c r="EQ1460" t="s">
        <v>167</v>
      </c>
      <c r="ER1460" t="s">
        <v>168</v>
      </c>
      <c r="ES1460" t="s">
        <v>169</v>
      </c>
      <c r="ET1460" t="s">
        <v>170</v>
      </c>
      <c r="EU1460" t="s">
        <v>171</v>
      </c>
      <c r="EV1460" t="s">
        <v>172</v>
      </c>
      <c r="EW1460" t="s">
        <v>173</v>
      </c>
      <c r="EX1460" t="s">
        <v>174</v>
      </c>
      <c r="EY1460" t="s">
        <v>175</v>
      </c>
      <c r="EZ1460" t="s">
        <v>176</v>
      </c>
      <c r="FA1460" t="s">
        <v>177</v>
      </c>
      <c r="FB1460" t="s">
        <v>178</v>
      </c>
      <c r="FC1460" t="s">
        <v>179</v>
      </c>
      <c r="FD1460" t="s">
        <v>180</v>
      </c>
      <c r="FE1460" t="s">
        <v>181</v>
      </c>
      <c r="FF1460" t="s">
        <v>182</v>
      </c>
      <c r="FG1460" t="s">
        <v>183</v>
      </c>
      <c r="FH1460" t="s">
        <v>184</v>
      </c>
      <c r="FI1460" t="s">
        <v>185</v>
      </c>
      <c r="FJ1460" t="s">
        <v>186</v>
      </c>
      <c r="FK1460" t="s">
        <v>187</v>
      </c>
      <c r="FL1460" t="s">
        <v>188</v>
      </c>
      <c r="FM1460" t="s">
        <v>189</v>
      </c>
      <c r="FN1460" t="s">
        <v>190</v>
      </c>
      <c r="FO1460" t="s">
        <v>191</v>
      </c>
      <c r="FP1460" t="s">
        <v>192</v>
      </c>
      <c r="FQ1460" t="s">
        <v>193</v>
      </c>
      <c r="FR1460" t="s">
        <v>194</v>
      </c>
      <c r="FS1460" t="s">
        <v>195</v>
      </c>
      <c r="FT1460" t="s">
        <v>196</v>
      </c>
      <c r="FU1460" t="s">
        <v>197</v>
      </c>
      <c r="FV1460" t="s">
        <v>198</v>
      </c>
      <c r="FW1460" t="s">
        <v>199</v>
      </c>
      <c r="FX1460" t="s">
        <v>200</v>
      </c>
      <c r="FY1460" t="s">
        <v>201</v>
      </c>
      <c r="FZ1460" t="s">
        <v>202</v>
      </c>
      <c r="GA1460" t="s">
        <v>203</v>
      </c>
      <c r="GB1460" t="s">
        <v>204</v>
      </c>
      <c r="GC1460" t="s">
        <v>205</v>
      </c>
      <c r="GD1460" t="s">
        <v>206</v>
      </c>
      <c r="GE1460" t="s">
        <v>207</v>
      </c>
      <c r="GF1460" t="s">
        <v>208</v>
      </c>
      <c r="GG1460" t="s">
        <v>209</v>
      </c>
      <c r="GH1460" t="s">
        <v>210</v>
      </c>
      <c r="GI1460" t="s">
        <v>211</v>
      </c>
      <c r="GJ1460" t="s">
        <v>212</v>
      </c>
      <c r="GK1460" t="s">
        <v>213</v>
      </c>
      <c r="GL1460" t="s">
        <v>214</v>
      </c>
      <c r="GM1460" t="s">
        <v>215</v>
      </c>
      <c r="GN1460" t="s">
        <v>216</v>
      </c>
      <c r="GO1460" t="s">
        <v>217</v>
      </c>
      <c r="GP1460" t="s">
        <v>218</v>
      </c>
      <c r="GQ1460" t="s">
        <v>219</v>
      </c>
      <c r="GR1460" t="s">
        <v>220</v>
      </c>
      <c r="GS1460" t="s">
        <v>221</v>
      </c>
      <c r="GT1460" t="s">
        <v>222</v>
      </c>
      <c r="GU1460" t="s">
        <v>223</v>
      </c>
      <c r="GV1460" t="s">
        <v>224</v>
      </c>
      <c r="GW1460" t="s">
        <v>225</v>
      </c>
      <c r="GX1460" t="s">
        <v>226</v>
      </c>
      <c r="GY1460" t="s">
        <v>227</v>
      </c>
      <c r="GZ1460" t="s">
        <v>228</v>
      </c>
      <c r="HA1460" t="s">
        <v>229</v>
      </c>
      <c r="HB1460" t="s">
        <v>230</v>
      </c>
      <c r="HC1460" t="s">
        <v>231</v>
      </c>
      <c r="HD1460" t="s">
        <v>232</v>
      </c>
      <c r="HE1460" t="s">
        <v>233</v>
      </c>
      <c r="HF1460" t="s">
        <v>234</v>
      </c>
      <c r="HG1460" t="s">
        <v>235</v>
      </c>
      <c r="HH1460" t="s">
        <v>236</v>
      </c>
      <c r="HI1460" t="s">
        <v>237</v>
      </c>
      <c r="HJ1460" t="s">
        <v>238</v>
      </c>
      <c r="HK1460" t="s">
        <v>239</v>
      </c>
      <c r="HL1460" t="s">
        <v>240</v>
      </c>
      <c r="HM1460" t="s">
        <v>241</v>
      </c>
      <c r="HN1460" t="s">
        <v>242</v>
      </c>
      <c r="HO1460" t="s">
        <v>243</v>
      </c>
      <c r="HP1460" t="s">
        <v>244</v>
      </c>
      <c r="HQ1460" t="s">
        <v>245</v>
      </c>
      <c r="HR1460" t="s">
        <v>246</v>
      </c>
      <c r="HS1460" t="s">
        <v>247</v>
      </c>
      <c r="HT1460" t="s">
        <v>248</v>
      </c>
      <c r="HU1460" t="s">
        <v>249</v>
      </c>
      <c r="HV1460" t="s">
        <v>250</v>
      </c>
      <c r="HW1460" t="s">
        <v>251</v>
      </c>
      <c r="HX1460" t="s">
        <v>252</v>
      </c>
      <c r="HY1460" t="s">
        <v>253</v>
      </c>
      <c r="HZ1460" t="s">
        <v>254</v>
      </c>
      <c r="IA1460" t="s">
        <v>255</v>
      </c>
      <c r="IB1460" t="s">
        <v>256</v>
      </c>
      <c r="IC1460" t="s">
        <v>257</v>
      </c>
      <c r="ID1460" t="s">
        <v>258</v>
      </c>
      <c r="IE1460" t="s">
        <v>259</v>
      </c>
      <c r="IF1460" t="s">
        <v>260</v>
      </c>
      <c r="IG1460" t="s">
        <v>261</v>
      </c>
      <c r="IH1460" t="s">
        <v>262</v>
      </c>
      <c r="II1460" t="s">
        <v>263</v>
      </c>
      <c r="IJ1460" t="s">
        <v>264</v>
      </c>
      <c r="IK1460" t="s">
        <v>265</v>
      </c>
      <c r="IL1460" t="s">
        <v>266</v>
      </c>
      <c r="IM1460" t="s">
        <v>267</v>
      </c>
      <c r="IN1460" t="s">
        <v>268</v>
      </c>
      <c r="IO1460" t="s">
        <v>269</v>
      </c>
      <c r="IP1460" t="s">
        <v>270</v>
      </c>
      <c r="IQ1460" t="s">
        <v>271</v>
      </c>
      <c r="IR1460" t="s">
        <v>272</v>
      </c>
      <c r="IS1460" t="s">
        <v>273</v>
      </c>
      <c r="IT1460" t="s">
        <v>274</v>
      </c>
      <c r="IU1460" t="s">
        <v>275</v>
      </c>
      <c r="IV1460" t="s">
        <v>276</v>
      </c>
      <c r="IW1460" t="s">
        <v>277</v>
      </c>
      <c r="IX1460" t="s">
        <v>278</v>
      </c>
    </row>
    <row r="1461" spans="1:1049" x14ac:dyDescent="0.35">
      <c r="A1461" t="s">
        <v>22</v>
      </c>
      <c r="B1461" t="s">
        <v>23</v>
      </c>
      <c r="C1461" t="s">
        <v>24</v>
      </c>
      <c r="D1461" t="s">
        <v>25</v>
      </c>
      <c r="E1461" t="s">
        <v>26</v>
      </c>
      <c r="F1461" t="s">
        <v>27</v>
      </c>
      <c r="G1461" t="s">
        <v>28</v>
      </c>
      <c r="H1461" t="s">
        <v>29</v>
      </c>
      <c r="I1461" t="s">
        <v>30</v>
      </c>
      <c r="J1461" t="s">
        <v>31</v>
      </c>
      <c r="K1461" t="s">
        <v>32</v>
      </c>
      <c r="L1461" t="s">
        <v>33</v>
      </c>
      <c r="M1461" t="s">
        <v>34</v>
      </c>
      <c r="N1461" t="s">
        <v>35</v>
      </c>
      <c r="O1461" t="s">
        <v>36</v>
      </c>
      <c r="P1461" t="s">
        <v>37</v>
      </c>
      <c r="Q1461" t="s">
        <v>38</v>
      </c>
      <c r="R1461" t="s">
        <v>39</v>
      </c>
      <c r="S1461" t="s">
        <v>40</v>
      </c>
      <c r="T1461" t="s">
        <v>41</v>
      </c>
      <c r="U1461" t="s">
        <v>42</v>
      </c>
      <c r="V1461" t="s">
        <v>43</v>
      </c>
      <c r="W1461" t="s">
        <v>44</v>
      </c>
      <c r="X1461" t="s">
        <v>45</v>
      </c>
      <c r="Y1461" t="s">
        <v>46</v>
      </c>
      <c r="Z1461" t="s">
        <v>47</v>
      </c>
      <c r="AA1461" t="s">
        <v>48</v>
      </c>
      <c r="AB1461" t="s">
        <v>49</v>
      </c>
      <c r="AC1461" t="s">
        <v>50</v>
      </c>
      <c r="AD1461" t="s">
        <v>51</v>
      </c>
      <c r="AE1461" t="s">
        <v>52</v>
      </c>
      <c r="AF1461" t="s">
        <v>53</v>
      </c>
      <c r="AG1461" t="s">
        <v>54</v>
      </c>
      <c r="AH1461" t="s">
        <v>55</v>
      </c>
      <c r="AI1461" t="s">
        <v>56</v>
      </c>
      <c r="AJ1461" t="s">
        <v>57</v>
      </c>
      <c r="AK1461" t="s">
        <v>58</v>
      </c>
      <c r="AL1461" t="s">
        <v>59</v>
      </c>
      <c r="AM1461" t="s">
        <v>60</v>
      </c>
      <c r="AN1461" t="s">
        <v>61</v>
      </c>
      <c r="AO1461" t="s">
        <v>62</v>
      </c>
      <c r="AP1461" t="s">
        <v>63</v>
      </c>
      <c r="AQ1461" t="s">
        <v>64</v>
      </c>
      <c r="AR1461" t="s">
        <v>65</v>
      </c>
      <c r="AS1461" t="s">
        <v>66</v>
      </c>
      <c r="AT1461" t="s">
        <v>67</v>
      </c>
      <c r="AU1461" t="s">
        <v>68</v>
      </c>
      <c r="AV1461" t="s">
        <v>69</v>
      </c>
      <c r="AW1461" t="s">
        <v>70</v>
      </c>
      <c r="AX1461" t="s">
        <v>71</v>
      </c>
      <c r="AY1461" t="s">
        <v>72</v>
      </c>
      <c r="AZ1461" t="s">
        <v>73</v>
      </c>
      <c r="BA1461" t="s">
        <v>74</v>
      </c>
      <c r="BB1461" t="s">
        <v>75</v>
      </c>
      <c r="BC1461" t="s">
        <v>76</v>
      </c>
      <c r="BD1461" t="s">
        <v>77</v>
      </c>
      <c r="BE1461" t="s">
        <v>78</v>
      </c>
      <c r="BF1461" t="s">
        <v>79</v>
      </c>
      <c r="BG1461" t="s">
        <v>80</v>
      </c>
      <c r="BH1461" t="s">
        <v>81</v>
      </c>
      <c r="BI1461" t="s">
        <v>82</v>
      </c>
      <c r="BJ1461" t="s">
        <v>83</v>
      </c>
      <c r="BK1461" t="s">
        <v>84</v>
      </c>
      <c r="BL1461" t="s">
        <v>85</v>
      </c>
      <c r="BM1461" t="s">
        <v>86</v>
      </c>
      <c r="BN1461" t="s">
        <v>87</v>
      </c>
      <c r="BO1461" t="s">
        <v>88</v>
      </c>
      <c r="BP1461" t="s">
        <v>89</v>
      </c>
      <c r="BQ1461" t="s">
        <v>90</v>
      </c>
      <c r="BR1461" t="s">
        <v>91</v>
      </c>
      <c r="BS1461" t="s">
        <v>92</v>
      </c>
      <c r="BT1461" t="s">
        <v>93</v>
      </c>
      <c r="BU1461" t="s">
        <v>94</v>
      </c>
      <c r="BV1461" t="s">
        <v>95</v>
      </c>
      <c r="BW1461" t="s">
        <v>96</v>
      </c>
      <c r="BX1461" t="s">
        <v>97</v>
      </c>
      <c r="BY1461" t="s">
        <v>98</v>
      </c>
      <c r="BZ1461" t="s">
        <v>99</v>
      </c>
      <c r="CA1461" t="s">
        <v>100</v>
      </c>
      <c r="CB1461" t="s">
        <v>101</v>
      </c>
      <c r="CC1461" t="s">
        <v>102</v>
      </c>
      <c r="CD1461" t="s">
        <v>103</v>
      </c>
      <c r="CE1461" t="s">
        <v>104</v>
      </c>
      <c r="CF1461" t="s">
        <v>105</v>
      </c>
      <c r="CG1461" t="s">
        <v>107</v>
      </c>
      <c r="CH1461" t="s">
        <v>108</v>
      </c>
      <c r="CI1461" t="s">
        <v>109</v>
      </c>
      <c r="CJ1461" t="s">
        <v>110</v>
      </c>
      <c r="CK1461" t="s">
        <v>111</v>
      </c>
      <c r="CL1461" t="s">
        <v>112</v>
      </c>
      <c r="CM1461" t="s">
        <v>113</v>
      </c>
      <c r="CN1461" t="s">
        <v>114</v>
      </c>
      <c r="CO1461" t="s">
        <v>115</v>
      </c>
      <c r="CP1461" t="s">
        <v>116</v>
      </c>
      <c r="CQ1461" t="s">
        <v>117</v>
      </c>
      <c r="CR1461" t="s">
        <v>118</v>
      </c>
      <c r="CS1461" t="s">
        <v>119</v>
      </c>
      <c r="CT1461" t="s">
        <v>120</v>
      </c>
      <c r="CU1461" t="s">
        <v>121</v>
      </c>
      <c r="CV1461" t="s">
        <v>122</v>
      </c>
      <c r="CW1461" t="s">
        <v>123</v>
      </c>
      <c r="CX1461" t="s">
        <v>124</v>
      </c>
      <c r="CY1461" t="s">
        <v>125</v>
      </c>
      <c r="CZ1461" t="s">
        <v>126</v>
      </c>
      <c r="DA1461" t="s">
        <v>127</v>
      </c>
      <c r="DB1461" t="s">
        <v>128</v>
      </c>
      <c r="DC1461" t="s">
        <v>129</v>
      </c>
      <c r="DD1461" t="s">
        <v>130</v>
      </c>
      <c r="DE1461" t="s">
        <v>131</v>
      </c>
      <c r="DF1461" t="s">
        <v>132</v>
      </c>
      <c r="DG1461" t="s">
        <v>133</v>
      </c>
      <c r="DH1461" t="s">
        <v>134</v>
      </c>
      <c r="DI1461" t="s">
        <v>135</v>
      </c>
      <c r="DJ1461" t="s">
        <v>136</v>
      </c>
      <c r="DK1461" t="s">
        <v>137</v>
      </c>
      <c r="DL1461" t="s">
        <v>138</v>
      </c>
      <c r="DM1461" t="s">
        <v>139</v>
      </c>
      <c r="DN1461" t="s">
        <v>140</v>
      </c>
      <c r="DO1461" t="s">
        <v>141</v>
      </c>
      <c r="DP1461" t="s">
        <v>142</v>
      </c>
      <c r="DQ1461" t="s">
        <v>143</v>
      </c>
      <c r="DR1461" t="s">
        <v>144</v>
      </c>
      <c r="DS1461" t="s">
        <v>145</v>
      </c>
      <c r="DT1461" t="s">
        <v>146</v>
      </c>
      <c r="DU1461" t="s">
        <v>147</v>
      </c>
      <c r="DV1461" t="s">
        <v>148</v>
      </c>
      <c r="DW1461" t="s">
        <v>149</v>
      </c>
      <c r="DX1461" t="s">
        <v>150</v>
      </c>
      <c r="DY1461" t="s">
        <v>151</v>
      </c>
      <c r="DZ1461" t="s">
        <v>152</v>
      </c>
      <c r="EA1461" t="s">
        <v>153</v>
      </c>
      <c r="EB1461" t="s">
        <v>154</v>
      </c>
      <c r="EC1461" t="s">
        <v>155</v>
      </c>
      <c r="ED1461" t="s">
        <v>156</v>
      </c>
      <c r="EE1461" t="s">
        <v>157</v>
      </c>
      <c r="EF1461" t="s">
        <v>158</v>
      </c>
      <c r="EG1461" t="s">
        <v>159</v>
      </c>
      <c r="EH1461" t="s">
        <v>160</v>
      </c>
      <c r="EI1461" t="s">
        <v>161</v>
      </c>
      <c r="EJ1461" t="s">
        <v>162</v>
      </c>
      <c r="EK1461" t="s">
        <v>163</v>
      </c>
      <c r="EL1461" t="s">
        <v>164</v>
      </c>
      <c r="EM1461" t="s">
        <v>165</v>
      </c>
      <c r="EN1461" t="s">
        <v>166</v>
      </c>
      <c r="EO1461" t="s">
        <v>167</v>
      </c>
      <c r="EP1461" t="s">
        <v>168</v>
      </c>
      <c r="EQ1461" t="s">
        <v>169</v>
      </c>
      <c r="ER1461" t="s">
        <v>170</v>
      </c>
      <c r="ES1461" t="s">
        <v>171</v>
      </c>
      <c r="ET1461" t="s">
        <v>172</v>
      </c>
      <c r="EU1461" t="s">
        <v>173</v>
      </c>
      <c r="EV1461" t="s">
        <v>174</v>
      </c>
      <c r="EW1461" t="s">
        <v>175</v>
      </c>
      <c r="EX1461" t="s">
        <v>176</v>
      </c>
      <c r="EY1461" t="s">
        <v>177</v>
      </c>
      <c r="EZ1461" t="s">
        <v>178</v>
      </c>
      <c r="FA1461" t="s">
        <v>179</v>
      </c>
      <c r="FB1461" t="s">
        <v>180</v>
      </c>
      <c r="FC1461" t="s">
        <v>181</v>
      </c>
      <c r="FD1461" t="s">
        <v>182</v>
      </c>
      <c r="FE1461" t="s">
        <v>183</v>
      </c>
      <c r="FF1461" t="s">
        <v>184</v>
      </c>
      <c r="FG1461" t="s">
        <v>185</v>
      </c>
      <c r="FH1461" t="s">
        <v>186</v>
      </c>
      <c r="FI1461" t="s">
        <v>187</v>
      </c>
      <c r="FJ1461" t="s">
        <v>188</v>
      </c>
      <c r="FK1461" t="s">
        <v>189</v>
      </c>
      <c r="FL1461" t="s">
        <v>190</v>
      </c>
      <c r="FM1461" t="s">
        <v>191</v>
      </c>
      <c r="FN1461" t="s">
        <v>192</v>
      </c>
      <c r="FO1461" t="s">
        <v>193</v>
      </c>
      <c r="FP1461" t="s">
        <v>194</v>
      </c>
      <c r="FQ1461" t="s">
        <v>195</v>
      </c>
      <c r="FR1461" t="s">
        <v>196</v>
      </c>
      <c r="FS1461" t="s">
        <v>197</v>
      </c>
      <c r="FT1461" t="s">
        <v>198</v>
      </c>
      <c r="FU1461" t="s">
        <v>199</v>
      </c>
      <c r="FV1461" t="s">
        <v>200</v>
      </c>
      <c r="FW1461" t="s">
        <v>201</v>
      </c>
      <c r="FX1461" t="s">
        <v>202</v>
      </c>
      <c r="FY1461" t="s">
        <v>203</v>
      </c>
      <c r="FZ1461" t="s">
        <v>204</v>
      </c>
      <c r="GA1461" t="s">
        <v>205</v>
      </c>
      <c r="GB1461" t="s">
        <v>206</v>
      </c>
      <c r="GC1461" t="s">
        <v>207</v>
      </c>
      <c r="GD1461" t="s">
        <v>208</v>
      </c>
      <c r="GE1461" t="s">
        <v>209</v>
      </c>
      <c r="GF1461" t="s">
        <v>210</v>
      </c>
      <c r="GG1461" t="s">
        <v>211</v>
      </c>
      <c r="GH1461" t="s">
        <v>212</v>
      </c>
      <c r="GI1461" t="s">
        <v>213</v>
      </c>
      <c r="GJ1461" t="s">
        <v>214</v>
      </c>
      <c r="GK1461" t="s">
        <v>215</v>
      </c>
      <c r="GL1461" t="s">
        <v>216</v>
      </c>
      <c r="GM1461" t="s">
        <v>217</v>
      </c>
      <c r="GN1461" t="s">
        <v>218</v>
      </c>
      <c r="GO1461" t="s">
        <v>219</v>
      </c>
      <c r="GP1461" t="s">
        <v>220</v>
      </c>
      <c r="GQ1461" t="s">
        <v>221</v>
      </c>
      <c r="GR1461" t="s">
        <v>222</v>
      </c>
      <c r="GS1461" t="s">
        <v>223</v>
      </c>
      <c r="GT1461" t="s">
        <v>224</v>
      </c>
      <c r="GU1461" t="s">
        <v>225</v>
      </c>
      <c r="GV1461" t="s">
        <v>226</v>
      </c>
      <c r="GW1461" t="s">
        <v>227</v>
      </c>
      <c r="GX1461" t="s">
        <v>228</v>
      </c>
      <c r="GY1461" t="s">
        <v>229</v>
      </c>
      <c r="GZ1461" t="s">
        <v>231</v>
      </c>
      <c r="HA1461" t="s">
        <v>232</v>
      </c>
      <c r="HB1461" t="s">
        <v>233</v>
      </c>
      <c r="HC1461" t="s">
        <v>234</v>
      </c>
      <c r="HD1461" t="s">
        <v>235</v>
      </c>
      <c r="HE1461" t="s">
        <v>236</v>
      </c>
      <c r="HF1461" t="s">
        <v>237</v>
      </c>
      <c r="HG1461" t="s">
        <v>238</v>
      </c>
      <c r="HH1461" t="s">
        <v>239</v>
      </c>
      <c r="HI1461" t="s">
        <v>240</v>
      </c>
      <c r="HJ1461" t="s">
        <v>241</v>
      </c>
      <c r="HK1461" t="s">
        <v>242</v>
      </c>
      <c r="HL1461" t="s">
        <v>243</v>
      </c>
      <c r="HM1461" t="s">
        <v>244</v>
      </c>
      <c r="HN1461" t="s">
        <v>245</v>
      </c>
      <c r="HO1461" t="s">
        <v>246</v>
      </c>
      <c r="HP1461" t="s">
        <v>247</v>
      </c>
      <c r="HQ1461" t="s">
        <v>248</v>
      </c>
      <c r="HR1461" t="s">
        <v>249</v>
      </c>
      <c r="HS1461" t="s">
        <v>250</v>
      </c>
      <c r="HT1461" t="s">
        <v>251</v>
      </c>
      <c r="HU1461" t="s">
        <v>252</v>
      </c>
      <c r="HV1461" t="s">
        <v>253</v>
      </c>
      <c r="HW1461" t="s">
        <v>254</v>
      </c>
      <c r="HX1461" t="s">
        <v>255</v>
      </c>
      <c r="HY1461" t="s">
        <v>256</v>
      </c>
      <c r="HZ1461" t="s">
        <v>257</v>
      </c>
      <c r="IA1461" t="s">
        <v>106</v>
      </c>
      <c r="IB1461" t="s">
        <v>258</v>
      </c>
      <c r="IC1461" t="s">
        <v>259</v>
      </c>
      <c r="ID1461" t="s">
        <v>260</v>
      </c>
      <c r="IE1461" t="s">
        <v>261</v>
      </c>
      <c r="IF1461" t="s">
        <v>262</v>
      </c>
      <c r="IG1461" t="s">
        <v>263</v>
      </c>
      <c r="IH1461" t="s">
        <v>264</v>
      </c>
      <c r="II1461" t="s">
        <v>265</v>
      </c>
      <c r="IJ1461" t="s">
        <v>266</v>
      </c>
      <c r="IK1461" t="s">
        <v>267</v>
      </c>
      <c r="IL1461" t="s">
        <v>268</v>
      </c>
      <c r="IM1461" t="s">
        <v>269</v>
      </c>
      <c r="IN1461" t="s">
        <v>270</v>
      </c>
      <c r="IO1461" t="s">
        <v>271</v>
      </c>
      <c r="IP1461" t="s">
        <v>230</v>
      </c>
      <c r="IQ1461" t="s">
        <v>274</v>
      </c>
      <c r="IR1461" t="s">
        <v>275</v>
      </c>
      <c r="IS1461" t="s">
        <v>276</v>
      </c>
      <c r="IT1461" t="s">
        <v>277</v>
      </c>
      <c r="IU1461" t="s">
        <v>278</v>
      </c>
    </row>
    <row r="1462" spans="1:1049" x14ac:dyDescent="0.35">
      <c r="A1462" t="s">
        <v>279</v>
      </c>
      <c r="B1462" t="s">
        <v>280</v>
      </c>
      <c r="C1462" t="s">
        <v>281</v>
      </c>
      <c r="D1462" t="s">
        <v>282</v>
      </c>
      <c r="E1462" t="s">
        <v>283</v>
      </c>
      <c r="F1462" t="s">
        <v>284</v>
      </c>
      <c r="G1462" t="s">
        <v>285</v>
      </c>
      <c r="H1462" t="s">
        <v>286</v>
      </c>
      <c r="I1462" t="s">
        <v>287</v>
      </c>
      <c r="J1462" t="s">
        <v>288</v>
      </c>
      <c r="K1462" t="s">
        <v>289</v>
      </c>
      <c r="L1462" t="s">
        <v>290</v>
      </c>
      <c r="M1462" t="s">
        <v>291</v>
      </c>
      <c r="N1462" t="s">
        <v>292</v>
      </c>
      <c r="O1462" t="s">
        <v>293</v>
      </c>
      <c r="P1462" t="s">
        <v>294</v>
      </c>
      <c r="Q1462" t="s">
        <v>295</v>
      </c>
      <c r="R1462" t="s">
        <v>296</v>
      </c>
      <c r="S1462" t="s">
        <v>297</v>
      </c>
      <c r="T1462" t="s">
        <v>298</v>
      </c>
      <c r="U1462" t="s">
        <v>299</v>
      </c>
      <c r="V1462" t="s">
        <v>300</v>
      </c>
      <c r="W1462" t="s">
        <v>301</v>
      </c>
      <c r="X1462" t="s">
        <v>302</v>
      </c>
      <c r="Y1462" t="s">
        <v>303</v>
      </c>
      <c r="Z1462" t="s">
        <v>304</v>
      </c>
      <c r="AA1462" t="s">
        <v>305</v>
      </c>
      <c r="AB1462" t="s">
        <v>306</v>
      </c>
      <c r="AC1462" t="s">
        <v>307</v>
      </c>
      <c r="AD1462" t="s">
        <v>308</v>
      </c>
      <c r="AE1462" t="s">
        <v>309</v>
      </c>
      <c r="AF1462" t="s">
        <v>310</v>
      </c>
      <c r="AG1462" t="s">
        <v>311</v>
      </c>
      <c r="AH1462" t="s">
        <v>312</v>
      </c>
      <c r="AI1462" t="s">
        <v>313</v>
      </c>
      <c r="AJ1462" t="s">
        <v>314</v>
      </c>
      <c r="AK1462" t="s">
        <v>315</v>
      </c>
      <c r="AL1462" t="s">
        <v>316</v>
      </c>
      <c r="AM1462" t="s">
        <v>317</v>
      </c>
      <c r="AN1462" t="s">
        <v>318</v>
      </c>
      <c r="AO1462" t="s">
        <v>319</v>
      </c>
      <c r="AP1462" t="s">
        <v>320</v>
      </c>
      <c r="AQ1462" t="s">
        <v>321</v>
      </c>
      <c r="AR1462" t="s">
        <v>322</v>
      </c>
      <c r="AS1462" t="s">
        <v>323</v>
      </c>
      <c r="AT1462" t="s">
        <v>324</v>
      </c>
      <c r="AU1462" t="s">
        <v>325</v>
      </c>
      <c r="AV1462" t="s">
        <v>326</v>
      </c>
      <c r="AW1462" t="s">
        <v>327</v>
      </c>
      <c r="AX1462" t="s">
        <v>328</v>
      </c>
      <c r="AY1462" t="s">
        <v>329</v>
      </c>
      <c r="AZ1462" t="s">
        <v>330</v>
      </c>
      <c r="BA1462" t="s">
        <v>331</v>
      </c>
      <c r="BB1462" t="s">
        <v>332</v>
      </c>
      <c r="BC1462" t="s">
        <v>333</v>
      </c>
      <c r="BD1462" t="s">
        <v>334</v>
      </c>
      <c r="BE1462" t="s">
        <v>335</v>
      </c>
      <c r="BF1462" t="s">
        <v>336</v>
      </c>
      <c r="BG1462" t="s">
        <v>337</v>
      </c>
      <c r="BH1462" t="s">
        <v>338</v>
      </c>
      <c r="BI1462" t="s">
        <v>339</v>
      </c>
      <c r="BJ1462" t="s">
        <v>340</v>
      </c>
      <c r="BK1462" t="s">
        <v>341</v>
      </c>
      <c r="BL1462" t="s">
        <v>342</v>
      </c>
      <c r="BM1462" t="s">
        <v>343</v>
      </c>
      <c r="BN1462" t="s">
        <v>344</v>
      </c>
      <c r="BO1462" t="s">
        <v>345</v>
      </c>
      <c r="BP1462" t="s">
        <v>346</v>
      </c>
      <c r="BQ1462" t="s">
        <v>347</v>
      </c>
      <c r="BR1462" t="s">
        <v>348</v>
      </c>
      <c r="BS1462" t="s">
        <v>349</v>
      </c>
      <c r="BT1462" t="s">
        <v>350</v>
      </c>
      <c r="BU1462" t="s">
        <v>351</v>
      </c>
      <c r="BV1462" t="s">
        <v>352</v>
      </c>
      <c r="BW1462" t="s">
        <v>353</v>
      </c>
      <c r="BX1462" t="s">
        <v>354</v>
      </c>
      <c r="BY1462" t="s">
        <v>355</v>
      </c>
      <c r="BZ1462" t="s">
        <v>356</v>
      </c>
      <c r="CA1462" t="s">
        <v>357</v>
      </c>
      <c r="CB1462" t="s">
        <v>358</v>
      </c>
      <c r="CC1462" t="s">
        <v>359</v>
      </c>
      <c r="CD1462" t="s">
        <v>360</v>
      </c>
      <c r="CE1462" t="s">
        <v>361</v>
      </c>
      <c r="CF1462" t="s">
        <v>362</v>
      </c>
      <c r="CG1462" t="s">
        <v>363</v>
      </c>
      <c r="CH1462" t="s">
        <v>364</v>
      </c>
      <c r="CI1462" t="s">
        <v>365</v>
      </c>
      <c r="CJ1462" t="s">
        <v>366</v>
      </c>
      <c r="CK1462" t="s">
        <v>367</v>
      </c>
      <c r="CL1462" t="s">
        <v>368</v>
      </c>
      <c r="CM1462" t="s">
        <v>369</v>
      </c>
      <c r="CN1462" t="s">
        <v>370</v>
      </c>
      <c r="CO1462" t="s">
        <v>371</v>
      </c>
      <c r="CP1462" t="s">
        <v>372</v>
      </c>
      <c r="CQ1462" t="s">
        <v>373</v>
      </c>
      <c r="CR1462" t="s">
        <v>374</v>
      </c>
      <c r="CS1462" t="s">
        <v>375</v>
      </c>
      <c r="CT1462" t="s">
        <v>376</v>
      </c>
      <c r="CU1462" t="s">
        <v>377</v>
      </c>
      <c r="CV1462" t="s">
        <v>378</v>
      </c>
      <c r="CW1462" t="s">
        <v>379</v>
      </c>
      <c r="CX1462" t="s">
        <v>380</v>
      </c>
      <c r="CY1462" t="s">
        <v>381</v>
      </c>
      <c r="CZ1462" t="s">
        <v>382</v>
      </c>
      <c r="DA1462" t="s">
        <v>383</v>
      </c>
      <c r="DB1462" t="s">
        <v>384</v>
      </c>
      <c r="DC1462" t="s">
        <v>385</v>
      </c>
      <c r="DD1462" t="s">
        <v>386</v>
      </c>
      <c r="DE1462" t="s">
        <v>387</v>
      </c>
      <c r="DF1462" t="s">
        <v>388</v>
      </c>
      <c r="DG1462" t="s">
        <v>389</v>
      </c>
      <c r="DH1462" t="s">
        <v>390</v>
      </c>
      <c r="DI1462" t="s">
        <v>391</v>
      </c>
      <c r="DJ1462" t="s">
        <v>392</v>
      </c>
      <c r="DK1462" t="s">
        <v>393</v>
      </c>
      <c r="DL1462" t="s">
        <v>394</v>
      </c>
      <c r="DM1462" t="s">
        <v>395</v>
      </c>
      <c r="DN1462" t="s">
        <v>396</v>
      </c>
      <c r="DO1462" t="s">
        <v>397</v>
      </c>
      <c r="DP1462" t="s">
        <v>398</v>
      </c>
      <c r="DQ1462" t="s">
        <v>399</v>
      </c>
      <c r="DR1462" t="s">
        <v>400</v>
      </c>
      <c r="DS1462" t="s">
        <v>401</v>
      </c>
      <c r="DT1462" t="s">
        <v>402</v>
      </c>
      <c r="DU1462" t="s">
        <v>403</v>
      </c>
      <c r="DV1462" t="s">
        <v>404</v>
      </c>
      <c r="DW1462" t="s">
        <v>405</v>
      </c>
      <c r="DX1462" t="s">
        <v>406</v>
      </c>
      <c r="DY1462" t="s">
        <v>407</v>
      </c>
      <c r="DZ1462" t="s">
        <v>408</v>
      </c>
      <c r="EA1462" t="s">
        <v>409</v>
      </c>
      <c r="EB1462" t="s">
        <v>410</v>
      </c>
      <c r="EC1462" t="s">
        <v>411</v>
      </c>
      <c r="ED1462" t="s">
        <v>412</v>
      </c>
      <c r="EE1462" t="s">
        <v>413</v>
      </c>
      <c r="EF1462" t="s">
        <v>414</v>
      </c>
      <c r="EG1462" t="s">
        <v>415</v>
      </c>
      <c r="EH1462" t="s">
        <v>416</v>
      </c>
      <c r="EI1462" t="s">
        <v>417</v>
      </c>
      <c r="EJ1462" t="s">
        <v>418</v>
      </c>
      <c r="EK1462" t="s">
        <v>419</v>
      </c>
      <c r="EL1462" t="s">
        <v>420</v>
      </c>
      <c r="EM1462" t="s">
        <v>421</v>
      </c>
      <c r="EN1462" t="s">
        <v>422</v>
      </c>
      <c r="EO1462" t="s">
        <v>423</v>
      </c>
      <c r="EP1462" t="s">
        <v>424</v>
      </c>
      <c r="EQ1462" t="s">
        <v>425</v>
      </c>
      <c r="ER1462" t="s">
        <v>426</v>
      </c>
      <c r="ES1462" t="s">
        <v>427</v>
      </c>
      <c r="ET1462" t="s">
        <v>428</v>
      </c>
      <c r="EU1462" t="s">
        <v>429</v>
      </c>
      <c r="EV1462" t="s">
        <v>430</v>
      </c>
      <c r="EW1462" t="s">
        <v>431</v>
      </c>
      <c r="EX1462" t="s">
        <v>432</v>
      </c>
      <c r="EY1462" t="s">
        <v>433</v>
      </c>
      <c r="EZ1462" t="s">
        <v>434</v>
      </c>
      <c r="FA1462" t="s">
        <v>435</v>
      </c>
      <c r="FB1462" t="s">
        <v>436</v>
      </c>
      <c r="FC1462" t="s">
        <v>437</v>
      </c>
      <c r="FD1462" t="s">
        <v>438</v>
      </c>
      <c r="FE1462" t="s">
        <v>439</v>
      </c>
      <c r="FF1462" t="s">
        <v>440</v>
      </c>
      <c r="FG1462" t="s">
        <v>441</v>
      </c>
      <c r="FH1462" t="s">
        <v>442</v>
      </c>
      <c r="FI1462" t="s">
        <v>443</v>
      </c>
      <c r="FJ1462" t="s">
        <v>444</v>
      </c>
      <c r="FK1462" t="s">
        <v>445</v>
      </c>
      <c r="FL1462" t="s">
        <v>446</v>
      </c>
      <c r="FM1462" t="s">
        <v>447</v>
      </c>
      <c r="FN1462" t="s">
        <v>448</v>
      </c>
      <c r="FO1462" t="s">
        <v>449</v>
      </c>
      <c r="FP1462" t="s">
        <v>450</v>
      </c>
      <c r="FQ1462" t="s">
        <v>451</v>
      </c>
      <c r="FR1462" t="s">
        <v>452</v>
      </c>
      <c r="FS1462" t="s">
        <v>453</v>
      </c>
      <c r="FT1462" t="s">
        <v>454</v>
      </c>
      <c r="FU1462" t="s">
        <v>455</v>
      </c>
      <c r="FV1462" t="s">
        <v>456</v>
      </c>
      <c r="FW1462" t="s">
        <v>457</v>
      </c>
      <c r="FX1462" t="s">
        <v>458</v>
      </c>
      <c r="FY1462" t="s">
        <v>459</v>
      </c>
      <c r="FZ1462" t="s">
        <v>460</v>
      </c>
      <c r="GA1462" t="s">
        <v>461</v>
      </c>
      <c r="GB1462" t="s">
        <v>462</v>
      </c>
      <c r="GC1462" t="s">
        <v>463</v>
      </c>
      <c r="GD1462" t="s">
        <v>464</v>
      </c>
      <c r="GE1462" t="s">
        <v>465</v>
      </c>
      <c r="GF1462" t="s">
        <v>466</v>
      </c>
      <c r="GG1462" t="s">
        <v>467</v>
      </c>
      <c r="GH1462" t="s">
        <v>468</v>
      </c>
      <c r="GI1462" t="s">
        <v>469</v>
      </c>
      <c r="GJ1462" t="s">
        <v>470</v>
      </c>
      <c r="GK1462" t="s">
        <v>471</v>
      </c>
      <c r="GL1462" t="s">
        <v>472</v>
      </c>
    </row>
    <row r="1463" spans="1:1049" x14ac:dyDescent="0.35">
      <c r="A1463" t="s">
        <v>9323</v>
      </c>
      <c r="B1463" t="s">
        <v>9324</v>
      </c>
      <c r="C1463" t="s">
        <v>9325</v>
      </c>
      <c r="D1463" t="s">
        <v>9326</v>
      </c>
    </row>
    <row r="1464" spans="1:1049" x14ac:dyDescent="0.35">
      <c r="A1464" t="s">
        <v>3122</v>
      </c>
      <c r="B1464" t="s">
        <v>3123</v>
      </c>
      <c r="C1464" t="s">
        <v>3124</v>
      </c>
      <c r="D1464" t="s">
        <v>3125</v>
      </c>
      <c r="E1464" t="s">
        <v>3126</v>
      </c>
    </row>
    <row r="1465" spans="1:1049" x14ac:dyDescent="0.35">
      <c r="A1465" t="s">
        <v>3127</v>
      </c>
      <c r="B1465" t="s">
        <v>3128</v>
      </c>
      <c r="C1465" t="s">
        <v>1998</v>
      </c>
    </row>
    <row r="1466" spans="1:1049" x14ac:dyDescent="0.35">
      <c r="A1466" t="s">
        <v>3129</v>
      </c>
      <c r="B1466" t="s">
        <v>3130</v>
      </c>
      <c r="C1466" t="s">
        <v>1998</v>
      </c>
    </row>
    <row r="1467" spans="1:1049" x14ac:dyDescent="0.35">
      <c r="A1467" t="s">
        <v>3131</v>
      </c>
      <c r="B1467" t="s">
        <v>3132</v>
      </c>
      <c r="C1467" t="s">
        <v>3133</v>
      </c>
      <c r="D1467" t="s">
        <v>3134</v>
      </c>
      <c r="E1467" t="s">
        <v>3135</v>
      </c>
      <c r="F1467" t="s">
        <v>3136</v>
      </c>
    </row>
    <row r="1468" spans="1:1049" x14ac:dyDescent="0.35">
      <c r="A1468" t="s">
        <v>1998</v>
      </c>
      <c r="B1468" t="s">
        <v>3137</v>
      </c>
      <c r="C1468" t="s">
        <v>3138</v>
      </c>
      <c r="D1468" t="s">
        <v>3139</v>
      </c>
      <c r="E1468" t="s">
        <v>3140</v>
      </c>
      <c r="F1468" t="s">
        <v>3141</v>
      </c>
      <c r="G1468" t="s">
        <v>3142</v>
      </c>
    </row>
    <row r="1469" spans="1:1049" x14ac:dyDescent="0.35">
      <c r="A1469" t="s">
        <v>21</v>
      </c>
      <c r="B1469" t="s">
        <v>3143</v>
      </c>
      <c r="C1469" t="s">
        <v>3144</v>
      </c>
    </row>
    <row r="1470" spans="1:1049" x14ac:dyDescent="0.35">
      <c r="A1470" t="s">
        <v>3145</v>
      </c>
      <c r="B1470" t="s">
        <v>3146</v>
      </c>
    </row>
    <row r="1471" spans="1:1049" x14ac:dyDescent="0.35">
      <c r="A1471" t="s">
        <v>3147</v>
      </c>
      <c r="B1471" t="s">
        <v>3148</v>
      </c>
      <c r="C1471" t="s">
        <v>3149</v>
      </c>
      <c r="D1471" t="s">
        <v>3150</v>
      </c>
      <c r="E1471" t="s">
        <v>3151</v>
      </c>
      <c r="F1471" t="s">
        <v>3152</v>
      </c>
      <c r="G1471" t="s">
        <v>3153</v>
      </c>
      <c r="H1471" t="s">
        <v>3154</v>
      </c>
      <c r="I1471" t="s">
        <v>3155</v>
      </c>
      <c r="J1471" t="s">
        <v>3156</v>
      </c>
    </row>
    <row r="1472" spans="1:1049" x14ac:dyDescent="0.35">
      <c r="A1472" t="s">
        <v>3157</v>
      </c>
      <c r="B1472" t="s">
        <v>3158</v>
      </c>
      <c r="C1472" t="s">
        <v>3159</v>
      </c>
    </row>
    <row r="1473" spans="1:1049" x14ac:dyDescent="0.35">
      <c r="A1473" t="s">
        <v>3160</v>
      </c>
      <c r="B1473" t="s">
        <v>3161</v>
      </c>
      <c r="C1473" t="s">
        <v>3162</v>
      </c>
      <c r="D1473" t="s">
        <v>3163</v>
      </c>
      <c r="E1473" t="s">
        <v>3164</v>
      </c>
      <c r="F1473" t="s">
        <v>3165</v>
      </c>
      <c r="G1473" t="s">
        <v>3166</v>
      </c>
      <c r="H1473" t="s">
        <v>3167</v>
      </c>
      <c r="I1473" t="s">
        <v>3168</v>
      </c>
      <c r="J1473" t="s">
        <v>3169</v>
      </c>
      <c r="K1473" t="s">
        <v>3170</v>
      </c>
      <c r="L1473" t="s">
        <v>3171</v>
      </c>
      <c r="M1473" t="s">
        <v>3172</v>
      </c>
      <c r="N1473" t="s">
        <v>3173</v>
      </c>
      <c r="O1473" t="s">
        <v>3174</v>
      </c>
      <c r="P1473" t="s">
        <v>3175</v>
      </c>
      <c r="Q1473" t="s">
        <v>3176</v>
      </c>
      <c r="R1473" t="s">
        <v>3177</v>
      </c>
      <c r="S1473" t="s">
        <v>3178</v>
      </c>
      <c r="T1473" t="s">
        <v>3179</v>
      </c>
      <c r="U1473" t="s">
        <v>3180</v>
      </c>
      <c r="V1473" t="s">
        <v>3181</v>
      </c>
      <c r="W1473" t="s">
        <v>3182</v>
      </c>
      <c r="X1473" t="s">
        <v>3183</v>
      </c>
      <c r="Y1473" t="s">
        <v>3184</v>
      </c>
      <c r="Z1473" t="s">
        <v>3185</v>
      </c>
      <c r="AA1473" t="s">
        <v>3186</v>
      </c>
      <c r="AB1473" t="s">
        <v>3187</v>
      </c>
      <c r="AC1473" t="s">
        <v>3188</v>
      </c>
      <c r="AD1473" t="s">
        <v>3189</v>
      </c>
    </row>
    <row r="1474" spans="1:1049" x14ac:dyDescent="0.35">
      <c r="A1474" t="s">
        <v>3190</v>
      </c>
      <c r="B1474" t="s">
        <v>3191</v>
      </c>
      <c r="C1474" t="s">
        <v>3192</v>
      </c>
      <c r="D1474" t="s">
        <v>3193</v>
      </c>
      <c r="E1474" t="s">
        <v>3194</v>
      </c>
      <c r="F1474" t="s">
        <v>3195</v>
      </c>
      <c r="G1474" t="s">
        <v>3196</v>
      </c>
      <c r="H1474" t="s">
        <v>3197</v>
      </c>
      <c r="I1474" t="s">
        <v>3198</v>
      </c>
      <c r="J1474" t="s">
        <v>3199</v>
      </c>
      <c r="K1474" t="s">
        <v>3200</v>
      </c>
    </row>
    <row r="1475" spans="1:1049" x14ac:dyDescent="0.35">
      <c r="A1475" t="s">
        <v>1</v>
      </c>
    </row>
    <row r="1476" spans="1:1049" x14ac:dyDescent="0.35">
      <c r="A1476" t="s">
        <v>1974</v>
      </c>
      <c r="B1476" t="s">
        <v>1975</v>
      </c>
      <c r="C1476" t="s">
        <v>1976</v>
      </c>
      <c r="D1476" t="s">
        <v>1977</v>
      </c>
    </row>
    <row r="1477" spans="1:1049" x14ac:dyDescent="0.35">
      <c r="A1477" t="s">
        <v>1986</v>
      </c>
      <c r="B1477" t="s">
        <v>1987</v>
      </c>
      <c r="C1477" t="s">
        <v>1360</v>
      </c>
      <c r="D1477" t="s">
        <v>1988</v>
      </c>
      <c r="E1477" t="s">
        <v>1989</v>
      </c>
      <c r="F1477" t="s">
        <v>1990</v>
      </c>
    </row>
    <row r="1478" spans="1:1049" x14ac:dyDescent="0.35">
      <c r="A1478" t="s">
        <v>497</v>
      </c>
      <c r="B1478" t="s">
        <v>496</v>
      </c>
    </row>
    <row r="1479" spans="1:1049" x14ac:dyDescent="0.35">
      <c r="A1479" t="s">
        <v>1991</v>
      </c>
      <c r="B1479" t="s">
        <v>1992</v>
      </c>
      <c r="C1479" t="s">
        <v>1993</v>
      </c>
      <c r="D1479" t="s">
        <v>1994</v>
      </c>
      <c r="E1479" t="s">
        <v>1995</v>
      </c>
    </row>
    <row r="1480" spans="1:1049" x14ac:dyDescent="0.35">
      <c r="A1480" t="s">
        <v>21</v>
      </c>
      <c r="B1480" t="s">
        <v>22</v>
      </c>
      <c r="C1480" t="s">
        <v>23</v>
      </c>
      <c r="D1480" t="s">
        <v>24</v>
      </c>
      <c r="E1480" t="s">
        <v>25</v>
      </c>
      <c r="F1480" t="s">
        <v>26</v>
      </c>
      <c r="G1480" t="s">
        <v>27</v>
      </c>
      <c r="H1480" t="s">
        <v>28</v>
      </c>
      <c r="I1480" t="s">
        <v>30</v>
      </c>
      <c r="J1480" t="s">
        <v>31</v>
      </c>
      <c r="K1480" t="s">
        <v>32</v>
      </c>
      <c r="L1480" t="s">
        <v>33</v>
      </c>
      <c r="M1480" t="s">
        <v>34</v>
      </c>
      <c r="N1480" t="s">
        <v>35</v>
      </c>
      <c r="O1480" t="s">
        <v>36</v>
      </c>
      <c r="P1480" t="s">
        <v>37</v>
      </c>
      <c r="Q1480" t="s">
        <v>38</v>
      </c>
      <c r="R1480" t="s">
        <v>39</v>
      </c>
      <c r="S1480" t="s">
        <v>40</v>
      </c>
      <c r="T1480" t="s">
        <v>41</v>
      </c>
      <c r="U1480" t="s">
        <v>42</v>
      </c>
      <c r="V1480" t="s">
        <v>43</v>
      </c>
      <c r="W1480" t="s">
        <v>44</v>
      </c>
      <c r="X1480" t="s">
        <v>45</v>
      </c>
      <c r="Y1480" t="s">
        <v>47</v>
      </c>
      <c r="Z1480" t="s">
        <v>48</v>
      </c>
      <c r="AA1480" t="s">
        <v>49</v>
      </c>
      <c r="AB1480" t="s">
        <v>50</v>
      </c>
      <c r="AC1480" t="s">
        <v>51</v>
      </c>
      <c r="AD1480" t="s">
        <v>52</v>
      </c>
      <c r="AE1480" t="s">
        <v>53</v>
      </c>
      <c r="AF1480" t="s">
        <v>55</v>
      </c>
      <c r="AG1480" t="s">
        <v>56</v>
      </c>
      <c r="AH1480" t="s">
        <v>57</v>
      </c>
      <c r="AI1480" t="s">
        <v>58</v>
      </c>
      <c r="AJ1480" t="s">
        <v>59</v>
      </c>
      <c r="AK1480" t="s">
        <v>60</v>
      </c>
      <c r="AL1480" t="s">
        <v>61</v>
      </c>
      <c r="AM1480" t="s">
        <v>62</v>
      </c>
      <c r="AN1480" t="s">
        <v>64</v>
      </c>
      <c r="AO1480" t="s">
        <v>65</v>
      </c>
      <c r="AP1480" t="s">
        <v>66</v>
      </c>
      <c r="AQ1480" t="s">
        <v>67</v>
      </c>
      <c r="AR1480" t="s">
        <v>68</v>
      </c>
      <c r="AS1480" t="s">
        <v>69</v>
      </c>
      <c r="AT1480" t="s">
        <v>70</v>
      </c>
      <c r="AU1480" t="s">
        <v>71</v>
      </c>
      <c r="AV1480" t="s">
        <v>72</v>
      </c>
      <c r="AW1480" t="s">
        <v>73</v>
      </c>
      <c r="AX1480" t="s">
        <v>74</v>
      </c>
      <c r="AY1480" t="s">
        <v>75</v>
      </c>
      <c r="AZ1480" t="s">
        <v>76</v>
      </c>
      <c r="BA1480" t="s">
        <v>77</v>
      </c>
      <c r="BB1480" t="s">
        <v>78</v>
      </c>
      <c r="BC1480" t="s">
        <v>79</v>
      </c>
      <c r="BD1480" t="s">
        <v>80</v>
      </c>
      <c r="BE1480" t="s">
        <v>81</v>
      </c>
      <c r="BF1480" t="s">
        <v>82</v>
      </c>
      <c r="BG1480" t="s">
        <v>83</v>
      </c>
      <c r="BH1480" t="s">
        <v>84</v>
      </c>
      <c r="BI1480" t="s">
        <v>85</v>
      </c>
      <c r="BJ1480" t="s">
        <v>86</v>
      </c>
      <c r="BK1480" t="s">
        <v>87</v>
      </c>
      <c r="BL1480" t="s">
        <v>88</v>
      </c>
      <c r="BM1480" t="s">
        <v>89</v>
      </c>
      <c r="BN1480" t="s">
        <v>90</v>
      </c>
      <c r="BO1480" t="s">
        <v>91</v>
      </c>
      <c r="BP1480" t="s">
        <v>92</v>
      </c>
      <c r="BQ1480" t="s">
        <v>94</v>
      </c>
      <c r="BR1480" t="s">
        <v>95</v>
      </c>
      <c r="BS1480" t="s">
        <v>96</v>
      </c>
      <c r="BT1480" t="s">
        <v>97</v>
      </c>
      <c r="BU1480" t="s">
        <v>98</v>
      </c>
      <c r="BV1480" t="s">
        <v>99</v>
      </c>
      <c r="BW1480" t="s">
        <v>100</v>
      </c>
      <c r="BX1480" t="s">
        <v>101</v>
      </c>
      <c r="BY1480" t="s">
        <v>102</v>
      </c>
      <c r="BZ1480" t="s">
        <v>103</v>
      </c>
      <c r="CA1480" t="s">
        <v>104</v>
      </c>
      <c r="CB1480" t="s">
        <v>105</v>
      </c>
      <c r="CC1480" t="s">
        <v>107</v>
      </c>
      <c r="CD1480" t="s">
        <v>108</v>
      </c>
      <c r="CE1480" t="s">
        <v>109</v>
      </c>
      <c r="CF1480" t="s">
        <v>110</v>
      </c>
      <c r="CG1480" t="s">
        <v>111</v>
      </c>
      <c r="CH1480" t="s">
        <v>112</v>
      </c>
      <c r="CI1480" t="s">
        <v>113</v>
      </c>
      <c r="CJ1480" t="s">
        <v>114</v>
      </c>
      <c r="CK1480" t="s">
        <v>115</v>
      </c>
      <c r="CL1480" t="s">
        <v>116</v>
      </c>
      <c r="CM1480" t="s">
        <v>117</v>
      </c>
      <c r="CN1480" t="s">
        <v>118</v>
      </c>
      <c r="CO1480" t="s">
        <v>119</v>
      </c>
      <c r="CP1480" t="s">
        <v>120</v>
      </c>
      <c r="CQ1480" t="s">
        <v>121</v>
      </c>
      <c r="CR1480" t="s">
        <v>122</v>
      </c>
      <c r="CS1480" t="s">
        <v>123</v>
      </c>
      <c r="CT1480" t="s">
        <v>124</v>
      </c>
      <c r="CU1480" t="s">
        <v>125</v>
      </c>
      <c r="CV1480" t="s">
        <v>126</v>
      </c>
      <c r="CW1480" t="s">
        <v>127</v>
      </c>
      <c r="CX1480" t="s">
        <v>128</v>
      </c>
      <c r="CY1480" t="s">
        <v>129</v>
      </c>
      <c r="CZ1480" t="s">
        <v>130</v>
      </c>
      <c r="DA1480" t="s">
        <v>131</v>
      </c>
      <c r="DB1480" t="s">
        <v>132</v>
      </c>
      <c r="DC1480" t="s">
        <v>133</v>
      </c>
      <c r="DD1480" t="s">
        <v>134</v>
      </c>
      <c r="DE1480" t="s">
        <v>135</v>
      </c>
      <c r="DF1480" t="s">
        <v>136</v>
      </c>
      <c r="DG1480" t="s">
        <v>137</v>
      </c>
      <c r="DH1480" t="s">
        <v>138</v>
      </c>
      <c r="DI1480" t="s">
        <v>139</v>
      </c>
      <c r="DJ1480" t="s">
        <v>140</v>
      </c>
      <c r="DK1480" t="s">
        <v>141</v>
      </c>
      <c r="DL1480" t="s">
        <v>142</v>
      </c>
      <c r="DM1480" t="s">
        <v>143</v>
      </c>
      <c r="DN1480" t="s">
        <v>144</v>
      </c>
      <c r="DO1480" t="s">
        <v>145</v>
      </c>
      <c r="DP1480" t="s">
        <v>146</v>
      </c>
      <c r="DQ1480" t="s">
        <v>147</v>
      </c>
      <c r="DR1480" t="s">
        <v>148</v>
      </c>
      <c r="DS1480" t="s">
        <v>149</v>
      </c>
      <c r="DT1480" t="s">
        <v>150</v>
      </c>
      <c r="DU1480" t="s">
        <v>151</v>
      </c>
      <c r="DV1480" t="s">
        <v>152</v>
      </c>
      <c r="DW1480" t="s">
        <v>153</v>
      </c>
      <c r="DX1480" t="s">
        <v>154</v>
      </c>
      <c r="DY1480" t="s">
        <v>155</v>
      </c>
      <c r="DZ1480" t="s">
        <v>156</v>
      </c>
      <c r="EA1480" t="s">
        <v>157</v>
      </c>
      <c r="EB1480" t="s">
        <v>158</v>
      </c>
      <c r="EC1480" t="s">
        <v>159</v>
      </c>
      <c r="ED1480" t="s">
        <v>160</v>
      </c>
      <c r="EE1480" t="s">
        <v>161</v>
      </c>
      <c r="EF1480" t="s">
        <v>162</v>
      </c>
      <c r="EG1480" t="s">
        <v>163</v>
      </c>
      <c r="EH1480" t="s">
        <v>164</v>
      </c>
      <c r="EI1480" t="s">
        <v>165</v>
      </c>
      <c r="EJ1480" t="s">
        <v>166</v>
      </c>
      <c r="EK1480" t="s">
        <v>167</v>
      </c>
      <c r="EL1480" t="s">
        <v>168</v>
      </c>
      <c r="EM1480" t="s">
        <v>169</v>
      </c>
      <c r="EN1480" t="s">
        <v>170</v>
      </c>
      <c r="EO1480" t="s">
        <v>171</v>
      </c>
      <c r="EP1480" t="s">
        <v>173</v>
      </c>
      <c r="EQ1480" t="s">
        <v>174</v>
      </c>
      <c r="ER1480" t="s">
        <v>175</v>
      </c>
      <c r="ES1480" t="s">
        <v>176</v>
      </c>
      <c r="ET1480" t="s">
        <v>177</v>
      </c>
      <c r="EU1480" t="s">
        <v>178</v>
      </c>
      <c r="EV1480" t="s">
        <v>179</v>
      </c>
      <c r="EW1480" t="s">
        <v>180</v>
      </c>
      <c r="EX1480" t="s">
        <v>181</v>
      </c>
      <c r="EY1480" t="s">
        <v>182</v>
      </c>
      <c r="EZ1480" t="s">
        <v>183</v>
      </c>
      <c r="FA1480" t="s">
        <v>184</v>
      </c>
      <c r="FB1480" t="s">
        <v>185</v>
      </c>
      <c r="FC1480" t="s">
        <v>186</v>
      </c>
      <c r="FD1480" t="s">
        <v>187</v>
      </c>
      <c r="FE1480" t="s">
        <v>188</v>
      </c>
      <c r="FF1480" t="s">
        <v>189</v>
      </c>
      <c r="FG1480" t="s">
        <v>190</v>
      </c>
      <c r="FH1480" t="s">
        <v>191</v>
      </c>
      <c r="FI1480" t="s">
        <v>192</v>
      </c>
      <c r="FJ1480" t="s">
        <v>193</v>
      </c>
      <c r="FK1480" t="s">
        <v>194</v>
      </c>
      <c r="FL1480" t="s">
        <v>195</v>
      </c>
      <c r="FM1480" t="s">
        <v>196</v>
      </c>
      <c r="FN1480" t="s">
        <v>197</v>
      </c>
      <c r="FO1480" t="s">
        <v>199</v>
      </c>
      <c r="FP1480" t="s">
        <v>200</v>
      </c>
      <c r="FQ1480" t="s">
        <v>201</v>
      </c>
      <c r="FR1480" t="s">
        <v>202</v>
      </c>
      <c r="FS1480" t="s">
        <v>203</v>
      </c>
      <c r="FT1480" t="s">
        <v>204</v>
      </c>
      <c r="FU1480" t="s">
        <v>205</v>
      </c>
      <c r="FV1480" t="s">
        <v>206</v>
      </c>
      <c r="FW1480" t="s">
        <v>207</v>
      </c>
      <c r="FX1480" t="s">
        <v>209</v>
      </c>
      <c r="FY1480" t="s">
        <v>210</v>
      </c>
      <c r="FZ1480" t="s">
        <v>211</v>
      </c>
      <c r="GA1480" t="s">
        <v>212</v>
      </c>
      <c r="GB1480" t="s">
        <v>213</v>
      </c>
      <c r="GC1480" t="s">
        <v>214</v>
      </c>
      <c r="GD1480" t="s">
        <v>215</v>
      </c>
      <c r="GE1480" t="s">
        <v>216</v>
      </c>
      <c r="GF1480" t="s">
        <v>217</v>
      </c>
      <c r="GG1480" t="s">
        <v>218</v>
      </c>
      <c r="GH1480" t="s">
        <v>219</v>
      </c>
      <c r="GI1480" t="s">
        <v>220</v>
      </c>
      <c r="GJ1480" t="s">
        <v>221</v>
      </c>
      <c r="GK1480" t="s">
        <v>222</v>
      </c>
      <c r="GL1480" t="s">
        <v>223</v>
      </c>
      <c r="GM1480" t="s">
        <v>224</v>
      </c>
      <c r="GN1480" t="s">
        <v>225</v>
      </c>
      <c r="GO1480" t="s">
        <v>226</v>
      </c>
      <c r="GP1480" t="s">
        <v>227</v>
      </c>
      <c r="GQ1480" t="s">
        <v>228</v>
      </c>
      <c r="GR1480" t="s">
        <v>231</v>
      </c>
      <c r="GS1480" t="s">
        <v>232</v>
      </c>
      <c r="GT1480" t="s">
        <v>233</v>
      </c>
      <c r="GU1480" t="s">
        <v>234</v>
      </c>
      <c r="GV1480" t="s">
        <v>235</v>
      </c>
      <c r="GW1480" t="s">
        <v>236</v>
      </c>
      <c r="GX1480" t="s">
        <v>237</v>
      </c>
      <c r="GY1480" t="s">
        <v>238</v>
      </c>
      <c r="GZ1480" t="s">
        <v>239</v>
      </c>
      <c r="HA1480" t="s">
        <v>240</v>
      </c>
      <c r="HB1480" t="s">
        <v>241</v>
      </c>
      <c r="HC1480" t="s">
        <v>242</v>
      </c>
      <c r="HD1480" t="s">
        <v>243</v>
      </c>
      <c r="HE1480" t="s">
        <v>244</v>
      </c>
      <c r="HF1480" t="s">
        <v>245</v>
      </c>
      <c r="HG1480" t="s">
        <v>246</v>
      </c>
      <c r="HH1480" t="s">
        <v>247</v>
      </c>
      <c r="HI1480" t="s">
        <v>248</v>
      </c>
      <c r="HJ1480" t="s">
        <v>249</v>
      </c>
      <c r="HK1480" t="s">
        <v>250</v>
      </c>
      <c r="HL1480" t="s">
        <v>251</v>
      </c>
      <c r="HM1480" t="s">
        <v>253</v>
      </c>
      <c r="HN1480" t="s">
        <v>254</v>
      </c>
      <c r="HO1480" t="s">
        <v>255</v>
      </c>
      <c r="HP1480" t="s">
        <v>256</v>
      </c>
      <c r="HQ1480" t="s">
        <v>257</v>
      </c>
      <c r="HR1480" t="s">
        <v>29</v>
      </c>
      <c r="HS1480" t="s">
        <v>46</v>
      </c>
      <c r="HT1480" t="s">
        <v>54</v>
      </c>
      <c r="HU1480" t="s">
        <v>265</v>
      </c>
      <c r="HV1480" t="s">
        <v>63</v>
      </c>
      <c r="HW1480" t="s">
        <v>93</v>
      </c>
      <c r="HX1480" t="s">
        <v>106</v>
      </c>
      <c r="HY1480" t="s">
        <v>172</v>
      </c>
      <c r="HZ1480" t="s">
        <v>198</v>
      </c>
      <c r="IA1480" t="s">
        <v>208</v>
      </c>
      <c r="IB1480" t="s">
        <v>229</v>
      </c>
      <c r="IC1480" t="s">
        <v>252</v>
      </c>
      <c r="ID1480" t="s">
        <v>258</v>
      </c>
      <c r="IE1480" t="s">
        <v>259</v>
      </c>
      <c r="IF1480" t="s">
        <v>260</v>
      </c>
      <c r="IG1480" t="s">
        <v>261</v>
      </c>
      <c r="IH1480" t="s">
        <v>262</v>
      </c>
      <c r="II1480" t="s">
        <v>263</v>
      </c>
      <c r="IJ1480" t="s">
        <v>264</v>
      </c>
      <c r="IK1480" t="s">
        <v>266</v>
      </c>
      <c r="IL1480" t="s">
        <v>267</v>
      </c>
      <c r="IM1480" t="s">
        <v>268</v>
      </c>
      <c r="IN1480" t="s">
        <v>269</v>
      </c>
      <c r="IO1480" t="s">
        <v>270</v>
      </c>
      <c r="IP1480" t="s">
        <v>271</v>
      </c>
      <c r="IQ1480" t="s">
        <v>230</v>
      </c>
      <c r="IR1480" t="s">
        <v>274</v>
      </c>
      <c r="IS1480" t="s">
        <v>275</v>
      </c>
      <c r="IT1480" t="s">
        <v>276</v>
      </c>
      <c r="IU1480" t="s">
        <v>277</v>
      </c>
      <c r="IV1480" t="s">
        <v>278</v>
      </c>
    </row>
    <row r="1481" spans="1:1049" x14ac:dyDescent="0.35">
      <c r="A1481" t="s">
        <v>1996</v>
      </c>
      <c r="B1481" t="s">
        <v>1997</v>
      </c>
      <c r="C1481" t="s">
        <v>1998</v>
      </c>
    </row>
    <row r="1482" spans="1:1049" x14ac:dyDescent="0.35">
      <c r="A1482" t="s">
        <v>1999</v>
      </c>
      <c r="B1482" t="s">
        <v>2000</v>
      </c>
      <c r="C1482" t="s">
        <v>2001</v>
      </c>
      <c r="D1482" t="s">
        <v>2002</v>
      </c>
      <c r="E1482" t="s">
        <v>2003</v>
      </c>
      <c r="F1482" t="s">
        <v>2004</v>
      </c>
    </row>
    <row r="1483" spans="1:1049" x14ac:dyDescent="0.35">
      <c r="A1483" t="s">
        <v>3223</v>
      </c>
      <c r="B1483" t="s">
        <v>3224</v>
      </c>
    </row>
    <row r="1484" spans="1:1049" x14ac:dyDescent="0.35">
      <c r="A1484" t="s">
        <v>3225</v>
      </c>
      <c r="B1484" t="s">
        <v>3226</v>
      </c>
    </row>
    <row r="1485" spans="1:1049" x14ac:dyDescent="0.35">
      <c r="A1485" t="s">
        <v>1</v>
      </c>
    </row>
    <row r="1486" spans="1:1049" x14ac:dyDescent="0.35">
      <c r="A1486" t="s">
        <v>2073</v>
      </c>
      <c r="B1486" t="s">
        <v>2074</v>
      </c>
      <c r="C1486" t="s">
        <v>2075</v>
      </c>
      <c r="D1486" t="s">
        <v>2076</v>
      </c>
      <c r="E1486" t="s">
        <v>2077</v>
      </c>
      <c r="F1486" t="s">
        <v>2078</v>
      </c>
      <c r="G1486" t="s">
        <v>2079</v>
      </c>
      <c r="H1486" t="s">
        <v>2080</v>
      </c>
      <c r="I1486" t="s">
        <v>2081</v>
      </c>
      <c r="J1486" t="s">
        <v>2082</v>
      </c>
      <c r="K1486" t="s">
        <v>2083</v>
      </c>
      <c r="L1486" t="s">
        <v>2084</v>
      </c>
      <c r="M1486" t="s">
        <v>2085</v>
      </c>
      <c r="N1486" t="s">
        <v>2086</v>
      </c>
      <c r="O1486" t="s">
        <v>2087</v>
      </c>
      <c r="P1486" t="s">
        <v>2088</v>
      </c>
      <c r="Q1486" t="s">
        <v>2089</v>
      </c>
      <c r="R1486" t="s">
        <v>2090</v>
      </c>
      <c r="S1486" t="s">
        <v>2091</v>
      </c>
      <c r="T1486" t="s">
        <v>2092</v>
      </c>
      <c r="U1486" t="s">
        <v>2093</v>
      </c>
      <c r="V1486" t="s">
        <v>2094</v>
      </c>
      <c r="W1486" t="s">
        <v>2095</v>
      </c>
      <c r="X1486" t="s">
        <v>2096</v>
      </c>
      <c r="Y1486" t="s">
        <v>2097</v>
      </c>
      <c r="Z1486" t="s">
        <v>2098</v>
      </c>
      <c r="AA1486" t="s">
        <v>2099</v>
      </c>
      <c r="AB1486" t="s">
        <v>2100</v>
      </c>
      <c r="AC1486" t="s">
        <v>2101</v>
      </c>
      <c r="AD1486" t="s">
        <v>2102</v>
      </c>
      <c r="AE1486" t="s">
        <v>2103</v>
      </c>
      <c r="AF1486" t="s">
        <v>2104</v>
      </c>
      <c r="AG1486" t="s">
        <v>2105</v>
      </c>
      <c r="AH1486" t="s">
        <v>2106</v>
      </c>
      <c r="AI1486" t="s">
        <v>2107</v>
      </c>
      <c r="AJ1486" t="s">
        <v>2108</v>
      </c>
      <c r="AK1486" t="s">
        <v>2109</v>
      </c>
      <c r="AL1486" t="s">
        <v>2110</v>
      </c>
      <c r="AM1486" t="s">
        <v>2111</v>
      </c>
      <c r="AN1486" t="s">
        <v>2112</v>
      </c>
      <c r="AO1486" t="s">
        <v>2113</v>
      </c>
      <c r="AP1486" t="s">
        <v>2114</v>
      </c>
      <c r="AQ1486" t="s">
        <v>2115</v>
      </c>
      <c r="AR1486" t="s">
        <v>2116</v>
      </c>
      <c r="AS1486" t="s">
        <v>2117</v>
      </c>
      <c r="AT1486" t="s">
        <v>2118</v>
      </c>
      <c r="AU1486" t="s">
        <v>2119</v>
      </c>
      <c r="AV1486" t="s">
        <v>2120</v>
      </c>
      <c r="AW1486" t="s">
        <v>2121</v>
      </c>
      <c r="AX1486" t="s">
        <v>2122</v>
      </c>
      <c r="AY1486" t="s">
        <v>2123</v>
      </c>
      <c r="AZ1486" t="s">
        <v>2124</v>
      </c>
      <c r="BA1486" t="s">
        <v>2125</v>
      </c>
      <c r="BB1486" t="s">
        <v>2126</v>
      </c>
      <c r="BC1486" t="s">
        <v>2127</v>
      </c>
      <c r="BD1486" t="s">
        <v>2128</v>
      </c>
      <c r="BE1486" t="s">
        <v>2129</v>
      </c>
      <c r="BF1486" t="s">
        <v>2130</v>
      </c>
      <c r="BG1486" t="s">
        <v>2131</v>
      </c>
      <c r="BH1486" t="s">
        <v>2132</v>
      </c>
      <c r="BI1486" t="s">
        <v>2133</v>
      </c>
      <c r="BJ1486" t="s">
        <v>2134</v>
      </c>
      <c r="BK1486" t="s">
        <v>2135</v>
      </c>
      <c r="BL1486" t="s">
        <v>2136</v>
      </c>
      <c r="BM1486" t="s">
        <v>2137</v>
      </c>
      <c r="BN1486" t="s">
        <v>2138</v>
      </c>
      <c r="BO1486" t="s">
        <v>2139</v>
      </c>
      <c r="BP1486" t="s">
        <v>2140</v>
      </c>
      <c r="BQ1486" t="s">
        <v>2141</v>
      </c>
      <c r="BR1486" t="s">
        <v>2142</v>
      </c>
      <c r="BS1486" t="s">
        <v>2143</v>
      </c>
      <c r="BT1486" t="s">
        <v>2144</v>
      </c>
      <c r="BU1486" t="s">
        <v>2145</v>
      </c>
      <c r="BV1486" t="s">
        <v>2146</v>
      </c>
      <c r="BW1486" t="s">
        <v>2147</v>
      </c>
      <c r="BX1486" t="s">
        <v>2148</v>
      </c>
      <c r="BY1486" t="s">
        <v>2149</v>
      </c>
      <c r="BZ1486" t="s">
        <v>2150</v>
      </c>
      <c r="CA1486" t="s">
        <v>2151</v>
      </c>
      <c r="CB1486" t="s">
        <v>2152</v>
      </c>
      <c r="CC1486" t="s">
        <v>2153</v>
      </c>
      <c r="CD1486" t="s">
        <v>2154</v>
      </c>
      <c r="CE1486" t="s">
        <v>2155</v>
      </c>
      <c r="CF1486" t="s">
        <v>2156</v>
      </c>
      <c r="CG1486" t="s">
        <v>2157</v>
      </c>
      <c r="CH1486" t="s">
        <v>2158</v>
      </c>
      <c r="CI1486" t="s">
        <v>2159</v>
      </c>
      <c r="CJ1486" t="s">
        <v>2160</v>
      </c>
      <c r="CK1486" t="s">
        <v>2161</v>
      </c>
      <c r="CL1486" t="s">
        <v>2162</v>
      </c>
      <c r="CM1486" t="s">
        <v>2163</v>
      </c>
      <c r="CN1486" t="s">
        <v>2164</v>
      </c>
      <c r="CO1486" t="s">
        <v>2165</v>
      </c>
      <c r="CP1486" t="s">
        <v>2166</v>
      </c>
      <c r="CQ1486" t="s">
        <v>2167</v>
      </c>
      <c r="CR1486" t="s">
        <v>2168</v>
      </c>
      <c r="CS1486" t="s">
        <v>2169</v>
      </c>
      <c r="CT1486" t="s">
        <v>2170</v>
      </c>
      <c r="CU1486" t="s">
        <v>2171</v>
      </c>
      <c r="CV1486" t="s">
        <v>2172</v>
      </c>
      <c r="CW1486" t="s">
        <v>2173</v>
      </c>
      <c r="CX1486" t="s">
        <v>2174</v>
      </c>
      <c r="CY1486" t="s">
        <v>2175</v>
      </c>
      <c r="CZ1486" t="s">
        <v>2176</v>
      </c>
      <c r="DA1486" t="s">
        <v>2177</v>
      </c>
      <c r="DB1486" t="s">
        <v>2178</v>
      </c>
      <c r="DC1486" t="s">
        <v>2179</v>
      </c>
      <c r="DD1486" t="s">
        <v>2180</v>
      </c>
      <c r="DE1486" t="s">
        <v>2181</v>
      </c>
      <c r="DF1486" t="s">
        <v>2182</v>
      </c>
      <c r="DG1486" t="s">
        <v>2183</v>
      </c>
      <c r="DH1486" t="s">
        <v>2184</v>
      </c>
      <c r="DI1486" t="s">
        <v>2185</v>
      </c>
      <c r="DJ1486" t="s">
        <v>2186</v>
      </c>
      <c r="DK1486" t="s">
        <v>2187</v>
      </c>
      <c r="DL1486" t="s">
        <v>2188</v>
      </c>
      <c r="DM1486" t="s">
        <v>2189</v>
      </c>
      <c r="DN1486" t="s">
        <v>2190</v>
      </c>
      <c r="DO1486" t="s">
        <v>2191</v>
      </c>
      <c r="DP1486" t="s">
        <v>2192</v>
      </c>
      <c r="DQ1486" t="s">
        <v>2193</v>
      </c>
      <c r="DR1486" t="s">
        <v>2194</v>
      </c>
      <c r="DS1486" t="s">
        <v>2195</v>
      </c>
      <c r="DT1486" t="s">
        <v>2196</v>
      </c>
      <c r="DU1486" t="s">
        <v>2197</v>
      </c>
      <c r="DV1486" t="s">
        <v>2198</v>
      </c>
      <c r="DW1486" t="s">
        <v>2199</v>
      </c>
      <c r="DX1486" t="s">
        <v>2200</v>
      </c>
      <c r="DY1486" t="s">
        <v>2201</v>
      </c>
      <c r="DZ1486" t="s">
        <v>2202</v>
      </c>
      <c r="EA1486" t="s">
        <v>2203</v>
      </c>
      <c r="EB1486" t="s">
        <v>2204</v>
      </c>
      <c r="EC1486" t="s">
        <v>2205</v>
      </c>
      <c r="ED1486" t="s">
        <v>2206</v>
      </c>
      <c r="EE1486" t="s">
        <v>2207</v>
      </c>
      <c r="EF1486" t="s">
        <v>2208</v>
      </c>
      <c r="EG1486" t="s">
        <v>2209</v>
      </c>
      <c r="EH1486" t="s">
        <v>2210</v>
      </c>
      <c r="EI1486" t="s">
        <v>2211</v>
      </c>
      <c r="EJ1486" t="s">
        <v>2212</v>
      </c>
      <c r="EK1486" t="s">
        <v>2213</v>
      </c>
      <c r="EL1486" t="s">
        <v>2214</v>
      </c>
      <c r="EM1486" t="s">
        <v>2215</v>
      </c>
      <c r="EN1486" t="s">
        <v>2216</v>
      </c>
      <c r="EO1486" t="s">
        <v>2217</v>
      </c>
      <c r="EP1486" t="s">
        <v>2218</v>
      </c>
      <c r="EQ1486" t="s">
        <v>2219</v>
      </c>
      <c r="ER1486" t="s">
        <v>2220</v>
      </c>
      <c r="ES1486" t="s">
        <v>2221</v>
      </c>
      <c r="ET1486" t="s">
        <v>2222</v>
      </c>
      <c r="EU1486" t="s">
        <v>2223</v>
      </c>
      <c r="EV1486" t="s">
        <v>2224</v>
      </c>
      <c r="EW1486" t="s">
        <v>2225</v>
      </c>
      <c r="EX1486" t="s">
        <v>2226</v>
      </c>
      <c r="EY1486" t="s">
        <v>2227</v>
      </c>
      <c r="EZ1486" t="s">
        <v>2228</v>
      </c>
      <c r="FA1486" t="s">
        <v>2229</v>
      </c>
      <c r="FB1486" t="s">
        <v>2230</v>
      </c>
      <c r="FC1486" t="s">
        <v>2231</v>
      </c>
      <c r="FD1486" t="s">
        <v>2232</v>
      </c>
      <c r="FE1486" t="s">
        <v>2233</v>
      </c>
      <c r="FF1486" t="s">
        <v>2234</v>
      </c>
      <c r="FG1486" t="s">
        <v>2235</v>
      </c>
      <c r="FH1486" t="s">
        <v>2236</v>
      </c>
      <c r="FI1486" t="s">
        <v>2237</v>
      </c>
      <c r="FJ1486" t="s">
        <v>2238</v>
      </c>
      <c r="FK1486" t="s">
        <v>2239</v>
      </c>
      <c r="FL1486" t="s">
        <v>2240</v>
      </c>
      <c r="FM1486" t="s">
        <v>2241</v>
      </c>
      <c r="FN1486" t="s">
        <v>2242</v>
      </c>
      <c r="FO1486" t="s">
        <v>2243</v>
      </c>
      <c r="FP1486" t="s">
        <v>2244</v>
      </c>
      <c r="FQ1486" t="s">
        <v>2245</v>
      </c>
      <c r="FR1486" t="s">
        <v>2246</v>
      </c>
      <c r="FS1486" t="s">
        <v>2247</v>
      </c>
      <c r="FT1486" t="s">
        <v>2248</v>
      </c>
      <c r="FU1486" t="s">
        <v>2249</v>
      </c>
      <c r="FV1486" t="s">
        <v>2250</v>
      </c>
      <c r="FW1486" t="s">
        <v>2251</v>
      </c>
      <c r="FX1486" t="s">
        <v>2252</v>
      </c>
      <c r="FY1486" t="s">
        <v>2253</v>
      </c>
      <c r="FZ1486" t="s">
        <v>2254</v>
      </c>
      <c r="GA1486" t="s">
        <v>2255</v>
      </c>
      <c r="GB1486" t="s">
        <v>2256</v>
      </c>
      <c r="GC1486" t="s">
        <v>2257</v>
      </c>
      <c r="GD1486" t="s">
        <v>2258</v>
      </c>
      <c r="GE1486" t="s">
        <v>2259</v>
      </c>
      <c r="GF1486" t="s">
        <v>2260</v>
      </c>
      <c r="GG1486" t="s">
        <v>2261</v>
      </c>
      <c r="GH1486" t="s">
        <v>2262</v>
      </c>
      <c r="GI1486" t="s">
        <v>2263</v>
      </c>
      <c r="GJ1486" t="s">
        <v>2264</v>
      </c>
      <c r="GK1486" t="s">
        <v>2265</v>
      </c>
      <c r="GL1486" t="s">
        <v>2266</v>
      </c>
      <c r="GM1486" t="s">
        <v>2267</v>
      </c>
      <c r="GN1486" t="s">
        <v>2268</v>
      </c>
      <c r="GO1486" t="s">
        <v>2269</v>
      </c>
      <c r="GP1486" t="s">
        <v>2270</v>
      </c>
      <c r="GQ1486" t="s">
        <v>2271</v>
      </c>
      <c r="GR1486" t="s">
        <v>2272</v>
      </c>
      <c r="GS1486" t="s">
        <v>2273</v>
      </c>
      <c r="GT1486" t="s">
        <v>2274</v>
      </c>
      <c r="GU1486" t="s">
        <v>2275</v>
      </c>
      <c r="GV1486" t="s">
        <v>2276</v>
      </c>
      <c r="GW1486" t="s">
        <v>2277</v>
      </c>
      <c r="GX1486" t="s">
        <v>2278</v>
      </c>
      <c r="GY1486" t="s">
        <v>2279</v>
      </c>
      <c r="GZ1486" t="s">
        <v>2280</v>
      </c>
      <c r="HA1486" t="s">
        <v>2281</v>
      </c>
      <c r="HB1486" t="s">
        <v>2282</v>
      </c>
      <c r="HC1486" t="s">
        <v>2283</v>
      </c>
      <c r="HD1486" t="s">
        <v>2284</v>
      </c>
      <c r="HE1486" t="s">
        <v>2285</v>
      </c>
      <c r="HF1486" t="s">
        <v>2286</v>
      </c>
      <c r="HG1486" t="s">
        <v>2287</v>
      </c>
      <c r="HH1486" t="s">
        <v>2288</v>
      </c>
      <c r="HI1486" t="s">
        <v>2289</v>
      </c>
      <c r="HJ1486" t="s">
        <v>2290</v>
      </c>
      <c r="HK1486" t="s">
        <v>2291</v>
      </c>
      <c r="HL1486" t="s">
        <v>2292</v>
      </c>
      <c r="HM1486" t="s">
        <v>2293</v>
      </c>
      <c r="HN1486" t="s">
        <v>2294</v>
      </c>
      <c r="HO1486" t="s">
        <v>2295</v>
      </c>
      <c r="HP1486" t="s">
        <v>2296</v>
      </c>
      <c r="HQ1486" t="s">
        <v>2297</v>
      </c>
      <c r="HR1486" t="s">
        <v>2298</v>
      </c>
      <c r="HS1486" t="s">
        <v>2299</v>
      </c>
      <c r="HT1486" t="s">
        <v>2300</v>
      </c>
      <c r="HU1486" t="s">
        <v>2301</v>
      </c>
      <c r="HV1486" t="s">
        <v>2302</v>
      </c>
      <c r="HW1486" t="s">
        <v>2303</v>
      </c>
      <c r="HX1486" t="s">
        <v>2304</v>
      </c>
      <c r="HY1486" t="s">
        <v>2305</v>
      </c>
      <c r="HZ1486" t="s">
        <v>2306</v>
      </c>
      <c r="IA1486" t="s">
        <v>2307</v>
      </c>
      <c r="IB1486" t="s">
        <v>2308</v>
      </c>
      <c r="IC1486" t="s">
        <v>2309</v>
      </c>
      <c r="ID1486" t="s">
        <v>2310</v>
      </c>
      <c r="IE1486" t="s">
        <v>2311</v>
      </c>
      <c r="IF1486" t="s">
        <v>2312</v>
      </c>
      <c r="IG1486" t="s">
        <v>2313</v>
      </c>
      <c r="IH1486" t="s">
        <v>2314</v>
      </c>
      <c r="II1486" t="s">
        <v>2315</v>
      </c>
      <c r="IJ1486" t="s">
        <v>2316</v>
      </c>
      <c r="IK1486" t="s">
        <v>2317</v>
      </c>
      <c r="IL1486" t="s">
        <v>2318</v>
      </c>
      <c r="IM1486" t="s">
        <v>2319</v>
      </c>
      <c r="IN1486" t="s">
        <v>2320</v>
      </c>
      <c r="IO1486" t="s">
        <v>2321</v>
      </c>
      <c r="IP1486" t="s">
        <v>2322</v>
      </c>
      <c r="IQ1486" t="s">
        <v>2323</v>
      </c>
      <c r="IR1486" t="s">
        <v>2324</v>
      </c>
      <c r="IS1486" t="s">
        <v>2325</v>
      </c>
      <c r="IT1486" t="s">
        <v>2326</v>
      </c>
      <c r="IU1486" t="s">
        <v>2327</v>
      </c>
      <c r="IV1486" t="s">
        <v>2328</v>
      </c>
      <c r="IW1486" t="s">
        <v>2329</v>
      </c>
      <c r="IX1486" t="s">
        <v>2330</v>
      </c>
      <c r="IY1486" t="s">
        <v>2331</v>
      </c>
      <c r="IZ1486" t="s">
        <v>2332</v>
      </c>
      <c r="JA1486" t="s">
        <v>2333</v>
      </c>
      <c r="JB1486" t="s">
        <v>2334</v>
      </c>
      <c r="JC1486" t="s">
        <v>2335</v>
      </c>
      <c r="JD1486" t="s">
        <v>2336</v>
      </c>
      <c r="JE1486" t="s">
        <v>2337</v>
      </c>
      <c r="JF1486" t="s">
        <v>2338</v>
      </c>
      <c r="JG1486" t="s">
        <v>2339</v>
      </c>
      <c r="JH1486" t="s">
        <v>2340</v>
      </c>
      <c r="JI1486" t="s">
        <v>2341</v>
      </c>
      <c r="JJ1486" t="s">
        <v>2342</v>
      </c>
      <c r="JK1486" t="s">
        <v>2343</v>
      </c>
      <c r="JL1486" t="s">
        <v>2344</v>
      </c>
      <c r="JM1486" t="s">
        <v>2345</v>
      </c>
      <c r="JN1486" t="s">
        <v>2346</v>
      </c>
      <c r="JO1486" t="s">
        <v>2347</v>
      </c>
      <c r="JP1486" t="s">
        <v>2348</v>
      </c>
      <c r="JQ1486" t="s">
        <v>2349</v>
      </c>
      <c r="JR1486" t="s">
        <v>2350</v>
      </c>
      <c r="JS1486" t="s">
        <v>2351</v>
      </c>
      <c r="JT1486" t="s">
        <v>2352</v>
      </c>
      <c r="JU1486" t="s">
        <v>2353</v>
      </c>
      <c r="JV1486" t="s">
        <v>2354</v>
      </c>
      <c r="JW1486" t="s">
        <v>2355</v>
      </c>
      <c r="JX1486" t="s">
        <v>2356</v>
      </c>
      <c r="JY1486" t="s">
        <v>2357</v>
      </c>
      <c r="JZ1486" t="s">
        <v>2358</v>
      </c>
      <c r="KA1486" t="s">
        <v>2359</v>
      </c>
      <c r="KB1486" t="s">
        <v>2360</v>
      </c>
      <c r="KC1486" t="s">
        <v>2361</v>
      </c>
      <c r="KD1486" t="s">
        <v>2362</v>
      </c>
      <c r="KE1486" t="s">
        <v>2363</v>
      </c>
      <c r="KF1486" t="s">
        <v>2364</v>
      </c>
      <c r="KG1486" t="s">
        <v>2365</v>
      </c>
      <c r="KH1486" t="s">
        <v>2366</v>
      </c>
      <c r="KI1486" t="s">
        <v>2367</v>
      </c>
      <c r="KJ1486" t="s">
        <v>2368</v>
      </c>
      <c r="KK1486" t="s">
        <v>2369</v>
      </c>
      <c r="KL1486" t="s">
        <v>2370</v>
      </c>
      <c r="KM1486" t="s">
        <v>2371</v>
      </c>
      <c r="KN1486" t="s">
        <v>2372</v>
      </c>
      <c r="KO1486" t="s">
        <v>2373</v>
      </c>
      <c r="KP1486" t="s">
        <v>2374</v>
      </c>
      <c r="KQ1486" t="s">
        <v>2375</v>
      </c>
      <c r="KR1486" t="s">
        <v>2376</v>
      </c>
      <c r="KS1486" t="s">
        <v>2377</v>
      </c>
      <c r="KT1486" t="s">
        <v>2378</v>
      </c>
      <c r="KU1486" t="s">
        <v>2379</v>
      </c>
      <c r="KV1486" t="s">
        <v>2380</v>
      </c>
      <c r="KW1486" t="s">
        <v>2381</v>
      </c>
      <c r="KX1486" t="s">
        <v>2382</v>
      </c>
      <c r="KY1486" t="s">
        <v>2383</v>
      </c>
      <c r="KZ1486" t="s">
        <v>2384</v>
      </c>
      <c r="LA1486" t="s">
        <v>2385</v>
      </c>
      <c r="LB1486" t="s">
        <v>2386</v>
      </c>
      <c r="LC1486" t="s">
        <v>2387</v>
      </c>
      <c r="LD1486" t="s">
        <v>2388</v>
      </c>
      <c r="LE1486" t="s">
        <v>2389</v>
      </c>
      <c r="LF1486" t="s">
        <v>2390</v>
      </c>
      <c r="LG1486" t="s">
        <v>2391</v>
      </c>
      <c r="LH1486" t="s">
        <v>2392</v>
      </c>
      <c r="LI1486" t="s">
        <v>2393</v>
      </c>
      <c r="LJ1486" t="s">
        <v>2394</v>
      </c>
      <c r="LK1486" t="s">
        <v>2395</v>
      </c>
      <c r="LL1486" t="s">
        <v>2396</v>
      </c>
      <c r="LM1486" t="s">
        <v>2397</v>
      </c>
      <c r="LN1486" t="s">
        <v>2398</v>
      </c>
      <c r="LO1486" t="s">
        <v>2399</v>
      </c>
      <c r="LP1486" t="s">
        <v>2400</v>
      </c>
      <c r="LQ1486" t="s">
        <v>2401</v>
      </c>
      <c r="LR1486" t="s">
        <v>2402</v>
      </c>
      <c r="LS1486" t="s">
        <v>2403</v>
      </c>
      <c r="LT1486" t="s">
        <v>2404</v>
      </c>
      <c r="LU1486" t="s">
        <v>2405</v>
      </c>
      <c r="LV1486" t="s">
        <v>2406</v>
      </c>
      <c r="LW1486" t="s">
        <v>2407</v>
      </c>
      <c r="LX1486" t="s">
        <v>2408</v>
      </c>
      <c r="LY1486" t="s">
        <v>2409</v>
      </c>
      <c r="LZ1486" t="s">
        <v>2410</v>
      </c>
      <c r="MA1486" t="s">
        <v>2411</v>
      </c>
      <c r="MB1486" t="s">
        <v>2412</v>
      </c>
      <c r="MC1486" t="s">
        <v>2413</v>
      </c>
      <c r="MD1486" t="s">
        <v>2414</v>
      </c>
      <c r="ME1486" t="s">
        <v>2415</v>
      </c>
      <c r="MF1486" t="s">
        <v>2416</v>
      </c>
      <c r="MG1486" t="s">
        <v>2417</v>
      </c>
      <c r="MH1486" t="s">
        <v>2418</v>
      </c>
      <c r="MI1486" t="s">
        <v>2419</v>
      </c>
      <c r="MJ1486" t="s">
        <v>2420</v>
      </c>
      <c r="MK1486" t="s">
        <v>2421</v>
      </c>
      <c r="ML1486" t="s">
        <v>2422</v>
      </c>
      <c r="MM1486" t="s">
        <v>2423</v>
      </c>
      <c r="MN1486" t="s">
        <v>2424</v>
      </c>
      <c r="MO1486" t="s">
        <v>2425</v>
      </c>
      <c r="MP1486" t="s">
        <v>2426</v>
      </c>
      <c r="MQ1486" t="s">
        <v>2427</v>
      </c>
      <c r="MR1486" t="s">
        <v>2428</v>
      </c>
      <c r="MS1486" t="s">
        <v>2429</v>
      </c>
      <c r="MT1486" t="s">
        <v>2430</v>
      </c>
      <c r="MU1486" t="s">
        <v>2431</v>
      </c>
      <c r="MV1486" t="s">
        <v>2432</v>
      </c>
      <c r="MW1486" t="s">
        <v>2433</v>
      </c>
      <c r="MX1486" t="s">
        <v>2434</v>
      </c>
      <c r="MY1486" t="s">
        <v>2435</v>
      </c>
      <c r="MZ1486" t="s">
        <v>2436</v>
      </c>
      <c r="NA1486" t="s">
        <v>2437</v>
      </c>
      <c r="NB1486" t="s">
        <v>2438</v>
      </c>
      <c r="NC1486" t="s">
        <v>2439</v>
      </c>
      <c r="ND1486" t="s">
        <v>2440</v>
      </c>
      <c r="NE1486" t="s">
        <v>2441</v>
      </c>
      <c r="NF1486" t="s">
        <v>2442</v>
      </c>
      <c r="NG1486" t="s">
        <v>2443</v>
      </c>
      <c r="NH1486" t="s">
        <v>2444</v>
      </c>
      <c r="NI1486" t="s">
        <v>2445</v>
      </c>
      <c r="NJ1486" t="s">
        <v>2446</v>
      </c>
      <c r="NK1486" t="s">
        <v>2447</v>
      </c>
      <c r="NL1486" t="s">
        <v>2448</v>
      </c>
      <c r="NM1486" t="s">
        <v>2449</v>
      </c>
      <c r="NN1486" t="s">
        <v>2450</v>
      </c>
      <c r="NO1486" t="s">
        <v>2451</v>
      </c>
      <c r="NP1486" t="s">
        <v>2452</v>
      </c>
      <c r="NQ1486" t="s">
        <v>2453</v>
      </c>
      <c r="NR1486" t="s">
        <v>2454</v>
      </c>
      <c r="NS1486" t="s">
        <v>2455</v>
      </c>
      <c r="NT1486" t="s">
        <v>2456</v>
      </c>
      <c r="NU1486" t="s">
        <v>2457</v>
      </c>
      <c r="NV1486" t="s">
        <v>2458</v>
      </c>
      <c r="NW1486" t="s">
        <v>2459</v>
      </c>
      <c r="NX1486" t="s">
        <v>2460</v>
      </c>
      <c r="NY1486" t="s">
        <v>2461</v>
      </c>
      <c r="NZ1486" t="s">
        <v>2462</v>
      </c>
      <c r="OA1486" t="s">
        <v>2463</v>
      </c>
      <c r="OB1486" t="s">
        <v>2464</v>
      </c>
      <c r="OC1486" t="s">
        <v>2465</v>
      </c>
      <c r="OD1486" t="s">
        <v>2466</v>
      </c>
      <c r="OE1486" t="s">
        <v>2467</v>
      </c>
      <c r="OF1486" t="s">
        <v>2468</v>
      </c>
      <c r="OG1486" t="s">
        <v>2469</v>
      </c>
      <c r="OH1486" t="s">
        <v>2470</v>
      </c>
      <c r="OI1486" t="s">
        <v>2471</v>
      </c>
      <c r="OJ1486" t="s">
        <v>2472</v>
      </c>
      <c r="OK1486" t="s">
        <v>2473</v>
      </c>
      <c r="OL1486" t="s">
        <v>2474</v>
      </c>
      <c r="OM1486" t="s">
        <v>2475</v>
      </c>
      <c r="ON1486" t="s">
        <v>2476</v>
      </c>
      <c r="OO1486" t="s">
        <v>2477</v>
      </c>
      <c r="OP1486" t="s">
        <v>2478</v>
      </c>
      <c r="OQ1486" t="s">
        <v>2479</v>
      </c>
      <c r="OR1486" t="s">
        <v>2480</v>
      </c>
      <c r="OS1486" t="s">
        <v>2481</v>
      </c>
      <c r="OT1486" t="s">
        <v>2482</v>
      </c>
      <c r="OU1486" t="s">
        <v>2483</v>
      </c>
      <c r="OV1486" t="s">
        <v>2484</v>
      </c>
      <c r="OW1486" t="s">
        <v>2485</v>
      </c>
      <c r="OX1486" t="s">
        <v>2486</v>
      </c>
      <c r="OY1486" t="s">
        <v>2487</v>
      </c>
      <c r="OZ1486" t="s">
        <v>2488</v>
      </c>
      <c r="PA1486" t="s">
        <v>2489</v>
      </c>
      <c r="PB1486" t="s">
        <v>2490</v>
      </c>
      <c r="PC1486" t="s">
        <v>2491</v>
      </c>
      <c r="PD1486" t="s">
        <v>2492</v>
      </c>
      <c r="PE1486" t="s">
        <v>2493</v>
      </c>
      <c r="PF1486" t="s">
        <v>2494</v>
      </c>
      <c r="PG1486" t="s">
        <v>2495</v>
      </c>
      <c r="PH1486" t="s">
        <v>2496</v>
      </c>
      <c r="PI1486" t="s">
        <v>2497</v>
      </c>
      <c r="PJ1486" t="s">
        <v>2498</v>
      </c>
      <c r="PK1486" t="s">
        <v>2499</v>
      </c>
      <c r="PL1486" t="s">
        <v>2500</v>
      </c>
      <c r="PM1486" t="s">
        <v>2501</v>
      </c>
      <c r="PN1486" t="s">
        <v>2502</v>
      </c>
      <c r="PO1486" t="s">
        <v>2503</v>
      </c>
      <c r="PP1486" t="s">
        <v>2504</v>
      </c>
      <c r="PQ1486" t="s">
        <v>2505</v>
      </c>
      <c r="PR1486" t="s">
        <v>2506</v>
      </c>
      <c r="PS1486" t="s">
        <v>2507</v>
      </c>
      <c r="PT1486" t="s">
        <v>2508</v>
      </c>
      <c r="PU1486" t="s">
        <v>2509</v>
      </c>
      <c r="PV1486" t="s">
        <v>2510</v>
      </c>
      <c r="PW1486" t="s">
        <v>2511</v>
      </c>
      <c r="PX1486" t="s">
        <v>2512</v>
      </c>
      <c r="PY1486" t="s">
        <v>2513</v>
      </c>
      <c r="PZ1486" t="s">
        <v>2514</v>
      </c>
      <c r="QA1486" t="s">
        <v>2515</v>
      </c>
      <c r="QB1486" t="s">
        <v>2516</v>
      </c>
      <c r="QC1486" t="s">
        <v>2517</v>
      </c>
      <c r="QD1486" t="s">
        <v>2518</v>
      </c>
      <c r="QE1486" t="s">
        <v>2519</v>
      </c>
      <c r="QF1486" t="s">
        <v>2520</v>
      </c>
      <c r="QG1486" t="s">
        <v>2521</v>
      </c>
      <c r="QH1486" t="s">
        <v>2522</v>
      </c>
      <c r="QI1486" t="s">
        <v>2523</v>
      </c>
      <c r="QJ1486" t="s">
        <v>2524</v>
      </c>
      <c r="QK1486" t="s">
        <v>2525</v>
      </c>
      <c r="QL1486" t="s">
        <v>2526</v>
      </c>
      <c r="QM1486" t="s">
        <v>2527</v>
      </c>
      <c r="QN1486" t="s">
        <v>2528</v>
      </c>
      <c r="QO1486" t="s">
        <v>2529</v>
      </c>
      <c r="QP1486" t="s">
        <v>2530</v>
      </c>
      <c r="QQ1486" t="s">
        <v>2531</v>
      </c>
      <c r="QR1486" t="s">
        <v>2532</v>
      </c>
      <c r="QS1486" t="s">
        <v>2533</v>
      </c>
      <c r="QT1486" t="s">
        <v>2534</v>
      </c>
      <c r="QU1486" t="s">
        <v>2535</v>
      </c>
      <c r="QV1486" t="s">
        <v>2536</v>
      </c>
      <c r="QW1486" t="s">
        <v>2537</v>
      </c>
      <c r="QX1486" t="s">
        <v>2538</v>
      </c>
      <c r="QY1486" t="s">
        <v>2539</v>
      </c>
      <c r="QZ1486" t="s">
        <v>2540</v>
      </c>
      <c r="RA1486" t="s">
        <v>2541</v>
      </c>
      <c r="RB1486" t="s">
        <v>2542</v>
      </c>
      <c r="RC1486" t="s">
        <v>2543</v>
      </c>
      <c r="RD1486" t="s">
        <v>2544</v>
      </c>
      <c r="RE1486" t="s">
        <v>2545</v>
      </c>
      <c r="RF1486" t="s">
        <v>2546</v>
      </c>
      <c r="RG1486" t="s">
        <v>2547</v>
      </c>
      <c r="RH1486" t="s">
        <v>2548</v>
      </c>
      <c r="RI1486" t="s">
        <v>2549</v>
      </c>
      <c r="RJ1486" t="s">
        <v>2550</v>
      </c>
      <c r="RK1486" t="s">
        <v>2551</v>
      </c>
      <c r="RL1486" t="s">
        <v>2552</v>
      </c>
      <c r="RM1486" t="s">
        <v>2553</v>
      </c>
      <c r="RN1486" t="s">
        <v>2554</v>
      </c>
      <c r="RO1486" t="s">
        <v>2555</v>
      </c>
      <c r="RP1486" t="s">
        <v>2556</v>
      </c>
      <c r="RQ1486" t="s">
        <v>2557</v>
      </c>
      <c r="RR1486" t="s">
        <v>2558</v>
      </c>
      <c r="RS1486" t="s">
        <v>2559</v>
      </c>
      <c r="RT1486" t="s">
        <v>2560</v>
      </c>
      <c r="RU1486" t="s">
        <v>2561</v>
      </c>
      <c r="RV1486" t="s">
        <v>2562</v>
      </c>
      <c r="RW1486" t="s">
        <v>2563</v>
      </c>
      <c r="RX1486" t="s">
        <v>2564</v>
      </c>
      <c r="RY1486" t="s">
        <v>2565</v>
      </c>
      <c r="RZ1486" t="s">
        <v>2566</v>
      </c>
      <c r="SA1486" t="s">
        <v>2567</v>
      </c>
      <c r="SB1486" t="s">
        <v>2568</v>
      </c>
      <c r="SC1486" t="s">
        <v>2569</v>
      </c>
      <c r="SD1486" t="s">
        <v>2570</v>
      </c>
      <c r="SE1486" t="s">
        <v>2571</v>
      </c>
      <c r="SF1486" t="s">
        <v>2572</v>
      </c>
      <c r="SG1486" t="s">
        <v>2573</v>
      </c>
      <c r="SH1486" t="s">
        <v>2574</v>
      </c>
      <c r="SI1486" t="s">
        <v>2575</v>
      </c>
      <c r="SJ1486" t="s">
        <v>2576</v>
      </c>
      <c r="SK1486" t="s">
        <v>2577</v>
      </c>
      <c r="SL1486" t="s">
        <v>2578</v>
      </c>
      <c r="SM1486" t="s">
        <v>2579</v>
      </c>
      <c r="SN1486" t="s">
        <v>2580</v>
      </c>
      <c r="SO1486" t="s">
        <v>2581</v>
      </c>
      <c r="SP1486" t="s">
        <v>2582</v>
      </c>
      <c r="SQ1486" t="s">
        <v>2583</v>
      </c>
      <c r="SR1486" t="s">
        <v>2584</v>
      </c>
      <c r="SS1486" t="s">
        <v>2585</v>
      </c>
      <c r="ST1486" t="s">
        <v>2586</v>
      </c>
      <c r="SU1486" t="s">
        <v>2587</v>
      </c>
      <c r="SV1486" t="s">
        <v>2588</v>
      </c>
      <c r="SW1486" t="s">
        <v>2589</v>
      </c>
      <c r="SX1486" t="s">
        <v>2590</v>
      </c>
      <c r="SY1486" t="s">
        <v>2591</v>
      </c>
      <c r="SZ1486" t="s">
        <v>2592</v>
      </c>
      <c r="TA1486" t="s">
        <v>2593</v>
      </c>
      <c r="TB1486" t="s">
        <v>2594</v>
      </c>
      <c r="TC1486" t="s">
        <v>2595</v>
      </c>
      <c r="TD1486" t="s">
        <v>2596</v>
      </c>
      <c r="TE1486" t="s">
        <v>2597</v>
      </c>
      <c r="TF1486" t="s">
        <v>2598</v>
      </c>
      <c r="TG1486" t="s">
        <v>2599</v>
      </c>
      <c r="TH1486" t="s">
        <v>2600</v>
      </c>
      <c r="TI1486" t="s">
        <v>2601</v>
      </c>
      <c r="TJ1486" t="s">
        <v>2602</v>
      </c>
      <c r="TK1486" t="s">
        <v>2603</v>
      </c>
      <c r="TL1486" t="s">
        <v>2604</v>
      </c>
      <c r="TM1486" t="s">
        <v>2605</v>
      </c>
      <c r="TN1486" t="s">
        <v>2606</v>
      </c>
      <c r="TO1486" t="s">
        <v>2607</v>
      </c>
      <c r="TP1486" t="s">
        <v>2608</v>
      </c>
      <c r="TQ1486" t="s">
        <v>2609</v>
      </c>
      <c r="TR1486" t="s">
        <v>2610</v>
      </c>
      <c r="TS1486" t="s">
        <v>2611</v>
      </c>
      <c r="TT1486" t="s">
        <v>2612</v>
      </c>
      <c r="TU1486" t="s">
        <v>2613</v>
      </c>
      <c r="TV1486" t="s">
        <v>2614</v>
      </c>
      <c r="TW1486" t="s">
        <v>2615</v>
      </c>
      <c r="TX1486" t="s">
        <v>2616</v>
      </c>
      <c r="TY1486" t="s">
        <v>2617</v>
      </c>
      <c r="TZ1486" t="s">
        <v>2618</v>
      </c>
      <c r="UA1486" t="s">
        <v>2619</v>
      </c>
      <c r="UB1486" t="s">
        <v>2620</v>
      </c>
      <c r="UC1486" t="s">
        <v>2621</v>
      </c>
      <c r="UD1486" t="s">
        <v>2622</v>
      </c>
      <c r="UE1486" t="s">
        <v>2623</v>
      </c>
      <c r="UF1486" t="s">
        <v>2624</v>
      </c>
      <c r="UG1486" t="s">
        <v>2625</v>
      </c>
      <c r="UH1486" t="s">
        <v>2626</v>
      </c>
      <c r="UI1486" t="s">
        <v>2627</v>
      </c>
      <c r="UJ1486" t="s">
        <v>2628</v>
      </c>
      <c r="UK1486" t="s">
        <v>2629</v>
      </c>
      <c r="UL1486" t="s">
        <v>2630</v>
      </c>
      <c r="UM1486" t="s">
        <v>2631</v>
      </c>
      <c r="UN1486" t="s">
        <v>2632</v>
      </c>
      <c r="UO1486" t="s">
        <v>2633</v>
      </c>
      <c r="UP1486" t="s">
        <v>2634</v>
      </c>
      <c r="UQ1486" t="s">
        <v>2635</v>
      </c>
      <c r="UR1486" t="s">
        <v>2636</v>
      </c>
      <c r="US1486" t="s">
        <v>2637</v>
      </c>
      <c r="UT1486" t="s">
        <v>2638</v>
      </c>
      <c r="UU1486" t="s">
        <v>2639</v>
      </c>
      <c r="UV1486" t="s">
        <v>2640</v>
      </c>
      <c r="UW1486" t="s">
        <v>2641</v>
      </c>
      <c r="UX1486" t="s">
        <v>2642</v>
      </c>
      <c r="UY1486" t="s">
        <v>2643</v>
      </c>
      <c r="UZ1486" t="s">
        <v>2644</v>
      </c>
      <c r="VA1486" t="s">
        <v>2645</v>
      </c>
      <c r="VB1486" t="s">
        <v>2646</v>
      </c>
      <c r="VC1486" t="s">
        <v>2647</v>
      </c>
      <c r="VD1486" t="s">
        <v>2648</v>
      </c>
      <c r="VE1486" t="s">
        <v>2649</v>
      </c>
      <c r="VF1486" t="s">
        <v>2650</v>
      </c>
      <c r="VG1486" t="s">
        <v>2651</v>
      </c>
      <c r="VH1486" t="s">
        <v>2652</v>
      </c>
      <c r="VI1486" t="s">
        <v>2653</v>
      </c>
      <c r="VJ1486" t="s">
        <v>2654</v>
      </c>
      <c r="VK1486" t="s">
        <v>2655</v>
      </c>
      <c r="VL1486" t="s">
        <v>2656</v>
      </c>
      <c r="VM1486" t="s">
        <v>2657</v>
      </c>
      <c r="VN1486" t="s">
        <v>2658</v>
      </c>
      <c r="VO1486" t="s">
        <v>2659</v>
      </c>
      <c r="VP1486" t="s">
        <v>2660</v>
      </c>
      <c r="VQ1486" t="s">
        <v>2661</v>
      </c>
      <c r="VR1486" t="s">
        <v>2662</v>
      </c>
      <c r="VS1486" t="s">
        <v>2663</v>
      </c>
      <c r="VT1486" t="s">
        <v>2664</v>
      </c>
      <c r="VU1486" t="s">
        <v>2665</v>
      </c>
      <c r="VV1486" t="s">
        <v>2666</v>
      </c>
      <c r="VW1486" t="s">
        <v>2667</v>
      </c>
      <c r="VX1486" t="s">
        <v>2668</v>
      </c>
      <c r="VY1486" t="s">
        <v>2669</v>
      </c>
      <c r="VZ1486" t="s">
        <v>2670</v>
      </c>
      <c r="WA1486" t="s">
        <v>2671</v>
      </c>
      <c r="WB1486" t="s">
        <v>2672</v>
      </c>
      <c r="WC1486" t="s">
        <v>2673</v>
      </c>
      <c r="WD1486" t="s">
        <v>2674</v>
      </c>
      <c r="WE1486" t="s">
        <v>2675</v>
      </c>
      <c r="WF1486" t="s">
        <v>2676</v>
      </c>
      <c r="WG1486" t="s">
        <v>2677</v>
      </c>
      <c r="WH1486" t="s">
        <v>2678</v>
      </c>
      <c r="WI1486" t="s">
        <v>2679</v>
      </c>
      <c r="WJ1486" t="s">
        <v>2680</v>
      </c>
      <c r="WK1486" t="s">
        <v>2681</v>
      </c>
      <c r="WL1486" t="s">
        <v>2682</v>
      </c>
      <c r="WM1486" t="s">
        <v>2683</v>
      </c>
      <c r="WN1486" t="s">
        <v>2684</v>
      </c>
      <c r="WO1486" t="s">
        <v>2685</v>
      </c>
      <c r="WP1486" t="s">
        <v>2686</v>
      </c>
      <c r="WQ1486" t="s">
        <v>2687</v>
      </c>
      <c r="WR1486" t="s">
        <v>2688</v>
      </c>
      <c r="WS1486" t="s">
        <v>2689</v>
      </c>
      <c r="WT1486" t="s">
        <v>2690</v>
      </c>
      <c r="WU1486" t="s">
        <v>2691</v>
      </c>
      <c r="WV1486" t="s">
        <v>2692</v>
      </c>
      <c r="WW1486" t="s">
        <v>2693</v>
      </c>
      <c r="WX1486" t="s">
        <v>2694</v>
      </c>
      <c r="WY1486" t="s">
        <v>2695</v>
      </c>
      <c r="WZ1486" t="s">
        <v>2696</v>
      </c>
      <c r="XA1486" t="s">
        <v>2697</v>
      </c>
      <c r="XB1486" t="s">
        <v>2698</v>
      </c>
      <c r="XC1486" t="s">
        <v>2699</v>
      </c>
      <c r="XD1486" t="s">
        <v>2700</v>
      </c>
      <c r="XE1486" t="s">
        <v>2701</v>
      </c>
      <c r="XF1486" t="s">
        <v>2702</v>
      </c>
      <c r="XG1486" t="s">
        <v>2703</v>
      </c>
      <c r="XH1486" t="s">
        <v>2704</v>
      </c>
      <c r="XI1486" t="s">
        <v>2705</v>
      </c>
      <c r="XJ1486" t="s">
        <v>2706</v>
      </c>
      <c r="XK1486" t="s">
        <v>2707</v>
      </c>
      <c r="XL1486" t="s">
        <v>2708</v>
      </c>
      <c r="XM1486" t="s">
        <v>2709</v>
      </c>
      <c r="XN1486" t="s">
        <v>2710</v>
      </c>
      <c r="XO1486" t="s">
        <v>2711</v>
      </c>
      <c r="XP1486" t="s">
        <v>2712</v>
      </c>
      <c r="XQ1486" t="s">
        <v>2713</v>
      </c>
      <c r="XR1486" t="s">
        <v>2714</v>
      </c>
      <c r="XS1486" t="s">
        <v>2715</v>
      </c>
      <c r="XT1486" t="s">
        <v>2716</v>
      </c>
      <c r="XU1486" t="s">
        <v>2717</v>
      </c>
      <c r="XV1486" t="s">
        <v>2718</v>
      </c>
      <c r="XW1486" t="s">
        <v>2719</v>
      </c>
      <c r="XX1486" t="s">
        <v>2720</v>
      </c>
      <c r="XY1486" t="s">
        <v>2721</v>
      </c>
      <c r="XZ1486" t="s">
        <v>2722</v>
      </c>
      <c r="YA1486" t="s">
        <v>2723</v>
      </c>
      <c r="YB1486" t="s">
        <v>2724</v>
      </c>
      <c r="YC1486" t="s">
        <v>2725</v>
      </c>
      <c r="YD1486" t="s">
        <v>2726</v>
      </c>
      <c r="YE1486" t="s">
        <v>2727</v>
      </c>
      <c r="YF1486" t="s">
        <v>2728</v>
      </c>
      <c r="YG1486" t="s">
        <v>2729</v>
      </c>
      <c r="YH1486" t="s">
        <v>2730</v>
      </c>
      <c r="YI1486" t="s">
        <v>2731</v>
      </c>
      <c r="YJ1486" t="s">
        <v>2732</v>
      </c>
      <c r="YK1486" t="s">
        <v>2733</v>
      </c>
      <c r="YL1486" t="s">
        <v>2734</v>
      </c>
      <c r="YM1486" t="s">
        <v>2735</v>
      </c>
      <c r="YN1486" t="s">
        <v>2736</v>
      </c>
      <c r="YO1486" t="s">
        <v>2737</v>
      </c>
      <c r="YP1486" t="s">
        <v>2738</v>
      </c>
      <c r="YQ1486" t="s">
        <v>2739</v>
      </c>
      <c r="YR1486" t="s">
        <v>2740</v>
      </c>
      <c r="YS1486" t="s">
        <v>2741</v>
      </c>
      <c r="YT1486" t="s">
        <v>2742</v>
      </c>
      <c r="YU1486" t="s">
        <v>2743</v>
      </c>
      <c r="YV1486" t="s">
        <v>2744</v>
      </c>
      <c r="YW1486" t="s">
        <v>2745</v>
      </c>
      <c r="YX1486" t="s">
        <v>2746</v>
      </c>
      <c r="YY1486" t="s">
        <v>2747</v>
      </c>
      <c r="YZ1486" t="s">
        <v>2748</v>
      </c>
      <c r="ZA1486" t="s">
        <v>2749</v>
      </c>
      <c r="ZB1486" t="s">
        <v>2750</v>
      </c>
      <c r="ZC1486" t="s">
        <v>2751</v>
      </c>
      <c r="ZD1486" t="s">
        <v>2752</v>
      </c>
      <c r="ZE1486" t="s">
        <v>2753</v>
      </c>
      <c r="ZF1486" t="s">
        <v>2754</v>
      </c>
      <c r="ZG1486" t="s">
        <v>2755</v>
      </c>
      <c r="ZH1486" t="s">
        <v>2756</v>
      </c>
      <c r="ZI1486" t="s">
        <v>2757</v>
      </c>
      <c r="ZJ1486" t="s">
        <v>2758</v>
      </c>
      <c r="ZK1486" t="s">
        <v>2759</v>
      </c>
      <c r="ZL1486" t="s">
        <v>2760</v>
      </c>
      <c r="ZM1486" t="s">
        <v>2761</v>
      </c>
      <c r="ZN1486" t="s">
        <v>2762</v>
      </c>
      <c r="ZO1486" t="s">
        <v>2763</v>
      </c>
      <c r="ZP1486" t="s">
        <v>2764</v>
      </c>
      <c r="ZQ1486" t="s">
        <v>2765</v>
      </c>
      <c r="ZR1486" t="s">
        <v>2766</v>
      </c>
      <c r="ZS1486" t="s">
        <v>2767</v>
      </c>
      <c r="ZT1486" t="s">
        <v>2768</v>
      </c>
      <c r="ZU1486" t="s">
        <v>2769</v>
      </c>
      <c r="ZV1486" t="s">
        <v>2770</v>
      </c>
      <c r="ZW1486" t="s">
        <v>2771</v>
      </c>
      <c r="ZX1486" t="s">
        <v>2772</v>
      </c>
      <c r="ZY1486" t="s">
        <v>2773</v>
      </c>
      <c r="ZZ1486" t="s">
        <v>2774</v>
      </c>
      <c r="AAA1486" t="s">
        <v>2775</v>
      </c>
      <c r="AAB1486" t="s">
        <v>2776</v>
      </c>
      <c r="AAC1486" t="s">
        <v>2777</v>
      </c>
      <c r="AAD1486" t="s">
        <v>2778</v>
      </c>
      <c r="AAE1486" t="s">
        <v>2779</v>
      </c>
      <c r="AAF1486" t="s">
        <v>2780</v>
      </c>
      <c r="AAG1486" t="s">
        <v>2781</v>
      </c>
      <c r="AAH1486" t="s">
        <v>2782</v>
      </c>
      <c r="AAI1486" t="s">
        <v>2783</v>
      </c>
      <c r="AAJ1486" t="s">
        <v>2784</v>
      </c>
      <c r="AAK1486" t="s">
        <v>2785</v>
      </c>
      <c r="AAL1486" t="s">
        <v>2786</v>
      </c>
      <c r="AAM1486" t="s">
        <v>2787</v>
      </c>
      <c r="AAN1486" t="s">
        <v>2788</v>
      </c>
      <c r="AAO1486" t="s">
        <v>2789</v>
      </c>
      <c r="AAP1486" t="s">
        <v>2790</v>
      </c>
      <c r="AAQ1486" t="s">
        <v>2791</v>
      </c>
      <c r="AAR1486" t="s">
        <v>2792</v>
      </c>
      <c r="AAS1486" t="s">
        <v>2793</v>
      </c>
      <c r="AAT1486" t="s">
        <v>2794</v>
      </c>
      <c r="AAU1486" t="s">
        <v>2795</v>
      </c>
      <c r="AAV1486" t="s">
        <v>2796</v>
      </c>
      <c r="AAW1486" t="s">
        <v>2797</v>
      </c>
      <c r="AAX1486" t="s">
        <v>2798</v>
      </c>
      <c r="AAY1486" t="s">
        <v>2799</v>
      </c>
      <c r="AAZ1486" t="s">
        <v>2800</v>
      </c>
      <c r="ABA1486" t="s">
        <v>2801</v>
      </c>
      <c r="ABB1486" t="s">
        <v>2802</v>
      </c>
      <c r="ABC1486" t="s">
        <v>2803</v>
      </c>
      <c r="ABD1486" t="s">
        <v>2804</v>
      </c>
      <c r="ABE1486" t="s">
        <v>2805</v>
      </c>
      <c r="ABF1486" t="s">
        <v>2806</v>
      </c>
      <c r="ABG1486" t="s">
        <v>2807</v>
      </c>
      <c r="ABH1486" t="s">
        <v>2808</v>
      </c>
      <c r="ABI1486" t="s">
        <v>2809</v>
      </c>
      <c r="ABJ1486" t="s">
        <v>2810</v>
      </c>
      <c r="ABK1486" t="s">
        <v>2811</v>
      </c>
      <c r="ABL1486" t="s">
        <v>2812</v>
      </c>
      <c r="ABM1486" t="s">
        <v>2813</v>
      </c>
      <c r="ABN1486" t="s">
        <v>2814</v>
      </c>
      <c r="ABO1486" t="s">
        <v>2815</v>
      </c>
      <c r="ABP1486" t="s">
        <v>2816</v>
      </c>
      <c r="ABQ1486" t="s">
        <v>2817</v>
      </c>
      <c r="ABR1486" t="s">
        <v>2818</v>
      </c>
      <c r="ABS1486" t="s">
        <v>2819</v>
      </c>
      <c r="ABT1486" t="s">
        <v>2820</v>
      </c>
      <c r="ABU1486" t="s">
        <v>2821</v>
      </c>
      <c r="ABV1486" t="s">
        <v>2822</v>
      </c>
      <c r="ABW1486" t="s">
        <v>2823</v>
      </c>
      <c r="ABX1486" t="s">
        <v>2824</v>
      </c>
      <c r="ABY1486" t="s">
        <v>2825</v>
      </c>
      <c r="ABZ1486" t="s">
        <v>2826</v>
      </c>
      <c r="ACA1486" t="s">
        <v>2827</v>
      </c>
      <c r="ACB1486" t="s">
        <v>2828</v>
      </c>
      <c r="ACC1486" t="s">
        <v>2829</v>
      </c>
      <c r="ACD1486" t="s">
        <v>2830</v>
      </c>
      <c r="ACE1486" t="s">
        <v>2831</v>
      </c>
      <c r="ACF1486" t="s">
        <v>2832</v>
      </c>
      <c r="ACG1486" t="s">
        <v>2833</v>
      </c>
      <c r="ACH1486" t="s">
        <v>2834</v>
      </c>
      <c r="ACI1486" t="s">
        <v>2835</v>
      </c>
      <c r="ACJ1486" t="s">
        <v>2836</v>
      </c>
      <c r="ACK1486" t="s">
        <v>2837</v>
      </c>
      <c r="ACL1486" t="s">
        <v>2838</v>
      </c>
      <c r="ACM1486" t="s">
        <v>2839</v>
      </c>
      <c r="ACN1486" t="s">
        <v>2840</v>
      </c>
      <c r="ACO1486" t="s">
        <v>2841</v>
      </c>
      <c r="ACP1486" t="s">
        <v>2842</v>
      </c>
      <c r="ACQ1486" t="s">
        <v>2843</v>
      </c>
      <c r="ACR1486" t="s">
        <v>2844</v>
      </c>
      <c r="ACS1486" t="s">
        <v>2845</v>
      </c>
      <c r="ACT1486" t="s">
        <v>2846</v>
      </c>
      <c r="ACU1486" t="s">
        <v>2847</v>
      </c>
      <c r="ACV1486" t="s">
        <v>2848</v>
      </c>
      <c r="ACW1486" t="s">
        <v>2849</v>
      </c>
      <c r="ACX1486" t="s">
        <v>2850</v>
      </c>
      <c r="ACY1486" t="s">
        <v>2851</v>
      </c>
      <c r="ACZ1486" t="s">
        <v>2852</v>
      </c>
      <c r="ADA1486" t="s">
        <v>2853</v>
      </c>
      <c r="ADB1486" t="s">
        <v>2854</v>
      </c>
      <c r="ADC1486" t="s">
        <v>2855</v>
      </c>
      <c r="ADD1486" t="s">
        <v>2856</v>
      </c>
      <c r="ADE1486" t="s">
        <v>2857</v>
      </c>
      <c r="ADF1486" t="s">
        <v>2858</v>
      </c>
      <c r="ADG1486" t="s">
        <v>2859</v>
      </c>
      <c r="ADH1486" t="s">
        <v>2860</v>
      </c>
      <c r="ADI1486" t="s">
        <v>2861</v>
      </c>
      <c r="ADJ1486" t="s">
        <v>2862</v>
      </c>
      <c r="ADK1486" t="s">
        <v>2863</v>
      </c>
      <c r="ADL1486" t="s">
        <v>2864</v>
      </c>
      <c r="ADM1486" t="s">
        <v>2865</v>
      </c>
      <c r="ADN1486" t="s">
        <v>2866</v>
      </c>
      <c r="ADO1486" t="s">
        <v>2867</v>
      </c>
      <c r="ADP1486" t="s">
        <v>2868</v>
      </c>
      <c r="ADQ1486" t="s">
        <v>2869</v>
      </c>
      <c r="ADR1486" t="s">
        <v>2870</v>
      </c>
      <c r="ADS1486" t="s">
        <v>2871</v>
      </c>
      <c r="ADT1486" t="s">
        <v>2872</v>
      </c>
      <c r="ADU1486" t="s">
        <v>2873</v>
      </c>
      <c r="ADV1486" t="s">
        <v>2874</v>
      </c>
      <c r="ADW1486" t="s">
        <v>2875</v>
      </c>
      <c r="ADX1486" t="s">
        <v>2876</v>
      </c>
      <c r="ADY1486" t="s">
        <v>2877</v>
      </c>
      <c r="ADZ1486" t="s">
        <v>2878</v>
      </c>
      <c r="AEA1486" t="s">
        <v>2879</v>
      </c>
      <c r="AEB1486" t="s">
        <v>2880</v>
      </c>
      <c r="AEC1486" t="s">
        <v>2881</v>
      </c>
      <c r="AED1486" t="s">
        <v>2882</v>
      </c>
      <c r="AEE1486" t="s">
        <v>2883</v>
      </c>
      <c r="AEF1486" t="s">
        <v>2884</v>
      </c>
      <c r="AEG1486" t="s">
        <v>2885</v>
      </c>
      <c r="AEH1486" t="s">
        <v>2886</v>
      </c>
      <c r="AEI1486" t="s">
        <v>2887</v>
      </c>
      <c r="AEJ1486" t="s">
        <v>2888</v>
      </c>
      <c r="AEK1486" t="s">
        <v>2889</v>
      </c>
      <c r="AEL1486" t="s">
        <v>2890</v>
      </c>
      <c r="AEM1486" t="s">
        <v>2891</v>
      </c>
      <c r="AEN1486" t="s">
        <v>2892</v>
      </c>
      <c r="AEO1486" t="s">
        <v>2893</v>
      </c>
      <c r="AEP1486" t="s">
        <v>2894</v>
      </c>
      <c r="AEQ1486" t="s">
        <v>2895</v>
      </c>
      <c r="AER1486" t="s">
        <v>2896</v>
      </c>
      <c r="AES1486" t="s">
        <v>2897</v>
      </c>
      <c r="AET1486" t="s">
        <v>2898</v>
      </c>
      <c r="AEU1486" t="s">
        <v>2899</v>
      </c>
      <c r="AEV1486" t="s">
        <v>2900</v>
      </c>
      <c r="AEW1486" t="s">
        <v>2901</v>
      </c>
      <c r="AEX1486" t="s">
        <v>2902</v>
      </c>
      <c r="AEY1486" t="s">
        <v>2903</v>
      </c>
      <c r="AEZ1486" t="s">
        <v>2904</v>
      </c>
      <c r="AFA1486" t="s">
        <v>2905</v>
      </c>
      <c r="AFB1486" t="s">
        <v>2906</v>
      </c>
      <c r="AFC1486" t="s">
        <v>2907</v>
      </c>
      <c r="AFD1486" t="s">
        <v>2908</v>
      </c>
      <c r="AFE1486" t="s">
        <v>2909</v>
      </c>
      <c r="AFF1486" t="s">
        <v>2910</v>
      </c>
      <c r="AFG1486" t="s">
        <v>2911</v>
      </c>
      <c r="AFH1486" t="s">
        <v>2912</v>
      </c>
      <c r="AFI1486" t="s">
        <v>2913</v>
      </c>
      <c r="AFJ1486" t="s">
        <v>2914</v>
      </c>
      <c r="AFK1486" t="s">
        <v>2915</v>
      </c>
      <c r="AFL1486" t="s">
        <v>2916</v>
      </c>
      <c r="AFM1486" t="s">
        <v>2917</v>
      </c>
      <c r="AFN1486" t="s">
        <v>2918</v>
      </c>
      <c r="AFO1486" t="s">
        <v>2919</v>
      </c>
      <c r="AFP1486" t="s">
        <v>2920</v>
      </c>
      <c r="AFQ1486" t="s">
        <v>2921</v>
      </c>
      <c r="AFR1486" t="s">
        <v>2922</v>
      </c>
      <c r="AFS1486" t="s">
        <v>2923</v>
      </c>
      <c r="AFT1486" t="s">
        <v>2924</v>
      </c>
      <c r="AFU1486" t="s">
        <v>2925</v>
      </c>
      <c r="AFV1486" t="s">
        <v>2926</v>
      </c>
      <c r="AFW1486" t="s">
        <v>2927</v>
      </c>
      <c r="AFX1486" t="s">
        <v>2928</v>
      </c>
      <c r="AFY1486" t="s">
        <v>2929</v>
      </c>
      <c r="AFZ1486" t="s">
        <v>2930</v>
      </c>
      <c r="AGA1486" t="s">
        <v>2931</v>
      </c>
      <c r="AGB1486" t="s">
        <v>2932</v>
      </c>
      <c r="AGC1486" t="s">
        <v>2933</v>
      </c>
      <c r="AGD1486" t="s">
        <v>2934</v>
      </c>
      <c r="AGE1486" t="s">
        <v>2935</v>
      </c>
      <c r="AGF1486" t="s">
        <v>2936</v>
      </c>
      <c r="AGG1486" t="s">
        <v>2937</v>
      </c>
      <c r="AGH1486" t="s">
        <v>2938</v>
      </c>
      <c r="AGI1486" t="s">
        <v>2939</v>
      </c>
      <c r="AGJ1486" t="s">
        <v>2940</v>
      </c>
      <c r="AGK1486" t="s">
        <v>2941</v>
      </c>
      <c r="AGL1486" t="s">
        <v>2942</v>
      </c>
      <c r="AGM1486" t="s">
        <v>2943</v>
      </c>
      <c r="AGN1486" t="s">
        <v>2944</v>
      </c>
      <c r="AGO1486" t="s">
        <v>2945</v>
      </c>
      <c r="AGP1486" t="s">
        <v>2946</v>
      </c>
      <c r="AGQ1486" t="s">
        <v>2947</v>
      </c>
      <c r="AGR1486" t="s">
        <v>2948</v>
      </c>
      <c r="AGS1486" t="s">
        <v>2949</v>
      </c>
      <c r="AGT1486" t="s">
        <v>2950</v>
      </c>
      <c r="AGU1486" t="s">
        <v>2951</v>
      </c>
      <c r="AGV1486" t="s">
        <v>2952</v>
      </c>
      <c r="AGW1486" t="s">
        <v>2953</v>
      </c>
      <c r="AGX1486" t="s">
        <v>2954</v>
      </c>
      <c r="AGY1486" t="s">
        <v>2955</v>
      </c>
      <c r="AGZ1486" t="s">
        <v>2956</v>
      </c>
      <c r="AHA1486" t="s">
        <v>2957</v>
      </c>
      <c r="AHB1486" t="s">
        <v>2958</v>
      </c>
      <c r="AHC1486" t="s">
        <v>2959</v>
      </c>
      <c r="AHD1486" t="s">
        <v>2960</v>
      </c>
      <c r="AHE1486" t="s">
        <v>2961</v>
      </c>
      <c r="AHF1486" t="s">
        <v>2962</v>
      </c>
      <c r="AHG1486" t="s">
        <v>2963</v>
      </c>
      <c r="AHH1486" t="s">
        <v>2964</v>
      </c>
      <c r="AHI1486" t="s">
        <v>2965</v>
      </c>
      <c r="AHJ1486" t="s">
        <v>2966</v>
      </c>
      <c r="AHK1486" t="s">
        <v>2967</v>
      </c>
      <c r="AHL1486" t="s">
        <v>2968</v>
      </c>
      <c r="AHM1486" t="s">
        <v>2969</v>
      </c>
      <c r="AHN1486" t="s">
        <v>2970</v>
      </c>
      <c r="AHO1486" t="s">
        <v>2971</v>
      </c>
      <c r="AHP1486" t="s">
        <v>2972</v>
      </c>
      <c r="AHQ1486" t="s">
        <v>2973</v>
      </c>
      <c r="AHR1486" t="s">
        <v>2974</v>
      </c>
      <c r="AHS1486" t="s">
        <v>2975</v>
      </c>
      <c r="AHT1486" t="s">
        <v>2976</v>
      </c>
      <c r="AHU1486" t="s">
        <v>2977</v>
      </c>
      <c r="AHV1486" t="s">
        <v>2978</v>
      </c>
      <c r="AHW1486" t="s">
        <v>2979</v>
      </c>
      <c r="AHX1486" t="s">
        <v>2980</v>
      </c>
      <c r="AHY1486" t="s">
        <v>2981</v>
      </c>
      <c r="AHZ1486" t="s">
        <v>2982</v>
      </c>
      <c r="AIA1486" t="s">
        <v>2983</v>
      </c>
      <c r="AIB1486" t="s">
        <v>2984</v>
      </c>
      <c r="AIC1486" t="s">
        <v>2985</v>
      </c>
      <c r="AID1486" t="s">
        <v>2986</v>
      </c>
      <c r="AIE1486" t="s">
        <v>2987</v>
      </c>
      <c r="AIF1486" t="s">
        <v>2988</v>
      </c>
      <c r="AIG1486" t="s">
        <v>2989</v>
      </c>
      <c r="AIH1486" t="s">
        <v>2990</v>
      </c>
      <c r="AII1486" t="s">
        <v>2991</v>
      </c>
      <c r="AIJ1486" t="s">
        <v>2992</v>
      </c>
      <c r="AIK1486" t="s">
        <v>2993</v>
      </c>
      <c r="AIL1486" t="s">
        <v>2994</v>
      </c>
      <c r="AIM1486" t="s">
        <v>2995</v>
      </c>
      <c r="AIN1486" t="s">
        <v>2996</v>
      </c>
      <c r="AIO1486" t="s">
        <v>2997</v>
      </c>
      <c r="AIP1486" t="s">
        <v>2998</v>
      </c>
      <c r="AIQ1486" t="s">
        <v>2999</v>
      </c>
      <c r="AIR1486" t="s">
        <v>3000</v>
      </c>
      <c r="AIS1486" t="s">
        <v>3001</v>
      </c>
      <c r="AIT1486" t="s">
        <v>3002</v>
      </c>
      <c r="AIU1486" t="s">
        <v>3003</v>
      </c>
      <c r="AIV1486" t="s">
        <v>3004</v>
      </c>
      <c r="AIW1486" t="s">
        <v>3005</v>
      </c>
      <c r="AIX1486" t="s">
        <v>3006</v>
      </c>
      <c r="AIY1486" t="s">
        <v>3007</v>
      </c>
      <c r="AIZ1486" t="s">
        <v>3008</v>
      </c>
      <c r="AJA1486" t="s">
        <v>3009</v>
      </c>
      <c r="AJB1486" t="s">
        <v>3010</v>
      </c>
      <c r="AJC1486" t="s">
        <v>3011</v>
      </c>
      <c r="AJD1486" t="s">
        <v>3012</v>
      </c>
      <c r="AJE1486" t="s">
        <v>3013</v>
      </c>
      <c r="AJF1486" t="s">
        <v>3014</v>
      </c>
      <c r="AJG1486" t="s">
        <v>3015</v>
      </c>
      <c r="AJH1486" t="s">
        <v>3016</v>
      </c>
      <c r="AJI1486" t="s">
        <v>3017</v>
      </c>
      <c r="AJJ1486" t="s">
        <v>3018</v>
      </c>
      <c r="AJK1486" t="s">
        <v>3019</v>
      </c>
      <c r="AJL1486" t="s">
        <v>3020</v>
      </c>
      <c r="AJM1486" t="s">
        <v>3021</v>
      </c>
      <c r="AJN1486" t="s">
        <v>3022</v>
      </c>
      <c r="AJO1486" t="s">
        <v>3023</v>
      </c>
      <c r="AJP1486" t="s">
        <v>3024</v>
      </c>
      <c r="AJQ1486" t="s">
        <v>3025</v>
      </c>
      <c r="AJR1486" t="s">
        <v>3026</v>
      </c>
      <c r="AJS1486" t="s">
        <v>3027</v>
      </c>
      <c r="AJT1486" t="s">
        <v>3028</v>
      </c>
      <c r="AJU1486" t="s">
        <v>3029</v>
      </c>
      <c r="AJV1486" t="s">
        <v>3030</v>
      </c>
      <c r="AJW1486" t="s">
        <v>3031</v>
      </c>
      <c r="AJX1486" t="s">
        <v>3032</v>
      </c>
      <c r="AJY1486" t="s">
        <v>3033</v>
      </c>
      <c r="AJZ1486" t="s">
        <v>3034</v>
      </c>
      <c r="AKA1486" t="s">
        <v>3035</v>
      </c>
      <c r="AKB1486" t="s">
        <v>3036</v>
      </c>
      <c r="AKC1486" t="s">
        <v>3037</v>
      </c>
      <c r="AKD1486" t="s">
        <v>3038</v>
      </c>
      <c r="AKE1486" t="s">
        <v>3039</v>
      </c>
      <c r="AKF1486" t="s">
        <v>3040</v>
      </c>
      <c r="AKG1486" t="s">
        <v>3041</v>
      </c>
      <c r="AKH1486" t="s">
        <v>3042</v>
      </c>
      <c r="AKI1486" t="s">
        <v>3043</v>
      </c>
      <c r="AKJ1486" t="s">
        <v>3044</v>
      </c>
      <c r="AKK1486" t="s">
        <v>3045</v>
      </c>
      <c r="AKL1486" t="s">
        <v>3046</v>
      </c>
      <c r="AKM1486" t="s">
        <v>3047</v>
      </c>
      <c r="AKN1486" t="s">
        <v>3048</v>
      </c>
      <c r="AKO1486" t="s">
        <v>3049</v>
      </c>
      <c r="AKP1486" t="s">
        <v>3050</v>
      </c>
      <c r="AKQ1486" t="s">
        <v>3051</v>
      </c>
      <c r="AKR1486" t="s">
        <v>3052</v>
      </c>
      <c r="AKS1486" t="s">
        <v>3053</v>
      </c>
      <c r="AKT1486" t="s">
        <v>3054</v>
      </c>
      <c r="AKU1486" t="s">
        <v>3055</v>
      </c>
      <c r="AKV1486" t="s">
        <v>3056</v>
      </c>
      <c r="AKW1486" t="s">
        <v>3057</v>
      </c>
      <c r="AKX1486" t="s">
        <v>3058</v>
      </c>
      <c r="AKY1486" t="s">
        <v>3059</v>
      </c>
      <c r="AKZ1486" t="s">
        <v>3060</v>
      </c>
      <c r="ALA1486" t="s">
        <v>3061</v>
      </c>
      <c r="ALB1486" t="s">
        <v>3062</v>
      </c>
      <c r="ALC1486" t="s">
        <v>3063</v>
      </c>
      <c r="ALD1486" t="s">
        <v>3064</v>
      </c>
      <c r="ALE1486" t="s">
        <v>3065</v>
      </c>
      <c r="ALF1486" t="s">
        <v>3066</v>
      </c>
      <c r="ALG1486" t="s">
        <v>3067</v>
      </c>
      <c r="ALH1486" t="s">
        <v>3068</v>
      </c>
      <c r="ALI1486" t="s">
        <v>3069</v>
      </c>
      <c r="ALJ1486" t="s">
        <v>3070</v>
      </c>
      <c r="ALK1486" t="s">
        <v>3071</v>
      </c>
      <c r="ALL1486" t="s">
        <v>3072</v>
      </c>
      <c r="ALM1486" t="s">
        <v>3073</v>
      </c>
      <c r="ALN1486" t="s">
        <v>3074</v>
      </c>
      <c r="ALO1486" t="s">
        <v>3075</v>
      </c>
      <c r="ALP1486" t="s">
        <v>3076</v>
      </c>
      <c r="ALQ1486" t="s">
        <v>3077</v>
      </c>
      <c r="ALR1486" t="s">
        <v>3078</v>
      </c>
      <c r="ALS1486" t="s">
        <v>3079</v>
      </c>
      <c r="ALT1486" t="s">
        <v>3080</v>
      </c>
      <c r="ALU1486" t="s">
        <v>3081</v>
      </c>
      <c r="ALV1486" t="s">
        <v>3082</v>
      </c>
      <c r="ALW1486" t="s">
        <v>3083</v>
      </c>
      <c r="ALX1486" t="s">
        <v>3084</v>
      </c>
      <c r="ALY1486" t="s">
        <v>3085</v>
      </c>
      <c r="ALZ1486" t="s">
        <v>3086</v>
      </c>
      <c r="AMA1486" t="s">
        <v>3087</v>
      </c>
      <c r="AMB1486" t="s">
        <v>3088</v>
      </c>
      <c r="AMC1486" t="s">
        <v>3089</v>
      </c>
      <c r="AMD1486" t="s">
        <v>3090</v>
      </c>
      <c r="AME1486" t="s">
        <v>3091</v>
      </c>
      <c r="AMF1486" t="s">
        <v>3092</v>
      </c>
      <c r="AMG1486" t="s">
        <v>3093</v>
      </c>
      <c r="AMH1486" t="s">
        <v>3094</v>
      </c>
      <c r="AMI1486" t="s">
        <v>3095</v>
      </c>
      <c r="AMJ1486" t="s">
        <v>3096</v>
      </c>
      <c r="AMK1486" t="s">
        <v>3097</v>
      </c>
      <c r="AML1486" t="s">
        <v>3098</v>
      </c>
      <c r="AMM1486" t="s">
        <v>3099</v>
      </c>
      <c r="AMN1486" t="s">
        <v>3100</v>
      </c>
      <c r="AMO1486" t="s">
        <v>3101</v>
      </c>
      <c r="AMP1486" t="s">
        <v>3102</v>
      </c>
      <c r="AMQ1486" t="s">
        <v>3103</v>
      </c>
      <c r="AMR1486" t="s">
        <v>3104</v>
      </c>
      <c r="AMS1486" t="s">
        <v>3105</v>
      </c>
      <c r="AMT1486" t="s">
        <v>3106</v>
      </c>
      <c r="AMU1486" t="s">
        <v>3107</v>
      </c>
      <c r="AMV1486" t="s">
        <v>3108</v>
      </c>
      <c r="AMW1486" t="s">
        <v>3109</v>
      </c>
      <c r="AMX1486" t="s">
        <v>3110</v>
      </c>
      <c r="AMY1486" t="s">
        <v>3111</v>
      </c>
      <c r="AMZ1486" t="s">
        <v>3112</v>
      </c>
      <c r="ANA1486" t="s">
        <v>3113</v>
      </c>
      <c r="ANB1486" t="s">
        <v>3114</v>
      </c>
      <c r="ANC1486" t="s">
        <v>3115</v>
      </c>
      <c r="AND1486" t="s">
        <v>3116</v>
      </c>
      <c r="ANE1486" t="s">
        <v>3117</v>
      </c>
      <c r="ANF1486" t="s">
        <v>3118</v>
      </c>
      <c r="ANG1486" t="s">
        <v>3119</v>
      </c>
      <c r="ANH1486" t="s">
        <v>3120</v>
      </c>
      <c r="ANI1486" t="s">
        <v>3121</v>
      </c>
    </row>
    <row r="1487" spans="1:1049" x14ac:dyDescent="0.35">
      <c r="A1487" t="s">
        <v>9312</v>
      </c>
      <c r="B1487" t="s">
        <v>9313</v>
      </c>
      <c r="C1487" t="s">
        <v>9314</v>
      </c>
      <c r="D1487" t="s">
        <v>9315</v>
      </c>
      <c r="E1487" t="s">
        <v>9316</v>
      </c>
      <c r="F1487" t="s">
        <v>9317</v>
      </c>
      <c r="G1487" t="s">
        <v>9318</v>
      </c>
      <c r="H1487" t="s">
        <v>9319</v>
      </c>
      <c r="I1487" t="s">
        <v>9320</v>
      </c>
      <c r="J1487" t="s">
        <v>9321</v>
      </c>
      <c r="K1487" t="s">
        <v>9322</v>
      </c>
    </row>
    <row r="1488" spans="1:1049" x14ac:dyDescent="0.35">
      <c r="A1488" t="s">
        <v>21</v>
      </c>
      <c r="B1488" t="s">
        <v>22</v>
      </c>
      <c r="C1488" t="s">
        <v>23</v>
      </c>
      <c r="D1488" t="s">
        <v>24</v>
      </c>
      <c r="E1488" t="s">
        <v>25</v>
      </c>
      <c r="F1488" t="s">
        <v>26</v>
      </c>
      <c r="G1488" t="s">
        <v>27</v>
      </c>
      <c r="H1488" t="s">
        <v>28</v>
      </c>
      <c r="I1488" t="s">
        <v>29</v>
      </c>
      <c r="J1488" t="s">
        <v>30</v>
      </c>
      <c r="K1488" t="s">
        <v>31</v>
      </c>
      <c r="L1488" t="s">
        <v>32</v>
      </c>
      <c r="M1488" t="s">
        <v>33</v>
      </c>
      <c r="N1488" t="s">
        <v>34</v>
      </c>
      <c r="O1488" t="s">
        <v>35</v>
      </c>
      <c r="P1488" t="s">
        <v>36</v>
      </c>
      <c r="Q1488" t="s">
        <v>37</v>
      </c>
      <c r="R1488" t="s">
        <v>38</v>
      </c>
      <c r="S1488" t="s">
        <v>39</v>
      </c>
      <c r="T1488" t="s">
        <v>40</v>
      </c>
      <c r="U1488" t="s">
        <v>41</v>
      </c>
      <c r="V1488" t="s">
        <v>42</v>
      </c>
      <c r="W1488" t="s">
        <v>43</v>
      </c>
      <c r="X1488" t="s">
        <v>44</v>
      </c>
      <c r="Y1488" t="s">
        <v>45</v>
      </c>
      <c r="Z1488" t="s">
        <v>46</v>
      </c>
      <c r="AA1488" t="s">
        <v>47</v>
      </c>
      <c r="AB1488" t="s">
        <v>48</v>
      </c>
      <c r="AC1488" t="s">
        <v>49</v>
      </c>
      <c r="AD1488" t="s">
        <v>50</v>
      </c>
      <c r="AE1488" t="s">
        <v>51</v>
      </c>
      <c r="AF1488" t="s">
        <v>52</v>
      </c>
      <c r="AG1488" t="s">
        <v>53</v>
      </c>
      <c r="AH1488" t="s">
        <v>54</v>
      </c>
      <c r="AI1488" t="s">
        <v>55</v>
      </c>
      <c r="AJ1488" t="s">
        <v>56</v>
      </c>
      <c r="AK1488" t="s">
        <v>57</v>
      </c>
      <c r="AL1488" t="s">
        <v>58</v>
      </c>
      <c r="AM1488" t="s">
        <v>59</v>
      </c>
      <c r="AN1488" t="s">
        <v>60</v>
      </c>
      <c r="AO1488" t="s">
        <v>61</v>
      </c>
      <c r="AP1488" t="s">
        <v>62</v>
      </c>
      <c r="AQ1488" t="s">
        <v>63</v>
      </c>
      <c r="AR1488" t="s">
        <v>64</v>
      </c>
      <c r="AS1488" t="s">
        <v>65</v>
      </c>
      <c r="AT1488" t="s">
        <v>66</v>
      </c>
      <c r="AU1488" t="s">
        <v>67</v>
      </c>
      <c r="AV1488" t="s">
        <v>68</v>
      </c>
      <c r="AW1488" t="s">
        <v>69</v>
      </c>
      <c r="AX1488" t="s">
        <v>70</v>
      </c>
      <c r="AY1488" t="s">
        <v>71</v>
      </c>
      <c r="AZ1488" t="s">
        <v>72</v>
      </c>
      <c r="BA1488" t="s">
        <v>73</v>
      </c>
      <c r="BB1488" t="s">
        <v>74</v>
      </c>
      <c r="BC1488" t="s">
        <v>75</v>
      </c>
      <c r="BD1488" t="s">
        <v>76</v>
      </c>
      <c r="BE1488" t="s">
        <v>77</v>
      </c>
      <c r="BF1488" t="s">
        <v>78</v>
      </c>
      <c r="BG1488" t="s">
        <v>79</v>
      </c>
      <c r="BH1488" t="s">
        <v>80</v>
      </c>
      <c r="BI1488" t="s">
        <v>81</v>
      </c>
      <c r="BJ1488" t="s">
        <v>82</v>
      </c>
      <c r="BK1488" t="s">
        <v>83</v>
      </c>
      <c r="BL1488" t="s">
        <v>84</v>
      </c>
      <c r="BM1488" t="s">
        <v>85</v>
      </c>
      <c r="BN1488" t="s">
        <v>86</v>
      </c>
      <c r="BO1488" t="s">
        <v>87</v>
      </c>
      <c r="BP1488" t="s">
        <v>88</v>
      </c>
      <c r="BQ1488" t="s">
        <v>89</v>
      </c>
      <c r="BR1488" t="s">
        <v>90</v>
      </c>
      <c r="BS1488" t="s">
        <v>91</v>
      </c>
      <c r="BT1488" t="s">
        <v>92</v>
      </c>
      <c r="BU1488" t="s">
        <v>93</v>
      </c>
      <c r="BV1488" t="s">
        <v>94</v>
      </c>
      <c r="BW1488" t="s">
        <v>95</v>
      </c>
      <c r="BX1488" t="s">
        <v>96</v>
      </c>
      <c r="BY1488" t="s">
        <v>97</v>
      </c>
      <c r="BZ1488" t="s">
        <v>98</v>
      </c>
      <c r="CA1488" t="s">
        <v>99</v>
      </c>
      <c r="CB1488" t="s">
        <v>100</v>
      </c>
      <c r="CC1488" t="s">
        <v>101</v>
      </c>
      <c r="CD1488" t="s">
        <v>102</v>
      </c>
      <c r="CE1488" t="s">
        <v>103</v>
      </c>
      <c r="CF1488" t="s">
        <v>104</v>
      </c>
      <c r="CG1488" t="s">
        <v>105</v>
      </c>
      <c r="CH1488" t="s">
        <v>106</v>
      </c>
      <c r="CI1488" t="s">
        <v>107</v>
      </c>
      <c r="CJ1488" t="s">
        <v>108</v>
      </c>
      <c r="CK1488" t="s">
        <v>109</v>
      </c>
      <c r="CL1488" t="s">
        <v>110</v>
      </c>
      <c r="CM1488" t="s">
        <v>111</v>
      </c>
      <c r="CN1488" t="s">
        <v>112</v>
      </c>
      <c r="CO1488" t="s">
        <v>113</v>
      </c>
      <c r="CP1488" t="s">
        <v>114</v>
      </c>
      <c r="CQ1488" t="s">
        <v>115</v>
      </c>
      <c r="CR1488" t="s">
        <v>116</v>
      </c>
      <c r="CS1488" t="s">
        <v>117</v>
      </c>
      <c r="CT1488" t="s">
        <v>118</v>
      </c>
      <c r="CU1488" t="s">
        <v>119</v>
      </c>
      <c r="CV1488" t="s">
        <v>120</v>
      </c>
      <c r="CW1488" t="s">
        <v>121</v>
      </c>
      <c r="CX1488" t="s">
        <v>122</v>
      </c>
      <c r="CY1488" t="s">
        <v>123</v>
      </c>
      <c r="CZ1488" t="s">
        <v>124</v>
      </c>
      <c r="DA1488" t="s">
        <v>125</v>
      </c>
      <c r="DB1488" t="s">
        <v>126</v>
      </c>
      <c r="DC1488" t="s">
        <v>127</v>
      </c>
      <c r="DD1488" t="s">
        <v>128</v>
      </c>
      <c r="DE1488" t="s">
        <v>129</v>
      </c>
      <c r="DF1488" t="s">
        <v>130</v>
      </c>
      <c r="DG1488" t="s">
        <v>131</v>
      </c>
      <c r="DH1488" t="s">
        <v>132</v>
      </c>
      <c r="DI1488" t="s">
        <v>133</v>
      </c>
      <c r="DJ1488" t="s">
        <v>134</v>
      </c>
      <c r="DK1488" t="s">
        <v>135</v>
      </c>
      <c r="DL1488" t="s">
        <v>136</v>
      </c>
      <c r="DM1488" t="s">
        <v>137</v>
      </c>
      <c r="DN1488" t="s">
        <v>138</v>
      </c>
      <c r="DO1488" t="s">
        <v>139</v>
      </c>
      <c r="DP1488" t="s">
        <v>140</v>
      </c>
      <c r="DQ1488" t="s">
        <v>141</v>
      </c>
      <c r="DR1488" t="s">
        <v>142</v>
      </c>
      <c r="DS1488" t="s">
        <v>143</v>
      </c>
      <c r="DT1488" t="s">
        <v>144</v>
      </c>
      <c r="DU1488" t="s">
        <v>145</v>
      </c>
      <c r="DV1488" t="s">
        <v>146</v>
      </c>
      <c r="DW1488" t="s">
        <v>147</v>
      </c>
      <c r="DX1488" t="s">
        <v>148</v>
      </c>
      <c r="DY1488" t="s">
        <v>149</v>
      </c>
      <c r="DZ1488" t="s">
        <v>150</v>
      </c>
      <c r="EA1488" t="s">
        <v>151</v>
      </c>
      <c r="EB1488" t="s">
        <v>152</v>
      </c>
      <c r="EC1488" t="s">
        <v>153</v>
      </c>
      <c r="ED1488" t="s">
        <v>154</v>
      </c>
      <c r="EE1488" t="s">
        <v>155</v>
      </c>
      <c r="EF1488" t="s">
        <v>156</v>
      </c>
      <c r="EG1488" t="s">
        <v>157</v>
      </c>
      <c r="EH1488" t="s">
        <v>158</v>
      </c>
      <c r="EI1488" t="s">
        <v>159</v>
      </c>
      <c r="EJ1488" t="s">
        <v>160</v>
      </c>
      <c r="EK1488" t="s">
        <v>161</v>
      </c>
      <c r="EL1488" t="s">
        <v>162</v>
      </c>
      <c r="EM1488" t="s">
        <v>163</v>
      </c>
      <c r="EN1488" t="s">
        <v>164</v>
      </c>
      <c r="EO1488" t="s">
        <v>165</v>
      </c>
      <c r="EP1488" t="s">
        <v>166</v>
      </c>
      <c r="EQ1488" t="s">
        <v>167</v>
      </c>
      <c r="ER1488" t="s">
        <v>168</v>
      </c>
      <c r="ES1488" t="s">
        <v>169</v>
      </c>
      <c r="ET1488" t="s">
        <v>170</v>
      </c>
      <c r="EU1488" t="s">
        <v>171</v>
      </c>
      <c r="EV1488" t="s">
        <v>172</v>
      </c>
      <c r="EW1488" t="s">
        <v>173</v>
      </c>
      <c r="EX1488" t="s">
        <v>174</v>
      </c>
      <c r="EY1488" t="s">
        <v>175</v>
      </c>
      <c r="EZ1488" t="s">
        <v>176</v>
      </c>
      <c r="FA1488" t="s">
        <v>177</v>
      </c>
      <c r="FB1488" t="s">
        <v>178</v>
      </c>
      <c r="FC1488" t="s">
        <v>179</v>
      </c>
      <c r="FD1488" t="s">
        <v>180</v>
      </c>
      <c r="FE1488" t="s">
        <v>181</v>
      </c>
      <c r="FF1488" t="s">
        <v>182</v>
      </c>
      <c r="FG1488" t="s">
        <v>183</v>
      </c>
      <c r="FH1488" t="s">
        <v>184</v>
      </c>
      <c r="FI1488" t="s">
        <v>185</v>
      </c>
      <c r="FJ1488" t="s">
        <v>186</v>
      </c>
      <c r="FK1488" t="s">
        <v>187</v>
      </c>
      <c r="FL1488" t="s">
        <v>188</v>
      </c>
      <c r="FM1488" t="s">
        <v>189</v>
      </c>
      <c r="FN1488" t="s">
        <v>190</v>
      </c>
      <c r="FO1488" t="s">
        <v>191</v>
      </c>
      <c r="FP1488" t="s">
        <v>192</v>
      </c>
      <c r="FQ1488" t="s">
        <v>193</v>
      </c>
      <c r="FR1488" t="s">
        <v>194</v>
      </c>
      <c r="FS1488" t="s">
        <v>195</v>
      </c>
      <c r="FT1488" t="s">
        <v>196</v>
      </c>
      <c r="FU1488" t="s">
        <v>197</v>
      </c>
      <c r="FV1488" t="s">
        <v>198</v>
      </c>
      <c r="FW1488" t="s">
        <v>199</v>
      </c>
      <c r="FX1488" t="s">
        <v>200</v>
      </c>
      <c r="FY1488" t="s">
        <v>201</v>
      </c>
      <c r="FZ1488" t="s">
        <v>202</v>
      </c>
      <c r="GA1488" t="s">
        <v>203</v>
      </c>
      <c r="GB1488" t="s">
        <v>204</v>
      </c>
      <c r="GC1488" t="s">
        <v>205</v>
      </c>
      <c r="GD1488" t="s">
        <v>206</v>
      </c>
      <c r="GE1488" t="s">
        <v>207</v>
      </c>
      <c r="GF1488" t="s">
        <v>208</v>
      </c>
      <c r="GG1488" t="s">
        <v>209</v>
      </c>
      <c r="GH1488" t="s">
        <v>210</v>
      </c>
      <c r="GI1488" t="s">
        <v>211</v>
      </c>
      <c r="GJ1488" t="s">
        <v>212</v>
      </c>
      <c r="GK1488" t="s">
        <v>213</v>
      </c>
      <c r="GL1488" t="s">
        <v>214</v>
      </c>
      <c r="GM1488" t="s">
        <v>215</v>
      </c>
      <c r="GN1488" t="s">
        <v>216</v>
      </c>
      <c r="GO1488" t="s">
        <v>217</v>
      </c>
      <c r="GP1488" t="s">
        <v>218</v>
      </c>
      <c r="GQ1488" t="s">
        <v>219</v>
      </c>
      <c r="GR1488" t="s">
        <v>220</v>
      </c>
      <c r="GS1488" t="s">
        <v>221</v>
      </c>
      <c r="GT1488" t="s">
        <v>222</v>
      </c>
      <c r="GU1488" t="s">
        <v>223</v>
      </c>
      <c r="GV1488" t="s">
        <v>224</v>
      </c>
      <c r="GW1488" t="s">
        <v>225</v>
      </c>
      <c r="GX1488" t="s">
        <v>226</v>
      </c>
      <c r="GY1488" t="s">
        <v>227</v>
      </c>
      <c r="GZ1488" t="s">
        <v>228</v>
      </c>
      <c r="HA1488" t="s">
        <v>229</v>
      </c>
      <c r="HB1488" t="s">
        <v>230</v>
      </c>
      <c r="HC1488" t="s">
        <v>231</v>
      </c>
      <c r="HD1488" t="s">
        <v>232</v>
      </c>
      <c r="HE1488" t="s">
        <v>233</v>
      </c>
      <c r="HF1488" t="s">
        <v>234</v>
      </c>
      <c r="HG1488" t="s">
        <v>235</v>
      </c>
      <c r="HH1488" t="s">
        <v>236</v>
      </c>
      <c r="HI1488" t="s">
        <v>237</v>
      </c>
      <c r="HJ1488" t="s">
        <v>238</v>
      </c>
      <c r="HK1488" t="s">
        <v>239</v>
      </c>
      <c r="HL1488" t="s">
        <v>240</v>
      </c>
      <c r="HM1488" t="s">
        <v>241</v>
      </c>
      <c r="HN1488" t="s">
        <v>242</v>
      </c>
      <c r="HO1488" t="s">
        <v>243</v>
      </c>
      <c r="HP1488" t="s">
        <v>244</v>
      </c>
      <c r="HQ1488" t="s">
        <v>245</v>
      </c>
      <c r="HR1488" t="s">
        <v>246</v>
      </c>
      <c r="HS1488" t="s">
        <v>247</v>
      </c>
      <c r="HT1488" t="s">
        <v>248</v>
      </c>
      <c r="HU1488" t="s">
        <v>249</v>
      </c>
      <c r="HV1488" t="s">
        <v>250</v>
      </c>
      <c r="HW1488" t="s">
        <v>251</v>
      </c>
      <c r="HX1488" t="s">
        <v>252</v>
      </c>
      <c r="HY1488" t="s">
        <v>253</v>
      </c>
      <c r="HZ1488" t="s">
        <v>254</v>
      </c>
      <c r="IA1488" t="s">
        <v>255</v>
      </c>
      <c r="IB1488" t="s">
        <v>256</v>
      </c>
      <c r="IC1488" t="s">
        <v>257</v>
      </c>
      <c r="ID1488" t="s">
        <v>258</v>
      </c>
      <c r="IE1488" t="s">
        <v>259</v>
      </c>
      <c r="IF1488" t="s">
        <v>260</v>
      </c>
      <c r="IG1488" t="s">
        <v>261</v>
      </c>
      <c r="IH1488" t="s">
        <v>262</v>
      </c>
      <c r="II1488" t="s">
        <v>263</v>
      </c>
      <c r="IJ1488" t="s">
        <v>264</v>
      </c>
      <c r="IK1488" t="s">
        <v>265</v>
      </c>
      <c r="IL1488" t="s">
        <v>266</v>
      </c>
      <c r="IM1488" t="s">
        <v>267</v>
      </c>
      <c r="IN1488" t="s">
        <v>268</v>
      </c>
      <c r="IO1488" t="s">
        <v>269</v>
      </c>
      <c r="IP1488" t="s">
        <v>270</v>
      </c>
      <c r="IQ1488" t="s">
        <v>271</v>
      </c>
      <c r="IR1488" t="s">
        <v>272</v>
      </c>
      <c r="IS1488" t="s">
        <v>273</v>
      </c>
      <c r="IT1488" t="s">
        <v>274</v>
      </c>
      <c r="IU1488" t="s">
        <v>275</v>
      </c>
      <c r="IV1488" t="s">
        <v>276</v>
      </c>
      <c r="IW1488" t="s">
        <v>277</v>
      </c>
      <c r="IX1488" t="s">
        <v>278</v>
      </c>
    </row>
    <row r="1489" spans="1:255" x14ac:dyDescent="0.35">
      <c r="A1489" t="s">
        <v>22</v>
      </c>
      <c r="B1489" t="s">
        <v>23</v>
      </c>
      <c r="C1489" t="s">
        <v>24</v>
      </c>
      <c r="D1489" t="s">
        <v>25</v>
      </c>
      <c r="E1489" t="s">
        <v>26</v>
      </c>
      <c r="F1489" t="s">
        <v>27</v>
      </c>
      <c r="G1489" t="s">
        <v>28</v>
      </c>
      <c r="H1489" t="s">
        <v>29</v>
      </c>
      <c r="I1489" t="s">
        <v>30</v>
      </c>
      <c r="J1489" t="s">
        <v>31</v>
      </c>
      <c r="K1489" t="s">
        <v>32</v>
      </c>
      <c r="L1489" t="s">
        <v>33</v>
      </c>
      <c r="M1489" t="s">
        <v>34</v>
      </c>
      <c r="N1489" t="s">
        <v>35</v>
      </c>
      <c r="O1489" t="s">
        <v>36</v>
      </c>
      <c r="P1489" t="s">
        <v>37</v>
      </c>
      <c r="Q1489" t="s">
        <v>38</v>
      </c>
      <c r="R1489" t="s">
        <v>39</v>
      </c>
      <c r="S1489" t="s">
        <v>40</v>
      </c>
      <c r="T1489" t="s">
        <v>41</v>
      </c>
      <c r="U1489" t="s">
        <v>42</v>
      </c>
      <c r="V1489" t="s">
        <v>43</v>
      </c>
      <c r="W1489" t="s">
        <v>44</v>
      </c>
      <c r="X1489" t="s">
        <v>45</v>
      </c>
      <c r="Y1489" t="s">
        <v>46</v>
      </c>
      <c r="Z1489" t="s">
        <v>47</v>
      </c>
      <c r="AA1489" t="s">
        <v>48</v>
      </c>
      <c r="AB1489" t="s">
        <v>49</v>
      </c>
      <c r="AC1489" t="s">
        <v>50</v>
      </c>
      <c r="AD1489" t="s">
        <v>51</v>
      </c>
      <c r="AE1489" t="s">
        <v>52</v>
      </c>
      <c r="AF1489" t="s">
        <v>53</v>
      </c>
      <c r="AG1489" t="s">
        <v>54</v>
      </c>
      <c r="AH1489" t="s">
        <v>55</v>
      </c>
      <c r="AI1489" t="s">
        <v>56</v>
      </c>
      <c r="AJ1489" t="s">
        <v>57</v>
      </c>
      <c r="AK1489" t="s">
        <v>58</v>
      </c>
      <c r="AL1489" t="s">
        <v>59</v>
      </c>
      <c r="AM1489" t="s">
        <v>60</v>
      </c>
      <c r="AN1489" t="s">
        <v>61</v>
      </c>
      <c r="AO1489" t="s">
        <v>62</v>
      </c>
      <c r="AP1489" t="s">
        <v>63</v>
      </c>
      <c r="AQ1489" t="s">
        <v>64</v>
      </c>
      <c r="AR1489" t="s">
        <v>65</v>
      </c>
      <c r="AS1489" t="s">
        <v>66</v>
      </c>
      <c r="AT1489" t="s">
        <v>67</v>
      </c>
      <c r="AU1489" t="s">
        <v>68</v>
      </c>
      <c r="AV1489" t="s">
        <v>69</v>
      </c>
      <c r="AW1489" t="s">
        <v>70</v>
      </c>
      <c r="AX1489" t="s">
        <v>71</v>
      </c>
      <c r="AY1489" t="s">
        <v>72</v>
      </c>
      <c r="AZ1489" t="s">
        <v>73</v>
      </c>
      <c r="BA1489" t="s">
        <v>74</v>
      </c>
      <c r="BB1489" t="s">
        <v>75</v>
      </c>
      <c r="BC1489" t="s">
        <v>76</v>
      </c>
      <c r="BD1489" t="s">
        <v>77</v>
      </c>
      <c r="BE1489" t="s">
        <v>78</v>
      </c>
      <c r="BF1489" t="s">
        <v>79</v>
      </c>
      <c r="BG1489" t="s">
        <v>80</v>
      </c>
      <c r="BH1489" t="s">
        <v>81</v>
      </c>
      <c r="BI1489" t="s">
        <v>82</v>
      </c>
      <c r="BJ1489" t="s">
        <v>83</v>
      </c>
      <c r="BK1489" t="s">
        <v>84</v>
      </c>
      <c r="BL1489" t="s">
        <v>85</v>
      </c>
      <c r="BM1489" t="s">
        <v>86</v>
      </c>
      <c r="BN1489" t="s">
        <v>87</v>
      </c>
      <c r="BO1489" t="s">
        <v>88</v>
      </c>
      <c r="BP1489" t="s">
        <v>89</v>
      </c>
      <c r="BQ1489" t="s">
        <v>90</v>
      </c>
      <c r="BR1489" t="s">
        <v>91</v>
      </c>
      <c r="BS1489" t="s">
        <v>92</v>
      </c>
      <c r="BT1489" t="s">
        <v>93</v>
      </c>
      <c r="BU1489" t="s">
        <v>94</v>
      </c>
      <c r="BV1489" t="s">
        <v>95</v>
      </c>
      <c r="BW1489" t="s">
        <v>96</v>
      </c>
      <c r="BX1489" t="s">
        <v>97</v>
      </c>
      <c r="BY1489" t="s">
        <v>98</v>
      </c>
      <c r="BZ1489" t="s">
        <v>99</v>
      </c>
      <c r="CA1489" t="s">
        <v>100</v>
      </c>
      <c r="CB1489" t="s">
        <v>101</v>
      </c>
      <c r="CC1489" t="s">
        <v>102</v>
      </c>
      <c r="CD1489" t="s">
        <v>103</v>
      </c>
      <c r="CE1489" t="s">
        <v>104</v>
      </c>
      <c r="CF1489" t="s">
        <v>105</v>
      </c>
      <c r="CG1489" t="s">
        <v>107</v>
      </c>
      <c r="CH1489" t="s">
        <v>108</v>
      </c>
      <c r="CI1489" t="s">
        <v>109</v>
      </c>
      <c r="CJ1489" t="s">
        <v>110</v>
      </c>
      <c r="CK1489" t="s">
        <v>111</v>
      </c>
      <c r="CL1489" t="s">
        <v>112</v>
      </c>
      <c r="CM1489" t="s">
        <v>113</v>
      </c>
      <c r="CN1489" t="s">
        <v>114</v>
      </c>
      <c r="CO1489" t="s">
        <v>115</v>
      </c>
      <c r="CP1489" t="s">
        <v>116</v>
      </c>
      <c r="CQ1489" t="s">
        <v>117</v>
      </c>
      <c r="CR1489" t="s">
        <v>118</v>
      </c>
      <c r="CS1489" t="s">
        <v>119</v>
      </c>
      <c r="CT1489" t="s">
        <v>120</v>
      </c>
      <c r="CU1489" t="s">
        <v>121</v>
      </c>
      <c r="CV1489" t="s">
        <v>122</v>
      </c>
      <c r="CW1489" t="s">
        <v>123</v>
      </c>
      <c r="CX1489" t="s">
        <v>124</v>
      </c>
      <c r="CY1489" t="s">
        <v>125</v>
      </c>
      <c r="CZ1489" t="s">
        <v>126</v>
      </c>
      <c r="DA1489" t="s">
        <v>127</v>
      </c>
      <c r="DB1489" t="s">
        <v>128</v>
      </c>
      <c r="DC1489" t="s">
        <v>129</v>
      </c>
      <c r="DD1489" t="s">
        <v>130</v>
      </c>
      <c r="DE1489" t="s">
        <v>131</v>
      </c>
      <c r="DF1489" t="s">
        <v>132</v>
      </c>
      <c r="DG1489" t="s">
        <v>133</v>
      </c>
      <c r="DH1489" t="s">
        <v>134</v>
      </c>
      <c r="DI1489" t="s">
        <v>135</v>
      </c>
      <c r="DJ1489" t="s">
        <v>136</v>
      </c>
      <c r="DK1489" t="s">
        <v>137</v>
      </c>
      <c r="DL1489" t="s">
        <v>138</v>
      </c>
      <c r="DM1489" t="s">
        <v>139</v>
      </c>
      <c r="DN1489" t="s">
        <v>140</v>
      </c>
      <c r="DO1489" t="s">
        <v>141</v>
      </c>
      <c r="DP1489" t="s">
        <v>142</v>
      </c>
      <c r="DQ1489" t="s">
        <v>143</v>
      </c>
      <c r="DR1489" t="s">
        <v>144</v>
      </c>
      <c r="DS1489" t="s">
        <v>145</v>
      </c>
      <c r="DT1489" t="s">
        <v>146</v>
      </c>
      <c r="DU1489" t="s">
        <v>147</v>
      </c>
      <c r="DV1489" t="s">
        <v>148</v>
      </c>
      <c r="DW1489" t="s">
        <v>149</v>
      </c>
      <c r="DX1489" t="s">
        <v>150</v>
      </c>
      <c r="DY1489" t="s">
        <v>151</v>
      </c>
      <c r="DZ1489" t="s">
        <v>152</v>
      </c>
      <c r="EA1489" t="s">
        <v>153</v>
      </c>
      <c r="EB1489" t="s">
        <v>154</v>
      </c>
      <c r="EC1489" t="s">
        <v>155</v>
      </c>
      <c r="ED1489" t="s">
        <v>156</v>
      </c>
      <c r="EE1489" t="s">
        <v>157</v>
      </c>
      <c r="EF1489" t="s">
        <v>158</v>
      </c>
      <c r="EG1489" t="s">
        <v>159</v>
      </c>
      <c r="EH1489" t="s">
        <v>160</v>
      </c>
      <c r="EI1489" t="s">
        <v>161</v>
      </c>
      <c r="EJ1489" t="s">
        <v>162</v>
      </c>
      <c r="EK1489" t="s">
        <v>163</v>
      </c>
      <c r="EL1489" t="s">
        <v>164</v>
      </c>
      <c r="EM1489" t="s">
        <v>165</v>
      </c>
      <c r="EN1489" t="s">
        <v>166</v>
      </c>
      <c r="EO1489" t="s">
        <v>167</v>
      </c>
      <c r="EP1489" t="s">
        <v>168</v>
      </c>
      <c r="EQ1489" t="s">
        <v>169</v>
      </c>
      <c r="ER1489" t="s">
        <v>170</v>
      </c>
      <c r="ES1489" t="s">
        <v>171</v>
      </c>
      <c r="ET1489" t="s">
        <v>172</v>
      </c>
      <c r="EU1489" t="s">
        <v>173</v>
      </c>
      <c r="EV1489" t="s">
        <v>174</v>
      </c>
      <c r="EW1489" t="s">
        <v>175</v>
      </c>
      <c r="EX1489" t="s">
        <v>176</v>
      </c>
      <c r="EY1489" t="s">
        <v>177</v>
      </c>
      <c r="EZ1489" t="s">
        <v>178</v>
      </c>
      <c r="FA1489" t="s">
        <v>179</v>
      </c>
      <c r="FB1489" t="s">
        <v>180</v>
      </c>
      <c r="FC1489" t="s">
        <v>181</v>
      </c>
      <c r="FD1489" t="s">
        <v>182</v>
      </c>
      <c r="FE1489" t="s">
        <v>183</v>
      </c>
      <c r="FF1489" t="s">
        <v>184</v>
      </c>
      <c r="FG1489" t="s">
        <v>185</v>
      </c>
      <c r="FH1489" t="s">
        <v>186</v>
      </c>
      <c r="FI1489" t="s">
        <v>187</v>
      </c>
      <c r="FJ1489" t="s">
        <v>188</v>
      </c>
      <c r="FK1489" t="s">
        <v>189</v>
      </c>
      <c r="FL1489" t="s">
        <v>190</v>
      </c>
      <c r="FM1489" t="s">
        <v>191</v>
      </c>
      <c r="FN1489" t="s">
        <v>192</v>
      </c>
      <c r="FO1489" t="s">
        <v>193</v>
      </c>
      <c r="FP1489" t="s">
        <v>194</v>
      </c>
      <c r="FQ1489" t="s">
        <v>195</v>
      </c>
      <c r="FR1489" t="s">
        <v>196</v>
      </c>
      <c r="FS1489" t="s">
        <v>197</v>
      </c>
      <c r="FT1489" t="s">
        <v>198</v>
      </c>
      <c r="FU1489" t="s">
        <v>199</v>
      </c>
      <c r="FV1489" t="s">
        <v>200</v>
      </c>
      <c r="FW1489" t="s">
        <v>201</v>
      </c>
      <c r="FX1489" t="s">
        <v>202</v>
      </c>
      <c r="FY1489" t="s">
        <v>203</v>
      </c>
      <c r="FZ1489" t="s">
        <v>204</v>
      </c>
      <c r="GA1489" t="s">
        <v>205</v>
      </c>
      <c r="GB1489" t="s">
        <v>206</v>
      </c>
      <c r="GC1489" t="s">
        <v>207</v>
      </c>
      <c r="GD1489" t="s">
        <v>208</v>
      </c>
      <c r="GE1489" t="s">
        <v>209</v>
      </c>
      <c r="GF1489" t="s">
        <v>210</v>
      </c>
      <c r="GG1489" t="s">
        <v>211</v>
      </c>
      <c r="GH1489" t="s">
        <v>212</v>
      </c>
      <c r="GI1489" t="s">
        <v>213</v>
      </c>
      <c r="GJ1489" t="s">
        <v>214</v>
      </c>
      <c r="GK1489" t="s">
        <v>215</v>
      </c>
      <c r="GL1489" t="s">
        <v>216</v>
      </c>
      <c r="GM1489" t="s">
        <v>217</v>
      </c>
      <c r="GN1489" t="s">
        <v>218</v>
      </c>
      <c r="GO1489" t="s">
        <v>219</v>
      </c>
      <c r="GP1489" t="s">
        <v>220</v>
      </c>
      <c r="GQ1489" t="s">
        <v>221</v>
      </c>
      <c r="GR1489" t="s">
        <v>222</v>
      </c>
      <c r="GS1489" t="s">
        <v>223</v>
      </c>
      <c r="GT1489" t="s">
        <v>224</v>
      </c>
      <c r="GU1489" t="s">
        <v>225</v>
      </c>
      <c r="GV1489" t="s">
        <v>226</v>
      </c>
      <c r="GW1489" t="s">
        <v>227</v>
      </c>
      <c r="GX1489" t="s">
        <v>228</v>
      </c>
      <c r="GY1489" t="s">
        <v>229</v>
      </c>
      <c r="GZ1489" t="s">
        <v>231</v>
      </c>
      <c r="HA1489" t="s">
        <v>232</v>
      </c>
      <c r="HB1489" t="s">
        <v>233</v>
      </c>
      <c r="HC1489" t="s">
        <v>234</v>
      </c>
      <c r="HD1489" t="s">
        <v>235</v>
      </c>
      <c r="HE1489" t="s">
        <v>236</v>
      </c>
      <c r="HF1489" t="s">
        <v>237</v>
      </c>
      <c r="HG1489" t="s">
        <v>238</v>
      </c>
      <c r="HH1489" t="s">
        <v>239</v>
      </c>
      <c r="HI1489" t="s">
        <v>240</v>
      </c>
      <c r="HJ1489" t="s">
        <v>241</v>
      </c>
      <c r="HK1489" t="s">
        <v>242</v>
      </c>
      <c r="HL1489" t="s">
        <v>243</v>
      </c>
      <c r="HM1489" t="s">
        <v>244</v>
      </c>
      <c r="HN1489" t="s">
        <v>245</v>
      </c>
      <c r="HO1489" t="s">
        <v>246</v>
      </c>
      <c r="HP1489" t="s">
        <v>247</v>
      </c>
      <c r="HQ1489" t="s">
        <v>248</v>
      </c>
      <c r="HR1489" t="s">
        <v>249</v>
      </c>
      <c r="HS1489" t="s">
        <v>250</v>
      </c>
      <c r="HT1489" t="s">
        <v>251</v>
      </c>
      <c r="HU1489" t="s">
        <v>252</v>
      </c>
      <c r="HV1489" t="s">
        <v>253</v>
      </c>
      <c r="HW1489" t="s">
        <v>254</v>
      </c>
      <c r="HX1489" t="s">
        <v>255</v>
      </c>
      <c r="HY1489" t="s">
        <v>256</v>
      </c>
      <c r="HZ1489" t="s">
        <v>257</v>
      </c>
      <c r="IA1489" t="s">
        <v>106</v>
      </c>
      <c r="IB1489" t="s">
        <v>258</v>
      </c>
      <c r="IC1489" t="s">
        <v>259</v>
      </c>
      <c r="ID1489" t="s">
        <v>260</v>
      </c>
      <c r="IE1489" t="s">
        <v>261</v>
      </c>
      <c r="IF1489" t="s">
        <v>262</v>
      </c>
      <c r="IG1489" t="s">
        <v>263</v>
      </c>
      <c r="IH1489" t="s">
        <v>264</v>
      </c>
      <c r="II1489" t="s">
        <v>265</v>
      </c>
      <c r="IJ1489" t="s">
        <v>266</v>
      </c>
      <c r="IK1489" t="s">
        <v>267</v>
      </c>
      <c r="IL1489" t="s">
        <v>268</v>
      </c>
      <c r="IM1489" t="s">
        <v>269</v>
      </c>
      <c r="IN1489" t="s">
        <v>270</v>
      </c>
      <c r="IO1489" t="s">
        <v>271</v>
      </c>
      <c r="IP1489" t="s">
        <v>230</v>
      </c>
      <c r="IQ1489" t="s">
        <v>274</v>
      </c>
      <c r="IR1489" t="s">
        <v>275</v>
      </c>
      <c r="IS1489" t="s">
        <v>276</v>
      </c>
      <c r="IT1489" t="s">
        <v>277</v>
      </c>
      <c r="IU1489" t="s">
        <v>278</v>
      </c>
    </row>
    <row r="1490" spans="1:255" x14ac:dyDescent="0.35">
      <c r="A1490" t="s">
        <v>279</v>
      </c>
      <c r="B1490" t="s">
        <v>280</v>
      </c>
      <c r="C1490" t="s">
        <v>281</v>
      </c>
      <c r="D1490" t="s">
        <v>282</v>
      </c>
      <c r="E1490" t="s">
        <v>283</v>
      </c>
      <c r="F1490" t="s">
        <v>284</v>
      </c>
      <c r="G1490" t="s">
        <v>285</v>
      </c>
      <c r="H1490" t="s">
        <v>286</v>
      </c>
      <c r="I1490" t="s">
        <v>287</v>
      </c>
      <c r="J1490" t="s">
        <v>288</v>
      </c>
      <c r="K1490" t="s">
        <v>289</v>
      </c>
      <c r="L1490" t="s">
        <v>290</v>
      </c>
      <c r="M1490" t="s">
        <v>291</v>
      </c>
      <c r="N1490" t="s">
        <v>292</v>
      </c>
      <c r="O1490" t="s">
        <v>293</v>
      </c>
      <c r="P1490" t="s">
        <v>294</v>
      </c>
      <c r="Q1490" t="s">
        <v>295</v>
      </c>
      <c r="R1490" t="s">
        <v>296</v>
      </c>
      <c r="S1490" t="s">
        <v>297</v>
      </c>
      <c r="T1490" t="s">
        <v>298</v>
      </c>
      <c r="U1490" t="s">
        <v>299</v>
      </c>
      <c r="V1490" t="s">
        <v>300</v>
      </c>
      <c r="W1490" t="s">
        <v>301</v>
      </c>
      <c r="X1490" t="s">
        <v>302</v>
      </c>
      <c r="Y1490" t="s">
        <v>303</v>
      </c>
      <c r="Z1490" t="s">
        <v>304</v>
      </c>
      <c r="AA1490" t="s">
        <v>305</v>
      </c>
      <c r="AB1490" t="s">
        <v>306</v>
      </c>
      <c r="AC1490" t="s">
        <v>307</v>
      </c>
      <c r="AD1490" t="s">
        <v>308</v>
      </c>
      <c r="AE1490" t="s">
        <v>309</v>
      </c>
      <c r="AF1490" t="s">
        <v>310</v>
      </c>
      <c r="AG1490" t="s">
        <v>311</v>
      </c>
      <c r="AH1490" t="s">
        <v>312</v>
      </c>
      <c r="AI1490" t="s">
        <v>313</v>
      </c>
      <c r="AJ1490" t="s">
        <v>314</v>
      </c>
      <c r="AK1490" t="s">
        <v>315</v>
      </c>
      <c r="AL1490" t="s">
        <v>316</v>
      </c>
      <c r="AM1490" t="s">
        <v>317</v>
      </c>
      <c r="AN1490" t="s">
        <v>318</v>
      </c>
      <c r="AO1490" t="s">
        <v>319</v>
      </c>
      <c r="AP1490" t="s">
        <v>320</v>
      </c>
      <c r="AQ1490" t="s">
        <v>321</v>
      </c>
      <c r="AR1490" t="s">
        <v>322</v>
      </c>
      <c r="AS1490" t="s">
        <v>323</v>
      </c>
      <c r="AT1490" t="s">
        <v>324</v>
      </c>
      <c r="AU1490" t="s">
        <v>325</v>
      </c>
      <c r="AV1490" t="s">
        <v>326</v>
      </c>
      <c r="AW1490" t="s">
        <v>327</v>
      </c>
      <c r="AX1490" t="s">
        <v>328</v>
      </c>
      <c r="AY1490" t="s">
        <v>329</v>
      </c>
      <c r="AZ1490" t="s">
        <v>330</v>
      </c>
      <c r="BA1490" t="s">
        <v>331</v>
      </c>
      <c r="BB1490" t="s">
        <v>332</v>
      </c>
      <c r="BC1490" t="s">
        <v>333</v>
      </c>
      <c r="BD1490" t="s">
        <v>334</v>
      </c>
      <c r="BE1490" t="s">
        <v>335</v>
      </c>
      <c r="BF1490" t="s">
        <v>336</v>
      </c>
      <c r="BG1490" t="s">
        <v>337</v>
      </c>
      <c r="BH1490" t="s">
        <v>338</v>
      </c>
      <c r="BI1490" t="s">
        <v>339</v>
      </c>
      <c r="BJ1490" t="s">
        <v>340</v>
      </c>
      <c r="BK1490" t="s">
        <v>341</v>
      </c>
      <c r="BL1490" t="s">
        <v>342</v>
      </c>
      <c r="BM1490" t="s">
        <v>343</v>
      </c>
      <c r="BN1490" t="s">
        <v>344</v>
      </c>
      <c r="BO1490" t="s">
        <v>345</v>
      </c>
      <c r="BP1490" t="s">
        <v>346</v>
      </c>
      <c r="BQ1490" t="s">
        <v>347</v>
      </c>
      <c r="BR1490" t="s">
        <v>348</v>
      </c>
      <c r="BS1490" t="s">
        <v>349</v>
      </c>
      <c r="BT1490" t="s">
        <v>350</v>
      </c>
      <c r="BU1490" t="s">
        <v>351</v>
      </c>
      <c r="BV1490" t="s">
        <v>352</v>
      </c>
      <c r="BW1490" t="s">
        <v>353</v>
      </c>
      <c r="BX1490" t="s">
        <v>354</v>
      </c>
      <c r="BY1490" t="s">
        <v>355</v>
      </c>
      <c r="BZ1490" t="s">
        <v>356</v>
      </c>
      <c r="CA1490" t="s">
        <v>357</v>
      </c>
      <c r="CB1490" t="s">
        <v>358</v>
      </c>
      <c r="CC1490" t="s">
        <v>359</v>
      </c>
      <c r="CD1490" t="s">
        <v>360</v>
      </c>
      <c r="CE1490" t="s">
        <v>361</v>
      </c>
      <c r="CF1490" t="s">
        <v>362</v>
      </c>
      <c r="CG1490" t="s">
        <v>363</v>
      </c>
      <c r="CH1490" t="s">
        <v>364</v>
      </c>
      <c r="CI1490" t="s">
        <v>365</v>
      </c>
      <c r="CJ1490" t="s">
        <v>366</v>
      </c>
      <c r="CK1490" t="s">
        <v>367</v>
      </c>
      <c r="CL1490" t="s">
        <v>368</v>
      </c>
      <c r="CM1490" t="s">
        <v>369</v>
      </c>
      <c r="CN1490" t="s">
        <v>370</v>
      </c>
      <c r="CO1490" t="s">
        <v>371</v>
      </c>
      <c r="CP1490" t="s">
        <v>372</v>
      </c>
      <c r="CQ1490" t="s">
        <v>373</v>
      </c>
      <c r="CR1490" t="s">
        <v>374</v>
      </c>
      <c r="CS1490" t="s">
        <v>375</v>
      </c>
      <c r="CT1490" t="s">
        <v>376</v>
      </c>
      <c r="CU1490" t="s">
        <v>377</v>
      </c>
      <c r="CV1490" t="s">
        <v>378</v>
      </c>
      <c r="CW1490" t="s">
        <v>379</v>
      </c>
      <c r="CX1490" t="s">
        <v>380</v>
      </c>
      <c r="CY1490" t="s">
        <v>381</v>
      </c>
      <c r="CZ1490" t="s">
        <v>382</v>
      </c>
      <c r="DA1490" t="s">
        <v>383</v>
      </c>
      <c r="DB1490" t="s">
        <v>384</v>
      </c>
      <c r="DC1490" t="s">
        <v>385</v>
      </c>
      <c r="DD1490" t="s">
        <v>386</v>
      </c>
      <c r="DE1490" t="s">
        <v>387</v>
      </c>
      <c r="DF1490" t="s">
        <v>388</v>
      </c>
      <c r="DG1490" t="s">
        <v>389</v>
      </c>
      <c r="DH1490" t="s">
        <v>390</v>
      </c>
      <c r="DI1490" t="s">
        <v>391</v>
      </c>
      <c r="DJ1490" t="s">
        <v>392</v>
      </c>
      <c r="DK1490" t="s">
        <v>393</v>
      </c>
      <c r="DL1490" t="s">
        <v>394</v>
      </c>
      <c r="DM1490" t="s">
        <v>395</v>
      </c>
      <c r="DN1490" t="s">
        <v>396</v>
      </c>
      <c r="DO1490" t="s">
        <v>397</v>
      </c>
      <c r="DP1490" t="s">
        <v>398</v>
      </c>
      <c r="DQ1490" t="s">
        <v>399</v>
      </c>
      <c r="DR1490" t="s">
        <v>400</v>
      </c>
      <c r="DS1490" t="s">
        <v>401</v>
      </c>
      <c r="DT1490" t="s">
        <v>402</v>
      </c>
      <c r="DU1490" t="s">
        <v>403</v>
      </c>
      <c r="DV1490" t="s">
        <v>404</v>
      </c>
      <c r="DW1490" t="s">
        <v>405</v>
      </c>
      <c r="DX1490" t="s">
        <v>406</v>
      </c>
      <c r="DY1490" t="s">
        <v>407</v>
      </c>
      <c r="DZ1490" t="s">
        <v>408</v>
      </c>
      <c r="EA1490" t="s">
        <v>409</v>
      </c>
      <c r="EB1490" t="s">
        <v>410</v>
      </c>
      <c r="EC1490" t="s">
        <v>411</v>
      </c>
      <c r="ED1490" t="s">
        <v>412</v>
      </c>
      <c r="EE1490" t="s">
        <v>413</v>
      </c>
      <c r="EF1490" t="s">
        <v>414</v>
      </c>
      <c r="EG1490" t="s">
        <v>415</v>
      </c>
      <c r="EH1490" t="s">
        <v>416</v>
      </c>
      <c r="EI1490" t="s">
        <v>417</v>
      </c>
      <c r="EJ1490" t="s">
        <v>418</v>
      </c>
      <c r="EK1490" t="s">
        <v>419</v>
      </c>
      <c r="EL1490" t="s">
        <v>420</v>
      </c>
      <c r="EM1490" t="s">
        <v>421</v>
      </c>
      <c r="EN1490" t="s">
        <v>422</v>
      </c>
      <c r="EO1490" t="s">
        <v>423</v>
      </c>
      <c r="EP1490" t="s">
        <v>424</v>
      </c>
      <c r="EQ1490" t="s">
        <v>425</v>
      </c>
      <c r="ER1490" t="s">
        <v>426</v>
      </c>
      <c r="ES1490" t="s">
        <v>427</v>
      </c>
      <c r="ET1490" t="s">
        <v>428</v>
      </c>
      <c r="EU1490" t="s">
        <v>429</v>
      </c>
      <c r="EV1490" t="s">
        <v>430</v>
      </c>
      <c r="EW1490" t="s">
        <v>431</v>
      </c>
      <c r="EX1490" t="s">
        <v>432</v>
      </c>
      <c r="EY1490" t="s">
        <v>433</v>
      </c>
      <c r="EZ1490" t="s">
        <v>434</v>
      </c>
      <c r="FA1490" t="s">
        <v>435</v>
      </c>
      <c r="FB1490" t="s">
        <v>436</v>
      </c>
      <c r="FC1490" t="s">
        <v>437</v>
      </c>
      <c r="FD1490" t="s">
        <v>438</v>
      </c>
      <c r="FE1490" t="s">
        <v>439</v>
      </c>
      <c r="FF1490" t="s">
        <v>440</v>
      </c>
      <c r="FG1490" t="s">
        <v>441</v>
      </c>
      <c r="FH1490" t="s">
        <v>442</v>
      </c>
      <c r="FI1490" t="s">
        <v>443</v>
      </c>
      <c r="FJ1490" t="s">
        <v>444</v>
      </c>
      <c r="FK1490" t="s">
        <v>445</v>
      </c>
      <c r="FL1490" t="s">
        <v>446</v>
      </c>
      <c r="FM1490" t="s">
        <v>447</v>
      </c>
      <c r="FN1490" t="s">
        <v>448</v>
      </c>
      <c r="FO1490" t="s">
        <v>449</v>
      </c>
      <c r="FP1490" t="s">
        <v>450</v>
      </c>
      <c r="FQ1490" t="s">
        <v>451</v>
      </c>
      <c r="FR1490" t="s">
        <v>452</v>
      </c>
      <c r="FS1490" t="s">
        <v>453</v>
      </c>
      <c r="FT1490" t="s">
        <v>454</v>
      </c>
      <c r="FU1490" t="s">
        <v>455</v>
      </c>
      <c r="FV1490" t="s">
        <v>456</v>
      </c>
      <c r="FW1490" t="s">
        <v>457</v>
      </c>
      <c r="FX1490" t="s">
        <v>458</v>
      </c>
      <c r="FY1490" t="s">
        <v>459</v>
      </c>
      <c r="FZ1490" t="s">
        <v>460</v>
      </c>
      <c r="GA1490" t="s">
        <v>461</v>
      </c>
      <c r="GB1490" t="s">
        <v>462</v>
      </c>
      <c r="GC1490" t="s">
        <v>463</v>
      </c>
      <c r="GD1490" t="s">
        <v>464</v>
      </c>
      <c r="GE1490" t="s">
        <v>465</v>
      </c>
      <c r="GF1490" t="s">
        <v>466</v>
      </c>
      <c r="GG1490" t="s">
        <v>467</v>
      </c>
      <c r="GH1490" t="s">
        <v>468</v>
      </c>
      <c r="GI1490" t="s">
        <v>469</v>
      </c>
      <c r="GJ1490" t="s">
        <v>470</v>
      </c>
      <c r="GK1490" t="s">
        <v>471</v>
      </c>
      <c r="GL1490" t="s">
        <v>472</v>
      </c>
    </row>
    <row r="1491" spans="1:255" x14ac:dyDescent="0.35">
      <c r="A1491" t="s">
        <v>9323</v>
      </c>
      <c r="B1491" t="s">
        <v>9324</v>
      </c>
      <c r="C1491" t="s">
        <v>9325</v>
      </c>
      <c r="D1491" t="s">
        <v>9326</v>
      </c>
    </row>
    <row r="1492" spans="1:255" x14ac:dyDescent="0.35">
      <c r="A1492" t="s">
        <v>3122</v>
      </c>
      <c r="B1492" t="s">
        <v>3123</v>
      </c>
      <c r="C1492" t="s">
        <v>3124</v>
      </c>
      <c r="D1492" t="s">
        <v>3125</v>
      </c>
      <c r="E1492" t="s">
        <v>3126</v>
      </c>
    </row>
    <row r="1493" spans="1:255" x14ac:dyDescent="0.35">
      <c r="A1493" t="s">
        <v>3127</v>
      </c>
      <c r="B1493" t="s">
        <v>3128</v>
      </c>
      <c r="C1493" t="s">
        <v>1998</v>
      </c>
    </row>
    <row r="1494" spans="1:255" x14ac:dyDescent="0.35">
      <c r="A1494" t="s">
        <v>3129</v>
      </c>
      <c r="B1494" t="s">
        <v>3130</v>
      </c>
      <c r="C1494" t="s">
        <v>1998</v>
      </c>
    </row>
    <row r="1495" spans="1:255" x14ac:dyDescent="0.35">
      <c r="A1495" t="s">
        <v>3131</v>
      </c>
      <c r="B1495" t="s">
        <v>3132</v>
      </c>
      <c r="C1495" t="s">
        <v>3133</v>
      </c>
      <c r="D1495" t="s">
        <v>3134</v>
      </c>
      <c r="E1495" t="s">
        <v>3135</v>
      </c>
      <c r="F1495" t="s">
        <v>3136</v>
      </c>
    </row>
    <row r="1496" spans="1:255" x14ac:dyDescent="0.35">
      <c r="A1496" t="s">
        <v>1998</v>
      </c>
      <c r="B1496" t="s">
        <v>3137</v>
      </c>
      <c r="C1496" t="s">
        <v>3138</v>
      </c>
      <c r="D1496" t="s">
        <v>3139</v>
      </c>
      <c r="E1496" t="s">
        <v>3140</v>
      </c>
      <c r="F1496" t="s">
        <v>3141</v>
      </c>
      <c r="G1496" t="s">
        <v>3142</v>
      </c>
    </row>
    <row r="1497" spans="1:255" x14ac:dyDescent="0.35">
      <c r="A1497" t="s">
        <v>21</v>
      </c>
      <c r="B1497" t="s">
        <v>3143</v>
      </c>
      <c r="C1497" t="s">
        <v>3144</v>
      </c>
    </row>
    <row r="1498" spans="1:255" x14ac:dyDescent="0.35">
      <c r="A1498" t="s">
        <v>3145</v>
      </c>
      <c r="B1498" t="s">
        <v>3146</v>
      </c>
    </row>
    <row r="1499" spans="1:255" x14ac:dyDescent="0.35">
      <c r="A1499" t="s">
        <v>3147</v>
      </c>
      <c r="B1499" t="s">
        <v>3148</v>
      </c>
      <c r="C1499" t="s">
        <v>3149</v>
      </c>
      <c r="D1499" t="s">
        <v>3150</v>
      </c>
      <c r="E1499" t="s">
        <v>3151</v>
      </c>
      <c r="F1499" t="s">
        <v>3152</v>
      </c>
      <c r="G1499" t="s">
        <v>3153</v>
      </c>
      <c r="H1499" t="s">
        <v>3154</v>
      </c>
      <c r="I1499" t="s">
        <v>3155</v>
      </c>
      <c r="J1499" t="s">
        <v>3156</v>
      </c>
    </row>
    <row r="1500" spans="1:255" x14ac:dyDescent="0.35">
      <c r="A1500" t="s">
        <v>3157</v>
      </c>
      <c r="B1500" t="s">
        <v>3158</v>
      </c>
      <c r="C1500" t="s">
        <v>3159</v>
      </c>
    </row>
    <row r="1501" spans="1:255" x14ac:dyDescent="0.35">
      <c r="A1501" t="s">
        <v>3160</v>
      </c>
      <c r="B1501" t="s">
        <v>3161</v>
      </c>
      <c r="C1501" t="s">
        <v>3162</v>
      </c>
      <c r="D1501" t="s">
        <v>3163</v>
      </c>
      <c r="E1501" t="s">
        <v>3164</v>
      </c>
      <c r="F1501" t="s">
        <v>3165</v>
      </c>
      <c r="G1501" t="s">
        <v>3166</v>
      </c>
      <c r="H1501" t="s">
        <v>3167</v>
      </c>
      <c r="I1501" t="s">
        <v>3168</v>
      </c>
      <c r="J1501" t="s">
        <v>3169</v>
      </c>
      <c r="K1501" t="s">
        <v>3170</v>
      </c>
      <c r="L1501" t="s">
        <v>3171</v>
      </c>
      <c r="M1501" t="s">
        <v>3172</v>
      </c>
      <c r="N1501" t="s">
        <v>3173</v>
      </c>
      <c r="O1501" t="s">
        <v>3174</v>
      </c>
      <c r="P1501" t="s">
        <v>3175</v>
      </c>
      <c r="Q1501" t="s">
        <v>3176</v>
      </c>
      <c r="R1501" t="s">
        <v>3177</v>
      </c>
      <c r="S1501" t="s">
        <v>3178</v>
      </c>
      <c r="T1501" t="s">
        <v>3179</v>
      </c>
      <c r="U1501" t="s">
        <v>3180</v>
      </c>
      <c r="V1501" t="s">
        <v>3181</v>
      </c>
      <c r="W1501" t="s">
        <v>3182</v>
      </c>
      <c r="X1501" t="s">
        <v>3183</v>
      </c>
      <c r="Y1501" t="s">
        <v>3184</v>
      </c>
      <c r="Z1501" t="s">
        <v>3185</v>
      </c>
      <c r="AA1501" t="s">
        <v>3186</v>
      </c>
      <c r="AB1501" t="s">
        <v>3187</v>
      </c>
      <c r="AC1501" t="s">
        <v>3188</v>
      </c>
      <c r="AD1501" t="s">
        <v>3189</v>
      </c>
    </row>
    <row r="1502" spans="1:255" x14ac:dyDescent="0.35">
      <c r="A1502" t="s">
        <v>3190</v>
      </c>
      <c r="B1502" t="s">
        <v>3191</v>
      </c>
      <c r="C1502" t="s">
        <v>3192</v>
      </c>
      <c r="D1502" t="s">
        <v>3193</v>
      </c>
      <c r="E1502" t="s">
        <v>3194</v>
      </c>
      <c r="F1502" t="s">
        <v>3195</v>
      </c>
      <c r="G1502" t="s">
        <v>3196</v>
      </c>
      <c r="H1502" t="s">
        <v>3197</v>
      </c>
      <c r="I1502" t="s">
        <v>3198</v>
      </c>
      <c r="J1502" t="s">
        <v>3199</v>
      </c>
      <c r="K1502" t="s">
        <v>3200</v>
      </c>
    </row>
    <row r="1503" spans="1:255" x14ac:dyDescent="0.35">
      <c r="A1503" t="s">
        <v>727</v>
      </c>
    </row>
    <row r="1504" spans="1:255" x14ac:dyDescent="0.35">
      <c r="A1504" t="s">
        <v>727</v>
      </c>
      <c r="B1504" t="s">
        <v>767</v>
      </c>
    </row>
    <row r="1505" spans="1:256" x14ac:dyDescent="0.35">
      <c r="A1505" t="s">
        <v>727</v>
      </c>
      <c r="B1505" t="s">
        <v>746</v>
      </c>
      <c r="C1505" t="s">
        <v>729</v>
      </c>
    </row>
    <row r="1506" spans="1:256" x14ac:dyDescent="0.35">
      <c r="A1506" t="s">
        <v>727</v>
      </c>
      <c r="B1506" t="s">
        <v>767</v>
      </c>
    </row>
    <row r="1507" spans="1:256" x14ac:dyDescent="0.35">
      <c r="A1507" t="s">
        <v>727</v>
      </c>
      <c r="B1507" t="s">
        <v>767</v>
      </c>
    </row>
    <row r="1508" spans="1:256" x14ac:dyDescent="0.35">
      <c r="A1508" t="s">
        <v>21</v>
      </c>
      <c r="B1508" t="s">
        <v>22</v>
      </c>
      <c r="C1508" t="s">
        <v>23</v>
      </c>
      <c r="D1508" t="s">
        <v>24</v>
      </c>
      <c r="E1508" t="s">
        <v>25</v>
      </c>
      <c r="F1508" t="s">
        <v>26</v>
      </c>
      <c r="G1508" t="s">
        <v>27</v>
      </c>
      <c r="H1508" t="s">
        <v>28</v>
      </c>
      <c r="I1508" t="s">
        <v>29</v>
      </c>
      <c r="J1508" t="s">
        <v>30</v>
      </c>
      <c r="K1508" t="s">
        <v>31</v>
      </c>
      <c r="L1508" t="s">
        <v>32</v>
      </c>
      <c r="M1508" t="s">
        <v>33</v>
      </c>
      <c r="N1508" t="s">
        <v>34</v>
      </c>
      <c r="O1508" t="s">
        <v>35</v>
      </c>
      <c r="P1508" t="s">
        <v>36</v>
      </c>
      <c r="Q1508" t="s">
        <v>37</v>
      </c>
      <c r="R1508" t="s">
        <v>38</v>
      </c>
      <c r="S1508" t="s">
        <v>39</v>
      </c>
      <c r="T1508" t="s">
        <v>40</v>
      </c>
      <c r="U1508" t="s">
        <v>41</v>
      </c>
      <c r="V1508" t="s">
        <v>42</v>
      </c>
      <c r="W1508" t="s">
        <v>43</v>
      </c>
      <c r="X1508" t="s">
        <v>44</v>
      </c>
      <c r="Y1508" t="s">
        <v>45</v>
      </c>
      <c r="Z1508" t="s">
        <v>46</v>
      </c>
      <c r="AA1508" t="s">
        <v>47</v>
      </c>
      <c r="AB1508" t="s">
        <v>48</v>
      </c>
      <c r="AC1508" t="s">
        <v>49</v>
      </c>
      <c r="AD1508" t="s">
        <v>50</v>
      </c>
      <c r="AE1508" t="s">
        <v>51</v>
      </c>
      <c r="AF1508" t="s">
        <v>52</v>
      </c>
      <c r="AG1508" t="s">
        <v>53</v>
      </c>
      <c r="AH1508" t="s">
        <v>54</v>
      </c>
      <c r="AI1508" t="s">
        <v>55</v>
      </c>
      <c r="AJ1508" t="s">
        <v>56</v>
      </c>
      <c r="AK1508" t="s">
        <v>57</v>
      </c>
      <c r="AL1508" t="s">
        <v>58</v>
      </c>
      <c r="AM1508" t="s">
        <v>59</v>
      </c>
      <c r="AN1508" t="s">
        <v>60</v>
      </c>
      <c r="AO1508" t="s">
        <v>61</v>
      </c>
      <c r="AP1508" t="s">
        <v>62</v>
      </c>
      <c r="AQ1508" t="s">
        <v>63</v>
      </c>
      <c r="AR1508" t="s">
        <v>64</v>
      </c>
      <c r="AS1508" t="s">
        <v>65</v>
      </c>
      <c r="AT1508" t="s">
        <v>66</v>
      </c>
      <c r="AU1508" t="s">
        <v>67</v>
      </c>
      <c r="AV1508" t="s">
        <v>68</v>
      </c>
      <c r="AW1508" t="s">
        <v>69</v>
      </c>
      <c r="AX1508" t="s">
        <v>70</v>
      </c>
      <c r="AY1508" t="s">
        <v>71</v>
      </c>
      <c r="AZ1508" t="s">
        <v>72</v>
      </c>
      <c r="BA1508" t="s">
        <v>73</v>
      </c>
      <c r="BB1508" t="s">
        <v>74</v>
      </c>
      <c r="BC1508" t="s">
        <v>75</v>
      </c>
      <c r="BD1508" t="s">
        <v>76</v>
      </c>
      <c r="BE1508" t="s">
        <v>77</v>
      </c>
      <c r="BF1508" t="s">
        <v>78</v>
      </c>
      <c r="BG1508" t="s">
        <v>79</v>
      </c>
      <c r="BH1508" t="s">
        <v>80</v>
      </c>
      <c r="BI1508" t="s">
        <v>81</v>
      </c>
      <c r="BJ1508" t="s">
        <v>82</v>
      </c>
      <c r="BK1508" t="s">
        <v>83</v>
      </c>
      <c r="BL1508" t="s">
        <v>84</v>
      </c>
      <c r="BM1508" t="s">
        <v>85</v>
      </c>
      <c r="BN1508" t="s">
        <v>86</v>
      </c>
      <c r="BO1508" t="s">
        <v>87</v>
      </c>
      <c r="BP1508" t="s">
        <v>88</v>
      </c>
      <c r="BQ1508" t="s">
        <v>89</v>
      </c>
      <c r="BR1508" t="s">
        <v>90</v>
      </c>
      <c r="BS1508" t="s">
        <v>91</v>
      </c>
      <c r="BT1508" t="s">
        <v>92</v>
      </c>
      <c r="BU1508" t="s">
        <v>93</v>
      </c>
      <c r="BV1508" t="s">
        <v>94</v>
      </c>
      <c r="BW1508" t="s">
        <v>95</v>
      </c>
      <c r="BX1508" t="s">
        <v>96</v>
      </c>
      <c r="BY1508" t="s">
        <v>97</v>
      </c>
      <c r="BZ1508" t="s">
        <v>98</v>
      </c>
      <c r="CA1508" t="s">
        <v>99</v>
      </c>
      <c r="CB1508" t="s">
        <v>100</v>
      </c>
      <c r="CC1508" t="s">
        <v>101</v>
      </c>
      <c r="CD1508" t="s">
        <v>102</v>
      </c>
      <c r="CE1508" t="s">
        <v>103</v>
      </c>
      <c r="CF1508" t="s">
        <v>104</v>
      </c>
      <c r="CG1508" t="s">
        <v>105</v>
      </c>
      <c r="CH1508" t="s">
        <v>106</v>
      </c>
      <c r="CI1508" t="s">
        <v>107</v>
      </c>
      <c r="CJ1508" t="s">
        <v>108</v>
      </c>
      <c r="CK1508" t="s">
        <v>109</v>
      </c>
      <c r="CL1508" t="s">
        <v>110</v>
      </c>
      <c r="CM1508" t="s">
        <v>111</v>
      </c>
      <c r="CN1508" t="s">
        <v>112</v>
      </c>
      <c r="CO1508" t="s">
        <v>113</v>
      </c>
      <c r="CP1508" t="s">
        <v>114</v>
      </c>
      <c r="CQ1508" t="s">
        <v>115</v>
      </c>
      <c r="CR1508" t="s">
        <v>116</v>
      </c>
      <c r="CS1508" t="s">
        <v>117</v>
      </c>
      <c r="CT1508" t="s">
        <v>118</v>
      </c>
      <c r="CU1508" t="s">
        <v>119</v>
      </c>
      <c r="CV1508" t="s">
        <v>120</v>
      </c>
      <c r="CW1508" t="s">
        <v>121</v>
      </c>
      <c r="CX1508" t="s">
        <v>122</v>
      </c>
      <c r="CY1508" t="s">
        <v>123</v>
      </c>
      <c r="CZ1508" t="s">
        <v>124</v>
      </c>
      <c r="DA1508" t="s">
        <v>125</v>
      </c>
      <c r="DB1508" t="s">
        <v>126</v>
      </c>
      <c r="DC1508" t="s">
        <v>127</v>
      </c>
      <c r="DD1508" t="s">
        <v>128</v>
      </c>
      <c r="DE1508" t="s">
        <v>129</v>
      </c>
      <c r="DF1508" t="s">
        <v>130</v>
      </c>
      <c r="DG1508" t="s">
        <v>131</v>
      </c>
      <c r="DH1508" t="s">
        <v>132</v>
      </c>
      <c r="DI1508" t="s">
        <v>133</v>
      </c>
      <c r="DJ1508" t="s">
        <v>134</v>
      </c>
      <c r="DK1508" t="s">
        <v>135</v>
      </c>
      <c r="DL1508" t="s">
        <v>136</v>
      </c>
      <c r="DM1508" t="s">
        <v>137</v>
      </c>
      <c r="DN1508" t="s">
        <v>138</v>
      </c>
      <c r="DO1508" t="s">
        <v>139</v>
      </c>
      <c r="DP1508" t="s">
        <v>140</v>
      </c>
      <c r="DQ1508" t="s">
        <v>141</v>
      </c>
      <c r="DR1508" t="s">
        <v>142</v>
      </c>
      <c r="DS1508" t="s">
        <v>143</v>
      </c>
      <c r="DT1508" t="s">
        <v>144</v>
      </c>
      <c r="DU1508" t="s">
        <v>145</v>
      </c>
      <c r="DV1508" t="s">
        <v>146</v>
      </c>
      <c r="DW1508" t="s">
        <v>147</v>
      </c>
      <c r="DX1508" t="s">
        <v>148</v>
      </c>
      <c r="DY1508" t="s">
        <v>149</v>
      </c>
      <c r="DZ1508" t="s">
        <v>150</v>
      </c>
      <c r="EA1508" t="s">
        <v>151</v>
      </c>
      <c r="EB1508" t="s">
        <v>152</v>
      </c>
      <c r="EC1508" t="s">
        <v>153</v>
      </c>
      <c r="ED1508" t="s">
        <v>154</v>
      </c>
      <c r="EE1508" t="s">
        <v>155</v>
      </c>
      <c r="EF1508" t="s">
        <v>156</v>
      </c>
      <c r="EG1508" t="s">
        <v>157</v>
      </c>
      <c r="EH1508" t="s">
        <v>158</v>
      </c>
      <c r="EI1508" t="s">
        <v>159</v>
      </c>
      <c r="EJ1508" t="s">
        <v>160</v>
      </c>
      <c r="EK1508" t="s">
        <v>161</v>
      </c>
      <c r="EL1508" t="s">
        <v>162</v>
      </c>
      <c r="EM1508" t="s">
        <v>163</v>
      </c>
      <c r="EN1508" t="s">
        <v>164</v>
      </c>
      <c r="EO1508" t="s">
        <v>165</v>
      </c>
      <c r="EP1508" t="s">
        <v>166</v>
      </c>
      <c r="EQ1508" t="s">
        <v>167</v>
      </c>
      <c r="ER1508" t="s">
        <v>168</v>
      </c>
      <c r="ES1508" t="s">
        <v>169</v>
      </c>
      <c r="ET1508" t="s">
        <v>170</v>
      </c>
      <c r="EU1508" t="s">
        <v>171</v>
      </c>
      <c r="EV1508" t="s">
        <v>172</v>
      </c>
      <c r="EW1508" t="s">
        <v>173</v>
      </c>
      <c r="EX1508" t="s">
        <v>174</v>
      </c>
      <c r="EY1508" t="s">
        <v>175</v>
      </c>
      <c r="EZ1508" t="s">
        <v>176</v>
      </c>
      <c r="FA1508" t="s">
        <v>177</v>
      </c>
      <c r="FB1508" t="s">
        <v>178</v>
      </c>
      <c r="FC1508" t="s">
        <v>179</v>
      </c>
      <c r="FD1508" t="s">
        <v>180</v>
      </c>
      <c r="FE1508" t="s">
        <v>181</v>
      </c>
      <c r="FF1508" t="s">
        <v>182</v>
      </c>
      <c r="FG1508" t="s">
        <v>183</v>
      </c>
      <c r="FH1508" t="s">
        <v>184</v>
      </c>
      <c r="FI1508" t="s">
        <v>185</v>
      </c>
      <c r="FJ1508" t="s">
        <v>186</v>
      </c>
      <c r="FK1508" t="s">
        <v>187</v>
      </c>
      <c r="FL1508" t="s">
        <v>188</v>
      </c>
      <c r="FM1508" t="s">
        <v>189</v>
      </c>
      <c r="FN1508" t="s">
        <v>190</v>
      </c>
      <c r="FO1508" t="s">
        <v>191</v>
      </c>
      <c r="FP1508" t="s">
        <v>192</v>
      </c>
      <c r="FQ1508" t="s">
        <v>193</v>
      </c>
      <c r="FR1508" t="s">
        <v>194</v>
      </c>
      <c r="FS1508" t="s">
        <v>195</v>
      </c>
      <c r="FT1508" t="s">
        <v>196</v>
      </c>
      <c r="FU1508" t="s">
        <v>197</v>
      </c>
      <c r="FV1508" t="s">
        <v>198</v>
      </c>
      <c r="FW1508" t="s">
        <v>199</v>
      </c>
      <c r="FX1508" t="s">
        <v>200</v>
      </c>
      <c r="FY1508" t="s">
        <v>201</v>
      </c>
      <c r="FZ1508" t="s">
        <v>202</v>
      </c>
      <c r="GA1508" t="s">
        <v>203</v>
      </c>
      <c r="GB1508" t="s">
        <v>204</v>
      </c>
      <c r="GC1508" t="s">
        <v>205</v>
      </c>
      <c r="GD1508" t="s">
        <v>206</v>
      </c>
      <c r="GE1508" t="s">
        <v>207</v>
      </c>
      <c r="GF1508" t="s">
        <v>208</v>
      </c>
      <c r="GG1508" t="s">
        <v>209</v>
      </c>
      <c r="GH1508" t="s">
        <v>210</v>
      </c>
      <c r="GI1508" t="s">
        <v>211</v>
      </c>
      <c r="GJ1508" t="s">
        <v>212</v>
      </c>
      <c r="GK1508" t="s">
        <v>213</v>
      </c>
      <c r="GL1508" t="s">
        <v>214</v>
      </c>
      <c r="GM1508" t="s">
        <v>215</v>
      </c>
      <c r="GN1508" t="s">
        <v>216</v>
      </c>
      <c r="GO1508" t="s">
        <v>217</v>
      </c>
      <c r="GP1508" t="s">
        <v>218</v>
      </c>
      <c r="GQ1508" t="s">
        <v>219</v>
      </c>
      <c r="GR1508" t="s">
        <v>220</v>
      </c>
      <c r="GS1508" t="s">
        <v>221</v>
      </c>
      <c r="GT1508" t="s">
        <v>222</v>
      </c>
      <c r="GU1508" t="s">
        <v>223</v>
      </c>
      <c r="GV1508" t="s">
        <v>224</v>
      </c>
      <c r="GW1508" t="s">
        <v>225</v>
      </c>
      <c r="GX1508" t="s">
        <v>226</v>
      </c>
      <c r="GY1508" t="s">
        <v>227</v>
      </c>
      <c r="GZ1508" t="s">
        <v>228</v>
      </c>
      <c r="HA1508" t="s">
        <v>229</v>
      </c>
      <c r="HB1508" t="s">
        <v>231</v>
      </c>
      <c r="HC1508" t="s">
        <v>232</v>
      </c>
      <c r="HD1508" t="s">
        <v>233</v>
      </c>
      <c r="HE1508" t="s">
        <v>234</v>
      </c>
      <c r="HF1508" t="s">
        <v>235</v>
      </c>
      <c r="HG1508" t="s">
        <v>236</v>
      </c>
      <c r="HH1508" t="s">
        <v>237</v>
      </c>
      <c r="HI1508" t="s">
        <v>238</v>
      </c>
      <c r="HJ1508" t="s">
        <v>239</v>
      </c>
      <c r="HK1508" t="s">
        <v>240</v>
      </c>
      <c r="HL1508" t="s">
        <v>241</v>
      </c>
      <c r="HM1508" t="s">
        <v>242</v>
      </c>
      <c r="HN1508" t="s">
        <v>243</v>
      </c>
      <c r="HO1508" t="s">
        <v>244</v>
      </c>
      <c r="HP1508" t="s">
        <v>245</v>
      </c>
      <c r="HQ1508" t="s">
        <v>246</v>
      </c>
      <c r="HR1508" t="s">
        <v>247</v>
      </c>
      <c r="HS1508" t="s">
        <v>248</v>
      </c>
      <c r="HT1508" t="s">
        <v>249</v>
      </c>
      <c r="HU1508" t="s">
        <v>250</v>
      </c>
      <c r="HV1508" t="s">
        <v>251</v>
      </c>
      <c r="HW1508" t="s">
        <v>252</v>
      </c>
      <c r="HX1508" t="s">
        <v>253</v>
      </c>
      <c r="HY1508" t="s">
        <v>254</v>
      </c>
      <c r="HZ1508" t="s">
        <v>255</v>
      </c>
      <c r="IA1508" t="s">
        <v>256</v>
      </c>
      <c r="IB1508" t="s">
        <v>257</v>
      </c>
      <c r="IC1508" t="s">
        <v>258</v>
      </c>
      <c r="ID1508" t="s">
        <v>259</v>
      </c>
      <c r="IE1508" t="s">
        <v>260</v>
      </c>
      <c r="IF1508" t="s">
        <v>261</v>
      </c>
      <c r="IG1508" t="s">
        <v>262</v>
      </c>
      <c r="IH1508" t="s">
        <v>263</v>
      </c>
      <c r="II1508" t="s">
        <v>264</v>
      </c>
      <c r="IJ1508" t="s">
        <v>265</v>
      </c>
      <c r="IK1508" t="s">
        <v>266</v>
      </c>
      <c r="IL1508" t="s">
        <v>267</v>
      </c>
      <c r="IM1508" t="s">
        <v>268</v>
      </c>
      <c r="IN1508" t="s">
        <v>269</v>
      </c>
      <c r="IO1508" t="s">
        <v>270</v>
      </c>
      <c r="IP1508" t="s">
        <v>271</v>
      </c>
      <c r="IQ1508" t="s">
        <v>230</v>
      </c>
      <c r="IR1508" t="s">
        <v>274</v>
      </c>
      <c r="IS1508" t="s">
        <v>275</v>
      </c>
      <c r="IT1508" t="s">
        <v>276</v>
      </c>
      <c r="IU1508" t="s">
        <v>277</v>
      </c>
      <c r="IV1508" t="s">
        <v>278</v>
      </c>
    </row>
    <row r="1509" spans="1:256" x14ac:dyDescent="0.35">
      <c r="A1509" t="s">
        <v>279</v>
      </c>
      <c r="B1509" t="s">
        <v>280</v>
      </c>
      <c r="C1509" t="s">
        <v>281</v>
      </c>
      <c r="D1509" t="s">
        <v>282</v>
      </c>
      <c r="E1509" t="s">
        <v>283</v>
      </c>
      <c r="F1509" t="s">
        <v>284</v>
      </c>
      <c r="G1509" t="s">
        <v>285</v>
      </c>
      <c r="H1509" t="s">
        <v>286</v>
      </c>
      <c r="I1509" t="s">
        <v>287</v>
      </c>
      <c r="J1509" t="s">
        <v>288</v>
      </c>
      <c r="K1509" t="s">
        <v>289</v>
      </c>
      <c r="L1509" t="s">
        <v>290</v>
      </c>
      <c r="M1509" t="s">
        <v>291</v>
      </c>
      <c r="N1509" t="s">
        <v>292</v>
      </c>
      <c r="O1509" t="s">
        <v>293</v>
      </c>
      <c r="P1509" t="s">
        <v>294</v>
      </c>
      <c r="Q1509" t="s">
        <v>295</v>
      </c>
      <c r="R1509" t="s">
        <v>296</v>
      </c>
      <c r="S1509" t="s">
        <v>297</v>
      </c>
      <c r="T1509" t="s">
        <v>298</v>
      </c>
      <c r="U1509" t="s">
        <v>299</v>
      </c>
      <c r="V1509" t="s">
        <v>300</v>
      </c>
      <c r="W1509" t="s">
        <v>301</v>
      </c>
      <c r="X1509" t="s">
        <v>302</v>
      </c>
      <c r="Y1509" t="s">
        <v>303</v>
      </c>
      <c r="Z1509" t="s">
        <v>304</v>
      </c>
      <c r="AA1509" t="s">
        <v>305</v>
      </c>
      <c r="AB1509" t="s">
        <v>306</v>
      </c>
      <c r="AC1509" t="s">
        <v>307</v>
      </c>
      <c r="AD1509" t="s">
        <v>308</v>
      </c>
      <c r="AE1509" t="s">
        <v>309</v>
      </c>
      <c r="AF1509" t="s">
        <v>310</v>
      </c>
      <c r="AG1509" t="s">
        <v>311</v>
      </c>
      <c r="AH1509" t="s">
        <v>312</v>
      </c>
      <c r="AI1509" t="s">
        <v>313</v>
      </c>
      <c r="AJ1509" t="s">
        <v>314</v>
      </c>
      <c r="AK1509" t="s">
        <v>315</v>
      </c>
      <c r="AL1509" t="s">
        <v>316</v>
      </c>
      <c r="AM1509" t="s">
        <v>317</v>
      </c>
      <c r="AN1509" t="s">
        <v>318</v>
      </c>
      <c r="AO1509" t="s">
        <v>319</v>
      </c>
      <c r="AP1509" t="s">
        <v>320</v>
      </c>
      <c r="AQ1509" t="s">
        <v>321</v>
      </c>
      <c r="AR1509" t="s">
        <v>322</v>
      </c>
      <c r="AS1509" t="s">
        <v>323</v>
      </c>
      <c r="AT1509" t="s">
        <v>324</v>
      </c>
      <c r="AU1509" t="s">
        <v>325</v>
      </c>
      <c r="AV1509" t="s">
        <v>326</v>
      </c>
      <c r="AW1509" t="s">
        <v>327</v>
      </c>
      <c r="AX1509" t="s">
        <v>328</v>
      </c>
      <c r="AY1509" t="s">
        <v>329</v>
      </c>
      <c r="AZ1509" t="s">
        <v>330</v>
      </c>
      <c r="BA1509" t="s">
        <v>331</v>
      </c>
      <c r="BB1509" t="s">
        <v>332</v>
      </c>
      <c r="BC1509" t="s">
        <v>333</v>
      </c>
      <c r="BD1509" t="s">
        <v>334</v>
      </c>
      <c r="BE1509" t="s">
        <v>335</v>
      </c>
      <c r="BF1509" t="s">
        <v>336</v>
      </c>
      <c r="BG1509" t="s">
        <v>337</v>
      </c>
      <c r="BH1509" t="s">
        <v>338</v>
      </c>
      <c r="BI1509" t="s">
        <v>339</v>
      </c>
      <c r="BJ1509" t="s">
        <v>340</v>
      </c>
      <c r="BK1509" t="s">
        <v>341</v>
      </c>
      <c r="BL1509" t="s">
        <v>342</v>
      </c>
      <c r="BM1509" t="s">
        <v>343</v>
      </c>
      <c r="BN1509" t="s">
        <v>344</v>
      </c>
      <c r="BO1509" t="s">
        <v>345</v>
      </c>
      <c r="BP1509" t="s">
        <v>346</v>
      </c>
      <c r="BQ1509" t="s">
        <v>347</v>
      </c>
      <c r="BR1509" t="s">
        <v>348</v>
      </c>
      <c r="BS1509" t="s">
        <v>349</v>
      </c>
      <c r="BT1509" t="s">
        <v>350</v>
      </c>
      <c r="BU1509" t="s">
        <v>351</v>
      </c>
      <c r="BV1509" t="s">
        <v>352</v>
      </c>
      <c r="BW1509" t="s">
        <v>353</v>
      </c>
      <c r="BX1509" t="s">
        <v>354</v>
      </c>
      <c r="BY1509" t="s">
        <v>355</v>
      </c>
      <c r="BZ1509" t="s">
        <v>356</v>
      </c>
      <c r="CA1509" t="s">
        <v>357</v>
      </c>
      <c r="CB1509" t="s">
        <v>358</v>
      </c>
      <c r="CC1509" t="s">
        <v>359</v>
      </c>
      <c r="CD1509" t="s">
        <v>360</v>
      </c>
      <c r="CE1509" t="s">
        <v>361</v>
      </c>
      <c r="CF1509" t="s">
        <v>362</v>
      </c>
      <c r="CG1509" t="s">
        <v>363</v>
      </c>
      <c r="CH1509" t="s">
        <v>364</v>
      </c>
      <c r="CI1509" t="s">
        <v>365</v>
      </c>
      <c r="CJ1509" t="s">
        <v>366</v>
      </c>
      <c r="CK1509" t="s">
        <v>367</v>
      </c>
      <c r="CL1509" t="s">
        <v>368</v>
      </c>
      <c r="CM1509" t="s">
        <v>369</v>
      </c>
      <c r="CN1509" t="s">
        <v>370</v>
      </c>
      <c r="CO1509" t="s">
        <v>371</v>
      </c>
      <c r="CP1509" t="s">
        <v>372</v>
      </c>
      <c r="CQ1509" t="s">
        <v>373</v>
      </c>
      <c r="CR1509" t="s">
        <v>374</v>
      </c>
      <c r="CS1509" t="s">
        <v>375</v>
      </c>
      <c r="CT1509" t="s">
        <v>376</v>
      </c>
      <c r="CU1509" t="s">
        <v>377</v>
      </c>
      <c r="CV1509" t="s">
        <v>378</v>
      </c>
      <c r="CW1509" t="s">
        <v>379</v>
      </c>
      <c r="CX1509" t="s">
        <v>380</v>
      </c>
      <c r="CY1509" t="s">
        <v>381</v>
      </c>
      <c r="CZ1509" t="s">
        <v>382</v>
      </c>
      <c r="DA1509" t="s">
        <v>383</v>
      </c>
      <c r="DB1509" t="s">
        <v>384</v>
      </c>
      <c r="DC1509" t="s">
        <v>385</v>
      </c>
      <c r="DD1509" t="s">
        <v>386</v>
      </c>
      <c r="DE1509" t="s">
        <v>387</v>
      </c>
      <c r="DF1509" t="s">
        <v>388</v>
      </c>
      <c r="DG1509" t="s">
        <v>389</v>
      </c>
      <c r="DH1509" t="s">
        <v>390</v>
      </c>
      <c r="DI1509" t="s">
        <v>391</v>
      </c>
      <c r="DJ1509" t="s">
        <v>392</v>
      </c>
      <c r="DK1509" t="s">
        <v>393</v>
      </c>
      <c r="DL1509" t="s">
        <v>394</v>
      </c>
      <c r="DM1509" t="s">
        <v>395</v>
      </c>
      <c r="DN1509" t="s">
        <v>396</v>
      </c>
      <c r="DO1509" t="s">
        <v>397</v>
      </c>
      <c r="DP1509" t="s">
        <v>398</v>
      </c>
      <c r="DQ1509" t="s">
        <v>399</v>
      </c>
      <c r="DR1509" t="s">
        <v>400</v>
      </c>
      <c r="DS1509" t="s">
        <v>401</v>
      </c>
      <c r="DT1509" t="s">
        <v>402</v>
      </c>
      <c r="DU1509" t="s">
        <v>403</v>
      </c>
      <c r="DV1509" t="s">
        <v>404</v>
      </c>
      <c r="DW1509" t="s">
        <v>405</v>
      </c>
      <c r="DX1509" t="s">
        <v>406</v>
      </c>
      <c r="DY1509" t="s">
        <v>407</v>
      </c>
      <c r="DZ1509" t="s">
        <v>408</v>
      </c>
      <c r="EA1509" t="s">
        <v>409</v>
      </c>
      <c r="EB1509" t="s">
        <v>410</v>
      </c>
      <c r="EC1509" t="s">
        <v>411</v>
      </c>
      <c r="ED1509" t="s">
        <v>412</v>
      </c>
      <c r="EE1509" t="s">
        <v>413</v>
      </c>
      <c r="EF1509" t="s">
        <v>414</v>
      </c>
      <c r="EG1509" t="s">
        <v>415</v>
      </c>
      <c r="EH1509" t="s">
        <v>416</v>
      </c>
      <c r="EI1509" t="s">
        <v>417</v>
      </c>
      <c r="EJ1509" t="s">
        <v>418</v>
      </c>
      <c r="EK1509" t="s">
        <v>419</v>
      </c>
      <c r="EL1509" t="s">
        <v>420</v>
      </c>
      <c r="EM1509" t="s">
        <v>421</v>
      </c>
      <c r="EN1509" t="s">
        <v>422</v>
      </c>
      <c r="EO1509" t="s">
        <v>423</v>
      </c>
      <c r="EP1509" t="s">
        <v>424</v>
      </c>
      <c r="EQ1509" t="s">
        <v>425</v>
      </c>
      <c r="ER1509" t="s">
        <v>426</v>
      </c>
      <c r="ES1509" t="s">
        <v>427</v>
      </c>
      <c r="ET1509" t="s">
        <v>428</v>
      </c>
      <c r="EU1509" t="s">
        <v>429</v>
      </c>
      <c r="EV1509" t="s">
        <v>430</v>
      </c>
      <c r="EW1509" t="s">
        <v>431</v>
      </c>
      <c r="EX1509" t="s">
        <v>432</v>
      </c>
      <c r="EY1509" t="s">
        <v>433</v>
      </c>
      <c r="EZ1509" t="s">
        <v>434</v>
      </c>
      <c r="FA1509" t="s">
        <v>435</v>
      </c>
      <c r="FB1509" t="s">
        <v>436</v>
      </c>
      <c r="FC1509" t="s">
        <v>437</v>
      </c>
      <c r="FD1509" t="s">
        <v>438</v>
      </c>
      <c r="FE1509" t="s">
        <v>439</v>
      </c>
      <c r="FF1509" t="s">
        <v>440</v>
      </c>
      <c r="FG1509" t="s">
        <v>441</v>
      </c>
      <c r="FH1509" t="s">
        <v>442</v>
      </c>
      <c r="FI1509" t="s">
        <v>443</v>
      </c>
      <c r="FJ1509" t="s">
        <v>444</v>
      </c>
      <c r="FK1509" t="s">
        <v>445</v>
      </c>
      <c r="FL1509" t="s">
        <v>446</v>
      </c>
      <c r="FM1509" t="s">
        <v>447</v>
      </c>
      <c r="FN1509" t="s">
        <v>448</v>
      </c>
      <c r="FO1509" t="s">
        <v>449</v>
      </c>
      <c r="FP1509" t="s">
        <v>450</v>
      </c>
      <c r="FQ1509" t="s">
        <v>451</v>
      </c>
      <c r="FR1509" t="s">
        <v>452</v>
      </c>
      <c r="FS1509" t="s">
        <v>453</v>
      </c>
      <c r="FT1509" t="s">
        <v>454</v>
      </c>
      <c r="FU1509" t="s">
        <v>455</v>
      </c>
      <c r="FV1509" t="s">
        <v>456</v>
      </c>
      <c r="FW1509" t="s">
        <v>457</v>
      </c>
      <c r="FX1509" t="s">
        <v>458</v>
      </c>
      <c r="FY1509" t="s">
        <v>459</v>
      </c>
      <c r="FZ1509" t="s">
        <v>460</v>
      </c>
      <c r="GA1509" t="s">
        <v>461</v>
      </c>
      <c r="GB1509" t="s">
        <v>462</v>
      </c>
      <c r="GC1509" t="s">
        <v>463</v>
      </c>
      <c r="GD1509" t="s">
        <v>464</v>
      </c>
      <c r="GE1509" t="s">
        <v>465</v>
      </c>
      <c r="GF1509" t="s">
        <v>466</v>
      </c>
      <c r="GG1509" t="s">
        <v>467</v>
      </c>
      <c r="GH1509" t="s">
        <v>469</v>
      </c>
      <c r="GI1509" t="s">
        <v>468</v>
      </c>
      <c r="GJ1509" t="s">
        <v>470</v>
      </c>
      <c r="GK1509" t="s">
        <v>471</v>
      </c>
      <c r="GL1509" t="s">
        <v>472</v>
      </c>
    </row>
    <row r="1510" spans="1:256" x14ac:dyDescent="0.35">
      <c r="A1510" t="s">
        <v>9359</v>
      </c>
      <c r="B1510" t="s">
        <v>9360</v>
      </c>
    </row>
    <row r="1511" spans="1:256" x14ac:dyDescent="0.35">
      <c r="A1511" t="s">
        <v>1550</v>
      </c>
    </row>
    <row r="1512" spans="1:256" x14ac:dyDescent="0.35">
      <c r="A1512" t="s">
        <v>1550</v>
      </c>
    </row>
    <row r="1513" spans="1:256" x14ac:dyDescent="0.35">
      <c r="A1513" t="s">
        <v>1550</v>
      </c>
    </row>
    <row r="1514" spans="1:256" x14ac:dyDescent="0.35">
      <c r="A1514" t="s">
        <v>1550</v>
      </c>
    </row>
    <row r="1515" spans="1:256" x14ac:dyDescent="0.35">
      <c r="A1515" t="s">
        <v>9431</v>
      </c>
      <c r="B1515" t="s">
        <v>9432</v>
      </c>
    </row>
    <row r="1516" spans="1:256" x14ac:dyDescent="0.35">
      <c r="A1516" t="s">
        <v>9359</v>
      </c>
      <c r="B1516" t="s">
        <v>9360</v>
      </c>
    </row>
    <row r="1517" spans="1:256" x14ac:dyDescent="0.35">
      <c r="A1517" t="s">
        <v>1550</v>
      </c>
    </row>
    <row r="1518" spans="1:256" x14ac:dyDescent="0.35">
      <c r="A1518" t="s">
        <v>20</v>
      </c>
    </row>
    <row r="1519" spans="1:256" x14ac:dyDescent="0.35">
      <c r="A1519" t="s">
        <v>8799</v>
      </c>
      <c r="B1519" t="s">
        <v>5003</v>
      </c>
    </row>
    <row r="1520" spans="1:256" x14ac:dyDescent="0.35">
      <c r="A1520" t="s">
        <v>727</v>
      </c>
      <c r="B1520" t="s">
        <v>738</v>
      </c>
      <c r="C1520" t="s">
        <v>9476</v>
      </c>
      <c r="D1520" t="s">
        <v>729</v>
      </c>
    </row>
    <row r="1521" spans="1:9" x14ac:dyDescent="0.35">
      <c r="A1521" t="s">
        <v>727</v>
      </c>
      <c r="B1521" t="s">
        <v>9477</v>
      </c>
      <c r="C1521" t="s">
        <v>729</v>
      </c>
    </row>
    <row r="1522" spans="1:9" x14ac:dyDescent="0.35">
      <c r="A1522" t="s">
        <v>727</v>
      </c>
      <c r="B1522" t="s">
        <v>9478</v>
      </c>
      <c r="C1522" t="s">
        <v>729</v>
      </c>
    </row>
    <row r="1523" spans="1:9" x14ac:dyDescent="0.35">
      <c r="A1523" t="s">
        <v>727</v>
      </c>
      <c r="B1523" t="s">
        <v>9479</v>
      </c>
      <c r="C1523" t="s">
        <v>9480</v>
      </c>
      <c r="D1523" t="s">
        <v>729</v>
      </c>
    </row>
    <row r="1524" spans="1:9" x14ac:dyDescent="0.35">
      <c r="A1524" t="s">
        <v>727</v>
      </c>
      <c r="B1524" t="s">
        <v>9479</v>
      </c>
      <c r="C1524" t="s">
        <v>9480</v>
      </c>
      <c r="D1524" t="s">
        <v>729</v>
      </c>
    </row>
    <row r="1525" spans="1:9" x14ac:dyDescent="0.35">
      <c r="A1525" t="s">
        <v>750</v>
      </c>
      <c r="B1525" t="s">
        <v>751</v>
      </c>
      <c r="C1525" t="s">
        <v>752</v>
      </c>
      <c r="D1525" t="s">
        <v>753</v>
      </c>
      <c r="E1525" t="s">
        <v>754</v>
      </c>
      <c r="F1525" t="s">
        <v>729</v>
      </c>
    </row>
    <row r="1526" spans="1:9" x14ac:dyDescent="0.35">
      <c r="A1526" t="s">
        <v>757</v>
      </c>
      <c r="B1526" t="s">
        <v>758</v>
      </c>
      <c r="C1526" t="s">
        <v>759</v>
      </c>
      <c r="D1526" t="s">
        <v>729</v>
      </c>
    </row>
    <row r="1527" spans="1:9" x14ac:dyDescent="0.35">
      <c r="A1527" t="s">
        <v>727</v>
      </c>
      <c r="B1527" t="s">
        <v>760</v>
      </c>
      <c r="C1527" t="s">
        <v>751</v>
      </c>
      <c r="D1527" t="s">
        <v>752</v>
      </c>
      <c r="E1527" t="s">
        <v>9481</v>
      </c>
      <c r="F1527" t="s">
        <v>753</v>
      </c>
      <c r="G1527" t="s">
        <v>762</v>
      </c>
      <c r="H1527" t="s">
        <v>754</v>
      </c>
      <c r="I1527" t="s">
        <v>729</v>
      </c>
    </row>
    <row r="1528" spans="1:9" x14ac:dyDescent="0.35">
      <c r="A1528" t="s">
        <v>727</v>
      </c>
      <c r="B1528" t="s">
        <v>760</v>
      </c>
      <c r="C1528" t="s">
        <v>751</v>
      </c>
      <c r="D1528" t="s">
        <v>752</v>
      </c>
      <c r="E1528" t="s">
        <v>9481</v>
      </c>
      <c r="F1528" t="s">
        <v>753</v>
      </c>
      <c r="G1528" t="s">
        <v>762</v>
      </c>
      <c r="H1528" t="s">
        <v>754</v>
      </c>
      <c r="I1528" t="s">
        <v>729</v>
      </c>
    </row>
    <row r="1529" spans="1:9" x14ac:dyDescent="0.35">
      <c r="A1529" t="s">
        <v>727</v>
      </c>
      <c r="B1529" t="s">
        <v>760</v>
      </c>
      <c r="C1529" t="s">
        <v>751</v>
      </c>
      <c r="D1529" t="s">
        <v>752</v>
      </c>
      <c r="E1529" t="s">
        <v>9481</v>
      </c>
      <c r="F1529" t="s">
        <v>753</v>
      </c>
      <c r="G1529" t="s">
        <v>762</v>
      </c>
      <c r="H1529" t="s">
        <v>754</v>
      </c>
      <c r="I1529" t="s">
        <v>729</v>
      </c>
    </row>
    <row r="1530" spans="1:9" x14ac:dyDescent="0.35">
      <c r="A1530" t="s">
        <v>727</v>
      </c>
      <c r="B1530" t="s">
        <v>760</v>
      </c>
      <c r="C1530" t="s">
        <v>751</v>
      </c>
      <c r="D1530" t="s">
        <v>752</v>
      </c>
      <c r="E1530" t="s">
        <v>9481</v>
      </c>
      <c r="F1530" t="s">
        <v>753</v>
      </c>
      <c r="G1530" t="s">
        <v>762</v>
      </c>
      <c r="H1530" t="s">
        <v>754</v>
      </c>
      <c r="I1530" t="s">
        <v>729</v>
      </c>
    </row>
    <row r="1531" spans="1:9" x14ac:dyDescent="0.35">
      <c r="A1531" t="s">
        <v>727</v>
      </c>
      <c r="B1531" t="s">
        <v>760</v>
      </c>
      <c r="C1531" t="s">
        <v>751</v>
      </c>
      <c r="D1531" t="s">
        <v>752</v>
      </c>
      <c r="E1531" t="s">
        <v>9481</v>
      </c>
      <c r="F1531" t="s">
        <v>753</v>
      </c>
      <c r="G1531" t="s">
        <v>762</v>
      </c>
      <c r="H1531" t="s">
        <v>754</v>
      </c>
      <c r="I1531" t="s">
        <v>729</v>
      </c>
    </row>
    <row r="1532" spans="1:9" x14ac:dyDescent="0.35">
      <c r="A1532" t="s">
        <v>727</v>
      </c>
      <c r="B1532" t="s">
        <v>751</v>
      </c>
      <c r="C1532" t="s">
        <v>752</v>
      </c>
      <c r="D1532" t="s">
        <v>9481</v>
      </c>
      <c r="E1532" t="s">
        <v>753</v>
      </c>
      <c r="F1532" t="s">
        <v>762</v>
      </c>
      <c r="G1532" t="s">
        <v>754</v>
      </c>
      <c r="H1532" t="s">
        <v>729</v>
      </c>
    </row>
    <row r="1533" spans="1:9" x14ac:dyDescent="0.35">
      <c r="A1533" t="s">
        <v>727</v>
      </c>
      <c r="B1533" t="s">
        <v>770</v>
      </c>
      <c r="C1533" t="s">
        <v>751</v>
      </c>
      <c r="D1533" t="s">
        <v>752</v>
      </c>
      <c r="E1533" t="s">
        <v>9481</v>
      </c>
      <c r="F1533" t="s">
        <v>753</v>
      </c>
      <c r="G1533" t="s">
        <v>762</v>
      </c>
      <c r="H1533" t="s">
        <v>754</v>
      </c>
      <c r="I1533" t="s">
        <v>729</v>
      </c>
    </row>
    <row r="1534" spans="1:9" x14ac:dyDescent="0.35">
      <c r="A1534" t="s">
        <v>757</v>
      </c>
      <c r="B1534" t="s">
        <v>758</v>
      </c>
      <c r="C1534" t="s">
        <v>759</v>
      </c>
      <c r="D1534" t="s">
        <v>762</v>
      </c>
      <c r="E1534" t="s">
        <v>729</v>
      </c>
    </row>
    <row r="1535" spans="1:9" x14ac:dyDescent="0.35">
      <c r="A1535" t="s">
        <v>727</v>
      </c>
      <c r="B1535" t="s">
        <v>760</v>
      </c>
      <c r="C1535" t="s">
        <v>751</v>
      </c>
      <c r="D1535" t="s">
        <v>752</v>
      </c>
      <c r="E1535" t="s">
        <v>9481</v>
      </c>
      <c r="F1535" t="s">
        <v>762</v>
      </c>
      <c r="G1535" t="s">
        <v>729</v>
      </c>
    </row>
    <row r="1536" spans="1:9" x14ac:dyDescent="0.35">
      <c r="A1536" t="s">
        <v>20</v>
      </c>
    </row>
    <row r="1537" spans="1:10" x14ac:dyDescent="0.35">
      <c r="A1537" t="s">
        <v>8799</v>
      </c>
      <c r="B1537" t="s">
        <v>5003</v>
      </c>
    </row>
    <row r="1538" spans="1:10" x14ac:dyDescent="0.35">
      <c r="A1538" t="s">
        <v>727</v>
      </c>
      <c r="B1538" t="s">
        <v>738</v>
      </c>
      <c r="C1538" t="s">
        <v>875</v>
      </c>
      <c r="D1538" t="s">
        <v>9476</v>
      </c>
      <c r="E1538" t="s">
        <v>729</v>
      </c>
    </row>
    <row r="1539" spans="1:10" x14ac:dyDescent="0.35">
      <c r="A1539" t="s">
        <v>750</v>
      </c>
      <c r="B1539" t="s">
        <v>751</v>
      </c>
      <c r="C1539" t="s">
        <v>752</v>
      </c>
      <c r="D1539" t="s">
        <v>875</v>
      </c>
      <c r="E1539" t="s">
        <v>753</v>
      </c>
      <c r="F1539" t="s">
        <v>754</v>
      </c>
      <c r="G1539" t="s">
        <v>729</v>
      </c>
    </row>
    <row r="1540" spans="1:10" x14ac:dyDescent="0.35">
      <c r="A1540" t="s">
        <v>757</v>
      </c>
      <c r="B1540" t="s">
        <v>758</v>
      </c>
      <c r="C1540" t="s">
        <v>759</v>
      </c>
      <c r="D1540" t="s">
        <v>875</v>
      </c>
      <c r="E1540" t="s">
        <v>729</v>
      </c>
    </row>
    <row r="1541" spans="1:10" x14ac:dyDescent="0.35">
      <c r="A1541" t="s">
        <v>727</v>
      </c>
      <c r="B1541" t="s">
        <v>760</v>
      </c>
      <c r="C1541" t="s">
        <v>751</v>
      </c>
      <c r="D1541" t="s">
        <v>752</v>
      </c>
      <c r="E1541" t="s">
        <v>9481</v>
      </c>
      <c r="F1541" t="s">
        <v>875</v>
      </c>
      <c r="G1541" t="s">
        <v>753</v>
      </c>
      <c r="H1541" t="s">
        <v>762</v>
      </c>
      <c r="I1541" t="s">
        <v>754</v>
      </c>
      <c r="J1541" t="s">
        <v>729</v>
      </c>
    </row>
    <row r="1542" spans="1:10" x14ac:dyDescent="0.35">
      <c r="A1542" t="s">
        <v>727</v>
      </c>
      <c r="B1542" t="s">
        <v>760</v>
      </c>
      <c r="C1542" t="s">
        <v>751</v>
      </c>
      <c r="D1542" t="s">
        <v>752</v>
      </c>
      <c r="E1542" t="s">
        <v>9481</v>
      </c>
      <c r="F1542" t="s">
        <v>875</v>
      </c>
      <c r="G1542" t="s">
        <v>753</v>
      </c>
      <c r="H1542" t="s">
        <v>762</v>
      </c>
      <c r="I1542" t="s">
        <v>754</v>
      </c>
      <c r="J1542" t="s">
        <v>729</v>
      </c>
    </row>
    <row r="1543" spans="1:10" x14ac:dyDescent="0.35">
      <c r="A1543" t="s">
        <v>727</v>
      </c>
      <c r="B1543" t="s">
        <v>760</v>
      </c>
      <c r="C1543" t="s">
        <v>751</v>
      </c>
      <c r="D1543" t="s">
        <v>752</v>
      </c>
      <c r="E1543" t="s">
        <v>9481</v>
      </c>
      <c r="F1543" t="s">
        <v>875</v>
      </c>
      <c r="G1543" t="s">
        <v>753</v>
      </c>
      <c r="H1543" t="s">
        <v>762</v>
      </c>
      <c r="I1543" t="s">
        <v>754</v>
      </c>
      <c r="J1543" t="s">
        <v>729</v>
      </c>
    </row>
    <row r="1544" spans="1:10" x14ac:dyDescent="0.35">
      <c r="A1544" t="s">
        <v>727</v>
      </c>
      <c r="B1544" t="s">
        <v>760</v>
      </c>
      <c r="C1544" t="s">
        <v>751</v>
      </c>
      <c r="D1544" t="s">
        <v>752</v>
      </c>
      <c r="E1544" t="s">
        <v>9481</v>
      </c>
      <c r="F1544" t="s">
        <v>875</v>
      </c>
      <c r="G1544" t="s">
        <v>753</v>
      </c>
      <c r="H1544" t="s">
        <v>762</v>
      </c>
      <c r="I1544" t="s">
        <v>754</v>
      </c>
      <c r="J1544" t="s">
        <v>729</v>
      </c>
    </row>
    <row r="1545" spans="1:10" x14ac:dyDescent="0.35">
      <c r="A1545" t="s">
        <v>727</v>
      </c>
      <c r="B1545" t="s">
        <v>760</v>
      </c>
      <c r="C1545" t="s">
        <v>751</v>
      </c>
      <c r="D1545" t="s">
        <v>752</v>
      </c>
      <c r="E1545" t="s">
        <v>9481</v>
      </c>
      <c r="F1545" t="s">
        <v>875</v>
      </c>
      <c r="G1545" t="s">
        <v>753</v>
      </c>
      <c r="H1545" t="s">
        <v>762</v>
      </c>
      <c r="I1545" t="s">
        <v>754</v>
      </c>
      <c r="J1545" t="s">
        <v>729</v>
      </c>
    </row>
    <row r="1546" spans="1:10" x14ac:dyDescent="0.35">
      <c r="A1546" t="s">
        <v>727</v>
      </c>
      <c r="B1546" t="s">
        <v>751</v>
      </c>
      <c r="C1546" t="s">
        <v>752</v>
      </c>
      <c r="D1546" t="s">
        <v>9481</v>
      </c>
      <c r="E1546" t="s">
        <v>875</v>
      </c>
      <c r="F1546" t="s">
        <v>753</v>
      </c>
      <c r="G1546" t="s">
        <v>762</v>
      </c>
      <c r="H1546" t="s">
        <v>754</v>
      </c>
      <c r="I1546" t="s">
        <v>729</v>
      </c>
    </row>
    <row r="1547" spans="1:10" x14ac:dyDescent="0.35">
      <c r="A1547" t="s">
        <v>727</v>
      </c>
      <c r="B1547" t="s">
        <v>770</v>
      </c>
      <c r="C1547" t="s">
        <v>751</v>
      </c>
      <c r="D1547" t="s">
        <v>752</v>
      </c>
      <c r="E1547" t="s">
        <v>9481</v>
      </c>
      <c r="F1547" t="s">
        <v>875</v>
      </c>
      <c r="G1547" t="s">
        <v>753</v>
      </c>
      <c r="H1547" t="s">
        <v>762</v>
      </c>
      <c r="I1547" t="s">
        <v>754</v>
      </c>
      <c r="J1547" t="s">
        <v>729</v>
      </c>
    </row>
    <row r="1548" spans="1:10" x14ac:dyDescent="0.35">
      <c r="A1548" t="s">
        <v>757</v>
      </c>
      <c r="B1548" t="s">
        <v>758</v>
      </c>
      <c r="C1548" t="s">
        <v>759</v>
      </c>
      <c r="D1548" t="s">
        <v>762</v>
      </c>
      <c r="E1548" t="s">
        <v>729</v>
      </c>
    </row>
    <row r="1549" spans="1:10" x14ac:dyDescent="0.35">
      <c r="A1549" t="s">
        <v>727</v>
      </c>
      <c r="B1549" t="s">
        <v>760</v>
      </c>
      <c r="C1549" t="s">
        <v>751</v>
      </c>
      <c r="D1549" t="s">
        <v>752</v>
      </c>
      <c r="E1549" t="s">
        <v>9481</v>
      </c>
      <c r="F1549" t="s">
        <v>875</v>
      </c>
      <c r="G1549" t="s">
        <v>762</v>
      </c>
      <c r="H1549" t="s">
        <v>729</v>
      </c>
    </row>
    <row r="1550" spans="1:10" x14ac:dyDescent="0.35">
      <c r="A1550" t="s">
        <v>20</v>
      </c>
    </row>
    <row r="1551" spans="1:10" x14ac:dyDescent="0.35">
      <c r="A1551" t="s">
        <v>8799</v>
      </c>
      <c r="B1551" t="s">
        <v>5003</v>
      </c>
    </row>
    <row r="1552" spans="1:10" x14ac:dyDescent="0.35">
      <c r="A1552" t="s">
        <v>727</v>
      </c>
      <c r="B1552" t="s">
        <v>738</v>
      </c>
      <c r="C1552" t="s">
        <v>9476</v>
      </c>
      <c r="D1552" t="s">
        <v>729</v>
      </c>
    </row>
    <row r="1553" spans="1:9" x14ac:dyDescent="0.35">
      <c r="A1553" t="s">
        <v>727</v>
      </c>
      <c r="B1553" t="s">
        <v>9477</v>
      </c>
      <c r="C1553" t="s">
        <v>729</v>
      </c>
    </row>
    <row r="1554" spans="1:9" x14ac:dyDescent="0.35">
      <c r="A1554" t="s">
        <v>727</v>
      </c>
      <c r="B1554" t="s">
        <v>9478</v>
      </c>
      <c r="C1554" t="s">
        <v>729</v>
      </c>
    </row>
    <row r="1555" spans="1:9" x14ac:dyDescent="0.35">
      <c r="A1555" t="s">
        <v>727</v>
      </c>
      <c r="B1555" t="s">
        <v>9479</v>
      </c>
      <c r="C1555" t="s">
        <v>9480</v>
      </c>
      <c r="D1555" t="s">
        <v>729</v>
      </c>
    </row>
    <row r="1556" spans="1:9" x14ac:dyDescent="0.35">
      <c r="A1556" t="s">
        <v>727</v>
      </c>
      <c r="B1556" t="s">
        <v>9479</v>
      </c>
      <c r="C1556" t="s">
        <v>9480</v>
      </c>
      <c r="D1556" t="s">
        <v>729</v>
      </c>
    </row>
    <row r="1557" spans="1:9" x14ac:dyDescent="0.35">
      <c r="A1557" t="s">
        <v>750</v>
      </c>
      <c r="B1557" t="s">
        <v>751</v>
      </c>
      <c r="C1557" t="s">
        <v>752</v>
      </c>
      <c r="D1557" t="s">
        <v>753</v>
      </c>
      <c r="E1557" t="s">
        <v>754</v>
      </c>
      <c r="F1557" t="s">
        <v>729</v>
      </c>
    </row>
    <row r="1558" spans="1:9" x14ac:dyDescent="0.35">
      <c r="A1558" t="s">
        <v>757</v>
      </c>
      <c r="B1558" t="s">
        <v>758</v>
      </c>
      <c r="C1558" t="s">
        <v>759</v>
      </c>
      <c r="D1558" t="s">
        <v>729</v>
      </c>
    </row>
    <row r="1559" spans="1:9" x14ac:dyDescent="0.35">
      <c r="A1559" t="s">
        <v>727</v>
      </c>
      <c r="B1559" t="s">
        <v>760</v>
      </c>
      <c r="C1559" t="s">
        <v>751</v>
      </c>
      <c r="D1559" t="s">
        <v>752</v>
      </c>
      <c r="E1559" t="s">
        <v>9481</v>
      </c>
      <c r="F1559" t="s">
        <v>753</v>
      </c>
      <c r="G1559" t="s">
        <v>762</v>
      </c>
      <c r="H1559" t="s">
        <v>754</v>
      </c>
      <c r="I1559" t="s">
        <v>729</v>
      </c>
    </row>
    <row r="1560" spans="1:9" x14ac:dyDescent="0.35">
      <c r="A1560" t="s">
        <v>727</v>
      </c>
      <c r="B1560" t="s">
        <v>760</v>
      </c>
      <c r="C1560" t="s">
        <v>751</v>
      </c>
      <c r="D1560" t="s">
        <v>752</v>
      </c>
      <c r="E1560" t="s">
        <v>9481</v>
      </c>
      <c r="F1560" t="s">
        <v>753</v>
      </c>
      <c r="G1560" t="s">
        <v>762</v>
      </c>
      <c r="H1560" t="s">
        <v>754</v>
      </c>
      <c r="I1560" t="s">
        <v>729</v>
      </c>
    </row>
    <row r="1561" spans="1:9" x14ac:dyDescent="0.35">
      <c r="A1561" t="s">
        <v>727</v>
      </c>
      <c r="B1561" t="s">
        <v>760</v>
      </c>
      <c r="C1561" t="s">
        <v>751</v>
      </c>
      <c r="D1561" t="s">
        <v>752</v>
      </c>
      <c r="E1561" t="s">
        <v>9481</v>
      </c>
      <c r="F1561" t="s">
        <v>753</v>
      </c>
      <c r="G1561" t="s">
        <v>762</v>
      </c>
      <c r="H1561" t="s">
        <v>754</v>
      </c>
      <c r="I1561" t="s">
        <v>729</v>
      </c>
    </row>
    <row r="1562" spans="1:9" x14ac:dyDescent="0.35">
      <c r="A1562" t="s">
        <v>727</v>
      </c>
      <c r="B1562" t="s">
        <v>760</v>
      </c>
      <c r="C1562" t="s">
        <v>751</v>
      </c>
      <c r="D1562" t="s">
        <v>752</v>
      </c>
      <c r="E1562" t="s">
        <v>9481</v>
      </c>
      <c r="F1562" t="s">
        <v>753</v>
      </c>
      <c r="G1562" t="s">
        <v>762</v>
      </c>
      <c r="H1562" t="s">
        <v>754</v>
      </c>
      <c r="I1562" t="s">
        <v>729</v>
      </c>
    </row>
    <row r="1563" spans="1:9" x14ac:dyDescent="0.35">
      <c r="A1563" t="s">
        <v>727</v>
      </c>
      <c r="B1563" t="s">
        <v>760</v>
      </c>
      <c r="C1563" t="s">
        <v>751</v>
      </c>
      <c r="D1563" t="s">
        <v>752</v>
      </c>
      <c r="E1563" t="s">
        <v>9481</v>
      </c>
      <c r="F1563" t="s">
        <v>753</v>
      </c>
      <c r="G1563" t="s">
        <v>762</v>
      </c>
      <c r="H1563" t="s">
        <v>754</v>
      </c>
      <c r="I1563" t="s">
        <v>729</v>
      </c>
    </row>
    <row r="1564" spans="1:9" x14ac:dyDescent="0.35">
      <c r="A1564" t="s">
        <v>727</v>
      </c>
      <c r="B1564" t="s">
        <v>751</v>
      </c>
      <c r="C1564" t="s">
        <v>752</v>
      </c>
      <c r="D1564" t="s">
        <v>9481</v>
      </c>
      <c r="E1564" t="s">
        <v>753</v>
      </c>
      <c r="F1564" t="s">
        <v>762</v>
      </c>
      <c r="G1564" t="s">
        <v>754</v>
      </c>
      <c r="H1564" t="s">
        <v>729</v>
      </c>
    </row>
    <row r="1565" spans="1:9" x14ac:dyDescent="0.35">
      <c r="A1565" t="s">
        <v>727</v>
      </c>
      <c r="B1565" t="s">
        <v>770</v>
      </c>
      <c r="C1565" t="s">
        <v>751</v>
      </c>
      <c r="D1565" t="s">
        <v>752</v>
      </c>
      <c r="E1565" t="s">
        <v>9481</v>
      </c>
      <c r="F1565" t="s">
        <v>753</v>
      </c>
      <c r="G1565" t="s">
        <v>762</v>
      </c>
      <c r="H1565" t="s">
        <v>754</v>
      </c>
      <c r="I1565" t="s">
        <v>729</v>
      </c>
    </row>
    <row r="1566" spans="1:9" x14ac:dyDescent="0.35">
      <c r="A1566" t="s">
        <v>757</v>
      </c>
      <c r="B1566" t="s">
        <v>758</v>
      </c>
      <c r="C1566" t="s">
        <v>759</v>
      </c>
      <c r="D1566" t="s">
        <v>762</v>
      </c>
      <c r="E1566" t="s">
        <v>729</v>
      </c>
    </row>
    <row r="1567" spans="1:9" x14ac:dyDescent="0.35">
      <c r="A1567" t="s">
        <v>727</v>
      </c>
      <c r="B1567" t="s">
        <v>760</v>
      </c>
      <c r="C1567" t="s">
        <v>751</v>
      </c>
      <c r="D1567" t="s">
        <v>752</v>
      </c>
      <c r="E1567" t="s">
        <v>9481</v>
      </c>
      <c r="F1567" t="s">
        <v>762</v>
      </c>
      <c r="G1567" t="s">
        <v>729</v>
      </c>
    </row>
    <row r="1568" spans="1:9" x14ac:dyDescent="0.35">
      <c r="A1568" t="s">
        <v>20</v>
      </c>
    </row>
    <row r="1569" spans="1:3" x14ac:dyDescent="0.35">
      <c r="A1569" t="s">
        <v>5004</v>
      </c>
      <c r="B1569" t="s">
        <v>5003</v>
      </c>
    </row>
    <row r="1570" spans="1:3" x14ac:dyDescent="0.35">
      <c r="A1570" t="s">
        <v>20</v>
      </c>
    </row>
    <row r="1571" spans="1:3" x14ac:dyDescent="0.35">
      <c r="A1571" t="s">
        <v>5004</v>
      </c>
      <c r="B1571" t="s">
        <v>5003</v>
      </c>
    </row>
    <row r="1572" spans="1:3" x14ac:dyDescent="0.35">
      <c r="A1572" t="s">
        <v>20</v>
      </c>
    </row>
    <row r="1573" spans="1:3" x14ac:dyDescent="0.35">
      <c r="A1573" t="s">
        <v>8799</v>
      </c>
      <c r="B1573" t="s">
        <v>5003</v>
      </c>
    </row>
    <row r="1574" spans="1:3" x14ac:dyDescent="0.35">
      <c r="A1574" t="s">
        <v>20</v>
      </c>
    </row>
    <row r="1575" spans="1:3" x14ac:dyDescent="0.35">
      <c r="A1575" t="s">
        <v>8799</v>
      </c>
      <c r="B1575" t="s">
        <v>5003</v>
      </c>
    </row>
    <row r="1576" spans="1:3" x14ac:dyDescent="0.35">
      <c r="A1576" t="s">
        <v>9513</v>
      </c>
    </row>
    <row r="1577" spans="1:3" x14ac:dyDescent="0.35">
      <c r="A1577" t="s">
        <v>9559</v>
      </c>
    </row>
    <row r="1578" spans="1:3" x14ac:dyDescent="0.35">
      <c r="A1578" t="s">
        <v>1550</v>
      </c>
    </row>
    <row r="1579" spans="1:3" x14ac:dyDescent="0.35">
      <c r="A1579" t="s">
        <v>1336</v>
      </c>
      <c r="B1579" t="s">
        <v>1335</v>
      </c>
      <c r="C1579" t="s">
        <v>4928</v>
      </c>
    </row>
    <row r="1580" spans="1:3" x14ac:dyDescent="0.35">
      <c r="A1580" t="s">
        <v>5004</v>
      </c>
      <c r="B1580" t="s">
        <v>5003</v>
      </c>
    </row>
    <row r="1581" spans="1:3" x14ac:dyDescent="0.35">
      <c r="A1581" t="s">
        <v>1550</v>
      </c>
    </row>
    <row r="1582" spans="1:3" x14ac:dyDescent="0.35">
      <c r="A1582" t="s">
        <v>1336</v>
      </c>
      <c r="B1582" t="s">
        <v>1335</v>
      </c>
      <c r="C1582" t="s">
        <v>4928</v>
      </c>
    </row>
    <row r="1583" spans="1:3" x14ac:dyDescent="0.35">
      <c r="A1583" t="s">
        <v>5004</v>
      </c>
      <c r="B1583" t="s">
        <v>5003</v>
      </c>
    </row>
    <row r="1584" spans="1:3" x14ac:dyDescent="0.35">
      <c r="A1584" t="s">
        <v>20</v>
      </c>
    </row>
    <row r="1585" spans="1:3" x14ac:dyDescent="0.35">
      <c r="A1585" t="s">
        <v>1336</v>
      </c>
      <c r="B1585" t="s">
        <v>1335</v>
      </c>
      <c r="C1585" t="s">
        <v>4928</v>
      </c>
    </row>
    <row r="1586" spans="1:3" x14ac:dyDescent="0.35">
      <c r="A1586" t="s">
        <v>5004</v>
      </c>
      <c r="B1586" t="s">
        <v>5003</v>
      </c>
    </row>
    <row r="1587" spans="1:3" x14ac:dyDescent="0.35">
      <c r="A1587" t="s">
        <v>5014</v>
      </c>
      <c r="B1587" t="s">
        <v>5015</v>
      </c>
      <c r="C1587" t="s">
        <v>5016</v>
      </c>
    </row>
    <row r="1588" spans="1:3" x14ac:dyDescent="0.35">
      <c r="A1588" t="s">
        <v>1550</v>
      </c>
    </row>
    <row r="1589" spans="1:3" x14ac:dyDescent="0.35">
      <c r="A1589" t="s">
        <v>1336</v>
      </c>
      <c r="B1589" t="s">
        <v>1335</v>
      </c>
      <c r="C1589" t="s">
        <v>4928</v>
      </c>
    </row>
    <row r="1590" spans="1:3" x14ac:dyDescent="0.35">
      <c r="A1590" t="s">
        <v>5004</v>
      </c>
      <c r="B1590" t="s">
        <v>5003</v>
      </c>
    </row>
    <row r="1591" spans="1:3" x14ac:dyDescent="0.35">
      <c r="A1591" t="s">
        <v>1550</v>
      </c>
    </row>
    <row r="1592" spans="1:3" x14ac:dyDescent="0.35">
      <c r="A1592" t="s">
        <v>1336</v>
      </c>
      <c r="B1592" t="s">
        <v>1335</v>
      </c>
      <c r="C1592" t="s">
        <v>4928</v>
      </c>
    </row>
    <row r="1593" spans="1:3" x14ac:dyDescent="0.35">
      <c r="A1593" t="s">
        <v>5004</v>
      </c>
      <c r="B1593" t="s">
        <v>5003</v>
      </c>
    </row>
    <row r="1594" spans="1:3" x14ac:dyDescent="0.35">
      <c r="A1594" t="s">
        <v>1550</v>
      </c>
    </row>
    <row r="1595" spans="1:3" x14ac:dyDescent="0.35">
      <c r="A1595" t="s">
        <v>1336</v>
      </c>
      <c r="B1595" t="s">
        <v>1335</v>
      </c>
      <c r="C1595" t="s">
        <v>4928</v>
      </c>
    </row>
    <row r="1596" spans="1:3" x14ac:dyDescent="0.35">
      <c r="A1596" t="s">
        <v>5004</v>
      </c>
      <c r="B1596" t="s">
        <v>5003</v>
      </c>
    </row>
    <row r="1597" spans="1:3" x14ac:dyDescent="0.35">
      <c r="A1597" t="s">
        <v>1550</v>
      </c>
    </row>
    <row r="1598" spans="1:3" x14ac:dyDescent="0.35">
      <c r="A1598" t="s">
        <v>1336</v>
      </c>
      <c r="B1598" t="s">
        <v>1335</v>
      </c>
      <c r="C1598" t="s">
        <v>4928</v>
      </c>
    </row>
    <row r="1599" spans="1:3" x14ac:dyDescent="0.35">
      <c r="A1599" t="s">
        <v>5004</v>
      </c>
      <c r="B1599" t="s">
        <v>5003</v>
      </c>
    </row>
    <row r="1600" spans="1:3" x14ac:dyDescent="0.35">
      <c r="A1600" t="s">
        <v>5084</v>
      </c>
    </row>
    <row r="1601" spans="1:4" x14ac:dyDescent="0.35">
      <c r="A1601" t="s">
        <v>5004</v>
      </c>
      <c r="B1601" t="s">
        <v>5003</v>
      </c>
    </row>
    <row r="1602" spans="1:4" x14ac:dyDescent="0.35">
      <c r="A1602" t="s">
        <v>5120</v>
      </c>
      <c r="B1602" t="s">
        <v>5121</v>
      </c>
      <c r="C1602" t="s">
        <v>5122</v>
      </c>
      <c r="D1602" t="s">
        <v>5123</v>
      </c>
    </row>
    <row r="1603" spans="1:4" x14ac:dyDescent="0.35">
      <c r="A1603" t="s">
        <v>1550</v>
      </c>
    </row>
    <row r="1604" spans="1:4" x14ac:dyDescent="0.35">
      <c r="A1604" t="s">
        <v>5004</v>
      </c>
      <c r="B1604" t="s">
        <v>5003</v>
      </c>
    </row>
    <row r="1605" spans="1:4" x14ac:dyDescent="0.35">
      <c r="A1605" t="s">
        <v>5084</v>
      </c>
    </row>
    <row r="1606" spans="1:4" x14ac:dyDescent="0.35">
      <c r="A1606" t="s">
        <v>5004</v>
      </c>
      <c r="B1606" t="s">
        <v>5003</v>
      </c>
    </row>
    <row r="1607" spans="1:4" x14ac:dyDescent="0.35">
      <c r="A1607" t="s">
        <v>5120</v>
      </c>
      <c r="B1607" t="s">
        <v>5121</v>
      </c>
      <c r="C1607" t="s">
        <v>5122</v>
      </c>
      <c r="D1607" t="s">
        <v>5123</v>
      </c>
    </row>
    <row r="1608" spans="1:4" x14ac:dyDescent="0.35">
      <c r="A1608" t="s">
        <v>20</v>
      </c>
    </row>
    <row r="1609" spans="1:4" x14ac:dyDescent="0.35">
      <c r="A1609" t="s">
        <v>5004</v>
      </c>
      <c r="B1609" t="s">
        <v>5003</v>
      </c>
    </row>
    <row r="1610" spans="1:4" x14ac:dyDescent="0.35">
      <c r="A1610" t="s">
        <v>5005</v>
      </c>
      <c r="B1610" t="s">
        <v>5006</v>
      </c>
      <c r="C1610" t="s">
        <v>5007</v>
      </c>
      <c r="D1610" t="s">
        <v>5008</v>
      </c>
    </row>
    <row r="1611" spans="1:4" x14ac:dyDescent="0.35">
      <c r="A1611" t="s">
        <v>1550</v>
      </c>
    </row>
    <row r="1612" spans="1:4" x14ac:dyDescent="0.35">
      <c r="A1612" t="s">
        <v>1336</v>
      </c>
      <c r="B1612" t="s">
        <v>1335</v>
      </c>
      <c r="C1612" t="s">
        <v>4928</v>
      </c>
    </row>
    <row r="1613" spans="1:4" x14ac:dyDescent="0.35">
      <c r="A1613" t="s">
        <v>5004</v>
      </c>
      <c r="B1613" t="s">
        <v>5003</v>
      </c>
    </row>
    <row r="1614" spans="1:4" x14ac:dyDescent="0.35">
      <c r="A1614" t="s">
        <v>1550</v>
      </c>
    </row>
    <row r="1615" spans="1:4" x14ac:dyDescent="0.35">
      <c r="A1615" t="s">
        <v>5004</v>
      </c>
      <c r="B1615" t="s">
        <v>5003</v>
      </c>
    </row>
    <row r="1616" spans="1:4" x14ac:dyDescent="0.35">
      <c r="A1616" t="s">
        <v>1336</v>
      </c>
      <c r="B1616" t="s">
        <v>1335</v>
      </c>
      <c r="C1616" t="s">
        <v>4928</v>
      </c>
    </row>
    <row r="1617" spans="1:12" x14ac:dyDescent="0.35">
      <c r="A1617" t="s">
        <v>20</v>
      </c>
    </row>
    <row r="1618" spans="1:12" x14ac:dyDescent="0.35">
      <c r="A1618" t="s">
        <v>1336</v>
      </c>
      <c r="B1618" t="s">
        <v>1335</v>
      </c>
      <c r="C1618" t="s">
        <v>4928</v>
      </c>
    </row>
    <row r="1619" spans="1:12" x14ac:dyDescent="0.35">
      <c r="A1619" t="s">
        <v>5004</v>
      </c>
      <c r="B1619" t="s">
        <v>5003</v>
      </c>
    </row>
    <row r="1620" spans="1:12" x14ac:dyDescent="0.35">
      <c r="A1620" t="s">
        <v>5290</v>
      </c>
      <c r="B1620" t="s">
        <v>5291</v>
      </c>
    </row>
    <row r="1621" spans="1:12" x14ac:dyDescent="0.35">
      <c r="A1621" t="s">
        <v>5292</v>
      </c>
      <c r="B1621" t="s">
        <v>5291</v>
      </c>
    </row>
    <row r="1622" spans="1:12" x14ac:dyDescent="0.35">
      <c r="A1622" t="s">
        <v>5292</v>
      </c>
      <c r="B1622" t="s">
        <v>5291</v>
      </c>
    </row>
    <row r="1623" spans="1:12" x14ac:dyDescent="0.35">
      <c r="A1623" t="s">
        <v>5292</v>
      </c>
      <c r="B1623" t="s">
        <v>5291</v>
      </c>
    </row>
    <row r="1624" spans="1:12" x14ac:dyDescent="0.35">
      <c r="A1624" t="s">
        <v>20</v>
      </c>
    </row>
    <row r="1625" spans="1:12" x14ac:dyDescent="0.35">
      <c r="A1625" t="s">
        <v>1336</v>
      </c>
      <c r="B1625" t="s">
        <v>1335</v>
      </c>
      <c r="C1625" t="s">
        <v>4928</v>
      </c>
    </row>
    <row r="1626" spans="1:12" x14ac:dyDescent="0.35">
      <c r="A1626" t="s">
        <v>5004</v>
      </c>
      <c r="B1626" t="s">
        <v>5003</v>
      </c>
    </row>
    <row r="1627" spans="1:12" x14ac:dyDescent="0.35">
      <c r="A1627" t="s">
        <v>5302</v>
      </c>
      <c r="B1627" t="s">
        <v>5303</v>
      </c>
      <c r="C1627" t="s">
        <v>5304</v>
      </c>
      <c r="D1627" t="s">
        <v>5305</v>
      </c>
      <c r="E1627" t="s">
        <v>5306</v>
      </c>
      <c r="F1627" t="s">
        <v>5307</v>
      </c>
      <c r="G1627" t="s">
        <v>5308</v>
      </c>
      <c r="H1627" t="s">
        <v>5309</v>
      </c>
      <c r="I1627" t="s">
        <v>5310</v>
      </c>
      <c r="J1627" t="s">
        <v>5311</v>
      </c>
      <c r="K1627" t="s">
        <v>5312</v>
      </c>
      <c r="L1627" t="s">
        <v>5313</v>
      </c>
    </row>
    <row r="1628" spans="1:12" x14ac:dyDescent="0.35">
      <c r="A1628" t="s">
        <v>4761</v>
      </c>
    </row>
    <row r="1629" spans="1:12" x14ac:dyDescent="0.35">
      <c r="A1629" t="s">
        <v>1336</v>
      </c>
      <c r="B1629" t="s">
        <v>1335</v>
      </c>
      <c r="C1629" t="s">
        <v>4928</v>
      </c>
    </row>
    <row r="1630" spans="1:12" x14ac:dyDescent="0.35">
      <c r="A1630" t="s">
        <v>5004</v>
      </c>
      <c r="B1630" t="s">
        <v>5003</v>
      </c>
    </row>
    <row r="1631" spans="1:12" x14ac:dyDescent="0.35">
      <c r="A1631" t="s">
        <v>5378</v>
      </c>
    </row>
    <row r="1632" spans="1:12" x14ac:dyDescent="0.35">
      <c r="A1632" t="s">
        <v>1336</v>
      </c>
      <c r="B1632" t="s">
        <v>1335</v>
      </c>
      <c r="C1632" t="s">
        <v>4928</v>
      </c>
    </row>
    <row r="1633" spans="1:194" x14ac:dyDescent="0.35">
      <c r="A1633" t="s">
        <v>5004</v>
      </c>
      <c r="B1633" t="s">
        <v>5003</v>
      </c>
    </row>
    <row r="1634" spans="1:194" x14ac:dyDescent="0.35">
      <c r="A1634" t="s">
        <v>5074</v>
      </c>
    </row>
    <row r="1635" spans="1:194" x14ac:dyDescent="0.35">
      <c r="A1635" t="s">
        <v>1336</v>
      </c>
      <c r="B1635" t="s">
        <v>1335</v>
      </c>
      <c r="C1635" t="s">
        <v>4928</v>
      </c>
    </row>
    <row r="1636" spans="1:194" x14ac:dyDescent="0.35">
      <c r="A1636" t="s">
        <v>5004</v>
      </c>
      <c r="B1636" t="s">
        <v>5003</v>
      </c>
    </row>
    <row r="1637" spans="1:194" x14ac:dyDescent="0.35">
      <c r="A1637" t="s">
        <v>5290</v>
      </c>
      <c r="B1637" t="s">
        <v>5291</v>
      </c>
    </row>
    <row r="1638" spans="1:194" x14ac:dyDescent="0.35">
      <c r="A1638" t="s">
        <v>5292</v>
      </c>
      <c r="B1638" t="s">
        <v>5291</v>
      </c>
    </row>
    <row r="1639" spans="1:194" x14ac:dyDescent="0.35">
      <c r="A1639" t="s">
        <v>5292</v>
      </c>
      <c r="B1639" t="s">
        <v>5291</v>
      </c>
    </row>
    <row r="1640" spans="1:194" x14ac:dyDescent="0.35">
      <c r="A1640" t="s">
        <v>5292</v>
      </c>
      <c r="B1640" t="s">
        <v>5291</v>
      </c>
    </row>
    <row r="1641" spans="1:194" x14ac:dyDescent="0.35">
      <c r="A1641" t="s">
        <v>20</v>
      </c>
    </row>
    <row r="1642" spans="1:194" x14ac:dyDescent="0.35">
      <c r="A1642" t="s">
        <v>1336</v>
      </c>
      <c r="B1642" t="s">
        <v>1335</v>
      </c>
      <c r="C1642" t="s">
        <v>4928</v>
      </c>
    </row>
    <row r="1643" spans="1:194" x14ac:dyDescent="0.35">
      <c r="A1643" t="s">
        <v>5004</v>
      </c>
      <c r="B1643" t="s">
        <v>5003</v>
      </c>
    </row>
    <row r="1644" spans="1:194" x14ac:dyDescent="0.35">
      <c r="A1644" t="s">
        <v>279</v>
      </c>
      <c r="B1644" t="s">
        <v>280</v>
      </c>
      <c r="C1644" t="s">
        <v>281</v>
      </c>
      <c r="D1644" t="s">
        <v>282</v>
      </c>
      <c r="E1644" t="s">
        <v>283</v>
      </c>
      <c r="F1644" t="s">
        <v>284</v>
      </c>
      <c r="G1644" t="s">
        <v>285</v>
      </c>
      <c r="H1644" t="s">
        <v>286</v>
      </c>
      <c r="I1644" t="s">
        <v>287</v>
      </c>
      <c r="J1644" t="s">
        <v>288</v>
      </c>
      <c r="K1644" t="s">
        <v>289</v>
      </c>
      <c r="L1644" t="s">
        <v>290</v>
      </c>
      <c r="M1644" t="s">
        <v>291</v>
      </c>
      <c r="N1644" t="s">
        <v>292</v>
      </c>
      <c r="O1644" t="s">
        <v>293</v>
      </c>
      <c r="P1644" t="s">
        <v>294</v>
      </c>
      <c r="Q1644" t="s">
        <v>295</v>
      </c>
      <c r="R1644" t="s">
        <v>296</v>
      </c>
      <c r="S1644" t="s">
        <v>297</v>
      </c>
      <c r="T1644" t="s">
        <v>298</v>
      </c>
      <c r="U1644" t="s">
        <v>299</v>
      </c>
      <c r="V1644" t="s">
        <v>300</v>
      </c>
      <c r="W1644" t="s">
        <v>301</v>
      </c>
      <c r="X1644" t="s">
        <v>302</v>
      </c>
      <c r="Y1644" t="s">
        <v>303</v>
      </c>
      <c r="Z1644" t="s">
        <v>304</v>
      </c>
      <c r="AA1644" t="s">
        <v>305</v>
      </c>
      <c r="AB1644" t="s">
        <v>306</v>
      </c>
      <c r="AC1644" t="s">
        <v>307</v>
      </c>
      <c r="AD1644" t="s">
        <v>308</v>
      </c>
      <c r="AE1644" t="s">
        <v>309</v>
      </c>
      <c r="AF1644" t="s">
        <v>310</v>
      </c>
      <c r="AG1644" t="s">
        <v>311</v>
      </c>
      <c r="AH1644" t="s">
        <v>312</v>
      </c>
      <c r="AI1644" t="s">
        <v>313</v>
      </c>
      <c r="AJ1644" t="s">
        <v>314</v>
      </c>
      <c r="AK1644" t="s">
        <v>315</v>
      </c>
      <c r="AL1644" t="s">
        <v>316</v>
      </c>
      <c r="AM1644" t="s">
        <v>317</v>
      </c>
      <c r="AN1644" t="s">
        <v>318</v>
      </c>
      <c r="AO1644" t="s">
        <v>319</v>
      </c>
      <c r="AP1644" t="s">
        <v>320</v>
      </c>
      <c r="AQ1644" t="s">
        <v>321</v>
      </c>
      <c r="AR1644" t="s">
        <v>322</v>
      </c>
      <c r="AS1644" t="s">
        <v>323</v>
      </c>
      <c r="AT1644" t="s">
        <v>324</v>
      </c>
      <c r="AU1644" t="s">
        <v>325</v>
      </c>
      <c r="AV1644" t="s">
        <v>326</v>
      </c>
      <c r="AW1644" t="s">
        <v>327</v>
      </c>
      <c r="AX1644" t="s">
        <v>328</v>
      </c>
      <c r="AY1644" t="s">
        <v>329</v>
      </c>
      <c r="AZ1644" t="s">
        <v>330</v>
      </c>
      <c r="BA1644" t="s">
        <v>331</v>
      </c>
      <c r="BB1644" t="s">
        <v>332</v>
      </c>
      <c r="BC1644" t="s">
        <v>333</v>
      </c>
      <c r="BD1644" t="s">
        <v>334</v>
      </c>
      <c r="BE1644" t="s">
        <v>335</v>
      </c>
      <c r="BF1644" t="s">
        <v>336</v>
      </c>
      <c r="BG1644" t="s">
        <v>337</v>
      </c>
      <c r="BH1644" t="s">
        <v>338</v>
      </c>
      <c r="BI1644" t="s">
        <v>339</v>
      </c>
      <c r="BJ1644" t="s">
        <v>340</v>
      </c>
      <c r="BK1644" t="s">
        <v>341</v>
      </c>
      <c r="BL1644" t="s">
        <v>342</v>
      </c>
      <c r="BM1644" t="s">
        <v>343</v>
      </c>
      <c r="BN1644" t="s">
        <v>344</v>
      </c>
      <c r="BO1644" t="s">
        <v>345</v>
      </c>
      <c r="BP1644" t="s">
        <v>346</v>
      </c>
      <c r="BQ1644" t="s">
        <v>347</v>
      </c>
      <c r="BR1644" t="s">
        <v>348</v>
      </c>
      <c r="BS1644" t="s">
        <v>349</v>
      </c>
      <c r="BT1644" t="s">
        <v>350</v>
      </c>
      <c r="BU1644" t="s">
        <v>351</v>
      </c>
      <c r="BV1644" t="s">
        <v>352</v>
      </c>
      <c r="BW1644" t="s">
        <v>353</v>
      </c>
      <c r="BX1644" t="s">
        <v>354</v>
      </c>
      <c r="BY1644" t="s">
        <v>355</v>
      </c>
      <c r="BZ1644" t="s">
        <v>356</v>
      </c>
      <c r="CA1644" t="s">
        <v>357</v>
      </c>
      <c r="CB1644" t="s">
        <v>358</v>
      </c>
      <c r="CC1644" t="s">
        <v>359</v>
      </c>
      <c r="CD1644" t="s">
        <v>360</v>
      </c>
      <c r="CE1644" t="s">
        <v>361</v>
      </c>
      <c r="CF1644" t="s">
        <v>362</v>
      </c>
      <c r="CG1644" t="s">
        <v>363</v>
      </c>
      <c r="CH1644" t="s">
        <v>364</v>
      </c>
      <c r="CI1644" t="s">
        <v>365</v>
      </c>
      <c r="CJ1644" t="s">
        <v>366</v>
      </c>
      <c r="CK1644" t="s">
        <v>367</v>
      </c>
      <c r="CL1644" t="s">
        <v>368</v>
      </c>
      <c r="CM1644" t="s">
        <v>369</v>
      </c>
      <c r="CN1644" t="s">
        <v>370</v>
      </c>
      <c r="CO1644" t="s">
        <v>371</v>
      </c>
      <c r="CP1644" t="s">
        <v>372</v>
      </c>
      <c r="CQ1644" t="s">
        <v>373</v>
      </c>
      <c r="CR1644" t="s">
        <v>374</v>
      </c>
      <c r="CS1644" t="s">
        <v>375</v>
      </c>
      <c r="CT1644" t="s">
        <v>376</v>
      </c>
      <c r="CU1644" t="s">
        <v>377</v>
      </c>
      <c r="CV1644" t="s">
        <v>378</v>
      </c>
      <c r="CW1644" t="s">
        <v>379</v>
      </c>
      <c r="CX1644" t="s">
        <v>380</v>
      </c>
      <c r="CY1644" t="s">
        <v>381</v>
      </c>
      <c r="CZ1644" t="s">
        <v>382</v>
      </c>
      <c r="DA1644" t="s">
        <v>383</v>
      </c>
      <c r="DB1644" t="s">
        <v>384</v>
      </c>
      <c r="DC1644" t="s">
        <v>385</v>
      </c>
      <c r="DD1644" t="s">
        <v>386</v>
      </c>
      <c r="DE1644" t="s">
        <v>387</v>
      </c>
      <c r="DF1644" t="s">
        <v>388</v>
      </c>
      <c r="DG1644" t="s">
        <v>389</v>
      </c>
      <c r="DH1644" t="s">
        <v>390</v>
      </c>
      <c r="DI1644" t="s">
        <v>391</v>
      </c>
      <c r="DJ1644" t="s">
        <v>392</v>
      </c>
      <c r="DK1644" t="s">
        <v>393</v>
      </c>
      <c r="DL1644" t="s">
        <v>394</v>
      </c>
      <c r="DM1644" t="s">
        <v>395</v>
      </c>
      <c r="DN1644" t="s">
        <v>396</v>
      </c>
      <c r="DO1644" t="s">
        <v>397</v>
      </c>
      <c r="DP1644" t="s">
        <v>398</v>
      </c>
      <c r="DQ1644" t="s">
        <v>399</v>
      </c>
      <c r="DR1644" t="s">
        <v>400</v>
      </c>
      <c r="DS1644" t="s">
        <v>401</v>
      </c>
      <c r="DT1644" t="s">
        <v>402</v>
      </c>
      <c r="DU1644" t="s">
        <v>403</v>
      </c>
      <c r="DV1644" t="s">
        <v>404</v>
      </c>
      <c r="DW1644" t="s">
        <v>405</v>
      </c>
      <c r="DX1644" t="s">
        <v>406</v>
      </c>
      <c r="DY1644" t="s">
        <v>407</v>
      </c>
      <c r="DZ1644" t="s">
        <v>408</v>
      </c>
      <c r="EA1644" t="s">
        <v>409</v>
      </c>
      <c r="EB1644" t="s">
        <v>410</v>
      </c>
      <c r="EC1644" t="s">
        <v>411</v>
      </c>
      <c r="ED1644" t="s">
        <v>412</v>
      </c>
      <c r="EE1644" t="s">
        <v>413</v>
      </c>
      <c r="EF1644" t="s">
        <v>414</v>
      </c>
      <c r="EG1644" t="s">
        <v>415</v>
      </c>
      <c r="EH1644" t="s">
        <v>416</v>
      </c>
      <c r="EI1644" t="s">
        <v>417</v>
      </c>
      <c r="EJ1644" t="s">
        <v>418</v>
      </c>
      <c r="EK1644" t="s">
        <v>419</v>
      </c>
      <c r="EL1644" t="s">
        <v>420</v>
      </c>
      <c r="EM1644" t="s">
        <v>421</v>
      </c>
      <c r="EN1644" t="s">
        <v>422</v>
      </c>
      <c r="EO1644" t="s">
        <v>423</v>
      </c>
      <c r="EP1644" t="s">
        <v>424</v>
      </c>
      <c r="EQ1644" t="s">
        <v>425</v>
      </c>
      <c r="ER1644" t="s">
        <v>426</v>
      </c>
      <c r="ES1644" t="s">
        <v>427</v>
      </c>
      <c r="ET1644" t="s">
        <v>428</v>
      </c>
      <c r="EU1644" t="s">
        <v>429</v>
      </c>
      <c r="EV1644" t="s">
        <v>430</v>
      </c>
      <c r="EW1644" t="s">
        <v>431</v>
      </c>
      <c r="EX1644" t="s">
        <v>432</v>
      </c>
      <c r="EY1644" t="s">
        <v>433</v>
      </c>
      <c r="EZ1644" t="s">
        <v>434</v>
      </c>
      <c r="FA1644" t="s">
        <v>435</v>
      </c>
      <c r="FB1644" t="s">
        <v>436</v>
      </c>
      <c r="FC1644" t="s">
        <v>437</v>
      </c>
      <c r="FD1644" t="s">
        <v>438</v>
      </c>
      <c r="FE1644" t="s">
        <v>439</v>
      </c>
      <c r="FF1644" t="s">
        <v>440</v>
      </c>
      <c r="FG1644" t="s">
        <v>441</v>
      </c>
      <c r="FH1644" t="s">
        <v>442</v>
      </c>
      <c r="FI1644" t="s">
        <v>443</v>
      </c>
      <c r="FJ1644" t="s">
        <v>444</v>
      </c>
      <c r="FK1644" t="s">
        <v>445</v>
      </c>
      <c r="FL1644" t="s">
        <v>446</v>
      </c>
      <c r="FM1644" t="s">
        <v>447</v>
      </c>
      <c r="FN1644" t="s">
        <v>448</v>
      </c>
      <c r="FO1644" t="s">
        <v>449</v>
      </c>
      <c r="FP1644" t="s">
        <v>450</v>
      </c>
      <c r="FQ1644" t="s">
        <v>451</v>
      </c>
      <c r="FR1644" t="s">
        <v>452</v>
      </c>
      <c r="FS1644" t="s">
        <v>453</v>
      </c>
      <c r="FT1644" t="s">
        <v>454</v>
      </c>
      <c r="FU1644" t="s">
        <v>455</v>
      </c>
      <c r="FV1644" t="s">
        <v>456</v>
      </c>
      <c r="FW1644" t="s">
        <v>457</v>
      </c>
      <c r="FX1644" t="s">
        <v>458</v>
      </c>
      <c r="FY1644" t="s">
        <v>459</v>
      </c>
      <c r="FZ1644" t="s">
        <v>460</v>
      </c>
      <c r="GA1644" t="s">
        <v>461</v>
      </c>
      <c r="GB1644" t="s">
        <v>462</v>
      </c>
      <c r="GC1644" t="s">
        <v>463</v>
      </c>
      <c r="GD1644" t="s">
        <v>464</v>
      </c>
      <c r="GE1644" t="s">
        <v>465</v>
      </c>
      <c r="GF1644" t="s">
        <v>466</v>
      </c>
      <c r="GG1644" t="s">
        <v>467</v>
      </c>
      <c r="GH1644" t="s">
        <v>469</v>
      </c>
      <c r="GI1644" t="s">
        <v>468</v>
      </c>
      <c r="GJ1644" t="s">
        <v>470</v>
      </c>
      <c r="GK1644" t="s">
        <v>471</v>
      </c>
      <c r="GL1644" t="s">
        <v>472</v>
      </c>
    </row>
    <row r="1645" spans="1:194" x14ac:dyDescent="0.35">
      <c r="A1645" t="s">
        <v>20</v>
      </c>
    </row>
    <row r="1646" spans="1:194" x14ac:dyDescent="0.35">
      <c r="A1646" t="s">
        <v>1336</v>
      </c>
      <c r="B1646" t="s">
        <v>1335</v>
      </c>
      <c r="C1646" t="s">
        <v>4928</v>
      </c>
    </row>
    <row r="1647" spans="1:194" x14ac:dyDescent="0.35">
      <c r="A1647" t="s">
        <v>5004</v>
      </c>
      <c r="B1647" t="s">
        <v>5003</v>
      </c>
    </row>
    <row r="1648" spans="1:194" x14ac:dyDescent="0.35">
      <c r="A1648" t="s">
        <v>5302</v>
      </c>
      <c r="B1648" t="s">
        <v>5303</v>
      </c>
      <c r="C1648" t="s">
        <v>5304</v>
      </c>
      <c r="D1648" t="s">
        <v>5305</v>
      </c>
      <c r="E1648" t="s">
        <v>5306</v>
      </c>
      <c r="F1648" t="s">
        <v>5307</v>
      </c>
      <c r="G1648" t="s">
        <v>5308</v>
      </c>
      <c r="H1648" t="s">
        <v>5309</v>
      </c>
      <c r="I1648" t="s">
        <v>5310</v>
      </c>
      <c r="J1648" t="s">
        <v>5311</v>
      </c>
      <c r="K1648" t="s">
        <v>5312</v>
      </c>
      <c r="L1648" t="s">
        <v>5313</v>
      </c>
    </row>
    <row r="1649" spans="1:3" x14ac:dyDescent="0.35">
      <c r="A1649" t="s">
        <v>20</v>
      </c>
    </row>
    <row r="1650" spans="1:3" x14ac:dyDescent="0.35">
      <c r="A1650" t="s">
        <v>1336</v>
      </c>
      <c r="B1650" t="s">
        <v>1335</v>
      </c>
      <c r="C1650" t="s">
        <v>4928</v>
      </c>
    </row>
    <row r="1651" spans="1:3" x14ac:dyDescent="0.35">
      <c r="A1651" t="s">
        <v>5004</v>
      </c>
      <c r="B1651" t="s">
        <v>5003</v>
      </c>
    </row>
    <row r="1652" spans="1:3" x14ac:dyDescent="0.35">
      <c r="A1652" t="s">
        <v>20</v>
      </c>
    </row>
    <row r="1653" spans="1:3" x14ac:dyDescent="0.35">
      <c r="A1653" t="s">
        <v>1336</v>
      </c>
      <c r="B1653" t="s">
        <v>1335</v>
      </c>
      <c r="C1653" t="s">
        <v>4928</v>
      </c>
    </row>
    <row r="1654" spans="1:3" x14ac:dyDescent="0.35">
      <c r="A1654" t="s">
        <v>5004</v>
      </c>
      <c r="B1654" t="s">
        <v>5003</v>
      </c>
    </row>
    <row r="1655" spans="1:3" x14ac:dyDescent="0.35">
      <c r="A1655" t="s">
        <v>5292</v>
      </c>
      <c r="B1655" t="s">
        <v>5291</v>
      </c>
    </row>
    <row r="1656" spans="1:3" x14ac:dyDescent="0.35">
      <c r="A1656" t="s">
        <v>1550</v>
      </c>
    </row>
    <row r="1657" spans="1:3" x14ac:dyDescent="0.35">
      <c r="A1657" t="s">
        <v>1336</v>
      </c>
      <c r="B1657" t="s">
        <v>1335</v>
      </c>
      <c r="C1657" t="s">
        <v>4928</v>
      </c>
    </row>
    <row r="1658" spans="1:3" x14ac:dyDescent="0.35">
      <c r="A1658" t="s">
        <v>5004</v>
      </c>
      <c r="B1658" t="s">
        <v>5003</v>
      </c>
    </row>
    <row r="1659" spans="1:3" x14ac:dyDescent="0.35">
      <c r="A1659" t="s">
        <v>1550</v>
      </c>
    </row>
    <row r="1660" spans="1:3" x14ac:dyDescent="0.35">
      <c r="A1660" t="s">
        <v>1336</v>
      </c>
      <c r="B1660" t="s">
        <v>1335</v>
      </c>
      <c r="C1660" t="s">
        <v>4928</v>
      </c>
    </row>
    <row r="1661" spans="1:3" x14ac:dyDescent="0.35">
      <c r="A1661" t="s">
        <v>5004</v>
      </c>
      <c r="B1661" t="s">
        <v>5003</v>
      </c>
    </row>
    <row r="1662" spans="1:3" x14ac:dyDescent="0.35">
      <c r="A1662" t="s">
        <v>20</v>
      </c>
    </row>
    <row r="1663" spans="1:3" x14ac:dyDescent="0.35">
      <c r="A1663" t="s">
        <v>1336</v>
      </c>
      <c r="B1663" t="s">
        <v>1335</v>
      </c>
      <c r="C1663" t="s">
        <v>4928</v>
      </c>
    </row>
    <row r="1664" spans="1:3" x14ac:dyDescent="0.35">
      <c r="A1664" t="s">
        <v>5004</v>
      </c>
      <c r="B1664" t="s">
        <v>5003</v>
      </c>
    </row>
    <row r="1665" spans="1:3" x14ac:dyDescent="0.35">
      <c r="A1665" t="s">
        <v>5292</v>
      </c>
      <c r="B1665" t="s">
        <v>5291</v>
      </c>
    </row>
    <row r="1666" spans="1:3" x14ac:dyDescent="0.35">
      <c r="A1666" t="s">
        <v>5292</v>
      </c>
      <c r="B1666" t="s">
        <v>5291</v>
      </c>
    </row>
    <row r="1667" spans="1:3" x14ac:dyDescent="0.35">
      <c r="A1667" t="s">
        <v>5292</v>
      </c>
      <c r="B1667" t="s">
        <v>5291</v>
      </c>
    </row>
    <row r="1668" spans="1:3" x14ac:dyDescent="0.35">
      <c r="A1668" t="s">
        <v>5292</v>
      </c>
      <c r="B1668" t="s">
        <v>5291</v>
      </c>
    </row>
    <row r="1669" spans="1:3" x14ac:dyDescent="0.35">
      <c r="A1669" t="s">
        <v>5292</v>
      </c>
      <c r="B1669" t="s">
        <v>5291</v>
      </c>
    </row>
    <row r="1670" spans="1:3" x14ac:dyDescent="0.35">
      <c r="A1670" t="s">
        <v>5292</v>
      </c>
      <c r="B1670" t="s">
        <v>5291</v>
      </c>
    </row>
    <row r="1671" spans="1:3" x14ac:dyDescent="0.35">
      <c r="A1671" t="s">
        <v>5292</v>
      </c>
      <c r="B1671" t="s">
        <v>5291</v>
      </c>
    </row>
    <row r="1672" spans="1:3" x14ac:dyDescent="0.35">
      <c r="A1672" t="s">
        <v>5292</v>
      </c>
      <c r="B1672" t="s">
        <v>5291</v>
      </c>
    </row>
    <row r="1673" spans="1:3" x14ac:dyDescent="0.35">
      <c r="A1673" t="s">
        <v>5292</v>
      </c>
      <c r="B1673" t="s">
        <v>5291</v>
      </c>
    </row>
    <row r="1674" spans="1:3" x14ac:dyDescent="0.35">
      <c r="A1674" t="s">
        <v>5292</v>
      </c>
      <c r="B1674" t="s">
        <v>5291</v>
      </c>
    </row>
    <row r="1675" spans="1:3" x14ac:dyDescent="0.35">
      <c r="A1675" t="s">
        <v>5292</v>
      </c>
      <c r="B1675" t="s">
        <v>5291</v>
      </c>
    </row>
    <row r="1676" spans="1:3" x14ac:dyDescent="0.35">
      <c r="A1676" t="s">
        <v>5292</v>
      </c>
      <c r="B1676" t="s">
        <v>5291</v>
      </c>
    </row>
    <row r="1677" spans="1:3" x14ac:dyDescent="0.35">
      <c r="A1677" t="s">
        <v>5292</v>
      </c>
      <c r="B1677" t="s">
        <v>5291</v>
      </c>
    </row>
    <row r="1678" spans="1:3" x14ac:dyDescent="0.35">
      <c r="A1678" t="s">
        <v>1550</v>
      </c>
    </row>
    <row r="1679" spans="1:3" x14ac:dyDescent="0.35">
      <c r="A1679" t="s">
        <v>1336</v>
      </c>
      <c r="B1679" t="s">
        <v>1335</v>
      </c>
      <c r="C1679" t="s">
        <v>4928</v>
      </c>
    </row>
    <row r="1680" spans="1:3" x14ac:dyDescent="0.35">
      <c r="A1680" t="s">
        <v>5004</v>
      </c>
      <c r="B1680" t="s">
        <v>5003</v>
      </c>
    </row>
    <row r="1681" spans="1:3" x14ac:dyDescent="0.35">
      <c r="A1681" t="s">
        <v>1550</v>
      </c>
    </row>
    <row r="1682" spans="1:3" x14ac:dyDescent="0.35">
      <c r="A1682" t="s">
        <v>1336</v>
      </c>
      <c r="B1682" t="s">
        <v>1335</v>
      </c>
      <c r="C1682" t="s">
        <v>4928</v>
      </c>
    </row>
    <row r="1683" spans="1:3" x14ac:dyDescent="0.35">
      <c r="A1683" t="s">
        <v>5004</v>
      </c>
      <c r="B1683" t="s">
        <v>5003</v>
      </c>
    </row>
    <row r="1684" spans="1:3" x14ac:dyDescent="0.35">
      <c r="A1684" t="s">
        <v>20</v>
      </c>
    </row>
    <row r="1685" spans="1:3" x14ac:dyDescent="0.35">
      <c r="A1685" t="s">
        <v>1336</v>
      </c>
      <c r="B1685" t="s">
        <v>1335</v>
      </c>
      <c r="C1685" t="s">
        <v>4928</v>
      </c>
    </row>
    <row r="1686" spans="1:3" x14ac:dyDescent="0.35">
      <c r="A1686" t="s">
        <v>5004</v>
      </c>
      <c r="B1686" t="s">
        <v>5003</v>
      </c>
    </row>
    <row r="1687" spans="1:3" x14ac:dyDescent="0.35">
      <c r="A1687" t="s">
        <v>20</v>
      </c>
    </row>
    <row r="1688" spans="1:3" x14ac:dyDescent="0.35">
      <c r="A1688" t="s">
        <v>1336</v>
      </c>
      <c r="B1688" t="s">
        <v>1335</v>
      </c>
      <c r="C1688" t="s">
        <v>4928</v>
      </c>
    </row>
    <row r="1689" spans="1:3" x14ac:dyDescent="0.35">
      <c r="A1689" t="s">
        <v>5004</v>
      </c>
      <c r="B1689" t="s">
        <v>5003</v>
      </c>
    </row>
    <row r="1690" spans="1:3" x14ac:dyDescent="0.35">
      <c r="A1690" t="s">
        <v>5501</v>
      </c>
      <c r="B1690" t="s">
        <v>5502</v>
      </c>
    </row>
    <row r="1691" spans="1:3" x14ac:dyDescent="0.35">
      <c r="A1691" t="s">
        <v>20</v>
      </c>
    </row>
    <row r="1692" spans="1:3" x14ac:dyDescent="0.35">
      <c r="A1692" t="s">
        <v>1336</v>
      </c>
      <c r="B1692" t="s">
        <v>1335</v>
      </c>
      <c r="C1692" t="s">
        <v>4928</v>
      </c>
    </row>
    <row r="1693" spans="1:3" x14ac:dyDescent="0.35">
      <c r="A1693" t="s">
        <v>5004</v>
      </c>
      <c r="B1693" t="s">
        <v>5003</v>
      </c>
    </row>
    <row r="1694" spans="1:3" x14ac:dyDescent="0.35">
      <c r="A1694" t="s">
        <v>1550</v>
      </c>
    </row>
    <row r="1695" spans="1:3" x14ac:dyDescent="0.35">
      <c r="A1695" t="s">
        <v>1336</v>
      </c>
      <c r="B1695" t="s">
        <v>1335</v>
      </c>
      <c r="C1695" t="s">
        <v>4928</v>
      </c>
    </row>
    <row r="1696" spans="1:3" x14ac:dyDescent="0.35">
      <c r="A1696" t="s">
        <v>5004</v>
      </c>
      <c r="B1696" t="s">
        <v>5003</v>
      </c>
    </row>
    <row r="1697" spans="1:3" x14ac:dyDescent="0.35">
      <c r="A1697" t="s">
        <v>1550</v>
      </c>
    </row>
    <row r="1698" spans="1:3" x14ac:dyDescent="0.35">
      <c r="A1698" t="s">
        <v>1336</v>
      </c>
      <c r="B1698" t="s">
        <v>1335</v>
      </c>
      <c r="C1698" t="s">
        <v>4928</v>
      </c>
    </row>
    <row r="1699" spans="1:3" x14ac:dyDescent="0.35">
      <c r="A1699" t="s">
        <v>5004</v>
      </c>
      <c r="B1699" t="s">
        <v>5003</v>
      </c>
    </row>
    <row r="1700" spans="1:3" x14ac:dyDescent="0.35">
      <c r="A1700" t="s">
        <v>1550</v>
      </c>
    </row>
    <row r="1701" spans="1:3" x14ac:dyDescent="0.35">
      <c r="A1701" t="s">
        <v>1336</v>
      </c>
      <c r="B1701" t="s">
        <v>1335</v>
      </c>
      <c r="C1701" t="s">
        <v>4928</v>
      </c>
    </row>
    <row r="1702" spans="1:3" x14ac:dyDescent="0.35">
      <c r="A1702" t="s">
        <v>5004</v>
      </c>
      <c r="B1702" t="s">
        <v>5003</v>
      </c>
    </row>
    <row r="1703" spans="1:3" x14ac:dyDescent="0.35">
      <c r="A1703" t="s">
        <v>1550</v>
      </c>
    </row>
    <row r="1704" spans="1:3" x14ac:dyDescent="0.35">
      <c r="A1704" t="s">
        <v>1336</v>
      </c>
      <c r="B1704" t="s">
        <v>1335</v>
      </c>
      <c r="C1704" t="s">
        <v>4928</v>
      </c>
    </row>
    <row r="1705" spans="1:3" x14ac:dyDescent="0.35">
      <c r="A1705" t="s">
        <v>5004</v>
      </c>
      <c r="B1705" t="s">
        <v>5003</v>
      </c>
    </row>
    <row r="1706" spans="1:3" x14ac:dyDescent="0.35">
      <c r="A1706" t="s">
        <v>20</v>
      </c>
    </row>
    <row r="1707" spans="1:3" x14ac:dyDescent="0.35">
      <c r="A1707" t="s">
        <v>1336</v>
      </c>
      <c r="B1707" t="s">
        <v>1335</v>
      </c>
      <c r="C1707" t="s">
        <v>4928</v>
      </c>
    </row>
    <row r="1708" spans="1:3" x14ac:dyDescent="0.35">
      <c r="A1708" t="s">
        <v>5004</v>
      </c>
      <c r="B1708" t="s">
        <v>5003</v>
      </c>
    </row>
    <row r="1709" spans="1:3" x14ac:dyDescent="0.35">
      <c r="A1709" t="s">
        <v>5292</v>
      </c>
      <c r="B1709" t="s">
        <v>5291</v>
      </c>
    </row>
    <row r="1710" spans="1:3" x14ac:dyDescent="0.35">
      <c r="A1710" t="s">
        <v>5292</v>
      </c>
      <c r="B1710" t="s">
        <v>5291</v>
      </c>
    </row>
    <row r="1711" spans="1:3" x14ac:dyDescent="0.35">
      <c r="A1711" t="s">
        <v>5292</v>
      </c>
      <c r="B1711" t="s">
        <v>5291</v>
      </c>
    </row>
    <row r="1712" spans="1:3" x14ac:dyDescent="0.35">
      <c r="A1712" t="s">
        <v>5292</v>
      </c>
      <c r="B1712" t="s">
        <v>5291</v>
      </c>
    </row>
    <row r="1713" spans="1:3" x14ac:dyDescent="0.35">
      <c r="A1713" t="s">
        <v>5571</v>
      </c>
      <c r="B1713" t="s">
        <v>5291</v>
      </c>
    </row>
    <row r="1714" spans="1:3" x14ac:dyDescent="0.35">
      <c r="A1714" t="s">
        <v>5292</v>
      </c>
      <c r="B1714" t="s">
        <v>5291</v>
      </c>
    </row>
    <row r="1715" spans="1:3" x14ac:dyDescent="0.35">
      <c r="A1715" t="s">
        <v>5292</v>
      </c>
      <c r="B1715" t="s">
        <v>5291</v>
      </c>
    </row>
    <row r="1716" spans="1:3" x14ac:dyDescent="0.35">
      <c r="A1716" t="s">
        <v>5292</v>
      </c>
      <c r="B1716" t="s">
        <v>5291</v>
      </c>
    </row>
    <row r="1717" spans="1:3" x14ac:dyDescent="0.35">
      <c r="A1717" t="s">
        <v>5292</v>
      </c>
      <c r="B1717" t="s">
        <v>5291</v>
      </c>
    </row>
    <row r="1718" spans="1:3" x14ac:dyDescent="0.35">
      <c r="A1718" t="s">
        <v>5292</v>
      </c>
      <c r="B1718" t="s">
        <v>5291</v>
      </c>
    </row>
    <row r="1719" spans="1:3" x14ac:dyDescent="0.35">
      <c r="A1719" t="s">
        <v>5292</v>
      </c>
      <c r="B1719" t="s">
        <v>5291</v>
      </c>
    </row>
    <row r="1720" spans="1:3" x14ac:dyDescent="0.35">
      <c r="A1720" t="s">
        <v>5292</v>
      </c>
      <c r="B1720" t="s">
        <v>5291</v>
      </c>
    </row>
    <row r="1721" spans="1:3" x14ac:dyDescent="0.35">
      <c r="A1721" t="s">
        <v>5292</v>
      </c>
      <c r="B1721" t="s">
        <v>5291</v>
      </c>
    </row>
    <row r="1722" spans="1:3" x14ac:dyDescent="0.35">
      <c r="A1722" t="s">
        <v>5292</v>
      </c>
      <c r="B1722" t="s">
        <v>5291</v>
      </c>
    </row>
    <row r="1723" spans="1:3" x14ac:dyDescent="0.35">
      <c r="A1723" t="s">
        <v>5292</v>
      </c>
      <c r="B1723" t="s">
        <v>5291</v>
      </c>
    </row>
    <row r="1724" spans="1:3" x14ac:dyDescent="0.35">
      <c r="A1724" t="s">
        <v>5292</v>
      </c>
      <c r="B1724" t="s">
        <v>5291</v>
      </c>
    </row>
    <row r="1725" spans="1:3" x14ac:dyDescent="0.35">
      <c r="A1725" t="s">
        <v>5292</v>
      </c>
      <c r="B1725" t="s">
        <v>5291</v>
      </c>
    </row>
    <row r="1726" spans="1:3" x14ac:dyDescent="0.35">
      <c r="A1726" t="s">
        <v>5292</v>
      </c>
      <c r="B1726" t="s">
        <v>5291</v>
      </c>
    </row>
    <row r="1727" spans="1:3" x14ac:dyDescent="0.35">
      <c r="A1727" t="s">
        <v>20</v>
      </c>
    </row>
    <row r="1728" spans="1:3" x14ac:dyDescent="0.35">
      <c r="A1728" t="s">
        <v>1336</v>
      </c>
      <c r="B1728" t="s">
        <v>1335</v>
      </c>
      <c r="C1728" t="s">
        <v>4928</v>
      </c>
    </row>
    <row r="1729" spans="1:3" x14ac:dyDescent="0.35">
      <c r="A1729" t="s">
        <v>5004</v>
      </c>
      <c r="B1729" t="s">
        <v>5003</v>
      </c>
    </row>
    <row r="1730" spans="1:3" x14ac:dyDescent="0.35">
      <c r="A1730" t="s">
        <v>5501</v>
      </c>
      <c r="B1730" t="s">
        <v>5502</v>
      </c>
    </row>
    <row r="1731" spans="1:3" x14ac:dyDescent="0.35">
      <c r="A1731" t="s">
        <v>20</v>
      </c>
    </row>
    <row r="1732" spans="1:3" x14ac:dyDescent="0.35">
      <c r="A1732" t="s">
        <v>1336</v>
      </c>
      <c r="B1732" t="s">
        <v>1335</v>
      </c>
      <c r="C1732" t="s">
        <v>4928</v>
      </c>
    </row>
    <row r="1733" spans="1:3" x14ac:dyDescent="0.35">
      <c r="A1733" t="s">
        <v>5004</v>
      </c>
      <c r="B1733" t="s">
        <v>5003</v>
      </c>
    </row>
    <row r="1734" spans="1:3" x14ac:dyDescent="0.35">
      <c r="A1734" t="s">
        <v>1550</v>
      </c>
    </row>
    <row r="1735" spans="1:3" x14ac:dyDescent="0.35">
      <c r="A1735" t="s">
        <v>1336</v>
      </c>
      <c r="B1735" t="s">
        <v>1335</v>
      </c>
      <c r="C1735" t="s">
        <v>4928</v>
      </c>
    </row>
    <row r="1736" spans="1:3" x14ac:dyDescent="0.35">
      <c r="A1736" t="s">
        <v>5004</v>
      </c>
      <c r="B1736" t="s">
        <v>5003</v>
      </c>
    </row>
    <row r="1737" spans="1:3" x14ac:dyDescent="0.35">
      <c r="A1737" t="s">
        <v>20</v>
      </c>
    </row>
    <row r="1738" spans="1:3" x14ac:dyDescent="0.35">
      <c r="A1738" t="s">
        <v>1336</v>
      </c>
      <c r="B1738" t="s">
        <v>1335</v>
      </c>
      <c r="C1738" t="s">
        <v>4928</v>
      </c>
    </row>
    <row r="1739" spans="1:3" x14ac:dyDescent="0.35">
      <c r="A1739" t="s">
        <v>5004</v>
      </c>
      <c r="B1739" t="s">
        <v>5003</v>
      </c>
    </row>
    <row r="1740" spans="1:3" x14ac:dyDescent="0.35">
      <c r="A1740" t="s">
        <v>20</v>
      </c>
    </row>
    <row r="1741" spans="1:3" x14ac:dyDescent="0.35">
      <c r="A1741" t="s">
        <v>1336</v>
      </c>
      <c r="B1741" t="s">
        <v>1335</v>
      </c>
      <c r="C1741" t="s">
        <v>4928</v>
      </c>
    </row>
    <row r="1742" spans="1:3" x14ac:dyDescent="0.35">
      <c r="A1742" t="s">
        <v>5004</v>
      </c>
      <c r="B1742" t="s">
        <v>5003</v>
      </c>
    </row>
    <row r="1743" spans="1:3" x14ac:dyDescent="0.35">
      <c r="A1743" t="s">
        <v>5292</v>
      </c>
      <c r="B1743" t="s">
        <v>5291</v>
      </c>
    </row>
    <row r="1744" spans="1:3" x14ac:dyDescent="0.35">
      <c r="A1744" t="s">
        <v>5623</v>
      </c>
      <c r="B1744" t="s">
        <v>5291</v>
      </c>
    </row>
    <row r="1745" spans="1:3" x14ac:dyDescent="0.35">
      <c r="A1745" t="s">
        <v>5292</v>
      </c>
      <c r="B1745" t="s">
        <v>5291</v>
      </c>
    </row>
    <row r="1746" spans="1:3" x14ac:dyDescent="0.35">
      <c r="A1746" t="s">
        <v>5292</v>
      </c>
      <c r="B1746" t="s">
        <v>5291</v>
      </c>
    </row>
    <row r="1747" spans="1:3" x14ac:dyDescent="0.35">
      <c r="A1747" t="s">
        <v>5292</v>
      </c>
      <c r="B1747" t="s">
        <v>5291</v>
      </c>
    </row>
    <row r="1748" spans="1:3" x14ac:dyDescent="0.35">
      <c r="A1748" t="s">
        <v>5292</v>
      </c>
      <c r="B1748" t="s">
        <v>5291</v>
      </c>
    </row>
    <row r="1749" spans="1:3" x14ac:dyDescent="0.35">
      <c r="A1749" t="s">
        <v>20</v>
      </c>
    </row>
    <row r="1750" spans="1:3" x14ac:dyDescent="0.35">
      <c r="A1750" t="s">
        <v>1336</v>
      </c>
      <c r="B1750" t="s">
        <v>1335</v>
      </c>
      <c r="C1750" t="s">
        <v>4928</v>
      </c>
    </row>
    <row r="1751" spans="1:3" x14ac:dyDescent="0.35">
      <c r="A1751" t="s">
        <v>5004</v>
      </c>
      <c r="B1751" t="s">
        <v>5003</v>
      </c>
    </row>
    <row r="1752" spans="1:3" x14ac:dyDescent="0.35">
      <c r="A1752" t="s">
        <v>20</v>
      </c>
    </row>
    <row r="1753" spans="1:3" x14ac:dyDescent="0.35">
      <c r="A1753" t="s">
        <v>1336</v>
      </c>
      <c r="B1753" t="s">
        <v>1335</v>
      </c>
      <c r="C1753" t="s">
        <v>4928</v>
      </c>
    </row>
    <row r="1754" spans="1:3" x14ac:dyDescent="0.35">
      <c r="A1754" t="s">
        <v>5004</v>
      </c>
      <c r="B1754" t="s">
        <v>5003</v>
      </c>
    </row>
    <row r="1755" spans="1:3" x14ac:dyDescent="0.35">
      <c r="A1755" t="s">
        <v>5292</v>
      </c>
      <c r="B1755" t="s">
        <v>5291</v>
      </c>
    </row>
    <row r="1756" spans="1:3" x14ac:dyDescent="0.35">
      <c r="A1756" t="s">
        <v>20</v>
      </c>
    </row>
    <row r="1757" spans="1:3" x14ac:dyDescent="0.35">
      <c r="A1757" t="s">
        <v>1336</v>
      </c>
      <c r="B1757" t="s">
        <v>1335</v>
      </c>
      <c r="C1757" t="s">
        <v>4928</v>
      </c>
    </row>
    <row r="1758" spans="1:3" x14ac:dyDescent="0.35">
      <c r="A1758" t="s">
        <v>5004</v>
      </c>
      <c r="B1758" t="s">
        <v>5003</v>
      </c>
    </row>
    <row r="1759" spans="1:3" x14ac:dyDescent="0.35">
      <c r="A1759" t="s">
        <v>20</v>
      </c>
    </row>
    <row r="1760" spans="1:3" x14ac:dyDescent="0.35">
      <c r="A1760" t="s">
        <v>1336</v>
      </c>
      <c r="B1760" t="s">
        <v>1335</v>
      </c>
      <c r="C1760" t="s">
        <v>4928</v>
      </c>
    </row>
    <row r="1761" spans="1:194" x14ac:dyDescent="0.35">
      <c r="A1761" t="s">
        <v>5004</v>
      </c>
      <c r="B1761" t="s">
        <v>5003</v>
      </c>
    </row>
    <row r="1762" spans="1:194" x14ac:dyDescent="0.35">
      <c r="A1762" t="s">
        <v>1550</v>
      </c>
    </row>
    <row r="1763" spans="1:194" x14ac:dyDescent="0.35">
      <c r="A1763" t="s">
        <v>1336</v>
      </c>
      <c r="B1763" t="s">
        <v>1335</v>
      </c>
      <c r="C1763" t="s">
        <v>4928</v>
      </c>
    </row>
    <row r="1764" spans="1:194" x14ac:dyDescent="0.35">
      <c r="A1764" t="s">
        <v>5004</v>
      </c>
      <c r="B1764" t="s">
        <v>5003</v>
      </c>
    </row>
    <row r="1765" spans="1:194" x14ac:dyDescent="0.35">
      <c r="A1765" t="s">
        <v>279</v>
      </c>
      <c r="B1765" t="s">
        <v>280</v>
      </c>
      <c r="C1765" t="s">
        <v>281</v>
      </c>
      <c r="D1765" t="s">
        <v>282</v>
      </c>
      <c r="E1765" t="s">
        <v>283</v>
      </c>
      <c r="F1765" t="s">
        <v>284</v>
      </c>
      <c r="G1765" t="s">
        <v>285</v>
      </c>
      <c r="H1765" t="s">
        <v>286</v>
      </c>
      <c r="I1765" t="s">
        <v>287</v>
      </c>
      <c r="J1765" t="s">
        <v>288</v>
      </c>
      <c r="K1765" t="s">
        <v>289</v>
      </c>
      <c r="L1765" t="s">
        <v>290</v>
      </c>
      <c r="M1765" t="s">
        <v>291</v>
      </c>
      <c r="N1765" t="s">
        <v>292</v>
      </c>
      <c r="O1765" t="s">
        <v>293</v>
      </c>
      <c r="P1765" t="s">
        <v>294</v>
      </c>
      <c r="Q1765" t="s">
        <v>295</v>
      </c>
      <c r="R1765" t="s">
        <v>296</v>
      </c>
      <c r="S1765" t="s">
        <v>297</v>
      </c>
      <c r="T1765" t="s">
        <v>298</v>
      </c>
      <c r="U1765" t="s">
        <v>299</v>
      </c>
      <c r="V1765" t="s">
        <v>300</v>
      </c>
      <c r="W1765" t="s">
        <v>301</v>
      </c>
      <c r="X1765" t="s">
        <v>302</v>
      </c>
      <c r="Y1765" t="s">
        <v>303</v>
      </c>
      <c r="Z1765" t="s">
        <v>304</v>
      </c>
      <c r="AA1765" t="s">
        <v>305</v>
      </c>
      <c r="AB1765" t="s">
        <v>306</v>
      </c>
      <c r="AC1765" t="s">
        <v>307</v>
      </c>
      <c r="AD1765" t="s">
        <v>308</v>
      </c>
      <c r="AE1765" t="s">
        <v>309</v>
      </c>
      <c r="AF1765" t="s">
        <v>310</v>
      </c>
      <c r="AG1765" t="s">
        <v>311</v>
      </c>
      <c r="AH1765" t="s">
        <v>312</v>
      </c>
      <c r="AI1765" t="s">
        <v>313</v>
      </c>
      <c r="AJ1765" t="s">
        <v>314</v>
      </c>
      <c r="AK1765" t="s">
        <v>315</v>
      </c>
      <c r="AL1765" t="s">
        <v>316</v>
      </c>
      <c r="AM1765" t="s">
        <v>317</v>
      </c>
      <c r="AN1765" t="s">
        <v>318</v>
      </c>
      <c r="AO1765" t="s">
        <v>319</v>
      </c>
      <c r="AP1765" t="s">
        <v>320</v>
      </c>
      <c r="AQ1765" t="s">
        <v>321</v>
      </c>
      <c r="AR1765" t="s">
        <v>322</v>
      </c>
      <c r="AS1765" t="s">
        <v>323</v>
      </c>
      <c r="AT1765" t="s">
        <v>324</v>
      </c>
      <c r="AU1765" t="s">
        <v>325</v>
      </c>
      <c r="AV1765" t="s">
        <v>326</v>
      </c>
      <c r="AW1765" t="s">
        <v>327</v>
      </c>
      <c r="AX1765" t="s">
        <v>328</v>
      </c>
      <c r="AY1765" t="s">
        <v>329</v>
      </c>
      <c r="AZ1765" t="s">
        <v>330</v>
      </c>
      <c r="BA1765" t="s">
        <v>331</v>
      </c>
      <c r="BB1765" t="s">
        <v>332</v>
      </c>
      <c r="BC1765" t="s">
        <v>333</v>
      </c>
      <c r="BD1765" t="s">
        <v>334</v>
      </c>
      <c r="BE1765" t="s">
        <v>335</v>
      </c>
      <c r="BF1765" t="s">
        <v>336</v>
      </c>
      <c r="BG1765" t="s">
        <v>337</v>
      </c>
      <c r="BH1765" t="s">
        <v>338</v>
      </c>
      <c r="BI1765" t="s">
        <v>339</v>
      </c>
      <c r="BJ1765" t="s">
        <v>340</v>
      </c>
      <c r="BK1765" t="s">
        <v>341</v>
      </c>
      <c r="BL1765" t="s">
        <v>342</v>
      </c>
      <c r="BM1765" t="s">
        <v>343</v>
      </c>
      <c r="BN1765" t="s">
        <v>344</v>
      </c>
      <c r="BO1765" t="s">
        <v>345</v>
      </c>
      <c r="BP1765" t="s">
        <v>346</v>
      </c>
      <c r="BQ1765" t="s">
        <v>347</v>
      </c>
      <c r="BR1765" t="s">
        <v>348</v>
      </c>
      <c r="BS1765" t="s">
        <v>349</v>
      </c>
      <c r="BT1765" t="s">
        <v>350</v>
      </c>
      <c r="BU1765" t="s">
        <v>351</v>
      </c>
      <c r="BV1765" t="s">
        <v>352</v>
      </c>
      <c r="BW1765" t="s">
        <v>353</v>
      </c>
      <c r="BX1765" t="s">
        <v>354</v>
      </c>
      <c r="BY1765" t="s">
        <v>355</v>
      </c>
      <c r="BZ1765" t="s">
        <v>356</v>
      </c>
      <c r="CA1765" t="s">
        <v>357</v>
      </c>
      <c r="CB1765" t="s">
        <v>358</v>
      </c>
      <c r="CC1765" t="s">
        <v>359</v>
      </c>
      <c r="CD1765" t="s">
        <v>360</v>
      </c>
      <c r="CE1765" t="s">
        <v>361</v>
      </c>
      <c r="CF1765" t="s">
        <v>362</v>
      </c>
      <c r="CG1765" t="s">
        <v>363</v>
      </c>
      <c r="CH1765" t="s">
        <v>364</v>
      </c>
      <c r="CI1765" t="s">
        <v>365</v>
      </c>
      <c r="CJ1765" t="s">
        <v>366</v>
      </c>
      <c r="CK1765" t="s">
        <v>367</v>
      </c>
      <c r="CL1765" t="s">
        <v>368</v>
      </c>
      <c r="CM1765" t="s">
        <v>369</v>
      </c>
      <c r="CN1765" t="s">
        <v>370</v>
      </c>
      <c r="CO1765" t="s">
        <v>371</v>
      </c>
      <c r="CP1765" t="s">
        <v>372</v>
      </c>
      <c r="CQ1765" t="s">
        <v>373</v>
      </c>
      <c r="CR1765" t="s">
        <v>374</v>
      </c>
      <c r="CS1765" t="s">
        <v>375</v>
      </c>
      <c r="CT1765" t="s">
        <v>376</v>
      </c>
      <c r="CU1765" t="s">
        <v>377</v>
      </c>
      <c r="CV1765" t="s">
        <v>378</v>
      </c>
      <c r="CW1765" t="s">
        <v>379</v>
      </c>
      <c r="CX1765" t="s">
        <v>380</v>
      </c>
      <c r="CY1765" t="s">
        <v>381</v>
      </c>
      <c r="CZ1765" t="s">
        <v>382</v>
      </c>
      <c r="DA1765" t="s">
        <v>383</v>
      </c>
      <c r="DB1765" t="s">
        <v>384</v>
      </c>
      <c r="DC1765" t="s">
        <v>385</v>
      </c>
      <c r="DD1765" t="s">
        <v>386</v>
      </c>
      <c r="DE1765" t="s">
        <v>387</v>
      </c>
      <c r="DF1765" t="s">
        <v>388</v>
      </c>
      <c r="DG1765" t="s">
        <v>389</v>
      </c>
      <c r="DH1765" t="s">
        <v>390</v>
      </c>
      <c r="DI1765" t="s">
        <v>391</v>
      </c>
      <c r="DJ1765" t="s">
        <v>392</v>
      </c>
      <c r="DK1765" t="s">
        <v>393</v>
      </c>
      <c r="DL1765" t="s">
        <v>394</v>
      </c>
      <c r="DM1765" t="s">
        <v>395</v>
      </c>
      <c r="DN1765" t="s">
        <v>396</v>
      </c>
      <c r="DO1765" t="s">
        <v>397</v>
      </c>
      <c r="DP1765" t="s">
        <v>398</v>
      </c>
      <c r="DQ1765" t="s">
        <v>399</v>
      </c>
      <c r="DR1765" t="s">
        <v>400</v>
      </c>
      <c r="DS1765" t="s">
        <v>401</v>
      </c>
      <c r="DT1765" t="s">
        <v>402</v>
      </c>
      <c r="DU1765" t="s">
        <v>403</v>
      </c>
      <c r="DV1765" t="s">
        <v>404</v>
      </c>
      <c r="DW1765" t="s">
        <v>405</v>
      </c>
      <c r="DX1765" t="s">
        <v>406</v>
      </c>
      <c r="DY1765" t="s">
        <v>407</v>
      </c>
      <c r="DZ1765" t="s">
        <v>408</v>
      </c>
      <c r="EA1765" t="s">
        <v>409</v>
      </c>
      <c r="EB1765" t="s">
        <v>410</v>
      </c>
      <c r="EC1765" t="s">
        <v>411</v>
      </c>
      <c r="ED1765" t="s">
        <v>412</v>
      </c>
      <c r="EE1765" t="s">
        <v>413</v>
      </c>
      <c r="EF1765" t="s">
        <v>414</v>
      </c>
      <c r="EG1765" t="s">
        <v>415</v>
      </c>
      <c r="EH1765" t="s">
        <v>416</v>
      </c>
      <c r="EI1765" t="s">
        <v>417</v>
      </c>
      <c r="EJ1765" t="s">
        <v>418</v>
      </c>
      <c r="EK1765" t="s">
        <v>419</v>
      </c>
      <c r="EL1765" t="s">
        <v>420</v>
      </c>
      <c r="EM1765" t="s">
        <v>421</v>
      </c>
      <c r="EN1765" t="s">
        <v>422</v>
      </c>
      <c r="EO1765" t="s">
        <v>423</v>
      </c>
      <c r="EP1765" t="s">
        <v>424</v>
      </c>
      <c r="EQ1765" t="s">
        <v>425</v>
      </c>
      <c r="ER1765" t="s">
        <v>426</v>
      </c>
      <c r="ES1765" t="s">
        <v>427</v>
      </c>
      <c r="ET1765" t="s">
        <v>428</v>
      </c>
      <c r="EU1765" t="s">
        <v>429</v>
      </c>
      <c r="EV1765" t="s">
        <v>430</v>
      </c>
      <c r="EW1765" t="s">
        <v>431</v>
      </c>
      <c r="EX1765" t="s">
        <v>432</v>
      </c>
      <c r="EY1765" t="s">
        <v>433</v>
      </c>
      <c r="EZ1765" t="s">
        <v>434</v>
      </c>
      <c r="FA1765" t="s">
        <v>435</v>
      </c>
      <c r="FB1765" t="s">
        <v>436</v>
      </c>
      <c r="FC1765" t="s">
        <v>437</v>
      </c>
      <c r="FD1765" t="s">
        <v>438</v>
      </c>
      <c r="FE1765" t="s">
        <v>439</v>
      </c>
      <c r="FF1765" t="s">
        <v>440</v>
      </c>
      <c r="FG1765" t="s">
        <v>441</v>
      </c>
      <c r="FH1765" t="s">
        <v>442</v>
      </c>
      <c r="FI1765" t="s">
        <v>443</v>
      </c>
      <c r="FJ1765" t="s">
        <v>444</v>
      </c>
      <c r="FK1765" t="s">
        <v>445</v>
      </c>
      <c r="FL1765" t="s">
        <v>446</v>
      </c>
      <c r="FM1765" t="s">
        <v>447</v>
      </c>
      <c r="FN1765" t="s">
        <v>448</v>
      </c>
      <c r="FO1765" t="s">
        <v>449</v>
      </c>
      <c r="FP1765" t="s">
        <v>450</v>
      </c>
      <c r="FQ1765" t="s">
        <v>451</v>
      </c>
      <c r="FR1765" t="s">
        <v>452</v>
      </c>
      <c r="FS1765" t="s">
        <v>453</v>
      </c>
      <c r="FT1765" t="s">
        <v>454</v>
      </c>
      <c r="FU1765" t="s">
        <v>455</v>
      </c>
      <c r="FV1765" t="s">
        <v>456</v>
      </c>
      <c r="FW1765" t="s">
        <v>457</v>
      </c>
      <c r="FX1765" t="s">
        <v>458</v>
      </c>
      <c r="FY1765" t="s">
        <v>459</v>
      </c>
      <c r="FZ1765" t="s">
        <v>460</v>
      </c>
      <c r="GA1765" t="s">
        <v>461</v>
      </c>
      <c r="GB1765" t="s">
        <v>462</v>
      </c>
      <c r="GC1765" t="s">
        <v>463</v>
      </c>
      <c r="GD1765" t="s">
        <v>464</v>
      </c>
      <c r="GE1765" t="s">
        <v>465</v>
      </c>
      <c r="GF1765" t="s">
        <v>466</v>
      </c>
      <c r="GG1765" t="s">
        <v>467</v>
      </c>
      <c r="GH1765" t="s">
        <v>469</v>
      </c>
      <c r="GI1765" t="s">
        <v>468</v>
      </c>
      <c r="GJ1765" t="s">
        <v>470</v>
      </c>
      <c r="GK1765" t="s">
        <v>471</v>
      </c>
      <c r="GL1765" t="s">
        <v>472</v>
      </c>
    </row>
    <row r="1766" spans="1:194" x14ac:dyDescent="0.35">
      <c r="A1766" t="s">
        <v>20</v>
      </c>
    </row>
    <row r="1767" spans="1:194" x14ac:dyDescent="0.35">
      <c r="A1767" t="s">
        <v>1336</v>
      </c>
      <c r="B1767" t="s">
        <v>1335</v>
      </c>
      <c r="C1767" t="s">
        <v>4928</v>
      </c>
    </row>
    <row r="1768" spans="1:194" x14ac:dyDescent="0.35">
      <c r="A1768" t="s">
        <v>5004</v>
      </c>
      <c r="B1768" t="s">
        <v>5003</v>
      </c>
    </row>
    <row r="1769" spans="1:194" x14ac:dyDescent="0.35">
      <c r="A1769" t="s">
        <v>20</v>
      </c>
    </row>
    <row r="1770" spans="1:194" x14ac:dyDescent="0.35">
      <c r="A1770" t="s">
        <v>1336</v>
      </c>
      <c r="B1770" t="s">
        <v>1335</v>
      </c>
      <c r="C1770" t="s">
        <v>4928</v>
      </c>
    </row>
    <row r="1771" spans="1:194" x14ac:dyDescent="0.35">
      <c r="A1771" t="s">
        <v>5004</v>
      </c>
      <c r="B1771" t="s">
        <v>5003</v>
      </c>
    </row>
    <row r="1772" spans="1:194" x14ac:dyDescent="0.35">
      <c r="A1772" t="s">
        <v>1336</v>
      </c>
      <c r="B1772" t="s">
        <v>1335</v>
      </c>
      <c r="C1772" t="s">
        <v>4928</v>
      </c>
    </row>
    <row r="1773" spans="1:194" x14ac:dyDescent="0.35">
      <c r="A1773" t="s">
        <v>20</v>
      </c>
    </row>
    <row r="1774" spans="1:194" x14ac:dyDescent="0.35">
      <c r="A1774" t="s">
        <v>5004</v>
      </c>
      <c r="B1774" t="s">
        <v>5003</v>
      </c>
    </row>
    <row r="1775" spans="1:194" x14ac:dyDescent="0.35">
      <c r="A1775" t="s">
        <v>5084</v>
      </c>
    </row>
    <row r="1776" spans="1:194" x14ac:dyDescent="0.35">
      <c r="A1776" t="s">
        <v>5004</v>
      </c>
      <c r="B1776" t="s">
        <v>5003</v>
      </c>
    </row>
    <row r="1777" spans="1:4" x14ac:dyDescent="0.35">
      <c r="A1777" t="s">
        <v>5120</v>
      </c>
      <c r="B1777" t="s">
        <v>5121</v>
      </c>
      <c r="C1777" t="s">
        <v>5122</v>
      </c>
      <c r="D1777" t="s">
        <v>5123</v>
      </c>
    </row>
    <row r="1778" spans="1:4" x14ac:dyDescent="0.35">
      <c r="A1778" t="s">
        <v>5084</v>
      </c>
    </row>
    <row r="1779" spans="1:4" x14ac:dyDescent="0.35">
      <c r="A1779" t="s">
        <v>5004</v>
      </c>
      <c r="B1779" t="s">
        <v>5003</v>
      </c>
    </row>
    <row r="1780" spans="1:4" x14ac:dyDescent="0.35">
      <c r="A1780" t="s">
        <v>5084</v>
      </c>
    </row>
    <row r="1781" spans="1:4" x14ac:dyDescent="0.35">
      <c r="A1781" t="s">
        <v>5004</v>
      </c>
      <c r="B1781" t="s">
        <v>5003</v>
      </c>
    </row>
    <row r="1782" spans="1:4" x14ac:dyDescent="0.35">
      <c r="A1782" t="s">
        <v>5120</v>
      </c>
      <c r="B1782" t="s">
        <v>5121</v>
      </c>
      <c r="C1782" t="s">
        <v>5122</v>
      </c>
      <c r="D1782" t="s">
        <v>5123</v>
      </c>
    </row>
    <row r="1783" spans="1:4" x14ac:dyDescent="0.35">
      <c r="A1783" t="s">
        <v>5084</v>
      </c>
    </row>
    <row r="1784" spans="1:4" x14ac:dyDescent="0.35">
      <c r="A1784" t="s">
        <v>5004</v>
      </c>
      <c r="B1784" t="s">
        <v>5003</v>
      </c>
    </row>
    <row r="1785" spans="1:4" x14ac:dyDescent="0.35">
      <c r="A1785" t="s">
        <v>1550</v>
      </c>
    </row>
    <row r="1786" spans="1:4" x14ac:dyDescent="0.35">
      <c r="A1786" t="s">
        <v>5004</v>
      </c>
      <c r="B1786" t="s">
        <v>5003</v>
      </c>
    </row>
    <row r="1787" spans="1:4" x14ac:dyDescent="0.35">
      <c r="A1787" t="s">
        <v>6670</v>
      </c>
    </row>
    <row r="1788" spans="1:4" x14ac:dyDescent="0.35">
      <c r="A1788" t="s">
        <v>5004</v>
      </c>
      <c r="B1788" t="s">
        <v>5003</v>
      </c>
    </row>
    <row r="1789" spans="1:4" x14ac:dyDescent="0.35">
      <c r="A1789" t="s">
        <v>6758</v>
      </c>
      <c r="B1789" t="s">
        <v>6759</v>
      </c>
    </row>
    <row r="1790" spans="1:4" x14ac:dyDescent="0.35">
      <c r="A1790" t="s">
        <v>5004</v>
      </c>
      <c r="B1790" t="s">
        <v>5003</v>
      </c>
    </row>
    <row r="1791" spans="1:4" x14ac:dyDescent="0.35">
      <c r="A1791" t="s">
        <v>6761</v>
      </c>
    </row>
    <row r="1792" spans="1:4" x14ac:dyDescent="0.35">
      <c r="A1792" t="s">
        <v>5004</v>
      </c>
      <c r="B1792" t="s">
        <v>5003</v>
      </c>
    </row>
    <row r="1793" spans="1:2" x14ac:dyDescent="0.35">
      <c r="A1793" t="s">
        <v>6784</v>
      </c>
    </row>
    <row r="1794" spans="1:2" x14ac:dyDescent="0.35">
      <c r="A1794" t="s">
        <v>6758</v>
      </c>
      <c r="B1794" t="s">
        <v>6759</v>
      </c>
    </row>
    <row r="1795" spans="1:2" x14ac:dyDescent="0.35">
      <c r="A1795" t="s">
        <v>6808</v>
      </c>
    </row>
    <row r="1796" spans="1:2" x14ac:dyDescent="0.35">
      <c r="A1796" t="s">
        <v>5004</v>
      </c>
      <c r="B1796" t="s">
        <v>5003</v>
      </c>
    </row>
    <row r="1797" spans="1:2" x14ac:dyDescent="0.35">
      <c r="A1797" t="s">
        <v>6758</v>
      </c>
      <c r="B1797" t="s">
        <v>6759</v>
      </c>
    </row>
    <row r="1798" spans="1:2" x14ac:dyDescent="0.35">
      <c r="A1798" t="s">
        <v>9669</v>
      </c>
    </row>
    <row r="1799" spans="1:2" x14ac:dyDescent="0.35">
      <c r="A1799" t="s">
        <v>5004</v>
      </c>
      <c r="B1799" t="s">
        <v>5003</v>
      </c>
    </row>
    <row r="1800" spans="1:2" x14ac:dyDescent="0.35">
      <c r="A1800" t="s">
        <v>1550</v>
      </c>
    </row>
    <row r="1801" spans="1:2" x14ac:dyDescent="0.35">
      <c r="A1801" t="s">
        <v>5004</v>
      </c>
      <c r="B1801" t="s">
        <v>5003</v>
      </c>
    </row>
    <row r="1802" spans="1:2" x14ac:dyDescent="0.35">
      <c r="A1802" t="s">
        <v>5004</v>
      </c>
      <c r="B1802" t="s">
        <v>5003</v>
      </c>
    </row>
    <row r="1803" spans="1:2" x14ac:dyDescent="0.35">
      <c r="A1803" t="s">
        <v>1550</v>
      </c>
    </row>
    <row r="1804" spans="1:2" x14ac:dyDescent="0.35">
      <c r="A1804" t="s">
        <v>5004</v>
      </c>
      <c r="B1804" t="s">
        <v>5003</v>
      </c>
    </row>
    <row r="1805" spans="1:2" x14ac:dyDescent="0.35">
      <c r="A1805" t="s">
        <v>20</v>
      </c>
    </row>
    <row r="1806" spans="1:2" x14ac:dyDescent="0.35">
      <c r="A1806" t="s">
        <v>20</v>
      </c>
    </row>
    <row r="1807" spans="1:2" x14ac:dyDescent="0.35">
      <c r="A1807" t="s">
        <v>5004</v>
      </c>
      <c r="B1807" t="s">
        <v>5003</v>
      </c>
    </row>
    <row r="1808" spans="1:2" x14ac:dyDescent="0.35">
      <c r="A1808" t="s">
        <v>5004</v>
      </c>
      <c r="B1808" t="s">
        <v>5003</v>
      </c>
    </row>
    <row r="1809" spans="1:2" x14ac:dyDescent="0.35">
      <c r="A1809" t="s">
        <v>1550</v>
      </c>
    </row>
    <row r="1810" spans="1:2" x14ac:dyDescent="0.35">
      <c r="A1810" t="s">
        <v>1550</v>
      </c>
    </row>
    <row r="1811" spans="1:2" x14ac:dyDescent="0.35">
      <c r="A1811" t="s">
        <v>5004</v>
      </c>
      <c r="B1811" t="s">
        <v>5003</v>
      </c>
    </row>
    <row r="1812" spans="1:2" x14ac:dyDescent="0.35">
      <c r="A1812" t="s">
        <v>6895</v>
      </c>
    </row>
    <row r="1813" spans="1:2" x14ac:dyDescent="0.35">
      <c r="A1813" t="s">
        <v>5004</v>
      </c>
      <c r="B1813" t="s">
        <v>5003</v>
      </c>
    </row>
    <row r="1814" spans="1:2" x14ac:dyDescent="0.35">
      <c r="A1814" t="s">
        <v>5004</v>
      </c>
      <c r="B1814" t="s">
        <v>5003</v>
      </c>
    </row>
    <row r="1815" spans="1:2" x14ac:dyDescent="0.35">
      <c r="A1815" t="s">
        <v>1550</v>
      </c>
    </row>
    <row r="1816" spans="1:2" x14ac:dyDescent="0.35">
      <c r="A1816" t="s">
        <v>5004</v>
      </c>
      <c r="B1816" t="s">
        <v>5003</v>
      </c>
    </row>
    <row r="1817" spans="1:2" x14ac:dyDescent="0.35">
      <c r="A1817" t="s">
        <v>9682</v>
      </c>
    </row>
    <row r="1818" spans="1:2" x14ac:dyDescent="0.35">
      <c r="A1818" t="s">
        <v>1550</v>
      </c>
    </row>
    <row r="1819" spans="1:2" x14ac:dyDescent="0.35">
      <c r="A1819" t="s">
        <v>5004</v>
      </c>
      <c r="B1819" t="s">
        <v>5003</v>
      </c>
    </row>
    <row r="1820" spans="1:2" x14ac:dyDescent="0.35">
      <c r="A1820" t="s">
        <v>6950</v>
      </c>
    </row>
    <row r="1821" spans="1:2" x14ac:dyDescent="0.35">
      <c r="A1821" t="s">
        <v>5004</v>
      </c>
      <c r="B1821" t="s">
        <v>5003</v>
      </c>
    </row>
    <row r="1822" spans="1:2" x14ac:dyDescent="0.35">
      <c r="A1822" t="s">
        <v>9686</v>
      </c>
    </row>
    <row r="1823" spans="1:2" x14ac:dyDescent="0.35">
      <c r="A1823" t="s">
        <v>5004</v>
      </c>
      <c r="B1823" t="s">
        <v>5003</v>
      </c>
    </row>
    <row r="1824" spans="1:2" x14ac:dyDescent="0.35">
      <c r="A1824" t="s">
        <v>1550</v>
      </c>
    </row>
    <row r="1825" spans="1:222" x14ac:dyDescent="0.35">
      <c r="A1825" t="s">
        <v>5004</v>
      </c>
      <c r="B1825" t="s">
        <v>5003</v>
      </c>
    </row>
    <row r="1826" spans="1:222" x14ac:dyDescent="0.35">
      <c r="A1826" t="s">
        <v>20</v>
      </c>
    </row>
    <row r="1827" spans="1:222" x14ac:dyDescent="0.35">
      <c r="A1827" t="s">
        <v>5004</v>
      </c>
      <c r="B1827" t="s">
        <v>5003</v>
      </c>
    </row>
    <row r="1828" spans="1:222" x14ac:dyDescent="0.35">
      <c r="A1828" t="s">
        <v>20</v>
      </c>
    </row>
    <row r="1829" spans="1:222" x14ac:dyDescent="0.35">
      <c r="A1829" t="s">
        <v>5004</v>
      </c>
      <c r="B1829" t="s">
        <v>5003</v>
      </c>
    </row>
    <row r="1830" spans="1:222" x14ac:dyDescent="0.35">
      <c r="A1830" t="s">
        <v>5004</v>
      </c>
      <c r="B1830" t="s">
        <v>5003</v>
      </c>
    </row>
    <row r="1831" spans="1:222" x14ac:dyDescent="0.35">
      <c r="A1831" t="s">
        <v>20</v>
      </c>
    </row>
    <row r="1832" spans="1:222" x14ac:dyDescent="0.35">
      <c r="A1832" t="s">
        <v>5004</v>
      </c>
      <c r="B1832" t="s">
        <v>5003</v>
      </c>
    </row>
    <row r="1833" spans="1:222" x14ac:dyDescent="0.35">
      <c r="A1833" t="s">
        <v>7152</v>
      </c>
    </row>
    <row r="1834" spans="1:222" x14ac:dyDescent="0.35">
      <c r="A1834" t="s">
        <v>22</v>
      </c>
      <c r="B1834" t="s">
        <v>23</v>
      </c>
      <c r="C1834" t="s">
        <v>24</v>
      </c>
      <c r="D1834" t="s">
        <v>25</v>
      </c>
      <c r="E1834" t="s">
        <v>26</v>
      </c>
      <c r="F1834" t="s">
        <v>27</v>
      </c>
      <c r="G1834" t="s">
        <v>28</v>
      </c>
      <c r="H1834" t="s">
        <v>29</v>
      </c>
      <c r="I1834" t="s">
        <v>30</v>
      </c>
      <c r="J1834" t="s">
        <v>31</v>
      </c>
      <c r="K1834" t="s">
        <v>32</v>
      </c>
      <c r="L1834" t="s">
        <v>33</v>
      </c>
      <c r="M1834" t="s">
        <v>34</v>
      </c>
      <c r="N1834" t="s">
        <v>35</v>
      </c>
      <c r="O1834" t="s">
        <v>37</v>
      </c>
      <c r="P1834" t="s">
        <v>38</v>
      </c>
      <c r="Q1834" t="s">
        <v>39</v>
      </c>
      <c r="R1834" t="s">
        <v>40</v>
      </c>
      <c r="S1834" t="s">
        <v>41</v>
      </c>
      <c r="T1834" t="s">
        <v>42</v>
      </c>
      <c r="U1834" t="s">
        <v>44</v>
      </c>
      <c r="V1834" t="s">
        <v>45</v>
      </c>
      <c r="W1834" t="s">
        <v>46</v>
      </c>
      <c r="X1834" t="s">
        <v>47</v>
      </c>
      <c r="Y1834" t="s">
        <v>48</v>
      </c>
      <c r="Z1834" t="s">
        <v>49</v>
      </c>
      <c r="AA1834" t="s">
        <v>50</v>
      </c>
      <c r="AB1834" t="s">
        <v>51</v>
      </c>
      <c r="AC1834" t="s">
        <v>52</v>
      </c>
      <c r="AD1834" t="s">
        <v>53</v>
      </c>
      <c r="AE1834" t="s">
        <v>54</v>
      </c>
      <c r="AF1834" t="s">
        <v>55</v>
      </c>
      <c r="AG1834" t="s">
        <v>57</v>
      </c>
      <c r="AH1834" t="s">
        <v>58</v>
      </c>
      <c r="AI1834" t="s">
        <v>59</v>
      </c>
      <c r="AJ1834" t="s">
        <v>60</v>
      </c>
      <c r="AK1834" t="s">
        <v>61</v>
      </c>
      <c r="AL1834" t="s">
        <v>62</v>
      </c>
      <c r="AM1834" t="s">
        <v>63</v>
      </c>
      <c r="AN1834" t="s">
        <v>64</v>
      </c>
      <c r="AO1834" t="s">
        <v>65</v>
      </c>
      <c r="AP1834" t="s">
        <v>66</v>
      </c>
      <c r="AQ1834" t="s">
        <v>67</v>
      </c>
      <c r="AR1834" t="s">
        <v>68</v>
      </c>
      <c r="AS1834" t="s">
        <v>69</v>
      </c>
      <c r="AT1834" t="s">
        <v>70</v>
      </c>
      <c r="AU1834" t="s">
        <v>71</v>
      </c>
      <c r="AV1834" t="s">
        <v>72</v>
      </c>
      <c r="AW1834" t="s">
        <v>73</v>
      </c>
      <c r="AX1834" t="s">
        <v>74</v>
      </c>
      <c r="AY1834" t="s">
        <v>75</v>
      </c>
      <c r="AZ1834" t="s">
        <v>76</v>
      </c>
      <c r="BA1834" t="s">
        <v>78</v>
      </c>
      <c r="BB1834" t="s">
        <v>79</v>
      </c>
      <c r="BC1834" t="s">
        <v>83</v>
      </c>
      <c r="BD1834" t="s">
        <v>84</v>
      </c>
      <c r="BE1834" t="s">
        <v>85</v>
      </c>
      <c r="BF1834" t="s">
        <v>86</v>
      </c>
      <c r="BG1834" t="s">
        <v>87</v>
      </c>
      <c r="BH1834" t="s">
        <v>88</v>
      </c>
      <c r="BI1834" t="s">
        <v>89</v>
      </c>
      <c r="BJ1834" t="s">
        <v>90</v>
      </c>
      <c r="BK1834" t="s">
        <v>92</v>
      </c>
      <c r="BL1834" t="s">
        <v>93</v>
      </c>
      <c r="BM1834" t="s">
        <v>94</v>
      </c>
      <c r="BN1834" t="s">
        <v>95</v>
      </c>
      <c r="BO1834" t="s">
        <v>98</v>
      </c>
      <c r="BP1834" t="s">
        <v>99</v>
      </c>
      <c r="BQ1834" t="s">
        <v>100</v>
      </c>
      <c r="BR1834" t="s">
        <v>101</v>
      </c>
      <c r="BS1834" t="s">
        <v>102</v>
      </c>
      <c r="BT1834" t="s">
        <v>103</v>
      </c>
      <c r="BU1834" t="s">
        <v>105</v>
      </c>
      <c r="BV1834" t="s">
        <v>106</v>
      </c>
      <c r="BW1834" t="s">
        <v>108</v>
      </c>
      <c r="BX1834" t="s">
        <v>109</v>
      </c>
      <c r="BY1834" t="s">
        <v>110</v>
      </c>
      <c r="BZ1834" t="s">
        <v>111</v>
      </c>
      <c r="CA1834" t="s">
        <v>112</v>
      </c>
      <c r="CB1834" t="s">
        <v>113</v>
      </c>
      <c r="CC1834" t="s">
        <v>114</v>
      </c>
      <c r="CD1834" t="s">
        <v>115</v>
      </c>
      <c r="CE1834" t="s">
        <v>116</v>
      </c>
      <c r="CF1834" t="s">
        <v>117</v>
      </c>
      <c r="CG1834" t="s">
        <v>118</v>
      </c>
      <c r="CH1834" t="s">
        <v>119</v>
      </c>
      <c r="CI1834" t="s">
        <v>120</v>
      </c>
      <c r="CJ1834" t="s">
        <v>121</v>
      </c>
      <c r="CK1834" t="s">
        <v>124</v>
      </c>
      <c r="CL1834" t="s">
        <v>125</v>
      </c>
      <c r="CM1834" t="s">
        <v>126</v>
      </c>
      <c r="CN1834" t="s">
        <v>127</v>
      </c>
      <c r="CO1834" t="s">
        <v>129</v>
      </c>
      <c r="CP1834" t="s">
        <v>130</v>
      </c>
      <c r="CQ1834" t="s">
        <v>132</v>
      </c>
      <c r="CR1834" t="s">
        <v>133</v>
      </c>
      <c r="CS1834" t="s">
        <v>134</v>
      </c>
      <c r="CT1834" t="s">
        <v>135</v>
      </c>
      <c r="CU1834" t="s">
        <v>136</v>
      </c>
      <c r="CV1834" t="s">
        <v>137</v>
      </c>
      <c r="CW1834" t="s">
        <v>138</v>
      </c>
      <c r="CX1834" t="s">
        <v>139</v>
      </c>
      <c r="CY1834" t="s">
        <v>140</v>
      </c>
      <c r="CZ1834" t="s">
        <v>141</v>
      </c>
      <c r="DA1834" t="s">
        <v>142</v>
      </c>
      <c r="DB1834" t="s">
        <v>143</v>
      </c>
      <c r="DC1834" t="s">
        <v>144</v>
      </c>
      <c r="DD1834" t="s">
        <v>146</v>
      </c>
      <c r="DE1834" t="s">
        <v>147</v>
      </c>
      <c r="DF1834" t="s">
        <v>148</v>
      </c>
      <c r="DG1834" t="s">
        <v>149</v>
      </c>
      <c r="DH1834" t="s">
        <v>150</v>
      </c>
      <c r="DI1834" t="s">
        <v>153</v>
      </c>
      <c r="DJ1834" t="s">
        <v>154</v>
      </c>
      <c r="DK1834" t="s">
        <v>155</v>
      </c>
      <c r="DL1834" t="s">
        <v>156</v>
      </c>
      <c r="DM1834" t="s">
        <v>157</v>
      </c>
      <c r="DN1834" t="s">
        <v>158</v>
      </c>
      <c r="DO1834" t="s">
        <v>159</v>
      </c>
      <c r="DP1834" t="s">
        <v>161</v>
      </c>
      <c r="DQ1834" t="s">
        <v>162</v>
      </c>
      <c r="DR1834" t="s">
        <v>163</v>
      </c>
      <c r="DS1834" t="s">
        <v>164</v>
      </c>
      <c r="DT1834" t="s">
        <v>165</v>
      </c>
      <c r="DU1834" t="s">
        <v>166</v>
      </c>
      <c r="DV1834" t="s">
        <v>167</v>
      </c>
      <c r="DW1834" t="s">
        <v>168</v>
      </c>
      <c r="DX1834" t="s">
        <v>169</v>
      </c>
      <c r="DY1834" t="s">
        <v>170</v>
      </c>
      <c r="DZ1834" t="s">
        <v>171</v>
      </c>
      <c r="EA1834" t="s">
        <v>172</v>
      </c>
      <c r="EB1834" t="s">
        <v>173</v>
      </c>
      <c r="EC1834" t="s">
        <v>174</v>
      </c>
      <c r="ED1834" t="s">
        <v>175</v>
      </c>
      <c r="EE1834" t="s">
        <v>176</v>
      </c>
      <c r="EF1834" t="s">
        <v>177</v>
      </c>
      <c r="EG1834" t="s">
        <v>178</v>
      </c>
      <c r="EH1834" t="s">
        <v>180</v>
      </c>
      <c r="EI1834" t="s">
        <v>181</v>
      </c>
      <c r="EJ1834" t="s">
        <v>182</v>
      </c>
      <c r="EK1834" t="s">
        <v>183</v>
      </c>
      <c r="EL1834" t="s">
        <v>184</v>
      </c>
      <c r="EM1834" t="s">
        <v>185</v>
      </c>
      <c r="EN1834" t="s">
        <v>186</v>
      </c>
      <c r="EO1834" t="s">
        <v>187</v>
      </c>
      <c r="EP1834" t="s">
        <v>189</v>
      </c>
      <c r="EQ1834" t="s">
        <v>190</v>
      </c>
      <c r="ER1834" t="s">
        <v>191</v>
      </c>
      <c r="ES1834" t="s">
        <v>192</v>
      </c>
      <c r="ET1834" t="s">
        <v>193</v>
      </c>
      <c r="EU1834" t="s">
        <v>194</v>
      </c>
      <c r="EV1834" t="s">
        <v>195</v>
      </c>
      <c r="EW1834" t="s">
        <v>196</v>
      </c>
      <c r="EX1834" t="s">
        <v>197</v>
      </c>
      <c r="EY1834" t="s">
        <v>198</v>
      </c>
      <c r="EZ1834" t="s">
        <v>201</v>
      </c>
      <c r="FA1834" t="s">
        <v>202</v>
      </c>
      <c r="FB1834" t="s">
        <v>203</v>
      </c>
      <c r="FC1834" t="s">
        <v>205</v>
      </c>
      <c r="FD1834" t="s">
        <v>206</v>
      </c>
      <c r="FE1834" t="s">
        <v>207</v>
      </c>
      <c r="FF1834" t="s">
        <v>208</v>
      </c>
      <c r="FG1834" t="s">
        <v>209</v>
      </c>
      <c r="FH1834" t="s">
        <v>210</v>
      </c>
      <c r="FI1834" t="s">
        <v>211</v>
      </c>
      <c r="FJ1834" t="s">
        <v>212</v>
      </c>
      <c r="FK1834" t="s">
        <v>213</v>
      </c>
      <c r="FL1834" t="s">
        <v>214</v>
      </c>
      <c r="FM1834" t="s">
        <v>215</v>
      </c>
      <c r="FN1834" t="s">
        <v>216</v>
      </c>
      <c r="FO1834" t="s">
        <v>217</v>
      </c>
      <c r="FP1834" t="s">
        <v>218</v>
      </c>
      <c r="FQ1834" t="s">
        <v>219</v>
      </c>
      <c r="FR1834" t="s">
        <v>220</v>
      </c>
      <c r="FS1834" t="s">
        <v>221</v>
      </c>
      <c r="FT1834" t="s">
        <v>222</v>
      </c>
      <c r="FU1834" t="s">
        <v>223</v>
      </c>
      <c r="FV1834" t="s">
        <v>226</v>
      </c>
      <c r="FW1834" t="s">
        <v>227</v>
      </c>
      <c r="FX1834" t="s">
        <v>228</v>
      </c>
      <c r="FY1834" t="s">
        <v>229</v>
      </c>
      <c r="FZ1834" t="s">
        <v>230</v>
      </c>
      <c r="GA1834" t="s">
        <v>232</v>
      </c>
      <c r="GB1834" t="s">
        <v>233</v>
      </c>
      <c r="GC1834" t="s">
        <v>234</v>
      </c>
      <c r="GD1834" t="s">
        <v>235</v>
      </c>
      <c r="GE1834" t="s">
        <v>236</v>
      </c>
      <c r="GF1834" t="s">
        <v>239</v>
      </c>
      <c r="GG1834" t="s">
        <v>240</v>
      </c>
      <c r="GH1834" t="s">
        <v>241</v>
      </c>
      <c r="GI1834" t="s">
        <v>242</v>
      </c>
      <c r="GJ1834" t="s">
        <v>243</v>
      </c>
      <c r="GK1834" t="s">
        <v>244</v>
      </c>
      <c r="GL1834" t="s">
        <v>245</v>
      </c>
      <c r="GM1834" t="s">
        <v>246</v>
      </c>
      <c r="GN1834" t="s">
        <v>247</v>
      </c>
      <c r="GO1834" t="s">
        <v>248</v>
      </c>
      <c r="GP1834" t="s">
        <v>249</v>
      </c>
      <c r="GQ1834" t="s">
        <v>250</v>
      </c>
      <c r="GR1834" t="s">
        <v>251</v>
      </c>
      <c r="GS1834" t="s">
        <v>252</v>
      </c>
      <c r="GT1834" t="s">
        <v>253</v>
      </c>
      <c r="GU1834" t="s">
        <v>254</v>
      </c>
      <c r="GV1834" t="s">
        <v>255</v>
      </c>
      <c r="GW1834" t="s">
        <v>256</v>
      </c>
      <c r="GX1834" t="s">
        <v>258</v>
      </c>
      <c r="GY1834" t="s">
        <v>259</v>
      </c>
      <c r="GZ1834" t="s">
        <v>260</v>
      </c>
      <c r="HA1834" t="s">
        <v>261</v>
      </c>
      <c r="HB1834" t="s">
        <v>262</v>
      </c>
      <c r="HC1834" t="s">
        <v>263</v>
      </c>
      <c r="HD1834" t="s">
        <v>264</v>
      </c>
      <c r="HE1834" t="s">
        <v>265</v>
      </c>
      <c r="HF1834" t="s">
        <v>266</v>
      </c>
      <c r="HG1834" t="s">
        <v>267</v>
      </c>
      <c r="HH1834" t="s">
        <v>268</v>
      </c>
      <c r="HI1834" t="s">
        <v>269</v>
      </c>
      <c r="HJ1834" t="s">
        <v>270</v>
      </c>
      <c r="HK1834" t="s">
        <v>271</v>
      </c>
      <c r="HL1834" t="s">
        <v>276</v>
      </c>
      <c r="HM1834" t="s">
        <v>277</v>
      </c>
      <c r="HN1834" t="s">
        <v>278</v>
      </c>
    </row>
    <row r="1835" spans="1:222" x14ac:dyDescent="0.35">
      <c r="A1835" t="s">
        <v>7152</v>
      </c>
    </row>
    <row r="1836" spans="1:222" x14ac:dyDescent="0.35">
      <c r="A1836" t="s">
        <v>5004</v>
      </c>
      <c r="B1836" t="s">
        <v>5003</v>
      </c>
    </row>
    <row r="1837" spans="1:222" x14ac:dyDescent="0.35">
      <c r="A1837" t="s">
        <v>22</v>
      </c>
      <c r="B1837" t="s">
        <v>23</v>
      </c>
      <c r="C1837" t="s">
        <v>24</v>
      </c>
      <c r="D1837" t="s">
        <v>25</v>
      </c>
      <c r="E1837" t="s">
        <v>26</v>
      </c>
      <c r="F1837" t="s">
        <v>27</v>
      </c>
      <c r="G1837" t="s">
        <v>28</v>
      </c>
      <c r="H1837" t="s">
        <v>29</v>
      </c>
      <c r="I1837" t="s">
        <v>30</v>
      </c>
      <c r="J1837" t="s">
        <v>31</v>
      </c>
      <c r="K1837" t="s">
        <v>32</v>
      </c>
      <c r="L1837" t="s">
        <v>33</v>
      </c>
      <c r="M1837" t="s">
        <v>34</v>
      </c>
      <c r="N1837" t="s">
        <v>35</v>
      </c>
      <c r="O1837" t="s">
        <v>37</v>
      </c>
      <c r="P1837" t="s">
        <v>38</v>
      </c>
      <c r="Q1837" t="s">
        <v>39</v>
      </c>
      <c r="R1837" t="s">
        <v>40</v>
      </c>
      <c r="S1837" t="s">
        <v>41</v>
      </c>
      <c r="T1837" t="s">
        <v>42</v>
      </c>
      <c r="U1837" t="s">
        <v>44</v>
      </c>
      <c r="V1837" t="s">
        <v>45</v>
      </c>
      <c r="W1837" t="s">
        <v>46</v>
      </c>
      <c r="X1837" t="s">
        <v>47</v>
      </c>
      <c r="Y1837" t="s">
        <v>48</v>
      </c>
      <c r="Z1837" t="s">
        <v>49</v>
      </c>
      <c r="AA1837" t="s">
        <v>50</v>
      </c>
      <c r="AB1837" t="s">
        <v>51</v>
      </c>
      <c r="AC1837" t="s">
        <v>52</v>
      </c>
      <c r="AD1837" t="s">
        <v>53</v>
      </c>
      <c r="AE1837" t="s">
        <v>54</v>
      </c>
      <c r="AF1837" t="s">
        <v>55</v>
      </c>
      <c r="AG1837" t="s">
        <v>57</v>
      </c>
      <c r="AH1837" t="s">
        <v>58</v>
      </c>
      <c r="AI1837" t="s">
        <v>59</v>
      </c>
      <c r="AJ1837" t="s">
        <v>60</v>
      </c>
      <c r="AK1837" t="s">
        <v>61</v>
      </c>
      <c r="AL1837" t="s">
        <v>62</v>
      </c>
      <c r="AM1837" t="s">
        <v>63</v>
      </c>
      <c r="AN1837" t="s">
        <v>64</v>
      </c>
      <c r="AO1837" t="s">
        <v>65</v>
      </c>
      <c r="AP1837" t="s">
        <v>66</v>
      </c>
      <c r="AQ1837" t="s">
        <v>67</v>
      </c>
      <c r="AR1837" t="s">
        <v>68</v>
      </c>
      <c r="AS1837" t="s">
        <v>69</v>
      </c>
      <c r="AT1837" t="s">
        <v>70</v>
      </c>
      <c r="AU1837" t="s">
        <v>71</v>
      </c>
      <c r="AV1837" t="s">
        <v>72</v>
      </c>
      <c r="AW1837" t="s">
        <v>73</v>
      </c>
      <c r="AX1837" t="s">
        <v>74</v>
      </c>
      <c r="AY1837" t="s">
        <v>75</v>
      </c>
      <c r="AZ1837" t="s">
        <v>76</v>
      </c>
      <c r="BA1837" t="s">
        <v>78</v>
      </c>
      <c r="BB1837" t="s">
        <v>79</v>
      </c>
      <c r="BC1837" t="s">
        <v>83</v>
      </c>
      <c r="BD1837" t="s">
        <v>84</v>
      </c>
      <c r="BE1837" t="s">
        <v>85</v>
      </c>
      <c r="BF1837" t="s">
        <v>86</v>
      </c>
      <c r="BG1837" t="s">
        <v>87</v>
      </c>
      <c r="BH1837" t="s">
        <v>88</v>
      </c>
      <c r="BI1837" t="s">
        <v>89</v>
      </c>
      <c r="BJ1837" t="s">
        <v>90</v>
      </c>
      <c r="BK1837" t="s">
        <v>92</v>
      </c>
      <c r="BL1837" t="s">
        <v>93</v>
      </c>
      <c r="BM1837" t="s">
        <v>94</v>
      </c>
      <c r="BN1837" t="s">
        <v>95</v>
      </c>
      <c r="BO1837" t="s">
        <v>98</v>
      </c>
      <c r="BP1837" t="s">
        <v>99</v>
      </c>
      <c r="BQ1837" t="s">
        <v>100</v>
      </c>
      <c r="BR1837" t="s">
        <v>101</v>
      </c>
      <c r="BS1837" t="s">
        <v>102</v>
      </c>
      <c r="BT1837" t="s">
        <v>103</v>
      </c>
      <c r="BU1837" t="s">
        <v>105</v>
      </c>
      <c r="BV1837" t="s">
        <v>106</v>
      </c>
      <c r="BW1837" t="s">
        <v>108</v>
      </c>
      <c r="BX1837" t="s">
        <v>109</v>
      </c>
      <c r="BY1837" t="s">
        <v>110</v>
      </c>
      <c r="BZ1837" t="s">
        <v>111</v>
      </c>
      <c r="CA1837" t="s">
        <v>112</v>
      </c>
      <c r="CB1837" t="s">
        <v>113</v>
      </c>
      <c r="CC1837" t="s">
        <v>114</v>
      </c>
      <c r="CD1837" t="s">
        <v>115</v>
      </c>
      <c r="CE1837" t="s">
        <v>116</v>
      </c>
      <c r="CF1837" t="s">
        <v>117</v>
      </c>
      <c r="CG1837" t="s">
        <v>118</v>
      </c>
      <c r="CH1837" t="s">
        <v>119</v>
      </c>
      <c r="CI1837" t="s">
        <v>120</v>
      </c>
      <c r="CJ1837" t="s">
        <v>121</v>
      </c>
      <c r="CK1837" t="s">
        <v>124</v>
      </c>
      <c r="CL1837" t="s">
        <v>125</v>
      </c>
      <c r="CM1837" t="s">
        <v>126</v>
      </c>
      <c r="CN1837" t="s">
        <v>127</v>
      </c>
      <c r="CO1837" t="s">
        <v>129</v>
      </c>
      <c r="CP1837" t="s">
        <v>130</v>
      </c>
      <c r="CQ1837" t="s">
        <v>132</v>
      </c>
      <c r="CR1837" t="s">
        <v>133</v>
      </c>
      <c r="CS1837" t="s">
        <v>134</v>
      </c>
      <c r="CT1837" t="s">
        <v>135</v>
      </c>
      <c r="CU1837" t="s">
        <v>136</v>
      </c>
      <c r="CV1837" t="s">
        <v>137</v>
      </c>
      <c r="CW1837" t="s">
        <v>138</v>
      </c>
      <c r="CX1837" t="s">
        <v>139</v>
      </c>
      <c r="CY1837" t="s">
        <v>140</v>
      </c>
      <c r="CZ1837" t="s">
        <v>141</v>
      </c>
      <c r="DA1837" t="s">
        <v>142</v>
      </c>
      <c r="DB1837" t="s">
        <v>143</v>
      </c>
      <c r="DC1837" t="s">
        <v>144</v>
      </c>
      <c r="DD1837" t="s">
        <v>146</v>
      </c>
      <c r="DE1837" t="s">
        <v>147</v>
      </c>
      <c r="DF1837" t="s">
        <v>148</v>
      </c>
      <c r="DG1837" t="s">
        <v>149</v>
      </c>
      <c r="DH1837" t="s">
        <v>150</v>
      </c>
      <c r="DI1837" t="s">
        <v>153</v>
      </c>
      <c r="DJ1837" t="s">
        <v>154</v>
      </c>
      <c r="DK1837" t="s">
        <v>155</v>
      </c>
      <c r="DL1837" t="s">
        <v>156</v>
      </c>
      <c r="DM1837" t="s">
        <v>157</v>
      </c>
      <c r="DN1837" t="s">
        <v>158</v>
      </c>
      <c r="DO1837" t="s">
        <v>159</v>
      </c>
      <c r="DP1837" t="s">
        <v>161</v>
      </c>
      <c r="DQ1837" t="s">
        <v>162</v>
      </c>
      <c r="DR1837" t="s">
        <v>163</v>
      </c>
      <c r="DS1837" t="s">
        <v>164</v>
      </c>
      <c r="DT1837" t="s">
        <v>165</v>
      </c>
      <c r="DU1837" t="s">
        <v>166</v>
      </c>
      <c r="DV1837" t="s">
        <v>167</v>
      </c>
      <c r="DW1837" t="s">
        <v>168</v>
      </c>
      <c r="DX1837" t="s">
        <v>169</v>
      </c>
      <c r="DY1837" t="s">
        <v>170</v>
      </c>
      <c r="DZ1837" t="s">
        <v>171</v>
      </c>
      <c r="EA1837" t="s">
        <v>172</v>
      </c>
      <c r="EB1837" t="s">
        <v>173</v>
      </c>
      <c r="EC1837" t="s">
        <v>174</v>
      </c>
      <c r="ED1837" t="s">
        <v>175</v>
      </c>
      <c r="EE1837" t="s">
        <v>176</v>
      </c>
      <c r="EF1837" t="s">
        <v>177</v>
      </c>
      <c r="EG1837" t="s">
        <v>178</v>
      </c>
      <c r="EH1837" t="s">
        <v>180</v>
      </c>
      <c r="EI1837" t="s">
        <v>181</v>
      </c>
      <c r="EJ1837" t="s">
        <v>182</v>
      </c>
      <c r="EK1837" t="s">
        <v>183</v>
      </c>
      <c r="EL1837" t="s">
        <v>184</v>
      </c>
      <c r="EM1837" t="s">
        <v>185</v>
      </c>
      <c r="EN1837" t="s">
        <v>186</v>
      </c>
      <c r="EO1837" t="s">
        <v>187</v>
      </c>
      <c r="EP1837" t="s">
        <v>189</v>
      </c>
      <c r="EQ1837" t="s">
        <v>190</v>
      </c>
      <c r="ER1837" t="s">
        <v>191</v>
      </c>
      <c r="ES1837" t="s">
        <v>192</v>
      </c>
      <c r="ET1837" t="s">
        <v>193</v>
      </c>
      <c r="EU1837" t="s">
        <v>194</v>
      </c>
      <c r="EV1837" t="s">
        <v>195</v>
      </c>
      <c r="EW1837" t="s">
        <v>196</v>
      </c>
      <c r="EX1837" t="s">
        <v>197</v>
      </c>
      <c r="EY1837" t="s">
        <v>198</v>
      </c>
      <c r="EZ1837" t="s">
        <v>201</v>
      </c>
      <c r="FA1837" t="s">
        <v>202</v>
      </c>
      <c r="FB1837" t="s">
        <v>203</v>
      </c>
      <c r="FC1837" t="s">
        <v>205</v>
      </c>
      <c r="FD1837" t="s">
        <v>206</v>
      </c>
      <c r="FE1837" t="s">
        <v>207</v>
      </c>
      <c r="FF1837" t="s">
        <v>208</v>
      </c>
      <c r="FG1837" t="s">
        <v>209</v>
      </c>
      <c r="FH1837" t="s">
        <v>210</v>
      </c>
      <c r="FI1837" t="s">
        <v>211</v>
      </c>
      <c r="FJ1837" t="s">
        <v>212</v>
      </c>
      <c r="FK1837" t="s">
        <v>213</v>
      </c>
      <c r="FL1837" t="s">
        <v>214</v>
      </c>
      <c r="FM1837" t="s">
        <v>215</v>
      </c>
      <c r="FN1837" t="s">
        <v>216</v>
      </c>
      <c r="FO1837" t="s">
        <v>217</v>
      </c>
      <c r="FP1837" t="s">
        <v>218</v>
      </c>
      <c r="FQ1837" t="s">
        <v>219</v>
      </c>
      <c r="FR1837" t="s">
        <v>220</v>
      </c>
      <c r="FS1837" t="s">
        <v>221</v>
      </c>
      <c r="FT1837" t="s">
        <v>222</v>
      </c>
      <c r="FU1837" t="s">
        <v>223</v>
      </c>
      <c r="FV1837" t="s">
        <v>226</v>
      </c>
      <c r="FW1837" t="s">
        <v>227</v>
      </c>
      <c r="FX1837" t="s">
        <v>228</v>
      </c>
      <c r="FY1837" t="s">
        <v>229</v>
      </c>
      <c r="FZ1837" t="s">
        <v>230</v>
      </c>
      <c r="GA1837" t="s">
        <v>232</v>
      </c>
      <c r="GB1837" t="s">
        <v>233</v>
      </c>
      <c r="GC1837" t="s">
        <v>234</v>
      </c>
      <c r="GD1837" t="s">
        <v>235</v>
      </c>
      <c r="GE1837" t="s">
        <v>236</v>
      </c>
      <c r="GF1837" t="s">
        <v>239</v>
      </c>
      <c r="GG1837" t="s">
        <v>240</v>
      </c>
      <c r="GH1837" t="s">
        <v>241</v>
      </c>
      <c r="GI1837" t="s">
        <v>242</v>
      </c>
      <c r="GJ1837" t="s">
        <v>243</v>
      </c>
      <c r="GK1837" t="s">
        <v>244</v>
      </c>
      <c r="GL1837" t="s">
        <v>245</v>
      </c>
      <c r="GM1837" t="s">
        <v>246</v>
      </c>
      <c r="GN1837" t="s">
        <v>247</v>
      </c>
      <c r="GO1837" t="s">
        <v>248</v>
      </c>
      <c r="GP1837" t="s">
        <v>249</v>
      </c>
      <c r="GQ1837" t="s">
        <v>250</v>
      </c>
      <c r="GR1837" t="s">
        <v>251</v>
      </c>
      <c r="GS1837" t="s">
        <v>252</v>
      </c>
      <c r="GT1837" t="s">
        <v>253</v>
      </c>
      <c r="GU1837" t="s">
        <v>254</v>
      </c>
      <c r="GV1837" t="s">
        <v>255</v>
      </c>
      <c r="GW1837" t="s">
        <v>256</v>
      </c>
      <c r="GX1837" t="s">
        <v>258</v>
      </c>
      <c r="GY1837" t="s">
        <v>259</v>
      </c>
      <c r="GZ1837" t="s">
        <v>260</v>
      </c>
      <c r="HA1837" t="s">
        <v>261</v>
      </c>
      <c r="HB1837" t="s">
        <v>262</v>
      </c>
      <c r="HC1837" t="s">
        <v>263</v>
      </c>
      <c r="HD1837" t="s">
        <v>264</v>
      </c>
      <c r="HE1837" t="s">
        <v>265</v>
      </c>
      <c r="HF1837" t="s">
        <v>266</v>
      </c>
      <c r="HG1837" t="s">
        <v>267</v>
      </c>
      <c r="HH1837" t="s">
        <v>268</v>
      </c>
      <c r="HI1837" t="s">
        <v>269</v>
      </c>
      <c r="HJ1837" t="s">
        <v>270</v>
      </c>
      <c r="HK1837" t="s">
        <v>271</v>
      </c>
      <c r="HL1837" t="s">
        <v>276</v>
      </c>
      <c r="HM1837" t="s">
        <v>277</v>
      </c>
      <c r="HN1837" t="s">
        <v>278</v>
      </c>
    </row>
    <row r="1838" spans="1:222" x14ac:dyDescent="0.35">
      <c r="A1838" t="s">
        <v>20</v>
      </c>
    </row>
    <row r="1839" spans="1:222" x14ac:dyDescent="0.35">
      <c r="A1839" t="s">
        <v>5004</v>
      </c>
      <c r="B1839" t="s">
        <v>5003</v>
      </c>
    </row>
    <row r="1840" spans="1:222" x14ac:dyDescent="0.35">
      <c r="A1840" t="s">
        <v>20</v>
      </c>
    </row>
    <row r="1841" spans="1:2" x14ac:dyDescent="0.35">
      <c r="A1841" t="s">
        <v>5004</v>
      </c>
      <c r="B1841" t="s">
        <v>5003</v>
      </c>
    </row>
    <row r="1842" spans="1:2" x14ac:dyDescent="0.35">
      <c r="A1842" t="s">
        <v>5004</v>
      </c>
      <c r="B1842" t="s">
        <v>5003</v>
      </c>
    </row>
    <row r="1843" spans="1:2" x14ac:dyDescent="0.35">
      <c r="A1843" t="s">
        <v>20</v>
      </c>
    </row>
    <row r="1844" spans="1:2" x14ac:dyDescent="0.35">
      <c r="A1844" t="s">
        <v>7176</v>
      </c>
      <c r="B1844" t="s">
        <v>5291</v>
      </c>
    </row>
    <row r="1845" spans="1:2" x14ac:dyDescent="0.35">
      <c r="A1845" t="s">
        <v>20</v>
      </c>
    </row>
    <row r="1846" spans="1:2" x14ac:dyDescent="0.35">
      <c r="A1846" t="s">
        <v>5004</v>
      </c>
      <c r="B1846" t="s">
        <v>5003</v>
      </c>
    </row>
  </sheetData>
  <pageMargins left="0.7" right="0.7" top="0.75" bottom="0.75" header="0.3" footer="0.3"/>
  <pageSetup firstPageNumber="0" orientation="portrait"/>
</worksheet>
</file>

<file path=xl/worksheets/sheet5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2-000000000000}">
  <sheetPr codeName="Sheet568">
    <pageSetUpPr autoPageBreaks="0"/>
  </sheetPr>
  <dimension ref="A1:D12508"/>
  <sheetViews>
    <sheetView zoomScale="80" zoomScaleNormal="80" workbookViewId="0"/>
  </sheetViews>
  <sheetFormatPr defaultRowHeight="14.5" x14ac:dyDescent="0.35"/>
  <sheetData>
    <row r="1" spans="1:4" x14ac:dyDescent="0.35">
      <c r="A1" t="s">
        <v>9722</v>
      </c>
      <c r="B1" t="s">
        <v>10802</v>
      </c>
      <c r="C1" t="s">
        <v>3597</v>
      </c>
      <c r="D1" t="s">
        <v>10803</v>
      </c>
    </row>
    <row r="2" spans="1:4" x14ac:dyDescent="0.35">
      <c r="A2" t="s">
        <v>9722</v>
      </c>
      <c r="B2" t="s">
        <v>10804</v>
      </c>
      <c r="C2" t="s">
        <v>3597</v>
      </c>
      <c r="D2" t="s">
        <v>10803</v>
      </c>
    </row>
    <row r="3" spans="1:4" x14ac:dyDescent="0.35">
      <c r="A3" t="s">
        <v>9722</v>
      </c>
      <c r="B3" t="s">
        <v>10802</v>
      </c>
      <c r="C3" t="s">
        <v>3592</v>
      </c>
      <c r="D3" t="s">
        <v>10805</v>
      </c>
    </row>
    <row r="4" spans="1:4" x14ac:dyDescent="0.35">
      <c r="A4" t="s">
        <v>9722</v>
      </c>
      <c r="B4" t="s">
        <v>10804</v>
      </c>
      <c r="C4" t="s">
        <v>3596</v>
      </c>
      <c r="D4" t="s">
        <v>10805</v>
      </c>
    </row>
    <row r="5" spans="1:4" x14ac:dyDescent="0.35">
      <c r="A5" t="s">
        <v>9722</v>
      </c>
      <c r="B5" t="s">
        <v>4</v>
      </c>
      <c r="C5" t="s">
        <v>3592</v>
      </c>
      <c r="D5" t="s">
        <v>10805</v>
      </c>
    </row>
    <row r="6" spans="1:4" x14ac:dyDescent="0.35">
      <c r="A6" t="s">
        <v>9722</v>
      </c>
      <c r="B6" t="s">
        <v>6</v>
      </c>
      <c r="C6" t="s">
        <v>3593</v>
      </c>
      <c r="D6" t="s">
        <v>10805</v>
      </c>
    </row>
    <row r="7" spans="1:4" x14ac:dyDescent="0.35">
      <c r="A7" t="s">
        <v>9722</v>
      </c>
      <c r="B7" t="s">
        <v>8</v>
      </c>
      <c r="C7" t="s">
        <v>3594</v>
      </c>
      <c r="D7" t="s">
        <v>10805</v>
      </c>
    </row>
    <row r="8" spans="1:4" x14ac:dyDescent="0.35">
      <c r="A8" t="s">
        <v>9722</v>
      </c>
      <c r="B8" t="s">
        <v>10</v>
      </c>
      <c r="C8" t="s">
        <v>3595</v>
      </c>
      <c r="D8" t="s">
        <v>10805</v>
      </c>
    </row>
    <row r="9" spans="1:4" x14ac:dyDescent="0.35">
      <c r="A9" t="s">
        <v>9722</v>
      </c>
      <c r="B9" t="s">
        <v>12</v>
      </c>
      <c r="C9" t="s">
        <v>3596</v>
      </c>
      <c r="D9" t="s">
        <v>10805</v>
      </c>
    </row>
    <row r="10" spans="1:4" x14ac:dyDescent="0.35">
      <c r="A10" t="s">
        <v>9722</v>
      </c>
      <c r="B10" t="s">
        <v>10806</v>
      </c>
      <c r="C10" t="s">
        <v>3593</v>
      </c>
      <c r="D10" t="s">
        <v>10807</v>
      </c>
    </row>
    <row r="11" spans="1:4" x14ac:dyDescent="0.35">
      <c r="A11" t="s">
        <v>9726</v>
      </c>
      <c r="B11" t="s">
        <v>10802</v>
      </c>
      <c r="C11" t="s">
        <v>3596</v>
      </c>
      <c r="D11" t="s">
        <v>10803</v>
      </c>
    </row>
    <row r="12" spans="1:4" x14ac:dyDescent="0.35">
      <c r="A12" t="s">
        <v>9726</v>
      </c>
      <c r="B12" t="s">
        <v>10804</v>
      </c>
      <c r="C12" t="s">
        <v>3598</v>
      </c>
      <c r="D12" t="s">
        <v>10803</v>
      </c>
    </row>
    <row r="13" spans="1:4" x14ac:dyDescent="0.35">
      <c r="A13" t="s">
        <v>9726</v>
      </c>
      <c r="B13" t="s">
        <v>479</v>
      </c>
      <c r="C13" t="s">
        <v>3596</v>
      </c>
      <c r="D13" t="s">
        <v>10803</v>
      </c>
    </row>
    <row r="14" spans="1:4" x14ac:dyDescent="0.35">
      <c r="A14" t="s">
        <v>9726</v>
      </c>
      <c r="B14" t="s">
        <v>481</v>
      </c>
      <c r="C14" t="s">
        <v>3597</v>
      </c>
      <c r="D14" t="s">
        <v>10803</v>
      </c>
    </row>
    <row r="15" spans="1:4" x14ac:dyDescent="0.35">
      <c r="A15" t="s">
        <v>9726</v>
      </c>
      <c r="B15" t="s">
        <v>483</v>
      </c>
      <c r="C15" t="s">
        <v>3598</v>
      </c>
      <c r="D15" t="s">
        <v>10803</v>
      </c>
    </row>
    <row r="16" spans="1:4" x14ac:dyDescent="0.35">
      <c r="A16" t="s">
        <v>9726</v>
      </c>
      <c r="B16" t="s">
        <v>10802</v>
      </c>
      <c r="C16" t="s">
        <v>3593</v>
      </c>
      <c r="D16" t="s">
        <v>10805</v>
      </c>
    </row>
    <row r="17" spans="1:4" x14ac:dyDescent="0.35">
      <c r="A17" t="s">
        <v>9726</v>
      </c>
      <c r="B17" t="s">
        <v>10804</v>
      </c>
      <c r="C17" t="s">
        <v>3596</v>
      </c>
      <c r="D17" t="s">
        <v>10805</v>
      </c>
    </row>
    <row r="18" spans="1:4" x14ac:dyDescent="0.35">
      <c r="A18" t="s">
        <v>9726</v>
      </c>
      <c r="B18" t="s">
        <v>4</v>
      </c>
      <c r="C18" t="s">
        <v>3593</v>
      </c>
      <c r="D18" t="s">
        <v>10805</v>
      </c>
    </row>
    <row r="19" spans="1:4" x14ac:dyDescent="0.35">
      <c r="A19" t="s">
        <v>9726</v>
      </c>
      <c r="B19" t="s">
        <v>6</v>
      </c>
      <c r="C19" t="s">
        <v>3594</v>
      </c>
      <c r="D19" t="s">
        <v>10805</v>
      </c>
    </row>
    <row r="20" spans="1:4" x14ac:dyDescent="0.35">
      <c r="A20" t="s">
        <v>9726</v>
      </c>
      <c r="B20" t="s">
        <v>8</v>
      </c>
      <c r="C20" t="s">
        <v>3595</v>
      </c>
      <c r="D20" t="s">
        <v>10805</v>
      </c>
    </row>
    <row r="21" spans="1:4" x14ac:dyDescent="0.35">
      <c r="A21" t="s">
        <v>9726</v>
      </c>
      <c r="B21" t="s">
        <v>10</v>
      </c>
      <c r="C21" t="s">
        <v>3596</v>
      </c>
      <c r="D21" t="s">
        <v>10805</v>
      </c>
    </row>
    <row r="22" spans="1:4" x14ac:dyDescent="0.35">
      <c r="A22" t="s">
        <v>9728</v>
      </c>
      <c r="B22" t="s">
        <v>10802</v>
      </c>
      <c r="C22" t="s">
        <v>3596</v>
      </c>
      <c r="D22" t="s">
        <v>10803</v>
      </c>
    </row>
    <row r="23" spans="1:4" x14ac:dyDescent="0.35">
      <c r="A23" t="s">
        <v>9728</v>
      </c>
      <c r="B23" t="s">
        <v>10804</v>
      </c>
      <c r="C23" t="s">
        <v>3596</v>
      </c>
      <c r="D23" t="s">
        <v>10803</v>
      </c>
    </row>
    <row r="24" spans="1:4" x14ac:dyDescent="0.35">
      <c r="A24" t="s">
        <v>9728</v>
      </c>
      <c r="B24" t="s">
        <v>502</v>
      </c>
      <c r="C24" t="s">
        <v>3596</v>
      </c>
      <c r="D24" t="s">
        <v>10803</v>
      </c>
    </row>
    <row r="25" spans="1:4" x14ac:dyDescent="0.35">
      <c r="A25" t="s">
        <v>9728</v>
      </c>
      <c r="B25" t="s">
        <v>10802</v>
      </c>
      <c r="C25" t="s">
        <v>3594</v>
      </c>
      <c r="D25" t="s">
        <v>10805</v>
      </c>
    </row>
    <row r="26" spans="1:4" x14ac:dyDescent="0.35">
      <c r="A26" t="s">
        <v>9728</v>
      </c>
      <c r="B26" t="s">
        <v>10804</v>
      </c>
      <c r="C26" t="s">
        <v>3597</v>
      </c>
      <c r="D26" t="s">
        <v>10805</v>
      </c>
    </row>
    <row r="27" spans="1:4" x14ac:dyDescent="0.35">
      <c r="A27" t="s">
        <v>9728</v>
      </c>
      <c r="B27" t="s">
        <v>4</v>
      </c>
      <c r="C27" t="s">
        <v>3594</v>
      </c>
      <c r="D27" t="s">
        <v>10805</v>
      </c>
    </row>
    <row r="28" spans="1:4" x14ac:dyDescent="0.35">
      <c r="A28" t="s">
        <v>9728</v>
      </c>
      <c r="B28" t="s">
        <v>6</v>
      </c>
      <c r="C28" t="s">
        <v>3595</v>
      </c>
      <c r="D28" t="s">
        <v>10805</v>
      </c>
    </row>
    <row r="29" spans="1:4" x14ac:dyDescent="0.35">
      <c r="A29" t="s">
        <v>9728</v>
      </c>
      <c r="B29" t="s">
        <v>8</v>
      </c>
      <c r="C29" t="s">
        <v>3596</v>
      </c>
      <c r="D29" t="s">
        <v>10805</v>
      </c>
    </row>
    <row r="30" spans="1:4" x14ac:dyDescent="0.35">
      <c r="A30" t="s">
        <v>9728</v>
      </c>
      <c r="B30" t="s">
        <v>10</v>
      </c>
      <c r="C30" t="s">
        <v>3597</v>
      </c>
      <c r="D30" t="s">
        <v>10805</v>
      </c>
    </row>
    <row r="31" spans="1:4" x14ac:dyDescent="0.35">
      <c r="A31" t="s">
        <v>9730</v>
      </c>
      <c r="B31" t="s">
        <v>10802</v>
      </c>
      <c r="C31" t="s">
        <v>3596</v>
      </c>
      <c r="D31" t="s">
        <v>10803</v>
      </c>
    </row>
    <row r="32" spans="1:4" x14ac:dyDescent="0.35">
      <c r="A32" t="s">
        <v>9730</v>
      </c>
      <c r="B32" t="s">
        <v>10804</v>
      </c>
      <c r="C32" t="s">
        <v>3596</v>
      </c>
      <c r="D32" t="s">
        <v>10803</v>
      </c>
    </row>
    <row r="33" spans="1:4" x14ac:dyDescent="0.35">
      <c r="A33" t="s">
        <v>9730</v>
      </c>
      <c r="B33" t="s">
        <v>511</v>
      </c>
      <c r="C33" t="s">
        <v>3596</v>
      </c>
      <c r="D33" t="s">
        <v>10803</v>
      </c>
    </row>
    <row r="34" spans="1:4" x14ac:dyDescent="0.35">
      <c r="A34" t="s">
        <v>9730</v>
      </c>
      <c r="B34" t="s">
        <v>10802</v>
      </c>
      <c r="C34" t="s">
        <v>3593</v>
      </c>
      <c r="D34" t="s">
        <v>10805</v>
      </c>
    </row>
    <row r="35" spans="1:4" x14ac:dyDescent="0.35">
      <c r="A35" t="s">
        <v>9730</v>
      </c>
      <c r="B35" t="s">
        <v>10804</v>
      </c>
      <c r="C35" t="s">
        <v>3594</v>
      </c>
      <c r="D35" t="s">
        <v>10805</v>
      </c>
    </row>
    <row r="36" spans="1:4" x14ac:dyDescent="0.35">
      <c r="A36" t="s">
        <v>9730</v>
      </c>
      <c r="B36" t="s">
        <v>12</v>
      </c>
      <c r="C36" t="s">
        <v>3593</v>
      </c>
      <c r="D36" t="s">
        <v>10805</v>
      </c>
    </row>
    <row r="37" spans="1:4" x14ac:dyDescent="0.35">
      <c r="A37" t="s">
        <v>9730</v>
      </c>
      <c r="B37" t="s">
        <v>509</v>
      </c>
      <c r="C37" t="s">
        <v>3594</v>
      </c>
      <c r="D37" t="s">
        <v>10805</v>
      </c>
    </row>
    <row r="38" spans="1:4" x14ac:dyDescent="0.35">
      <c r="A38" t="s">
        <v>9734</v>
      </c>
      <c r="B38" t="s">
        <v>10802</v>
      </c>
      <c r="C38" t="s">
        <v>3595</v>
      </c>
      <c r="D38" t="s">
        <v>10803</v>
      </c>
    </row>
    <row r="39" spans="1:4" x14ac:dyDescent="0.35">
      <c r="A39" t="s">
        <v>9734</v>
      </c>
      <c r="B39" t="s">
        <v>10804</v>
      </c>
      <c r="C39" t="s">
        <v>10808</v>
      </c>
      <c r="D39" t="s">
        <v>10803</v>
      </c>
    </row>
    <row r="40" spans="1:4" x14ac:dyDescent="0.35">
      <c r="A40" t="s">
        <v>9734</v>
      </c>
      <c r="B40" t="s">
        <v>518</v>
      </c>
      <c r="C40" t="s">
        <v>3595</v>
      </c>
      <c r="D40" t="s">
        <v>10803</v>
      </c>
    </row>
    <row r="41" spans="1:4" x14ac:dyDescent="0.35">
      <c r="A41" t="s">
        <v>9734</v>
      </c>
      <c r="B41" t="s">
        <v>520</v>
      </c>
      <c r="C41" t="s">
        <v>3596</v>
      </c>
      <c r="D41" t="s">
        <v>10803</v>
      </c>
    </row>
    <row r="42" spans="1:4" x14ac:dyDescent="0.35">
      <c r="A42" t="s">
        <v>9734</v>
      </c>
      <c r="B42" t="s">
        <v>522</v>
      </c>
      <c r="C42" t="s">
        <v>3597</v>
      </c>
      <c r="D42" t="s">
        <v>10803</v>
      </c>
    </row>
    <row r="43" spans="1:4" x14ac:dyDescent="0.35">
      <c r="A43" t="s">
        <v>9734</v>
      </c>
      <c r="B43" t="s">
        <v>524</v>
      </c>
      <c r="C43" t="s">
        <v>3598</v>
      </c>
      <c r="D43" t="s">
        <v>10803</v>
      </c>
    </row>
    <row r="44" spans="1:4" x14ac:dyDescent="0.35">
      <c r="A44" t="s">
        <v>9734</v>
      </c>
      <c r="B44" t="s">
        <v>526</v>
      </c>
      <c r="C44" t="s">
        <v>3599</v>
      </c>
      <c r="D44" t="s">
        <v>10803</v>
      </c>
    </row>
    <row r="45" spans="1:4" x14ac:dyDescent="0.35">
      <c r="A45" t="s">
        <v>9734</v>
      </c>
      <c r="B45" t="s">
        <v>528</v>
      </c>
      <c r="C45" t="s">
        <v>3600</v>
      </c>
      <c r="D45" t="s">
        <v>10803</v>
      </c>
    </row>
    <row r="46" spans="1:4" x14ac:dyDescent="0.35">
      <c r="A46" t="s">
        <v>9734</v>
      </c>
      <c r="B46" t="s">
        <v>530</v>
      </c>
      <c r="C46" t="s">
        <v>3601</v>
      </c>
      <c r="D46" t="s">
        <v>10803</v>
      </c>
    </row>
    <row r="47" spans="1:4" x14ac:dyDescent="0.35">
      <c r="A47" t="s">
        <v>9734</v>
      </c>
      <c r="B47" t="s">
        <v>532</v>
      </c>
      <c r="C47" t="s">
        <v>3602</v>
      </c>
      <c r="D47" t="s">
        <v>10803</v>
      </c>
    </row>
    <row r="48" spans="1:4" x14ac:dyDescent="0.35">
      <c r="A48" t="s">
        <v>9734</v>
      </c>
      <c r="B48" t="s">
        <v>534</v>
      </c>
      <c r="C48" t="s">
        <v>3603</v>
      </c>
      <c r="D48" t="s">
        <v>10803</v>
      </c>
    </row>
    <row r="49" spans="1:4" x14ac:dyDescent="0.35">
      <c r="A49" t="s">
        <v>9734</v>
      </c>
      <c r="B49" t="s">
        <v>536</v>
      </c>
      <c r="C49" t="s">
        <v>3604</v>
      </c>
      <c r="D49" t="s">
        <v>10803</v>
      </c>
    </row>
    <row r="50" spans="1:4" x14ac:dyDescent="0.35">
      <c r="A50" t="s">
        <v>9734</v>
      </c>
      <c r="B50" t="s">
        <v>538</v>
      </c>
      <c r="C50" t="s">
        <v>3605</v>
      </c>
      <c r="D50" t="s">
        <v>10803</v>
      </c>
    </row>
    <row r="51" spans="1:4" x14ac:dyDescent="0.35">
      <c r="A51" t="s">
        <v>9734</v>
      </c>
      <c r="B51" t="s">
        <v>540</v>
      </c>
      <c r="C51" t="s">
        <v>3606</v>
      </c>
      <c r="D51" t="s">
        <v>10803</v>
      </c>
    </row>
    <row r="52" spans="1:4" x14ac:dyDescent="0.35">
      <c r="A52" t="s">
        <v>9734</v>
      </c>
      <c r="B52" t="s">
        <v>542</v>
      </c>
      <c r="C52" t="s">
        <v>3607</v>
      </c>
      <c r="D52" t="s">
        <v>10803</v>
      </c>
    </row>
    <row r="53" spans="1:4" x14ac:dyDescent="0.35">
      <c r="A53" t="s">
        <v>9734</v>
      </c>
      <c r="B53" t="s">
        <v>544</v>
      </c>
      <c r="C53" t="s">
        <v>3608</v>
      </c>
      <c r="D53" t="s">
        <v>10803</v>
      </c>
    </row>
    <row r="54" spans="1:4" x14ac:dyDescent="0.35">
      <c r="A54" t="s">
        <v>9734</v>
      </c>
      <c r="B54" t="s">
        <v>546</v>
      </c>
      <c r="C54" t="s">
        <v>3609</v>
      </c>
      <c r="D54" t="s">
        <v>10803</v>
      </c>
    </row>
    <row r="55" spans="1:4" x14ac:dyDescent="0.35">
      <c r="A55" t="s">
        <v>9734</v>
      </c>
      <c r="B55" t="s">
        <v>548</v>
      </c>
      <c r="C55" t="s">
        <v>3610</v>
      </c>
      <c r="D55" t="s">
        <v>10803</v>
      </c>
    </row>
    <row r="56" spans="1:4" x14ac:dyDescent="0.35">
      <c r="A56" t="s">
        <v>9734</v>
      </c>
      <c r="B56" t="s">
        <v>550</v>
      </c>
      <c r="C56" t="s">
        <v>3611</v>
      </c>
      <c r="D56" t="s">
        <v>10803</v>
      </c>
    </row>
    <row r="57" spans="1:4" x14ac:dyDescent="0.35">
      <c r="A57" t="s">
        <v>9734</v>
      </c>
      <c r="B57" t="s">
        <v>552</v>
      </c>
      <c r="C57" t="s">
        <v>3612</v>
      </c>
      <c r="D57" t="s">
        <v>10803</v>
      </c>
    </row>
    <row r="58" spans="1:4" x14ac:dyDescent="0.35">
      <c r="A58" t="s">
        <v>9734</v>
      </c>
      <c r="B58" t="s">
        <v>554</v>
      </c>
      <c r="C58" t="s">
        <v>3613</v>
      </c>
      <c r="D58" t="s">
        <v>10803</v>
      </c>
    </row>
    <row r="59" spans="1:4" x14ac:dyDescent="0.35">
      <c r="A59" t="s">
        <v>9734</v>
      </c>
      <c r="B59" t="s">
        <v>556</v>
      </c>
      <c r="C59" t="s">
        <v>3614</v>
      </c>
      <c r="D59" t="s">
        <v>10803</v>
      </c>
    </row>
    <row r="60" spans="1:4" x14ac:dyDescent="0.35">
      <c r="A60" t="s">
        <v>9734</v>
      </c>
      <c r="B60" t="s">
        <v>558</v>
      </c>
      <c r="C60" t="s">
        <v>3615</v>
      </c>
      <c r="D60" t="s">
        <v>10803</v>
      </c>
    </row>
    <row r="61" spans="1:4" x14ac:dyDescent="0.35">
      <c r="A61" t="s">
        <v>9734</v>
      </c>
      <c r="B61" t="s">
        <v>560</v>
      </c>
      <c r="C61" t="s">
        <v>3616</v>
      </c>
      <c r="D61" t="s">
        <v>10803</v>
      </c>
    </row>
    <row r="62" spans="1:4" x14ac:dyDescent="0.35">
      <c r="A62" t="s">
        <v>9734</v>
      </c>
      <c r="B62" t="s">
        <v>562</v>
      </c>
      <c r="C62" t="s">
        <v>3617</v>
      </c>
      <c r="D62" t="s">
        <v>10803</v>
      </c>
    </row>
    <row r="63" spans="1:4" x14ac:dyDescent="0.35">
      <c r="A63" t="s">
        <v>9734</v>
      </c>
      <c r="B63" t="s">
        <v>564</v>
      </c>
      <c r="C63" t="s">
        <v>3618</v>
      </c>
      <c r="D63" t="s">
        <v>10803</v>
      </c>
    </row>
    <row r="64" spans="1:4" x14ac:dyDescent="0.35">
      <c r="A64" t="s">
        <v>9734</v>
      </c>
      <c r="B64" t="s">
        <v>566</v>
      </c>
      <c r="C64" t="s">
        <v>3619</v>
      </c>
      <c r="D64" t="s">
        <v>10803</v>
      </c>
    </row>
    <row r="65" spans="1:4" x14ac:dyDescent="0.35">
      <c r="A65" t="s">
        <v>9734</v>
      </c>
      <c r="B65" t="s">
        <v>568</v>
      </c>
      <c r="C65" t="s">
        <v>3620</v>
      </c>
      <c r="D65" t="s">
        <v>10803</v>
      </c>
    </row>
    <row r="66" spans="1:4" x14ac:dyDescent="0.35">
      <c r="A66" t="s">
        <v>9734</v>
      </c>
      <c r="B66" t="s">
        <v>570</v>
      </c>
      <c r="C66" t="s">
        <v>9522</v>
      </c>
      <c r="D66" t="s">
        <v>10803</v>
      </c>
    </row>
    <row r="67" spans="1:4" x14ac:dyDescent="0.35">
      <c r="A67" t="s">
        <v>9734</v>
      </c>
      <c r="B67" t="s">
        <v>572</v>
      </c>
      <c r="C67" t="s">
        <v>9523</v>
      </c>
      <c r="D67" t="s">
        <v>10803</v>
      </c>
    </row>
    <row r="68" spans="1:4" x14ac:dyDescent="0.35">
      <c r="A68" t="s">
        <v>9734</v>
      </c>
      <c r="B68" t="s">
        <v>574</v>
      </c>
      <c r="C68" t="s">
        <v>9524</v>
      </c>
      <c r="D68" t="s">
        <v>10803</v>
      </c>
    </row>
    <row r="69" spans="1:4" x14ac:dyDescent="0.35">
      <c r="A69" t="s">
        <v>9734</v>
      </c>
      <c r="B69" t="s">
        <v>576</v>
      </c>
      <c r="C69" t="s">
        <v>9525</v>
      </c>
      <c r="D69" t="s">
        <v>10803</v>
      </c>
    </row>
    <row r="70" spans="1:4" x14ac:dyDescent="0.35">
      <c r="A70" t="s">
        <v>9734</v>
      </c>
      <c r="B70" t="s">
        <v>578</v>
      </c>
      <c r="C70" t="s">
        <v>9526</v>
      </c>
      <c r="D70" t="s">
        <v>10803</v>
      </c>
    </row>
    <row r="71" spans="1:4" x14ac:dyDescent="0.35">
      <c r="A71" t="s">
        <v>9734</v>
      </c>
      <c r="B71" t="s">
        <v>580</v>
      </c>
      <c r="C71" t="s">
        <v>9527</v>
      </c>
      <c r="D71" t="s">
        <v>10803</v>
      </c>
    </row>
    <row r="72" spans="1:4" x14ac:dyDescent="0.35">
      <c r="A72" t="s">
        <v>9734</v>
      </c>
      <c r="B72" t="s">
        <v>582</v>
      </c>
      <c r="C72" t="s">
        <v>9528</v>
      </c>
      <c r="D72" t="s">
        <v>10803</v>
      </c>
    </row>
    <row r="73" spans="1:4" x14ac:dyDescent="0.35">
      <c r="A73" t="s">
        <v>9734</v>
      </c>
      <c r="B73" t="s">
        <v>584</v>
      </c>
      <c r="C73" t="s">
        <v>9529</v>
      </c>
      <c r="D73" t="s">
        <v>10803</v>
      </c>
    </row>
    <row r="74" spans="1:4" x14ac:dyDescent="0.35">
      <c r="A74" t="s">
        <v>9734</v>
      </c>
      <c r="B74" t="s">
        <v>586</v>
      </c>
      <c r="C74" t="s">
        <v>9530</v>
      </c>
      <c r="D74" t="s">
        <v>10803</v>
      </c>
    </row>
    <row r="75" spans="1:4" x14ac:dyDescent="0.35">
      <c r="A75" t="s">
        <v>9734</v>
      </c>
      <c r="B75" t="s">
        <v>588</v>
      </c>
      <c r="C75" t="s">
        <v>9531</v>
      </c>
      <c r="D75" t="s">
        <v>10803</v>
      </c>
    </row>
    <row r="76" spans="1:4" x14ac:dyDescent="0.35">
      <c r="A76" t="s">
        <v>9734</v>
      </c>
      <c r="B76" t="s">
        <v>590</v>
      </c>
      <c r="C76" t="s">
        <v>10809</v>
      </c>
      <c r="D76" t="s">
        <v>10803</v>
      </c>
    </row>
    <row r="77" spans="1:4" x14ac:dyDescent="0.35">
      <c r="A77" t="s">
        <v>9734</v>
      </c>
      <c r="B77" t="s">
        <v>592</v>
      </c>
      <c r="C77" t="s">
        <v>10810</v>
      </c>
      <c r="D77" t="s">
        <v>10803</v>
      </c>
    </row>
    <row r="78" spans="1:4" x14ac:dyDescent="0.35">
      <c r="A78" t="s">
        <v>9734</v>
      </c>
      <c r="B78" t="s">
        <v>594</v>
      </c>
      <c r="C78" t="s">
        <v>10811</v>
      </c>
      <c r="D78" t="s">
        <v>10803</v>
      </c>
    </row>
    <row r="79" spans="1:4" x14ac:dyDescent="0.35">
      <c r="A79" t="s">
        <v>9734</v>
      </c>
      <c r="B79" t="s">
        <v>596</v>
      </c>
      <c r="C79" t="s">
        <v>10812</v>
      </c>
      <c r="D79" t="s">
        <v>10803</v>
      </c>
    </row>
    <row r="80" spans="1:4" x14ac:dyDescent="0.35">
      <c r="A80" t="s">
        <v>9734</v>
      </c>
      <c r="B80" t="s">
        <v>598</v>
      </c>
      <c r="C80" t="s">
        <v>10813</v>
      </c>
      <c r="D80" t="s">
        <v>10803</v>
      </c>
    </row>
    <row r="81" spans="1:4" x14ac:dyDescent="0.35">
      <c r="A81" t="s">
        <v>9734</v>
      </c>
      <c r="B81" t="s">
        <v>600</v>
      </c>
      <c r="C81" t="s">
        <v>10814</v>
      </c>
      <c r="D81" t="s">
        <v>10803</v>
      </c>
    </row>
    <row r="82" spans="1:4" x14ac:dyDescent="0.35">
      <c r="A82" t="s">
        <v>9734</v>
      </c>
      <c r="B82" t="s">
        <v>602</v>
      </c>
      <c r="C82" t="s">
        <v>10815</v>
      </c>
      <c r="D82" t="s">
        <v>10803</v>
      </c>
    </row>
    <row r="83" spans="1:4" x14ac:dyDescent="0.35">
      <c r="A83" t="s">
        <v>9734</v>
      </c>
      <c r="B83" t="s">
        <v>604</v>
      </c>
      <c r="C83" t="s">
        <v>10816</v>
      </c>
      <c r="D83" t="s">
        <v>10803</v>
      </c>
    </row>
    <row r="84" spans="1:4" x14ac:dyDescent="0.35">
      <c r="A84" t="s">
        <v>9734</v>
      </c>
      <c r="B84" t="s">
        <v>606</v>
      </c>
      <c r="C84" t="s">
        <v>10817</v>
      </c>
      <c r="D84" t="s">
        <v>10803</v>
      </c>
    </row>
    <row r="85" spans="1:4" x14ac:dyDescent="0.35">
      <c r="A85" t="s">
        <v>9734</v>
      </c>
      <c r="B85" t="s">
        <v>608</v>
      </c>
      <c r="C85" t="s">
        <v>10818</v>
      </c>
      <c r="D85" t="s">
        <v>10803</v>
      </c>
    </row>
    <row r="86" spans="1:4" x14ac:dyDescent="0.35">
      <c r="A86" t="s">
        <v>9734</v>
      </c>
      <c r="B86" t="s">
        <v>610</v>
      </c>
      <c r="C86" t="s">
        <v>10819</v>
      </c>
      <c r="D86" t="s">
        <v>10803</v>
      </c>
    </row>
    <row r="87" spans="1:4" x14ac:dyDescent="0.35">
      <c r="A87" t="s">
        <v>9734</v>
      </c>
      <c r="B87" t="s">
        <v>612</v>
      </c>
      <c r="C87" t="s">
        <v>10820</v>
      </c>
      <c r="D87" t="s">
        <v>10803</v>
      </c>
    </row>
    <row r="88" spans="1:4" x14ac:dyDescent="0.35">
      <c r="A88" t="s">
        <v>9734</v>
      </c>
      <c r="B88" t="s">
        <v>614</v>
      </c>
      <c r="C88" t="s">
        <v>10821</v>
      </c>
      <c r="D88" t="s">
        <v>10803</v>
      </c>
    </row>
    <row r="89" spans="1:4" x14ac:dyDescent="0.35">
      <c r="A89" t="s">
        <v>9734</v>
      </c>
      <c r="B89" t="s">
        <v>616</v>
      </c>
      <c r="C89" t="s">
        <v>10822</v>
      </c>
      <c r="D89" t="s">
        <v>10803</v>
      </c>
    </row>
    <row r="90" spans="1:4" x14ac:dyDescent="0.35">
      <c r="A90" t="s">
        <v>9734</v>
      </c>
      <c r="B90" t="s">
        <v>618</v>
      </c>
      <c r="C90" t="s">
        <v>10823</v>
      </c>
      <c r="D90" t="s">
        <v>10803</v>
      </c>
    </row>
    <row r="91" spans="1:4" x14ac:dyDescent="0.35">
      <c r="A91" t="s">
        <v>9734</v>
      </c>
      <c r="B91" t="s">
        <v>620</v>
      </c>
      <c r="C91" t="s">
        <v>10824</v>
      </c>
      <c r="D91" t="s">
        <v>10803</v>
      </c>
    </row>
    <row r="92" spans="1:4" x14ac:dyDescent="0.35">
      <c r="A92" t="s">
        <v>9734</v>
      </c>
      <c r="B92" t="s">
        <v>622</v>
      </c>
      <c r="C92" t="s">
        <v>10825</v>
      </c>
      <c r="D92" t="s">
        <v>10803</v>
      </c>
    </row>
    <row r="93" spans="1:4" x14ac:dyDescent="0.35">
      <c r="A93" t="s">
        <v>9734</v>
      </c>
      <c r="B93" t="s">
        <v>624</v>
      </c>
      <c r="C93" t="s">
        <v>10826</v>
      </c>
      <c r="D93" t="s">
        <v>10803</v>
      </c>
    </row>
    <row r="94" spans="1:4" x14ac:dyDescent="0.35">
      <c r="A94" t="s">
        <v>9734</v>
      </c>
      <c r="B94" t="s">
        <v>626</v>
      </c>
      <c r="C94" t="s">
        <v>10827</v>
      </c>
      <c r="D94" t="s">
        <v>10803</v>
      </c>
    </row>
    <row r="95" spans="1:4" x14ac:dyDescent="0.35">
      <c r="A95" t="s">
        <v>9734</v>
      </c>
      <c r="B95" t="s">
        <v>628</v>
      </c>
      <c r="C95" t="s">
        <v>10828</v>
      </c>
      <c r="D95" t="s">
        <v>10803</v>
      </c>
    </row>
    <row r="96" spans="1:4" x14ac:dyDescent="0.35">
      <c r="A96" t="s">
        <v>9734</v>
      </c>
      <c r="B96" t="s">
        <v>630</v>
      </c>
      <c r="C96" t="s">
        <v>10829</v>
      </c>
      <c r="D96" t="s">
        <v>10803</v>
      </c>
    </row>
    <row r="97" spans="1:4" x14ac:dyDescent="0.35">
      <c r="A97" t="s">
        <v>9734</v>
      </c>
      <c r="B97" t="s">
        <v>632</v>
      </c>
      <c r="C97" t="s">
        <v>10830</v>
      </c>
      <c r="D97" t="s">
        <v>10803</v>
      </c>
    </row>
    <row r="98" spans="1:4" x14ac:dyDescent="0.35">
      <c r="A98" t="s">
        <v>9734</v>
      </c>
      <c r="B98" t="s">
        <v>634</v>
      </c>
      <c r="C98" t="s">
        <v>10831</v>
      </c>
      <c r="D98" t="s">
        <v>10803</v>
      </c>
    </row>
    <row r="99" spans="1:4" x14ac:dyDescent="0.35">
      <c r="A99" t="s">
        <v>9734</v>
      </c>
      <c r="B99" t="s">
        <v>636</v>
      </c>
      <c r="C99" t="s">
        <v>10832</v>
      </c>
      <c r="D99" t="s">
        <v>10803</v>
      </c>
    </row>
    <row r="100" spans="1:4" x14ac:dyDescent="0.35">
      <c r="A100" t="s">
        <v>9734</v>
      </c>
      <c r="B100" t="s">
        <v>638</v>
      </c>
      <c r="C100" t="s">
        <v>10833</v>
      </c>
      <c r="D100" t="s">
        <v>10803</v>
      </c>
    </row>
    <row r="101" spans="1:4" x14ac:dyDescent="0.35">
      <c r="A101" t="s">
        <v>9734</v>
      </c>
      <c r="B101" t="s">
        <v>640</v>
      </c>
      <c r="C101" t="s">
        <v>10834</v>
      </c>
      <c r="D101" t="s">
        <v>10803</v>
      </c>
    </row>
    <row r="102" spans="1:4" x14ac:dyDescent="0.35">
      <c r="A102" t="s">
        <v>9734</v>
      </c>
      <c r="B102" t="s">
        <v>642</v>
      </c>
      <c r="C102" t="s">
        <v>10835</v>
      </c>
      <c r="D102" t="s">
        <v>10803</v>
      </c>
    </row>
    <row r="103" spans="1:4" x14ac:dyDescent="0.35">
      <c r="A103" t="s">
        <v>9734</v>
      </c>
      <c r="B103" t="s">
        <v>644</v>
      </c>
      <c r="C103" t="s">
        <v>10836</v>
      </c>
      <c r="D103" t="s">
        <v>10803</v>
      </c>
    </row>
    <row r="104" spans="1:4" x14ac:dyDescent="0.35">
      <c r="A104" t="s">
        <v>9734</v>
      </c>
      <c r="B104" t="s">
        <v>646</v>
      </c>
      <c r="C104" t="s">
        <v>10837</v>
      </c>
      <c r="D104" t="s">
        <v>10803</v>
      </c>
    </row>
    <row r="105" spans="1:4" x14ac:dyDescent="0.35">
      <c r="A105" t="s">
        <v>9734</v>
      </c>
      <c r="B105" t="s">
        <v>648</v>
      </c>
      <c r="C105" t="s">
        <v>10838</v>
      </c>
      <c r="D105" t="s">
        <v>10803</v>
      </c>
    </row>
    <row r="106" spans="1:4" x14ac:dyDescent="0.35">
      <c r="A106" t="s">
        <v>9734</v>
      </c>
      <c r="B106" t="s">
        <v>650</v>
      </c>
      <c r="C106" t="s">
        <v>10839</v>
      </c>
      <c r="D106" t="s">
        <v>10803</v>
      </c>
    </row>
    <row r="107" spans="1:4" x14ac:dyDescent="0.35">
      <c r="A107" t="s">
        <v>9734</v>
      </c>
      <c r="B107" t="s">
        <v>652</v>
      </c>
      <c r="C107" t="s">
        <v>10840</v>
      </c>
      <c r="D107" t="s">
        <v>10803</v>
      </c>
    </row>
    <row r="108" spans="1:4" x14ac:dyDescent="0.35">
      <c r="A108" t="s">
        <v>9734</v>
      </c>
      <c r="B108" t="s">
        <v>654</v>
      </c>
      <c r="C108" t="s">
        <v>10841</v>
      </c>
      <c r="D108" t="s">
        <v>10803</v>
      </c>
    </row>
    <row r="109" spans="1:4" x14ac:dyDescent="0.35">
      <c r="A109" t="s">
        <v>9734</v>
      </c>
      <c r="B109" t="s">
        <v>656</v>
      </c>
      <c r="C109" t="s">
        <v>10808</v>
      </c>
      <c r="D109" t="s">
        <v>10803</v>
      </c>
    </row>
    <row r="110" spans="1:4" x14ac:dyDescent="0.35">
      <c r="A110" t="s">
        <v>9734</v>
      </c>
      <c r="B110" t="s">
        <v>515</v>
      </c>
      <c r="C110" t="s">
        <v>3594</v>
      </c>
      <c r="D110" t="s">
        <v>10805</v>
      </c>
    </row>
    <row r="111" spans="1:4" x14ac:dyDescent="0.35">
      <c r="A111" t="s">
        <v>9734</v>
      </c>
      <c r="B111" t="s">
        <v>10802</v>
      </c>
      <c r="C111" t="s">
        <v>3594</v>
      </c>
      <c r="D111" t="s">
        <v>10805</v>
      </c>
    </row>
    <row r="112" spans="1:4" x14ac:dyDescent="0.35">
      <c r="A112" t="s">
        <v>9734</v>
      </c>
      <c r="B112" t="s">
        <v>10804</v>
      </c>
      <c r="C112" t="s">
        <v>3594</v>
      </c>
      <c r="D112" t="s">
        <v>10805</v>
      </c>
    </row>
    <row r="113" spans="1:4" x14ac:dyDescent="0.35">
      <c r="A113" t="s">
        <v>9737</v>
      </c>
      <c r="B113" t="s">
        <v>10802</v>
      </c>
      <c r="C113" t="s">
        <v>3595</v>
      </c>
      <c r="D113" t="s">
        <v>10803</v>
      </c>
    </row>
    <row r="114" spans="1:4" x14ac:dyDescent="0.35">
      <c r="A114" t="s">
        <v>9737</v>
      </c>
      <c r="B114" t="s">
        <v>10804</v>
      </c>
      <c r="C114" t="s">
        <v>3603</v>
      </c>
      <c r="D114" t="s">
        <v>10803</v>
      </c>
    </row>
    <row r="115" spans="1:4" x14ac:dyDescent="0.35">
      <c r="A115" t="s">
        <v>9737</v>
      </c>
      <c r="B115" t="s">
        <v>518</v>
      </c>
      <c r="C115" t="s">
        <v>3595</v>
      </c>
      <c r="D115" t="s">
        <v>10803</v>
      </c>
    </row>
    <row r="116" spans="1:4" x14ac:dyDescent="0.35">
      <c r="A116" t="s">
        <v>9737</v>
      </c>
      <c r="B116" t="s">
        <v>522</v>
      </c>
      <c r="C116" t="s">
        <v>3596</v>
      </c>
      <c r="D116" t="s">
        <v>10803</v>
      </c>
    </row>
    <row r="117" spans="1:4" x14ac:dyDescent="0.35">
      <c r="A117" t="s">
        <v>9737</v>
      </c>
      <c r="B117" t="s">
        <v>536</v>
      </c>
      <c r="C117" t="s">
        <v>3597</v>
      </c>
      <c r="D117" t="s">
        <v>10803</v>
      </c>
    </row>
    <row r="118" spans="1:4" x14ac:dyDescent="0.35">
      <c r="A118" t="s">
        <v>9737</v>
      </c>
      <c r="B118" t="s">
        <v>538</v>
      </c>
      <c r="C118" t="s">
        <v>3598</v>
      </c>
      <c r="D118" t="s">
        <v>10803</v>
      </c>
    </row>
    <row r="119" spans="1:4" x14ac:dyDescent="0.35">
      <c r="A119" t="s">
        <v>9737</v>
      </c>
      <c r="B119" t="s">
        <v>540</v>
      </c>
      <c r="C119" t="s">
        <v>3599</v>
      </c>
      <c r="D119" t="s">
        <v>10803</v>
      </c>
    </row>
    <row r="120" spans="1:4" x14ac:dyDescent="0.35">
      <c r="A120" t="s">
        <v>9737</v>
      </c>
      <c r="B120" t="s">
        <v>546</v>
      </c>
      <c r="C120" t="s">
        <v>3600</v>
      </c>
      <c r="D120" t="s">
        <v>10803</v>
      </c>
    </row>
    <row r="121" spans="1:4" x14ac:dyDescent="0.35">
      <c r="A121" t="s">
        <v>9737</v>
      </c>
      <c r="B121" t="s">
        <v>554</v>
      </c>
      <c r="C121" t="s">
        <v>3601</v>
      </c>
      <c r="D121" t="s">
        <v>10803</v>
      </c>
    </row>
    <row r="122" spans="1:4" x14ac:dyDescent="0.35">
      <c r="A122" t="s">
        <v>9737</v>
      </c>
      <c r="B122" t="s">
        <v>568</v>
      </c>
      <c r="C122" t="s">
        <v>3602</v>
      </c>
      <c r="D122" t="s">
        <v>10803</v>
      </c>
    </row>
    <row r="123" spans="1:4" x14ac:dyDescent="0.35">
      <c r="A123" t="s">
        <v>9737</v>
      </c>
      <c r="B123" t="s">
        <v>586</v>
      </c>
      <c r="C123" t="s">
        <v>3603</v>
      </c>
      <c r="D123" t="s">
        <v>10803</v>
      </c>
    </row>
    <row r="124" spans="1:4" x14ac:dyDescent="0.35">
      <c r="A124" t="s">
        <v>9737</v>
      </c>
      <c r="B124" t="s">
        <v>515</v>
      </c>
      <c r="C124" t="s">
        <v>3594</v>
      </c>
      <c r="D124" t="s">
        <v>10805</v>
      </c>
    </row>
    <row r="125" spans="1:4" x14ac:dyDescent="0.35">
      <c r="A125" t="s">
        <v>9737</v>
      </c>
      <c r="B125" t="s">
        <v>10802</v>
      </c>
      <c r="C125" t="s">
        <v>3594</v>
      </c>
      <c r="D125" t="s">
        <v>10805</v>
      </c>
    </row>
    <row r="126" spans="1:4" x14ac:dyDescent="0.35">
      <c r="A126" t="s">
        <v>9737</v>
      </c>
      <c r="B126" t="s">
        <v>10804</v>
      </c>
      <c r="C126" t="s">
        <v>3594</v>
      </c>
      <c r="D126" t="s">
        <v>10805</v>
      </c>
    </row>
    <row r="127" spans="1:4" x14ac:dyDescent="0.35">
      <c r="A127" t="s">
        <v>9739</v>
      </c>
      <c r="B127" t="s">
        <v>10802</v>
      </c>
      <c r="C127" t="s">
        <v>3595</v>
      </c>
      <c r="D127" t="s">
        <v>10803</v>
      </c>
    </row>
    <row r="128" spans="1:4" x14ac:dyDescent="0.35">
      <c r="A128" t="s">
        <v>9739</v>
      </c>
      <c r="B128" t="s">
        <v>10804</v>
      </c>
      <c r="C128" t="s">
        <v>10822</v>
      </c>
      <c r="D128" t="s">
        <v>10803</v>
      </c>
    </row>
    <row r="129" spans="1:4" x14ac:dyDescent="0.35">
      <c r="A129" t="s">
        <v>9739</v>
      </c>
      <c r="B129" t="s">
        <v>518</v>
      </c>
      <c r="C129" t="s">
        <v>3595</v>
      </c>
      <c r="D129" t="s">
        <v>10803</v>
      </c>
    </row>
    <row r="130" spans="1:4" x14ac:dyDescent="0.35">
      <c r="A130" t="s">
        <v>9739</v>
      </c>
      <c r="B130" t="s">
        <v>520</v>
      </c>
      <c r="C130" t="s">
        <v>3596</v>
      </c>
      <c r="D130" t="s">
        <v>10803</v>
      </c>
    </row>
    <row r="131" spans="1:4" x14ac:dyDescent="0.35">
      <c r="A131" t="s">
        <v>9739</v>
      </c>
      <c r="B131" t="s">
        <v>522</v>
      </c>
      <c r="C131" t="s">
        <v>3597</v>
      </c>
      <c r="D131" t="s">
        <v>10803</v>
      </c>
    </row>
    <row r="132" spans="1:4" x14ac:dyDescent="0.35">
      <c r="A132" t="s">
        <v>9739</v>
      </c>
      <c r="B132" t="s">
        <v>524</v>
      </c>
      <c r="C132" t="s">
        <v>3598</v>
      </c>
      <c r="D132" t="s">
        <v>10803</v>
      </c>
    </row>
    <row r="133" spans="1:4" x14ac:dyDescent="0.35">
      <c r="A133" t="s">
        <v>9739</v>
      </c>
      <c r="B133" t="s">
        <v>526</v>
      </c>
      <c r="C133" t="s">
        <v>3599</v>
      </c>
      <c r="D133" t="s">
        <v>10803</v>
      </c>
    </row>
    <row r="134" spans="1:4" x14ac:dyDescent="0.35">
      <c r="A134" t="s">
        <v>9739</v>
      </c>
      <c r="B134" t="s">
        <v>536</v>
      </c>
      <c r="C134" t="s">
        <v>3600</v>
      </c>
      <c r="D134" t="s">
        <v>10803</v>
      </c>
    </row>
    <row r="135" spans="1:4" x14ac:dyDescent="0.35">
      <c r="A135" t="s">
        <v>9739</v>
      </c>
      <c r="B135" t="s">
        <v>794</v>
      </c>
      <c r="C135" t="s">
        <v>3601</v>
      </c>
      <c r="D135" t="s">
        <v>10803</v>
      </c>
    </row>
    <row r="136" spans="1:4" x14ac:dyDescent="0.35">
      <c r="A136" t="s">
        <v>9739</v>
      </c>
      <c r="B136" t="s">
        <v>538</v>
      </c>
      <c r="C136" t="s">
        <v>3602</v>
      </c>
      <c r="D136" t="s">
        <v>10803</v>
      </c>
    </row>
    <row r="137" spans="1:4" x14ac:dyDescent="0.35">
      <c r="A137" t="s">
        <v>9739</v>
      </c>
      <c r="B137" t="s">
        <v>540</v>
      </c>
      <c r="C137" t="s">
        <v>3603</v>
      </c>
      <c r="D137" t="s">
        <v>10803</v>
      </c>
    </row>
    <row r="138" spans="1:4" x14ac:dyDescent="0.35">
      <c r="A138" t="s">
        <v>9739</v>
      </c>
      <c r="B138" t="s">
        <v>544</v>
      </c>
      <c r="C138" t="s">
        <v>3604</v>
      </c>
      <c r="D138" t="s">
        <v>10803</v>
      </c>
    </row>
    <row r="139" spans="1:4" x14ac:dyDescent="0.35">
      <c r="A139" t="s">
        <v>9739</v>
      </c>
      <c r="B139" t="s">
        <v>546</v>
      </c>
      <c r="C139" t="s">
        <v>3605</v>
      </c>
      <c r="D139" t="s">
        <v>10803</v>
      </c>
    </row>
    <row r="140" spans="1:4" x14ac:dyDescent="0.35">
      <c r="A140" t="s">
        <v>9739</v>
      </c>
      <c r="B140" t="s">
        <v>548</v>
      </c>
      <c r="C140" t="s">
        <v>3606</v>
      </c>
      <c r="D140" t="s">
        <v>10803</v>
      </c>
    </row>
    <row r="141" spans="1:4" x14ac:dyDescent="0.35">
      <c r="A141" t="s">
        <v>9739</v>
      </c>
      <c r="B141" t="s">
        <v>550</v>
      </c>
      <c r="C141" t="s">
        <v>3607</v>
      </c>
      <c r="D141" t="s">
        <v>10803</v>
      </c>
    </row>
    <row r="142" spans="1:4" x14ac:dyDescent="0.35">
      <c r="A142" t="s">
        <v>9739</v>
      </c>
      <c r="B142" t="s">
        <v>552</v>
      </c>
      <c r="C142" t="s">
        <v>3608</v>
      </c>
      <c r="D142" t="s">
        <v>10803</v>
      </c>
    </row>
    <row r="143" spans="1:4" x14ac:dyDescent="0.35">
      <c r="A143" t="s">
        <v>9739</v>
      </c>
      <c r="B143" t="s">
        <v>578</v>
      </c>
      <c r="C143" t="s">
        <v>3609</v>
      </c>
      <c r="D143" t="s">
        <v>10803</v>
      </c>
    </row>
    <row r="144" spans="1:4" x14ac:dyDescent="0.35">
      <c r="A144" t="s">
        <v>9739</v>
      </c>
      <c r="B144" t="s">
        <v>586</v>
      </c>
      <c r="C144" t="s">
        <v>3610</v>
      </c>
      <c r="D144" t="s">
        <v>10803</v>
      </c>
    </row>
    <row r="145" spans="1:4" x14ac:dyDescent="0.35">
      <c r="A145" t="s">
        <v>9739</v>
      </c>
      <c r="B145" t="s">
        <v>805</v>
      </c>
      <c r="C145" t="s">
        <v>3611</v>
      </c>
      <c r="D145" t="s">
        <v>10803</v>
      </c>
    </row>
    <row r="146" spans="1:4" x14ac:dyDescent="0.35">
      <c r="A146" t="s">
        <v>9739</v>
      </c>
      <c r="B146" t="s">
        <v>588</v>
      </c>
      <c r="C146" t="s">
        <v>3612</v>
      </c>
      <c r="D146" t="s">
        <v>10803</v>
      </c>
    </row>
    <row r="147" spans="1:4" x14ac:dyDescent="0.35">
      <c r="A147" t="s">
        <v>9739</v>
      </c>
      <c r="B147" t="s">
        <v>592</v>
      </c>
      <c r="C147" t="s">
        <v>3613</v>
      </c>
      <c r="D147" t="s">
        <v>10803</v>
      </c>
    </row>
    <row r="148" spans="1:4" x14ac:dyDescent="0.35">
      <c r="A148" t="s">
        <v>9739</v>
      </c>
      <c r="B148" t="s">
        <v>594</v>
      </c>
      <c r="C148" t="s">
        <v>3614</v>
      </c>
      <c r="D148" t="s">
        <v>10803</v>
      </c>
    </row>
    <row r="149" spans="1:4" x14ac:dyDescent="0.35">
      <c r="A149" t="s">
        <v>9739</v>
      </c>
      <c r="B149" t="s">
        <v>596</v>
      </c>
      <c r="C149" t="s">
        <v>3615</v>
      </c>
      <c r="D149" t="s">
        <v>10803</v>
      </c>
    </row>
    <row r="150" spans="1:4" x14ac:dyDescent="0.35">
      <c r="A150" t="s">
        <v>9739</v>
      </c>
      <c r="B150" t="s">
        <v>598</v>
      </c>
      <c r="C150" t="s">
        <v>3616</v>
      </c>
      <c r="D150" t="s">
        <v>10803</v>
      </c>
    </row>
    <row r="151" spans="1:4" x14ac:dyDescent="0.35">
      <c r="A151" t="s">
        <v>9739</v>
      </c>
      <c r="B151" t="s">
        <v>600</v>
      </c>
      <c r="C151" t="s">
        <v>3617</v>
      </c>
      <c r="D151" t="s">
        <v>10803</v>
      </c>
    </row>
    <row r="152" spans="1:4" x14ac:dyDescent="0.35">
      <c r="A152" t="s">
        <v>9739</v>
      </c>
      <c r="B152" t="s">
        <v>602</v>
      </c>
      <c r="C152" t="s">
        <v>3618</v>
      </c>
      <c r="D152" t="s">
        <v>10803</v>
      </c>
    </row>
    <row r="153" spans="1:4" x14ac:dyDescent="0.35">
      <c r="A153" t="s">
        <v>9739</v>
      </c>
      <c r="B153" t="s">
        <v>604</v>
      </c>
      <c r="C153" t="s">
        <v>3619</v>
      </c>
      <c r="D153" t="s">
        <v>10803</v>
      </c>
    </row>
    <row r="154" spans="1:4" x14ac:dyDescent="0.35">
      <c r="A154" t="s">
        <v>9739</v>
      </c>
      <c r="B154" t="s">
        <v>606</v>
      </c>
      <c r="C154" t="s">
        <v>3620</v>
      </c>
      <c r="D154" t="s">
        <v>10803</v>
      </c>
    </row>
    <row r="155" spans="1:4" x14ac:dyDescent="0.35">
      <c r="A155" t="s">
        <v>9739</v>
      </c>
      <c r="B155" t="s">
        <v>608</v>
      </c>
      <c r="C155" t="s">
        <v>9522</v>
      </c>
      <c r="D155" t="s">
        <v>10803</v>
      </c>
    </row>
    <row r="156" spans="1:4" x14ac:dyDescent="0.35">
      <c r="A156" t="s">
        <v>9739</v>
      </c>
      <c r="B156" t="s">
        <v>610</v>
      </c>
      <c r="C156" t="s">
        <v>9523</v>
      </c>
      <c r="D156" t="s">
        <v>10803</v>
      </c>
    </row>
    <row r="157" spans="1:4" x14ac:dyDescent="0.35">
      <c r="A157" t="s">
        <v>9739</v>
      </c>
      <c r="B157" t="s">
        <v>612</v>
      </c>
      <c r="C157" t="s">
        <v>9524</v>
      </c>
      <c r="D157" t="s">
        <v>10803</v>
      </c>
    </row>
    <row r="158" spans="1:4" x14ac:dyDescent="0.35">
      <c r="A158" t="s">
        <v>9739</v>
      </c>
      <c r="B158" t="s">
        <v>614</v>
      </c>
      <c r="C158" t="s">
        <v>9525</v>
      </c>
      <c r="D158" t="s">
        <v>10803</v>
      </c>
    </row>
    <row r="159" spans="1:4" x14ac:dyDescent="0.35">
      <c r="A159" t="s">
        <v>9739</v>
      </c>
      <c r="B159" t="s">
        <v>616</v>
      </c>
      <c r="C159" t="s">
        <v>9526</v>
      </c>
      <c r="D159" t="s">
        <v>10803</v>
      </c>
    </row>
    <row r="160" spans="1:4" x14ac:dyDescent="0.35">
      <c r="A160" t="s">
        <v>9739</v>
      </c>
      <c r="B160" t="s">
        <v>618</v>
      </c>
      <c r="C160" t="s">
        <v>9527</v>
      </c>
      <c r="D160" t="s">
        <v>10803</v>
      </c>
    </row>
    <row r="161" spans="1:4" x14ac:dyDescent="0.35">
      <c r="A161" t="s">
        <v>9739</v>
      </c>
      <c r="B161" t="s">
        <v>620</v>
      </c>
      <c r="C161" t="s">
        <v>9528</v>
      </c>
      <c r="D161" t="s">
        <v>10803</v>
      </c>
    </row>
    <row r="162" spans="1:4" x14ac:dyDescent="0.35">
      <c r="A162" t="s">
        <v>9739</v>
      </c>
      <c r="B162" t="s">
        <v>622</v>
      </c>
      <c r="C162" t="s">
        <v>9529</v>
      </c>
      <c r="D162" t="s">
        <v>10803</v>
      </c>
    </row>
    <row r="163" spans="1:4" x14ac:dyDescent="0.35">
      <c r="A163" t="s">
        <v>9739</v>
      </c>
      <c r="B163" t="s">
        <v>624</v>
      </c>
      <c r="C163" t="s">
        <v>9530</v>
      </c>
      <c r="D163" t="s">
        <v>10803</v>
      </c>
    </row>
    <row r="164" spans="1:4" x14ac:dyDescent="0.35">
      <c r="A164" t="s">
        <v>9739</v>
      </c>
      <c r="B164" t="s">
        <v>626</v>
      </c>
      <c r="C164" t="s">
        <v>9531</v>
      </c>
      <c r="D164" t="s">
        <v>10803</v>
      </c>
    </row>
    <row r="165" spans="1:4" x14ac:dyDescent="0.35">
      <c r="A165" t="s">
        <v>9739</v>
      </c>
      <c r="B165" t="s">
        <v>628</v>
      </c>
      <c r="C165" t="s">
        <v>10809</v>
      </c>
      <c r="D165" t="s">
        <v>10803</v>
      </c>
    </row>
    <row r="166" spans="1:4" x14ac:dyDescent="0.35">
      <c r="A166" t="s">
        <v>9739</v>
      </c>
      <c r="B166" t="s">
        <v>642</v>
      </c>
      <c r="C166" t="s">
        <v>10810</v>
      </c>
      <c r="D166" t="s">
        <v>10803</v>
      </c>
    </row>
    <row r="167" spans="1:4" x14ac:dyDescent="0.35">
      <c r="A167" t="s">
        <v>9739</v>
      </c>
      <c r="B167" t="s">
        <v>644</v>
      </c>
      <c r="C167" t="s">
        <v>10811</v>
      </c>
      <c r="D167" t="s">
        <v>10803</v>
      </c>
    </row>
    <row r="168" spans="1:4" x14ac:dyDescent="0.35">
      <c r="A168" t="s">
        <v>9739</v>
      </c>
      <c r="B168" t="s">
        <v>823</v>
      </c>
      <c r="C168" t="s">
        <v>10812</v>
      </c>
      <c r="D168" t="s">
        <v>10803</v>
      </c>
    </row>
    <row r="169" spans="1:4" x14ac:dyDescent="0.35">
      <c r="A169" t="s">
        <v>9739</v>
      </c>
      <c r="B169" t="s">
        <v>825</v>
      </c>
      <c r="C169" t="s">
        <v>10813</v>
      </c>
      <c r="D169" t="s">
        <v>10803</v>
      </c>
    </row>
    <row r="170" spans="1:4" x14ac:dyDescent="0.35">
      <c r="A170" t="s">
        <v>9739</v>
      </c>
      <c r="B170" t="s">
        <v>827</v>
      </c>
      <c r="C170" t="s">
        <v>10814</v>
      </c>
      <c r="D170" t="s">
        <v>10803</v>
      </c>
    </row>
    <row r="171" spans="1:4" x14ac:dyDescent="0.35">
      <c r="A171" t="s">
        <v>9739</v>
      </c>
      <c r="B171" t="s">
        <v>829</v>
      </c>
      <c r="C171" t="s">
        <v>10815</v>
      </c>
      <c r="D171" t="s">
        <v>10803</v>
      </c>
    </row>
    <row r="172" spans="1:4" x14ac:dyDescent="0.35">
      <c r="A172" t="s">
        <v>9739</v>
      </c>
      <c r="B172" t="s">
        <v>646</v>
      </c>
      <c r="C172" t="s">
        <v>10816</v>
      </c>
      <c r="D172" t="s">
        <v>10803</v>
      </c>
    </row>
    <row r="173" spans="1:4" x14ac:dyDescent="0.35">
      <c r="A173" t="s">
        <v>9739</v>
      </c>
      <c r="B173" t="s">
        <v>648</v>
      </c>
      <c r="C173" t="s">
        <v>10817</v>
      </c>
      <c r="D173" t="s">
        <v>10803</v>
      </c>
    </row>
    <row r="174" spans="1:4" x14ac:dyDescent="0.35">
      <c r="A174" t="s">
        <v>9739</v>
      </c>
      <c r="B174" t="s">
        <v>650</v>
      </c>
      <c r="C174" t="s">
        <v>10818</v>
      </c>
      <c r="D174" t="s">
        <v>10803</v>
      </c>
    </row>
    <row r="175" spans="1:4" x14ac:dyDescent="0.35">
      <c r="A175" t="s">
        <v>9739</v>
      </c>
      <c r="B175" t="s">
        <v>652</v>
      </c>
      <c r="C175" t="s">
        <v>10819</v>
      </c>
      <c r="D175" t="s">
        <v>10803</v>
      </c>
    </row>
    <row r="176" spans="1:4" x14ac:dyDescent="0.35">
      <c r="A176" t="s">
        <v>9739</v>
      </c>
      <c r="B176" t="s">
        <v>654</v>
      </c>
      <c r="C176" t="s">
        <v>10820</v>
      </c>
      <c r="D176" t="s">
        <v>10803</v>
      </c>
    </row>
    <row r="177" spans="1:4" x14ac:dyDescent="0.35">
      <c r="A177" t="s">
        <v>9739</v>
      </c>
      <c r="B177" t="s">
        <v>831</v>
      </c>
      <c r="C177" t="s">
        <v>10821</v>
      </c>
      <c r="D177" t="s">
        <v>10803</v>
      </c>
    </row>
    <row r="178" spans="1:4" x14ac:dyDescent="0.35">
      <c r="A178" t="s">
        <v>9739</v>
      </c>
      <c r="B178" t="s">
        <v>833</v>
      </c>
      <c r="C178" t="s">
        <v>10822</v>
      </c>
      <c r="D178" t="s">
        <v>10803</v>
      </c>
    </row>
    <row r="179" spans="1:4" x14ac:dyDescent="0.35">
      <c r="A179" t="s">
        <v>9739</v>
      </c>
      <c r="B179" t="s">
        <v>515</v>
      </c>
      <c r="C179" t="s">
        <v>3594</v>
      </c>
      <c r="D179" t="s">
        <v>10805</v>
      </c>
    </row>
    <row r="180" spans="1:4" x14ac:dyDescent="0.35">
      <c r="A180" t="s">
        <v>9739</v>
      </c>
      <c r="B180" t="s">
        <v>10802</v>
      </c>
      <c r="C180" t="s">
        <v>3594</v>
      </c>
      <c r="D180" t="s">
        <v>10805</v>
      </c>
    </row>
    <row r="181" spans="1:4" x14ac:dyDescent="0.35">
      <c r="A181" t="s">
        <v>9739</v>
      </c>
      <c r="B181" t="s">
        <v>10804</v>
      </c>
      <c r="C181" t="s">
        <v>3594</v>
      </c>
      <c r="D181" t="s">
        <v>10805</v>
      </c>
    </row>
    <row r="182" spans="1:4" x14ac:dyDescent="0.35">
      <c r="A182" t="s">
        <v>9741</v>
      </c>
      <c r="B182" t="s">
        <v>10802</v>
      </c>
      <c r="C182" t="s">
        <v>3595</v>
      </c>
      <c r="D182" t="s">
        <v>10803</v>
      </c>
    </row>
    <row r="183" spans="1:4" x14ac:dyDescent="0.35">
      <c r="A183" t="s">
        <v>9741</v>
      </c>
      <c r="B183" t="s">
        <v>10804</v>
      </c>
      <c r="C183" t="s">
        <v>3601</v>
      </c>
      <c r="D183" t="s">
        <v>10803</v>
      </c>
    </row>
    <row r="184" spans="1:4" x14ac:dyDescent="0.35">
      <c r="A184" t="s">
        <v>9741</v>
      </c>
      <c r="B184" t="s">
        <v>518</v>
      </c>
      <c r="C184" t="s">
        <v>3595</v>
      </c>
      <c r="D184" t="s">
        <v>10803</v>
      </c>
    </row>
    <row r="185" spans="1:4" x14ac:dyDescent="0.35">
      <c r="A185" t="s">
        <v>9741</v>
      </c>
      <c r="B185" t="s">
        <v>522</v>
      </c>
      <c r="C185" t="s">
        <v>3596</v>
      </c>
      <c r="D185" t="s">
        <v>10803</v>
      </c>
    </row>
    <row r="186" spans="1:4" x14ac:dyDescent="0.35">
      <c r="A186" t="s">
        <v>9741</v>
      </c>
      <c r="B186" t="s">
        <v>536</v>
      </c>
      <c r="C186" t="s">
        <v>3597</v>
      </c>
      <c r="D186" t="s">
        <v>10803</v>
      </c>
    </row>
    <row r="187" spans="1:4" x14ac:dyDescent="0.35">
      <c r="A187" t="s">
        <v>9741</v>
      </c>
      <c r="B187" t="s">
        <v>538</v>
      </c>
      <c r="C187" t="s">
        <v>3598</v>
      </c>
      <c r="D187" t="s">
        <v>10803</v>
      </c>
    </row>
    <row r="188" spans="1:4" x14ac:dyDescent="0.35">
      <c r="A188" t="s">
        <v>9741</v>
      </c>
      <c r="B188" t="s">
        <v>540</v>
      </c>
      <c r="C188" t="s">
        <v>3599</v>
      </c>
      <c r="D188" t="s">
        <v>10803</v>
      </c>
    </row>
    <row r="189" spans="1:4" x14ac:dyDescent="0.35">
      <c r="A189" t="s">
        <v>9741</v>
      </c>
      <c r="B189" t="s">
        <v>546</v>
      </c>
      <c r="C189" t="s">
        <v>3600</v>
      </c>
      <c r="D189" t="s">
        <v>10803</v>
      </c>
    </row>
    <row r="190" spans="1:4" x14ac:dyDescent="0.35">
      <c r="A190" t="s">
        <v>9741</v>
      </c>
      <c r="B190" t="s">
        <v>586</v>
      </c>
      <c r="C190" t="s">
        <v>3601</v>
      </c>
      <c r="D190" t="s">
        <v>10803</v>
      </c>
    </row>
    <row r="191" spans="1:4" x14ac:dyDescent="0.35">
      <c r="A191" t="s">
        <v>9741</v>
      </c>
      <c r="B191" t="s">
        <v>515</v>
      </c>
      <c r="C191" t="s">
        <v>3594</v>
      </c>
      <c r="D191" t="s">
        <v>10805</v>
      </c>
    </row>
    <row r="192" spans="1:4" x14ac:dyDescent="0.35">
      <c r="A192" t="s">
        <v>9741</v>
      </c>
      <c r="B192" t="s">
        <v>10802</v>
      </c>
      <c r="C192" t="s">
        <v>3594</v>
      </c>
      <c r="D192" t="s">
        <v>10805</v>
      </c>
    </row>
    <row r="193" spans="1:4" x14ac:dyDescent="0.35">
      <c r="A193" t="s">
        <v>9741</v>
      </c>
      <c r="B193" t="s">
        <v>10804</v>
      </c>
      <c r="C193" t="s">
        <v>3594</v>
      </c>
      <c r="D193" t="s">
        <v>10805</v>
      </c>
    </row>
    <row r="194" spans="1:4" x14ac:dyDescent="0.35">
      <c r="A194" t="s">
        <v>9743</v>
      </c>
      <c r="B194" t="s">
        <v>10802</v>
      </c>
      <c r="C194" t="s">
        <v>3595</v>
      </c>
      <c r="D194" t="s">
        <v>10803</v>
      </c>
    </row>
    <row r="195" spans="1:4" x14ac:dyDescent="0.35">
      <c r="A195" t="s">
        <v>9743</v>
      </c>
      <c r="B195" t="s">
        <v>10804</v>
      </c>
      <c r="C195" t="s">
        <v>10831</v>
      </c>
      <c r="D195" t="s">
        <v>10803</v>
      </c>
    </row>
    <row r="196" spans="1:4" x14ac:dyDescent="0.35">
      <c r="A196" t="s">
        <v>9743</v>
      </c>
      <c r="B196" t="s">
        <v>518</v>
      </c>
      <c r="C196" t="s">
        <v>3595</v>
      </c>
      <c r="D196" t="s">
        <v>10803</v>
      </c>
    </row>
    <row r="197" spans="1:4" x14ac:dyDescent="0.35">
      <c r="A197" t="s">
        <v>9743</v>
      </c>
      <c r="B197" t="s">
        <v>520</v>
      </c>
      <c r="C197" t="s">
        <v>3596</v>
      </c>
      <c r="D197" t="s">
        <v>10803</v>
      </c>
    </row>
    <row r="198" spans="1:4" x14ac:dyDescent="0.35">
      <c r="A198" t="s">
        <v>9743</v>
      </c>
      <c r="B198" t="s">
        <v>522</v>
      </c>
      <c r="C198" t="s">
        <v>3597</v>
      </c>
      <c r="D198" t="s">
        <v>10803</v>
      </c>
    </row>
    <row r="199" spans="1:4" x14ac:dyDescent="0.35">
      <c r="A199" t="s">
        <v>9743</v>
      </c>
      <c r="B199" t="s">
        <v>524</v>
      </c>
      <c r="C199" t="s">
        <v>3598</v>
      </c>
      <c r="D199" t="s">
        <v>10803</v>
      </c>
    </row>
    <row r="200" spans="1:4" x14ac:dyDescent="0.35">
      <c r="A200" t="s">
        <v>9743</v>
      </c>
      <c r="B200" t="s">
        <v>885</v>
      </c>
      <c r="C200" t="s">
        <v>3599</v>
      </c>
      <c r="D200" t="s">
        <v>10803</v>
      </c>
    </row>
    <row r="201" spans="1:4" x14ac:dyDescent="0.35">
      <c r="A201" t="s">
        <v>9743</v>
      </c>
      <c r="B201" t="s">
        <v>526</v>
      </c>
      <c r="C201" t="s">
        <v>3600</v>
      </c>
      <c r="D201" t="s">
        <v>10803</v>
      </c>
    </row>
    <row r="202" spans="1:4" x14ac:dyDescent="0.35">
      <c r="A202" t="s">
        <v>9743</v>
      </c>
      <c r="B202" t="s">
        <v>536</v>
      </c>
      <c r="C202" t="s">
        <v>3601</v>
      </c>
      <c r="D202" t="s">
        <v>10803</v>
      </c>
    </row>
    <row r="203" spans="1:4" x14ac:dyDescent="0.35">
      <c r="A203" t="s">
        <v>9743</v>
      </c>
      <c r="B203" t="s">
        <v>538</v>
      </c>
      <c r="C203" t="s">
        <v>3602</v>
      </c>
      <c r="D203" t="s">
        <v>10803</v>
      </c>
    </row>
    <row r="204" spans="1:4" x14ac:dyDescent="0.35">
      <c r="A204" t="s">
        <v>9743</v>
      </c>
      <c r="B204" t="s">
        <v>540</v>
      </c>
      <c r="C204" t="s">
        <v>3603</v>
      </c>
      <c r="D204" t="s">
        <v>10803</v>
      </c>
    </row>
    <row r="205" spans="1:4" x14ac:dyDescent="0.35">
      <c r="A205" t="s">
        <v>9743</v>
      </c>
      <c r="B205" t="s">
        <v>542</v>
      </c>
      <c r="C205" t="s">
        <v>3604</v>
      </c>
      <c r="D205" t="s">
        <v>10803</v>
      </c>
    </row>
    <row r="206" spans="1:4" x14ac:dyDescent="0.35">
      <c r="A206" t="s">
        <v>9743</v>
      </c>
      <c r="B206" t="s">
        <v>544</v>
      </c>
      <c r="C206" t="s">
        <v>3605</v>
      </c>
      <c r="D206" t="s">
        <v>10803</v>
      </c>
    </row>
    <row r="207" spans="1:4" x14ac:dyDescent="0.35">
      <c r="A207" t="s">
        <v>9743</v>
      </c>
      <c r="B207" t="s">
        <v>546</v>
      </c>
      <c r="C207" t="s">
        <v>3606</v>
      </c>
      <c r="D207" t="s">
        <v>10803</v>
      </c>
    </row>
    <row r="208" spans="1:4" x14ac:dyDescent="0.35">
      <c r="A208" t="s">
        <v>9743</v>
      </c>
      <c r="B208" t="s">
        <v>548</v>
      </c>
      <c r="C208" t="s">
        <v>3607</v>
      </c>
      <c r="D208" t="s">
        <v>10803</v>
      </c>
    </row>
    <row r="209" spans="1:4" x14ac:dyDescent="0.35">
      <c r="A209" t="s">
        <v>9743</v>
      </c>
      <c r="B209" t="s">
        <v>550</v>
      </c>
      <c r="C209" t="s">
        <v>3608</v>
      </c>
      <c r="D209" t="s">
        <v>10803</v>
      </c>
    </row>
    <row r="210" spans="1:4" x14ac:dyDescent="0.35">
      <c r="A210" t="s">
        <v>9743</v>
      </c>
      <c r="B210" t="s">
        <v>552</v>
      </c>
      <c r="C210" t="s">
        <v>3609</v>
      </c>
      <c r="D210" t="s">
        <v>10803</v>
      </c>
    </row>
    <row r="211" spans="1:4" x14ac:dyDescent="0.35">
      <c r="A211" t="s">
        <v>9743</v>
      </c>
      <c r="B211" t="s">
        <v>554</v>
      </c>
      <c r="C211" t="s">
        <v>3610</v>
      </c>
      <c r="D211" t="s">
        <v>10803</v>
      </c>
    </row>
    <row r="212" spans="1:4" x14ac:dyDescent="0.35">
      <c r="A212" t="s">
        <v>9743</v>
      </c>
      <c r="B212" t="s">
        <v>556</v>
      </c>
      <c r="C212" t="s">
        <v>3611</v>
      </c>
      <c r="D212" t="s">
        <v>10803</v>
      </c>
    </row>
    <row r="213" spans="1:4" x14ac:dyDescent="0.35">
      <c r="A213" t="s">
        <v>9743</v>
      </c>
      <c r="B213" t="s">
        <v>558</v>
      </c>
      <c r="C213" t="s">
        <v>3612</v>
      </c>
      <c r="D213" t="s">
        <v>10803</v>
      </c>
    </row>
    <row r="214" spans="1:4" x14ac:dyDescent="0.35">
      <c r="A214" t="s">
        <v>9743</v>
      </c>
      <c r="B214" t="s">
        <v>560</v>
      </c>
      <c r="C214" t="s">
        <v>3613</v>
      </c>
      <c r="D214" t="s">
        <v>10803</v>
      </c>
    </row>
    <row r="215" spans="1:4" x14ac:dyDescent="0.35">
      <c r="A215" t="s">
        <v>9743</v>
      </c>
      <c r="B215" t="s">
        <v>562</v>
      </c>
      <c r="C215" t="s">
        <v>3614</v>
      </c>
      <c r="D215" t="s">
        <v>10803</v>
      </c>
    </row>
    <row r="216" spans="1:4" x14ac:dyDescent="0.35">
      <c r="A216" t="s">
        <v>9743</v>
      </c>
      <c r="B216" t="s">
        <v>564</v>
      </c>
      <c r="C216" t="s">
        <v>3615</v>
      </c>
      <c r="D216" t="s">
        <v>10803</v>
      </c>
    </row>
    <row r="217" spans="1:4" x14ac:dyDescent="0.35">
      <c r="A217" t="s">
        <v>9743</v>
      </c>
      <c r="B217" t="s">
        <v>566</v>
      </c>
      <c r="C217" t="s">
        <v>3616</v>
      </c>
      <c r="D217" t="s">
        <v>10803</v>
      </c>
    </row>
    <row r="218" spans="1:4" x14ac:dyDescent="0.35">
      <c r="A218" t="s">
        <v>9743</v>
      </c>
      <c r="B218" t="s">
        <v>568</v>
      </c>
      <c r="C218" t="s">
        <v>3617</v>
      </c>
      <c r="D218" t="s">
        <v>10803</v>
      </c>
    </row>
    <row r="219" spans="1:4" x14ac:dyDescent="0.35">
      <c r="A219" t="s">
        <v>9743</v>
      </c>
      <c r="B219" t="s">
        <v>570</v>
      </c>
      <c r="C219" t="s">
        <v>3618</v>
      </c>
      <c r="D219" t="s">
        <v>10803</v>
      </c>
    </row>
    <row r="220" spans="1:4" x14ac:dyDescent="0.35">
      <c r="A220" t="s">
        <v>9743</v>
      </c>
      <c r="B220" t="s">
        <v>572</v>
      </c>
      <c r="C220" t="s">
        <v>3619</v>
      </c>
      <c r="D220" t="s">
        <v>10803</v>
      </c>
    </row>
    <row r="221" spans="1:4" x14ac:dyDescent="0.35">
      <c r="A221" t="s">
        <v>9743</v>
      </c>
      <c r="B221" t="s">
        <v>574</v>
      </c>
      <c r="C221" t="s">
        <v>3620</v>
      </c>
      <c r="D221" t="s">
        <v>10803</v>
      </c>
    </row>
    <row r="222" spans="1:4" x14ac:dyDescent="0.35">
      <c r="A222" t="s">
        <v>9743</v>
      </c>
      <c r="B222" t="s">
        <v>576</v>
      </c>
      <c r="C222" t="s">
        <v>9522</v>
      </c>
      <c r="D222" t="s">
        <v>10803</v>
      </c>
    </row>
    <row r="223" spans="1:4" x14ac:dyDescent="0.35">
      <c r="A223" t="s">
        <v>9743</v>
      </c>
      <c r="B223" t="s">
        <v>578</v>
      </c>
      <c r="C223" t="s">
        <v>9523</v>
      </c>
      <c r="D223" t="s">
        <v>10803</v>
      </c>
    </row>
    <row r="224" spans="1:4" x14ac:dyDescent="0.35">
      <c r="A224" t="s">
        <v>9743</v>
      </c>
      <c r="B224" t="s">
        <v>580</v>
      </c>
      <c r="C224" t="s">
        <v>9524</v>
      </c>
      <c r="D224" t="s">
        <v>10803</v>
      </c>
    </row>
    <row r="225" spans="1:4" x14ac:dyDescent="0.35">
      <c r="A225" t="s">
        <v>9743</v>
      </c>
      <c r="B225" t="s">
        <v>582</v>
      </c>
      <c r="C225" t="s">
        <v>9525</v>
      </c>
      <c r="D225" t="s">
        <v>10803</v>
      </c>
    </row>
    <row r="226" spans="1:4" x14ac:dyDescent="0.35">
      <c r="A226" t="s">
        <v>9743</v>
      </c>
      <c r="B226" t="s">
        <v>584</v>
      </c>
      <c r="C226" t="s">
        <v>9526</v>
      </c>
      <c r="D226" t="s">
        <v>10803</v>
      </c>
    </row>
    <row r="227" spans="1:4" x14ac:dyDescent="0.35">
      <c r="A227" t="s">
        <v>9743</v>
      </c>
      <c r="B227" t="s">
        <v>586</v>
      </c>
      <c r="C227" t="s">
        <v>9527</v>
      </c>
      <c r="D227" t="s">
        <v>10803</v>
      </c>
    </row>
    <row r="228" spans="1:4" x14ac:dyDescent="0.35">
      <c r="A228" t="s">
        <v>9743</v>
      </c>
      <c r="B228" t="s">
        <v>590</v>
      </c>
      <c r="C228" t="s">
        <v>9528</v>
      </c>
      <c r="D228" t="s">
        <v>10803</v>
      </c>
    </row>
    <row r="229" spans="1:4" x14ac:dyDescent="0.35">
      <c r="A229" t="s">
        <v>9743</v>
      </c>
      <c r="B229" t="s">
        <v>592</v>
      </c>
      <c r="C229" t="s">
        <v>9529</v>
      </c>
      <c r="D229" t="s">
        <v>10803</v>
      </c>
    </row>
    <row r="230" spans="1:4" x14ac:dyDescent="0.35">
      <c r="A230" t="s">
        <v>9743</v>
      </c>
      <c r="B230" t="s">
        <v>594</v>
      </c>
      <c r="C230" t="s">
        <v>9530</v>
      </c>
      <c r="D230" t="s">
        <v>10803</v>
      </c>
    </row>
    <row r="231" spans="1:4" x14ac:dyDescent="0.35">
      <c r="A231" t="s">
        <v>9743</v>
      </c>
      <c r="B231" t="s">
        <v>596</v>
      </c>
      <c r="C231" t="s">
        <v>9531</v>
      </c>
      <c r="D231" t="s">
        <v>10803</v>
      </c>
    </row>
    <row r="232" spans="1:4" x14ac:dyDescent="0.35">
      <c r="A232" t="s">
        <v>9743</v>
      </c>
      <c r="B232" t="s">
        <v>598</v>
      </c>
      <c r="C232" t="s">
        <v>10809</v>
      </c>
      <c r="D232" t="s">
        <v>10803</v>
      </c>
    </row>
    <row r="233" spans="1:4" x14ac:dyDescent="0.35">
      <c r="A233" t="s">
        <v>9743</v>
      </c>
      <c r="B233" t="s">
        <v>600</v>
      </c>
      <c r="C233" t="s">
        <v>10810</v>
      </c>
      <c r="D233" t="s">
        <v>10803</v>
      </c>
    </row>
    <row r="234" spans="1:4" x14ac:dyDescent="0.35">
      <c r="A234" t="s">
        <v>9743</v>
      </c>
      <c r="B234" t="s">
        <v>602</v>
      </c>
      <c r="C234" t="s">
        <v>10811</v>
      </c>
      <c r="D234" t="s">
        <v>10803</v>
      </c>
    </row>
    <row r="235" spans="1:4" x14ac:dyDescent="0.35">
      <c r="A235" t="s">
        <v>9743</v>
      </c>
      <c r="B235" t="s">
        <v>604</v>
      </c>
      <c r="C235" t="s">
        <v>10812</v>
      </c>
      <c r="D235" t="s">
        <v>10803</v>
      </c>
    </row>
    <row r="236" spans="1:4" x14ac:dyDescent="0.35">
      <c r="A236" t="s">
        <v>9743</v>
      </c>
      <c r="B236" t="s">
        <v>606</v>
      </c>
      <c r="C236" t="s">
        <v>10813</v>
      </c>
      <c r="D236" t="s">
        <v>10803</v>
      </c>
    </row>
    <row r="237" spans="1:4" x14ac:dyDescent="0.35">
      <c r="A237" t="s">
        <v>9743</v>
      </c>
      <c r="B237" t="s">
        <v>608</v>
      </c>
      <c r="C237" t="s">
        <v>10814</v>
      </c>
      <c r="D237" t="s">
        <v>10803</v>
      </c>
    </row>
    <row r="238" spans="1:4" x14ac:dyDescent="0.35">
      <c r="A238" t="s">
        <v>9743</v>
      </c>
      <c r="B238" t="s">
        <v>610</v>
      </c>
      <c r="C238" t="s">
        <v>10815</v>
      </c>
      <c r="D238" t="s">
        <v>10803</v>
      </c>
    </row>
    <row r="239" spans="1:4" x14ac:dyDescent="0.35">
      <c r="A239" t="s">
        <v>9743</v>
      </c>
      <c r="B239" t="s">
        <v>612</v>
      </c>
      <c r="C239" t="s">
        <v>10816</v>
      </c>
      <c r="D239" t="s">
        <v>10803</v>
      </c>
    </row>
    <row r="240" spans="1:4" x14ac:dyDescent="0.35">
      <c r="A240" t="s">
        <v>9743</v>
      </c>
      <c r="B240" t="s">
        <v>614</v>
      </c>
      <c r="C240" t="s">
        <v>10817</v>
      </c>
      <c r="D240" t="s">
        <v>10803</v>
      </c>
    </row>
    <row r="241" spans="1:4" x14ac:dyDescent="0.35">
      <c r="A241" t="s">
        <v>9743</v>
      </c>
      <c r="B241" t="s">
        <v>616</v>
      </c>
      <c r="C241" t="s">
        <v>10818</v>
      </c>
      <c r="D241" t="s">
        <v>10803</v>
      </c>
    </row>
    <row r="242" spans="1:4" x14ac:dyDescent="0.35">
      <c r="A242" t="s">
        <v>9743</v>
      </c>
      <c r="B242" t="s">
        <v>618</v>
      </c>
      <c r="C242" t="s">
        <v>10819</v>
      </c>
      <c r="D242" t="s">
        <v>10803</v>
      </c>
    </row>
    <row r="243" spans="1:4" x14ac:dyDescent="0.35">
      <c r="A243" t="s">
        <v>9743</v>
      </c>
      <c r="B243" t="s">
        <v>620</v>
      </c>
      <c r="C243" t="s">
        <v>10820</v>
      </c>
      <c r="D243" t="s">
        <v>10803</v>
      </c>
    </row>
    <row r="244" spans="1:4" x14ac:dyDescent="0.35">
      <c r="A244" t="s">
        <v>9743</v>
      </c>
      <c r="B244" t="s">
        <v>622</v>
      </c>
      <c r="C244" t="s">
        <v>10821</v>
      </c>
      <c r="D244" t="s">
        <v>10803</v>
      </c>
    </row>
    <row r="245" spans="1:4" x14ac:dyDescent="0.35">
      <c r="A245" t="s">
        <v>9743</v>
      </c>
      <c r="B245" t="s">
        <v>624</v>
      </c>
      <c r="C245" t="s">
        <v>10822</v>
      </c>
      <c r="D245" t="s">
        <v>10803</v>
      </c>
    </row>
    <row r="246" spans="1:4" x14ac:dyDescent="0.35">
      <c r="A246" t="s">
        <v>9743</v>
      </c>
      <c r="B246" t="s">
        <v>626</v>
      </c>
      <c r="C246" t="s">
        <v>10823</v>
      </c>
      <c r="D246" t="s">
        <v>10803</v>
      </c>
    </row>
    <row r="247" spans="1:4" x14ac:dyDescent="0.35">
      <c r="A247" t="s">
        <v>9743</v>
      </c>
      <c r="B247" t="s">
        <v>628</v>
      </c>
      <c r="C247" t="s">
        <v>10824</v>
      </c>
      <c r="D247" t="s">
        <v>10803</v>
      </c>
    </row>
    <row r="248" spans="1:4" x14ac:dyDescent="0.35">
      <c r="A248" t="s">
        <v>9743</v>
      </c>
      <c r="B248" t="s">
        <v>634</v>
      </c>
      <c r="C248" t="s">
        <v>10825</v>
      </c>
      <c r="D248" t="s">
        <v>10803</v>
      </c>
    </row>
    <row r="249" spans="1:4" x14ac:dyDescent="0.35">
      <c r="A249" t="s">
        <v>9743</v>
      </c>
      <c r="B249" t="s">
        <v>636</v>
      </c>
      <c r="C249" t="s">
        <v>10826</v>
      </c>
      <c r="D249" t="s">
        <v>10803</v>
      </c>
    </row>
    <row r="250" spans="1:4" x14ac:dyDescent="0.35">
      <c r="A250" t="s">
        <v>9743</v>
      </c>
      <c r="B250" t="s">
        <v>638</v>
      </c>
      <c r="C250" t="s">
        <v>10827</v>
      </c>
      <c r="D250" t="s">
        <v>10803</v>
      </c>
    </row>
    <row r="251" spans="1:4" x14ac:dyDescent="0.35">
      <c r="A251" t="s">
        <v>9743</v>
      </c>
      <c r="B251" t="s">
        <v>640</v>
      </c>
      <c r="C251" t="s">
        <v>10828</v>
      </c>
      <c r="D251" t="s">
        <v>10803</v>
      </c>
    </row>
    <row r="252" spans="1:4" x14ac:dyDescent="0.35">
      <c r="A252" t="s">
        <v>9743</v>
      </c>
      <c r="B252" t="s">
        <v>642</v>
      </c>
      <c r="C252" t="s">
        <v>10829</v>
      </c>
      <c r="D252" t="s">
        <v>10803</v>
      </c>
    </row>
    <row r="253" spans="1:4" x14ac:dyDescent="0.35">
      <c r="A253" t="s">
        <v>9743</v>
      </c>
      <c r="B253" t="s">
        <v>644</v>
      </c>
      <c r="C253" t="s">
        <v>10830</v>
      </c>
      <c r="D253" t="s">
        <v>10803</v>
      </c>
    </row>
    <row r="254" spans="1:4" x14ac:dyDescent="0.35">
      <c r="A254" t="s">
        <v>9743</v>
      </c>
      <c r="B254" t="s">
        <v>656</v>
      </c>
      <c r="C254" t="s">
        <v>10831</v>
      </c>
      <c r="D254" t="s">
        <v>10803</v>
      </c>
    </row>
    <row r="255" spans="1:4" x14ac:dyDescent="0.35">
      <c r="A255" t="s">
        <v>9743</v>
      </c>
      <c r="B255" t="s">
        <v>515</v>
      </c>
      <c r="C255" t="s">
        <v>3594</v>
      </c>
      <c r="D255" t="s">
        <v>10805</v>
      </c>
    </row>
    <row r="256" spans="1:4" x14ac:dyDescent="0.35">
      <c r="A256" t="s">
        <v>9743</v>
      </c>
      <c r="B256" t="s">
        <v>10802</v>
      </c>
      <c r="C256" t="s">
        <v>3594</v>
      </c>
      <c r="D256" t="s">
        <v>10805</v>
      </c>
    </row>
    <row r="257" spans="1:4" x14ac:dyDescent="0.35">
      <c r="A257" t="s">
        <v>9743</v>
      </c>
      <c r="B257" t="s">
        <v>10804</v>
      </c>
      <c r="C257" t="s">
        <v>3594</v>
      </c>
      <c r="D257" t="s">
        <v>10805</v>
      </c>
    </row>
    <row r="258" spans="1:4" x14ac:dyDescent="0.35">
      <c r="A258" t="s">
        <v>9745</v>
      </c>
      <c r="B258" t="s">
        <v>10802</v>
      </c>
      <c r="C258" t="s">
        <v>3595</v>
      </c>
      <c r="D258" t="s">
        <v>10803</v>
      </c>
    </row>
    <row r="259" spans="1:4" x14ac:dyDescent="0.35">
      <c r="A259" t="s">
        <v>9745</v>
      </c>
      <c r="B259" t="s">
        <v>10804</v>
      </c>
      <c r="C259" t="s">
        <v>3603</v>
      </c>
      <c r="D259" t="s">
        <v>10803</v>
      </c>
    </row>
    <row r="260" spans="1:4" x14ac:dyDescent="0.35">
      <c r="A260" t="s">
        <v>9745</v>
      </c>
      <c r="B260" t="s">
        <v>518</v>
      </c>
      <c r="C260" t="s">
        <v>3595</v>
      </c>
      <c r="D260" t="s">
        <v>10803</v>
      </c>
    </row>
    <row r="261" spans="1:4" x14ac:dyDescent="0.35">
      <c r="A261" t="s">
        <v>9745</v>
      </c>
      <c r="B261" t="s">
        <v>522</v>
      </c>
      <c r="C261" t="s">
        <v>3596</v>
      </c>
      <c r="D261" t="s">
        <v>10803</v>
      </c>
    </row>
    <row r="262" spans="1:4" x14ac:dyDescent="0.35">
      <c r="A262" t="s">
        <v>9745</v>
      </c>
      <c r="B262" t="s">
        <v>536</v>
      </c>
      <c r="C262" t="s">
        <v>3597</v>
      </c>
      <c r="D262" t="s">
        <v>10803</v>
      </c>
    </row>
    <row r="263" spans="1:4" x14ac:dyDescent="0.35">
      <c r="A263" t="s">
        <v>9745</v>
      </c>
      <c r="B263" t="s">
        <v>538</v>
      </c>
      <c r="C263" t="s">
        <v>3598</v>
      </c>
      <c r="D263" t="s">
        <v>10803</v>
      </c>
    </row>
    <row r="264" spans="1:4" x14ac:dyDescent="0.35">
      <c r="A264" t="s">
        <v>9745</v>
      </c>
      <c r="B264" t="s">
        <v>540</v>
      </c>
      <c r="C264" t="s">
        <v>3599</v>
      </c>
      <c r="D264" t="s">
        <v>10803</v>
      </c>
    </row>
    <row r="265" spans="1:4" x14ac:dyDescent="0.35">
      <c r="A265" t="s">
        <v>9745</v>
      </c>
      <c r="B265" t="s">
        <v>546</v>
      </c>
      <c r="C265" t="s">
        <v>3600</v>
      </c>
      <c r="D265" t="s">
        <v>10803</v>
      </c>
    </row>
    <row r="266" spans="1:4" x14ac:dyDescent="0.35">
      <c r="A266" t="s">
        <v>9745</v>
      </c>
      <c r="B266" t="s">
        <v>554</v>
      </c>
      <c r="C266" t="s">
        <v>3601</v>
      </c>
      <c r="D266" t="s">
        <v>10803</v>
      </c>
    </row>
    <row r="267" spans="1:4" x14ac:dyDescent="0.35">
      <c r="A267" t="s">
        <v>9745</v>
      </c>
      <c r="B267" t="s">
        <v>568</v>
      </c>
      <c r="C267" t="s">
        <v>3602</v>
      </c>
      <c r="D267" t="s">
        <v>10803</v>
      </c>
    </row>
    <row r="268" spans="1:4" x14ac:dyDescent="0.35">
      <c r="A268" t="s">
        <v>9745</v>
      </c>
      <c r="B268" t="s">
        <v>586</v>
      </c>
      <c r="C268" t="s">
        <v>3603</v>
      </c>
      <c r="D268" t="s">
        <v>10803</v>
      </c>
    </row>
    <row r="269" spans="1:4" x14ac:dyDescent="0.35">
      <c r="A269" t="s">
        <v>9745</v>
      </c>
      <c r="B269" t="s">
        <v>515</v>
      </c>
      <c r="C269" t="s">
        <v>3594</v>
      </c>
      <c r="D269" t="s">
        <v>10805</v>
      </c>
    </row>
    <row r="270" spans="1:4" x14ac:dyDescent="0.35">
      <c r="A270" t="s">
        <v>9745</v>
      </c>
      <c r="B270" t="s">
        <v>10802</v>
      </c>
      <c r="C270" t="s">
        <v>3594</v>
      </c>
      <c r="D270" t="s">
        <v>10805</v>
      </c>
    </row>
    <row r="271" spans="1:4" x14ac:dyDescent="0.35">
      <c r="A271" t="s">
        <v>9745</v>
      </c>
      <c r="B271" t="s">
        <v>10804</v>
      </c>
      <c r="C271" t="s">
        <v>3594</v>
      </c>
      <c r="D271" t="s">
        <v>10805</v>
      </c>
    </row>
    <row r="272" spans="1:4" x14ac:dyDescent="0.35">
      <c r="A272" t="s">
        <v>9747</v>
      </c>
      <c r="B272" t="s">
        <v>10802</v>
      </c>
      <c r="C272" t="s">
        <v>3595</v>
      </c>
      <c r="D272" t="s">
        <v>10803</v>
      </c>
    </row>
    <row r="273" spans="1:4" x14ac:dyDescent="0.35">
      <c r="A273" t="s">
        <v>9747</v>
      </c>
      <c r="B273" t="s">
        <v>10804</v>
      </c>
      <c r="C273" t="s">
        <v>3601</v>
      </c>
      <c r="D273" t="s">
        <v>10803</v>
      </c>
    </row>
    <row r="274" spans="1:4" x14ac:dyDescent="0.35">
      <c r="A274" t="s">
        <v>9747</v>
      </c>
      <c r="B274" t="s">
        <v>518</v>
      </c>
      <c r="C274" t="s">
        <v>3595</v>
      </c>
      <c r="D274" t="s">
        <v>10803</v>
      </c>
    </row>
    <row r="275" spans="1:4" x14ac:dyDescent="0.35">
      <c r="A275" t="s">
        <v>9747</v>
      </c>
      <c r="B275" t="s">
        <v>918</v>
      </c>
      <c r="C275" t="s">
        <v>3596</v>
      </c>
      <c r="D275" t="s">
        <v>10803</v>
      </c>
    </row>
    <row r="276" spans="1:4" x14ac:dyDescent="0.35">
      <c r="A276" t="s">
        <v>9747</v>
      </c>
      <c r="B276" t="s">
        <v>920</v>
      </c>
      <c r="C276" t="s">
        <v>3597</v>
      </c>
      <c r="D276" t="s">
        <v>10803</v>
      </c>
    </row>
    <row r="277" spans="1:4" x14ac:dyDescent="0.35">
      <c r="A277" t="s">
        <v>9747</v>
      </c>
      <c r="B277" t="s">
        <v>922</v>
      </c>
      <c r="C277" t="s">
        <v>3598</v>
      </c>
      <c r="D277" t="s">
        <v>10803</v>
      </c>
    </row>
    <row r="278" spans="1:4" x14ac:dyDescent="0.35">
      <c r="A278" t="s">
        <v>9747</v>
      </c>
      <c r="B278" t="s">
        <v>924</v>
      </c>
      <c r="C278" t="s">
        <v>3599</v>
      </c>
      <c r="D278" t="s">
        <v>10803</v>
      </c>
    </row>
    <row r="279" spans="1:4" x14ac:dyDescent="0.35">
      <c r="A279" t="s">
        <v>9747</v>
      </c>
      <c r="B279" t="s">
        <v>926</v>
      </c>
      <c r="C279" t="s">
        <v>3600</v>
      </c>
      <c r="D279" t="s">
        <v>10803</v>
      </c>
    </row>
    <row r="280" spans="1:4" x14ac:dyDescent="0.35">
      <c r="A280" t="s">
        <v>9747</v>
      </c>
      <c r="B280" t="s">
        <v>928</v>
      </c>
      <c r="C280" t="s">
        <v>3601</v>
      </c>
      <c r="D280" t="s">
        <v>10803</v>
      </c>
    </row>
    <row r="281" spans="1:4" x14ac:dyDescent="0.35">
      <c r="A281" t="s">
        <v>9747</v>
      </c>
      <c r="B281" t="s">
        <v>515</v>
      </c>
      <c r="C281" t="s">
        <v>3594</v>
      </c>
      <c r="D281" t="s">
        <v>10805</v>
      </c>
    </row>
    <row r="282" spans="1:4" x14ac:dyDescent="0.35">
      <c r="A282" t="s">
        <v>9747</v>
      </c>
      <c r="B282" t="s">
        <v>10802</v>
      </c>
      <c r="C282" t="s">
        <v>3594</v>
      </c>
      <c r="D282" t="s">
        <v>10805</v>
      </c>
    </row>
    <row r="283" spans="1:4" x14ac:dyDescent="0.35">
      <c r="A283" t="s">
        <v>9747</v>
      </c>
      <c r="B283" t="s">
        <v>10804</v>
      </c>
      <c r="C283" t="s">
        <v>3594</v>
      </c>
      <c r="D283" t="s">
        <v>10805</v>
      </c>
    </row>
    <row r="284" spans="1:4" x14ac:dyDescent="0.35">
      <c r="A284" t="s">
        <v>9749</v>
      </c>
      <c r="B284" t="s">
        <v>10802</v>
      </c>
      <c r="C284" t="s">
        <v>3595</v>
      </c>
      <c r="D284" t="s">
        <v>10803</v>
      </c>
    </row>
    <row r="285" spans="1:4" x14ac:dyDescent="0.35">
      <c r="A285" t="s">
        <v>9749</v>
      </c>
      <c r="B285" t="s">
        <v>10804</v>
      </c>
      <c r="C285" t="s">
        <v>3605</v>
      </c>
      <c r="D285" t="s">
        <v>10803</v>
      </c>
    </row>
    <row r="286" spans="1:4" x14ac:dyDescent="0.35">
      <c r="A286" t="s">
        <v>9749</v>
      </c>
      <c r="B286" t="s">
        <v>518</v>
      </c>
      <c r="C286" t="s">
        <v>3595</v>
      </c>
      <c r="D286" t="s">
        <v>10803</v>
      </c>
    </row>
    <row r="287" spans="1:4" x14ac:dyDescent="0.35">
      <c r="A287" t="s">
        <v>9749</v>
      </c>
      <c r="B287" t="s">
        <v>522</v>
      </c>
      <c r="C287" t="s">
        <v>3596</v>
      </c>
      <c r="D287" t="s">
        <v>10803</v>
      </c>
    </row>
    <row r="288" spans="1:4" x14ac:dyDescent="0.35">
      <c r="A288" t="s">
        <v>9749</v>
      </c>
      <c r="B288" t="s">
        <v>536</v>
      </c>
      <c r="C288" t="s">
        <v>3597</v>
      </c>
      <c r="D288" t="s">
        <v>10803</v>
      </c>
    </row>
    <row r="289" spans="1:4" x14ac:dyDescent="0.35">
      <c r="A289" t="s">
        <v>9749</v>
      </c>
      <c r="B289" t="s">
        <v>538</v>
      </c>
      <c r="C289" t="s">
        <v>3598</v>
      </c>
      <c r="D289" t="s">
        <v>10803</v>
      </c>
    </row>
    <row r="290" spans="1:4" x14ac:dyDescent="0.35">
      <c r="A290" t="s">
        <v>9749</v>
      </c>
      <c r="B290" t="s">
        <v>918</v>
      </c>
      <c r="C290" t="s">
        <v>3599</v>
      </c>
      <c r="D290" t="s">
        <v>10803</v>
      </c>
    </row>
    <row r="291" spans="1:4" x14ac:dyDescent="0.35">
      <c r="A291" t="s">
        <v>9749</v>
      </c>
      <c r="B291" t="s">
        <v>920</v>
      </c>
      <c r="C291" t="s">
        <v>3600</v>
      </c>
      <c r="D291" t="s">
        <v>10803</v>
      </c>
    </row>
    <row r="292" spans="1:4" x14ac:dyDescent="0.35">
      <c r="A292" t="s">
        <v>9749</v>
      </c>
      <c r="B292" t="s">
        <v>586</v>
      </c>
      <c r="C292" t="s">
        <v>3601</v>
      </c>
      <c r="D292" t="s">
        <v>10803</v>
      </c>
    </row>
    <row r="293" spans="1:4" x14ac:dyDescent="0.35">
      <c r="A293" t="s">
        <v>9749</v>
      </c>
      <c r="B293" t="s">
        <v>922</v>
      </c>
      <c r="C293" t="s">
        <v>3602</v>
      </c>
      <c r="D293" t="s">
        <v>10803</v>
      </c>
    </row>
    <row r="294" spans="1:4" x14ac:dyDescent="0.35">
      <c r="A294" t="s">
        <v>9749</v>
      </c>
      <c r="B294" t="s">
        <v>924</v>
      </c>
      <c r="C294" t="s">
        <v>3603</v>
      </c>
      <c r="D294" t="s">
        <v>10803</v>
      </c>
    </row>
    <row r="295" spans="1:4" x14ac:dyDescent="0.35">
      <c r="A295" t="s">
        <v>9749</v>
      </c>
      <c r="B295" t="s">
        <v>926</v>
      </c>
      <c r="C295" t="s">
        <v>3604</v>
      </c>
      <c r="D295" t="s">
        <v>10803</v>
      </c>
    </row>
    <row r="296" spans="1:4" x14ac:dyDescent="0.35">
      <c r="A296" t="s">
        <v>9749</v>
      </c>
      <c r="B296" t="s">
        <v>928</v>
      </c>
      <c r="C296" t="s">
        <v>3605</v>
      </c>
      <c r="D296" t="s">
        <v>10803</v>
      </c>
    </row>
    <row r="297" spans="1:4" x14ac:dyDescent="0.35">
      <c r="A297" t="s">
        <v>9749</v>
      </c>
      <c r="B297" t="s">
        <v>515</v>
      </c>
      <c r="C297" t="s">
        <v>3594</v>
      </c>
      <c r="D297" t="s">
        <v>10805</v>
      </c>
    </row>
    <row r="298" spans="1:4" x14ac:dyDescent="0.35">
      <c r="A298" t="s">
        <v>9749</v>
      </c>
      <c r="B298" t="s">
        <v>10802</v>
      </c>
      <c r="C298" t="s">
        <v>3594</v>
      </c>
      <c r="D298" t="s">
        <v>10805</v>
      </c>
    </row>
    <row r="299" spans="1:4" x14ac:dyDescent="0.35">
      <c r="A299" t="s">
        <v>9749</v>
      </c>
      <c r="B299" t="s">
        <v>10804</v>
      </c>
      <c r="C299" t="s">
        <v>3594</v>
      </c>
      <c r="D299" t="s">
        <v>10805</v>
      </c>
    </row>
    <row r="300" spans="1:4" x14ac:dyDescent="0.35">
      <c r="A300" t="s">
        <v>9751</v>
      </c>
      <c r="B300" t="s">
        <v>10802</v>
      </c>
      <c r="C300" t="s">
        <v>3595</v>
      </c>
      <c r="D300" t="s">
        <v>10803</v>
      </c>
    </row>
    <row r="301" spans="1:4" x14ac:dyDescent="0.35">
      <c r="A301" t="s">
        <v>9751</v>
      </c>
      <c r="B301" t="s">
        <v>10804</v>
      </c>
      <c r="C301" t="s">
        <v>3601</v>
      </c>
      <c r="D301" t="s">
        <v>10803</v>
      </c>
    </row>
    <row r="302" spans="1:4" x14ac:dyDescent="0.35">
      <c r="A302" t="s">
        <v>9751</v>
      </c>
      <c r="B302" t="s">
        <v>518</v>
      </c>
      <c r="C302" t="s">
        <v>3595</v>
      </c>
      <c r="D302" t="s">
        <v>10803</v>
      </c>
    </row>
    <row r="303" spans="1:4" x14ac:dyDescent="0.35">
      <c r="A303" t="s">
        <v>9751</v>
      </c>
      <c r="B303" t="s">
        <v>918</v>
      </c>
      <c r="C303" t="s">
        <v>3596</v>
      </c>
      <c r="D303" t="s">
        <v>10803</v>
      </c>
    </row>
    <row r="304" spans="1:4" x14ac:dyDescent="0.35">
      <c r="A304" t="s">
        <v>9751</v>
      </c>
      <c r="B304" t="s">
        <v>920</v>
      </c>
      <c r="C304" t="s">
        <v>3597</v>
      </c>
      <c r="D304" t="s">
        <v>10803</v>
      </c>
    </row>
    <row r="305" spans="1:4" x14ac:dyDescent="0.35">
      <c r="A305" t="s">
        <v>9751</v>
      </c>
      <c r="B305" t="s">
        <v>922</v>
      </c>
      <c r="C305" t="s">
        <v>3598</v>
      </c>
      <c r="D305" t="s">
        <v>10803</v>
      </c>
    </row>
    <row r="306" spans="1:4" x14ac:dyDescent="0.35">
      <c r="A306" t="s">
        <v>9751</v>
      </c>
      <c r="B306" t="s">
        <v>924</v>
      </c>
      <c r="C306" t="s">
        <v>3599</v>
      </c>
      <c r="D306" t="s">
        <v>10803</v>
      </c>
    </row>
    <row r="307" spans="1:4" x14ac:dyDescent="0.35">
      <c r="A307" t="s">
        <v>9751</v>
      </c>
      <c r="B307" t="s">
        <v>926</v>
      </c>
      <c r="C307" t="s">
        <v>3600</v>
      </c>
      <c r="D307" t="s">
        <v>10803</v>
      </c>
    </row>
    <row r="308" spans="1:4" x14ac:dyDescent="0.35">
      <c r="A308" t="s">
        <v>9751</v>
      </c>
      <c r="B308" t="s">
        <v>928</v>
      </c>
      <c r="C308" t="s">
        <v>3601</v>
      </c>
      <c r="D308" t="s">
        <v>10803</v>
      </c>
    </row>
    <row r="309" spans="1:4" x14ac:dyDescent="0.35">
      <c r="A309" t="s">
        <v>9751</v>
      </c>
      <c r="B309" t="s">
        <v>515</v>
      </c>
      <c r="C309" t="s">
        <v>3594</v>
      </c>
      <c r="D309" t="s">
        <v>10805</v>
      </c>
    </row>
    <row r="310" spans="1:4" x14ac:dyDescent="0.35">
      <c r="A310" t="s">
        <v>9751</v>
      </c>
      <c r="B310" t="s">
        <v>10802</v>
      </c>
      <c r="C310" t="s">
        <v>3594</v>
      </c>
      <c r="D310" t="s">
        <v>10805</v>
      </c>
    </row>
    <row r="311" spans="1:4" x14ac:dyDescent="0.35">
      <c r="A311" t="s">
        <v>9751</v>
      </c>
      <c r="B311" t="s">
        <v>10804</v>
      </c>
      <c r="C311" t="s">
        <v>3594</v>
      </c>
      <c r="D311" t="s">
        <v>10805</v>
      </c>
    </row>
    <row r="312" spans="1:4" x14ac:dyDescent="0.35">
      <c r="A312" t="s">
        <v>9754</v>
      </c>
      <c r="B312" t="s">
        <v>10802</v>
      </c>
      <c r="C312" t="s">
        <v>3595</v>
      </c>
      <c r="D312" t="s">
        <v>10803</v>
      </c>
    </row>
    <row r="313" spans="1:4" x14ac:dyDescent="0.35">
      <c r="A313" t="s">
        <v>9754</v>
      </c>
      <c r="B313" t="s">
        <v>10804</v>
      </c>
      <c r="C313" t="s">
        <v>9529</v>
      </c>
      <c r="D313" t="s">
        <v>10803</v>
      </c>
    </row>
    <row r="314" spans="1:4" x14ac:dyDescent="0.35">
      <c r="A314" t="s">
        <v>9754</v>
      </c>
      <c r="B314" t="s">
        <v>518</v>
      </c>
      <c r="C314" t="s">
        <v>3595</v>
      </c>
      <c r="D314" t="s">
        <v>10803</v>
      </c>
    </row>
    <row r="315" spans="1:4" x14ac:dyDescent="0.35">
      <c r="A315" t="s">
        <v>9754</v>
      </c>
      <c r="B315" t="s">
        <v>520</v>
      </c>
      <c r="C315" t="s">
        <v>3596</v>
      </c>
      <c r="D315" t="s">
        <v>10803</v>
      </c>
    </row>
    <row r="316" spans="1:4" x14ac:dyDescent="0.35">
      <c r="A316" t="s">
        <v>9754</v>
      </c>
      <c r="B316" t="s">
        <v>524</v>
      </c>
      <c r="C316" t="s">
        <v>3597</v>
      </c>
      <c r="D316" t="s">
        <v>10803</v>
      </c>
    </row>
    <row r="317" spans="1:4" x14ac:dyDescent="0.35">
      <c r="A317" t="s">
        <v>9754</v>
      </c>
      <c r="B317" t="s">
        <v>885</v>
      </c>
      <c r="C317" t="s">
        <v>3598</v>
      </c>
      <c r="D317" t="s">
        <v>10803</v>
      </c>
    </row>
    <row r="318" spans="1:4" x14ac:dyDescent="0.35">
      <c r="A318" t="s">
        <v>9754</v>
      </c>
      <c r="B318" t="s">
        <v>954</v>
      </c>
      <c r="C318" t="s">
        <v>3599</v>
      </c>
      <c r="D318" t="s">
        <v>10803</v>
      </c>
    </row>
    <row r="319" spans="1:4" x14ac:dyDescent="0.35">
      <c r="A319" t="s">
        <v>9754</v>
      </c>
      <c r="B319" t="s">
        <v>956</v>
      </c>
      <c r="C319" t="s">
        <v>3600</v>
      </c>
      <c r="D319" t="s">
        <v>10803</v>
      </c>
    </row>
    <row r="320" spans="1:4" x14ac:dyDescent="0.35">
      <c r="A320" t="s">
        <v>9754</v>
      </c>
      <c r="B320" t="s">
        <v>958</v>
      </c>
      <c r="C320" t="s">
        <v>3601</v>
      </c>
      <c r="D320" t="s">
        <v>10803</v>
      </c>
    </row>
    <row r="321" spans="1:4" x14ac:dyDescent="0.35">
      <c r="A321" t="s">
        <v>9754</v>
      </c>
      <c r="B321" t="s">
        <v>960</v>
      </c>
      <c r="C321" t="s">
        <v>3602</v>
      </c>
      <c r="D321" t="s">
        <v>10803</v>
      </c>
    </row>
    <row r="322" spans="1:4" x14ac:dyDescent="0.35">
      <c r="A322" t="s">
        <v>9754</v>
      </c>
      <c r="B322" t="s">
        <v>528</v>
      </c>
      <c r="C322" t="s">
        <v>3603</v>
      </c>
      <c r="D322" t="s">
        <v>10803</v>
      </c>
    </row>
    <row r="323" spans="1:4" x14ac:dyDescent="0.35">
      <c r="A323" t="s">
        <v>9754</v>
      </c>
      <c r="B323" t="s">
        <v>536</v>
      </c>
      <c r="C323" t="s">
        <v>3604</v>
      </c>
      <c r="D323" t="s">
        <v>10803</v>
      </c>
    </row>
    <row r="324" spans="1:4" x14ac:dyDescent="0.35">
      <c r="A324" t="s">
        <v>9754</v>
      </c>
      <c r="B324" t="s">
        <v>794</v>
      </c>
      <c r="C324" t="s">
        <v>3605</v>
      </c>
      <c r="D324" t="s">
        <v>10803</v>
      </c>
    </row>
    <row r="325" spans="1:4" x14ac:dyDescent="0.35">
      <c r="A325" t="s">
        <v>9754</v>
      </c>
      <c r="B325" t="s">
        <v>965</v>
      </c>
      <c r="C325" t="s">
        <v>3606</v>
      </c>
      <c r="D325" t="s">
        <v>10803</v>
      </c>
    </row>
    <row r="326" spans="1:4" x14ac:dyDescent="0.35">
      <c r="A326" t="s">
        <v>9754</v>
      </c>
      <c r="B326" t="s">
        <v>538</v>
      </c>
      <c r="C326" t="s">
        <v>3607</v>
      </c>
      <c r="D326" t="s">
        <v>10803</v>
      </c>
    </row>
    <row r="327" spans="1:4" x14ac:dyDescent="0.35">
      <c r="A327" t="s">
        <v>9754</v>
      </c>
      <c r="B327" t="s">
        <v>540</v>
      </c>
      <c r="C327" t="s">
        <v>3608</v>
      </c>
      <c r="D327" t="s">
        <v>10803</v>
      </c>
    </row>
    <row r="328" spans="1:4" x14ac:dyDescent="0.35">
      <c r="A328" t="s">
        <v>9754</v>
      </c>
      <c r="B328" t="s">
        <v>546</v>
      </c>
      <c r="C328" t="s">
        <v>3609</v>
      </c>
      <c r="D328" t="s">
        <v>10803</v>
      </c>
    </row>
    <row r="329" spans="1:4" x14ac:dyDescent="0.35">
      <c r="A329" t="s">
        <v>9754</v>
      </c>
      <c r="B329" t="s">
        <v>970</v>
      </c>
      <c r="C329" t="s">
        <v>3610</v>
      </c>
      <c r="D329" t="s">
        <v>10803</v>
      </c>
    </row>
    <row r="330" spans="1:4" x14ac:dyDescent="0.35">
      <c r="A330" t="s">
        <v>9754</v>
      </c>
      <c r="B330" t="s">
        <v>972</v>
      </c>
      <c r="C330" t="s">
        <v>3611</v>
      </c>
      <c r="D330" t="s">
        <v>10803</v>
      </c>
    </row>
    <row r="331" spans="1:4" x14ac:dyDescent="0.35">
      <c r="A331" t="s">
        <v>9754</v>
      </c>
      <c r="B331" t="s">
        <v>974</v>
      </c>
      <c r="C331" t="s">
        <v>3612</v>
      </c>
      <c r="D331" t="s">
        <v>10803</v>
      </c>
    </row>
    <row r="332" spans="1:4" x14ac:dyDescent="0.35">
      <c r="A332" t="s">
        <v>9754</v>
      </c>
      <c r="B332" t="s">
        <v>976</v>
      </c>
      <c r="C332" t="s">
        <v>3613</v>
      </c>
      <c r="D332" t="s">
        <v>10803</v>
      </c>
    </row>
    <row r="333" spans="1:4" x14ac:dyDescent="0.35">
      <c r="A333" t="s">
        <v>9754</v>
      </c>
      <c r="B333" t="s">
        <v>548</v>
      </c>
      <c r="C333" t="s">
        <v>3614</v>
      </c>
      <c r="D333" t="s">
        <v>10803</v>
      </c>
    </row>
    <row r="334" spans="1:4" x14ac:dyDescent="0.35">
      <c r="A334" t="s">
        <v>9754</v>
      </c>
      <c r="B334" t="s">
        <v>550</v>
      </c>
      <c r="C334" t="s">
        <v>3615</v>
      </c>
      <c r="D334" t="s">
        <v>10803</v>
      </c>
    </row>
    <row r="335" spans="1:4" x14ac:dyDescent="0.35">
      <c r="A335" t="s">
        <v>9754</v>
      </c>
      <c r="B335" t="s">
        <v>980</v>
      </c>
      <c r="C335" t="s">
        <v>3616</v>
      </c>
      <c r="D335" t="s">
        <v>10803</v>
      </c>
    </row>
    <row r="336" spans="1:4" x14ac:dyDescent="0.35">
      <c r="A336" t="s">
        <v>9754</v>
      </c>
      <c r="B336" t="s">
        <v>552</v>
      </c>
      <c r="C336" t="s">
        <v>3617</v>
      </c>
      <c r="D336" t="s">
        <v>10803</v>
      </c>
    </row>
    <row r="337" spans="1:4" x14ac:dyDescent="0.35">
      <c r="A337" t="s">
        <v>9754</v>
      </c>
      <c r="B337" t="s">
        <v>560</v>
      </c>
      <c r="C337" t="s">
        <v>3618</v>
      </c>
      <c r="D337" t="s">
        <v>10803</v>
      </c>
    </row>
    <row r="338" spans="1:4" x14ac:dyDescent="0.35">
      <c r="A338" t="s">
        <v>9754</v>
      </c>
      <c r="B338" t="s">
        <v>984</v>
      </c>
      <c r="C338" t="s">
        <v>3619</v>
      </c>
      <c r="D338" t="s">
        <v>10803</v>
      </c>
    </row>
    <row r="339" spans="1:4" x14ac:dyDescent="0.35">
      <c r="A339" t="s">
        <v>9754</v>
      </c>
      <c r="B339" t="s">
        <v>986</v>
      </c>
      <c r="C339" t="s">
        <v>3620</v>
      </c>
      <c r="D339" t="s">
        <v>10803</v>
      </c>
    </row>
    <row r="340" spans="1:4" x14ac:dyDescent="0.35">
      <c r="A340" t="s">
        <v>9754</v>
      </c>
      <c r="B340" t="s">
        <v>988</v>
      </c>
      <c r="C340" t="s">
        <v>9522</v>
      </c>
      <c r="D340" t="s">
        <v>10803</v>
      </c>
    </row>
    <row r="341" spans="1:4" x14ac:dyDescent="0.35">
      <c r="A341" t="s">
        <v>9754</v>
      </c>
      <c r="B341" t="s">
        <v>566</v>
      </c>
      <c r="C341" t="s">
        <v>9523</v>
      </c>
      <c r="D341" t="s">
        <v>10803</v>
      </c>
    </row>
    <row r="342" spans="1:4" x14ac:dyDescent="0.35">
      <c r="A342" t="s">
        <v>9754</v>
      </c>
      <c r="B342" t="s">
        <v>568</v>
      </c>
      <c r="C342" t="s">
        <v>9524</v>
      </c>
      <c r="D342" t="s">
        <v>10803</v>
      </c>
    </row>
    <row r="343" spans="1:4" x14ac:dyDescent="0.35">
      <c r="A343" t="s">
        <v>9754</v>
      </c>
      <c r="B343" t="s">
        <v>992</v>
      </c>
      <c r="C343" t="s">
        <v>9525</v>
      </c>
      <c r="D343" t="s">
        <v>10803</v>
      </c>
    </row>
    <row r="344" spans="1:4" x14ac:dyDescent="0.35">
      <c r="A344" t="s">
        <v>9754</v>
      </c>
      <c r="B344" t="s">
        <v>570</v>
      </c>
      <c r="C344" t="s">
        <v>9526</v>
      </c>
      <c r="D344" t="s">
        <v>10803</v>
      </c>
    </row>
    <row r="345" spans="1:4" x14ac:dyDescent="0.35">
      <c r="A345" t="s">
        <v>9754</v>
      </c>
      <c r="B345" t="s">
        <v>656</v>
      </c>
      <c r="C345" t="s">
        <v>9527</v>
      </c>
      <c r="D345" t="s">
        <v>10803</v>
      </c>
    </row>
    <row r="346" spans="1:4" x14ac:dyDescent="0.35">
      <c r="A346" t="s">
        <v>9754</v>
      </c>
      <c r="B346" t="s">
        <v>996</v>
      </c>
      <c r="C346" t="s">
        <v>9528</v>
      </c>
      <c r="D346" t="s">
        <v>10803</v>
      </c>
    </row>
    <row r="347" spans="1:4" x14ac:dyDescent="0.35">
      <c r="A347" t="s">
        <v>9754</v>
      </c>
      <c r="B347" t="s">
        <v>998</v>
      </c>
      <c r="C347" t="s">
        <v>9529</v>
      </c>
      <c r="D347" t="s">
        <v>10803</v>
      </c>
    </row>
    <row r="348" spans="1:4" x14ac:dyDescent="0.35">
      <c r="A348" t="s">
        <v>9754</v>
      </c>
      <c r="B348" t="s">
        <v>515</v>
      </c>
      <c r="C348" t="s">
        <v>3593</v>
      </c>
      <c r="D348" t="s">
        <v>10805</v>
      </c>
    </row>
    <row r="349" spans="1:4" x14ac:dyDescent="0.35">
      <c r="A349" t="s">
        <v>9754</v>
      </c>
      <c r="B349" t="s">
        <v>10802</v>
      </c>
      <c r="C349" t="s">
        <v>3593</v>
      </c>
      <c r="D349" t="s">
        <v>10805</v>
      </c>
    </row>
    <row r="350" spans="1:4" x14ac:dyDescent="0.35">
      <c r="A350" t="s">
        <v>9754</v>
      </c>
      <c r="B350" t="s">
        <v>10804</v>
      </c>
      <c r="C350" t="s">
        <v>3593</v>
      </c>
      <c r="D350" t="s">
        <v>10805</v>
      </c>
    </row>
    <row r="351" spans="1:4" x14ac:dyDescent="0.35">
      <c r="A351" t="s">
        <v>9755</v>
      </c>
      <c r="B351" t="s">
        <v>10802</v>
      </c>
      <c r="C351" t="s">
        <v>3595</v>
      </c>
      <c r="D351" t="s">
        <v>10803</v>
      </c>
    </row>
    <row r="352" spans="1:4" x14ac:dyDescent="0.35">
      <c r="A352" t="s">
        <v>9755</v>
      </c>
      <c r="B352" t="s">
        <v>10804</v>
      </c>
      <c r="C352" t="s">
        <v>3595</v>
      </c>
      <c r="D352" t="s">
        <v>10803</v>
      </c>
    </row>
    <row r="353" spans="1:4" x14ac:dyDescent="0.35">
      <c r="A353" t="s">
        <v>9755</v>
      </c>
      <c r="B353" t="s">
        <v>1276</v>
      </c>
      <c r="C353" t="s">
        <v>3592</v>
      </c>
      <c r="D353" t="s">
        <v>10805</v>
      </c>
    </row>
    <row r="354" spans="1:4" x14ac:dyDescent="0.35">
      <c r="A354" t="s">
        <v>9755</v>
      </c>
      <c r="B354" t="s">
        <v>1278</v>
      </c>
      <c r="C354" t="s">
        <v>3593</v>
      </c>
      <c r="D354" t="s">
        <v>10805</v>
      </c>
    </row>
    <row r="355" spans="1:4" x14ac:dyDescent="0.35">
      <c r="A355" t="s">
        <v>9755</v>
      </c>
      <c r="B355" t="s">
        <v>1280</v>
      </c>
      <c r="C355" t="s">
        <v>3594</v>
      </c>
      <c r="D355" t="s">
        <v>10805</v>
      </c>
    </row>
    <row r="356" spans="1:4" x14ac:dyDescent="0.35">
      <c r="A356" t="s">
        <v>9755</v>
      </c>
      <c r="B356" t="s">
        <v>10802</v>
      </c>
      <c r="C356" t="s">
        <v>3592</v>
      </c>
      <c r="D356" t="s">
        <v>10805</v>
      </c>
    </row>
    <row r="357" spans="1:4" x14ac:dyDescent="0.35">
      <c r="A357" t="s">
        <v>9755</v>
      </c>
      <c r="B357" t="s">
        <v>10804</v>
      </c>
      <c r="C357" t="s">
        <v>3594</v>
      </c>
      <c r="D357" t="s">
        <v>10805</v>
      </c>
    </row>
    <row r="358" spans="1:4" x14ac:dyDescent="0.35">
      <c r="A358" t="s">
        <v>9758</v>
      </c>
      <c r="B358" t="s">
        <v>10802</v>
      </c>
      <c r="C358" t="s">
        <v>3595</v>
      </c>
      <c r="D358" t="s">
        <v>10803</v>
      </c>
    </row>
    <row r="359" spans="1:4" x14ac:dyDescent="0.35">
      <c r="A359" t="s">
        <v>9758</v>
      </c>
      <c r="B359" t="s">
        <v>10804</v>
      </c>
      <c r="C359" t="s">
        <v>9528</v>
      </c>
      <c r="D359" t="s">
        <v>10803</v>
      </c>
    </row>
    <row r="360" spans="1:4" x14ac:dyDescent="0.35">
      <c r="A360" t="s">
        <v>9758</v>
      </c>
      <c r="B360" t="s">
        <v>518</v>
      </c>
      <c r="C360" t="s">
        <v>3595</v>
      </c>
      <c r="D360" t="s">
        <v>10803</v>
      </c>
    </row>
    <row r="361" spans="1:4" x14ac:dyDescent="0.35">
      <c r="A361" t="s">
        <v>9758</v>
      </c>
      <c r="B361" t="s">
        <v>520</v>
      </c>
      <c r="C361" t="s">
        <v>3596</v>
      </c>
      <c r="D361" t="s">
        <v>10803</v>
      </c>
    </row>
    <row r="362" spans="1:4" x14ac:dyDescent="0.35">
      <c r="A362" t="s">
        <v>9758</v>
      </c>
      <c r="B362" t="s">
        <v>1293</v>
      </c>
      <c r="C362" t="s">
        <v>3597</v>
      </c>
      <c r="D362" t="s">
        <v>10803</v>
      </c>
    </row>
    <row r="363" spans="1:4" x14ac:dyDescent="0.35">
      <c r="A363" t="s">
        <v>9758</v>
      </c>
      <c r="B363" t="s">
        <v>885</v>
      </c>
      <c r="C363" t="s">
        <v>3598</v>
      </c>
      <c r="D363" t="s">
        <v>10803</v>
      </c>
    </row>
    <row r="364" spans="1:4" x14ac:dyDescent="0.35">
      <c r="A364" t="s">
        <v>9758</v>
      </c>
      <c r="B364" t="s">
        <v>526</v>
      </c>
      <c r="C364" t="s">
        <v>3599</v>
      </c>
      <c r="D364" t="s">
        <v>10803</v>
      </c>
    </row>
    <row r="365" spans="1:4" x14ac:dyDescent="0.35">
      <c r="A365" t="s">
        <v>9758</v>
      </c>
      <c r="B365" t="s">
        <v>954</v>
      </c>
      <c r="C365" t="s">
        <v>3600</v>
      </c>
      <c r="D365" t="s">
        <v>10803</v>
      </c>
    </row>
    <row r="366" spans="1:4" x14ac:dyDescent="0.35">
      <c r="A366" t="s">
        <v>9758</v>
      </c>
      <c r="B366" t="s">
        <v>956</v>
      </c>
      <c r="C366" t="s">
        <v>3601</v>
      </c>
      <c r="D366" t="s">
        <v>10803</v>
      </c>
    </row>
    <row r="367" spans="1:4" x14ac:dyDescent="0.35">
      <c r="A367" t="s">
        <v>9758</v>
      </c>
      <c r="B367" t="s">
        <v>958</v>
      </c>
      <c r="C367" t="s">
        <v>3602</v>
      </c>
      <c r="D367" t="s">
        <v>10803</v>
      </c>
    </row>
    <row r="368" spans="1:4" x14ac:dyDescent="0.35">
      <c r="A368" t="s">
        <v>9758</v>
      </c>
      <c r="B368" t="s">
        <v>960</v>
      </c>
      <c r="C368" t="s">
        <v>3603</v>
      </c>
      <c r="D368" t="s">
        <v>10803</v>
      </c>
    </row>
    <row r="369" spans="1:4" x14ac:dyDescent="0.35">
      <c r="A369" t="s">
        <v>9758</v>
      </c>
      <c r="B369" t="s">
        <v>528</v>
      </c>
      <c r="C369" t="s">
        <v>3604</v>
      </c>
      <c r="D369" t="s">
        <v>10803</v>
      </c>
    </row>
    <row r="370" spans="1:4" x14ac:dyDescent="0.35">
      <c r="A370" t="s">
        <v>9758</v>
      </c>
      <c r="B370" t="s">
        <v>536</v>
      </c>
      <c r="C370" t="s">
        <v>3605</v>
      </c>
      <c r="D370" t="s">
        <v>10803</v>
      </c>
    </row>
    <row r="371" spans="1:4" x14ac:dyDescent="0.35">
      <c r="A371" t="s">
        <v>9758</v>
      </c>
      <c r="B371" t="s">
        <v>794</v>
      </c>
      <c r="C371" t="s">
        <v>3606</v>
      </c>
      <c r="D371" t="s">
        <v>10803</v>
      </c>
    </row>
    <row r="372" spans="1:4" x14ac:dyDescent="0.35">
      <c r="A372" t="s">
        <v>9758</v>
      </c>
      <c r="B372" t="s">
        <v>965</v>
      </c>
      <c r="C372" t="s">
        <v>3607</v>
      </c>
      <c r="D372" t="s">
        <v>10803</v>
      </c>
    </row>
    <row r="373" spans="1:4" x14ac:dyDescent="0.35">
      <c r="A373" t="s">
        <v>9758</v>
      </c>
      <c r="B373" t="s">
        <v>538</v>
      </c>
      <c r="C373" t="s">
        <v>3608</v>
      </c>
      <c r="D373" t="s">
        <v>10803</v>
      </c>
    </row>
    <row r="374" spans="1:4" x14ac:dyDescent="0.35">
      <c r="A374" t="s">
        <v>9758</v>
      </c>
      <c r="B374" t="s">
        <v>540</v>
      </c>
      <c r="C374" t="s">
        <v>3609</v>
      </c>
      <c r="D374" t="s">
        <v>10803</v>
      </c>
    </row>
    <row r="375" spans="1:4" x14ac:dyDescent="0.35">
      <c r="A375" t="s">
        <v>9758</v>
      </c>
      <c r="B375" t="s">
        <v>544</v>
      </c>
      <c r="C375" t="s">
        <v>3610</v>
      </c>
      <c r="D375" t="s">
        <v>10803</v>
      </c>
    </row>
    <row r="376" spans="1:4" x14ac:dyDescent="0.35">
      <c r="A376" t="s">
        <v>9758</v>
      </c>
      <c r="B376" t="s">
        <v>546</v>
      </c>
      <c r="C376" t="s">
        <v>3611</v>
      </c>
      <c r="D376" t="s">
        <v>10803</v>
      </c>
    </row>
    <row r="377" spans="1:4" x14ac:dyDescent="0.35">
      <c r="A377" t="s">
        <v>9758</v>
      </c>
      <c r="B377" t="s">
        <v>970</v>
      </c>
      <c r="C377" t="s">
        <v>3612</v>
      </c>
      <c r="D377" t="s">
        <v>10803</v>
      </c>
    </row>
    <row r="378" spans="1:4" x14ac:dyDescent="0.35">
      <c r="A378" t="s">
        <v>9758</v>
      </c>
      <c r="B378" t="s">
        <v>974</v>
      </c>
      <c r="C378" t="s">
        <v>3613</v>
      </c>
      <c r="D378" t="s">
        <v>10803</v>
      </c>
    </row>
    <row r="379" spans="1:4" x14ac:dyDescent="0.35">
      <c r="A379" t="s">
        <v>9758</v>
      </c>
      <c r="B379" t="s">
        <v>548</v>
      </c>
      <c r="C379" t="s">
        <v>3614</v>
      </c>
      <c r="D379" t="s">
        <v>10803</v>
      </c>
    </row>
    <row r="380" spans="1:4" x14ac:dyDescent="0.35">
      <c r="A380" t="s">
        <v>9758</v>
      </c>
      <c r="B380" t="s">
        <v>550</v>
      </c>
      <c r="C380" t="s">
        <v>3615</v>
      </c>
      <c r="D380" t="s">
        <v>10803</v>
      </c>
    </row>
    <row r="381" spans="1:4" x14ac:dyDescent="0.35">
      <c r="A381" t="s">
        <v>9758</v>
      </c>
      <c r="B381" t="s">
        <v>552</v>
      </c>
      <c r="C381" t="s">
        <v>3616</v>
      </c>
      <c r="D381" t="s">
        <v>10803</v>
      </c>
    </row>
    <row r="382" spans="1:4" x14ac:dyDescent="0.35">
      <c r="A382" t="s">
        <v>9758</v>
      </c>
      <c r="B382" t="s">
        <v>560</v>
      </c>
      <c r="C382" t="s">
        <v>3617</v>
      </c>
      <c r="D382" t="s">
        <v>10803</v>
      </c>
    </row>
    <row r="383" spans="1:4" x14ac:dyDescent="0.35">
      <c r="A383" t="s">
        <v>9758</v>
      </c>
      <c r="B383" t="s">
        <v>984</v>
      </c>
      <c r="C383" t="s">
        <v>3618</v>
      </c>
      <c r="D383" t="s">
        <v>10803</v>
      </c>
    </row>
    <row r="384" spans="1:4" x14ac:dyDescent="0.35">
      <c r="A384" t="s">
        <v>9758</v>
      </c>
      <c r="B384" t="s">
        <v>986</v>
      </c>
      <c r="C384" t="s">
        <v>3619</v>
      </c>
      <c r="D384" t="s">
        <v>10803</v>
      </c>
    </row>
    <row r="385" spans="1:4" x14ac:dyDescent="0.35">
      <c r="A385" t="s">
        <v>9758</v>
      </c>
      <c r="B385" t="s">
        <v>1300</v>
      </c>
      <c r="C385" t="s">
        <v>3620</v>
      </c>
      <c r="D385" t="s">
        <v>10803</v>
      </c>
    </row>
    <row r="386" spans="1:4" x14ac:dyDescent="0.35">
      <c r="A386" t="s">
        <v>9758</v>
      </c>
      <c r="B386" t="s">
        <v>988</v>
      </c>
      <c r="C386" t="s">
        <v>9522</v>
      </c>
      <c r="D386" t="s">
        <v>10803</v>
      </c>
    </row>
    <row r="387" spans="1:4" x14ac:dyDescent="0.35">
      <c r="A387" t="s">
        <v>9758</v>
      </c>
      <c r="B387" t="s">
        <v>566</v>
      </c>
      <c r="C387" t="s">
        <v>9523</v>
      </c>
      <c r="D387" t="s">
        <v>10803</v>
      </c>
    </row>
    <row r="388" spans="1:4" x14ac:dyDescent="0.35">
      <c r="A388" t="s">
        <v>9758</v>
      </c>
      <c r="B388" t="s">
        <v>568</v>
      </c>
      <c r="C388" t="s">
        <v>9524</v>
      </c>
      <c r="D388" t="s">
        <v>10803</v>
      </c>
    </row>
    <row r="389" spans="1:4" x14ac:dyDescent="0.35">
      <c r="A389" t="s">
        <v>9758</v>
      </c>
      <c r="B389" t="s">
        <v>992</v>
      </c>
      <c r="C389" t="s">
        <v>9525</v>
      </c>
      <c r="D389" t="s">
        <v>10803</v>
      </c>
    </row>
    <row r="390" spans="1:4" x14ac:dyDescent="0.35">
      <c r="A390" t="s">
        <v>9758</v>
      </c>
      <c r="B390" t="s">
        <v>656</v>
      </c>
      <c r="C390" t="s">
        <v>9526</v>
      </c>
      <c r="D390" t="s">
        <v>10803</v>
      </c>
    </row>
    <row r="391" spans="1:4" x14ac:dyDescent="0.35">
      <c r="A391" t="s">
        <v>9758</v>
      </c>
      <c r="B391" t="s">
        <v>996</v>
      </c>
      <c r="C391" t="s">
        <v>9527</v>
      </c>
      <c r="D391" t="s">
        <v>10803</v>
      </c>
    </row>
    <row r="392" spans="1:4" x14ac:dyDescent="0.35">
      <c r="A392" t="s">
        <v>9758</v>
      </c>
      <c r="B392" t="s">
        <v>998</v>
      </c>
      <c r="C392" t="s">
        <v>9528</v>
      </c>
      <c r="D392" t="s">
        <v>10803</v>
      </c>
    </row>
    <row r="393" spans="1:4" x14ac:dyDescent="0.35">
      <c r="A393" t="s">
        <v>9758</v>
      </c>
      <c r="B393" t="s">
        <v>515</v>
      </c>
      <c r="C393" t="s">
        <v>3593</v>
      </c>
      <c r="D393" t="s">
        <v>10805</v>
      </c>
    </row>
    <row r="394" spans="1:4" x14ac:dyDescent="0.35">
      <c r="A394" t="s">
        <v>9758</v>
      </c>
      <c r="B394" t="s">
        <v>10802</v>
      </c>
      <c r="C394" t="s">
        <v>3593</v>
      </c>
      <c r="D394" t="s">
        <v>10805</v>
      </c>
    </row>
    <row r="395" spans="1:4" x14ac:dyDescent="0.35">
      <c r="A395" t="s">
        <v>9758</v>
      </c>
      <c r="B395" t="s">
        <v>10804</v>
      </c>
      <c r="C395" t="s">
        <v>3593</v>
      </c>
      <c r="D395" t="s">
        <v>10805</v>
      </c>
    </row>
    <row r="396" spans="1:4" x14ac:dyDescent="0.35">
      <c r="A396" t="s">
        <v>9760</v>
      </c>
      <c r="B396" t="s">
        <v>10802</v>
      </c>
      <c r="C396" t="s">
        <v>3595</v>
      </c>
      <c r="D396" t="s">
        <v>10803</v>
      </c>
    </row>
    <row r="397" spans="1:4" x14ac:dyDescent="0.35">
      <c r="A397" t="s">
        <v>9760</v>
      </c>
      <c r="B397" t="s">
        <v>10804</v>
      </c>
      <c r="C397" t="s">
        <v>9526</v>
      </c>
      <c r="D397" t="s">
        <v>10803</v>
      </c>
    </row>
    <row r="398" spans="1:4" x14ac:dyDescent="0.35">
      <c r="A398" t="s">
        <v>9760</v>
      </c>
      <c r="B398" t="s">
        <v>518</v>
      </c>
      <c r="C398" t="s">
        <v>3595</v>
      </c>
      <c r="D398" t="s">
        <v>10803</v>
      </c>
    </row>
    <row r="399" spans="1:4" x14ac:dyDescent="0.35">
      <c r="A399" t="s">
        <v>9760</v>
      </c>
      <c r="B399" t="s">
        <v>520</v>
      </c>
      <c r="C399" t="s">
        <v>3596</v>
      </c>
      <c r="D399" t="s">
        <v>10803</v>
      </c>
    </row>
    <row r="400" spans="1:4" x14ac:dyDescent="0.35">
      <c r="A400" t="s">
        <v>9760</v>
      </c>
      <c r="B400" t="s">
        <v>522</v>
      </c>
      <c r="C400" t="s">
        <v>3597</v>
      </c>
      <c r="D400" t="s">
        <v>10803</v>
      </c>
    </row>
    <row r="401" spans="1:4" x14ac:dyDescent="0.35">
      <c r="A401" t="s">
        <v>9760</v>
      </c>
      <c r="B401" t="s">
        <v>524</v>
      </c>
      <c r="C401" t="s">
        <v>3598</v>
      </c>
      <c r="D401" t="s">
        <v>10803</v>
      </c>
    </row>
    <row r="402" spans="1:4" x14ac:dyDescent="0.35">
      <c r="A402" t="s">
        <v>9760</v>
      </c>
      <c r="B402" t="s">
        <v>885</v>
      </c>
      <c r="C402" t="s">
        <v>3599</v>
      </c>
      <c r="D402" t="s">
        <v>10803</v>
      </c>
    </row>
    <row r="403" spans="1:4" x14ac:dyDescent="0.35">
      <c r="A403" t="s">
        <v>9760</v>
      </c>
      <c r="B403" t="s">
        <v>954</v>
      </c>
      <c r="C403" t="s">
        <v>3600</v>
      </c>
      <c r="D403" t="s">
        <v>10803</v>
      </c>
    </row>
    <row r="404" spans="1:4" x14ac:dyDescent="0.35">
      <c r="A404" t="s">
        <v>9760</v>
      </c>
      <c r="B404" t="s">
        <v>956</v>
      </c>
      <c r="C404" t="s">
        <v>3601</v>
      </c>
      <c r="D404" t="s">
        <v>10803</v>
      </c>
    </row>
    <row r="405" spans="1:4" x14ac:dyDescent="0.35">
      <c r="A405" t="s">
        <v>9760</v>
      </c>
      <c r="B405" t="s">
        <v>958</v>
      </c>
      <c r="C405" t="s">
        <v>3602</v>
      </c>
      <c r="D405" t="s">
        <v>10803</v>
      </c>
    </row>
    <row r="406" spans="1:4" x14ac:dyDescent="0.35">
      <c r="A406" t="s">
        <v>9760</v>
      </c>
      <c r="B406" t="s">
        <v>960</v>
      </c>
      <c r="C406" t="s">
        <v>3603</v>
      </c>
      <c r="D406" t="s">
        <v>10803</v>
      </c>
    </row>
    <row r="407" spans="1:4" x14ac:dyDescent="0.35">
      <c r="A407" t="s">
        <v>9760</v>
      </c>
      <c r="B407" t="s">
        <v>528</v>
      </c>
      <c r="C407" t="s">
        <v>3604</v>
      </c>
      <c r="D407" t="s">
        <v>10803</v>
      </c>
    </row>
    <row r="408" spans="1:4" x14ac:dyDescent="0.35">
      <c r="A408" t="s">
        <v>9760</v>
      </c>
      <c r="B408" t="s">
        <v>536</v>
      </c>
      <c r="C408" t="s">
        <v>3605</v>
      </c>
      <c r="D408" t="s">
        <v>10803</v>
      </c>
    </row>
    <row r="409" spans="1:4" x14ac:dyDescent="0.35">
      <c r="A409" t="s">
        <v>9760</v>
      </c>
      <c r="B409" t="s">
        <v>794</v>
      </c>
      <c r="C409" t="s">
        <v>3606</v>
      </c>
      <c r="D409" t="s">
        <v>10803</v>
      </c>
    </row>
    <row r="410" spans="1:4" x14ac:dyDescent="0.35">
      <c r="A410" t="s">
        <v>9760</v>
      </c>
      <c r="B410" t="s">
        <v>965</v>
      </c>
      <c r="C410" t="s">
        <v>3607</v>
      </c>
      <c r="D410" t="s">
        <v>10803</v>
      </c>
    </row>
    <row r="411" spans="1:4" x14ac:dyDescent="0.35">
      <c r="A411" t="s">
        <v>9760</v>
      </c>
      <c r="B411" t="s">
        <v>538</v>
      </c>
      <c r="C411" t="s">
        <v>3608</v>
      </c>
      <c r="D411" t="s">
        <v>10803</v>
      </c>
    </row>
    <row r="412" spans="1:4" x14ac:dyDescent="0.35">
      <c r="A412" t="s">
        <v>9760</v>
      </c>
      <c r="B412" t="s">
        <v>540</v>
      </c>
      <c r="C412" t="s">
        <v>3609</v>
      </c>
      <c r="D412" t="s">
        <v>10803</v>
      </c>
    </row>
    <row r="413" spans="1:4" x14ac:dyDescent="0.35">
      <c r="A413" t="s">
        <v>9760</v>
      </c>
      <c r="B413" t="s">
        <v>546</v>
      </c>
      <c r="C413" t="s">
        <v>3610</v>
      </c>
      <c r="D413" t="s">
        <v>10803</v>
      </c>
    </row>
    <row r="414" spans="1:4" x14ac:dyDescent="0.35">
      <c r="A414" t="s">
        <v>9760</v>
      </c>
      <c r="B414" t="s">
        <v>970</v>
      </c>
      <c r="C414" t="s">
        <v>3611</v>
      </c>
      <c r="D414" t="s">
        <v>10803</v>
      </c>
    </row>
    <row r="415" spans="1:4" x14ac:dyDescent="0.35">
      <c r="A415" t="s">
        <v>9760</v>
      </c>
      <c r="B415" t="s">
        <v>972</v>
      </c>
      <c r="C415" t="s">
        <v>3612</v>
      </c>
      <c r="D415" t="s">
        <v>10803</v>
      </c>
    </row>
    <row r="416" spans="1:4" x14ac:dyDescent="0.35">
      <c r="A416" t="s">
        <v>9760</v>
      </c>
      <c r="B416" t="s">
        <v>974</v>
      </c>
      <c r="C416" t="s">
        <v>3613</v>
      </c>
      <c r="D416" t="s">
        <v>10803</v>
      </c>
    </row>
    <row r="417" spans="1:4" x14ac:dyDescent="0.35">
      <c r="A417" t="s">
        <v>9760</v>
      </c>
      <c r="B417" t="s">
        <v>976</v>
      </c>
      <c r="C417" t="s">
        <v>3614</v>
      </c>
      <c r="D417" t="s">
        <v>10803</v>
      </c>
    </row>
    <row r="418" spans="1:4" x14ac:dyDescent="0.35">
      <c r="A418" t="s">
        <v>9760</v>
      </c>
      <c r="B418" t="s">
        <v>548</v>
      </c>
      <c r="C418" t="s">
        <v>3615</v>
      </c>
      <c r="D418" t="s">
        <v>10803</v>
      </c>
    </row>
    <row r="419" spans="1:4" x14ac:dyDescent="0.35">
      <c r="A419" t="s">
        <v>9760</v>
      </c>
      <c r="B419" t="s">
        <v>550</v>
      </c>
      <c r="C419" t="s">
        <v>3616</v>
      </c>
      <c r="D419" t="s">
        <v>10803</v>
      </c>
    </row>
    <row r="420" spans="1:4" x14ac:dyDescent="0.35">
      <c r="A420" t="s">
        <v>9760</v>
      </c>
      <c r="B420" t="s">
        <v>980</v>
      </c>
      <c r="C420" t="s">
        <v>3617</v>
      </c>
      <c r="D420" t="s">
        <v>10803</v>
      </c>
    </row>
    <row r="421" spans="1:4" x14ac:dyDescent="0.35">
      <c r="A421" t="s">
        <v>9760</v>
      </c>
      <c r="B421" t="s">
        <v>552</v>
      </c>
      <c r="C421" t="s">
        <v>3618</v>
      </c>
      <c r="D421" t="s">
        <v>10803</v>
      </c>
    </row>
    <row r="422" spans="1:4" x14ac:dyDescent="0.35">
      <c r="A422" t="s">
        <v>9760</v>
      </c>
      <c r="B422" t="s">
        <v>554</v>
      </c>
      <c r="C422" t="s">
        <v>3619</v>
      </c>
      <c r="D422" t="s">
        <v>10803</v>
      </c>
    </row>
    <row r="423" spans="1:4" x14ac:dyDescent="0.35">
      <c r="A423" t="s">
        <v>9760</v>
      </c>
      <c r="B423" t="s">
        <v>988</v>
      </c>
      <c r="C423" t="s">
        <v>3620</v>
      </c>
      <c r="D423" t="s">
        <v>10803</v>
      </c>
    </row>
    <row r="424" spans="1:4" x14ac:dyDescent="0.35">
      <c r="A424" t="s">
        <v>9760</v>
      </c>
      <c r="B424" t="s">
        <v>566</v>
      </c>
      <c r="C424" t="s">
        <v>9522</v>
      </c>
      <c r="D424" t="s">
        <v>10803</v>
      </c>
    </row>
    <row r="425" spans="1:4" x14ac:dyDescent="0.35">
      <c r="A425" t="s">
        <v>9760</v>
      </c>
      <c r="B425" t="s">
        <v>570</v>
      </c>
      <c r="C425" t="s">
        <v>9523</v>
      </c>
      <c r="D425" t="s">
        <v>10803</v>
      </c>
    </row>
    <row r="426" spans="1:4" x14ac:dyDescent="0.35">
      <c r="A426" t="s">
        <v>9760</v>
      </c>
      <c r="B426" t="s">
        <v>656</v>
      </c>
      <c r="C426" t="s">
        <v>9524</v>
      </c>
      <c r="D426" t="s">
        <v>10803</v>
      </c>
    </row>
    <row r="427" spans="1:4" x14ac:dyDescent="0.35">
      <c r="A427" t="s">
        <v>9760</v>
      </c>
      <c r="B427" t="s">
        <v>996</v>
      </c>
      <c r="C427" t="s">
        <v>9525</v>
      </c>
      <c r="D427" t="s">
        <v>10803</v>
      </c>
    </row>
    <row r="428" spans="1:4" x14ac:dyDescent="0.35">
      <c r="A428" t="s">
        <v>9760</v>
      </c>
      <c r="B428" t="s">
        <v>998</v>
      </c>
      <c r="C428" t="s">
        <v>9526</v>
      </c>
      <c r="D428" t="s">
        <v>10803</v>
      </c>
    </row>
    <row r="429" spans="1:4" x14ac:dyDescent="0.35">
      <c r="A429" t="s">
        <v>9760</v>
      </c>
      <c r="B429" t="s">
        <v>515</v>
      </c>
      <c r="C429" t="s">
        <v>3593</v>
      </c>
      <c r="D429" t="s">
        <v>10805</v>
      </c>
    </row>
    <row r="430" spans="1:4" x14ac:dyDescent="0.35">
      <c r="A430" t="s">
        <v>9760</v>
      </c>
      <c r="B430" t="s">
        <v>10802</v>
      </c>
      <c r="C430" t="s">
        <v>3593</v>
      </c>
      <c r="D430" t="s">
        <v>10805</v>
      </c>
    </row>
    <row r="431" spans="1:4" x14ac:dyDescent="0.35">
      <c r="A431" t="s">
        <v>9760</v>
      </c>
      <c r="B431" t="s">
        <v>10804</v>
      </c>
      <c r="C431" t="s">
        <v>3593</v>
      </c>
      <c r="D431" t="s">
        <v>10805</v>
      </c>
    </row>
    <row r="432" spans="1:4" x14ac:dyDescent="0.35">
      <c r="A432" t="s">
        <v>9761</v>
      </c>
      <c r="B432" t="s">
        <v>10802</v>
      </c>
      <c r="C432" t="s">
        <v>3595</v>
      </c>
      <c r="D432" t="s">
        <v>10803</v>
      </c>
    </row>
    <row r="433" spans="1:4" x14ac:dyDescent="0.35">
      <c r="A433" t="s">
        <v>9761</v>
      </c>
      <c r="B433" t="s">
        <v>10804</v>
      </c>
      <c r="C433" t="s">
        <v>3595</v>
      </c>
      <c r="D433" t="s">
        <v>10803</v>
      </c>
    </row>
    <row r="434" spans="1:4" x14ac:dyDescent="0.35">
      <c r="A434" t="s">
        <v>9761</v>
      </c>
      <c r="B434" t="s">
        <v>556</v>
      </c>
      <c r="C434" t="s">
        <v>3595</v>
      </c>
      <c r="D434" t="s">
        <v>10803</v>
      </c>
    </row>
    <row r="435" spans="1:4" x14ac:dyDescent="0.35">
      <c r="A435" t="s">
        <v>9761</v>
      </c>
      <c r="B435" t="s">
        <v>1332</v>
      </c>
      <c r="C435" t="s">
        <v>3593</v>
      </c>
      <c r="D435" t="s">
        <v>10805</v>
      </c>
    </row>
    <row r="436" spans="1:4" x14ac:dyDescent="0.35">
      <c r="A436" t="s">
        <v>9761</v>
      </c>
      <c r="B436" t="s">
        <v>10802</v>
      </c>
      <c r="C436" t="s">
        <v>3593</v>
      </c>
      <c r="D436" t="s">
        <v>10805</v>
      </c>
    </row>
    <row r="437" spans="1:4" x14ac:dyDescent="0.35">
      <c r="A437" t="s">
        <v>9761</v>
      </c>
      <c r="B437" t="s">
        <v>10804</v>
      </c>
      <c r="C437" t="s">
        <v>3593</v>
      </c>
      <c r="D437" t="s">
        <v>10805</v>
      </c>
    </row>
    <row r="438" spans="1:4" x14ac:dyDescent="0.35">
      <c r="A438" t="s">
        <v>9762</v>
      </c>
      <c r="B438" t="s">
        <v>10802</v>
      </c>
      <c r="C438" t="s">
        <v>3595</v>
      </c>
      <c r="D438" t="s">
        <v>10803</v>
      </c>
    </row>
    <row r="439" spans="1:4" x14ac:dyDescent="0.35">
      <c r="A439" t="s">
        <v>9762</v>
      </c>
      <c r="B439" t="s">
        <v>10804</v>
      </c>
      <c r="C439" t="s">
        <v>3595</v>
      </c>
      <c r="D439" t="s">
        <v>10803</v>
      </c>
    </row>
    <row r="440" spans="1:4" x14ac:dyDescent="0.35">
      <c r="A440" t="s">
        <v>9762</v>
      </c>
      <c r="B440" t="s">
        <v>1339</v>
      </c>
      <c r="C440" t="s">
        <v>3592</v>
      </c>
      <c r="D440" t="s">
        <v>10805</v>
      </c>
    </row>
    <row r="441" spans="1:4" x14ac:dyDescent="0.35">
      <c r="A441" t="s">
        <v>9762</v>
      </c>
      <c r="B441" t="s">
        <v>10802</v>
      </c>
      <c r="C441" t="s">
        <v>3592</v>
      </c>
      <c r="D441" t="s">
        <v>10805</v>
      </c>
    </row>
    <row r="442" spans="1:4" x14ac:dyDescent="0.35">
      <c r="A442" t="s">
        <v>9762</v>
      </c>
      <c r="B442" t="s">
        <v>10804</v>
      </c>
      <c r="C442" t="s">
        <v>3592</v>
      </c>
      <c r="D442" t="s">
        <v>10805</v>
      </c>
    </row>
    <row r="443" spans="1:4" x14ac:dyDescent="0.35">
      <c r="A443" t="s">
        <v>9764</v>
      </c>
      <c r="B443" t="s">
        <v>10802</v>
      </c>
      <c r="C443" t="s">
        <v>3595</v>
      </c>
      <c r="D443" t="s">
        <v>10803</v>
      </c>
    </row>
    <row r="444" spans="1:4" x14ac:dyDescent="0.35">
      <c r="A444" t="s">
        <v>9764</v>
      </c>
      <c r="B444" t="s">
        <v>10804</v>
      </c>
      <c r="C444" t="s">
        <v>3595</v>
      </c>
      <c r="D444" t="s">
        <v>10803</v>
      </c>
    </row>
    <row r="445" spans="1:4" x14ac:dyDescent="0.35">
      <c r="A445" t="s">
        <v>9764</v>
      </c>
      <c r="B445" t="s">
        <v>1276</v>
      </c>
      <c r="C445" t="s">
        <v>3592</v>
      </c>
      <c r="D445" t="s">
        <v>10805</v>
      </c>
    </row>
    <row r="446" spans="1:4" x14ac:dyDescent="0.35">
      <c r="A446" t="s">
        <v>9764</v>
      </c>
      <c r="B446" t="s">
        <v>1278</v>
      </c>
      <c r="C446" t="s">
        <v>3593</v>
      </c>
      <c r="D446" t="s">
        <v>10805</v>
      </c>
    </row>
    <row r="447" spans="1:4" x14ac:dyDescent="0.35">
      <c r="A447" t="s">
        <v>9764</v>
      </c>
      <c r="B447" t="s">
        <v>1280</v>
      </c>
      <c r="C447" t="s">
        <v>3594</v>
      </c>
      <c r="D447" t="s">
        <v>10805</v>
      </c>
    </row>
    <row r="448" spans="1:4" x14ac:dyDescent="0.35">
      <c r="A448" t="s">
        <v>9764</v>
      </c>
      <c r="B448" t="s">
        <v>10802</v>
      </c>
      <c r="C448" t="s">
        <v>3592</v>
      </c>
      <c r="D448" t="s">
        <v>10805</v>
      </c>
    </row>
    <row r="449" spans="1:4" x14ac:dyDescent="0.35">
      <c r="A449" t="s">
        <v>9764</v>
      </c>
      <c r="B449" t="s">
        <v>10804</v>
      </c>
      <c r="C449" t="s">
        <v>3594</v>
      </c>
      <c r="D449" t="s">
        <v>10805</v>
      </c>
    </row>
    <row r="450" spans="1:4" x14ac:dyDescent="0.35">
      <c r="A450" t="s">
        <v>9766</v>
      </c>
      <c r="B450" t="s">
        <v>10802</v>
      </c>
      <c r="C450" t="s">
        <v>3595</v>
      </c>
      <c r="D450" t="s">
        <v>10803</v>
      </c>
    </row>
    <row r="451" spans="1:4" x14ac:dyDescent="0.35">
      <c r="A451" t="s">
        <v>9766</v>
      </c>
      <c r="B451" t="s">
        <v>10804</v>
      </c>
      <c r="C451" t="s">
        <v>9523</v>
      </c>
      <c r="D451" t="s">
        <v>10803</v>
      </c>
    </row>
    <row r="452" spans="1:4" x14ac:dyDescent="0.35">
      <c r="A452" t="s">
        <v>9766</v>
      </c>
      <c r="B452" t="s">
        <v>518</v>
      </c>
      <c r="C452" t="s">
        <v>3595</v>
      </c>
      <c r="D452" t="s">
        <v>10803</v>
      </c>
    </row>
    <row r="453" spans="1:4" x14ac:dyDescent="0.35">
      <c r="A453" t="s">
        <v>9766</v>
      </c>
      <c r="B453" t="s">
        <v>520</v>
      </c>
      <c r="C453" t="s">
        <v>3596</v>
      </c>
      <c r="D453" t="s">
        <v>10803</v>
      </c>
    </row>
    <row r="454" spans="1:4" x14ac:dyDescent="0.35">
      <c r="A454" t="s">
        <v>9766</v>
      </c>
      <c r="B454" t="s">
        <v>524</v>
      </c>
      <c r="C454" t="s">
        <v>3597</v>
      </c>
      <c r="D454" t="s">
        <v>10803</v>
      </c>
    </row>
    <row r="455" spans="1:4" x14ac:dyDescent="0.35">
      <c r="A455" t="s">
        <v>9766</v>
      </c>
      <c r="B455" t="s">
        <v>885</v>
      </c>
      <c r="C455" t="s">
        <v>3598</v>
      </c>
      <c r="D455" t="s">
        <v>10803</v>
      </c>
    </row>
    <row r="456" spans="1:4" x14ac:dyDescent="0.35">
      <c r="A456" t="s">
        <v>9766</v>
      </c>
      <c r="B456" t="s">
        <v>954</v>
      </c>
      <c r="C456" t="s">
        <v>3599</v>
      </c>
      <c r="D456" t="s">
        <v>10803</v>
      </c>
    </row>
    <row r="457" spans="1:4" x14ac:dyDescent="0.35">
      <c r="A457" t="s">
        <v>9766</v>
      </c>
      <c r="B457" t="s">
        <v>956</v>
      </c>
      <c r="C457" t="s">
        <v>3600</v>
      </c>
      <c r="D457" t="s">
        <v>10803</v>
      </c>
    </row>
    <row r="458" spans="1:4" x14ac:dyDescent="0.35">
      <c r="A458" t="s">
        <v>9766</v>
      </c>
      <c r="B458" t="s">
        <v>958</v>
      </c>
      <c r="C458" t="s">
        <v>3601</v>
      </c>
      <c r="D458" t="s">
        <v>10803</v>
      </c>
    </row>
    <row r="459" spans="1:4" x14ac:dyDescent="0.35">
      <c r="A459" t="s">
        <v>9766</v>
      </c>
      <c r="B459" t="s">
        <v>960</v>
      </c>
      <c r="C459" t="s">
        <v>3602</v>
      </c>
      <c r="D459" t="s">
        <v>10803</v>
      </c>
    </row>
    <row r="460" spans="1:4" x14ac:dyDescent="0.35">
      <c r="A460" t="s">
        <v>9766</v>
      </c>
      <c r="B460" t="s">
        <v>528</v>
      </c>
      <c r="C460" t="s">
        <v>3603</v>
      </c>
      <c r="D460" t="s">
        <v>10803</v>
      </c>
    </row>
    <row r="461" spans="1:4" x14ac:dyDescent="0.35">
      <c r="A461" t="s">
        <v>9766</v>
      </c>
      <c r="B461" t="s">
        <v>536</v>
      </c>
      <c r="C461" t="s">
        <v>3604</v>
      </c>
      <c r="D461" t="s">
        <v>10803</v>
      </c>
    </row>
    <row r="462" spans="1:4" x14ac:dyDescent="0.35">
      <c r="A462" t="s">
        <v>9766</v>
      </c>
      <c r="B462" t="s">
        <v>794</v>
      </c>
      <c r="C462" t="s">
        <v>3605</v>
      </c>
      <c r="D462" t="s">
        <v>10803</v>
      </c>
    </row>
    <row r="463" spans="1:4" x14ac:dyDescent="0.35">
      <c r="A463" t="s">
        <v>9766</v>
      </c>
      <c r="B463" t="s">
        <v>965</v>
      </c>
      <c r="C463" t="s">
        <v>3606</v>
      </c>
      <c r="D463" t="s">
        <v>10803</v>
      </c>
    </row>
    <row r="464" spans="1:4" x14ac:dyDescent="0.35">
      <c r="A464" t="s">
        <v>9766</v>
      </c>
      <c r="B464" t="s">
        <v>538</v>
      </c>
      <c r="C464" t="s">
        <v>3607</v>
      </c>
      <c r="D464" t="s">
        <v>10803</v>
      </c>
    </row>
    <row r="465" spans="1:4" x14ac:dyDescent="0.35">
      <c r="A465" t="s">
        <v>9766</v>
      </c>
      <c r="B465" t="s">
        <v>540</v>
      </c>
      <c r="C465" t="s">
        <v>3608</v>
      </c>
      <c r="D465" t="s">
        <v>10803</v>
      </c>
    </row>
    <row r="466" spans="1:4" x14ac:dyDescent="0.35">
      <c r="A466" t="s">
        <v>9766</v>
      </c>
      <c r="B466" t="s">
        <v>546</v>
      </c>
      <c r="C466" t="s">
        <v>3609</v>
      </c>
      <c r="D466" t="s">
        <v>10803</v>
      </c>
    </row>
    <row r="467" spans="1:4" x14ac:dyDescent="0.35">
      <c r="A467" t="s">
        <v>9766</v>
      </c>
      <c r="B467" t="s">
        <v>970</v>
      </c>
      <c r="C467" t="s">
        <v>3610</v>
      </c>
      <c r="D467" t="s">
        <v>10803</v>
      </c>
    </row>
    <row r="468" spans="1:4" x14ac:dyDescent="0.35">
      <c r="A468" t="s">
        <v>9766</v>
      </c>
      <c r="B468" t="s">
        <v>548</v>
      </c>
      <c r="C468" t="s">
        <v>3611</v>
      </c>
      <c r="D468" t="s">
        <v>10803</v>
      </c>
    </row>
    <row r="469" spans="1:4" x14ac:dyDescent="0.35">
      <c r="A469" t="s">
        <v>9766</v>
      </c>
      <c r="B469" t="s">
        <v>550</v>
      </c>
      <c r="C469" t="s">
        <v>3612</v>
      </c>
      <c r="D469" t="s">
        <v>10803</v>
      </c>
    </row>
    <row r="470" spans="1:4" x14ac:dyDescent="0.35">
      <c r="A470" t="s">
        <v>9766</v>
      </c>
      <c r="B470" t="s">
        <v>552</v>
      </c>
      <c r="C470" t="s">
        <v>3613</v>
      </c>
      <c r="D470" t="s">
        <v>10803</v>
      </c>
    </row>
    <row r="471" spans="1:4" x14ac:dyDescent="0.35">
      <c r="A471" t="s">
        <v>9766</v>
      </c>
      <c r="B471" t="s">
        <v>560</v>
      </c>
      <c r="C471" t="s">
        <v>3614</v>
      </c>
      <c r="D471" t="s">
        <v>10803</v>
      </c>
    </row>
    <row r="472" spans="1:4" x14ac:dyDescent="0.35">
      <c r="A472" t="s">
        <v>9766</v>
      </c>
      <c r="B472" t="s">
        <v>984</v>
      </c>
      <c r="C472" t="s">
        <v>3615</v>
      </c>
      <c r="D472" t="s">
        <v>10803</v>
      </c>
    </row>
    <row r="473" spans="1:4" x14ac:dyDescent="0.35">
      <c r="A473" t="s">
        <v>9766</v>
      </c>
      <c r="B473" t="s">
        <v>986</v>
      </c>
      <c r="C473" t="s">
        <v>3616</v>
      </c>
      <c r="D473" t="s">
        <v>10803</v>
      </c>
    </row>
    <row r="474" spans="1:4" x14ac:dyDescent="0.35">
      <c r="A474" t="s">
        <v>9766</v>
      </c>
      <c r="B474" t="s">
        <v>988</v>
      </c>
      <c r="C474" t="s">
        <v>3617</v>
      </c>
      <c r="D474" t="s">
        <v>10803</v>
      </c>
    </row>
    <row r="475" spans="1:4" x14ac:dyDescent="0.35">
      <c r="A475" t="s">
        <v>9766</v>
      </c>
      <c r="B475" t="s">
        <v>566</v>
      </c>
      <c r="C475" t="s">
        <v>3618</v>
      </c>
      <c r="D475" t="s">
        <v>10803</v>
      </c>
    </row>
    <row r="476" spans="1:4" x14ac:dyDescent="0.35">
      <c r="A476" t="s">
        <v>9766</v>
      </c>
      <c r="B476" t="s">
        <v>568</v>
      </c>
      <c r="C476" t="s">
        <v>3619</v>
      </c>
      <c r="D476" t="s">
        <v>10803</v>
      </c>
    </row>
    <row r="477" spans="1:4" x14ac:dyDescent="0.35">
      <c r="A477" t="s">
        <v>9766</v>
      </c>
      <c r="B477" t="s">
        <v>656</v>
      </c>
      <c r="C477" t="s">
        <v>3620</v>
      </c>
      <c r="D477" t="s">
        <v>10803</v>
      </c>
    </row>
    <row r="478" spans="1:4" x14ac:dyDescent="0.35">
      <c r="A478" t="s">
        <v>9766</v>
      </c>
      <c r="B478" t="s">
        <v>996</v>
      </c>
      <c r="C478" t="s">
        <v>9522</v>
      </c>
      <c r="D478" t="s">
        <v>10803</v>
      </c>
    </row>
    <row r="479" spans="1:4" x14ac:dyDescent="0.35">
      <c r="A479" t="s">
        <v>9766</v>
      </c>
      <c r="B479" t="s">
        <v>998</v>
      </c>
      <c r="C479" t="s">
        <v>9523</v>
      </c>
      <c r="D479" t="s">
        <v>10803</v>
      </c>
    </row>
    <row r="480" spans="1:4" x14ac:dyDescent="0.35">
      <c r="A480" t="s">
        <v>9766</v>
      </c>
      <c r="B480" t="s">
        <v>515</v>
      </c>
      <c r="C480" t="s">
        <v>3593</v>
      </c>
      <c r="D480" t="s">
        <v>10805</v>
      </c>
    </row>
    <row r="481" spans="1:4" x14ac:dyDescent="0.35">
      <c r="A481" t="s">
        <v>9766</v>
      </c>
      <c r="B481" t="s">
        <v>10802</v>
      </c>
      <c r="C481" t="s">
        <v>3593</v>
      </c>
      <c r="D481" t="s">
        <v>10805</v>
      </c>
    </row>
    <row r="482" spans="1:4" x14ac:dyDescent="0.35">
      <c r="A482" t="s">
        <v>9766</v>
      </c>
      <c r="B482" t="s">
        <v>10804</v>
      </c>
      <c r="C482" t="s">
        <v>3593</v>
      </c>
      <c r="D482" t="s">
        <v>10805</v>
      </c>
    </row>
    <row r="483" spans="1:4" x14ac:dyDescent="0.35">
      <c r="A483" t="s">
        <v>9768</v>
      </c>
      <c r="B483" t="s">
        <v>10802</v>
      </c>
      <c r="C483" t="s">
        <v>3595</v>
      </c>
      <c r="D483" t="s">
        <v>10803</v>
      </c>
    </row>
    <row r="484" spans="1:4" x14ac:dyDescent="0.35">
      <c r="A484" t="s">
        <v>9768</v>
      </c>
      <c r="B484" t="s">
        <v>10804</v>
      </c>
      <c r="C484" t="s">
        <v>3620</v>
      </c>
      <c r="D484" t="s">
        <v>10803</v>
      </c>
    </row>
    <row r="485" spans="1:4" x14ac:dyDescent="0.35">
      <c r="A485" t="s">
        <v>9768</v>
      </c>
      <c r="B485" t="s">
        <v>518</v>
      </c>
      <c r="C485" t="s">
        <v>3595</v>
      </c>
      <c r="D485" t="s">
        <v>10803</v>
      </c>
    </row>
    <row r="486" spans="1:4" x14ac:dyDescent="0.35">
      <c r="A486" t="s">
        <v>9768</v>
      </c>
      <c r="B486" t="s">
        <v>520</v>
      </c>
      <c r="C486" t="s">
        <v>3596</v>
      </c>
      <c r="D486" t="s">
        <v>10803</v>
      </c>
    </row>
    <row r="487" spans="1:4" x14ac:dyDescent="0.35">
      <c r="A487" t="s">
        <v>9768</v>
      </c>
      <c r="B487" t="s">
        <v>522</v>
      </c>
      <c r="C487" t="s">
        <v>3597</v>
      </c>
      <c r="D487" t="s">
        <v>10803</v>
      </c>
    </row>
    <row r="488" spans="1:4" x14ac:dyDescent="0.35">
      <c r="A488" t="s">
        <v>9768</v>
      </c>
      <c r="B488" t="s">
        <v>524</v>
      </c>
      <c r="C488" t="s">
        <v>3598</v>
      </c>
      <c r="D488" t="s">
        <v>10803</v>
      </c>
    </row>
    <row r="489" spans="1:4" x14ac:dyDescent="0.35">
      <c r="A489" t="s">
        <v>9768</v>
      </c>
      <c r="B489" t="s">
        <v>885</v>
      </c>
      <c r="C489" t="s">
        <v>3599</v>
      </c>
      <c r="D489" t="s">
        <v>10803</v>
      </c>
    </row>
    <row r="490" spans="1:4" x14ac:dyDescent="0.35">
      <c r="A490" t="s">
        <v>9768</v>
      </c>
      <c r="B490" t="s">
        <v>954</v>
      </c>
      <c r="C490" t="s">
        <v>3600</v>
      </c>
      <c r="D490" t="s">
        <v>10803</v>
      </c>
    </row>
    <row r="491" spans="1:4" x14ac:dyDescent="0.35">
      <c r="A491" t="s">
        <v>9768</v>
      </c>
      <c r="B491" t="s">
        <v>956</v>
      </c>
      <c r="C491" t="s">
        <v>3601</v>
      </c>
      <c r="D491" t="s">
        <v>10803</v>
      </c>
    </row>
    <row r="492" spans="1:4" x14ac:dyDescent="0.35">
      <c r="A492" t="s">
        <v>9768</v>
      </c>
      <c r="B492" t="s">
        <v>958</v>
      </c>
      <c r="C492" t="s">
        <v>3602</v>
      </c>
      <c r="D492" t="s">
        <v>10803</v>
      </c>
    </row>
    <row r="493" spans="1:4" x14ac:dyDescent="0.35">
      <c r="A493" t="s">
        <v>9768</v>
      </c>
      <c r="B493" t="s">
        <v>960</v>
      </c>
      <c r="C493" t="s">
        <v>3603</v>
      </c>
      <c r="D493" t="s">
        <v>10803</v>
      </c>
    </row>
    <row r="494" spans="1:4" x14ac:dyDescent="0.35">
      <c r="A494" t="s">
        <v>9768</v>
      </c>
      <c r="B494" t="s">
        <v>528</v>
      </c>
      <c r="C494" t="s">
        <v>3604</v>
      </c>
      <c r="D494" t="s">
        <v>10803</v>
      </c>
    </row>
    <row r="495" spans="1:4" x14ac:dyDescent="0.35">
      <c r="A495" t="s">
        <v>9768</v>
      </c>
      <c r="B495" t="s">
        <v>536</v>
      </c>
      <c r="C495" t="s">
        <v>3605</v>
      </c>
      <c r="D495" t="s">
        <v>10803</v>
      </c>
    </row>
    <row r="496" spans="1:4" x14ac:dyDescent="0.35">
      <c r="A496" t="s">
        <v>9768</v>
      </c>
      <c r="B496" t="s">
        <v>794</v>
      </c>
      <c r="C496" t="s">
        <v>3606</v>
      </c>
      <c r="D496" t="s">
        <v>10803</v>
      </c>
    </row>
    <row r="497" spans="1:4" x14ac:dyDescent="0.35">
      <c r="A497" t="s">
        <v>9768</v>
      </c>
      <c r="B497" t="s">
        <v>965</v>
      </c>
      <c r="C497" t="s">
        <v>3607</v>
      </c>
      <c r="D497" t="s">
        <v>10803</v>
      </c>
    </row>
    <row r="498" spans="1:4" x14ac:dyDescent="0.35">
      <c r="A498" t="s">
        <v>9768</v>
      </c>
      <c r="B498" t="s">
        <v>538</v>
      </c>
      <c r="C498" t="s">
        <v>3608</v>
      </c>
      <c r="D498" t="s">
        <v>10803</v>
      </c>
    </row>
    <row r="499" spans="1:4" x14ac:dyDescent="0.35">
      <c r="A499" t="s">
        <v>9768</v>
      </c>
      <c r="B499" t="s">
        <v>540</v>
      </c>
      <c r="C499" t="s">
        <v>3609</v>
      </c>
      <c r="D499" t="s">
        <v>10803</v>
      </c>
    </row>
    <row r="500" spans="1:4" x14ac:dyDescent="0.35">
      <c r="A500" t="s">
        <v>9768</v>
      </c>
      <c r="B500" t="s">
        <v>546</v>
      </c>
      <c r="C500" t="s">
        <v>3610</v>
      </c>
      <c r="D500" t="s">
        <v>10803</v>
      </c>
    </row>
    <row r="501" spans="1:4" x14ac:dyDescent="0.35">
      <c r="A501" t="s">
        <v>9768</v>
      </c>
      <c r="B501" t="s">
        <v>970</v>
      </c>
      <c r="C501" t="s">
        <v>3611</v>
      </c>
      <c r="D501" t="s">
        <v>10803</v>
      </c>
    </row>
    <row r="502" spans="1:4" x14ac:dyDescent="0.35">
      <c r="A502" t="s">
        <v>9768</v>
      </c>
      <c r="B502" t="s">
        <v>548</v>
      </c>
      <c r="C502" t="s">
        <v>3612</v>
      </c>
      <c r="D502" t="s">
        <v>10803</v>
      </c>
    </row>
    <row r="503" spans="1:4" x14ac:dyDescent="0.35">
      <c r="A503" t="s">
        <v>9768</v>
      </c>
      <c r="B503" t="s">
        <v>550</v>
      </c>
      <c r="C503" t="s">
        <v>3613</v>
      </c>
      <c r="D503" t="s">
        <v>10803</v>
      </c>
    </row>
    <row r="504" spans="1:4" x14ac:dyDescent="0.35">
      <c r="A504" t="s">
        <v>9768</v>
      </c>
      <c r="B504" t="s">
        <v>552</v>
      </c>
      <c r="C504" t="s">
        <v>3614</v>
      </c>
      <c r="D504" t="s">
        <v>10803</v>
      </c>
    </row>
    <row r="505" spans="1:4" x14ac:dyDescent="0.35">
      <c r="A505" t="s">
        <v>9768</v>
      </c>
      <c r="B505" t="s">
        <v>554</v>
      </c>
      <c r="C505" t="s">
        <v>3615</v>
      </c>
      <c r="D505" t="s">
        <v>10803</v>
      </c>
    </row>
    <row r="506" spans="1:4" x14ac:dyDescent="0.35">
      <c r="A506" t="s">
        <v>9768</v>
      </c>
      <c r="B506" t="s">
        <v>988</v>
      </c>
      <c r="C506" t="s">
        <v>3616</v>
      </c>
      <c r="D506" t="s">
        <v>10803</v>
      </c>
    </row>
    <row r="507" spans="1:4" x14ac:dyDescent="0.35">
      <c r="A507" t="s">
        <v>9768</v>
      </c>
      <c r="B507" t="s">
        <v>566</v>
      </c>
      <c r="C507" t="s">
        <v>3617</v>
      </c>
      <c r="D507" t="s">
        <v>10803</v>
      </c>
    </row>
    <row r="508" spans="1:4" x14ac:dyDescent="0.35">
      <c r="A508" t="s">
        <v>9768</v>
      </c>
      <c r="B508" t="s">
        <v>656</v>
      </c>
      <c r="C508" t="s">
        <v>3618</v>
      </c>
      <c r="D508" t="s">
        <v>10803</v>
      </c>
    </row>
    <row r="509" spans="1:4" x14ac:dyDescent="0.35">
      <c r="A509" t="s">
        <v>9768</v>
      </c>
      <c r="B509" t="s">
        <v>996</v>
      </c>
      <c r="C509" t="s">
        <v>3619</v>
      </c>
      <c r="D509" t="s">
        <v>10803</v>
      </c>
    </row>
    <row r="510" spans="1:4" x14ac:dyDescent="0.35">
      <c r="A510" t="s">
        <v>9768</v>
      </c>
      <c r="B510" t="s">
        <v>998</v>
      </c>
      <c r="C510" t="s">
        <v>3620</v>
      </c>
      <c r="D510" t="s">
        <v>10803</v>
      </c>
    </row>
    <row r="511" spans="1:4" x14ac:dyDescent="0.35">
      <c r="A511" t="s">
        <v>9768</v>
      </c>
      <c r="B511" t="s">
        <v>515</v>
      </c>
      <c r="C511" t="s">
        <v>3593</v>
      </c>
      <c r="D511" t="s">
        <v>10805</v>
      </c>
    </row>
    <row r="512" spans="1:4" x14ac:dyDescent="0.35">
      <c r="A512" t="s">
        <v>9768</v>
      </c>
      <c r="B512" t="s">
        <v>10802</v>
      </c>
      <c r="C512" t="s">
        <v>3593</v>
      </c>
      <c r="D512" t="s">
        <v>10805</v>
      </c>
    </row>
    <row r="513" spans="1:4" x14ac:dyDescent="0.35">
      <c r="A513" t="s">
        <v>9768</v>
      </c>
      <c r="B513" t="s">
        <v>10804</v>
      </c>
      <c r="C513" t="s">
        <v>3593</v>
      </c>
      <c r="D513" t="s">
        <v>10805</v>
      </c>
    </row>
    <row r="514" spans="1:4" x14ac:dyDescent="0.35">
      <c r="A514" t="s">
        <v>9769</v>
      </c>
      <c r="B514" t="s">
        <v>10802</v>
      </c>
      <c r="C514" t="s">
        <v>3595</v>
      </c>
      <c r="D514" t="s">
        <v>10803</v>
      </c>
    </row>
    <row r="515" spans="1:4" x14ac:dyDescent="0.35">
      <c r="A515" t="s">
        <v>9769</v>
      </c>
      <c r="B515" t="s">
        <v>10804</v>
      </c>
      <c r="C515" t="s">
        <v>3595</v>
      </c>
      <c r="D515" t="s">
        <v>10803</v>
      </c>
    </row>
    <row r="516" spans="1:4" x14ac:dyDescent="0.35">
      <c r="A516" t="s">
        <v>9769</v>
      </c>
      <c r="B516" t="s">
        <v>556</v>
      </c>
      <c r="C516" t="s">
        <v>3595</v>
      </c>
      <c r="D516" t="s">
        <v>10803</v>
      </c>
    </row>
    <row r="517" spans="1:4" x14ac:dyDescent="0.35">
      <c r="A517" t="s">
        <v>9769</v>
      </c>
      <c r="B517" t="s">
        <v>1332</v>
      </c>
      <c r="C517" t="s">
        <v>3593</v>
      </c>
      <c r="D517" t="s">
        <v>10805</v>
      </c>
    </row>
    <row r="518" spans="1:4" x14ac:dyDescent="0.35">
      <c r="A518" t="s">
        <v>9769</v>
      </c>
      <c r="B518" t="s">
        <v>10802</v>
      </c>
      <c r="C518" t="s">
        <v>3593</v>
      </c>
      <c r="D518" t="s">
        <v>10805</v>
      </c>
    </row>
    <row r="519" spans="1:4" x14ac:dyDescent="0.35">
      <c r="A519" t="s">
        <v>9769</v>
      </c>
      <c r="B519" t="s">
        <v>10804</v>
      </c>
      <c r="C519" t="s">
        <v>3593</v>
      </c>
      <c r="D519" t="s">
        <v>10805</v>
      </c>
    </row>
    <row r="520" spans="1:4" x14ac:dyDescent="0.35">
      <c r="A520" t="s">
        <v>9770</v>
      </c>
      <c r="B520" t="s">
        <v>10802</v>
      </c>
      <c r="C520" t="s">
        <v>3595</v>
      </c>
      <c r="D520" t="s">
        <v>10803</v>
      </c>
    </row>
    <row r="521" spans="1:4" x14ac:dyDescent="0.35">
      <c r="A521" t="s">
        <v>9770</v>
      </c>
      <c r="B521" t="s">
        <v>10804</v>
      </c>
      <c r="C521" t="s">
        <v>3595</v>
      </c>
      <c r="D521" t="s">
        <v>10803</v>
      </c>
    </row>
    <row r="522" spans="1:4" x14ac:dyDescent="0.35">
      <c r="A522" t="s">
        <v>9770</v>
      </c>
      <c r="B522" t="s">
        <v>1339</v>
      </c>
      <c r="C522" t="s">
        <v>3592</v>
      </c>
      <c r="D522" t="s">
        <v>10805</v>
      </c>
    </row>
    <row r="523" spans="1:4" x14ac:dyDescent="0.35">
      <c r="A523" t="s">
        <v>9770</v>
      </c>
      <c r="B523" t="s">
        <v>10802</v>
      </c>
      <c r="C523" t="s">
        <v>3592</v>
      </c>
      <c r="D523" t="s">
        <v>10805</v>
      </c>
    </row>
    <row r="524" spans="1:4" x14ac:dyDescent="0.35">
      <c r="A524" t="s">
        <v>9770</v>
      </c>
      <c r="B524" t="s">
        <v>10804</v>
      </c>
      <c r="C524" t="s">
        <v>3592</v>
      </c>
      <c r="D524" t="s">
        <v>10805</v>
      </c>
    </row>
    <row r="525" spans="1:4" x14ac:dyDescent="0.35">
      <c r="A525" t="s">
        <v>9773</v>
      </c>
      <c r="B525" t="s">
        <v>10802</v>
      </c>
      <c r="C525" t="s">
        <v>3595</v>
      </c>
      <c r="D525" t="s">
        <v>10803</v>
      </c>
    </row>
    <row r="526" spans="1:4" x14ac:dyDescent="0.35">
      <c r="A526" t="s">
        <v>9773</v>
      </c>
      <c r="B526" t="s">
        <v>10804</v>
      </c>
      <c r="C526" t="s">
        <v>3595</v>
      </c>
      <c r="D526" t="s">
        <v>10803</v>
      </c>
    </row>
    <row r="527" spans="1:4" x14ac:dyDescent="0.35">
      <c r="A527" t="s">
        <v>9773</v>
      </c>
      <c r="B527" t="s">
        <v>1348</v>
      </c>
      <c r="C527" t="s">
        <v>3592</v>
      </c>
      <c r="D527" t="s">
        <v>10805</v>
      </c>
    </row>
    <row r="528" spans="1:4" x14ac:dyDescent="0.35">
      <c r="A528" t="s">
        <v>9773</v>
      </c>
      <c r="B528" t="s">
        <v>1276</v>
      </c>
      <c r="C528" t="s">
        <v>3593</v>
      </c>
      <c r="D528" t="s">
        <v>10805</v>
      </c>
    </row>
    <row r="529" spans="1:4" x14ac:dyDescent="0.35">
      <c r="A529" t="s">
        <v>9773</v>
      </c>
      <c r="B529" t="s">
        <v>1278</v>
      </c>
      <c r="C529" t="s">
        <v>3594</v>
      </c>
      <c r="D529" t="s">
        <v>10805</v>
      </c>
    </row>
    <row r="530" spans="1:4" x14ac:dyDescent="0.35">
      <c r="A530" t="s">
        <v>9773</v>
      </c>
      <c r="B530" t="s">
        <v>1280</v>
      </c>
      <c r="C530" t="s">
        <v>3595</v>
      </c>
      <c r="D530" t="s">
        <v>10805</v>
      </c>
    </row>
    <row r="531" spans="1:4" x14ac:dyDescent="0.35">
      <c r="A531" t="s">
        <v>9773</v>
      </c>
      <c r="B531" t="s">
        <v>1353</v>
      </c>
      <c r="C531" t="s">
        <v>3596</v>
      </c>
      <c r="D531" t="s">
        <v>10805</v>
      </c>
    </row>
    <row r="532" spans="1:4" x14ac:dyDescent="0.35">
      <c r="A532" t="s">
        <v>9773</v>
      </c>
      <c r="B532" t="s">
        <v>10802</v>
      </c>
      <c r="C532" t="s">
        <v>3592</v>
      </c>
      <c r="D532" t="s">
        <v>10805</v>
      </c>
    </row>
    <row r="533" spans="1:4" x14ac:dyDescent="0.35">
      <c r="A533" t="s">
        <v>9773</v>
      </c>
      <c r="B533" t="s">
        <v>10804</v>
      </c>
      <c r="C533" t="s">
        <v>3596</v>
      </c>
      <c r="D533" t="s">
        <v>10805</v>
      </c>
    </row>
    <row r="534" spans="1:4" x14ac:dyDescent="0.35">
      <c r="A534" t="s">
        <v>9775</v>
      </c>
      <c r="B534" t="s">
        <v>10802</v>
      </c>
      <c r="C534" t="s">
        <v>3595</v>
      </c>
      <c r="D534" t="s">
        <v>10803</v>
      </c>
    </row>
    <row r="535" spans="1:4" x14ac:dyDescent="0.35">
      <c r="A535" t="s">
        <v>9775</v>
      </c>
      <c r="B535" t="s">
        <v>10804</v>
      </c>
      <c r="C535" t="s">
        <v>3595</v>
      </c>
      <c r="D535" t="s">
        <v>10803</v>
      </c>
    </row>
    <row r="536" spans="1:4" x14ac:dyDescent="0.35">
      <c r="A536" t="s">
        <v>9775</v>
      </c>
      <c r="B536" t="s">
        <v>1370</v>
      </c>
      <c r="C536" t="s">
        <v>3593</v>
      </c>
      <c r="D536" t="s">
        <v>10805</v>
      </c>
    </row>
    <row r="537" spans="1:4" x14ac:dyDescent="0.35">
      <c r="A537" t="s">
        <v>9775</v>
      </c>
      <c r="B537" t="s">
        <v>10802</v>
      </c>
      <c r="C537" t="s">
        <v>3593</v>
      </c>
      <c r="D537" t="s">
        <v>10805</v>
      </c>
    </row>
    <row r="538" spans="1:4" x14ac:dyDescent="0.35">
      <c r="A538" t="s">
        <v>9775</v>
      </c>
      <c r="B538" t="s">
        <v>10804</v>
      </c>
      <c r="C538" t="s">
        <v>3593</v>
      </c>
      <c r="D538" t="s">
        <v>10805</v>
      </c>
    </row>
    <row r="539" spans="1:4" x14ac:dyDescent="0.35">
      <c r="A539" t="s">
        <v>9778</v>
      </c>
      <c r="B539" t="s">
        <v>10802</v>
      </c>
      <c r="C539" t="s">
        <v>3595</v>
      </c>
      <c r="D539" t="s">
        <v>10803</v>
      </c>
    </row>
    <row r="540" spans="1:4" x14ac:dyDescent="0.35">
      <c r="A540" t="s">
        <v>9778</v>
      </c>
      <c r="B540" t="s">
        <v>10804</v>
      </c>
      <c r="C540" t="s">
        <v>3595</v>
      </c>
      <c r="D540" t="s">
        <v>10803</v>
      </c>
    </row>
    <row r="541" spans="1:4" x14ac:dyDescent="0.35">
      <c r="A541" t="s">
        <v>9778</v>
      </c>
      <c r="B541" t="s">
        <v>515</v>
      </c>
      <c r="C541" t="s">
        <v>3593</v>
      </c>
      <c r="D541" t="s">
        <v>10805</v>
      </c>
    </row>
    <row r="542" spans="1:4" x14ac:dyDescent="0.35">
      <c r="A542" t="s">
        <v>9778</v>
      </c>
      <c r="B542" t="s">
        <v>1348</v>
      </c>
      <c r="C542" t="s">
        <v>3594</v>
      </c>
      <c r="D542" t="s">
        <v>10805</v>
      </c>
    </row>
    <row r="543" spans="1:4" x14ac:dyDescent="0.35">
      <c r="A543" t="s">
        <v>9778</v>
      </c>
      <c r="B543" t="s">
        <v>1276</v>
      </c>
      <c r="C543" t="s">
        <v>3595</v>
      </c>
      <c r="D543" t="s">
        <v>10805</v>
      </c>
    </row>
    <row r="544" spans="1:4" x14ac:dyDescent="0.35">
      <c r="A544" t="s">
        <v>9778</v>
      </c>
      <c r="B544" t="s">
        <v>1278</v>
      </c>
      <c r="C544" t="s">
        <v>3596</v>
      </c>
      <c r="D544" t="s">
        <v>10805</v>
      </c>
    </row>
    <row r="545" spans="1:4" x14ac:dyDescent="0.35">
      <c r="A545" t="s">
        <v>9778</v>
      </c>
      <c r="B545" t="s">
        <v>1280</v>
      </c>
      <c r="C545" t="s">
        <v>3597</v>
      </c>
      <c r="D545" t="s">
        <v>10805</v>
      </c>
    </row>
    <row r="546" spans="1:4" x14ac:dyDescent="0.35">
      <c r="A546" t="s">
        <v>9778</v>
      </c>
      <c r="B546" t="s">
        <v>1353</v>
      </c>
      <c r="C546" t="s">
        <v>3598</v>
      </c>
      <c r="D546" t="s">
        <v>10805</v>
      </c>
    </row>
    <row r="547" spans="1:4" x14ac:dyDescent="0.35">
      <c r="A547" t="s">
        <v>9778</v>
      </c>
      <c r="B547" t="s">
        <v>10802</v>
      </c>
      <c r="C547" t="s">
        <v>3593</v>
      </c>
      <c r="D547" t="s">
        <v>10805</v>
      </c>
    </row>
    <row r="548" spans="1:4" x14ac:dyDescent="0.35">
      <c r="A548" t="s">
        <v>9778</v>
      </c>
      <c r="B548" t="s">
        <v>10804</v>
      </c>
      <c r="C548" t="s">
        <v>3598</v>
      </c>
      <c r="D548" t="s">
        <v>10805</v>
      </c>
    </row>
    <row r="549" spans="1:4" x14ac:dyDescent="0.35">
      <c r="A549" t="s">
        <v>9779</v>
      </c>
      <c r="B549" t="s">
        <v>10802</v>
      </c>
      <c r="C549" t="s">
        <v>3595</v>
      </c>
      <c r="D549" t="s">
        <v>10803</v>
      </c>
    </row>
    <row r="550" spans="1:4" x14ac:dyDescent="0.35">
      <c r="A550" t="s">
        <v>9779</v>
      </c>
      <c r="B550" t="s">
        <v>10804</v>
      </c>
      <c r="C550" t="s">
        <v>3595</v>
      </c>
      <c r="D550" t="s">
        <v>10803</v>
      </c>
    </row>
    <row r="551" spans="1:4" x14ac:dyDescent="0.35">
      <c r="A551" t="s">
        <v>9779</v>
      </c>
      <c r="B551" t="s">
        <v>1370</v>
      </c>
      <c r="C551" t="s">
        <v>3593</v>
      </c>
      <c r="D551" t="s">
        <v>10805</v>
      </c>
    </row>
    <row r="552" spans="1:4" x14ac:dyDescent="0.35">
      <c r="A552" t="s">
        <v>9779</v>
      </c>
      <c r="B552" t="s">
        <v>10802</v>
      </c>
      <c r="C552" t="s">
        <v>3593</v>
      </c>
      <c r="D552" t="s">
        <v>10805</v>
      </c>
    </row>
    <row r="553" spans="1:4" x14ac:dyDescent="0.35">
      <c r="A553" t="s">
        <v>9779</v>
      </c>
      <c r="B553" t="s">
        <v>10804</v>
      </c>
      <c r="C553" t="s">
        <v>3593</v>
      </c>
      <c r="D553" t="s">
        <v>10805</v>
      </c>
    </row>
    <row r="554" spans="1:4" x14ac:dyDescent="0.35">
      <c r="A554" t="s">
        <v>9782</v>
      </c>
      <c r="B554" t="s">
        <v>10802</v>
      </c>
      <c r="C554" t="s">
        <v>3595</v>
      </c>
      <c r="D554" t="s">
        <v>10803</v>
      </c>
    </row>
    <row r="555" spans="1:4" x14ac:dyDescent="0.35">
      <c r="A555" t="s">
        <v>9782</v>
      </c>
      <c r="B555" t="s">
        <v>10804</v>
      </c>
      <c r="C555" t="s">
        <v>10842</v>
      </c>
      <c r="D555" t="s">
        <v>10803</v>
      </c>
    </row>
    <row r="556" spans="1:4" x14ac:dyDescent="0.35">
      <c r="A556" t="s">
        <v>9782</v>
      </c>
      <c r="B556" t="s">
        <v>518</v>
      </c>
      <c r="C556" t="s">
        <v>3595</v>
      </c>
      <c r="D556" t="s">
        <v>10803</v>
      </c>
    </row>
    <row r="557" spans="1:4" x14ac:dyDescent="0.35">
      <c r="A557" t="s">
        <v>9782</v>
      </c>
      <c r="B557" t="s">
        <v>520</v>
      </c>
      <c r="C557" t="s">
        <v>3596</v>
      </c>
      <c r="D557" t="s">
        <v>10803</v>
      </c>
    </row>
    <row r="558" spans="1:4" x14ac:dyDescent="0.35">
      <c r="A558" t="s">
        <v>9782</v>
      </c>
      <c r="B558" t="s">
        <v>522</v>
      </c>
      <c r="C558" t="s">
        <v>3597</v>
      </c>
      <c r="D558" t="s">
        <v>10803</v>
      </c>
    </row>
    <row r="559" spans="1:4" x14ac:dyDescent="0.35">
      <c r="A559" t="s">
        <v>9782</v>
      </c>
      <c r="B559" t="s">
        <v>524</v>
      </c>
      <c r="C559" t="s">
        <v>3598</v>
      </c>
      <c r="D559" t="s">
        <v>10803</v>
      </c>
    </row>
    <row r="560" spans="1:4" x14ac:dyDescent="0.35">
      <c r="A560" t="s">
        <v>9782</v>
      </c>
      <c r="B560" t="s">
        <v>885</v>
      </c>
      <c r="C560" t="s">
        <v>3599</v>
      </c>
      <c r="D560" t="s">
        <v>10803</v>
      </c>
    </row>
    <row r="561" spans="1:4" x14ac:dyDescent="0.35">
      <c r="A561" t="s">
        <v>9782</v>
      </c>
      <c r="B561" t="s">
        <v>526</v>
      </c>
      <c r="C561" t="s">
        <v>3600</v>
      </c>
      <c r="D561" t="s">
        <v>10803</v>
      </c>
    </row>
    <row r="562" spans="1:4" x14ac:dyDescent="0.35">
      <c r="A562" t="s">
        <v>9782</v>
      </c>
      <c r="B562" t="s">
        <v>954</v>
      </c>
      <c r="C562" t="s">
        <v>3601</v>
      </c>
      <c r="D562" t="s">
        <v>10803</v>
      </c>
    </row>
    <row r="563" spans="1:4" x14ac:dyDescent="0.35">
      <c r="A563" t="s">
        <v>9782</v>
      </c>
      <c r="B563" t="s">
        <v>956</v>
      </c>
      <c r="C563" t="s">
        <v>3602</v>
      </c>
      <c r="D563" t="s">
        <v>10803</v>
      </c>
    </row>
    <row r="564" spans="1:4" x14ac:dyDescent="0.35">
      <c r="A564" t="s">
        <v>9782</v>
      </c>
      <c r="B564" t="s">
        <v>960</v>
      </c>
      <c r="C564" t="s">
        <v>3603</v>
      </c>
      <c r="D564" t="s">
        <v>10803</v>
      </c>
    </row>
    <row r="565" spans="1:4" x14ac:dyDescent="0.35">
      <c r="A565" t="s">
        <v>9782</v>
      </c>
      <c r="B565" t="s">
        <v>528</v>
      </c>
      <c r="C565" t="s">
        <v>3604</v>
      </c>
      <c r="D565" t="s">
        <v>10803</v>
      </c>
    </row>
    <row r="566" spans="1:4" x14ac:dyDescent="0.35">
      <c r="A566" t="s">
        <v>9782</v>
      </c>
      <c r="B566" t="s">
        <v>536</v>
      </c>
      <c r="C566" t="s">
        <v>3605</v>
      </c>
      <c r="D566" t="s">
        <v>10803</v>
      </c>
    </row>
    <row r="567" spans="1:4" x14ac:dyDescent="0.35">
      <c r="A567" t="s">
        <v>9782</v>
      </c>
      <c r="B567" t="s">
        <v>794</v>
      </c>
      <c r="C567" t="s">
        <v>3606</v>
      </c>
      <c r="D567" t="s">
        <v>10803</v>
      </c>
    </row>
    <row r="568" spans="1:4" x14ac:dyDescent="0.35">
      <c r="A568" t="s">
        <v>9782</v>
      </c>
      <c r="B568" t="s">
        <v>965</v>
      </c>
      <c r="C568" t="s">
        <v>3607</v>
      </c>
      <c r="D568" t="s">
        <v>10803</v>
      </c>
    </row>
    <row r="569" spans="1:4" x14ac:dyDescent="0.35">
      <c r="A569" t="s">
        <v>9782</v>
      </c>
      <c r="B569" t="s">
        <v>538</v>
      </c>
      <c r="C569" t="s">
        <v>3608</v>
      </c>
      <c r="D569" t="s">
        <v>10803</v>
      </c>
    </row>
    <row r="570" spans="1:4" x14ac:dyDescent="0.35">
      <c r="A570" t="s">
        <v>9782</v>
      </c>
      <c r="B570" t="s">
        <v>540</v>
      </c>
      <c r="C570" t="s">
        <v>3609</v>
      </c>
      <c r="D570" t="s">
        <v>10803</v>
      </c>
    </row>
    <row r="571" spans="1:4" x14ac:dyDescent="0.35">
      <c r="A571" t="s">
        <v>9782</v>
      </c>
      <c r="B571" t="s">
        <v>544</v>
      </c>
      <c r="C571" t="s">
        <v>3610</v>
      </c>
      <c r="D571" t="s">
        <v>10803</v>
      </c>
    </row>
    <row r="572" spans="1:4" x14ac:dyDescent="0.35">
      <c r="A572" t="s">
        <v>9782</v>
      </c>
      <c r="B572" t="s">
        <v>546</v>
      </c>
      <c r="C572" t="s">
        <v>3611</v>
      </c>
      <c r="D572" t="s">
        <v>10803</v>
      </c>
    </row>
    <row r="573" spans="1:4" x14ac:dyDescent="0.35">
      <c r="A573" t="s">
        <v>9782</v>
      </c>
      <c r="B573" t="s">
        <v>970</v>
      </c>
      <c r="C573" t="s">
        <v>3612</v>
      </c>
      <c r="D573" t="s">
        <v>10803</v>
      </c>
    </row>
    <row r="574" spans="1:4" x14ac:dyDescent="0.35">
      <c r="A574" t="s">
        <v>9782</v>
      </c>
      <c r="B574" t="s">
        <v>548</v>
      </c>
      <c r="C574" t="s">
        <v>3613</v>
      </c>
      <c r="D574" t="s">
        <v>10803</v>
      </c>
    </row>
    <row r="575" spans="1:4" x14ac:dyDescent="0.35">
      <c r="A575" t="s">
        <v>9782</v>
      </c>
      <c r="B575" t="s">
        <v>550</v>
      </c>
      <c r="C575" t="s">
        <v>3614</v>
      </c>
      <c r="D575" t="s">
        <v>10803</v>
      </c>
    </row>
    <row r="576" spans="1:4" x14ac:dyDescent="0.35">
      <c r="A576" t="s">
        <v>9782</v>
      </c>
      <c r="B576" t="s">
        <v>552</v>
      </c>
      <c r="C576" t="s">
        <v>3615</v>
      </c>
      <c r="D576" t="s">
        <v>10803</v>
      </c>
    </row>
    <row r="577" spans="1:4" x14ac:dyDescent="0.35">
      <c r="A577" t="s">
        <v>9782</v>
      </c>
      <c r="B577" t="s">
        <v>554</v>
      </c>
      <c r="C577" t="s">
        <v>3616</v>
      </c>
      <c r="D577" t="s">
        <v>10803</v>
      </c>
    </row>
    <row r="578" spans="1:4" x14ac:dyDescent="0.35">
      <c r="A578" t="s">
        <v>9782</v>
      </c>
      <c r="B578" t="s">
        <v>556</v>
      </c>
      <c r="C578" t="s">
        <v>3617</v>
      </c>
      <c r="D578" t="s">
        <v>10803</v>
      </c>
    </row>
    <row r="579" spans="1:4" x14ac:dyDescent="0.35">
      <c r="A579" t="s">
        <v>9782</v>
      </c>
      <c r="B579" t="s">
        <v>558</v>
      </c>
      <c r="C579" t="s">
        <v>3618</v>
      </c>
      <c r="D579" t="s">
        <v>10803</v>
      </c>
    </row>
    <row r="580" spans="1:4" x14ac:dyDescent="0.35">
      <c r="A580" t="s">
        <v>9782</v>
      </c>
      <c r="B580" t="s">
        <v>560</v>
      </c>
      <c r="C580" t="s">
        <v>3619</v>
      </c>
      <c r="D580" t="s">
        <v>10803</v>
      </c>
    </row>
    <row r="581" spans="1:4" x14ac:dyDescent="0.35">
      <c r="A581" t="s">
        <v>9782</v>
      </c>
      <c r="B581" t="s">
        <v>986</v>
      </c>
      <c r="C581" t="s">
        <v>3620</v>
      </c>
      <c r="D581" t="s">
        <v>10803</v>
      </c>
    </row>
    <row r="582" spans="1:4" x14ac:dyDescent="0.35">
      <c r="A582" t="s">
        <v>9782</v>
      </c>
      <c r="B582" t="s">
        <v>988</v>
      </c>
      <c r="C582" t="s">
        <v>9522</v>
      </c>
      <c r="D582" t="s">
        <v>10803</v>
      </c>
    </row>
    <row r="583" spans="1:4" x14ac:dyDescent="0.35">
      <c r="A583" t="s">
        <v>9782</v>
      </c>
      <c r="B583" t="s">
        <v>566</v>
      </c>
      <c r="C583" t="s">
        <v>9523</v>
      </c>
      <c r="D583" t="s">
        <v>10803</v>
      </c>
    </row>
    <row r="584" spans="1:4" x14ac:dyDescent="0.35">
      <c r="A584" t="s">
        <v>9782</v>
      </c>
      <c r="B584" t="s">
        <v>568</v>
      </c>
      <c r="C584" t="s">
        <v>9524</v>
      </c>
      <c r="D584" t="s">
        <v>10803</v>
      </c>
    </row>
    <row r="585" spans="1:4" x14ac:dyDescent="0.35">
      <c r="A585" t="s">
        <v>9782</v>
      </c>
      <c r="B585" t="s">
        <v>570</v>
      </c>
      <c r="C585" t="s">
        <v>9525</v>
      </c>
      <c r="D585" t="s">
        <v>10803</v>
      </c>
    </row>
    <row r="586" spans="1:4" x14ac:dyDescent="0.35">
      <c r="A586" t="s">
        <v>9782</v>
      </c>
      <c r="B586" t="s">
        <v>572</v>
      </c>
      <c r="C586" t="s">
        <v>9526</v>
      </c>
      <c r="D586" t="s">
        <v>10803</v>
      </c>
    </row>
    <row r="587" spans="1:4" x14ac:dyDescent="0.35">
      <c r="A587" t="s">
        <v>9782</v>
      </c>
      <c r="B587" t="s">
        <v>574</v>
      </c>
      <c r="C587" t="s">
        <v>9527</v>
      </c>
      <c r="D587" t="s">
        <v>10803</v>
      </c>
    </row>
    <row r="588" spans="1:4" x14ac:dyDescent="0.35">
      <c r="A588" t="s">
        <v>9782</v>
      </c>
      <c r="B588" t="s">
        <v>576</v>
      </c>
      <c r="C588" t="s">
        <v>9528</v>
      </c>
      <c r="D588" t="s">
        <v>10803</v>
      </c>
    </row>
    <row r="589" spans="1:4" x14ac:dyDescent="0.35">
      <c r="A589" t="s">
        <v>9782</v>
      </c>
      <c r="B589" t="s">
        <v>1417</v>
      </c>
      <c r="C589" t="s">
        <v>9529</v>
      </c>
      <c r="D589" t="s">
        <v>10803</v>
      </c>
    </row>
    <row r="590" spans="1:4" x14ac:dyDescent="0.35">
      <c r="A590" t="s">
        <v>9782</v>
      </c>
      <c r="B590" t="s">
        <v>1419</v>
      </c>
      <c r="C590" t="s">
        <v>9530</v>
      </c>
      <c r="D590" t="s">
        <v>10803</v>
      </c>
    </row>
    <row r="591" spans="1:4" x14ac:dyDescent="0.35">
      <c r="A591" t="s">
        <v>9782</v>
      </c>
      <c r="B591" t="s">
        <v>1421</v>
      </c>
      <c r="C591" t="s">
        <v>9531</v>
      </c>
      <c r="D591" t="s">
        <v>10803</v>
      </c>
    </row>
    <row r="592" spans="1:4" x14ac:dyDescent="0.35">
      <c r="A592" t="s">
        <v>9782</v>
      </c>
      <c r="B592" t="s">
        <v>578</v>
      </c>
      <c r="C592" t="s">
        <v>10809</v>
      </c>
      <c r="D592" t="s">
        <v>10803</v>
      </c>
    </row>
    <row r="593" spans="1:4" x14ac:dyDescent="0.35">
      <c r="A593" t="s">
        <v>9782</v>
      </c>
      <c r="B593" t="s">
        <v>580</v>
      </c>
      <c r="C593" t="s">
        <v>10810</v>
      </c>
      <c r="D593" t="s">
        <v>10803</v>
      </c>
    </row>
    <row r="594" spans="1:4" x14ac:dyDescent="0.35">
      <c r="A594" t="s">
        <v>9782</v>
      </c>
      <c r="B594" t="s">
        <v>582</v>
      </c>
      <c r="C594" t="s">
        <v>10811</v>
      </c>
      <c r="D594" t="s">
        <v>10803</v>
      </c>
    </row>
    <row r="595" spans="1:4" x14ac:dyDescent="0.35">
      <c r="A595" t="s">
        <v>9782</v>
      </c>
      <c r="B595" t="s">
        <v>584</v>
      </c>
      <c r="C595" t="s">
        <v>10812</v>
      </c>
      <c r="D595" t="s">
        <v>10803</v>
      </c>
    </row>
    <row r="596" spans="1:4" x14ac:dyDescent="0.35">
      <c r="A596" t="s">
        <v>9782</v>
      </c>
      <c r="B596" t="s">
        <v>586</v>
      </c>
      <c r="C596" t="s">
        <v>10813</v>
      </c>
      <c r="D596" t="s">
        <v>10803</v>
      </c>
    </row>
    <row r="597" spans="1:4" x14ac:dyDescent="0.35">
      <c r="A597" t="s">
        <v>9782</v>
      </c>
      <c r="B597" t="s">
        <v>805</v>
      </c>
      <c r="C597" t="s">
        <v>10814</v>
      </c>
      <c r="D597" t="s">
        <v>10803</v>
      </c>
    </row>
    <row r="598" spans="1:4" x14ac:dyDescent="0.35">
      <c r="A598" t="s">
        <v>9782</v>
      </c>
      <c r="B598" t="s">
        <v>596</v>
      </c>
      <c r="C598" t="s">
        <v>10815</v>
      </c>
      <c r="D598" t="s">
        <v>10803</v>
      </c>
    </row>
    <row r="599" spans="1:4" x14ac:dyDescent="0.35">
      <c r="A599" t="s">
        <v>9782</v>
      </c>
      <c r="B599" t="s">
        <v>598</v>
      </c>
      <c r="C599" t="s">
        <v>10816</v>
      </c>
      <c r="D599" t="s">
        <v>10803</v>
      </c>
    </row>
    <row r="600" spans="1:4" x14ac:dyDescent="0.35">
      <c r="A600" t="s">
        <v>9782</v>
      </c>
      <c r="B600" t="s">
        <v>600</v>
      </c>
      <c r="C600" t="s">
        <v>10817</v>
      </c>
      <c r="D600" t="s">
        <v>10803</v>
      </c>
    </row>
    <row r="601" spans="1:4" x14ac:dyDescent="0.35">
      <c r="A601" t="s">
        <v>9782</v>
      </c>
      <c r="B601" t="s">
        <v>602</v>
      </c>
      <c r="C601" t="s">
        <v>10818</v>
      </c>
      <c r="D601" t="s">
        <v>10803</v>
      </c>
    </row>
    <row r="602" spans="1:4" x14ac:dyDescent="0.35">
      <c r="A602" t="s">
        <v>9782</v>
      </c>
      <c r="B602" t="s">
        <v>604</v>
      </c>
      <c r="C602" t="s">
        <v>10819</v>
      </c>
      <c r="D602" t="s">
        <v>10803</v>
      </c>
    </row>
    <row r="603" spans="1:4" x14ac:dyDescent="0.35">
      <c r="A603" t="s">
        <v>9782</v>
      </c>
      <c r="B603" t="s">
        <v>606</v>
      </c>
      <c r="C603" t="s">
        <v>10820</v>
      </c>
      <c r="D603" t="s">
        <v>10803</v>
      </c>
    </row>
    <row r="604" spans="1:4" x14ac:dyDescent="0.35">
      <c r="A604" t="s">
        <v>9782</v>
      </c>
      <c r="B604" t="s">
        <v>608</v>
      </c>
      <c r="C604" t="s">
        <v>10821</v>
      </c>
      <c r="D604" t="s">
        <v>10803</v>
      </c>
    </row>
    <row r="605" spans="1:4" x14ac:dyDescent="0.35">
      <c r="A605" t="s">
        <v>9782</v>
      </c>
      <c r="B605" t="s">
        <v>628</v>
      </c>
      <c r="C605" t="s">
        <v>10822</v>
      </c>
      <c r="D605" t="s">
        <v>10803</v>
      </c>
    </row>
    <row r="606" spans="1:4" x14ac:dyDescent="0.35">
      <c r="A606" t="s">
        <v>9782</v>
      </c>
      <c r="B606" t="s">
        <v>634</v>
      </c>
      <c r="C606" t="s">
        <v>10823</v>
      </c>
      <c r="D606" t="s">
        <v>10803</v>
      </c>
    </row>
    <row r="607" spans="1:4" x14ac:dyDescent="0.35">
      <c r="A607" t="s">
        <v>9782</v>
      </c>
      <c r="B607" t="s">
        <v>636</v>
      </c>
      <c r="C607" t="s">
        <v>10824</v>
      </c>
      <c r="D607" t="s">
        <v>10803</v>
      </c>
    </row>
    <row r="608" spans="1:4" x14ac:dyDescent="0.35">
      <c r="A608" t="s">
        <v>9782</v>
      </c>
      <c r="B608" t="s">
        <v>1437</v>
      </c>
      <c r="C608" t="s">
        <v>10825</v>
      </c>
      <c r="D608" t="s">
        <v>10803</v>
      </c>
    </row>
    <row r="609" spans="1:4" x14ac:dyDescent="0.35">
      <c r="A609" t="s">
        <v>9782</v>
      </c>
      <c r="B609" t="s">
        <v>1439</v>
      </c>
      <c r="C609" t="s">
        <v>10826</v>
      </c>
      <c r="D609" t="s">
        <v>10803</v>
      </c>
    </row>
    <row r="610" spans="1:4" x14ac:dyDescent="0.35">
      <c r="A610" t="s">
        <v>9782</v>
      </c>
      <c r="B610" t="s">
        <v>1440</v>
      </c>
      <c r="C610" t="s">
        <v>10827</v>
      </c>
      <c r="D610" t="s">
        <v>10803</v>
      </c>
    </row>
    <row r="611" spans="1:4" x14ac:dyDescent="0.35">
      <c r="A611" t="s">
        <v>9782</v>
      </c>
      <c r="B611" t="s">
        <v>1441</v>
      </c>
      <c r="C611" t="s">
        <v>10828</v>
      </c>
      <c r="D611" t="s">
        <v>10803</v>
      </c>
    </row>
    <row r="612" spans="1:4" x14ac:dyDescent="0.35">
      <c r="A612" t="s">
        <v>9782</v>
      </c>
      <c r="B612" t="s">
        <v>1442</v>
      </c>
      <c r="C612" t="s">
        <v>10829</v>
      </c>
      <c r="D612" t="s">
        <v>10803</v>
      </c>
    </row>
    <row r="613" spans="1:4" x14ac:dyDescent="0.35">
      <c r="A613" t="s">
        <v>9782</v>
      </c>
      <c r="B613" t="s">
        <v>1444</v>
      </c>
      <c r="C613" t="s">
        <v>10830</v>
      </c>
      <c r="D613" t="s">
        <v>10803</v>
      </c>
    </row>
    <row r="614" spans="1:4" x14ac:dyDescent="0.35">
      <c r="A614" t="s">
        <v>9782</v>
      </c>
      <c r="B614" t="s">
        <v>638</v>
      </c>
      <c r="C614" t="s">
        <v>10831</v>
      </c>
      <c r="D614" t="s">
        <v>10803</v>
      </c>
    </row>
    <row r="615" spans="1:4" x14ac:dyDescent="0.35">
      <c r="A615" t="s">
        <v>9782</v>
      </c>
      <c r="B615" t="s">
        <v>640</v>
      </c>
      <c r="C615" t="s">
        <v>10832</v>
      </c>
      <c r="D615" t="s">
        <v>10803</v>
      </c>
    </row>
    <row r="616" spans="1:4" x14ac:dyDescent="0.35">
      <c r="A616" t="s">
        <v>9782</v>
      </c>
      <c r="B616" t="s">
        <v>642</v>
      </c>
      <c r="C616" t="s">
        <v>10833</v>
      </c>
      <c r="D616" t="s">
        <v>10803</v>
      </c>
    </row>
    <row r="617" spans="1:4" x14ac:dyDescent="0.35">
      <c r="A617" t="s">
        <v>9782</v>
      </c>
      <c r="B617" t="s">
        <v>644</v>
      </c>
      <c r="C617" t="s">
        <v>10834</v>
      </c>
      <c r="D617" t="s">
        <v>10803</v>
      </c>
    </row>
    <row r="618" spans="1:4" x14ac:dyDescent="0.35">
      <c r="A618" t="s">
        <v>9782</v>
      </c>
      <c r="B618" t="s">
        <v>823</v>
      </c>
      <c r="C618" t="s">
        <v>10835</v>
      </c>
      <c r="D618" t="s">
        <v>10803</v>
      </c>
    </row>
    <row r="619" spans="1:4" x14ac:dyDescent="0.35">
      <c r="A619" t="s">
        <v>9782</v>
      </c>
      <c r="B619" t="s">
        <v>825</v>
      </c>
      <c r="C619" t="s">
        <v>10836</v>
      </c>
      <c r="D619" t="s">
        <v>10803</v>
      </c>
    </row>
    <row r="620" spans="1:4" x14ac:dyDescent="0.35">
      <c r="A620" t="s">
        <v>9782</v>
      </c>
      <c r="B620" t="s">
        <v>827</v>
      </c>
      <c r="C620" t="s">
        <v>10837</v>
      </c>
      <c r="D620" t="s">
        <v>10803</v>
      </c>
    </row>
    <row r="621" spans="1:4" x14ac:dyDescent="0.35">
      <c r="A621" t="s">
        <v>9782</v>
      </c>
      <c r="B621" t="s">
        <v>829</v>
      </c>
      <c r="C621" t="s">
        <v>10838</v>
      </c>
      <c r="D621" t="s">
        <v>10803</v>
      </c>
    </row>
    <row r="622" spans="1:4" x14ac:dyDescent="0.35">
      <c r="A622" t="s">
        <v>9782</v>
      </c>
      <c r="B622" t="s">
        <v>646</v>
      </c>
      <c r="C622" t="s">
        <v>10839</v>
      </c>
      <c r="D622" t="s">
        <v>10803</v>
      </c>
    </row>
    <row r="623" spans="1:4" x14ac:dyDescent="0.35">
      <c r="A623" t="s">
        <v>9782</v>
      </c>
      <c r="B623" t="s">
        <v>648</v>
      </c>
      <c r="C623" t="s">
        <v>10840</v>
      </c>
      <c r="D623" t="s">
        <v>10803</v>
      </c>
    </row>
    <row r="624" spans="1:4" x14ac:dyDescent="0.35">
      <c r="A624" t="s">
        <v>9782</v>
      </c>
      <c r="B624" t="s">
        <v>650</v>
      </c>
      <c r="C624" t="s">
        <v>10841</v>
      </c>
      <c r="D624" t="s">
        <v>10803</v>
      </c>
    </row>
    <row r="625" spans="1:4" x14ac:dyDescent="0.35">
      <c r="A625" t="s">
        <v>9782</v>
      </c>
      <c r="B625" t="s">
        <v>652</v>
      </c>
      <c r="C625" t="s">
        <v>10808</v>
      </c>
      <c r="D625" t="s">
        <v>10803</v>
      </c>
    </row>
    <row r="626" spans="1:4" x14ac:dyDescent="0.35">
      <c r="A626" t="s">
        <v>9782</v>
      </c>
      <c r="B626" t="s">
        <v>831</v>
      </c>
      <c r="C626" t="s">
        <v>10843</v>
      </c>
      <c r="D626" t="s">
        <v>10803</v>
      </c>
    </row>
    <row r="627" spans="1:4" x14ac:dyDescent="0.35">
      <c r="A627" t="s">
        <v>9782</v>
      </c>
      <c r="B627" t="s">
        <v>1452</v>
      </c>
      <c r="C627" t="s">
        <v>10844</v>
      </c>
      <c r="D627" t="s">
        <v>10803</v>
      </c>
    </row>
    <row r="628" spans="1:4" x14ac:dyDescent="0.35">
      <c r="A628" t="s">
        <v>9782</v>
      </c>
      <c r="B628" t="s">
        <v>1454</v>
      </c>
      <c r="C628" t="s">
        <v>10845</v>
      </c>
      <c r="D628" t="s">
        <v>10803</v>
      </c>
    </row>
    <row r="629" spans="1:4" x14ac:dyDescent="0.35">
      <c r="A629" t="s">
        <v>9782</v>
      </c>
      <c r="B629" t="s">
        <v>1456</v>
      </c>
      <c r="C629" t="s">
        <v>10846</v>
      </c>
      <c r="D629" t="s">
        <v>10803</v>
      </c>
    </row>
    <row r="630" spans="1:4" x14ac:dyDescent="0.35">
      <c r="A630" t="s">
        <v>9782</v>
      </c>
      <c r="B630" t="s">
        <v>1458</v>
      </c>
      <c r="C630" t="s">
        <v>10847</v>
      </c>
      <c r="D630" t="s">
        <v>10803</v>
      </c>
    </row>
    <row r="631" spans="1:4" x14ac:dyDescent="0.35">
      <c r="A631" t="s">
        <v>9782</v>
      </c>
      <c r="B631" t="s">
        <v>1460</v>
      </c>
      <c r="C631" t="s">
        <v>10848</v>
      </c>
      <c r="D631" t="s">
        <v>10803</v>
      </c>
    </row>
    <row r="632" spans="1:4" x14ac:dyDescent="0.35">
      <c r="A632" t="s">
        <v>9782</v>
      </c>
      <c r="B632" t="s">
        <v>1462</v>
      </c>
      <c r="C632" t="s">
        <v>10849</v>
      </c>
      <c r="D632" t="s">
        <v>10803</v>
      </c>
    </row>
    <row r="633" spans="1:4" x14ac:dyDescent="0.35">
      <c r="A633" t="s">
        <v>9782</v>
      </c>
      <c r="B633" t="s">
        <v>1464</v>
      </c>
      <c r="C633" t="s">
        <v>10850</v>
      </c>
      <c r="D633" t="s">
        <v>10803</v>
      </c>
    </row>
    <row r="634" spans="1:4" x14ac:dyDescent="0.35">
      <c r="A634" t="s">
        <v>9782</v>
      </c>
      <c r="B634" t="s">
        <v>1466</v>
      </c>
      <c r="C634" t="s">
        <v>10851</v>
      </c>
      <c r="D634" t="s">
        <v>10803</v>
      </c>
    </row>
    <row r="635" spans="1:4" x14ac:dyDescent="0.35">
      <c r="A635" t="s">
        <v>9782</v>
      </c>
      <c r="B635" t="s">
        <v>1468</v>
      </c>
      <c r="C635" t="s">
        <v>10852</v>
      </c>
      <c r="D635" t="s">
        <v>10803</v>
      </c>
    </row>
    <row r="636" spans="1:4" x14ac:dyDescent="0.35">
      <c r="A636" t="s">
        <v>9782</v>
      </c>
      <c r="B636" t="s">
        <v>1470</v>
      </c>
      <c r="C636" t="s">
        <v>10853</v>
      </c>
      <c r="D636" t="s">
        <v>10803</v>
      </c>
    </row>
    <row r="637" spans="1:4" x14ac:dyDescent="0.35">
      <c r="A637" t="s">
        <v>9782</v>
      </c>
      <c r="B637" t="s">
        <v>1472</v>
      </c>
      <c r="C637" t="s">
        <v>10854</v>
      </c>
      <c r="D637" t="s">
        <v>10803</v>
      </c>
    </row>
    <row r="638" spans="1:4" x14ac:dyDescent="0.35">
      <c r="A638" t="s">
        <v>9782</v>
      </c>
      <c r="B638" t="s">
        <v>1474</v>
      </c>
      <c r="C638" t="s">
        <v>10842</v>
      </c>
      <c r="D638" t="s">
        <v>10803</v>
      </c>
    </row>
    <row r="639" spans="1:4" x14ac:dyDescent="0.35">
      <c r="A639" t="s">
        <v>9782</v>
      </c>
      <c r="B639" t="s">
        <v>515</v>
      </c>
      <c r="C639" t="s">
        <v>3596</v>
      </c>
      <c r="D639" t="s">
        <v>10805</v>
      </c>
    </row>
    <row r="640" spans="1:4" x14ac:dyDescent="0.35">
      <c r="A640" t="s">
        <v>9782</v>
      </c>
      <c r="B640" t="s">
        <v>1332</v>
      </c>
      <c r="C640" t="s">
        <v>3597</v>
      </c>
      <c r="D640" t="s">
        <v>10805</v>
      </c>
    </row>
    <row r="641" spans="1:4" x14ac:dyDescent="0.35">
      <c r="A641" t="s">
        <v>9782</v>
      </c>
      <c r="B641" t="s">
        <v>10802</v>
      </c>
      <c r="C641" t="s">
        <v>3596</v>
      </c>
      <c r="D641" t="s">
        <v>10805</v>
      </c>
    </row>
    <row r="642" spans="1:4" x14ac:dyDescent="0.35">
      <c r="A642" t="s">
        <v>9782</v>
      </c>
      <c r="B642" t="s">
        <v>10804</v>
      </c>
      <c r="C642" t="s">
        <v>3597</v>
      </c>
      <c r="D642" t="s">
        <v>10805</v>
      </c>
    </row>
    <row r="643" spans="1:4" x14ac:dyDescent="0.35">
      <c r="A643" t="s">
        <v>9784</v>
      </c>
      <c r="B643" t="s">
        <v>10802</v>
      </c>
      <c r="C643" t="s">
        <v>3595</v>
      </c>
      <c r="D643" t="s">
        <v>10803</v>
      </c>
    </row>
    <row r="644" spans="1:4" x14ac:dyDescent="0.35">
      <c r="A644" t="s">
        <v>9784</v>
      </c>
      <c r="B644" t="s">
        <v>10804</v>
      </c>
      <c r="C644" t="s">
        <v>10842</v>
      </c>
      <c r="D644" t="s">
        <v>10803</v>
      </c>
    </row>
    <row r="645" spans="1:4" x14ac:dyDescent="0.35">
      <c r="A645" t="s">
        <v>9784</v>
      </c>
      <c r="B645" t="s">
        <v>518</v>
      </c>
      <c r="C645" t="s">
        <v>3595</v>
      </c>
      <c r="D645" t="s">
        <v>10803</v>
      </c>
    </row>
    <row r="646" spans="1:4" x14ac:dyDescent="0.35">
      <c r="A646" t="s">
        <v>9784</v>
      </c>
      <c r="B646" t="s">
        <v>520</v>
      </c>
      <c r="C646" t="s">
        <v>3596</v>
      </c>
      <c r="D646" t="s">
        <v>10803</v>
      </c>
    </row>
    <row r="647" spans="1:4" x14ac:dyDescent="0.35">
      <c r="A647" t="s">
        <v>9784</v>
      </c>
      <c r="B647" t="s">
        <v>522</v>
      </c>
      <c r="C647" t="s">
        <v>3597</v>
      </c>
      <c r="D647" t="s">
        <v>10803</v>
      </c>
    </row>
    <row r="648" spans="1:4" x14ac:dyDescent="0.35">
      <c r="A648" t="s">
        <v>9784</v>
      </c>
      <c r="B648" t="s">
        <v>524</v>
      </c>
      <c r="C648" t="s">
        <v>3598</v>
      </c>
      <c r="D648" t="s">
        <v>10803</v>
      </c>
    </row>
    <row r="649" spans="1:4" x14ac:dyDescent="0.35">
      <c r="A649" t="s">
        <v>9784</v>
      </c>
      <c r="B649" t="s">
        <v>885</v>
      </c>
      <c r="C649" t="s">
        <v>3599</v>
      </c>
      <c r="D649" t="s">
        <v>10803</v>
      </c>
    </row>
    <row r="650" spans="1:4" x14ac:dyDescent="0.35">
      <c r="A650" t="s">
        <v>9784</v>
      </c>
      <c r="B650" t="s">
        <v>526</v>
      </c>
      <c r="C650" t="s">
        <v>3600</v>
      </c>
      <c r="D650" t="s">
        <v>10803</v>
      </c>
    </row>
    <row r="651" spans="1:4" x14ac:dyDescent="0.35">
      <c r="A651" t="s">
        <v>9784</v>
      </c>
      <c r="B651" t="s">
        <v>954</v>
      </c>
      <c r="C651" t="s">
        <v>3601</v>
      </c>
      <c r="D651" t="s">
        <v>10803</v>
      </c>
    </row>
    <row r="652" spans="1:4" x14ac:dyDescent="0.35">
      <c r="A652" t="s">
        <v>9784</v>
      </c>
      <c r="B652" t="s">
        <v>956</v>
      </c>
      <c r="C652" t="s">
        <v>3602</v>
      </c>
      <c r="D652" t="s">
        <v>10803</v>
      </c>
    </row>
    <row r="653" spans="1:4" x14ac:dyDescent="0.35">
      <c r="A653" t="s">
        <v>9784</v>
      </c>
      <c r="B653" t="s">
        <v>960</v>
      </c>
      <c r="C653" t="s">
        <v>3603</v>
      </c>
      <c r="D653" t="s">
        <v>10803</v>
      </c>
    </row>
    <row r="654" spans="1:4" x14ac:dyDescent="0.35">
      <c r="A654" t="s">
        <v>9784</v>
      </c>
      <c r="B654" t="s">
        <v>528</v>
      </c>
      <c r="C654" t="s">
        <v>3604</v>
      </c>
      <c r="D654" t="s">
        <v>10803</v>
      </c>
    </row>
    <row r="655" spans="1:4" x14ac:dyDescent="0.35">
      <c r="A655" t="s">
        <v>9784</v>
      </c>
      <c r="B655" t="s">
        <v>536</v>
      </c>
      <c r="C655" t="s">
        <v>3605</v>
      </c>
      <c r="D655" t="s">
        <v>10803</v>
      </c>
    </row>
    <row r="656" spans="1:4" x14ac:dyDescent="0.35">
      <c r="A656" t="s">
        <v>9784</v>
      </c>
      <c r="B656" t="s">
        <v>794</v>
      </c>
      <c r="C656" t="s">
        <v>3606</v>
      </c>
      <c r="D656" t="s">
        <v>10803</v>
      </c>
    </row>
    <row r="657" spans="1:4" x14ac:dyDescent="0.35">
      <c r="A657" t="s">
        <v>9784</v>
      </c>
      <c r="B657" t="s">
        <v>965</v>
      </c>
      <c r="C657" t="s">
        <v>3607</v>
      </c>
      <c r="D657" t="s">
        <v>10803</v>
      </c>
    </row>
    <row r="658" spans="1:4" x14ac:dyDescent="0.35">
      <c r="A658" t="s">
        <v>9784</v>
      </c>
      <c r="B658" t="s">
        <v>538</v>
      </c>
      <c r="C658" t="s">
        <v>3608</v>
      </c>
      <c r="D658" t="s">
        <v>10803</v>
      </c>
    </row>
    <row r="659" spans="1:4" x14ac:dyDescent="0.35">
      <c r="A659" t="s">
        <v>9784</v>
      </c>
      <c r="B659" t="s">
        <v>540</v>
      </c>
      <c r="C659" t="s">
        <v>3609</v>
      </c>
      <c r="D659" t="s">
        <v>10803</v>
      </c>
    </row>
    <row r="660" spans="1:4" x14ac:dyDescent="0.35">
      <c r="A660" t="s">
        <v>9784</v>
      </c>
      <c r="B660" t="s">
        <v>544</v>
      </c>
      <c r="C660" t="s">
        <v>3610</v>
      </c>
      <c r="D660" t="s">
        <v>10803</v>
      </c>
    </row>
    <row r="661" spans="1:4" x14ac:dyDescent="0.35">
      <c r="A661" t="s">
        <v>9784</v>
      </c>
      <c r="B661" t="s">
        <v>546</v>
      </c>
      <c r="C661" t="s">
        <v>3611</v>
      </c>
      <c r="D661" t="s">
        <v>10803</v>
      </c>
    </row>
    <row r="662" spans="1:4" x14ac:dyDescent="0.35">
      <c r="A662" t="s">
        <v>9784</v>
      </c>
      <c r="B662" t="s">
        <v>970</v>
      </c>
      <c r="C662" t="s">
        <v>3612</v>
      </c>
      <c r="D662" t="s">
        <v>10803</v>
      </c>
    </row>
    <row r="663" spans="1:4" x14ac:dyDescent="0.35">
      <c r="A663" t="s">
        <v>9784</v>
      </c>
      <c r="B663" t="s">
        <v>548</v>
      </c>
      <c r="C663" t="s">
        <v>3613</v>
      </c>
      <c r="D663" t="s">
        <v>10803</v>
      </c>
    </row>
    <row r="664" spans="1:4" x14ac:dyDescent="0.35">
      <c r="A664" t="s">
        <v>9784</v>
      </c>
      <c r="B664" t="s">
        <v>550</v>
      </c>
      <c r="C664" t="s">
        <v>3614</v>
      </c>
      <c r="D664" t="s">
        <v>10803</v>
      </c>
    </row>
    <row r="665" spans="1:4" x14ac:dyDescent="0.35">
      <c r="A665" t="s">
        <v>9784</v>
      </c>
      <c r="B665" t="s">
        <v>552</v>
      </c>
      <c r="C665" t="s">
        <v>3615</v>
      </c>
      <c r="D665" t="s">
        <v>10803</v>
      </c>
    </row>
    <row r="666" spans="1:4" x14ac:dyDescent="0.35">
      <c r="A666" t="s">
        <v>9784</v>
      </c>
      <c r="B666" t="s">
        <v>554</v>
      </c>
      <c r="C666" t="s">
        <v>3616</v>
      </c>
      <c r="D666" t="s">
        <v>10803</v>
      </c>
    </row>
    <row r="667" spans="1:4" x14ac:dyDescent="0.35">
      <c r="A667" t="s">
        <v>9784</v>
      </c>
      <c r="B667" t="s">
        <v>556</v>
      </c>
      <c r="C667" t="s">
        <v>3617</v>
      </c>
      <c r="D667" t="s">
        <v>10803</v>
      </c>
    </row>
    <row r="668" spans="1:4" x14ac:dyDescent="0.35">
      <c r="A668" t="s">
        <v>9784</v>
      </c>
      <c r="B668" t="s">
        <v>558</v>
      </c>
      <c r="C668" t="s">
        <v>3618</v>
      </c>
      <c r="D668" t="s">
        <v>10803</v>
      </c>
    </row>
    <row r="669" spans="1:4" x14ac:dyDescent="0.35">
      <c r="A669" t="s">
        <v>9784</v>
      </c>
      <c r="B669" t="s">
        <v>560</v>
      </c>
      <c r="C669" t="s">
        <v>3619</v>
      </c>
      <c r="D669" t="s">
        <v>10803</v>
      </c>
    </row>
    <row r="670" spans="1:4" x14ac:dyDescent="0.35">
      <c r="A670" t="s">
        <v>9784</v>
      </c>
      <c r="B670" t="s">
        <v>986</v>
      </c>
      <c r="C670" t="s">
        <v>3620</v>
      </c>
      <c r="D670" t="s">
        <v>10803</v>
      </c>
    </row>
    <row r="671" spans="1:4" x14ac:dyDescent="0.35">
      <c r="A671" t="s">
        <v>9784</v>
      </c>
      <c r="B671" t="s">
        <v>988</v>
      </c>
      <c r="C671" t="s">
        <v>9522</v>
      </c>
      <c r="D671" t="s">
        <v>10803</v>
      </c>
    </row>
    <row r="672" spans="1:4" x14ac:dyDescent="0.35">
      <c r="A672" t="s">
        <v>9784</v>
      </c>
      <c r="B672" t="s">
        <v>566</v>
      </c>
      <c r="C672" t="s">
        <v>9523</v>
      </c>
      <c r="D672" t="s">
        <v>10803</v>
      </c>
    </row>
    <row r="673" spans="1:4" x14ac:dyDescent="0.35">
      <c r="A673" t="s">
        <v>9784</v>
      </c>
      <c r="B673" t="s">
        <v>568</v>
      </c>
      <c r="C673" t="s">
        <v>9524</v>
      </c>
      <c r="D673" t="s">
        <v>10803</v>
      </c>
    </row>
    <row r="674" spans="1:4" x14ac:dyDescent="0.35">
      <c r="A674" t="s">
        <v>9784</v>
      </c>
      <c r="B674" t="s">
        <v>570</v>
      </c>
      <c r="C674" t="s">
        <v>9525</v>
      </c>
      <c r="D674" t="s">
        <v>10803</v>
      </c>
    </row>
    <row r="675" spans="1:4" x14ac:dyDescent="0.35">
      <c r="A675" t="s">
        <v>9784</v>
      </c>
      <c r="B675" t="s">
        <v>572</v>
      </c>
      <c r="C675" t="s">
        <v>9526</v>
      </c>
      <c r="D675" t="s">
        <v>10803</v>
      </c>
    </row>
    <row r="676" spans="1:4" x14ac:dyDescent="0.35">
      <c r="A676" t="s">
        <v>9784</v>
      </c>
      <c r="B676" t="s">
        <v>574</v>
      </c>
      <c r="C676" t="s">
        <v>9527</v>
      </c>
      <c r="D676" t="s">
        <v>10803</v>
      </c>
    </row>
    <row r="677" spans="1:4" x14ac:dyDescent="0.35">
      <c r="A677" t="s">
        <v>9784</v>
      </c>
      <c r="B677" t="s">
        <v>576</v>
      </c>
      <c r="C677" t="s">
        <v>9528</v>
      </c>
      <c r="D677" t="s">
        <v>10803</v>
      </c>
    </row>
    <row r="678" spans="1:4" x14ac:dyDescent="0.35">
      <c r="A678" t="s">
        <v>9784</v>
      </c>
      <c r="B678" t="s">
        <v>1417</v>
      </c>
      <c r="C678" t="s">
        <v>9529</v>
      </c>
      <c r="D678" t="s">
        <v>10803</v>
      </c>
    </row>
    <row r="679" spans="1:4" x14ac:dyDescent="0.35">
      <c r="A679" t="s">
        <v>9784</v>
      </c>
      <c r="B679" t="s">
        <v>1419</v>
      </c>
      <c r="C679" t="s">
        <v>9530</v>
      </c>
      <c r="D679" t="s">
        <v>10803</v>
      </c>
    </row>
    <row r="680" spans="1:4" x14ac:dyDescent="0.35">
      <c r="A680" t="s">
        <v>9784</v>
      </c>
      <c r="B680" t="s">
        <v>1421</v>
      </c>
      <c r="C680" t="s">
        <v>9531</v>
      </c>
      <c r="D680" t="s">
        <v>10803</v>
      </c>
    </row>
    <row r="681" spans="1:4" x14ac:dyDescent="0.35">
      <c r="A681" t="s">
        <v>9784</v>
      </c>
      <c r="B681" t="s">
        <v>578</v>
      </c>
      <c r="C681" t="s">
        <v>10809</v>
      </c>
      <c r="D681" t="s">
        <v>10803</v>
      </c>
    </row>
    <row r="682" spans="1:4" x14ac:dyDescent="0.35">
      <c r="A682" t="s">
        <v>9784</v>
      </c>
      <c r="B682" t="s">
        <v>580</v>
      </c>
      <c r="C682" t="s">
        <v>10810</v>
      </c>
      <c r="D682" t="s">
        <v>10803</v>
      </c>
    </row>
    <row r="683" spans="1:4" x14ac:dyDescent="0.35">
      <c r="A683" t="s">
        <v>9784</v>
      </c>
      <c r="B683" t="s">
        <v>582</v>
      </c>
      <c r="C683" t="s">
        <v>10811</v>
      </c>
      <c r="D683" t="s">
        <v>10803</v>
      </c>
    </row>
    <row r="684" spans="1:4" x14ac:dyDescent="0.35">
      <c r="A684" t="s">
        <v>9784</v>
      </c>
      <c r="B684" t="s">
        <v>584</v>
      </c>
      <c r="C684" t="s">
        <v>10812</v>
      </c>
      <c r="D684" t="s">
        <v>10803</v>
      </c>
    </row>
    <row r="685" spans="1:4" x14ac:dyDescent="0.35">
      <c r="A685" t="s">
        <v>9784</v>
      </c>
      <c r="B685" t="s">
        <v>586</v>
      </c>
      <c r="C685" t="s">
        <v>10813</v>
      </c>
      <c r="D685" t="s">
        <v>10803</v>
      </c>
    </row>
    <row r="686" spans="1:4" x14ac:dyDescent="0.35">
      <c r="A686" t="s">
        <v>9784</v>
      </c>
      <c r="B686" t="s">
        <v>805</v>
      </c>
      <c r="C686" t="s">
        <v>10814</v>
      </c>
      <c r="D686" t="s">
        <v>10803</v>
      </c>
    </row>
    <row r="687" spans="1:4" x14ac:dyDescent="0.35">
      <c r="A687" t="s">
        <v>9784</v>
      </c>
      <c r="B687" t="s">
        <v>596</v>
      </c>
      <c r="C687" t="s">
        <v>10815</v>
      </c>
      <c r="D687" t="s">
        <v>10803</v>
      </c>
    </row>
    <row r="688" spans="1:4" x14ac:dyDescent="0.35">
      <c r="A688" t="s">
        <v>9784</v>
      </c>
      <c r="B688" t="s">
        <v>598</v>
      </c>
      <c r="C688" t="s">
        <v>10816</v>
      </c>
      <c r="D688" t="s">
        <v>10803</v>
      </c>
    </row>
    <row r="689" spans="1:4" x14ac:dyDescent="0.35">
      <c r="A689" t="s">
        <v>9784</v>
      </c>
      <c r="B689" t="s">
        <v>600</v>
      </c>
      <c r="C689" t="s">
        <v>10817</v>
      </c>
      <c r="D689" t="s">
        <v>10803</v>
      </c>
    </row>
    <row r="690" spans="1:4" x14ac:dyDescent="0.35">
      <c r="A690" t="s">
        <v>9784</v>
      </c>
      <c r="B690" t="s">
        <v>602</v>
      </c>
      <c r="C690" t="s">
        <v>10818</v>
      </c>
      <c r="D690" t="s">
        <v>10803</v>
      </c>
    </row>
    <row r="691" spans="1:4" x14ac:dyDescent="0.35">
      <c r="A691" t="s">
        <v>9784</v>
      </c>
      <c r="B691" t="s">
        <v>604</v>
      </c>
      <c r="C691" t="s">
        <v>10819</v>
      </c>
      <c r="D691" t="s">
        <v>10803</v>
      </c>
    </row>
    <row r="692" spans="1:4" x14ac:dyDescent="0.35">
      <c r="A692" t="s">
        <v>9784</v>
      </c>
      <c r="B692" t="s">
        <v>606</v>
      </c>
      <c r="C692" t="s">
        <v>10820</v>
      </c>
      <c r="D692" t="s">
        <v>10803</v>
      </c>
    </row>
    <row r="693" spans="1:4" x14ac:dyDescent="0.35">
      <c r="A693" t="s">
        <v>9784</v>
      </c>
      <c r="B693" t="s">
        <v>608</v>
      </c>
      <c r="C693" t="s">
        <v>10821</v>
      </c>
      <c r="D693" t="s">
        <v>10803</v>
      </c>
    </row>
    <row r="694" spans="1:4" x14ac:dyDescent="0.35">
      <c r="A694" t="s">
        <v>9784</v>
      </c>
      <c r="B694" t="s">
        <v>628</v>
      </c>
      <c r="C694" t="s">
        <v>10822</v>
      </c>
      <c r="D694" t="s">
        <v>10803</v>
      </c>
    </row>
    <row r="695" spans="1:4" x14ac:dyDescent="0.35">
      <c r="A695" t="s">
        <v>9784</v>
      </c>
      <c r="B695" t="s">
        <v>634</v>
      </c>
      <c r="C695" t="s">
        <v>10823</v>
      </c>
      <c r="D695" t="s">
        <v>10803</v>
      </c>
    </row>
    <row r="696" spans="1:4" x14ac:dyDescent="0.35">
      <c r="A696" t="s">
        <v>9784</v>
      </c>
      <c r="B696" t="s">
        <v>636</v>
      </c>
      <c r="C696" t="s">
        <v>10824</v>
      </c>
      <c r="D696" t="s">
        <v>10803</v>
      </c>
    </row>
    <row r="697" spans="1:4" x14ac:dyDescent="0.35">
      <c r="A697" t="s">
        <v>9784</v>
      </c>
      <c r="B697" t="s">
        <v>1437</v>
      </c>
      <c r="C697" t="s">
        <v>10825</v>
      </c>
      <c r="D697" t="s">
        <v>10803</v>
      </c>
    </row>
    <row r="698" spans="1:4" x14ac:dyDescent="0.35">
      <c r="A698" t="s">
        <v>9784</v>
      </c>
      <c r="B698" t="s">
        <v>1439</v>
      </c>
      <c r="C698" t="s">
        <v>10826</v>
      </c>
      <c r="D698" t="s">
        <v>10803</v>
      </c>
    </row>
    <row r="699" spans="1:4" x14ac:dyDescent="0.35">
      <c r="A699" t="s">
        <v>9784</v>
      </c>
      <c r="B699" t="s">
        <v>1440</v>
      </c>
      <c r="C699" t="s">
        <v>10827</v>
      </c>
      <c r="D699" t="s">
        <v>10803</v>
      </c>
    </row>
    <row r="700" spans="1:4" x14ac:dyDescent="0.35">
      <c r="A700" t="s">
        <v>9784</v>
      </c>
      <c r="B700" t="s">
        <v>1441</v>
      </c>
      <c r="C700" t="s">
        <v>10828</v>
      </c>
      <c r="D700" t="s">
        <v>10803</v>
      </c>
    </row>
    <row r="701" spans="1:4" x14ac:dyDescent="0.35">
      <c r="A701" t="s">
        <v>9784</v>
      </c>
      <c r="B701" t="s">
        <v>1442</v>
      </c>
      <c r="C701" t="s">
        <v>10829</v>
      </c>
      <c r="D701" t="s">
        <v>10803</v>
      </c>
    </row>
    <row r="702" spans="1:4" x14ac:dyDescent="0.35">
      <c r="A702" t="s">
        <v>9784</v>
      </c>
      <c r="B702" t="s">
        <v>1444</v>
      </c>
      <c r="C702" t="s">
        <v>10830</v>
      </c>
      <c r="D702" t="s">
        <v>10803</v>
      </c>
    </row>
    <row r="703" spans="1:4" x14ac:dyDescent="0.35">
      <c r="A703" t="s">
        <v>9784</v>
      </c>
      <c r="B703" t="s">
        <v>638</v>
      </c>
      <c r="C703" t="s">
        <v>10831</v>
      </c>
      <c r="D703" t="s">
        <v>10803</v>
      </c>
    </row>
    <row r="704" spans="1:4" x14ac:dyDescent="0.35">
      <c r="A704" t="s">
        <v>9784</v>
      </c>
      <c r="B704" t="s">
        <v>640</v>
      </c>
      <c r="C704" t="s">
        <v>10832</v>
      </c>
      <c r="D704" t="s">
        <v>10803</v>
      </c>
    </row>
    <row r="705" spans="1:4" x14ac:dyDescent="0.35">
      <c r="A705" t="s">
        <v>9784</v>
      </c>
      <c r="B705" t="s">
        <v>642</v>
      </c>
      <c r="C705" t="s">
        <v>10833</v>
      </c>
      <c r="D705" t="s">
        <v>10803</v>
      </c>
    </row>
    <row r="706" spans="1:4" x14ac:dyDescent="0.35">
      <c r="A706" t="s">
        <v>9784</v>
      </c>
      <c r="B706" t="s">
        <v>644</v>
      </c>
      <c r="C706" t="s">
        <v>10834</v>
      </c>
      <c r="D706" t="s">
        <v>10803</v>
      </c>
    </row>
    <row r="707" spans="1:4" x14ac:dyDescent="0.35">
      <c r="A707" t="s">
        <v>9784</v>
      </c>
      <c r="B707" t="s">
        <v>823</v>
      </c>
      <c r="C707" t="s">
        <v>10835</v>
      </c>
      <c r="D707" t="s">
        <v>10803</v>
      </c>
    </row>
    <row r="708" spans="1:4" x14ac:dyDescent="0.35">
      <c r="A708" t="s">
        <v>9784</v>
      </c>
      <c r="B708" t="s">
        <v>825</v>
      </c>
      <c r="C708" t="s">
        <v>10836</v>
      </c>
      <c r="D708" t="s">
        <v>10803</v>
      </c>
    </row>
    <row r="709" spans="1:4" x14ac:dyDescent="0.35">
      <c r="A709" t="s">
        <v>9784</v>
      </c>
      <c r="B709" t="s">
        <v>827</v>
      </c>
      <c r="C709" t="s">
        <v>10837</v>
      </c>
      <c r="D709" t="s">
        <v>10803</v>
      </c>
    </row>
    <row r="710" spans="1:4" x14ac:dyDescent="0.35">
      <c r="A710" t="s">
        <v>9784</v>
      </c>
      <c r="B710" t="s">
        <v>829</v>
      </c>
      <c r="C710" t="s">
        <v>10838</v>
      </c>
      <c r="D710" t="s">
        <v>10803</v>
      </c>
    </row>
    <row r="711" spans="1:4" x14ac:dyDescent="0.35">
      <c r="A711" t="s">
        <v>9784</v>
      </c>
      <c r="B711" t="s">
        <v>646</v>
      </c>
      <c r="C711" t="s">
        <v>10839</v>
      </c>
      <c r="D711" t="s">
        <v>10803</v>
      </c>
    </row>
    <row r="712" spans="1:4" x14ac:dyDescent="0.35">
      <c r="A712" t="s">
        <v>9784</v>
      </c>
      <c r="B712" t="s">
        <v>648</v>
      </c>
      <c r="C712" t="s">
        <v>10840</v>
      </c>
      <c r="D712" t="s">
        <v>10803</v>
      </c>
    </row>
    <row r="713" spans="1:4" x14ac:dyDescent="0.35">
      <c r="A713" t="s">
        <v>9784</v>
      </c>
      <c r="B713" t="s">
        <v>650</v>
      </c>
      <c r="C713" t="s">
        <v>10841</v>
      </c>
      <c r="D713" t="s">
        <v>10803</v>
      </c>
    </row>
    <row r="714" spans="1:4" x14ac:dyDescent="0.35">
      <c r="A714" t="s">
        <v>9784</v>
      </c>
      <c r="B714" t="s">
        <v>652</v>
      </c>
      <c r="C714" t="s">
        <v>10808</v>
      </c>
      <c r="D714" t="s">
        <v>10803</v>
      </c>
    </row>
    <row r="715" spans="1:4" x14ac:dyDescent="0.35">
      <c r="A715" t="s">
        <v>9784</v>
      </c>
      <c r="B715" t="s">
        <v>831</v>
      </c>
      <c r="C715" t="s">
        <v>10843</v>
      </c>
      <c r="D715" t="s">
        <v>10803</v>
      </c>
    </row>
    <row r="716" spans="1:4" x14ac:dyDescent="0.35">
      <c r="A716" t="s">
        <v>9784</v>
      </c>
      <c r="B716" t="s">
        <v>1452</v>
      </c>
      <c r="C716" t="s">
        <v>10844</v>
      </c>
      <c r="D716" t="s">
        <v>10803</v>
      </c>
    </row>
    <row r="717" spans="1:4" x14ac:dyDescent="0.35">
      <c r="A717" t="s">
        <v>9784</v>
      </c>
      <c r="B717" t="s">
        <v>1454</v>
      </c>
      <c r="C717" t="s">
        <v>10845</v>
      </c>
      <c r="D717" t="s">
        <v>10803</v>
      </c>
    </row>
    <row r="718" spans="1:4" x14ac:dyDescent="0.35">
      <c r="A718" t="s">
        <v>9784</v>
      </c>
      <c r="B718" t="s">
        <v>1456</v>
      </c>
      <c r="C718" t="s">
        <v>10846</v>
      </c>
      <c r="D718" t="s">
        <v>10803</v>
      </c>
    </row>
    <row r="719" spans="1:4" x14ac:dyDescent="0.35">
      <c r="A719" t="s">
        <v>9784</v>
      </c>
      <c r="B719" t="s">
        <v>1458</v>
      </c>
      <c r="C719" t="s">
        <v>10847</v>
      </c>
      <c r="D719" t="s">
        <v>10803</v>
      </c>
    </row>
    <row r="720" spans="1:4" x14ac:dyDescent="0.35">
      <c r="A720" t="s">
        <v>9784</v>
      </c>
      <c r="B720" t="s">
        <v>1460</v>
      </c>
      <c r="C720" t="s">
        <v>10848</v>
      </c>
      <c r="D720" t="s">
        <v>10803</v>
      </c>
    </row>
    <row r="721" spans="1:4" x14ac:dyDescent="0.35">
      <c r="A721" t="s">
        <v>9784</v>
      </c>
      <c r="B721" t="s">
        <v>1462</v>
      </c>
      <c r="C721" t="s">
        <v>10849</v>
      </c>
      <c r="D721" t="s">
        <v>10803</v>
      </c>
    </row>
    <row r="722" spans="1:4" x14ac:dyDescent="0.35">
      <c r="A722" t="s">
        <v>9784</v>
      </c>
      <c r="B722" t="s">
        <v>1464</v>
      </c>
      <c r="C722" t="s">
        <v>10850</v>
      </c>
      <c r="D722" t="s">
        <v>10803</v>
      </c>
    </row>
    <row r="723" spans="1:4" x14ac:dyDescent="0.35">
      <c r="A723" t="s">
        <v>9784</v>
      </c>
      <c r="B723" t="s">
        <v>1466</v>
      </c>
      <c r="C723" t="s">
        <v>10851</v>
      </c>
      <c r="D723" t="s">
        <v>10803</v>
      </c>
    </row>
    <row r="724" spans="1:4" x14ac:dyDescent="0.35">
      <c r="A724" t="s">
        <v>9784</v>
      </c>
      <c r="B724" t="s">
        <v>1468</v>
      </c>
      <c r="C724" t="s">
        <v>10852</v>
      </c>
      <c r="D724" t="s">
        <v>10803</v>
      </c>
    </row>
    <row r="725" spans="1:4" x14ac:dyDescent="0.35">
      <c r="A725" t="s">
        <v>9784</v>
      </c>
      <c r="B725" t="s">
        <v>1470</v>
      </c>
      <c r="C725" t="s">
        <v>10853</v>
      </c>
      <c r="D725" t="s">
        <v>10803</v>
      </c>
    </row>
    <row r="726" spans="1:4" x14ac:dyDescent="0.35">
      <c r="A726" t="s">
        <v>9784</v>
      </c>
      <c r="B726" t="s">
        <v>1472</v>
      </c>
      <c r="C726" t="s">
        <v>10854</v>
      </c>
      <c r="D726" t="s">
        <v>10803</v>
      </c>
    </row>
    <row r="727" spans="1:4" x14ac:dyDescent="0.35">
      <c r="A727" t="s">
        <v>9784</v>
      </c>
      <c r="B727" t="s">
        <v>1474</v>
      </c>
      <c r="C727" t="s">
        <v>10842</v>
      </c>
      <c r="D727" t="s">
        <v>10803</v>
      </c>
    </row>
    <row r="728" spans="1:4" x14ac:dyDescent="0.35">
      <c r="A728" t="s">
        <v>9784</v>
      </c>
      <c r="B728" t="s">
        <v>515</v>
      </c>
      <c r="C728" t="s">
        <v>3596</v>
      </c>
      <c r="D728" t="s">
        <v>10805</v>
      </c>
    </row>
    <row r="729" spans="1:4" x14ac:dyDescent="0.35">
      <c r="A729" t="s">
        <v>9784</v>
      </c>
      <c r="B729" t="s">
        <v>10802</v>
      </c>
      <c r="C729" t="s">
        <v>3596</v>
      </c>
      <c r="D729" t="s">
        <v>10805</v>
      </c>
    </row>
    <row r="730" spans="1:4" x14ac:dyDescent="0.35">
      <c r="A730" t="s">
        <v>9784</v>
      </c>
      <c r="B730" t="s">
        <v>10804</v>
      </c>
      <c r="C730" t="s">
        <v>3596</v>
      </c>
      <c r="D730" t="s">
        <v>10805</v>
      </c>
    </row>
    <row r="731" spans="1:4" x14ac:dyDescent="0.35">
      <c r="A731" t="s">
        <v>9786</v>
      </c>
      <c r="B731" t="s">
        <v>10802</v>
      </c>
      <c r="C731" t="s">
        <v>3595</v>
      </c>
      <c r="D731" t="s">
        <v>10803</v>
      </c>
    </row>
    <row r="732" spans="1:4" x14ac:dyDescent="0.35">
      <c r="A732" t="s">
        <v>9786</v>
      </c>
      <c r="B732" t="s">
        <v>10804</v>
      </c>
      <c r="C732" t="s">
        <v>10853</v>
      </c>
      <c r="D732" t="s">
        <v>10803</v>
      </c>
    </row>
    <row r="733" spans="1:4" x14ac:dyDescent="0.35">
      <c r="A733" t="s">
        <v>9786</v>
      </c>
      <c r="B733" t="s">
        <v>518</v>
      </c>
      <c r="C733" t="s">
        <v>3595</v>
      </c>
      <c r="D733" t="s">
        <v>10803</v>
      </c>
    </row>
    <row r="734" spans="1:4" x14ac:dyDescent="0.35">
      <c r="A734" t="s">
        <v>9786</v>
      </c>
      <c r="B734" t="s">
        <v>520</v>
      </c>
      <c r="C734" t="s">
        <v>3596</v>
      </c>
      <c r="D734" t="s">
        <v>10803</v>
      </c>
    </row>
    <row r="735" spans="1:4" x14ac:dyDescent="0.35">
      <c r="A735" t="s">
        <v>9786</v>
      </c>
      <c r="B735" t="s">
        <v>522</v>
      </c>
      <c r="C735" t="s">
        <v>3597</v>
      </c>
      <c r="D735" t="s">
        <v>10803</v>
      </c>
    </row>
    <row r="736" spans="1:4" x14ac:dyDescent="0.35">
      <c r="A736" t="s">
        <v>9786</v>
      </c>
      <c r="B736" t="s">
        <v>524</v>
      </c>
      <c r="C736" t="s">
        <v>3598</v>
      </c>
      <c r="D736" t="s">
        <v>10803</v>
      </c>
    </row>
    <row r="737" spans="1:4" x14ac:dyDescent="0.35">
      <c r="A737" t="s">
        <v>9786</v>
      </c>
      <c r="B737" t="s">
        <v>885</v>
      </c>
      <c r="C737" t="s">
        <v>3599</v>
      </c>
      <c r="D737" t="s">
        <v>10803</v>
      </c>
    </row>
    <row r="738" spans="1:4" x14ac:dyDescent="0.35">
      <c r="A738" t="s">
        <v>9786</v>
      </c>
      <c r="B738" t="s">
        <v>526</v>
      </c>
      <c r="C738" t="s">
        <v>3600</v>
      </c>
      <c r="D738" t="s">
        <v>10803</v>
      </c>
    </row>
    <row r="739" spans="1:4" x14ac:dyDescent="0.35">
      <c r="A739" t="s">
        <v>9786</v>
      </c>
      <c r="B739" t="s">
        <v>954</v>
      </c>
      <c r="C739" t="s">
        <v>3601</v>
      </c>
      <c r="D739" t="s">
        <v>10803</v>
      </c>
    </row>
    <row r="740" spans="1:4" x14ac:dyDescent="0.35">
      <c r="A740" t="s">
        <v>9786</v>
      </c>
      <c r="B740" t="s">
        <v>956</v>
      </c>
      <c r="C740" t="s">
        <v>3602</v>
      </c>
      <c r="D740" t="s">
        <v>10803</v>
      </c>
    </row>
    <row r="741" spans="1:4" x14ac:dyDescent="0.35">
      <c r="A741" t="s">
        <v>9786</v>
      </c>
      <c r="B741" t="s">
        <v>960</v>
      </c>
      <c r="C741" t="s">
        <v>3603</v>
      </c>
      <c r="D741" t="s">
        <v>10803</v>
      </c>
    </row>
    <row r="742" spans="1:4" x14ac:dyDescent="0.35">
      <c r="A742" t="s">
        <v>9786</v>
      </c>
      <c r="B742" t="s">
        <v>528</v>
      </c>
      <c r="C742" t="s">
        <v>3604</v>
      </c>
      <c r="D742" t="s">
        <v>10803</v>
      </c>
    </row>
    <row r="743" spans="1:4" x14ac:dyDescent="0.35">
      <c r="A743" t="s">
        <v>9786</v>
      </c>
      <c r="B743" t="s">
        <v>536</v>
      </c>
      <c r="C743" t="s">
        <v>3605</v>
      </c>
      <c r="D743" t="s">
        <v>10803</v>
      </c>
    </row>
    <row r="744" spans="1:4" x14ac:dyDescent="0.35">
      <c r="A744" t="s">
        <v>9786</v>
      </c>
      <c r="B744" t="s">
        <v>794</v>
      </c>
      <c r="C744" t="s">
        <v>3606</v>
      </c>
      <c r="D744" t="s">
        <v>10803</v>
      </c>
    </row>
    <row r="745" spans="1:4" x14ac:dyDescent="0.35">
      <c r="A745" t="s">
        <v>9786</v>
      </c>
      <c r="B745" t="s">
        <v>965</v>
      </c>
      <c r="C745" t="s">
        <v>3607</v>
      </c>
      <c r="D745" t="s">
        <v>10803</v>
      </c>
    </row>
    <row r="746" spans="1:4" x14ac:dyDescent="0.35">
      <c r="A746" t="s">
        <v>9786</v>
      </c>
      <c r="B746" t="s">
        <v>538</v>
      </c>
      <c r="C746" t="s">
        <v>3608</v>
      </c>
      <c r="D746" t="s">
        <v>10803</v>
      </c>
    </row>
    <row r="747" spans="1:4" x14ac:dyDescent="0.35">
      <c r="A747" t="s">
        <v>9786</v>
      </c>
      <c r="B747" t="s">
        <v>540</v>
      </c>
      <c r="C747" t="s">
        <v>3609</v>
      </c>
      <c r="D747" t="s">
        <v>10803</v>
      </c>
    </row>
    <row r="748" spans="1:4" x14ac:dyDescent="0.35">
      <c r="A748" t="s">
        <v>9786</v>
      </c>
      <c r="B748" t="s">
        <v>544</v>
      </c>
      <c r="C748" t="s">
        <v>3610</v>
      </c>
      <c r="D748" t="s">
        <v>10803</v>
      </c>
    </row>
    <row r="749" spans="1:4" x14ac:dyDescent="0.35">
      <c r="A749" t="s">
        <v>9786</v>
      </c>
      <c r="B749" t="s">
        <v>546</v>
      </c>
      <c r="C749" t="s">
        <v>3611</v>
      </c>
      <c r="D749" t="s">
        <v>10803</v>
      </c>
    </row>
    <row r="750" spans="1:4" x14ac:dyDescent="0.35">
      <c r="A750" t="s">
        <v>9786</v>
      </c>
      <c r="B750" t="s">
        <v>970</v>
      </c>
      <c r="C750" t="s">
        <v>3612</v>
      </c>
      <c r="D750" t="s">
        <v>10803</v>
      </c>
    </row>
    <row r="751" spans="1:4" x14ac:dyDescent="0.35">
      <c r="A751" t="s">
        <v>9786</v>
      </c>
      <c r="B751" t="s">
        <v>548</v>
      </c>
      <c r="C751" t="s">
        <v>3613</v>
      </c>
      <c r="D751" t="s">
        <v>10803</v>
      </c>
    </row>
    <row r="752" spans="1:4" x14ac:dyDescent="0.35">
      <c r="A752" t="s">
        <v>9786</v>
      </c>
      <c r="B752" t="s">
        <v>550</v>
      </c>
      <c r="C752" t="s">
        <v>3614</v>
      </c>
      <c r="D752" t="s">
        <v>10803</v>
      </c>
    </row>
    <row r="753" spans="1:4" x14ac:dyDescent="0.35">
      <c r="A753" t="s">
        <v>9786</v>
      </c>
      <c r="B753" t="s">
        <v>552</v>
      </c>
      <c r="C753" t="s">
        <v>3615</v>
      </c>
      <c r="D753" t="s">
        <v>10803</v>
      </c>
    </row>
    <row r="754" spans="1:4" x14ac:dyDescent="0.35">
      <c r="A754" t="s">
        <v>9786</v>
      </c>
      <c r="B754" t="s">
        <v>554</v>
      </c>
      <c r="C754" t="s">
        <v>3616</v>
      </c>
      <c r="D754" t="s">
        <v>10803</v>
      </c>
    </row>
    <row r="755" spans="1:4" x14ac:dyDescent="0.35">
      <c r="A755" t="s">
        <v>9786</v>
      </c>
      <c r="B755" t="s">
        <v>556</v>
      </c>
      <c r="C755" t="s">
        <v>3617</v>
      </c>
      <c r="D755" t="s">
        <v>10803</v>
      </c>
    </row>
    <row r="756" spans="1:4" x14ac:dyDescent="0.35">
      <c r="A756" t="s">
        <v>9786</v>
      </c>
      <c r="B756" t="s">
        <v>558</v>
      </c>
      <c r="C756" t="s">
        <v>3618</v>
      </c>
      <c r="D756" t="s">
        <v>10803</v>
      </c>
    </row>
    <row r="757" spans="1:4" x14ac:dyDescent="0.35">
      <c r="A757" t="s">
        <v>9786</v>
      </c>
      <c r="B757" t="s">
        <v>560</v>
      </c>
      <c r="C757" t="s">
        <v>3619</v>
      </c>
      <c r="D757" t="s">
        <v>10803</v>
      </c>
    </row>
    <row r="758" spans="1:4" x14ac:dyDescent="0.35">
      <c r="A758" t="s">
        <v>9786</v>
      </c>
      <c r="B758" t="s">
        <v>986</v>
      </c>
      <c r="C758" t="s">
        <v>3620</v>
      </c>
      <c r="D758" t="s">
        <v>10803</v>
      </c>
    </row>
    <row r="759" spans="1:4" x14ac:dyDescent="0.35">
      <c r="A759" t="s">
        <v>9786</v>
      </c>
      <c r="B759" t="s">
        <v>988</v>
      </c>
      <c r="C759" t="s">
        <v>9522</v>
      </c>
      <c r="D759" t="s">
        <v>10803</v>
      </c>
    </row>
    <row r="760" spans="1:4" x14ac:dyDescent="0.35">
      <c r="A760" t="s">
        <v>9786</v>
      </c>
      <c r="B760" t="s">
        <v>566</v>
      </c>
      <c r="C760" t="s">
        <v>9523</v>
      </c>
      <c r="D760" t="s">
        <v>10803</v>
      </c>
    </row>
    <row r="761" spans="1:4" x14ac:dyDescent="0.35">
      <c r="A761" t="s">
        <v>9786</v>
      </c>
      <c r="B761" t="s">
        <v>568</v>
      </c>
      <c r="C761" t="s">
        <v>9524</v>
      </c>
      <c r="D761" t="s">
        <v>10803</v>
      </c>
    </row>
    <row r="762" spans="1:4" x14ac:dyDescent="0.35">
      <c r="A762" t="s">
        <v>9786</v>
      </c>
      <c r="B762" t="s">
        <v>570</v>
      </c>
      <c r="C762" t="s">
        <v>9525</v>
      </c>
      <c r="D762" t="s">
        <v>10803</v>
      </c>
    </row>
    <row r="763" spans="1:4" x14ac:dyDescent="0.35">
      <c r="A763" t="s">
        <v>9786</v>
      </c>
      <c r="B763" t="s">
        <v>572</v>
      </c>
      <c r="C763" t="s">
        <v>9526</v>
      </c>
      <c r="D763" t="s">
        <v>10803</v>
      </c>
    </row>
    <row r="764" spans="1:4" x14ac:dyDescent="0.35">
      <c r="A764" t="s">
        <v>9786</v>
      </c>
      <c r="B764" t="s">
        <v>574</v>
      </c>
      <c r="C764" t="s">
        <v>9527</v>
      </c>
      <c r="D764" t="s">
        <v>10803</v>
      </c>
    </row>
    <row r="765" spans="1:4" x14ac:dyDescent="0.35">
      <c r="A765" t="s">
        <v>9786</v>
      </c>
      <c r="B765" t="s">
        <v>576</v>
      </c>
      <c r="C765" t="s">
        <v>9528</v>
      </c>
      <c r="D765" t="s">
        <v>10803</v>
      </c>
    </row>
    <row r="766" spans="1:4" x14ac:dyDescent="0.35">
      <c r="A766" t="s">
        <v>9786</v>
      </c>
      <c r="B766" t="s">
        <v>1417</v>
      </c>
      <c r="C766" t="s">
        <v>9529</v>
      </c>
      <c r="D766" t="s">
        <v>10803</v>
      </c>
    </row>
    <row r="767" spans="1:4" x14ac:dyDescent="0.35">
      <c r="A767" t="s">
        <v>9786</v>
      </c>
      <c r="B767" t="s">
        <v>1419</v>
      </c>
      <c r="C767" t="s">
        <v>9530</v>
      </c>
      <c r="D767" t="s">
        <v>10803</v>
      </c>
    </row>
    <row r="768" spans="1:4" x14ac:dyDescent="0.35">
      <c r="A768" t="s">
        <v>9786</v>
      </c>
      <c r="B768" t="s">
        <v>1421</v>
      </c>
      <c r="C768" t="s">
        <v>9531</v>
      </c>
      <c r="D768" t="s">
        <v>10803</v>
      </c>
    </row>
    <row r="769" spans="1:4" x14ac:dyDescent="0.35">
      <c r="A769" t="s">
        <v>9786</v>
      </c>
      <c r="B769" t="s">
        <v>578</v>
      </c>
      <c r="C769" t="s">
        <v>10809</v>
      </c>
      <c r="D769" t="s">
        <v>10803</v>
      </c>
    </row>
    <row r="770" spans="1:4" x14ac:dyDescent="0.35">
      <c r="A770" t="s">
        <v>9786</v>
      </c>
      <c r="B770" t="s">
        <v>580</v>
      </c>
      <c r="C770" t="s">
        <v>10810</v>
      </c>
      <c r="D770" t="s">
        <v>10803</v>
      </c>
    </row>
    <row r="771" spans="1:4" x14ac:dyDescent="0.35">
      <c r="A771" t="s">
        <v>9786</v>
      </c>
      <c r="B771" t="s">
        <v>586</v>
      </c>
      <c r="C771" t="s">
        <v>10811</v>
      </c>
      <c r="D771" t="s">
        <v>10803</v>
      </c>
    </row>
    <row r="772" spans="1:4" x14ac:dyDescent="0.35">
      <c r="A772" t="s">
        <v>9786</v>
      </c>
      <c r="B772" t="s">
        <v>805</v>
      </c>
      <c r="C772" t="s">
        <v>10812</v>
      </c>
      <c r="D772" t="s">
        <v>10803</v>
      </c>
    </row>
    <row r="773" spans="1:4" x14ac:dyDescent="0.35">
      <c r="A773" t="s">
        <v>9786</v>
      </c>
      <c r="B773" t="s">
        <v>596</v>
      </c>
      <c r="C773" t="s">
        <v>10813</v>
      </c>
      <c r="D773" t="s">
        <v>10803</v>
      </c>
    </row>
    <row r="774" spans="1:4" x14ac:dyDescent="0.35">
      <c r="A774" t="s">
        <v>9786</v>
      </c>
      <c r="B774" t="s">
        <v>598</v>
      </c>
      <c r="C774" t="s">
        <v>10814</v>
      </c>
      <c r="D774" t="s">
        <v>10803</v>
      </c>
    </row>
    <row r="775" spans="1:4" x14ac:dyDescent="0.35">
      <c r="A775" t="s">
        <v>9786</v>
      </c>
      <c r="B775" t="s">
        <v>600</v>
      </c>
      <c r="C775" t="s">
        <v>10815</v>
      </c>
      <c r="D775" t="s">
        <v>10803</v>
      </c>
    </row>
    <row r="776" spans="1:4" x14ac:dyDescent="0.35">
      <c r="A776" t="s">
        <v>9786</v>
      </c>
      <c r="B776" t="s">
        <v>602</v>
      </c>
      <c r="C776" t="s">
        <v>10816</v>
      </c>
      <c r="D776" t="s">
        <v>10803</v>
      </c>
    </row>
    <row r="777" spans="1:4" x14ac:dyDescent="0.35">
      <c r="A777" t="s">
        <v>9786</v>
      </c>
      <c r="B777" t="s">
        <v>604</v>
      </c>
      <c r="C777" t="s">
        <v>10817</v>
      </c>
      <c r="D777" t="s">
        <v>10803</v>
      </c>
    </row>
    <row r="778" spans="1:4" x14ac:dyDescent="0.35">
      <c r="A778" t="s">
        <v>9786</v>
      </c>
      <c r="B778" t="s">
        <v>606</v>
      </c>
      <c r="C778" t="s">
        <v>10818</v>
      </c>
      <c r="D778" t="s">
        <v>10803</v>
      </c>
    </row>
    <row r="779" spans="1:4" x14ac:dyDescent="0.35">
      <c r="A779" t="s">
        <v>9786</v>
      </c>
      <c r="B779" t="s">
        <v>608</v>
      </c>
      <c r="C779" t="s">
        <v>10819</v>
      </c>
      <c r="D779" t="s">
        <v>10803</v>
      </c>
    </row>
    <row r="780" spans="1:4" x14ac:dyDescent="0.35">
      <c r="A780" t="s">
        <v>9786</v>
      </c>
      <c r="B780" t="s">
        <v>628</v>
      </c>
      <c r="C780" t="s">
        <v>10820</v>
      </c>
      <c r="D780" t="s">
        <v>10803</v>
      </c>
    </row>
    <row r="781" spans="1:4" x14ac:dyDescent="0.35">
      <c r="A781" t="s">
        <v>9786</v>
      </c>
      <c r="B781" t="s">
        <v>634</v>
      </c>
      <c r="C781" t="s">
        <v>10821</v>
      </c>
      <c r="D781" t="s">
        <v>10803</v>
      </c>
    </row>
    <row r="782" spans="1:4" x14ac:dyDescent="0.35">
      <c r="A782" t="s">
        <v>9786</v>
      </c>
      <c r="B782" t="s">
        <v>636</v>
      </c>
      <c r="C782" t="s">
        <v>10822</v>
      </c>
      <c r="D782" t="s">
        <v>10803</v>
      </c>
    </row>
    <row r="783" spans="1:4" x14ac:dyDescent="0.35">
      <c r="A783" t="s">
        <v>9786</v>
      </c>
      <c r="B783" t="s">
        <v>1437</v>
      </c>
      <c r="C783" t="s">
        <v>10823</v>
      </c>
      <c r="D783" t="s">
        <v>10803</v>
      </c>
    </row>
    <row r="784" spans="1:4" x14ac:dyDescent="0.35">
      <c r="A784" t="s">
        <v>9786</v>
      </c>
      <c r="B784" t="s">
        <v>1439</v>
      </c>
      <c r="C784" t="s">
        <v>10824</v>
      </c>
      <c r="D784" t="s">
        <v>10803</v>
      </c>
    </row>
    <row r="785" spans="1:4" x14ac:dyDescent="0.35">
      <c r="A785" t="s">
        <v>9786</v>
      </c>
      <c r="B785" t="s">
        <v>1440</v>
      </c>
      <c r="C785" t="s">
        <v>10825</v>
      </c>
      <c r="D785" t="s">
        <v>10803</v>
      </c>
    </row>
    <row r="786" spans="1:4" x14ac:dyDescent="0.35">
      <c r="A786" t="s">
        <v>9786</v>
      </c>
      <c r="B786" t="s">
        <v>1441</v>
      </c>
      <c r="C786" t="s">
        <v>10826</v>
      </c>
      <c r="D786" t="s">
        <v>10803</v>
      </c>
    </row>
    <row r="787" spans="1:4" x14ac:dyDescent="0.35">
      <c r="A787" t="s">
        <v>9786</v>
      </c>
      <c r="B787" t="s">
        <v>1442</v>
      </c>
      <c r="C787" t="s">
        <v>10827</v>
      </c>
      <c r="D787" t="s">
        <v>10803</v>
      </c>
    </row>
    <row r="788" spans="1:4" x14ac:dyDescent="0.35">
      <c r="A788" t="s">
        <v>9786</v>
      </c>
      <c r="B788" t="s">
        <v>1444</v>
      </c>
      <c r="C788" t="s">
        <v>10828</v>
      </c>
      <c r="D788" t="s">
        <v>10803</v>
      </c>
    </row>
    <row r="789" spans="1:4" x14ac:dyDescent="0.35">
      <c r="A789" t="s">
        <v>9786</v>
      </c>
      <c r="B789" t="s">
        <v>638</v>
      </c>
      <c r="C789" t="s">
        <v>10829</v>
      </c>
      <c r="D789" t="s">
        <v>10803</v>
      </c>
    </row>
    <row r="790" spans="1:4" x14ac:dyDescent="0.35">
      <c r="A790" t="s">
        <v>9786</v>
      </c>
      <c r="B790" t="s">
        <v>640</v>
      </c>
      <c r="C790" t="s">
        <v>10830</v>
      </c>
      <c r="D790" t="s">
        <v>10803</v>
      </c>
    </row>
    <row r="791" spans="1:4" x14ac:dyDescent="0.35">
      <c r="A791" t="s">
        <v>9786</v>
      </c>
      <c r="B791" t="s">
        <v>642</v>
      </c>
      <c r="C791" t="s">
        <v>10831</v>
      </c>
      <c r="D791" t="s">
        <v>10803</v>
      </c>
    </row>
    <row r="792" spans="1:4" x14ac:dyDescent="0.35">
      <c r="A792" t="s">
        <v>9786</v>
      </c>
      <c r="B792" t="s">
        <v>644</v>
      </c>
      <c r="C792" t="s">
        <v>10832</v>
      </c>
      <c r="D792" t="s">
        <v>10803</v>
      </c>
    </row>
    <row r="793" spans="1:4" x14ac:dyDescent="0.35">
      <c r="A793" t="s">
        <v>9786</v>
      </c>
      <c r="B793" t="s">
        <v>823</v>
      </c>
      <c r="C793" t="s">
        <v>10833</v>
      </c>
      <c r="D793" t="s">
        <v>10803</v>
      </c>
    </row>
    <row r="794" spans="1:4" x14ac:dyDescent="0.35">
      <c r="A794" t="s">
        <v>9786</v>
      </c>
      <c r="B794" t="s">
        <v>825</v>
      </c>
      <c r="C794" t="s">
        <v>10834</v>
      </c>
      <c r="D794" t="s">
        <v>10803</v>
      </c>
    </row>
    <row r="795" spans="1:4" x14ac:dyDescent="0.35">
      <c r="A795" t="s">
        <v>9786</v>
      </c>
      <c r="B795" t="s">
        <v>827</v>
      </c>
      <c r="C795" t="s">
        <v>10835</v>
      </c>
      <c r="D795" t="s">
        <v>10803</v>
      </c>
    </row>
    <row r="796" spans="1:4" x14ac:dyDescent="0.35">
      <c r="A796" t="s">
        <v>9786</v>
      </c>
      <c r="B796" t="s">
        <v>829</v>
      </c>
      <c r="C796" t="s">
        <v>10836</v>
      </c>
      <c r="D796" t="s">
        <v>10803</v>
      </c>
    </row>
    <row r="797" spans="1:4" x14ac:dyDescent="0.35">
      <c r="A797" t="s">
        <v>9786</v>
      </c>
      <c r="B797" t="s">
        <v>646</v>
      </c>
      <c r="C797" t="s">
        <v>10837</v>
      </c>
      <c r="D797" t="s">
        <v>10803</v>
      </c>
    </row>
    <row r="798" spans="1:4" x14ac:dyDescent="0.35">
      <c r="A798" t="s">
        <v>9786</v>
      </c>
      <c r="B798" t="s">
        <v>648</v>
      </c>
      <c r="C798" t="s">
        <v>10838</v>
      </c>
      <c r="D798" t="s">
        <v>10803</v>
      </c>
    </row>
    <row r="799" spans="1:4" x14ac:dyDescent="0.35">
      <c r="A799" t="s">
        <v>9786</v>
      </c>
      <c r="B799" t="s">
        <v>650</v>
      </c>
      <c r="C799" t="s">
        <v>10839</v>
      </c>
      <c r="D799" t="s">
        <v>10803</v>
      </c>
    </row>
    <row r="800" spans="1:4" x14ac:dyDescent="0.35">
      <c r="A800" t="s">
        <v>9786</v>
      </c>
      <c r="B800" t="s">
        <v>652</v>
      </c>
      <c r="C800" t="s">
        <v>10840</v>
      </c>
      <c r="D800" t="s">
        <v>10803</v>
      </c>
    </row>
    <row r="801" spans="1:4" x14ac:dyDescent="0.35">
      <c r="A801" t="s">
        <v>9786</v>
      </c>
      <c r="B801" t="s">
        <v>831</v>
      </c>
      <c r="C801" t="s">
        <v>10841</v>
      </c>
      <c r="D801" t="s">
        <v>10803</v>
      </c>
    </row>
    <row r="802" spans="1:4" x14ac:dyDescent="0.35">
      <c r="A802" t="s">
        <v>9786</v>
      </c>
      <c r="B802" t="s">
        <v>1452</v>
      </c>
      <c r="C802" t="s">
        <v>10808</v>
      </c>
      <c r="D802" t="s">
        <v>10803</v>
      </c>
    </row>
    <row r="803" spans="1:4" x14ac:dyDescent="0.35">
      <c r="A803" t="s">
        <v>9786</v>
      </c>
      <c r="B803" t="s">
        <v>1454</v>
      </c>
      <c r="C803" t="s">
        <v>10843</v>
      </c>
      <c r="D803" t="s">
        <v>10803</v>
      </c>
    </row>
    <row r="804" spans="1:4" x14ac:dyDescent="0.35">
      <c r="A804" t="s">
        <v>9786</v>
      </c>
      <c r="B804" t="s">
        <v>1456</v>
      </c>
      <c r="C804" t="s">
        <v>10844</v>
      </c>
      <c r="D804" t="s">
        <v>10803</v>
      </c>
    </row>
    <row r="805" spans="1:4" x14ac:dyDescent="0.35">
      <c r="A805" t="s">
        <v>9786</v>
      </c>
      <c r="B805" t="s">
        <v>1458</v>
      </c>
      <c r="C805" t="s">
        <v>10845</v>
      </c>
      <c r="D805" t="s">
        <v>10803</v>
      </c>
    </row>
    <row r="806" spans="1:4" x14ac:dyDescent="0.35">
      <c r="A806" t="s">
        <v>9786</v>
      </c>
      <c r="B806" t="s">
        <v>1460</v>
      </c>
      <c r="C806" t="s">
        <v>10846</v>
      </c>
      <c r="D806" t="s">
        <v>10803</v>
      </c>
    </row>
    <row r="807" spans="1:4" x14ac:dyDescent="0.35">
      <c r="A807" t="s">
        <v>9786</v>
      </c>
      <c r="B807" t="s">
        <v>1462</v>
      </c>
      <c r="C807" t="s">
        <v>10847</v>
      </c>
      <c r="D807" t="s">
        <v>10803</v>
      </c>
    </row>
    <row r="808" spans="1:4" x14ac:dyDescent="0.35">
      <c r="A808" t="s">
        <v>9786</v>
      </c>
      <c r="B808" t="s">
        <v>1464</v>
      </c>
      <c r="C808" t="s">
        <v>10848</v>
      </c>
      <c r="D808" t="s">
        <v>10803</v>
      </c>
    </row>
    <row r="809" spans="1:4" x14ac:dyDescent="0.35">
      <c r="A809" t="s">
        <v>9786</v>
      </c>
      <c r="B809" t="s">
        <v>1466</v>
      </c>
      <c r="C809" t="s">
        <v>10849</v>
      </c>
      <c r="D809" t="s">
        <v>10803</v>
      </c>
    </row>
    <row r="810" spans="1:4" x14ac:dyDescent="0.35">
      <c r="A810" t="s">
        <v>9786</v>
      </c>
      <c r="B810" t="s">
        <v>1468</v>
      </c>
      <c r="C810" t="s">
        <v>10850</v>
      </c>
      <c r="D810" t="s">
        <v>10803</v>
      </c>
    </row>
    <row r="811" spans="1:4" x14ac:dyDescent="0.35">
      <c r="A811" t="s">
        <v>9786</v>
      </c>
      <c r="B811" t="s">
        <v>1470</v>
      </c>
      <c r="C811" t="s">
        <v>10851</v>
      </c>
      <c r="D811" t="s">
        <v>10803</v>
      </c>
    </row>
    <row r="812" spans="1:4" x14ac:dyDescent="0.35">
      <c r="A812" t="s">
        <v>9786</v>
      </c>
      <c r="B812" t="s">
        <v>1472</v>
      </c>
      <c r="C812" t="s">
        <v>10852</v>
      </c>
      <c r="D812" t="s">
        <v>10803</v>
      </c>
    </row>
    <row r="813" spans="1:4" x14ac:dyDescent="0.35">
      <c r="A813" t="s">
        <v>9786</v>
      </c>
      <c r="B813" t="s">
        <v>1474</v>
      </c>
      <c r="C813" t="s">
        <v>10853</v>
      </c>
      <c r="D813" t="s">
        <v>10803</v>
      </c>
    </row>
    <row r="814" spans="1:4" x14ac:dyDescent="0.35">
      <c r="A814" t="s">
        <v>9786</v>
      </c>
      <c r="B814" t="s">
        <v>515</v>
      </c>
      <c r="C814" t="s">
        <v>3596</v>
      </c>
      <c r="D814" t="s">
        <v>10805</v>
      </c>
    </row>
    <row r="815" spans="1:4" x14ac:dyDescent="0.35">
      <c r="A815" t="s">
        <v>9786</v>
      </c>
      <c r="B815" t="s">
        <v>1332</v>
      </c>
      <c r="C815" t="s">
        <v>3597</v>
      </c>
      <c r="D815" t="s">
        <v>10805</v>
      </c>
    </row>
    <row r="816" spans="1:4" x14ac:dyDescent="0.35">
      <c r="A816" t="s">
        <v>9786</v>
      </c>
      <c r="B816" t="s">
        <v>10802</v>
      </c>
      <c r="C816" t="s">
        <v>3596</v>
      </c>
      <c r="D816" t="s">
        <v>10805</v>
      </c>
    </row>
    <row r="817" spans="1:4" x14ac:dyDescent="0.35">
      <c r="A817" t="s">
        <v>9786</v>
      </c>
      <c r="B817" t="s">
        <v>10804</v>
      </c>
      <c r="C817" t="s">
        <v>3597</v>
      </c>
      <c r="D817" t="s">
        <v>10805</v>
      </c>
    </row>
    <row r="818" spans="1:4" x14ac:dyDescent="0.35">
      <c r="A818" t="s">
        <v>9788</v>
      </c>
      <c r="B818" t="s">
        <v>10802</v>
      </c>
      <c r="C818" t="s">
        <v>3595</v>
      </c>
      <c r="D818" t="s">
        <v>10803</v>
      </c>
    </row>
    <row r="819" spans="1:4" x14ac:dyDescent="0.35">
      <c r="A819" t="s">
        <v>9788</v>
      </c>
      <c r="B819" t="s">
        <v>10804</v>
      </c>
      <c r="C819" t="s">
        <v>10853</v>
      </c>
      <c r="D819" t="s">
        <v>10803</v>
      </c>
    </row>
    <row r="820" spans="1:4" x14ac:dyDescent="0.35">
      <c r="A820" t="s">
        <v>9788</v>
      </c>
      <c r="B820" t="s">
        <v>518</v>
      </c>
      <c r="C820" t="s">
        <v>3595</v>
      </c>
      <c r="D820" t="s">
        <v>10803</v>
      </c>
    </row>
    <row r="821" spans="1:4" x14ac:dyDescent="0.35">
      <c r="A821" t="s">
        <v>9788</v>
      </c>
      <c r="B821" t="s">
        <v>520</v>
      </c>
      <c r="C821" t="s">
        <v>3596</v>
      </c>
      <c r="D821" t="s">
        <v>10803</v>
      </c>
    </row>
    <row r="822" spans="1:4" x14ac:dyDescent="0.35">
      <c r="A822" t="s">
        <v>9788</v>
      </c>
      <c r="B822" t="s">
        <v>522</v>
      </c>
      <c r="C822" t="s">
        <v>3597</v>
      </c>
      <c r="D822" t="s">
        <v>10803</v>
      </c>
    </row>
    <row r="823" spans="1:4" x14ac:dyDescent="0.35">
      <c r="A823" t="s">
        <v>9788</v>
      </c>
      <c r="B823" t="s">
        <v>524</v>
      </c>
      <c r="C823" t="s">
        <v>3598</v>
      </c>
      <c r="D823" t="s">
        <v>10803</v>
      </c>
    </row>
    <row r="824" spans="1:4" x14ac:dyDescent="0.35">
      <c r="A824" t="s">
        <v>9788</v>
      </c>
      <c r="B824" t="s">
        <v>885</v>
      </c>
      <c r="C824" t="s">
        <v>3599</v>
      </c>
      <c r="D824" t="s">
        <v>10803</v>
      </c>
    </row>
    <row r="825" spans="1:4" x14ac:dyDescent="0.35">
      <c r="A825" t="s">
        <v>9788</v>
      </c>
      <c r="B825" t="s">
        <v>526</v>
      </c>
      <c r="C825" t="s">
        <v>3600</v>
      </c>
      <c r="D825" t="s">
        <v>10803</v>
      </c>
    </row>
    <row r="826" spans="1:4" x14ac:dyDescent="0.35">
      <c r="A826" t="s">
        <v>9788</v>
      </c>
      <c r="B826" t="s">
        <v>954</v>
      </c>
      <c r="C826" t="s">
        <v>3601</v>
      </c>
      <c r="D826" t="s">
        <v>10803</v>
      </c>
    </row>
    <row r="827" spans="1:4" x14ac:dyDescent="0.35">
      <c r="A827" t="s">
        <v>9788</v>
      </c>
      <c r="B827" t="s">
        <v>956</v>
      </c>
      <c r="C827" t="s">
        <v>3602</v>
      </c>
      <c r="D827" t="s">
        <v>10803</v>
      </c>
    </row>
    <row r="828" spans="1:4" x14ac:dyDescent="0.35">
      <c r="A828" t="s">
        <v>9788</v>
      </c>
      <c r="B828" t="s">
        <v>960</v>
      </c>
      <c r="C828" t="s">
        <v>3603</v>
      </c>
      <c r="D828" t="s">
        <v>10803</v>
      </c>
    </row>
    <row r="829" spans="1:4" x14ac:dyDescent="0.35">
      <c r="A829" t="s">
        <v>9788</v>
      </c>
      <c r="B829" t="s">
        <v>528</v>
      </c>
      <c r="C829" t="s">
        <v>3604</v>
      </c>
      <c r="D829" t="s">
        <v>10803</v>
      </c>
    </row>
    <row r="830" spans="1:4" x14ac:dyDescent="0.35">
      <c r="A830" t="s">
        <v>9788</v>
      </c>
      <c r="B830" t="s">
        <v>536</v>
      </c>
      <c r="C830" t="s">
        <v>3605</v>
      </c>
      <c r="D830" t="s">
        <v>10803</v>
      </c>
    </row>
    <row r="831" spans="1:4" x14ac:dyDescent="0.35">
      <c r="A831" t="s">
        <v>9788</v>
      </c>
      <c r="B831" t="s">
        <v>794</v>
      </c>
      <c r="C831" t="s">
        <v>3606</v>
      </c>
      <c r="D831" t="s">
        <v>10803</v>
      </c>
    </row>
    <row r="832" spans="1:4" x14ac:dyDescent="0.35">
      <c r="A832" t="s">
        <v>9788</v>
      </c>
      <c r="B832" t="s">
        <v>965</v>
      </c>
      <c r="C832" t="s">
        <v>3607</v>
      </c>
      <c r="D832" t="s">
        <v>10803</v>
      </c>
    </row>
    <row r="833" spans="1:4" x14ac:dyDescent="0.35">
      <c r="A833" t="s">
        <v>9788</v>
      </c>
      <c r="B833" t="s">
        <v>538</v>
      </c>
      <c r="C833" t="s">
        <v>3608</v>
      </c>
      <c r="D833" t="s">
        <v>10803</v>
      </c>
    </row>
    <row r="834" spans="1:4" x14ac:dyDescent="0.35">
      <c r="A834" t="s">
        <v>9788</v>
      </c>
      <c r="B834" t="s">
        <v>540</v>
      </c>
      <c r="C834" t="s">
        <v>3609</v>
      </c>
      <c r="D834" t="s">
        <v>10803</v>
      </c>
    </row>
    <row r="835" spans="1:4" x14ac:dyDescent="0.35">
      <c r="A835" t="s">
        <v>9788</v>
      </c>
      <c r="B835" t="s">
        <v>544</v>
      </c>
      <c r="C835" t="s">
        <v>3610</v>
      </c>
      <c r="D835" t="s">
        <v>10803</v>
      </c>
    </row>
    <row r="836" spans="1:4" x14ac:dyDescent="0.35">
      <c r="A836" t="s">
        <v>9788</v>
      </c>
      <c r="B836" t="s">
        <v>546</v>
      </c>
      <c r="C836" t="s">
        <v>3611</v>
      </c>
      <c r="D836" t="s">
        <v>10803</v>
      </c>
    </row>
    <row r="837" spans="1:4" x14ac:dyDescent="0.35">
      <c r="A837" t="s">
        <v>9788</v>
      </c>
      <c r="B837" t="s">
        <v>970</v>
      </c>
      <c r="C837" t="s">
        <v>3612</v>
      </c>
      <c r="D837" t="s">
        <v>10803</v>
      </c>
    </row>
    <row r="838" spans="1:4" x14ac:dyDescent="0.35">
      <c r="A838" t="s">
        <v>9788</v>
      </c>
      <c r="B838" t="s">
        <v>548</v>
      </c>
      <c r="C838" t="s">
        <v>3613</v>
      </c>
      <c r="D838" t="s">
        <v>10803</v>
      </c>
    </row>
    <row r="839" spans="1:4" x14ac:dyDescent="0.35">
      <c r="A839" t="s">
        <v>9788</v>
      </c>
      <c r="B839" t="s">
        <v>550</v>
      </c>
      <c r="C839" t="s">
        <v>3614</v>
      </c>
      <c r="D839" t="s">
        <v>10803</v>
      </c>
    </row>
    <row r="840" spans="1:4" x14ac:dyDescent="0.35">
      <c r="A840" t="s">
        <v>9788</v>
      </c>
      <c r="B840" t="s">
        <v>552</v>
      </c>
      <c r="C840" t="s">
        <v>3615</v>
      </c>
      <c r="D840" t="s">
        <v>10803</v>
      </c>
    </row>
    <row r="841" spans="1:4" x14ac:dyDescent="0.35">
      <c r="A841" t="s">
        <v>9788</v>
      </c>
      <c r="B841" t="s">
        <v>554</v>
      </c>
      <c r="C841" t="s">
        <v>3616</v>
      </c>
      <c r="D841" t="s">
        <v>10803</v>
      </c>
    </row>
    <row r="842" spans="1:4" x14ac:dyDescent="0.35">
      <c r="A842" t="s">
        <v>9788</v>
      </c>
      <c r="B842" t="s">
        <v>556</v>
      </c>
      <c r="C842" t="s">
        <v>3617</v>
      </c>
      <c r="D842" t="s">
        <v>10803</v>
      </c>
    </row>
    <row r="843" spans="1:4" x14ac:dyDescent="0.35">
      <c r="A843" t="s">
        <v>9788</v>
      </c>
      <c r="B843" t="s">
        <v>558</v>
      </c>
      <c r="C843" t="s">
        <v>3618</v>
      </c>
      <c r="D843" t="s">
        <v>10803</v>
      </c>
    </row>
    <row r="844" spans="1:4" x14ac:dyDescent="0.35">
      <c r="A844" t="s">
        <v>9788</v>
      </c>
      <c r="B844" t="s">
        <v>560</v>
      </c>
      <c r="C844" t="s">
        <v>3619</v>
      </c>
      <c r="D844" t="s">
        <v>10803</v>
      </c>
    </row>
    <row r="845" spans="1:4" x14ac:dyDescent="0.35">
      <c r="A845" t="s">
        <v>9788</v>
      </c>
      <c r="B845" t="s">
        <v>986</v>
      </c>
      <c r="C845" t="s">
        <v>3620</v>
      </c>
      <c r="D845" t="s">
        <v>10803</v>
      </c>
    </row>
    <row r="846" spans="1:4" x14ac:dyDescent="0.35">
      <c r="A846" t="s">
        <v>9788</v>
      </c>
      <c r="B846" t="s">
        <v>988</v>
      </c>
      <c r="C846" t="s">
        <v>9522</v>
      </c>
      <c r="D846" t="s">
        <v>10803</v>
      </c>
    </row>
    <row r="847" spans="1:4" x14ac:dyDescent="0.35">
      <c r="A847" t="s">
        <v>9788</v>
      </c>
      <c r="B847" t="s">
        <v>566</v>
      </c>
      <c r="C847" t="s">
        <v>9523</v>
      </c>
      <c r="D847" t="s">
        <v>10803</v>
      </c>
    </row>
    <row r="848" spans="1:4" x14ac:dyDescent="0.35">
      <c r="A848" t="s">
        <v>9788</v>
      </c>
      <c r="B848" t="s">
        <v>568</v>
      </c>
      <c r="C848" t="s">
        <v>9524</v>
      </c>
      <c r="D848" t="s">
        <v>10803</v>
      </c>
    </row>
    <row r="849" spans="1:4" x14ac:dyDescent="0.35">
      <c r="A849" t="s">
        <v>9788</v>
      </c>
      <c r="B849" t="s">
        <v>570</v>
      </c>
      <c r="C849" t="s">
        <v>9525</v>
      </c>
      <c r="D849" t="s">
        <v>10803</v>
      </c>
    </row>
    <row r="850" spans="1:4" x14ac:dyDescent="0.35">
      <c r="A850" t="s">
        <v>9788</v>
      </c>
      <c r="B850" t="s">
        <v>572</v>
      </c>
      <c r="C850" t="s">
        <v>9526</v>
      </c>
      <c r="D850" t="s">
        <v>10803</v>
      </c>
    </row>
    <row r="851" spans="1:4" x14ac:dyDescent="0.35">
      <c r="A851" t="s">
        <v>9788</v>
      </c>
      <c r="B851" t="s">
        <v>574</v>
      </c>
      <c r="C851" t="s">
        <v>9527</v>
      </c>
      <c r="D851" t="s">
        <v>10803</v>
      </c>
    </row>
    <row r="852" spans="1:4" x14ac:dyDescent="0.35">
      <c r="A852" t="s">
        <v>9788</v>
      </c>
      <c r="B852" t="s">
        <v>576</v>
      </c>
      <c r="C852" t="s">
        <v>9528</v>
      </c>
      <c r="D852" t="s">
        <v>10803</v>
      </c>
    </row>
    <row r="853" spans="1:4" x14ac:dyDescent="0.35">
      <c r="A853" t="s">
        <v>9788</v>
      </c>
      <c r="B853" t="s">
        <v>1417</v>
      </c>
      <c r="C853" t="s">
        <v>9529</v>
      </c>
      <c r="D853" t="s">
        <v>10803</v>
      </c>
    </row>
    <row r="854" spans="1:4" x14ac:dyDescent="0.35">
      <c r="A854" t="s">
        <v>9788</v>
      </c>
      <c r="B854" t="s">
        <v>1419</v>
      </c>
      <c r="C854" t="s">
        <v>9530</v>
      </c>
      <c r="D854" t="s">
        <v>10803</v>
      </c>
    </row>
    <row r="855" spans="1:4" x14ac:dyDescent="0.35">
      <c r="A855" t="s">
        <v>9788</v>
      </c>
      <c r="B855" t="s">
        <v>1421</v>
      </c>
      <c r="C855" t="s">
        <v>9531</v>
      </c>
      <c r="D855" t="s">
        <v>10803</v>
      </c>
    </row>
    <row r="856" spans="1:4" x14ac:dyDescent="0.35">
      <c r="A856" t="s">
        <v>9788</v>
      </c>
      <c r="B856" t="s">
        <v>578</v>
      </c>
      <c r="C856" t="s">
        <v>10809</v>
      </c>
      <c r="D856" t="s">
        <v>10803</v>
      </c>
    </row>
    <row r="857" spans="1:4" x14ac:dyDescent="0.35">
      <c r="A857" t="s">
        <v>9788</v>
      </c>
      <c r="B857" t="s">
        <v>580</v>
      </c>
      <c r="C857" t="s">
        <v>10810</v>
      </c>
      <c r="D857" t="s">
        <v>10803</v>
      </c>
    </row>
    <row r="858" spans="1:4" x14ac:dyDescent="0.35">
      <c r="A858" t="s">
        <v>9788</v>
      </c>
      <c r="B858" t="s">
        <v>586</v>
      </c>
      <c r="C858" t="s">
        <v>10811</v>
      </c>
      <c r="D858" t="s">
        <v>10803</v>
      </c>
    </row>
    <row r="859" spans="1:4" x14ac:dyDescent="0.35">
      <c r="A859" t="s">
        <v>9788</v>
      </c>
      <c r="B859" t="s">
        <v>805</v>
      </c>
      <c r="C859" t="s">
        <v>10812</v>
      </c>
      <c r="D859" t="s">
        <v>10803</v>
      </c>
    </row>
    <row r="860" spans="1:4" x14ac:dyDescent="0.35">
      <c r="A860" t="s">
        <v>9788</v>
      </c>
      <c r="B860" t="s">
        <v>596</v>
      </c>
      <c r="C860" t="s">
        <v>10813</v>
      </c>
      <c r="D860" t="s">
        <v>10803</v>
      </c>
    </row>
    <row r="861" spans="1:4" x14ac:dyDescent="0.35">
      <c r="A861" t="s">
        <v>9788</v>
      </c>
      <c r="B861" t="s">
        <v>598</v>
      </c>
      <c r="C861" t="s">
        <v>10814</v>
      </c>
      <c r="D861" t="s">
        <v>10803</v>
      </c>
    </row>
    <row r="862" spans="1:4" x14ac:dyDescent="0.35">
      <c r="A862" t="s">
        <v>9788</v>
      </c>
      <c r="B862" t="s">
        <v>600</v>
      </c>
      <c r="C862" t="s">
        <v>10815</v>
      </c>
      <c r="D862" t="s">
        <v>10803</v>
      </c>
    </row>
    <row r="863" spans="1:4" x14ac:dyDescent="0.35">
      <c r="A863" t="s">
        <v>9788</v>
      </c>
      <c r="B863" t="s">
        <v>602</v>
      </c>
      <c r="C863" t="s">
        <v>10816</v>
      </c>
      <c r="D863" t="s">
        <v>10803</v>
      </c>
    </row>
    <row r="864" spans="1:4" x14ac:dyDescent="0.35">
      <c r="A864" t="s">
        <v>9788</v>
      </c>
      <c r="B864" t="s">
        <v>604</v>
      </c>
      <c r="C864" t="s">
        <v>10817</v>
      </c>
      <c r="D864" t="s">
        <v>10803</v>
      </c>
    </row>
    <row r="865" spans="1:4" x14ac:dyDescent="0.35">
      <c r="A865" t="s">
        <v>9788</v>
      </c>
      <c r="B865" t="s">
        <v>606</v>
      </c>
      <c r="C865" t="s">
        <v>10818</v>
      </c>
      <c r="D865" t="s">
        <v>10803</v>
      </c>
    </row>
    <row r="866" spans="1:4" x14ac:dyDescent="0.35">
      <c r="A866" t="s">
        <v>9788</v>
      </c>
      <c r="B866" t="s">
        <v>608</v>
      </c>
      <c r="C866" t="s">
        <v>10819</v>
      </c>
      <c r="D866" t="s">
        <v>10803</v>
      </c>
    </row>
    <row r="867" spans="1:4" x14ac:dyDescent="0.35">
      <c r="A867" t="s">
        <v>9788</v>
      </c>
      <c r="B867" t="s">
        <v>628</v>
      </c>
      <c r="C867" t="s">
        <v>10820</v>
      </c>
      <c r="D867" t="s">
        <v>10803</v>
      </c>
    </row>
    <row r="868" spans="1:4" x14ac:dyDescent="0.35">
      <c r="A868" t="s">
        <v>9788</v>
      </c>
      <c r="B868" t="s">
        <v>634</v>
      </c>
      <c r="C868" t="s">
        <v>10821</v>
      </c>
      <c r="D868" t="s">
        <v>10803</v>
      </c>
    </row>
    <row r="869" spans="1:4" x14ac:dyDescent="0.35">
      <c r="A869" t="s">
        <v>9788</v>
      </c>
      <c r="B869" t="s">
        <v>636</v>
      </c>
      <c r="C869" t="s">
        <v>10822</v>
      </c>
      <c r="D869" t="s">
        <v>10803</v>
      </c>
    </row>
    <row r="870" spans="1:4" x14ac:dyDescent="0.35">
      <c r="A870" t="s">
        <v>9788</v>
      </c>
      <c r="B870" t="s">
        <v>1437</v>
      </c>
      <c r="C870" t="s">
        <v>10823</v>
      </c>
      <c r="D870" t="s">
        <v>10803</v>
      </c>
    </row>
    <row r="871" spans="1:4" x14ac:dyDescent="0.35">
      <c r="A871" t="s">
        <v>9788</v>
      </c>
      <c r="B871" t="s">
        <v>1439</v>
      </c>
      <c r="C871" t="s">
        <v>10824</v>
      </c>
      <c r="D871" t="s">
        <v>10803</v>
      </c>
    </row>
    <row r="872" spans="1:4" x14ac:dyDescent="0.35">
      <c r="A872" t="s">
        <v>9788</v>
      </c>
      <c r="B872" t="s">
        <v>1440</v>
      </c>
      <c r="C872" t="s">
        <v>10825</v>
      </c>
      <c r="D872" t="s">
        <v>10803</v>
      </c>
    </row>
    <row r="873" spans="1:4" x14ac:dyDescent="0.35">
      <c r="A873" t="s">
        <v>9788</v>
      </c>
      <c r="B873" t="s">
        <v>1441</v>
      </c>
      <c r="C873" t="s">
        <v>10826</v>
      </c>
      <c r="D873" t="s">
        <v>10803</v>
      </c>
    </row>
    <row r="874" spans="1:4" x14ac:dyDescent="0.35">
      <c r="A874" t="s">
        <v>9788</v>
      </c>
      <c r="B874" t="s">
        <v>1442</v>
      </c>
      <c r="C874" t="s">
        <v>10827</v>
      </c>
      <c r="D874" t="s">
        <v>10803</v>
      </c>
    </row>
    <row r="875" spans="1:4" x14ac:dyDescent="0.35">
      <c r="A875" t="s">
        <v>9788</v>
      </c>
      <c r="B875" t="s">
        <v>1444</v>
      </c>
      <c r="C875" t="s">
        <v>10828</v>
      </c>
      <c r="D875" t="s">
        <v>10803</v>
      </c>
    </row>
    <row r="876" spans="1:4" x14ac:dyDescent="0.35">
      <c r="A876" t="s">
        <v>9788</v>
      </c>
      <c r="B876" t="s">
        <v>638</v>
      </c>
      <c r="C876" t="s">
        <v>10829</v>
      </c>
      <c r="D876" t="s">
        <v>10803</v>
      </c>
    </row>
    <row r="877" spans="1:4" x14ac:dyDescent="0.35">
      <c r="A877" t="s">
        <v>9788</v>
      </c>
      <c r="B877" t="s">
        <v>640</v>
      </c>
      <c r="C877" t="s">
        <v>10830</v>
      </c>
      <c r="D877" t="s">
        <v>10803</v>
      </c>
    </row>
    <row r="878" spans="1:4" x14ac:dyDescent="0.35">
      <c r="A878" t="s">
        <v>9788</v>
      </c>
      <c r="B878" t="s">
        <v>642</v>
      </c>
      <c r="C878" t="s">
        <v>10831</v>
      </c>
      <c r="D878" t="s">
        <v>10803</v>
      </c>
    </row>
    <row r="879" spans="1:4" x14ac:dyDescent="0.35">
      <c r="A879" t="s">
        <v>9788</v>
      </c>
      <c r="B879" t="s">
        <v>644</v>
      </c>
      <c r="C879" t="s">
        <v>10832</v>
      </c>
      <c r="D879" t="s">
        <v>10803</v>
      </c>
    </row>
    <row r="880" spans="1:4" x14ac:dyDescent="0.35">
      <c r="A880" t="s">
        <v>9788</v>
      </c>
      <c r="B880" t="s">
        <v>823</v>
      </c>
      <c r="C880" t="s">
        <v>10833</v>
      </c>
      <c r="D880" t="s">
        <v>10803</v>
      </c>
    </row>
    <row r="881" spans="1:4" x14ac:dyDescent="0.35">
      <c r="A881" t="s">
        <v>9788</v>
      </c>
      <c r="B881" t="s">
        <v>825</v>
      </c>
      <c r="C881" t="s">
        <v>10834</v>
      </c>
      <c r="D881" t="s">
        <v>10803</v>
      </c>
    </row>
    <row r="882" spans="1:4" x14ac:dyDescent="0.35">
      <c r="A882" t="s">
        <v>9788</v>
      </c>
      <c r="B882" t="s">
        <v>827</v>
      </c>
      <c r="C882" t="s">
        <v>10835</v>
      </c>
      <c r="D882" t="s">
        <v>10803</v>
      </c>
    </row>
    <row r="883" spans="1:4" x14ac:dyDescent="0.35">
      <c r="A883" t="s">
        <v>9788</v>
      </c>
      <c r="B883" t="s">
        <v>829</v>
      </c>
      <c r="C883" t="s">
        <v>10836</v>
      </c>
      <c r="D883" t="s">
        <v>10803</v>
      </c>
    </row>
    <row r="884" spans="1:4" x14ac:dyDescent="0.35">
      <c r="A884" t="s">
        <v>9788</v>
      </c>
      <c r="B884" t="s">
        <v>646</v>
      </c>
      <c r="C884" t="s">
        <v>10837</v>
      </c>
      <c r="D884" t="s">
        <v>10803</v>
      </c>
    </row>
    <row r="885" spans="1:4" x14ac:dyDescent="0.35">
      <c r="A885" t="s">
        <v>9788</v>
      </c>
      <c r="B885" t="s">
        <v>648</v>
      </c>
      <c r="C885" t="s">
        <v>10838</v>
      </c>
      <c r="D885" t="s">
        <v>10803</v>
      </c>
    </row>
    <row r="886" spans="1:4" x14ac:dyDescent="0.35">
      <c r="A886" t="s">
        <v>9788</v>
      </c>
      <c r="B886" t="s">
        <v>650</v>
      </c>
      <c r="C886" t="s">
        <v>10839</v>
      </c>
      <c r="D886" t="s">
        <v>10803</v>
      </c>
    </row>
    <row r="887" spans="1:4" x14ac:dyDescent="0.35">
      <c r="A887" t="s">
        <v>9788</v>
      </c>
      <c r="B887" t="s">
        <v>652</v>
      </c>
      <c r="C887" t="s">
        <v>10840</v>
      </c>
      <c r="D887" t="s">
        <v>10803</v>
      </c>
    </row>
    <row r="888" spans="1:4" x14ac:dyDescent="0.35">
      <c r="A888" t="s">
        <v>9788</v>
      </c>
      <c r="B888" t="s">
        <v>831</v>
      </c>
      <c r="C888" t="s">
        <v>10841</v>
      </c>
      <c r="D888" t="s">
        <v>10803</v>
      </c>
    </row>
    <row r="889" spans="1:4" x14ac:dyDescent="0.35">
      <c r="A889" t="s">
        <v>9788</v>
      </c>
      <c r="B889" t="s">
        <v>1452</v>
      </c>
      <c r="C889" t="s">
        <v>10808</v>
      </c>
      <c r="D889" t="s">
        <v>10803</v>
      </c>
    </row>
    <row r="890" spans="1:4" x14ac:dyDescent="0.35">
      <c r="A890" t="s">
        <v>9788</v>
      </c>
      <c r="B890" t="s">
        <v>1454</v>
      </c>
      <c r="C890" t="s">
        <v>10843</v>
      </c>
      <c r="D890" t="s">
        <v>10803</v>
      </c>
    </row>
    <row r="891" spans="1:4" x14ac:dyDescent="0.35">
      <c r="A891" t="s">
        <v>9788</v>
      </c>
      <c r="B891" t="s">
        <v>1456</v>
      </c>
      <c r="C891" t="s">
        <v>10844</v>
      </c>
      <c r="D891" t="s">
        <v>10803</v>
      </c>
    </row>
    <row r="892" spans="1:4" x14ac:dyDescent="0.35">
      <c r="A892" t="s">
        <v>9788</v>
      </c>
      <c r="B892" t="s">
        <v>1458</v>
      </c>
      <c r="C892" t="s">
        <v>10845</v>
      </c>
      <c r="D892" t="s">
        <v>10803</v>
      </c>
    </row>
    <row r="893" spans="1:4" x14ac:dyDescent="0.35">
      <c r="A893" t="s">
        <v>9788</v>
      </c>
      <c r="B893" t="s">
        <v>1460</v>
      </c>
      <c r="C893" t="s">
        <v>10846</v>
      </c>
      <c r="D893" t="s">
        <v>10803</v>
      </c>
    </row>
    <row r="894" spans="1:4" x14ac:dyDescent="0.35">
      <c r="A894" t="s">
        <v>9788</v>
      </c>
      <c r="B894" t="s">
        <v>1462</v>
      </c>
      <c r="C894" t="s">
        <v>10847</v>
      </c>
      <c r="D894" t="s">
        <v>10803</v>
      </c>
    </row>
    <row r="895" spans="1:4" x14ac:dyDescent="0.35">
      <c r="A895" t="s">
        <v>9788</v>
      </c>
      <c r="B895" t="s">
        <v>1464</v>
      </c>
      <c r="C895" t="s">
        <v>10848</v>
      </c>
      <c r="D895" t="s">
        <v>10803</v>
      </c>
    </row>
    <row r="896" spans="1:4" x14ac:dyDescent="0.35">
      <c r="A896" t="s">
        <v>9788</v>
      </c>
      <c r="B896" t="s">
        <v>1466</v>
      </c>
      <c r="C896" t="s">
        <v>10849</v>
      </c>
      <c r="D896" t="s">
        <v>10803</v>
      </c>
    </row>
    <row r="897" spans="1:4" x14ac:dyDescent="0.35">
      <c r="A897" t="s">
        <v>9788</v>
      </c>
      <c r="B897" t="s">
        <v>1468</v>
      </c>
      <c r="C897" t="s">
        <v>10850</v>
      </c>
      <c r="D897" t="s">
        <v>10803</v>
      </c>
    </row>
    <row r="898" spans="1:4" x14ac:dyDescent="0.35">
      <c r="A898" t="s">
        <v>9788</v>
      </c>
      <c r="B898" t="s">
        <v>1470</v>
      </c>
      <c r="C898" t="s">
        <v>10851</v>
      </c>
      <c r="D898" t="s">
        <v>10803</v>
      </c>
    </row>
    <row r="899" spans="1:4" x14ac:dyDescent="0.35">
      <c r="A899" t="s">
        <v>9788</v>
      </c>
      <c r="B899" t="s">
        <v>1472</v>
      </c>
      <c r="C899" t="s">
        <v>10852</v>
      </c>
      <c r="D899" t="s">
        <v>10803</v>
      </c>
    </row>
    <row r="900" spans="1:4" x14ac:dyDescent="0.35">
      <c r="A900" t="s">
        <v>9788</v>
      </c>
      <c r="B900" t="s">
        <v>1474</v>
      </c>
      <c r="C900" t="s">
        <v>10853</v>
      </c>
      <c r="D900" t="s">
        <v>10803</v>
      </c>
    </row>
    <row r="901" spans="1:4" x14ac:dyDescent="0.35">
      <c r="A901" t="s">
        <v>9788</v>
      </c>
      <c r="B901" t="s">
        <v>515</v>
      </c>
      <c r="C901" t="s">
        <v>3596</v>
      </c>
      <c r="D901" t="s">
        <v>10805</v>
      </c>
    </row>
    <row r="902" spans="1:4" x14ac:dyDescent="0.35">
      <c r="A902" t="s">
        <v>9788</v>
      </c>
      <c r="B902" t="s">
        <v>10802</v>
      </c>
      <c r="C902" t="s">
        <v>3596</v>
      </c>
      <c r="D902" t="s">
        <v>10805</v>
      </c>
    </row>
    <row r="903" spans="1:4" x14ac:dyDescent="0.35">
      <c r="A903" t="s">
        <v>9788</v>
      </c>
      <c r="B903" t="s">
        <v>10804</v>
      </c>
      <c r="C903" t="s">
        <v>3596</v>
      </c>
      <c r="D903" t="s">
        <v>10805</v>
      </c>
    </row>
    <row r="904" spans="1:4" x14ac:dyDescent="0.35">
      <c r="A904" t="s">
        <v>9791</v>
      </c>
      <c r="B904" t="s">
        <v>10802</v>
      </c>
      <c r="C904" t="s">
        <v>3597</v>
      </c>
      <c r="D904" t="s">
        <v>10803</v>
      </c>
    </row>
    <row r="905" spans="1:4" x14ac:dyDescent="0.35">
      <c r="A905" t="s">
        <v>9791</v>
      </c>
      <c r="B905" t="s">
        <v>10804</v>
      </c>
      <c r="C905" t="s">
        <v>3604</v>
      </c>
      <c r="D905" t="s">
        <v>10803</v>
      </c>
    </row>
    <row r="906" spans="1:4" x14ac:dyDescent="0.35">
      <c r="A906" t="s">
        <v>9791</v>
      </c>
      <c r="B906" t="s">
        <v>536</v>
      </c>
      <c r="C906" t="s">
        <v>3597</v>
      </c>
      <c r="D906" t="s">
        <v>10803</v>
      </c>
    </row>
    <row r="907" spans="1:4" x14ac:dyDescent="0.35">
      <c r="A907" t="s">
        <v>9791</v>
      </c>
      <c r="B907" t="s">
        <v>794</v>
      </c>
      <c r="C907" t="s">
        <v>3598</v>
      </c>
      <c r="D907" t="s">
        <v>10803</v>
      </c>
    </row>
    <row r="908" spans="1:4" x14ac:dyDescent="0.35">
      <c r="A908" t="s">
        <v>9791</v>
      </c>
      <c r="B908" t="s">
        <v>965</v>
      </c>
      <c r="C908" t="s">
        <v>3599</v>
      </c>
      <c r="D908" t="s">
        <v>10803</v>
      </c>
    </row>
    <row r="909" spans="1:4" x14ac:dyDescent="0.35">
      <c r="A909" t="s">
        <v>9791</v>
      </c>
      <c r="B909" t="s">
        <v>538</v>
      </c>
      <c r="C909" t="s">
        <v>3600</v>
      </c>
      <c r="D909" t="s">
        <v>10803</v>
      </c>
    </row>
    <row r="910" spans="1:4" x14ac:dyDescent="0.35">
      <c r="A910" t="s">
        <v>9791</v>
      </c>
      <c r="B910" t="s">
        <v>540</v>
      </c>
      <c r="C910" t="s">
        <v>3601</v>
      </c>
      <c r="D910" t="s">
        <v>10803</v>
      </c>
    </row>
    <row r="911" spans="1:4" x14ac:dyDescent="0.35">
      <c r="A911" t="s">
        <v>9791</v>
      </c>
      <c r="B911" t="s">
        <v>544</v>
      </c>
      <c r="C911" t="s">
        <v>3602</v>
      </c>
      <c r="D911" t="s">
        <v>10803</v>
      </c>
    </row>
    <row r="912" spans="1:4" x14ac:dyDescent="0.35">
      <c r="A912" t="s">
        <v>9791</v>
      </c>
      <c r="B912" t="s">
        <v>546</v>
      </c>
      <c r="C912" t="s">
        <v>3603</v>
      </c>
      <c r="D912" t="s">
        <v>10803</v>
      </c>
    </row>
    <row r="913" spans="1:4" x14ac:dyDescent="0.35">
      <c r="A913" t="s">
        <v>9791</v>
      </c>
      <c r="B913" t="s">
        <v>550</v>
      </c>
      <c r="C913" t="s">
        <v>3604</v>
      </c>
      <c r="D913" t="s">
        <v>10803</v>
      </c>
    </row>
    <row r="914" spans="1:4" x14ac:dyDescent="0.35">
      <c r="A914" t="s">
        <v>9791</v>
      </c>
      <c r="B914" t="s">
        <v>1332</v>
      </c>
      <c r="C914" t="s">
        <v>3594</v>
      </c>
      <c r="D914" t="s">
        <v>10805</v>
      </c>
    </row>
    <row r="915" spans="1:4" x14ac:dyDescent="0.35">
      <c r="A915" t="s">
        <v>9791</v>
      </c>
      <c r="B915" t="s">
        <v>1339</v>
      </c>
      <c r="C915" t="s">
        <v>3595</v>
      </c>
      <c r="D915" t="s">
        <v>10805</v>
      </c>
    </row>
    <row r="916" spans="1:4" x14ac:dyDescent="0.35">
      <c r="A916" t="s">
        <v>9791</v>
      </c>
      <c r="B916" t="s">
        <v>1554</v>
      </c>
      <c r="C916" t="s">
        <v>3596</v>
      </c>
      <c r="D916" t="s">
        <v>10805</v>
      </c>
    </row>
    <row r="917" spans="1:4" x14ac:dyDescent="0.35">
      <c r="A917" t="s">
        <v>9791</v>
      </c>
      <c r="B917" t="s">
        <v>10802</v>
      </c>
      <c r="C917" t="s">
        <v>3594</v>
      </c>
      <c r="D917" t="s">
        <v>10805</v>
      </c>
    </row>
    <row r="918" spans="1:4" x14ac:dyDescent="0.35">
      <c r="A918" t="s">
        <v>9791</v>
      </c>
      <c r="B918" t="s">
        <v>10804</v>
      </c>
      <c r="C918" t="s">
        <v>3596</v>
      </c>
      <c r="D918" t="s">
        <v>10805</v>
      </c>
    </row>
    <row r="919" spans="1:4" x14ac:dyDescent="0.35">
      <c r="A919" t="s">
        <v>9791</v>
      </c>
      <c r="B919" t="s">
        <v>10806</v>
      </c>
      <c r="C919" t="s">
        <v>3593</v>
      </c>
      <c r="D919" t="s">
        <v>10807</v>
      </c>
    </row>
    <row r="920" spans="1:4" x14ac:dyDescent="0.35">
      <c r="A920" t="s">
        <v>9793</v>
      </c>
      <c r="B920" t="s">
        <v>10802</v>
      </c>
      <c r="C920" t="s">
        <v>3598</v>
      </c>
      <c r="D920" t="s">
        <v>10803</v>
      </c>
    </row>
    <row r="921" spans="1:4" x14ac:dyDescent="0.35">
      <c r="A921" t="s">
        <v>9793</v>
      </c>
      <c r="B921" t="s">
        <v>10804</v>
      </c>
      <c r="C921" t="s">
        <v>3605</v>
      </c>
      <c r="D921" t="s">
        <v>10803</v>
      </c>
    </row>
    <row r="922" spans="1:4" x14ac:dyDescent="0.35">
      <c r="A922" t="s">
        <v>9793</v>
      </c>
      <c r="B922" t="s">
        <v>536</v>
      </c>
      <c r="C922" t="s">
        <v>3598</v>
      </c>
      <c r="D922" t="s">
        <v>10803</v>
      </c>
    </row>
    <row r="923" spans="1:4" x14ac:dyDescent="0.35">
      <c r="A923" t="s">
        <v>9793</v>
      </c>
      <c r="B923" t="s">
        <v>794</v>
      </c>
      <c r="C923" t="s">
        <v>3599</v>
      </c>
      <c r="D923" t="s">
        <v>10803</v>
      </c>
    </row>
    <row r="924" spans="1:4" x14ac:dyDescent="0.35">
      <c r="A924" t="s">
        <v>9793</v>
      </c>
      <c r="B924" t="s">
        <v>965</v>
      </c>
      <c r="C924" t="s">
        <v>3600</v>
      </c>
      <c r="D924" t="s">
        <v>10803</v>
      </c>
    </row>
    <row r="925" spans="1:4" x14ac:dyDescent="0.35">
      <c r="A925" t="s">
        <v>9793</v>
      </c>
      <c r="B925" t="s">
        <v>538</v>
      </c>
      <c r="C925" t="s">
        <v>3601</v>
      </c>
      <c r="D925" t="s">
        <v>10803</v>
      </c>
    </row>
    <row r="926" spans="1:4" x14ac:dyDescent="0.35">
      <c r="A926" t="s">
        <v>9793</v>
      </c>
      <c r="B926" t="s">
        <v>540</v>
      </c>
      <c r="C926" t="s">
        <v>3602</v>
      </c>
      <c r="D926" t="s">
        <v>10803</v>
      </c>
    </row>
    <row r="927" spans="1:4" x14ac:dyDescent="0.35">
      <c r="A927" t="s">
        <v>9793</v>
      </c>
      <c r="B927" t="s">
        <v>544</v>
      </c>
      <c r="C927" t="s">
        <v>3603</v>
      </c>
      <c r="D927" t="s">
        <v>10803</v>
      </c>
    </row>
    <row r="928" spans="1:4" x14ac:dyDescent="0.35">
      <c r="A928" t="s">
        <v>9793</v>
      </c>
      <c r="B928" t="s">
        <v>546</v>
      </c>
      <c r="C928" t="s">
        <v>3604</v>
      </c>
      <c r="D928" t="s">
        <v>10803</v>
      </c>
    </row>
    <row r="929" spans="1:4" x14ac:dyDescent="0.35">
      <c r="A929" t="s">
        <v>9793</v>
      </c>
      <c r="B929" t="s">
        <v>550</v>
      </c>
      <c r="C929" t="s">
        <v>3605</v>
      </c>
      <c r="D929" t="s">
        <v>10803</v>
      </c>
    </row>
    <row r="930" spans="1:4" x14ac:dyDescent="0.35">
      <c r="A930" t="s">
        <v>9793</v>
      </c>
      <c r="B930" t="s">
        <v>1348</v>
      </c>
      <c r="C930" t="s">
        <v>3594</v>
      </c>
      <c r="D930" t="s">
        <v>10805</v>
      </c>
    </row>
    <row r="931" spans="1:4" x14ac:dyDescent="0.35">
      <c r="A931" t="s">
        <v>9793</v>
      </c>
      <c r="B931" t="s">
        <v>10802</v>
      </c>
      <c r="C931" t="s">
        <v>3594</v>
      </c>
      <c r="D931" t="s">
        <v>10805</v>
      </c>
    </row>
    <row r="932" spans="1:4" x14ac:dyDescent="0.35">
      <c r="A932" t="s">
        <v>9793</v>
      </c>
      <c r="B932" t="s">
        <v>10804</v>
      </c>
      <c r="C932" t="s">
        <v>3594</v>
      </c>
      <c r="D932" t="s">
        <v>10805</v>
      </c>
    </row>
    <row r="933" spans="1:4" x14ac:dyDescent="0.35">
      <c r="A933" t="s">
        <v>9793</v>
      </c>
      <c r="B933" t="s">
        <v>10806</v>
      </c>
      <c r="C933" t="s">
        <v>3593</v>
      </c>
      <c r="D933" t="s">
        <v>10807</v>
      </c>
    </row>
    <row r="934" spans="1:4" x14ac:dyDescent="0.35">
      <c r="A934" t="s">
        <v>9797</v>
      </c>
      <c r="B934" t="s">
        <v>10802</v>
      </c>
      <c r="C934" t="s">
        <v>3597</v>
      </c>
      <c r="D934" t="s">
        <v>10803</v>
      </c>
    </row>
    <row r="935" spans="1:4" x14ac:dyDescent="0.35">
      <c r="A935" t="s">
        <v>9797</v>
      </c>
      <c r="B935" t="s">
        <v>10804</v>
      </c>
      <c r="C935" t="s">
        <v>3597</v>
      </c>
      <c r="D935" t="s">
        <v>10803</v>
      </c>
    </row>
    <row r="936" spans="1:4" x14ac:dyDescent="0.35">
      <c r="A936" t="s">
        <v>9797</v>
      </c>
      <c r="B936" t="s">
        <v>518</v>
      </c>
      <c r="C936" t="s">
        <v>3597</v>
      </c>
      <c r="D936" t="s">
        <v>10803</v>
      </c>
    </row>
    <row r="937" spans="1:4" x14ac:dyDescent="0.35">
      <c r="A937" t="s">
        <v>9797</v>
      </c>
      <c r="B937" t="s">
        <v>515</v>
      </c>
      <c r="C937" t="s">
        <v>3593</v>
      </c>
      <c r="D937" t="s">
        <v>10805</v>
      </c>
    </row>
    <row r="938" spans="1:4" x14ac:dyDescent="0.35">
      <c r="A938" t="s">
        <v>9797</v>
      </c>
      <c r="B938" t="s">
        <v>10802</v>
      </c>
      <c r="C938" t="s">
        <v>3593</v>
      </c>
      <c r="D938" t="s">
        <v>10805</v>
      </c>
    </row>
    <row r="939" spans="1:4" x14ac:dyDescent="0.35">
      <c r="A939" t="s">
        <v>9797</v>
      </c>
      <c r="B939" t="s">
        <v>10804</v>
      </c>
      <c r="C939" t="s">
        <v>3593</v>
      </c>
      <c r="D939" t="s">
        <v>10805</v>
      </c>
    </row>
    <row r="940" spans="1:4" x14ac:dyDescent="0.35">
      <c r="A940" t="s">
        <v>9797</v>
      </c>
      <c r="B940" t="s">
        <v>10806</v>
      </c>
      <c r="C940" t="s">
        <v>3593</v>
      </c>
      <c r="D940" t="s">
        <v>10807</v>
      </c>
    </row>
    <row r="941" spans="1:4" x14ac:dyDescent="0.35">
      <c r="A941" t="s">
        <v>9798</v>
      </c>
      <c r="B941" t="s">
        <v>10802</v>
      </c>
      <c r="C941" t="s">
        <v>3597</v>
      </c>
      <c r="D941" t="s">
        <v>10803</v>
      </c>
    </row>
    <row r="942" spans="1:4" x14ac:dyDescent="0.35">
      <c r="A942" t="s">
        <v>9798</v>
      </c>
      <c r="B942" t="s">
        <v>10804</v>
      </c>
      <c r="C942" t="s">
        <v>3597</v>
      </c>
      <c r="D942" t="s">
        <v>10803</v>
      </c>
    </row>
    <row r="943" spans="1:4" x14ac:dyDescent="0.35">
      <c r="A943" t="s">
        <v>9798</v>
      </c>
      <c r="B943" t="s">
        <v>1554</v>
      </c>
      <c r="C943" t="s">
        <v>3592</v>
      </c>
      <c r="D943" t="s">
        <v>10805</v>
      </c>
    </row>
    <row r="944" spans="1:4" x14ac:dyDescent="0.35">
      <c r="A944" t="s">
        <v>9798</v>
      </c>
      <c r="B944" t="s">
        <v>1348</v>
      </c>
      <c r="C944" t="s">
        <v>3593</v>
      </c>
      <c r="D944" t="s">
        <v>10805</v>
      </c>
    </row>
    <row r="945" spans="1:4" x14ac:dyDescent="0.35">
      <c r="A945" t="s">
        <v>9798</v>
      </c>
      <c r="B945" t="s">
        <v>1276</v>
      </c>
      <c r="C945" t="s">
        <v>3594</v>
      </c>
      <c r="D945" t="s">
        <v>10805</v>
      </c>
    </row>
    <row r="946" spans="1:4" x14ac:dyDescent="0.35">
      <c r="A946" t="s">
        <v>9798</v>
      </c>
      <c r="B946" t="s">
        <v>1278</v>
      </c>
      <c r="C946" t="s">
        <v>3595</v>
      </c>
      <c r="D946" t="s">
        <v>10805</v>
      </c>
    </row>
    <row r="947" spans="1:4" x14ac:dyDescent="0.35">
      <c r="A947" t="s">
        <v>9798</v>
      </c>
      <c r="B947" t="s">
        <v>1280</v>
      </c>
      <c r="C947" t="s">
        <v>3596</v>
      </c>
      <c r="D947" t="s">
        <v>10805</v>
      </c>
    </row>
    <row r="948" spans="1:4" x14ac:dyDescent="0.35">
      <c r="A948" t="s">
        <v>9798</v>
      </c>
      <c r="B948" t="s">
        <v>10802</v>
      </c>
      <c r="C948" t="s">
        <v>3592</v>
      </c>
      <c r="D948" t="s">
        <v>10805</v>
      </c>
    </row>
    <row r="949" spans="1:4" x14ac:dyDescent="0.35">
      <c r="A949" t="s">
        <v>9798</v>
      </c>
      <c r="B949" t="s">
        <v>10804</v>
      </c>
      <c r="C949" t="s">
        <v>3596</v>
      </c>
      <c r="D949" t="s">
        <v>10805</v>
      </c>
    </row>
    <row r="950" spans="1:4" x14ac:dyDescent="0.35">
      <c r="A950" t="s">
        <v>9798</v>
      </c>
      <c r="B950" t="s">
        <v>10806</v>
      </c>
      <c r="C950" t="s">
        <v>3593</v>
      </c>
      <c r="D950" t="s">
        <v>10807</v>
      </c>
    </row>
    <row r="951" spans="1:4" x14ac:dyDescent="0.35">
      <c r="A951" t="s">
        <v>9800</v>
      </c>
      <c r="B951" t="s">
        <v>10802</v>
      </c>
      <c r="C951" t="s">
        <v>3595</v>
      </c>
      <c r="D951" t="s">
        <v>10803</v>
      </c>
    </row>
    <row r="952" spans="1:4" x14ac:dyDescent="0.35">
      <c r="A952" t="s">
        <v>9800</v>
      </c>
      <c r="B952" t="s">
        <v>10804</v>
      </c>
      <c r="C952" t="s">
        <v>3595</v>
      </c>
      <c r="D952" t="s">
        <v>10803</v>
      </c>
    </row>
    <row r="953" spans="1:4" x14ac:dyDescent="0.35">
      <c r="A953" t="s">
        <v>9800</v>
      </c>
      <c r="B953" t="s">
        <v>1353</v>
      </c>
      <c r="C953" t="s">
        <v>3592</v>
      </c>
      <c r="D953" t="s">
        <v>10805</v>
      </c>
    </row>
    <row r="954" spans="1:4" x14ac:dyDescent="0.35">
      <c r="A954" t="s">
        <v>9800</v>
      </c>
      <c r="B954" t="s">
        <v>1588</v>
      </c>
      <c r="C954" t="s">
        <v>3593</v>
      </c>
      <c r="D954" t="s">
        <v>10805</v>
      </c>
    </row>
    <row r="955" spans="1:4" x14ac:dyDescent="0.35">
      <c r="A955" t="s">
        <v>9800</v>
      </c>
      <c r="B955" t="s">
        <v>1590</v>
      </c>
      <c r="C955" t="s">
        <v>3594</v>
      </c>
      <c r="D955" t="s">
        <v>10805</v>
      </c>
    </row>
    <row r="956" spans="1:4" x14ac:dyDescent="0.35">
      <c r="A956" t="s">
        <v>9800</v>
      </c>
      <c r="B956" t="s">
        <v>1370</v>
      </c>
      <c r="C956" t="s">
        <v>3595</v>
      </c>
      <c r="D956" t="s">
        <v>10805</v>
      </c>
    </row>
    <row r="957" spans="1:4" x14ac:dyDescent="0.35">
      <c r="A957" t="s">
        <v>9800</v>
      </c>
      <c r="B957" t="s">
        <v>10802</v>
      </c>
      <c r="C957" t="s">
        <v>3592</v>
      </c>
      <c r="D957" t="s">
        <v>10805</v>
      </c>
    </row>
    <row r="958" spans="1:4" x14ac:dyDescent="0.35">
      <c r="A958" t="s">
        <v>9800</v>
      </c>
      <c r="B958" t="s">
        <v>10804</v>
      </c>
      <c r="C958" t="s">
        <v>3595</v>
      </c>
      <c r="D958" t="s">
        <v>10805</v>
      </c>
    </row>
    <row r="959" spans="1:4" x14ac:dyDescent="0.35">
      <c r="A959" t="s">
        <v>9804</v>
      </c>
      <c r="B959" t="s">
        <v>10802</v>
      </c>
      <c r="C959" t="s">
        <v>3595</v>
      </c>
      <c r="D959" t="s">
        <v>10803</v>
      </c>
    </row>
    <row r="960" spans="1:4" x14ac:dyDescent="0.35">
      <c r="A960" t="s">
        <v>9804</v>
      </c>
      <c r="B960" t="s">
        <v>10804</v>
      </c>
      <c r="C960" t="s">
        <v>3612</v>
      </c>
      <c r="D960" t="s">
        <v>10803</v>
      </c>
    </row>
    <row r="961" spans="1:4" x14ac:dyDescent="0.35">
      <c r="A961" t="s">
        <v>9804</v>
      </c>
      <c r="B961" t="s">
        <v>518</v>
      </c>
      <c r="C961" t="s">
        <v>3595</v>
      </c>
      <c r="D961" t="s">
        <v>10803</v>
      </c>
    </row>
    <row r="962" spans="1:4" x14ac:dyDescent="0.35">
      <c r="A962" t="s">
        <v>9804</v>
      </c>
      <c r="B962" t="s">
        <v>520</v>
      </c>
      <c r="C962" t="s">
        <v>3596</v>
      </c>
      <c r="D962" t="s">
        <v>10803</v>
      </c>
    </row>
    <row r="963" spans="1:4" x14ac:dyDescent="0.35">
      <c r="A963" t="s">
        <v>9804</v>
      </c>
      <c r="B963" t="s">
        <v>522</v>
      </c>
      <c r="C963" t="s">
        <v>3597</v>
      </c>
      <c r="D963" t="s">
        <v>10803</v>
      </c>
    </row>
    <row r="964" spans="1:4" x14ac:dyDescent="0.35">
      <c r="A964" t="s">
        <v>9804</v>
      </c>
      <c r="B964" t="s">
        <v>524</v>
      </c>
      <c r="C964" t="s">
        <v>3598</v>
      </c>
      <c r="D964" t="s">
        <v>10803</v>
      </c>
    </row>
    <row r="965" spans="1:4" x14ac:dyDescent="0.35">
      <c r="A965" t="s">
        <v>9804</v>
      </c>
      <c r="B965" t="s">
        <v>528</v>
      </c>
      <c r="C965" t="s">
        <v>3599</v>
      </c>
      <c r="D965" t="s">
        <v>10803</v>
      </c>
    </row>
    <row r="966" spans="1:4" x14ac:dyDescent="0.35">
      <c r="A966" t="s">
        <v>9804</v>
      </c>
      <c r="B966" t="s">
        <v>536</v>
      </c>
      <c r="C966" t="s">
        <v>3600</v>
      </c>
      <c r="D966" t="s">
        <v>10803</v>
      </c>
    </row>
    <row r="967" spans="1:4" x14ac:dyDescent="0.35">
      <c r="A967" t="s">
        <v>9804</v>
      </c>
      <c r="B967" t="s">
        <v>794</v>
      </c>
      <c r="C967" t="s">
        <v>3601</v>
      </c>
      <c r="D967" t="s">
        <v>10803</v>
      </c>
    </row>
    <row r="968" spans="1:4" x14ac:dyDescent="0.35">
      <c r="A968" t="s">
        <v>9804</v>
      </c>
      <c r="B968" t="s">
        <v>965</v>
      </c>
      <c r="C968" t="s">
        <v>3602</v>
      </c>
      <c r="D968" t="s">
        <v>10803</v>
      </c>
    </row>
    <row r="969" spans="1:4" x14ac:dyDescent="0.35">
      <c r="A969" t="s">
        <v>9804</v>
      </c>
      <c r="B969" t="s">
        <v>550</v>
      </c>
      <c r="C969" t="s">
        <v>3603</v>
      </c>
      <c r="D969" t="s">
        <v>10803</v>
      </c>
    </row>
    <row r="970" spans="1:4" x14ac:dyDescent="0.35">
      <c r="A970" t="s">
        <v>9804</v>
      </c>
      <c r="B970" t="s">
        <v>552</v>
      </c>
      <c r="C970" t="s">
        <v>3604</v>
      </c>
      <c r="D970" t="s">
        <v>10803</v>
      </c>
    </row>
    <row r="971" spans="1:4" x14ac:dyDescent="0.35">
      <c r="A971" t="s">
        <v>9804</v>
      </c>
      <c r="B971" t="s">
        <v>554</v>
      </c>
      <c r="C971" t="s">
        <v>3605</v>
      </c>
      <c r="D971" t="s">
        <v>10803</v>
      </c>
    </row>
    <row r="972" spans="1:4" x14ac:dyDescent="0.35">
      <c r="A972" t="s">
        <v>9804</v>
      </c>
      <c r="B972" t="s">
        <v>556</v>
      </c>
      <c r="C972" t="s">
        <v>3606</v>
      </c>
      <c r="D972" t="s">
        <v>10803</v>
      </c>
    </row>
    <row r="973" spans="1:4" x14ac:dyDescent="0.35">
      <c r="A973" t="s">
        <v>9804</v>
      </c>
      <c r="B973" t="s">
        <v>558</v>
      </c>
      <c r="C973" t="s">
        <v>3607</v>
      </c>
      <c r="D973" t="s">
        <v>10803</v>
      </c>
    </row>
    <row r="974" spans="1:4" x14ac:dyDescent="0.35">
      <c r="A974" t="s">
        <v>9804</v>
      </c>
      <c r="B974" t="s">
        <v>570</v>
      </c>
      <c r="C974" t="s">
        <v>3608</v>
      </c>
      <c r="D974" t="s">
        <v>10803</v>
      </c>
    </row>
    <row r="975" spans="1:4" x14ac:dyDescent="0.35">
      <c r="A975" t="s">
        <v>9804</v>
      </c>
      <c r="B975" t="s">
        <v>572</v>
      </c>
      <c r="C975" t="s">
        <v>3609</v>
      </c>
      <c r="D975" t="s">
        <v>10803</v>
      </c>
    </row>
    <row r="976" spans="1:4" x14ac:dyDescent="0.35">
      <c r="A976" t="s">
        <v>9804</v>
      </c>
      <c r="B976" t="s">
        <v>574</v>
      </c>
      <c r="C976" t="s">
        <v>3610</v>
      </c>
      <c r="D976" t="s">
        <v>10803</v>
      </c>
    </row>
    <row r="977" spans="1:4" x14ac:dyDescent="0.35">
      <c r="A977" t="s">
        <v>9804</v>
      </c>
      <c r="B977" t="s">
        <v>576</v>
      </c>
      <c r="C977" t="s">
        <v>3611</v>
      </c>
      <c r="D977" t="s">
        <v>10803</v>
      </c>
    </row>
    <row r="978" spans="1:4" x14ac:dyDescent="0.35">
      <c r="A978" t="s">
        <v>9804</v>
      </c>
      <c r="B978" t="s">
        <v>584</v>
      </c>
      <c r="C978" t="s">
        <v>3612</v>
      </c>
      <c r="D978" t="s">
        <v>10803</v>
      </c>
    </row>
    <row r="979" spans="1:4" x14ac:dyDescent="0.35">
      <c r="A979" t="s">
        <v>9804</v>
      </c>
      <c r="B979" t="s">
        <v>515</v>
      </c>
      <c r="C979" t="s">
        <v>3595</v>
      </c>
      <c r="D979" t="s">
        <v>10805</v>
      </c>
    </row>
    <row r="980" spans="1:4" x14ac:dyDescent="0.35">
      <c r="A980" t="s">
        <v>9804</v>
      </c>
      <c r="B980" t="s">
        <v>1332</v>
      </c>
      <c r="C980" t="s">
        <v>3596</v>
      </c>
      <c r="D980" t="s">
        <v>10805</v>
      </c>
    </row>
    <row r="981" spans="1:4" x14ac:dyDescent="0.35">
      <c r="A981" t="s">
        <v>9804</v>
      </c>
      <c r="B981" t="s">
        <v>10802</v>
      </c>
      <c r="C981" t="s">
        <v>3595</v>
      </c>
      <c r="D981" t="s">
        <v>10805</v>
      </c>
    </row>
    <row r="982" spans="1:4" x14ac:dyDescent="0.35">
      <c r="A982" t="s">
        <v>9804</v>
      </c>
      <c r="B982" t="s">
        <v>10804</v>
      </c>
      <c r="C982" t="s">
        <v>3596</v>
      </c>
      <c r="D982" t="s">
        <v>10805</v>
      </c>
    </row>
    <row r="983" spans="1:4" x14ac:dyDescent="0.35">
      <c r="A983" t="s">
        <v>9805</v>
      </c>
      <c r="B983" t="s">
        <v>10802</v>
      </c>
      <c r="C983" t="s">
        <v>3595</v>
      </c>
      <c r="D983" t="s">
        <v>10803</v>
      </c>
    </row>
    <row r="984" spans="1:4" x14ac:dyDescent="0.35">
      <c r="A984" t="s">
        <v>9805</v>
      </c>
      <c r="B984" t="s">
        <v>10804</v>
      </c>
      <c r="C984" t="s">
        <v>3604</v>
      </c>
      <c r="D984" t="s">
        <v>10803</v>
      </c>
    </row>
    <row r="985" spans="1:4" x14ac:dyDescent="0.35">
      <c r="A985" t="s">
        <v>9805</v>
      </c>
      <c r="B985" t="s">
        <v>528</v>
      </c>
      <c r="C985" t="s">
        <v>3595</v>
      </c>
      <c r="D985" t="s">
        <v>10803</v>
      </c>
    </row>
    <row r="986" spans="1:4" x14ac:dyDescent="0.35">
      <c r="A986" t="s">
        <v>9805</v>
      </c>
      <c r="B986" t="s">
        <v>536</v>
      </c>
      <c r="C986" t="s">
        <v>3596</v>
      </c>
      <c r="D986" t="s">
        <v>10803</v>
      </c>
    </row>
    <row r="987" spans="1:4" x14ac:dyDescent="0.35">
      <c r="A987" t="s">
        <v>9805</v>
      </c>
      <c r="B987" t="s">
        <v>794</v>
      </c>
      <c r="C987" t="s">
        <v>3597</v>
      </c>
      <c r="D987" t="s">
        <v>10803</v>
      </c>
    </row>
    <row r="988" spans="1:4" x14ac:dyDescent="0.35">
      <c r="A988" t="s">
        <v>9805</v>
      </c>
      <c r="B988" t="s">
        <v>965</v>
      </c>
      <c r="C988" t="s">
        <v>3598</v>
      </c>
      <c r="D988" t="s">
        <v>10803</v>
      </c>
    </row>
    <row r="989" spans="1:4" x14ac:dyDescent="0.35">
      <c r="A989" t="s">
        <v>9805</v>
      </c>
      <c r="B989" t="s">
        <v>550</v>
      </c>
      <c r="C989" t="s">
        <v>3599</v>
      </c>
      <c r="D989" t="s">
        <v>10803</v>
      </c>
    </row>
    <row r="990" spans="1:4" x14ac:dyDescent="0.35">
      <c r="A990" t="s">
        <v>9805</v>
      </c>
      <c r="B990" t="s">
        <v>552</v>
      </c>
      <c r="C990" t="s">
        <v>3600</v>
      </c>
      <c r="D990" t="s">
        <v>10803</v>
      </c>
    </row>
    <row r="991" spans="1:4" x14ac:dyDescent="0.35">
      <c r="A991" t="s">
        <v>9805</v>
      </c>
      <c r="B991" t="s">
        <v>554</v>
      </c>
      <c r="C991" t="s">
        <v>3601</v>
      </c>
      <c r="D991" t="s">
        <v>10803</v>
      </c>
    </row>
    <row r="992" spans="1:4" x14ac:dyDescent="0.35">
      <c r="A992" t="s">
        <v>9805</v>
      </c>
      <c r="B992" t="s">
        <v>556</v>
      </c>
      <c r="C992" t="s">
        <v>3602</v>
      </c>
      <c r="D992" t="s">
        <v>10803</v>
      </c>
    </row>
    <row r="993" spans="1:4" x14ac:dyDescent="0.35">
      <c r="A993" t="s">
        <v>9805</v>
      </c>
      <c r="B993" t="s">
        <v>558</v>
      </c>
      <c r="C993" t="s">
        <v>3603</v>
      </c>
      <c r="D993" t="s">
        <v>10803</v>
      </c>
    </row>
    <row r="994" spans="1:4" x14ac:dyDescent="0.35">
      <c r="A994" t="s">
        <v>9805</v>
      </c>
      <c r="B994" t="s">
        <v>570</v>
      </c>
      <c r="C994" t="s">
        <v>3604</v>
      </c>
      <c r="D994" t="s">
        <v>10803</v>
      </c>
    </row>
    <row r="995" spans="1:4" x14ac:dyDescent="0.35">
      <c r="A995" t="s">
        <v>9805</v>
      </c>
      <c r="B995" t="s">
        <v>1339</v>
      </c>
      <c r="C995" t="s">
        <v>3594</v>
      </c>
      <c r="D995" t="s">
        <v>10805</v>
      </c>
    </row>
    <row r="996" spans="1:4" x14ac:dyDescent="0.35">
      <c r="A996" t="s">
        <v>9805</v>
      </c>
      <c r="B996" t="s">
        <v>1554</v>
      </c>
      <c r="C996" t="s">
        <v>3595</v>
      </c>
      <c r="D996" t="s">
        <v>10805</v>
      </c>
    </row>
    <row r="997" spans="1:4" x14ac:dyDescent="0.35">
      <c r="A997" t="s">
        <v>9805</v>
      </c>
      <c r="B997" t="s">
        <v>10802</v>
      </c>
      <c r="C997" t="s">
        <v>3594</v>
      </c>
      <c r="D997" t="s">
        <v>10805</v>
      </c>
    </row>
    <row r="998" spans="1:4" x14ac:dyDescent="0.35">
      <c r="A998" t="s">
        <v>9805</v>
      </c>
      <c r="B998" t="s">
        <v>10804</v>
      </c>
      <c r="C998" t="s">
        <v>3595</v>
      </c>
      <c r="D998" t="s">
        <v>10805</v>
      </c>
    </row>
    <row r="999" spans="1:4" x14ac:dyDescent="0.35">
      <c r="A999" t="s">
        <v>9807</v>
      </c>
      <c r="B999" t="s">
        <v>10802</v>
      </c>
      <c r="C999" t="s">
        <v>3595</v>
      </c>
      <c r="D999" t="s">
        <v>10803</v>
      </c>
    </row>
    <row r="1000" spans="1:4" x14ac:dyDescent="0.35">
      <c r="A1000" t="s">
        <v>9807</v>
      </c>
      <c r="B1000" t="s">
        <v>10804</v>
      </c>
      <c r="C1000" t="s">
        <v>3596</v>
      </c>
      <c r="D1000" t="s">
        <v>10803</v>
      </c>
    </row>
    <row r="1001" spans="1:4" x14ac:dyDescent="0.35">
      <c r="A1001" t="s">
        <v>9807</v>
      </c>
      <c r="B1001" t="s">
        <v>598</v>
      </c>
      <c r="C1001" t="s">
        <v>3595</v>
      </c>
      <c r="D1001" t="s">
        <v>10803</v>
      </c>
    </row>
    <row r="1002" spans="1:4" x14ac:dyDescent="0.35">
      <c r="A1002" t="s">
        <v>9807</v>
      </c>
      <c r="B1002" t="s">
        <v>600</v>
      </c>
      <c r="C1002" t="s">
        <v>3596</v>
      </c>
      <c r="D1002" t="s">
        <v>10803</v>
      </c>
    </row>
    <row r="1003" spans="1:4" x14ac:dyDescent="0.35">
      <c r="A1003" t="s">
        <v>9807</v>
      </c>
      <c r="B1003" t="s">
        <v>1348</v>
      </c>
      <c r="C1003" t="s">
        <v>3594</v>
      </c>
      <c r="D1003" t="s">
        <v>10805</v>
      </c>
    </row>
    <row r="1004" spans="1:4" x14ac:dyDescent="0.35">
      <c r="A1004" t="s">
        <v>9807</v>
      </c>
      <c r="B1004" t="s">
        <v>10802</v>
      </c>
      <c r="C1004" t="s">
        <v>3594</v>
      </c>
      <c r="D1004" t="s">
        <v>10805</v>
      </c>
    </row>
    <row r="1005" spans="1:4" x14ac:dyDescent="0.35">
      <c r="A1005" t="s">
        <v>9807</v>
      </c>
      <c r="B1005" t="s">
        <v>10804</v>
      </c>
      <c r="C1005" t="s">
        <v>3594</v>
      </c>
      <c r="D1005" t="s">
        <v>10805</v>
      </c>
    </row>
    <row r="1006" spans="1:4" x14ac:dyDescent="0.35">
      <c r="A1006" t="s">
        <v>9809</v>
      </c>
      <c r="B1006" t="s">
        <v>10802</v>
      </c>
      <c r="C1006" t="s">
        <v>3595</v>
      </c>
      <c r="D1006" t="s">
        <v>10803</v>
      </c>
    </row>
    <row r="1007" spans="1:4" x14ac:dyDescent="0.35">
      <c r="A1007" t="s">
        <v>9809</v>
      </c>
      <c r="B1007" t="s">
        <v>10804</v>
      </c>
      <c r="C1007" t="s">
        <v>3609</v>
      </c>
      <c r="D1007" t="s">
        <v>10803</v>
      </c>
    </row>
    <row r="1008" spans="1:4" x14ac:dyDescent="0.35">
      <c r="A1008" t="s">
        <v>9809</v>
      </c>
      <c r="B1008" t="s">
        <v>518</v>
      </c>
      <c r="C1008" t="s">
        <v>3595</v>
      </c>
      <c r="D1008" t="s">
        <v>10803</v>
      </c>
    </row>
    <row r="1009" spans="1:4" x14ac:dyDescent="0.35">
      <c r="A1009" t="s">
        <v>9809</v>
      </c>
      <c r="B1009" t="s">
        <v>522</v>
      </c>
      <c r="C1009" t="s">
        <v>3596</v>
      </c>
      <c r="D1009" t="s">
        <v>10803</v>
      </c>
    </row>
    <row r="1010" spans="1:4" x14ac:dyDescent="0.35">
      <c r="A1010" t="s">
        <v>9809</v>
      </c>
      <c r="B1010" t="s">
        <v>528</v>
      </c>
      <c r="C1010" t="s">
        <v>3597</v>
      </c>
      <c r="D1010" t="s">
        <v>10803</v>
      </c>
    </row>
    <row r="1011" spans="1:4" x14ac:dyDescent="0.35">
      <c r="A1011" t="s">
        <v>9809</v>
      </c>
      <c r="B1011" t="s">
        <v>536</v>
      </c>
      <c r="C1011" t="s">
        <v>3598</v>
      </c>
      <c r="D1011" t="s">
        <v>10803</v>
      </c>
    </row>
    <row r="1012" spans="1:4" x14ac:dyDescent="0.35">
      <c r="A1012" t="s">
        <v>9809</v>
      </c>
      <c r="B1012" t="s">
        <v>794</v>
      </c>
      <c r="C1012" t="s">
        <v>3599</v>
      </c>
      <c r="D1012" t="s">
        <v>10803</v>
      </c>
    </row>
    <row r="1013" spans="1:4" x14ac:dyDescent="0.35">
      <c r="A1013" t="s">
        <v>9809</v>
      </c>
      <c r="B1013" t="s">
        <v>965</v>
      </c>
      <c r="C1013" t="s">
        <v>3600</v>
      </c>
      <c r="D1013" t="s">
        <v>10803</v>
      </c>
    </row>
    <row r="1014" spans="1:4" x14ac:dyDescent="0.35">
      <c r="A1014" t="s">
        <v>9809</v>
      </c>
      <c r="B1014" t="s">
        <v>550</v>
      </c>
      <c r="C1014" t="s">
        <v>3601</v>
      </c>
      <c r="D1014" t="s">
        <v>10803</v>
      </c>
    </row>
    <row r="1015" spans="1:4" x14ac:dyDescent="0.35">
      <c r="A1015" t="s">
        <v>9809</v>
      </c>
      <c r="B1015" t="s">
        <v>552</v>
      </c>
      <c r="C1015" t="s">
        <v>3602</v>
      </c>
      <c r="D1015" t="s">
        <v>10803</v>
      </c>
    </row>
    <row r="1016" spans="1:4" x14ac:dyDescent="0.35">
      <c r="A1016" t="s">
        <v>9809</v>
      </c>
      <c r="B1016" t="s">
        <v>554</v>
      </c>
      <c r="C1016" t="s">
        <v>3603</v>
      </c>
      <c r="D1016" t="s">
        <v>10803</v>
      </c>
    </row>
    <row r="1017" spans="1:4" x14ac:dyDescent="0.35">
      <c r="A1017" t="s">
        <v>9809</v>
      </c>
      <c r="B1017" t="s">
        <v>556</v>
      </c>
      <c r="C1017" t="s">
        <v>3604</v>
      </c>
      <c r="D1017" t="s">
        <v>10803</v>
      </c>
    </row>
    <row r="1018" spans="1:4" x14ac:dyDescent="0.35">
      <c r="A1018" t="s">
        <v>9809</v>
      </c>
      <c r="B1018" t="s">
        <v>558</v>
      </c>
      <c r="C1018" t="s">
        <v>3605</v>
      </c>
      <c r="D1018" t="s">
        <v>10803</v>
      </c>
    </row>
    <row r="1019" spans="1:4" x14ac:dyDescent="0.35">
      <c r="A1019" t="s">
        <v>9809</v>
      </c>
      <c r="B1019" t="s">
        <v>570</v>
      </c>
      <c r="C1019" t="s">
        <v>3606</v>
      </c>
      <c r="D1019" t="s">
        <v>10803</v>
      </c>
    </row>
    <row r="1020" spans="1:4" x14ac:dyDescent="0.35">
      <c r="A1020" t="s">
        <v>9809</v>
      </c>
      <c r="B1020" t="s">
        <v>572</v>
      </c>
      <c r="C1020" t="s">
        <v>3607</v>
      </c>
      <c r="D1020" t="s">
        <v>10803</v>
      </c>
    </row>
    <row r="1021" spans="1:4" x14ac:dyDescent="0.35">
      <c r="A1021" t="s">
        <v>9809</v>
      </c>
      <c r="B1021" t="s">
        <v>576</v>
      </c>
      <c r="C1021" t="s">
        <v>3608</v>
      </c>
      <c r="D1021" t="s">
        <v>10803</v>
      </c>
    </row>
    <row r="1022" spans="1:4" x14ac:dyDescent="0.35">
      <c r="A1022" t="s">
        <v>9809</v>
      </c>
      <c r="B1022" t="s">
        <v>584</v>
      </c>
      <c r="C1022" t="s">
        <v>3609</v>
      </c>
      <c r="D1022" t="s">
        <v>10803</v>
      </c>
    </row>
    <row r="1023" spans="1:4" x14ac:dyDescent="0.35">
      <c r="A1023" t="s">
        <v>9809</v>
      </c>
      <c r="B1023" t="s">
        <v>515</v>
      </c>
      <c r="C1023" t="s">
        <v>3594</v>
      </c>
      <c r="D1023" t="s">
        <v>10805</v>
      </c>
    </row>
    <row r="1024" spans="1:4" x14ac:dyDescent="0.35">
      <c r="A1024" t="s">
        <v>9809</v>
      </c>
      <c r="B1024" t="s">
        <v>1332</v>
      </c>
      <c r="C1024" t="s">
        <v>3595</v>
      </c>
      <c r="D1024" t="s">
        <v>10805</v>
      </c>
    </row>
    <row r="1025" spans="1:4" x14ac:dyDescent="0.35">
      <c r="A1025" t="s">
        <v>9809</v>
      </c>
      <c r="B1025" t="s">
        <v>10802</v>
      </c>
      <c r="C1025" t="s">
        <v>3594</v>
      </c>
      <c r="D1025" t="s">
        <v>10805</v>
      </c>
    </row>
    <row r="1026" spans="1:4" x14ac:dyDescent="0.35">
      <c r="A1026" t="s">
        <v>9809</v>
      </c>
      <c r="B1026" t="s">
        <v>10804</v>
      </c>
      <c r="C1026" t="s">
        <v>3595</v>
      </c>
      <c r="D1026" t="s">
        <v>10805</v>
      </c>
    </row>
    <row r="1027" spans="1:4" x14ac:dyDescent="0.35">
      <c r="A1027" t="s">
        <v>9810</v>
      </c>
      <c r="B1027" t="s">
        <v>10802</v>
      </c>
      <c r="C1027" t="s">
        <v>3595</v>
      </c>
      <c r="D1027" t="s">
        <v>10803</v>
      </c>
    </row>
    <row r="1028" spans="1:4" x14ac:dyDescent="0.35">
      <c r="A1028" t="s">
        <v>9810</v>
      </c>
      <c r="B1028" t="s">
        <v>10804</v>
      </c>
      <c r="C1028" t="s">
        <v>3604</v>
      </c>
      <c r="D1028" t="s">
        <v>10803</v>
      </c>
    </row>
    <row r="1029" spans="1:4" x14ac:dyDescent="0.35">
      <c r="A1029" t="s">
        <v>9810</v>
      </c>
      <c r="B1029" t="s">
        <v>528</v>
      </c>
      <c r="C1029" t="s">
        <v>3595</v>
      </c>
      <c r="D1029" t="s">
        <v>10803</v>
      </c>
    </row>
    <row r="1030" spans="1:4" x14ac:dyDescent="0.35">
      <c r="A1030" t="s">
        <v>9810</v>
      </c>
      <c r="B1030" t="s">
        <v>536</v>
      </c>
      <c r="C1030" t="s">
        <v>3596</v>
      </c>
      <c r="D1030" t="s">
        <v>10803</v>
      </c>
    </row>
    <row r="1031" spans="1:4" x14ac:dyDescent="0.35">
      <c r="A1031" t="s">
        <v>9810</v>
      </c>
      <c r="B1031" t="s">
        <v>794</v>
      </c>
      <c r="C1031" t="s">
        <v>3597</v>
      </c>
      <c r="D1031" t="s">
        <v>10803</v>
      </c>
    </row>
    <row r="1032" spans="1:4" x14ac:dyDescent="0.35">
      <c r="A1032" t="s">
        <v>9810</v>
      </c>
      <c r="B1032" t="s">
        <v>965</v>
      </c>
      <c r="C1032" t="s">
        <v>3598</v>
      </c>
      <c r="D1032" t="s">
        <v>10803</v>
      </c>
    </row>
    <row r="1033" spans="1:4" x14ac:dyDescent="0.35">
      <c r="A1033" t="s">
        <v>9810</v>
      </c>
      <c r="B1033" t="s">
        <v>550</v>
      </c>
      <c r="C1033" t="s">
        <v>3599</v>
      </c>
      <c r="D1033" t="s">
        <v>10803</v>
      </c>
    </row>
    <row r="1034" spans="1:4" x14ac:dyDescent="0.35">
      <c r="A1034" t="s">
        <v>9810</v>
      </c>
      <c r="B1034" t="s">
        <v>552</v>
      </c>
      <c r="C1034" t="s">
        <v>3600</v>
      </c>
      <c r="D1034" t="s">
        <v>10803</v>
      </c>
    </row>
    <row r="1035" spans="1:4" x14ac:dyDescent="0.35">
      <c r="A1035" t="s">
        <v>9810</v>
      </c>
      <c r="B1035" t="s">
        <v>554</v>
      </c>
      <c r="C1035" t="s">
        <v>3601</v>
      </c>
      <c r="D1035" t="s">
        <v>10803</v>
      </c>
    </row>
    <row r="1036" spans="1:4" x14ac:dyDescent="0.35">
      <c r="A1036" t="s">
        <v>9810</v>
      </c>
      <c r="B1036" t="s">
        <v>556</v>
      </c>
      <c r="C1036" t="s">
        <v>3602</v>
      </c>
      <c r="D1036" t="s">
        <v>10803</v>
      </c>
    </row>
    <row r="1037" spans="1:4" x14ac:dyDescent="0.35">
      <c r="A1037" t="s">
        <v>9810</v>
      </c>
      <c r="B1037" t="s">
        <v>558</v>
      </c>
      <c r="C1037" t="s">
        <v>3603</v>
      </c>
      <c r="D1037" t="s">
        <v>10803</v>
      </c>
    </row>
    <row r="1038" spans="1:4" x14ac:dyDescent="0.35">
      <c r="A1038" t="s">
        <v>9810</v>
      </c>
      <c r="B1038" t="s">
        <v>570</v>
      </c>
      <c r="C1038" t="s">
        <v>3604</v>
      </c>
      <c r="D1038" t="s">
        <v>10803</v>
      </c>
    </row>
    <row r="1039" spans="1:4" x14ac:dyDescent="0.35">
      <c r="A1039" t="s">
        <v>9810</v>
      </c>
      <c r="B1039" t="s">
        <v>1339</v>
      </c>
      <c r="C1039" t="s">
        <v>3594</v>
      </c>
      <c r="D1039" t="s">
        <v>10805</v>
      </c>
    </row>
    <row r="1040" spans="1:4" x14ac:dyDescent="0.35">
      <c r="A1040" t="s">
        <v>9810</v>
      </c>
      <c r="B1040" t="s">
        <v>1554</v>
      </c>
      <c r="C1040" t="s">
        <v>3595</v>
      </c>
      <c r="D1040" t="s">
        <v>10805</v>
      </c>
    </row>
    <row r="1041" spans="1:4" x14ac:dyDescent="0.35">
      <c r="A1041" t="s">
        <v>9810</v>
      </c>
      <c r="B1041" t="s">
        <v>10802</v>
      </c>
      <c r="C1041" t="s">
        <v>3594</v>
      </c>
      <c r="D1041" t="s">
        <v>10805</v>
      </c>
    </row>
    <row r="1042" spans="1:4" x14ac:dyDescent="0.35">
      <c r="A1042" t="s">
        <v>9810</v>
      </c>
      <c r="B1042" t="s">
        <v>10804</v>
      </c>
      <c r="C1042" t="s">
        <v>3595</v>
      </c>
      <c r="D1042" t="s">
        <v>10805</v>
      </c>
    </row>
    <row r="1043" spans="1:4" x14ac:dyDescent="0.35">
      <c r="A1043" t="s">
        <v>9811</v>
      </c>
      <c r="B1043" t="s">
        <v>10802</v>
      </c>
      <c r="C1043" t="s">
        <v>3595</v>
      </c>
      <c r="D1043" t="s">
        <v>10803</v>
      </c>
    </row>
    <row r="1044" spans="1:4" x14ac:dyDescent="0.35">
      <c r="A1044" t="s">
        <v>9811</v>
      </c>
      <c r="B1044" t="s">
        <v>10804</v>
      </c>
      <c r="C1044" t="s">
        <v>3596</v>
      </c>
      <c r="D1044" t="s">
        <v>10803</v>
      </c>
    </row>
    <row r="1045" spans="1:4" x14ac:dyDescent="0.35">
      <c r="A1045" t="s">
        <v>9811</v>
      </c>
      <c r="B1045" t="s">
        <v>598</v>
      </c>
      <c r="C1045" t="s">
        <v>3595</v>
      </c>
      <c r="D1045" t="s">
        <v>10803</v>
      </c>
    </row>
    <row r="1046" spans="1:4" x14ac:dyDescent="0.35">
      <c r="A1046" t="s">
        <v>9811</v>
      </c>
      <c r="B1046" t="s">
        <v>600</v>
      </c>
      <c r="C1046" t="s">
        <v>3596</v>
      </c>
      <c r="D1046" t="s">
        <v>10803</v>
      </c>
    </row>
    <row r="1047" spans="1:4" x14ac:dyDescent="0.35">
      <c r="A1047" t="s">
        <v>9811</v>
      </c>
      <c r="B1047" t="s">
        <v>1348</v>
      </c>
      <c r="C1047" t="s">
        <v>3594</v>
      </c>
      <c r="D1047" t="s">
        <v>10805</v>
      </c>
    </row>
    <row r="1048" spans="1:4" x14ac:dyDescent="0.35">
      <c r="A1048" t="s">
        <v>9811</v>
      </c>
      <c r="B1048" t="s">
        <v>10802</v>
      </c>
      <c r="C1048" t="s">
        <v>3594</v>
      </c>
      <c r="D1048" t="s">
        <v>10805</v>
      </c>
    </row>
    <row r="1049" spans="1:4" x14ac:dyDescent="0.35">
      <c r="A1049" t="s">
        <v>9811</v>
      </c>
      <c r="B1049" t="s">
        <v>10804</v>
      </c>
      <c r="C1049" t="s">
        <v>3594</v>
      </c>
      <c r="D1049" t="s">
        <v>10805</v>
      </c>
    </row>
    <row r="1050" spans="1:4" x14ac:dyDescent="0.35">
      <c r="A1050" t="s">
        <v>9814</v>
      </c>
      <c r="B1050" t="s">
        <v>10802</v>
      </c>
      <c r="C1050" t="s">
        <v>3596</v>
      </c>
      <c r="D1050" t="s">
        <v>10803</v>
      </c>
    </row>
    <row r="1051" spans="1:4" x14ac:dyDescent="0.35">
      <c r="A1051" t="s">
        <v>9814</v>
      </c>
      <c r="B1051" t="s">
        <v>10804</v>
      </c>
      <c r="C1051" t="s">
        <v>3597</v>
      </c>
      <c r="D1051" t="s">
        <v>10803</v>
      </c>
    </row>
    <row r="1052" spans="1:4" x14ac:dyDescent="0.35">
      <c r="A1052" t="s">
        <v>9814</v>
      </c>
      <c r="B1052" t="s">
        <v>520</v>
      </c>
      <c r="C1052" t="s">
        <v>3596</v>
      </c>
      <c r="D1052" t="s">
        <v>10803</v>
      </c>
    </row>
    <row r="1053" spans="1:4" x14ac:dyDescent="0.35">
      <c r="A1053" t="s">
        <v>9814</v>
      </c>
      <c r="B1053" t="s">
        <v>522</v>
      </c>
      <c r="C1053" t="s">
        <v>3597</v>
      </c>
      <c r="D1053" t="s">
        <v>10803</v>
      </c>
    </row>
    <row r="1054" spans="1:4" x14ac:dyDescent="0.35">
      <c r="A1054" t="s">
        <v>9814</v>
      </c>
      <c r="B1054" t="s">
        <v>515</v>
      </c>
      <c r="C1054" t="s">
        <v>3593</v>
      </c>
      <c r="D1054" t="s">
        <v>10805</v>
      </c>
    </row>
    <row r="1055" spans="1:4" x14ac:dyDescent="0.35">
      <c r="A1055" t="s">
        <v>9814</v>
      </c>
      <c r="B1055" t="s">
        <v>10802</v>
      </c>
      <c r="C1055" t="s">
        <v>3593</v>
      </c>
      <c r="D1055" t="s">
        <v>10805</v>
      </c>
    </row>
    <row r="1056" spans="1:4" x14ac:dyDescent="0.35">
      <c r="A1056" t="s">
        <v>9814</v>
      </c>
      <c r="B1056" t="s">
        <v>10804</v>
      </c>
      <c r="C1056" t="s">
        <v>3593</v>
      </c>
      <c r="D1056" t="s">
        <v>10805</v>
      </c>
    </row>
    <row r="1057" spans="1:4" x14ac:dyDescent="0.35">
      <c r="A1057" t="s">
        <v>9816</v>
      </c>
      <c r="B1057" t="s">
        <v>10802</v>
      </c>
      <c r="C1057" t="s">
        <v>3597</v>
      </c>
      <c r="D1057" t="s">
        <v>10803</v>
      </c>
    </row>
    <row r="1058" spans="1:4" x14ac:dyDescent="0.35">
      <c r="A1058" t="s">
        <v>9816</v>
      </c>
      <c r="B1058" t="s">
        <v>10804</v>
      </c>
      <c r="C1058" t="s">
        <v>3598</v>
      </c>
      <c r="D1058" t="s">
        <v>10803</v>
      </c>
    </row>
    <row r="1059" spans="1:4" x14ac:dyDescent="0.35">
      <c r="A1059" t="s">
        <v>9816</v>
      </c>
      <c r="B1059" t="s">
        <v>520</v>
      </c>
      <c r="C1059" t="s">
        <v>3597</v>
      </c>
      <c r="D1059" t="s">
        <v>10803</v>
      </c>
    </row>
    <row r="1060" spans="1:4" x14ac:dyDescent="0.35">
      <c r="A1060" t="s">
        <v>9816</v>
      </c>
      <c r="B1060" t="s">
        <v>522</v>
      </c>
      <c r="C1060" t="s">
        <v>3598</v>
      </c>
      <c r="D1060" t="s">
        <v>10803</v>
      </c>
    </row>
    <row r="1061" spans="1:4" x14ac:dyDescent="0.35">
      <c r="A1061" t="s">
        <v>9816</v>
      </c>
      <c r="B1061" t="s">
        <v>1332</v>
      </c>
      <c r="C1061" t="s">
        <v>3593</v>
      </c>
      <c r="D1061" t="s">
        <v>10805</v>
      </c>
    </row>
    <row r="1062" spans="1:4" x14ac:dyDescent="0.35">
      <c r="A1062" t="s">
        <v>9816</v>
      </c>
      <c r="B1062" t="s">
        <v>1339</v>
      </c>
      <c r="C1062" t="s">
        <v>3594</v>
      </c>
      <c r="D1062" t="s">
        <v>10805</v>
      </c>
    </row>
    <row r="1063" spans="1:4" x14ac:dyDescent="0.35">
      <c r="A1063" t="s">
        <v>9816</v>
      </c>
      <c r="B1063" t="s">
        <v>10802</v>
      </c>
      <c r="C1063" t="s">
        <v>3593</v>
      </c>
      <c r="D1063" t="s">
        <v>10805</v>
      </c>
    </row>
    <row r="1064" spans="1:4" x14ac:dyDescent="0.35">
      <c r="A1064" t="s">
        <v>9816</v>
      </c>
      <c r="B1064" t="s">
        <v>10804</v>
      </c>
      <c r="C1064" t="s">
        <v>3594</v>
      </c>
      <c r="D1064" t="s">
        <v>10805</v>
      </c>
    </row>
    <row r="1065" spans="1:4" x14ac:dyDescent="0.35">
      <c r="A1065" t="s">
        <v>9820</v>
      </c>
      <c r="B1065" t="s">
        <v>10802</v>
      </c>
      <c r="C1065" t="s">
        <v>3595</v>
      </c>
      <c r="D1065" t="s">
        <v>10803</v>
      </c>
    </row>
    <row r="1066" spans="1:4" x14ac:dyDescent="0.35">
      <c r="A1066" t="s">
        <v>9820</v>
      </c>
      <c r="B1066" t="s">
        <v>10804</v>
      </c>
      <c r="C1066" t="s">
        <v>3595</v>
      </c>
      <c r="D1066" t="s">
        <v>10803</v>
      </c>
    </row>
    <row r="1067" spans="1:4" x14ac:dyDescent="0.35">
      <c r="A1067" t="s">
        <v>9820</v>
      </c>
      <c r="B1067" t="s">
        <v>1332</v>
      </c>
      <c r="C1067" t="s">
        <v>3592</v>
      </c>
      <c r="D1067" t="s">
        <v>10805</v>
      </c>
    </row>
    <row r="1068" spans="1:4" x14ac:dyDescent="0.35">
      <c r="A1068" t="s">
        <v>9820</v>
      </c>
      <c r="B1068" t="s">
        <v>1339</v>
      </c>
      <c r="C1068" t="s">
        <v>3593</v>
      </c>
      <c r="D1068" t="s">
        <v>10805</v>
      </c>
    </row>
    <row r="1069" spans="1:4" x14ac:dyDescent="0.35">
      <c r="A1069" t="s">
        <v>9820</v>
      </c>
      <c r="B1069" t="s">
        <v>1554</v>
      </c>
      <c r="C1069" t="s">
        <v>3594</v>
      </c>
      <c r="D1069" t="s">
        <v>10805</v>
      </c>
    </row>
    <row r="1070" spans="1:4" x14ac:dyDescent="0.35">
      <c r="A1070" t="s">
        <v>9820</v>
      </c>
      <c r="B1070" t="s">
        <v>10802</v>
      </c>
      <c r="C1070" t="s">
        <v>3592</v>
      </c>
      <c r="D1070" t="s">
        <v>10805</v>
      </c>
    </row>
    <row r="1071" spans="1:4" x14ac:dyDescent="0.35">
      <c r="A1071" t="s">
        <v>9820</v>
      </c>
      <c r="B1071" t="s">
        <v>10804</v>
      </c>
      <c r="C1071" t="s">
        <v>3594</v>
      </c>
      <c r="D1071" t="s">
        <v>10805</v>
      </c>
    </row>
    <row r="1072" spans="1:4" x14ac:dyDescent="0.35">
      <c r="A1072" t="s">
        <v>9824</v>
      </c>
      <c r="B1072" t="s">
        <v>10802</v>
      </c>
      <c r="C1072" t="s">
        <v>3599</v>
      </c>
      <c r="D1072" t="s">
        <v>10803</v>
      </c>
    </row>
    <row r="1073" spans="1:4" x14ac:dyDescent="0.35">
      <c r="A1073" t="s">
        <v>9824</v>
      </c>
      <c r="B1073" t="s">
        <v>10804</v>
      </c>
      <c r="C1073" t="s">
        <v>3602</v>
      </c>
      <c r="D1073" t="s">
        <v>10803</v>
      </c>
    </row>
    <row r="1074" spans="1:4" x14ac:dyDescent="0.35">
      <c r="A1074" t="s">
        <v>9824</v>
      </c>
      <c r="B1074" t="s">
        <v>520</v>
      </c>
      <c r="C1074" t="s">
        <v>3599</v>
      </c>
      <c r="D1074" t="s">
        <v>10803</v>
      </c>
    </row>
    <row r="1075" spans="1:4" x14ac:dyDescent="0.35">
      <c r="A1075" t="s">
        <v>9824</v>
      </c>
      <c r="B1075" t="s">
        <v>522</v>
      </c>
      <c r="C1075" t="s">
        <v>3600</v>
      </c>
      <c r="D1075" t="s">
        <v>10803</v>
      </c>
    </row>
    <row r="1076" spans="1:4" x14ac:dyDescent="0.35">
      <c r="A1076" t="s">
        <v>9824</v>
      </c>
      <c r="B1076" t="s">
        <v>524</v>
      </c>
      <c r="C1076" t="s">
        <v>3601</v>
      </c>
      <c r="D1076" t="s">
        <v>10803</v>
      </c>
    </row>
    <row r="1077" spans="1:4" x14ac:dyDescent="0.35">
      <c r="A1077" t="s">
        <v>9824</v>
      </c>
      <c r="B1077" t="s">
        <v>885</v>
      </c>
      <c r="C1077" t="s">
        <v>3602</v>
      </c>
      <c r="D1077" t="s">
        <v>10803</v>
      </c>
    </row>
    <row r="1078" spans="1:4" x14ac:dyDescent="0.35">
      <c r="A1078" t="s">
        <v>9824</v>
      </c>
      <c r="B1078" t="s">
        <v>515</v>
      </c>
      <c r="C1078" t="s">
        <v>3594</v>
      </c>
      <c r="D1078" t="s">
        <v>10805</v>
      </c>
    </row>
    <row r="1079" spans="1:4" x14ac:dyDescent="0.35">
      <c r="A1079" t="s">
        <v>9824</v>
      </c>
      <c r="B1079" t="s">
        <v>1332</v>
      </c>
      <c r="C1079" t="s">
        <v>3595</v>
      </c>
      <c r="D1079" t="s">
        <v>10805</v>
      </c>
    </row>
    <row r="1080" spans="1:4" x14ac:dyDescent="0.35">
      <c r="A1080" t="s">
        <v>9824</v>
      </c>
      <c r="B1080" t="s">
        <v>10802</v>
      </c>
      <c r="C1080" t="s">
        <v>3594</v>
      </c>
      <c r="D1080" t="s">
        <v>10805</v>
      </c>
    </row>
    <row r="1081" spans="1:4" x14ac:dyDescent="0.35">
      <c r="A1081" t="s">
        <v>9824</v>
      </c>
      <c r="B1081" t="s">
        <v>10804</v>
      </c>
      <c r="C1081" t="s">
        <v>3595</v>
      </c>
      <c r="D1081" t="s">
        <v>10805</v>
      </c>
    </row>
    <row r="1082" spans="1:4" x14ac:dyDescent="0.35">
      <c r="A1082" t="s">
        <v>9824</v>
      </c>
      <c r="B1082" t="s">
        <v>10806</v>
      </c>
      <c r="C1082" t="s">
        <v>3593</v>
      </c>
      <c r="D1082" t="s">
        <v>10807</v>
      </c>
    </row>
    <row r="1083" spans="1:4" x14ac:dyDescent="0.35">
      <c r="A1083" t="s">
        <v>9824</v>
      </c>
      <c r="B1083" t="s">
        <v>10855</v>
      </c>
      <c r="C1083" t="s">
        <v>3594</v>
      </c>
      <c r="D1083" t="s">
        <v>10807</v>
      </c>
    </row>
    <row r="1084" spans="1:4" x14ac:dyDescent="0.35">
      <c r="A1084" t="s">
        <v>9824</v>
      </c>
      <c r="B1084" t="s">
        <v>10856</v>
      </c>
      <c r="C1084" t="s">
        <v>3595</v>
      </c>
      <c r="D1084" t="s">
        <v>10807</v>
      </c>
    </row>
    <row r="1085" spans="1:4" x14ac:dyDescent="0.35">
      <c r="A1085" t="s">
        <v>9826</v>
      </c>
      <c r="B1085" t="s">
        <v>10802</v>
      </c>
      <c r="C1085" t="s">
        <v>3600</v>
      </c>
      <c r="D1085" t="s">
        <v>10803</v>
      </c>
    </row>
    <row r="1086" spans="1:4" x14ac:dyDescent="0.35">
      <c r="A1086" t="s">
        <v>9826</v>
      </c>
      <c r="B1086" t="s">
        <v>10804</v>
      </c>
      <c r="C1086" t="s">
        <v>3603</v>
      </c>
      <c r="D1086" t="s">
        <v>10803</v>
      </c>
    </row>
    <row r="1087" spans="1:4" x14ac:dyDescent="0.35">
      <c r="A1087" t="s">
        <v>9826</v>
      </c>
      <c r="B1087" t="s">
        <v>520</v>
      </c>
      <c r="C1087" t="s">
        <v>3600</v>
      </c>
      <c r="D1087" t="s">
        <v>10803</v>
      </c>
    </row>
    <row r="1088" spans="1:4" x14ac:dyDescent="0.35">
      <c r="A1088" t="s">
        <v>9826</v>
      </c>
      <c r="B1088" t="s">
        <v>522</v>
      </c>
      <c r="C1088" t="s">
        <v>3601</v>
      </c>
      <c r="D1088" t="s">
        <v>10803</v>
      </c>
    </row>
    <row r="1089" spans="1:4" x14ac:dyDescent="0.35">
      <c r="A1089" t="s">
        <v>9826</v>
      </c>
      <c r="B1089" t="s">
        <v>524</v>
      </c>
      <c r="C1089" t="s">
        <v>3602</v>
      </c>
      <c r="D1089" t="s">
        <v>10803</v>
      </c>
    </row>
    <row r="1090" spans="1:4" x14ac:dyDescent="0.35">
      <c r="A1090" t="s">
        <v>9826</v>
      </c>
      <c r="B1090" t="s">
        <v>885</v>
      </c>
      <c r="C1090" t="s">
        <v>3603</v>
      </c>
      <c r="D1090" t="s">
        <v>10803</v>
      </c>
    </row>
    <row r="1091" spans="1:4" x14ac:dyDescent="0.35">
      <c r="A1091" t="s">
        <v>9826</v>
      </c>
      <c r="B1091" t="s">
        <v>1339</v>
      </c>
      <c r="C1091" t="s">
        <v>3594</v>
      </c>
      <c r="D1091" t="s">
        <v>10805</v>
      </c>
    </row>
    <row r="1092" spans="1:4" x14ac:dyDescent="0.35">
      <c r="A1092" t="s">
        <v>9826</v>
      </c>
      <c r="B1092" t="s">
        <v>10802</v>
      </c>
      <c r="C1092" t="s">
        <v>3594</v>
      </c>
      <c r="D1092" t="s">
        <v>10805</v>
      </c>
    </row>
    <row r="1093" spans="1:4" x14ac:dyDescent="0.35">
      <c r="A1093" t="s">
        <v>9826</v>
      </c>
      <c r="B1093" t="s">
        <v>10804</v>
      </c>
      <c r="C1093" t="s">
        <v>3594</v>
      </c>
      <c r="D1093" t="s">
        <v>10805</v>
      </c>
    </row>
    <row r="1094" spans="1:4" x14ac:dyDescent="0.35">
      <c r="A1094" t="s">
        <v>9826</v>
      </c>
      <c r="B1094" t="s">
        <v>10806</v>
      </c>
      <c r="C1094" t="s">
        <v>3593</v>
      </c>
      <c r="D1094" t="s">
        <v>10807</v>
      </c>
    </row>
    <row r="1095" spans="1:4" x14ac:dyDescent="0.35">
      <c r="A1095" t="s">
        <v>9826</v>
      </c>
      <c r="B1095" t="s">
        <v>10855</v>
      </c>
      <c r="C1095" t="s">
        <v>3594</v>
      </c>
      <c r="D1095" t="s">
        <v>10807</v>
      </c>
    </row>
    <row r="1096" spans="1:4" x14ac:dyDescent="0.35">
      <c r="A1096" t="s">
        <v>9826</v>
      </c>
      <c r="B1096" t="s">
        <v>10856</v>
      </c>
      <c r="C1096" t="s">
        <v>3595</v>
      </c>
      <c r="D1096" t="s">
        <v>10807</v>
      </c>
    </row>
    <row r="1097" spans="1:4" x14ac:dyDescent="0.35">
      <c r="A1097" t="s">
        <v>9830</v>
      </c>
      <c r="B1097" t="s">
        <v>10802</v>
      </c>
      <c r="C1097" t="s">
        <v>3599</v>
      </c>
      <c r="D1097" t="s">
        <v>10803</v>
      </c>
    </row>
    <row r="1098" spans="1:4" x14ac:dyDescent="0.35">
      <c r="A1098" t="s">
        <v>9830</v>
      </c>
      <c r="B1098" t="s">
        <v>10804</v>
      </c>
      <c r="C1098" t="s">
        <v>3602</v>
      </c>
      <c r="D1098" t="s">
        <v>10803</v>
      </c>
    </row>
    <row r="1099" spans="1:4" x14ac:dyDescent="0.35">
      <c r="A1099" t="s">
        <v>9830</v>
      </c>
      <c r="B1099" t="s">
        <v>520</v>
      </c>
      <c r="C1099" t="s">
        <v>3599</v>
      </c>
      <c r="D1099" t="s">
        <v>10803</v>
      </c>
    </row>
    <row r="1100" spans="1:4" x14ac:dyDescent="0.35">
      <c r="A1100" t="s">
        <v>9830</v>
      </c>
      <c r="B1100" t="s">
        <v>522</v>
      </c>
      <c r="C1100" t="s">
        <v>3600</v>
      </c>
      <c r="D1100" t="s">
        <v>10803</v>
      </c>
    </row>
    <row r="1101" spans="1:4" x14ac:dyDescent="0.35">
      <c r="A1101" t="s">
        <v>9830</v>
      </c>
      <c r="B1101" t="s">
        <v>524</v>
      </c>
      <c r="C1101" t="s">
        <v>3601</v>
      </c>
      <c r="D1101" t="s">
        <v>10803</v>
      </c>
    </row>
    <row r="1102" spans="1:4" x14ac:dyDescent="0.35">
      <c r="A1102" t="s">
        <v>9830</v>
      </c>
      <c r="B1102" t="s">
        <v>885</v>
      </c>
      <c r="C1102" t="s">
        <v>3602</v>
      </c>
      <c r="D1102" t="s">
        <v>10803</v>
      </c>
    </row>
    <row r="1103" spans="1:4" x14ac:dyDescent="0.35">
      <c r="A1103" t="s">
        <v>9830</v>
      </c>
      <c r="B1103" t="s">
        <v>515</v>
      </c>
      <c r="C1103" t="s">
        <v>3593</v>
      </c>
      <c r="D1103" t="s">
        <v>10805</v>
      </c>
    </row>
    <row r="1104" spans="1:4" x14ac:dyDescent="0.35">
      <c r="A1104" t="s">
        <v>9830</v>
      </c>
      <c r="B1104" t="s">
        <v>10802</v>
      </c>
      <c r="C1104" t="s">
        <v>3593</v>
      </c>
      <c r="D1104" t="s">
        <v>10805</v>
      </c>
    </row>
    <row r="1105" spans="1:4" x14ac:dyDescent="0.35">
      <c r="A1105" t="s">
        <v>9830</v>
      </c>
      <c r="B1105" t="s">
        <v>10804</v>
      </c>
      <c r="C1105" t="s">
        <v>3593</v>
      </c>
      <c r="D1105" t="s">
        <v>10805</v>
      </c>
    </row>
    <row r="1106" spans="1:4" x14ac:dyDescent="0.35">
      <c r="A1106" t="s">
        <v>9830</v>
      </c>
      <c r="B1106" t="s">
        <v>10806</v>
      </c>
      <c r="C1106" t="s">
        <v>3593</v>
      </c>
      <c r="D1106" t="s">
        <v>10807</v>
      </c>
    </row>
    <row r="1107" spans="1:4" x14ac:dyDescent="0.35">
      <c r="A1107" t="s">
        <v>9830</v>
      </c>
      <c r="B1107" t="s">
        <v>10855</v>
      </c>
      <c r="C1107" t="s">
        <v>3594</v>
      </c>
      <c r="D1107" t="s">
        <v>10807</v>
      </c>
    </row>
    <row r="1108" spans="1:4" x14ac:dyDescent="0.35">
      <c r="A1108" t="s">
        <v>9830</v>
      </c>
      <c r="B1108" t="s">
        <v>10856</v>
      </c>
      <c r="C1108" t="s">
        <v>3595</v>
      </c>
      <c r="D1108" t="s">
        <v>10807</v>
      </c>
    </row>
    <row r="1109" spans="1:4" x14ac:dyDescent="0.35">
      <c r="A1109" t="s">
        <v>9832</v>
      </c>
      <c r="B1109" t="s">
        <v>10802</v>
      </c>
      <c r="C1109" t="s">
        <v>3600</v>
      </c>
      <c r="D1109" t="s">
        <v>10803</v>
      </c>
    </row>
    <row r="1110" spans="1:4" x14ac:dyDescent="0.35">
      <c r="A1110" t="s">
        <v>9832</v>
      </c>
      <c r="B1110" t="s">
        <v>10804</v>
      </c>
      <c r="C1110" t="s">
        <v>3603</v>
      </c>
      <c r="D1110" t="s">
        <v>10803</v>
      </c>
    </row>
    <row r="1111" spans="1:4" x14ac:dyDescent="0.35">
      <c r="A1111" t="s">
        <v>9832</v>
      </c>
      <c r="B1111" t="s">
        <v>520</v>
      </c>
      <c r="C1111" t="s">
        <v>3600</v>
      </c>
      <c r="D1111" t="s">
        <v>10803</v>
      </c>
    </row>
    <row r="1112" spans="1:4" x14ac:dyDescent="0.35">
      <c r="A1112" t="s">
        <v>9832</v>
      </c>
      <c r="B1112" t="s">
        <v>522</v>
      </c>
      <c r="C1112" t="s">
        <v>3601</v>
      </c>
      <c r="D1112" t="s">
        <v>10803</v>
      </c>
    </row>
    <row r="1113" spans="1:4" x14ac:dyDescent="0.35">
      <c r="A1113" t="s">
        <v>9832</v>
      </c>
      <c r="B1113" t="s">
        <v>524</v>
      </c>
      <c r="C1113" t="s">
        <v>3602</v>
      </c>
      <c r="D1113" t="s">
        <v>10803</v>
      </c>
    </row>
    <row r="1114" spans="1:4" x14ac:dyDescent="0.35">
      <c r="A1114" t="s">
        <v>9832</v>
      </c>
      <c r="B1114" t="s">
        <v>885</v>
      </c>
      <c r="C1114" t="s">
        <v>3603</v>
      </c>
      <c r="D1114" t="s">
        <v>10803</v>
      </c>
    </row>
    <row r="1115" spans="1:4" x14ac:dyDescent="0.35">
      <c r="A1115" t="s">
        <v>9832</v>
      </c>
      <c r="B1115" t="s">
        <v>1332</v>
      </c>
      <c r="C1115" t="s">
        <v>3593</v>
      </c>
      <c r="D1115" t="s">
        <v>10805</v>
      </c>
    </row>
    <row r="1116" spans="1:4" x14ac:dyDescent="0.35">
      <c r="A1116" t="s">
        <v>9832</v>
      </c>
      <c r="B1116" t="s">
        <v>10802</v>
      </c>
      <c r="C1116" t="s">
        <v>3593</v>
      </c>
      <c r="D1116" t="s">
        <v>10805</v>
      </c>
    </row>
    <row r="1117" spans="1:4" x14ac:dyDescent="0.35">
      <c r="A1117" t="s">
        <v>9832</v>
      </c>
      <c r="B1117" t="s">
        <v>10804</v>
      </c>
      <c r="C1117" t="s">
        <v>3593</v>
      </c>
      <c r="D1117" t="s">
        <v>10805</v>
      </c>
    </row>
    <row r="1118" spans="1:4" x14ac:dyDescent="0.35">
      <c r="A1118" t="s">
        <v>9832</v>
      </c>
      <c r="B1118" t="s">
        <v>10806</v>
      </c>
      <c r="C1118" t="s">
        <v>3593</v>
      </c>
      <c r="D1118" t="s">
        <v>10807</v>
      </c>
    </row>
    <row r="1119" spans="1:4" x14ac:dyDescent="0.35">
      <c r="A1119" t="s">
        <v>9832</v>
      </c>
      <c r="B1119" t="s">
        <v>10855</v>
      </c>
      <c r="C1119" t="s">
        <v>3594</v>
      </c>
      <c r="D1119" t="s">
        <v>10807</v>
      </c>
    </row>
    <row r="1120" spans="1:4" x14ac:dyDescent="0.35">
      <c r="A1120" t="s">
        <v>9832</v>
      </c>
      <c r="B1120" t="s">
        <v>10856</v>
      </c>
      <c r="C1120" t="s">
        <v>3595</v>
      </c>
      <c r="D1120" t="s">
        <v>10807</v>
      </c>
    </row>
    <row r="1121" spans="1:4" x14ac:dyDescent="0.35">
      <c r="A1121" t="s">
        <v>9835</v>
      </c>
      <c r="B1121" t="s">
        <v>10802</v>
      </c>
      <c r="C1121" t="s">
        <v>3597</v>
      </c>
      <c r="D1121" t="s">
        <v>10803</v>
      </c>
    </row>
    <row r="1122" spans="1:4" x14ac:dyDescent="0.35">
      <c r="A1122" t="s">
        <v>9835</v>
      </c>
      <c r="B1122" t="s">
        <v>10804</v>
      </c>
      <c r="C1122" t="s">
        <v>3602</v>
      </c>
      <c r="D1122" t="s">
        <v>10803</v>
      </c>
    </row>
    <row r="1123" spans="1:4" x14ac:dyDescent="0.35">
      <c r="A1123" t="s">
        <v>9835</v>
      </c>
      <c r="B1123" t="s">
        <v>520</v>
      </c>
      <c r="C1123" t="s">
        <v>3597</v>
      </c>
      <c r="D1123" t="s">
        <v>10803</v>
      </c>
    </row>
    <row r="1124" spans="1:4" x14ac:dyDescent="0.35">
      <c r="A1124" t="s">
        <v>9835</v>
      </c>
      <c r="B1124" t="s">
        <v>1777</v>
      </c>
      <c r="C1124" t="s">
        <v>3598</v>
      </c>
      <c r="D1124" t="s">
        <v>10803</v>
      </c>
    </row>
    <row r="1125" spans="1:4" x14ac:dyDescent="0.35">
      <c r="A1125" t="s">
        <v>9835</v>
      </c>
      <c r="B1125" t="s">
        <v>1779</v>
      </c>
      <c r="C1125" t="s">
        <v>3599</v>
      </c>
      <c r="D1125" t="s">
        <v>10803</v>
      </c>
    </row>
    <row r="1126" spans="1:4" x14ac:dyDescent="0.35">
      <c r="A1126" t="s">
        <v>9835</v>
      </c>
      <c r="B1126" t="s">
        <v>524</v>
      </c>
      <c r="C1126" t="s">
        <v>3600</v>
      </c>
      <c r="D1126" t="s">
        <v>10803</v>
      </c>
    </row>
    <row r="1127" spans="1:4" x14ac:dyDescent="0.35">
      <c r="A1127" t="s">
        <v>9835</v>
      </c>
      <c r="B1127" t="s">
        <v>1782</v>
      </c>
      <c r="C1127" t="s">
        <v>3601</v>
      </c>
      <c r="D1127" t="s">
        <v>10803</v>
      </c>
    </row>
    <row r="1128" spans="1:4" x14ac:dyDescent="0.35">
      <c r="A1128" t="s">
        <v>9835</v>
      </c>
      <c r="B1128" t="s">
        <v>1784</v>
      </c>
      <c r="C1128" t="s">
        <v>3602</v>
      </c>
      <c r="D1128" t="s">
        <v>10803</v>
      </c>
    </row>
    <row r="1129" spans="1:4" x14ac:dyDescent="0.35">
      <c r="A1129" t="s">
        <v>9835</v>
      </c>
      <c r="B1129" t="s">
        <v>515</v>
      </c>
      <c r="C1129" t="s">
        <v>3594</v>
      </c>
      <c r="D1129" t="s">
        <v>10805</v>
      </c>
    </row>
    <row r="1130" spans="1:4" x14ac:dyDescent="0.35">
      <c r="A1130" t="s">
        <v>9835</v>
      </c>
      <c r="B1130" t="s">
        <v>10802</v>
      </c>
      <c r="C1130" t="s">
        <v>3594</v>
      </c>
      <c r="D1130" t="s">
        <v>10805</v>
      </c>
    </row>
    <row r="1131" spans="1:4" x14ac:dyDescent="0.35">
      <c r="A1131" t="s">
        <v>9835</v>
      </c>
      <c r="B1131" t="s">
        <v>10804</v>
      </c>
      <c r="C1131" t="s">
        <v>3594</v>
      </c>
      <c r="D1131" t="s">
        <v>10805</v>
      </c>
    </row>
    <row r="1132" spans="1:4" x14ac:dyDescent="0.35">
      <c r="A1132" t="s">
        <v>9835</v>
      </c>
      <c r="B1132" t="s">
        <v>10806</v>
      </c>
      <c r="C1132" t="s">
        <v>3593</v>
      </c>
      <c r="D1132" t="s">
        <v>10807</v>
      </c>
    </row>
    <row r="1133" spans="1:4" x14ac:dyDescent="0.35">
      <c r="A1133" t="s">
        <v>9837</v>
      </c>
      <c r="B1133" t="s">
        <v>10802</v>
      </c>
      <c r="C1133" t="s">
        <v>3598</v>
      </c>
      <c r="D1133" t="s">
        <v>10803</v>
      </c>
    </row>
    <row r="1134" spans="1:4" x14ac:dyDescent="0.35">
      <c r="A1134" t="s">
        <v>9837</v>
      </c>
      <c r="B1134" t="s">
        <v>10804</v>
      </c>
      <c r="C1134" t="s">
        <v>3603</v>
      </c>
      <c r="D1134" t="s">
        <v>10803</v>
      </c>
    </row>
    <row r="1135" spans="1:4" x14ac:dyDescent="0.35">
      <c r="A1135" t="s">
        <v>9837</v>
      </c>
      <c r="B1135" t="s">
        <v>520</v>
      </c>
      <c r="C1135" t="s">
        <v>3598</v>
      </c>
      <c r="D1135" t="s">
        <v>10803</v>
      </c>
    </row>
    <row r="1136" spans="1:4" x14ac:dyDescent="0.35">
      <c r="A1136" t="s">
        <v>9837</v>
      </c>
      <c r="B1136" t="s">
        <v>1777</v>
      </c>
      <c r="C1136" t="s">
        <v>3599</v>
      </c>
      <c r="D1136" t="s">
        <v>10803</v>
      </c>
    </row>
    <row r="1137" spans="1:4" x14ac:dyDescent="0.35">
      <c r="A1137" t="s">
        <v>9837</v>
      </c>
      <c r="B1137" t="s">
        <v>1779</v>
      </c>
      <c r="C1137" t="s">
        <v>3600</v>
      </c>
      <c r="D1137" t="s">
        <v>10803</v>
      </c>
    </row>
    <row r="1138" spans="1:4" x14ac:dyDescent="0.35">
      <c r="A1138" t="s">
        <v>9837</v>
      </c>
      <c r="B1138" t="s">
        <v>524</v>
      </c>
      <c r="C1138" t="s">
        <v>3601</v>
      </c>
      <c r="D1138" t="s">
        <v>10803</v>
      </c>
    </row>
    <row r="1139" spans="1:4" x14ac:dyDescent="0.35">
      <c r="A1139" t="s">
        <v>9837</v>
      </c>
      <c r="B1139" t="s">
        <v>1782</v>
      </c>
      <c r="C1139" t="s">
        <v>3602</v>
      </c>
      <c r="D1139" t="s">
        <v>10803</v>
      </c>
    </row>
    <row r="1140" spans="1:4" x14ac:dyDescent="0.35">
      <c r="A1140" t="s">
        <v>9837</v>
      </c>
      <c r="B1140" t="s">
        <v>1784</v>
      </c>
      <c r="C1140" t="s">
        <v>3603</v>
      </c>
      <c r="D1140" t="s">
        <v>10803</v>
      </c>
    </row>
    <row r="1141" spans="1:4" x14ac:dyDescent="0.35">
      <c r="A1141" t="s">
        <v>9837</v>
      </c>
      <c r="B1141" t="s">
        <v>1332</v>
      </c>
      <c r="C1141" t="s">
        <v>3594</v>
      </c>
      <c r="D1141" t="s">
        <v>10805</v>
      </c>
    </row>
    <row r="1142" spans="1:4" x14ac:dyDescent="0.35">
      <c r="A1142" t="s">
        <v>9837</v>
      </c>
      <c r="B1142" t="s">
        <v>10802</v>
      </c>
      <c r="C1142" t="s">
        <v>3594</v>
      </c>
      <c r="D1142" t="s">
        <v>10805</v>
      </c>
    </row>
    <row r="1143" spans="1:4" x14ac:dyDescent="0.35">
      <c r="A1143" t="s">
        <v>9837</v>
      </c>
      <c r="B1143" t="s">
        <v>10804</v>
      </c>
      <c r="C1143" t="s">
        <v>3594</v>
      </c>
      <c r="D1143" t="s">
        <v>10805</v>
      </c>
    </row>
    <row r="1144" spans="1:4" x14ac:dyDescent="0.35">
      <c r="A1144" t="s">
        <v>9837</v>
      </c>
      <c r="B1144" t="s">
        <v>10806</v>
      </c>
      <c r="C1144" t="s">
        <v>3593</v>
      </c>
      <c r="D1144" t="s">
        <v>10807</v>
      </c>
    </row>
    <row r="1145" spans="1:4" x14ac:dyDescent="0.35">
      <c r="A1145" t="s">
        <v>9839</v>
      </c>
      <c r="B1145" t="s">
        <v>10802</v>
      </c>
      <c r="C1145" t="s">
        <v>3597</v>
      </c>
      <c r="D1145" t="s">
        <v>10803</v>
      </c>
    </row>
    <row r="1146" spans="1:4" x14ac:dyDescent="0.35">
      <c r="A1146" t="s">
        <v>9839</v>
      </c>
      <c r="B1146" t="s">
        <v>10804</v>
      </c>
      <c r="C1146" t="s">
        <v>3598</v>
      </c>
      <c r="D1146" t="s">
        <v>10803</v>
      </c>
    </row>
    <row r="1147" spans="1:4" x14ac:dyDescent="0.35">
      <c r="A1147" t="s">
        <v>9839</v>
      </c>
      <c r="B1147" t="s">
        <v>1795</v>
      </c>
      <c r="C1147" t="s">
        <v>3597</v>
      </c>
      <c r="D1147" t="s">
        <v>10803</v>
      </c>
    </row>
    <row r="1148" spans="1:4" x14ac:dyDescent="0.35">
      <c r="A1148" t="s">
        <v>9839</v>
      </c>
      <c r="B1148" t="s">
        <v>1797</v>
      </c>
      <c r="C1148" t="s">
        <v>3598</v>
      </c>
      <c r="D1148" t="s">
        <v>10803</v>
      </c>
    </row>
    <row r="1149" spans="1:4" x14ac:dyDescent="0.35">
      <c r="A1149" t="s">
        <v>9839</v>
      </c>
      <c r="B1149" t="s">
        <v>1339</v>
      </c>
      <c r="C1149" t="s">
        <v>3593</v>
      </c>
      <c r="D1149" t="s">
        <v>10805</v>
      </c>
    </row>
    <row r="1150" spans="1:4" x14ac:dyDescent="0.35">
      <c r="A1150" t="s">
        <v>9839</v>
      </c>
      <c r="B1150" t="s">
        <v>10802</v>
      </c>
      <c r="C1150" t="s">
        <v>3593</v>
      </c>
      <c r="D1150" t="s">
        <v>10805</v>
      </c>
    </row>
    <row r="1151" spans="1:4" x14ac:dyDescent="0.35">
      <c r="A1151" t="s">
        <v>9839</v>
      </c>
      <c r="B1151" t="s">
        <v>10804</v>
      </c>
      <c r="C1151" t="s">
        <v>3593</v>
      </c>
      <c r="D1151" t="s">
        <v>10805</v>
      </c>
    </row>
    <row r="1152" spans="1:4" x14ac:dyDescent="0.35">
      <c r="A1152" t="s">
        <v>9839</v>
      </c>
      <c r="B1152" t="s">
        <v>10806</v>
      </c>
      <c r="C1152" t="s">
        <v>3593</v>
      </c>
      <c r="D1152" t="s">
        <v>10807</v>
      </c>
    </row>
    <row r="1153" spans="1:4" x14ac:dyDescent="0.35">
      <c r="A1153" t="s">
        <v>9841</v>
      </c>
      <c r="B1153" t="s">
        <v>10802</v>
      </c>
      <c r="C1153" t="s">
        <v>3598</v>
      </c>
      <c r="D1153" t="s">
        <v>10803</v>
      </c>
    </row>
    <row r="1154" spans="1:4" x14ac:dyDescent="0.35">
      <c r="A1154" t="s">
        <v>9841</v>
      </c>
      <c r="B1154" t="s">
        <v>10804</v>
      </c>
      <c r="C1154" t="s">
        <v>3599</v>
      </c>
      <c r="D1154" t="s">
        <v>10803</v>
      </c>
    </row>
    <row r="1155" spans="1:4" x14ac:dyDescent="0.35">
      <c r="A1155" t="s">
        <v>9841</v>
      </c>
      <c r="B1155" t="s">
        <v>1795</v>
      </c>
      <c r="C1155" t="s">
        <v>3598</v>
      </c>
      <c r="D1155" t="s">
        <v>10803</v>
      </c>
    </row>
    <row r="1156" spans="1:4" x14ac:dyDescent="0.35">
      <c r="A1156" t="s">
        <v>9841</v>
      </c>
      <c r="B1156" t="s">
        <v>1797</v>
      </c>
      <c r="C1156" t="s">
        <v>3599</v>
      </c>
      <c r="D1156" t="s">
        <v>10803</v>
      </c>
    </row>
    <row r="1157" spans="1:4" x14ac:dyDescent="0.35">
      <c r="A1157" t="s">
        <v>9841</v>
      </c>
      <c r="B1157" t="s">
        <v>1554</v>
      </c>
      <c r="C1157" t="s">
        <v>3593</v>
      </c>
      <c r="D1157" t="s">
        <v>10805</v>
      </c>
    </row>
    <row r="1158" spans="1:4" x14ac:dyDescent="0.35">
      <c r="A1158" t="s">
        <v>9841</v>
      </c>
      <c r="B1158" t="s">
        <v>10802</v>
      </c>
      <c r="C1158" t="s">
        <v>3593</v>
      </c>
      <c r="D1158" t="s">
        <v>10805</v>
      </c>
    </row>
    <row r="1159" spans="1:4" x14ac:dyDescent="0.35">
      <c r="A1159" t="s">
        <v>9841</v>
      </c>
      <c r="B1159" t="s">
        <v>10804</v>
      </c>
      <c r="C1159" t="s">
        <v>3593</v>
      </c>
      <c r="D1159" t="s">
        <v>10805</v>
      </c>
    </row>
    <row r="1160" spans="1:4" x14ac:dyDescent="0.35">
      <c r="A1160" t="s">
        <v>9841</v>
      </c>
      <c r="B1160" t="s">
        <v>10806</v>
      </c>
      <c r="C1160" t="s">
        <v>3593</v>
      </c>
      <c r="D1160" t="s">
        <v>10807</v>
      </c>
    </row>
    <row r="1161" spans="1:4" x14ac:dyDescent="0.35">
      <c r="A1161" t="s">
        <v>9845</v>
      </c>
      <c r="B1161" t="s">
        <v>10802</v>
      </c>
      <c r="C1161" t="s">
        <v>3598</v>
      </c>
      <c r="D1161" t="s">
        <v>10803</v>
      </c>
    </row>
    <row r="1162" spans="1:4" x14ac:dyDescent="0.35">
      <c r="A1162" t="s">
        <v>9845</v>
      </c>
      <c r="B1162" t="s">
        <v>10804</v>
      </c>
      <c r="C1162" t="s">
        <v>10818</v>
      </c>
      <c r="D1162" t="s">
        <v>10803</v>
      </c>
    </row>
    <row r="1163" spans="1:4" x14ac:dyDescent="0.35">
      <c r="A1163" t="s">
        <v>9845</v>
      </c>
      <c r="B1163" t="s">
        <v>536</v>
      </c>
      <c r="C1163" t="s">
        <v>3598</v>
      </c>
      <c r="D1163" t="s">
        <v>10803</v>
      </c>
    </row>
    <row r="1164" spans="1:4" x14ac:dyDescent="0.35">
      <c r="A1164" t="s">
        <v>9845</v>
      </c>
      <c r="B1164" t="s">
        <v>794</v>
      </c>
      <c r="C1164" t="s">
        <v>3599</v>
      </c>
      <c r="D1164" t="s">
        <v>10803</v>
      </c>
    </row>
    <row r="1165" spans="1:4" x14ac:dyDescent="0.35">
      <c r="A1165" t="s">
        <v>9845</v>
      </c>
      <c r="B1165" t="s">
        <v>965</v>
      </c>
      <c r="C1165" t="s">
        <v>3600</v>
      </c>
      <c r="D1165" t="s">
        <v>10803</v>
      </c>
    </row>
    <row r="1166" spans="1:4" x14ac:dyDescent="0.35">
      <c r="A1166" t="s">
        <v>9845</v>
      </c>
      <c r="B1166" t="s">
        <v>538</v>
      </c>
      <c r="C1166" t="s">
        <v>3601</v>
      </c>
      <c r="D1166" t="s">
        <v>10803</v>
      </c>
    </row>
    <row r="1167" spans="1:4" x14ac:dyDescent="0.35">
      <c r="A1167" t="s">
        <v>9845</v>
      </c>
      <c r="B1167" t="s">
        <v>550</v>
      </c>
      <c r="C1167" t="s">
        <v>3602</v>
      </c>
      <c r="D1167" t="s">
        <v>10803</v>
      </c>
    </row>
    <row r="1168" spans="1:4" x14ac:dyDescent="0.35">
      <c r="A1168" t="s">
        <v>9845</v>
      </c>
      <c r="B1168" t="s">
        <v>552</v>
      </c>
      <c r="C1168" t="s">
        <v>3603</v>
      </c>
      <c r="D1168" t="s">
        <v>10803</v>
      </c>
    </row>
    <row r="1169" spans="1:4" x14ac:dyDescent="0.35">
      <c r="A1169" t="s">
        <v>9845</v>
      </c>
      <c r="B1169" t="s">
        <v>554</v>
      </c>
      <c r="C1169" t="s">
        <v>3604</v>
      </c>
      <c r="D1169" t="s">
        <v>10803</v>
      </c>
    </row>
    <row r="1170" spans="1:4" x14ac:dyDescent="0.35">
      <c r="A1170" t="s">
        <v>9845</v>
      </c>
      <c r="B1170" t="s">
        <v>556</v>
      </c>
      <c r="C1170" t="s">
        <v>3605</v>
      </c>
      <c r="D1170" t="s">
        <v>10803</v>
      </c>
    </row>
    <row r="1171" spans="1:4" x14ac:dyDescent="0.35">
      <c r="A1171" t="s">
        <v>9845</v>
      </c>
      <c r="B1171" t="s">
        <v>558</v>
      </c>
      <c r="C1171" t="s">
        <v>3606</v>
      </c>
      <c r="D1171" t="s">
        <v>10803</v>
      </c>
    </row>
    <row r="1172" spans="1:4" x14ac:dyDescent="0.35">
      <c r="A1172" t="s">
        <v>9845</v>
      </c>
      <c r="B1172" t="s">
        <v>570</v>
      </c>
      <c r="C1172" t="s">
        <v>3607</v>
      </c>
      <c r="D1172" t="s">
        <v>10803</v>
      </c>
    </row>
    <row r="1173" spans="1:4" x14ac:dyDescent="0.35">
      <c r="A1173" t="s">
        <v>9845</v>
      </c>
      <c r="B1173" t="s">
        <v>572</v>
      </c>
      <c r="C1173" t="s">
        <v>3608</v>
      </c>
      <c r="D1173" t="s">
        <v>10803</v>
      </c>
    </row>
    <row r="1174" spans="1:4" x14ac:dyDescent="0.35">
      <c r="A1174" t="s">
        <v>9845</v>
      </c>
      <c r="B1174" t="s">
        <v>574</v>
      </c>
      <c r="C1174" t="s">
        <v>3609</v>
      </c>
      <c r="D1174" t="s">
        <v>10803</v>
      </c>
    </row>
    <row r="1175" spans="1:4" x14ac:dyDescent="0.35">
      <c r="A1175" t="s">
        <v>9845</v>
      </c>
      <c r="B1175" t="s">
        <v>576</v>
      </c>
      <c r="C1175" t="s">
        <v>3610</v>
      </c>
      <c r="D1175" t="s">
        <v>10803</v>
      </c>
    </row>
    <row r="1176" spans="1:4" x14ac:dyDescent="0.35">
      <c r="A1176" t="s">
        <v>9845</v>
      </c>
      <c r="B1176" t="s">
        <v>1417</v>
      </c>
      <c r="C1176" t="s">
        <v>3611</v>
      </c>
      <c r="D1176" t="s">
        <v>10803</v>
      </c>
    </row>
    <row r="1177" spans="1:4" x14ac:dyDescent="0.35">
      <c r="A1177" t="s">
        <v>9845</v>
      </c>
      <c r="B1177" t="s">
        <v>584</v>
      </c>
      <c r="C1177" t="s">
        <v>3612</v>
      </c>
      <c r="D1177" t="s">
        <v>10803</v>
      </c>
    </row>
    <row r="1178" spans="1:4" x14ac:dyDescent="0.35">
      <c r="A1178" t="s">
        <v>9845</v>
      </c>
      <c r="B1178" t="s">
        <v>606</v>
      </c>
      <c r="C1178" t="s">
        <v>3613</v>
      </c>
      <c r="D1178" t="s">
        <v>10803</v>
      </c>
    </row>
    <row r="1179" spans="1:4" x14ac:dyDescent="0.35">
      <c r="A1179" t="s">
        <v>9845</v>
      </c>
      <c r="B1179" t="s">
        <v>1439</v>
      </c>
      <c r="C1179" t="s">
        <v>3614</v>
      </c>
      <c r="D1179" t="s">
        <v>10803</v>
      </c>
    </row>
    <row r="1180" spans="1:4" x14ac:dyDescent="0.35">
      <c r="A1180" t="s">
        <v>9845</v>
      </c>
      <c r="B1180" t="s">
        <v>1440</v>
      </c>
      <c r="C1180" t="s">
        <v>3615</v>
      </c>
      <c r="D1180" t="s">
        <v>10803</v>
      </c>
    </row>
    <row r="1181" spans="1:4" x14ac:dyDescent="0.35">
      <c r="A1181" t="s">
        <v>9845</v>
      </c>
      <c r="B1181" t="s">
        <v>1441</v>
      </c>
      <c r="C1181" t="s">
        <v>3616</v>
      </c>
      <c r="D1181" t="s">
        <v>10803</v>
      </c>
    </row>
    <row r="1182" spans="1:4" x14ac:dyDescent="0.35">
      <c r="A1182" t="s">
        <v>9845</v>
      </c>
      <c r="B1182" t="s">
        <v>1442</v>
      </c>
      <c r="C1182" t="s">
        <v>3617</v>
      </c>
      <c r="D1182" t="s">
        <v>10803</v>
      </c>
    </row>
    <row r="1183" spans="1:4" x14ac:dyDescent="0.35">
      <c r="A1183" t="s">
        <v>9845</v>
      </c>
      <c r="B1183" t="s">
        <v>823</v>
      </c>
      <c r="C1183" t="s">
        <v>3618</v>
      </c>
      <c r="D1183" t="s">
        <v>10803</v>
      </c>
    </row>
    <row r="1184" spans="1:4" x14ac:dyDescent="0.35">
      <c r="A1184" t="s">
        <v>9845</v>
      </c>
      <c r="B1184" t="s">
        <v>825</v>
      </c>
      <c r="C1184" t="s">
        <v>3619</v>
      </c>
      <c r="D1184" t="s">
        <v>10803</v>
      </c>
    </row>
    <row r="1185" spans="1:4" x14ac:dyDescent="0.35">
      <c r="A1185" t="s">
        <v>9845</v>
      </c>
      <c r="B1185" t="s">
        <v>827</v>
      </c>
      <c r="C1185" t="s">
        <v>3620</v>
      </c>
      <c r="D1185" t="s">
        <v>10803</v>
      </c>
    </row>
    <row r="1186" spans="1:4" x14ac:dyDescent="0.35">
      <c r="A1186" t="s">
        <v>9845</v>
      </c>
      <c r="B1186" t="s">
        <v>829</v>
      </c>
      <c r="C1186" t="s">
        <v>9522</v>
      </c>
      <c r="D1186" t="s">
        <v>10803</v>
      </c>
    </row>
    <row r="1187" spans="1:4" x14ac:dyDescent="0.35">
      <c r="A1187" t="s">
        <v>9845</v>
      </c>
      <c r="B1187" t="s">
        <v>646</v>
      </c>
      <c r="C1187" t="s">
        <v>9523</v>
      </c>
      <c r="D1187" t="s">
        <v>10803</v>
      </c>
    </row>
    <row r="1188" spans="1:4" x14ac:dyDescent="0.35">
      <c r="A1188" t="s">
        <v>9845</v>
      </c>
      <c r="B1188" t="s">
        <v>1454</v>
      </c>
      <c r="C1188" t="s">
        <v>9524</v>
      </c>
      <c r="D1188" t="s">
        <v>10803</v>
      </c>
    </row>
    <row r="1189" spans="1:4" x14ac:dyDescent="0.35">
      <c r="A1189" t="s">
        <v>9845</v>
      </c>
      <c r="B1189" t="s">
        <v>1456</v>
      </c>
      <c r="C1189" t="s">
        <v>9525</v>
      </c>
      <c r="D1189" t="s">
        <v>10803</v>
      </c>
    </row>
    <row r="1190" spans="1:4" x14ac:dyDescent="0.35">
      <c r="A1190" t="s">
        <v>9845</v>
      </c>
      <c r="B1190" t="s">
        <v>1458</v>
      </c>
      <c r="C1190" t="s">
        <v>9526</v>
      </c>
      <c r="D1190" t="s">
        <v>10803</v>
      </c>
    </row>
    <row r="1191" spans="1:4" x14ac:dyDescent="0.35">
      <c r="A1191" t="s">
        <v>9845</v>
      </c>
      <c r="B1191" t="s">
        <v>1460</v>
      </c>
      <c r="C1191" t="s">
        <v>9527</v>
      </c>
      <c r="D1191" t="s">
        <v>10803</v>
      </c>
    </row>
    <row r="1192" spans="1:4" x14ac:dyDescent="0.35">
      <c r="A1192" t="s">
        <v>9845</v>
      </c>
      <c r="B1192" t="s">
        <v>1462</v>
      </c>
      <c r="C1192" t="s">
        <v>9528</v>
      </c>
      <c r="D1192" t="s">
        <v>10803</v>
      </c>
    </row>
    <row r="1193" spans="1:4" x14ac:dyDescent="0.35">
      <c r="A1193" t="s">
        <v>9845</v>
      </c>
      <c r="B1193" t="s">
        <v>1472</v>
      </c>
      <c r="C1193" t="s">
        <v>9529</v>
      </c>
      <c r="D1193" t="s">
        <v>10803</v>
      </c>
    </row>
    <row r="1194" spans="1:4" x14ac:dyDescent="0.35">
      <c r="A1194" t="s">
        <v>9845</v>
      </c>
      <c r="B1194" t="s">
        <v>1840</v>
      </c>
      <c r="C1194" t="s">
        <v>9530</v>
      </c>
      <c r="D1194" t="s">
        <v>10803</v>
      </c>
    </row>
    <row r="1195" spans="1:4" x14ac:dyDescent="0.35">
      <c r="A1195" t="s">
        <v>9845</v>
      </c>
      <c r="B1195" t="s">
        <v>1841</v>
      </c>
      <c r="C1195" t="s">
        <v>9531</v>
      </c>
      <c r="D1195" t="s">
        <v>10803</v>
      </c>
    </row>
    <row r="1196" spans="1:4" x14ac:dyDescent="0.35">
      <c r="A1196" t="s">
        <v>9845</v>
      </c>
      <c r="B1196" t="s">
        <v>1842</v>
      </c>
      <c r="C1196" t="s">
        <v>10809</v>
      </c>
      <c r="D1196" t="s">
        <v>10803</v>
      </c>
    </row>
    <row r="1197" spans="1:4" x14ac:dyDescent="0.35">
      <c r="A1197" t="s">
        <v>9845</v>
      </c>
      <c r="B1197" t="s">
        <v>1843</v>
      </c>
      <c r="C1197" t="s">
        <v>10810</v>
      </c>
      <c r="D1197" t="s">
        <v>10803</v>
      </c>
    </row>
    <row r="1198" spans="1:4" x14ac:dyDescent="0.35">
      <c r="A1198" t="s">
        <v>9845</v>
      </c>
      <c r="B1198" t="s">
        <v>1474</v>
      </c>
      <c r="C1198" t="s">
        <v>10811</v>
      </c>
      <c r="D1198" t="s">
        <v>10803</v>
      </c>
    </row>
    <row r="1199" spans="1:4" x14ac:dyDescent="0.35">
      <c r="A1199" t="s">
        <v>9845</v>
      </c>
      <c r="B1199" t="s">
        <v>1845</v>
      </c>
      <c r="C1199" t="s">
        <v>10812</v>
      </c>
      <c r="D1199" t="s">
        <v>10803</v>
      </c>
    </row>
    <row r="1200" spans="1:4" x14ac:dyDescent="0.35">
      <c r="A1200" t="s">
        <v>9845</v>
      </c>
      <c r="B1200" t="s">
        <v>1795</v>
      </c>
      <c r="C1200" t="s">
        <v>10813</v>
      </c>
      <c r="D1200" t="s">
        <v>10803</v>
      </c>
    </row>
    <row r="1201" spans="1:4" x14ac:dyDescent="0.35">
      <c r="A1201" t="s">
        <v>9845</v>
      </c>
      <c r="B1201" t="s">
        <v>1846</v>
      </c>
      <c r="C1201" t="s">
        <v>10814</v>
      </c>
      <c r="D1201" t="s">
        <v>10803</v>
      </c>
    </row>
    <row r="1202" spans="1:4" x14ac:dyDescent="0.35">
      <c r="A1202" t="s">
        <v>9845</v>
      </c>
      <c r="B1202" t="s">
        <v>1797</v>
      </c>
      <c r="C1202" t="s">
        <v>10815</v>
      </c>
      <c r="D1202" t="s">
        <v>10803</v>
      </c>
    </row>
    <row r="1203" spans="1:4" x14ac:dyDescent="0.35">
      <c r="A1203" t="s">
        <v>9845</v>
      </c>
      <c r="B1203" t="s">
        <v>1847</v>
      </c>
      <c r="C1203" t="s">
        <v>10816</v>
      </c>
      <c r="D1203" t="s">
        <v>10803</v>
      </c>
    </row>
    <row r="1204" spans="1:4" x14ac:dyDescent="0.35">
      <c r="A1204" t="s">
        <v>9845</v>
      </c>
      <c r="B1204" t="s">
        <v>1849</v>
      </c>
      <c r="C1204" t="s">
        <v>10817</v>
      </c>
      <c r="D1204" t="s">
        <v>10803</v>
      </c>
    </row>
    <row r="1205" spans="1:4" x14ac:dyDescent="0.35">
      <c r="A1205" t="s">
        <v>9845</v>
      </c>
      <c r="B1205" t="s">
        <v>1851</v>
      </c>
      <c r="C1205" t="s">
        <v>10818</v>
      </c>
      <c r="D1205" t="s">
        <v>10803</v>
      </c>
    </row>
    <row r="1206" spans="1:4" x14ac:dyDescent="0.35">
      <c r="A1206" t="s">
        <v>9845</v>
      </c>
      <c r="B1206" t="s">
        <v>515</v>
      </c>
      <c r="C1206" t="s">
        <v>3595</v>
      </c>
      <c r="D1206" t="s">
        <v>10805</v>
      </c>
    </row>
    <row r="1207" spans="1:4" x14ac:dyDescent="0.35">
      <c r="A1207" t="s">
        <v>9845</v>
      </c>
      <c r="B1207" t="s">
        <v>1332</v>
      </c>
      <c r="C1207" t="s">
        <v>3596</v>
      </c>
      <c r="D1207" t="s">
        <v>10805</v>
      </c>
    </row>
    <row r="1208" spans="1:4" x14ac:dyDescent="0.35">
      <c r="A1208" t="s">
        <v>9845</v>
      </c>
      <c r="B1208" t="s">
        <v>1339</v>
      </c>
      <c r="C1208" t="s">
        <v>3597</v>
      </c>
      <c r="D1208" t="s">
        <v>10805</v>
      </c>
    </row>
    <row r="1209" spans="1:4" x14ac:dyDescent="0.35">
      <c r="A1209" t="s">
        <v>9845</v>
      </c>
      <c r="B1209" t="s">
        <v>1554</v>
      </c>
      <c r="C1209" t="s">
        <v>3598</v>
      </c>
      <c r="D1209" t="s">
        <v>10805</v>
      </c>
    </row>
    <row r="1210" spans="1:4" x14ac:dyDescent="0.35">
      <c r="A1210" t="s">
        <v>9845</v>
      </c>
      <c r="B1210" t="s">
        <v>1348</v>
      </c>
      <c r="C1210" t="s">
        <v>3599</v>
      </c>
      <c r="D1210" t="s">
        <v>10805</v>
      </c>
    </row>
    <row r="1211" spans="1:4" x14ac:dyDescent="0.35">
      <c r="A1211" t="s">
        <v>9845</v>
      </c>
      <c r="B1211" t="s">
        <v>1276</v>
      </c>
      <c r="C1211" t="s">
        <v>3600</v>
      </c>
      <c r="D1211" t="s">
        <v>10805</v>
      </c>
    </row>
    <row r="1212" spans="1:4" x14ac:dyDescent="0.35">
      <c r="A1212" t="s">
        <v>9845</v>
      </c>
      <c r="B1212" t="s">
        <v>1278</v>
      </c>
      <c r="C1212" t="s">
        <v>3601</v>
      </c>
      <c r="D1212" t="s">
        <v>10805</v>
      </c>
    </row>
    <row r="1213" spans="1:4" x14ac:dyDescent="0.35">
      <c r="A1213" t="s">
        <v>9845</v>
      </c>
      <c r="B1213" t="s">
        <v>1280</v>
      </c>
      <c r="C1213" t="s">
        <v>3602</v>
      </c>
      <c r="D1213" t="s">
        <v>10805</v>
      </c>
    </row>
    <row r="1214" spans="1:4" x14ac:dyDescent="0.35">
      <c r="A1214" t="s">
        <v>9845</v>
      </c>
      <c r="B1214" t="s">
        <v>1353</v>
      </c>
      <c r="C1214" t="s">
        <v>3603</v>
      </c>
      <c r="D1214" t="s">
        <v>10805</v>
      </c>
    </row>
    <row r="1215" spans="1:4" x14ac:dyDescent="0.35">
      <c r="A1215" t="s">
        <v>9845</v>
      </c>
      <c r="B1215" t="s">
        <v>1588</v>
      </c>
      <c r="C1215" t="s">
        <v>3604</v>
      </c>
      <c r="D1215" t="s">
        <v>10805</v>
      </c>
    </row>
    <row r="1216" spans="1:4" x14ac:dyDescent="0.35">
      <c r="A1216" t="s">
        <v>9845</v>
      </c>
      <c r="B1216" t="s">
        <v>1590</v>
      </c>
      <c r="C1216" t="s">
        <v>3605</v>
      </c>
      <c r="D1216" t="s">
        <v>10805</v>
      </c>
    </row>
    <row r="1217" spans="1:4" x14ac:dyDescent="0.35">
      <c r="A1217" t="s">
        <v>9845</v>
      </c>
      <c r="B1217" t="s">
        <v>1370</v>
      </c>
      <c r="C1217" t="s">
        <v>3606</v>
      </c>
      <c r="D1217" t="s">
        <v>10805</v>
      </c>
    </row>
    <row r="1218" spans="1:4" x14ac:dyDescent="0.35">
      <c r="A1218" t="s">
        <v>9845</v>
      </c>
      <c r="B1218" t="s">
        <v>1818</v>
      </c>
      <c r="C1218" t="s">
        <v>3607</v>
      </c>
      <c r="D1218" t="s">
        <v>10805</v>
      </c>
    </row>
    <row r="1219" spans="1:4" x14ac:dyDescent="0.35">
      <c r="A1219" t="s">
        <v>9845</v>
      </c>
      <c r="B1219" t="s">
        <v>1820</v>
      </c>
      <c r="C1219" t="s">
        <v>3608</v>
      </c>
      <c r="D1219" t="s">
        <v>10805</v>
      </c>
    </row>
    <row r="1220" spans="1:4" x14ac:dyDescent="0.35">
      <c r="A1220" t="s">
        <v>9845</v>
      </c>
      <c r="B1220" t="s">
        <v>1822</v>
      </c>
      <c r="C1220" t="s">
        <v>3609</v>
      </c>
      <c r="D1220" t="s">
        <v>10805</v>
      </c>
    </row>
    <row r="1221" spans="1:4" x14ac:dyDescent="0.35">
      <c r="A1221" t="s">
        <v>9845</v>
      </c>
      <c r="B1221" t="s">
        <v>1824</v>
      </c>
      <c r="C1221" t="s">
        <v>3610</v>
      </c>
      <c r="D1221" t="s">
        <v>10805</v>
      </c>
    </row>
    <row r="1222" spans="1:4" x14ac:dyDescent="0.35">
      <c r="A1222" t="s">
        <v>9845</v>
      </c>
      <c r="B1222" t="s">
        <v>1826</v>
      </c>
      <c r="C1222" t="s">
        <v>3611</v>
      </c>
      <c r="D1222" t="s">
        <v>10805</v>
      </c>
    </row>
    <row r="1223" spans="1:4" x14ac:dyDescent="0.35">
      <c r="A1223" t="s">
        <v>9845</v>
      </c>
      <c r="B1223" t="s">
        <v>10802</v>
      </c>
      <c r="C1223" t="s">
        <v>3595</v>
      </c>
      <c r="D1223" t="s">
        <v>10805</v>
      </c>
    </row>
    <row r="1224" spans="1:4" x14ac:dyDescent="0.35">
      <c r="A1224" t="s">
        <v>9845</v>
      </c>
      <c r="B1224" t="s">
        <v>10804</v>
      </c>
      <c r="C1224" t="s">
        <v>3611</v>
      </c>
      <c r="D1224" t="s">
        <v>10805</v>
      </c>
    </row>
    <row r="1225" spans="1:4" x14ac:dyDescent="0.35">
      <c r="A1225" t="s">
        <v>9845</v>
      </c>
      <c r="B1225" t="s">
        <v>10806</v>
      </c>
      <c r="C1225" t="s">
        <v>3593</v>
      </c>
      <c r="D1225" t="s">
        <v>10807</v>
      </c>
    </row>
    <row r="1226" spans="1:4" x14ac:dyDescent="0.35">
      <c r="A1226" t="s">
        <v>9847</v>
      </c>
      <c r="B1226" t="s">
        <v>10802</v>
      </c>
      <c r="C1226" t="s">
        <v>3598</v>
      </c>
      <c r="D1226" t="s">
        <v>10803</v>
      </c>
    </row>
    <row r="1227" spans="1:4" x14ac:dyDescent="0.35">
      <c r="A1227" t="s">
        <v>9847</v>
      </c>
      <c r="B1227" t="s">
        <v>10804</v>
      </c>
      <c r="C1227" t="s">
        <v>9526</v>
      </c>
      <c r="D1227" t="s">
        <v>10803</v>
      </c>
    </row>
    <row r="1228" spans="1:4" x14ac:dyDescent="0.35">
      <c r="A1228" t="s">
        <v>9847</v>
      </c>
      <c r="B1228" t="s">
        <v>1908</v>
      </c>
      <c r="C1228" t="s">
        <v>3598</v>
      </c>
      <c r="D1228" t="s">
        <v>10803</v>
      </c>
    </row>
    <row r="1229" spans="1:4" x14ac:dyDescent="0.35">
      <c r="A1229" t="s">
        <v>9847</v>
      </c>
      <c r="B1229" t="s">
        <v>1909</v>
      </c>
      <c r="C1229" t="s">
        <v>3599</v>
      </c>
      <c r="D1229" t="s">
        <v>10803</v>
      </c>
    </row>
    <row r="1230" spans="1:4" x14ac:dyDescent="0.35">
      <c r="A1230" t="s">
        <v>9847</v>
      </c>
      <c r="B1230" t="s">
        <v>1910</v>
      </c>
      <c r="C1230" t="s">
        <v>3600</v>
      </c>
      <c r="D1230" t="s">
        <v>10803</v>
      </c>
    </row>
    <row r="1231" spans="1:4" x14ac:dyDescent="0.35">
      <c r="A1231" t="s">
        <v>9847</v>
      </c>
      <c r="B1231" t="s">
        <v>1911</v>
      </c>
      <c r="C1231" t="s">
        <v>3601</v>
      </c>
      <c r="D1231" t="s">
        <v>10803</v>
      </c>
    </row>
    <row r="1232" spans="1:4" x14ac:dyDescent="0.35">
      <c r="A1232" t="s">
        <v>9847</v>
      </c>
      <c r="B1232" t="s">
        <v>1912</v>
      </c>
      <c r="C1232" t="s">
        <v>3602</v>
      </c>
      <c r="D1232" t="s">
        <v>10803</v>
      </c>
    </row>
    <row r="1233" spans="1:4" x14ac:dyDescent="0.35">
      <c r="A1233" t="s">
        <v>9847</v>
      </c>
      <c r="B1233" t="s">
        <v>1913</v>
      </c>
      <c r="C1233" t="s">
        <v>3603</v>
      </c>
      <c r="D1233" t="s">
        <v>10803</v>
      </c>
    </row>
    <row r="1234" spans="1:4" x14ac:dyDescent="0.35">
      <c r="A1234" t="s">
        <v>9847</v>
      </c>
      <c r="B1234" t="s">
        <v>1914</v>
      </c>
      <c r="C1234" t="s">
        <v>3604</v>
      </c>
      <c r="D1234" t="s">
        <v>10803</v>
      </c>
    </row>
    <row r="1235" spans="1:4" x14ac:dyDescent="0.35">
      <c r="A1235" t="s">
        <v>9847</v>
      </c>
      <c r="B1235" t="s">
        <v>1915</v>
      </c>
      <c r="C1235" t="s">
        <v>3605</v>
      </c>
      <c r="D1235" t="s">
        <v>10803</v>
      </c>
    </row>
    <row r="1236" spans="1:4" x14ac:dyDescent="0.35">
      <c r="A1236" t="s">
        <v>9847</v>
      </c>
      <c r="B1236" t="s">
        <v>1916</v>
      </c>
      <c r="C1236" t="s">
        <v>3606</v>
      </c>
      <c r="D1236" t="s">
        <v>10803</v>
      </c>
    </row>
    <row r="1237" spans="1:4" x14ac:dyDescent="0.35">
      <c r="A1237" t="s">
        <v>9847</v>
      </c>
      <c r="B1237" t="s">
        <v>1917</v>
      </c>
      <c r="C1237" t="s">
        <v>3607</v>
      </c>
      <c r="D1237" t="s">
        <v>10803</v>
      </c>
    </row>
    <row r="1238" spans="1:4" x14ac:dyDescent="0.35">
      <c r="A1238" t="s">
        <v>9847</v>
      </c>
      <c r="B1238" t="s">
        <v>1918</v>
      </c>
      <c r="C1238" t="s">
        <v>3608</v>
      </c>
      <c r="D1238" t="s">
        <v>10803</v>
      </c>
    </row>
    <row r="1239" spans="1:4" x14ac:dyDescent="0.35">
      <c r="A1239" t="s">
        <v>9847</v>
      </c>
      <c r="B1239" t="s">
        <v>1919</v>
      </c>
      <c r="C1239" t="s">
        <v>3609</v>
      </c>
      <c r="D1239" t="s">
        <v>10803</v>
      </c>
    </row>
    <row r="1240" spans="1:4" x14ac:dyDescent="0.35">
      <c r="A1240" t="s">
        <v>9847</v>
      </c>
      <c r="B1240" t="s">
        <v>1920</v>
      </c>
      <c r="C1240" t="s">
        <v>3610</v>
      </c>
      <c r="D1240" t="s">
        <v>10803</v>
      </c>
    </row>
    <row r="1241" spans="1:4" x14ac:dyDescent="0.35">
      <c r="A1241" t="s">
        <v>9847</v>
      </c>
      <c r="B1241" t="s">
        <v>1921</v>
      </c>
      <c r="C1241" t="s">
        <v>3611</v>
      </c>
      <c r="D1241" t="s">
        <v>10803</v>
      </c>
    </row>
    <row r="1242" spans="1:4" x14ac:dyDescent="0.35">
      <c r="A1242" t="s">
        <v>9847</v>
      </c>
      <c r="B1242" t="s">
        <v>1922</v>
      </c>
      <c r="C1242" t="s">
        <v>3612</v>
      </c>
      <c r="D1242" t="s">
        <v>10803</v>
      </c>
    </row>
    <row r="1243" spans="1:4" x14ac:dyDescent="0.35">
      <c r="A1243" t="s">
        <v>9847</v>
      </c>
      <c r="B1243" t="s">
        <v>1923</v>
      </c>
      <c r="C1243" t="s">
        <v>3613</v>
      </c>
      <c r="D1243" t="s">
        <v>10803</v>
      </c>
    </row>
    <row r="1244" spans="1:4" x14ac:dyDescent="0.35">
      <c r="A1244" t="s">
        <v>9847</v>
      </c>
      <c r="B1244" t="s">
        <v>1924</v>
      </c>
      <c r="C1244" t="s">
        <v>3614</v>
      </c>
      <c r="D1244" t="s">
        <v>10803</v>
      </c>
    </row>
    <row r="1245" spans="1:4" x14ac:dyDescent="0.35">
      <c r="A1245" t="s">
        <v>9847</v>
      </c>
      <c r="B1245" t="s">
        <v>1925</v>
      </c>
      <c r="C1245" t="s">
        <v>3615</v>
      </c>
      <c r="D1245" t="s">
        <v>10803</v>
      </c>
    </row>
    <row r="1246" spans="1:4" x14ac:dyDescent="0.35">
      <c r="A1246" t="s">
        <v>9847</v>
      </c>
      <c r="B1246" t="s">
        <v>1926</v>
      </c>
      <c r="C1246" t="s">
        <v>3616</v>
      </c>
      <c r="D1246" t="s">
        <v>10803</v>
      </c>
    </row>
    <row r="1247" spans="1:4" x14ac:dyDescent="0.35">
      <c r="A1247" t="s">
        <v>9847</v>
      </c>
      <c r="B1247" t="s">
        <v>1927</v>
      </c>
      <c r="C1247" t="s">
        <v>3617</v>
      </c>
      <c r="D1247" t="s">
        <v>10803</v>
      </c>
    </row>
    <row r="1248" spans="1:4" x14ac:dyDescent="0.35">
      <c r="A1248" t="s">
        <v>9847</v>
      </c>
      <c r="B1248" t="s">
        <v>1928</v>
      </c>
      <c r="C1248" t="s">
        <v>3618</v>
      </c>
      <c r="D1248" t="s">
        <v>10803</v>
      </c>
    </row>
    <row r="1249" spans="1:4" x14ac:dyDescent="0.35">
      <c r="A1249" t="s">
        <v>9847</v>
      </c>
      <c r="B1249" t="s">
        <v>1929</v>
      </c>
      <c r="C1249" t="s">
        <v>3619</v>
      </c>
      <c r="D1249" t="s">
        <v>10803</v>
      </c>
    </row>
    <row r="1250" spans="1:4" x14ac:dyDescent="0.35">
      <c r="A1250" t="s">
        <v>9847</v>
      </c>
      <c r="B1250" t="s">
        <v>1930</v>
      </c>
      <c r="C1250" t="s">
        <v>3620</v>
      </c>
      <c r="D1250" t="s">
        <v>10803</v>
      </c>
    </row>
    <row r="1251" spans="1:4" x14ac:dyDescent="0.35">
      <c r="A1251" t="s">
        <v>9847</v>
      </c>
      <c r="B1251" t="s">
        <v>1931</v>
      </c>
      <c r="C1251" t="s">
        <v>9522</v>
      </c>
      <c r="D1251" t="s">
        <v>10803</v>
      </c>
    </row>
    <row r="1252" spans="1:4" x14ac:dyDescent="0.35">
      <c r="A1252" t="s">
        <v>9847</v>
      </c>
      <c r="B1252" t="s">
        <v>1932</v>
      </c>
      <c r="C1252" t="s">
        <v>9523</v>
      </c>
      <c r="D1252" t="s">
        <v>10803</v>
      </c>
    </row>
    <row r="1253" spans="1:4" x14ac:dyDescent="0.35">
      <c r="A1253" t="s">
        <v>9847</v>
      </c>
      <c r="B1253" t="s">
        <v>1933</v>
      </c>
      <c r="C1253" t="s">
        <v>9524</v>
      </c>
      <c r="D1253" t="s">
        <v>10803</v>
      </c>
    </row>
    <row r="1254" spans="1:4" x14ac:dyDescent="0.35">
      <c r="A1254" t="s">
        <v>9847</v>
      </c>
      <c r="B1254" t="s">
        <v>1934</v>
      </c>
      <c r="C1254" t="s">
        <v>9525</v>
      </c>
      <c r="D1254" t="s">
        <v>10803</v>
      </c>
    </row>
    <row r="1255" spans="1:4" x14ac:dyDescent="0.35">
      <c r="A1255" t="s">
        <v>9847</v>
      </c>
      <c r="B1255" t="s">
        <v>1936</v>
      </c>
      <c r="C1255" t="s">
        <v>9526</v>
      </c>
      <c r="D1255" t="s">
        <v>10803</v>
      </c>
    </row>
    <row r="1256" spans="1:4" x14ac:dyDescent="0.35">
      <c r="A1256" t="s">
        <v>9847</v>
      </c>
      <c r="B1256" t="s">
        <v>1890</v>
      </c>
      <c r="C1256" t="s">
        <v>3595</v>
      </c>
      <c r="D1256" t="s">
        <v>10805</v>
      </c>
    </row>
    <row r="1257" spans="1:4" x14ac:dyDescent="0.35">
      <c r="A1257" t="s">
        <v>9847</v>
      </c>
      <c r="B1257" t="s">
        <v>1892</v>
      </c>
      <c r="C1257" t="s">
        <v>3596</v>
      </c>
      <c r="D1257" t="s">
        <v>10805</v>
      </c>
    </row>
    <row r="1258" spans="1:4" x14ac:dyDescent="0.35">
      <c r="A1258" t="s">
        <v>9847</v>
      </c>
      <c r="B1258" t="s">
        <v>1894</v>
      </c>
      <c r="C1258" t="s">
        <v>3597</v>
      </c>
      <c r="D1258" t="s">
        <v>10805</v>
      </c>
    </row>
    <row r="1259" spans="1:4" x14ac:dyDescent="0.35">
      <c r="A1259" t="s">
        <v>9847</v>
      </c>
      <c r="B1259" t="s">
        <v>1896</v>
      </c>
      <c r="C1259" t="s">
        <v>3598</v>
      </c>
      <c r="D1259" t="s">
        <v>10805</v>
      </c>
    </row>
    <row r="1260" spans="1:4" x14ac:dyDescent="0.35">
      <c r="A1260" t="s">
        <v>9847</v>
      </c>
      <c r="B1260" t="s">
        <v>1898</v>
      </c>
      <c r="C1260" t="s">
        <v>3599</v>
      </c>
      <c r="D1260" t="s">
        <v>10805</v>
      </c>
    </row>
    <row r="1261" spans="1:4" x14ac:dyDescent="0.35">
      <c r="A1261" t="s">
        <v>9847</v>
      </c>
      <c r="B1261" t="s">
        <v>1900</v>
      </c>
      <c r="C1261" t="s">
        <v>3600</v>
      </c>
      <c r="D1261" t="s">
        <v>10805</v>
      </c>
    </row>
    <row r="1262" spans="1:4" x14ac:dyDescent="0.35">
      <c r="A1262" t="s">
        <v>9847</v>
      </c>
      <c r="B1262" t="s">
        <v>1903</v>
      </c>
      <c r="C1262" t="s">
        <v>3601</v>
      </c>
      <c r="D1262" t="s">
        <v>10805</v>
      </c>
    </row>
    <row r="1263" spans="1:4" x14ac:dyDescent="0.35">
      <c r="A1263" t="s">
        <v>9847</v>
      </c>
      <c r="B1263" t="s">
        <v>1905</v>
      </c>
      <c r="C1263" t="s">
        <v>3602</v>
      </c>
      <c r="D1263" t="s">
        <v>10805</v>
      </c>
    </row>
    <row r="1264" spans="1:4" x14ac:dyDescent="0.35">
      <c r="A1264" t="s">
        <v>9847</v>
      </c>
      <c r="B1264" t="s">
        <v>1906</v>
      </c>
      <c r="C1264" t="s">
        <v>3603</v>
      </c>
      <c r="D1264" t="s">
        <v>10805</v>
      </c>
    </row>
    <row r="1265" spans="1:4" x14ac:dyDescent="0.35">
      <c r="A1265" t="s">
        <v>9847</v>
      </c>
      <c r="B1265" t="s">
        <v>10802</v>
      </c>
      <c r="C1265" t="s">
        <v>3595</v>
      </c>
      <c r="D1265" t="s">
        <v>10805</v>
      </c>
    </row>
    <row r="1266" spans="1:4" x14ac:dyDescent="0.35">
      <c r="A1266" t="s">
        <v>9847</v>
      </c>
      <c r="B1266" t="s">
        <v>10804</v>
      </c>
      <c r="C1266" t="s">
        <v>3603</v>
      </c>
      <c r="D1266" t="s">
        <v>10805</v>
      </c>
    </row>
    <row r="1267" spans="1:4" x14ac:dyDescent="0.35">
      <c r="A1267" t="s">
        <v>9847</v>
      </c>
      <c r="B1267" t="s">
        <v>10806</v>
      </c>
      <c r="C1267" t="s">
        <v>3593</v>
      </c>
      <c r="D1267" t="s">
        <v>10807</v>
      </c>
    </row>
    <row r="1268" spans="1:4" x14ac:dyDescent="0.35">
      <c r="A1268" t="s">
        <v>9850</v>
      </c>
      <c r="B1268" t="s">
        <v>10802</v>
      </c>
      <c r="C1268" t="s">
        <v>3598</v>
      </c>
      <c r="D1268" t="s">
        <v>10803</v>
      </c>
    </row>
    <row r="1269" spans="1:4" x14ac:dyDescent="0.35">
      <c r="A1269" t="s">
        <v>9850</v>
      </c>
      <c r="B1269" t="s">
        <v>10804</v>
      </c>
      <c r="C1269" t="s">
        <v>3615</v>
      </c>
      <c r="D1269" t="s">
        <v>10803</v>
      </c>
    </row>
    <row r="1270" spans="1:4" x14ac:dyDescent="0.35">
      <c r="A1270" t="s">
        <v>9850</v>
      </c>
      <c r="B1270" t="s">
        <v>536</v>
      </c>
      <c r="C1270" t="s">
        <v>3598</v>
      </c>
      <c r="D1270" t="s">
        <v>10803</v>
      </c>
    </row>
    <row r="1271" spans="1:4" x14ac:dyDescent="0.35">
      <c r="A1271" t="s">
        <v>9850</v>
      </c>
      <c r="B1271" t="s">
        <v>794</v>
      </c>
      <c r="C1271" t="s">
        <v>3599</v>
      </c>
      <c r="D1271" t="s">
        <v>10803</v>
      </c>
    </row>
    <row r="1272" spans="1:4" x14ac:dyDescent="0.35">
      <c r="A1272" t="s">
        <v>9850</v>
      </c>
      <c r="B1272" t="s">
        <v>965</v>
      </c>
      <c r="C1272" t="s">
        <v>3600</v>
      </c>
      <c r="D1272" t="s">
        <v>10803</v>
      </c>
    </row>
    <row r="1273" spans="1:4" x14ac:dyDescent="0.35">
      <c r="A1273" t="s">
        <v>9850</v>
      </c>
      <c r="B1273" t="s">
        <v>538</v>
      </c>
      <c r="C1273" t="s">
        <v>3601</v>
      </c>
      <c r="D1273" t="s">
        <v>10803</v>
      </c>
    </row>
    <row r="1274" spans="1:4" x14ac:dyDescent="0.35">
      <c r="A1274" t="s">
        <v>9850</v>
      </c>
      <c r="B1274" t="s">
        <v>550</v>
      </c>
      <c r="C1274" t="s">
        <v>3602</v>
      </c>
      <c r="D1274" t="s">
        <v>10803</v>
      </c>
    </row>
    <row r="1275" spans="1:4" x14ac:dyDescent="0.35">
      <c r="A1275" t="s">
        <v>9850</v>
      </c>
      <c r="B1275" t="s">
        <v>552</v>
      </c>
      <c r="C1275" t="s">
        <v>3603</v>
      </c>
      <c r="D1275" t="s">
        <v>10803</v>
      </c>
    </row>
    <row r="1276" spans="1:4" x14ac:dyDescent="0.35">
      <c r="A1276" t="s">
        <v>9850</v>
      </c>
      <c r="B1276" t="s">
        <v>554</v>
      </c>
      <c r="C1276" t="s">
        <v>3604</v>
      </c>
      <c r="D1276" t="s">
        <v>10803</v>
      </c>
    </row>
    <row r="1277" spans="1:4" x14ac:dyDescent="0.35">
      <c r="A1277" t="s">
        <v>9850</v>
      </c>
      <c r="B1277" t="s">
        <v>556</v>
      </c>
      <c r="C1277" t="s">
        <v>3605</v>
      </c>
      <c r="D1277" t="s">
        <v>10803</v>
      </c>
    </row>
    <row r="1278" spans="1:4" x14ac:dyDescent="0.35">
      <c r="A1278" t="s">
        <v>9850</v>
      </c>
      <c r="B1278" t="s">
        <v>558</v>
      </c>
      <c r="C1278" t="s">
        <v>3606</v>
      </c>
      <c r="D1278" t="s">
        <v>10803</v>
      </c>
    </row>
    <row r="1279" spans="1:4" x14ac:dyDescent="0.35">
      <c r="A1279" t="s">
        <v>9850</v>
      </c>
      <c r="B1279" t="s">
        <v>570</v>
      </c>
      <c r="C1279" t="s">
        <v>3607</v>
      </c>
      <c r="D1279" t="s">
        <v>10803</v>
      </c>
    </row>
    <row r="1280" spans="1:4" x14ac:dyDescent="0.35">
      <c r="A1280" t="s">
        <v>9850</v>
      </c>
      <c r="B1280" t="s">
        <v>572</v>
      </c>
      <c r="C1280" t="s">
        <v>3608</v>
      </c>
      <c r="D1280" t="s">
        <v>10803</v>
      </c>
    </row>
    <row r="1281" spans="1:4" x14ac:dyDescent="0.35">
      <c r="A1281" t="s">
        <v>9850</v>
      </c>
      <c r="B1281" t="s">
        <v>574</v>
      </c>
      <c r="C1281" t="s">
        <v>3609</v>
      </c>
      <c r="D1281" t="s">
        <v>10803</v>
      </c>
    </row>
    <row r="1282" spans="1:4" x14ac:dyDescent="0.35">
      <c r="A1282" t="s">
        <v>9850</v>
      </c>
      <c r="B1282" t="s">
        <v>576</v>
      </c>
      <c r="C1282" t="s">
        <v>3610</v>
      </c>
      <c r="D1282" t="s">
        <v>10803</v>
      </c>
    </row>
    <row r="1283" spans="1:4" x14ac:dyDescent="0.35">
      <c r="A1283" t="s">
        <v>9850</v>
      </c>
      <c r="B1283" t="s">
        <v>1417</v>
      </c>
      <c r="C1283" t="s">
        <v>3611</v>
      </c>
      <c r="D1283" t="s">
        <v>10803</v>
      </c>
    </row>
    <row r="1284" spans="1:4" x14ac:dyDescent="0.35">
      <c r="A1284" t="s">
        <v>9850</v>
      </c>
      <c r="B1284" t="s">
        <v>584</v>
      </c>
      <c r="C1284" t="s">
        <v>3612</v>
      </c>
      <c r="D1284" t="s">
        <v>10803</v>
      </c>
    </row>
    <row r="1285" spans="1:4" x14ac:dyDescent="0.35">
      <c r="A1285" t="s">
        <v>9850</v>
      </c>
      <c r="B1285" t="s">
        <v>606</v>
      </c>
      <c r="C1285" t="s">
        <v>3613</v>
      </c>
      <c r="D1285" t="s">
        <v>10803</v>
      </c>
    </row>
    <row r="1286" spans="1:4" x14ac:dyDescent="0.35">
      <c r="A1286" t="s">
        <v>9850</v>
      </c>
      <c r="B1286" t="s">
        <v>1849</v>
      </c>
      <c r="C1286" t="s">
        <v>3614</v>
      </c>
      <c r="D1286" t="s">
        <v>10803</v>
      </c>
    </row>
    <row r="1287" spans="1:4" x14ac:dyDescent="0.35">
      <c r="A1287" t="s">
        <v>9850</v>
      </c>
      <c r="B1287" t="s">
        <v>1851</v>
      </c>
      <c r="C1287" t="s">
        <v>3615</v>
      </c>
      <c r="D1287" t="s">
        <v>10803</v>
      </c>
    </row>
    <row r="1288" spans="1:4" x14ac:dyDescent="0.35">
      <c r="A1288" t="s">
        <v>9850</v>
      </c>
      <c r="B1288" t="s">
        <v>515</v>
      </c>
      <c r="C1288" t="s">
        <v>3594</v>
      </c>
      <c r="D1288" t="s">
        <v>10805</v>
      </c>
    </row>
    <row r="1289" spans="1:4" x14ac:dyDescent="0.35">
      <c r="A1289" t="s">
        <v>9850</v>
      </c>
      <c r="B1289" t="s">
        <v>1332</v>
      </c>
      <c r="C1289" t="s">
        <v>3595</v>
      </c>
      <c r="D1289" t="s">
        <v>10805</v>
      </c>
    </row>
    <row r="1290" spans="1:4" x14ac:dyDescent="0.35">
      <c r="A1290" t="s">
        <v>9850</v>
      </c>
      <c r="B1290" t="s">
        <v>1339</v>
      </c>
      <c r="C1290" t="s">
        <v>3596</v>
      </c>
      <c r="D1290" t="s">
        <v>10805</v>
      </c>
    </row>
    <row r="1291" spans="1:4" x14ac:dyDescent="0.35">
      <c r="A1291" t="s">
        <v>9850</v>
      </c>
      <c r="B1291" t="s">
        <v>1554</v>
      </c>
      <c r="C1291" t="s">
        <v>3597</v>
      </c>
      <c r="D1291" t="s">
        <v>10805</v>
      </c>
    </row>
    <row r="1292" spans="1:4" x14ac:dyDescent="0.35">
      <c r="A1292" t="s">
        <v>9850</v>
      </c>
      <c r="B1292" t="s">
        <v>1348</v>
      </c>
      <c r="C1292" t="s">
        <v>3598</v>
      </c>
      <c r="D1292" t="s">
        <v>10805</v>
      </c>
    </row>
    <row r="1293" spans="1:4" x14ac:dyDescent="0.35">
      <c r="A1293" t="s">
        <v>9850</v>
      </c>
      <c r="B1293" t="s">
        <v>1276</v>
      </c>
      <c r="C1293" t="s">
        <v>3599</v>
      </c>
      <c r="D1293" t="s">
        <v>10805</v>
      </c>
    </row>
    <row r="1294" spans="1:4" x14ac:dyDescent="0.35">
      <c r="A1294" t="s">
        <v>9850</v>
      </c>
      <c r="B1294" t="s">
        <v>1278</v>
      </c>
      <c r="C1294" t="s">
        <v>3600</v>
      </c>
      <c r="D1294" t="s">
        <v>10805</v>
      </c>
    </row>
    <row r="1295" spans="1:4" x14ac:dyDescent="0.35">
      <c r="A1295" t="s">
        <v>9850</v>
      </c>
      <c r="B1295" t="s">
        <v>1280</v>
      </c>
      <c r="C1295" t="s">
        <v>3601</v>
      </c>
      <c r="D1295" t="s">
        <v>10805</v>
      </c>
    </row>
    <row r="1296" spans="1:4" x14ac:dyDescent="0.35">
      <c r="A1296" t="s">
        <v>9850</v>
      </c>
      <c r="B1296" t="s">
        <v>1353</v>
      </c>
      <c r="C1296" t="s">
        <v>3602</v>
      </c>
      <c r="D1296" t="s">
        <v>10805</v>
      </c>
    </row>
    <row r="1297" spans="1:4" x14ac:dyDescent="0.35">
      <c r="A1297" t="s">
        <v>9850</v>
      </c>
      <c r="B1297" t="s">
        <v>1588</v>
      </c>
      <c r="C1297" t="s">
        <v>3603</v>
      </c>
      <c r="D1297" t="s">
        <v>10805</v>
      </c>
    </row>
    <row r="1298" spans="1:4" x14ac:dyDescent="0.35">
      <c r="A1298" t="s">
        <v>9850</v>
      </c>
      <c r="B1298" t="s">
        <v>1590</v>
      </c>
      <c r="C1298" t="s">
        <v>3604</v>
      </c>
      <c r="D1298" t="s">
        <v>10805</v>
      </c>
    </row>
    <row r="1299" spans="1:4" x14ac:dyDescent="0.35">
      <c r="A1299" t="s">
        <v>9850</v>
      </c>
      <c r="B1299" t="s">
        <v>1370</v>
      </c>
      <c r="C1299" t="s">
        <v>3605</v>
      </c>
      <c r="D1299" t="s">
        <v>10805</v>
      </c>
    </row>
    <row r="1300" spans="1:4" x14ac:dyDescent="0.35">
      <c r="A1300" t="s">
        <v>9850</v>
      </c>
      <c r="B1300" t="s">
        <v>1818</v>
      </c>
      <c r="C1300" t="s">
        <v>3606</v>
      </c>
      <c r="D1300" t="s">
        <v>10805</v>
      </c>
    </row>
    <row r="1301" spans="1:4" x14ac:dyDescent="0.35">
      <c r="A1301" t="s">
        <v>9850</v>
      </c>
      <c r="B1301" t="s">
        <v>1820</v>
      </c>
      <c r="C1301" t="s">
        <v>3607</v>
      </c>
      <c r="D1301" t="s">
        <v>10805</v>
      </c>
    </row>
    <row r="1302" spans="1:4" x14ac:dyDescent="0.35">
      <c r="A1302" t="s">
        <v>9850</v>
      </c>
      <c r="B1302" t="s">
        <v>1822</v>
      </c>
      <c r="C1302" t="s">
        <v>3608</v>
      </c>
      <c r="D1302" t="s">
        <v>10805</v>
      </c>
    </row>
    <row r="1303" spans="1:4" x14ac:dyDescent="0.35">
      <c r="A1303" t="s">
        <v>9850</v>
      </c>
      <c r="B1303" t="s">
        <v>1824</v>
      </c>
      <c r="C1303" t="s">
        <v>3609</v>
      </c>
      <c r="D1303" t="s">
        <v>10805</v>
      </c>
    </row>
    <row r="1304" spans="1:4" x14ac:dyDescent="0.35">
      <c r="A1304" t="s">
        <v>9850</v>
      </c>
      <c r="B1304" t="s">
        <v>1826</v>
      </c>
      <c r="C1304" t="s">
        <v>3610</v>
      </c>
      <c r="D1304" t="s">
        <v>10805</v>
      </c>
    </row>
    <row r="1305" spans="1:4" x14ac:dyDescent="0.35">
      <c r="A1305" t="s">
        <v>9850</v>
      </c>
      <c r="B1305" t="s">
        <v>10802</v>
      </c>
      <c r="C1305" t="s">
        <v>3594</v>
      </c>
      <c r="D1305" t="s">
        <v>10805</v>
      </c>
    </row>
    <row r="1306" spans="1:4" x14ac:dyDescent="0.35">
      <c r="A1306" t="s">
        <v>9850</v>
      </c>
      <c r="B1306" t="s">
        <v>10804</v>
      </c>
      <c r="C1306" t="s">
        <v>3610</v>
      </c>
      <c r="D1306" t="s">
        <v>10805</v>
      </c>
    </row>
    <row r="1307" spans="1:4" x14ac:dyDescent="0.35">
      <c r="A1307" t="s">
        <v>9850</v>
      </c>
      <c r="B1307" t="s">
        <v>10806</v>
      </c>
      <c r="C1307" t="s">
        <v>3593</v>
      </c>
      <c r="D1307" t="s">
        <v>10807</v>
      </c>
    </row>
    <row r="1308" spans="1:4" x14ac:dyDescent="0.35">
      <c r="A1308" t="s">
        <v>9851</v>
      </c>
      <c r="B1308" t="s">
        <v>10802</v>
      </c>
      <c r="C1308" t="s">
        <v>3598</v>
      </c>
      <c r="D1308" t="s">
        <v>10803</v>
      </c>
    </row>
    <row r="1309" spans="1:4" x14ac:dyDescent="0.35">
      <c r="A1309" t="s">
        <v>9851</v>
      </c>
      <c r="B1309" t="s">
        <v>10804</v>
      </c>
      <c r="C1309" t="s">
        <v>3610</v>
      </c>
      <c r="D1309" t="s">
        <v>10803</v>
      </c>
    </row>
    <row r="1310" spans="1:4" x14ac:dyDescent="0.35">
      <c r="A1310" t="s">
        <v>9851</v>
      </c>
      <c r="B1310" t="s">
        <v>1908</v>
      </c>
      <c r="C1310" t="s">
        <v>3598</v>
      </c>
      <c r="D1310" t="s">
        <v>10803</v>
      </c>
    </row>
    <row r="1311" spans="1:4" x14ac:dyDescent="0.35">
      <c r="A1311" t="s">
        <v>9851</v>
      </c>
      <c r="B1311" t="s">
        <v>1909</v>
      </c>
      <c r="C1311" t="s">
        <v>3599</v>
      </c>
      <c r="D1311" t="s">
        <v>10803</v>
      </c>
    </row>
    <row r="1312" spans="1:4" x14ac:dyDescent="0.35">
      <c r="A1312" t="s">
        <v>9851</v>
      </c>
      <c r="B1312" t="s">
        <v>1910</v>
      </c>
      <c r="C1312" t="s">
        <v>3600</v>
      </c>
      <c r="D1312" t="s">
        <v>10803</v>
      </c>
    </row>
    <row r="1313" spans="1:4" x14ac:dyDescent="0.35">
      <c r="A1313" t="s">
        <v>9851</v>
      </c>
      <c r="B1313" t="s">
        <v>1911</v>
      </c>
      <c r="C1313" t="s">
        <v>3601</v>
      </c>
      <c r="D1313" t="s">
        <v>10803</v>
      </c>
    </row>
    <row r="1314" spans="1:4" x14ac:dyDescent="0.35">
      <c r="A1314" t="s">
        <v>9851</v>
      </c>
      <c r="B1314" t="s">
        <v>1912</v>
      </c>
      <c r="C1314" t="s">
        <v>3602</v>
      </c>
      <c r="D1314" t="s">
        <v>10803</v>
      </c>
    </row>
    <row r="1315" spans="1:4" x14ac:dyDescent="0.35">
      <c r="A1315" t="s">
        <v>9851</v>
      </c>
      <c r="B1315" t="s">
        <v>1913</v>
      </c>
      <c r="C1315" t="s">
        <v>3603</v>
      </c>
      <c r="D1315" t="s">
        <v>10803</v>
      </c>
    </row>
    <row r="1316" spans="1:4" x14ac:dyDescent="0.35">
      <c r="A1316" t="s">
        <v>9851</v>
      </c>
      <c r="B1316" t="s">
        <v>1914</v>
      </c>
      <c r="C1316" t="s">
        <v>3604</v>
      </c>
      <c r="D1316" t="s">
        <v>10803</v>
      </c>
    </row>
    <row r="1317" spans="1:4" x14ac:dyDescent="0.35">
      <c r="A1317" t="s">
        <v>9851</v>
      </c>
      <c r="B1317" t="s">
        <v>1915</v>
      </c>
      <c r="C1317" t="s">
        <v>3605</v>
      </c>
      <c r="D1317" t="s">
        <v>10803</v>
      </c>
    </row>
    <row r="1318" spans="1:4" x14ac:dyDescent="0.35">
      <c r="A1318" t="s">
        <v>9851</v>
      </c>
      <c r="B1318" t="s">
        <v>1916</v>
      </c>
      <c r="C1318" t="s">
        <v>3606</v>
      </c>
      <c r="D1318" t="s">
        <v>10803</v>
      </c>
    </row>
    <row r="1319" spans="1:4" x14ac:dyDescent="0.35">
      <c r="A1319" t="s">
        <v>9851</v>
      </c>
      <c r="B1319" t="s">
        <v>1917</v>
      </c>
      <c r="C1319" t="s">
        <v>3607</v>
      </c>
      <c r="D1319" t="s">
        <v>10803</v>
      </c>
    </row>
    <row r="1320" spans="1:4" x14ac:dyDescent="0.35">
      <c r="A1320" t="s">
        <v>9851</v>
      </c>
      <c r="B1320" t="s">
        <v>1933</v>
      </c>
      <c r="C1320" t="s">
        <v>3608</v>
      </c>
      <c r="D1320" t="s">
        <v>10803</v>
      </c>
    </row>
    <row r="1321" spans="1:4" x14ac:dyDescent="0.35">
      <c r="A1321" t="s">
        <v>9851</v>
      </c>
      <c r="B1321" t="s">
        <v>1934</v>
      </c>
      <c r="C1321" t="s">
        <v>3609</v>
      </c>
      <c r="D1321" t="s">
        <v>10803</v>
      </c>
    </row>
    <row r="1322" spans="1:4" x14ac:dyDescent="0.35">
      <c r="A1322" t="s">
        <v>9851</v>
      </c>
      <c r="B1322" t="s">
        <v>1936</v>
      </c>
      <c r="C1322" t="s">
        <v>3610</v>
      </c>
      <c r="D1322" t="s">
        <v>10803</v>
      </c>
    </row>
    <row r="1323" spans="1:4" x14ac:dyDescent="0.35">
      <c r="A1323" t="s">
        <v>9851</v>
      </c>
      <c r="B1323" t="s">
        <v>1890</v>
      </c>
      <c r="C1323" t="s">
        <v>3594</v>
      </c>
      <c r="D1323" t="s">
        <v>10805</v>
      </c>
    </row>
    <row r="1324" spans="1:4" x14ac:dyDescent="0.35">
      <c r="A1324" t="s">
        <v>9851</v>
      </c>
      <c r="B1324" t="s">
        <v>1892</v>
      </c>
      <c r="C1324" t="s">
        <v>3595</v>
      </c>
      <c r="D1324" t="s">
        <v>10805</v>
      </c>
    </row>
    <row r="1325" spans="1:4" x14ac:dyDescent="0.35">
      <c r="A1325" t="s">
        <v>9851</v>
      </c>
      <c r="B1325" t="s">
        <v>1894</v>
      </c>
      <c r="C1325" t="s">
        <v>3596</v>
      </c>
      <c r="D1325" t="s">
        <v>10805</v>
      </c>
    </row>
    <row r="1326" spans="1:4" x14ac:dyDescent="0.35">
      <c r="A1326" t="s">
        <v>9851</v>
      </c>
      <c r="B1326" t="s">
        <v>1896</v>
      </c>
      <c r="C1326" t="s">
        <v>3597</v>
      </c>
      <c r="D1326" t="s">
        <v>10805</v>
      </c>
    </row>
    <row r="1327" spans="1:4" x14ac:dyDescent="0.35">
      <c r="A1327" t="s">
        <v>9851</v>
      </c>
      <c r="B1327" t="s">
        <v>1898</v>
      </c>
      <c r="C1327" t="s">
        <v>3598</v>
      </c>
      <c r="D1327" t="s">
        <v>10805</v>
      </c>
    </row>
    <row r="1328" spans="1:4" x14ac:dyDescent="0.35">
      <c r="A1328" t="s">
        <v>9851</v>
      </c>
      <c r="B1328" t="s">
        <v>1900</v>
      </c>
      <c r="C1328" t="s">
        <v>3599</v>
      </c>
      <c r="D1328" t="s">
        <v>10805</v>
      </c>
    </row>
    <row r="1329" spans="1:4" x14ac:dyDescent="0.35">
      <c r="A1329" t="s">
        <v>9851</v>
      </c>
      <c r="B1329" t="s">
        <v>1903</v>
      </c>
      <c r="C1329" t="s">
        <v>3600</v>
      </c>
      <c r="D1329" t="s">
        <v>10805</v>
      </c>
    </row>
    <row r="1330" spans="1:4" x14ac:dyDescent="0.35">
      <c r="A1330" t="s">
        <v>9851</v>
      </c>
      <c r="B1330" t="s">
        <v>1905</v>
      </c>
      <c r="C1330" t="s">
        <v>3601</v>
      </c>
      <c r="D1330" t="s">
        <v>10805</v>
      </c>
    </row>
    <row r="1331" spans="1:4" x14ac:dyDescent="0.35">
      <c r="A1331" t="s">
        <v>9851</v>
      </c>
      <c r="B1331" t="s">
        <v>1906</v>
      </c>
      <c r="C1331" t="s">
        <v>3602</v>
      </c>
      <c r="D1331" t="s">
        <v>10805</v>
      </c>
    </row>
    <row r="1332" spans="1:4" x14ac:dyDescent="0.35">
      <c r="A1332" t="s">
        <v>9851</v>
      </c>
      <c r="B1332" t="s">
        <v>10802</v>
      </c>
      <c r="C1332" t="s">
        <v>3594</v>
      </c>
      <c r="D1332" t="s">
        <v>10805</v>
      </c>
    </row>
    <row r="1333" spans="1:4" x14ac:dyDescent="0.35">
      <c r="A1333" t="s">
        <v>9851</v>
      </c>
      <c r="B1333" t="s">
        <v>10804</v>
      </c>
      <c r="C1333" t="s">
        <v>3602</v>
      </c>
      <c r="D1333" t="s">
        <v>10805</v>
      </c>
    </row>
    <row r="1334" spans="1:4" x14ac:dyDescent="0.35">
      <c r="A1334" t="s">
        <v>9851</v>
      </c>
      <c r="B1334" t="s">
        <v>10806</v>
      </c>
      <c r="C1334" t="s">
        <v>3593</v>
      </c>
      <c r="D1334" t="s">
        <v>10807</v>
      </c>
    </row>
    <row r="1335" spans="1:4" x14ac:dyDescent="0.35">
      <c r="A1335" t="s">
        <v>9853</v>
      </c>
      <c r="B1335" t="s">
        <v>10802</v>
      </c>
      <c r="C1335" t="s">
        <v>3598</v>
      </c>
      <c r="D1335" t="s">
        <v>10803</v>
      </c>
    </row>
    <row r="1336" spans="1:4" x14ac:dyDescent="0.35">
      <c r="A1336" t="s">
        <v>9853</v>
      </c>
      <c r="B1336" t="s">
        <v>10804</v>
      </c>
      <c r="C1336" t="s">
        <v>3606</v>
      </c>
      <c r="D1336" t="s">
        <v>10803</v>
      </c>
    </row>
    <row r="1337" spans="1:4" x14ac:dyDescent="0.35">
      <c r="A1337" t="s">
        <v>9853</v>
      </c>
      <c r="B1337" t="s">
        <v>536</v>
      </c>
      <c r="C1337" t="s">
        <v>3598</v>
      </c>
      <c r="D1337" t="s">
        <v>10803</v>
      </c>
    </row>
    <row r="1338" spans="1:4" x14ac:dyDescent="0.35">
      <c r="A1338" t="s">
        <v>9853</v>
      </c>
      <c r="B1338" t="s">
        <v>794</v>
      </c>
      <c r="C1338" t="s">
        <v>3599</v>
      </c>
      <c r="D1338" t="s">
        <v>10803</v>
      </c>
    </row>
    <row r="1339" spans="1:4" x14ac:dyDescent="0.35">
      <c r="A1339" t="s">
        <v>9853</v>
      </c>
      <c r="B1339" t="s">
        <v>965</v>
      </c>
      <c r="C1339" t="s">
        <v>3600</v>
      </c>
      <c r="D1339" t="s">
        <v>10803</v>
      </c>
    </row>
    <row r="1340" spans="1:4" x14ac:dyDescent="0.35">
      <c r="A1340" t="s">
        <v>9853</v>
      </c>
      <c r="B1340" t="s">
        <v>550</v>
      </c>
      <c r="C1340" t="s">
        <v>3601</v>
      </c>
      <c r="D1340" t="s">
        <v>10803</v>
      </c>
    </row>
    <row r="1341" spans="1:4" x14ac:dyDescent="0.35">
      <c r="A1341" t="s">
        <v>9853</v>
      </c>
      <c r="B1341" t="s">
        <v>570</v>
      </c>
      <c r="C1341" t="s">
        <v>3602</v>
      </c>
      <c r="D1341" t="s">
        <v>10803</v>
      </c>
    </row>
    <row r="1342" spans="1:4" x14ac:dyDescent="0.35">
      <c r="A1342" t="s">
        <v>9853</v>
      </c>
      <c r="B1342" t="s">
        <v>584</v>
      </c>
      <c r="C1342" t="s">
        <v>3603</v>
      </c>
      <c r="D1342" t="s">
        <v>10803</v>
      </c>
    </row>
    <row r="1343" spans="1:4" x14ac:dyDescent="0.35">
      <c r="A1343" t="s">
        <v>9853</v>
      </c>
      <c r="B1343" t="s">
        <v>606</v>
      </c>
      <c r="C1343" t="s">
        <v>3604</v>
      </c>
      <c r="D1343" t="s">
        <v>10803</v>
      </c>
    </row>
    <row r="1344" spans="1:4" x14ac:dyDescent="0.35">
      <c r="A1344" t="s">
        <v>9853</v>
      </c>
      <c r="B1344" t="s">
        <v>1849</v>
      </c>
      <c r="C1344" t="s">
        <v>3605</v>
      </c>
      <c r="D1344" t="s">
        <v>10803</v>
      </c>
    </row>
    <row r="1345" spans="1:4" x14ac:dyDescent="0.35">
      <c r="A1345" t="s">
        <v>9853</v>
      </c>
      <c r="B1345" t="s">
        <v>1851</v>
      </c>
      <c r="C1345" t="s">
        <v>3606</v>
      </c>
      <c r="D1345" t="s">
        <v>10803</v>
      </c>
    </row>
    <row r="1346" spans="1:4" x14ac:dyDescent="0.35">
      <c r="A1346" t="s">
        <v>9853</v>
      </c>
      <c r="B1346" t="s">
        <v>515</v>
      </c>
      <c r="C1346" t="s">
        <v>3594</v>
      </c>
      <c r="D1346" t="s">
        <v>10805</v>
      </c>
    </row>
    <row r="1347" spans="1:4" x14ac:dyDescent="0.35">
      <c r="A1347" t="s">
        <v>9853</v>
      </c>
      <c r="B1347" t="s">
        <v>1332</v>
      </c>
      <c r="C1347" t="s">
        <v>3595</v>
      </c>
      <c r="D1347" t="s">
        <v>10805</v>
      </c>
    </row>
    <row r="1348" spans="1:4" x14ac:dyDescent="0.35">
      <c r="A1348" t="s">
        <v>9853</v>
      </c>
      <c r="B1348" t="s">
        <v>1339</v>
      </c>
      <c r="C1348" t="s">
        <v>3596</v>
      </c>
      <c r="D1348" t="s">
        <v>10805</v>
      </c>
    </row>
    <row r="1349" spans="1:4" x14ac:dyDescent="0.35">
      <c r="A1349" t="s">
        <v>9853</v>
      </c>
      <c r="B1349" t="s">
        <v>1554</v>
      </c>
      <c r="C1349" t="s">
        <v>3597</v>
      </c>
      <c r="D1349" t="s">
        <v>10805</v>
      </c>
    </row>
    <row r="1350" spans="1:4" x14ac:dyDescent="0.35">
      <c r="A1350" t="s">
        <v>9853</v>
      </c>
      <c r="B1350" t="s">
        <v>1348</v>
      </c>
      <c r="C1350" t="s">
        <v>3598</v>
      </c>
      <c r="D1350" t="s">
        <v>10805</v>
      </c>
    </row>
    <row r="1351" spans="1:4" x14ac:dyDescent="0.35">
      <c r="A1351" t="s">
        <v>9853</v>
      </c>
      <c r="B1351" t="s">
        <v>1276</v>
      </c>
      <c r="C1351" t="s">
        <v>3599</v>
      </c>
      <c r="D1351" t="s">
        <v>10805</v>
      </c>
    </row>
    <row r="1352" spans="1:4" x14ac:dyDescent="0.35">
      <c r="A1352" t="s">
        <v>9853</v>
      </c>
      <c r="B1352" t="s">
        <v>1278</v>
      </c>
      <c r="C1352" t="s">
        <v>3600</v>
      </c>
      <c r="D1352" t="s">
        <v>10805</v>
      </c>
    </row>
    <row r="1353" spans="1:4" x14ac:dyDescent="0.35">
      <c r="A1353" t="s">
        <v>9853</v>
      </c>
      <c r="B1353" t="s">
        <v>1280</v>
      </c>
      <c r="C1353" t="s">
        <v>3601</v>
      </c>
      <c r="D1353" t="s">
        <v>10805</v>
      </c>
    </row>
    <row r="1354" spans="1:4" x14ac:dyDescent="0.35">
      <c r="A1354" t="s">
        <v>9853</v>
      </c>
      <c r="B1354" t="s">
        <v>1353</v>
      </c>
      <c r="C1354" t="s">
        <v>3602</v>
      </c>
      <c r="D1354" t="s">
        <v>10805</v>
      </c>
    </row>
    <row r="1355" spans="1:4" x14ac:dyDescent="0.35">
      <c r="A1355" t="s">
        <v>9853</v>
      </c>
      <c r="B1355" t="s">
        <v>1588</v>
      </c>
      <c r="C1355" t="s">
        <v>3603</v>
      </c>
      <c r="D1355" t="s">
        <v>10805</v>
      </c>
    </row>
    <row r="1356" spans="1:4" x14ac:dyDescent="0.35">
      <c r="A1356" t="s">
        <v>9853</v>
      </c>
      <c r="B1356" t="s">
        <v>1590</v>
      </c>
      <c r="C1356" t="s">
        <v>3604</v>
      </c>
      <c r="D1356" t="s">
        <v>10805</v>
      </c>
    </row>
    <row r="1357" spans="1:4" x14ac:dyDescent="0.35">
      <c r="A1357" t="s">
        <v>9853</v>
      </c>
      <c r="B1357" t="s">
        <v>1370</v>
      </c>
      <c r="C1357" t="s">
        <v>3605</v>
      </c>
      <c r="D1357" t="s">
        <v>10805</v>
      </c>
    </row>
    <row r="1358" spans="1:4" x14ac:dyDescent="0.35">
      <c r="A1358" t="s">
        <v>9853</v>
      </c>
      <c r="B1358" t="s">
        <v>1818</v>
      </c>
      <c r="C1358" t="s">
        <v>3606</v>
      </c>
      <c r="D1358" t="s">
        <v>10805</v>
      </c>
    </row>
    <row r="1359" spans="1:4" x14ac:dyDescent="0.35">
      <c r="A1359" t="s">
        <v>9853</v>
      </c>
      <c r="B1359" t="s">
        <v>1820</v>
      </c>
      <c r="C1359" t="s">
        <v>3607</v>
      </c>
      <c r="D1359" t="s">
        <v>10805</v>
      </c>
    </row>
    <row r="1360" spans="1:4" x14ac:dyDescent="0.35">
      <c r="A1360" t="s">
        <v>9853</v>
      </c>
      <c r="B1360" t="s">
        <v>1822</v>
      </c>
      <c r="C1360" t="s">
        <v>3608</v>
      </c>
      <c r="D1360" t="s">
        <v>10805</v>
      </c>
    </row>
    <row r="1361" spans="1:4" x14ac:dyDescent="0.35">
      <c r="A1361" t="s">
        <v>9853</v>
      </c>
      <c r="B1361" t="s">
        <v>1824</v>
      </c>
      <c r="C1361" t="s">
        <v>3609</v>
      </c>
      <c r="D1361" t="s">
        <v>10805</v>
      </c>
    </row>
    <row r="1362" spans="1:4" x14ac:dyDescent="0.35">
      <c r="A1362" t="s">
        <v>9853</v>
      </c>
      <c r="B1362" t="s">
        <v>1826</v>
      </c>
      <c r="C1362" t="s">
        <v>3610</v>
      </c>
      <c r="D1362" t="s">
        <v>10805</v>
      </c>
    </row>
    <row r="1363" spans="1:4" x14ac:dyDescent="0.35">
      <c r="A1363" t="s">
        <v>9853</v>
      </c>
      <c r="B1363" t="s">
        <v>10802</v>
      </c>
      <c r="C1363" t="s">
        <v>3594</v>
      </c>
      <c r="D1363" t="s">
        <v>10805</v>
      </c>
    </row>
    <row r="1364" spans="1:4" x14ac:dyDescent="0.35">
      <c r="A1364" t="s">
        <v>9853</v>
      </c>
      <c r="B1364" t="s">
        <v>10804</v>
      </c>
      <c r="C1364" t="s">
        <v>3610</v>
      </c>
      <c r="D1364" t="s">
        <v>10805</v>
      </c>
    </row>
    <row r="1365" spans="1:4" x14ac:dyDescent="0.35">
      <c r="A1365" t="s">
        <v>9853</v>
      </c>
      <c r="B1365" t="s">
        <v>10806</v>
      </c>
      <c r="C1365" t="s">
        <v>3593</v>
      </c>
      <c r="D1365" t="s">
        <v>10807</v>
      </c>
    </row>
    <row r="1366" spans="1:4" x14ac:dyDescent="0.35">
      <c r="A1366" t="s">
        <v>9854</v>
      </c>
      <c r="B1366" t="s">
        <v>10802</v>
      </c>
      <c r="C1366" t="s">
        <v>3598</v>
      </c>
      <c r="D1366" t="s">
        <v>10803</v>
      </c>
    </row>
    <row r="1367" spans="1:4" x14ac:dyDescent="0.35">
      <c r="A1367" t="s">
        <v>9854</v>
      </c>
      <c r="B1367" t="s">
        <v>10804</v>
      </c>
      <c r="C1367" t="s">
        <v>3604</v>
      </c>
      <c r="D1367" t="s">
        <v>10803</v>
      </c>
    </row>
    <row r="1368" spans="1:4" x14ac:dyDescent="0.35">
      <c r="A1368" t="s">
        <v>9854</v>
      </c>
      <c r="B1368" t="s">
        <v>1908</v>
      </c>
      <c r="C1368" t="s">
        <v>3598</v>
      </c>
      <c r="D1368" t="s">
        <v>10803</v>
      </c>
    </row>
    <row r="1369" spans="1:4" x14ac:dyDescent="0.35">
      <c r="A1369" t="s">
        <v>9854</v>
      </c>
      <c r="B1369" t="s">
        <v>1910</v>
      </c>
      <c r="C1369" t="s">
        <v>3599</v>
      </c>
      <c r="D1369" t="s">
        <v>10803</v>
      </c>
    </row>
    <row r="1370" spans="1:4" x14ac:dyDescent="0.35">
      <c r="A1370" t="s">
        <v>9854</v>
      </c>
      <c r="B1370" t="s">
        <v>1913</v>
      </c>
      <c r="C1370" t="s">
        <v>3600</v>
      </c>
      <c r="D1370" t="s">
        <v>10803</v>
      </c>
    </row>
    <row r="1371" spans="1:4" x14ac:dyDescent="0.35">
      <c r="A1371" t="s">
        <v>9854</v>
      </c>
      <c r="B1371" t="s">
        <v>1916</v>
      </c>
      <c r="C1371" t="s">
        <v>3601</v>
      </c>
      <c r="D1371" t="s">
        <v>10803</v>
      </c>
    </row>
    <row r="1372" spans="1:4" x14ac:dyDescent="0.35">
      <c r="A1372" t="s">
        <v>9854</v>
      </c>
      <c r="B1372" t="s">
        <v>1917</v>
      </c>
      <c r="C1372" t="s">
        <v>3602</v>
      </c>
      <c r="D1372" t="s">
        <v>10803</v>
      </c>
    </row>
    <row r="1373" spans="1:4" x14ac:dyDescent="0.35">
      <c r="A1373" t="s">
        <v>9854</v>
      </c>
      <c r="B1373" t="s">
        <v>1933</v>
      </c>
      <c r="C1373" t="s">
        <v>3603</v>
      </c>
      <c r="D1373" t="s">
        <v>10803</v>
      </c>
    </row>
    <row r="1374" spans="1:4" x14ac:dyDescent="0.35">
      <c r="A1374" t="s">
        <v>9854</v>
      </c>
      <c r="B1374" t="s">
        <v>1934</v>
      </c>
      <c r="C1374" t="s">
        <v>3604</v>
      </c>
      <c r="D1374" t="s">
        <v>10803</v>
      </c>
    </row>
    <row r="1375" spans="1:4" x14ac:dyDescent="0.35">
      <c r="A1375" t="s">
        <v>9854</v>
      </c>
      <c r="B1375" t="s">
        <v>1890</v>
      </c>
      <c r="C1375" t="s">
        <v>3594</v>
      </c>
      <c r="D1375" t="s">
        <v>10805</v>
      </c>
    </row>
    <row r="1376" spans="1:4" x14ac:dyDescent="0.35">
      <c r="A1376" t="s">
        <v>9854</v>
      </c>
      <c r="B1376" t="s">
        <v>1892</v>
      </c>
      <c r="C1376" t="s">
        <v>3595</v>
      </c>
      <c r="D1376" t="s">
        <v>10805</v>
      </c>
    </row>
    <row r="1377" spans="1:4" x14ac:dyDescent="0.35">
      <c r="A1377" t="s">
        <v>9854</v>
      </c>
      <c r="B1377" t="s">
        <v>1894</v>
      </c>
      <c r="C1377" t="s">
        <v>3596</v>
      </c>
      <c r="D1377" t="s">
        <v>10805</v>
      </c>
    </row>
    <row r="1378" spans="1:4" x14ac:dyDescent="0.35">
      <c r="A1378" t="s">
        <v>9854</v>
      </c>
      <c r="B1378" t="s">
        <v>1896</v>
      </c>
      <c r="C1378" t="s">
        <v>3597</v>
      </c>
      <c r="D1378" t="s">
        <v>10805</v>
      </c>
    </row>
    <row r="1379" spans="1:4" x14ac:dyDescent="0.35">
      <c r="A1379" t="s">
        <v>9854</v>
      </c>
      <c r="B1379" t="s">
        <v>1898</v>
      </c>
      <c r="C1379" t="s">
        <v>3598</v>
      </c>
      <c r="D1379" t="s">
        <v>10805</v>
      </c>
    </row>
    <row r="1380" spans="1:4" x14ac:dyDescent="0.35">
      <c r="A1380" t="s">
        <v>9854</v>
      </c>
      <c r="B1380" t="s">
        <v>1900</v>
      </c>
      <c r="C1380" t="s">
        <v>3599</v>
      </c>
      <c r="D1380" t="s">
        <v>10805</v>
      </c>
    </row>
    <row r="1381" spans="1:4" x14ac:dyDescent="0.35">
      <c r="A1381" t="s">
        <v>9854</v>
      </c>
      <c r="B1381" t="s">
        <v>1903</v>
      </c>
      <c r="C1381" t="s">
        <v>3600</v>
      </c>
      <c r="D1381" t="s">
        <v>10805</v>
      </c>
    </row>
    <row r="1382" spans="1:4" x14ac:dyDescent="0.35">
      <c r="A1382" t="s">
        <v>9854</v>
      </c>
      <c r="B1382" t="s">
        <v>1905</v>
      </c>
      <c r="C1382" t="s">
        <v>3601</v>
      </c>
      <c r="D1382" t="s">
        <v>10805</v>
      </c>
    </row>
    <row r="1383" spans="1:4" x14ac:dyDescent="0.35">
      <c r="A1383" t="s">
        <v>9854</v>
      </c>
      <c r="B1383" t="s">
        <v>1906</v>
      </c>
      <c r="C1383" t="s">
        <v>3602</v>
      </c>
      <c r="D1383" t="s">
        <v>10805</v>
      </c>
    </row>
    <row r="1384" spans="1:4" x14ac:dyDescent="0.35">
      <c r="A1384" t="s">
        <v>9854</v>
      </c>
      <c r="B1384" t="s">
        <v>10802</v>
      </c>
      <c r="C1384" t="s">
        <v>3594</v>
      </c>
      <c r="D1384" t="s">
        <v>10805</v>
      </c>
    </row>
    <row r="1385" spans="1:4" x14ac:dyDescent="0.35">
      <c r="A1385" t="s">
        <v>9854</v>
      </c>
      <c r="B1385" t="s">
        <v>10804</v>
      </c>
      <c r="C1385" t="s">
        <v>3602</v>
      </c>
      <c r="D1385" t="s">
        <v>10805</v>
      </c>
    </row>
    <row r="1386" spans="1:4" x14ac:dyDescent="0.35">
      <c r="A1386" t="s">
        <v>9854</v>
      </c>
      <c r="B1386" t="s">
        <v>10806</v>
      </c>
      <c r="C1386" t="s">
        <v>3593</v>
      </c>
      <c r="D1386" t="s">
        <v>10807</v>
      </c>
    </row>
    <row r="1387" spans="1:4" x14ac:dyDescent="0.35">
      <c r="A1387" t="s">
        <v>9857</v>
      </c>
      <c r="B1387" t="s">
        <v>10802</v>
      </c>
      <c r="C1387" t="s">
        <v>3597</v>
      </c>
      <c r="D1387" t="s">
        <v>10803</v>
      </c>
    </row>
    <row r="1388" spans="1:4" x14ac:dyDescent="0.35">
      <c r="A1388" t="s">
        <v>9857</v>
      </c>
      <c r="B1388" t="s">
        <v>10804</v>
      </c>
      <c r="C1388" t="s">
        <v>3614</v>
      </c>
      <c r="D1388" t="s">
        <v>10803</v>
      </c>
    </row>
    <row r="1389" spans="1:4" x14ac:dyDescent="0.35">
      <c r="A1389" t="s">
        <v>9857</v>
      </c>
      <c r="B1389" t="s">
        <v>536</v>
      </c>
      <c r="C1389" t="s">
        <v>3597</v>
      </c>
      <c r="D1389" t="s">
        <v>10803</v>
      </c>
    </row>
    <row r="1390" spans="1:4" x14ac:dyDescent="0.35">
      <c r="A1390" t="s">
        <v>9857</v>
      </c>
      <c r="B1390" t="s">
        <v>794</v>
      </c>
      <c r="C1390" t="s">
        <v>3598</v>
      </c>
      <c r="D1390" t="s">
        <v>10803</v>
      </c>
    </row>
    <row r="1391" spans="1:4" x14ac:dyDescent="0.35">
      <c r="A1391" t="s">
        <v>9857</v>
      </c>
      <c r="B1391" t="s">
        <v>965</v>
      </c>
      <c r="C1391" t="s">
        <v>3599</v>
      </c>
      <c r="D1391" t="s">
        <v>10803</v>
      </c>
    </row>
    <row r="1392" spans="1:4" x14ac:dyDescent="0.35">
      <c r="A1392" t="s">
        <v>9857</v>
      </c>
      <c r="B1392" t="s">
        <v>538</v>
      </c>
      <c r="C1392" t="s">
        <v>3600</v>
      </c>
      <c r="D1392" t="s">
        <v>10803</v>
      </c>
    </row>
    <row r="1393" spans="1:4" x14ac:dyDescent="0.35">
      <c r="A1393" t="s">
        <v>9857</v>
      </c>
      <c r="B1393" t="s">
        <v>550</v>
      </c>
      <c r="C1393" t="s">
        <v>3601</v>
      </c>
      <c r="D1393" t="s">
        <v>10803</v>
      </c>
    </row>
    <row r="1394" spans="1:4" x14ac:dyDescent="0.35">
      <c r="A1394" t="s">
        <v>9857</v>
      </c>
      <c r="B1394" t="s">
        <v>552</v>
      </c>
      <c r="C1394" t="s">
        <v>3602</v>
      </c>
      <c r="D1394" t="s">
        <v>10803</v>
      </c>
    </row>
    <row r="1395" spans="1:4" x14ac:dyDescent="0.35">
      <c r="A1395" t="s">
        <v>9857</v>
      </c>
      <c r="B1395" t="s">
        <v>554</v>
      </c>
      <c r="C1395" t="s">
        <v>3603</v>
      </c>
      <c r="D1395" t="s">
        <v>10803</v>
      </c>
    </row>
    <row r="1396" spans="1:4" x14ac:dyDescent="0.35">
      <c r="A1396" t="s">
        <v>9857</v>
      </c>
      <c r="B1396" t="s">
        <v>556</v>
      </c>
      <c r="C1396" t="s">
        <v>3604</v>
      </c>
      <c r="D1396" t="s">
        <v>10803</v>
      </c>
    </row>
    <row r="1397" spans="1:4" x14ac:dyDescent="0.35">
      <c r="A1397" t="s">
        <v>9857</v>
      </c>
      <c r="B1397" t="s">
        <v>558</v>
      </c>
      <c r="C1397" t="s">
        <v>3605</v>
      </c>
      <c r="D1397" t="s">
        <v>10803</v>
      </c>
    </row>
    <row r="1398" spans="1:4" x14ac:dyDescent="0.35">
      <c r="A1398" t="s">
        <v>9857</v>
      </c>
      <c r="B1398" t="s">
        <v>570</v>
      </c>
      <c r="C1398" t="s">
        <v>3606</v>
      </c>
      <c r="D1398" t="s">
        <v>10803</v>
      </c>
    </row>
    <row r="1399" spans="1:4" x14ac:dyDescent="0.35">
      <c r="A1399" t="s">
        <v>9857</v>
      </c>
      <c r="B1399" t="s">
        <v>572</v>
      </c>
      <c r="C1399" t="s">
        <v>3607</v>
      </c>
      <c r="D1399" t="s">
        <v>10803</v>
      </c>
    </row>
    <row r="1400" spans="1:4" x14ac:dyDescent="0.35">
      <c r="A1400" t="s">
        <v>9857</v>
      </c>
      <c r="B1400" t="s">
        <v>574</v>
      </c>
      <c r="C1400" t="s">
        <v>3608</v>
      </c>
      <c r="D1400" t="s">
        <v>10803</v>
      </c>
    </row>
    <row r="1401" spans="1:4" x14ac:dyDescent="0.35">
      <c r="A1401" t="s">
        <v>9857</v>
      </c>
      <c r="B1401" t="s">
        <v>576</v>
      </c>
      <c r="C1401" t="s">
        <v>3609</v>
      </c>
      <c r="D1401" t="s">
        <v>10803</v>
      </c>
    </row>
    <row r="1402" spans="1:4" x14ac:dyDescent="0.35">
      <c r="A1402" t="s">
        <v>9857</v>
      </c>
      <c r="B1402" t="s">
        <v>1417</v>
      </c>
      <c r="C1402" t="s">
        <v>3610</v>
      </c>
      <c r="D1402" t="s">
        <v>10803</v>
      </c>
    </row>
    <row r="1403" spans="1:4" x14ac:dyDescent="0.35">
      <c r="A1403" t="s">
        <v>9857</v>
      </c>
      <c r="B1403" t="s">
        <v>584</v>
      </c>
      <c r="C1403" t="s">
        <v>3611</v>
      </c>
      <c r="D1403" t="s">
        <v>10803</v>
      </c>
    </row>
    <row r="1404" spans="1:4" x14ac:dyDescent="0.35">
      <c r="A1404" t="s">
        <v>9857</v>
      </c>
      <c r="B1404" t="s">
        <v>606</v>
      </c>
      <c r="C1404" t="s">
        <v>3612</v>
      </c>
      <c r="D1404" t="s">
        <v>10803</v>
      </c>
    </row>
    <row r="1405" spans="1:4" x14ac:dyDescent="0.35">
      <c r="A1405" t="s">
        <v>9857</v>
      </c>
      <c r="B1405" t="s">
        <v>1849</v>
      </c>
      <c r="C1405" t="s">
        <v>3613</v>
      </c>
      <c r="D1405" t="s">
        <v>10803</v>
      </c>
    </row>
    <row r="1406" spans="1:4" x14ac:dyDescent="0.35">
      <c r="A1406" t="s">
        <v>9857</v>
      </c>
      <c r="B1406" t="s">
        <v>1851</v>
      </c>
      <c r="C1406" t="s">
        <v>3614</v>
      </c>
      <c r="D1406" t="s">
        <v>10803</v>
      </c>
    </row>
    <row r="1407" spans="1:4" x14ac:dyDescent="0.35">
      <c r="A1407" t="s">
        <v>9857</v>
      </c>
      <c r="B1407" t="s">
        <v>1280</v>
      </c>
      <c r="C1407" t="s">
        <v>3594</v>
      </c>
      <c r="D1407" t="s">
        <v>10805</v>
      </c>
    </row>
    <row r="1408" spans="1:4" x14ac:dyDescent="0.35">
      <c r="A1408" t="s">
        <v>9857</v>
      </c>
      <c r="B1408" t="s">
        <v>10802</v>
      </c>
      <c r="C1408" t="s">
        <v>3594</v>
      </c>
      <c r="D1408" t="s">
        <v>10805</v>
      </c>
    </row>
    <row r="1409" spans="1:4" x14ac:dyDescent="0.35">
      <c r="A1409" t="s">
        <v>9857</v>
      </c>
      <c r="B1409" t="s">
        <v>10804</v>
      </c>
      <c r="C1409" t="s">
        <v>3594</v>
      </c>
      <c r="D1409" t="s">
        <v>10805</v>
      </c>
    </row>
    <row r="1410" spans="1:4" x14ac:dyDescent="0.35">
      <c r="A1410" t="s">
        <v>9857</v>
      </c>
      <c r="B1410" t="s">
        <v>10806</v>
      </c>
      <c r="C1410" t="s">
        <v>3593</v>
      </c>
      <c r="D1410" t="s">
        <v>10807</v>
      </c>
    </row>
    <row r="1411" spans="1:4" x14ac:dyDescent="0.35">
      <c r="A1411" t="s">
        <v>9859</v>
      </c>
      <c r="B1411" t="s">
        <v>10802</v>
      </c>
      <c r="C1411" t="s">
        <v>3598</v>
      </c>
      <c r="D1411" t="s">
        <v>10803</v>
      </c>
    </row>
    <row r="1412" spans="1:4" x14ac:dyDescent="0.35">
      <c r="A1412" t="s">
        <v>9859</v>
      </c>
      <c r="B1412" t="s">
        <v>10804</v>
      </c>
      <c r="C1412" t="s">
        <v>3615</v>
      </c>
      <c r="D1412" t="s">
        <v>10803</v>
      </c>
    </row>
    <row r="1413" spans="1:4" x14ac:dyDescent="0.35">
      <c r="A1413" t="s">
        <v>9859</v>
      </c>
      <c r="B1413" t="s">
        <v>536</v>
      </c>
      <c r="C1413" t="s">
        <v>3598</v>
      </c>
      <c r="D1413" t="s">
        <v>10803</v>
      </c>
    </row>
    <row r="1414" spans="1:4" x14ac:dyDescent="0.35">
      <c r="A1414" t="s">
        <v>9859</v>
      </c>
      <c r="B1414" t="s">
        <v>794</v>
      </c>
      <c r="C1414" t="s">
        <v>3599</v>
      </c>
      <c r="D1414" t="s">
        <v>10803</v>
      </c>
    </row>
    <row r="1415" spans="1:4" x14ac:dyDescent="0.35">
      <c r="A1415" t="s">
        <v>9859</v>
      </c>
      <c r="B1415" t="s">
        <v>965</v>
      </c>
      <c r="C1415" t="s">
        <v>3600</v>
      </c>
      <c r="D1415" t="s">
        <v>10803</v>
      </c>
    </row>
    <row r="1416" spans="1:4" x14ac:dyDescent="0.35">
      <c r="A1416" t="s">
        <v>9859</v>
      </c>
      <c r="B1416" t="s">
        <v>538</v>
      </c>
      <c r="C1416" t="s">
        <v>3601</v>
      </c>
      <c r="D1416" t="s">
        <v>10803</v>
      </c>
    </row>
    <row r="1417" spans="1:4" x14ac:dyDescent="0.35">
      <c r="A1417" t="s">
        <v>9859</v>
      </c>
      <c r="B1417" t="s">
        <v>550</v>
      </c>
      <c r="C1417" t="s">
        <v>3602</v>
      </c>
      <c r="D1417" t="s">
        <v>10803</v>
      </c>
    </row>
    <row r="1418" spans="1:4" x14ac:dyDescent="0.35">
      <c r="A1418" t="s">
        <v>9859</v>
      </c>
      <c r="B1418" t="s">
        <v>552</v>
      </c>
      <c r="C1418" t="s">
        <v>3603</v>
      </c>
      <c r="D1418" t="s">
        <v>10803</v>
      </c>
    </row>
    <row r="1419" spans="1:4" x14ac:dyDescent="0.35">
      <c r="A1419" t="s">
        <v>9859</v>
      </c>
      <c r="B1419" t="s">
        <v>554</v>
      </c>
      <c r="C1419" t="s">
        <v>3604</v>
      </c>
      <c r="D1419" t="s">
        <v>10803</v>
      </c>
    </row>
    <row r="1420" spans="1:4" x14ac:dyDescent="0.35">
      <c r="A1420" t="s">
        <v>9859</v>
      </c>
      <c r="B1420" t="s">
        <v>556</v>
      </c>
      <c r="C1420" t="s">
        <v>3605</v>
      </c>
      <c r="D1420" t="s">
        <v>10803</v>
      </c>
    </row>
    <row r="1421" spans="1:4" x14ac:dyDescent="0.35">
      <c r="A1421" t="s">
        <v>9859</v>
      </c>
      <c r="B1421" t="s">
        <v>558</v>
      </c>
      <c r="C1421" t="s">
        <v>3606</v>
      </c>
      <c r="D1421" t="s">
        <v>10803</v>
      </c>
    </row>
    <row r="1422" spans="1:4" x14ac:dyDescent="0.35">
      <c r="A1422" t="s">
        <v>9859</v>
      </c>
      <c r="B1422" t="s">
        <v>570</v>
      </c>
      <c r="C1422" t="s">
        <v>3607</v>
      </c>
      <c r="D1422" t="s">
        <v>10803</v>
      </c>
    </row>
    <row r="1423" spans="1:4" x14ac:dyDescent="0.35">
      <c r="A1423" t="s">
        <v>9859</v>
      </c>
      <c r="B1423" t="s">
        <v>572</v>
      </c>
      <c r="C1423" t="s">
        <v>3608</v>
      </c>
      <c r="D1423" t="s">
        <v>10803</v>
      </c>
    </row>
    <row r="1424" spans="1:4" x14ac:dyDescent="0.35">
      <c r="A1424" t="s">
        <v>9859</v>
      </c>
      <c r="B1424" t="s">
        <v>574</v>
      </c>
      <c r="C1424" t="s">
        <v>3609</v>
      </c>
      <c r="D1424" t="s">
        <v>10803</v>
      </c>
    </row>
    <row r="1425" spans="1:4" x14ac:dyDescent="0.35">
      <c r="A1425" t="s">
        <v>9859</v>
      </c>
      <c r="B1425" t="s">
        <v>576</v>
      </c>
      <c r="C1425" t="s">
        <v>3610</v>
      </c>
      <c r="D1425" t="s">
        <v>10803</v>
      </c>
    </row>
    <row r="1426" spans="1:4" x14ac:dyDescent="0.35">
      <c r="A1426" t="s">
        <v>9859</v>
      </c>
      <c r="B1426" t="s">
        <v>1417</v>
      </c>
      <c r="C1426" t="s">
        <v>3611</v>
      </c>
      <c r="D1426" t="s">
        <v>10803</v>
      </c>
    </row>
    <row r="1427" spans="1:4" x14ac:dyDescent="0.35">
      <c r="A1427" t="s">
        <v>9859</v>
      </c>
      <c r="B1427" t="s">
        <v>584</v>
      </c>
      <c r="C1427" t="s">
        <v>3612</v>
      </c>
      <c r="D1427" t="s">
        <v>10803</v>
      </c>
    </row>
    <row r="1428" spans="1:4" x14ac:dyDescent="0.35">
      <c r="A1428" t="s">
        <v>9859</v>
      </c>
      <c r="B1428" t="s">
        <v>606</v>
      </c>
      <c r="C1428" t="s">
        <v>3613</v>
      </c>
      <c r="D1428" t="s">
        <v>10803</v>
      </c>
    </row>
    <row r="1429" spans="1:4" x14ac:dyDescent="0.35">
      <c r="A1429" t="s">
        <v>9859</v>
      </c>
      <c r="B1429" t="s">
        <v>1849</v>
      </c>
      <c r="C1429" t="s">
        <v>3614</v>
      </c>
      <c r="D1429" t="s">
        <v>10803</v>
      </c>
    </row>
    <row r="1430" spans="1:4" x14ac:dyDescent="0.35">
      <c r="A1430" t="s">
        <v>9859</v>
      </c>
      <c r="B1430" t="s">
        <v>1851</v>
      </c>
      <c r="C1430" t="s">
        <v>3615</v>
      </c>
      <c r="D1430" t="s">
        <v>10803</v>
      </c>
    </row>
    <row r="1431" spans="1:4" x14ac:dyDescent="0.35">
      <c r="A1431" t="s">
        <v>9859</v>
      </c>
      <c r="B1431" t="s">
        <v>1353</v>
      </c>
      <c r="C1431" t="s">
        <v>3594</v>
      </c>
      <c r="D1431" t="s">
        <v>10805</v>
      </c>
    </row>
    <row r="1432" spans="1:4" x14ac:dyDescent="0.35">
      <c r="A1432" t="s">
        <v>9859</v>
      </c>
      <c r="B1432" t="s">
        <v>10802</v>
      </c>
      <c r="C1432" t="s">
        <v>3594</v>
      </c>
      <c r="D1432" t="s">
        <v>10805</v>
      </c>
    </row>
    <row r="1433" spans="1:4" x14ac:dyDescent="0.35">
      <c r="A1433" t="s">
        <v>9859</v>
      </c>
      <c r="B1433" t="s">
        <v>10804</v>
      </c>
      <c r="C1433" t="s">
        <v>3594</v>
      </c>
      <c r="D1433" t="s">
        <v>10805</v>
      </c>
    </row>
    <row r="1434" spans="1:4" x14ac:dyDescent="0.35">
      <c r="A1434" t="s">
        <v>9859</v>
      </c>
      <c r="B1434" t="s">
        <v>10806</v>
      </c>
      <c r="C1434" t="s">
        <v>3593</v>
      </c>
      <c r="D1434" t="s">
        <v>10807</v>
      </c>
    </row>
    <row r="1435" spans="1:4" x14ac:dyDescent="0.35">
      <c r="A1435" t="s">
        <v>9861</v>
      </c>
      <c r="B1435" t="s">
        <v>10802</v>
      </c>
      <c r="C1435" t="s">
        <v>3597</v>
      </c>
      <c r="D1435" t="s">
        <v>10803</v>
      </c>
    </row>
    <row r="1436" spans="1:4" x14ac:dyDescent="0.35">
      <c r="A1436" t="s">
        <v>9861</v>
      </c>
      <c r="B1436" t="s">
        <v>10804</v>
      </c>
      <c r="C1436" t="s">
        <v>3614</v>
      </c>
      <c r="D1436" t="s">
        <v>10803</v>
      </c>
    </row>
    <row r="1437" spans="1:4" x14ac:dyDescent="0.35">
      <c r="A1437" t="s">
        <v>9861</v>
      </c>
      <c r="B1437" t="s">
        <v>536</v>
      </c>
      <c r="C1437" t="s">
        <v>3597</v>
      </c>
      <c r="D1437" t="s">
        <v>10803</v>
      </c>
    </row>
    <row r="1438" spans="1:4" x14ac:dyDescent="0.35">
      <c r="A1438" t="s">
        <v>9861</v>
      </c>
      <c r="B1438" t="s">
        <v>794</v>
      </c>
      <c r="C1438" t="s">
        <v>3598</v>
      </c>
      <c r="D1438" t="s">
        <v>10803</v>
      </c>
    </row>
    <row r="1439" spans="1:4" x14ac:dyDescent="0.35">
      <c r="A1439" t="s">
        <v>9861</v>
      </c>
      <c r="B1439" t="s">
        <v>965</v>
      </c>
      <c r="C1439" t="s">
        <v>3599</v>
      </c>
      <c r="D1439" t="s">
        <v>10803</v>
      </c>
    </row>
    <row r="1440" spans="1:4" x14ac:dyDescent="0.35">
      <c r="A1440" t="s">
        <v>9861</v>
      </c>
      <c r="B1440" t="s">
        <v>538</v>
      </c>
      <c r="C1440" t="s">
        <v>3600</v>
      </c>
      <c r="D1440" t="s">
        <v>10803</v>
      </c>
    </row>
    <row r="1441" spans="1:4" x14ac:dyDescent="0.35">
      <c r="A1441" t="s">
        <v>9861</v>
      </c>
      <c r="B1441" t="s">
        <v>550</v>
      </c>
      <c r="C1441" t="s">
        <v>3601</v>
      </c>
      <c r="D1441" t="s">
        <v>10803</v>
      </c>
    </row>
    <row r="1442" spans="1:4" x14ac:dyDescent="0.35">
      <c r="A1442" t="s">
        <v>9861</v>
      </c>
      <c r="B1442" t="s">
        <v>552</v>
      </c>
      <c r="C1442" t="s">
        <v>3602</v>
      </c>
      <c r="D1442" t="s">
        <v>10803</v>
      </c>
    </row>
    <row r="1443" spans="1:4" x14ac:dyDescent="0.35">
      <c r="A1443" t="s">
        <v>9861</v>
      </c>
      <c r="B1443" t="s">
        <v>554</v>
      </c>
      <c r="C1443" t="s">
        <v>3603</v>
      </c>
      <c r="D1443" t="s">
        <v>10803</v>
      </c>
    </row>
    <row r="1444" spans="1:4" x14ac:dyDescent="0.35">
      <c r="A1444" t="s">
        <v>9861</v>
      </c>
      <c r="B1444" t="s">
        <v>556</v>
      </c>
      <c r="C1444" t="s">
        <v>3604</v>
      </c>
      <c r="D1444" t="s">
        <v>10803</v>
      </c>
    </row>
    <row r="1445" spans="1:4" x14ac:dyDescent="0.35">
      <c r="A1445" t="s">
        <v>9861</v>
      </c>
      <c r="B1445" t="s">
        <v>558</v>
      </c>
      <c r="C1445" t="s">
        <v>3605</v>
      </c>
      <c r="D1445" t="s">
        <v>10803</v>
      </c>
    </row>
    <row r="1446" spans="1:4" x14ac:dyDescent="0.35">
      <c r="A1446" t="s">
        <v>9861</v>
      </c>
      <c r="B1446" t="s">
        <v>570</v>
      </c>
      <c r="C1446" t="s">
        <v>3606</v>
      </c>
      <c r="D1446" t="s">
        <v>10803</v>
      </c>
    </row>
    <row r="1447" spans="1:4" x14ac:dyDescent="0.35">
      <c r="A1447" t="s">
        <v>9861</v>
      </c>
      <c r="B1447" t="s">
        <v>572</v>
      </c>
      <c r="C1447" t="s">
        <v>3607</v>
      </c>
      <c r="D1447" t="s">
        <v>10803</v>
      </c>
    </row>
    <row r="1448" spans="1:4" x14ac:dyDescent="0.35">
      <c r="A1448" t="s">
        <v>9861</v>
      </c>
      <c r="B1448" t="s">
        <v>574</v>
      </c>
      <c r="C1448" t="s">
        <v>3608</v>
      </c>
      <c r="D1448" t="s">
        <v>10803</v>
      </c>
    </row>
    <row r="1449" spans="1:4" x14ac:dyDescent="0.35">
      <c r="A1449" t="s">
        <v>9861</v>
      </c>
      <c r="B1449" t="s">
        <v>576</v>
      </c>
      <c r="C1449" t="s">
        <v>3609</v>
      </c>
      <c r="D1449" t="s">
        <v>10803</v>
      </c>
    </row>
    <row r="1450" spans="1:4" x14ac:dyDescent="0.35">
      <c r="A1450" t="s">
        <v>9861</v>
      </c>
      <c r="B1450" t="s">
        <v>1417</v>
      </c>
      <c r="C1450" t="s">
        <v>3610</v>
      </c>
      <c r="D1450" t="s">
        <v>10803</v>
      </c>
    </row>
    <row r="1451" spans="1:4" x14ac:dyDescent="0.35">
      <c r="A1451" t="s">
        <v>9861</v>
      </c>
      <c r="B1451" t="s">
        <v>584</v>
      </c>
      <c r="C1451" t="s">
        <v>3611</v>
      </c>
      <c r="D1451" t="s">
        <v>10803</v>
      </c>
    </row>
    <row r="1452" spans="1:4" x14ac:dyDescent="0.35">
      <c r="A1452" t="s">
        <v>9861</v>
      </c>
      <c r="B1452" t="s">
        <v>606</v>
      </c>
      <c r="C1452" t="s">
        <v>3612</v>
      </c>
      <c r="D1452" t="s">
        <v>10803</v>
      </c>
    </row>
    <row r="1453" spans="1:4" x14ac:dyDescent="0.35">
      <c r="A1453" t="s">
        <v>9861</v>
      </c>
      <c r="B1453" t="s">
        <v>1849</v>
      </c>
      <c r="C1453" t="s">
        <v>3613</v>
      </c>
      <c r="D1453" t="s">
        <v>10803</v>
      </c>
    </row>
    <row r="1454" spans="1:4" x14ac:dyDescent="0.35">
      <c r="A1454" t="s">
        <v>9861</v>
      </c>
      <c r="B1454" t="s">
        <v>1851</v>
      </c>
      <c r="C1454" t="s">
        <v>3614</v>
      </c>
      <c r="D1454" t="s">
        <v>10803</v>
      </c>
    </row>
    <row r="1455" spans="1:4" x14ac:dyDescent="0.35">
      <c r="A1455" t="s">
        <v>9861</v>
      </c>
      <c r="B1455" t="s">
        <v>1820</v>
      </c>
      <c r="C1455" t="s">
        <v>3594</v>
      </c>
      <c r="D1455" t="s">
        <v>10805</v>
      </c>
    </row>
    <row r="1456" spans="1:4" x14ac:dyDescent="0.35">
      <c r="A1456" t="s">
        <v>9861</v>
      </c>
      <c r="B1456" t="s">
        <v>10802</v>
      </c>
      <c r="C1456" t="s">
        <v>3594</v>
      </c>
      <c r="D1456" t="s">
        <v>10805</v>
      </c>
    </row>
    <row r="1457" spans="1:4" x14ac:dyDescent="0.35">
      <c r="A1457" t="s">
        <v>9861</v>
      </c>
      <c r="B1457" t="s">
        <v>10804</v>
      </c>
      <c r="C1457" t="s">
        <v>3594</v>
      </c>
      <c r="D1457" t="s">
        <v>10805</v>
      </c>
    </row>
    <row r="1458" spans="1:4" x14ac:dyDescent="0.35">
      <c r="A1458" t="s">
        <v>9861</v>
      </c>
      <c r="B1458" t="s">
        <v>10806</v>
      </c>
      <c r="C1458" t="s">
        <v>3593</v>
      </c>
      <c r="D1458" t="s">
        <v>10807</v>
      </c>
    </row>
    <row r="1459" spans="1:4" x14ac:dyDescent="0.35">
      <c r="A1459" t="s">
        <v>9863</v>
      </c>
      <c r="B1459" t="s">
        <v>10802</v>
      </c>
      <c r="C1459" t="s">
        <v>3597</v>
      </c>
      <c r="D1459" t="s">
        <v>10803</v>
      </c>
    </row>
    <row r="1460" spans="1:4" x14ac:dyDescent="0.35">
      <c r="A1460" t="s">
        <v>9863</v>
      </c>
      <c r="B1460" t="s">
        <v>10804</v>
      </c>
      <c r="C1460" t="s">
        <v>3609</v>
      </c>
      <c r="D1460" t="s">
        <v>10803</v>
      </c>
    </row>
    <row r="1461" spans="1:4" x14ac:dyDescent="0.35">
      <c r="A1461" t="s">
        <v>9863</v>
      </c>
      <c r="B1461" t="s">
        <v>1908</v>
      </c>
      <c r="C1461" t="s">
        <v>3597</v>
      </c>
      <c r="D1461" t="s">
        <v>10803</v>
      </c>
    </row>
    <row r="1462" spans="1:4" x14ac:dyDescent="0.35">
      <c r="A1462" t="s">
        <v>9863</v>
      </c>
      <c r="B1462" t="s">
        <v>1909</v>
      </c>
      <c r="C1462" t="s">
        <v>3598</v>
      </c>
      <c r="D1462" t="s">
        <v>10803</v>
      </c>
    </row>
    <row r="1463" spans="1:4" x14ac:dyDescent="0.35">
      <c r="A1463" t="s">
        <v>9863</v>
      </c>
      <c r="B1463" t="s">
        <v>1910</v>
      </c>
      <c r="C1463" t="s">
        <v>3599</v>
      </c>
      <c r="D1463" t="s">
        <v>10803</v>
      </c>
    </row>
    <row r="1464" spans="1:4" x14ac:dyDescent="0.35">
      <c r="A1464" t="s">
        <v>9863</v>
      </c>
      <c r="B1464" t="s">
        <v>1911</v>
      </c>
      <c r="C1464" t="s">
        <v>3600</v>
      </c>
      <c r="D1464" t="s">
        <v>10803</v>
      </c>
    </row>
    <row r="1465" spans="1:4" x14ac:dyDescent="0.35">
      <c r="A1465" t="s">
        <v>9863</v>
      </c>
      <c r="B1465" t="s">
        <v>1912</v>
      </c>
      <c r="C1465" t="s">
        <v>3601</v>
      </c>
      <c r="D1465" t="s">
        <v>10803</v>
      </c>
    </row>
    <row r="1466" spans="1:4" x14ac:dyDescent="0.35">
      <c r="A1466" t="s">
        <v>9863</v>
      </c>
      <c r="B1466" t="s">
        <v>1913</v>
      </c>
      <c r="C1466" t="s">
        <v>3602</v>
      </c>
      <c r="D1466" t="s">
        <v>10803</v>
      </c>
    </row>
    <row r="1467" spans="1:4" x14ac:dyDescent="0.35">
      <c r="A1467" t="s">
        <v>9863</v>
      </c>
      <c r="B1467" t="s">
        <v>1914</v>
      </c>
      <c r="C1467" t="s">
        <v>3603</v>
      </c>
      <c r="D1467" t="s">
        <v>10803</v>
      </c>
    </row>
    <row r="1468" spans="1:4" x14ac:dyDescent="0.35">
      <c r="A1468" t="s">
        <v>9863</v>
      </c>
      <c r="B1468" t="s">
        <v>1915</v>
      </c>
      <c r="C1468" t="s">
        <v>3604</v>
      </c>
      <c r="D1468" t="s">
        <v>10803</v>
      </c>
    </row>
    <row r="1469" spans="1:4" x14ac:dyDescent="0.35">
      <c r="A1469" t="s">
        <v>9863</v>
      </c>
      <c r="B1469" t="s">
        <v>1916</v>
      </c>
      <c r="C1469" t="s">
        <v>3605</v>
      </c>
      <c r="D1469" t="s">
        <v>10803</v>
      </c>
    </row>
    <row r="1470" spans="1:4" x14ac:dyDescent="0.35">
      <c r="A1470" t="s">
        <v>9863</v>
      </c>
      <c r="B1470" t="s">
        <v>1917</v>
      </c>
      <c r="C1470" t="s">
        <v>3606</v>
      </c>
      <c r="D1470" t="s">
        <v>10803</v>
      </c>
    </row>
    <row r="1471" spans="1:4" x14ac:dyDescent="0.35">
      <c r="A1471" t="s">
        <v>9863</v>
      </c>
      <c r="B1471" t="s">
        <v>1933</v>
      </c>
      <c r="C1471" t="s">
        <v>3607</v>
      </c>
      <c r="D1471" t="s">
        <v>10803</v>
      </c>
    </row>
    <row r="1472" spans="1:4" x14ac:dyDescent="0.35">
      <c r="A1472" t="s">
        <v>9863</v>
      </c>
      <c r="B1472" t="s">
        <v>1934</v>
      </c>
      <c r="C1472" t="s">
        <v>3608</v>
      </c>
      <c r="D1472" t="s">
        <v>10803</v>
      </c>
    </row>
    <row r="1473" spans="1:4" x14ac:dyDescent="0.35">
      <c r="A1473" t="s">
        <v>9863</v>
      </c>
      <c r="B1473" t="s">
        <v>1936</v>
      </c>
      <c r="C1473" t="s">
        <v>3609</v>
      </c>
      <c r="D1473" t="s">
        <v>10803</v>
      </c>
    </row>
    <row r="1474" spans="1:4" x14ac:dyDescent="0.35">
      <c r="A1474" t="s">
        <v>9863</v>
      </c>
      <c r="B1474" t="s">
        <v>1892</v>
      </c>
      <c r="C1474" t="s">
        <v>3594</v>
      </c>
      <c r="D1474" t="s">
        <v>10805</v>
      </c>
    </row>
    <row r="1475" spans="1:4" x14ac:dyDescent="0.35">
      <c r="A1475" t="s">
        <v>9863</v>
      </c>
      <c r="B1475" t="s">
        <v>10802</v>
      </c>
      <c r="C1475" t="s">
        <v>3594</v>
      </c>
      <c r="D1475" t="s">
        <v>10805</v>
      </c>
    </row>
    <row r="1476" spans="1:4" x14ac:dyDescent="0.35">
      <c r="A1476" t="s">
        <v>9863</v>
      </c>
      <c r="B1476" t="s">
        <v>10804</v>
      </c>
      <c r="C1476" t="s">
        <v>3594</v>
      </c>
      <c r="D1476" t="s">
        <v>10805</v>
      </c>
    </row>
    <row r="1477" spans="1:4" x14ac:dyDescent="0.35">
      <c r="A1477" t="s">
        <v>9863</v>
      </c>
      <c r="B1477" t="s">
        <v>10806</v>
      </c>
      <c r="C1477" t="s">
        <v>3593</v>
      </c>
      <c r="D1477" t="s">
        <v>10807</v>
      </c>
    </row>
    <row r="1478" spans="1:4" x14ac:dyDescent="0.35">
      <c r="A1478" t="s">
        <v>9865</v>
      </c>
      <c r="B1478" t="s">
        <v>10802</v>
      </c>
      <c r="C1478" t="s">
        <v>3598</v>
      </c>
      <c r="D1478" t="s">
        <v>10803</v>
      </c>
    </row>
    <row r="1479" spans="1:4" x14ac:dyDescent="0.35">
      <c r="A1479" t="s">
        <v>9865</v>
      </c>
      <c r="B1479" t="s">
        <v>10804</v>
      </c>
      <c r="C1479" t="s">
        <v>3610</v>
      </c>
      <c r="D1479" t="s">
        <v>10803</v>
      </c>
    </row>
    <row r="1480" spans="1:4" x14ac:dyDescent="0.35">
      <c r="A1480" t="s">
        <v>9865</v>
      </c>
      <c r="B1480" t="s">
        <v>1908</v>
      </c>
      <c r="C1480" t="s">
        <v>3598</v>
      </c>
      <c r="D1480" t="s">
        <v>10803</v>
      </c>
    </row>
    <row r="1481" spans="1:4" x14ac:dyDescent="0.35">
      <c r="A1481" t="s">
        <v>9865</v>
      </c>
      <c r="B1481" t="s">
        <v>1909</v>
      </c>
      <c r="C1481" t="s">
        <v>3599</v>
      </c>
      <c r="D1481" t="s">
        <v>10803</v>
      </c>
    </row>
    <row r="1482" spans="1:4" x14ac:dyDescent="0.35">
      <c r="A1482" t="s">
        <v>9865</v>
      </c>
      <c r="B1482" t="s">
        <v>1910</v>
      </c>
      <c r="C1482" t="s">
        <v>3600</v>
      </c>
      <c r="D1482" t="s">
        <v>10803</v>
      </c>
    </row>
    <row r="1483" spans="1:4" x14ac:dyDescent="0.35">
      <c r="A1483" t="s">
        <v>9865</v>
      </c>
      <c r="B1483" t="s">
        <v>1911</v>
      </c>
      <c r="C1483" t="s">
        <v>3601</v>
      </c>
      <c r="D1483" t="s">
        <v>10803</v>
      </c>
    </row>
    <row r="1484" spans="1:4" x14ac:dyDescent="0.35">
      <c r="A1484" t="s">
        <v>9865</v>
      </c>
      <c r="B1484" t="s">
        <v>1912</v>
      </c>
      <c r="C1484" t="s">
        <v>3602</v>
      </c>
      <c r="D1484" t="s">
        <v>10803</v>
      </c>
    </row>
    <row r="1485" spans="1:4" x14ac:dyDescent="0.35">
      <c r="A1485" t="s">
        <v>9865</v>
      </c>
      <c r="B1485" t="s">
        <v>1913</v>
      </c>
      <c r="C1485" t="s">
        <v>3603</v>
      </c>
      <c r="D1485" t="s">
        <v>10803</v>
      </c>
    </row>
    <row r="1486" spans="1:4" x14ac:dyDescent="0.35">
      <c r="A1486" t="s">
        <v>9865</v>
      </c>
      <c r="B1486" t="s">
        <v>1914</v>
      </c>
      <c r="C1486" t="s">
        <v>3604</v>
      </c>
      <c r="D1486" t="s">
        <v>10803</v>
      </c>
    </row>
    <row r="1487" spans="1:4" x14ac:dyDescent="0.35">
      <c r="A1487" t="s">
        <v>9865</v>
      </c>
      <c r="B1487" t="s">
        <v>1915</v>
      </c>
      <c r="C1487" t="s">
        <v>3605</v>
      </c>
      <c r="D1487" t="s">
        <v>10803</v>
      </c>
    </row>
    <row r="1488" spans="1:4" x14ac:dyDescent="0.35">
      <c r="A1488" t="s">
        <v>9865</v>
      </c>
      <c r="B1488" t="s">
        <v>1916</v>
      </c>
      <c r="C1488" t="s">
        <v>3606</v>
      </c>
      <c r="D1488" t="s">
        <v>10803</v>
      </c>
    </row>
    <row r="1489" spans="1:4" x14ac:dyDescent="0.35">
      <c r="A1489" t="s">
        <v>9865</v>
      </c>
      <c r="B1489" t="s">
        <v>1917</v>
      </c>
      <c r="C1489" t="s">
        <v>3607</v>
      </c>
      <c r="D1489" t="s">
        <v>10803</v>
      </c>
    </row>
    <row r="1490" spans="1:4" x14ac:dyDescent="0.35">
      <c r="A1490" t="s">
        <v>9865</v>
      </c>
      <c r="B1490" t="s">
        <v>1933</v>
      </c>
      <c r="C1490" t="s">
        <v>3608</v>
      </c>
      <c r="D1490" t="s">
        <v>10803</v>
      </c>
    </row>
    <row r="1491" spans="1:4" x14ac:dyDescent="0.35">
      <c r="A1491" t="s">
        <v>9865</v>
      </c>
      <c r="B1491" t="s">
        <v>1934</v>
      </c>
      <c r="C1491" t="s">
        <v>3609</v>
      </c>
      <c r="D1491" t="s">
        <v>10803</v>
      </c>
    </row>
    <row r="1492" spans="1:4" x14ac:dyDescent="0.35">
      <c r="A1492" t="s">
        <v>9865</v>
      </c>
      <c r="B1492" t="s">
        <v>1936</v>
      </c>
      <c r="C1492" t="s">
        <v>3610</v>
      </c>
      <c r="D1492" t="s">
        <v>10803</v>
      </c>
    </row>
    <row r="1493" spans="1:4" x14ac:dyDescent="0.35">
      <c r="A1493" t="s">
        <v>9865</v>
      </c>
      <c r="B1493" t="s">
        <v>1894</v>
      </c>
      <c r="C1493" t="s">
        <v>3594</v>
      </c>
      <c r="D1493" t="s">
        <v>10805</v>
      </c>
    </row>
    <row r="1494" spans="1:4" x14ac:dyDescent="0.35">
      <c r="A1494" t="s">
        <v>9865</v>
      </c>
      <c r="B1494" t="s">
        <v>10802</v>
      </c>
      <c r="C1494" t="s">
        <v>3594</v>
      </c>
      <c r="D1494" t="s">
        <v>10805</v>
      </c>
    </row>
    <row r="1495" spans="1:4" x14ac:dyDescent="0.35">
      <c r="A1495" t="s">
        <v>9865</v>
      </c>
      <c r="B1495" t="s">
        <v>10804</v>
      </c>
      <c r="C1495" t="s">
        <v>3594</v>
      </c>
      <c r="D1495" t="s">
        <v>10805</v>
      </c>
    </row>
    <row r="1496" spans="1:4" x14ac:dyDescent="0.35">
      <c r="A1496" t="s">
        <v>9865</v>
      </c>
      <c r="B1496" t="s">
        <v>10806</v>
      </c>
      <c r="C1496" t="s">
        <v>3593</v>
      </c>
      <c r="D1496" t="s">
        <v>10807</v>
      </c>
    </row>
    <row r="1497" spans="1:4" x14ac:dyDescent="0.35">
      <c r="A1497" t="s">
        <v>9867</v>
      </c>
      <c r="B1497" t="s">
        <v>10802</v>
      </c>
      <c r="C1497" t="s">
        <v>3597</v>
      </c>
      <c r="D1497" t="s">
        <v>10803</v>
      </c>
    </row>
    <row r="1498" spans="1:4" x14ac:dyDescent="0.35">
      <c r="A1498" t="s">
        <v>9867</v>
      </c>
      <c r="B1498" t="s">
        <v>10804</v>
      </c>
      <c r="C1498" t="s">
        <v>3609</v>
      </c>
      <c r="D1498" t="s">
        <v>10803</v>
      </c>
    </row>
    <row r="1499" spans="1:4" x14ac:dyDescent="0.35">
      <c r="A1499" t="s">
        <v>9867</v>
      </c>
      <c r="B1499" t="s">
        <v>1908</v>
      </c>
      <c r="C1499" t="s">
        <v>3597</v>
      </c>
      <c r="D1499" t="s">
        <v>10803</v>
      </c>
    </row>
    <row r="1500" spans="1:4" x14ac:dyDescent="0.35">
      <c r="A1500" t="s">
        <v>9867</v>
      </c>
      <c r="B1500" t="s">
        <v>1909</v>
      </c>
      <c r="C1500" t="s">
        <v>3598</v>
      </c>
      <c r="D1500" t="s">
        <v>10803</v>
      </c>
    </row>
    <row r="1501" spans="1:4" x14ac:dyDescent="0.35">
      <c r="A1501" t="s">
        <v>9867</v>
      </c>
      <c r="B1501" t="s">
        <v>1910</v>
      </c>
      <c r="C1501" t="s">
        <v>3599</v>
      </c>
      <c r="D1501" t="s">
        <v>10803</v>
      </c>
    </row>
    <row r="1502" spans="1:4" x14ac:dyDescent="0.35">
      <c r="A1502" t="s">
        <v>9867</v>
      </c>
      <c r="B1502" t="s">
        <v>1911</v>
      </c>
      <c r="C1502" t="s">
        <v>3600</v>
      </c>
      <c r="D1502" t="s">
        <v>10803</v>
      </c>
    </row>
    <row r="1503" spans="1:4" x14ac:dyDescent="0.35">
      <c r="A1503" t="s">
        <v>9867</v>
      </c>
      <c r="B1503" t="s">
        <v>1912</v>
      </c>
      <c r="C1503" t="s">
        <v>3601</v>
      </c>
      <c r="D1503" t="s">
        <v>10803</v>
      </c>
    </row>
    <row r="1504" spans="1:4" x14ac:dyDescent="0.35">
      <c r="A1504" t="s">
        <v>9867</v>
      </c>
      <c r="B1504" t="s">
        <v>1913</v>
      </c>
      <c r="C1504" t="s">
        <v>3602</v>
      </c>
      <c r="D1504" t="s">
        <v>10803</v>
      </c>
    </row>
    <row r="1505" spans="1:4" x14ac:dyDescent="0.35">
      <c r="A1505" t="s">
        <v>9867</v>
      </c>
      <c r="B1505" t="s">
        <v>1914</v>
      </c>
      <c r="C1505" t="s">
        <v>3603</v>
      </c>
      <c r="D1505" t="s">
        <v>10803</v>
      </c>
    </row>
    <row r="1506" spans="1:4" x14ac:dyDescent="0.35">
      <c r="A1506" t="s">
        <v>9867</v>
      </c>
      <c r="B1506" t="s">
        <v>1915</v>
      </c>
      <c r="C1506" t="s">
        <v>3604</v>
      </c>
      <c r="D1506" t="s">
        <v>10803</v>
      </c>
    </row>
    <row r="1507" spans="1:4" x14ac:dyDescent="0.35">
      <c r="A1507" t="s">
        <v>9867</v>
      </c>
      <c r="B1507" t="s">
        <v>1916</v>
      </c>
      <c r="C1507" t="s">
        <v>3605</v>
      </c>
      <c r="D1507" t="s">
        <v>10803</v>
      </c>
    </row>
    <row r="1508" spans="1:4" x14ac:dyDescent="0.35">
      <c r="A1508" t="s">
        <v>9867</v>
      </c>
      <c r="B1508" t="s">
        <v>1917</v>
      </c>
      <c r="C1508" t="s">
        <v>3606</v>
      </c>
      <c r="D1508" t="s">
        <v>10803</v>
      </c>
    </row>
    <row r="1509" spans="1:4" x14ac:dyDescent="0.35">
      <c r="A1509" t="s">
        <v>9867</v>
      </c>
      <c r="B1509" t="s">
        <v>1933</v>
      </c>
      <c r="C1509" t="s">
        <v>3607</v>
      </c>
      <c r="D1509" t="s">
        <v>10803</v>
      </c>
    </row>
    <row r="1510" spans="1:4" x14ac:dyDescent="0.35">
      <c r="A1510" t="s">
        <v>9867</v>
      </c>
      <c r="B1510" t="s">
        <v>1934</v>
      </c>
      <c r="C1510" t="s">
        <v>3608</v>
      </c>
      <c r="D1510" t="s">
        <v>10803</v>
      </c>
    </row>
    <row r="1511" spans="1:4" x14ac:dyDescent="0.35">
      <c r="A1511" t="s">
        <v>9867</v>
      </c>
      <c r="B1511" t="s">
        <v>1936</v>
      </c>
      <c r="C1511" t="s">
        <v>3609</v>
      </c>
      <c r="D1511" t="s">
        <v>10803</v>
      </c>
    </row>
    <row r="1512" spans="1:4" x14ac:dyDescent="0.35">
      <c r="A1512" t="s">
        <v>9867</v>
      </c>
      <c r="B1512" t="s">
        <v>1905</v>
      </c>
      <c r="C1512" t="s">
        <v>3594</v>
      </c>
      <c r="D1512" t="s">
        <v>10805</v>
      </c>
    </row>
    <row r="1513" spans="1:4" x14ac:dyDescent="0.35">
      <c r="A1513" t="s">
        <v>9867</v>
      </c>
      <c r="B1513" t="s">
        <v>10802</v>
      </c>
      <c r="C1513" t="s">
        <v>3594</v>
      </c>
      <c r="D1513" t="s">
        <v>10805</v>
      </c>
    </row>
    <row r="1514" spans="1:4" x14ac:dyDescent="0.35">
      <c r="A1514" t="s">
        <v>9867</v>
      </c>
      <c r="B1514" t="s">
        <v>10804</v>
      </c>
      <c r="C1514" t="s">
        <v>3594</v>
      </c>
      <c r="D1514" t="s">
        <v>10805</v>
      </c>
    </row>
    <row r="1515" spans="1:4" x14ac:dyDescent="0.35">
      <c r="A1515" t="s">
        <v>9867</v>
      </c>
      <c r="B1515" t="s">
        <v>10806</v>
      </c>
      <c r="C1515" t="s">
        <v>3593</v>
      </c>
      <c r="D1515" t="s">
        <v>10807</v>
      </c>
    </row>
    <row r="1516" spans="1:4" x14ac:dyDescent="0.35">
      <c r="A1516" t="s">
        <v>9871</v>
      </c>
      <c r="B1516" t="s">
        <v>10802</v>
      </c>
      <c r="C1516" t="s">
        <v>3597</v>
      </c>
      <c r="D1516" t="s">
        <v>10803</v>
      </c>
    </row>
    <row r="1517" spans="1:4" x14ac:dyDescent="0.35">
      <c r="A1517" t="s">
        <v>9871</v>
      </c>
      <c r="B1517" t="s">
        <v>10804</v>
      </c>
      <c r="C1517" t="s">
        <v>3597</v>
      </c>
      <c r="D1517" t="s">
        <v>10803</v>
      </c>
    </row>
    <row r="1518" spans="1:4" x14ac:dyDescent="0.35">
      <c r="A1518" t="s">
        <v>9871</v>
      </c>
      <c r="B1518" t="s">
        <v>1276</v>
      </c>
      <c r="C1518" t="s">
        <v>3597</v>
      </c>
      <c r="D1518" t="s">
        <v>10805</v>
      </c>
    </row>
    <row r="1519" spans="1:4" x14ac:dyDescent="0.35">
      <c r="A1519" t="s">
        <v>9871</v>
      </c>
      <c r="B1519" t="s">
        <v>1353</v>
      </c>
      <c r="C1519" t="s">
        <v>3598</v>
      </c>
      <c r="D1519" t="s">
        <v>10805</v>
      </c>
    </row>
    <row r="1520" spans="1:4" x14ac:dyDescent="0.35">
      <c r="A1520" t="s">
        <v>9871</v>
      </c>
      <c r="B1520" t="s">
        <v>1588</v>
      </c>
      <c r="C1520" t="s">
        <v>3599</v>
      </c>
      <c r="D1520" t="s">
        <v>10805</v>
      </c>
    </row>
    <row r="1521" spans="1:4" x14ac:dyDescent="0.35">
      <c r="A1521" t="s">
        <v>9871</v>
      </c>
      <c r="B1521" t="s">
        <v>1590</v>
      </c>
      <c r="C1521" t="s">
        <v>3600</v>
      </c>
      <c r="D1521" t="s">
        <v>10805</v>
      </c>
    </row>
    <row r="1522" spans="1:4" x14ac:dyDescent="0.35">
      <c r="A1522" t="s">
        <v>9871</v>
      </c>
      <c r="B1522" t="s">
        <v>1818</v>
      </c>
      <c r="C1522" t="s">
        <v>3601</v>
      </c>
      <c r="D1522" t="s">
        <v>10805</v>
      </c>
    </row>
    <row r="1523" spans="1:4" x14ac:dyDescent="0.35">
      <c r="A1523" t="s">
        <v>9871</v>
      </c>
      <c r="B1523" t="s">
        <v>1820</v>
      </c>
      <c r="C1523" t="s">
        <v>3602</v>
      </c>
      <c r="D1523" t="s">
        <v>10805</v>
      </c>
    </row>
    <row r="1524" spans="1:4" x14ac:dyDescent="0.35">
      <c r="A1524" t="s">
        <v>9871</v>
      </c>
      <c r="B1524" t="s">
        <v>1963</v>
      </c>
      <c r="C1524" t="s">
        <v>3603</v>
      </c>
      <c r="D1524" t="s">
        <v>10805</v>
      </c>
    </row>
    <row r="1525" spans="1:4" x14ac:dyDescent="0.35">
      <c r="A1525" t="s">
        <v>9871</v>
      </c>
      <c r="B1525" t="s">
        <v>1822</v>
      </c>
      <c r="C1525" t="s">
        <v>3604</v>
      </c>
      <c r="D1525" t="s">
        <v>10805</v>
      </c>
    </row>
    <row r="1526" spans="1:4" x14ac:dyDescent="0.35">
      <c r="A1526" t="s">
        <v>9871</v>
      </c>
      <c r="B1526" t="s">
        <v>1824</v>
      </c>
      <c r="C1526" t="s">
        <v>3605</v>
      </c>
      <c r="D1526" t="s">
        <v>10805</v>
      </c>
    </row>
    <row r="1527" spans="1:4" x14ac:dyDescent="0.35">
      <c r="A1527" t="s">
        <v>9871</v>
      </c>
      <c r="B1527" t="s">
        <v>1966</v>
      </c>
      <c r="C1527" t="s">
        <v>3606</v>
      </c>
      <c r="D1527" t="s">
        <v>10805</v>
      </c>
    </row>
    <row r="1528" spans="1:4" x14ac:dyDescent="0.35">
      <c r="A1528" t="s">
        <v>9871</v>
      </c>
      <c r="B1528" t="s">
        <v>1967</v>
      </c>
      <c r="C1528" t="s">
        <v>3607</v>
      </c>
      <c r="D1528" t="s">
        <v>10805</v>
      </c>
    </row>
    <row r="1529" spans="1:4" x14ac:dyDescent="0.35">
      <c r="A1529" t="s">
        <v>9871</v>
      </c>
      <c r="B1529" t="s">
        <v>10802</v>
      </c>
      <c r="C1529" t="s">
        <v>3597</v>
      </c>
      <c r="D1529" t="s">
        <v>10805</v>
      </c>
    </row>
    <row r="1530" spans="1:4" x14ac:dyDescent="0.35">
      <c r="A1530" t="s">
        <v>9871</v>
      </c>
      <c r="B1530" t="s">
        <v>10804</v>
      </c>
      <c r="C1530" t="s">
        <v>3607</v>
      </c>
      <c r="D1530" t="s">
        <v>10805</v>
      </c>
    </row>
    <row r="1531" spans="1:4" x14ac:dyDescent="0.35">
      <c r="A1531" t="s">
        <v>9871</v>
      </c>
      <c r="B1531" t="s">
        <v>10806</v>
      </c>
      <c r="C1531" t="s">
        <v>3593</v>
      </c>
      <c r="D1531" t="s">
        <v>10807</v>
      </c>
    </row>
    <row r="1532" spans="1:4" x14ac:dyDescent="0.35">
      <c r="A1532" t="s">
        <v>9873</v>
      </c>
      <c r="B1532" t="s">
        <v>10802</v>
      </c>
      <c r="C1532" t="s">
        <v>3597</v>
      </c>
      <c r="D1532" t="s">
        <v>10803</v>
      </c>
    </row>
    <row r="1533" spans="1:4" x14ac:dyDescent="0.35">
      <c r="A1533" t="s">
        <v>9873</v>
      </c>
      <c r="B1533" t="s">
        <v>10804</v>
      </c>
      <c r="C1533" t="s">
        <v>3597</v>
      </c>
      <c r="D1533" t="s">
        <v>10803</v>
      </c>
    </row>
    <row r="1534" spans="1:4" x14ac:dyDescent="0.35">
      <c r="A1534" t="s">
        <v>9873</v>
      </c>
      <c r="B1534" t="s">
        <v>2007</v>
      </c>
      <c r="C1534" t="s">
        <v>3592</v>
      </c>
      <c r="D1534" t="s">
        <v>10805</v>
      </c>
    </row>
    <row r="1535" spans="1:4" x14ac:dyDescent="0.35">
      <c r="A1535" t="s">
        <v>9873</v>
      </c>
      <c r="B1535" t="s">
        <v>1826</v>
      </c>
      <c r="C1535" t="s">
        <v>3593</v>
      </c>
      <c r="D1535" t="s">
        <v>10805</v>
      </c>
    </row>
    <row r="1536" spans="1:4" x14ac:dyDescent="0.35">
      <c r="A1536" t="s">
        <v>9873</v>
      </c>
      <c r="B1536" t="s">
        <v>1890</v>
      </c>
      <c r="C1536" t="s">
        <v>3594</v>
      </c>
      <c r="D1536" t="s">
        <v>10805</v>
      </c>
    </row>
    <row r="1537" spans="1:4" x14ac:dyDescent="0.35">
      <c r="A1537" t="s">
        <v>9873</v>
      </c>
      <c r="B1537" t="s">
        <v>1894</v>
      </c>
      <c r="C1537" t="s">
        <v>3595</v>
      </c>
      <c r="D1537" t="s">
        <v>10805</v>
      </c>
    </row>
    <row r="1538" spans="1:4" x14ac:dyDescent="0.35">
      <c r="A1538" t="s">
        <v>9873</v>
      </c>
      <c r="B1538" t="s">
        <v>1896</v>
      </c>
      <c r="C1538" t="s">
        <v>3596</v>
      </c>
      <c r="D1538" t="s">
        <v>10805</v>
      </c>
    </row>
    <row r="1539" spans="1:4" x14ac:dyDescent="0.35">
      <c r="A1539" t="s">
        <v>9873</v>
      </c>
      <c r="B1539" t="s">
        <v>1898</v>
      </c>
      <c r="C1539" t="s">
        <v>3597</v>
      </c>
      <c r="D1539" t="s">
        <v>10805</v>
      </c>
    </row>
    <row r="1540" spans="1:4" x14ac:dyDescent="0.35">
      <c r="A1540" t="s">
        <v>9873</v>
      </c>
      <c r="B1540" t="s">
        <v>1903</v>
      </c>
      <c r="C1540" t="s">
        <v>3598</v>
      </c>
      <c r="D1540" t="s">
        <v>10805</v>
      </c>
    </row>
    <row r="1541" spans="1:4" x14ac:dyDescent="0.35">
      <c r="A1541" t="s">
        <v>9873</v>
      </c>
      <c r="B1541" t="s">
        <v>1905</v>
      </c>
      <c r="C1541" t="s">
        <v>3599</v>
      </c>
      <c r="D1541" t="s">
        <v>10805</v>
      </c>
    </row>
    <row r="1542" spans="1:4" x14ac:dyDescent="0.35">
      <c r="A1542" t="s">
        <v>9873</v>
      </c>
      <c r="B1542" t="s">
        <v>2015</v>
      </c>
      <c r="C1542" t="s">
        <v>3600</v>
      </c>
      <c r="D1542" t="s">
        <v>10805</v>
      </c>
    </row>
    <row r="1543" spans="1:4" x14ac:dyDescent="0.35">
      <c r="A1543" t="s">
        <v>9873</v>
      </c>
      <c r="B1543" t="s">
        <v>2017</v>
      </c>
      <c r="C1543" t="s">
        <v>3601</v>
      </c>
      <c r="D1543" t="s">
        <v>10805</v>
      </c>
    </row>
    <row r="1544" spans="1:4" x14ac:dyDescent="0.35">
      <c r="A1544" t="s">
        <v>9873</v>
      </c>
      <c r="B1544" t="s">
        <v>2019</v>
      </c>
      <c r="C1544" t="s">
        <v>3602</v>
      </c>
      <c r="D1544" t="s">
        <v>10805</v>
      </c>
    </row>
    <row r="1545" spans="1:4" x14ac:dyDescent="0.35">
      <c r="A1545" t="s">
        <v>9873</v>
      </c>
      <c r="B1545" t="s">
        <v>2021</v>
      </c>
      <c r="C1545" t="s">
        <v>3603</v>
      </c>
      <c r="D1545" t="s">
        <v>10805</v>
      </c>
    </row>
    <row r="1546" spans="1:4" x14ac:dyDescent="0.35">
      <c r="A1546" t="s">
        <v>9873</v>
      </c>
      <c r="B1546" t="s">
        <v>2023</v>
      </c>
      <c r="C1546" t="s">
        <v>3604</v>
      </c>
      <c r="D1546" t="s">
        <v>10805</v>
      </c>
    </row>
    <row r="1547" spans="1:4" x14ac:dyDescent="0.35">
      <c r="A1547" t="s">
        <v>9873</v>
      </c>
      <c r="B1547" t="s">
        <v>2025</v>
      </c>
      <c r="C1547" t="s">
        <v>3605</v>
      </c>
      <c r="D1547" t="s">
        <v>10805</v>
      </c>
    </row>
    <row r="1548" spans="1:4" x14ac:dyDescent="0.35">
      <c r="A1548" t="s">
        <v>9873</v>
      </c>
      <c r="B1548" t="s">
        <v>2027</v>
      </c>
      <c r="C1548" t="s">
        <v>3606</v>
      </c>
      <c r="D1548" t="s">
        <v>10805</v>
      </c>
    </row>
    <row r="1549" spans="1:4" x14ac:dyDescent="0.35">
      <c r="A1549" t="s">
        <v>9873</v>
      </c>
      <c r="B1549" t="s">
        <v>2029</v>
      </c>
      <c r="C1549" t="s">
        <v>3607</v>
      </c>
      <c r="D1549" t="s">
        <v>10805</v>
      </c>
    </row>
    <row r="1550" spans="1:4" x14ac:dyDescent="0.35">
      <c r="A1550" t="s">
        <v>9873</v>
      </c>
      <c r="B1550" t="s">
        <v>1906</v>
      </c>
      <c r="C1550" t="s">
        <v>3608</v>
      </c>
      <c r="D1550" t="s">
        <v>10805</v>
      </c>
    </row>
    <row r="1551" spans="1:4" x14ac:dyDescent="0.35">
      <c r="A1551" t="s">
        <v>9873</v>
      </c>
      <c r="B1551" t="s">
        <v>2031</v>
      </c>
      <c r="C1551" t="s">
        <v>3609</v>
      </c>
      <c r="D1551" t="s">
        <v>10805</v>
      </c>
    </row>
    <row r="1552" spans="1:4" x14ac:dyDescent="0.35">
      <c r="A1552" t="s">
        <v>9873</v>
      </c>
      <c r="B1552" t="s">
        <v>2033</v>
      </c>
      <c r="C1552" t="s">
        <v>3610</v>
      </c>
      <c r="D1552" t="s">
        <v>10805</v>
      </c>
    </row>
    <row r="1553" spans="1:4" x14ac:dyDescent="0.35">
      <c r="A1553" t="s">
        <v>9873</v>
      </c>
      <c r="B1553" t="s">
        <v>2035</v>
      </c>
      <c r="C1553" t="s">
        <v>3611</v>
      </c>
      <c r="D1553" t="s">
        <v>10805</v>
      </c>
    </row>
    <row r="1554" spans="1:4" x14ac:dyDescent="0.35">
      <c r="A1554" t="s">
        <v>9873</v>
      </c>
      <c r="B1554" t="s">
        <v>2037</v>
      </c>
      <c r="C1554" t="s">
        <v>3612</v>
      </c>
      <c r="D1554" t="s">
        <v>10805</v>
      </c>
    </row>
    <row r="1555" spans="1:4" x14ac:dyDescent="0.35">
      <c r="A1555" t="s">
        <v>9873</v>
      </c>
      <c r="B1555" t="s">
        <v>2039</v>
      </c>
      <c r="C1555" t="s">
        <v>3613</v>
      </c>
      <c r="D1555" t="s">
        <v>10805</v>
      </c>
    </row>
    <row r="1556" spans="1:4" x14ac:dyDescent="0.35">
      <c r="A1556" t="s">
        <v>9873</v>
      </c>
      <c r="B1556" t="s">
        <v>2041</v>
      </c>
      <c r="C1556" t="s">
        <v>3614</v>
      </c>
      <c r="D1556" t="s">
        <v>10805</v>
      </c>
    </row>
    <row r="1557" spans="1:4" x14ac:dyDescent="0.35">
      <c r="A1557" t="s">
        <v>9873</v>
      </c>
      <c r="B1557" t="s">
        <v>2043</v>
      </c>
      <c r="C1557" t="s">
        <v>3615</v>
      </c>
      <c r="D1557" t="s">
        <v>10805</v>
      </c>
    </row>
    <row r="1558" spans="1:4" x14ac:dyDescent="0.35">
      <c r="A1558" t="s">
        <v>9873</v>
      </c>
      <c r="B1558" t="s">
        <v>2045</v>
      </c>
      <c r="C1558" t="s">
        <v>3616</v>
      </c>
      <c r="D1558" t="s">
        <v>10805</v>
      </c>
    </row>
    <row r="1559" spans="1:4" x14ac:dyDescent="0.35">
      <c r="A1559" t="s">
        <v>9873</v>
      </c>
      <c r="B1559" t="s">
        <v>2047</v>
      </c>
      <c r="C1559" t="s">
        <v>3617</v>
      </c>
      <c r="D1559" t="s">
        <v>10805</v>
      </c>
    </row>
    <row r="1560" spans="1:4" x14ac:dyDescent="0.35">
      <c r="A1560" t="s">
        <v>9873</v>
      </c>
      <c r="B1560" t="s">
        <v>10802</v>
      </c>
      <c r="C1560" t="s">
        <v>3592</v>
      </c>
      <c r="D1560" t="s">
        <v>10805</v>
      </c>
    </row>
    <row r="1561" spans="1:4" x14ac:dyDescent="0.35">
      <c r="A1561" t="s">
        <v>9873</v>
      </c>
      <c r="B1561" t="s">
        <v>10804</v>
      </c>
      <c r="C1561" t="s">
        <v>3617</v>
      </c>
      <c r="D1561" t="s">
        <v>10805</v>
      </c>
    </row>
    <row r="1562" spans="1:4" x14ac:dyDescent="0.35">
      <c r="A1562" t="s">
        <v>9873</v>
      </c>
      <c r="B1562" t="s">
        <v>10806</v>
      </c>
      <c r="C1562" t="s">
        <v>3593</v>
      </c>
      <c r="D1562" t="s">
        <v>10807</v>
      </c>
    </row>
    <row r="1563" spans="1:4" x14ac:dyDescent="0.35">
      <c r="A1563" t="s">
        <v>9876</v>
      </c>
      <c r="B1563" t="s">
        <v>10802</v>
      </c>
      <c r="C1563" t="s">
        <v>3597</v>
      </c>
      <c r="D1563" t="s">
        <v>10803</v>
      </c>
    </row>
    <row r="1564" spans="1:4" x14ac:dyDescent="0.35">
      <c r="A1564" t="s">
        <v>9876</v>
      </c>
      <c r="B1564" t="s">
        <v>10804</v>
      </c>
      <c r="C1564" t="s">
        <v>3597</v>
      </c>
      <c r="D1564" t="s">
        <v>10803</v>
      </c>
    </row>
    <row r="1565" spans="1:4" x14ac:dyDescent="0.35">
      <c r="A1565" t="s">
        <v>9876</v>
      </c>
      <c r="B1565" t="s">
        <v>515</v>
      </c>
      <c r="C1565" t="s">
        <v>3596</v>
      </c>
      <c r="D1565" t="s">
        <v>10805</v>
      </c>
    </row>
    <row r="1566" spans="1:4" x14ac:dyDescent="0.35">
      <c r="A1566" t="s">
        <v>9876</v>
      </c>
      <c r="B1566" t="s">
        <v>1276</v>
      </c>
      <c r="C1566" t="s">
        <v>3597</v>
      </c>
      <c r="D1566" t="s">
        <v>10805</v>
      </c>
    </row>
    <row r="1567" spans="1:4" x14ac:dyDescent="0.35">
      <c r="A1567" t="s">
        <v>9876</v>
      </c>
      <c r="B1567" t="s">
        <v>1353</v>
      </c>
      <c r="C1567" t="s">
        <v>3598</v>
      </c>
      <c r="D1567" t="s">
        <v>10805</v>
      </c>
    </row>
    <row r="1568" spans="1:4" x14ac:dyDescent="0.35">
      <c r="A1568" t="s">
        <v>9876</v>
      </c>
      <c r="B1568" t="s">
        <v>1588</v>
      </c>
      <c r="C1568" t="s">
        <v>3599</v>
      </c>
      <c r="D1568" t="s">
        <v>10805</v>
      </c>
    </row>
    <row r="1569" spans="1:4" x14ac:dyDescent="0.35">
      <c r="A1569" t="s">
        <v>9876</v>
      </c>
      <c r="B1569" t="s">
        <v>1590</v>
      </c>
      <c r="C1569" t="s">
        <v>3600</v>
      </c>
      <c r="D1569" t="s">
        <v>10805</v>
      </c>
    </row>
    <row r="1570" spans="1:4" x14ac:dyDescent="0.35">
      <c r="A1570" t="s">
        <v>9876</v>
      </c>
      <c r="B1570" t="s">
        <v>1818</v>
      </c>
      <c r="C1570" t="s">
        <v>3601</v>
      </c>
      <c r="D1570" t="s">
        <v>10805</v>
      </c>
    </row>
    <row r="1571" spans="1:4" x14ac:dyDescent="0.35">
      <c r="A1571" t="s">
        <v>9876</v>
      </c>
      <c r="B1571" t="s">
        <v>1820</v>
      </c>
      <c r="C1571" t="s">
        <v>3602</v>
      </c>
      <c r="D1571" t="s">
        <v>10805</v>
      </c>
    </row>
    <row r="1572" spans="1:4" x14ac:dyDescent="0.35">
      <c r="A1572" t="s">
        <v>9876</v>
      </c>
      <c r="B1572" t="s">
        <v>1963</v>
      </c>
      <c r="C1572" t="s">
        <v>3603</v>
      </c>
      <c r="D1572" t="s">
        <v>10805</v>
      </c>
    </row>
    <row r="1573" spans="1:4" x14ac:dyDescent="0.35">
      <c r="A1573" t="s">
        <v>9876</v>
      </c>
      <c r="B1573" t="s">
        <v>1822</v>
      </c>
      <c r="C1573" t="s">
        <v>3604</v>
      </c>
      <c r="D1573" t="s">
        <v>10805</v>
      </c>
    </row>
    <row r="1574" spans="1:4" x14ac:dyDescent="0.35">
      <c r="A1574" t="s">
        <v>9876</v>
      </c>
      <c r="B1574" t="s">
        <v>1824</v>
      </c>
      <c r="C1574" t="s">
        <v>3605</v>
      </c>
      <c r="D1574" t="s">
        <v>10805</v>
      </c>
    </row>
    <row r="1575" spans="1:4" x14ac:dyDescent="0.35">
      <c r="A1575" t="s">
        <v>9876</v>
      </c>
      <c r="B1575" t="s">
        <v>1966</v>
      </c>
      <c r="C1575" t="s">
        <v>3606</v>
      </c>
      <c r="D1575" t="s">
        <v>10805</v>
      </c>
    </row>
    <row r="1576" spans="1:4" x14ac:dyDescent="0.35">
      <c r="A1576" t="s">
        <v>9876</v>
      </c>
      <c r="B1576" t="s">
        <v>1967</v>
      </c>
      <c r="C1576" t="s">
        <v>3607</v>
      </c>
      <c r="D1576" t="s">
        <v>10805</v>
      </c>
    </row>
    <row r="1577" spans="1:4" x14ac:dyDescent="0.35">
      <c r="A1577" t="s">
        <v>9876</v>
      </c>
      <c r="B1577" t="s">
        <v>10802</v>
      </c>
      <c r="C1577" t="s">
        <v>3596</v>
      </c>
      <c r="D1577" t="s">
        <v>10805</v>
      </c>
    </row>
    <row r="1578" spans="1:4" x14ac:dyDescent="0.35">
      <c r="A1578" t="s">
        <v>9876</v>
      </c>
      <c r="B1578" t="s">
        <v>10804</v>
      </c>
      <c r="C1578" t="s">
        <v>3607</v>
      </c>
      <c r="D1578" t="s">
        <v>10805</v>
      </c>
    </row>
    <row r="1579" spans="1:4" x14ac:dyDescent="0.35">
      <c r="A1579" t="s">
        <v>9876</v>
      </c>
      <c r="B1579" t="s">
        <v>10806</v>
      </c>
      <c r="C1579" t="s">
        <v>3593</v>
      </c>
      <c r="D1579" t="s">
        <v>10807</v>
      </c>
    </row>
    <row r="1580" spans="1:4" x14ac:dyDescent="0.35">
      <c r="A1580" t="s">
        <v>9877</v>
      </c>
      <c r="B1580" t="s">
        <v>10802</v>
      </c>
      <c r="C1580" t="s">
        <v>3597</v>
      </c>
      <c r="D1580" t="s">
        <v>10803</v>
      </c>
    </row>
    <row r="1581" spans="1:4" x14ac:dyDescent="0.35">
      <c r="A1581" t="s">
        <v>9877</v>
      </c>
      <c r="B1581" t="s">
        <v>10804</v>
      </c>
      <c r="C1581" t="s">
        <v>3597</v>
      </c>
      <c r="D1581" t="s">
        <v>10803</v>
      </c>
    </row>
    <row r="1582" spans="1:4" x14ac:dyDescent="0.35">
      <c r="A1582" t="s">
        <v>9877</v>
      </c>
      <c r="B1582" t="s">
        <v>2007</v>
      </c>
      <c r="C1582" t="s">
        <v>3592</v>
      </c>
      <c r="D1582" t="s">
        <v>10805</v>
      </c>
    </row>
    <row r="1583" spans="1:4" x14ac:dyDescent="0.35">
      <c r="A1583" t="s">
        <v>9877</v>
      </c>
      <c r="B1583" t="s">
        <v>1826</v>
      </c>
      <c r="C1583" t="s">
        <v>3593</v>
      </c>
      <c r="D1583" t="s">
        <v>10805</v>
      </c>
    </row>
    <row r="1584" spans="1:4" x14ac:dyDescent="0.35">
      <c r="A1584" t="s">
        <v>9877</v>
      </c>
      <c r="B1584" t="s">
        <v>1890</v>
      </c>
      <c r="C1584" t="s">
        <v>3594</v>
      </c>
      <c r="D1584" t="s">
        <v>10805</v>
      </c>
    </row>
    <row r="1585" spans="1:4" x14ac:dyDescent="0.35">
      <c r="A1585" t="s">
        <v>9877</v>
      </c>
      <c r="B1585" t="s">
        <v>1894</v>
      </c>
      <c r="C1585" t="s">
        <v>3595</v>
      </c>
      <c r="D1585" t="s">
        <v>10805</v>
      </c>
    </row>
    <row r="1586" spans="1:4" x14ac:dyDescent="0.35">
      <c r="A1586" t="s">
        <v>9877</v>
      </c>
      <c r="B1586" t="s">
        <v>1896</v>
      </c>
      <c r="C1586" t="s">
        <v>3596</v>
      </c>
      <c r="D1586" t="s">
        <v>10805</v>
      </c>
    </row>
    <row r="1587" spans="1:4" x14ac:dyDescent="0.35">
      <c r="A1587" t="s">
        <v>9877</v>
      </c>
      <c r="B1587" t="s">
        <v>1898</v>
      </c>
      <c r="C1587" t="s">
        <v>3597</v>
      </c>
      <c r="D1587" t="s">
        <v>10805</v>
      </c>
    </row>
    <row r="1588" spans="1:4" x14ac:dyDescent="0.35">
      <c r="A1588" t="s">
        <v>9877</v>
      </c>
      <c r="B1588" t="s">
        <v>1903</v>
      </c>
      <c r="C1588" t="s">
        <v>3598</v>
      </c>
      <c r="D1588" t="s">
        <v>10805</v>
      </c>
    </row>
    <row r="1589" spans="1:4" x14ac:dyDescent="0.35">
      <c r="A1589" t="s">
        <v>9877</v>
      </c>
      <c r="B1589" t="s">
        <v>1905</v>
      </c>
      <c r="C1589" t="s">
        <v>3599</v>
      </c>
      <c r="D1589" t="s">
        <v>10805</v>
      </c>
    </row>
    <row r="1590" spans="1:4" x14ac:dyDescent="0.35">
      <c r="A1590" t="s">
        <v>9877</v>
      </c>
      <c r="B1590" t="s">
        <v>2015</v>
      </c>
      <c r="C1590" t="s">
        <v>3600</v>
      </c>
      <c r="D1590" t="s">
        <v>10805</v>
      </c>
    </row>
    <row r="1591" spans="1:4" x14ac:dyDescent="0.35">
      <c r="A1591" t="s">
        <v>9877</v>
      </c>
      <c r="B1591" t="s">
        <v>2019</v>
      </c>
      <c r="C1591" t="s">
        <v>3601</v>
      </c>
      <c r="D1591" t="s">
        <v>10805</v>
      </c>
    </row>
    <row r="1592" spans="1:4" x14ac:dyDescent="0.35">
      <c r="A1592" t="s">
        <v>9877</v>
      </c>
      <c r="B1592" t="s">
        <v>2021</v>
      </c>
      <c r="C1592" t="s">
        <v>3602</v>
      </c>
      <c r="D1592" t="s">
        <v>10805</v>
      </c>
    </row>
    <row r="1593" spans="1:4" x14ac:dyDescent="0.35">
      <c r="A1593" t="s">
        <v>9877</v>
      </c>
      <c r="B1593" t="s">
        <v>2023</v>
      </c>
      <c r="C1593" t="s">
        <v>3603</v>
      </c>
      <c r="D1593" t="s">
        <v>10805</v>
      </c>
    </row>
    <row r="1594" spans="1:4" x14ac:dyDescent="0.35">
      <c r="A1594" t="s">
        <v>9877</v>
      </c>
      <c r="B1594" t="s">
        <v>2025</v>
      </c>
      <c r="C1594" t="s">
        <v>3604</v>
      </c>
      <c r="D1594" t="s">
        <v>10805</v>
      </c>
    </row>
    <row r="1595" spans="1:4" x14ac:dyDescent="0.35">
      <c r="A1595" t="s">
        <v>9877</v>
      </c>
      <c r="B1595" t="s">
        <v>2027</v>
      </c>
      <c r="C1595" t="s">
        <v>3605</v>
      </c>
      <c r="D1595" t="s">
        <v>10805</v>
      </c>
    </row>
    <row r="1596" spans="1:4" x14ac:dyDescent="0.35">
      <c r="A1596" t="s">
        <v>9877</v>
      </c>
      <c r="B1596" t="s">
        <v>2029</v>
      </c>
      <c r="C1596" t="s">
        <v>3606</v>
      </c>
      <c r="D1596" t="s">
        <v>10805</v>
      </c>
    </row>
    <row r="1597" spans="1:4" x14ac:dyDescent="0.35">
      <c r="A1597" t="s">
        <v>9877</v>
      </c>
      <c r="B1597" t="s">
        <v>1906</v>
      </c>
      <c r="C1597" t="s">
        <v>3607</v>
      </c>
      <c r="D1597" t="s">
        <v>10805</v>
      </c>
    </row>
    <row r="1598" spans="1:4" x14ac:dyDescent="0.35">
      <c r="A1598" t="s">
        <v>9877</v>
      </c>
      <c r="B1598" t="s">
        <v>2031</v>
      </c>
      <c r="C1598" t="s">
        <v>3608</v>
      </c>
      <c r="D1598" t="s">
        <v>10805</v>
      </c>
    </row>
    <row r="1599" spans="1:4" x14ac:dyDescent="0.35">
      <c r="A1599" t="s">
        <v>9877</v>
      </c>
      <c r="B1599" t="s">
        <v>2033</v>
      </c>
      <c r="C1599" t="s">
        <v>3609</v>
      </c>
      <c r="D1599" t="s">
        <v>10805</v>
      </c>
    </row>
    <row r="1600" spans="1:4" x14ac:dyDescent="0.35">
      <c r="A1600" t="s">
        <v>9877</v>
      </c>
      <c r="B1600" t="s">
        <v>2035</v>
      </c>
      <c r="C1600" t="s">
        <v>3610</v>
      </c>
      <c r="D1600" t="s">
        <v>10805</v>
      </c>
    </row>
    <row r="1601" spans="1:4" x14ac:dyDescent="0.35">
      <c r="A1601" t="s">
        <v>9877</v>
      </c>
      <c r="B1601" t="s">
        <v>2037</v>
      </c>
      <c r="C1601" t="s">
        <v>3611</v>
      </c>
      <c r="D1601" t="s">
        <v>10805</v>
      </c>
    </row>
    <row r="1602" spans="1:4" x14ac:dyDescent="0.35">
      <c r="A1602" t="s">
        <v>9877</v>
      </c>
      <c r="B1602" t="s">
        <v>2039</v>
      </c>
      <c r="C1602" t="s">
        <v>3612</v>
      </c>
      <c r="D1602" t="s">
        <v>10805</v>
      </c>
    </row>
    <row r="1603" spans="1:4" x14ac:dyDescent="0.35">
      <c r="A1603" t="s">
        <v>9877</v>
      </c>
      <c r="B1603" t="s">
        <v>2041</v>
      </c>
      <c r="C1603" t="s">
        <v>3613</v>
      </c>
      <c r="D1603" t="s">
        <v>10805</v>
      </c>
    </row>
    <row r="1604" spans="1:4" x14ac:dyDescent="0.35">
      <c r="A1604" t="s">
        <v>9877</v>
      </c>
      <c r="B1604" t="s">
        <v>2043</v>
      </c>
      <c r="C1604" t="s">
        <v>3614</v>
      </c>
      <c r="D1604" t="s">
        <v>10805</v>
      </c>
    </row>
    <row r="1605" spans="1:4" x14ac:dyDescent="0.35">
      <c r="A1605" t="s">
        <v>9877</v>
      </c>
      <c r="B1605" t="s">
        <v>2045</v>
      </c>
      <c r="C1605" t="s">
        <v>3615</v>
      </c>
      <c r="D1605" t="s">
        <v>10805</v>
      </c>
    </row>
    <row r="1606" spans="1:4" x14ac:dyDescent="0.35">
      <c r="A1606" t="s">
        <v>9877</v>
      </c>
      <c r="B1606" t="s">
        <v>2047</v>
      </c>
      <c r="C1606" t="s">
        <v>3616</v>
      </c>
      <c r="D1606" t="s">
        <v>10805</v>
      </c>
    </row>
    <row r="1607" spans="1:4" x14ac:dyDescent="0.35">
      <c r="A1607" t="s">
        <v>9877</v>
      </c>
      <c r="B1607" t="s">
        <v>10802</v>
      </c>
      <c r="C1607" t="s">
        <v>3592</v>
      </c>
      <c r="D1607" t="s">
        <v>10805</v>
      </c>
    </row>
    <row r="1608" spans="1:4" x14ac:dyDescent="0.35">
      <c r="A1608" t="s">
        <v>9877</v>
      </c>
      <c r="B1608" t="s">
        <v>10804</v>
      </c>
      <c r="C1608" t="s">
        <v>3616</v>
      </c>
      <c r="D1608" t="s">
        <v>10805</v>
      </c>
    </row>
    <row r="1609" spans="1:4" x14ac:dyDescent="0.35">
      <c r="A1609" t="s">
        <v>9877</v>
      </c>
      <c r="B1609" t="s">
        <v>10806</v>
      </c>
      <c r="C1609" t="s">
        <v>3593</v>
      </c>
      <c r="D1609" t="s">
        <v>10807</v>
      </c>
    </row>
    <row r="1610" spans="1:4" x14ac:dyDescent="0.35">
      <c r="A1610" t="s">
        <v>9879</v>
      </c>
      <c r="B1610" t="s">
        <v>10802</v>
      </c>
      <c r="C1610" t="s">
        <v>3597</v>
      </c>
      <c r="D1610" t="s">
        <v>10803</v>
      </c>
    </row>
    <row r="1611" spans="1:4" x14ac:dyDescent="0.35">
      <c r="A1611" t="s">
        <v>9879</v>
      </c>
      <c r="B1611" t="s">
        <v>10804</v>
      </c>
      <c r="C1611" t="s">
        <v>3597</v>
      </c>
      <c r="D1611" t="s">
        <v>10803</v>
      </c>
    </row>
    <row r="1612" spans="1:4" x14ac:dyDescent="0.35">
      <c r="A1612" t="s">
        <v>9879</v>
      </c>
      <c r="B1612" t="s">
        <v>1276</v>
      </c>
      <c r="C1612" t="s">
        <v>3597</v>
      </c>
      <c r="D1612" t="s">
        <v>10805</v>
      </c>
    </row>
    <row r="1613" spans="1:4" x14ac:dyDescent="0.35">
      <c r="A1613" t="s">
        <v>9879</v>
      </c>
      <c r="B1613" t="s">
        <v>1353</v>
      </c>
      <c r="C1613" t="s">
        <v>3598</v>
      </c>
      <c r="D1613" t="s">
        <v>10805</v>
      </c>
    </row>
    <row r="1614" spans="1:4" x14ac:dyDescent="0.35">
      <c r="A1614" t="s">
        <v>9879</v>
      </c>
      <c r="B1614" t="s">
        <v>1588</v>
      </c>
      <c r="C1614" t="s">
        <v>3599</v>
      </c>
      <c r="D1614" t="s">
        <v>10805</v>
      </c>
    </row>
    <row r="1615" spans="1:4" x14ac:dyDescent="0.35">
      <c r="A1615" t="s">
        <v>9879</v>
      </c>
      <c r="B1615" t="s">
        <v>1590</v>
      </c>
      <c r="C1615" t="s">
        <v>3600</v>
      </c>
      <c r="D1615" t="s">
        <v>10805</v>
      </c>
    </row>
    <row r="1616" spans="1:4" x14ac:dyDescent="0.35">
      <c r="A1616" t="s">
        <v>9879</v>
      </c>
      <c r="B1616" t="s">
        <v>1818</v>
      </c>
      <c r="C1616" t="s">
        <v>3601</v>
      </c>
      <c r="D1616" t="s">
        <v>10805</v>
      </c>
    </row>
    <row r="1617" spans="1:4" x14ac:dyDescent="0.35">
      <c r="A1617" t="s">
        <v>9879</v>
      </c>
      <c r="B1617" t="s">
        <v>1820</v>
      </c>
      <c r="C1617" t="s">
        <v>3602</v>
      </c>
      <c r="D1617" t="s">
        <v>10805</v>
      </c>
    </row>
    <row r="1618" spans="1:4" x14ac:dyDescent="0.35">
      <c r="A1618" t="s">
        <v>9879</v>
      </c>
      <c r="B1618" t="s">
        <v>1963</v>
      </c>
      <c r="C1618" t="s">
        <v>3603</v>
      </c>
      <c r="D1618" t="s">
        <v>10805</v>
      </c>
    </row>
    <row r="1619" spans="1:4" x14ac:dyDescent="0.35">
      <c r="A1619" t="s">
        <v>9879</v>
      </c>
      <c r="B1619" t="s">
        <v>1822</v>
      </c>
      <c r="C1619" t="s">
        <v>3604</v>
      </c>
      <c r="D1619" t="s">
        <v>10805</v>
      </c>
    </row>
    <row r="1620" spans="1:4" x14ac:dyDescent="0.35">
      <c r="A1620" t="s">
        <v>9879</v>
      </c>
      <c r="B1620" t="s">
        <v>1824</v>
      </c>
      <c r="C1620" t="s">
        <v>3605</v>
      </c>
      <c r="D1620" t="s">
        <v>10805</v>
      </c>
    </row>
    <row r="1621" spans="1:4" x14ac:dyDescent="0.35">
      <c r="A1621" t="s">
        <v>9879</v>
      </c>
      <c r="B1621" t="s">
        <v>1966</v>
      </c>
      <c r="C1621" t="s">
        <v>3606</v>
      </c>
      <c r="D1621" t="s">
        <v>10805</v>
      </c>
    </row>
    <row r="1622" spans="1:4" x14ac:dyDescent="0.35">
      <c r="A1622" t="s">
        <v>9879</v>
      </c>
      <c r="B1622" t="s">
        <v>1967</v>
      </c>
      <c r="C1622" t="s">
        <v>3607</v>
      </c>
      <c r="D1622" t="s">
        <v>10805</v>
      </c>
    </row>
    <row r="1623" spans="1:4" x14ac:dyDescent="0.35">
      <c r="A1623" t="s">
        <v>9879</v>
      </c>
      <c r="B1623" t="s">
        <v>3217</v>
      </c>
      <c r="C1623" t="s">
        <v>3608</v>
      </c>
      <c r="D1623" t="s">
        <v>10805</v>
      </c>
    </row>
    <row r="1624" spans="1:4" x14ac:dyDescent="0.35">
      <c r="A1624" t="s">
        <v>9879</v>
      </c>
      <c r="B1624" t="s">
        <v>3219</v>
      </c>
      <c r="C1624" t="s">
        <v>3609</v>
      </c>
      <c r="D1624" t="s">
        <v>10805</v>
      </c>
    </row>
    <row r="1625" spans="1:4" x14ac:dyDescent="0.35">
      <c r="A1625" t="s">
        <v>9879</v>
      </c>
      <c r="B1625" t="s">
        <v>10802</v>
      </c>
      <c r="C1625" t="s">
        <v>3597</v>
      </c>
      <c r="D1625" t="s">
        <v>10805</v>
      </c>
    </row>
    <row r="1626" spans="1:4" x14ac:dyDescent="0.35">
      <c r="A1626" t="s">
        <v>9879</v>
      </c>
      <c r="B1626" t="s">
        <v>10804</v>
      </c>
      <c r="C1626" t="s">
        <v>3609</v>
      </c>
      <c r="D1626" t="s">
        <v>10805</v>
      </c>
    </row>
    <row r="1627" spans="1:4" x14ac:dyDescent="0.35">
      <c r="A1627" t="s">
        <v>9879</v>
      </c>
      <c r="B1627" t="s">
        <v>10806</v>
      </c>
      <c r="C1627" t="s">
        <v>3593</v>
      </c>
      <c r="D1627" t="s">
        <v>10807</v>
      </c>
    </row>
    <row r="1628" spans="1:4" x14ac:dyDescent="0.35">
      <c r="A1628" t="s">
        <v>9880</v>
      </c>
      <c r="B1628" t="s">
        <v>10802</v>
      </c>
      <c r="C1628" t="s">
        <v>3597</v>
      </c>
      <c r="D1628" t="s">
        <v>10803</v>
      </c>
    </row>
    <row r="1629" spans="1:4" x14ac:dyDescent="0.35">
      <c r="A1629" t="s">
        <v>9880</v>
      </c>
      <c r="B1629" t="s">
        <v>10804</v>
      </c>
      <c r="C1629" t="s">
        <v>3597</v>
      </c>
      <c r="D1629" t="s">
        <v>10803</v>
      </c>
    </row>
    <row r="1630" spans="1:4" x14ac:dyDescent="0.35">
      <c r="A1630" t="s">
        <v>9880</v>
      </c>
      <c r="B1630" t="s">
        <v>2007</v>
      </c>
      <c r="C1630" t="s">
        <v>3592</v>
      </c>
      <c r="D1630" t="s">
        <v>10805</v>
      </c>
    </row>
    <row r="1631" spans="1:4" x14ac:dyDescent="0.35">
      <c r="A1631" t="s">
        <v>9880</v>
      </c>
      <c r="B1631" t="s">
        <v>1826</v>
      </c>
      <c r="C1631" t="s">
        <v>3593</v>
      </c>
      <c r="D1631" t="s">
        <v>10805</v>
      </c>
    </row>
    <row r="1632" spans="1:4" x14ac:dyDescent="0.35">
      <c r="A1632" t="s">
        <v>9880</v>
      </c>
      <c r="B1632" t="s">
        <v>1890</v>
      </c>
      <c r="C1632" t="s">
        <v>3594</v>
      </c>
      <c r="D1632" t="s">
        <v>10805</v>
      </c>
    </row>
    <row r="1633" spans="1:4" x14ac:dyDescent="0.35">
      <c r="A1633" t="s">
        <v>9880</v>
      </c>
      <c r="B1633" t="s">
        <v>1894</v>
      </c>
      <c r="C1633" t="s">
        <v>3595</v>
      </c>
      <c r="D1633" t="s">
        <v>10805</v>
      </c>
    </row>
    <row r="1634" spans="1:4" x14ac:dyDescent="0.35">
      <c r="A1634" t="s">
        <v>9880</v>
      </c>
      <c r="B1634" t="s">
        <v>1896</v>
      </c>
      <c r="C1634" t="s">
        <v>3596</v>
      </c>
      <c r="D1634" t="s">
        <v>10805</v>
      </c>
    </row>
    <row r="1635" spans="1:4" x14ac:dyDescent="0.35">
      <c r="A1635" t="s">
        <v>9880</v>
      </c>
      <c r="B1635" t="s">
        <v>1898</v>
      </c>
      <c r="C1635" t="s">
        <v>3597</v>
      </c>
      <c r="D1635" t="s">
        <v>10805</v>
      </c>
    </row>
    <row r="1636" spans="1:4" x14ac:dyDescent="0.35">
      <c r="A1636" t="s">
        <v>9880</v>
      </c>
      <c r="B1636" t="s">
        <v>1903</v>
      </c>
      <c r="C1636" t="s">
        <v>3598</v>
      </c>
      <c r="D1636" t="s">
        <v>10805</v>
      </c>
    </row>
    <row r="1637" spans="1:4" x14ac:dyDescent="0.35">
      <c r="A1637" t="s">
        <v>9880</v>
      </c>
      <c r="B1637" t="s">
        <v>1905</v>
      </c>
      <c r="C1637" t="s">
        <v>3599</v>
      </c>
      <c r="D1637" t="s">
        <v>10805</v>
      </c>
    </row>
    <row r="1638" spans="1:4" x14ac:dyDescent="0.35">
      <c r="A1638" t="s">
        <v>9880</v>
      </c>
      <c r="B1638" t="s">
        <v>2015</v>
      </c>
      <c r="C1638" t="s">
        <v>3600</v>
      </c>
      <c r="D1638" t="s">
        <v>10805</v>
      </c>
    </row>
    <row r="1639" spans="1:4" x14ac:dyDescent="0.35">
      <c r="A1639" t="s">
        <v>9880</v>
      </c>
      <c r="B1639" t="s">
        <v>2017</v>
      </c>
      <c r="C1639" t="s">
        <v>3601</v>
      </c>
      <c r="D1639" t="s">
        <v>10805</v>
      </c>
    </row>
    <row r="1640" spans="1:4" x14ac:dyDescent="0.35">
      <c r="A1640" t="s">
        <v>9880</v>
      </c>
      <c r="B1640" t="s">
        <v>2019</v>
      </c>
      <c r="C1640" t="s">
        <v>3602</v>
      </c>
      <c r="D1640" t="s">
        <v>10805</v>
      </c>
    </row>
    <row r="1641" spans="1:4" x14ac:dyDescent="0.35">
      <c r="A1641" t="s">
        <v>9880</v>
      </c>
      <c r="B1641" t="s">
        <v>2021</v>
      </c>
      <c r="C1641" t="s">
        <v>3603</v>
      </c>
      <c r="D1641" t="s">
        <v>10805</v>
      </c>
    </row>
    <row r="1642" spans="1:4" x14ac:dyDescent="0.35">
      <c r="A1642" t="s">
        <v>9880</v>
      </c>
      <c r="B1642" t="s">
        <v>2023</v>
      </c>
      <c r="C1642" t="s">
        <v>3604</v>
      </c>
      <c r="D1642" t="s">
        <v>10805</v>
      </c>
    </row>
    <row r="1643" spans="1:4" x14ac:dyDescent="0.35">
      <c r="A1643" t="s">
        <v>9880</v>
      </c>
      <c r="B1643" t="s">
        <v>2025</v>
      </c>
      <c r="C1643" t="s">
        <v>3605</v>
      </c>
      <c r="D1643" t="s">
        <v>10805</v>
      </c>
    </row>
    <row r="1644" spans="1:4" x14ac:dyDescent="0.35">
      <c r="A1644" t="s">
        <v>9880</v>
      </c>
      <c r="B1644" t="s">
        <v>2027</v>
      </c>
      <c r="C1644" t="s">
        <v>3606</v>
      </c>
      <c r="D1644" t="s">
        <v>10805</v>
      </c>
    </row>
    <row r="1645" spans="1:4" x14ac:dyDescent="0.35">
      <c r="A1645" t="s">
        <v>9880</v>
      </c>
      <c r="B1645" t="s">
        <v>2029</v>
      </c>
      <c r="C1645" t="s">
        <v>3607</v>
      </c>
      <c r="D1645" t="s">
        <v>10805</v>
      </c>
    </row>
    <row r="1646" spans="1:4" x14ac:dyDescent="0.35">
      <c r="A1646" t="s">
        <v>9880</v>
      </c>
      <c r="B1646" t="s">
        <v>1906</v>
      </c>
      <c r="C1646" t="s">
        <v>3608</v>
      </c>
      <c r="D1646" t="s">
        <v>10805</v>
      </c>
    </row>
    <row r="1647" spans="1:4" x14ac:dyDescent="0.35">
      <c r="A1647" t="s">
        <v>9880</v>
      </c>
      <c r="B1647" t="s">
        <v>2031</v>
      </c>
      <c r="C1647" t="s">
        <v>3609</v>
      </c>
      <c r="D1647" t="s">
        <v>10805</v>
      </c>
    </row>
    <row r="1648" spans="1:4" x14ac:dyDescent="0.35">
      <c r="A1648" t="s">
        <v>9880</v>
      </c>
      <c r="B1648" t="s">
        <v>2033</v>
      </c>
      <c r="C1648" t="s">
        <v>3610</v>
      </c>
      <c r="D1648" t="s">
        <v>10805</v>
      </c>
    </row>
    <row r="1649" spans="1:4" x14ac:dyDescent="0.35">
      <c r="A1649" t="s">
        <v>9880</v>
      </c>
      <c r="B1649" t="s">
        <v>2035</v>
      </c>
      <c r="C1649" t="s">
        <v>3611</v>
      </c>
      <c r="D1649" t="s">
        <v>10805</v>
      </c>
    </row>
    <row r="1650" spans="1:4" x14ac:dyDescent="0.35">
      <c r="A1650" t="s">
        <v>9880</v>
      </c>
      <c r="B1650" t="s">
        <v>2037</v>
      </c>
      <c r="C1650" t="s">
        <v>3612</v>
      </c>
      <c r="D1650" t="s">
        <v>10805</v>
      </c>
    </row>
    <row r="1651" spans="1:4" x14ac:dyDescent="0.35">
      <c r="A1651" t="s">
        <v>9880</v>
      </c>
      <c r="B1651" t="s">
        <v>2039</v>
      </c>
      <c r="C1651" t="s">
        <v>3613</v>
      </c>
      <c r="D1651" t="s">
        <v>10805</v>
      </c>
    </row>
    <row r="1652" spans="1:4" x14ac:dyDescent="0.35">
      <c r="A1652" t="s">
        <v>9880</v>
      </c>
      <c r="B1652" t="s">
        <v>2041</v>
      </c>
      <c r="C1652" t="s">
        <v>3614</v>
      </c>
      <c r="D1652" t="s">
        <v>10805</v>
      </c>
    </row>
    <row r="1653" spans="1:4" x14ac:dyDescent="0.35">
      <c r="A1653" t="s">
        <v>9880</v>
      </c>
      <c r="B1653" t="s">
        <v>2043</v>
      </c>
      <c r="C1653" t="s">
        <v>3615</v>
      </c>
      <c r="D1653" t="s">
        <v>10805</v>
      </c>
    </row>
    <row r="1654" spans="1:4" x14ac:dyDescent="0.35">
      <c r="A1654" t="s">
        <v>9880</v>
      </c>
      <c r="B1654" t="s">
        <v>2045</v>
      </c>
      <c r="C1654" t="s">
        <v>3616</v>
      </c>
      <c r="D1654" t="s">
        <v>10805</v>
      </c>
    </row>
    <row r="1655" spans="1:4" x14ac:dyDescent="0.35">
      <c r="A1655" t="s">
        <v>9880</v>
      </c>
      <c r="B1655" t="s">
        <v>2047</v>
      </c>
      <c r="C1655" t="s">
        <v>3617</v>
      </c>
      <c r="D1655" t="s">
        <v>10805</v>
      </c>
    </row>
    <row r="1656" spans="1:4" x14ac:dyDescent="0.35">
      <c r="A1656" t="s">
        <v>9880</v>
      </c>
      <c r="B1656" t="s">
        <v>10802</v>
      </c>
      <c r="C1656" t="s">
        <v>3592</v>
      </c>
      <c r="D1656" t="s">
        <v>10805</v>
      </c>
    </row>
    <row r="1657" spans="1:4" x14ac:dyDescent="0.35">
      <c r="A1657" t="s">
        <v>9880</v>
      </c>
      <c r="B1657" t="s">
        <v>10804</v>
      </c>
      <c r="C1657" t="s">
        <v>3617</v>
      </c>
      <c r="D1657" t="s">
        <v>10805</v>
      </c>
    </row>
    <row r="1658" spans="1:4" x14ac:dyDescent="0.35">
      <c r="A1658" t="s">
        <v>9880</v>
      </c>
      <c r="B1658" t="s">
        <v>10806</v>
      </c>
      <c r="C1658" t="s">
        <v>3593</v>
      </c>
      <c r="D1658" t="s">
        <v>10807</v>
      </c>
    </row>
    <row r="1659" spans="1:4" x14ac:dyDescent="0.35">
      <c r="A1659" t="s">
        <v>9883</v>
      </c>
      <c r="B1659" t="s">
        <v>10802</v>
      </c>
      <c r="C1659" t="s">
        <v>3597</v>
      </c>
      <c r="D1659" t="s">
        <v>10803</v>
      </c>
    </row>
    <row r="1660" spans="1:4" x14ac:dyDescent="0.35">
      <c r="A1660" t="s">
        <v>9883</v>
      </c>
      <c r="B1660" t="s">
        <v>10804</v>
      </c>
      <c r="C1660" t="s">
        <v>3597</v>
      </c>
      <c r="D1660" t="s">
        <v>10803</v>
      </c>
    </row>
    <row r="1661" spans="1:4" x14ac:dyDescent="0.35">
      <c r="A1661" t="s">
        <v>9883</v>
      </c>
      <c r="B1661" t="s">
        <v>1339</v>
      </c>
      <c r="C1661" t="s">
        <v>3593</v>
      </c>
      <c r="D1661" t="s">
        <v>10805</v>
      </c>
    </row>
    <row r="1662" spans="1:4" x14ac:dyDescent="0.35">
      <c r="A1662" t="s">
        <v>9883</v>
      </c>
      <c r="B1662" t="s">
        <v>1554</v>
      </c>
      <c r="C1662" t="s">
        <v>3594</v>
      </c>
      <c r="D1662" t="s">
        <v>10805</v>
      </c>
    </row>
    <row r="1663" spans="1:4" x14ac:dyDescent="0.35">
      <c r="A1663" t="s">
        <v>9883</v>
      </c>
      <c r="B1663" t="s">
        <v>1348</v>
      </c>
      <c r="C1663" t="s">
        <v>3595</v>
      </c>
      <c r="D1663" t="s">
        <v>10805</v>
      </c>
    </row>
    <row r="1664" spans="1:4" x14ac:dyDescent="0.35">
      <c r="A1664" t="s">
        <v>9883</v>
      </c>
      <c r="B1664" t="s">
        <v>1276</v>
      </c>
      <c r="C1664" t="s">
        <v>3596</v>
      </c>
      <c r="D1664" t="s">
        <v>10805</v>
      </c>
    </row>
    <row r="1665" spans="1:4" x14ac:dyDescent="0.35">
      <c r="A1665" t="s">
        <v>9883</v>
      </c>
      <c r="B1665" t="s">
        <v>10802</v>
      </c>
      <c r="C1665" t="s">
        <v>3593</v>
      </c>
      <c r="D1665" t="s">
        <v>10805</v>
      </c>
    </row>
    <row r="1666" spans="1:4" x14ac:dyDescent="0.35">
      <c r="A1666" t="s">
        <v>9883</v>
      </c>
      <c r="B1666" t="s">
        <v>10804</v>
      </c>
      <c r="C1666" t="s">
        <v>3596</v>
      </c>
      <c r="D1666" t="s">
        <v>10805</v>
      </c>
    </row>
    <row r="1667" spans="1:4" x14ac:dyDescent="0.35">
      <c r="A1667" t="s">
        <v>9883</v>
      </c>
      <c r="B1667" t="s">
        <v>10806</v>
      </c>
      <c r="C1667" t="s">
        <v>3593</v>
      </c>
      <c r="D1667" t="s">
        <v>10807</v>
      </c>
    </row>
    <row r="1668" spans="1:4" x14ac:dyDescent="0.35">
      <c r="A1668" t="s">
        <v>9885</v>
      </c>
      <c r="B1668" t="s">
        <v>10802</v>
      </c>
      <c r="C1668" t="s">
        <v>3597</v>
      </c>
      <c r="D1668" t="s">
        <v>10803</v>
      </c>
    </row>
    <row r="1669" spans="1:4" x14ac:dyDescent="0.35">
      <c r="A1669" t="s">
        <v>9885</v>
      </c>
      <c r="B1669" t="s">
        <v>10804</v>
      </c>
      <c r="C1669" t="s">
        <v>3597</v>
      </c>
      <c r="D1669" t="s">
        <v>10803</v>
      </c>
    </row>
    <row r="1670" spans="1:4" x14ac:dyDescent="0.35">
      <c r="A1670" t="s">
        <v>9885</v>
      </c>
      <c r="B1670" t="s">
        <v>1339</v>
      </c>
      <c r="C1670" t="s">
        <v>3593</v>
      </c>
      <c r="D1670" t="s">
        <v>10805</v>
      </c>
    </row>
    <row r="1671" spans="1:4" x14ac:dyDescent="0.35">
      <c r="A1671" t="s">
        <v>9885</v>
      </c>
      <c r="B1671" t="s">
        <v>1554</v>
      </c>
      <c r="C1671" t="s">
        <v>3594</v>
      </c>
      <c r="D1671" t="s">
        <v>10805</v>
      </c>
    </row>
    <row r="1672" spans="1:4" x14ac:dyDescent="0.35">
      <c r="A1672" t="s">
        <v>9885</v>
      </c>
      <c r="B1672" t="s">
        <v>1348</v>
      </c>
      <c r="C1672" t="s">
        <v>3595</v>
      </c>
      <c r="D1672" t="s">
        <v>10805</v>
      </c>
    </row>
    <row r="1673" spans="1:4" x14ac:dyDescent="0.35">
      <c r="A1673" t="s">
        <v>9885</v>
      </c>
      <c r="B1673" t="s">
        <v>1276</v>
      </c>
      <c r="C1673" t="s">
        <v>3596</v>
      </c>
      <c r="D1673" t="s">
        <v>10805</v>
      </c>
    </row>
    <row r="1674" spans="1:4" x14ac:dyDescent="0.35">
      <c r="A1674" t="s">
        <v>9885</v>
      </c>
      <c r="B1674" t="s">
        <v>10802</v>
      </c>
      <c r="C1674" t="s">
        <v>3593</v>
      </c>
      <c r="D1674" t="s">
        <v>10805</v>
      </c>
    </row>
    <row r="1675" spans="1:4" x14ac:dyDescent="0.35">
      <c r="A1675" t="s">
        <v>9885</v>
      </c>
      <c r="B1675" t="s">
        <v>10804</v>
      </c>
      <c r="C1675" t="s">
        <v>3596</v>
      </c>
      <c r="D1675" t="s">
        <v>10805</v>
      </c>
    </row>
    <row r="1676" spans="1:4" x14ac:dyDescent="0.35">
      <c r="A1676" t="s">
        <v>9885</v>
      </c>
      <c r="B1676" t="s">
        <v>10806</v>
      </c>
      <c r="C1676" t="s">
        <v>3593</v>
      </c>
      <c r="D1676" t="s">
        <v>10807</v>
      </c>
    </row>
    <row r="1677" spans="1:4" x14ac:dyDescent="0.35">
      <c r="A1677" t="s">
        <v>9888</v>
      </c>
      <c r="B1677" t="s">
        <v>10802</v>
      </c>
      <c r="C1677" t="s">
        <v>3595</v>
      </c>
      <c r="D1677" t="s">
        <v>10803</v>
      </c>
    </row>
    <row r="1678" spans="1:4" x14ac:dyDescent="0.35">
      <c r="A1678" t="s">
        <v>9888</v>
      </c>
      <c r="B1678" t="s">
        <v>10804</v>
      </c>
      <c r="C1678" t="s">
        <v>3596</v>
      </c>
      <c r="D1678" t="s">
        <v>10803</v>
      </c>
    </row>
    <row r="1679" spans="1:4" x14ac:dyDescent="0.35">
      <c r="A1679" t="s">
        <v>9888</v>
      </c>
      <c r="B1679" t="s">
        <v>518</v>
      </c>
      <c r="C1679" t="s">
        <v>3595</v>
      </c>
      <c r="D1679" t="s">
        <v>10803</v>
      </c>
    </row>
    <row r="1680" spans="1:4" x14ac:dyDescent="0.35">
      <c r="A1680" t="s">
        <v>9888</v>
      </c>
      <c r="B1680" t="s">
        <v>520</v>
      </c>
      <c r="C1680" t="s">
        <v>3596</v>
      </c>
      <c r="D1680" t="s">
        <v>10803</v>
      </c>
    </row>
    <row r="1681" spans="1:4" x14ac:dyDescent="0.35">
      <c r="A1681" t="s">
        <v>9888</v>
      </c>
      <c r="B1681" t="s">
        <v>515</v>
      </c>
      <c r="C1681" t="s">
        <v>3593</v>
      </c>
      <c r="D1681" t="s">
        <v>10805</v>
      </c>
    </row>
    <row r="1682" spans="1:4" x14ac:dyDescent="0.35">
      <c r="A1682" t="s">
        <v>9888</v>
      </c>
      <c r="B1682" t="s">
        <v>10802</v>
      </c>
      <c r="C1682" t="s">
        <v>3593</v>
      </c>
      <c r="D1682" t="s">
        <v>10805</v>
      </c>
    </row>
    <row r="1683" spans="1:4" x14ac:dyDescent="0.35">
      <c r="A1683" t="s">
        <v>9888</v>
      </c>
      <c r="B1683" t="s">
        <v>10804</v>
      </c>
      <c r="C1683" t="s">
        <v>3593</v>
      </c>
      <c r="D1683" t="s">
        <v>10805</v>
      </c>
    </row>
    <row r="1684" spans="1:4" x14ac:dyDescent="0.35">
      <c r="A1684" t="s">
        <v>9891</v>
      </c>
      <c r="B1684" t="s">
        <v>10802</v>
      </c>
      <c r="C1684" t="s">
        <v>3597</v>
      </c>
      <c r="D1684" t="s">
        <v>10803</v>
      </c>
    </row>
    <row r="1685" spans="1:4" x14ac:dyDescent="0.35">
      <c r="A1685" t="s">
        <v>9891</v>
      </c>
      <c r="B1685" t="s">
        <v>10804</v>
      </c>
      <c r="C1685" t="s">
        <v>3597</v>
      </c>
      <c r="D1685" t="s">
        <v>10803</v>
      </c>
    </row>
    <row r="1686" spans="1:4" x14ac:dyDescent="0.35">
      <c r="A1686" t="s">
        <v>9891</v>
      </c>
      <c r="B1686" t="s">
        <v>1276</v>
      </c>
      <c r="C1686" t="s">
        <v>3593</v>
      </c>
      <c r="D1686" t="s">
        <v>10805</v>
      </c>
    </row>
    <row r="1687" spans="1:4" x14ac:dyDescent="0.35">
      <c r="A1687" t="s">
        <v>9891</v>
      </c>
      <c r="B1687" t="s">
        <v>1278</v>
      </c>
      <c r="C1687" t="s">
        <v>3594</v>
      </c>
      <c r="D1687" t="s">
        <v>10805</v>
      </c>
    </row>
    <row r="1688" spans="1:4" x14ac:dyDescent="0.35">
      <c r="A1688" t="s">
        <v>9891</v>
      </c>
      <c r="B1688" t="s">
        <v>1280</v>
      </c>
      <c r="C1688" t="s">
        <v>3595</v>
      </c>
      <c r="D1688" t="s">
        <v>10805</v>
      </c>
    </row>
    <row r="1689" spans="1:4" x14ac:dyDescent="0.35">
      <c r="A1689" t="s">
        <v>9891</v>
      </c>
      <c r="B1689" t="s">
        <v>1353</v>
      </c>
      <c r="C1689" t="s">
        <v>3596</v>
      </c>
      <c r="D1689" t="s">
        <v>10805</v>
      </c>
    </row>
    <row r="1690" spans="1:4" x14ac:dyDescent="0.35">
      <c r="A1690" t="s">
        <v>9891</v>
      </c>
      <c r="B1690" t="s">
        <v>1588</v>
      </c>
      <c r="C1690" t="s">
        <v>3597</v>
      </c>
      <c r="D1690" t="s">
        <v>10805</v>
      </c>
    </row>
    <row r="1691" spans="1:4" x14ac:dyDescent="0.35">
      <c r="A1691" t="s">
        <v>9891</v>
      </c>
      <c r="B1691" t="s">
        <v>1590</v>
      </c>
      <c r="C1691" t="s">
        <v>3598</v>
      </c>
      <c r="D1691" t="s">
        <v>10805</v>
      </c>
    </row>
    <row r="1692" spans="1:4" x14ac:dyDescent="0.35">
      <c r="A1692" t="s">
        <v>9891</v>
      </c>
      <c r="B1692" t="s">
        <v>1370</v>
      </c>
      <c r="C1692" t="s">
        <v>3599</v>
      </c>
      <c r="D1692" t="s">
        <v>10805</v>
      </c>
    </row>
    <row r="1693" spans="1:4" x14ac:dyDescent="0.35">
      <c r="A1693" t="s">
        <v>9891</v>
      </c>
      <c r="B1693" t="s">
        <v>1818</v>
      </c>
      <c r="C1693" t="s">
        <v>3600</v>
      </c>
      <c r="D1693" t="s">
        <v>10805</v>
      </c>
    </row>
    <row r="1694" spans="1:4" x14ac:dyDescent="0.35">
      <c r="A1694" t="s">
        <v>9891</v>
      </c>
      <c r="B1694" t="s">
        <v>1820</v>
      </c>
      <c r="C1694" t="s">
        <v>3601</v>
      </c>
      <c r="D1694" t="s">
        <v>10805</v>
      </c>
    </row>
    <row r="1695" spans="1:4" x14ac:dyDescent="0.35">
      <c r="A1695" t="s">
        <v>9891</v>
      </c>
      <c r="B1695" t="s">
        <v>1822</v>
      </c>
      <c r="C1695" t="s">
        <v>3602</v>
      </c>
      <c r="D1695" t="s">
        <v>10805</v>
      </c>
    </row>
    <row r="1696" spans="1:4" x14ac:dyDescent="0.35">
      <c r="A1696" t="s">
        <v>9891</v>
      </c>
      <c r="B1696" t="s">
        <v>1824</v>
      </c>
      <c r="C1696" t="s">
        <v>3603</v>
      </c>
      <c r="D1696" t="s">
        <v>10805</v>
      </c>
    </row>
    <row r="1697" spans="1:4" x14ac:dyDescent="0.35">
      <c r="A1697" t="s">
        <v>9891</v>
      </c>
      <c r="B1697" t="s">
        <v>1966</v>
      </c>
      <c r="C1697" t="s">
        <v>3604</v>
      </c>
      <c r="D1697" t="s">
        <v>10805</v>
      </c>
    </row>
    <row r="1698" spans="1:4" x14ac:dyDescent="0.35">
      <c r="A1698" t="s">
        <v>9891</v>
      </c>
      <c r="B1698" t="s">
        <v>1967</v>
      </c>
      <c r="C1698" t="s">
        <v>3605</v>
      </c>
      <c r="D1698" t="s">
        <v>10805</v>
      </c>
    </row>
    <row r="1699" spans="1:4" x14ac:dyDescent="0.35">
      <c r="A1699" t="s">
        <v>9891</v>
      </c>
      <c r="B1699" t="s">
        <v>2007</v>
      </c>
      <c r="C1699" t="s">
        <v>3606</v>
      </c>
      <c r="D1699" t="s">
        <v>10805</v>
      </c>
    </row>
    <row r="1700" spans="1:4" x14ac:dyDescent="0.35">
      <c r="A1700" t="s">
        <v>9891</v>
      </c>
      <c r="B1700" t="s">
        <v>10802</v>
      </c>
      <c r="C1700" t="s">
        <v>3593</v>
      </c>
      <c r="D1700" t="s">
        <v>10805</v>
      </c>
    </row>
    <row r="1701" spans="1:4" x14ac:dyDescent="0.35">
      <c r="A1701" t="s">
        <v>9891</v>
      </c>
      <c r="B1701" t="s">
        <v>10804</v>
      </c>
      <c r="C1701" t="s">
        <v>3606</v>
      </c>
      <c r="D1701" t="s">
        <v>10805</v>
      </c>
    </row>
    <row r="1702" spans="1:4" x14ac:dyDescent="0.35">
      <c r="A1702" t="s">
        <v>9891</v>
      </c>
      <c r="B1702" t="s">
        <v>10806</v>
      </c>
      <c r="C1702" t="s">
        <v>3593</v>
      </c>
      <c r="D1702" t="s">
        <v>10807</v>
      </c>
    </row>
    <row r="1703" spans="1:4" x14ac:dyDescent="0.35">
      <c r="A1703" t="s">
        <v>9893</v>
      </c>
      <c r="B1703" t="s">
        <v>10802</v>
      </c>
      <c r="C1703" t="s">
        <v>3597</v>
      </c>
      <c r="D1703" t="s">
        <v>10803</v>
      </c>
    </row>
    <row r="1704" spans="1:4" x14ac:dyDescent="0.35">
      <c r="A1704" t="s">
        <v>9893</v>
      </c>
      <c r="B1704" t="s">
        <v>10804</v>
      </c>
      <c r="C1704" t="s">
        <v>3597</v>
      </c>
      <c r="D1704" t="s">
        <v>10803</v>
      </c>
    </row>
    <row r="1705" spans="1:4" x14ac:dyDescent="0.35">
      <c r="A1705" t="s">
        <v>9893</v>
      </c>
      <c r="B1705" t="s">
        <v>515</v>
      </c>
      <c r="C1705" t="s">
        <v>3594</v>
      </c>
      <c r="D1705" t="s">
        <v>10805</v>
      </c>
    </row>
    <row r="1706" spans="1:4" x14ac:dyDescent="0.35">
      <c r="A1706" t="s">
        <v>9893</v>
      </c>
      <c r="B1706" t="s">
        <v>1276</v>
      </c>
      <c r="C1706" t="s">
        <v>3595</v>
      </c>
      <c r="D1706" t="s">
        <v>10805</v>
      </c>
    </row>
    <row r="1707" spans="1:4" x14ac:dyDescent="0.35">
      <c r="A1707" t="s">
        <v>9893</v>
      </c>
      <c r="B1707" t="s">
        <v>1278</v>
      </c>
      <c r="C1707" t="s">
        <v>3596</v>
      </c>
      <c r="D1707" t="s">
        <v>10805</v>
      </c>
    </row>
    <row r="1708" spans="1:4" x14ac:dyDescent="0.35">
      <c r="A1708" t="s">
        <v>9893</v>
      </c>
      <c r="B1708" t="s">
        <v>1280</v>
      </c>
      <c r="C1708" t="s">
        <v>3597</v>
      </c>
      <c r="D1708" t="s">
        <v>10805</v>
      </c>
    </row>
    <row r="1709" spans="1:4" x14ac:dyDescent="0.35">
      <c r="A1709" t="s">
        <v>9893</v>
      </c>
      <c r="B1709" t="s">
        <v>1353</v>
      </c>
      <c r="C1709" t="s">
        <v>3598</v>
      </c>
      <c r="D1709" t="s">
        <v>10805</v>
      </c>
    </row>
    <row r="1710" spans="1:4" x14ac:dyDescent="0.35">
      <c r="A1710" t="s">
        <v>9893</v>
      </c>
      <c r="B1710" t="s">
        <v>1588</v>
      </c>
      <c r="C1710" t="s">
        <v>3599</v>
      </c>
      <c r="D1710" t="s">
        <v>10805</v>
      </c>
    </row>
    <row r="1711" spans="1:4" x14ac:dyDescent="0.35">
      <c r="A1711" t="s">
        <v>9893</v>
      </c>
      <c r="B1711" t="s">
        <v>1590</v>
      </c>
      <c r="C1711" t="s">
        <v>3600</v>
      </c>
      <c r="D1711" t="s">
        <v>10805</v>
      </c>
    </row>
    <row r="1712" spans="1:4" x14ac:dyDescent="0.35">
      <c r="A1712" t="s">
        <v>9893</v>
      </c>
      <c r="B1712" t="s">
        <v>1370</v>
      </c>
      <c r="C1712" t="s">
        <v>3601</v>
      </c>
      <c r="D1712" t="s">
        <v>10805</v>
      </c>
    </row>
    <row r="1713" spans="1:4" x14ac:dyDescent="0.35">
      <c r="A1713" t="s">
        <v>9893</v>
      </c>
      <c r="B1713" t="s">
        <v>1818</v>
      </c>
      <c r="C1713" t="s">
        <v>3602</v>
      </c>
      <c r="D1713" t="s">
        <v>10805</v>
      </c>
    </row>
    <row r="1714" spans="1:4" x14ac:dyDescent="0.35">
      <c r="A1714" t="s">
        <v>9893</v>
      </c>
      <c r="B1714" t="s">
        <v>1820</v>
      </c>
      <c r="C1714" t="s">
        <v>3603</v>
      </c>
      <c r="D1714" t="s">
        <v>10805</v>
      </c>
    </row>
    <row r="1715" spans="1:4" x14ac:dyDescent="0.35">
      <c r="A1715" t="s">
        <v>9893</v>
      </c>
      <c r="B1715" t="s">
        <v>1822</v>
      </c>
      <c r="C1715" t="s">
        <v>3604</v>
      </c>
      <c r="D1715" t="s">
        <v>10805</v>
      </c>
    </row>
    <row r="1716" spans="1:4" x14ac:dyDescent="0.35">
      <c r="A1716" t="s">
        <v>9893</v>
      </c>
      <c r="B1716" t="s">
        <v>1824</v>
      </c>
      <c r="C1716" t="s">
        <v>3605</v>
      </c>
      <c r="D1716" t="s">
        <v>10805</v>
      </c>
    </row>
    <row r="1717" spans="1:4" x14ac:dyDescent="0.35">
      <c r="A1717" t="s">
        <v>9893</v>
      </c>
      <c r="B1717" t="s">
        <v>1966</v>
      </c>
      <c r="C1717" t="s">
        <v>3606</v>
      </c>
      <c r="D1717" t="s">
        <v>10805</v>
      </c>
    </row>
    <row r="1718" spans="1:4" x14ac:dyDescent="0.35">
      <c r="A1718" t="s">
        <v>9893</v>
      </c>
      <c r="B1718" t="s">
        <v>1967</v>
      </c>
      <c r="C1718" t="s">
        <v>3607</v>
      </c>
      <c r="D1718" t="s">
        <v>10805</v>
      </c>
    </row>
    <row r="1719" spans="1:4" x14ac:dyDescent="0.35">
      <c r="A1719" t="s">
        <v>9893</v>
      </c>
      <c r="B1719" t="s">
        <v>2007</v>
      </c>
      <c r="C1719" t="s">
        <v>3608</v>
      </c>
      <c r="D1719" t="s">
        <v>10805</v>
      </c>
    </row>
    <row r="1720" spans="1:4" x14ac:dyDescent="0.35">
      <c r="A1720" t="s">
        <v>9893</v>
      </c>
      <c r="B1720" t="s">
        <v>10802</v>
      </c>
      <c r="C1720" t="s">
        <v>3594</v>
      </c>
      <c r="D1720" t="s">
        <v>10805</v>
      </c>
    </row>
    <row r="1721" spans="1:4" x14ac:dyDescent="0.35">
      <c r="A1721" t="s">
        <v>9893</v>
      </c>
      <c r="B1721" t="s">
        <v>10804</v>
      </c>
      <c r="C1721" t="s">
        <v>3608</v>
      </c>
      <c r="D1721" t="s">
        <v>10805</v>
      </c>
    </row>
    <row r="1722" spans="1:4" x14ac:dyDescent="0.35">
      <c r="A1722" t="s">
        <v>9893</v>
      </c>
      <c r="B1722" t="s">
        <v>10806</v>
      </c>
      <c r="C1722" t="s">
        <v>3593</v>
      </c>
      <c r="D1722" t="s">
        <v>10807</v>
      </c>
    </row>
    <row r="1723" spans="1:4" x14ac:dyDescent="0.35">
      <c r="A1723" t="s">
        <v>9896</v>
      </c>
      <c r="B1723" t="s">
        <v>10802</v>
      </c>
      <c r="C1723" t="s">
        <v>3597</v>
      </c>
      <c r="D1723" t="s">
        <v>10803</v>
      </c>
    </row>
    <row r="1724" spans="1:4" x14ac:dyDescent="0.35">
      <c r="A1724" t="s">
        <v>9896</v>
      </c>
      <c r="B1724" t="s">
        <v>10804</v>
      </c>
      <c r="C1724" t="s">
        <v>3597</v>
      </c>
      <c r="D1724" t="s">
        <v>10803</v>
      </c>
    </row>
    <row r="1725" spans="1:4" x14ac:dyDescent="0.35">
      <c r="A1725" t="s">
        <v>9896</v>
      </c>
      <c r="B1725" t="s">
        <v>3341</v>
      </c>
      <c r="C1725" t="s">
        <v>3597</v>
      </c>
      <c r="D1725" t="s">
        <v>10805</v>
      </c>
    </row>
    <row r="1726" spans="1:4" x14ac:dyDescent="0.35">
      <c r="A1726" t="s">
        <v>9896</v>
      </c>
      <c r="B1726" t="s">
        <v>1276</v>
      </c>
      <c r="C1726" t="s">
        <v>3598</v>
      </c>
      <c r="D1726" t="s">
        <v>10805</v>
      </c>
    </row>
    <row r="1727" spans="1:4" x14ac:dyDescent="0.35">
      <c r="A1727" t="s">
        <v>9896</v>
      </c>
      <c r="B1727" t="s">
        <v>1280</v>
      </c>
      <c r="C1727" t="s">
        <v>3599</v>
      </c>
      <c r="D1727" t="s">
        <v>10805</v>
      </c>
    </row>
    <row r="1728" spans="1:4" x14ac:dyDescent="0.35">
      <c r="A1728" t="s">
        <v>9896</v>
      </c>
      <c r="B1728" t="s">
        <v>1590</v>
      </c>
      <c r="C1728" t="s">
        <v>3600</v>
      </c>
      <c r="D1728" t="s">
        <v>10805</v>
      </c>
    </row>
    <row r="1729" spans="1:4" x14ac:dyDescent="0.35">
      <c r="A1729" t="s">
        <v>9896</v>
      </c>
      <c r="B1729" t="s">
        <v>3345</v>
      </c>
      <c r="C1729" t="s">
        <v>3601</v>
      </c>
      <c r="D1729" t="s">
        <v>10805</v>
      </c>
    </row>
    <row r="1730" spans="1:4" x14ac:dyDescent="0.35">
      <c r="A1730" t="s">
        <v>9896</v>
      </c>
      <c r="B1730" t="s">
        <v>1820</v>
      </c>
      <c r="C1730" t="s">
        <v>3602</v>
      </c>
      <c r="D1730" t="s">
        <v>10805</v>
      </c>
    </row>
    <row r="1731" spans="1:4" x14ac:dyDescent="0.35">
      <c r="A1731" t="s">
        <v>9896</v>
      </c>
      <c r="B1731" t="s">
        <v>1822</v>
      </c>
      <c r="C1731" t="s">
        <v>3603</v>
      </c>
      <c r="D1731" t="s">
        <v>10805</v>
      </c>
    </row>
    <row r="1732" spans="1:4" x14ac:dyDescent="0.35">
      <c r="A1732" t="s">
        <v>9896</v>
      </c>
      <c r="B1732" t="s">
        <v>1824</v>
      </c>
      <c r="C1732" t="s">
        <v>3604</v>
      </c>
      <c r="D1732" t="s">
        <v>10805</v>
      </c>
    </row>
    <row r="1733" spans="1:4" x14ac:dyDescent="0.35">
      <c r="A1733" t="s">
        <v>9896</v>
      </c>
      <c r="B1733" t="s">
        <v>1966</v>
      </c>
      <c r="C1733" t="s">
        <v>3605</v>
      </c>
      <c r="D1733" t="s">
        <v>10805</v>
      </c>
    </row>
    <row r="1734" spans="1:4" x14ac:dyDescent="0.35">
      <c r="A1734" t="s">
        <v>9896</v>
      </c>
      <c r="B1734" t="s">
        <v>1967</v>
      </c>
      <c r="C1734" t="s">
        <v>3606</v>
      </c>
      <c r="D1734" t="s">
        <v>10805</v>
      </c>
    </row>
    <row r="1735" spans="1:4" x14ac:dyDescent="0.35">
      <c r="A1735" t="s">
        <v>9896</v>
      </c>
      <c r="B1735" t="s">
        <v>2007</v>
      </c>
      <c r="C1735" t="s">
        <v>3607</v>
      </c>
      <c r="D1735" t="s">
        <v>10805</v>
      </c>
    </row>
    <row r="1736" spans="1:4" x14ac:dyDescent="0.35">
      <c r="A1736" t="s">
        <v>9896</v>
      </c>
      <c r="B1736" t="s">
        <v>1826</v>
      </c>
      <c r="C1736" t="s">
        <v>3608</v>
      </c>
      <c r="D1736" t="s">
        <v>10805</v>
      </c>
    </row>
    <row r="1737" spans="1:4" x14ac:dyDescent="0.35">
      <c r="A1737" t="s">
        <v>9896</v>
      </c>
      <c r="B1737" t="s">
        <v>1890</v>
      </c>
      <c r="C1737" t="s">
        <v>3609</v>
      </c>
      <c r="D1737" t="s">
        <v>10805</v>
      </c>
    </row>
    <row r="1738" spans="1:4" x14ac:dyDescent="0.35">
      <c r="A1738" t="s">
        <v>9896</v>
      </c>
      <c r="B1738" t="s">
        <v>1892</v>
      </c>
      <c r="C1738" t="s">
        <v>3610</v>
      </c>
      <c r="D1738" t="s">
        <v>10805</v>
      </c>
    </row>
    <row r="1739" spans="1:4" x14ac:dyDescent="0.35">
      <c r="A1739" t="s">
        <v>9896</v>
      </c>
      <c r="B1739" t="s">
        <v>1894</v>
      </c>
      <c r="C1739" t="s">
        <v>3611</v>
      </c>
      <c r="D1739" t="s">
        <v>10805</v>
      </c>
    </row>
    <row r="1740" spans="1:4" x14ac:dyDescent="0.35">
      <c r="A1740" t="s">
        <v>9896</v>
      </c>
      <c r="B1740" t="s">
        <v>1896</v>
      </c>
      <c r="C1740" t="s">
        <v>3612</v>
      </c>
      <c r="D1740" t="s">
        <v>10805</v>
      </c>
    </row>
    <row r="1741" spans="1:4" x14ac:dyDescent="0.35">
      <c r="A1741" t="s">
        <v>9896</v>
      </c>
      <c r="B1741" t="s">
        <v>1898</v>
      </c>
      <c r="C1741" t="s">
        <v>3613</v>
      </c>
      <c r="D1741" t="s">
        <v>10805</v>
      </c>
    </row>
    <row r="1742" spans="1:4" x14ac:dyDescent="0.35">
      <c r="A1742" t="s">
        <v>9896</v>
      </c>
      <c r="B1742" t="s">
        <v>10802</v>
      </c>
      <c r="C1742" t="s">
        <v>3597</v>
      </c>
      <c r="D1742" t="s">
        <v>10805</v>
      </c>
    </row>
    <row r="1743" spans="1:4" x14ac:dyDescent="0.35">
      <c r="A1743" t="s">
        <v>9896</v>
      </c>
      <c r="B1743" t="s">
        <v>10804</v>
      </c>
      <c r="C1743" t="s">
        <v>3613</v>
      </c>
      <c r="D1743" t="s">
        <v>10805</v>
      </c>
    </row>
    <row r="1744" spans="1:4" x14ac:dyDescent="0.35">
      <c r="A1744" t="s">
        <v>9896</v>
      </c>
      <c r="B1744" t="s">
        <v>10806</v>
      </c>
      <c r="C1744" t="s">
        <v>3593</v>
      </c>
      <c r="D1744" t="s">
        <v>10807</v>
      </c>
    </row>
    <row r="1745" spans="1:4" x14ac:dyDescent="0.35">
      <c r="A1745" t="s">
        <v>9897</v>
      </c>
      <c r="B1745" t="s">
        <v>10802</v>
      </c>
      <c r="C1745" t="s">
        <v>3597</v>
      </c>
      <c r="D1745" t="s">
        <v>10803</v>
      </c>
    </row>
    <row r="1746" spans="1:4" x14ac:dyDescent="0.35">
      <c r="A1746" t="s">
        <v>9897</v>
      </c>
      <c r="B1746" t="s">
        <v>10804</v>
      </c>
      <c r="C1746" t="s">
        <v>3597</v>
      </c>
      <c r="D1746" t="s">
        <v>10803</v>
      </c>
    </row>
    <row r="1747" spans="1:4" x14ac:dyDescent="0.35">
      <c r="A1747" t="s">
        <v>9897</v>
      </c>
      <c r="B1747" t="s">
        <v>1900</v>
      </c>
      <c r="C1747" t="s">
        <v>3592</v>
      </c>
      <c r="D1747" t="s">
        <v>10805</v>
      </c>
    </row>
    <row r="1748" spans="1:4" x14ac:dyDescent="0.35">
      <c r="A1748" t="s">
        <v>9897</v>
      </c>
      <c r="B1748" t="s">
        <v>1903</v>
      </c>
      <c r="C1748" t="s">
        <v>3593</v>
      </c>
      <c r="D1748" t="s">
        <v>10805</v>
      </c>
    </row>
    <row r="1749" spans="1:4" x14ac:dyDescent="0.35">
      <c r="A1749" t="s">
        <v>9897</v>
      </c>
      <c r="B1749" t="s">
        <v>2015</v>
      </c>
      <c r="C1749" t="s">
        <v>3594</v>
      </c>
      <c r="D1749" t="s">
        <v>10805</v>
      </c>
    </row>
    <row r="1750" spans="1:4" x14ac:dyDescent="0.35">
      <c r="A1750" t="s">
        <v>9897</v>
      </c>
      <c r="B1750" t="s">
        <v>1906</v>
      </c>
      <c r="C1750" t="s">
        <v>3595</v>
      </c>
      <c r="D1750" t="s">
        <v>10805</v>
      </c>
    </row>
    <row r="1751" spans="1:4" x14ac:dyDescent="0.35">
      <c r="A1751" t="s">
        <v>9897</v>
      </c>
      <c r="B1751" t="s">
        <v>2031</v>
      </c>
      <c r="C1751" t="s">
        <v>3596</v>
      </c>
      <c r="D1751" t="s">
        <v>10805</v>
      </c>
    </row>
    <row r="1752" spans="1:4" x14ac:dyDescent="0.35">
      <c r="A1752" t="s">
        <v>9897</v>
      </c>
      <c r="B1752" t="s">
        <v>2033</v>
      </c>
      <c r="C1752" t="s">
        <v>3597</v>
      </c>
      <c r="D1752" t="s">
        <v>10805</v>
      </c>
    </row>
    <row r="1753" spans="1:4" x14ac:dyDescent="0.35">
      <c r="A1753" t="s">
        <v>9897</v>
      </c>
      <c r="B1753" t="s">
        <v>2035</v>
      </c>
      <c r="C1753" t="s">
        <v>3598</v>
      </c>
      <c r="D1753" t="s">
        <v>10805</v>
      </c>
    </row>
    <row r="1754" spans="1:4" x14ac:dyDescent="0.35">
      <c r="A1754" t="s">
        <v>9897</v>
      </c>
      <c r="B1754" t="s">
        <v>2037</v>
      </c>
      <c r="C1754" t="s">
        <v>3599</v>
      </c>
      <c r="D1754" t="s">
        <v>10805</v>
      </c>
    </row>
    <row r="1755" spans="1:4" x14ac:dyDescent="0.35">
      <c r="A1755" t="s">
        <v>9897</v>
      </c>
      <c r="B1755" t="s">
        <v>2041</v>
      </c>
      <c r="C1755" t="s">
        <v>3600</v>
      </c>
      <c r="D1755" t="s">
        <v>10805</v>
      </c>
    </row>
    <row r="1756" spans="1:4" x14ac:dyDescent="0.35">
      <c r="A1756" t="s">
        <v>9897</v>
      </c>
      <c r="B1756" t="s">
        <v>2043</v>
      </c>
      <c r="C1756" t="s">
        <v>3601</v>
      </c>
      <c r="D1756" t="s">
        <v>10805</v>
      </c>
    </row>
    <row r="1757" spans="1:4" x14ac:dyDescent="0.35">
      <c r="A1757" t="s">
        <v>9897</v>
      </c>
      <c r="B1757" t="s">
        <v>3391</v>
      </c>
      <c r="C1757" t="s">
        <v>3602</v>
      </c>
      <c r="D1757" t="s">
        <v>10805</v>
      </c>
    </row>
    <row r="1758" spans="1:4" x14ac:dyDescent="0.35">
      <c r="A1758" t="s">
        <v>9897</v>
      </c>
      <c r="B1758" t="s">
        <v>2045</v>
      </c>
      <c r="C1758" t="s">
        <v>3603</v>
      </c>
      <c r="D1758" t="s">
        <v>10805</v>
      </c>
    </row>
    <row r="1759" spans="1:4" x14ac:dyDescent="0.35">
      <c r="A1759" t="s">
        <v>9897</v>
      </c>
      <c r="B1759" t="s">
        <v>2047</v>
      </c>
      <c r="C1759" t="s">
        <v>3604</v>
      </c>
      <c r="D1759" t="s">
        <v>10805</v>
      </c>
    </row>
    <row r="1760" spans="1:4" x14ac:dyDescent="0.35">
      <c r="A1760" t="s">
        <v>9897</v>
      </c>
      <c r="B1760" t="s">
        <v>3217</v>
      </c>
      <c r="C1760" t="s">
        <v>3605</v>
      </c>
      <c r="D1760" t="s">
        <v>10805</v>
      </c>
    </row>
    <row r="1761" spans="1:4" x14ac:dyDescent="0.35">
      <c r="A1761" t="s">
        <v>9897</v>
      </c>
      <c r="B1761" t="s">
        <v>3394</v>
      </c>
      <c r="C1761" t="s">
        <v>3606</v>
      </c>
      <c r="D1761" t="s">
        <v>10805</v>
      </c>
    </row>
    <row r="1762" spans="1:4" x14ac:dyDescent="0.35">
      <c r="A1762" t="s">
        <v>9897</v>
      </c>
      <c r="B1762" t="s">
        <v>3396</v>
      </c>
      <c r="C1762" t="s">
        <v>3607</v>
      </c>
      <c r="D1762" t="s">
        <v>10805</v>
      </c>
    </row>
    <row r="1763" spans="1:4" x14ac:dyDescent="0.35">
      <c r="A1763" t="s">
        <v>9897</v>
      </c>
      <c r="B1763" t="s">
        <v>3398</v>
      </c>
      <c r="C1763" t="s">
        <v>3608</v>
      </c>
      <c r="D1763" t="s">
        <v>10805</v>
      </c>
    </row>
    <row r="1764" spans="1:4" x14ac:dyDescent="0.35">
      <c r="A1764" t="s">
        <v>9897</v>
      </c>
      <c r="B1764" t="s">
        <v>10802</v>
      </c>
      <c r="C1764" t="s">
        <v>3592</v>
      </c>
      <c r="D1764" t="s">
        <v>10805</v>
      </c>
    </row>
    <row r="1765" spans="1:4" x14ac:dyDescent="0.35">
      <c r="A1765" t="s">
        <v>9897</v>
      </c>
      <c r="B1765" t="s">
        <v>10804</v>
      </c>
      <c r="C1765" t="s">
        <v>3608</v>
      </c>
      <c r="D1765" t="s">
        <v>10805</v>
      </c>
    </row>
    <row r="1766" spans="1:4" x14ac:dyDescent="0.35">
      <c r="A1766" t="s">
        <v>9897</v>
      </c>
      <c r="B1766" t="s">
        <v>10806</v>
      </c>
      <c r="C1766" t="s">
        <v>3593</v>
      </c>
      <c r="D1766" t="s">
        <v>10807</v>
      </c>
    </row>
    <row r="1767" spans="1:4" x14ac:dyDescent="0.35">
      <c r="A1767" t="s">
        <v>9900</v>
      </c>
      <c r="B1767" t="s">
        <v>10802</v>
      </c>
      <c r="C1767" t="s">
        <v>3597</v>
      </c>
      <c r="D1767" t="s">
        <v>10803</v>
      </c>
    </row>
    <row r="1768" spans="1:4" x14ac:dyDescent="0.35">
      <c r="A1768" t="s">
        <v>9900</v>
      </c>
      <c r="B1768" t="s">
        <v>10804</v>
      </c>
      <c r="C1768" t="s">
        <v>3597</v>
      </c>
      <c r="D1768" t="s">
        <v>10803</v>
      </c>
    </row>
    <row r="1769" spans="1:4" x14ac:dyDescent="0.35">
      <c r="A1769" t="s">
        <v>9900</v>
      </c>
      <c r="B1769" t="s">
        <v>515</v>
      </c>
      <c r="C1769" t="s">
        <v>3596</v>
      </c>
      <c r="D1769" t="s">
        <v>10805</v>
      </c>
    </row>
    <row r="1770" spans="1:4" x14ac:dyDescent="0.35">
      <c r="A1770" t="s">
        <v>9900</v>
      </c>
      <c r="B1770" t="s">
        <v>3341</v>
      </c>
      <c r="C1770" t="s">
        <v>3597</v>
      </c>
      <c r="D1770" t="s">
        <v>10805</v>
      </c>
    </row>
    <row r="1771" spans="1:4" x14ac:dyDescent="0.35">
      <c r="A1771" t="s">
        <v>9900</v>
      </c>
      <c r="B1771" t="s">
        <v>1276</v>
      </c>
      <c r="C1771" t="s">
        <v>3598</v>
      </c>
      <c r="D1771" t="s">
        <v>10805</v>
      </c>
    </row>
    <row r="1772" spans="1:4" x14ac:dyDescent="0.35">
      <c r="A1772" t="s">
        <v>9900</v>
      </c>
      <c r="B1772" t="s">
        <v>1280</v>
      </c>
      <c r="C1772" t="s">
        <v>3599</v>
      </c>
      <c r="D1772" t="s">
        <v>10805</v>
      </c>
    </row>
    <row r="1773" spans="1:4" x14ac:dyDescent="0.35">
      <c r="A1773" t="s">
        <v>9900</v>
      </c>
      <c r="B1773" t="s">
        <v>1590</v>
      </c>
      <c r="C1773" t="s">
        <v>3600</v>
      </c>
      <c r="D1773" t="s">
        <v>10805</v>
      </c>
    </row>
    <row r="1774" spans="1:4" x14ac:dyDescent="0.35">
      <c r="A1774" t="s">
        <v>9900</v>
      </c>
      <c r="B1774" t="s">
        <v>3345</v>
      </c>
      <c r="C1774" t="s">
        <v>3601</v>
      </c>
      <c r="D1774" t="s">
        <v>10805</v>
      </c>
    </row>
    <row r="1775" spans="1:4" x14ac:dyDescent="0.35">
      <c r="A1775" t="s">
        <v>9900</v>
      </c>
      <c r="B1775" t="s">
        <v>1820</v>
      </c>
      <c r="C1775" t="s">
        <v>3602</v>
      </c>
      <c r="D1775" t="s">
        <v>10805</v>
      </c>
    </row>
    <row r="1776" spans="1:4" x14ac:dyDescent="0.35">
      <c r="A1776" t="s">
        <v>9900</v>
      </c>
      <c r="B1776" t="s">
        <v>1822</v>
      </c>
      <c r="C1776" t="s">
        <v>3603</v>
      </c>
      <c r="D1776" t="s">
        <v>10805</v>
      </c>
    </row>
    <row r="1777" spans="1:4" x14ac:dyDescent="0.35">
      <c r="A1777" t="s">
        <v>9900</v>
      </c>
      <c r="B1777" t="s">
        <v>1824</v>
      </c>
      <c r="C1777" t="s">
        <v>3604</v>
      </c>
      <c r="D1777" t="s">
        <v>10805</v>
      </c>
    </row>
    <row r="1778" spans="1:4" x14ac:dyDescent="0.35">
      <c r="A1778" t="s">
        <v>9900</v>
      </c>
      <c r="B1778" t="s">
        <v>1966</v>
      </c>
      <c r="C1778" t="s">
        <v>3605</v>
      </c>
      <c r="D1778" t="s">
        <v>10805</v>
      </c>
    </row>
    <row r="1779" spans="1:4" x14ac:dyDescent="0.35">
      <c r="A1779" t="s">
        <v>9900</v>
      </c>
      <c r="B1779" t="s">
        <v>1967</v>
      </c>
      <c r="C1779" t="s">
        <v>3606</v>
      </c>
      <c r="D1779" t="s">
        <v>10805</v>
      </c>
    </row>
    <row r="1780" spans="1:4" x14ac:dyDescent="0.35">
      <c r="A1780" t="s">
        <v>9900</v>
      </c>
      <c r="B1780" t="s">
        <v>2007</v>
      </c>
      <c r="C1780" t="s">
        <v>3607</v>
      </c>
      <c r="D1780" t="s">
        <v>10805</v>
      </c>
    </row>
    <row r="1781" spans="1:4" x14ac:dyDescent="0.35">
      <c r="A1781" t="s">
        <v>9900</v>
      </c>
      <c r="B1781" t="s">
        <v>1826</v>
      </c>
      <c r="C1781" t="s">
        <v>3608</v>
      </c>
      <c r="D1781" t="s">
        <v>10805</v>
      </c>
    </row>
    <row r="1782" spans="1:4" x14ac:dyDescent="0.35">
      <c r="A1782" t="s">
        <v>9900</v>
      </c>
      <c r="B1782" t="s">
        <v>1890</v>
      </c>
      <c r="C1782" t="s">
        <v>3609</v>
      </c>
      <c r="D1782" t="s">
        <v>10805</v>
      </c>
    </row>
    <row r="1783" spans="1:4" x14ac:dyDescent="0.35">
      <c r="A1783" t="s">
        <v>9900</v>
      </c>
      <c r="B1783" t="s">
        <v>1892</v>
      </c>
      <c r="C1783" t="s">
        <v>3610</v>
      </c>
      <c r="D1783" t="s">
        <v>10805</v>
      </c>
    </row>
    <row r="1784" spans="1:4" x14ac:dyDescent="0.35">
      <c r="A1784" t="s">
        <v>9900</v>
      </c>
      <c r="B1784" t="s">
        <v>1894</v>
      </c>
      <c r="C1784" t="s">
        <v>3611</v>
      </c>
      <c r="D1784" t="s">
        <v>10805</v>
      </c>
    </row>
    <row r="1785" spans="1:4" x14ac:dyDescent="0.35">
      <c r="A1785" t="s">
        <v>9900</v>
      </c>
      <c r="B1785" t="s">
        <v>1896</v>
      </c>
      <c r="C1785" t="s">
        <v>3612</v>
      </c>
      <c r="D1785" t="s">
        <v>10805</v>
      </c>
    </row>
    <row r="1786" spans="1:4" x14ac:dyDescent="0.35">
      <c r="A1786" t="s">
        <v>9900</v>
      </c>
      <c r="B1786" t="s">
        <v>1898</v>
      </c>
      <c r="C1786" t="s">
        <v>3613</v>
      </c>
      <c r="D1786" t="s">
        <v>10805</v>
      </c>
    </row>
    <row r="1787" spans="1:4" x14ac:dyDescent="0.35">
      <c r="A1787" t="s">
        <v>9900</v>
      </c>
      <c r="B1787" t="s">
        <v>10802</v>
      </c>
      <c r="C1787" t="s">
        <v>3596</v>
      </c>
      <c r="D1787" t="s">
        <v>10805</v>
      </c>
    </row>
    <row r="1788" spans="1:4" x14ac:dyDescent="0.35">
      <c r="A1788" t="s">
        <v>9900</v>
      </c>
      <c r="B1788" t="s">
        <v>10804</v>
      </c>
      <c r="C1788" t="s">
        <v>3613</v>
      </c>
      <c r="D1788" t="s">
        <v>10805</v>
      </c>
    </row>
    <row r="1789" spans="1:4" x14ac:dyDescent="0.35">
      <c r="A1789" t="s">
        <v>9900</v>
      </c>
      <c r="B1789" t="s">
        <v>10806</v>
      </c>
      <c r="C1789" t="s">
        <v>3593</v>
      </c>
      <c r="D1789" t="s">
        <v>10807</v>
      </c>
    </row>
    <row r="1790" spans="1:4" x14ac:dyDescent="0.35">
      <c r="A1790" t="s">
        <v>9901</v>
      </c>
      <c r="B1790" t="s">
        <v>10802</v>
      </c>
      <c r="C1790" t="s">
        <v>3597</v>
      </c>
      <c r="D1790" t="s">
        <v>10803</v>
      </c>
    </row>
    <row r="1791" spans="1:4" x14ac:dyDescent="0.35">
      <c r="A1791" t="s">
        <v>9901</v>
      </c>
      <c r="B1791" t="s">
        <v>10804</v>
      </c>
      <c r="C1791" t="s">
        <v>3597</v>
      </c>
      <c r="D1791" t="s">
        <v>10803</v>
      </c>
    </row>
    <row r="1792" spans="1:4" x14ac:dyDescent="0.35">
      <c r="A1792" t="s">
        <v>9901</v>
      </c>
      <c r="B1792" t="s">
        <v>1900</v>
      </c>
      <c r="C1792" t="s">
        <v>3592</v>
      </c>
      <c r="D1792" t="s">
        <v>10805</v>
      </c>
    </row>
    <row r="1793" spans="1:4" x14ac:dyDescent="0.35">
      <c r="A1793" t="s">
        <v>9901</v>
      </c>
      <c r="B1793" t="s">
        <v>1903</v>
      </c>
      <c r="C1793" t="s">
        <v>3593</v>
      </c>
      <c r="D1793" t="s">
        <v>10805</v>
      </c>
    </row>
    <row r="1794" spans="1:4" x14ac:dyDescent="0.35">
      <c r="A1794" t="s">
        <v>9901</v>
      </c>
      <c r="B1794" t="s">
        <v>2015</v>
      </c>
      <c r="C1794" t="s">
        <v>3594</v>
      </c>
      <c r="D1794" t="s">
        <v>10805</v>
      </c>
    </row>
    <row r="1795" spans="1:4" x14ac:dyDescent="0.35">
      <c r="A1795" t="s">
        <v>9901</v>
      </c>
      <c r="B1795" t="s">
        <v>1906</v>
      </c>
      <c r="C1795" t="s">
        <v>3595</v>
      </c>
      <c r="D1795" t="s">
        <v>10805</v>
      </c>
    </row>
    <row r="1796" spans="1:4" x14ac:dyDescent="0.35">
      <c r="A1796" t="s">
        <v>9901</v>
      </c>
      <c r="B1796" t="s">
        <v>2031</v>
      </c>
      <c r="C1796" t="s">
        <v>3596</v>
      </c>
      <c r="D1796" t="s">
        <v>10805</v>
      </c>
    </row>
    <row r="1797" spans="1:4" x14ac:dyDescent="0.35">
      <c r="A1797" t="s">
        <v>9901</v>
      </c>
      <c r="B1797" t="s">
        <v>2033</v>
      </c>
      <c r="C1797" t="s">
        <v>3597</v>
      </c>
      <c r="D1797" t="s">
        <v>10805</v>
      </c>
    </row>
    <row r="1798" spans="1:4" x14ac:dyDescent="0.35">
      <c r="A1798" t="s">
        <v>9901</v>
      </c>
      <c r="B1798" t="s">
        <v>2035</v>
      </c>
      <c r="C1798" t="s">
        <v>3598</v>
      </c>
      <c r="D1798" t="s">
        <v>10805</v>
      </c>
    </row>
    <row r="1799" spans="1:4" x14ac:dyDescent="0.35">
      <c r="A1799" t="s">
        <v>9901</v>
      </c>
      <c r="B1799" t="s">
        <v>2037</v>
      </c>
      <c r="C1799" t="s">
        <v>3599</v>
      </c>
      <c r="D1799" t="s">
        <v>10805</v>
      </c>
    </row>
    <row r="1800" spans="1:4" x14ac:dyDescent="0.35">
      <c r="A1800" t="s">
        <v>9901</v>
      </c>
      <c r="B1800" t="s">
        <v>2041</v>
      </c>
      <c r="C1800" t="s">
        <v>3600</v>
      </c>
      <c r="D1800" t="s">
        <v>10805</v>
      </c>
    </row>
    <row r="1801" spans="1:4" x14ac:dyDescent="0.35">
      <c r="A1801" t="s">
        <v>9901</v>
      </c>
      <c r="B1801" t="s">
        <v>2043</v>
      </c>
      <c r="C1801" t="s">
        <v>3601</v>
      </c>
      <c r="D1801" t="s">
        <v>10805</v>
      </c>
    </row>
    <row r="1802" spans="1:4" x14ac:dyDescent="0.35">
      <c r="A1802" t="s">
        <v>9901</v>
      </c>
      <c r="B1802" t="s">
        <v>3391</v>
      </c>
      <c r="C1802" t="s">
        <v>3602</v>
      </c>
      <c r="D1802" t="s">
        <v>10805</v>
      </c>
    </row>
    <row r="1803" spans="1:4" x14ac:dyDescent="0.35">
      <c r="A1803" t="s">
        <v>9901</v>
      </c>
      <c r="B1803" t="s">
        <v>2045</v>
      </c>
      <c r="C1803" t="s">
        <v>3603</v>
      </c>
      <c r="D1803" t="s">
        <v>10805</v>
      </c>
    </row>
    <row r="1804" spans="1:4" x14ac:dyDescent="0.35">
      <c r="A1804" t="s">
        <v>9901</v>
      </c>
      <c r="B1804" t="s">
        <v>2047</v>
      </c>
      <c r="C1804" t="s">
        <v>3604</v>
      </c>
      <c r="D1804" t="s">
        <v>10805</v>
      </c>
    </row>
    <row r="1805" spans="1:4" x14ac:dyDescent="0.35">
      <c r="A1805" t="s">
        <v>9901</v>
      </c>
      <c r="B1805" t="s">
        <v>3217</v>
      </c>
      <c r="C1805" t="s">
        <v>3605</v>
      </c>
      <c r="D1805" t="s">
        <v>10805</v>
      </c>
    </row>
    <row r="1806" spans="1:4" x14ac:dyDescent="0.35">
      <c r="A1806" t="s">
        <v>9901</v>
      </c>
      <c r="B1806" t="s">
        <v>3394</v>
      </c>
      <c r="C1806" t="s">
        <v>3606</v>
      </c>
      <c r="D1806" t="s">
        <v>10805</v>
      </c>
    </row>
    <row r="1807" spans="1:4" x14ac:dyDescent="0.35">
      <c r="A1807" t="s">
        <v>9901</v>
      </c>
      <c r="B1807" t="s">
        <v>3396</v>
      </c>
      <c r="C1807" t="s">
        <v>3607</v>
      </c>
      <c r="D1807" t="s">
        <v>10805</v>
      </c>
    </row>
    <row r="1808" spans="1:4" x14ac:dyDescent="0.35">
      <c r="A1808" t="s">
        <v>9901</v>
      </c>
      <c r="B1808" t="s">
        <v>3398</v>
      </c>
      <c r="C1808" t="s">
        <v>3608</v>
      </c>
      <c r="D1808" t="s">
        <v>10805</v>
      </c>
    </row>
    <row r="1809" spans="1:4" x14ac:dyDescent="0.35">
      <c r="A1809" t="s">
        <v>9901</v>
      </c>
      <c r="B1809" t="s">
        <v>10802</v>
      </c>
      <c r="C1809" t="s">
        <v>3592</v>
      </c>
      <c r="D1809" t="s">
        <v>10805</v>
      </c>
    </row>
    <row r="1810" spans="1:4" x14ac:dyDescent="0.35">
      <c r="A1810" t="s">
        <v>9901</v>
      </c>
      <c r="B1810" t="s">
        <v>10804</v>
      </c>
      <c r="C1810" t="s">
        <v>3608</v>
      </c>
      <c r="D1810" t="s">
        <v>10805</v>
      </c>
    </row>
    <row r="1811" spans="1:4" x14ac:dyDescent="0.35">
      <c r="A1811" t="s">
        <v>9901</v>
      </c>
      <c r="B1811" t="s">
        <v>10806</v>
      </c>
      <c r="C1811" t="s">
        <v>3593</v>
      </c>
      <c r="D1811" t="s">
        <v>10807</v>
      </c>
    </row>
    <row r="1812" spans="1:4" x14ac:dyDescent="0.35">
      <c r="A1812" t="s">
        <v>9904</v>
      </c>
      <c r="B1812" t="s">
        <v>10802</v>
      </c>
      <c r="C1812" t="s">
        <v>3595</v>
      </c>
      <c r="D1812" t="s">
        <v>10803</v>
      </c>
    </row>
    <row r="1813" spans="1:4" x14ac:dyDescent="0.35">
      <c r="A1813" t="s">
        <v>9904</v>
      </c>
      <c r="B1813" t="s">
        <v>10804</v>
      </c>
      <c r="C1813" t="s">
        <v>3595</v>
      </c>
      <c r="D1813" t="s">
        <v>10803</v>
      </c>
    </row>
    <row r="1814" spans="1:4" x14ac:dyDescent="0.35">
      <c r="A1814" t="s">
        <v>9904</v>
      </c>
      <c r="B1814" t="s">
        <v>1554</v>
      </c>
      <c r="C1814" t="s">
        <v>3592</v>
      </c>
      <c r="D1814" t="s">
        <v>10805</v>
      </c>
    </row>
    <row r="1815" spans="1:4" x14ac:dyDescent="0.35">
      <c r="A1815" t="s">
        <v>9904</v>
      </c>
      <c r="B1815" t="s">
        <v>1348</v>
      </c>
      <c r="C1815" t="s">
        <v>3593</v>
      </c>
      <c r="D1815" t="s">
        <v>10805</v>
      </c>
    </row>
    <row r="1816" spans="1:4" x14ac:dyDescent="0.35">
      <c r="A1816" t="s">
        <v>9904</v>
      </c>
      <c r="B1816" t="s">
        <v>1276</v>
      </c>
      <c r="C1816" t="s">
        <v>3594</v>
      </c>
      <c r="D1816" t="s">
        <v>10805</v>
      </c>
    </row>
    <row r="1817" spans="1:4" x14ac:dyDescent="0.35">
      <c r="A1817" t="s">
        <v>9904</v>
      </c>
      <c r="B1817" t="s">
        <v>1278</v>
      </c>
      <c r="C1817" t="s">
        <v>3595</v>
      </c>
      <c r="D1817" t="s">
        <v>10805</v>
      </c>
    </row>
    <row r="1818" spans="1:4" x14ac:dyDescent="0.35">
      <c r="A1818" t="s">
        <v>9904</v>
      </c>
      <c r="B1818" t="s">
        <v>1280</v>
      </c>
      <c r="C1818" t="s">
        <v>3596</v>
      </c>
      <c r="D1818" t="s">
        <v>10805</v>
      </c>
    </row>
    <row r="1819" spans="1:4" x14ac:dyDescent="0.35">
      <c r="A1819" t="s">
        <v>9904</v>
      </c>
      <c r="B1819" t="s">
        <v>1353</v>
      </c>
      <c r="C1819" t="s">
        <v>3597</v>
      </c>
      <c r="D1819" t="s">
        <v>10805</v>
      </c>
    </row>
    <row r="1820" spans="1:4" x14ac:dyDescent="0.35">
      <c r="A1820" t="s">
        <v>9904</v>
      </c>
      <c r="B1820" t="s">
        <v>1588</v>
      </c>
      <c r="C1820" t="s">
        <v>3598</v>
      </c>
      <c r="D1820" t="s">
        <v>10805</v>
      </c>
    </row>
    <row r="1821" spans="1:4" x14ac:dyDescent="0.35">
      <c r="A1821" t="s">
        <v>9904</v>
      </c>
      <c r="B1821" t="s">
        <v>1590</v>
      </c>
      <c r="C1821" t="s">
        <v>3599</v>
      </c>
      <c r="D1821" t="s">
        <v>10805</v>
      </c>
    </row>
    <row r="1822" spans="1:4" x14ac:dyDescent="0.35">
      <c r="A1822" t="s">
        <v>9904</v>
      </c>
      <c r="B1822" t="s">
        <v>10802</v>
      </c>
      <c r="C1822" t="s">
        <v>3592</v>
      </c>
      <c r="D1822" t="s">
        <v>10805</v>
      </c>
    </row>
    <row r="1823" spans="1:4" x14ac:dyDescent="0.35">
      <c r="A1823" t="s">
        <v>9904</v>
      </c>
      <c r="B1823" t="s">
        <v>10804</v>
      </c>
      <c r="C1823" t="s">
        <v>3599</v>
      </c>
      <c r="D1823" t="s">
        <v>10805</v>
      </c>
    </row>
    <row r="1824" spans="1:4" x14ac:dyDescent="0.35">
      <c r="A1824" t="s">
        <v>9906</v>
      </c>
      <c r="B1824" t="s">
        <v>10802</v>
      </c>
      <c r="C1824" t="s">
        <v>3595</v>
      </c>
      <c r="D1824" t="s">
        <v>10803</v>
      </c>
    </row>
    <row r="1825" spans="1:4" x14ac:dyDescent="0.35">
      <c r="A1825" t="s">
        <v>9906</v>
      </c>
      <c r="B1825" t="s">
        <v>10804</v>
      </c>
      <c r="C1825" t="s">
        <v>3595</v>
      </c>
      <c r="D1825" t="s">
        <v>10803</v>
      </c>
    </row>
    <row r="1826" spans="1:4" x14ac:dyDescent="0.35">
      <c r="A1826" t="s">
        <v>9906</v>
      </c>
      <c r="B1826" t="s">
        <v>515</v>
      </c>
      <c r="C1826" t="s">
        <v>3593</v>
      </c>
      <c r="D1826" t="s">
        <v>10805</v>
      </c>
    </row>
    <row r="1827" spans="1:4" x14ac:dyDescent="0.35">
      <c r="A1827" t="s">
        <v>9906</v>
      </c>
      <c r="B1827" t="s">
        <v>1554</v>
      </c>
      <c r="C1827" t="s">
        <v>3594</v>
      </c>
      <c r="D1827" t="s">
        <v>10805</v>
      </c>
    </row>
    <row r="1828" spans="1:4" x14ac:dyDescent="0.35">
      <c r="A1828" t="s">
        <v>9906</v>
      </c>
      <c r="B1828" t="s">
        <v>1348</v>
      </c>
      <c r="C1828" t="s">
        <v>3595</v>
      </c>
      <c r="D1828" t="s">
        <v>10805</v>
      </c>
    </row>
    <row r="1829" spans="1:4" x14ac:dyDescent="0.35">
      <c r="A1829" t="s">
        <v>9906</v>
      </c>
      <c r="B1829" t="s">
        <v>1276</v>
      </c>
      <c r="C1829" t="s">
        <v>3596</v>
      </c>
      <c r="D1829" t="s">
        <v>10805</v>
      </c>
    </row>
    <row r="1830" spans="1:4" x14ac:dyDescent="0.35">
      <c r="A1830" t="s">
        <v>9906</v>
      </c>
      <c r="B1830" t="s">
        <v>1278</v>
      </c>
      <c r="C1830" t="s">
        <v>3597</v>
      </c>
      <c r="D1830" t="s">
        <v>10805</v>
      </c>
    </row>
    <row r="1831" spans="1:4" x14ac:dyDescent="0.35">
      <c r="A1831" t="s">
        <v>9906</v>
      </c>
      <c r="B1831" t="s">
        <v>1280</v>
      </c>
      <c r="C1831" t="s">
        <v>3598</v>
      </c>
      <c r="D1831" t="s">
        <v>10805</v>
      </c>
    </row>
    <row r="1832" spans="1:4" x14ac:dyDescent="0.35">
      <c r="A1832" t="s">
        <v>9906</v>
      </c>
      <c r="B1832" t="s">
        <v>1353</v>
      </c>
      <c r="C1832" t="s">
        <v>3599</v>
      </c>
      <c r="D1832" t="s">
        <v>10805</v>
      </c>
    </row>
    <row r="1833" spans="1:4" x14ac:dyDescent="0.35">
      <c r="A1833" t="s">
        <v>9906</v>
      </c>
      <c r="B1833" t="s">
        <v>1588</v>
      </c>
      <c r="C1833" t="s">
        <v>3600</v>
      </c>
      <c r="D1833" t="s">
        <v>10805</v>
      </c>
    </row>
    <row r="1834" spans="1:4" x14ac:dyDescent="0.35">
      <c r="A1834" t="s">
        <v>9906</v>
      </c>
      <c r="B1834" t="s">
        <v>1590</v>
      </c>
      <c r="C1834" t="s">
        <v>3601</v>
      </c>
      <c r="D1834" t="s">
        <v>10805</v>
      </c>
    </row>
    <row r="1835" spans="1:4" x14ac:dyDescent="0.35">
      <c r="A1835" t="s">
        <v>9906</v>
      </c>
      <c r="B1835" t="s">
        <v>10802</v>
      </c>
      <c r="C1835" t="s">
        <v>3593</v>
      </c>
      <c r="D1835" t="s">
        <v>10805</v>
      </c>
    </row>
    <row r="1836" spans="1:4" x14ac:dyDescent="0.35">
      <c r="A1836" t="s">
        <v>9906</v>
      </c>
      <c r="B1836" t="s">
        <v>10804</v>
      </c>
      <c r="C1836" t="s">
        <v>3601</v>
      </c>
      <c r="D1836" t="s">
        <v>10805</v>
      </c>
    </row>
    <row r="1837" spans="1:4" x14ac:dyDescent="0.35">
      <c r="A1837" t="s">
        <v>9909</v>
      </c>
      <c r="B1837" t="s">
        <v>10802</v>
      </c>
      <c r="C1837" t="s">
        <v>3595</v>
      </c>
      <c r="D1837" t="s">
        <v>10803</v>
      </c>
    </row>
    <row r="1838" spans="1:4" x14ac:dyDescent="0.35">
      <c r="A1838" t="s">
        <v>9909</v>
      </c>
      <c r="B1838" t="s">
        <v>10804</v>
      </c>
      <c r="C1838" t="s">
        <v>3595</v>
      </c>
      <c r="D1838" t="s">
        <v>10803</v>
      </c>
    </row>
    <row r="1839" spans="1:4" x14ac:dyDescent="0.35">
      <c r="A1839" t="s">
        <v>9909</v>
      </c>
      <c r="B1839" t="s">
        <v>1554</v>
      </c>
      <c r="C1839" t="s">
        <v>3593</v>
      </c>
      <c r="D1839" t="s">
        <v>10805</v>
      </c>
    </row>
    <row r="1840" spans="1:4" x14ac:dyDescent="0.35">
      <c r="A1840" t="s">
        <v>9909</v>
      </c>
      <c r="B1840" t="s">
        <v>1276</v>
      </c>
      <c r="C1840" t="s">
        <v>3594</v>
      </c>
      <c r="D1840" t="s">
        <v>10805</v>
      </c>
    </row>
    <row r="1841" spans="1:4" x14ac:dyDescent="0.35">
      <c r="A1841" t="s">
        <v>9909</v>
      </c>
      <c r="B1841" t="s">
        <v>1278</v>
      </c>
      <c r="C1841" t="s">
        <v>3595</v>
      </c>
      <c r="D1841" t="s">
        <v>10805</v>
      </c>
    </row>
    <row r="1842" spans="1:4" x14ac:dyDescent="0.35">
      <c r="A1842" t="s">
        <v>9909</v>
      </c>
      <c r="B1842" t="s">
        <v>1280</v>
      </c>
      <c r="C1842" t="s">
        <v>3596</v>
      </c>
      <c r="D1842" t="s">
        <v>10805</v>
      </c>
    </row>
    <row r="1843" spans="1:4" x14ac:dyDescent="0.35">
      <c r="A1843" t="s">
        <v>9909</v>
      </c>
      <c r="B1843" t="s">
        <v>1588</v>
      </c>
      <c r="C1843" t="s">
        <v>3597</v>
      </c>
      <c r="D1843" t="s">
        <v>10805</v>
      </c>
    </row>
    <row r="1844" spans="1:4" x14ac:dyDescent="0.35">
      <c r="A1844" t="s">
        <v>9909</v>
      </c>
      <c r="B1844" t="s">
        <v>1590</v>
      </c>
      <c r="C1844" t="s">
        <v>3598</v>
      </c>
      <c r="D1844" t="s">
        <v>10805</v>
      </c>
    </row>
    <row r="1845" spans="1:4" x14ac:dyDescent="0.35">
      <c r="A1845" t="s">
        <v>9909</v>
      </c>
      <c r="B1845" t="s">
        <v>1370</v>
      </c>
      <c r="C1845" t="s">
        <v>3599</v>
      </c>
      <c r="D1845" t="s">
        <v>10805</v>
      </c>
    </row>
    <row r="1846" spans="1:4" x14ac:dyDescent="0.35">
      <c r="A1846" t="s">
        <v>9909</v>
      </c>
      <c r="B1846" t="s">
        <v>1818</v>
      </c>
      <c r="C1846" t="s">
        <v>3600</v>
      </c>
      <c r="D1846" t="s">
        <v>10805</v>
      </c>
    </row>
    <row r="1847" spans="1:4" x14ac:dyDescent="0.35">
      <c r="A1847" t="s">
        <v>9909</v>
      </c>
      <c r="B1847" t="s">
        <v>1820</v>
      </c>
      <c r="C1847" t="s">
        <v>3601</v>
      </c>
      <c r="D1847" t="s">
        <v>10805</v>
      </c>
    </row>
    <row r="1848" spans="1:4" x14ac:dyDescent="0.35">
      <c r="A1848" t="s">
        <v>9909</v>
      </c>
      <c r="B1848" t="s">
        <v>1822</v>
      </c>
      <c r="C1848" t="s">
        <v>3602</v>
      </c>
      <c r="D1848" t="s">
        <v>10805</v>
      </c>
    </row>
    <row r="1849" spans="1:4" x14ac:dyDescent="0.35">
      <c r="A1849" t="s">
        <v>9909</v>
      </c>
      <c r="B1849" t="s">
        <v>1824</v>
      </c>
      <c r="C1849" t="s">
        <v>3603</v>
      </c>
      <c r="D1849" t="s">
        <v>10805</v>
      </c>
    </row>
    <row r="1850" spans="1:4" x14ac:dyDescent="0.35">
      <c r="A1850" t="s">
        <v>9909</v>
      </c>
      <c r="B1850" t="s">
        <v>1966</v>
      </c>
      <c r="C1850" t="s">
        <v>3604</v>
      </c>
      <c r="D1850" t="s">
        <v>10805</v>
      </c>
    </row>
    <row r="1851" spans="1:4" x14ac:dyDescent="0.35">
      <c r="A1851" t="s">
        <v>9909</v>
      </c>
      <c r="B1851" t="s">
        <v>10802</v>
      </c>
      <c r="C1851" t="s">
        <v>3593</v>
      </c>
      <c r="D1851" t="s">
        <v>10805</v>
      </c>
    </row>
    <row r="1852" spans="1:4" x14ac:dyDescent="0.35">
      <c r="A1852" t="s">
        <v>9909</v>
      </c>
      <c r="B1852" t="s">
        <v>10804</v>
      </c>
      <c r="C1852" t="s">
        <v>3604</v>
      </c>
      <c r="D1852" t="s">
        <v>10805</v>
      </c>
    </row>
    <row r="1853" spans="1:4" x14ac:dyDescent="0.35">
      <c r="A1853" t="s">
        <v>9911</v>
      </c>
      <c r="B1853" t="s">
        <v>10802</v>
      </c>
      <c r="C1853" t="s">
        <v>3595</v>
      </c>
      <c r="D1853" t="s">
        <v>10803</v>
      </c>
    </row>
    <row r="1854" spans="1:4" x14ac:dyDescent="0.35">
      <c r="A1854" t="s">
        <v>9911</v>
      </c>
      <c r="B1854" t="s">
        <v>10804</v>
      </c>
      <c r="C1854" t="s">
        <v>3595</v>
      </c>
      <c r="D1854" t="s">
        <v>10803</v>
      </c>
    </row>
    <row r="1855" spans="1:4" x14ac:dyDescent="0.35">
      <c r="A1855" t="s">
        <v>9911</v>
      </c>
      <c r="B1855" t="s">
        <v>515</v>
      </c>
      <c r="C1855" t="s">
        <v>3594</v>
      </c>
      <c r="D1855" t="s">
        <v>10805</v>
      </c>
    </row>
    <row r="1856" spans="1:4" x14ac:dyDescent="0.35">
      <c r="A1856" t="s">
        <v>9911</v>
      </c>
      <c r="B1856" t="s">
        <v>1554</v>
      </c>
      <c r="C1856" t="s">
        <v>3595</v>
      </c>
      <c r="D1856" t="s">
        <v>10805</v>
      </c>
    </row>
    <row r="1857" spans="1:4" x14ac:dyDescent="0.35">
      <c r="A1857" t="s">
        <v>9911</v>
      </c>
      <c r="B1857" t="s">
        <v>1276</v>
      </c>
      <c r="C1857" t="s">
        <v>3596</v>
      </c>
      <c r="D1857" t="s">
        <v>10805</v>
      </c>
    </row>
    <row r="1858" spans="1:4" x14ac:dyDescent="0.35">
      <c r="A1858" t="s">
        <v>9911</v>
      </c>
      <c r="B1858" t="s">
        <v>1278</v>
      </c>
      <c r="C1858" t="s">
        <v>3597</v>
      </c>
      <c r="D1858" t="s">
        <v>10805</v>
      </c>
    </row>
    <row r="1859" spans="1:4" x14ac:dyDescent="0.35">
      <c r="A1859" t="s">
        <v>9911</v>
      </c>
      <c r="B1859" t="s">
        <v>1280</v>
      </c>
      <c r="C1859" t="s">
        <v>3598</v>
      </c>
      <c r="D1859" t="s">
        <v>10805</v>
      </c>
    </row>
    <row r="1860" spans="1:4" x14ac:dyDescent="0.35">
      <c r="A1860" t="s">
        <v>9911</v>
      </c>
      <c r="B1860" t="s">
        <v>1588</v>
      </c>
      <c r="C1860" t="s">
        <v>3599</v>
      </c>
      <c r="D1860" t="s">
        <v>10805</v>
      </c>
    </row>
    <row r="1861" spans="1:4" x14ac:dyDescent="0.35">
      <c r="A1861" t="s">
        <v>9911</v>
      </c>
      <c r="B1861" t="s">
        <v>1590</v>
      </c>
      <c r="C1861" t="s">
        <v>3600</v>
      </c>
      <c r="D1861" t="s">
        <v>10805</v>
      </c>
    </row>
    <row r="1862" spans="1:4" x14ac:dyDescent="0.35">
      <c r="A1862" t="s">
        <v>9911</v>
      </c>
      <c r="B1862" t="s">
        <v>1370</v>
      </c>
      <c r="C1862" t="s">
        <v>3601</v>
      </c>
      <c r="D1862" t="s">
        <v>10805</v>
      </c>
    </row>
    <row r="1863" spans="1:4" x14ac:dyDescent="0.35">
      <c r="A1863" t="s">
        <v>9911</v>
      </c>
      <c r="B1863" t="s">
        <v>1818</v>
      </c>
      <c r="C1863" t="s">
        <v>3602</v>
      </c>
      <c r="D1863" t="s">
        <v>10805</v>
      </c>
    </row>
    <row r="1864" spans="1:4" x14ac:dyDescent="0.35">
      <c r="A1864" t="s">
        <v>9911</v>
      </c>
      <c r="B1864" t="s">
        <v>1820</v>
      </c>
      <c r="C1864" t="s">
        <v>3603</v>
      </c>
      <c r="D1864" t="s">
        <v>10805</v>
      </c>
    </row>
    <row r="1865" spans="1:4" x14ac:dyDescent="0.35">
      <c r="A1865" t="s">
        <v>9911</v>
      </c>
      <c r="B1865" t="s">
        <v>1822</v>
      </c>
      <c r="C1865" t="s">
        <v>3604</v>
      </c>
      <c r="D1865" t="s">
        <v>10805</v>
      </c>
    </row>
    <row r="1866" spans="1:4" x14ac:dyDescent="0.35">
      <c r="A1866" t="s">
        <v>9911</v>
      </c>
      <c r="B1866" t="s">
        <v>1824</v>
      </c>
      <c r="C1866" t="s">
        <v>3605</v>
      </c>
      <c r="D1866" t="s">
        <v>10805</v>
      </c>
    </row>
    <row r="1867" spans="1:4" x14ac:dyDescent="0.35">
      <c r="A1867" t="s">
        <v>9911</v>
      </c>
      <c r="B1867" t="s">
        <v>1966</v>
      </c>
      <c r="C1867" t="s">
        <v>3606</v>
      </c>
      <c r="D1867" t="s">
        <v>10805</v>
      </c>
    </row>
    <row r="1868" spans="1:4" x14ac:dyDescent="0.35">
      <c r="A1868" t="s">
        <v>9911</v>
      </c>
      <c r="B1868" t="s">
        <v>10802</v>
      </c>
      <c r="C1868" t="s">
        <v>3594</v>
      </c>
      <c r="D1868" t="s">
        <v>10805</v>
      </c>
    </row>
    <row r="1869" spans="1:4" x14ac:dyDescent="0.35">
      <c r="A1869" t="s">
        <v>9911</v>
      </c>
      <c r="B1869" t="s">
        <v>10804</v>
      </c>
      <c r="C1869" t="s">
        <v>3606</v>
      </c>
      <c r="D1869" t="s">
        <v>10805</v>
      </c>
    </row>
    <row r="1870" spans="1:4" x14ac:dyDescent="0.35">
      <c r="A1870" t="s">
        <v>9914</v>
      </c>
      <c r="B1870" t="s">
        <v>10802</v>
      </c>
      <c r="C1870" t="s">
        <v>3598</v>
      </c>
      <c r="D1870" t="s">
        <v>10803</v>
      </c>
    </row>
    <row r="1871" spans="1:4" x14ac:dyDescent="0.35">
      <c r="A1871" t="s">
        <v>9914</v>
      </c>
      <c r="B1871" t="s">
        <v>10804</v>
      </c>
      <c r="C1871" t="s">
        <v>3598</v>
      </c>
      <c r="D1871" t="s">
        <v>10803</v>
      </c>
    </row>
    <row r="1872" spans="1:4" x14ac:dyDescent="0.35">
      <c r="A1872" t="s">
        <v>9914</v>
      </c>
      <c r="B1872" t="s">
        <v>1276</v>
      </c>
      <c r="C1872" t="s">
        <v>3593</v>
      </c>
      <c r="D1872" t="s">
        <v>10805</v>
      </c>
    </row>
    <row r="1873" spans="1:4" x14ac:dyDescent="0.35">
      <c r="A1873" t="s">
        <v>9914</v>
      </c>
      <c r="B1873" t="s">
        <v>1278</v>
      </c>
      <c r="C1873" t="s">
        <v>3594</v>
      </c>
      <c r="D1873" t="s">
        <v>10805</v>
      </c>
    </row>
    <row r="1874" spans="1:4" x14ac:dyDescent="0.35">
      <c r="A1874" t="s">
        <v>9914</v>
      </c>
      <c r="B1874" t="s">
        <v>1280</v>
      </c>
      <c r="C1874" t="s">
        <v>3595</v>
      </c>
      <c r="D1874" t="s">
        <v>10805</v>
      </c>
    </row>
    <row r="1875" spans="1:4" x14ac:dyDescent="0.35">
      <c r="A1875" t="s">
        <v>9914</v>
      </c>
      <c r="B1875" t="s">
        <v>1353</v>
      </c>
      <c r="C1875" t="s">
        <v>3596</v>
      </c>
      <c r="D1875" t="s">
        <v>10805</v>
      </c>
    </row>
    <row r="1876" spans="1:4" x14ac:dyDescent="0.35">
      <c r="A1876" t="s">
        <v>9914</v>
      </c>
      <c r="B1876" t="s">
        <v>1588</v>
      </c>
      <c r="C1876" t="s">
        <v>3597</v>
      </c>
      <c r="D1876" t="s">
        <v>10805</v>
      </c>
    </row>
    <row r="1877" spans="1:4" x14ac:dyDescent="0.35">
      <c r="A1877" t="s">
        <v>9914</v>
      </c>
      <c r="B1877" t="s">
        <v>1590</v>
      </c>
      <c r="C1877" t="s">
        <v>3598</v>
      </c>
      <c r="D1877" t="s">
        <v>10805</v>
      </c>
    </row>
    <row r="1878" spans="1:4" x14ac:dyDescent="0.35">
      <c r="A1878" t="s">
        <v>9914</v>
      </c>
      <c r="B1878" t="s">
        <v>1370</v>
      </c>
      <c r="C1878" t="s">
        <v>3599</v>
      </c>
      <c r="D1878" t="s">
        <v>10805</v>
      </c>
    </row>
    <row r="1879" spans="1:4" x14ac:dyDescent="0.35">
      <c r="A1879" t="s">
        <v>9914</v>
      </c>
      <c r="B1879" t="s">
        <v>1818</v>
      </c>
      <c r="C1879" t="s">
        <v>3600</v>
      </c>
      <c r="D1879" t="s">
        <v>10805</v>
      </c>
    </row>
    <row r="1880" spans="1:4" x14ac:dyDescent="0.35">
      <c r="A1880" t="s">
        <v>9914</v>
      </c>
      <c r="B1880" t="s">
        <v>1820</v>
      </c>
      <c r="C1880" t="s">
        <v>3601</v>
      </c>
      <c r="D1880" t="s">
        <v>10805</v>
      </c>
    </row>
    <row r="1881" spans="1:4" x14ac:dyDescent="0.35">
      <c r="A1881" t="s">
        <v>9914</v>
      </c>
      <c r="B1881" t="s">
        <v>10802</v>
      </c>
      <c r="C1881" t="s">
        <v>3593</v>
      </c>
      <c r="D1881" t="s">
        <v>10805</v>
      </c>
    </row>
    <row r="1882" spans="1:4" x14ac:dyDescent="0.35">
      <c r="A1882" t="s">
        <v>9914</v>
      </c>
      <c r="B1882" t="s">
        <v>10804</v>
      </c>
      <c r="C1882" t="s">
        <v>3601</v>
      </c>
      <c r="D1882" t="s">
        <v>10805</v>
      </c>
    </row>
    <row r="1883" spans="1:4" x14ac:dyDescent="0.35">
      <c r="A1883" t="s">
        <v>9914</v>
      </c>
      <c r="B1883" t="s">
        <v>10806</v>
      </c>
      <c r="C1883" t="s">
        <v>3593</v>
      </c>
      <c r="D1883" t="s">
        <v>10807</v>
      </c>
    </row>
    <row r="1884" spans="1:4" x14ac:dyDescent="0.35">
      <c r="A1884" t="s">
        <v>9915</v>
      </c>
      <c r="B1884" t="s">
        <v>10802</v>
      </c>
      <c r="C1884" t="s">
        <v>3598</v>
      </c>
      <c r="D1884" t="s">
        <v>10803</v>
      </c>
    </row>
    <row r="1885" spans="1:4" x14ac:dyDescent="0.35">
      <c r="A1885" t="s">
        <v>9915</v>
      </c>
      <c r="B1885" t="s">
        <v>10804</v>
      </c>
      <c r="C1885" t="s">
        <v>3598</v>
      </c>
      <c r="D1885" t="s">
        <v>10803</v>
      </c>
    </row>
    <row r="1886" spans="1:4" x14ac:dyDescent="0.35">
      <c r="A1886" t="s">
        <v>9915</v>
      </c>
      <c r="B1886" t="s">
        <v>1822</v>
      </c>
      <c r="C1886" t="s">
        <v>3592</v>
      </c>
      <c r="D1886" t="s">
        <v>10805</v>
      </c>
    </row>
    <row r="1887" spans="1:4" x14ac:dyDescent="0.35">
      <c r="A1887" t="s">
        <v>9915</v>
      </c>
      <c r="B1887" t="s">
        <v>1824</v>
      </c>
      <c r="C1887" t="s">
        <v>3593</v>
      </c>
      <c r="D1887" t="s">
        <v>10805</v>
      </c>
    </row>
    <row r="1888" spans="1:4" x14ac:dyDescent="0.35">
      <c r="A1888" t="s">
        <v>9915</v>
      </c>
      <c r="B1888" t="s">
        <v>1966</v>
      </c>
      <c r="C1888" t="s">
        <v>3594</v>
      </c>
      <c r="D1888" t="s">
        <v>10805</v>
      </c>
    </row>
    <row r="1889" spans="1:4" x14ac:dyDescent="0.35">
      <c r="A1889" t="s">
        <v>9915</v>
      </c>
      <c r="B1889" t="s">
        <v>2007</v>
      </c>
      <c r="C1889" t="s">
        <v>3595</v>
      </c>
      <c r="D1889" t="s">
        <v>10805</v>
      </c>
    </row>
    <row r="1890" spans="1:4" x14ac:dyDescent="0.35">
      <c r="A1890" t="s">
        <v>9915</v>
      </c>
      <c r="B1890" t="s">
        <v>1826</v>
      </c>
      <c r="C1890" t="s">
        <v>3596</v>
      </c>
      <c r="D1890" t="s">
        <v>10805</v>
      </c>
    </row>
    <row r="1891" spans="1:4" x14ac:dyDescent="0.35">
      <c r="A1891" t="s">
        <v>9915</v>
      </c>
      <c r="B1891" t="s">
        <v>1890</v>
      </c>
      <c r="C1891" t="s">
        <v>3597</v>
      </c>
      <c r="D1891" t="s">
        <v>10805</v>
      </c>
    </row>
    <row r="1892" spans="1:4" x14ac:dyDescent="0.35">
      <c r="A1892" t="s">
        <v>9915</v>
      </c>
      <c r="B1892" t="s">
        <v>1894</v>
      </c>
      <c r="C1892" t="s">
        <v>3598</v>
      </c>
      <c r="D1892" t="s">
        <v>10805</v>
      </c>
    </row>
    <row r="1893" spans="1:4" x14ac:dyDescent="0.35">
      <c r="A1893" t="s">
        <v>9915</v>
      </c>
      <c r="B1893" t="s">
        <v>1896</v>
      </c>
      <c r="C1893" t="s">
        <v>3599</v>
      </c>
      <c r="D1893" t="s">
        <v>10805</v>
      </c>
    </row>
    <row r="1894" spans="1:4" x14ac:dyDescent="0.35">
      <c r="A1894" t="s">
        <v>9915</v>
      </c>
      <c r="B1894" t="s">
        <v>1898</v>
      </c>
      <c r="C1894" t="s">
        <v>3600</v>
      </c>
      <c r="D1894" t="s">
        <v>10805</v>
      </c>
    </row>
    <row r="1895" spans="1:4" x14ac:dyDescent="0.35">
      <c r="A1895" t="s">
        <v>9915</v>
      </c>
      <c r="B1895" t="s">
        <v>1900</v>
      </c>
      <c r="C1895" t="s">
        <v>3601</v>
      </c>
      <c r="D1895" t="s">
        <v>10805</v>
      </c>
    </row>
    <row r="1896" spans="1:4" x14ac:dyDescent="0.35">
      <c r="A1896" t="s">
        <v>9915</v>
      </c>
      <c r="B1896" t="s">
        <v>1903</v>
      </c>
      <c r="C1896" t="s">
        <v>3602</v>
      </c>
      <c r="D1896" t="s">
        <v>10805</v>
      </c>
    </row>
    <row r="1897" spans="1:4" x14ac:dyDescent="0.35">
      <c r="A1897" t="s">
        <v>9915</v>
      </c>
      <c r="B1897" t="s">
        <v>1905</v>
      </c>
      <c r="C1897" t="s">
        <v>3603</v>
      </c>
      <c r="D1897" t="s">
        <v>10805</v>
      </c>
    </row>
    <row r="1898" spans="1:4" x14ac:dyDescent="0.35">
      <c r="A1898" t="s">
        <v>9915</v>
      </c>
      <c r="B1898" t="s">
        <v>10802</v>
      </c>
      <c r="C1898" t="s">
        <v>3592</v>
      </c>
      <c r="D1898" t="s">
        <v>10805</v>
      </c>
    </row>
    <row r="1899" spans="1:4" x14ac:dyDescent="0.35">
      <c r="A1899" t="s">
        <v>9915</v>
      </c>
      <c r="B1899" t="s">
        <v>10804</v>
      </c>
      <c r="C1899" t="s">
        <v>3603</v>
      </c>
      <c r="D1899" t="s">
        <v>10805</v>
      </c>
    </row>
    <row r="1900" spans="1:4" x14ac:dyDescent="0.35">
      <c r="A1900" t="s">
        <v>9915</v>
      </c>
      <c r="B1900" t="s">
        <v>10806</v>
      </c>
      <c r="C1900" t="s">
        <v>3593</v>
      </c>
      <c r="D1900" t="s">
        <v>10807</v>
      </c>
    </row>
    <row r="1901" spans="1:4" x14ac:dyDescent="0.35">
      <c r="A1901" t="s">
        <v>9917</v>
      </c>
      <c r="B1901" t="s">
        <v>10802</v>
      </c>
      <c r="C1901" t="s">
        <v>3598</v>
      </c>
      <c r="D1901" t="s">
        <v>10803</v>
      </c>
    </row>
    <row r="1902" spans="1:4" x14ac:dyDescent="0.35">
      <c r="A1902" t="s">
        <v>9917</v>
      </c>
      <c r="B1902" t="s">
        <v>10804</v>
      </c>
      <c r="C1902" t="s">
        <v>3598</v>
      </c>
      <c r="D1902" t="s">
        <v>10803</v>
      </c>
    </row>
    <row r="1903" spans="1:4" x14ac:dyDescent="0.35">
      <c r="A1903" t="s">
        <v>9917</v>
      </c>
      <c r="B1903" t="s">
        <v>515</v>
      </c>
      <c r="C1903" t="s">
        <v>3594</v>
      </c>
      <c r="D1903" t="s">
        <v>10805</v>
      </c>
    </row>
    <row r="1904" spans="1:4" x14ac:dyDescent="0.35">
      <c r="A1904" t="s">
        <v>9917</v>
      </c>
      <c r="B1904" t="s">
        <v>1276</v>
      </c>
      <c r="C1904" t="s">
        <v>3595</v>
      </c>
      <c r="D1904" t="s">
        <v>10805</v>
      </c>
    </row>
    <row r="1905" spans="1:4" x14ac:dyDescent="0.35">
      <c r="A1905" t="s">
        <v>9917</v>
      </c>
      <c r="B1905" t="s">
        <v>1278</v>
      </c>
      <c r="C1905" t="s">
        <v>3596</v>
      </c>
      <c r="D1905" t="s">
        <v>10805</v>
      </c>
    </row>
    <row r="1906" spans="1:4" x14ac:dyDescent="0.35">
      <c r="A1906" t="s">
        <v>9917</v>
      </c>
      <c r="B1906" t="s">
        <v>1280</v>
      </c>
      <c r="C1906" t="s">
        <v>3597</v>
      </c>
      <c r="D1906" t="s">
        <v>10805</v>
      </c>
    </row>
    <row r="1907" spans="1:4" x14ac:dyDescent="0.35">
      <c r="A1907" t="s">
        <v>9917</v>
      </c>
      <c r="B1907" t="s">
        <v>1353</v>
      </c>
      <c r="C1907" t="s">
        <v>3598</v>
      </c>
      <c r="D1907" t="s">
        <v>10805</v>
      </c>
    </row>
    <row r="1908" spans="1:4" x14ac:dyDescent="0.35">
      <c r="A1908" t="s">
        <v>9917</v>
      </c>
      <c r="B1908" t="s">
        <v>1588</v>
      </c>
      <c r="C1908" t="s">
        <v>3599</v>
      </c>
      <c r="D1908" t="s">
        <v>10805</v>
      </c>
    </row>
    <row r="1909" spans="1:4" x14ac:dyDescent="0.35">
      <c r="A1909" t="s">
        <v>9917</v>
      </c>
      <c r="B1909" t="s">
        <v>1590</v>
      </c>
      <c r="C1909" t="s">
        <v>3600</v>
      </c>
      <c r="D1909" t="s">
        <v>10805</v>
      </c>
    </row>
    <row r="1910" spans="1:4" x14ac:dyDescent="0.35">
      <c r="A1910" t="s">
        <v>9917</v>
      </c>
      <c r="B1910" t="s">
        <v>1370</v>
      </c>
      <c r="C1910" t="s">
        <v>3601</v>
      </c>
      <c r="D1910" t="s">
        <v>10805</v>
      </c>
    </row>
    <row r="1911" spans="1:4" x14ac:dyDescent="0.35">
      <c r="A1911" t="s">
        <v>9917</v>
      </c>
      <c r="B1911" t="s">
        <v>1818</v>
      </c>
      <c r="C1911" t="s">
        <v>3602</v>
      </c>
      <c r="D1911" t="s">
        <v>10805</v>
      </c>
    </row>
    <row r="1912" spans="1:4" x14ac:dyDescent="0.35">
      <c r="A1912" t="s">
        <v>9917</v>
      </c>
      <c r="B1912" t="s">
        <v>1820</v>
      </c>
      <c r="C1912" t="s">
        <v>3603</v>
      </c>
      <c r="D1912" t="s">
        <v>10805</v>
      </c>
    </row>
    <row r="1913" spans="1:4" x14ac:dyDescent="0.35">
      <c r="A1913" t="s">
        <v>9917</v>
      </c>
      <c r="B1913" t="s">
        <v>10802</v>
      </c>
      <c r="C1913" t="s">
        <v>3594</v>
      </c>
      <c r="D1913" t="s">
        <v>10805</v>
      </c>
    </row>
    <row r="1914" spans="1:4" x14ac:dyDescent="0.35">
      <c r="A1914" t="s">
        <v>9917</v>
      </c>
      <c r="B1914" t="s">
        <v>10804</v>
      </c>
      <c r="C1914" t="s">
        <v>3603</v>
      </c>
      <c r="D1914" t="s">
        <v>10805</v>
      </c>
    </row>
    <row r="1915" spans="1:4" x14ac:dyDescent="0.35">
      <c r="A1915" t="s">
        <v>9917</v>
      </c>
      <c r="B1915" t="s">
        <v>10806</v>
      </c>
      <c r="C1915" t="s">
        <v>3593</v>
      </c>
      <c r="D1915" t="s">
        <v>10807</v>
      </c>
    </row>
    <row r="1916" spans="1:4" x14ac:dyDescent="0.35">
      <c r="A1916" t="s">
        <v>9918</v>
      </c>
      <c r="B1916" t="s">
        <v>10802</v>
      </c>
      <c r="C1916" t="s">
        <v>3598</v>
      </c>
      <c r="D1916" t="s">
        <v>10803</v>
      </c>
    </row>
    <row r="1917" spans="1:4" x14ac:dyDescent="0.35">
      <c r="A1917" t="s">
        <v>9918</v>
      </c>
      <c r="B1917" t="s">
        <v>10804</v>
      </c>
      <c r="C1917" t="s">
        <v>3598</v>
      </c>
      <c r="D1917" t="s">
        <v>10803</v>
      </c>
    </row>
    <row r="1918" spans="1:4" x14ac:dyDescent="0.35">
      <c r="A1918" t="s">
        <v>9918</v>
      </c>
      <c r="B1918" t="s">
        <v>1822</v>
      </c>
      <c r="C1918" t="s">
        <v>3592</v>
      </c>
      <c r="D1918" t="s">
        <v>10805</v>
      </c>
    </row>
    <row r="1919" spans="1:4" x14ac:dyDescent="0.35">
      <c r="A1919" t="s">
        <v>9918</v>
      </c>
      <c r="B1919" t="s">
        <v>1824</v>
      </c>
      <c r="C1919" t="s">
        <v>3593</v>
      </c>
      <c r="D1919" t="s">
        <v>10805</v>
      </c>
    </row>
    <row r="1920" spans="1:4" x14ac:dyDescent="0.35">
      <c r="A1920" t="s">
        <v>9918</v>
      </c>
      <c r="B1920" t="s">
        <v>1966</v>
      </c>
      <c r="C1920" t="s">
        <v>3594</v>
      </c>
      <c r="D1920" t="s">
        <v>10805</v>
      </c>
    </row>
    <row r="1921" spans="1:4" x14ac:dyDescent="0.35">
      <c r="A1921" t="s">
        <v>9918</v>
      </c>
      <c r="B1921" t="s">
        <v>2007</v>
      </c>
      <c r="C1921" t="s">
        <v>3595</v>
      </c>
      <c r="D1921" t="s">
        <v>10805</v>
      </c>
    </row>
    <row r="1922" spans="1:4" x14ac:dyDescent="0.35">
      <c r="A1922" t="s">
        <v>9918</v>
      </c>
      <c r="B1922" t="s">
        <v>1826</v>
      </c>
      <c r="C1922" t="s">
        <v>3596</v>
      </c>
      <c r="D1922" t="s">
        <v>10805</v>
      </c>
    </row>
    <row r="1923" spans="1:4" x14ac:dyDescent="0.35">
      <c r="A1923" t="s">
        <v>9918</v>
      </c>
      <c r="B1923" t="s">
        <v>1890</v>
      </c>
      <c r="C1923" t="s">
        <v>3597</v>
      </c>
      <c r="D1923" t="s">
        <v>10805</v>
      </c>
    </row>
    <row r="1924" spans="1:4" x14ac:dyDescent="0.35">
      <c r="A1924" t="s">
        <v>9918</v>
      </c>
      <c r="B1924" t="s">
        <v>1894</v>
      </c>
      <c r="C1924" t="s">
        <v>3598</v>
      </c>
      <c r="D1924" t="s">
        <v>10805</v>
      </c>
    </row>
    <row r="1925" spans="1:4" x14ac:dyDescent="0.35">
      <c r="A1925" t="s">
        <v>9918</v>
      </c>
      <c r="B1925" t="s">
        <v>1896</v>
      </c>
      <c r="C1925" t="s">
        <v>3599</v>
      </c>
      <c r="D1925" t="s">
        <v>10805</v>
      </c>
    </row>
    <row r="1926" spans="1:4" x14ac:dyDescent="0.35">
      <c r="A1926" t="s">
        <v>9918</v>
      </c>
      <c r="B1926" t="s">
        <v>1898</v>
      </c>
      <c r="C1926" t="s">
        <v>3600</v>
      </c>
      <c r="D1926" t="s">
        <v>10805</v>
      </c>
    </row>
    <row r="1927" spans="1:4" x14ac:dyDescent="0.35">
      <c r="A1927" t="s">
        <v>9918</v>
      </c>
      <c r="B1927" t="s">
        <v>1900</v>
      </c>
      <c r="C1927" t="s">
        <v>3601</v>
      </c>
      <c r="D1927" t="s">
        <v>10805</v>
      </c>
    </row>
    <row r="1928" spans="1:4" x14ac:dyDescent="0.35">
      <c r="A1928" t="s">
        <v>9918</v>
      </c>
      <c r="B1928" t="s">
        <v>1903</v>
      </c>
      <c r="C1928" t="s">
        <v>3602</v>
      </c>
      <c r="D1928" t="s">
        <v>10805</v>
      </c>
    </row>
    <row r="1929" spans="1:4" x14ac:dyDescent="0.35">
      <c r="A1929" t="s">
        <v>9918</v>
      </c>
      <c r="B1929" t="s">
        <v>1905</v>
      </c>
      <c r="C1929" t="s">
        <v>3603</v>
      </c>
      <c r="D1929" t="s">
        <v>10805</v>
      </c>
    </row>
    <row r="1930" spans="1:4" x14ac:dyDescent="0.35">
      <c r="A1930" t="s">
        <v>9918</v>
      </c>
      <c r="B1930" t="s">
        <v>10802</v>
      </c>
      <c r="C1930" t="s">
        <v>3592</v>
      </c>
      <c r="D1930" t="s">
        <v>10805</v>
      </c>
    </row>
    <row r="1931" spans="1:4" x14ac:dyDescent="0.35">
      <c r="A1931" t="s">
        <v>9918</v>
      </c>
      <c r="B1931" t="s">
        <v>10804</v>
      </c>
      <c r="C1931" t="s">
        <v>3603</v>
      </c>
      <c r="D1931" t="s">
        <v>10805</v>
      </c>
    </row>
    <row r="1932" spans="1:4" x14ac:dyDescent="0.35">
      <c r="A1932" t="s">
        <v>9918</v>
      </c>
      <c r="B1932" t="s">
        <v>10806</v>
      </c>
      <c r="C1932" t="s">
        <v>3593</v>
      </c>
      <c r="D1932" t="s">
        <v>10807</v>
      </c>
    </row>
    <row r="1933" spans="1:4" x14ac:dyDescent="0.35">
      <c r="A1933" t="s">
        <v>9921</v>
      </c>
      <c r="B1933" t="s">
        <v>10802</v>
      </c>
      <c r="C1933" t="s">
        <v>3596</v>
      </c>
      <c r="D1933" t="s">
        <v>10803</v>
      </c>
    </row>
    <row r="1934" spans="1:4" x14ac:dyDescent="0.35">
      <c r="A1934" t="s">
        <v>9921</v>
      </c>
      <c r="B1934" t="s">
        <v>10804</v>
      </c>
      <c r="C1934" t="s">
        <v>9527</v>
      </c>
      <c r="D1934" t="s">
        <v>10803</v>
      </c>
    </row>
    <row r="1935" spans="1:4" x14ac:dyDescent="0.35">
      <c r="A1935" t="s">
        <v>9921</v>
      </c>
      <c r="B1935" t="s">
        <v>518</v>
      </c>
      <c r="C1935" t="s">
        <v>3596</v>
      </c>
      <c r="D1935" t="s">
        <v>10803</v>
      </c>
    </row>
    <row r="1936" spans="1:4" x14ac:dyDescent="0.35">
      <c r="A1936" t="s">
        <v>9921</v>
      </c>
      <c r="B1936" t="s">
        <v>520</v>
      </c>
      <c r="C1936" t="s">
        <v>3597</v>
      </c>
      <c r="D1936" t="s">
        <v>10803</v>
      </c>
    </row>
    <row r="1937" spans="1:4" x14ac:dyDescent="0.35">
      <c r="A1937" t="s">
        <v>9921</v>
      </c>
      <c r="B1937" t="s">
        <v>522</v>
      </c>
      <c r="C1937" t="s">
        <v>3598</v>
      </c>
      <c r="D1937" t="s">
        <v>10803</v>
      </c>
    </row>
    <row r="1938" spans="1:4" x14ac:dyDescent="0.35">
      <c r="A1938" t="s">
        <v>9921</v>
      </c>
      <c r="B1938" t="s">
        <v>524</v>
      </c>
      <c r="C1938" t="s">
        <v>3599</v>
      </c>
      <c r="D1938" t="s">
        <v>10803</v>
      </c>
    </row>
    <row r="1939" spans="1:4" x14ac:dyDescent="0.35">
      <c r="A1939" t="s">
        <v>9921</v>
      </c>
      <c r="B1939" t="s">
        <v>885</v>
      </c>
      <c r="C1939" t="s">
        <v>3600</v>
      </c>
      <c r="D1939" t="s">
        <v>10803</v>
      </c>
    </row>
    <row r="1940" spans="1:4" x14ac:dyDescent="0.35">
      <c r="A1940" t="s">
        <v>9921</v>
      </c>
      <c r="B1940" t="s">
        <v>526</v>
      </c>
      <c r="C1940" t="s">
        <v>3601</v>
      </c>
      <c r="D1940" t="s">
        <v>10803</v>
      </c>
    </row>
    <row r="1941" spans="1:4" x14ac:dyDescent="0.35">
      <c r="A1941" t="s">
        <v>9921</v>
      </c>
      <c r="B1941" t="s">
        <v>954</v>
      </c>
      <c r="C1941" t="s">
        <v>3602</v>
      </c>
      <c r="D1941" t="s">
        <v>10803</v>
      </c>
    </row>
    <row r="1942" spans="1:4" x14ac:dyDescent="0.35">
      <c r="A1942" t="s">
        <v>9921</v>
      </c>
      <c r="B1942" t="s">
        <v>956</v>
      </c>
      <c r="C1942" t="s">
        <v>3603</v>
      </c>
      <c r="D1942" t="s">
        <v>10803</v>
      </c>
    </row>
    <row r="1943" spans="1:4" x14ac:dyDescent="0.35">
      <c r="A1943" t="s">
        <v>9921</v>
      </c>
      <c r="B1943" t="s">
        <v>960</v>
      </c>
      <c r="C1943" t="s">
        <v>3604</v>
      </c>
      <c r="D1943" t="s">
        <v>10803</v>
      </c>
    </row>
    <row r="1944" spans="1:4" x14ac:dyDescent="0.35">
      <c r="A1944" t="s">
        <v>9921</v>
      </c>
      <c r="B1944" t="s">
        <v>528</v>
      </c>
      <c r="C1944" t="s">
        <v>3605</v>
      </c>
      <c r="D1944" t="s">
        <v>10803</v>
      </c>
    </row>
    <row r="1945" spans="1:4" x14ac:dyDescent="0.35">
      <c r="A1945" t="s">
        <v>9921</v>
      </c>
      <c r="B1945" t="s">
        <v>536</v>
      </c>
      <c r="C1945" t="s">
        <v>3606</v>
      </c>
      <c r="D1945" t="s">
        <v>10803</v>
      </c>
    </row>
    <row r="1946" spans="1:4" x14ac:dyDescent="0.35">
      <c r="A1946" t="s">
        <v>9921</v>
      </c>
      <c r="B1946" t="s">
        <v>794</v>
      </c>
      <c r="C1946" t="s">
        <v>3607</v>
      </c>
      <c r="D1946" t="s">
        <v>10803</v>
      </c>
    </row>
    <row r="1947" spans="1:4" x14ac:dyDescent="0.35">
      <c r="A1947" t="s">
        <v>9921</v>
      </c>
      <c r="B1947" t="s">
        <v>965</v>
      </c>
      <c r="C1947" t="s">
        <v>3608</v>
      </c>
      <c r="D1947" t="s">
        <v>10803</v>
      </c>
    </row>
    <row r="1948" spans="1:4" x14ac:dyDescent="0.35">
      <c r="A1948" t="s">
        <v>9921</v>
      </c>
      <c r="B1948" t="s">
        <v>550</v>
      </c>
      <c r="C1948" t="s">
        <v>3609</v>
      </c>
      <c r="D1948" t="s">
        <v>10803</v>
      </c>
    </row>
    <row r="1949" spans="1:4" x14ac:dyDescent="0.35">
      <c r="A1949" t="s">
        <v>9921</v>
      </c>
      <c r="B1949" t="s">
        <v>552</v>
      </c>
      <c r="C1949" t="s">
        <v>3610</v>
      </c>
      <c r="D1949" t="s">
        <v>10803</v>
      </c>
    </row>
    <row r="1950" spans="1:4" x14ac:dyDescent="0.35">
      <c r="A1950" t="s">
        <v>9921</v>
      </c>
      <c r="B1950" t="s">
        <v>554</v>
      </c>
      <c r="C1950" t="s">
        <v>3611</v>
      </c>
      <c r="D1950" t="s">
        <v>10803</v>
      </c>
    </row>
    <row r="1951" spans="1:4" x14ac:dyDescent="0.35">
      <c r="A1951" t="s">
        <v>9921</v>
      </c>
      <c r="B1951" t="s">
        <v>556</v>
      </c>
      <c r="C1951" t="s">
        <v>3612</v>
      </c>
      <c r="D1951" t="s">
        <v>10803</v>
      </c>
    </row>
    <row r="1952" spans="1:4" x14ac:dyDescent="0.35">
      <c r="A1952" t="s">
        <v>9921</v>
      </c>
      <c r="B1952" t="s">
        <v>558</v>
      </c>
      <c r="C1952" t="s">
        <v>3613</v>
      </c>
      <c r="D1952" t="s">
        <v>10803</v>
      </c>
    </row>
    <row r="1953" spans="1:4" x14ac:dyDescent="0.35">
      <c r="A1953" t="s">
        <v>9921</v>
      </c>
      <c r="B1953" t="s">
        <v>560</v>
      </c>
      <c r="C1953" t="s">
        <v>3614</v>
      </c>
      <c r="D1953" t="s">
        <v>10803</v>
      </c>
    </row>
    <row r="1954" spans="1:4" x14ac:dyDescent="0.35">
      <c r="A1954" t="s">
        <v>9921</v>
      </c>
      <c r="B1954" t="s">
        <v>986</v>
      </c>
      <c r="C1954" t="s">
        <v>3615</v>
      </c>
      <c r="D1954" t="s">
        <v>10803</v>
      </c>
    </row>
    <row r="1955" spans="1:4" x14ac:dyDescent="0.35">
      <c r="A1955" t="s">
        <v>9921</v>
      </c>
      <c r="B1955" t="s">
        <v>988</v>
      </c>
      <c r="C1955" t="s">
        <v>3616</v>
      </c>
      <c r="D1955" t="s">
        <v>10803</v>
      </c>
    </row>
    <row r="1956" spans="1:4" x14ac:dyDescent="0.35">
      <c r="A1956" t="s">
        <v>9921</v>
      </c>
      <c r="B1956" t="s">
        <v>566</v>
      </c>
      <c r="C1956" t="s">
        <v>3617</v>
      </c>
      <c r="D1956" t="s">
        <v>10803</v>
      </c>
    </row>
    <row r="1957" spans="1:4" x14ac:dyDescent="0.35">
      <c r="A1957" t="s">
        <v>9921</v>
      </c>
      <c r="B1957" t="s">
        <v>568</v>
      </c>
      <c r="C1957" t="s">
        <v>3618</v>
      </c>
      <c r="D1957" t="s">
        <v>10803</v>
      </c>
    </row>
    <row r="1958" spans="1:4" x14ac:dyDescent="0.35">
      <c r="A1958" t="s">
        <v>9921</v>
      </c>
      <c r="B1958" t="s">
        <v>570</v>
      </c>
      <c r="C1958" t="s">
        <v>3619</v>
      </c>
      <c r="D1958" t="s">
        <v>10803</v>
      </c>
    </row>
    <row r="1959" spans="1:4" x14ac:dyDescent="0.35">
      <c r="A1959" t="s">
        <v>9921</v>
      </c>
      <c r="B1959" t="s">
        <v>572</v>
      </c>
      <c r="C1959" t="s">
        <v>3620</v>
      </c>
      <c r="D1959" t="s">
        <v>10803</v>
      </c>
    </row>
    <row r="1960" spans="1:4" x14ac:dyDescent="0.35">
      <c r="A1960" t="s">
        <v>9921</v>
      </c>
      <c r="B1960" t="s">
        <v>574</v>
      </c>
      <c r="C1960" t="s">
        <v>9522</v>
      </c>
      <c r="D1960" t="s">
        <v>10803</v>
      </c>
    </row>
    <row r="1961" spans="1:4" x14ac:dyDescent="0.35">
      <c r="A1961" t="s">
        <v>9921</v>
      </c>
      <c r="B1961" t="s">
        <v>576</v>
      </c>
      <c r="C1961" t="s">
        <v>9523</v>
      </c>
      <c r="D1961" t="s">
        <v>10803</v>
      </c>
    </row>
    <row r="1962" spans="1:4" x14ac:dyDescent="0.35">
      <c r="A1962" t="s">
        <v>9921</v>
      </c>
      <c r="B1962" t="s">
        <v>1417</v>
      </c>
      <c r="C1962" t="s">
        <v>9524</v>
      </c>
      <c r="D1962" t="s">
        <v>10803</v>
      </c>
    </row>
    <row r="1963" spans="1:4" x14ac:dyDescent="0.35">
      <c r="A1963" t="s">
        <v>9921</v>
      </c>
      <c r="B1963" t="s">
        <v>1419</v>
      </c>
      <c r="C1963" t="s">
        <v>9525</v>
      </c>
      <c r="D1963" t="s">
        <v>10803</v>
      </c>
    </row>
    <row r="1964" spans="1:4" x14ac:dyDescent="0.35">
      <c r="A1964" t="s">
        <v>9921</v>
      </c>
      <c r="B1964" t="s">
        <v>1421</v>
      </c>
      <c r="C1964" t="s">
        <v>9526</v>
      </c>
      <c r="D1964" t="s">
        <v>10803</v>
      </c>
    </row>
    <row r="1965" spans="1:4" x14ac:dyDescent="0.35">
      <c r="A1965" t="s">
        <v>9921</v>
      </c>
      <c r="B1965" t="s">
        <v>578</v>
      </c>
      <c r="C1965" t="s">
        <v>9527</v>
      </c>
      <c r="D1965" t="s">
        <v>10803</v>
      </c>
    </row>
    <row r="1966" spans="1:4" x14ac:dyDescent="0.35">
      <c r="A1966" t="s">
        <v>9921</v>
      </c>
      <c r="B1966" t="s">
        <v>1332</v>
      </c>
      <c r="C1966" t="s">
        <v>3596</v>
      </c>
      <c r="D1966" t="s">
        <v>10805</v>
      </c>
    </row>
    <row r="1967" spans="1:4" x14ac:dyDescent="0.35">
      <c r="A1967" t="s">
        <v>9921</v>
      </c>
      <c r="B1967" t="s">
        <v>1339</v>
      </c>
      <c r="C1967" t="s">
        <v>3597</v>
      </c>
      <c r="D1967" t="s">
        <v>10805</v>
      </c>
    </row>
    <row r="1968" spans="1:4" x14ac:dyDescent="0.35">
      <c r="A1968" t="s">
        <v>9921</v>
      </c>
      <c r="B1968" t="s">
        <v>1554</v>
      </c>
      <c r="C1968" t="s">
        <v>3598</v>
      </c>
      <c r="D1968" t="s">
        <v>10805</v>
      </c>
    </row>
    <row r="1969" spans="1:4" x14ac:dyDescent="0.35">
      <c r="A1969" t="s">
        <v>9921</v>
      </c>
      <c r="B1969" t="s">
        <v>1348</v>
      </c>
      <c r="C1969" t="s">
        <v>3599</v>
      </c>
      <c r="D1969" t="s">
        <v>10805</v>
      </c>
    </row>
    <row r="1970" spans="1:4" x14ac:dyDescent="0.35">
      <c r="A1970" t="s">
        <v>9921</v>
      </c>
      <c r="B1970" t="s">
        <v>1276</v>
      </c>
      <c r="C1970" t="s">
        <v>3600</v>
      </c>
      <c r="D1970" t="s">
        <v>10805</v>
      </c>
    </row>
    <row r="1971" spans="1:4" x14ac:dyDescent="0.35">
      <c r="A1971" t="s">
        <v>9921</v>
      </c>
      <c r="B1971" t="s">
        <v>1278</v>
      </c>
      <c r="C1971" t="s">
        <v>3601</v>
      </c>
      <c r="D1971" t="s">
        <v>10805</v>
      </c>
    </row>
    <row r="1972" spans="1:4" x14ac:dyDescent="0.35">
      <c r="A1972" t="s">
        <v>9921</v>
      </c>
      <c r="B1972" t="s">
        <v>1280</v>
      </c>
      <c r="C1972" t="s">
        <v>3602</v>
      </c>
      <c r="D1972" t="s">
        <v>10805</v>
      </c>
    </row>
    <row r="1973" spans="1:4" x14ac:dyDescent="0.35">
      <c r="A1973" t="s">
        <v>9921</v>
      </c>
      <c r="B1973" t="s">
        <v>1353</v>
      </c>
      <c r="C1973" t="s">
        <v>3603</v>
      </c>
      <c r="D1973" t="s">
        <v>10805</v>
      </c>
    </row>
    <row r="1974" spans="1:4" x14ac:dyDescent="0.35">
      <c r="A1974" t="s">
        <v>9921</v>
      </c>
      <c r="B1974" t="s">
        <v>1588</v>
      </c>
      <c r="C1974" t="s">
        <v>3604</v>
      </c>
      <c r="D1974" t="s">
        <v>10805</v>
      </c>
    </row>
    <row r="1975" spans="1:4" x14ac:dyDescent="0.35">
      <c r="A1975" t="s">
        <v>9921</v>
      </c>
      <c r="B1975" t="s">
        <v>1590</v>
      </c>
      <c r="C1975" t="s">
        <v>3605</v>
      </c>
      <c r="D1975" t="s">
        <v>10805</v>
      </c>
    </row>
    <row r="1976" spans="1:4" x14ac:dyDescent="0.35">
      <c r="A1976" t="s">
        <v>9921</v>
      </c>
      <c r="B1976" t="s">
        <v>1370</v>
      </c>
      <c r="C1976" t="s">
        <v>3606</v>
      </c>
      <c r="D1976" t="s">
        <v>10805</v>
      </c>
    </row>
    <row r="1977" spans="1:4" x14ac:dyDescent="0.35">
      <c r="A1977" t="s">
        <v>9921</v>
      </c>
      <c r="B1977" t="s">
        <v>1818</v>
      </c>
      <c r="C1977" t="s">
        <v>3607</v>
      </c>
      <c r="D1977" t="s">
        <v>10805</v>
      </c>
    </row>
    <row r="1978" spans="1:4" x14ac:dyDescent="0.35">
      <c r="A1978" t="s">
        <v>9921</v>
      </c>
      <c r="B1978" t="s">
        <v>1820</v>
      </c>
      <c r="C1978" t="s">
        <v>3608</v>
      </c>
      <c r="D1978" t="s">
        <v>10805</v>
      </c>
    </row>
    <row r="1979" spans="1:4" x14ac:dyDescent="0.35">
      <c r="A1979" t="s">
        <v>9921</v>
      </c>
      <c r="B1979" t="s">
        <v>1822</v>
      </c>
      <c r="C1979" t="s">
        <v>3609</v>
      </c>
      <c r="D1979" t="s">
        <v>10805</v>
      </c>
    </row>
    <row r="1980" spans="1:4" x14ac:dyDescent="0.35">
      <c r="A1980" t="s">
        <v>9921</v>
      </c>
      <c r="B1980" t="s">
        <v>1824</v>
      </c>
      <c r="C1980" t="s">
        <v>3610</v>
      </c>
      <c r="D1980" t="s">
        <v>10805</v>
      </c>
    </row>
    <row r="1981" spans="1:4" x14ac:dyDescent="0.35">
      <c r="A1981" t="s">
        <v>9921</v>
      </c>
      <c r="B1981" t="s">
        <v>1966</v>
      </c>
      <c r="C1981" t="s">
        <v>3611</v>
      </c>
      <c r="D1981" t="s">
        <v>10805</v>
      </c>
    </row>
    <row r="1982" spans="1:4" x14ac:dyDescent="0.35">
      <c r="A1982" t="s">
        <v>9921</v>
      </c>
      <c r="B1982" t="s">
        <v>1967</v>
      </c>
      <c r="C1982" t="s">
        <v>3612</v>
      </c>
      <c r="D1982" t="s">
        <v>10805</v>
      </c>
    </row>
    <row r="1983" spans="1:4" x14ac:dyDescent="0.35">
      <c r="A1983" t="s">
        <v>9921</v>
      </c>
      <c r="B1983" t="s">
        <v>2007</v>
      </c>
      <c r="C1983" t="s">
        <v>3613</v>
      </c>
      <c r="D1983" t="s">
        <v>10805</v>
      </c>
    </row>
    <row r="1984" spans="1:4" x14ac:dyDescent="0.35">
      <c r="A1984" t="s">
        <v>9921</v>
      </c>
      <c r="B1984" t="s">
        <v>1826</v>
      </c>
      <c r="C1984" t="s">
        <v>3614</v>
      </c>
      <c r="D1984" t="s">
        <v>10805</v>
      </c>
    </row>
    <row r="1985" spans="1:4" x14ac:dyDescent="0.35">
      <c r="A1985" t="s">
        <v>9921</v>
      </c>
      <c r="B1985" t="s">
        <v>1890</v>
      </c>
      <c r="C1985" t="s">
        <v>3615</v>
      </c>
      <c r="D1985" t="s">
        <v>10805</v>
      </c>
    </row>
    <row r="1986" spans="1:4" x14ac:dyDescent="0.35">
      <c r="A1986" t="s">
        <v>9921</v>
      </c>
      <c r="B1986" t="s">
        <v>10802</v>
      </c>
      <c r="C1986" t="s">
        <v>3596</v>
      </c>
      <c r="D1986" t="s">
        <v>10805</v>
      </c>
    </row>
    <row r="1987" spans="1:4" x14ac:dyDescent="0.35">
      <c r="A1987" t="s">
        <v>9921</v>
      </c>
      <c r="B1987" t="s">
        <v>10804</v>
      </c>
      <c r="C1987" t="s">
        <v>3615</v>
      </c>
      <c r="D1987" t="s">
        <v>10805</v>
      </c>
    </row>
    <row r="1988" spans="1:4" x14ac:dyDescent="0.35">
      <c r="A1988" t="s">
        <v>9923</v>
      </c>
      <c r="B1988" t="s">
        <v>10802</v>
      </c>
      <c r="C1988" t="s">
        <v>3596</v>
      </c>
      <c r="D1988" t="s">
        <v>10803</v>
      </c>
    </row>
    <row r="1989" spans="1:4" x14ac:dyDescent="0.35">
      <c r="A1989" t="s">
        <v>9923</v>
      </c>
      <c r="B1989" t="s">
        <v>10804</v>
      </c>
      <c r="C1989" t="s">
        <v>3602</v>
      </c>
      <c r="D1989" t="s">
        <v>10803</v>
      </c>
    </row>
    <row r="1990" spans="1:4" x14ac:dyDescent="0.35">
      <c r="A1990" t="s">
        <v>9923</v>
      </c>
      <c r="B1990" t="s">
        <v>518</v>
      </c>
      <c r="C1990" t="s">
        <v>3596</v>
      </c>
      <c r="D1990" t="s">
        <v>10803</v>
      </c>
    </row>
    <row r="1991" spans="1:4" x14ac:dyDescent="0.35">
      <c r="A1991" t="s">
        <v>9923</v>
      </c>
      <c r="B1991" t="s">
        <v>520</v>
      </c>
      <c r="C1991" t="s">
        <v>3597</v>
      </c>
      <c r="D1991" t="s">
        <v>10803</v>
      </c>
    </row>
    <row r="1992" spans="1:4" x14ac:dyDescent="0.35">
      <c r="A1992" t="s">
        <v>9923</v>
      </c>
      <c r="B1992" t="s">
        <v>522</v>
      </c>
      <c r="C1992" t="s">
        <v>3598</v>
      </c>
      <c r="D1992" t="s">
        <v>10803</v>
      </c>
    </row>
    <row r="1993" spans="1:4" x14ac:dyDescent="0.35">
      <c r="A1993" t="s">
        <v>9923</v>
      </c>
      <c r="B1993" t="s">
        <v>956</v>
      </c>
      <c r="C1993" t="s">
        <v>3599</v>
      </c>
      <c r="D1993" t="s">
        <v>10803</v>
      </c>
    </row>
    <row r="1994" spans="1:4" x14ac:dyDescent="0.35">
      <c r="A1994" t="s">
        <v>9923</v>
      </c>
      <c r="B1994" t="s">
        <v>960</v>
      </c>
      <c r="C1994" t="s">
        <v>3600</v>
      </c>
      <c r="D1994" t="s">
        <v>10803</v>
      </c>
    </row>
    <row r="1995" spans="1:4" x14ac:dyDescent="0.35">
      <c r="A1995" t="s">
        <v>9923</v>
      </c>
      <c r="B1995" t="s">
        <v>528</v>
      </c>
      <c r="C1995" t="s">
        <v>3601</v>
      </c>
      <c r="D1995" t="s">
        <v>10803</v>
      </c>
    </row>
    <row r="1996" spans="1:4" x14ac:dyDescent="0.35">
      <c r="A1996" t="s">
        <v>9923</v>
      </c>
      <c r="B1996" t="s">
        <v>550</v>
      </c>
      <c r="C1996" t="s">
        <v>3602</v>
      </c>
      <c r="D1996" t="s">
        <v>10803</v>
      </c>
    </row>
    <row r="1997" spans="1:4" x14ac:dyDescent="0.35">
      <c r="A1997" t="s">
        <v>9923</v>
      </c>
      <c r="B1997" t="s">
        <v>1332</v>
      </c>
      <c r="C1997" t="s">
        <v>3595</v>
      </c>
      <c r="D1997" t="s">
        <v>10805</v>
      </c>
    </row>
    <row r="1998" spans="1:4" x14ac:dyDescent="0.35">
      <c r="A1998" t="s">
        <v>9923</v>
      </c>
      <c r="B1998" t="s">
        <v>1339</v>
      </c>
      <c r="C1998" t="s">
        <v>3596</v>
      </c>
      <c r="D1998" t="s">
        <v>10805</v>
      </c>
    </row>
    <row r="1999" spans="1:4" x14ac:dyDescent="0.35">
      <c r="A1999" t="s">
        <v>9923</v>
      </c>
      <c r="B1999" t="s">
        <v>1554</v>
      </c>
      <c r="C1999" t="s">
        <v>3597</v>
      </c>
      <c r="D1999" t="s">
        <v>10805</v>
      </c>
    </row>
    <row r="2000" spans="1:4" x14ac:dyDescent="0.35">
      <c r="A2000" t="s">
        <v>9923</v>
      </c>
      <c r="B2000" t="s">
        <v>1348</v>
      </c>
      <c r="C2000" t="s">
        <v>3598</v>
      </c>
      <c r="D2000" t="s">
        <v>10805</v>
      </c>
    </row>
    <row r="2001" spans="1:4" x14ac:dyDescent="0.35">
      <c r="A2001" t="s">
        <v>9923</v>
      </c>
      <c r="B2001" t="s">
        <v>1276</v>
      </c>
      <c r="C2001" t="s">
        <v>3599</v>
      </c>
      <c r="D2001" t="s">
        <v>10805</v>
      </c>
    </row>
    <row r="2002" spans="1:4" x14ac:dyDescent="0.35">
      <c r="A2002" t="s">
        <v>9923</v>
      </c>
      <c r="B2002" t="s">
        <v>1278</v>
      </c>
      <c r="C2002" t="s">
        <v>3600</v>
      </c>
      <c r="D2002" t="s">
        <v>10805</v>
      </c>
    </row>
    <row r="2003" spans="1:4" x14ac:dyDescent="0.35">
      <c r="A2003" t="s">
        <v>9923</v>
      </c>
      <c r="B2003" t="s">
        <v>1280</v>
      </c>
      <c r="C2003" t="s">
        <v>3601</v>
      </c>
      <c r="D2003" t="s">
        <v>10805</v>
      </c>
    </row>
    <row r="2004" spans="1:4" x14ac:dyDescent="0.35">
      <c r="A2004" t="s">
        <v>9923</v>
      </c>
      <c r="B2004" t="s">
        <v>1353</v>
      </c>
      <c r="C2004" t="s">
        <v>3602</v>
      </c>
      <c r="D2004" t="s">
        <v>10805</v>
      </c>
    </row>
    <row r="2005" spans="1:4" x14ac:dyDescent="0.35">
      <c r="A2005" t="s">
        <v>9923</v>
      </c>
      <c r="B2005" t="s">
        <v>1588</v>
      </c>
      <c r="C2005" t="s">
        <v>3603</v>
      </c>
      <c r="D2005" t="s">
        <v>10805</v>
      </c>
    </row>
    <row r="2006" spans="1:4" x14ac:dyDescent="0.35">
      <c r="A2006" t="s">
        <v>9923</v>
      </c>
      <c r="B2006" t="s">
        <v>1822</v>
      </c>
      <c r="C2006" t="s">
        <v>3604</v>
      </c>
      <c r="D2006" t="s">
        <v>10805</v>
      </c>
    </row>
    <row r="2007" spans="1:4" x14ac:dyDescent="0.35">
      <c r="A2007" t="s">
        <v>9923</v>
      </c>
      <c r="B2007" t="s">
        <v>1824</v>
      </c>
      <c r="C2007" t="s">
        <v>3605</v>
      </c>
      <c r="D2007" t="s">
        <v>10805</v>
      </c>
    </row>
    <row r="2008" spans="1:4" x14ac:dyDescent="0.35">
      <c r="A2008" t="s">
        <v>9923</v>
      </c>
      <c r="B2008" t="s">
        <v>1966</v>
      </c>
      <c r="C2008" t="s">
        <v>3606</v>
      </c>
      <c r="D2008" t="s">
        <v>10805</v>
      </c>
    </row>
    <row r="2009" spans="1:4" x14ac:dyDescent="0.35">
      <c r="A2009" t="s">
        <v>9923</v>
      </c>
      <c r="B2009" t="s">
        <v>1967</v>
      </c>
      <c r="C2009" t="s">
        <v>3607</v>
      </c>
      <c r="D2009" t="s">
        <v>10805</v>
      </c>
    </row>
    <row r="2010" spans="1:4" x14ac:dyDescent="0.35">
      <c r="A2010" t="s">
        <v>9923</v>
      </c>
      <c r="B2010" t="s">
        <v>2007</v>
      </c>
      <c r="C2010" t="s">
        <v>3608</v>
      </c>
      <c r="D2010" t="s">
        <v>10805</v>
      </c>
    </row>
    <row r="2011" spans="1:4" x14ac:dyDescent="0.35">
      <c r="A2011" t="s">
        <v>9923</v>
      </c>
      <c r="B2011" t="s">
        <v>1826</v>
      </c>
      <c r="C2011" t="s">
        <v>3609</v>
      </c>
      <c r="D2011" t="s">
        <v>10805</v>
      </c>
    </row>
    <row r="2012" spans="1:4" x14ac:dyDescent="0.35">
      <c r="A2012" t="s">
        <v>9923</v>
      </c>
      <c r="B2012" t="s">
        <v>1890</v>
      </c>
      <c r="C2012" t="s">
        <v>3610</v>
      </c>
      <c r="D2012" t="s">
        <v>10805</v>
      </c>
    </row>
    <row r="2013" spans="1:4" x14ac:dyDescent="0.35">
      <c r="A2013" t="s">
        <v>9923</v>
      </c>
      <c r="B2013" t="s">
        <v>10802</v>
      </c>
      <c r="C2013" t="s">
        <v>3595</v>
      </c>
      <c r="D2013" t="s">
        <v>10805</v>
      </c>
    </row>
    <row r="2014" spans="1:4" x14ac:dyDescent="0.35">
      <c r="A2014" t="s">
        <v>9923</v>
      </c>
      <c r="B2014" t="s">
        <v>10804</v>
      </c>
      <c r="C2014" t="s">
        <v>3610</v>
      </c>
      <c r="D2014" t="s">
        <v>10805</v>
      </c>
    </row>
    <row r="2015" spans="1:4" x14ac:dyDescent="0.35">
      <c r="A2015" t="s">
        <v>9926</v>
      </c>
      <c r="B2015" t="s">
        <v>10802</v>
      </c>
      <c r="C2015" t="s">
        <v>3595</v>
      </c>
      <c r="D2015" t="s">
        <v>10803</v>
      </c>
    </row>
    <row r="2016" spans="1:4" x14ac:dyDescent="0.35">
      <c r="A2016" t="s">
        <v>9926</v>
      </c>
      <c r="B2016" t="s">
        <v>10804</v>
      </c>
      <c r="C2016" t="s">
        <v>3597</v>
      </c>
      <c r="D2016" t="s">
        <v>10803</v>
      </c>
    </row>
    <row r="2017" spans="1:4" x14ac:dyDescent="0.35">
      <c r="A2017" t="s">
        <v>9926</v>
      </c>
      <c r="B2017" t="s">
        <v>518</v>
      </c>
      <c r="C2017" t="s">
        <v>3595</v>
      </c>
      <c r="D2017" t="s">
        <v>10803</v>
      </c>
    </row>
    <row r="2018" spans="1:4" x14ac:dyDescent="0.35">
      <c r="A2018" t="s">
        <v>9926</v>
      </c>
      <c r="B2018" t="s">
        <v>520</v>
      </c>
      <c r="C2018" t="s">
        <v>3596</v>
      </c>
      <c r="D2018" t="s">
        <v>10803</v>
      </c>
    </row>
    <row r="2019" spans="1:4" x14ac:dyDescent="0.35">
      <c r="A2019" t="s">
        <v>9926</v>
      </c>
      <c r="B2019" t="s">
        <v>522</v>
      </c>
      <c r="C2019" t="s">
        <v>3597</v>
      </c>
      <c r="D2019" t="s">
        <v>10803</v>
      </c>
    </row>
    <row r="2020" spans="1:4" x14ac:dyDescent="0.35">
      <c r="A2020" t="s">
        <v>9926</v>
      </c>
      <c r="B2020" t="s">
        <v>1332</v>
      </c>
      <c r="C2020" t="s">
        <v>3593</v>
      </c>
      <c r="D2020" t="s">
        <v>10805</v>
      </c>
    </row>
    <row r="2021" spans="1:4" x14ac:dyDescent="0.35">
      <c r="A2021" t="s">
        <v>9926</v>
      </c>
      <c r="B2021" t="s">
        <v>1339</v>
      </c>
      <c r="C2021" t="s">
        <v>3594</v>
      </c>
      <c r="D2021" t="s">
        <v>10805</v>
      </c>
    </row>
    <row r="2022" spans="1:4" x14ac:dyDescent="0.35">
      <c r="A2022" t="s">
        <v>9926</v>
      </c>
      <c r="B2022" t="s">
        <v>1276</v>
      </c>
      <c r="C2022" t="s">
        <v>3595</v>
      </c>
      <c r="D2022" t="s">
        <v>10805</v>
      </c>
    </row>
    <row r="2023" spans="1:4" x14ac:dyDescent="0.35">
      <c r="A2023" t="s">
        <v>9926</v>
      </c>
      <c r="B2023" t="s">
        <v>1353</v>
      </c>
      <c r="C2023" t="s">
        <v>3596</v>
      </c>
      <c r="D2023" t="s">
        <v>10805</v>
      </c>
    </row>
    <row r="2024" spans="1:4" x14ac:dyDescent="0.35">
      <c r="A2024" t="s">
        <v>9926</v>
      </c>
      <c r="B2024" t="s">
        <v>1588</v>
      </c>
      <c r="C2024" t="s">
        <v>3597</v>
      </c>
      <c r="D2024" t="s">
        <v>10805</v>
      </c>
    </row>
    <row r="2025" spans="1:4" x14ac:dyDescent="0.35">
      <c r="A2025" t="s">
        <v>9926</v>
      </c>
      <c r="B2025" t="s">
        <v>1824</v>
      </c>
      <c r="C2025" t="s">
        <v>3598</v>
      </c>
      <c r="D2025" t="s">
        <v>10805</v>
      </c>
    </row>
    <row r="2026" spans="1:4" x14ac:dyDescent="0.35">
      <c r="A2026" t="s">
        <v>9926</v>
      </c>
      <c r="B2026" t="s">
        <v>2007</v>
      </c>
      <c r="C2026" t="s">
        <v>3599</v>
      </c>
      <c r="D2026" t="s">
        <v>10805</v>
      </c>
    </row>
    <row r="2027" spans="1:4" x14ac:dyDescent="0.35">
      <c r="A2027" t="s">
        <v>9926</v>
      </c>
      <c r="B2027" t="s">
        <v>1826</v>
      </c>
      <c r="C2027" t="s">
        <v>3600</v>
      </c>
      <c r="D2027" t="s">
        <v>10805</v>
      </c>
    </row>
    <row r="2028" spans="1:4" x14ac:dyDescent="0.35">
      <c r="A2028" t="s">
        <v>9926</v>
      </c>
      <c r="B2028" t="s">
        <v>10802</v>
      </c>
      <c r="C2028" t="s">
        <v>3593</v>
      </c>
      <c r="D2028" t="s">
        <v>10805</v>
      </c>
    </row>
    <row r="2029" spans="1:4" x14ac:dyDescent="0.35">
      <c r="A2029" t="s">
        <v>9926</v>
      </c>
      <c r="B2029" t="s">
        <v>10804</v>
      </c>
      <c r="C2029" t="s">
        <v>3600</v>
      </c>
      <c r="D2029" t="s">
        <v>10805</v>
      </c>
    </row>
    <row r="2030" spans="1:4" x14ac:dyDescent="0.35">
      <c r="A2030" t="s">
        <v>9928</v>
      </c>
      <c r="B2030" t="s">
        <v>10802</v>
      </c>
      <c r="C2030" t="s">
        <v>3595</v>
      </c>
      <c r="D2030" t="s">
        <v>10803</v>
      </c>
    </row>
    <row r="2031" spans="1:4" x14ac:dyDescent="0.35">
      <c r="A2031" t="s">
        <v>9928</v>
      </c>
      <c r="B2031" t="s">
        <v>10804</v>
      </c>
      <c r="C2031" t="s">
        <v>3595</v>
      </c>
      <c r="D2031" t="s">
        <v>10803</v>
      </c>
    </row>
    <row r="2032" spans="1:4" x14ac:dyDescent="0.35">
      <c r="A2032" t="s">
        <v>9928</v>
      </c>
      <c r="B2032" t="s">
        <v>524</v>
      </c>
      <c r="C2032" t="s">
        <v>3595</v>
      </c>
      <c r="D2032" t="s">
        <v>10803</v>
      </c>
    </row>
    <row r="2033" spans="1:4" x14ac:dyDescent="0.35">
      <c r="A2033" t="s">
        <v>9928</v>
      </c>
      <c r="B2033" t="s">
        <v>1332</v>
      </c>
      <c r="C2033" t="s">
        <v>3594</v>
      </c>
      <c r="D2033" t="s">
        <v>10805</v>
      </c>
    </row>
    <row r="2034" spans="1:4" x14ac:dyDescent="0.35">
      <c r="A2034" t="s">
        <v>9928</v>
      </c>
      <c r="B2034" t="s">
        <v>1339</v>
      </c>
      <c r="C2034" t="s">
        <v>3595</v>
      </c>
      <c r="D2034" t="s">
        <v>10805</v>
      </c>
    </row>
    <row r="2035" spans="1:4" x14ac:dyDescent="0.35">
      <c r="A2035" t="s">
        <v>9928</v>
      </c>
      <c r="B2035" t="s">
        <v>1276</v>
      </c>
      <c r="C2035" t="s">
        <v>3596</v>
      </c>
      <c r="D2035" t="s">
        <v>10805</v>
      </c>
    </row>
    <row r="2036" spans="1:4" x14ac:dyDescent="0.35">
      <c r="A2036" t="s">
        <v>9928</v>
      </c>
      <c r="B2036" t="s">
        <v>1353</v>
      </c>
      <c r="C2036" t="s">
        <v>3597</v>
      </c>
      <c r="D2036" t="s">
        <v>10805</v>
      </c>
    </row>
    <row r="2037" spans="1:4" x14ac:dyDescent="0.35">
      <c r="A2037" t="s">
        <v>9928</v>
      </c>
      <c r="B2037" t="s">
        <v>1588</v>
      </c>
      <c r="C2037" t="s">
        <v>3598</v>
      </c>
      <c r="D2037" t="s">
        <v>10805</v>
      </c>
    </row>
    <row r="2038" spans="1:4" x14ac:dyDescent="0.35">
      <c r="A2038" t="s">
        <v>9928</v>
      </c>
      <c r="B2038" t="s">
        <v>1824</v>
      </c>
      <c r="C2038" t="s">
        <v>3599</v>
      </c>
      <c r="D2038" t="s">
        <v>10805</v>
      </c>
    </row>
    <row r="2039" spans="1:4" x14ac:dyDescent="0.35">
      <c r="A2039" t="s">
        <v>9928</v>
      </c>
      <c r="B2039" t="s">
        <v>2007</v>
      </c>
      <c r="C2039" t="s">
        <v>3600</v>
      </c>
      <c r="D2039" t="s">
        <v>10805</v>
      </c>
    </row>
    <row r="2040" spans="1:4" x14ac:dyDescent="0.35">
      <c r="A2040" t="s">
        <v>9928</v>
      </c>
      <c r="B2040" t="s">
        <v>1826</v>
      </c>
      <c r="C2040" t="s">
        <v>3601</v>
      </c>
      <c r="D2040" t="s">
        <v>10805</v>
      </c>
    </row>
    <row r="2041" spans="1:4" x14ac:dyDescent="0.35">
      <c r="A2041" t="s">
        <v>9928</v>
      </c>
      <c r="B2041" t="s">
        <v>10802</v>
      </c>
      <c r="C2041" t="s">
        <v>3594</v>
      </c>
      <c r="D2041" t="s">
        <v>10805</v>
      </c>
    </row>
    <row r="2042" spans="1:4" x14ac:dyDescent="0.35">
      <c r="A2042" t="s">
        <v>9928</v>
      </c>
      <c r="B2042" t="s">
        <v>10804</v>
      </c>
      <c r="C2042" t="s">
        <v>3601</v>
      </c>
      <c r="D2042" t="s">
        <v>10805</v>
      </c>
    </row>
    <row r="2043" spans="1:4" x14ac:dyDescent="0.35">
      <c r="A2043" t="s">
        <v>9932</v>
      </c>
      <c r="B2043" t="s">
        <v>10802</v>
      </c>
      <c r="C2043" t="s">
        <v>3597</v>
      </c>
      <c r="D2043" t="s">
        <v>10803</v>
      </c>
    </row>
    <row r="2044" spans="1:4" x14ac:dyDescent="0.35">
      <c r="A2044" t="s">
        <v>9932</v>
      </c>
      <c r="B2044" t="s">
        <v>10804</v>
      </c>
      <c r="C2044" t="s">
        <v>9530</v>
      </c>
      <c r="D2044" t="s">
        <v>10803</v>
      </c>
    </row>
    <row r="2045" spans="1:4" x14ac:dyDescent="0.35">
      <c r="A2045" t="s">
        <v>9932</v>
      </c>
      <c r="B2045" t="s">
        <v>518</v>
      </c>
      <c r="C2045" t="s">
        <v>3597</v>
      </c>
      <c r="D2045" t="s">
        <v>10803</v>
      </c>
    </row>
    <row r="2046" spans="1:4" x14ac:dyDescent="0.35">
      <c r="A2046" t="s">
        <v>9932</v>
      </c>
      <c r="B2046" t="s">
        <v>520</v>
      </c>
      <c r="C2046" t="s">
        <v>3598</v>
      </c>
      <c r="D2046" t="s">
        <v>10803</v>
      </c>
    </row>
    <row r="2047" spans="1:4" x14ac:dyDescent="0.35">
      <c r="A2047" t="s">
        <v>9932</v>
      </c>
      <c r="B2047" t="s">
        <v>522</v>
      </c>
      <c r="C2047" t="s">
        <v>3599</v>
      </c>
      <c r="D2047" t="s">
        <v>10803</v>
      </c>
    </row>
    <row r="2048" spans="1:4" x14ac:dyDescent="0.35">
      <c r="A2048" t="s">
        <v>9932</v>
      </c>
      <c r="B2048" t="s">
        <v>524</v>
      </c>
      <c r="C2048" t="s">
        <v>3600</v>
      </c>
      <c r="D2048" t="s">
        <v>10803</v>
      </c>
    </row>
    <row r="2049" spans="1:4" x14ac:dyDescent="0.35">
      <c r="A2049" t="s">
        <v>9932</v>
      </c>
      <c r="B2049" t="s">
        <v>885</v>
      </c>
      <c r="C2049" t="s">
        <v>3601</v>
      </c>
      <c r="D2049" t="s">
        <v>10803</v>
      </c>
    </row>
    <row r="2050" spans="1:4" x14ac:dyDescent="0.35">
      <c r="A2050" t="s">
        <v>9932</v>
      </c>
      <c r="B2050" t="s">
        <v>526</v>
      </c>
      <c r="C2050" t="s">
        <v>3602</v>
      </c>
      <c r="D2050" t="s">
        <v>10803</v>
      </c>
    </row>
    <row r="2051" spans="1:4" x14ac:dyDescent="0.35">
      <c r="A2051" t="s">
        <v>9932</v>
      </c>
      <c r="B2051" t="s">
        <v>954</v>
      </c>
      <c r="C2051" t="s">
        <v>3603</v>
      </c>
      <c r="D2051" t="s">
        <v>10803</v>
      </c>
    </row>
    <row r="2052" spans="1:4" x14ac:dyDescent="0.35">
      <c r="A2052" t="s">
        <v>9932</v>
      </c>
      <c r="B2052" t="s">
        <v>956</v>
      </c>
      <c r="C2052" t="s">
        <v>3604</v>
      </c>
      <c r="D2052" t="s">
        <v>10803</v>
      </c>
    </row>
    <row r="2053" spans="1:4" x14ac:dyDescent="0.35">
      <c r="A2053" t="s">
        <v>9932</v>
      </c>
      <c r="B2053" t="s">
        <v>960</v>
      </c>
      <c r="C2053" t="s">
        <v>3605</v>
      </c>
      <c r="D2053" t="s">
        <v>10803</v>
      </c>
    </row>
    <row r="2054" spans="1:4" x14ac:dyDescent="0.35">
      <c r="A2054" t="s">
        <v>9932</v>
      </c>
      <c r="B2054" t="s">
        <v>528</v>
      </c>
      <c r="C2054" t="s">
        <v>3606</v>
      </c>
      <c r="D2054" t="s">
        <v>10803</v>
      </c>
    </row>
    <row r="2055" spans="1:4" x14ac:dyDescent="0.35">
      <c r="A2055" t="s">
        <v>9932</v>
      </c>
      <c r="B2055" t="s">
        <v>536</v>
      </c>
      <c r="C2055" t="s">
        <v>3607</v>
      </c>
      <c r="D2055" t="s">
        <v>10803</v>
      </c>
    </row>
    <row r="2056" spans="1:4" x14ac:dyDescent="0.35">
      <c r="A2056" t="s">
        <v>9932</v>
      </c>
      <c r="B2056" t="s">
        <v>794</v>
      </c>
      <c r="C2056" t="s">
        <v>3608</v>
      </c>
      <c r="D2056" t="s">
        <v>10803</v>
      </c>
    </row>
    <row r="2057" spans="1:4" x14ac:dyDescent="0.35">
      <c r="A2057" t="s">
        <v>9932</v>
      </c>
      <c r="B2057" t="s">
        <v>965</v>
      </c>
      <c r="C2057" t="s">
        <v>3609</v>
      </c>
      <c r="D2057" t="s">
        <v>10803</v>
      </c>
    </row>
    <row r="2058" spans="1:4" x14ac:dyDescent="0.35">
      <c r="A2058" t="s">
        <v>9932</v>
      </c>
      <c r="B2058" t="s">
        <v>538</v>
      </c>
      <c r="C2058" t="s">
        <v>3610</v>
      </c>
      <c r="D2058" t="s">
        <v>10803</v>
      </c>
    </row>
    <row r="2059" spans="1:4" x14ac:dyDescent="0.35">
      <c r="A2059" t="s">
        <v>9932</v>
      </c>
      <c r="B2059" t="s">
        <v>540</v>
      </c>
      <c r="C2059" t="s">
        <v>3611</v>
      </c>
      <c r="D2059" t="s">
        <v>10803</v>
      </c>
    </row>
    <row r="2060" spans="1:4" x14ac:dyDescent="0.35">
      <c r="A2060" t="s">
        <v>9932</v>
      </c>
      <c r="B2060" t="s">
        <v>544</v>
      </c>
      <c r="C2060" t="s">
        <v>3612</v>
      </c>
      <c r="D2060" t="s">
        <v>10803</v>
      </c>
    </row>
    <row r="2061" spans="1:4" x14ac:dyDescent="0.35">
      <c r="A2061" t="s">
        <v>9932</v>
      </c>
      <c r="B2061" t="s">
        <v>546</v>
      </c>
      <c r="C2061" t="s">
        <v>3613</v>
      </c>
      <c r="D2061" t="s">
        <v>10803</v>
      </c>
    </row>
    <row r="2062" spans="1:4" x14ac:dyDescent="0.35">
      <c r="A2062" t="s">
        <v>9932</v>
      </c>
      <c r="B2062" t="s">
        <v>970</v>
      </c>
      <c r="C2062" t="s">
        <v>3614</v>
      </c>
      <c r="D2062" t="s">
        <v>10803</v>
      </c>
    </row>
    <row r="2063" spans="1:4" x14ac:dyDescent="0.35">
      <c r="A2063" t="s">
        <v>9932</v>
      </c>
      <c r="B2063" t="s">
        <v>548</v>
      </c>
      <c r="C2063" t="s">
        <v>3615</v>
      </c>
      <c r="D2063" t="s">
        <v>10803</v>
      </c>
    </row>
    <row r="2064" spans="1:4" x14ac:dyDescent="0.35">
      <c r="A2064" t="s">
        <v>9932</v>
      </c>
      <c r="B2064" t="s">
        <v>550</v>
      </c>
      <c r="C2064" t="s">
        <v>3616</v>
      </c>
      <c r="D2064" t="s">
        <v>10803</v>
      </c>
    </row>
    <row r="2065" spans="1:4" x14ac:dyDescent="0.35">
      <c r="A2065" t="s">
        <v>9932</v>
      </c>
      <c r="B2065" t="s">
        <v>552</v>
      </c>
      <c r="C2065" t="s">
        <v>3617</v>
      </c>
      <c r="D2065" t="s">
        <v>10803</v>
      </c>
    </row>
    <row r="2066" spans="1:4" x14ac:dyDescent="0.35">
      <c r="A2066" t="s">
        <v>9932</v>
      </c>
      <c r="B2066" t="s">
        <v>554</v>
      </c>
      <c r="C2066" t="s">
        <v>3618</v>
      </c>
      <c r="D2066" t="s">
        <v>10803</v>
      </c>
    </row>
    <row r="2067" spans="1:4" x14ac:dyDescent="0.35">
      <c r="A2067" t="s">
        <v>9932</v>
      </c>
      <c r="B2067" t="s">
        <v>556</v>
      </c>
      <c r="C2067" t="s">
        <v>3619</v>
      </c>
      <c r="D2067" t="s">
        <v>10803</v>
      </c>
    </row>
    <row r="2068" spans="1:4" x14ac:dyDescent="0.35">
      <c r="A2068" t="s">
        <v>9932</v>
      </c>
      <c r="B2068" t="s">
        <v>558</v>
      </c>
      <c r="C2068" t="s">
        <v>3620</v>
      </c>
      <c r="D2068" t="s">
        <v>10803</v>
      </c>
    </row>
    <row r="2069" spans="1:4" x14ac:dyDescent="0.35">
      <c r="A2069" t="s">
        <v>9932</v>
      </c>
      <c r="B2069" t="s">
        <v>560</v>
      </c>
      <c r="C2069" t="s">
        <v>9522</v>
      </c>
      <c r="D2069" t="s">
        <v>10803</v>
      </c>
    </row>
    <row r="2070" spans="1:4" x14ac:dyDescent="0.35">
      <c r="A2070" t="s">
        <v>9932</v>
      </c>
      <c r="B2070" t="s">
        <v>986</v>
      </c>
      <c r="C2070" t="s">
        <v>9523</v>
      </c>
      <c r="D2070" t="s">
        <v>10803</v>
      </c>
    </row>
    <row r="2071" spans="1:4" x14ac:dyDescent="0.35">
      <c r="A2071" t="s">
        <v>9932</v>
      </c>
      <c r="B2071" t="s">
        <v>988</v>
      </c>
      <c r="C2071" t="s">
        <v>9524</v>
      </c>
      <c r="D2071" t="s">
        <v>10803</v>
      </c>
    </row>
    <row r="2072" spans="1:4" x14ac:dyDescent="0.35">
      <c r="A2072" t="s">
        <v>9932</v>
      </c>
      <c r="B2072" t="s">
        <v>566</v>
      </c>
      <c r="C2072" t="s">
        <v>9525</v>
      </c>
      <c r="D2072" t="s">
        <v>10803</v>
      </c>
    </row>
    <row r="2073" spans="1:4" x14ac:dyDescent="0.35">
      <c r="A2073" t="s">
        <v>9932</v>
      </c>
      <c r="B2073" t="s">
        <v>568</v>
      </c>
      <c r="C2073" t="s">
        <v>9526</v>
      </c>
      <c r="D2073" t="s">
        <v>10803</v>
      </c>
    </row>
    <row r="2074" spans="1:4" x14ac:dyDescent="0.35">
      <c r="A2074" t="s">
        <v>9932</v>
      </c>
      <c r="B2074" t="s">
        <v>570</v>
      </c>
      <c r="C2074" t="s">
        <v>9527</v>
      </c>
      <c r="D2074" t="s">
        <v>10803</v>
      </c>
    </row>
    <row r="2075" spans="1:4" x14ac:dyDescent="0.35">
      <c r="A2075" t="s">
        <v>9932</v>
      </c>
      <c r="B2075" t="s">
        <v>572</v>
      </c>
      <c r="C2075" t="s">
        <v>9528</v>
      </c>
      <c r="D2075" t="s">
        <v>10803</v>
      </c>
    </row>
    <row r="2076" spans="1:4" x14ac:dyDescent="0.35">
      <c r="A2076" t="s">
        <v>9932</v>
      </c>
      <c r="B2076" t="s">
        <v>574</v>
      </c>
      <c r="C2076" t="s">
        <v>9529</v>
      </c>
      <c r="D2076" t="s">
        <v>10803</v>
      </c>
    </row>
    <row r="2077" spans="1:4" x14ac:dyDescent="0.35">
      <c r="A2077" t="s">
        <v>9932</v>
      </c>
      <c r="B2077" t="s">
        <v>576</v>
      </c>
      <c r="C2077" t="s">
        <v>9530</v>
      </c>
      <c r="D2077" t="s">
        <v>10803</v>
      </c>
    </row>
    <row r="2078" spans="1:4" x14ac:dyDescent="0.35">
      <c r="A2078" t="s">
        <v>9932</v>
      </c>
      <c r="B2078" t="s">
        <v>3567</v>
      </c>
      <c r="C2078" t="s">
        <v>3594</v>
      </c>
      <c r="D2078" t="s">
        <v>10805</v>
      </c>
    </row>
    <row r="2079" spans="1:4" x14ac:dyDescent="0.35">
      <c r="A2079" t="s">
        <v>9932</v>
      </c>
      <c r="B2079" t="s">
        <v>3568</v>
      </c>
      <c r="C2079" t="s">
        <v>3595</v>
      </c>
      <c r="D2079" t="s">
        <v>10805</v>
      </c>
    </row>
    <row r="2080" spans="1:4" x14ac:dyDescent="0.35">
      <c r="A2080" t="s">
        <v>9932</v>
      </c>
      <c r="B2080" t="s">
        <v>1332</v>
      </c>
      <c r="C2080" t="s">
        <v>3596</v>
      </c>
      <c r="D2080" t="s">
        <v>10805</v>
      </c>
    </row>
    <row r="2081" spans="1:4" x14ac:dyDescent="0.35">
      <c r="A2081" t="s">
        <v>9932</v>
      </c>
      <c r="B2081" t="s">
        <v>1339</v>
      </c>
      <c r="C2081" t="s">
        <v>3597</v>
      </c>
      <c r="D2081" t="s">
        <v>10805</v>
      </c>
    </row>
    <row r="2082" spans="1:4" x14ac:dyDescent="0.35">
      <c r="A2082" t="s">
        <v>9932</v>
      </c>
      <c r="B2082" t="s">
        <v>1554</v>
      </c>
      <c r="C2082" t="s">
        <v>3598</v>
      </c>
      <c r="D2082" t="s">
        <v>10805</v>
      </c>
    </row>
    <row r="2083" spans="1:4" x14ac:dyDescent="0.35">
      <c r="A2083" t="s">
        <v>9932</v>
      </c>
      <c r="B2083" t="s">
        <v>3570</v>
      </c>
      <c r="C2083" t="s">
        <v>3599</v>
      </c>
      <c r="D2083" t="s">
        <v>10805</v>
      </c>
    </row>
    <row r="2084" spans="1:4" x14ac:dyDescent="0.35">
      <c r="A2084" t="s">
        <v>9932</v>
      </c>
      <c r="B2084" t="s">
        <v>3572</v>
      </c>
      <c r="C2084" t="s">
        <v>3600</v>
      </c>
      <c r="D2084" t="s">
        <v>10805</v>
      </c>
    </row>
    <row r="2085" spans="1:4" x14ac:dyDescent="0.35">
      <c r="A2085" t="s">
        <v>9932</v>
      </c>
      <c r="B2085" t="s">
        <v>3573</v>
      </c>
      <c r="C2085" t="s">
        <v>3601</v>
      </c>
      <c r="D2085" t="s">
        <v>10805</v>
      </c>
    </row>
    <row r="2086" spans="1:4" x14ac:dyDescent="0.35">
      <c r="A2086" t="s">
        <v>9932</v>
      </c>
      <c r="B2086" t="s">
        <v>1276</v>
      </c>
      <c r="C2086" t="s">
        <v>3602</v>
      </c>
      <c r="D2086" t="s">
        <v>10805</v>
      </c>
    </row>
    <row r="2087" spans="1:4" x14ac:dyDescent="0.35">
      <c r="A2087" t="s">
        <v>9932</v>
      </c>
      <c r="B2087" t="s">
        <v>1278</v>
      </c>
      <c r="C2087" t="s">
        <v>3603</v>
      </c>
      <c r="D2087" t="s">
        <v>10805</v>
      </c>
    </row>
    <row r="2088" spans="1:4" x14ac:dyDescent="0.35">
      <c r="A2088" t="s">
        <v>9932</v>
      </c>
      <c r="B2088" t="s">
        <v>1280</v>
      </c>
      <c r="C2088" t="s">
        <v>3604</v>
      </c>
      <c r="D2088" t="s">
        <v>10805</v>
      </c>
    </row>
    <row r="2089" spans="1:4" x14ac:dyDescent="0.35">
      <c r="A2089" t="s">
        <v>9932</v>
      </c>
      <c r="B2089" t="s">
        <v>3574</v>
      </c>
      <c r="C2089" t="s">
        <v>3605</v>
      </c>
      <c r="D2089" t="s">
        <v>10805</v>
      </c>
    </row>
    <row r="2090" spans="1:4" x14ac:dyDescent="0.35">
      <c r="A2090" t="s">
        <v>9932</v>
      </c>
      <c r="B2090" t="s">
        <v>3575</v>
      </c>
      <c r="C2090" t="s">
        <v>3606</v>
      </c>
      <c r="D2090" t="s">
        <v>10805</v>
      </c>
    </row>
    <row r="2091" spans="1:4" x14ac:dyDescent="0.35">
      <c r="A2091" t="s">
        <v>9932</v>
      </c>
      <c r="B2091" t="s">
        <v>3576</v>
      </c>
      <c r="C2091" t="s">
        <v>3607</v>
      </c>
      <c r="D2091" t="s">
        <v>10805</v>
      </c>
    </row>
    <row r="2092" spans="1:4" x14ac:dyDescent="0.35">
      <c r="A2092" t="s">
        <v>9932</v>
      </c>
      <c r="B2092" t="s">
        <v>1588</v>
      </c>
      <c r="C2092" t="s">
        <v>3608</v>
      </c>
      <c r="D2092" t="s">
        <v>10805</v>
      </c>
    </row>
    <row r="2093" spans="1:4" x14ac:dyDescent="0.35">
      <c r="A2093" t="s">
        <v>9932</v>
      </c>
      <c r="B2093" t="s">
        <v>1590</v>
      </c>
      <c r="C2093" t="s">
        <v>3609</v>
      </c>
      <c r="D2093" t="s">
        <v>10805</v>
      </c>
    </row>
    <row r="2094" spans="1:4" x14ac:dyDescent="0.35">
      <c r="A2094" t="s">
        <v>9932</v>
      </c>
      <c r="B2094" t="s">
        <v>1370</v>
      </c>
      <c r="C2094" t="s">
        <v>3610</v>
      </c>
      <c r="D2094" t="s">
        <v>10805</v>
      </c>
    </row>
    <row r="2095" spans="1:4" x14ac:dyDescent="0.35">
      <c r="A2095" t="s">
        <v>9932</v>
      </c>
      <c r="B2095" t="s">
        <v>3577</v>
      </c>
      <c r="C2095" t="s">
        <v>3611</v>
      </c>
      <c r="D2095" t="s">
        <v>10805</v>
      </c>
    </row>
    <row r="2096" spans="1:4" x14ac:dyDescent="0.35">
      <c r="A2096" t="s">
        <v>9932</v>
      </c>
      <c r="B2096" t="s">
        <v>3345</v>
      </c>
      <c r="C2096" t="s">
        <v>3612</v>
      </c>
      <c r="D2096" t="s">
        <v>10805</v>
      </c>
    </row>
    <row r="2097" spans="1:4" x14ac:dyDescent="0.35">
      <c r="A2097" t="s">
        <v>9932</v>
      </c>
      <c r="B2097" t="s">
        <v>3579</v>
      </c>
      <c r="C2097" t="s">
        <v>3613</v>
      </c>
      <c r="D2097" t="s">
        <v>10805</v>
      </c>
    </row>
    <row r="2098" spans="1:4" x14ac:dyDescent="0.35">
      <c r="A2098" t="s">
        <v>9932</v>
      </c>
      <c r="B2098" t="s">
        <v>1820</v>
      </c>
      <c r="C2098" t="s">
        <v>3614</v>
      </c>
      <c r="D2098" t="s">
        <v>10805</v>
      </c>
    </row>
    <row r="2099" spans="1:4" x14ac:dyDescent="0.35">
      <c r="A2099" t="s">
        <v>9932</v>
      </c>
      <c r="B2099" t="s">
        <v>1822</v>
      </c>
      <c r="C2099" t="s">
        <v>3615</v>
      </c>
      <c r="D2099" t="s">
        <v>10805</v>
      </c>
    </row>
    <row r="2100" spans="1:4" x14ac:dyDescent="0.35">
      <c r="A2100" t="s">
        <v>9932</v>
      </c>
      <c r="B2100" t="s">
        <v>1824</v>
      </c>
      <c r="C2100" t="s">
        <v>3616</v>
      </c>
      <c r="D2100" t="s">
        <v>10805</v>
      </c>
    </row>
    <row r="2101" spans="1:4" x14ac:dyDescent="0.35">
      <c r="A2101" t="s">
        <v>9932</v>
      </c>
      <c r="B2101" t="s">
        <v>3580</v>
      </c>
      <c r="C2101" t="s">
        <v>3617</v>
      </c>
      <c r="D2101" t="s">
        <v>10805</v>
      </c>
    </row>
    <row r="2102" spans="1:4" x14ac:dyDescent="0.35">
      <c r="A2102" t="s">
        <v>9932</v>
      </c>
      <c r="B2102" t="s">
        <v>3581</v>
      </c>
      <c r="C2102" t="s">
        <v>3618</v>
      </c>
      <c r="D2102" t="s">
        <v>10805</v>
      </c>
    </row>
    <row r="2103" spans="1:4" x14ac:dyDescent="0.35">
      <c r="A2103" t="s">
        <v>9932</v>
      </c>
      <c r="B2103" t="s">
        <v>3582</v>
      </c>
      <c r="C2103" t="s">
        <v>3619</v>
      </c>
      <c r="D2103" t="s">
        <v>10805</v>
      </c>
    </row>
    <row r="2104" spans="1:4" x14ac:dyDescent="0.35">
      <c r="A2104" t="s">
        <v>9932</v>
      </c>
      <c r="B2104" t="s">
        <v>1967</v>
      </c>
      <c r="C2104" t="s">
        <v>3620</v>
      </c>
      <c r="D2104" t="s">
        <v>10805</v>
      </c>
    </row>
    <row r="2105" spans="1:4" x14ac:dyDescent="0.35">
      <c r="A2105" t="s">
        <v>9932</v>
      </c>
      <c r="B2105" t="s">
        <v>2007</v>
      </c>
      <c r="C2105" t="s">
        <v>9522</v>
      </c>
      <c r="D2105" t="s">
        <v>10805</v>
      </c>
    </row>
    <row r="2106" spans="1:4" x14ac:dyDescent="0.35">
      <c r="A2106" t="s">
        <v>9932</v>
      </c>
      <c r="B2106" t="s">
        <v>1826</v>
      </c>
      <c r="C2106" t="s">
        <v>9523</v>
      </c>
      <c r="D2106" t="s">
        <v>10805</v>
      </c>
    </row>
    <row r="2107" spans="1:4" x14ac:dyDescent="0.35">
      <c r="A2107" t="s">
        <v>9932</v>
      </c>
      <c r="B2107" t="s">
        <v>3583</v>
      </c>
      <c r="C2107" t="s">
        <v>9524</v>
      </c>
      <c r="D2107" t="s">
        <v>10805</v>
      </c>
    </row>
    <row r="2108" spans="1:4" x14ac:dyDescent="0.35">
      <c r="A2108" t="s">
        <v>9932</v>
      </c>
      <c r="B2108" t="s">
        <v>3584</v>
      </c>
      <c r="C2108" t="s">
        <v>9525</v>
      </c>
      <c r="D2108" t="s">
        <v>10805</v>
      </c>
    </row>
    <row r="2109" spans="1:4" x14ac:dyDescent="0.35">
      <c r="A2109" t="s">
        <v>9932</v>
      </c>
      <c r="B2109" t="s">
        <v>3585</v>
      </c>
      <c r="C2109" t="s">
        <v>9526</v>
      </c>
      <c r="D2109" t="s">
        <v>10805</v>
      </c>
    </row>
    <row r="2110" spans="1:4" x14ac:dyDescent="0.35">
      <c r="A2110" t="s">
        <v>9932</v>
      </c>
      <c r="B2110" t="s">
        <v>1892</v>
      </c>
      <c r="C2110" t="s">
        <v>9527</v>
      </c>
      <c r="D2110" t="s">
        <v>10805</v>
      </c>
    </row>
    <row r="2111" spans="1:4" x14ac:dyDescent="0.35">
      <c r="A2111" t="s">
        <v>9932</v>
      </c>
      <c r="B2111" t="s">
        <v>1894</v>
      </c>
      <c r="C2111" t="s">
        <v>9528</v>
      </c>
      <c r="D2111" t="s">
        <v>10805</v>
      </c>
    </row>
    <row r="2112" spans="1:4" x14ac:dyDescent="0.35">
      <c r="A2112" t="s">
        <v>9932</v>
      </c>
      <c r="B2112" t="s">
        <v>1896</v>
      </c>
      <c r="C2112" t="s">
        <v>9529</v>
      </c>
      <c r="D2112" t="s">
        <v>10805</v>
      </c>
    </row>
    <row r="2113" spans="1:4" x14ac:dyDescent="0.35">
      <c r="A2113" t="s">
        <v>9932</v>
      </c>
      <c r="B2113" t="s">
        <v>3586</v>
      </c>
      <c r="C2113" t="s">
        <v>9530</v>
      </c>
      <c r="D2113" t="s">
        <v>10805</v>
      </c>
    </row>
    <row r="2114" spans="1:4" x14ac:dyDescent="0.35">
      <c r="A2114" t="s">
        <v>9932</v>
      </c>
      <c r="B2114" t="s">
        <v>3587</v>
      </c>
      <c r="C2114" t="s">
        <v>9531</v>
      </c>
      <c r="D2114" t="s">
        <v>10805</v>
      </c>
    </row>
    <row r="2115" spans="1:4" x14ac:dyDescent="0.35">
      <c r="A2115" t="s">
        <v>9932</v>
      </c>
      <c r="B2115" t="s">
        <v>3588</v>
      </c>
      <c r="C2115" t="s">
        <v>10809</v>
      </c>
      <c r="D2115" t="s">
        <v>10805</v>
      </c>
    </row>
    <row r="2116" spans="1:4" x14ac:dyDescent="0.35">
      <c r="A2116" t="s">
        <v>9932</v>
      </c>
      <c r="B2116" t="s">
        <v>1900</v>
      </c>
      <c r="C2116" t="s">
        <v>10810</v>
      </c>
      <c r="D2116" t="s">
        <v>10805</v>
      </c>
    </row>
    <row r="2117" spans="1:4" x14ac:dyDescent="0.35">
      <c r="A2117" t="s">
        <v>9932</v>
      </c>
      <c r="B2117" t="s">
        <v>1903</v>
      </c>
      <c r="C2117" t="s">
        <v>10811</v>
      </c>
      <c r="D2117" t="s">
        <v>10805</v>
      </c>
    </row>
    <row r="2118" spans="1:4" x14ac:dyDescent="0.35">
      <c r="A2118" t="s">
        <v>9932</v>
      </c>
      <c r="B2118" t="s">
        <v>1905</v>
      </c>
      <c r="C2118" t="s">
        <v>10812</v>
      </c>
      <c r="D2118" t="s">
        <v>10805</v>
      </c>
    </row>
    <row r="2119" spans="1:4" x14ac:dyDescent="0.35">
      <c r="A2119" t="s">
        <v>9932</v>
      </c>
      <c r="B2119" t="s">
        <v>3589</v>
      </c>
      <c r="C2119" t="s">
        <v>10813</v>
      </c>
      <c r="D2119" t="s">
        <v>10805</v>
      </c>
    </row>
    <row r="2120" spans="1:4" x14ac:dyDescent="0.35">
      <c r="A2120" t="s">
        <v>9932</v>
      </c>
      <c r="B2120" t="s">
        <v>2015</v>
      </c>
      <c r="C2120" t="s">
        <v>10814</v>
      </c>
      <c r="D2120" t="s">
        <v>10805</v>
      </c>
    </row>
    <row r="2121" spans="1:4" x14ac:dyDescent="0.35">
      <c r="A2121" t="s">
        <v>9932</v>
      </c>
      <c r="B2121" t="s">
        <v>10802</v>
      </c>
      <c r="C2121" t="s">
        <v>3594</v>
      </c>
      <c r="D2121" t="s">
        <v>10805</v>
      </c>
    </row>
    <row r="2122" spans="1:4" x14ac:dyDescent="0.35">
      <c r="A2122" t="s">
        <v>9932</v>
      </c>
      <c r="B2122" t="s">
        <v>10804</v>
      </c>
      <c r="C2122" t="s">
        <v>10814</v>
      </c>
      <c r="D2122" t="s">
        <v>10805</v>
      </c>
    </row>
    <row r="2123" spans="1:4" x14ac:dyDescent="0.35">
      <c r="A2123" t="s">
        <v>9936</v>
      </c>
      <c r="B2123" t="s">
        <v>10802</v>
      </c>
      <c r="C2123" t="s">
        <v>3596</v>
      </c>
      <c r="D2123" t="s">
        <v>10803</v>
      </c>
    </row>
    <row r="2124" spans="1:4" x14ac:dyDescent="0.35">
      <c r="A2124" t="s">
        <v>9936</v>
      </c>
      <c r="B2124" t="s">
        <v>10804</v>
      </c>
      <c r="C2124" t="s">
        <v>3596</v>
      </c>
      <c r="D2124" t="s">
        <v>10803</v>
      </c>
    </row>
    <row r="2125" spans="1:4" x14ac:dyDescent="0.35">
      <c r="A2125" t="s">
        <v>9936</v>
      </c>
      <c r="B2125" t="s">
        <v>3568</v>
      </c>
      <c r="C2125" t="s">
        <v>3592</v>
      </c>
      <c r="D2125" t="s">
        <v>10805</v>
      </c>
    </row>
    <row r="2126" spans="1:4" x14ac:dyDescent="0.35">
      <c r="A2126" t="s">
        <v>9936</v>
      </c>
      <c r="B2126" t="s">
        <v>1339</v>
      </c>
      <c r="C2126" t="s">
        <v>3593</v>
      </c>
      <c r="D2126" t="s">
        <v>10805</v>
      </c>
    </row>
    <row r="2127" spans="1:4" x14ac:dyDescent="0.35">
      <c r="A2127" t="s">
        <v>9936</v>
      </c>
      <c r="B2127" t="s">
        <v>1554</v>
      </c>
      <c r="C2127" t="s">
        <v>3594</v>
      </c>
      <c r="D2127" t="s">
        <v>10805</v>
      </c>
    </row>
    <row r="2128" spans="1:4" x14ac:dyDescent="0.35">
      <c r="A2128" t="s">
        <v>9936</v>
      </c>
      <c r="B2128" t="s">
        <v>3341</v>
      </c>
      <c r="C2128" t="s">
        <v>3595</v>
      </c>
      <c r="D2128" t="s">
        <v>10805</v>
      </c>
    </row>
    <row r="2129" spans="1:4" x14ac:dyDescent="0.35">
      <c r="A2129" t="s">
        <v>9936</v>
      </c>
      <c r="B2129" t="s">
        <v>1348</v>
      </c>
      <c r="C2129" t="s">
        <v>3596</v>
      </c>
      <c r="D2129" t="s">
        <v>10805</v>
      </c>
    </row>
    <row r="2130" spans="1:4" x14ac:dyDescent="0.35">
      <c r="A2130" t="s">
        <v>9936</v>
      </c>
      <c r="B2130" t="s">
        <v>3572</v>
      </c>
      <c r="C2130" t="s">
        <v>3597</v>
      </c>
      <c r="D2130" t="s">
        <v>10805</v>
      </c>
    </row>
    <row r="2131" spans="1:4" x14ac:dyDescent="0.35">
      <c r="A2131" t="s">
        <v>9936</v>
      </c>
      <c r="B2131" t="s">
        <v>3673</v>
      </c>
      <c r="C2131" t="s">
        <v>3598</v>
      </c>
      <c r="D2131" t="s">
        <v>10805</v>
      </c>
    </row>
    <row r="2132" spans="1:4" x14ac:dyDescent="0.35">
      <c r="A2132" t="s">
        <v>9936</v>
      </c>
      <c r="B2132" t="s">
        <v>1280</v>
      </c>
      <c r="C2132" t="s">
        <v>3599</v>
      </c>
      <c r="D2132" t="s">
        <v>10805</v>
      </c>
    </row>
    <row r="2133" spans="1:4" x14ac:dyDescent="0.35">
      <c r="A2133" t="s">
        <v>9936</v>
      </c>
      <c r="B2133" t="s">
        <v>10802</v>
      </c>
      <c r="C2133" t="s">
        <v>3592</v>
      </c>
      <c r="D2133" t="s">
        <v>10805</v>
      </c>
    </row>
    <row r="2134" spans="1:4" x14ac:dyDescent="0.35">
      <c r="A2134" t="s">
        <v>9936</v>
      </c>
      <c r="B2134" t="s">
        <v>10804</v>
      </c>
      <c r="C2134" t="s">
        <v>3599</v>
      </c>
      <c r="D2134" t="s">
        <v>10805</v>
      </c>
    </row>
    <row r="2135" spans="1:4" x14ac:dyDescent="0.35">
      <c r="A2135" t="s">
        <v>9937</v>
      </c>
      <c r="B2135" t="s">
        <v>10802</v>
      </c>
      <c r="C2135" t="s">
        <v>3595</v>
      </c>
      <c r="D2135" t="s">
        <v>10803</v>
      </c>
    </row>
    <row r="2136" spans="1:4" x14ac:dyDescent="0.35">
      <c r="A2136" t="s">
        <v>9937</v>
      </c>
      <c r="B2136" t="s">
        <v>10804</v>
      </c>
      <c r="C2136" t="s">
        <v>3595</v>
      </c>
      <c r="D2136" t="s">
        <v>10803</v>
      </c>
    </row>
    <row r="2137" spans="1:4" x14ac:dyDescent="0.35">
      <c r="A2137" t="s">
        <v>9937</v>
      </c>
      <c r="B2137" t="s">
        <v>3686</v>
      </c>
      <c r="C2137" t="s">
        <v>3592</v>
      </c>
      <c r="D2137" t="s">
        <v>10805</v>
      </c>
    </row>
    <row r="2138" spans="1:4" x14ac:dyDescent="0.35">
      <c r="A2138" t="s">
        <v>9937</v>
      </c>
      <c r="B2138" t="s">
        <v>3688</v>
      </c>
      <c r="C2138" t="s">
        <v>3593</v>
      </c>
      <c r="D2138" t="s">
        <v>10805</v>
      </c>
    </row>
    <row r="2139" spans="1:4" x14ac:dyDescent="0.35">
      <c r="A2139" t="s">
        <v>9937</v>
      </c>
      <c r="B2139" t="s">
        <v>1590</v>
      </c>
      <c r="C2139" t="s">
        <v>3594</v>
      </c>
      <c r="D2139" t="s">
        <v>10805</v>
      </c>
    </row>
    <row r="2140" spans="1:4" x14ac:dyDescent="0.35">
      <c r="A2140" t="s">
        <v>9937</v>
      </c>
      <c r="B2140" t="s">
        <v>1370</v>
      </c>
      <c r="C2140" t="s">
        <v>3595</v>
      </c>
      <c r="D2140" t="s">
        <v>10805</v>
      </c>
    </row>
    <row r="2141" spans="1:4" x14ac:dyDescent="0.35">
      <c r="A2141" t="s">
        <v>9937</v>
      </c>
      <c r="B2141" t="s">
        <v>1818</v>
      </c>
      <c r="C2141" t="s">
        <v>3596</v>
      </c>
      <c r="D2141" t="s">
        <v>10805</v>
      </c>
    </row>
    <row r="2142" spans="1:4" x14ac:dyDescent="0.35">
      <c r="A2142" t="s">
        <v>9937</v>
      </c>
      <c r="B2142" t="s">
        <v>3692</v>
      </c>
      <c r="C2142" t="s">
        <v>3597</v>
      </c>
      <c r="D2142" t="s">
        <v>10805</v>
      </c>
    </row>
    <row r="2143" spans="1:4" x14ac:dyDescent="0.35">
      <c r="A2143" t="s">
        <v>9937</v>
      </c>
      <c r="B2143" t="s">
        <v>10802</v>
      </c>
      <c r="C2143" t="s">
        <v>3592</v>
      </c>
      <c r="D2143" t="s">
        <v>10805</v>
      </c>
    </row>
    <row r="2144" spans="1:4" x14ac:dyDescent="0.35">
      <c r="A2144" t="s">
        <v>9937</v>
      </c>
      <c r="B2144" t="s">
        <v>10804</v>
      </c>
      <c r="C2144" t="s">
        <v>3597</v>
      </c>
      <c r="D2144" t="s">
        <v>10805</v>
      </c>
    </row>
    <row r="2145" spans="1:4" x14ac:dyDescent="0.35">
      <c r="A2145" t="s">
        <v>9939</v>
      </c>
      <c r="B2145" t="s">
        <v>10802</v>
      </c>
      <c r="C2145" t="s">
        <v>3596</v>
      </c>
      <c r="D2145" t="s">
        <v>10803</v>
      </c>
    </row>
    <row r="2146" spans="1:4" x14ac:dyDescent="0.35">
      <c r="A2146" t="s">
        <v>9939</v>
      </c>
      <c r="B2146" t="s">
        <v>10804</v>
      </c>
      <c r="C2146" t="s">
        <v>3596</v>
      </c>
      <c r="D2146" t="s">
        <v>10803</v>
      </c>
    </row>
    <row r="2147" spans="1:4" x14ac:dyDescent="0.35">
      <c r="A2147" t="s">
        <v>9939</v>
      </c>
      <c r="B2147" t="s">
        <v>1276</v>
      </c>
      <c r="C2147" t="s">
        <v>3594</v>
      </c>
      <c r="D2147" t="s">
        <v>10805</v>
      </c>
    </row>
    <row r="2148" spans="1:4" x14ac:dyDescent="0.35">
      <c r="A2148" t="s">
        <v>9939</v>
      </c>
      <c r="B2148" t="s">
        <v>3712</v>
      </c>
      <c r="C2148" t="s">
        <v>3595</v>
      </c>
      <c r="D2148" t="s">
        <v>10805</v>
      </c>
    </row>
    <row r="2149" spans="1:4" x14ac:dyDescent="0.35">
      <c r="A2149" t="s">
        <v>9939</v>
      </c>
      <c r="B2149" t="s">
        <v>3714</v>
      </c>
      <c r="C2149" t="s">
        <v>3596</v>
      </c>
      <c r="D2149" t="s">
        <v>10805</v>
      </c>
    </row>
    <row r="2150" spans="1:4" x14ac:dyDescent="0.35">
      <c r="A2150" t="s">
        <v>9939</v>
      </c>
      <c r="B2150" t="s">
        <v>3716</v>
      </c>
      <c r="C2150" t="s">
        <v>3597</v>
      </c>
      <c r="D2150" t="s">
        <v>10805</v>
      </c>
    </row>
    <row r="2151" spans="1:4" x14ac:dyDescent="0.35">
      <c r="A2151" t="s">
        <v>9939</v>
      </c>
      <c r="B2151" t="s">
        <v>1278</v>
      </c>
      <c r="C2151" t="s">
        <v>3598</v>
      </c>
      <c r="D2151" t="s">
        <v>10805</v>
      </c>
    </row>
    <row r="2152" spans="1:4" x14ac:dyDescent="0.35">
      <c r="A2152" t="s">
        <v>9939</v>
      </c>
      <c r="B2152" t="s">
        <v>3719</v>
      </c>
      <c r="C2152" t="s">
        <v>3599</v>
      </c>
      <c r="D2152" t="s">
        <v>10805</v>
      </c>
    </row>
    <row r="2153" spans="1:4" x14ac:dyDescent="0.35">
      <c r="A2153" t="s">
        <v>9939</v>
      </c>
      <c r="B2153" t="s">
        <v>3721</v>
      </c>
      <c r="C2153" t="s">
        <v>3600</v>
      </c>
      <c r="D2153" t="s">
        <v>10805</v>
      </c>
    </row>
    <row r="2154" spans="1:4" x14ac:dyDescent="0.35">
      <c r="A2154" t="s">
        <v>9939</v>
      </c>
      <c r="B2154" t="s">
        <v>3723</v>
      </c>
      <c r="C2154" t="s">
        <v>3601</v>
      </c>
      <c r="D2154" t="s">
        <v>10805</v>
      </c>
    </row>
    <row r="2155" spans="1:4" x14ac:dyDescent="0.35">
      <c r="A2155" t="s">
        <v>9939</v>
      </c>
      <c r="B2155" t="s">
        <v>1967</v>
      </c>
      <c r="C2155" t="s">
        <v>3602</v>
      </c>
      <c r="D2155" t="s">
        <v>10805</v>
      </c>
    </row>
    <row r="2156" spans="1:4" x14ac:dyDescent="0.35">
      <c r="A2156" t="s">
        <v>9939</v>
      </c>
      <c r="B2156" t="s">
        <v>2007</v>
      </c>
      <c r="C2156" t="s">
        <v>3603</v>
      </c>
      <c r="D2156" t="s">
        <v>10805</v>
      </c>
    </row>
    <row r="2157" spans="1:4" x14ac:dyDescent="0.35">
      <c r="A2157" t="s">
        <v>9939</v>
      </c>
      <c r="B2157" t="s">
        <v>1826</v>
      </c>
      <c r="C2157" t="s">
        <v>3604</v>
      </c>
      <c r="D2157" t="s">
        <v>10805</v>
      </c>
    </row>
    <row r="2158" spans="1:4" x14ac:dyDescent="0.35">
      <c r="A2158" t="s">
        <v>9939</v>
      </c>
      <c r="B2158" t="s">
        <v>1900</v>
      </c>
      <c r="C2158" t="s">
        <v>3605</v>
      </c>
      <c r="D2158" t="s">
        <v>10805</v>
      </c>
    </row>
    <row r="2159" spans="1:4" x14ac:dyDescent="0.35">
      <c r="A2159" t="s">
        <v>9939</v>
      </c>
      <c r="B2159" t="s">
        <v>3729</v>
      </c>
      <c r="C2159" t="s">
        <v>3606</v>
      </c>
      <c r="D2159" t="s">
        <v>10805</v>
      </c>
    </row>
    <row r="2160" spans="1:4" x14ac:dyDescent="0.35">
      <c r="A2160" t="s">
        <v>9939</v>
      </c>
      <c r="B2160" t="s">
        <v>1905</v>
      </c>
      <c r="C2160" t="s">
        <v>3607</v>
      </c>
      <c r="D2160" t="s">
        <v>10805</v>
      </c>
    </row>
    <row r="2161" spans="1:4" x14ac:dyDescent="0.35">
      <c r="A2161" t="s">
        <v>9939</v>
      </c>
      <c r="B2161" t="s">
        <v>10802</v>
      </c>
      <c r="C2161" t="s">
        <v>3594</v>
      </c>
      <c r="D2161" t="s">
        <v>10805</v>
      </c>
    </row>
    <row r="2162" spans="1:4" x14ac:dyDescent="0.35">
      <c r="A2162" t="s">
        <v>9939</v>
      </c>
      <c r="B2162" t="s">
        <v>10804</v>
      </c>
      <c r="C2162" t="s">
        <v>3607</v>
      </c>
      <c r="D2162" t="s">
        <v>10805</v>
      </c>
    </row>
    <row r="2163" spans="1:4" x14ac:dyDescent="0.35">
      <c r="A2163" t="s">
        <v>9943</v>
      </c>
      <c r="B2163" t="s">
        <v>10802</v>
      </c>
      <c r="C2163" t="s">
        <v>3596</v>
      </c>
      <c r="D2163" t="s">
        <v>10803</v>
      </c>
    </row>
    <row r="2164" spans="1:4" x14ac:dyDescent="0.35">
      <c r="A2164" t="s">
        <v>9943</v>
      </c>
      <c r="B2164" t="s">
        <v>10804</v>
      </c>
      <c r="C2164" t="s">
        <v>3596</v>
      </c>
      <c r="D2164" t="s">
        <v>10803</v>
      </c>
    </row>
    <row r="2165" spans="1:4" x14ac:dyDescent="0.35">
      <c r="A2165" t="s">
        <v>9943</v>
      </c>
      <c r="B2165" t="s">
        <v>1339</v>
      </c>
      <c r="C2165" t="s">
        <v>3593</v>
      </c>
      <c r="D2165" t="s">
        <v>10805</v>
      </c>
    </row>
    <row r="2166" spans="1:4" x14ac:dyDescent="0.35">
      <c r="A2166" t="s">
        <v>9943</v>
      </c>
      <c r="B2166" t="s">
        <v>1554</v>
      </c>
      <c r="C2166" t="s">
        <v>3594</v>
      </c>
      <c r="D2166" t="s">
        <v>10805</v>
      </c>
    </row>
    <row r="2167" spans="1:4" x14ac:dyDescent="0.35">
      <c r="A2167" t="s">
        <v>9943</v>
      </c>
      <c r="B2167" t="s">
        <v>1348</v>
      </c>
      <c r="C2167" t="s">
        <v>3595</v>
      </c>
      <c r="D2167" t="s">
        <v>10805</v>
      </c>
    </row>
    <row r="2168" spans="1:4" x14ac:dyDescent="0.35">
      <c r="A2168" t="s">
        <v>9943</v>
      </c>
      <c r="B2168" t="s">
        <v>1276</v>
      </c>
      <c r="C2168" t="s">
        <v>3596</v>
      </c>
      <c r="D2168" t="s">
        <v>10805</v>
      </c>
    </row>
    <row r="2169" spans="1:4" x14ac:dyDescent="0.35">
      <c r="A2169" t="s">
        <v>9943</v>
      </c>
      <c r="B2169" t="s">
        <v>1278</v>
      </c>
      <c r="C2169" t="s">
        <v>3597</v>
      </c>
      <c r="D2169" t="s">
        <v>10805</v>
      </c>
    </row>
    <row r="2170" spans="1:4" x14ac:dyDescent="0.35">
      <c r="A2170" t="s">
        <v>9943</v>
      </c>
      <c r="B2170" t="s">
        <v>1280</v>
      </c>
      <c r="C2170" t="s">
        <v>3598</v>
      </c>
      <c r="D2170" t="s">
        <v>10805</v>
      </c>
    </row>
    <row r="2171" spans="1:4" x14ac:dyDescent="0.35">
      <c r="A2171" t="s">
        <v>9943</v>
      </c>
      <c r="B2171" t="s">
        <v>1353</v>
      </c>
      <c r="C2171" t="s">
        <v>3599</v>
      </c>
      <c r="D2171" t="s">
        <v>10805</v>
      </c>
    </row>
    <row r="2172" spans="1:4" x14ac:dyDescent="0.35">
      <c r="A2172" t="s">
        <v>9943</v>
      </c>
      <c r="B2172" t="s">
        <v>1588</v>
      </c>
      <c r="C2172" t="s">
        <v>3600</v>
      </c>
      <c r="D2172" t="s">
        <v>10805</v>
      </c>
    </row>
    <row r="2173" spans="1:4" x14ac:dyDescent="0.35">
      <c r="A2173" t="s">
        <v>9943</v>
      </c>
      <c r="B2173" t="s">
        <v>1590</v>
      </c>
      <c r="C2173" t="s">
        <v>3601</v>
      </c>
      <c r="D2173" t="s">
        <v>10805</v>
      </c>
    </row>
    <row r="2174" spans="1:4" x14ac:dyDescent="0.35">
      <c r="A2174" t="s">
        <v>9943</v>
      </c>
      <c r="B2174" t="s">
        <v>1818</v>
      </c>
      <c r="C2174" t="s">
        <v>3602</v>
      </c>
      <c r="D2174" t="s">
        <v>10805</v>
      </c>
    </row>
    <row r="2175" spans="1:4" x14ac:dyDescent="0.35">
      <c r="A2175" t="s">
        <v>9943</v>
      </c>
      <c r="B2175" t="s">
        <v>1820</v>
      </c>
      <c r="C2175" t="s">
        <v>3603</v>
      </c>
      <c r="D2175" t="s">
        <v>10805</v>
      </c>
    </row>
    <row r="2176" spans="1:4" x14ac:dyDescent="0.35">
      <c r="A2176" t="s">
        <v>9943</v>
      </c>
      <c r="B2176" t="s">
        <v>10802</v>
      </c>
      <c r="C2176" t="s">
        <v>3593</v>
      </c>
      <c r="D2176" t="s">
        <v>10805</v>
      </c>
    </row>
    <row r="2177" spans="1:4" x14ac:dyDescent="0.35">
      <c r="A2177" t="s">
        <v>9943</v>
      </c>
      <c r="B2177" t="s">
        <v>10804</v>
      </c>
      <c r="C2177" t="s">
        <v>3603</v>
      </c>
      <c r="D2177" t="s">
        <v>10805</v>
      </c>
    </row>
    <row r="2178" spans="1:4" x14ac:dyDescent="0.35">
      <c r="A2178" t="s">
        <v>9946</v>
      </c>
      <c r="B2178" t="s">
        <v>10802</v>
      </c>
      <c r="C2178" t="s">
        <v>3595</v>
      </c>
      <c r="D2178" t="s">
        <v>10803</v>
      </c>
    </row>
    <row r="2179" spans="1:4" x14ac:dyDescent="0.35">
      <c r="A2179" t="s">
        <v>9946</v>
      </c>
      <c r="B2179" t="s">
        <v>10804</v>
      </c>
      <c r="C2179" t="s">
        <v>3595</v>
      </c>
      <c r="D2179" t="s">
        <v>10803</v>
      </c>
    </row>
    <row r="2180" spans="1:4" x14ac:dyDescent="0.35">
      <c r="A2180" t="s">
        <v>9946</v>
      </c>
      <c r="B2180" t="s">
        <v>515</v>
      </c>
      <c r="C2180" t="s">
        <v>3592</v>
      </c>
      <c r="D2180" t="s">
        <v>10805</v>
      </c>
    </row>
    <row r="2181" spans="1:4" x14ac:dyDescent="0.35">
      <c r="A2181" t="s">
        <v>9946</v>
      </c>
      <c r="B2181" t="s">
        <v>1332</v>
      </c>
      <c r="C2181" t="s">
        <v>3593</v>
      </c>
      <c r="D2181" t="s">
        <v>10805</v>
      </c>
    </row>
    <row r="2182" spans="1:4" x14ac:dyDescent="0.35">
      <c r="A2182" t="s">
        <v>9946</v>
      </c>
      <c r="B2182" t="s">
        <v>1339</v>
      </c>
      <c r="C2182" t="s">
        <v>3594</v>
      </c>
      <c r="D2182" t="s">
        <v>10805</v>
      </c>
    </row>
    <row r="2183" spans="1:4" x14ac:dyDescent="0.35">
      <c r="A2183" t="s">
        <v>9946</v>
      </c>
      <c r="B2183" t="s">
        <v>1554</v>
      </c>
      <c r="C2183" t="s">
        <v>3595</v>
      </c>
      <c r="D2183" t="s">
        <v>10805</v>
      </c>
    </row>
    <row r="2184" spans="1:4" x14ac:dyDescent="0.35">
      <c r="A2184" t="s">
        <v>9946</v>
      </c>
      <c r="B2184" t="s">
        <v>1348</v>
      </c>
      <c r="C2184" t="s">
        <v>3596</v>
      </c>
      <c r="D2184" t="s">
        <v>10805</v>
      </c>
    </row>
    <row r="2185" spans="1:4" x14ac:dyDescent="0.35">
      <c r="A2185" t="s">
        <v>9946</v>
      </c>
      <c r="B2185" t="s">
        <v>1276</v>
      </c>
      <c r="C2185" t="s">
        <v>3597</v>
      </c>
      <c r="D2185" t="s">
        <v>10805</v>
      </c>
    </row>
    <row r="2186" spans="1:4" x14ac:dyDescent="0.35">
      <c r="A2186" t="s">
        <v>9946</v>
      </c>
      <c r="B2186" t="s">
        <v>1278</v>
      </c>
      <c r="C2186" t="s">
        <v>3598</v>
      </c>
      <c r="D2186" t="s">
        <v>10805</v>
      </c>
    </row>
    <row r="2187" spans="1:4" x14ac:dyDescent="0.35">
      <c r="A2187" t="s">
        <v>9946</v>
      </c>
      <c r="B2187" t="s">
        <v>1280</v>
      </c>
      <c r="C2187" t="s">
        <v>3599</v>
      </c>
      <c r="D2187" t="s">
        <v>10805</v>
      </c>
    </row>
    <row r="2188" spans="1:4" x14ac:dyDescent="0.35">
      <c r="A2188" t="s">
        <v>9946</v>
      </c>
      <c r="B2188" t="s">
        <v>1353</v>
      </c>
      <c r="C2188" t="s">
        <v>3600</v>
      </c>
      <c r="D2188" t="s">
        <v>10805</v>
      </c>
    </row>
    <row r="2189" spans="1:4" x14ac:dyDescent="0.35">
      <c r="A2189" t="s">
        <v>9946</v>
      </c>
      <c r="B2189" t="s">
        <v>1588</v>
      </c>
      <c r="C2189" t="s">
        <v>3601</v>
      </c>
      <c r="D2189" t="s">
        <v>10805</v>
      </c>
    </row>
    <row r="2190" spans="1:4" x14ac:dyDescent="0.35">
      <c r="A2190" t="s">
        <v>9946</v>
      </c>
      <c r="B2190" t="s">
        <v>1590</v>
      </c>
      <c r="C2190" t="s">
        <v>3602</v>
      </c>
      <c r="D2190" t="s">
        <v>10805</v>
      </c>
    </row>
    <row r="2191" spans="1:4" x14ac:dyDescent="0.35">
      <c r="A2191" t="s">
        <v>9946</v>
      </c>
      <c r="B2191" t="s">
        <v>1370</v>
      </c>
      <c r="C2191" t="s">
        <v>3603</v>
      </c>
      <c r="D2191" t="s">
        <v>10805</v>
      </c>
    </row>
    <row r="2192" spans="1:4" x14ac:dyDescent="0.35">
      <c r="A2192" t="s">
        <v>9946</v>
      </c>
      <c r="B2192" t="s">
        <v>1818</v>
      </c>
      <c r="C2192" t="s">
        <v>3604</v>
      </c>
      <c r="D2192" t="s">
        <v>10805</v>
      </c>
    </row>
    <row r="2193" spans="1:4" x14ac:dyDescent="0.35">
      <c r="A2193" t="s">
        <v>9946</v>
      </c>
      <c r="B2193" t="s">
        <v>1820</v>
      </c>
      <c r="C2193" t="s">
        <v>3605</v>
      </c>
      <c r="D2193" t="s">
        <v>10805</v>
      </c>
    </row>
    <row r="2194" spans="1:4" x14ac:dyDescent="0.35">
      <c r="A2194" t="s">
        <v>9946</v>
      </c>
      <c r="B2194" t="s">
        <v>10802</v>
      </c>
      <c r="C2194" t="s">
        <v>3592</v>
      </c>
      <c r="D2194" t="s">
        <v>10805</v>
      </c>
    </row>
    <row r="2195" spans="1:4" x14ac:dyDescent="0.35">
      <c r="A2195" t="s">
        <v>9946</v>
      </c>
      <c r="B2195" t="s">
        <v>10804</v>
      </c>
      <c r="C2195" t="s">
        <v>3605</v>
      </c>
      <c r="D2195" t="s">
        <v>10805</v>
      </c>
    </row>
    <row r="2196" spans="1:4" x14ac:dyDescent="0.35">
      <c r="A2196" t="s">
        <v>9950</v>
      </c>
      <c r="B2196" t="s">
        <v>10802</v>
      </c>
      <c r="C2196" t="s">
        <v>3595</v>
      </c>
      <c r="D2196" t="s">
        <v>10803</v>
      </c>
    </row>
    <row r="2197" spans="1:4" x14ac:dyDescent="0.35">
      <c r="A2197" t="s">
        <v>9950</v>
      </c>
      <c r="B2197" t="s">
        <v>10804</v>
      </c>
      <c r="C2197" t="s">
        <v>3595</v>
      </c>
      <c r="D2197" t="s">
        <v>10803</v>
      </c>
    </row>
    <row r="2198" spans="1:4" x14ac:dyDescent="0.35">
      <c r="A2198" t="s">
        <v>9950</v>
      </c>
      <c r="B2198" t="s">
        <v>1280</v>
      </c>
      <c r="C2198" t="s">
        <v>3593</v>
      </c>
      <c r="D2198" t="s">
        <v>10805</v>
      </c>
    </row>
    <row r="2199" spans="1:4" x14ac:dyDescent="0.35">
      <c r="A2199" t="s">
        <v>9950</v>
      </c>
      <c r="B2199" t="s">
        <v>2031</v>
      </c>
      <c r="C2199" t="s">
        <v>3592</v>
      </c>
      <c r="D2199" t="s">
        <v>10805</v>
      </c>
    </row>
    <row r="2200" spans="1:4" x14ac:dyDescent="0.35">
      <c r="A2200" t="s">
        <v>9950</v>
      </c>
      <c r="B2200" t="s">
        <v>10802</v>
      </c>
      <c r="C2200" t="s">
        <v>3592</v>
      </c>
      <c r="D2200" t="s">
        <v>10805</v>
      </c>
    </row>
    <row r="2201" spans="1:4" x14ac:dyDescent="0.35">
      <c r="A2201" t="s">
        <v>9950</v>
      </c>
      <c r="B2201" t="s">
        <v>10804</v>
      </c>
      <c r="C2201" t="s">
        <v>3593</v>
      </c>
      <c r="D2201" t="s">
        <v>10805</v>
      </c>
    </row>
    <row r="2202" spans="1:4" x14ac:dyDescent="0.35">
      <c r="A2202" t="s">
        <v>9951</v>
      </c>
      <c r="B2202" t="s">
        <v>10802</v>
      </c>
      <c r="C2202" t="s">
        <v>3595</v>
      </c>
      <c r="D2202" t="s">
        <v>10803</v>
      </c>
    </row>
    <row r="2203" spans="1:4" x14ac:dyDescent="0.35">
      <c r="A2203" t="s">
        <v>9951</v>
      </c>
      <c r="B2203" t="s">
        <v>10804</v>
      </c>
      <c r="C2203" t="s">
        <v>3595</v>
      </c>
      <c r="D2203" t="s">
        <v>10803</v>
      </c>
    </row>
    <row r="2204" spans="1:4" x14ac:dyDescent="0.35">
      <c r="A2204" t="s">
        <v>9951</v>
      </c>
      <c r="B2204" t="s">
        <v>1278</v>
      </c>
      <c r="C2204" t="s">
        <v>3594</v>
      </c>
      <c r="D2204" t="s">
        <v>10805</v>
      </c>
    </row>
    <row r="2205" spans="1:4" x14ac:dyDescent="0.35">
      <c r="A2205" t="s">
        <v>9951</v>
      </c>
      <c r="B2205" t="s">
        <v>3810</v>
      </c>
      <c r="C2205" t="s">
        <v>3596</v>
      </c>
      <c r="D2205" t="s">
        <v>10805</v>
      </c>
    </row>
    <row r="2206" spans="1:4" x14ac:dyDescent="0.35">
      <c r="A2206" t="s">
        <v>9951</v>
      </c>
      <c r="B2206" t="s">
        <v>1967</v>
      </c>
      <c r="C2206" t="s">
        <v>3597</v>
      </c>
      <c r="D2206" t="s">
        <v>10805</v>
      </c>
    </row>
    <row r="2207" spans="1:4" x14ac:dyDescent="0.35">
      <c r="A2207" t="s">
        <v>9951</v>
      </c>
      <c r="B2207" t="s">
        <v>1826</v>
      </c>
      <c r="C2207" t="s">
        <v>3598</v>
      </c>
      <c r="D2207" t="s">
        <v>10805</v>
      </c>
    </row>
    <row r="2208" spans="1:4" x14ac:dyDescent="0.35">
      <c r="A2208" t="s">
        <v>9951</v>
      </c>
      <c r="B2208" t="s">
        <v>1903</v>
      </c>
      <c r="C2208" t="s">
        <v>3599</v>
      </c>
      <c r="D2208" t="s">
        <v>10805</v>
      </c>
    </row>
    <row r="2209" spans="1:4" x14ac:dyDescent="0.35">
      <c r="A2209" t="s">
        <v>9951</v>
      </c>
      <c r="B2209" t="s">
        <v>2015</v>
      </c>
      <c r="C2209" t="s">
        <v>3595</v>
      </c>
      <c r="D2209" t="s">
        <v>10805</v>
      </c>
    </row>
    <row r="2210" spans="1:4" x14ac:dyDescent="0.35">
      <c r="A2210" t="s">
        <v>9951</v>
      </c>
      <c r="B2210" t="s">
        <v>1906</v>
      </c>
      <c r="C2210" t="s">
        <v>3600</v>
      </c>
      <c r="D2210" t="s">
        <v>10805</v>
      </c>
    </row>
    <row r="2211" spans="1:4" x14ac:dyDescent="0.35">
      <c r="A2211" t="s">
        <v>9951</v>
      </c>
      <c r="B2211" t="s">
        <v>10802</v>
      </c>
      <c r="C2211" t="s">
        <v>3594</v>
      </c>
      <c r="D2211" t="s">
        <v>10805</v>
      </c>
    </row>
    <row r="2212" spans="1:4" x14ac:dyDescent="0.35">
      <c r="A2212" t="s">
        <v>9951</v>
      </c>
      <c r="B2212" t="s">
        <v>10804</v>
      </c>
      <c r="C2212" t="s">
        <v>3600</v>
      </c>
      <c r="D2212" t="s">
        <v>10805</v>
      </c>
    </row>
    <row r="2213" spans="1:4" x14ac:dyDescent="0.35">
      <c r="A2213" t="s">
        <v>9955</v>
      </c>
      <c r="B2213" t="s">
        <v>10802</v>
      </c>
      <c r="C2213" t="s">
        <v>3595</v>
      </c>
      <c r="D2213" t="s">
        <v>10803</v>
      </c>
    </row>
    <row r="2214" spans="1:4" x14ac:dyDescent="0.35">
      <c r="A2214" t="s">
        <v>9955</v>
      </c>
      <c r="B2214" t="s">
        <v>10804</v>
      </c>
      <c r="C2214" t="s">
        <v>3595</v>
      </c>
      <c r="D2214" t="s">
        <v>10803</v>
      </c>
    </row>
    <row r="2215" spans="1:4" x14ac:dyDescent="0.35">
      <c r="A2215" t="s">
        <v>9955</v>
      </c>
      <c r="B2215" t="s">
        <v>1280</v>
      </c>
      <c r="C2215" t="s">
        <v>3592</v>
      </c>
      <c r="D2215" t="s">
        <v>10805</v>
      </c>
    </row>
    <row r="2216" spans="1:4" x14ac:dyDescent="0.35">
      <c r="A2216" t="s">
        <v>9955</v>
      </c>
      <c r="B2216" t="s">
        <v>10802</v>
      </c>
      <c r="C2216" t="s">
        <v>3592</v>
      </c>
      <c r="D2216" t="s">
        <v>10805</v>
      </c>
    </row>
    <row r="2217" spans="1:4" x14ac:dyDescent="0.35">
      <c r="A2217" t="s">
        <v>9955</v>
      </c>
      <c r="B2217" t="s">
        <v>10804</v>
      </c>
      <c r="C2217" t="s">
        <v>3592</v>
      </c>
      <c r="D2217" t="s">
        <v>10805</v>
      </c>
    </row>
    <row r="2218" spans="1:4" x14ac:dyDescent="0.35">
      <c r="A2218" t="s">
        <v>9956</v>
      </c>
      <c r="B2218" t="s">
        <v>10802</v>
      </c>
      <c r="C2218" t="s">
        <v>3595</v>
      </c>
      <c r="D2218" t="s">
        <v>10803</v>
      </c>
    </row>
    <row r="2219" spans="1:4" x14ac:dyDescent="0.35">
      <c r="A2219" t="s">
        <v>9956</v>
      </c>
      <c r="B2219" t="s">
        <v>10804</v>
      </c>
      <c r="C2219" t="s">
        <v>3595</v>
      </c>
      <c r="D2219" t="s">
        <v>10803</v>
      </c>
    </row>
    <row r="2220" spans="1:4" x14ac:dyDescent="0.35">
      <c r="A2220" t="s">
        <v>9956</v>
      </c>
      <c r="B2220" t="s">
        <v>1278</v>
      </c>
      <c r="C2220" t="s">
        <v>3594</v>
      </c>
      <c r="D2220" t="s">
        <v>10805</v>
      </c>
    </row>
    <row r="2221" spans="1:4" x14ac:dyDescent="0.35">
      <c r="A2221" t="s">
        <v>9956</v>
      </c>
      <c r="B2221" t="s">
        <v>1967</v>
      </c>
      <c r="C2221" t="s">
        <v>3596</v>
      </c>
      <c r="D2221" t="s">
        <v>10805</v>
      </c>
    </row>
    <row r="2222" spans="1:4" x14ac:dyDescent="0.35">
      <c r="A2222" t="s">
        <v>9956</v>
      </c>
      <c r="B2222" t="s">
        <v>2015</v>
      </c>
      <c r="C2222" t="s">
        <v>3595</v>
      </c>
      <c r="D2222" t="s">
        <v>10805</v>
      </c>
    </row>
    <row r="2223" spans="1:4" x14ac:dyDescent="0.35">
      <c r="A2223" t="s">
        <v>9956</v>
      </c>
      <c r="B2223" t="s">
        <v>1906</v>
      </c>
      <c r="C2223" t="s">
        <v>3597</v>
      </c>
      <c r="D2223" t="s">
        <v>10805</v>
      </c>
    </row>
    <row r="2224" spans="1:4" x14ac:dyDescent="0.35">
      <c r="A2224" t="s">
        <v>9956</v>
      </c>
      <c r="B2224" t="s">
        <v>2031</v>
      </c>
      <c r="C2224" t="s">
        <v>3598</v>
      </c>
      <c r="D2224" t="s">
        <v>10805</v>
      </c>
    </row>
    <row r="2225" spans="1:4" x14ac:dyDescent="0.35">
      <c r="A2225" t="s">
        <v>9956</v>
      </c>
      <c r="B2225" t="s">
        <v>10802</v>
      </c>
      <c r="C2225" t="s">
        <v>3594</v>
      </c>
      <c r="D2225" t="s">
        <v>10805</v>
      </c>
    </row>
    <row r="2226" spans="1:4" x14ac:dyDescent="0.35">
      <c r="A2226" t="s">
        <v>9956</v>
      </c>
      <c r="B2226" t="s">
        <v>10804</v>
      </c>
      <c r="C2226" t="s">
        <v>3598</v>
      </c>
      <c r="D2226" t="s">
        <v>10805</v>
      </c>
    </row>
    <row r="2227" spans="1:4" x14ac:dyDescent="0.35">
      <c r="A2227" t="s">
        <v>9959</v>
      </c>
      <c r="B2227" t="s">
        <v>10802</v>
      </c>
      <c r="C2227" t="s">
        <v>3599</v>
      </c>
      <c r="D2227" t="s">
        <v>10803</v>
      </c>
    </row>
    <row r="2228" spans="1:4" x14ac:dyDescent="0.35">
      <c r="A2228" t="s">
        <v>9959</v>
      </c>
      <c r="B2228" t="s">
        <v>10804</v>
      </c>
      <c r="C2228" t="s">
        <v>3601</v>
      </c>
      <c r="D2228" t="s">
        <v>10803</v>
      </c>
    </row>
    <row r="2229" spans="1:4" x14ac:dyDescent="0.35">
      <c r="A2229" t="s">
        <v>9959</v>
      </c>
      <c r="B2229" t="s">
        <v>518</v>
      </c>
      <c r="C2229" t="s">
        <v>3599</v>
      </c>
      <c r="D2229" t="s">
        <v>10803</v>
      </c>
    </row>
    <row r="2230" spans="1:4" x14ac:dyDescent="0.35">
      <c r="A2230" t="s">
        <v>9959</v>
      </c>
      <c r="B2230" t="s">
        <v>520</v>
      </c>
      <c r="C2230" t="s">
        <v>3600</v>
      </c>
      <c r="D2230" t="s">
        <v>10803</v>
      </c>
    </row>
    <row r="2231" spans="1:4" x14ac:dyDescent="0.35">
      <c r="A2231" t="s">
        <v>9959</v>
      </c>
      <c r="B2231" t="s">
        <v>522</v>
      </c>
      <c r="C2231" t="s">
        <v>3601</v>
      </c>
      <c r="D2231" t="s">
        <v>10803</v>
      </c>
    </row>
    <row r="2232" spans="1:4" x14ac:dyDescent="0.35">
      <c r="A2232" t="s">
        <v>9959</v>
      </c>
      <c r="B2232" t="s">
        <v>515</v>
      </c>
      <c r="C2232" t="s">
        <v>3593</v>
      </c>
      <c r="D2232" t="s">
        <v>10805</v>
      </c>
    </row>
    <row r="2233" spans="1:4" x14ac:dyDescent="0.35">
      <c r="A2233" t="s">
        <v>9959</v>
      </c>
      <c r="B2233" t="s">
        <v>10802</v>
      </c>
      <c r="C2233" t="s">
        <v>3593</v>
      </c>
      <c r="D2233" t="s">
        <v>10805</v>
      </c>
    </row>
    <row r="2234" spans="1:4" x14ac:dyDescent="0.35">
      <c r="A2234" t="s">
        <v>9959</v>
      </c>
      <c r="B2234" t="s">
        <v>10804</v>
      </c>
      <c r="C2234" t="s">
        <v>3593</v>
      </c>
      <c r="D2234" t="s">
        <v>10805</v>
      </c>
    </row>
    <row r="2235" spans="1:4" x14ac:dyDescent="0.35">
      <c r="A2235" t="s">
        <v>9959</v>
      </c>
      <c r="B2235" t="s">
        <v>10806</v>
      </c>
      <c r="C2235" t="s">
        <v>3593</v>
      </c>
      <c r="D2235" t="s">
        <v>10807</v>
      </c>
    </row>
    <row r="2236" spans="1:4" x14ac:dyDescent="0.35">
      <c r="A2236" t="s">
        <v>9959</v>
      </c>
      <c r="B2236" t="s">
        <v>10855</v>
      </c>
      <c r="C2236" t="s">
        <v>3594</v>
      </c>
      <c r="D2236" t="s">
        <v>10807</v>
      </c>
    </row>
    <row r="2237" spans="1:4" x14ac:dyDescent="0.35">
      <c r="A2237" t="s">
        <v>9959</v>
      </c>
      <c r="B2237" t="s">
        <v>10856</v>
      </c>
      <c r="C2237" t="s">
        <v>3595</v>
      </c>
      <c r="D2237" t="s">
        <v>10807</v>
      </c>
    </row>
    <row r="2238" spans="1:4" x14ac:dyDescent="0.35">
      <c r="A2238" t="s">
        <v>9961</v>
      </c>
      <c r="B2238" t="s">
        <v>10802</v>
      </c>
      <c r="C2238" t="s">
        <v>3599</v>
      </c>
      <c r="D2238" t="s">
        <v>10803</v>
      </c>
    </row>
    <row r="2239" spans="1:4" x14ac:dyDescent="0.35">
      <c r="A2239" t="s">
        <v>9961</v>
      </c>
      <c r="B2239" t="s">
        <v>10804</v>
      </c>
      <c r="C2239" t="s">
        <v>3615</v>
      </c>
      <c r="D2239" t="s">
        <v>10803</v>
      </c>
    </row>
    <row r="2240" spans="1:4" x14ac:dyDescent="0.35">
      <c r="A2240" t="s">
        <v>9961</v>
      </c>
      <c r="B2240" t="s">
        <v>524</v>
      </c>
      <c r="C2240" t="s">
        <v>3599</v>
      </c>
      <c r="D2240" t="s">
        <v>10803</v>
      </c>
    </row>
    <row r="2241" spans="1:4" x14ac:dyDescent="0.35">
      <c r="A2241" t="s">
        <v>9961</v>
      </c>
      <c r="B2241" t="s">
        <v>885</v>
      </c>
      <c r="C2241" t="s">
        <v>3600</v>
      </c>
      <c r="D2241" t="s">
        <v>10803</v>
      </c>
    </row>
    <row r="2242" spans="1:4" x14ac:dyDescent="0.35">
      <c r="A2242" t="s">
        <v>9961</v>
      </c>
      <c r="B2242" t="s">
        <v>526</v>
      </c>
      <c r="C2242" t="s">
        <v>3601</v>
      </c>
      <c r="D2242" t="s">
        <v>10803</v>
      </c>
    </row>
    <row r="2243" spans="1:4" x14ac:dyDescent="0.35">
      <c r="A2243" t="s">
        <v>9961</v>
      </c>
      <c r="B2243" t="s">
        <v>954</v>
      </c>
      <c r="C2243" t="s">
        <v>3602</v>
      </c>
      <c r="D2243" t="s">
        <v>10803</v>
      </c>
    </row>
    <row r="2244" spans="1:4" x14ac:dyDescent="0.35">
      <c r="A2244" t="s">
        <v>9961</v>
      </c>
      <c r="B2244" t="s">
        <v>956</v>
      </c>
      <c r="C2244" t="s">
        <v>3603</v>
      </c>
      <c r="D2244" t="s">
        <v>10803</v>
      </c>
    </row>
    <row r="2245" spans="1:4" x14ac:dyDescent="0.35">
      <c r="A2245" t="s">
        <v>9961</v>
      </c>
      <c r="B2245" t="s">
        <v>960</v>
      </c>
      <c r="C2245" t="s">
        <v>3604</v>
      </c>
      <c r="D2245" t="s">
        <v>10803</v>
      </c>
    </row>
    <row r="2246" spans="1:4" x14ac:dyDescent="0.35">
      <c r="A2246" t="s">
        <v>9961</v>
      </c>
      <c r="B2246" t="s">
        <v>528</v>
      </c>
      <c r="C2246" t="s">
        <v>3605</v>
      </c>
      <c r="D2246" t="s">
        <v>10803</v>
      </c>
    </row>
    <row r="2247" spans="1:4" x14ac:dyDescent="0.35">
      <c r="A2247" t="s">
        <v>9961</v>
      </c>
      <c r="B2247" t="s">
        <v>536</v>
      </c>
      <c r="C2247" t="s">
        <v>3606</v>
      </c>
      <c r="D2247" t="s">
        <v>10803</v>
      </c>
    </row>
    <row r="2248" spans="1:4" x14ac:dyDescent="0.35">
      <c r="A2248" t="s">
        <v>9961</v>
      </c>
      <c r="B2248" t="s">
        <v>794</v>
      </c>
      <c r="C2248" t="s">
        <v>3607</v>
      </c>
      <c r="D2248" t="s">
        <v>10803</v>
      </c>
    </row>
    <row r="2249" spans="1:4" x14ac:dyDescent="0.35">
      <c r="A2249" t="s">
        <v>9961</v>
      </c>
      <c r="B2249" t="s">
        <v>965</v>
      </c>
      <c r="C2249" t="s">
        <v>3608</v>
      </c>
      <c r="D2249" t="s">
        <v>10803</v>
      </c>
    </row>
    <row r="2250" spans="1:4" x14ac:dyDescent="0.35">
      <c r="A2250" t="s">
        <v>9961</v>
      </c>
      <c r="B2250" t="s">
        <v>538</v>
      </c>
      <c r="C2250" t="s">
        <v>3609</v>
      </c>
      <c r="D2250" t="s">
        <v>10803</v>
      </c>
    </row>
    <row r="2251" spans="1:4" x14ac:dyDescent="0.35">
      <c r="A2251" t="s">
        <v>9961</v>
      </c>
      <c r="B2251" t="s">
        <v>540</v>
      </c>
      <c r="C2251" t="s">
        <v>3610</v>
      </c>
      <c r="D2251" t="s">
        <v>10803</v>
      </c>
    </row>
    <row r="2252" spans="1:4" x14ac:dyDescent="0.35">
      <c r="A2252" t="s">
        <v>9961</v>
      </c>
      <c r="B2252" t="s">
        <v>544</v>
      </c>
      <c r="C2252" t="s">
        <v>3611</v>
      </c>
      <c r="D2252" t="s">
        <v>10803</v>
      </c>
    </row>
    <row r="2253" spans="1:4" x14ac:dyDescent="0.35">
      <c r="A2253" t="s">
        <v>9961</v>
      </c>
      <c r="B2253" t="s">
        <v>546</v>
      </c>
      <c r="C2253" t="s">
        <v>3612</v>
      </c>
      <c r="D2253" t="s">
        <v>10803</v>
      </c>
    </row>
    <row r="2254" spans="1:4" x14ac:dyDescent="0.35">
      <c r="A2254" t="s">
        <v>9961</v>
      </c>
      <c r="B2254" t="s">
        <v>970</v>
      </c>
      <c r="C2254" t="s">
        <v>3613</v>
      </c>
      <c r="D2254" t="s">
        <v>10803</v>
      </c>
    </row>
    <row r="2255" spans="1:4" x14ac:dyDescent="0.35">
      <c r="A2255" t="s">
        <v>9961</v>
      </c>
      <c r="B2255" t="s">
        <v>548</v>
      </c>
      <c r="C2255" t="s">
        <v>3614</v>
      </c>
      <c r="D2255" t="s">
        <v>10803</v>
      </c>
    </row>
    <row r="2256" spans="1:4" x14ac:dyDescent="0.35">
      <c r="A2256" t="s">
        <v>9961</v>
      </c>
      <c r="B2256" t="s">
        <v>550</v>
      </c>
      <c r="C2256" t="s">
        <v>3615</v>
      </c>
      <c r="D2256" t="s">
        <v>10803</v>
      </c>
    </row>
    <row r="2257" spans="1:4" x14ac:dyDescent="0.35">
      <c r="A2257" t="s">
        <v>9961</v>
      </c>
      <c r="B2257" t="s">
        <v>1332</v>
      </c>
      <c r="C2257" t="s">
        <v>3594</v>
      </c>
      <c r="D2257" t="s">
        <v>10805</v>
      </c>
    </row>
    <row r="2258" spans="1:4" x14ac:dyDescent="0.35">
      <c r="A2258" t="s">
        <v>9961</v>
      </c>
      <c r="B2258" t="s">
        <v>1339</v>
      </c>
      <c r="C2258" t="s">
        <v>3595</v>
      </c>
      <c r="D2258" t="s">
        <v>10805</v>
      </c>
    </row>
    <row r="2259" spans="1:4" x14ac:dyDescent="0.35">
      <c r="A2259" t="s">
        <v>9961</v>
      </c>
      <c r="B2259" t="s">
        <v>1554</v>
      </c>
      <c r="C2259" t="s">
        <v>3596</v>
      </c>
      <c r="D2259" t="s">
        <v>10805</v>
      </c>
    </row>
    <row r="2260" spans="1:4" x14ac:dyDescent="0.35">
      <c r="A2260" t="s">
        <v>9961</v>
      </c>
      <c r="B2260" t="s">
        <v>1348</v>
      </c>
      <c r="C2260" t="s">
        <v>3597</v>
      </c>
      <c r="D2260" t="s">
        <v>10805</v>
      </c>
    </row>
    <row r="2261" spans="1:4" x14ac:dyDescent="0.35">
      <c r="A2261" t="s">
        <v>9961</v>
      </c>
      <c r="B2261" t="s">
        <v>1276</v>
      </c>
      <c r="C2261" t="s">
        <v>3598</v>
      </c>
      <c r="D2261" t="s">
        <v>10805</v>
      </c>
    </row>
    <row r="2262" spans="1:4" x14ac:dyDescent="0.35">
      <c r="A2262" t="s">
        <v>9961</v>
      </c>
      <c r="B2262" t="s">
        <v>1278</v>
      </c>
      <c r="C2262" t="s">
        <v>3599</v>
      </c>
      <c r="D2262" t="s">
        <v>10805</v>
      </c>
    </row>
    <row r="2263" spans="1:4" x14ac:dyDescent="0.35">
      <c r="A2263" t="s">
        <v>9961</v>
      </c>
      <c r="B2263" t="s">
        <v>1280</v>
      </c>
      <c r="C2263" t="s">
        <v>3600</v>
      </c>
      <c r="D2263" t="s">
        <v>10805</v>
      </c>
    </row>
    <row r="2264" spans="1:4" x14ac:dyDescent="0.35">
      <c r="A2264" t="s">
        <v>9961</v>
      </c>
      <c r="B2264" t="s">
        <v>10802</v>
      </c>
      <c r="C2264" t="s">
        <v>3594</v>
      </c>
      <c r="D2264" t="s">
        <v>10805</v>
      </c>
    </row>
    <row r="2265" spans="1:4" x14ac:dyDescent="0.35">
      <c r="A2265" t="s">
        <v>9961</v>
      </c>
      <c r="B2265" t="s">
        <v>10804</v>
      </c>
      <c r="C2265" t="s">
        <v>3600</v>
      </c>
      <c r="D2265" t="s">
        <v>10805</v>
      </c>
    </row>
    <row r="2266" spans="1:4" x14ac:dyDescent="0.35">
      <c r="A2266" t="s">
        <v>9961</v>
      </c>
      <c r="B2266" t="s">
        <v>10806</v>
      </c>
      <c r="C2266" t="s">
        <v>3593</v>
      </c>
      <c r="D2266" t="s">
        <v>10807</v>
      </c>
    </row>
    <row r="2267" spans="1:4" x14ac:dyDescent="0.35">
      <c r="A2267" t="s">
        <v>9961</v>
      </c>
      <c r="B2267" t="s">
        <v>10855</v>
      </c>
      <c r="C2267" t="s">
        <v>3594</v>
      </c>
      <c r="D2267" t="s">
        <v>10807</v>
      </c>
    </row>
    <row r="2268" spans="1:4" x14ac:dyDescent="0.35">
      <c r="A2268" t="s">
        <v>9961</v>
      </c>
      <c r="B2268" t="s">
        <v>10856</v>
      </c>
      <c r="C2268" t="s">
        <v>3595</v>
      </c>
      <c r="D2268" t="s">
        <v>10807</v>
      </c>
    </row>
    <row r="2269" spans="1:4" x14ac:dyDescent="0.35">
      <c r="A2269" t="s">
        <v>9965</v>
      </c>
      <c r="B2269" t="s">
        <v>10802</v>
      </c>
      <c r="C2269" t="s">
        <v>3596</v>
      </c>
      <c r="D2269" t="s">
        <v>10803</v>
      </c>
    </row>
    <row r="2270" spans="1:4" x14ac:dyDescent="0.35">
      <c r="A2270" t="s">
        <v>9965</v>
      </c>
      <c r="B2270" t="s">
        <v>10804</v>
      </c>
      <c r="C2270" t="s">
        <v>10823</v>
      </c>
      <c r="D2270" t="s">
        <v>10803</v>
      </c>
    </row>
    <row r="2271" spans="1:4" x14ac:dyDescent="0.35">
      <c r="A2271" t="s">
        <v>9965</v>
      </c>
      <c r="B2271" t="s">
        <v>518</v>
      </c>
      <c r="C2271" t="s">
        <v>3596</v>
      </c>
      <c r="D2271" t="s">
        <v>10803</v>
      </c>
    </row>
    <row r="2272" spans="1:4" x14ac:dyDescent="0.35">
      <c r="A2272" t="s">
        <v>9965</v>
      </c>
      <c r="B2272" t="s">
        <v>520</v>
      </c>
      <c r="C2272" t="s">
        <v>3597</v>
      </c>
      <c r="D2272" t="s">
        <v>10803</v>
      </c>
    </row>
    <row r="2273" spans="1:4" x14ac:dyDescent="0.35">
      <c r="A2273" t="s">
        <v>9965</v>
      </c>
      <c r="B2273" t="s">
        <v>522</v>
      </c>
      <c r="C2273" t="s">
        <v>3598</v>
      </c>
      <c r="D2273" t="s">
        <v>10803</v>
      </c>
    </row>
    <row r="2274" spans="1:4" x14ac:dyDescent="0.35">
      <c r="A2274" t="s">
        <v>9965</v>
      </c>
      <c r="B2274" t="s">
        <v>524</v>
      </c>
      <c r="C2274" t="s">
        <v>3599</v>
      </c>
      <c r="D2274" t="s">
        <v>10803</v>
      </c>
    </row>
    <row r="2275" spans="1:4" x14ac:dyDescent="0.35">
      <c r="A2275" t="s">
        <v>9965</v>
      </c>
      <c r="B2275" t="s">
        <v>885</v>
      </c>
      <c r="C2275" t="s">
        <v>3600</v>
      </c>
      <c r="D2275" t="s">
        <v>10803</v>
      </c>
    </row>
    <row r="2276" spans="1:4" x14ac:dyDescent="0.35">
      <c r="A2276" t="s">
        <v>9965</v>
      </c>
      <c r="B2276" t="s">
        <v>526</v>
      </c>
      <c r="C2276" t="s">
        <v>3601</v>
      </c>
      <c r="D2276" t="s">
        <v>10803</v>
      </c>
    </row>
    <row r="2277" spans="1:4" x14ac:dyDescent="0.35">
      <c r="A2277" t="s">
        <v>9965</v>
      </c>
      <c r="B2277" t="s">
        <v>954</v>
      </c>
      <c r="C2277" t="s">
        <v>3602</v>
      </c>
      <c r="D2277" t="s">
        <v>10803</v>
      </c>
    </row>
    <row r="2278" spans="1:4" x14ac:dyDescent="0.35">
      <c r="A2278" t="s">
        <v>9965</v>
      </c>
      <c r="B2278" t="s">
        <v>956</v>
      </c>
      <c r="C2278" t="s">
        <v>3603</v>
      </c>
      <c r="D2278" t="s">
        <v>10803</v>
      </c>
    </row>
    <row r="2279" spans="1:4" x14ac:dyDescent="0.35">
      <c r="A2279" t="s">
        <v>9965</v>
      </c>
      <c r="B2279" t="s">
        <v>960</v>
      </c>
      <c r="C2279" t="s">
        <v>3604</v>
      </c>
      <c r="D2279" t="s">
        <v>10803</v>
      </c>
    </row>
    <row r="2280" spans="1:4" x14ac:dyDescent="0.35">
      <c r="A2280" t="s">
        <v>9965</v>
      </c>
      <c r="B2280" t="s">
        <v>528</v>
      </c>
      <c r="C2280" t="s">
        <v>3605</v>
      </c>
      <c r="D2280" t="s">
        <v>10803</v>
      </c>
    </row>
    <row r="2281" spans="1:4" x14ac:dyDescent="0.35">
      <c r="A2281" t="s">
        <v>9965</v>
      </c>
      <c r="B2281" t="s">
        <v>536</v>
      </c>
      <c r="C2281" t="s">
        <v>3606</v>
      </c>
      <c r="D2281" t="s">
        <v>10803</v>
      </c>
    </row>
    <row r="2282" spans="1:4" x14ac:dyDescent="0.35">
      <c r="A2282" t="s">
        <v>9965</v>
      </c>
      <c r="B2282" t="s">
        <v>794</v>
      </c>
      <c r="C2282" t="s">
        <v>3607</v>
      </c>
      <c r="D2282" t="s">
        <v>10803</v>
      </c>
    </row>
    <row r="2283" spans="1:4" x14ac:dyDescent="0.35">
      <c r="A2283" t="s">
        <v>9965</v>
      </c>
      <c r="B2283" t="s">
        <v>965</v>
      </c>
      <c r="C2283" t="s">
        <v>3608</v>
      </c>
      <c r="D2283" t="s">
        <v>10803</v>
      </c>
    </row>
    <row r="2284" spans="1:4" x14ac:dyDescent="0.35">
      <c r="A2284" t="s">
        <v>9965</v>
      </c>
      <c r="B2284" t="s">
        <v>538</v>
      </c>
      <c r="C2284" t="s">
        <v>3609</v>
      </c>
      <c r="D2284" t="s">
        <v>10803</v>
      </c>
    </row>
    <row r="2285" spans="1:4" x14ac:dyDescent="0.35">
      <c r="A2285" t="s">
        <v>9965</v>
      </c>
      <c r="B2285" t="s">
        <v>540</v>
      </c>
      <c r="C2285" t="s">
        <v>3610</v>
      </c>
      <c r="D2285" t="s">
        <v>10803</v>
      </c>
    </row>
    <row r="2286" spans="1:4" x14ac:dyDescent="0.35">
      <c r="A2286" t="s">
        <v>9965</v>
      </c>
      <c r="B2286" t="s">
        <v>544</v>
      </c>
      <c r="C2286" t="s">
        <v>3611</v>
      </c>
      <c r="D2286" t="s">
        <v>10803</v>
      </c>
    </row>
    <row r="2287" spans="1:4" x14ac:dyDescent="0.35">
      <c r="A2287" t="s">
        <v>9965</v>
      </c>
      <c r="B2287" t="s">
        <v>546</v>
      </c>
      <c r="C2287" t="s">
        <v>3612</v>
      </c>
      <c r="D2287" t="s">
        <v>10803</v>
      </c>
    </row>
    <row r="2288" spans="1:4" x14ac:dyDescent="0.35">
      <c r="A2288" t="s">
        <v>9965</v>
      </c>
      <c r="B2288" t="s">
        <v>970</v>
      </c>
      <c r="C2288" t="s">
        <v>3613</v>
      </c>
      <c r="D2288" t="s">
        <v>10803</v>
      </c>
    </row>
    <row r="2289" spans="1:4" x14ac:dyDescent="0.35">
      <c r="A2289" t="s">
        <v>9965</v>
      </c>
      <c r="B2289" t="s">
        <v>548</v>
      </c>
      <c r="C2289" t="s">
        <v>3614</v>
      </c>
      <c r="D2289" t="s">
        <v>10803</v>
      </c>
    </row>
    <row r="2290" spans="1:4" x14ac:dyDescent="0.35">
      <c r="A2290" t="s">
        <v>9965</v>
      </c>
      <c r="B2290" t="s">
        <v>550</v>
      </c>
      <c r="C2290" t="s">
        <v>3615</v>
      </c>
      <c r="D2290" t="s">
        <v>10803</v>
      </c>
    </row>
    <row r="2291" spans="1:4" x14ac:dyDescent="0.35">
      <c r="A2291" t="s">
        <v>9965</v>
      </c>
      <c r="B2291" t="s">
        <v>552</v>
      </c>
      <c r="C2291" t="s">
        <v>3616</v>
      </c>
      <c r="D2291" t="s">
        <v>10803</v>
      </c>
    </row>
    <row r="2292" spans="1:4" x14ac:dyDescent="0.35">
      <c r="A2292" t="s">
        <v>9965</v>
      </c>
      <c r="B2292" t="s">
        <v>554</v>
      </c>
      <c r="C2292" t="s">
        <v>3617</v>
      </c>
      <c r="D2292" t="s">
        <v>10803</v>
      </c>
    </row>
    <row r="2293" spans="1:4" x14ac:dyDescent="0.35">
      <c r="A2293" t="s">
        <v>9965</v>
      </c>
      <c r="B2293" t="s">
        <v>556</v>
      </c>
      <c r="C2293" t="s">
        <v>3618</v>
      </c>
      <c r="D2293" t="s">
        <v>10803</v>
      </c>
    </row>
    <row r="2294" spans="1:4" x14ac:dyDescent="0.35">
      <c r="A2294" t="s">
        <v>9965</v>
      </c>
      <c r="B2294" t="s">
        <v>558</v>
      </c>
      <c r="C2294" t="s">
        <v>3619</v>
      </c>
      <c r="D2294" t="s">
        <v>10803</v>
      </c>
    </row>
    <row r="2295" spans="1:4" x14ac:dyDescent="0.35">
      <c r="A2295" t="s">
        <v>9965</v>
      </c>
      <c r="B2295" t="s">
        <v>560</v>
      </c>
      <c r="C2295" t="s">
        <v>3620</v>
      </c>
      <c r="D2295" t="s">
        <v>10803</v>
      </c>
    </row>
    <row r="2296" spans="1:4" x14ac:dyDescent="0.35">
      <c r="A2296" t="s">
        <v>9965</v>
      </c>
      <c r="B2296" t="s">
        <v>986</v>
      </c>
      <c r="C2296" t="s">
        <v>9522</v>
      </c>
      <c r="D2296" t="s">
        <v>10803</v>
      </c>
    </row>
    <row r="2297" spans="1:4" x14ac:dyDescent="0.35">
      <c r="A2297" t="s">
        <v>9965</v>
      </c>
      <c r="B2297" t="s">
        <v>988</v>
      </c>
      <c r="C2297" t="s">
        <v>9523</v>
      </c>
      <c r="D2297" t="s">
        <v>10803</v>
      </c>
    </row>
    <row r="2298" spans="1:4" x14ac:dyDescent="0.35">
      <c r="A2298" t="s">
        <v>9965</v>
      </c>
      <c r="B2298" t="s">
        <v>566</v>
      </c>
      <c r="C2298" t="s">
        <v>9524</v>
      </c>
      <c r="D2298" t="s">
        <v>10803</v>
      </c>
    </row>
    <row r="2299" spans="1:4" x14ac:dyDescent="0.35">
      <c r="A2299" t="s">
        <v>9965</v>
      </c>
      <c r="B2299" t="s">
        <v>568</v>
      </c>
      <c r="C2299" t="s">
        <v>9525</v>
      </c>
      <c r="D2299" t="s">
        <v>10803</v>
      </c>
    </row>
    <row r="2300" spans="1:4" x14ac:dyDescent="0.35">
      <c r="A2300" t="s">
        <v>9965</v>
      </c>
      <c r="B2300" t="s">
        <v>570</v>
      </c>
      <c r="C2300" t="s">
        <v>9526</v>
      </c>
      <c r="D2300" t="s">
        <v>10803</v>
      </c>
    </row>
    <row r="2301" spans="1:4" x14ac:dyDescent="0.35">
      <c r="A2301" t="s">
        <v>9965</v>
      </c>
      <c r="B2301" t="s">
        <v>572</v>
      </c>
      <c r="C2301" t="s">
        <v>9527</v>
      </c>
      <c r="D2301" t="s">
        <v>10803</v>
      </c>
    </row>
    <row r="2302" spans="1:4" x14ac:dyDescent="0.35">
      <c r="A2302" t="s">
        <v>9965</v>
      </c>
      <c r="B2302" t="s">
        <v>574</v>
      </c>
      <c r="C2302" t="s">
        <v>9528</v>
      </c>
      <c r="D2302" t="s">
        <v>10803</v>
      </c>
    </row>
    <row r="2303" spans="1:4" x14ac:dyDescent="0.35">
      <c r="A2303" t="s">
        <v>9965</v>
      </c>
      <c r="B2303" t="s">
        <v>576</v>
      </c>
      <c r="C2303" t="s">
        <v>9529</v>
      </c>
      <c r="D2303" t="s">
        <v>10803</v>
      </c>
    </row>
    <row r="2304" spans="1:4" x14ac:dyDescent="0.35">
      <c r="A2304" t="s">
        <v>9965</v>
      </c>
      <c r="B2304" t="s">
        <v>1417</v>
      </c>
      <c r="C2304" t="s">
        <v>9530</v>
      </c>
      <c r="D2304" t="s">
        <v>10803</v>
      </c>
    </row>
    <row r="2305" spans="1:4" x14ac:dyDescent="0.35">
      <c r="A2305" t="s">
        <v>9965</v>
      </c>
      <c r="B2305" t="s">
        <v>1419</v>
      </c>
      <c r="C2305" t="s">
        <v>9531</v>
      </c>
      <c r="D2305" t="s">
        <v>10803</v>
      </c>
    </row>
    <row r="2306" spans="1:4" x14ac:dyDescent="0.35">
      <c r="A2306" t="s">
        <v>9965</v>
      </c>
      <c r="B2306" t="s">
        <v>1421</v>
      </c>
      <c r="C2306" t="s">
        <v>10809</v>
      </c>
      <c r="D2306" t="s">
        <v>10803</v>
      </c>
    </row>
    <row r="2307" spans="1:4" x14ac:dyDescent="0.35">
      <c r="A2307" t="s">
        <v>9965</v>
      </c>
      <c r="B2307" t="s">
        <v>578</v>
      </c>
      <c r="C2307" t="s">
        <v>10810</v>
      </c>
      <c r="D2307" t="s">
        <v>10803</v>
      </c>
    </row>
    <row r="2308" spans="1:4" x14ac:dyDescent="0.35">
      <c r="A2308" t="s">
        <v>9965</v>
      </c>
      <c r="B2308" t="s">
        <v>580</v>
      </c>
      <c r="C2308" t="s">
        <v>10811</v>
      </c>
      <c r="D2308" t="s">
        <v>10803</v>
      </c>
    </row>
    <row r="2309" spans="1:4" x14ac:dyDescent="0.35">
      <c r="A2309" t="s">
        <v>9965</v>
      </c>
      <c r="B2309" t="s">
        <v>582</v>
      </c>
      <c r="C2309" t="s">
        <v>10812</v>
      </c>
      <c r="D2309" t="s">
        <v>10803</v>
      </c>
    </row>
    <row r="2310" spans="1:4" x14ac:dyDescent="0.35">
      <c r="A2310" t="s">
        <v>9965</v>
      </c>
      <c r="B2310" t="s">
        <v>584</v>
      </c>
      <c r="C2310" t="s">
        <v>10813</v>
      </c>
      <c r="D2310" t="s">
        <v>10803</v>
      </c>
    </row>
    <row r="2311" spans="1:4" x14ac:dyDescent="0.35">
      <c r="A2311" t="s">
        <v>9965</v>
      </c>
      <c r="B2311" t="s">
        <v>586</v>
      </c>
      <c r="C2311" t="s">
        <v>10814</v>
      </c>
      <c r="D2311" t="s">
        <v>10803</v>
      </c>
    </row>
    <row r="2312" spans="1:4" x14ac:dyDescent="0.35">
      <c r="A2312" t="s">
        <v>9965</v>
      </c>
      <c r="B2312" t="s">
        <v>805</v>
      </c>
      <c r="C2312" t="s">
        <v>10815</v>
      </c>
      <c r="D2312" t="s">
        <v>10803</v>
      </c>
    </row>
    <row r="2313" spans="1:4" x14ac:dyDescent="0.35">
      <c r="A2313" t="s">
        <v>9965</v>
      </c>
      <c r="B2313" t="s">
        <v>3939</v>
      </c>
      <c r="C2313" t="s">
        <v>10816</v>
      </c>
      <c r="D2313" t="s">
        <v>10803</v>
      </c>
    </row>
    <row r="2314" spans="1:4" x14ac:dyDescent="0.35">
      <c r="A2314" t="s">
        <v>9965</v>
      </c>
      <c r="B2314" t="s">
        <v>588</v>
      </c>
      <c r="C2314" t="s">
        <v>10817</v>
      </c>
      <c r="D2314" t="s">
        <v>10803</v>
      </c>
    </row>
    <row r="2315" spans="1:4" x14ac:dyDescent="0.35">
      <c r="A2315" t="s">
        <v>9965</v>
      </c>
      <c r="B2315" t="s">
        <v>590</v>
      </c>
      <c r="C2315" t="s">
        <v>10818</v>
      </c>
      <c r="D2315" t="s">
        <v>10803</v>
      </c>
    </row>
    <row r="2316" spans="1:4" x14ac:dyDescent="0.35">
      <c r="A2316" t="s">
        <v>9965</v>
      </c>
      <c r="B2316" t="s">
        <v>592</v>
      </c>
      <c r="C2316" t="s">
        <v>10819</v>
      </c>
      <c r="D2316" t="s">
        <v>10803</v>
      </c>
    </row>
    <row r="2317" spans="1:4" x14ac:dyDescent="0.35">
      <c r="A2317" t="s">
        <v>9965</v>
      </c>
      <c r="B2317" t="s">
        <v>594</v>
      </c>
      <c r="C2317" t="s">
        <v>10820</v>
      </c>
      <c r="D2317" t="s">
        <v>10803</v>
      </c>
    </row>
    <row r="2318" spans="1:4" x14ac:dyDescent="0.35">
      <c r="A2318" t="s">
        <v>9965</v>
      </c>
      <c r="B2318" t="s">
        <v>3940</v>
      </c>
      <c r="C2318" t="s">
        <v>10821</v>
      </c>
      <c r="D2318" t="s">
        <v>10803</v>
      </c>
    </row>
    <row r="2319" spans="1:4" x14ac:dyDescent="0.35">
      <c r="A2319" t="s">
        <v>9965</v>
      </c>
      <c r="B2319" t="s">
        <v>922</v>
      </c>
      <c r="C2319" t="s">
        <v>10822</v>
      </c>
      <c r="D2319" t="s">
        <v>10803</v>
      </c>
    </row>
    <row r="2320" spans="1:4" x14ac:dyDescent="0.35">
      <c r="A2320" t="s">
        <v>9965</v>
      </c>
      <c r="B2320" t="s">
        <v>596</v>
      </c>
      <c r="C2320" t="s">
        <v>10823</v>
      </c>
      <c r="D2320" t="s">
        <v>10803</v>
      </c>
    </row>
    <row r="2321" spans="1:4" x14ac:dyDescent="0.35">
      <c r="A2321" t="s">
        <v>9965</v>
      </c>
      <c r="B2321" t="s">
        <v>1332</v>
      </c>
      <c r="C2321" t="s">
        <v>3597</v>
      </c>
      <c r="D2321" t="s">
        <v>10805</v>
      </c>
    </row>
    <row r="2322" spans="1:4" x14ac:dyDescent="0.35">
      <c r="A2322" t="s">
        <v>9965</v>
      </c>
      <c r="B2322" t="s">
        <v>1339</v>
      </c>
      <c r="C2322" t="s">
        <v>3598</v>
      </c>
      <c r="D2322" t="s">
        <v>10805</v>
      </c>
    </row>
    <row r="2323" spans="1:4" x14ac:dyDescent="0.35">
      <c r="A2323" t="s">
        <v>9965</v>
      </c>
      <c r="B2323" t="s">
        <v>1554</v>
      </c>
      <c r="C2323" t="s">
        <v>3599</v>
      </c>
      <c r="D2323" t="s">
        <v>10805</v>
      </c>
    </row>
    <row r="2324" spans="1:4" x14ac:dyDescent="0.35">
      <c r="A2324" t="s">
        <v>9965</v>
      </c>
      <c r="B2324" t="s">
        <v>1348</v>
      </c>
      <c r="C2324" t="s">
        <v>3600</v>
      </c>
      <c r="D2324" t="s">
        <v>10805</v>
      </c>
    </row>
    <row r="2325" spans="1:4" x14ac:dyDescent="0.35">
      <c r="A2325" t="s">
        <v>9965</v>
      </c>
      <c r="B2325" t="s">
        <v>1276</v>
      </c>
      <c r="C2325" t="s">
        <v>3601</v>
      </c>
      <c r="D2325" t="s">
        <v>10805</v>
      </c>
    </row>
    <row r="2326" spans="1:4" x14ac:dyDescent="0.35">
      <c r="A2326" t="s">
        <v>9965</v>
      </c>
      <c r="B2326" t="s">
        <v>1278</v>
      </c>
      <c r="C2326" t="s">
        <v>3602</v>
      </c>
      <c r="D2326" t="s">
        <v>10805</v>
      </c>
    </row>
    <row r="2327" spans="1:4" x14ac:dyDescent="0.35">
      <c r="A2327" t="s">
        <v>9965</v>
      </c>
      <c r="B2327" t="s">
        <v>1280</v>
      </c>
      <c r="C2327" t="s">
        <v>3603</v>
      </c>
      <c r="D2327" t="s">
        <v>10805</v>
      </c>
    </row>
    <row r="2328" spans="1:4" x14ac:dyDescent="0.35">
      <c r="A2328" t="s">
        <v>9965</v>
      </c>
      <c r="B2328" t="s">
        <v>1353</v>
      </c>
      <c r="C2328" t="s">
        <v>3604</v>
      </c>
      <c r="D2328" t="s">
        <v>10805</v>
      </c>
    </row>
    <row r="2329" spans="1:4" x14ac:dyDescent="0.35">
      <c r="A2329" t="s">
        <v>9965</v>
      </c>
      <c r="B2329" t="s">
        <v>1588</v>
      </c>
      <c r="C2329" t="s">
        <v>3605</v>
      </c>
      <c r="D2329" t="s">
        <v>10805</v>
      </c>
    </row>
    <row r="2330" spans="1:4" x14ac:dyDescent="0.35">
      <c r="A2330" t="s">
        <v>9965</v>
      </c>
      <c r="B2330" t="s">
        <v>1590</v>
      </c>
      <c r="C2330" t="s">
        <v>3606</v>
      </c>
      <c r="D2330" t="s">
        <v>10805</v>
      </c>
    </row>
    <row r="2331" spans="1:4" x14ac:dyDescent="0.35">
      <c r="A2331" t="s">
        <v>9965</v>
      </c>
      <c r="B2331" t="s">
        <v>1370</v>
      </c>
      <c r="C2331" t="s">
        <v>3607</v>
      </c>
      <c r="D2331" t="s">
        <v>10805</v>
      </c>
    </row>
    <row r="2332" spans="1:4" x14ac:dyDescent="0.35">
      <c r="A2332" t="s">
        <v>9965</v>
      </c>
      <c r="B2332" t="s">
        <v>1818</v>
      </c>
      <c r="C2332" t="s">
        <v>3608</v>
      </c>
      <c r="D2332" t="s">
        <v>10805</v>
      </c>
    </row>
    <row r="2333" spans="1:4" x14ac:dyDescent="0.35">
      <c r="A2333" t="s">
        <v>9965</v>
      </c>
      <c r="B2333" t="s">
        <v>1820</v>
      </c>
      <c r="C2333" t="s">
        <v>3609</v>
      </c>
      <c r="D2333" t="s">
        <v>10805</v>
      </c>
    </row>
    <row r="2334" spans="1:4" x14ac:dyDescent="0.35">
      <c r="A2334" t="s">
        <v>9965</v>
      </c>
      <c r="B2334" t="s">
        <v>1822</v>
      </c>
      <c r="C2334" t="s">
        <v>3610</v>
      </c>
      <c r="D2334" t="s">
        <v>10805</v>
      </c>
    </row>
    <row r="2335" spans="1:4" x14ac:dyDescent="0.35">
      <c r="A2335" t="s">
        <v>9965</v>
      </c>
      <c r="B2335" t="s">
        <v>1824</v>
      </c>
      <c r="C2335" t="s">
        <v>3611</v>
      </c>
      <c r="D2335" t="s">
        <v>10805</v>
      </c>
    </row>
    <row r="2336" spans="1:4" x14ac:dyDescent="0.35">
      <c r="A2336" t="s">
        <v>9965</v>
      </c>
      <c r="B2336" t="s">
        <v>1966</v>
      </c>
      <c r="C2336" t="s">
        <v>3612</v>
      </c>
      <c r="D2336" t="s">
        <v>10805</v>
      </c>
    </row>
    <row r="2337" spans="1:4" x14ac:dyDescent="0.35">
      <c r="A2337" t="s">
        <v>9965</v>
      </c>
      <c r="B2337" t="s">
        <v>1967</v>
      </c>
      <c r="C2337" t="s">
        <v>3613</v>
      </c>
      <c r="D2337" t="s">
        <v>10805</v>
      </c>
    </row>
    <row r="2338" spans="1:4" x14ac:dyDescent="0.35">
      <c r="A2338" t="s">
        <v>9965</v>
      </c>
      <c r="B2338" t="s">
        <v>10802</v>
      </c>
      <c r="C2338" t="s">
        <v>3597</v>
      </c>
      <c r="D2338" t="s">
        <v>10805</v>
      </c>
    </row>
    <row r="2339" spans="1:4" x14ac:dyDescent="0.35">
      <c r="A2339" t="s">
        <v>9965</v>
      </c>
      <c r="B2339" t="s">
        <v>10804</v>
      </c>
      <c r="C2339" t="s">
        <v>3613</v>
      </c>
      <c r="D2339" t="s">
        <v>10805</v>
      </c>
    </row>
    <row r="2340" spans="1:4" x14ac:dyDescent="0.35">
      <c r="A2340" t="s">
        <v>9967</v>
      </c>
      <c r="B2340" t="s">
        <v>10802</v>
      </c>
      <c r="C2340" t="s">
        <v>3596</v>
      </c>
      <c r="D2340" t="s">
        <v>10803</v>
      </c>
    </row>
    <row r="2341" spans="1:4" x14ac:dyDescent="0.35">
      <c r="A2341" t="s">
        <v>9967</v>
      </c>
      <c r="B2341" t="s">
        <v>10804</v>
      </c>
      <c r="C2341" t="s">
        <v>3609</v>
      </c>
      <c r="D2341" t="s">
        <v>10803</v>
      </c>
    </row>
    <row r="2342" spans="1:4" x14ac:dyDescent="0.35">
      <c r="A2342" t="s">
        <v>9967</v>
      </c>
      <c r="B2342" t="s">
        <v>518</v>
      </c>
      <c r="C2342" t="s">
        <v>3596</v>
      </c>
      <c r="D2342" t="s">
        <v>10803</v>
      </c>
    </row>
    <row r="2343" spans="1:4" x14ac:dyDescent="0.35">
      <c r="A2343" t="s">
        <v>9967</v>
      </c>
      <c r="B2343" t="s">
        <v>885</v>
      </c>
      <c r="C2343" t="s">
        <v>3597</v>
      </c>
      <c r="D2343" t="s">
        <v>10803</v>
      </c>
    </row>
    <row r="2344" spans="1:4" x14ac:dyDescent="0.35">
      <c r="A2344" t="s">
        <v>9967</v>
      </c>
      <c r="B2344" t="s">
        <v>526</v>
      </c>
      <c r="C2344" t="s">
        <v>3598</v>
      </c>
      <c r="D2344" t="s">
        <v>10803</v>
      </c>
    </row>
    <row r="2345" spans="1:4" x14ac:dyDescent="0.35">
      <c r="A2345" t="s">
        <v>9967</v>
      </c>
      <c r="B2345" t="s">
        <v>538</v>
      </c>
      <c r="C2345" t="s">
        <v>3599</v>
      </c>
      <c r="D2345" t="s">
        <v>10803</v>
      </c>
    </row>
    <row r="2346" spans="1:4" x14ac:dyDescent="0.35">
      <c r="A2346" t="s">
        <v>9967</v>
      </c>
      <c r="B2346" t="s">
        <v>540</v>
      </c>
      <c r="C2346" t="s">
        <v>3600</v>
      </c>
      <c r="D2346" t="s">
        <v>10803</v>
      </c>
    </row>
    <row r="2347" spans="1:4" x14ac:dyDescent="0.35">
      <c r="A2347" t="s">
        <v>9967</v>
      </c>
      <c r="B2347" t="s">
        <v>544</v>
      </c>
      <c r="C2347" t="s">
        <v>3601</v>
      </c>
      <c r="D2347" t="s">
        <v>10803</v>
      </c>
    </row>
    <row r="2348" spans="1:4" x14ac:dyDescent="0.35">
      <c r="A2348" t="s">
        <v>9967</v>
      </c>
      <c r="B2348" t="s">
        <v>558</v>
      </c>
      <c r="C2348" t="s">
        <v>3602</v>
      </c>
      <c r="D2348" t="s">
        <v>10803</v>
      </c>
    </row>
    <row r="2349" spans="1:4" x14ac:dyDescent="0.35">
      <c r="A2349" t="s">
        <v>9967</v>
      </c>
      <c r="B2349" t="s">
        <v>560</v>
      </c>
      <c r="C2349" t="s">
        <v>3603</v>
      </c>
      <c r="D2349" t="s">
        <v>10803</v>
      </c>
    </row>
    <row r="2350" spans="1:4" x14ac:dyDescent="0.35">
      <c r="A2350" t="s">
        <v>9967</v>
      </c>
      <c r="B2350" t="s">
        <v>986</v>
      </c>
      <c r="C2350" t="s">
        <v>3604</v>
      </c>
      <c r="D2350" t="s">
        <v>10803</v>
      </c>
    </row>
    <row r="2351" spans="1:4" x14ac:dyDescent="0.35">
      <c r="A2351" t="s">
        <v>9967</v>
      </c>
      <c r="B2351" t="s">
        <v>988</v>
      </c>
      <c r="C2351" t="s">
        <v>3605</v>
      </c>
      <c r="D2351" t="s">
        <v>10803</v>
      </c>
    </row>
    <row r="2352" spans="1:4" x14ac:dyDescent="0.35">
      <c r="A2352" t="s">
        <v>9967</v>
      </c>
      <c r="B2352" t="s">
        <v>566</v>
      </c>
      <c r="C2352" t="s">
        <v>3606</v>
      </c>
      <c r="D2352" t="s">
        <v>10803</v>
      </c>
    </row>
    <row r="2353" spans="1:4" x14ac:dyDescent="0.35">
      <c r="A2353" t="s">
        <v>9967</v>
      </c>
      <c r="B2353" t="s">
        <v>574</v>
      </c>
      <c r="C2353" t="s">
        <v>3607</v>
      </c>
      <c r="D2353" t="s">
        <v>10803</v>
      </c>
    </row>
    <row r="2354" spans="1:4" x14ac:dyDescent="0.35">
      <c r="A2354" t="s">
        <v>9967</v>
      </c>
      <c r="B2354" t="s">
        <v>576</v>
      </c>
      <c r="C2354" t="s">
        <v>3608</v>
      </c>
      <c r="D2354" t="s">
        <v>10803</v>
      </c>
    </row>
    <row r="2355" spans="1:4" x14ac:dyDescent="0.35">
      <c r="A2355" t="s">
        <v>9967</v>
      </c>
      <c r="B2355" t="s">
        <v>1417</v>
      </c>
      <c r="C2355" t="s">
        <v>3609</v>
      </c>
      <c r="D2355" t="s">
        <v>10803</v>
      </c>
    </row>
    <row r="2356" spans="1:4" x14ac:dyDescent="0.35">
      <c r="A2356" t="s">
        <v>9967</v>
      </c>
      <c r="B2356" t="s">
        <v>1332</v>
      </c>
      <c r="C2356" t="s">
        <v>3596</v>
      </c>
      <c r="D2356" t="s">
        <v>10805</v>
      </c>
    </row>
    <row r="2357" spans="1:4" x14ac:dyDescent="0.35">
      <c r="A2357" t="s">
        <v>9967</v>
      </c>
      <c r="B2357" t="s">
        <v>1339</v>
      </c>
      <c r="C2357" t="s">
        <v>3597</v>
      </c>
      <c r="D2357" t="s">
        <v>10805</v>
      </c>
    </row>
    <row r="2358" spans="1:4" x14ac:dyDescent="0.35">
      <c r="A2358" t="s">
        <v>9967</v>
      </c>
      <c r="B2358" t="s">
        <v>1554</v>
      </c>
      <c r="C2358" t="s">
        <v>3598</v>
      </c>
      <c r="D2358" t="s">
        <v>10805</v>
      </c>
    </row>
    <row r="2359" spans="1:4" x14ac:dyDescent="0.35">
      <c r="A2359" t="s">
        <v>9967</v>
      </c>
      <c r="B2359" t="s">
        <v>1348</v>
      </c>
      <c r="C2359" t="s">
        <v>3599</v>
      </c>
      <c r="D2359" t="s">
        <v>10805</v>
      </c>
    </row>
    <row r="2360" spans="1:4" x14ac:dyDescent="0.35">
      <c r="A2360" t="s">
        <v>9967</v>
      </c>
      <c r="B2360" t="s">
        <v>1276</v>
      </c>
      <c r="C2360" t="s">
        <v>3600</v>
      </c>
      <c r="D2360" t="s">
        <v>10805</v>
      </c>
    </row>
    <row r="2361" spans="1:4" x14ac:dyDescent="0.35">
      <c r="A2361" t="s">
        <v>9967</v>
      </c>
      <c r="B2361" t="s">
        <v>1278</v>
      </c>
      <c r="C2361" t="s">
        <v>3601</v>
      </c>
      <c r="D2361" t="s">
        <v>10805</v>
      </c>
    </row>
    <row r="2362" spans="1:4" x14ac:dyDescent="0.35">
      <c r="A2362" t="s">
        <v>9967</v>
      </c>
      <c r="B2362" t="s">
        <v>1280</v>
      </c>
      <c r="C2362" t="s">
        <v>3602</v>
      </c>
      <c r="D2362" t="s">
        <v>10805</v>
      </c>
    </row>
    <row r="2363" spans="1:4" x14ac:dyDescent="0.35">
      <c r="A2363" t="s">
        <v>9967</v>
      </c>
      <c r="B2363" t="s">
        <v>1353</v>
      </c>
      <c r="C2363" t="s">
        <v>3603</v>
      </c>
      <c r="D2363" t="s">
        <v>10805</v>
      </c>
    </row>
    <row r="2364" spans="1:4" x14ac:dyDescent="0.35">
      <c r="A2364" t="s">
        <v>9967</v>
      </c>
      <c r="B2364" t="s">
        <v>1588</v>
      </c>
      <c r="C2364" t="s">
        <v>3604</v>
      </c>
      <c r="D2364" t="s">
        <v>10805</v>
      </c>
    </row>
    <row r="2365" spans="1:4" x14ac:dyDescent="0.35">
      <c r="A2365" t="s">
        <v>9967</v>
      </c>
      <c r="B2365" t="s">
        <v>1590</v>
      </c>
      <c r="C2365" t="s">
        <v>3605</v>
      </c>
      <c r="D2365" t="s">
        <v>10805</v>
      </c>
    </row>
    <row r="2366" spans="1:4" x14ac:dyDescent="0.35">
      <c r="A2366" t="s">
        <v>9967</v>
      </c>
      <c r="B2366" t="s">
        <v>1370</v>
      </c>
      <c r="C2366" t="s">
        <v>3606</v>
      </c>
      <c r="D2366" t="s">
        <v>10805</v>
      </c>
    </row>
    <row r="2367" spans="1:4" x14ac:dyDescent="0.35">
      <c r="A2367" t="s">
        <v>9967</v>
      </c>
      <c r="B2367" t="s">
        <v>1818</v>
      </c>
      <c r="C2367" t="s">
        <v>3607</v>
      </c>
      <c r="D2367" t="s">
        <v>10805</v>
      </c>
    </row>
    <row r="2368" spans="1:4" x14ac:dyDescent="0.35">
      <c r="A2368" t="s">
        <v>9967</v>
      </c>
      <c r="B2368" t="s">
        <v>1820</v>
      </c>
      <c r="C2368" t="s">
        <v>3608</v>
      </c>
      <c r="D2368" t="s">
        <v>10805</v>
      </c>
    </row>
    <row r="2369" spans="1:4" x14ac:dyDescent="0.35">
      <c r="A2369" t="s">
        <v>9967</v>
      </c>
      <c r="B2369" t="s">
        <v>1822</v>
      </c>
      <c r="C2369" t="s">
        <v>3609</v>
      </c>
      <c r="D2369" t="s">
        <v>10805</v>
      </c>
    </row>
    <row r="2370" spans="1:4" x14ac:dyDescent="0.35">
      <c r="A2370" t="s">
        <v>9967</v>
      </c>
      <c r="B2370" t="s">
        <v>1824</v>
      </c>
      <c r="C2370" t="s">
        <v>3610</v>
      </c>
      <c r="D2370" t="s">
        <v>10805</v>
      </c>
    </row>
    <row r="2371" spans="1:4" x14ac:dyDescent="0.35">
      <c r="A2371" t="s">
        <v>9967</v>
      </c>
      <c r="B2371" t="s">
        <v>1966</v>
      </c>
      <c r="C2371" t="s">
        <v>3611</v>
      </c>
      <c r="D2371" t="s">
        <v>10805</v>
      </c>
    </row>
    <row r="2372" spans="1:4" x14ac:dyDescent="0.35">
      <c r="A2372" t="s">
        <v>9967</v>
      </c>
      <c r="B2372" t="s">
        <v>1967</v>
      </c>
      <c r="C2372" t="s">
        <v>3612</v>
      </c>
      <c r="D2372" t="s">
        <v>10805</v>
      </c>
    </row>
    <row r="2373" spans="1:4" x14ac:dyDescent="0.35">
      <c r="A2373" t="s">
        <v>9967</v>
      </c>
      <c r="B2373" t="s">
        <v>10802</v>
      </c>
      <c r="C2373" t="s">
        <v>3596</v>
      </c>
      <c r="D2373" t="s">
        <v>10805</v>
      </c>
    </row>
    <row r="2374" spans="1:4" x14ac:dyDescent="0.35">
      <c r="A2374" t="s">
        <v>9967</v>
      </c>
      <c r="B2374" t="s">
        <v>10804</v>
      </c>
      <c r="C2374" t="s">
        <v>3612</v>
      </c>
      <c r="D2374" t="s">
        <v>10805</v>
      </c>
    </row>
    <row r="2375" spans="1:4" x14ac:dyDescent="0.35">
      <c r="A2375" t="s">
        <v>9970</v>
      </c>
      <c r="B2375" t="s">
        <v>10802</v>
      </c>
      <c r="C2375" t="s">
        <v>3596</v>
      </c>
      <c r="D2375" t="s">
        <v>10803</v>
      </c>
    </row>
    <row r="2376" spans="1:4" x14ac:dyDescent="0.35">
      <c r="A2376" t="s">
        <v>9970</v>
      </c>
      <c r="B2376" t="s">
        <v>10804</v>
      </c>
      <c r="C2376" t="s">
        <v>3604</v>
      </c>
      <c r="D2376" t="s">
        <v>10803</v>
      </c>
    </row>
    <row r="2377" spans="1:4" x14ac:dyDescent="0.35">
      <c r="A2377" t="s">
        <v>9970</v>
      </c>
      <c r="B2377" t="s">
        <v>518</v>
      </c>
      <c r="C2377" t="s">
        <v>3596</v>
      </c>
      <c r="D2377" t="s">
        <v>10803</v>
      </c>
    </row>
    <row r="2378" spans="1:4" x14ac:dyDescent="0.35">
      <c r="A2378" t="s">
        <v>9970</v>
      </c>
      <c r="B2378" t="s">
        <v>520</v>
      </c>
      <c r="C2378" t="s">
        <v>3597</v>
      </c>
      <c r="D2378" t="s">
        <v>10803</v>
      </c>
    </row>
    <row r="2379" spans="1:4" x14ac:dyDescent="0.35">
      <c r="A2379" t="s">
        <v>9970</v>
      </c>
      <c r="B2379" t="s">
        <v>522</v>
      </c>
      <c r="C2379" t="s">
        <v>3598</v>
      </c>
      <c r="D2379" t="s">
        <v>10803</v>
      </c>
    </row>
    <row r="2380" spans="1:4" x14ac:dyDescent="0.35">
      <c r="A2380" t="s">
        <v>9970</v>
      </c>
      <c r="B2380" t="s">
        <v>1782</v>
      </c>
      <c r="C2380" t="s">
        <v>3599</v>
      </c>
      <c r="D2380" t="s">
        <v>10803</v>
      </c>
    </row>
    <row r="2381" spans="1:4" x14ac:dyDescent="0.35">
      <c r="A2381" t="s">
        <v>9970</v>
      </c>
      <c r="B2381" t="s">
        <v>885</v>
      </c>
      <c r="C2381" t="s">
        <v>3600</v>
      </c>
      <c r="D2381" t="s">
        <v>10803</v>
      </c>
    </row>
    <row r="2382" spans="1:4" x14ac:dyDescent="0.35">
      <c r="A2382" t="s">
        <v>9970</v>
      </c>
      <c r="B2382" t="s">
        <v>526</v>
      </c>
      <c r="C2382" t="s">
        <v>3601</v>
      </c>
      <c r="D2382" t="s">
        <v>10803</v>
      </c>
    </row>
    <row r="2383" spans="1:4" x14ac:dyDescent="0.35">
      <c r="A2383" t="s">
        <v>9970</v>
      </c>
      <c r="B2383" t="s">
        <v>954</v>
      </c>
      <c r="C2383" t="s">
        <v>3602</v>
      </c>
      <c r="D2383" t="s">
        <v>10803</v>
      </c>
    </row>
    <row r="2384" spans="1:4" x14ac:dyDescent="0.35">
      <c r="A2384" t="s">
        <v>9970</v>
      </c>
      <c r="B2384" t="s">
        <v>956</v>
      </c>
      <c r="C2384" t="s">
        <v>3603</v>
      </c>
      <c r="D2384" t="s">
        <v>10803</v>
      </c>
    </row>
    <row r="2385" spans="1:4" x14ac:dyDescent="0.35">
      <c r="A2385" t="s">
        <v>9970</v>
      </c>
      <c r="B2385" t="s">
        <v>960</v>
      </c>
      <c r="C2385" t="s">
        <v>3604</v>
      </c>
      <c r="D2385" t="s">
        <v>10803</v>
      </c>
    </row>
    <row r="2386" spans="1:4" x14ac:dyDescent="0.35">
      <c r="A2386" t="s">
        <v>9970</v>
      </c>
      <c r="B2386" t="s">
        <v>1332</v>
      </c>
      <c r="C2386" t="s">
        <v>3594</v>
      </c>
      <c r="D2386" t="s">
        <v>10805</v>
      </c>
    </row>
    <row r="2387" spans="1:4" x14ac:dyDescent="0.35">
      <c r="A2387" t="s">
        <v>9970</v>
      </c>
      <c r="B2387" t="s">
        <v>1339</v>
      </c>
      <c r="C2387" t="s">
        <v>3595</v>
      </c>
      <c r="D2387" t="s">
        <v>10805</v>
      </c>
    </row>
    <row r="2388" spans="1:4" x14ac:dyDescent="0.35">
      <c r="A2388" t="s">
        <v>9970</v>
      </c>
      <c r="B2388" t="s">
        <v>1554</v>
      </c>
      <c r="C2388" t="s">
        <v>3596</v>
      </c>
      <c r="D2388" t="s">
        <v>10805</v>
      </c>
    </row>
    <row r="2389" spans="1:4" x14ac:dyDescent="0.35">
      <c r="A2389" t="s">
        <v>9970</v>
      </c>
      <c r="B2389" t="s">
        <v>1348</v>
      </c>
      <c r="C2389" t="s">
        <v>3597</v>
      </c>
      <c r="D2389" t="s">
        <v>10805</v>
      </c>
    </row>
    <row r="2390" spans="1:4" x14ac:dyDescent="0.35">
      <c r="A2390" t="s">
        <v>9970</v>
      </c>
      <c r="B2390" t="s">
        <v>1276</v>
      </c>
      <c r="C2390" t="s">
        <v>3598</v>
      </c>
      <c r="D2390" t="s">
        <v>10805</v>
      </c>
    </row>
    <row r="2391" spans="1:4" x14ac:dyDescent="0.35">
      <c r="A2391" t="s">
        <v>9970</v>
      </c>
      <c r="B2391" t="s">
        <v>1278</v>
      </c>
      <c r="C2391" t="s">
        <v>3599</v>
      </c>
      <c r="D2391" t="s">
        <v>10805</v>
      </c>
    </row>
    <row r="2392" spans="1:4" x14ac:dyDescent="0.35">
      <c r="A2392" t="s">
        <v>9970</v>
      </c>
      <c r="B2392" t="s">
        <v>1280</v>
      </c>
      <c r="C2392" t="s">
        <v>3600</v>
      </c>
      <c r="D2392" t="s">
        <v>10805</v>
      </c>
    </row>
    <row r="2393" spans="1:4" x14ac:dyDescent="0.35">
      <c r="A2393" t="s">
        <v>9970</v>
      </c>
      <c r="B2393" t="s">
        <v>1353</v>
      </c>
      <c r="C2393" t="s">
        <v>3601</v>
      </c>
      <c r="D2393" t="s">
        <v>10805</v>
      </c>
    </row>
    <row r="2394" spans="1:4" x14ac:dyDescent="0.35">
      <c r="A2394" t="s">
        <v>9970</v>
      </c>
      <c r="B2394" t="s">
        <v>1588</v>
      </c>
      <c r="C2394" t="s">
        <v>3602</v>
      </c>
      <c r="D2394" t="s">
        <v>10805</v>
      </c>
    </row>
    <row r="2395" spans="1:4" x14ac:dyDescent="0.35">
      <c r="A2395" t="s">
        <v>9970</v>
      </c>
      <c r="B2395" t="s">
        <v>1590</v>
      </c>
      <c r="C2395" t="s">
        <v>3603</v>
      </c>
      <c r="D2395" t="s">
        <v>10805</v>
      </c>
    </row>
    <row r="2396" spans="1:4" x14ac:dyDescent="0.35">
      <c r="A2396" t="s">
        <v>9970</v>
      </c>
      <c r="B2396" t="s">
        <v>1370</v>
      </c>
      <c r="C2396" t="s">
        <v>3604</v>
      </c>
      <c r="D2396" t="s">
        <v>10805</v>
      </c>
    </row>
    <row r="2397" spans="1:4" x14ac:dyDescent="0.35">
      <c r="A2397" t="s">
        <v>9970</v>
      </c>
      <c r="B2397" t="s">
        <v>1818</v>
      </c>
      <c r="C2397" t="s">
        <v>3605</v>
      </c>
      <c r="D2397" t="s">
        <v>10805</v>
      </c>
    </row>
    <row r="2398" spans="1:4" x14ac:dyDescent="0.35">
      <c r="A2398" t="s">
        <v>9970</v>
      </c>
      <c r="B2398" t="s">
        <v>1820</v>
      </c>
      <c r="C2398" t="s">
        <v>3606</v>
      </c>
      <c r="D2398" t="s">
        <v>10805</v>
      </c>
    </row>
    <row r="2399" spans="1:4" x14ac:dyDescent="0.35">
      <c r="A2399" t="s">
        <v>9970</v>
      </c>
      <c r="B2399" t="s">
        <v>1822</v>
      </c>
      <c r="C2399" t="s">
        <v>3607</v>
      </c>
      <c r="D2399" t="s">
        <v>10805</v>
      </c>
    </row>
    <row r="2400" spans="1:4" x14ac:dyDescent="0.35">
      <c r="A2400" t="s">
        <v>9970</v>
      </c>
      <c r="B2400" t="s">
        <v>1824</v>
      </c>
      <c r="C2400" t="s">
        <v>3608</v>
      </c>
      <c r="D2400" t="s">
        <v>10805</v>
      </c>
    </row>
    <row r="2401" spans="1:4" x14ac:dyDescent="0.35">
      <c r="A2401" t="s">
        <v>9970</v>
      </c>
      <c r="B2401" t="s">
        <v>1966</v>
      </c>
      <c r="C2401" t="s">
        <v>3609</v>
      </c>
      <c r="D2401" t="s">
        <v>10805</v>
      </c>
    </row>
    <row r="2402" spans="1:4" x14ac:dyDescent="0.35">
      <c r="A2402" t="s">
        <v>9970</v>
      </c>
      <c r="B2402" t="s">
        <v>10802</v>
      </c>
      <c r="C2402" t="s">
        <v>3594</v>
      </c>
      <c r="D2402" t="s">
        <v>10805</v>
      </c>
    </row>
    <row r="2403" spans="1:4" x14ac:dyDescent="0.35">
      <c r="A2403" t="s">
        <v>9970</v>
      </c>
      <c r="B2403" t="s">
        <v>10804</v>
      </c>
      <c r="C2403" t="s">
        <v>3609</v>
      </c>
      <c r="D2403" t="s">
        <v>10805</v>
      </c>
    </row>
    <row r="2404" spans="1:4" x14ac:dyDescent="0.35">
      <c r="A2404" t="s">
        <v>9971</v>
      </c>
      <c r="B2404" t="s">
        <v>10802</v>
      </c>
      <c r="C2404" t="s">
        <v>3598</v>
      </c>
      <c r="D2404" t="s">
        <v>10803</v>
      </c>
    </row>
    <row r="2405" spans="1:4" x14ac:dyDescent="0.35">
      <c r="A2405" t="s">
        <v>9971</v>
      </c>
      <c r="B2405" t="s">
        <v>10804</v>
      </c>
      <c r="C2405" t="s">
        <v>3598</v>
      </c>
      <c r="D2405" t="s">
        <v>10803</v>
      </c>
    </row>
    <row r="2406" spans="1:4" x14ac:dyDescent="0.35">
      <c r="A2406" t="s">
        <v>9971</v>
      </c>
      <c r="B2406" t="s">
        <v>528</v>
      </c>
      <c r="C2406" t="s">
        <v>3598</v>
      </c>
      <c r="D2406" t="s">
        <v>10803</v>
      </c>
    </row>
    <row r="2407" spans="1:4" x14ac:dyDescent="0.35">
      <c r="A2407" t="s">
        <v>9971</v>
      </c>
      <c r="B2407" t="s">
        <v>1332</v>
      </c>
      <c r="C2407" t="s">
        <v>3594</v>
      </c>
      <c r="D2407" t="s">
        <v>10805</v>
      </c>
    </row>
    <row r="2408" spans="1:4" x14ac:dyDescent="0.35">
      <c r="A2408" t="s">
        <v>9971</v>
      </c>
      <c r="B2408" t="s">
        <v>1339</v>
      </c>
      <c r="C2408" t="s">
        <v>3595</v>
      </c>
      <c r="D2408" t="s">
        <v>10805</v>
      </c>
    </row>
    <row r="2409" spans="1:4" x14ac:dyDescent="0.35">
      <c r="A2409" t="s">
        <v>9971</v>
      </c>
      <c r="B2409" t="s">
        <v>1554</v>
      </c>
      <c r="C2409" t="s">
        <v>3596</v>
      </c>
      <c r="D2409" t="s">
        <v>10805</v>
      </c>
    </row>
    <row r="2410" spans="1:4" x14ac:dyDescent="0.35">
      <c r="A2410" t="s">
        <v>9971</v>
      </c>
      <c r="B2410" t="s">
        <v>1348</v>
      </c>
      <c r="C2410" t="s">
        <v>3597</v>
      </c>
      <c r="D2410" t="s">
        <v>10805</v>
      </c>
    </row>
    <row r="2411" spans="1:4" x14ac:dyDescent="0.35">
      <c r="A2411" t="s">
        <v>9971</v>
      </c>
      <c r="B2411" t="s">
        <v>1276</v>
      </c>
      <c r="C2411" t="s">
        <v>3598</v>
      </c>
      <c r="D2411" t="s">
        <v>10805</v>
      </c>
    </row>
    <row r="2412" spans="1:4" x14ac:dyDescent="0.35">
      <c r="A2412" t="s">
        <v>9971</v>
      </c>
      <c r="B2412" t="s">
        <v>1278</v>
      </c>
      <c r="C2412" t="s">
        <v>3599</v>
      </c>
      <c r="D2412" t="s">
        <v>10805</v>
      </c>
    </row>
    <row r="2413" spans="1:4" x14ac:dyDescent="0.35">
      <c r="A2413" t="s">
        <v>9971</v>
      </c>
      <c r="B2413" t="s">
        <v>1280</v>
      </c>
      <c r="C2413" t="s">
        <v>3600</v>
      </c>
      <c r="D2413" t="s">
        <v>10805</v>
      </c>
    </row>
    <row r="2414" spans="1:4" x14ac:dyDescent="0.35">
      <c r="A2414" t="s">
        <v>9971</v>
      </c>
      <c r="B2414" t="s">
        <v>1353</v>
      </c>
      <c r="C2414" t="s">
        <v>3601</v>
      </c>
      <c r="D2414" t="s">
        <v>10805</v>
      </c>
    </row>
    <row r="2415" spans="1:4" x14ac:dyDescent="0.35">
      <c r="A2415" t="s">
        <v>9971</v>
      </c>
      <c r="B2415" t="s">
        <v>1588</v>
      </c>
      <c r="C2415" t="s">
        <v>3602</v>
      </c>
      <c r="D2415" t="s">
        <v>10805</v>
      </c>
    </row>
    <row r="2416" spans="1:4" x14ac:dyDescent="0.35">
      <c r="A2416" t="s">
        <v>9971</v>
      </c>
      <c r="B2416" t="s">
        <v>1590</v>
      </c>
      <c r="C2416" t="s">
        <v>3603</v>
      </c>
      <c r="D2416" t="s">
        <v>10805</v>
      </c>
    </row>
    <row r="2417" spans="1:4" x14ac:dyDescent="0.35">
      <c r="A2417" t="s">
        <v>9971</v>
      </c>
      <c r="B2417" t="s">
        <v>1370</v>
      </c>
      <c r="C2417" t="s">
        <v>3604</v>
      </c>
      <c r="D2417" t="s">
        <v>10805</v>
      </c>
    </row>
    <row r="2418" spans="1:4" x14ac:dyDescent="0.35">
      <c r="A2418" t="s">
        <v>9971</v>
      </c>
      <c r="B2418" t="s">
        <v>1818</v>
      </c>
      <c r="C2418" t="s">
        <v>3605</v>
      </c>
      <c r="D2418" t="s">
        <v>10805</v>
      </c>
    </row>
    <row r="2419" spans="1:4" x14ac:dyDescent="0.35">
      <c r="A2419" t="s">
        <v>9971</v>
      </c>
      <c r="B2419" t="s">
        <v>10802</v>
      </c>
      <c r="C2419" t="s">
        <v>3594</v>
      </c>
      <c r="D2419" t="s">
        <v>10805</v>
      </c>
    </row>
    <row r="2420" spans="1:4" x14ac:dyDescent="0.35">
      <c r="A2420" t="s">
        <v>9971</v>
      </c>
      <c r="B2420" t="s">
        <v>10804</v>
      </c>
      <c r="C2420" t="s">
        <v>3605</v>
      </c>
      <c r="D2420" t="s">
        <v>10805</v>
      </c>
    </row>
    <row r="2421" spans="1:4" x14ac:dyDescent="0.35">
      <c r="A2421" t="s">
        <v>9971</v>
      </c>
      <c r="B2421" t="s">
        <v>10806</v>
      </c>
      <c r="C2421" t="s">
        <v>3593</v>
      </c>
      <c r="D2421" t="s">
        <v>10807</v>
      </c>
    </row>
    <row r="2422" spans="1:4" x14ac:dyDescent="0.35">
      <c r="A2422" t="s">
        <v>9971</v>
      </c>
      <c r="B2422" t="s">
        <v>10855</v>
      </c>
      <c r="C2422" t="s">
        <v>3594</v>
      </c>
      <c r="D2422" t="s">
        <v>10807</v>
      </c>
    </row>
    <row r="2423" spans="1:4" x14ac:dyDescent="0.35">
      <c r="A2423" t="s">
        <v>9972</v>
      </c>
      <c r="B2423" t="s">
        <v>10802</v>
      </c>
      <c r="C2423" t="s">
        <v>3597</v>
      </c>
      <c r="D2423" t="s">
        <v>10803</v>
      </c>
    </row>
    <row r="2424" spans="1:4" x14ac:dyDescent="0.35">
      <c r="A2424" t="s">
        <v>9972</v>
      </c>
      <c r="B2424" t="s">
        <v>10804</v>
      </c>
      <c r="C2424" t="s">
        <v>3597</v>
      </c>
      <c r="D2424" t="s">
        <v>10803</v>
      </c>
    </row>
    <row r="2425" spans="1:4" x14ac:dyDescent="0.35">
      <c r="A2425" t="s">
        <v>9972</v>
      </c>
      <c r="B2425" t="s">
        <v>536</v>
      </c>
      <c r="C2425" t="s">
        <v>3597</v>
      </c>
      <c r="D2425" t="s">
        <v>10803</v>
      </c>
    </row>
    <row r="2426" spans="1:4" x14ac:dyDescent="0.35">
      <c r="A2426" t="s">
        <v>9972</v>
      </c>
      <c r="B2426" t="s">
        <v>1820</v>
      </c>
      <c r="C2426" t="s">
        <v>3594</v>
      </c>
      <c r="D2426" t="s">
        <v>10805</v>
      </c>
    </row>
    <row r="2427" spans="1:4" x14ac:dyDescent="0.35">
      <c r="A2427" t="s">
        <v>9972</v>
      </c>
      <c r="B2427" t="s">
        <v>1822</v>
      </c>
      <c r="C2427" t="s">
        <v>3595</v>
      </c>
      <c r="D2427" t="s">
        <v>10805</v>
      </c>
    </row>
    <row r="2428" spans="1:4" x14ac:dyDescent="0.35">
      <c r="A2428" t="s">
        <v>9972</v>
      </c>
      <c r="B2428" t="s">
        <v>1824</v>
      </c>
      <c r="C2428" t="s">
        <v>3596</v>
      </c>
      <c r="D2428" t="s">
        <v>10805</v>
      </c>
    </row>
    <row r="2429" spans="1:4" x14ac:dyDescent="0.35">
      <c r="A2429" t="s">
        <v>9972</v>
      </c>
      <c r="B2429" t="s">
        <v>1966</v>
      </c>
      <c r="C2429" t="s">
        <v>3597</v>
      </c>
      <c r="D2429" t="s">
        <v>10805</v>
      </c>
    </row>
    <row r="2430" spans="1:4" x14ac:dyDescent="0.35">
      <c r="A2430" t="s">
        <v>9972</v>
      </c>
      <c r="B2430" t="s">
        <v>10802</v>
      </c>
      <c r="C2430" t="s">
        <v>3594</v>
      </c>
      <c r="D2430" t="s">
        <v>10805</v>
      </c>
    </row>
    <row r="2431" spans="1:4" x14ac:dyDescent="0.35">
      <c r="A2431" t="s">
        <v>9972</v>
      </c>
      <c r="B2431" t="s">
        <v>10804</v>
      </c>
      <c r="C2431" t="s">
        <v>3597</v>
      </c>
      <c r="D2431" t="s">
        <v>10805</v>
      </c>
    </row>
    <row r="2432" spans="1:4" x14ac:dyDescent="0.35">
      <c r="A2432" t="s">
        <v>9972</v>
      </c>
      <c r="B2432" t="s">
        <v>10806</v>
      </c>
      <c r="C2432" t="s">
        <v>3593</v>
      </c>
      <c r="D2432" t="s">
        <v>10807</v>
      </c>
    </row>
    <row r="2433" spans="1:4" x14ac:dyDescent="0.35">
      <c r="A2433" t="s">
        <v>9975</v>
      </c>
      <c r="B2433" t="s">
        <v>10802</v>
      </c>
      <c r="C2433" t="s">
        <v>3599</v>
      </c>
      <c r="D2433" t="s">
        <v>10803</v>
      </c>
    </row>
    <row r="2434" spans="1:4" x14ac:dyDescent="0.35">
      <c r="A2434" t="s">
        <v>9975</v>
      </c>
      <c r="B2434" t="s">
        <v>10804</v>
      </c>
      <c r="C2434" t="s">
        <v>9530</v>
      </c>
      <c r="D2434" t="s">
        <v>10803</v>
      </c>
    </row>
    <row r="2435" spans="1:4" x14ac:dyDescent="0.35">
      <c r="A2435" t="s">
        <v>9975</v>
      </c>
      <c r="B2435" t="s">
        <v>518</v>
      </c>
      <c r="C2435" t="s">
        <v>3599</v>
      </c>
      <c r="D2435" t="s">
        <v>10803</v>
      </c>
    </row>
    <row r="2436" spans="1:4" x14ac:dyDescent="0.35">
      <c r="A2436" t="s">
        <v>9975</v>
      </c>
      <c r="B2436" t="s">
        <v>520</v>
      </c>
      <c r="C2436" t="s">
        <v>3600</v>
      </c>
      <c r="D2436" t="s">
        <v>10803</v>
      </c>
    </row>
    <row r="2437" spans="1:4" x14ac:dyDescent="0.35">
      <c r="A2437" t="s">
        <v>9975</v>
      </c>
      <c r="B2437" t="s">
        <v>522</v>
      </c>
      <c r="C2437" t="s">
        <v>3601</v>
      </c>
      <c r="D2437" t="s">
        <v>10803</v>
      </c>
    </row>
    <row r="2438" spans="1:4" x14ac:dyDescent="0.35">
      <c r="A2438" t="s">
        <v>9975</v>
      </c>
      <c r="B2438" t="s">
        <v>524</v>
      </c>
      <c r="C2438" t="s">
        <v>3602</v>
      </c>
      <c r="D2438" t="s">
        <v>10803</v>
      </c>
    </row>
    <row r="2439" spans="1:4" x14ac:dyDescent="0.35">
      <c r="A2439" t="s">
        <v>9975</v>
      </c>
      <c r="B2439" t="s">
        <v>885</v>
      </c>
      <c r="C2439" t="s">
        <v>3603</v>
      </c>
      <c r="D2439" t="s">
        <v>10803</v>
      </c>
    </row>
    <row r="2440" spans="1:4" x14ac:dyDescent="0.35">
      <c r="A2440" t="s">
        <v>9975</v>
      </c>
      <c r="B2440" t="s">
        <v>526</v>
      </c>
      <c r="C2440" t="s">
        <v>3604</v>
      </c>
      <c r="D2440" t="s">
        <v>10803</v>
      </c>
    </row>
    <row r="2441" spans="1:4" x14ac:dyDescent="0.35">
      <c r="A2441" t="s">
        <v>9975</v>
      </c>
      <c r="B2441" t="s">
        <v>954</v>
      </c>
      <c r="C2441" t="s">
        <v>3605</v>
      </c>
      <c r="D2441" t="s">
        <v>10803</v>
      </c>
    </row>
    <row r="2442" spans="1:4" x14ac:dyDescent="0.35">
      <c r="A2442" t="s">
        <v>9975</v>
      </c>
      <c r="B2442" t="s">
        <v>956</v>
      </c>
      <c r="C2442" t="s">
        <v>3606</v>
      </c>
      <c r="D2442" t="s">
        <v>10803</v>
      </c>
    </row>
    <row r="2443" spans="1:4" x14ac:dyDescent="0.35">
      <c r="A2443" t="s">
        <v>9975</v>
      </c>
      <c r="B2443" t="s">
        <v>960</v>
      </c>
      <c r="C2443" t="s">
        <v>3607</v>
      </c>
      <c r="D2443" t="s">
        <v>10803</v>
      </c>
    </row>
    <row r="2444" spans="1:4" x14ac:dyDescent="0.35">
      <c r="A2444" t="s">
        <v>9975</v>
      </c>
      <c r="B2444" t="s">
        <v>528</v>
      </c>
      <c r="C2444" t="s">
        <v>3608</v>
      </c>
      <c r="D2444" t="s">
        <v>10803</v>
      </c>
    </row>
    <row r="2445" spans="1:4" x14ac:dyDescent="0.35">
      <c r="A2445" t="s">
        <v>9975</v>
      </c>
      <c r="B2445" t="s">
        <v>536</v>
      </c>
      <c r="C2445" t="s">
        <v>3609</v>
      </c>
      <c r="D2445" t="s">
        <v>10803</v>
      </c>
    </row>
    <row r="2446" spans="1:4" x14ac:dyDescent="0.35">
      <c r="A2446" t="s">
        <v>9975</v>
      </c>
      <c r="B2446" t="s">
        <v>794</v>
      </c>
      <c r="C2446" t="s">
        <v>3610</v>
      </c>
      <c r="D2446" t="s">
        <v>10803</v>
      </c>
    </row>
    <row r="2447" spans="1:4" x14ac:dyDescent="0.35">
      <c r="A2447" t="s">
        <v>9975</v>
      </c>
      <c r="B2447" t="s">
        <v>965</v>
      </c>
      <c r="C2447" t="s">
        <v>3611</v>
      </c>
      <c r="D2447" t="s">
        <v>10803</v>
      </c>
    </row>
    <row r="2448" spans="1:4" x14ac:dyDescent="0.35">
      <c r="A2448" t="s">
        <v>9975</v>
      </c>
      <c r="B2448" t="s">
        <v>538</v>
      </c>
      <c r="C2448" t="s">
        <v>3612</v>
      </c>
      <c r="D2448" t="s">
        <v>10803</v>
      </c>
    </row>
    <row r="2449" spans="1:4" x14ac:dyDescent="0.35">
      <c r="A2449" t="s">
        <v>9975</v>
      </c>
      <c r="B2449" t="s">
        <v>540</v>
      </c>
      <c r="C2449" t="s">
        <v>3613</v>
      </c>
      <c r="D2449" t="s">
        <v>10803</v>
      </c>
    </row>
    <row r="2450" spans="1:4" x14ac:dyDescent="0.35">
      <c r="A2450" t="s">
        <v>9975</v>
      </c>
      <c r="B2450" t="s">
        <v>544</v>
      </c>
      <c r="C2450" t="s">
        <v>3614</v>
      </c>
      <c r="D2450" t="s">
        <v>10803</v>
      </c>
    </row>
    <row r="2451" spans="1:4" x14ac:dyDescent="0.35">
      <c r="A2451" t="s">
        <v>9975</v>
      </c>
      <c r="B2451" t="s">
        <v>546</v>
      </c>
      <c r="C2451" t="s">
        <v>3615</v>
      </c>
      <c r="D2451" t="s">
        <v>10803</v>
      </c>
    </row>
    <row r="2452" spans="1:4" x14ac:dyDescent="0.35">
      <c r="A2452" t="s">
        <v>9975</v>
      </c>
      <c r="B2452" t="s">
        <v>970</v>
      </c>
      <c r="C2452" t="s">
        <v>3616</v>
      </c>
      <c r="D2452" t="s">
        <v>10803</v>
      </c>
    </row>
    <row r="2453" spans="1:4" x14ac:dyDescent="0.35">
      <c r="A2453" t="s">
        <v>9975</v>
      </c>
      <c r="B2453" t="s">
        <v>548</v>
      </c>
      <c r="C2453" t="s">
        <v>3617</v>
      </c>
      <c r="D2453" t="s">
        <v>10803</v>
      </c>
    </row>
    <row r="2454" spans="1:4" x14ac:dyDescent="0.35">
      <c r="A2454" t="s">
        <v>9975</v>
      </c>
      <c r="B2454" t="s">
        <v>550</v>
      </c>
      <c r="C2454" t="s">
        <v>3618</v>
      </c>
      <c r="D2454" t="s">
        <v>10803</v>
      </c>
    </row>
    <row r="2455" spans="1:4" x14ac:dyDescent="0.35">
      <c r="A2455" t="s">
        <v>9975</v>
      </c>
      <c r="B2455" t="s">
        <v>552</v>
      </c>
      <c r="C2455" t="s">
        <v>3619</v>
      </c>
      <c r="D2455" t="s">
        <v>10803</v>
      </c>
    </row>
    <row r="2456" spans="1:4" x14ac:dyDescent="0.35">
      <c r="A2456" t="s">
        <v>9975</v>
      </c>
      <c r="B2456" t="s">
        <v>554</v>
      </c>
      <c r="C2456" t="s">
        <v>3620</v>
      </c>
      <c r="D2456" t="s">
        <v>10803</v>
      </c>
    </row>
    <row r="2457" spans="1:4" x14ac:dyDescent="0.35">
      <c r="A2457" t="s">
        <v>9975</v>
      </c>
      <c r="B2457" t="s">
        <v>556</v>
      </c>
      <c r="C2457" t="s">
        <v>9522</v>
      </c>
      <c r="D2457" t="s">
        <v>10803</v>
      </c>
    </row>
    <row r="2458" spans="1:4" x14ac:dyDescent="0.35">
      <c r="A2458" t="s">
        <v>9975</v>
      </c>
      <c r="B2458" t="s">
        <v>558</v>
      </c>
      <c r="C2458" t="s">
        <v>9523</v>
      </c>
      <c r="D2458" t="s">
        <v>10803</v>
      </c>
    </row>
    <row r="2459" spans="1:4" x14ac:dyDescent="0.35">
      <c r="A2459" t="s">
        <v>9975</v>
      </c>
      <c r="B2459" t="s">
        <v>560</v>
      </c>
      <c r="C2459" t="s">
        <v>9524</v>
      </c>
      <c r="D2459" t="s">
        <v>10803</v>
      </c>
    </row>
    <row r="2460" spans="1:4" x14ac:dyDescent="0.35">
      <c r="A2460" t="s">
        <v>9975</v>
      </c>
      <c r="B2460" t="s">
        <v>986</v>
      </c>
      <c r="C2460" t="s">
        <v>9525</v>
      </c>
      <c r="D2460" t="s">
        <v>10803</v>
      </c>
    </row>
    <row r="2461" spans="1:4" x14ac:dyDescent="0.35">
      <c r="A2461" t="s">
        <v>9975</v>
      </c>
      <c r="B2461" t="s">
        <v>988</v>
      </c>
      <c r="C2461" t="s">
        <v>9526</v>
      </c>
      <c r="D2461" t="s">
        <v>10803</v>
      </c>
    </row>
    <row r="2462" spans="1:4" x14ac:dyDescent="0.35">
      <c r="A2462" t="s">
        <v>9975</v>
      </c>
      <c r="B2462" t="s">
        <v>566</v>
      </c>
      <c r="C2462" t="s">
        <v>9527</v>
      </c>
      <c r="D2462" t="s">
        <v>10803</v>
      </c>
    </row>
    <row r="2463" spans="1:4" x14ac:dyDescent="0.35">
      <c r="A2463" t="s">
        <v>9975</v>
      </c>
      <c r="B2463" t="s">
        <v>568</v>
      </c>
      <c r="C2463" t="s">
        <v>9528</v>
      </c>
      <c r="D2463" t="s">
        <v>10803</v>
      </c>
    </row>
    <row r="2464" spans="1:4" x14ac:dyDescent="0.35">
      <c r="A2464" t="s">
        <v>9975</v>
      </c>
      <c r="B2464" t="s">
        <v>570</v>
      </c>
      <c r="C2464" t="s">
        <v>9529</v>
      </c>
      <c r="D2464" t="s">
        <v>10803</v>
      </c>
    </row>
    <row r="2465" spans="1:4" x14ac:dyDescent="0.35">
      <c r="A2465" t="s">
        <v>9975</v>
      </c>
      <c r="B2465" t="s">
        <v>572</v>
      </c>
      <c r="C2465" t="s">
        <v>9530</v>
      </c>
      <c r="D2465" t="s">
        <v>10803</v>
      </c>
    </row>
    <row r="2466" spans="1:4" x14ac:dyDescent="0.35">
      <c r="A2466" t="s">
        <v>9975</v>
      </c>
      <c r="B2466" t="s">
        <v>515</v>
      </c>
      <c r="C2466" t="s">
        <v>3594</v>
      </c>
      <c r="D2466" t="s">
        <v>10805</v>
      </c>
    </row>
    <row r="2467" spans="1:4" x14ac:dyDescent="0.35">
      <c r="A2467" t="s">
        <v>9975</v>
      </c>
      <c r="B2467" t="s">
        <v>1332</v>
      </c>
      <c r="C2467" t="s">
        <v>3595</v>
      </c>
      <c r="D2467" t="s">
        <v>10805</v>
      </c>
    </row>
    <row r="2468" spans="1:4" x14ac:dyDescent="0.35">
      <c r="A2468" t="s">
        <v>9975</v>
      </c>
      <c r="B2468" t="s">
        <v>1339</v>
      </c>
      <c r="C2468" t="s">
        <v>3596</v>
      </c>
      <c r="D2468" t="s">
        <v>10805</v>
      </c>
    </row>
    <row r="2469" spans="1:4" x14ac:dyDescent="0.35">
      <c r="A2469" t="s">
        <v>9975</v>
      </c>
      <c r="B2469" t="s">
        <v>1554</v>
      </c>
      <c r="C2469" t="s">
        <v>3597</v>
      </c>
      <c r="D2469" t="s">
        <v>10805</v>
      </c>
    </row>
    <row r="2470" spans="1:4" x14ac:dyDescent="0.35">
      <c r="A2470" t="s">
        <v>9975</v>
      </c>
      <c r="B2470" t="s">
        <v>1348</v>
      </c>
      <c r="C2470" t="s">
        <v>3598</v>
      </c>
      <c r="D2470" t="s">
        <v>10805</v>
      </c>
    </row>
    <row r="2471" spans="1:4" x14ac:dyDescent="0.35">
      <c r="A2471" t="s">
        <v>9975</v>
      </c>
      <c r="B2471" t="s">
        <v>1276</v>
      </c>
      <c r="C2471" t="s">
        <v>3599</v>
      </c>
      <c r="D2471" t="s">
        <v>10805</v>
      </c>
    </row>
    <row r="2472" spans="1:4" x14ac:dyDescent="0.35">
      <c r="A2472" t="s">
        <v>9975</v>
      </c>
      <c r="B2472" t="s">
        <v>1278</v>
      </c>
      <c r="C2472" t="s">
        <v>3600</v>
      </c>
      <c r="D2472" t="s">
        <v>10805</v>
      </c>
    </row>
    <row r="2473" spans="1:4" x14ac:dyDescent="0.35">
      <c r="A2473" t="s">
        <v>9975</v>
      </c>
      <c r="B2473" t="s">
        <v>1280</v>
      </c>
      <c r="C2473" t="s">
        <v>3601</v>
      </c>
      <c r="D2473" t="s">
        <v>10805</v>
      </c>
    </row>
    <row r="2474" spans="1:4" x14ac:dyDescent="0.35">
      <c r="A2474" t="s">
        <v>9975</v>
      </c>
      <c r="B2474" t="s">
        <v>1353</v>
      </c>
      <c r="C2474" t="s">
        <v>3602</v>
      </c>
      <c r="D2474" t="s">
        <v>10805</v>
      </c>
    </row>
    <row r="2475" spans="1:4" x14ac:dyDescent="0.35">
      <c r="A2475" t="s">
        <v>9975</v>
      </c>
      <c r="B2475" t="s">
        <v>10802</v>
      </c>
      <c r="C2475" t="s">
        <v>3594</v>
      </c>
      <c r="D2475" t="s">
        <v>10805</v>
      </c>
    </row>
    <row r="2476" spans="1:4" x14ac:dyDescent="0.35">
      <c r="A2476" t="s">
        <v>9975</v>
      </c>
      <c r="B2476" t="s">
        <v>10804</v>
      </c>
      <c r="C2476" t="s">
        <v>3602</v>
      </c>
      <c r="D2476" t="s">
        <v>10805</v>
      </c>
    </row>
    <row r="2477" spans="1:4" x14ac:dyDescent="0.35">
      <c r="A2477" t="s">
        <v>9975</v>
      </c>
      <c r="B2477" t="s">
        <v>10806</v>
      </c>
      <c r="C2477" t="s">
        <v>3593</v>
      </c>
      <c r="D2477" t="s">
        <v>10807</v>
      </c>
    </row>
    <row r="2478" spans="1:4" x14ac:dyDescent="0.35">
      <c r="A2478" t="s">
        <v>9977</v>
      </c>
      <c r="B2478" t="s">
        <v>10802</v>
      </c>
      <c r="C2478" t="s">
        <v>3595</v>
      </c>
      <c r="D2478" t="s">
        <v>10803</v>
      </c>
    </row>
    <row r="2479" spans="1:4" x14ac:dyDescent="0.35">
      <c r="A2479" t="s">
        <v>9977</v>
      </c>
      <c r="B2479" t="s">
        <v>10804</v>
      </c>
      <c r="C2479" t="s">
        <v>3595</v>
      </c>
      <c r="D2479" t="s">
        <v>10803</v>
      </c>
    </row>
    <row r="2480" spans="1:4" x14ac:dyDescent="0.35">
      <c r="A2480" t="s">
        <v>9977</v>
      </c>
      <c r="B2480" t="s">
        <v>1474</v>
      </c>
      <c r="C2480" t="s">
        <v>3595</v>
      </c>
      <c r="D2480" t="s">
        <v>10803</v>
      </c>
    </row>
    <row r="2481" spans="1:4" x14ac:dyDescent="0.35">
      <c r="A2481" t="s">
        <v>9977</v>
      </c>
      <c r="B2481" t="s">
        <v>3990</v>
      </c>
      <c r="C2481" t="s">
        <v>3593</v>
      </c>
      <c r="D2481" t="s">
        <v>10805</v>
      </c>
    </row>
    <row r="2482" spans="1:4" x14ac:dyDescent="0.35">
      <c r="A2482" t="s">
        <v>9977</v>
      </c>
      <c r="B2482" t="s">
        <v>10802</v>
      </c>
      <c r="C2482" t="s">
        <v>3593</v>
      </c>
      <c r="D2482" t="s">
        <v>10805</v>
      </c>
    </row>
    <row r="2483" spans="1:4" x14ac:dyDescent="0.35">
      <c r="A2483" t="s">
        <v>9977</v>
      </c>
      <c r="B2483" t="s">
        <v>10804</v>
      </c>
      <c r="C2483" t="s">
        <v>3593</v>
      </c>
      <c r="D2483" t="s">
        <v>10805</v>
      </c>
    </row>
    <row r="2484" spans="1:4" x14ac:dyDescent="0.35">
      <c r="A2484" t="s">
        <v>9981</v>
      </c>
      <c r="B2484" t="s">
        <v>10802</v>
      </c>
      <c r="C2484" t="s">
        <v>3601</v>
      </c>
      <c r="D2484" t="s">
        <v>10803</v>
      </c>
    </row>
    <row r="2485" spans="1:4" x14ac:dyDescent="0.35">
      <c r="A2485" t="s">
        <v>9981</v>
      </c>
      <c r="B2485" t="s">
        <v>10804</v>
      </c>
      <c r="C2485" t="s">
        <v>3616</v>
      </c>
      <c r="D2485" t="s">
        <v>10803</v>
      </c>
    </row>
    <row r="2486" spans="1:4" x14ac:dyDescent="0.35">
      <c r="A2486" t="s">
        <v>9981</v>
      </c>
      <c r="B2486" t="s">
        <v>528</v>
      </c>
      <c r="C2486" t="s">
        <v>3601</v>
      </c>
      <c r="D2486" t="s">
        <v>10803</v>
      </c>
    </row>
    <row r="2487" spans="1:4" x14ac:dyDescent="0.35">
      <c r="A2487" t="s">
        <v>9981</v>
      </c>
      <c r="B2487" t="s">
        <v>536</v>
      </c>
      <c r="C2487" t="s">
        <v>3602</v>
      </c>
      <c r="D2487" t="s">
        <v>10803</v>
      </c>
    </row>
    <row r="2488" spans="1:4" x14ac:dyDescent="0.35">
      <c r="A2488" t="s">
        <v>9981</v>
      </c>
      <c r="B2488" t="s">
        <v>794</v>
      </c>
      <c r="C2488" t="s">
        <v>3603</v>
      </c>
      <c r="D2488" t="s">
        <v>10803</v>
      </c>
    </row>
    <row r="2489" spans="1:4" x14ac:dyDescent="0.35">
      <c r="A2489" t="s">
        <v>9981</v>
      </c>
      <c r="B2489" t="s">
        <v>965</v>
      </c>
      <c r="C2489" t="s">
        <v>3604</v>
      </c>
      <c r="D2489" t="s">
        <v>10803</v>
      </c>
    </row>
    <row r="2490" spans="1:4" x14ac:dyDescent="0.35">
      <c r="A2490" t="s">
        <v>9981</v>
      </c>
      <c r="B2490" t="s">
        <v>538</v>
      </c>
      <c r="C2490" t="s">
        <v>3605</v>
      </c>
      <c r="D2490" t="s">
        <v>10803</v>
      </c>
    </row>
    <row r="2491" spans="1:4" x14ac:dyDescent="0.35">
      <c r="A2491" t="s">
        <v>9981</v>
      </c>
      <c r="B2491" t="s">
        <v>540</v>
      </c>
      <c r="C2491" t="s">
        <v>3606</v>
      </c>
      <c r="D2491" t="s">
        <v>10803</v>
      </c>
    </row>
    <row r="2492" spans="1:4" x14ac:dyDescent="0.35">
      <c r="A2492" t="s">
        <v>9981</v>
      </c>
      <c r="B2492" t="s">
        <v>544</v>
      </c>
      <c r="C2492" t="s">
        <v>3607</v>
      </c>
      <c r="D2492" t="s">
        <v>10803</v>
      </c>
    </row>
    <row r="2493" spans="1:4" x14ac:dyDescent="0.35">
      <c r="A2493" t="s">
        <v>9981</v>
      </c>
      <c r="B2493" t="s">
        <v>546</v>
      </c>
      <c r="C2493" t="s">
        <v>3608</v>
      </c>
      <c r="D2493" t="s">
        <v>10803</v>
      </c>
    </row>
    <row r="2494" spans="1:4" x14ac:dyDescent="0.35">
      <c r="A2494" t="s">
        <v>9981</v>
      </c>
      <c r="B2494" t="s">
        <v>970</v>
      </c>
      <c r="C2494" t="s">
        <v>3609</v>
      </c>
      <c r="D2494" t="s">
        <v>10803</v>
      </c>
    </row>
    <row r="2495" spans="1:4" x14ac:dyDescent="0.35">
      <c r="A2495" t="s">
        <v>9981</v>
      </c>
      <c r="B2495" t="s">
        <v>548</v>
      </c>
      <c r="C2495" t="s">
        <v>3610</v>
      </c>
      <c r="D2495" t="s">
        <v>10803</v>
      </c>
    </row>
    <row r="2496" spans="1:4" x14ac:dyDescent="0.35">
      <c r="A2496" t="s">
        <v>9981</v>
      </c>
      <c r="B2496" t="s">
        <v>550</v>
      </c>
      <c r="C2496" t="s">
        <v>3611</v>
      </c>
      <c r="D2496" t="s">
        <v>10803</v>
      </c>
    </row>
    <row r="2497" spans="1:4" x14ac:dyDescent="0.35">
      <c r="A2497" t="s">
        <v>9981</v>
      </c>
      <c r="B2497" t="s">
        <v>552</v>
      </c>
      <c r="C2497" t="s">
        <v>3612</v>
      </c>
      <c r="D2497" t="s">
        <v>10803</v>
      </c>
    </row>
    <row r="2498" spans="1:4" x14ac:dyDescent="0.35">
      <c r="A2498" t="s">
        <v>9981</v>
      </c>
      <c r="B2498" t="s">
        <v>554</v>
      </c>
      <c r="C2498" t="s">
        <v>3613</v>
      </c>
      <c r="D2498" t="s">
        <v>10803</v>
      </c>
    </row>
    <row r="2499" spans="1:4" x14ac:dyDescent="0.35">
      <c r="A2499" t="s">
        <v>9981</v>
      </c>
      <c r="B2499" t="s">
        <v>556</v>
      </c>
      <c r="C2499" t="s">
        <v>3614</v>
      </c>
      <c r="D2499" t="s">
        <v>10803</v>
      </c>
    </row>
    <row r="2500" spans="1:4" x14ac:dyDescent="0.35">
      <c r="A2500" t="s">
        <v>9981</v>
      </c>
      <c r="B2500" t="s">
        <v>558</v>
      </c>
      <c r="C2500" t="s">
        <v>3615</v>
      </c>
      <c r="D2500" t="s">
        <v>10803</v>
      </c>
    </row>
    <row r="2501" spans="1:4" x14ac:dyDescent="0.35">
      <c r="A2501" t="s">
        <v>9981</v>
      </c>
      <c r="B2501" t="s">
        <v>560</v>
      </c>
      <c r="C2501" t="s">
        <v>3616</v>
      </c>
      <c r="D2501" t="s">
        <v>10803</v>
      </c>
    </row>
    <row r="2502" spans="1:4" x14ac:dyDescent="0.35">
      <c r="A2502" t="s">
        <v>9981</v>
      </c>
      <c r="B2502" t="s">
        <v>515</v>
      </c>
      <c r="C2502" t="s">
        <v>3593</v>
      </c>
      <c r="D2502" t="s">
        <v>10805</v>
      </c>
    </row>
    <row r="2503" spans="1:4" x14ac:dyDescent="0.35">
      <c r="A2503" t="s">
        <v>9981</v>
      </c>
      <c r="B2503" t="s">
        <v>1332</v>
      </c>
      <c r="C2503" t="s">
        <v>3594</v>
      </c>
      <c r="D2503" t="s">
        <v>10805</v>
      </c>
    </row>
    <row r="2504" spans="1:4" x14ac:dyDescent="0.35">
      <c r="A2504" t="s">
        <v>9981</v>
      </c>
      <c r="B2504" t="s">
        <v>1339</v>
      </c>
      <c r="C2504" t="s">
        <v>3595</v>
      </c>
      <c r="D2504" t="s">
        <v>10805</v>
      </c>
    </row>
    <row r="2505" spans="1:4" x14ac:dyDescent="0.35">
      <c r="A2505" t="s">
        <v>9981</v>
      </c>
      <c r="B2505" t="s">
        <v>1554</v>
      </c>
      <c r="C2505" t="s">
        <v>3596</v>
      </c>
      <c r="D2505" t="s">
        <v>10805</v>
      </c>
    </row>
    <row r="2506" spans="1:4" x14ac:dyDescent="0.35">
      <c r="A2506" t="s">
        <v>9981</v>
      </c>
      <c r="B2506" t="s">
        <v>1348</v>
      </c>
      <c r="C2506" t="s">
        <v>3597</v>
      </c>
      <c r="D2506" t="s">
        <v>10805</v>
      </c>
    </row>
    <row r="2507" spans="1:4" x14ac:dyDescent="0.35">
      <c r="A2507" t="s">
        <v>9981</v>
      </c>
      <c r="B2507" t="s">
        <v>1276</v>
      </c>
      <c r="C2507" t="s">
        <v>3598</v>
      </c>
      <c r="D2507" t="s">
        <v>10805</v>
      </c>
    </row>
    <row r="2508" spans="1:4" x14ac:dyDescent="0.35">
      <c r="A2508" t="s">
        <v>9981</v>
      </c>
      <c r="B2508" t="s">
        <v>1278</v>
      </c>
      <c r="C2508" t="s">
        <v>3599</v>
      </c>
      <c r="D2508" t="s">
        <v>10805</v>
      </c>
    </row>
    <row r="2509" spans="1:4" x14ac:dyDescent="0.35">
      <c r="A2509" t="s">
        <v>9981</v>
      </c>
      <c r="B2509" t="s">
        <v>1280</v>
      </c>
      <c r="C2509" t="s">
        <v>3600</v>
      </c>
      <c r="D2509" t="s">
        <v>10805</v>
      </c>
    </row>
    <row r="2510" spans="1:4" x14ac:dyDescent="0.35">
      <c r="A2510" t="s">
        <v>9981</v>
      </c>
      <c r="B2510" t="s">
        <v>1353</v>
      </c>
      <c r="C2510" t="s">
        <v>3601</v>
      </c>
      <c r="D2510" t="s">
        <v>10805</v>
      </c>
    </row>
    <row r="2511" spans="1:4" x14ac:dyDescent="0.35">
      <c r="A2511" t="s">
        <v>9981</v>
      </c>
      <c r="B2511" t="s">
        <v>1588</v>
      </c>
      <c r="C2511" t="s">
        <v>3602</v>
      </c>
      <c r="D2511" t="s">
        <v>10805</v>
      </c>
    </row>
    <row r="2512" spans="1:4" x14ac:dyDescent="0.35">
      <c r="A2512" t="s">
        <v>9981</v>
      </c>
      <c r="B2512" t="s">
        <v>1590</v>
      </c>
      <c r="C2512" t="s">
        <v>3603</v>
      </c>
      <c r="D2512" t="s">
        <v>10805</v>
      </c>
    </row>
    <row r="2513" spans="1:4" x14ac:dyDescent="0.35">
      <c r="A2513" t="s">
        <v>9981</v>
      </c>
      <c r="B2513" t="s">
        <v>1370</v>
      </c>
      <c r="C2513" t="s">
        <v>3604</v>
      </c>
      <c r="D2513" t="s">
        <v>10805</v>
      </c>
    </row>
    <row r="2514" spans="1:4" x14ac:dyDescent="0.35">
      <c r="A2514" t="s">
        <v>9981</v>
      </c>
      <c r="B2514" t="s">
        <v>1818</v>
      </c>
      <c r="C2514" t="s">
        <v>3605</v>
      </c>
      <c r="D2514" t="s">
        <v>10805</v>
      </c>
    </row>
    <row r="2515" spans="1:4" x14ac:dyDescent="0.35">
      <c r="A2515" t="s">
        <v>9981</v>
      </c>
      <c r="B2515" t="s">
        <v>1820</v>
      </c>
      <c r="C2515" t="s">
        <v>3606</v>
      </c>
      <c r="D2515" t="s">
        <v>10805</v>
      </c>
    </row>
    <row r="2516" spans="1:4" x14ac:dyDescent="0.35">
      <c r="A2516" t="s">
        <v>9981</v>
      </c>
      <c r="B2516" t="s">
        <v>1822</v>
      </c>
      <c r="C2516" t="s">
        <v>3607</v>
      </c>
      <c r="D2516" t="s">
        <v>10805</v>
      </c>
    </row>
    <row r="2517" spans="1:4" x14ac:dyDescent="0.35">
      <c r="A2517" t="s">
        <v>9981</v>
      </c>
      <c r="B2517" t="s">
        <v>1824</v>
      </c>
      <c r="C2517" t="s">
        <v>3608</v>
      </c>
      <c r="D2517" t="s">
        <v>10805</v>
      </c>
    </row>
    <row r="2518" spans="1:4" x14ac:dyDescent="0.35">
      <c r="A2518" t="s">
        <v>9981</v>
      </c>
      <c r="B2518" t="s">
        <v>10802</v>
      </c>
      <c r="C2518" t="s">
        <v>3593</v>
      </c>
      <c r="D2518" t="s">
        <v>10805</v>
      </c>
    </row>
    <row r="2519" spans="1:4" x14ac:dyDescent="0.35">
      <c r="A2519" t="s">
        <v>9981</v>
      </c>
      <c r="B2519" t="s">
        <v>10804</v>
      </c>
      <c r="C2519" t="s">
        <v>3608</v>
      </c>
      <c r="D2519" t="s">
        <v>10805</v>
      </c>
    </row>
    <row r="2520" spans="1:4" x14ac:dyDescent="0.35">
      <c r="A2520" t="s">
        <v>9981</v>
      </c>
      <c r="B2520" t="s">
        <v>10806</v>
      </c>
      <c r="C2520" t="s">
        <v>3593</v>
      </c>
      <c r="D2520" t="s">
        <v>10807</v>
      </c>
    </row>
    <row r="2521" spans="1:4" x14ac:dyDescent="0.35">
      <c r="A2521" t="s">
        <v>9981</v>
      </c>
      <c r="B2521" t="s">
        <v>10855</v>
      </c>
      <c r="C2521" t="s">
        <v>3594</v>
      </c>
      <c r="D2521" t="s">
        <v>10807</v>
      </c>
    </row>
    <row r="2522" spans="1:4" x14ac:dyDescent="0.35">
      <c r="A2522" t="s">
        <v>9981</v>
      </c>
      <c r="B2522" t="s">
        <v>10856</v>
      </c>
      <c r="C2522" t="s">
        <v>3595</v>
      </c>
      <c r="D2522" t="s">
        <v>10807</v>
      </c>
    </row>
    <row r="2523" spans="1:4" x14ac:dyDescent="0.35">
      <c r="A2523" t="s">
        <v>9981</v>
      </c>
      <c r="B2523" t="s">
        <v>10857</v>
      </c>
      <c r="C2523" t="s">
        <v>3596</v>
      </c>
      <c r="D2523" t="s">
        <v>10807</v>
      </c>
    </row>
    <row r="2524" spans="1:4" x14ac:dyDescent="0.35">
      <c r="A2524" t="s">
        <v>9981</v>
      </c>
      <c r="B2524" t="s">
        <v>10858</v>
      </c>
      <c r="C2524" t="s">
        <v>3597</v>
      </c>
      <c r="D2524" t="s">
        <v>10807</v>
      </c>
    </row>
    <row r="2525" spans="1:4" x14ac:dyDescent="0.35">
      <c r="A2525" t="s">
        <v>9983</v>
      </c>
      <c r="B2525" t="s">
        <v>10802</v>
      </c>
      <c r="C2525" t="s">
        <v>3601</v>
      </c>
      <c r="D2525" t="s">
        <v>10803</v>
      </c>
    </row>
    <row r="2526" spans="1:4" x14ac:dyDescent="0.35">
      <c r="A2526" t="s">
        <v>9983</v>
      </c>
      <c r="B2526" t="s">
        <v>10804</v>
      </c>
      <c r="C2526" t="s">
        <v>3617</v>
      </c>
      <c r="D2526" t="s">
        <v>10803</v>
      </c>
    </row>
    <row r="2527" spans="1:4" x14ac:dyDescent="0.35">
      <c r="A2527" t="s">
        <v>9983</v>
      </c>
      <c r="B2527" t="s">
        <v>528</v>
      </c>
      <c r="C2527" t="s">
        <v>3601</v>
      </c>
      <c r="D2527" t="s">
        <v>10803</v>
      </c>
    </row>
    <row r="2528" spans="1:4" x14ac:dyDescent="0.35">
      <c r="A2528" t="s">
        <v>9983</v>
      </c>
      <c r="B2528" t="s">
        <v>536</v>
      </c>
      <c r="C2528" t="s">
        <v>3602</v>
      </c>
      <c r="D2528" t="s">
        <v>10803</v>
      </c>
    </row>
    <row r="2529" spans="1:4" x14ac:dyDescent="0.35">
      <c r="A2529" t="s">
        <v>9983</v>
      </c>
      <c r="B2529" t="s">
        <v>794</v>
      </c>
      <c r="C2529" t="s">
        <v>3603</v>
      </c>
      <c r="D2529" t="s">
        <v>10803</v>
      </c>
    </row>
    <row r="2530" spans="1:4" x14ac:dyDescent="0.35">
      <c r="A2530" t="s">
        <v>9983</v>
      </c>
      <c r="B2530" t="s">
        <v>965</v>
      </c>
      <c r="C2530" t="s">
        <v>3604</v>
      </c>
      <c r="D2530" t="s">
        <v>10803</v>
      </c>
    </row>
    <row r="2531" spans="1:4" x14ac:dyDescent="0.35">
      <c r="A2531" t="s">
        <v>9983</v>
      </c>
      <c r="B2531" t="s">
        <v>538</v>
      </c>
      <c r="C2531" t="s">
        <v>3605</v>
      </c>
      <c r="D2531" t="s">
        <v>10803</v>
      </c>
    </row>
    <row r="2532" spans="1:4" x14ac:dyDescent="0.35">
      <c r="A2532" t="s">
        <v>9983</v>
      </c>
      <c r="B2532" t="s">
        <v>540</v>
      </c>
      <c r="C2532" t="s">
        <v>3606</v>
      </c>
      <c r="D2532" t="s">
        <v>10803</v>
      </c>
    </row>
    <row r="2533" spans="1:4" x14ac:dyDescent="0.35">
      <c r="A2533" t="s">
        <v>9983</v>
      </c>
      <c r="B2533" t="s">
        <v>544</v>
      </c>
      <c r="C2533" t="s">
        <v>3607</v>
      </c>
      <c r="D2533" t="s">
        <v>10803</v>
      </c>
    </row>
    <row r="2534" spans="1:4" x14ac:dyDescent="0.35">
      <c r="A2534" t="s">
        <v>9983</v>
      </c>
      <c r="B2534" t="s">
        <v>546</v>
      </c>
      <c r="C2534" t="s">
        <v>3608</v>
      </c>
      <c r="D2534" t="s">
        <v>10803</v>
      </c>
    </row>
    <row r="2535" spans="1:4" x14ac:dyDescent="0.35">
      <c r="A2535" t="s">
        <v>9983</v>
      </c>
      <c r="B2535" t="s">
        <v>970</v>
      </c>
      <c r="C2535" t="s">
        <v>3609</v>
      </c>
      <c r="D2535" t="s">
        <v>10803</v>
      </c>
    </row>
    <row r="2536" spans="1:4" x14ac:dyDescent="0.35">
      <c r="A2536" t="s">
        <v>9983</v>
      </c>
      <c r="B2536" t="s">
        <v>548</v>
      </c>
      <c r="C2536" t="s">
        <v>3610</v>
      </c>
      <c r="D2536" t="s">
        <v>10803</v>
      </c>
    </row>
    <row r="2537" spans="1:4" x14ac:dyDescent="0.35">
      <c r="A2537" t="s">
        <v>9983</v>
      </c>
      <c r="B2537" t="s">
        <v>550</v>
      </c>
      <c r="C2537" t="s">
        <v>3611</v>
      </c>
      <c r="D2537" t="s">
        <v>10803</v>
      </c>
    </row>
    <row r="2538" spans="1:4" x14ac:dyDescent="0.35">
      <c r="A2538" t="s">
        <v>9983</v>
      </c>
      <c r="B2538" t="s">
        <v>552</v>
      </c>
      <c r="C2538" t="s">
        <v>3612</v>
      </c>
      <c r="D2538" t="s">
        <v>10803</v>
      </c>
    </row>
    <row r="2539" spans="1:4" x14ac:dyDescent="0.35">
      <c r="A2539" t="s">
        <v>9983</v>
      </c>
      <c r="B2539" t="s">
        <v>554</v>
      </c>
      <c r="C2539" t="s">
        <v>3613</v>
      </c>
      <c r="D2539" t="s">
        <v>10803</v>
      </c>
    </row>
    <row r="2540" spans="1:4" x14ac:dyDescent="0.35">
      <c r="A2540" t="s">
        <v>9983</v>
      </c>
      <c r="B2540" t="s">
        <v>556</v>
      </c>
      <c r="C2540" t="s">
        <v>3614</v>
      </c>
      <c r="D2540" t="s">
        <v>10803</v>
      </c>
    </row>
    <row r="2541" spans="1:4" x14ac:dyDescent="0.35">
      <c r="A2541" t="s">
        <v>9983</v>
      </c>
      <c r="B2541" t="s">
        <v>558</v>
      </c>
      <c r="C2541" t="s">
        <v>3615</v>
      </c>
      <c r="D2541" t="s">
        <v>10803</v>
      </c>
    </row>
    <row r="2542" spans="1:4" x14ac:dyDescent="0.35">
      <c r="A2542" t="s">
        <v>9983</v>
      </c>
      <c r="B2542" t="s">
        <v>560</v>
      </c>
      <c r="C2542" t="s">
        <v>3616</v>
      </c>
      <c r="D2542" t="s">
        <v>10803</v>
      </c>
    </row>
    <row r="2543" spans="1:4" x14ac:dyDescent="0.35">
      <c r="A2543" t="s">
        <v>9983</v>
      </c>
      <c r="B2543" t="s">
        <v>986</v>
      </c>
      <c r="C2543" t="s">
        <v>3617</v>
      </c>
      <c r="D2543" t="s">
        <v>10803</v>
      </c>
    </row>
    <row r="2544" spans="1:4" x14ac:dyDescent="0.35">
      <c r="A2544" t="s">
        <v>9983</v>
      </c>
      <c r="B2544" t="s">
        <v>1966</v>
      </c>
      <c r="C2544" t="s">
        <v>3593</v>
      </c>
      <c r="D2544" t="s">
        <v>10805</v>
      </c>
    </row>
    <row r="2545" spans="1:4" x14ac:dyDescent="0.35">
      <c r="A2545" t="s">
        <v>9983</v>
      </c>
      <c r="B2545" t="s">
        <v>1967</v>
      </c>
      <c r="C2545" t="s">
        <v>3594</v>
      </c>
      <c r="D2545" t="s">
        <v>10805</v>
      </c>
    </row>
    <row r="2546" spans="1:4" x14ac:dyDescent="0.35">
      <c r="A2546" t="s">
        <v>9983</v>
      </c>
      <c r="B2546" t="s">
        <v>10802</v>
      </c>
      <c r="C2546" t="s">
        <v>3593</v>
      </c>
      <c r="D2546" t="s">
        <v>10805</v>
      </c>
    </row>
    <row r="2547" spans="1:4" x14ac:dyDescent="0.35">
      <c r="A2547" t="s">
        <v>9983</v>
      </c>
      <c r="B2547" t="s">
        <v>10804</v>
      </c>
      <c r="C2547" t="s">
        <v>3594</v>
      </c>
      <c r="D2547" t="s">
        <v>10805</v>
      </c>
    </row>
    <row r="2548" spans="1:4" x14ac:dyDescent="0.35">
      <c r="A2548" t="s">
        <v>9983</v>
      </c>
      <c r="B2548" t="s">
        <v>10806</v>
      </c>
      <c r="C2548" t="s">
        <v>3593</v>
      </c>
      <c r="D2548" t="s">
        <v>10807</v>
      </c>
    </row>
    <row r="2549" spans="1:4" x14ac:dyDescent="0.35">
      <c r="A2549" t="s">
        <v>9983</v>
      </c>
      <c r="B2549" t="s">
        <v>10855</v>
      </c>
      <c r="C2549" t="s">
        <v>3594</v>
      </c>
      <c r="D2549" t="s">
        <v>10807</v>
      </c>
    </row>
    <row r="2550" spans="1:4" x14ac:dyDescent="0.35">
      <c r="A2550" t="s">
        <v>9983</v>
      </c>
      <c r="B2550" t="s">
        <v>10856</v>
      </c>
      <c r="C2550" t="s">
        <v>3595</v>
      </c>
      <c r="D2550" t="s">
        <v>10807</v>
      </c>
    </row>
    <row r="2551" spans="1:4" x14ac:dyDescent="0.35">
      <c r="A2551" t="s">
        <v>9983</v>
      </c>
      <c r="B2551" t="s">
        <v>10857</v>
      </c>
      <c r="C2551" t="s">
        <v>3596</v>
      </c>
      <c r="D2551" t="s">
        <v>10807</v>
      </c>
    </row>
    <row r="2552" spans="1:4" x14ac:dyDescent="0.35">
      <c r="A2552" t="s">
        <v>9983</v>
      </c>
      <c r="B2552" t="s">
        <v>10858</v>
      </c>
      <c r="C2552" t="s">
        <v>3597</v>
      </c>
      <c r="D2552" t="s">
        <v>10807</v>
      </c>
    </row>
    <row r="2553" spans="1:4" x14ac:dyDescent="0.35">
      <c r="A2553" t="s">
        <v>9985</v>
      </c>
      <c r="B2553" t="s">
        <v>10802</v>
      </c>
      <c r="C2553" t="s">
        <v>3601</v>
      </c>
      <c r="D2553" t="s">
        <v>10803</v>
      </c>
    </row>
    <row r="2554" spans="1:4" x14ac:dyDescent="0.35">
      <c r="A2554" t="s">
        <v>9985</v>
      </c>
      <c r="B2554" t="s">
        <v>10804</v>
      </c>
      <c r="C2554" t="s">
        <v>3616</v>
      </c>
      <c r="D2554" t="s">
        <v>10803</v>
      </c>
    </row>
    <row r="2555" spans="1:4" x14ac:dyDescent="0.35">
      <c r="A2555" t="s">
        <v>9985</v>
      </c>
      <c r="B2555" t="s">
        <v>528</v>
      </c>
      <c r="C2555" t="s">
        <v>3601</v>
      </c>
      <c r="D2555" t="s">
        <v>10803</v>
      </c>
    </row>
    <row r="2556" spans="1:4" x14ac:dyDescent="0.35">
      <c r="A2556" t="s">
        <v>9985</v>
      </c>
      <c r="B2556" t="s">
        <v>536</v>
      </c>
      <c r="C2556" t="s">
        <v>3602</v>
      </c>
      <c r="D2556" t="s">
        <v>10803</v>
      </c>
    </row>
    <row r="2557" spans="1:4" x14ac:dyDescent="0.35">
      <c r="A2557" t="s">
        <v>9985</v>
      </c>
      <c r="B2557" t="s">
        <v>794</v>
      </c>
      <c r="C2557" t="s">
        <v>3603</v>
      </c>
      <c r="D2557" t="s">
        <v>10803</v>
      </c>
    </row>
    <row r="2558" spans="1:4" x14ac:dyDescent="0.35">
      <c r="A2558" t="s">
        <v>9985</v>
      </c>
      <c r="B2558" t="s">
        <v>965</v>
      </c>
      <c r="C2558" t="s">
        <v>3604</v>
      </c>
      <c r="D2558" t="s">
        <v>10803</v>
      </c>
    </row>
    <row r="2559" spans="1:4" x14ac:dyDescent="0.35">
      <c r="A2559" t="s">
        <v>9985</v>
      </c>
      <c r="B2559" t="s">
        <v>538</v>
      </c>
      <c r="C2559" t="s">
        <v>3605</v>
      </c>
      <c r="D2559" t="s">
        <v>10803</v>
      </c>
    </row>
    <row r="2560" spans="1:4" x14ac:dyDescent="0.35">
      <c r="A2560" t="s">
        <v>9985</v>
      </c>
      <c r="B2560" t="s">
        <v>540</v>
      </c>
      <c r="C2560" t="s">
        <v>3606</v>
      </c>
      <c r="D2560" t="s">
        <v>10803</v>
      </c>
    </row>
    <row r="2561" spans="1:4" x14ac:dyDescent="0.35">
      <c r="A2561" t="s">
        <v>9985</v>
      </c>
      <c r="B2561" t="s">
        <v>544</v>
      </c>
      <c r="C2561" t="s">
        <v>3607</v>
      </c>
      <c r="D2561" t="s">
        <v>10803</v>
      </c>
    </row>
    <row r="2562" spans="1:4" x14ac:dyDescent="0.35">
      <c r="A2562" t="s">
        <v>9985</v>
      </c>
      <c r="B2562" t="s">
        <v>546</v>
      </c>
      <c r="C2562" t="s">
        <v>3608</v>
      </c>
      <c r="D2562" t="s">
        <v>10803</v>
      </c>
    </row>
    <row r="2563" spans="1:4" x14ac:dyDescent="0.35">
      <c r="A2563" t="s">
        <v>9985</v>
      </c>
      <c r="B2563" t="s">
        <v>970</v>
      </c>
      <c r="C2563" t="s">
        <v>3609</v>
      </c>
      <c r="D2563" t="s">
        <v>10803</v>
      </c>
    </row>
    <row r="2564" spans="1:4" x14ac:dyDescent="0.35">
      <c r="A2564" t="s">
        <v>9985</v>
      </c>
      <c r="B2564" t="s">
        <v>548</v>
      </c>
      <c r="C2564" t="s">
        <v>3610</v>
      </c>
      <c r="D2564" t="s">
        <v>10803</v>
      </c>
    </row>
    <row r="2565" spans="1:4" x14ac:dyDescent="0.35">
      <c r="A2565" t="s">
        <v>9985</v>
      </c>
      <c r="B2565" t="s">
        <v>550</v>
      </c>
      <c r="C2565" t="s">
        <v>3611</v>
      </c>
      <c r="D2565" t="s">
        <v>10803</v>
      </c>
    </row>
    <row r="2566" spans="1:4" x14ac:dyDescent="0.35">
      <c r="A2566" t="s">
        <v>9985</v>
      </c>
      <c r="B2566" t="s">
        <v>552</v>
      </c>
      <c r="C2566" t="s">
        <v>3612</v>
      </c>
      <c r="D2566" t="s">
        <v>10803</v>
      </c>
    </row>
    <row r="2567" spans="1:4" x14ac:dyDescent="0.35">
      <c r="A2567" t="s">
        <v>9985</v>
      </c>
      <c r="B2567" t="s">
        <v>554</v>
      </c>
      <c r="C2567" t="s">
        <v>3613</v>
      </c>
      <c r="D2567" t="s">
        <v>10803</v>
      </c>
    </row>
    <row r="2568" spans="1:4" x14ac:dyDescent="0.35">
      <c r="A2568" t="s">
        <v>9985</v>
      </c>
      <c r="B2568" t="s">
        <v>556</v>
      </c>
      <c r="C2568" t="s">
        <v>3614</v>
      </c>
      <c r="D2568" t="s">
        <v>10803</v>
      </c>
    </row>
    <row r="2569" spans="1:4" x14ac:dyDescent="0.35">
      <c r="A2569" t="s">
        <v>9985</v>
      </c>
      <c r="B2569" t="s">
        <v>558</v>
      </c>
      <c r="C2569" t="s">
        <v>3615</v>
      </c>
      <c r="D2569" t="s">
        <v>10803</v>
      </c>
    </row>
    <row r="2570" spans="1:4" x14ac:dyDescent="0.35">
      <c r="A2570" t="s">
        <v>9985</v>
      </c>
      <c r="B2570" t="s">
        <v>560</v>
      </c>
      <c r="C2570" t="s">
        <v>3616</v>
      </c>
      <c r="D2570" t="s">
        <v>10803</v>
      </c>
    </row>
    <row r="2571" spans="1:4" x14ac:dyDescent="0.35">
      <c r="A2571" t="s">
        <v>9985</v>
      </c>
      <c r="B2571" t="s">
        <v>1826</v>
      </c>
      <c r="C2571" t="s">
        <v>3593</v>
      </c>
      <c r="D2571" t="s">
        <v>10805</v>
      </c>
    </row>
    <row r="2572" spans="1:4" x14ac:dyDescent="0.35">
      <c r="A2572" t="s">
        <v>9985</v>
      </c>
      <c r="B2572" t="s">
        <v>1890</v>
      </c>
      <c r="C2572" t="s">
        <v>3594</v>
      </c>
      <c r="D2572" t="s">
        <v>10805</v>
      </c>
    </row>
    <row r="2573" spans="1:4" x14ac:dyDescent="0.35">
      <c r="A2573" t="s">
        <v>9985</v>
      </c>
      <c r="B2573" t="s">
        <v>1892</v>
      </c>
      <c r="C2573" t="s">
        <v>3595</v>
      </c>
      <c r="D2573" t="s">
        <v>10805</v>
      </c>
    </row>
    <row r="2574" spans="1:4" x14ac:dyDescent="0.35">
      <c r="A2574" t="s">
        <v>9985</v>
      </c>
      <c r="B2574" t="s">
        <v>1894</v>
      </c>
      <c r="C2574" t="s">
        <v>3596</v>
      </c>
      <c r="D2574" t="s">
        <v>10805</v>
      </c>
    </row>
    <row r="2575" spans="1:4" x14ac:dyDescent="0.35">
      <c r="A2575" t="s">
        <v>9985</v>
      </c>
      <c r="B2575" t="s">
        <v>1896</v>
      </c>
      <c r="C2575" t="s">
        <v>3597</v>
      </c>
      <c r="D2575" t="s">
        <v>10805</v>
      </c>
    </row>
    <row r="2576" spans="1:4" x14ac:dyDescent="0.35">
      <c r="A2576" t="s">
        <v>9985</v>
      </c>
      <c r="B2576" t="s">
        <v>1898</v>
      </c>
      <c r="C2576" t="s">
        <v>3598</v>
      </c>
      <c r="D2576" t="s">
        <v>10805</v>
      </c>
    </row>
    <row r="2577" spans="1:4" x14ac:dyDescent="0.35">
      <c r="A2577" t="s">
        <v>9985</v>
      </c>
      <c r="B2577" t="s">
        <v>1900</v>
      </c>
      <c r="C2577" t="s">
        <v>3599</v>
      </c>
      <c r="D2577" t="s">
        <v>10805</v>
      </c>
    </row>
    <row r="2578" spans="1:4" x14ac:dyDescent="0.35">
      <c r="A2578" t="s">
        <v>9985</v>
      </c>
      <c r="B2578" t="s">
        <v>1903</v>
      </c>
      <c r="C2578" t="s">
        <v>3600</v>
      </c>
      <c r="D2578" t="s">
        <v>10805</v>
      </c>
    </row>
    <row r="2579" spans="1:4" x14ac:dyDescent="0.35">
      <c r="A2579" t="s">
        <v>9985</v>
      </c>
      <c r="B2579" t="s">
        <v>1905</v>
      </c>
      <c r="C2579" t="s">
        <v>3601</v>
      </c>
      <c r="D2579" t="s">
        <v>10805</v>
      </c>
    </row>
    <row r="2580" spans="1:4" x14ac:dyDescent="0.35">
      <c r="A2580" t="s">
        <v>9985</v>
      </c>
      <c r="B2580" t="s">
        <v>2015</v>
      </c>
      <c r="C2580" t="s">
        <v>3602</v>
      </c>
      <c r="D2580" t="s">
        <v>10805</v>
      </c>
    </row>
    <row r="2581" spans="1:4" x14ac:dyDescent="0.35">
      <c r="A2581" t="s">
        <v>9985</v>
      </c>
      <c r="B2581" t="s">
        <v>1906</v>
      </c>
      <c r="C2581" t="s">
        <v>3603</v>
      </c>
      <c r="D2581" t="s">
        <v>10805</v>
      </c>
    </row>
    <row r="2582" spans="1:4" x14ac:dyDescent="0.35">
      <c r="A2582" t="s">
        <v>9985</v>
      </c>
      <c r="B2582" t="s">
        <v>2031</v>
      </c>
      <c r="C2582" t="s">
        <v>3604</v>
      </c>
      <c r="D2582" t="s">
        <v>10805</v>
      </c>
    </row>
    <row r="2583" spans="1:4" x14ac:dyDescent="0.35">
      <c r="A2583" t="s">
        <v>9985</v>
      </c>
      <c r="B2583" t="s">
        <v>2033</v>
      </c>
      <c r="C2583" t="s">
        <v>3605</v>
      </c>
      <c r="D2583" t="s">
        <v>10805</v>
      </c>
    </row>
    <row r="2584" spans="1:4" x14ac:dyDescent="0.35">
      <c r="A2584" t="s">
        <v>9985</v>
      </c>
      <c r="B2584" t="s">
        <v>2035</v>
      </c>
      <c r="C2584" t="s">
        <v>3606</v>
      </c>
      <c r="D2584" t="s">
        <v>10805</v>
      </c>
    </row>
    <row r="2585" spans="1:4" x14ac:dyDescent="0.35">
      <c r="A2585" t="s">
        <v>9985</v>
      </c>
      <c r="B2585" t="s">
        <v>2037</v>
      </c>
      <c r="C2585" t="s">
        <v>3607</v>
      </c>
      <c r="D2585" t="s">
        <v>10805</v>
      </c>
    </row>
    <row r="2586" spans="1:4" x14ac:dyDescent="0.35">
      <c r="A2586" t="s">
        <v>9985</v>
      </c>
      <c r="B2586" t="s">
        <v>2039</v>
      </c>
      <c r="C2586" t="s">
        <v>3608</v>
      </c>
      <c r="D2586" t="s">
        <v>10805</v>
      </c>
    </row>
    <row r="2587" spans="1:4" x14ac:dyDescent="0.35">
      <c r="A2587" t="s">
        <v>9985</v>
      </c>
      <c r="B2587" t="s">
        <v>10802</v>
      </c>
      <c r="C2587" t="s">
        <v>3593</v>
      </c>
      <c r="D2587" t="s">
        <v>10805</v>
      </c>
    </row>
    <row r="2588" spans="1:4" x14ac:dyDescent="0.35">
      <c r="A2588" t="s">
        <v>9985</v>
      </c>
      <c r="B2588" t="s">
        <v>10804</v>
      </c>
      <c r="C2588" t="s">
        <v>3608</v>
      </c>
      <c r="D2588" t="s">
        <v>10805</v>
      </c>
    </row>
    <row r="2589" spans="1:4" x14ac:dyDescent="0.35">
      <c r="A2589" t="s">
        <v>9985</v>
      </c>
      <c r="B2589" t="s">
        <v>10806</v>
      </c>
      <c r="C2589" t="s">
        <v>3593</v>
      </c>
      <c r="D2589" t="s">
        <v>10807</v>
      </c>
    </row>
    <row r="2590" spans="1:4" x14ac:dyDescent="0.35">
      <c r="A2590" t="s">
        <v>9985</v>
      </c>
      <c r="B2590" t="s">
        <v>10855</v>
      </c>
      <c r="C2590" t="s">
        <v>3594</v>
      </c>
      <c r="D2590" t="s">
        <v>10807</v>
      </c>
    </row>
    <row r="2591" spans="1:4" x14ac:dyDescent="0.35">
      <c r="A2591" t="s">
        <v>9985</v>
      </c>
      <c r="B2591" t="s">
        <v>10856</v>
      </c>
      <c r="C2591" t="s">
        <v>3595</v>
      </c>
      <c r="D2591" t="s">
        <v>10807</v>
      </c>
    </row>
    <row r="2592" spans="1:4" x14ac:dyDescent="0.35">
      <c r="A2592" t="s">
        <v>9985</v>
      </c>
      <c r="B2592" t="s">
        <v>10857</v>
      </c>
      <c r="C2592" t="s">
        <v>3596</v>
      </c>
      <c r="D2592" t="s">
        <v>10807</v>
      </c>
    </row>
    <row r="2593" spans="1:4" x14ac:dyDescent="0.35">
      <c r="A2593" t="s">
        <v>9985</v>
      </c>
      <c r="B2593" t="s">
        <v>10858</v>
      </c>
      <c r="C2593" t="s">
        <v>3597</v>
      </c>
      <c r="D2593" t="s">
        <v>10807</v>
      </c>
    </row>
    <row r="2594" spans="1:4" x14ac:dyDescent="0.35">
      <c r="A2594" t="s">
        <v>9987</v>
      </c>
      <c r="B2594" t="s">
        <v>10802</v>
      </c>
      <c r="C2594" t="s">
        <v>3601</v>
      </c>
      <c r="D2594" t="s">
        <v>10803</v>
      </c>
    </row>
    <row r="2595" spans="1:4" x14ac:dyDescent="0.35">
      <c r="A2595" t="s">
        <v>9987</v>
      </c>
      <c r="B2595" t="s">
        <v>10804</v>
      </c>
      <c r="C2595" t="s">
        <v>3617</v>
      </c>
      <c r="D2595" t="s">
        <v>10803</v>
      </c>
    </row>
    <row r="2596" spans="1:4" x14ac:dyDescent="0.35">
      <c r="A2596" t="s">
        <v>9987</v>
      </c>
      <c r="B2596" t="s">
        <v>528</v>
      </c>
      <c r="C2596" t="s">
        <v>3601</v>
      </c>
      <c r="D2596" t="s">
        <v>10803</v>
      </c>
    </row>
    <row r="2597" spans="1:4" x14ac:dyDescent="0.35">
      <c r="A2597" t="s">
        <v>9987</v>
      </c>
      <c r="B2597" t="s">
        <v>536</v>
      </c>
      <c r="C2597" t="s">
        <v>3602</v>
      </c>
      <c r="D2597" t="s">
        <v>10803</v>
      </c>
    </row>
    <row r="2598" spans="1:4" x14ac:dyDescent="0.35">
      <c r="A2598" t="s">
        <v>9987</v>
      </c>
      <c r="B2598" t="s">
        <v>794</v>
      </c>
      <c r="C2598" t="s">
        <v>3603</v>
      </c>
      <c r="D2598" t="s">
        <v>10803</v>
      </c>
    </row>
    <row r="2599" spans="1:4" x14ac:dyDescent="0.35">
      <c r="A2599" t="s">
        <v>9987</v>
      </c>
      <c r="B2599" t="s">
        <v>965</v>
      </c>
      <c r="C2599" t="s">
        <v>3604</v>
      </c>
      <c r="D2599" t="s">
        <v>10803</v>
      </c>
    </row>
    <row r="2600" spans="1:4" x14ac:dyDescent="0.35">
      <c r="A2600" t="s">
        <v>9987</v>
      </c>
      <c r="B2600" t="s">
        <v>538</v>
      </c>
      <c r="C2600" t="s">
        <v>3605</v>
      </c>
      <c r="D2600" t="s">
        <v>10803</v>
      </c>
    </row>
    <row r="2601" spans="1:4" x14ac:dyDescent="0.35">
      <c r="A2601" t="s">
        <v>9987</v>
      </c>
      <c r="B2601" t="s">
        <v>540</v>
      </c>
      <c r="C2601" t="s">
        <v>3606</v>
      </c>
      <c r="D2601" t="s">
        <v>10803</v>
      </c>
    </row>
    <row r="2602" spans="1:4" x14ac:dyDescent="0.35">
      <c r="A2602" t="s">
        <v>9987</v>
      </c>
      <c r="B2602" t="s">
        <v>544</v>
      </c>
      <c r="C2602" t="s">
        <v>3607</v>
      </c>
      <c r="D2602" t="s">
        <v>10803</v>
      </c>
    </row>
    <row r="2603" spans="1:4" x14ac:dyDescent="0.35">
      <c r="A2603" t="s">
        <v>9987</v>
      </c>
      <c r="B2603" t="s">
        <v>546</v>
      </c>
      <c r="C2603" t="s">
        <v>3608</v>
      </c>
      <c r="D2603" t="s">
        <v>10803</v>
      </c>
    </row>
    <row r="2604" spans="1:4" x14ac:dyDescent="0.35">
      <c r="A2604" t="s">
        <v>9987</v>
      </c>
      <c r="B2604" t="s">
        <v>970</v>
      </c>
      <c r="C2604" t="s">
        <v>3609</v>
      </c>
      <c r="D2604" t="s">
        <v>10803</v>
      </c>
    </row>
    <row r="2605" spans="1:4" x14ac:dyDescent="0.35">
      <c r="A2605" t="s">
        <v>9987</v>
      </c>
      <c r="B2605" t="s">
        <v>548</v>
      </c>
      <c r="C2605" t="s">
        <v>3610</v>
      </c>
      <c r="D2605" t="s">
        <v>10803</v>
      </c>
    </row>
    <row r="2606" spans="1:4" x14ac:dyDescent="0.35">
      <c r="A2606" t="s">
        <v>9987</v>
      </c>
      <c r="B2606" t="s">
        <v>550</v>
      </c>
      <c r="C2606" t="s">
        <v>3611</v>
      </c>
      <c r="D2606" t="s">
        <v>10803</v>
      </c>
    </row>
    <row r="2607" spans="1:4" x14ac:dyDescent="0.35">
      <c r="A2607" t="s">
        <v>9987</v>
      </c>
      <c r="B2607" t="s">
        <v>552</v>
      </c>
      <c r="C2607" t="s">
        <v>3612</v>
      </c>
      <c r="D2607" t="s">
        <v>10803</v>
      </c>
    </row>
    <row r="2608" spans="1:4" x14ac:dyDescent="0.35">
      <c r="A2608" t="s">
        <v>9987</v>
      </c>
      <c r="B2608" t="s">
        <v>554</v>
      </c>
      <c r="C2608" t="s">
        <v>3613</v>
      </c>
      <c r="D2608" t="s">
        <v>10803</v>
      </c>
    </row>
    <row r="2609" spans="1:4" x14ac:dyDescent="0.35">
      <c r="A2609" t="s">
        <v>9987</v>
      </c>
      <c r="B2609" t="s">
        <v>556</v>
      </c>
      <c r="C2609" t="s">
        <v>3614</v>
      </c>
      <c r="D2609" t="s">
        <v>10803</v>
      </c>
    </row>
    <row r="2610" spans="1:4" x14ac:dyDescent="0.35">
      <c r="A2610" t="s">
        <v>9987</v>
      </c>
      <c r="B2610" t="s">
        <v>558</v>
      </c>
      <c r="C2610" t="s">
        <v>3615</v>
      </c>
      <c r="D2610" t="s">
        <v>10803</v>
      </c>
    </row>
    <row r="2611" spans="1:4" x14ac:dyDescent="0.35">
      <c r="A2611" t="s">
        <v>9987</v>
      </c>
      <c r="B2611" t="s">
        <v>560</v>
      </c>
      <c r="C2611" t="s">
        <v>3616</v>
      </c>
      <c r="D2611" t="s">
        <v>10803</v>
      </c>
    </row>
    <row r="2612" spans="1:4" x14ac:dyDescent="0.35">
      <c r="A2612" t="s">
        <v>9987</v>
      </c>
      <c r="B2612" t="s">
        <v>986</v>
      </c>
      <c r="C2612" t="s">
        <v>3617</v>
      </c>
      <c r="D2612" t="s">
        <v>10803</v>
      </c>
    </row>
    <row r="2613" spans="1:4" x14ac:dyDescent="0.35">
      <c r="A2613" t="s">
        <v>9987</v>
      </c>
      <c r="B2613" t="s">
        <v>2041</v>
      </c>
      <c r="C2613" t="s">
        <v>3593</v>
      </c>
      <c r="D2613" t="s">
        <v>10805</v>
      </c>
    </row>
    <row r="2614" spans="1:4" x14ac:dyDescent="0.35">
      <c r="A2614" t="s">
        <v>9987</v>
      </c>
      <c r="B2614" t="s">
        <v>10802</v>
      </c>
      <c r="C2614" t="s">
        <v>3593</v>
      </c>
      <c r="D2614" t="s">
        <v>10805</v>
      </c>
    </row>
    <row r="2615" spans="1:4" x14ac:dyDescent="0.35">
      <c r="A2615" t="s">
        <v>9987</v>
      </c>
      <c r="B2615" t="s">
        <v>10804</v>
      </c>
      <c r="C2615" t="s">
        <v>3593</v>
      </c>
      <c r="D2615" t="s">
        <v>10805</v>
      </c>
    </row>
    <row r="2616" spans="1:4" x14ac:dyDescent="0.35">
      <c r="A2616" t="s">
        <v>9987</v>
      </c>
      <c r="B2616" t="s">
        <v>10806</v>
      </c>
      <c r="C2616" t="s">
        <v>3593</v>
      </c>
      <c r="D2616" t="s">
        <v>10807</v>
      </c>
    </row>
    <row r="2617" spans="1:4" x14ac:dyDescent="0.35">
      <c r="A2617" t="s">
        <v>9987</v>
      </c>
      <c r="B2617" t="s">
        <v>10855</v>
      </c>
      <c r="C2617" t="s">
        <v>3594</v>
      </c>
      <c r="D2617" t="s">
        <v>10807</v>
      </c>
    </row>
    <row r="2618" spans="1:4" x14ac:dyDescent="0.35">
      <c r="A2618" t="s">
        <v>9987</v>
      </c>
      <c r="B2618" t="s">
        <v>10856</v>
      </c>
      <c r="C2618" t="s">
        <v>3595</v>
      </c>
      <c r="D2618" t="s">
        <v>10807</v>
      </c>
    </row>
    <row r="2619" spans="1:4" x14ac:dyDescent="0.35">
      <c r="A2619" t="s">
        <v>9987</v>
      </c>
      <c r="B2619" t="s">
        <v>10857</v>
      </c>
      <c r="C2619" t="s">
        <v>3596</v>
      </c>
      <c r="D2619" t="s">
        <v>10807</v>
      </c>
    </row>
    <row r="2620" spans="1:4" x14ac:dyDescent="0.35">
      <c r="A2620" t="s">
        <v>9987</v>
      </c>
      <c r="B2620" t="s">
        <v>10858</v>
      </c>
      <c r="C2620" t="s">
        <v>3597</v>
      </c>
      <c r="D2620" t="s">
        <v>10807</v>
      </c>
    </row>
    <row r="2621" spans="1:4" x14ac:dyDescent="0.35">
      <c r="A2621" t="s">
        <v>9989</v>
      </c>
      <c r="B2621" t="s">
        <v>10802</v>
      </c>
      <c r="C2621" t="s">
        <v>3601</v>
      </c>
      <c r="D2621" t="s">
        <v>10803</v>
      </c>
    </row>
    <row r="2622" spans="1:4" x14ac:dyDescent="0.35">
      <c r="A2622" t="s">
        <v>9989</v>
      </c>
      <c r="B2622" t="s">
        <v>10804</v>
      </c>
      <c r="C2622" t="s">
        <v>3616</v>
      </c>
      <c r="D2622" t="s">
        <v>10803</v>
      </c>
    </row>
    <row r="2623" spans="1:4" x14ac:dyDescent="0.35">
      <c r="A2623" t="s">
        <v>9989</v>
      </c>
      <c r="B2623" t="s">
        <v>528</v>
      </c>
      <c r="C2623" t="s">
        <v>3601</v>
      </c>
      <c r="D2623" t="s">
        <v>10803</v>
      </c>
    </row>
    <row r="2624" spans="1:4" x14ac:dyDescent="0.35">
      <c r="A2624" t="s">
        <v>9989</v>
      </c>
      <c r="B2624" t="s">
        <v>536</v>
      </c>
      <c r="C2624" t="s">
        <v>3602</v>
      </c>
      <c r="D2624" t="s">
        <v>10803</v>
      </c>
    </row>
    <row r="2625" spans="1:4" x14ac:dyDescent="0.35">
      <c r="A2625" t="s">
        <v>9989</v>
      </c>
      <c r="B2625" t="s">
        <v>794</v>
      </c>
      <c r="C2625" t="s">
        <v>3603</v>
      </c>
      <c r="D2625" t="s">
        <v>10803</v>
      </c>
    </row>
    <row r="2626" spans="1:4" x14ac:dyDescent="0.35">
      <c r="A2626" t="s">
        <v>9989</v>
      </c>
      <c r="B2626" t="s">
        <v>965</v>
      </c>
      <c r="C2626" t="s">
        <v>3604</v>
      </c>
      <c r="D2626" t="s">
        <v>10803</v>
      </c>
    </row>
    <row r="2627" spans="1:4" x14ac:dyDescent="0.35">
      <c r="A2627" t="s">
        <v>9989</v>
      </c>
      <c r="B2627" t="s">
        <v>538</v>
      </c>
      <c r="C2627" t="s">
        <v>3605</v>
      </c>
      <c r="D2627" t="s">
        <v>10803</v>
      </c>
    </row>
    <row r="2628" spans="1:4" x14ac:dyDescent="0.35">
      <c r="A2628" t="s">
        <v>9989</v>
      </c>
      <c r="B2628" t="s">
        <v>540</v>
      </c>
      <c r="C2628" t="s">
        <v>3606</v>
      </c>
      <c r="D2628" t="s">
        <v>10803</v>
      </c>
    </row>
    <row r="2629" spans="1:4" x14ac:dyDescent="0.35">
      <c r="A2629" t="s">
        <v>9989</v>
      </c>
      <c r="B2629" t="s">
        <v>544</v>
      </c>
      <c r="C2629" t="s">
        <v>3607</v>
      </c>
      <c r="D2629" t="s">
        <v>10803</v>
      </c>
    </row>
    <row r="2630" spans="1:4" x14ac:dyDescent="0.35">
      <c r="A2630" t="s">
        <v>9989</v>
      </c>
      <c r="B2630" t="s">
        <v>546</v>
      </c>
      <c r="C2630" t="s">
        <v>3608</v>
      </c>
      <c r="D2630" t="s">
        <v>10803</v>
      </c>
    </row>
    <row r="2631" spans="1:4" x14ac:dyDescent="0.35">
      <c r="A2631" t="s">
        <v>9989</v>
      </c>
      <c r="B2631" t="s">
        <v>970</v>
      </c>
      <c r="C2631" t="s">
        <v>3609</v>
      </c>
      <c r="D2631" t="s">
        <v>10803</v>
      </c>
    </row>
    <row r="2632" spans="1:4" x14ac:dyDescent="0.35">
      <c r="A2632" t="s">
        <v>9989</v>
      </c>
      <c r="B2632" t="s">
        <v>548</v>
      </c>
      <c r="C2632" t="s">
        <v>3610</v>
      </c>
      <c r="D2632" t="s">
        <v>10803</v>
      </c>
    </row>
    <row r="2633" spans="1:4" x14ac:dyDescent="0.35">
      <c r="A2633" t="s">
        <v>9989</v>
      </c>
      <c r="B2633" t="s">
        <v>550</v>
      </c>
      <c r="C2633" t="s">
        <v>3611</v>
      </c>
      <c r="D2633" t="s">
        <v>10803</v>
      </c>
    </row>
    <row r="2634" spans="1:4" x14ac:dyDescent="0.35">
      <c r="A2634" t="s">
        <v>9989</v>
      </c>
      <c r="B2634" t="s">
        <v>552</v>
      </c>
      <c r="C2634" t="s">
        <v>3612</v>
      </c>
      <c r="D2634" t="s">
        <v>10803</v>
      </c>
    </row>
    <row r="2635" spans="1:4" x14ac:dyDescent="0.35">
      <c r="A2635" t="s">
        <v>9989</v>
      </c>
      <c r="B2635" t="s">
        <v>554</v>
      </c>
      <c r="C2635" t="s">
        <v>3613</v>
      </c>
      <c r="D2635" t="s">
        <v>10803</v>
      </c>
    </row>
    <row r="2636" spans="1:4" x14ac:dyDescent="0.35">
      <c r="A2636" t="s">
        <v>9989</v>
      </c>
      <c r="B2636" t="s">
        <v>556</v>
      </c>
      <c r="C2636" t="s">
        <v>3614</v>
      </c>
      <c r="D2636" t="s">
        <v>10803</v>
      </c>
    </row>
    <row r="2637" spans="1:4" x14ac:dyDescent="0.35">
      <c r="A2637" t="s">
        <v>9989</v>
      </c>
      <c r="B2637" t="s">
        <v>558</v>
      </c>
      <c r="C2637" t="s">
        <v>3615</v>
      </c>
      <c r="D2637" t="s">
        <v>10803</v>
      </c>
    </row>
    <row r="2638" spans="1:4" x14ac:dyDescent="0.35">
      <c r="A2638" t="s">
        <v>9989</v>
      </c>
      <c r="B2638" t="s">
        <v>560</v>
      </c>
      <c r="C2638" t="s">
        <v>3616</v>
      </c>
      <c r="D2638" t="s">
        <v>10803</v>
      </c>
    </row>
    <row r="2639" spans="1:4" x14ac:dyDescent="0.35">
      <c r="A2639" t="s">
        <v>9989</v>
      </c>
      <c r="B2639" t="s">
        <v>3217</v>
      </c>
      <c r="C2639" t="s">
        <v>3593</v>
      </c>
      <c r="D2639" t="s">
        <v>10805</v>
      </c>
    </row>
    <row r="2640" spans="1:4" x14ac:dyDescent="0.35">
      <c r="A2640" t="s">
        <v>9989</v>
      </c>
      <c r="B2640" t="s">
        <v>3219</v>
      </c>
      <c r="C2640" t="s">
        <v>3594</v>
      </c>
      <c r="D2640" t="s">
        <v>10805</v>
      </c>
    </row>
    <row r="2641" spans="1:4" x14ac:dyDescent="0.35">
      <c r="A2641" t="s">
        <v>9989</v>
      </c>
      <c r="B2641" t="s">
        <v>4022</v>
      </c>
      <c r="C2641" t="s">
        <v>3595</v>
      </c>
      <c r="D2641" t="s">
        <v>10805</v>
      </c>
    </row>
    <row r="2642" spans="1:4" x14ac:dyDescent="0.35">
      <c r="A2642" t="s">
        <v>9989</v>
      </c>
      <c r="B2642" t="s">
        <v>3394</v>
      </c>
      <c r="C2642" t="s">
        <v>3596</v>
      </c>
      <c r="D2642" t="s">
        <v>10805</v>
      </c>
    </row>
    <row r="2643" spans="1:4" x14ac:dyDescent="0.35">
      <c r="A2643" t="s">
        <v>9989</v>
      </c>
      <c r="B2643" t="s">
        <v>4023</v>
      </c>
      <c r="C2643" t="s">
        <v>3597</v>
      </c>
      <c r="D2643" t="s">
        <v>10805</v>
      </c>
    </row>
    <row r="2644" spans="1:4" x14ac:dyDescent="0.35">
      <c r="A2644" t="s">
        <v>9989</v>
      </c>
      <c r="B2644" t="s">
        <v>3396</v>
      </c>
      <c r="C2644" t="s">
        <v>3598</v>
      </c>
      <c r="D2644" t="s">
        <v>10805</v>
      </c>
    </row>
    <row r="2645" spans="1:4" x14ac:dyDescent="0.35">
      <c r="A2645" t="s">
        <v>9989</v>
      </c>
      <c r="B2645" t="s">
        <v>3398</v>
      </c>
      <c r="C2645" t="s">
        <v>3599</v>
      </c>
      <c r="D2645" t="s">
        <v>10805</v>
      </c>
    </row>
    <row r="2646" spans="1:4" x14ac:dyDescent="0.35">
      <c r="A2646" t="s">
        <v>9989</v>
      </c>
      <c r="B2646" t="s">
        <v>4024</v>
      </c>
      <c r="C2646" t="s">
        <v>3600</v>
      </c>
      <c r="D2646" t="s">
        <v>10805</v>
      </c>
    </row>
    <row r="2647" spans="1:4" x14ac:dyDescent="0.35">
      <c r="A2647" t="s">
        <v>9989</v>
      </c>
      <c r="B2647" t="s">
        <v>4025</v>
      </c>
      <c r="C2647" t="s">
        <v>3601</v>
      </c>
      <c r="D2647" t="s">
        <v>10805</v>
      </c>
    </row>
    <row r="2648" spans="1:4" x14ac:dyDescent="0.35">
      <c r="A2648" t="s">
        <v>9989</v>
      </c>
      <c r="B2648" t="s">
        <v>4026</v>
      </c>
      <c r="C2648" t="s">
        <v>3602</v>
      </c>
      <c r="D2648" t="s">
        <v>10805</v>
      </c>
    </row>
    <row r="2649" spans="1:4" x14ac:dyDescent="0.35">
      <c r="A2649" t="s">
        <v>9989</v>
      </c>
      <c r="B2649" t="s">
        <v>4027</v>
      </c>
      <c r="C2649" t="s">
        <v>3603</v>
      </c>
      <c r="D2649" t="s">
        <v>10805</v>
      </c>
    </row>
    <row r="2650" spans="1:4" x14ac:dyDescent="0.35">
      <c r="A2650" t="s">
        <v>9989</v>
      </c>
      <c r="B2650" t="s">
        <v>4028</v>
      </c>
      <c r="C2650" t="s">
        <v>3604</v>
      </c>
      <c r="D2650" t="s">
        <v>10805</v>
      </c>
    </row>
    <row r="2651" spans="1:4" x14ac:dyDescent="0.35">
      <c r="A2651" t="s">
        <v>9989</v>
      </c>
      <c r="B2651" t="s">
        <v>4029</v>
      </c>
      <c r="C2651" t="s">
        <v>3605</v>
      </c>
      <c r="D2651" t="s">
        <v>10805</v>
      </c>
    </row>
    <row r="2652" spans="1:4" x14ac:dyDescent="0.35">
      <c r="A2652" t="s">
        <v>9989</v>
      </c>
      <c r="B2652" t="s">
        <v>4030</v>
      </c>
      <c r="C2652" t="s">
        <v>3606</v>
      </c>
      <c r="D2652" t="s">
        <v>10805</v>
      </c>
    </row>
    <row r="2653" spans="1:4" x14ac:dyDescent="0.35">
      <c r="A2653" t="s">
        <v>9989</v>
      </c>
      <c r="B2653" t="s">
        <v>4031</v>
      </c>
      <c r="C2653" t="s">
        <v>3607</v>
      </c>
      <c r="D2653" t="s">
        <v>10805</v>
      </c>
    </row>
    <row r="2654" spans="1:4" x14ac:dyDescent="0.35">
      <c r="A2654" t="s">
        <v>9989</v>
      </c>
      <c r="B2654" t="s">
        <v>4032</v>
      </c>
      <c r="C2654" t="s">
        <v>3608</v>
      </c>
      <c r="D2654" t="s">
        <v>10805</v>
      </c>
    </row>
    <row r="2655" spans="1:4" x14ac:dyDescent="0.35">
      <c r="A2655" t="s">
        <v>9989</v>
      </c>
      <c r="B2655" t="s">
        <v>10802</v>
      </c>
      <c r="C2655" t="s">
        <v>3593</v>
      </c>
      <c r="D2655" t="s">
        <v>10805</v>
      </c>
    </row>
    <row r="2656" spans="1:4" x14ac:dyDescent="0.35">
      <c r="A2656" t="s">
        <v>9989</v>
      </c>
      <c r="B2656" t="s">
        <v>10804</v>
      </c>
      <c r="C2656" t="s">
        <v>3608</v>
      </c>
      <c r="D2656" t="s">
        <v>10805</v>
      </c>
    </row>
    <row r="2657" spans="1:4" x14ac:dyDescent="0.35">
      <c r="A2657" t="s">
        <v>9989</v>
      </c>
      <c r="B2657" t="s">
        <v>10806</v>
      </c>
      <c r="C2657" t="s">
        <v>3593</v>
      </c>
      <c r="D2657" t="s">
        <v>10807</v>
      </c>
    </row>
    <row r="2658" spans="1:4" x14ac:dyDescent="0.35">
      <c r="A2658" t="s">
        <v>9989</v>
      </c>
      <c r="B2658" t="s">
        <v>10855</v>
      </c>
      <c r="C2658" t="s">
        <v>3594</v>
      </c>
      <c r="D2658" t="s">
        <v>10807</v>
      </c>
    </row>
    <row r="2659" spans="1:4" x14ac:dyDescent="0.35">
      <c r="A2659" t="s">
        <v>9989</v>
      </c>
      <c r="B2659" t="s">
        <v>10856</v>
      </c>
      <c r="C2659" t="s">
        <v>3595</v>
      </c>
      <c r="D2659" t="s">
        <v>10807</v>
      </c>
    </row>
    <row r="2660" spans="1:4" x14ac:dyDescent="0.35">
      <c r="A2660" t="s">
        <v>9989</v>
      </c>
      <c r="B2660" t="s">
        <v>10857</v>
      </c>
      <c r="C2660" t="s">
        <v>3596</v>
      </c>
      <c r="D2660" t="s">
        <v>10807</v>
      </c>
    </row>
    <row r="2661" spans="1:4" x14ac:dyDescent="0.35">
      <c r="A2661" t="s">
        <v>9989</v>
      </c>
      <c r="B2661" t="s">
        <v>10858</v>
      </c>
      <c r="C2661" t="s">
        <v>3597</v>
      </c>
      <c r="D2661" t="s">
        <v>10807</v>
      </c>
    </row>
    <row r="2662" spans="1:4" x14ac:dyDescent="0.35">
      <c r="A2662" t="s">
        <v>9991</v>
      </c>
      <c r="B2662" t="s">
        <v>10802</v>
      </c>
      <c r="C2662" t="s">
        <v>3601</v>
      </c>
      <c r="D2662" t="s">
        <v>10803</v>
      </c>
    </row>
    <row r="2663" spans="1:4" x14ac:dyDescent="0.35">
      <c r="A2663" t="s">
        <v>9991</v>
      </c>
      <c r="B2663" t="s">
        <v>10804</v>
      </c>
      <c r="C2663" t="s">
        <v>3617</v>
      </c>
      <c r="D2663" t="s">
        <v>10803</v>
      </c>
    </row>
    <row r="2664" spans="1:4" x14ac:dyDescent="0.35">
      <c r="A2664" t="s">
        <v>9991</v>
      </c>
      <c r="B2664" t="s">
        <v>528</v>
      </c>
      <c r="C2664" t="s">
        <v>3601</v>
      </c>
      <c r="D2664" t="s">
        <v>10803</v>
      </c>
    </row>
    <row r="2665" spans="1:4" x14ac:dyDescent="0.35">
      <c r="A2665" t="s">
        <v>9991</v>
      </c>
      <c r="B2665" t="s">
        <v>536</v>
      </c>
      <c r="C2665" t="s">
        <v>3602</v>
      </c>
      <c r="D2665" t="s">
        <v>10803</v>
      </c>
    </row>
    <row r="2666" spans="1:4" x14ac:dyDescent="0.35">
      <c r="A2666" t="s">
        <v>9991</v>
      </c>
      <c r="B2666" t="s">
        <v>794</v>
      </c>
      <c r="C2666" t="s">
        <v>3603</v>
      </c>
      <c r="D2666" t="s">
        <v>10803</v>
      </c>
    </row>
    <row r="2667" spans="1:4" x14ac:dyDescent="0.35">
      <c r="A2667" t="s">
        <v>9991</v>
      </c>
      <c r="B2667" t="s">
        <v>965</v>
      </c>
      <c r="C2667" t="s">
        <v>3604</v>
      </c>
      <c r="D2667" t="s">
        <v>10803</v>
      </c>
    </row>
    <row r="2668" spans="1:4" x14ac:dyDescent="0.35">
      <c r="A2668" t="s">
        <v>9991</v>
      </c>
      <c r="B2668" t="s">
        <v>538</v>
      </c>
      <c r="C2668" t="s">
        <v>3605</v>
      </c>
      <c r="D2668" t="s">
        <v>10803</v>
      </c>
    </row>
    <row r="2669" spans="1:4" x14ac:dyDescent="0.35">
      <c r="A2669" t="s">
        <v>9991</v>
      </c>
      <c r="B2669" t="s">
        <v>540</v>
      </c>
      <c r="C2669" t="s">
        <v>3606</v>
      </c>
      <c r="D2669" t="s">
        <v>10803</v>
      </c>
    </row>
    <row r="2670" spans="1:4" x14ac:dyDescent="0.35">
      <c r="A2670" t="s">
        <v>9991</v>
      </c>
      <c r="B2670" t="s">
        <v>544</v>
      </c>
      <c r="C2670" t="s">
        <v>3607</v>
      </c>
      <c r="D2670" t="s">
        <v>10803</v>
      </c>
    </row>
    <row r="2671" spans="1:4" x14ac:dyDescent="0.35">
      <c r="A2671" t="s">
        <v>9991</v>
      </c>
      <c r="B2671" t="s">
        <v>546</v>
      </c>
      <c r="C2671" t="s">
        <v>3608</v>
      </c>
      <c r="D2671" t="s">
        <v>10803</v>
      </c>
    </row>
    <row r="2672" spans="1:4" x14ac:dyDescent="0.35">
      <c r="A2672" t="s">
        <v>9991</v>
      </c>
      <c r="B2672" t="s">
        <v>970</v>
      </c>
      <c r="C2672" t="s">
        <v>3609</v>
      </c>
      <c r="D2672" t="s">
        <v>10803</v>
      </c>
    </row>
    <row r="2673" spans="1:4" x14ac:dyDescent="0.35">
      <c r="A2673" t="s">
        <v>9991</v>
      </c>
      <c r="B2673" t="s">
        <v>548</v>
      </c>
      <c r="C2673" t="s">
        <v>3610</v>
      </c>
      <c r="D2673" t="s">
        <v>10803</v>
      </c>
    </row>
    <row r="2674" spans="1:4" x14ac:dyDescent="0.35">
      <c r="A2674" t="s">
        <v>9991</v>
      </c>
      <c r="B2674" t="s">
        <v>550</v>
      </c>
      <c r="C2674" t="s">
        <v>3611</v>
      </c>
      <c r="D2674" t="s">
        <v>10803</v>
      </c>
    </row>
    <row r="2675" spans="1:4" x14ac:dyDescent="0.35">
      <c r="A2675" t="s">
        <v>9991</v>
      </c>
      <c r="B2675" t="s">
        <v>552</v>
      </c>
      <c r="C2675" t="s">
        <v>3612</v>
      </c>
      <c r="D2675" t="s">
        <v>10803</v>
      </c>
    </row>
    <row r="2676" spans="1:4" x14ac:dyDescent="0.35">
      <c r="A2676" t="s">
        <v>9991</v>
      </c>
      <c r="B2676" t="s">
        <v>554</v>
      </c>
      <c r="C2676" t="s">
        <v>3613</v>
      </c>
      <c r="D2676" t="s">
        <v>10803</v>
      </c>
    </row>
    <row r="2677" spans="1:4" x14ac:dyDescent="0.35">
      <c r="A2677" t="s">
        <v>9991</v>
      </c>
      <c r="B2677" t="s">
        <v>556</v>
      </c>
      <c r="C2677" t="s">
        <v>3614</v>
      </c>
      <c r="D2677" t="s">
        <v>10803</v>
      </c>
    </row>
    <row r="2678" spans="1:4" x14ac:dyDescent="0.35">
      <c r="A2678" t="s">
        <v>9991</v>
      </c>
      <c r="B2678" t="s">
        <v>558</v>
      </c>
      <c r="C2678" t="s">
        <v>3615</v>
      </c>
      <c r="D2678" t="s">
        <v>10803</v>
      </c>
    </row>
    <row r="2679" spans="1:4" x14ac:dyDescent="0.35">
      <c r="A2679" t="s">
        <v>9991</v>
      </c>
      <c r="B2679" t="s">
        <v>560</v>
      </c>
      <c r="C2679" t="s">
        <v>3616</v>
      </c>
      <c r="D2679" t="s">
        <v>10803</v>
      </c>
    </row>
    <row r="2680" spans="1:4" x14ac:dyDescent="0.35">
      <c r="A2680" t="s">
        <v>9991</v>
      </c>
      <c r="B2680" t="s">
        <v>986</v>
      </c>
      <c r="C2680" t="s">
        <v>3617</v>
      </c>
      <c r="D2680" t="s">
        <v>10803</v>
      </c>
    </row>
    <row r="2681" spans="1:4" x14ac:dyDescent="0.35">
      <c r="A2681" t="s">
        <v>9991</v>
      </c>
      <c r="B2681" t="s">
        <v>4035</v>
      </c>
      <c r="C2681" t="s">
        <v>3593</v>
      </c>
      <c r="D2681" t="s">
        <v>10805</v>
      </c>
    </row>
    <row r="2682" spans="1:4" x14ac:dyDescent="0.35">
      <c r="A2682" t="s">
        <v>9991</v>
      </c>
      <c r="B2682" t="s">
        <v>10802</v>
      </c>
      <c r="C2682" t="s">
        <v>3593</v>
      </c>
      <c r="D2682" t="s">
        <v>10805</v>
      </c>
    </row>
    <row r="2683" spans="1:4" x14ac:dyDescent="0.35">
      <c r="A2683" t="s">
        <v>9991</v>
      </c>
      <c r="B2683" t="s">
        <v>10804</v>
      </c>
      <c r="C2683" t="s">
        <v>3593</v>
      </c>
      <c r="D2683" t="s">
        <v>10805</v>
      </c>
    </row>
    <row r="2684" spans="1:4" x14ac:dyDescent="0.35">
      <c r="A2684" t="s">
        <v>9991</v>
      </c>
      <c r="B2684" t="s">
        <v>10806</v>
      </c>
      <c r="C2684" t="s">
        <v>3593</v>
      </c>
      <c r="D2684" t="s">
        <v>10807</v>
      </c>
    </row>
    <row r="2685" spans="1:4" x14ac:dyDescent="0.35">
      <c r="A2685" t="s">
        <v>9991</v>
      </c>
      <c r="B2685" t="s">
        <v>10855</v>
      </c>
      <c r="C2685" t="s">
        <v>3594</v>
      </c>
      <c r="D2685" t="s">
        <v>10807</v>
      </c>
    </row>
    <row r="2686" spans="1:4" x14ac:dyDescent="0.35">
      <c r="A2686" t="s">
        <v>9991</v>
      </c>
      <c r="B2686" t="s">
        <v>10856</v>
      </c>
      <c r="C2686" t="s">
        <v>3595</v>
      </c>
      <c r="D2686" t="s">
        <v>10807</v>
      </c>
    </row>
    <row r="2687" spans="1:4" x14ac:dyDescent="0.35">
      <c r="A2687" t="s">
        <v>9991</v>
      </c>
      <c r="B2687" t="s">
        <v>10857</v>
      </c>
      <c r="C2687" t="s">
        <v>3596</v>
      </c>
      <c r="D2687" t="s">
        <v>10807</v>
      </c>
    </row>
    <row r="2688" spans="1:4" x14ac:dyDescent="0.35">
      <c r="A2688" t="s">
        <v>9991</v>
      </c>
      <c r="B2688" t="s">
        <v>10858</v>
      </c>
      <c r="C2688" t="s">
        <v>3597</v>
      </c>
      <c r="D2688" t="s">
        <v>10807</v>
      </c>
    </row>
    <row r="2689" spans="1:4" x14ac:dyDescent="0.35">
      <c r="A2689" t="s">
        <v>9993</v>
      </c>
      <c r="B2689" t="s">
        <v>10802</v>
      </c>
      <c r="C2689" t="s">
        <v>3601</v>
      </c>
      <c r="D2689" t="s">
        <v>10803</v>
      </c>
    </row>
    <row r="2690" spans="1:4" x14ac:dyDescent="0.35">
      <c r="A2690" t="s">
        <v>9993</v>
      </c>
      <c r="B2690" t="s">
        <v>10804</v>
      </c>
      <c r="C2690" t="s">
        <v>3616</v>
      </c>
      <c r="D2690" t="s">
        <v>10803</v>
      </c>
    </row>
    <row r="2691" spans="1:4" x14ac:dyDescent="0.35">
      <c r="A2691" t="s">
        <v>9993</v>
      </c>
      <c r="B2691" t="s">
        <v>596</v>
      </c>
      <c r="C2691" t="s">
        <v>3601</v>
      </c>
      <c r="D2691" t="s">
        <v>10803</v>
      </c>
    </row>
    <row r="2692" spans="1:4" x14ac:dyDescent="0.35">
      <c r="A2692" t="s">
        <v>9993</v>
      </c>
      <c r="B2692" t="s">
        <v>598</v>
      </c>
      <c r="C2692" t="s">
        <v>3602</v>
      </c>
      <c r="D2692" t="s">
        <v>10803</v>
      </c>
    </row>
    <row r="2693" spans="1:4" x14ac:dyDescent="0.35">
      <c r="A2693" t="s">
        <v>9993</v>
      </c>
      <c r="B2693" t="s">
        <v>600</v>
      </c>
      <c r="C2693" t="s">
        <v>3603</v>
      </c>
      <c r="D2693" t="s">
        <v>10803</v>
      </c>
    </row>
    <row r="2694" spans="1:4" x14ac:dyDescent="0.35">
      <c r="A2694" t="s">
        <v>9993</v>
      </c>
      <c r="B2694" t="s">
        <v>602</v>
      </c>
      <c r="C2694" t="s">
        <v>3604</v>
      </c>
      <c r="D2694" t="s">
        <v>10803</v>
      </c>
    </row>
    <row r="2695" spans="1:4" x14ac:dyDescent="0.35">
      <c r="A2695" t="s">
        <v>9993</v>
      </c>
      <c r="B2695" t="s">
        <v>604</v>
      </c>
      <c r="C2695" t="s">
        <v>3605</v>
      </c>
      <c r="D2695" t="s">
        <v>10803</v>
      </c>
    </row>
    <row r="2696" spans="1:4" x14ac:dyDescent="0.35">
      <c r="A2696" t="s">
        <v>9993</v>
      </c>
      <c r="B2696" t="s">
        <v>606</v>
      </c>
      <c r="C2696" t="s">
        <v>3606</v>
      </c>
      <c r="D2696" t="s">
        <v>10803</v>
      </c>
    </row>
    <row r="2697" spans="1:4" x14ac:dyDescent="0.35">
      <c r="A2697" t="s">
        <v>9993</v>
      </c>
      <c r="B2697" t="s">
        <v>608</v>
      </c>
      <c r="C2697" t="s">
        <v>3607</v>
      </c>
      <c r="D2697" t="s">
        <v>10803</v>
      </c>
    </row>
    <row r="2698" spans="1:4" x14ac:dyDescent="0.35">
      <c r="A2698" t="s">
        <v>9993</v>
      </c>
      <c r="B2698" t="s">
        <v>628</v>
      </c>
      <c r="C2698" t="s">
        <v>3608</v>
      </c>
      <c r="D2698" t="s">
        <v>10803</v>
      </c>
    </row>
    <row r="2699" spans="1:4" x14ac:dyDescent="0.35">
      <c r="A2699" t="s">
        <v>9993</v>
      </c>
      <c r="B2699" t="s">
        <v>634</v>
      </c>
      <c r="C2699" t="s">
        <v>3609</v>
      </c>
      <c r="D2699" t="s">
        <v>10803</v>
      </c>
    </row>
    <row r="2700" spans="1:4" x14ac:dyDescent="0.35">
      <c r="A2700" t="s">
        <v>9993</v>
      </c>
      <c r="B2700" t="s">
        <v>636</v>
      </c>
      <c r="C2700" t="s">
        <v>3610</v>
      </c>
      <c r="D2700" t="s">
        <v>10803</v>
      </c>
    </row>
    <row r="2701" spans="1:4" x14ac:dyDescent="0.35">
      <c r="A2701" t="s">
        <v>9993</v>
      </c>
      <c r="B2701" t="s">
        <v>1437</v>
      </c>
      <c r="C2701" t="s">
        <v>3611</v>
      </c>
      <c r="D2701" t="s">
        <v>10803</v>
      </c>
    </row>
    <row r="2702" spans="1:4" x14ac:dyDescent="0.35">
      <c r="A2702" t="s">
        <v>9993</v>
      </c>
      <c r="B2702" t="s">
        <v>1439</v>
      </c>
      <c r="C2702" t="s">
        <v>3612</v>
      </c>
      <c r="D2702" t="s">
        <v>10803</v>
      </c>
    </row>
    <row r="2703" spans="1:4" x14ac:dyDescent="0.35">
      <c r="A2703" t="s">
        <v>9993</v>
      </c>
      <c r="B2703" t="s">
        <v>1440</v>
      </c>
      <c r="C2703" t="s">
        <v>3613</v>
      </c>
      <c r="D2703" t="s">
        <v>10803</v>
      </c>
    </row>
    <row r="2704" spans="1:4" x14ac:dyDescent="0.35">
      <c r="A2704" t="s">
        <v>9993</v>
      </c>
      <c r="B2704" t="s">
        <v>1441</v>
      </c>
      <c r="C2704" t="s">
        <v>3614</v>
      </c>
      <c r="D2704" t="s">
        <v>10803</v>
      </c>
    </row>
    <row r="2705" spans="1:4" x14ac:dyDescent="0.35">
      <c r="A2705" t="s">
        <v>9993</v>
      </c>
      <c r="B2705" t="s">
        <v>1442</v>
      </c>
      <c r="C2705" t="s">
        <v>3615</v>
      </c>
      <c r="D2705" t="s">
        <v>10803</v>
      </c>
    </row>
    <row r="2706" spans="1:4" x14ac:dyDescent="0.35">
      <c r="A2706" t="s">
        <v>9993</v>
      </c>
      <c r="B2706" t="s">
        <v>1444</v>
      </c>
      <c r="C2706" t="s">
        <v>3616</v>
      </c>
      <c r="D2706" t="s">
        <v>10803</v>
      </c>
    </row>
    <row r="2707" spans="1:4" x14ac:dyDescent="0.35">
      <c r="A2707" t="s">
        <v>9993</v>
      </c>
      <c r="B2707" t="s">
        <v>4038</v>
      </c>
      <c r="C2707" t="s">
        <v>3593</v>
      </c>
      <c r="D2707" t="s">
        <v>10805</v>
      </c>
    </row>
    <row r="2708" spans="1:4" x14ac:dyDescent="0.35">
      <c r="A2708" t="s">
        <v>9993</v>
      </c>
      <c r="B2708" t="s">
        <v>4039</v>
      </c>
      <c r="C2708" t="s">
        <v>3594</v>
      </c>
      <c r="D2708" t="s">
        <v>10805</v>
      </c>
    </row>
    <row r="2709" spans="1:4" x14ac:dyDescent="0.35">
      <c r="A2709" t="s">
        <v>9993</v>
      </c>
      <c r="B2709" t="s">
        <v>4040</v>
      </c>
      <c r="C2709" t="s">
        <v>3595</v>
      </c>
      <c r="D2709" t="s">
        <v>10805</v>
      </c>
    </row>
    <row r="2710" spans="1:4" x14ac:dyDescent="0.35">
      <c r="A2710" t="s">
        <v>9993</v>
      </c>
      <c r="B2710" t="s">
        <v>4041</v>
      </c>
      <c r="C2710" t="s">
        <v>3596</v>
      </c>
      <c r="D2710" t="s">
        <v>10805</v>
      </c>
    </row>
    <row r="2711" spans="1:4" x14ac:dyDescent="0.35">
      <c r="A2711" t="s">
        <v>9993</v>
      </c>
      <c r="B2711" t="s">
        <v>4042</v>
      </c>
      <c r="C2711" t="s">
        <v>3597</v>
      </c>
      <c r="D2711" t="s">
        <v>10805</v>
      </c>
    </row>
    <row r="2712" spans="1:4" x14ac:dyDescent="0.35">
      <c r="A2712" t="s">
        <v>9993</v>
      </c>
      <c r="B2712" t="s">
        <v>4043</v>
      </c>
      <c r="C2712" t="s">
        <v>3598</v>
      </c>
      <c r="D2712" t="s">
        <v>10805</v>
      </c>
    </row>
    <row r="2713" spans="1:4" x14ac:dyDescent="0.35">
      <c r="A2713" t="s">
        <v>9993</v>
      </c>
      <c r="B2713" t="s">
        <v>4044</v>
      </c>
      <c r="C2713" t="s">
        <v>3599</v>
      </c>
      <c r="D2713" t="s">
        <v>10805</v>
      </c>
    </row>
    <row r="2714" spans="1:4" x14ac:dyDescent="0.35">
      <c r="A2714" t="s">
        <v>9993</v>
      </c>
      <c r="B2714" t="s">
        <v>4045</v>
      </c>
      <c r="C2714" t="s">
        <v>3600</v>
      </c>
      <c r="D2714" t="s">
        <v>10805</v>
      </c>
    </row>
    <row r="2715" spans="1:4" x14ac:dyDescent="0.35">
      <c r="A2715" t="s">
        <v>9993</v>
      </c>
      <c r="B2715" t="s">
        <v>4046</v>
      </c>
      <c r="C2715" t="s">
        <v>3601</v>
      </c>
      <c r="D2715" t="s">
        <v>10805</v>
      </c>
    </row>
    <row r="2716" spans="1:4" x14ac:dyDescent="0.35">
      <c r="A2716" t="s">
        <v>9993</v>
      </c>
      <c r="B2716" t="s">
        <v>4047</v>
      </c>
      <c r="C2716" t="s">
        <v>3602</v>
      </c>
      <c r="D2716" t="s">
        <v>10805</v>
      </c>
    </row>
    <row r="2717" spans="1:4" x14ac:dyDescent="0.35">
      <c r="A2717" t="s">
        <v>9993</v>
      </c>
      <c r="B2717" t="s">
        <v>4048</v>
      </c>
      <c r="C2717" t="s">
        <v>3603</v>
      </c>
      <c r="D2717" t="s">
        <v>10805</v>
      </c>
    </row>
    <row r="2718" spans="1:4" x14ac:dyDescent="0.35">
      <c r="A2718" t="s">
        <v>9993</v>
      </c>
      <c r="B2718" t="s">
        <v>4049</v>
      </c>
      <c r="C2718" t="s">
        <v>3604</v>
      </c>
      <c r="D2718" t="s">
        <v>10805</v>
      </c>
    </row>
    <row r="2719" spans="1:4" x14ac:dyDescent="0.35">
      <c r="A2719" t="s">
        <v>9993</v>
      </c>
      <c r="B2719" t="s">
        <v>4050</v>
      </c>
      <c r="C2719" t="s">
        <v>3605</v>
      </c>
      <c r="D2719" t="s">
        <v>10805</v>
      </c>
    </row>
    <row r="2720" spans="1:4" x14ac:dyDescent="0.35">
      <c r="A2720" t="s">
        <v>9993</v>
      </c>
      <c r="B2720" t="s">
        <v>4051</v>
      </c>
      <c r="C2720" t="s">
        <v>3606</v>
      </c>
      <c r="D2720" t="s">
        <v>10805</v>
      </c>
    </row>
    <row r="2721" spans="1:4" x14ac:dyDescent="0.35">
      <c r="A2721" t="s">
        <v>9993</v>
      </c>
      <c r="B2721" t="s">
        <v>4052</v>
      </c>
      <c r="C2721" t="s">
        <v>3607</v>
      </c>
      <c r="D2721" t="s">
        <v>10805</v>
      </c>
    </row>
    <row r="2722" spans="1:4" x14ac:dyDescent="0.35">
      <c r="A2722" t="s">
        <v>9993</v>
      </c>
      <c r="B2722" t="s">
        <v>4053</v>
      </c>
      <c r="C2722" t="s">
        <v>3608</v>
      </c>
      <c r="D2722" t="s">
        <v>10805</v>
      </c>
    </row>
    <row r="2723" spans="1:4" x14ac:dyDescent="0.35">
      <c r="A2723" t="s">
        <v>9993</v>
      </c>
      <c r="B2723" t="s">
        <v>10802</v>
      </c>
      <c r="C2723" t="s">
        <v>3593</v>
      </c>
      <c r="D2723" t="s">
        <v>10805</v>
      </c>
    </row>
    <row r="2724" spans="1:4" x14ac:dyDescent="0.35">
      <c r="A2724" t="s">
        <v>9993</v>
      </c>
      <c r="B2724" t="s">
        <v>10804</v>
      </c>
      <c r="C2724" t="s">
        <v>3608</v>
      </c>
      <c r="D2724" t="s">
        <v>10805</v>
      </c>
    </row>
    <row r="2725" spans="1:4" x14ac:dyDescent="0.35">
      <c r="A2725" t="s">
        <v>9993</v>
      </c>
      <c r="B2725" t="s">
        <v>10806</v>
      </c>
      <c r="C2725" t="s">
        <v>3593</v>
      </c>
      <c r="D2725" t="s">
        <v>10807</v>
      </c>
    </row>
    <row r="2726" spans="1:4" x14ac:dyDescent="0.35">
      <c r="A2726" t="s">
        <v>9993</v>
      </c>
      <c r="B2726" t="s">
        <v>10855</v>
      </c>
      <c r="C2726" t="s">
        <v>3594</v>
      </c>
      <c r="D2726" t="s">
        <v>10807</v>
      </c>
    </row>
    <row r="2727" spans="1:4" x14ac:dyDescent="0.35">
      <c r="A2727" t="s">
        <v>9993</v>
      </c>
      <c r="B2727" t="s">
        <v>10856</v>
      </c>
      <c r="C2727" t="s">
        <v>3595</v>
      </c>
      <c r="D2727" t="s">
        <v>10807</v>
      </c>
    </row>
    <row r="2728" spans="1:4" x14ac:dyDescent="0.35">
      <c r="A2728" t="s">
        <v>9993</v>
      </c>
      <c r="B2728" t="s">
        <v>10857</v>
      </c>
      <c r="C2728" t="s">
        <v>3596</v>
      </c>
      <c r="D2728" t="s">
        <v>10807</v>
      </c>
    </row>
    <row r="2729" spans="1:4" x14ac:dyDescent="0.35">
      <c r="A2729" t="s">
        <v>9993</v>
      </c>
      <c r="B2729" t="s">
        <v>10858</v>
      </c>
      <c r="C2729" t="s">
        <v>3597</v>
      </c>
      <c r="D2729" t="s">
        <v>10807</v>
      </c>
    </row>
    <row r="2730" spans="1:4" x14ac:dyDescent="0.35">
      <c r="A2730" t="s">
        <v>9995</v>
      </c>
      <c r="B2730" t="s">
        <v>10802</v>
      </c>
      <c r="C2730" t="s">
        <v>3601</v>
      </c>
      <c r="D2730" t="s">
        <v>10803</v>
      </c>
    </row>
    <row r="2731" spans="1:4" x14ac:dyDescent="0.35">
      <c r="A2731" t="s">
        <v>9995</v>
      </c>
      <c r="B2731" t="s">
        <v>10804</v>
      </c>
      <c r="C2731" t="s">
        <v>3617</v>
      </c>
      <c r="D2731" t="s">
        <v>10803</v>
      </c>
    </row>
    <row r="2732" spans="1:4" x14ac:dyDescent="0.35">
      <c r="A2732" t="s">
        <v>9995</v>
      </c>
      <c r="B2732" t="s">
        <v>596</v>
      </c>
      <c r="C2732" t="s">
        <v>3601</v>
      </c>
      <c r="D2732" t="s">
        <v>10803</v>
      </c>
    </row>
    <row r="2733" spans="1:4" x14ac:dyDescent="0.35">
      <c r="A2733" t="s">
        <v>9995</v>
      </c>
      <c r="B2733" t="s">
        <v>598</v>
      </c>
      <c r="C2733" t="s">
        <v>3602</v>
      </c>
      <c r="D2733" t="s">
        <v>10803</v>
      </c>
    </row>
    <row r="2734" spans="1:4" x14ac:dyDescent="0.35">
      <c r="A2734" t="s">
        <v>9995</v>
      </c>
      <c r="B2734" t="s">
        <v>600</v>
      </c>
      <c r="C2734" t="s">
        <v>3603</v>
      </c>
      <c r="D2734" t="s">
        <v>10803</v>
      </c>
    </row>
    <row r="2735" spans="1:4" x14ac:dyDescent="0.35">
      <c r="A2735" t="s">
        <v>9995</v>
      </c>
      <c r="B2735" t="s">
        <v>602</v>
      </c>
      <c r="C2735" t="s">
        <v>3604</v>
      </c>
      <c r="D2735" t="s">
        <v>10803</v>
      </c>
    </row>
    <row r="2736" spans="1:4" x14ac:dyDescent="0.35">
      <c r="A2736" t="s">
        <v>9995</v>
      </c>
      <c r="B2736" t="s">
        <v>604</v>
      </c>
      <c r="C2736" t="s">
        <v>3605</v>
      </c>
      <c r="D2736" t="s">
        <v>10803</v>
      </c>
    </row>
    <row r="2737" spans="1:4" x14ac:dyDescent="0.35">
      <c r="A2737" t="s">
        <v>9995</v>
      </c>
      <c r="B2737" t="s">
        <v>606</v>
      </c>
      <c r="C2737" t="s">
        <v>3606</v>
      </c>
      <c r="D2737" t="s">
        <v>10803</v>
      </c>
    </row>
    <row r="2738" spans="1:4" x14ac:dyDescent="0.35">
      <c r="A2738" t="s">
        <v>9995</v>
      </c>
      <c r="B2738" t="s">
        <v>608</v>
      </c>
      <c r="C2738" t="s">
        <v>3607</v>
      </c>
      <c r="D2738" t="s">
        <v>10803</v>
      </c>
    </row>
    <row r="2739" spans="1:4" x14ac:dyDescent="0.35">
      <c r="A2739" t="s">
        <v>9995</v>
      </c>
      <c r="B2739" t="s">
        <v>628</v>
      </c>
      <c r="C2739" t="s">
        <v>3608</v>
      </c>
      <c r="D2739" t="s">
        <v>10803</v>
      </c>
    </row>
    <row r="2740" spans="1:4" x14ac:dyDescent="0.35">
      <c r="A2740" t="s">
        <v>9995</v>
      </c>
      <c r="B2740" t="s">
        <v>634</v>
      </c>
      <c r="C2740" t="s">
        <v>3609</v>
      </c>
      <c r="D2740" t="s">
        <v>10803</v>
      </c>
    </row>
    <row r="2741" spans="1:4" x14ac:dyDescent="0.35">
      <c r="A2741" t="s">
        <v>9995</v>
      </c>
      <c r="B2741" t="s">
        <v>636</v>
      </c>
      <c r="C2741" t="s">
        <v>3610</v>
      </c>
      <c r="D2741" t="s">
        <v>10803</v>
      </c>
    </row>
    <row r="2742" spans="1:4" x14ac:dyDescent="0.35">
      <c r="A2742" t="s">
        <v>9995</v>
      </c>
      <c r="B2742" t="s">
        <v>1437</v>
      </c>
      <c r="C2742" t="s">
        <v>3611</v>
      </c>
      <c r="D2742" t="s">
        <v>10803</v>
      </c>
    </row>
    <row r="2743" spans="1:4" x14ac:dyDescent="0.35">
      <c r="A2743" t="s">
        <v>9995</v>
      </c>
      <c r="B2743" t="s">
        <v>1439</v>
      </c>
      <c r="C2743" t="s">
        <v>3612</v>
      </c>
      <c r="D2743" t="s">
        <v>10803</v>
      </c>
    </row>
    <row r="2744" spans="1:4" x14ac:dyDescent="0.35">
      <c r="A2744" t="s">
        <v>9995</v>
      </c>
      <c r="B2744" t="s">
        <v>1440</v>
      </c>
      <c r="C2744" t="s">
        <v>3613</v>
      </c>
      <c r="D2744" t="s">
        <v>10803</v>
      </c>
    </row>
    <row r="2745" spans="1:4" x14ac:dyDescent="0.35">
      <c r="A2745" t="s">
        <v>9995</v>
      </c>
      <c r="B2745" t="s">
        <v>1441</v>
      </c>
      <c r="C2745" t="s">
        <v>3614</v>
      </c>
      <c r="D2745" t="s">
        <v>10803</v>
      </c>
    </row>
    <row r="2746" spans="1:4" x14ac:dyDescent="0.35">
      <c r="A2746" t="s">
        <v>9995</v>
      </c>
      <c r="B2746" t="s">
        <v>1442</v>
      </c>
      <c r="C2746" t="s">
        <v>3615</v>
      </c>
      <c r="D2746" t="s">
        <v>10803</v>
      </c>
    </row>
    <row r="2747" spans="1:4" x14ac:dyDescent="0.35">
      <c r="A2747" t="s">
        <v>9995</v>
      </c>
      <c r="B2747" t="s">
        <v>1444</v>
      </c>
      <c r="C2747" t="s">
        <v>3616</v>
      </c>
      <c r="D2747" t="s">
        <v>10803</v>
      </c>
    </row>
    <row r="2748" spans="1:4" x14ac:dyDescent="0.35">
      <c r="A2748" t="s">
        <v>9995</v>
      </c>
      <c r="B2748" t="s">
        <v>638</v>
      </c>
      <c r="C2748" t="s">
        <v>3617</v>
      </c>
      <c r="D2748" t="s">
        <v>10803</v>
      </c>
    </row>
    <row r="2749" spans="1:4" x14ac:dyDescent="0.35">
      <c r="A2749" t="s">
        <v>9995</v>
      </c>
      <c r="B2749" t="s">
        <v>4056</v>
      </c>
      <c r="C2749" t="s">
        <v>3593</v>
      </c>
      <c r="D2749" t="s">
        <v>10805</v>
      </c>
    </row>
    <row r="2750" spans="1:4" x14ac:dyDescent="0.35">
      <c r="A2750" t="s">
        <v>9995</v>
      </c>
      <c r="B2750" t="s">
        <v>4057</v>
      </c>
      <c r="C2750" t="s">
        <v>3594</v>
      </c>
      <c r="D2750" t="s">
        <v>10805</v>
      </c>
    </row>
    <row r="2751" spans="1:4" x14ac:dyDescent="0.35">
      <c r="A2751" t="s">
        <v>9995</v>
      </c>
      <c r="B2751" t="s">
        <v>10802</v>
      </c>
      <c r="C2751" t="s">
        <v>3593</v>
      </c>
      <c r="D2751" t="s">
        <v>10805</v>
      </c>
    </row>
    <row r="2752" spans="1:4" x14ac:dyDescent="0.35">
      <c r="A2752" t="s">
        <v>9995</v>
      </c>
      <c r="B2752" t="s">
        <v>10804</v>
      </c>
      <c r="C2752" t="s">
        <v>3594</v>
      </c>
      <c r="D2752" t="s">
        <v>10805</v>
      </c>
    </row>
    <row r="2753" spans="1:4" x14ac:dyDescent="0.35">
      <c r="A2753" t="s">
        <v>9995</v>
      </c>
      <c r="B2753" t="s">
        <v>10806</v>
      </c>
      <c r="C2753" t="s">
        <v>3593</v>
      </c>
      <c r="D2753" t="s">
        <v>10807</v>
      </c>
    </row>
    <row r="2754" spans="1:4" x14ac:dyDescent="0.35">
      <c r="A2754" t="s">
        <v>9995</v>
      </c>
      <c r="B2754" t="s">
        <v>10855</v>
      </c>
      <c r="C2754" t="s">
        <v>3594</v>
      </c>
      <c r="D2754" t="s">
        <v>10807</v>
      </c>
    </row>
    <row r="2755" spans="1:4" x14ac:dyDescent="0.35">
      <c r="A2755" t="s">
        <v>9995</v>
      </c>
      <c r="B2755" t="s">
        <v>10856</v>
      </c>
      <c r="C2755" t="s">
        <v>3595</v>
      </c>
      <c r="D2755" t="s">
        <v>10807</v>
      </c>
    </row>
    <row r="2756" spans="1:4" x14ac:dyDescent="0.35">
      <c r="A2756" t="s">
        <v>9995</v>
      </c>
      <c r="B2756" t="s">
        <v>10857</v>
      </c>
      <c r="C2756" t="s">
        <v>3596</v>
      </c>
      <c r="D2756" t="s">
        <v>10807</v>
      </c>
    </row>
    <row r="2757" spans="1:4" x14ac:dyDescent="0.35">
      <c r="A2757" t="s">
        <v>9995</v>
      </c>
      <c r="B2757" t="s">
        <v>10858</v>
      </c>
      <c r="C2757" t="s">
        <v>3597</v>
      </c>
      <c r="D2757" t="s">
        <v>10807</v>
      </c>
    </row>
    <row r="2758" spans="1:4" x14ac:dyDescent="0.35">
      <c r="A2758" t="s">
        <v>9997</v>
      </c>
      <c r="B2758" t="s">
        <v>10802</v>
      </c>
      <c r="C2758" t="s">
        <v>3601</v>
      </c>
      <c r="D2758" t="s">
        <v>10803</v>
      </c>
    </row>
    <row r="2759" spans="1:4" x14ac:dyDescent="0.35">
      <c r="A2759" t="s">
        <v>9997</v>
      </c>
      <c r="B2759" t="s">
        <v>10804</v>
      </c>
      <c r="C2759" t="s">
        <v>3616</v>
      </c>
      <c r="D2759" t="s">
        <v>10803</v>
      </c>
    </row>
    <row r="2760" spans="1:4" x14ac:dyDescent="0.35">
      <c r="A2760" t="s">
        <v>9997</v>
      </c>
      <c r="B2760" t="s">
        <v>596</v>
      </c>
      <c r="C2760" t="s">
        <v>3601</v>
      </c>
      <c r="D2760" t="s">
        <v>10803</v>
      </c>
    </row>
    <row r="2761" spans="1:4" x14ac:dyDescent="0.35">
      <c r="A2761" t="s">
        <v>9997</v>
      </c>
      <c r="B2761" t="s">
        <v>598</v>
      </c>
      <c r="C2761" t="s">
        <v>3602</v>
      </c>
      <c r="D2761" t="s">
        <v>10803</v>
      </c>
    </row>
    <row r="2762" spans="1:4" x14ac:dyDescent="0.35">
      <c r="A2762" t="s">
        <v>9997</v>
      </c>
      <c r="B2762" t="s">
        <v>600</v>
      </c>
      <c r="C2762" t="s">
        <v>3603</v>
      </c>
      <c r="D2762" t="s">
        <v>10803</v>
      </c>
    </row>
    <row r="2763" spans="1:4" x14ac:dyDescent="0.35">
      <c r="A2763" t="s">
        <v>9997</v>
      </c>
      <c r="B2763" t="s">
        <v>602</v>
      </c>
      <c r="C2763" t="s">
        <v>3604</v>
      </c>
      <c r="D2763" t="s">
        <v>10803</v>
      </c>
    </row>
    <row r="2764" spans="1:4" x14ac:dyDescent="0.35">
      <c r="A2764" t="s">
        <v>9997</v>
      </c>
      <c r="B2764" t="s">
        <v>604</v>
      </c>
      <c r="C2764" t="s">
        <v>3605</v>
      </c>
      <c r="D2764" t="s">
        <v>10803</v>
      </c>
    </row>
    <row r="2765" spans="1:4" x14ac:dyDescent="0.35">
      <c r="A2765" t="s">
        <v>9997</v>
      </c>
      <c r="B2765" t="s">
        <v>606</v>
      </c>
      <c r="C2765" t="s">
        <v>3606</v>
      </c>
      <c r="D2765" t="s">
        <v>10803</v>
      </c>
    </row>
    <row r="2766" spans="1:4" x14ac:dyDescent="0.35">
      <c r="A2766" t="s">
        <v>9997</v>
      </c>
      <c r="B2766" t="s">
        <v>608</v>
      </c>
      <c r="C2766" t="s">
        <v>3607</v>
      </c>
      <c r="D2766" t="s">
        <v>10803</v>
      </c>
    </row>
    <row r="2767" spans="1:4" x14ac:dyDescent="0.35">
      <c r="A2767" t="s">
        <v>9997</v>
      </c>
      <c r="B2767" t="s">
        <v>628</v>
      </c>
      <c r="C2767" t="s">
        <v>3608</v>
      </c>
      <c r="D2767" t="s">
        <v>10803</v>
      </c>
    </row>
    <row r="2768" spans="1:4" x14ac:dyDescent="0.35">
      <c r="A2768" t="s">
        <v>9997</v>
      </c>
      <c r="B2768" t="s">
        <v>634</v>
      </c>
      <c r="C2768" t="s">
        <v>3609</v>
      </c>
      <c r="D2768" t="s">
        <v>10803</v>
      </c>
    </row>
    <row r="2769" spans="1:4" x14ac:dyDescent="0.35">
      <c r="A2769" t="s">
        <v>9997</v>
      </c>
      <c r="B2769" t="s">
        <v>636</v>
      </c>
      <c r="C2769" t="s">
        <v>3610</v>
      </c>
      <c r="D2769" t="s">
        <v>10803</v>
      </c>
    </row>
    <row r="2770" spans="1:4" x14ac:dyDescent="0.35">
      <c r="A2770" t="s">
        <v>9997</v>
      </c>
      <c r="B2770" t="s">
        <v>1437</v>
      </c>
      <c r="C2770" t="s">
        <v>3611</v>
      </c>
      <c r="D2770" t="s">
        <v>10803</v>
      </c>
    </row>
    <row r="2771" spans="1:4" x14ac:dyDescent="0.35">
      <c r="A2771" t="s">
        <v>9997</v>
      </c>
      <c r="B2771" t="s">
        <v>1439</v>
      </c>
      <c r="C2771" t="s">
        <v>3612</v>
      </c>
      <c r="D2771" t="s">
        <v>10803</v>
      </c>
    </row>
    <row r="2772" spans="1:4" x14ac:dyDescent="0.35">
      <c r="A2772" t="s">
        <v>9997</v>
      </c>
      <c r="B2772" t="s">
        <v>1440</v>
      </c>
      <c r="C2772" t="s">
        <v>3613</v>
      </c>
      <c r="D2772" t="s">
        <v>10803</v>
      </c>
    </row>
    <row r="2773" spans="1:4" x14ac:dyDescent="0.35">
      <c r="A2773" t="s">
        <v>9997</v>
      </c>
      <c r="B2773" t="s">
        <v>1441</v>
      </c>
      <c r="C2773" t="s">
        <v>3614</v>
      </c>
      <c r="D2773" t="s">
        <v>10803</v>
      </c>
    </row>
    <row r="2774" spans="1:4" x14ac:dyDescent="0.35">
      <c r="A2774" t="s">
        <v>9997</v>
      </c>
      <c r="B2774" t="s">
        <v>1442</v>
      </c>
      <c r="C2774" t="s">
        <v>3615</v>
      </c>
      <c r="D2774" t="s">
        <v>10803</v>
      </c>
    </row>
    <row r="2775" spans="1:4" x14ac:dyDescent="0.35">
      <c r="A2775" t="s">
        <v>9997</v>
      </c>
      <c r="B2775" t="s">
        <v>1444</v>
      </c>
      <c r="C2775" t="s">
        <v>3616</v>
      </c>
      <c r="D2775" t="s">
        <v>10803</v>
      </c>
    </row>
    <row r="2776" spans="1:4" x14ac:dyDescent="0.35">
      <c r="A2776" t="s">
        <v>9997</v>
      </c>
      <c r="B2776" t="s">
        <v>4060</v>
      </c>
      <c r="C2776" t="s">
        <v>3593</v>
      </c>
      <c r="D2776" t="s">
        <v>10805</v>
      </c>
    </row>
    <row r="2777" spans="1:4" x14ac:dyDescent="0.35">
      <c r="A2777" t="s">
        <v>9997</v>
      </c>
      <c r="B2777" t="s">
        <v>4061</v>
      </c>
      <c r="C2777" t="s">
        <v>3594</v>
      </c>
      <c r="D2777" t="s">
        <v>10805</v>
      </c>
    </row>
    <row r="2778" spans="1:4" x14ac:dyDescent="0.35">
      <c r="A2778" t="s">
        <v>9997</v>
      </c>
      <c r="B2778" t="s">
        <v>4062</v>
      </c>
      <c r="C2778" t="s">
        <v>3595</v>
      </c>
      <c r="D2778" t="s">
        <v>10805</v>
      </c>
    </row>
    <row r="2779" spans="1:4" x14ac:dyDescent="0.35">
      <c r="A2779" t="s">
        <v>9997</v>
      </c>
      <c r="B2779" t="s">
        <v>4063</v>
      </c>
      <c r="C2779" t="s">
        <v>3596</v>
      </c>
      <c r="D2779" t="s">
        <v>10805</v>
      </c>
    </row>
    <row r="2780" spans="1:4" x14ac:dyDescent="0.35">
      <c r="A2780" t="s">
        <v>9997</v>
      </c>
      <c r="B2780" t="s">
        <v>4064</v>
      </c>
      <c r="C2780" t="s">
        <v>3597</v>
      </c>
      <c r="D2780" t="s">
        <v>10805</v>
      </c>
    </row>
    <row r="2781" spans="1:4" x14ac:dyDescent="0.35">
      <c r="A2781" t="s">
        <v>9997</v>
      </c>
      <c r="B2781" t="s">
        <v>4065</v>
      </c>
      <c r="C2781" t="s">
        <v>3598</v>
      </c>
      <c r="D2781" t="s">
        <v>10805</v>
      </c>
    </row>
    <row r="2782" spans="1:4" x14ac:dyDescent="0.35">
      <c r="A2782" t="s">
        <v>9997</v>
      </c>
      <c r="B2782" t="s">
        <v>4066</v>
      </c>
      <c r="C2782" t="s">
        <v>3599</v>
      </c>
      <c r="D2782" t="s">
        <v>10805</v>
      </c>
    </row>
    <row r="2783" spans="1:4" x14ac:dyDescent="0.35">
      <c r="A2783" t="s">
        <v>9997</v>
      </c>
      <c r="B2783" t="s">
        <v>4067</v>
      </c>
      <c r="C2783" t="s">
        <v>3600</v>
      </c>
      <c r="D2783" t="s">
        <v>10805</v>
      </c>
    </row>
    <row r="2784" spans="1:4" x14ac:dyDescent="0.35">
      <c r="A2784" t="s">
        <v>9997</v>
      </c>
      <c r="B2784" t="s">
        <v>4068</v>
      </c>
      <c r="C2784" t="s">
        <v>3601</v>
      </c>
      <c r="D2784" t="s">
        <v>10805</v>
      </c>
    </row>
    <row r="2785" spans="1:4" x14ac:dyDescent="0.35">
      <c r="A2785" t="s">
        <v>9997</v>
      </c>
      <c r="B2785" t="s">
        <v>4069</v>
      </c>
      <c r="C2785" t="s">
        <v>3602</v>
      </c>
      <c r="D2785" t="s">
        <v>10805</v>
      </c>
    </row>
    <row r="2786" spans="1:4" x14ac:dyDescent="0.35">
      <c r="A2786" t="s">
        <v>9997</v>
      </c>
      <c r="B2786" t="s">
        <v>4070</v>
      </c>
      <c r="C2786" t="s">
        <v>3603</v>
      </c>
      <c r="D2786" t="s">
        <v>10805</v>
      </c>
    </row>
    <row r="2787" spans="1:4" x14ac:dyDescent="0.35">
      <c r="A2787" t="s">
        <v>9997</v>
      </c>
      <c r="B2787" t="s">
        <v>4071</v>
      </c>
      <c r="C2787" t="s">
        <v>3604</v>
      </c>
      <c r="D2787" t="s">
        <v>10805</v>
      </c>
    </row>
    <row r="2788" spans="1:4" x14ac:dyDescent="0.35">
      <c r="A2788" t="s">
        <v>9997</v>
      </c>
      <c r="B2788" t="s">
        <v>4072</v>
      </c>
      <c r="C2788" t="s">
        <v>3605</v>
      </c>
      <c r="D2788" t="s">
        <v>10805</v>
      </c>
    </row>
    <row r="2789" spans="1:4" x14ac:dyDescent="0.35">
      <c r="A2789" t="s">
        <v>9997</v>
      </c>
      <c r="B2789" t="s">
        <v>4073</v>
      </c>
      <c r="C2789" t="s">
        <v>3606</v>
      </c>
      <c r="D2789" t="s">
        <v>10805</v>
      </c>
    </row>
    <row r="2790" spans="1:4" x14ac:dyDescent="0.35">
      <c r="A2790" t="s">
        <v>9997</v>
      </c>
      <c r="B2790" t="s">
        <v>4074</v>
      </c>
      <c r="C2790" t="s">
        <v>3607</v>
      </c>
      <c r="D2790" t="s">
        <v>10805</v>
      </c>
    </row>
    <row r="2791" spans="1:4" x14ac:dyDescent="0.35">
      <c r="A2791" t="s">
        <v>9997</v>
      </c>
      <c r="B2791" t="s">
        <v>4075</v>
      </c>
      <c r="C2791" t="s">
        <v>3608</v>
      </c>
      <c r="D2791" t="s">
        <v>10805</v>
      </c>
    </row>
    <row r="2792" spans="1:4" x14ac:dyDescent="0.35">
      <c r="A2792" t="s">
        <v>9997</v>
      </c>
      <c r="B2792" t="s">
        <v>10802</v>
      </c>
      <c r="C2792" t="s">
        <v>3593</v>
      </c>
      <c r="D2792" t="s">
        <v>10805</v>
      </c>
    </row>
    <row r="2793" spans="1:4" x14ac:dyDescent="0.35">
      <c r="A2793" t="s">
        <v>9997</v>
      </c>
      <c r="B2793" t="s">
        <v>10804</v>
      </c>
      <c r="C2793" t="s">
        <v>3608</v>
      </c>
      <c r="D2793" t="s">
        <v>10805</v>
      </c>
    </row>
    <row r="2794" spans="1:4" x14ac:dyDescent="0.35">
      <c r="A2794" t="s">
        <v>9997</v>
      </c>
      <c r="B2794" t="s">
        <v>10806</v>
      </c>
      <c r="C2794" t="s">
        <v>3593</v>
      </c>
      <c r="D2794" t="s">
        <v>10807</v>
      </c>
    </row>
    <row r="2795" spans="1:4" x14ac:dyDescent="0.35">
      <c r="A2795" t="s">
        <v>9997</v>
      </c>
      <c r="B2795" t="s">
        <v>10855</v>
      </c>
      <c r="C2795" t="s">
        <v>3594</v>
      </c>
      <c r="D2795" t="s">
        <v>10807</v>
      </c>
    </row>
    <row r="2796" spans="1:4" x14ac:dyDescent="0.35">
      <c r="A2796" t="s">
        <v>9997</v>
      </c>
      <c r="B2796" t="s">
        <v>10856</v>
      </c>
      <c r="C2796" t="s">
        <v>3595</v>
      </c>
      <c r="D2796" t="s">
        <v>10807</v>
      </c>
    </row>
    <row r="2797" spans="1:4" x14ac:dyDescent="0.35">
      <c r="A2797" t="s">
        <v>9997</v>
      </c>
      <c r="B2797" t="s">
        <v>10857</v>
      </c>
      <c r="C2797" t="s">
        <v>3596</v>
      </c>
      <c r="D2797" t="s">
        <v>10807</v>
      </c>
    </row>
    <row r="2798" spans="1:4" x14ac:dyDescent="0.35">
      <c r="A2798" t="s">
        <v>9997</v>
      </c>
      <c r="B2798" t="s">
        <v>10858</v>
      </c>
      <c r="C2798" t="s">
        <v>3597</v>
      </c>
      <c r="D2798" t="s">
        <v>10807</v>
      </c>
    </row>
    <row r="2799" spans="1:4" x14ac:dyDescent="0.35">
      <c r="A2799" t="s">
        <v>9999</v>
      </c>
      <c r="B2799" t="s">
        <v>10802</v>
      </c>
      <c r="C2799" t="s">
        <v>3601</v>
      </c>
      <c r="D2799" t="s">
        <v>10803</v>
      </c>
    </row>
    <row r="2800" spans="1:4" x14ac:dyDescent="0.35">
      <c r="A2800" t="s">
        <v>9999</v>
      </c>
      <c r="B2800" t="s">
        <v>10804</v>
      </c>
      <c r="C2800" t="s">
        <v>3617</v>
      </c>
      <c r="D2800" t="s">
        <v>10803</v>
      </c>
    </row>
    <row r="2801" spans="1:4" x14ac:dyDescent="0.35">
      <c r="A2801" t="s">
        <v>9999</v>
      </c>
      <c r="B2801" t="s">
        <v>596</v>
      </c>
      <c r="C2801" t="s">
        <v>3601</v>
      </c>
      <c r="D2801" t="s">
        <v>10803</v>
      </c>
    </row>
    <row r="2802" spans="1:4" x14ac:dyDescent="0.35">
      <c r="A2802" t="s">
        <v>9999</v>
      </c>
      <c r="B2802" t="s">
        <v>598</v>
      </c>
      <c r="C2802" t="s">
        <v>3602</v>
      </c>
      <c r="D2802" t="s">
        <v>10803</v>
      </c>
    </row>
    <row r="2803" spans="1:4" x14ac:dyDescent="0.35">
      <c r="A2803" t="s">
        <v>9999</v>
      </c>
      <c r="B2803" t="s">
        <v>600</v>
      </c>
      <c r="C2803" t="s">
        <v>3603</v>
      </c>
      <c r="D2803" t="s">
        <v>10803</v>
      </c>
    </row>
    <row r="2804" spans="1:4" x14ac:dyDescent="0.35">
      <c r="A2804" t="s">
        <v>9999</v>
      </c>
      <c r="B2804" t="s">
        <v>602</v>
      </c>
      <c r="C2804" t="s">
        <v>3604</v>
      </c>
      <c r="D2804" t="s">
        <v>10803</v>
      </c>
    </row>
    <row r="2805" spans="1:4" x14ac:dyDescent="0.35">
      <c r="A2805" t="s">
        <v>9999</v>
      </c>
      <c r="B2805" t="s">
        <v>604</v>
      </c>
      <c r="C2805" t="s">
        <v>3605</v>
      </c>
      <c r="D2805" t="s">
        <v>10803</v>
      </c>
    </row>
    <row r="2806" spans="1:4" x14ac:dyDescent="0.35">
      <c r="A2806" t="s">
        <v>9999</v>
      </c>
      <c r="B2806" t="s">
        <v>606</v>
      </c>
      <c r="C2806" t="s">
        <v>3606</v>
      </c>
      <c r="D2806" t="s">
        <v>10803</v>
      </c>
    </row>
    <row r="2807" spans="1:4" x14ac:dyDescent="0.35">
      <c r="A2807" t="s">
        <v>9999</v>
      </c>
      <c r="B2807" t="s">
        <v>608</v>
      </c>
      <c r="C2807" t="s">
        <v>3607</v>
      </c>
      <c r="D2807" t="s">
        <v>10803</v>
      </c>
    </row>
    <row r="2808" spans="1:4" x14ac:dyDescent="0.35">
      <c r="A2808" t="s">
        <v>9999</v>
      </c>
      <c r="B2808" t="s">
        <v>628</v>
      </c>
      <c r="C2808" t="s">
        <v>3608</v>
      </c>
      <c r="D2808" t="s">
        <v>10803</v>
      </c>
    </row>
    <row r="2809" spans="1:4" x14ac:dyDescent="0.35">
      <c r="A2809" t="s">
        <v>9999</v>
      </c>
      <c r="B2809" t="s">
        <v>634</v>
      </c>
      <c r="C2809" t="s">
        <v>3609</v>
      </c>
      <c r="D2809" t="s">
        <v>10803</v>
      </c>
    </row>
    <row r="2810" spans="1:4" x14ac:dyDescent="0.35">
      <c r="A2810" t="s">
        <v>9999</v>
      </c>
      <c r="B2810" t="s">
        <v>636</v>
      </c>
      <c r="C2810" t="s">
        <v>3610</v>
      </c>
      <c r="D2810" t="s">
        <v>10803</v>
      </c>
    </row>
    <row r="2811" spans="1:4" x14ac:dyDescent="0.35">
      <c r="A2811" t="s">
        <v>9999</v>
      </c>
      <c r="B2811" t="s">
        <v>1437</v>
      </c>
      <c r="C2811" t="s">
        <v>3611</v>
      </c>
      <c r="D2811" t="s">
        <v>10803</v>
      </c>
    </row>
    <row r="2812" spans="1:4" x14ac:dyDescent="0.35">
      <c r="A2812" t="s">
        <v>9999</v>
      </c>
      <c r="B2812" t="s">
        <v>1439</v>
      </c>
      <c r="C2812" t="s">
        <v>3612</v>
      </c>
      <c r="D2812" t="s">
        <v>10803</v>
      </c>
    </row>
    <row r="2813" spans="1:4" x14ac:dyDescent="0.35">
      <c r="A2813" t="s">
        <v>9999</v>
      </c>
      <c r="B2813" t="s">
        <v>1440</v>
      </c>
      <c r="C2813" t="s">
        <v>3613</v>
      </c>
      <c r="D2813" t="s">
        <v>10803</v>
      </c>
    </row>
    <row r="2814" spans="1:4" x14ac:dyDescent="0.35">
      <c r="A2814" t="s">
        <v>9999</v>
      </c>
      <c r="B2814" t="s">
        <v>1441</v>
      </c>
      <c r="C2814" t="s">
        <v>3614</v>
      </c>
      <c r="D2814" t="s">
        <v>10803</v>
      </c>
    </row>
    <row r="2815" spans="1:4" x14ac:dyDescent="0.35">
      <c r="A2815" t="s">
        <v>9999</v>
      </c>
      <c r="B2815" t="s">
        <v>1442</v>
      </c>
      <c r="C2815" t="s">
        <v>3615</v>
      </c>
      <c r="D2815" t="s">
        <v>10803</v>
      </c>
    </row>
    <row r="2816" spans="1:4" x14ac:dyDescent="0.35">
      <c r="A2816" t="s">
        <v>9999</v>
      </c>
      <c r="B2816" t="s">
        <v>1444</v>
      </c>
      <c r="C2816" t="s">
        <v>3616</v>
      </c>
      <c r="D2816" t="s">
        <v>10803</v>
      </c>
    </row>
    <row r="2817" spans="1:4" x14ac:dyDescent="0.35">
      <c r="A2817" t="s">
        <v>9999</v>
      </c>
      <c r="B2817" t="s">
        <v>638</v>
      </c>
      <c r="C2817" t="s">
        <v>3617</v>
      </c>
      <c r="D2817" t="s">
        <v>10803</v>
      </c>
    </row>
    <row r="2818" spans="1:4" x14ac:dyDescent="0.35">
      <c r="A2818" t="s">
        <v>9999</v>
      </c>
      <c r="B2818" t="s">
        <v>4078</v>
      </c>
      <c r="C2818" t="s">
        <v>3593</v>
      </c>
      <c r="D2818" t="s">
        <v>10805</v>
      </c>
    </row>
    <row r="2819" spans="1:4" x14ac:dyDescent="0.35">
      <c r="A2819" t="s">
        <v>9999</v>
      </c>
      <c r="B2819" t="s">
        <v>10802</v>
      </c>
      <c r="C2819" t="s">
        <v>3593</v>
      </c>
      <c r="D2819" t="s">
        <v>10805</v>
      </c>
    </row>
    <row r="2820" spans="1:4" x14ac:dyDescent="0.35">
      <c r="A2820" t="s">
        <v>9999</v>
      </c>
      <c r="B2820" t="s">
        <v>10804</v>
      </c>
      <c r="C2820" t="s">
        <v>3593</v>
      </c>
      <c r="D2820" t="s">
        <v>10805</v>
      </c>
    </row>
    <row r="2821" spans="1:4" x14ac:dyDescent="0.35">
      <c r="A2821" t="s">
        <v>9999</v>
      </c>
      <c r="B2821" t="s">
        <v>10806</v>
      </c>
      <c r="C2821" t="s">
        <v>3593</v>
      </c>
      <c r="D2821" t="s">
        <v>10807</v>
      </c>
    </row>
    <row r="2822" spans="1:4" x14ac:dyDescent="0.35">
      <c r="A2822" t="s">
        <v>9999</v>
      </c>
      <c r="B2822" t="s">
        <v>10855</v>
      </c>
      <c r="C2822" t="s">
        <v>3594</v>
      </c>
      <c r="D2822" t="s">
        <v>10807</v>
      </c>
    </row>
    <row r="2823" spans="1:4" x14ac:dyDescent="0.35">
      <c r="A2823" t="s">
        <v>9999</v>
      </c>
      <c r="B2823" t="s">
        <v>10856</v>
      </c>
      <c r="C2823" t="s">
        <v>3595</v>
      </c>
      <c r="D2823" t="s">
        <v>10807</v>
      </c>
    </row>
    <row r="2824" spans="1:4" x14ac:dyDescent="0.35">
      <c r="A2824" t="s">
        <v>9999</v>
      </c>
      <c r="B2824" t="s">
        <v>10857</v>
      </c>
      <c r="C2824" t="s">
        <v>3596</v>
      </c>
      <c r="D2824" t="s">
        <v>10807</v>
      </c>
    </row>
    <row r="2825" spans="1:4" x14ac:dyDescent="0.35">
      <c r="A2825" t="s">
        <v>9999</v>
      </c>
      <c r="B2825" t="s">
        <v>10858</v>
      </c>
      <c r="C2825" t="s">
        <v>3597</v>
      </c>
      <c r="D2825" t="s">
        <v>10807</v>
      </c>
    </row>
    <row r="2826" spans="1:4" x14ac:dyDescent="0.35">
      <c r="A2826" t="s">
        <v>10001</v>
      </c>
      <c r="B2826" t="s">
        <v>10802</v>
      </c>
      <c r="C2826" t="s">
        <v>3601</v>
      </c>
      <c r="D2826" t="s">
        <v>10803</v>
      </c>
    </row>
    <row r="2827" spans="1:4" x14ac:dyDescent="0.35">
      <c r="A2827" t="s">
        <v>10001</v>
      </c>
      <c r="B2827" t="s">
        <v>10804</v>
      </c>
      <c r="C2827" t="s">
        <v>3616</v>
      </c>
      <c r="D2827" t="s">
        <v>10803</v>
      </c>
    </row>
    <row r="2828" spans="1:4" x14ac:dyDescent="0.35">
      <c r="A2828" t="s">
        <v>10001</v>
      </c>
      <c r="B2828" t="s">
        <v>596</v>
      </c>
      <c r="C2828" t="s">
        <v>3601</v>
      </c>
      <c r="D2828" t="s">
        <v>10803</v>
      </c>
    </row>
    <row r="2829" spans="1:4" x14ac:dyDescent="0.35">
      <c r="A2829" t="s">
        <v>10001</v>
      </c>
      <c r="B2829" t="s">
        <v>598</v>
      </c>
      <c r="C2829" t="s">
        <v>3602</v>
      </c>
      <c r="D2829" t="s">
        <v>10803</v>
      </c>
    </row>
    <row r="2830" spans="1:4" x14ac:dyDescent="0.35">
      <c r="A2830" t="s">
        <v>10001</v>
      </c>
      <c r="B2830" t="s">
        <v>600</v>
      </c>
      <c r="C2830" t="s">
        <v>3603</v>
      </c>
      <c r="D2830" t="s">
        <v>10803</v>
      </c>
    </row>
    <row r="2831" spans="1:4" x14ac:dyDescent="0.35">
      <c r="A2831" t="s">
        <v>10001</v>
      </c>
      <c r="B2831" t="s">
        <v>602</v>
      </c>
      <c r="C2831" t="s">
        <v>3604</v>
      </c>
      <c r="D2831" t="s">
        <v>10803</v>
      </c>
    </row>
    <row r="2832" spans="1:4" x14ac:dyDescent="0.35">
      <c r="A2832" t="s">
        <v>10001</v>
      </c>
      <c r="B2832" t="s">
        <v>604</v>
      </c>
      <c r="C2832" t="s">
        <v>3605</v>
      </c>
      <c r="D2832" t="s">
        <v>10803</v>
      </c>
    </row>
    <row r="2833" spans="1:4" x14ac:dyDescent="0.35">
      <c r="A2833" t="s">
        <v>10001</v>
      </c>
      <c r="B2833" t="s">
        <v>606</v>
      </c>
      <c r="C2833" t="s">
        <v>3606</v>
      </c>
      <c r="D2833" t="s">
        <v>10803</v>
      </c>
    </row>
    <row r="2834" spans="1:4" x14ac:dyDescent="0.35">
      <c r="A2834" t="s">
        <v>10001</v>
      </c>
      <c r="B2834" t="s">
        <v>608</v>
      </c>
      <c r="C2834" t="s">
        <v>3607</v>
      </c>
      <c r="D2834" t="s">
        <v>10803</v>
      </c>
    </row>
    <row r="2835" spans="1:4" x14ac:dyDescent="0.35">
      <c r="A2835" t="s">
        <v>10001</v>
      </c>
      <c r="B2835" t="s">
        <v>628</v>
      </c>
      <c r="C2835" t="s">
        <v>3608</v>
      </c>
      <c r="D2835" t="s">
        <v>10803</v>
      </c>
    </row>
    <row r="2836" spans="1:4" x14ac:dyDescent="0.35">
      <c r="A2836" t="s">
        <v>10001</v>
      </c>
      <c r="B2836" t="s">
        <v>634</v>
      </c>
      <c r="C2836" t="s">
        <v>3609</v>
      </c>
      <c r="D2836" t="s">
        <v>10803</v>
      </c>
    </row>
    <row r="2837" spans="1:4" x14ac:dyDescent="0.35">
      <c r="A2837" t="s">
        <v>10001</v>
      </c>
      <c r="B2837" t="s">
        <v>636</v>
      </c>
      <c r="C2837" t="s">
        <v>3610</v>
      </c>
      <c r="D2837" t="s">
        <v>10803</v>
      </c>
    </row>
    <row r="2838" spans="1:4" x14ac:dyDescent="0.35">
      <c r="A2838" t="s">
        <v>10001</v>
      </c>
      <c r="B2838" t="s">
        <v>1437</v>
      </c>
      <c r="C2838" t="s">
        <v>3611</v>
      </c>
      <c r="D2838" t="s">
        <v>10803</v>
      </c>
    </row>
    <row r="2839" spans="1:4" x14ac:dyDescent="0.35">
      <c r="A2839" t="s">
        <v>10001</v>
      </c>
      <c r="B2839" t="s">
        <v>1439</v>
      </c>
      <c r="C2839" t="s">
        <v>3612</v>
      </c>
      <c r="D2839" t="s">
        <v>10803</v>
      </c>
    </row>
    <row r="2840" spans="1:4" x14ac:dyDescent="0.35">
      <c r="A2840" t="s">
        <v>10001</v>
      </c>
      <c r="B2840" t="s">
        <v>1440</v>
      </c>
      <c r="C2840" t="s">
        <v>3613</v>
      </c>
      <c r="D2840" t="s">
        <v>10803</v>
      </c>
    </row>
    <row r="2841" spans="1:4" x14ac:dyDescent="0.35">
      <c r="A2841" t="s">
        <v>10001</v>
      </c>
      <c r="B2841" t="s">
        <v>1441</v>
      </c>
      <c r="C2841" t="s">
        <v>3614</v>
      </c>
      <c r="D2841" t="s">
        <v>10803</v>
      </c>
    </row>
    <row r="2842" spans="1:4" x14ac:dyDescent="0.35">
      <c r="A2842" t="s">
        <v>10001</v>
      </c>
      <c r="B2842" t="s">
        <v>1442</v>
      </c>
      <c r="C2842" t="s">
        <v>3615</v>
      </c>
      <c r="D2842" t="s">
        <v>10803</v>
      </c>
    </row>
    <row r="2843" spans="1:4" x14ac:dyDescent="0.35">
      <c r="A2843" t="s">
        <v>10001</v>
      </c>
      <c r="B2843" t="s">
        <v>1444</v>
      </c>
      <c r="C2843" t="s">
        <v>3616</v>
      </c>
      <c r="D2843" t="s">
        <v>10803</v>
      </c>
    </row>
    <row r="2844" spans="1:4" x14ac:dyDescent="0.35">
      <c r="A2844" t="s">
        <v>10001</v>
      </c>
      <c r="B2844" t="s">
        <v>4081</v>
      </c>
      <c r="C2844" t="s">
        <v>3593</v>
      </c>
      <c r="D2844" t="s">
        <v>10805</v>
      </c>
    </row>
    <row r="2845" spans="1:4" x14ac:dyDescent="0.35">
      <c r="A2845" t="s">
        <v>10001</v>
      </c>
      <c r="B2845" t="s">
        <v>4082</v>
      </c>
      <c r="C2845" t="s">
        <v>3594</v>
      </c>
      <c r="D2845" t="s">
        <v>10805</v>
      </c>
    </row>
    <row r="2846" spans="1:4" x14ac:dyDescent="0.35">
      <c r="A2846" t="s">
        <v>10001</v>
      </c>
      <c r="B2846" t="s">
        <v>4083</v>
      </c>
      <c r="C2846" t="s">
        <v>3595</v>
      </c>
      <c r="D2846" t="s">
        <v>10805</v>
      </c>
    </row>
    <row r="2847" spans="1:4" x14ac:dyDescent="0.35">
      <c r="A2847" t="s">
        <v>10001</v>
      </c>
      <c r="B2847" t="s">
        <v>4084</v>
      </c>
      <c r="C2847" t="s">
        <v>3596</v>
      </c>
      <c r="D2847" t="s">
        <v>10805</v>
      </c>
    </row>
    <row r="2848" spans="1:4" x14ac:dyDescent="0.35">
      <c r="A2848" t="s">
        <v>10001</v>
      </c>
      <c r="B2848" t="s">
        <v>4085</v>
      </c>
      <c r="C2848" t="s">
        <v>3597</v>
      </c>
      <c r="D2848" t="s">
        <v>10805</v>
      </c>
    </row>
    <row r="2849" spans="1:4" x14ac:dyDescent="0.35">
      <c r="A2849" t="s">
        <v>10001</v>
      </c>
      <c r="B2849" t="s">
        <v>4086</v>
      </c>
      <c r="C2849" t="s">
        <v>3598</v>
      </c>
      <c r="D2849" t="s">
        <v>10805</v>
      </c>
    </row>
    <row r="2850" spans="1:4" x14ac:dyDescent="0.35">
      <c r="A2850" t="s">
        <v>10001</v>
      </c>
      <c r="B2850" t="s">
        <v>4087</v>
      </c>
      <c r="C2850" t="s">
        <v>3599</v>
      </c>
      <c r="D2850" t="s">
        <v>10805</v>
      </c>
    </row>
    <row r="2851" spans="1:4" x14ac:dyDescent="0.35">
      <c r="A2851" t="s">
        <v>10001</v>
      </c>
      <c r="B2851" t="s">
        <v>4088</v>
      </c>
      <c r="C2851" t="s">
        <v>3600</v>
      </c>
      <c r="D2851" t="s">
        <v>10805</v>
      </c>
    </row>
    <row r="2852" spans="1:4" x14ac:dyDescent="0.35">
      <c r="A2852" t="s">
        <v>10001</v>
      </c>
      <c r="B2852" t="s">
        <v>4089</v>
      </c>
      <c r="C2852" t="s">
        <v>3601</v>
      </c>
      <c r="D2852" t="s">
        <v>10805</v>
      </c>
    </row>
    <row r="2853" spans="1:4" x14ac:dyDescent="0.35">
      <c r="A2853" t="s">
        <v>10001</v>
      </c>
      <c r="B2853" t="s">
        <v>4090</v>
      </c>
      <c r="C2853" t="s">
        <v>3602</v>
      </c>
      <c r="D2853" t="s">
        <v>10805</v>
      </c>
    </row>
    <row r="2854" spans="1:4" x14ac:dyDescent="0.35">
      <c r="A2854" t="s">
        <v>10001</v>
      </c>
      <c r="B2854" t="s">
        <v>4091</v>
      </c>
      <c r="C2854" t="s">
        <v>3603</v>
      </c>
      <c r="D2854" t="s">
        <v>10805</v>
      </c>
    </row>
    <row r="2855" spans="1:4" x14ac:dyDescent="0.35">
      <c r="A2855" t="s">
        <v>10001</v>
      </c>
      <c r="B2855" t="s">
        <v>4092</v>
      </c>
      <c r="C2855" t="s">
        <v>3604</v>
      </c>
      <c r="D2855" t="s">
        <v>10805</v>
      </c>
    </row>
    <row r="2856" spans="1:4" x14ac:dyDescent="0.35">
      <c r="A2856" t="s">
        <v>10001</v>
      </c>
      <c r="B2856" t="s">
        <v>4093</v>
      </c>
      <c r="C2856" t="s">
        <v>3605</v>
      </c>
      <c r="D2856" t="s">
        <v>10805</v>
      </c>
    </row>
    <row r="2857" spans="1:4" x14ac:dyDescent="0.35">
      <c r="A2857" t="s">
        <v>10001</v>
      </c>
      <c r="B2857" t="s">
        <v>4094</v>
      </c>
      <c r="C2857" t="s">
        <v>3606</v>
      </c>
      <c r="D2857" t="s">
        <v>10805</v>
      </c>
    </row>
    <row r="2858" spans="1:4" x14ac:dyDescent="0.35">
      <c r="A2858" t="s">
        <v>10001</v>
      </c>
      <c r="B2858" t="s">
        <v>4095</v>
      </c>
      <c r="C2858" t="s">
        <v>3607</v>
      </c>
      <c r="D2858" t="s">
        <v>10805</v>
      </c>
    </row>
    <row r="2859" spans="1:4" x14ac:dyDescent="0.35">
      <c r="A2859" t="s">
        <v>10001</v>
      </c>
      <c r="B2859" t="s">
        <v>4096</v>
      </c>
      <c r="C2859" t="s">
        <v>3608</v>
      </c>
      <c r="D2859" t="s">
        <v>10805</v>
      </c>
    </row>
    <row r="2860" spans="1:4" x14ac:dyDescent="0.35">
      <c r="A2860" t="s">
        <v>10001</v>
      </c>
      <c r="B2860" t="s">
        <v>10802</v>
      </c>
      <c r="C2860" t="s">
        <v>3593</v>
      </c>
      <c r="D2860" t="s">
        <v>10805</v>
      </c>
    </row>
    <row r="2861" spans="1:4" x14ac:dyDescent="0.35">
      <c r="A2861" t="s">
        <v>10001</v>
      </c>
      <c r="B2861" t="s">
        <v>10804</v>
      </c>
      <c r="C2861" t="s">
        <v>3608</v>
      </c>
      <c r="D2861" t="s">
        <v>10805</v>
      </c>
    </row>
    <row r="2862" spans="1:4" x14ac:dyDescent="0.35">
      <c r="A2862" t="s">
        <v>10001</v>
      </c>
      <c r="B2862" t="s">
        <v>10806</v>
      </c>
      <c r="C2862" t="s">
        <v>3593</v>
      </c>
      <c r="D2862" t="s">
        <v>10807</v>
      </c>
    </row>
    <row r="2863" spans="1:4" x14ac:dyDescent="0.35">
      <c r="A2863" t="s">
        <v>10001</v>
      </c>
      <c r="B2863" t="s">
        <v>10855</v>
      </c>
      <c r="C2863" t="s">
        <v>3594</v>
      </c>
      <c r="D2863" t="s">
        <v>10807</v>
      </c>
    </row>
    <row r="2864" spans="1:4" x14ac:dyDescent="0.35">
      <c r="A2864" t="s">
        <v>10001</v>
      </c>
      <c r="B2864" t="s">
        <v>10856</v>
      </c>
      <c r="C2864" t="s">
        <v>3595</v>
      </c>
      <c r="D2864" t="s">
        <v>10807</v>
      </c>
    </row>
    <row r="2865" spans="1:4" x14ac:dyDescent="0.35">
      <c r="A2865" t="s">
        <v>10001</v>
      </c>
      <c r="B2865" t="s">
        <v>10857</v>
      </c>
      <c r="C2865" t="s">
        <v>3596</v>
      </c>
      <c r="D2865" t="s">
        <v>10807</v>
      </c>
    </row>
    <row r="2866" spans="1:4" x14ac:dyDescent="0.35">
      <c r="A2866" t="s">
        <v>10001</v>
      </c>
      <c r="B2866" t="s">
        <v>10858</v>
      </c>
      <c r="C2866" t="s">
        <v>3597</v>
      </c>
      <c r="D2866" t="s">
        <v>10807</v>
      </c>
    </row>
    <row r="2867" spans="1:4" x14ac:dyDescent="0.35">
      <c r="A2867" t="s">
        <v>10003</v>
      </c>
      <c r="B2867" t="s">
        <v>10802</v>
      </c>
      <c r="C2867" t="s">
        <v>3601</v>
      </c>
      <c r="D2867" t="s">
        <v>10803</v>
      </c>
    </row>
    <row r="2868" spans="1:4" x14ac:dyDescent="0.35">
      <c r="A2868" t="s">
        <v>10003</v>
      </c>
      <c r="B2868" t="s">
        <v>10804</v>
      </c>
      <c r="C2868" t="s">
        <v>3617</v>
      </c>
      <c r="D2868" t="s">
        <v>10803</v>
      </c>
    </row>
    <row r="2869" spans="1:4" x14ac:dyDescent="0.35">
      <c r="A2869" t="s">
        <v>10003</v>
      </c>
      <c r="B2869" t="s">
        <v>596</v>
      </c>
      <c r="C2869" t="s">
        <v>3601</v>
      </c>
      <c r="D2869" t="s">
        <v>10803</v>
      </c>
    </row>
    <row r="2870" spans="1:4" x14ac:dyDescent="0.35">
      <c r="A2870" t="s">
        <v>10003</v>
      </c>
      <c r="B2870" t="s">
        <v>598</v>
      </c>
      <c r="C2870" t="s">
        <v>3602</v>
      </c>
      <c r="D2870" t="s">
        <v>10803</v>
      </c>
    </row>
    <row r="2871" spans="1:4" x14ac:dyDescent="0.35">
      <c r="A2871" t="s">
        <v>10003</v>
      </c>
      <c r="B2871" t="s">
        <v>600</v>
      </c>
      <c r="C2871" t="s">
        <v>3603</v>
      </c>
      <c r="D2871" t="s">
        <v>10803</v>
      </c>
    </row>
    <row r="2872" spans="1:4" x14ac:dyDescent="0.35">
      <c r="A2872" t="s">
        <v>10003</v>
      </c>
      <c r="B2872" t="s">
        <v>602</v>
      </c>
      <c r="C2872" t="s">
        <v>3604</v>
      </c>
      <c r="D2872" t="s">
        <v>10803</v>
      </c>
    </row>
    <row r="2873" spans="1:4" x14ac:dyDescent="0.35">
      <c r="A2873" t="s">
        <v>10003</v>
      </c>
      <c r="B2873" t="s">
        <v>604</v>
      </c>
      <c r="C2873" t="s">
        <v>3605</v>
      </c>
      <c r="D2873" t="s">
        <v>10803</v>
      </c>
    </row>
    <row r="2874" spans="1:4" x14ac:dyDescent="0.35">
      <c r="A2874" t="s">
        <v>10003</v>
      </c>
      <c r="B2874" t="s">
        <v>606</v>
      </c>
      <c r="C2874" t="s">
        <v>3606</v>
      </c>
      <c r="D2874" t="s">
        <v>10803</v>
      </c>
    </row>
    <row r="2875" spans="1:4" x14ac:dyDescent="0.35">
      <c r="A2875" t="s">
        <v>10003</v>
      </c>
      <c r="B2875" t="s">
        <v>608</v>
      </c>
      <c r="C2875" t="s">
        <v>3607</v>
      </c>
      <c r="D2875" t="s">
        <v>10803</v>
      </c>
    </row>
    <row r="2876" spans="1:4" x14ac:dyDescent="0.35">
      <c r="A2876" t="s">
        <v>10003</v>
      </c>
      <c r="B2876" t="s">
        <v>628</v>
      </c>
      <c r="C2876" t="s">
        <v>3608</v>
      </c>
      <c r="D2876" t="s">
        <v>10803</v>
      </c>
    </row>
    <row r="2877" spans="1:4" x14ac:dyDescent="0.35">
      <c r="A2877" t="s">
        <v>10003</v>
      </c>
      <c r="B2877" t="s">
        <v>634</v>
      </c>
      <c r="C2877" t="s">
        <v>3609</v>
      </c>
      <c r="D2877" t="s">
        <v>10803</v>
      </c>
    </row>
    <row r="2878" spans="1:4" x14ac:dyDescent="0.35">
      <c r="A2878" t="s">
        <v>10003</v>
      </c>
      <c r="B2878" t="s">
        <v>636</v>
      </c>
      <c r="C2878" t="s">
        <v>3610</v>
      </c>
      <c r="D2878" t="s">
        <v>10803</v>
      </c>
    </row>
    <row r="2879" spans="1:4" x14ac:dyDescent="0.35">
      <c r="A2879" t="s">
        <v>10003</v>
      </c>
      <c r="B2879" t="s">
        <v>1437</v>
      </c>
      <c r="C2879" t="s">
        <v>3611</v>
      </c>
      <c r="D2879" t="s">
        <v>10803</v>
      </c>
    </row>
    <row r="2880" spans="1:4" x14ac:dyDescent="0.35">
      <c r="A2880" t="s">
        <v>10003</v>
      </c>
      <c r="B2880" t="s">
        <v>1439</v>
      </c>
      <c r="C2880" t="s">
        <v>3612</v>
      </c>
      <c r="D2880" t="s">
        <v>10803</v>
      </c>
    </row>
    <row r="2881" spans="1:4" x14ac:dyDescent="0.35">
      <c r="A2881" t="s">
        <v>10003</v>
      </c>
      <c r="B2881" t="s">
        <v>1440</v>
      </c>
      <c r="C2881" t="s">
        <v>3613</v>
      </c>
      <c r="D2881" t="s">
        <v>10803</v>
      </c>
    </row>
    <row r="2882" spans="1:4" x14ac:dyDescent="0.35">
      <c r="A2882" t="s">
        <v>10003</v>
      </c>
      <c r="B2882" t="s">
        <v>1441</v>
      </c>
      <c r="C2882" t="s">
        <v>3614</v>
      </c>
      <c r="D2882" t="s">
        <v>10803</v>
      </c>
    </row>
    <row r="2883" spans="1:4" x14ac:dyDescent="0.35">
      <c r="A2883" t="s">
        <v>10003</v>
      </c>
      <c r="B2883" t="s">
        <v>1442</v>
      </c>
      <c r="C2883" t="s">
        <v>3615</v>
      </c>
      <c r="D2883" t="s">
        <v>10803</v>
      </c>
    </row>
    <row r="2884" spans="1:4" x14ac:dyDescent="0.35">
      <c r="A2884" t="s">
        <v>10003</v>
      </c>
      <c r="B2884" t="s">
        <v>1444</v>
      </c>
      <c r="C2884" t="s">
        <v>3616</v>
      </c>
      <c r="D2884" t="s">
        <v>10803</v>
      </c>
    </row>
    <row r="2885" spans="1:4" x14ac:dyDescent="0.35">
      <c r="A2885" t="s">
        <v>10003</v>
      </c>
      <c r="B2885" t="s">
        <v>638</v>
      </c>
      <c r="C2885" t="s">
        <v>3617</v>
      </c>
      <c r="D2885" t="s">
        <v>10803</v>
      </c>
    </row>
    <row r="2886" spans="1:4" x14ac:dyDescent="0.35">
      <c r="A2886" t="s">
        <v>10003</v>
      </c>
      <c r="B2886" t="s">
        <v>4099</v>
      </c>
      <c r="C2886" t="s">
        <v>3593</v>
      </c>
      <c r="D2886" t="s">
        <v>10805</v>
      </c>
    </row>
    <row r="2887" spans="1:4" x14ac:dyDescent="0.35">
      <c r="A2887" t="s">
        <v>10003</v>
      </c>
      <c r="B2887" t="s">
        <v>10802</v>
      </c>
      <c r="C2887" t="s">
        <v>3593</v>
      </c>
      <c r="D2887" t="s">
        <v>10805</v>
      </c>
    </row>
    <row r="2888" spans="1:4" x14ac:dyDescent="0.35">
      <c r="A2888" t="s">
        <v>10003</v>
      </c>
      <c r="B2888" t="s">
        <v>10804</v>
      </c>
      <c r="C2888" t="s">
        <v>3593</v>
      </c>
      <c r="D2888" t="s">
        <v>10805</v>
      </c>
    </row>
    <row r="2889" spans="1:4" x14ac:dyDescent="0.35">
      <c r="A2889" t="s">
        <v>10003</v>
      </c>
      <c r="B2889" t="s">
        <v>10806</v>
      </c>
      <c r="C2889" t="s">
        <v>3593</v>
      </c>
      <c r="D2889" t="s">
        <v>10807</v>
      </c>
    </row>
    <row r="2890" spans="1:4" x14ac:dyDescent="0.35">
      <c r="A2890" t="s">
        <v>10003</v>
      </c>
      <c r="B2890" t="s">
        <v>10855</v>
      </c>
      <c r="C2890" t="s">
        <v>3594</v>
      </c>
      <c r="D2890" t="s">
        <v>10807</v>
      </c>
    </row>
    <row r="2891" spans="1:4" x14ac:dyDescent="0.35">
      <c r="A2891" t="s">
        <v>10003</v>
      </c>
      <c r="B2891" t="s">
        <v>10856</v>
      </c>
      <c r="C2891" t="s">
        <v>3595</v>
      </c>
      <c r="D2891" t="s">
        <v>10807</v>
      </c>
    </row>
    <row r="2892" spans="1:4" x14ac:dyDescent="0.35">
      <c r="A2892" t="s">
        <v>10003</v>
      </c>
      <c r="B2892" t="s">
        <v>10857</v>
      </c>
      <c r="C2892" t="s">
        <v>3596</v>
      </c>
      <c r="D2892" t="s">
        <v>10807</v>
      </c>
    </row>
    <row r="2893" spans="1:4" x14ac:dyDescent="0.35">
      <c r="A2893" t="s">
        <v>10003</v>
      </c>
      <c r="B2893" t="s">
        <v>10858</v>
      </c>
      <c r="C2893" t="s">
        <v>3597</v>
      </c>
      <c r="D2893" t="s">
        <v>10807</v>
      </c>
    </row>
    <row r="2894" spans="1:4" x14ac:dyDescent="0.35">
      <c r="A2894" t="s">
        <v>10005</v>
      </c>
      <c r="B2894" t="s">
        <v>10802</v>
      </c>
      <c r="C2894" t="s">
        <v>3599</v>
      </c>
      <c r="D2894" t="s">
        <v>10803</v>
      </c>
    </row>
    <row r="2895" spans="1:4" x14ac:dyDescent="0.35">
      <c r="A2895" t="s">
        <v>10005</v>
      </c>
      <c r="B2895" t="s">
        <v>10804</v>
      </c>
      <c r="C2895" t="s">
        <v>3601</v>
      </c>
      <c r="D2895" t="s">
        <v>10803</v>
      </c>
    </row>
    <row r="2896" spans="1:4" x14ac:dyDescent="0.35">
      <c r="A2896" t="s">
        <v>10005</v>
      </c>
      <c r="B2896" t="s">
        <v>823</v>
      </c>
      <c r="C2896" t="s">
        <v>3599</v>
      </c>
      <c r="D2896" t="s">
        <v>10803</v>
      </c>
    </row>
    <row r="2897" spans="1:4" x14ac:dyDescent="0.35">
      <c r="A2897" t="s">
        <v>10005</v>
      </c>
      <c r="B2897" t="s">
        <v>825</v>
      </c>
      <c r="C2897" t="s">
        <v>3600</v>
      </c>
      <c r="D2897" t="s">
        <v>10803</v>
      </c>
    </row>
    <row r="2898" spans="1:4" x14ac:dyDescent="0.35">
      <c r="A2898" t="s">
        <v>10005</v>
      </c>
      <c r="B2898" t="s">
        <v>827</v>
      </c>
      <c r="C2898" t="s">
        <v>3601</v>
      </c>
      <c r="D2898" t="s">
        <v>10803</v>
      </c>
    </row>
    <row r="2899" spans="1:4" x14ac:dyDescent="0.35">
      <c r="A2899" t="s">
        <v>10005</v>
      </c>
      <c r="B2899" t="s">
        <v>4101</v>
      </c>
      <c r="C2899" t="s">
        <v>3593</v>
      </c>
      <c r="D2899" t="s">
        <v>10805</v>
      </c>
    </row>
    <row r="2900" spans="1:4" x14ac:dyDescent="0.35">
      <c r="A2900" t="s">
        <v>10005</v>
      </c>
      <c r="B2900" t="s">
        <v>4102</v>
      </c>
      <c r="C2900" t="s">
        <v>3594</v>
      </c>
      <c r="D2900" t="s">
        <v>10805</v>
      </c>
    </row>
    <row r="2901" spans="1:4" x14ac:dyDescent="0.35">
      <c r="A2901" t="s">
        <v>10005</v>
      </c>
      <c r="B2901" t="s">
        <v>4103</v>
      </c>
      <c r="C2901" t="s">
        <v>3595</v>
      </c>
      <c r="D2901" t="s">
        <v>10805</v>
      </c>
    </row>
    <row r="2902" spans="1:4" x14ac:dyDescent="0.35">
      <c r="A2902" t="s">
        <v>10005</v>
      </c>
      <c r="B2902" t="s">
        <v>4104</v>
      </c>
      <c r="C2902" t="s">
        <v>3596</v>
      </c>
      <c r="D2902" t="s">
        <v>10805</v>
      </c>
    </row>
    <row r="2903" spans="1:4" x14ac:dyDescent="0.35">
      <c r="A2903" t="s">
        <v>10005</v>
      </c>
      <c r="B2903" t="s">
        <v>4105</v>
      </c>
      <c r="C2903" t="s">
        <v>3597</v>
      </c>
      <c r="D2903" t="s">
        <v>10805</v>
      </c>
    </row>
    <row r="2904" spans="1:4" x14ac:dyDescent="0.35">
      <c r="A2904" t="s">
        <v>10005</v>
      </c>
      <c r="B2904" t="s">
        <v>4106</v>
      </c>
      <c r="C2904" t="s">
        <v>3598</v>
      </c>
      <c r="D2904" t="s">
        <v>10805</v>
      </c>
    </row>
    <row r="2905" spans="1:4" x14ac:dyDescent="0.35">
      <c r="A2905" t="s">
        <v>10005</v>
      </c>
      <c r="B2905" t="s">
        <v>4107</v>
      </c>
      <c r="C2905" t="s">
        <v>3599</v>
      </c>
      <c r="D2905" t="s">
        <v>10805</v>
      </c>
    </row>
    <row r="2906" spans="1:4" x14ac:dyDescent="0.35">
      <c r="A2906" t="s">
        <v>10005</v>
      </c>
      <c r="B2906" t="s">
        <v>4108</v>
      </c>
      <c r="C2906" t="s">
        <v>3600</v>
      </c>
      <c r="D2906" t="s">
        <v>10805</v>
      </c>
    </row>
    <row r="2907" spans="1:4" x14ac:dyDescent="0.35">
      <c r="A2907" t="s">
        <v>10005</v>
      </c>
      <c r="B2907" t="s">
        <v>4109</v>
      </c>
      <c r="C2907" t="s">
        <v>3601</v>
      </c>
      <c r="D2907" t="s">
        <v>10805</v>
      </c>
    </row>
    <row r="2908" spans="1:4" x14ac:dyDescent="0.35">
      <c r="A2908" t="s">
        <v>10005</v>
      </c>
      <c r="B2908" t="s">
        <v>4110</v>
      </c>
      <c r="C2908" t="s">
        <v>3602</v>
      </c>
      <c r="D2908" t="s">
        <v>10805</v>
      </c>
    </row>
    <row r="2909" spans="1:4" x14ac:dyDescent="0.35">
      <c r="A2909" t="s">
        <v>10005</v>
      </c>
      <c r="B2909" t="s">
        <v>4111</v>
      </c>
      <c r="C2909" t="s">
        <v>3603</v>
      </c>
      <c r="D2909" t="s">
        <v>10805</v>
      </c>
    </row>
    <row r="2910" spans="1:4" x14ac:dyDescent="0.35">
      <c r="A2910" t="s">
        <v>10005</v>
      </c>
      <c r="B2910" t="s">
        <v>4112</v>
      </c>
      <c r="C2910" t="s">
        <v>3604</v>
      </c>
      <c r="D2910" t="s">
        <v>10805</v>
      </c>
    </row>
    <row r="2911" spans="1:4" x14ac:dyDescent="0.35">
      <c r="A2911" t="s">
        <v>10005</v>
      </c>
      <c r="B2911" t="s">
        <v>4113</v>
      </c>
      <c r="C2911" t="s">
        <v>3605</v>
      </c>
      <c r="D2911" t="s">
        <v>10805</v>
      </c>
    </row>
    <row r="2912" spans="1:4" x14ac:dyDescent="0.35">
      <c r="A2912" t="s">
        <v>10005</v>
      </c>
      <c r="B2912" t="s">
        <v>4114</v>
      </c>
      <c r="C2912" t="s">
        <v>3606</v>
      </c>
      <c r="D2912" t="s">
        <v>10805</v>
      </c>
    </row>
    <row r="2913" spans="1:4" x14ac:dyDescent="0.35">
      <c r="A2913" t="s">
        <v>10005</v>
      </c>
      <c r="B2913" t="s">
        <v>4115</v>
      </c>
      <c r="C2913" t="s">
        <v>3607</v>
      </c>
      <c r="D2913" t="s">
        <v>10805</v>
      </c>
    </row>
    <row r="2914" spans="1:4" x14ac:dyDescent="0.35">
      <c r="A2914" t="s">
        <v>10005</v>
      </c>
      <c r="B2914" t="s">
        <v>10802</v>
      </c>
      <c r="C2914" t="s">
        <v>3593</v>
      </c>
      <c r="D2914" t="s">
        <v>10805</v>
      </c>
    </row>
    <row r="2915" spans="1:4" x14ac:dyDescent="0.35">
      <c r="A2915" t="s">
        <v>10005</v>
      </c>
      <c r="B2915" t="s">
        <v>10804</v>
      </c>
      <c r="C2915" t="s">
        <v>3607</v>
      </c>
      <c r="D2915" t="s">
        <v>10805</v>
      </c>
    </row>
    <row r="2916" spans="1:4" x14ac:dyDescent="0.35">
      <c r="A2916" t="s">
        <v>10005</v>
      </c>
      <c r="B2916" t="s">
        <v>10806</v>
      </c>
      <c r="C2916" t="s">
        <v>3593</v>
      </c>
      <c r="D2916" t="s">
        <v>10807</v>
      </c>
    </row>
    <row r="2917" spans="1:4" x14ac:dyDescent="0.35">
      <c r="A2917" t="s">
        <v>10005</v>
      </c>
      <c r="B2917" t="s">
        <v>10855</v>
      </c>
      <c r="C2917" t="s">
        <v>3594</v>
      </c>
      <c r="D2917" t="s">
        <v>10807</v>
      </c>
    </row>
    <row r="2918" spans="1:4" x14ac:dyDescent="0.35">
      <c r="A2918" t="s">
        <v>10005</v>
      </c>
      <c r="B2918" t="s">
        <v>10857</v>
      </c>
      <c r="C2918" t="s">
        <v>3595</v>
      </c>
      <c r="D2918" t="s">
        <v>10807</v>
      </c>
    </row>
    <row r="2919" spans="1:4" x14ac:dyDescent="0.35">
      <c r="A2919" t="s">
        <v>10007</v>
      </c>
      <c r="B2919" t="s">
        <v>10802</v>
      </c>
      <c r="C2919" t="s">
        <v>3599</v>
      </c>
      <c r="D2919" t="s">
        <v>10803</v>
      </c>
    </row>
    <row r="2920" spans="1:4" x14ac:dyDescent="0.35">
      <c r="A2920" t="s">
        <v>10007</v>
      </c>
      <c r="B2920" t="s">
        <v>10804</v>
      </c>
      <c r="C2920" t="s">
        <v>3601</v>
      </c>
      <c r="D2920" t="s">
        <v>10803</v>
      </c>
    </row>
    <row r="2921" spans="1:4" x14ac:dyDescent="0.35">
      <c r="A2921" t="s">
        <v>10007</v>
      </c>
      <c r="B2921" t="s">
        <v>829</v>
      </c>
      <c r="C2921" t="s">
        <v>3599</v>
      </c>
      <c r="D2921" t="s">
        <v>10803</v>
      </c>
    </row>
    <row r="2922" spans="1:4" x14ac:dyDescent="0.35">
      <c r="A2922" t="s">
        <v>10007</v>
      </c>
      <c r="B2922" t="s">
        <v>646</v>
      </c>
      <c r="C2922" t="s">
        <v>3600</v>
      </c>
      <c r="D2922" t="s">
        <v>10803</v>
      </c>
    </row>
    <row r="2923" spans="1:4" x14ac:dyDescent="0.35">
      <c r="A2923" t="s">
        <v>10007</v>
      </c>
      <c r="B2923" t="s">
        <v>648</v>
      </c>
      <c r="C2923" t="s">
        <v>3601</v>
      </c>
      <c r="D2923" t="s">
        <v>10803</v>
      </c>
    </row>
    <row r="2924" spans="1:4" x14ac:dyDescent="0.35">
      <c r="A2924" t="s">
        <v>10007</v>
      </c>
      <c r="B2924" t="s">
        <v>4125</v>
      </c>
      <c r="C2924" t="s">
        <v>3593</v>
      </c>
      <c r="D2924" t="s">
        <v>10805</v>
      </c>
    </row>
    <row r="2925" spans="1:4" x14ac:dyDescent="0.35">
      <c r="A2925" t="s">
        <v>10007</v>
      </c>
      <c r="B2925" t="s">
        <v>4127</v>
      </c>
      <c r="C2925" t="s">
        <v>3594</v>
      </c>
      <c r="D2925" t="s">
        <v>10805</v>
      </c>
    </row>
    <row r="2926" spans="1:4" x14ac:dyDescent="0.35">
      <c r="A2926" t="s">
        <v>10007</v>
      </c>
      <c r="B2926" t="s">
        <v>4129</v>
      </c>
      <c r="C2926" t="s">
        <v>3595</v>
      </c>
      <c r="D2926" t="s">
        <v>10805</v>
      </c>
    </row>
    <row r="2927" spans="1:4" x14ac:dyDescent="0.35">
      <c r="A2927" t="s">
        <v>10007</v>
      </c>
      <c r="B2927" t="s">
        <v>4131</v>
      </c>
      <c r="C2927" t="s">
        <v>3596</v>
      </c>
      <c r="D2927" t="s">
        <v>10805</v>
      </c>
    </row>
    <row r="2928" spans="1:4" x14ac:dyDescent="0.35">
      <c r="A2928" t="s">
        <v>10007</v>
      </c>
      <c r="B2928" t="s">
        <v>4133</v>
      </c>
      <c r="C2928" t="s">
        <v>3597</v>
      </c>
      <c r="D2928" t="s">
        <v>10805</v>
      </c>
    </row>
    <row r="2929" spans="1:4" x14ac:dyDescent="0.35">
      <c r="A2929" t="s">
        <v>10007</v>
      </c>
      <c r="B2929" t="s">
        <v>4135</v>
      </c>
      <c r="C2929" t="s">
        <v>3598</v>
      </c>
      <c r="D2929" t="s">
        <v>10805</v>
      </c>
    </row>
    <row r="2930" spans="1:4" x14ac:dyDescent="0.35">
      <c r="A2930" t="s">
        <v>10007</v>
      </c>
      <c r="B2930" t="s">
        <v>4137</v>
      </c>
      <c r="C2930" t="s">
        <v>3599</v>
      </c>
      <c r="D2930" t="s">
        <v>10805</v>
      </c>
    </row>
    <row r="2931" spans="1:4" x14ac:dyDescent="0.35">
      <c r="A2931" t="s">
        <v>10007</v>
      </c>
      <c r="B2931" t="s">
        <v>4139</v>
      </c>
      <c r="C2931" t="s">
        <v>3600</v>
      </c>
      <c r="D2931" t="s">
        <v>10805</v>
      </c>
    </row>
    <row r="2932" spans="1:4" x14ac:dyDescent="0.35">
      <c r="A2932" t="s">
        <v>10007</v>
      </c>
      <c r="B2932" t="s">
        <v>4141</v>
      </c>
      <c r="C2932" t="s">
        <v>3601</v>
      </c>
      <c r="D2932" t="s">
        <v>10805</v>
      </c>
    </row>
    <row r="2933" spans="1:4" x14ac:dyDescent="0.35">
      <c r="A2933" t="s">
        <v>10007</v>
      </c>
      <c r="B2933" t="s">
        <v>4143</v>
      </c>
      <c r="C2933" t="s">
        <v>3602</v>
      </c>
      <c r="D2933" t="s">
        <v>10805</v>
      </c>
    </row>
    <row r="2934" spans="1:4" x14ac:dyDescent="0.35">
      <c r="A2934" t="s">
        <v>10007</v>
      </c>
      <c r="B2934" t="s">
        <v>4145</v>
      </c>
      <c r="C2934" t="s">
        <v>3603</v>
      </c>
      <c r="D2934" t="s">
        <v>10805</v>
      </c>
    </row>
    <row r="2935" spans="1:4" x14ac:dyDescent="0.35">
      <c r="A2935" t="s">
        <v>10007</v>
      </c>
      <c r="B2935" t="s">
        <v>4147</v>
      </c>
      <c r="C2935" t="s">
        <v>3604</v>
      </c>
      <c r="D2935" t="s">
        <v>10805</v>
      </c>
    </row>
    <row r="2936" spans="1:4" x14ac:dyDescent="0.35">
      <c r="A2936" t="s">
        <v>10007</v>
      </c>
      <c r="B2936" t="s">
        <v>4149</v>
      </c>
      <c r="C2936" t="s">
        <v>3605</v>
      </c>
      <c r="D2936" t="s">
        <v>10805</v>
      </c>
    </row>
    <row r="2937" spans="1:4" x14ac:dyDescent="0.35">
      <c r="A2937" t="s">
        <v>10007</v>
      </c>
      <c r="B2937" t="s">
        <v>4151</v>
      </c>
      <c r="C2937" t="s">
        <v>3606</v>
      </c>
      <c r="D2937" t="s">
        <v>10805</v>
      </c>
    </row>
    <row r="2938" spans="1:4" x14ac:dyDescent="0.35">
      <c r="A2938" t="s">
        <v>10007</v>
      </c>
      <c r="B2938" t="s">
        <v>4153</v>
      </c>
      <c r="C2938" t="s">
        <v>3607</v>
      </c>
      <c r="D2938" t="s">
        <v>10805</v>
      </c>
    </row>
    <row r="2939" spans="1:4" x14ac:dyDescent="0.35">
      <c r="A2939" t="s">
        <v>10007</v>
      </c>
      <c r="B2939" t="s">
        <v>10802</v>
      </c>
      <c r="C2939" t="s">
        <v>3593</v>
      </c>
      <c r="D2939" t="s">
        <v>10805</v>
      </c>
    </row>
    <row r="2940" spans="1:4" x14ac:dyDescent="0.35">
      <c r="A2940" t="s">
        <v>10007</v>
      </c>
      <c r="B2940" t="s">
        <v>10804</v>
      </c>
      <c r="C2940" t="s">
        <v>3607</v>
      </c>
      <c r="D2940" t="s">
        <v>10805</v>
      </c>
    </row>
    <row r="2941" spans="1:4" x14ac:dyDescent="0.35">
      <c r="A2941" t="s">
        <v>10007</v>
      </c>
      <c r="B2941" t="s">
        <v>10806</v>
      </c>
      <c r="C2941" t="s">
        <v>3593</v>
      </c>
      <c r="D2941" t="s">
        <v>10807</v>
      </c>
    </row>
    <row r="2942" spans="1:4" x14ac:dyDescent="0.35">
      <c r="A2942" t="s">
        <v>10007</v>
      </c>
      <c r="B2942" t="s">
        <v>10855</v>
      </c>
      <c r="C2942" t="s">
        <v>3594</v>
      </c>
      <c r="D2942" t="s">
        <v>10807</v>
      </c>
    </row>
    <row r="2943" spans="1:4" x14ac:dyDescent="0.35">
      <c r="A2943" t="s">
        <v>10007</v>
      </c>
      <c r="B2943" t="s">
        <v>10857</v>
      </c>
      <c r="C2943" t="s">
        <v>3595</v>
      </c>
      <c r="D2943" t="s">
        <v>10807</v>
      </c>
    </row>
    <row r="2944" spans="1:4" x14ac:dyDescent="0.35">
      <c r="A2944" t="s">
        <v>10009</v>
      </c>
      <c r="B2944" t="s">
        <v>10802</v>
      </c>
      <c r="C2944" t="s">
        <v>3599</v>
      </c>
      <c r="D2944" t="s">
        <v>10803</v>
      </c>
    </row>
    <row r="2945" spans="1:4" x14ac:dyDescent="0.35">
      <c r="A2945" t="s">
        <v>10009</v>
      </c>
      <c r="B2945" t="s">
        <v>10804</v>
      </c>
      <c r="C2945" t="s">
        <v>3599</v>
      </c>
      <c r="D2945" t="s">
        <v>10803</v>
      </c>
    </row>
    <row r="2946" spans="1:4" x14ac:dyDescent="0.35">
      <c r="A2946" t="s">
        <v>10009</v>
      </c>
      <c r="B2946" t="s">
        <v>650</v>
      </c>
      <c r="C2946" t="s">
        <v>3599</v>
      </c>
      <c r="D2946" t="s">
        <v>10803</v>
      </c>
    </row>
    <row r="2947" spans="1:4" x14ac:dyDescent="0.35">
      <c r="A2947" t="s">
        <v>10009</v>
      </c>
      <c r="B2947" t="s">
        <v>4162</v>
      </c>
      <c r="C2947" t="s">
        <v>3593</v>
      </c>
      <c r="D2947" t="s">
        <v>10805</v>
      </c>
    </row>
    <row r="2948" spans="1:4" x14ac:dyDescent="0.35">
      <c r="A2948" t="s">
        <v>10009</v>
      </c>
      <c r="B2948" t="s">
        <v>10802</v>
      </c>
      <c r="C2948" t="s">
        <v>3593</v>
      </c>
      <c r="D2948" t="s">
        <v>10805</v>
      </c>
    </row>
    <row r="2949" spans="1:4" x14ac:dyDescent="0.35">
      <c r="A2949" t="s">
        <v>10009</v>
      </c>
      <c r="B2949" t="s">
        <v>10804</v>
      </c>
      <c r="C2949" t="s">
        <v>3593</v>
      </c>
      <c r="D2949" t="s">
        <v>10805</v>
      </c>
    </row>
    <row r="2950" spans="1:4" x14ac:dyDescent="0.35">
      <c r="A2950" t="s">
        <v>10009</v>
      </c>
      <c r="B2950" t="s">
        <v>10806</v>
      </c>
      <c r="C2950" t="s">
        <v>3593</v>
      </c>
      <c r="D2950" t="s">
        <v>10807</v>
      </c>
    </row>
    <row r="2951" spans="1:4" x14ac:dyDescent="0.35">
      <c r="A2951" t="s">
        <v>10009</v>
      </c>
      <c r="B2951" t="s">
        <v>10855</v>
      </c>
      <c r="C2951" t="s">
        <v>3594</v>
      </c>
      <c r="D2951" t="s">
        <v>10807</v>
      </c>
    </row>
    <row r="2952" spans="1:4" x14ac:dyDescent="0.35">
      <c r="A2952" t="s">
        <v>10009</v>
      </c>
      <c r="B2952" t="s">
        <v>10857</v>
      </c>
      <c r="C2952" t="s">
        <v>3595</v>
      </c>
      <c r="D2952" t="s">
        <v>10807</v>
      </c>
    </row>
    <row r="2953" spans="1:4" x14ac:dyDescent="0.35">
      <c r="A2953" t="s">
        <v>10011</v>
      </c>
      <c r="B2953" t="s">
        <v>10802</v>
      </c>
      <c r="C2953" t="s">
        <v>3601</v>
      </c>
      <c r="D2953" t="s">
        <v>10803</v>
      </c>
    </row>
    <row r="2954" spans="1:4" x14ac:dyDescent="0.35">
      <c r="A2954" t="s">
        <v>10011</v>
      </c>
      <c r="B2954" t="s">
        <v>10804</v>
      </c>
      <c r="C2954" t="s">
        <v>3601</v>
      </c>
      <c r="D2954" t="s">
        <v>10803</v>
      </c>
    </row>
    <row r="2955" spans="1:4" x14ac:dyDescent="0.35">
      <c r="A2955" t="s">
        <v>10011</v>
      </c>
      <c r="B2955" t="s">
        <v>4167</v>
      </c>
      <c r="C2955" t="s">
        <v>3601</v>
      </c>
      <c r="D2955" t="s">
        <v>10803</v>
      </c>
    </row>
    <row r="2956" spans="1:4" x14ac:dyDescent="0.35">
      <c r="A2956" t="s">
        <v>10011</v>
      </c>
      <c r="B2956" t="s">
        <v>4166</v>
      </c>
      <c r="C2956" t="s">
        <v>3593</v>
      </c>
      <c r="D2956" t="s">
        <v>10805</v>
      </c>
    </row>
    <row r="2957" spans="1:4" x14ac:dyDescent="0.35">
      <c r="A2957" t="s">
        <v>10011</v>
      </c>
      <c r="B2957" t="s">
        <v>10802</v>
      </c>
      <c r="C2957" t="s">
        <v>3593</v>
      </c>
      <c r="D2957" t="s">
        <v>10805</v>
      </c>
    </row>
    <row r="2958" spans="1:4" x14ac:dyDescent="0.35">
      <c r="A2958" t="s">
        <v>10011</v>
      </c>
      <c r="B2958" t="s">
        <v>10804</v>
      </c>
      <c r="C2958" t="s">
        <v>3593</v>
      </c>
      <c r="D2958" t="s">
        <v>10805</v>
      </c>
    </row>
    <row r="2959" spans="1:4" x14ac:dyDescent="0.35">
      <c r="A2959" t="s">
        <v>10011</v>
      </c>
      <c r="B2959" t="s">
        <v>10806</v>
      </c>
      <c r="C2959" t="s">
        <v>3593</v>
      </c>
      <c r="D2959" t="s">
        <v>10807</v>
      </c>
    </row>
    <row r="2960" spans="1:4" x14ac:dyDescent="0.35">
      <c r="A2960" t="s">
        <v>10011</v>
      </c>
      <c r="B2960" t="s">
        <v>10855</v>
      </c>
      <c r="C2960" t="s">
        <v>3594</v>
      </c>
      <c r="D2960" t="s">
        <v>10807</v>
      </c>
    </row>
    <row r="2961" spans="1:4" x14ac:dyDescent="0.35">
      <c r="A2961" t="s">
        <v>10011</v>
      </c>
      <c r="B2961" t="s">
        <v>10856</v>
      </c>
      <c r="C2961" t="s">
        <v>3595</v>
      </c>
      <c r="D2961" t="s">
        <v>10807</v>
      </c>
    </row>
    <row r="2962" spans="1:4" x14ac:dyDescent="0.35">
      <c r="A2962" t="s">
        <v>10011</v>
      </c>
      <c r="B2962" t="s">
        <v>10857</v>
      </c>
      <c r="C2962" t="s">
        <v>3596</v>
      </c>
      <c r="D2962" t="s">
        <v>10807</v>
      </c>
    </row>
    <row r="2963" spans="1:4" x14ac:dyDescent="0.35">
      <c r="A2963" t="s">
        <v>10011</v>
      </c>
      <c r="B2963" t="s">
        <v>10858</v>
      </c>
      <c r="C2963" t="s">
        <v>3597</v>
      </c>
      <c r="D2963" t="s">
        <v>10807</v>
      </c>
    </row>
    <row r="2964" spans="1:4" x14ac:dyDescent="0.35">
      <c r="A2964" t="s">
        <v>10013</v>
      </c>
      <c r="B2964" t="s">
        <v>10802</v>
      </c>
      <c r="C2964" t="s">
        <v>3595</v>
      </c>
      <c r="D2964" t="s">
        <v>10803</v>
      </c>
    </row>
    <row r="2965" spans="1:4" x14ac:dyDescent="0.35">
      <c r="A2965" t="s">
        <v>10013</v>
      </c>
      <c r="B2965" t="s">
        <v>10804</v>
      </c>
      <c r="C2965" t="s">
        <v>3595</v>
      </c>
      <c r="D2965" t="s">
        <v>10803</v>
      </c>
    </row>
    <row r="2966" spans="1:4" x14ac:dyDescent="0.35">
      <c r="A2966" t="s">
        <v>10013</v>
      </c>
      <c r="B2966" t="s">
        <v>4171</v>
      </c>
      <c r="C2966" t="s">
        <v>3595</v>
      </c>
      <c r="D2966" t="s">
        <v>10803</v>
      </c>
    </row>
    <row r="2967" spans="1:4" x14ac:dyDescent="0.35">
      <c r="A2967" t="s">
        <v>10013</v>
      </c>
      <c r="B2967" t="s">
        <v>4170</v>
      </c>
      <c r="C2967" t="s">
        <v>3593</v>
      </c>
      <c r="D2967" t="s">
        <v>10805</v>
      </c>
    </row>
    <row r="2968" spans="1:4" x14ac:dyDescent="0.35">
      <c r="A2968" t="s">
        <v>10013</v>
      </c>
      <c r="B2968" t="s">
        <v>10802</v>
      </c>
      <c r="C2968" t="s">
        <v>3593</v>
      </c>
      <c r="D2968" t="s">
        <v>10805</v>
      </c>
    </row>
    <row r="2969" spans="1:4" x14ac:dyDescent="0.35">
      <c r="A2969" t="s">
        <v>10013</v>
      </c>
      <c r="B2969" t="s">
        <v>10804</v>
      </c>
      <c r="C2969" t="s">
        <v>3593</v>
      </c>
      <c r="D2969" t="s">
        <v>10805</v>
      </c>
    </row>
    <row r="2970" spans="1:4" x14ac:dyDescent="0.35">
      <c r="A2970" t="s">
        <v>10016</v>
      </c>
      <c r="B2970" t="s">
        <v>10802</v>
      </c>
      <c r="C2970" t="s">
        <v>3598</v>
      </c>
      <c r="D2970" t="s">
        <v>10803</v>
      </c>
    </row>
    <row r="2971" spans="1:4" x14ac:dyDescent="0.35">
      <c r="A2971" t="s">
        <v>10016</v>
      </c>
      <c r="B2971" t="s">
        <v>10804</v>
      </c>
      <c r="C2971" t="s">
        <v>3608</v>
      </c>
      <c r="D2971" t="s">
        <v>10803</v>
      </c>
    </row>
    <row r="2972" spans="1:4" x14ac:dyDescent="0.35">
      <c r="A2972" t="s">
        <v>10016</v>
      </c>
      <c r="B2972" t="s">
        <v>528</v>
      </c>
      <c r="C2972" t="s">
        <v>3598</v>
      </c>
      <c r="D2972" t="s">
        <v>10803</v>
      </c>
    </row>
    <row r="2973" spans="1:4" x14ac:dyDescent="0.35">
      <c r="A2973" t="s">
        <v>10016</v>
      </c>
      <c r="B2973" t="s">
        <v>544</v>
      </c>
      <c r="C2973" t="s">
        <v>3599</v>
      </c>
      <c r="D2973" t="s">
        <v>10803</v>
      </c>
    </row>
    <row r="2974" spans="1:4" x14ac:dyDescent="0.35">
      <c r="A2974" t="s">
        <v>10016</v>
      </c>
      <c r="B2974" t="s">
        <v>546</v>
      </c>
      <c r="C2974" t="s">
        <v>3600</v>
      </c>
      <c r="D2974" t="s">
        <v>10803</v>
      </c>
    </row>
    <row r="2975" spans="1:4" x14ac:dyDescent="0.35">
      <c r="A2975" t="s">
        <v>10016</v>
      </c>
      <c r="B2975" t="s">
        <v>970</v>
      </c>
      <c r="C2975" t="s">
        <v>3601</v>
      </c>
      <c r="D2975" t="s">
        <v>10803</v>
      </c>
    </row>
    <row r="2976" spans="1:4" x14ac:dyDescent="0.35">
      <c r="A2976" t="s">
        <v>10016</v>
      </c>
      <c r="B2976" t="s">
        <v>548</v>
      </c>
      <c r="C2976" t="s">
        <v>3602</v>
      </c>
      <c r="D2976" t="s">
        <v>10803</v>
      </c>
    </row>
    <row r="2977" spans="1:4" x14ac:dyDescent="0.35">
      <c r="A2977" t="s">
        <v>10016</v>
      </c>
      <c r="B2977" t="s">
        <v>550</v>
      </c>
      <c r="C2977" t="s">
        <v>3603</v>
      </c>
      <c r="D2977" t="s">
        <v>10803</v>
      </c>
    </row>
    <row r="2978" spans="1:4" x14ac:dyDescent="0.35">
      <c r="A2978" t="s">
        <v>10016</v>
      </c>
      <c r="B2978" t="s">
        <v>552</v>
      </c>
      <c r="C2978" t="s">
        <v>3604</v>
      </c>
      <c r="D2978" t="s">
        <v>10803</v>
      </c>
    </row>
    <row r="2979" spans="1:4" x14ac:dyDescent="0.35">
      <c r="A2979" t="s">
        <v>10016</v>
      </c>
      <c r="B2979" t="s">
        <v>554</v>
      </c>
      <c r="C2979" t="s">
        <v>3605</v>
      </c>
      <c r="D2979" t="s">
        <v>10803</v>
      </c>
    </row>
    <row r="2980" spans="1:4" x14ac:dyDescent="0.35">
      <c r="A2980" t="s">
        <v>10016</v>
      </c>
      <c r="B2980" t="s">
        <v>556</v>
      </c>
      <c r="C2980" t="s">
        <v>3606</v>
      </c>
      <c r="D2980" t="s">
        <v>10803</v>
      </c>
    </row>
    <row r="2981" spans="1:4" x14ac:dyDescent="0.35">
      <c r="A2981" t="s">
        <v>10016</v>
      </c>
      <c r="B2981" t="s">
        <v>558</v>
      </c>
      <c r="C2981" t="s">
        <v>3607</v>
      </c>
      <c r="D2981" t="s">
        <v>10803</v>
      </c>
    </row>
    <row r="2982" spans="1:4" x14ac:dyDescent="0.35">
      <c r="A2982" t="s">
        <v>10016</v>
      </c>
      <c r="B2982" t="s">
        <v>560</v>
      </c>
      <c r="C2982" t="s">
        <v>3608</v>
      </c>
      <c r="D2982" t="s">
        <v>10803</v>
      </c>
    </row>
    <row r="2983" spans="1:4" x14ac:dyDescent="0.35">
      <c r="A2983" t="s">
        <v>10016</v>
      </c>
      <c r="B2983" t="s">
        <v>515</v>
      </c>
      <c r="C2983" t="s">
        <v>3593</v>
      </c>
      <c r="D2983" t="s">
        <v>10805</v>
      </c>
    </row>
    <row r="2984" spans="1:4" x14ac:dyDescent="0.35">
      <c r="A2984" t="s">
        <v>10016</v>
      </c>
      <c r="B2984" t="s">
        <v>1332</v>
      </c>
      <c r="C2984" t="s">
        <v>3594</v>
      </c>
      <c r="D2984" t="s">
        <v>10805</v>
      </c>
    </row>
    <row r="2985" spans="1:4" x14ac:dyDescent="0.35">
      <c r="A2985" t="s">
        <v>10016</v>
      </c>
      <c r="B2985" t="s">
        <v>1339</v>
      </c>
      <c r="C2985" t="s">
        <v>3595</v>
      </c>
      <c r="D2985" t="s">
        <v>10805</v>
      </c>
    </row>
    <row r="2986" spans="1:4" x14ac:dyDescent="0.35">
      <c r="A2986" t="s">
        <v>10016</v>
      </c>
      <c r="B2986" t="s">
        <v>1554</v>
      </c>
      <c r="C2986" t="s">
        <v>3596</v>
      </c>
      <c r="D2986" t="s">
        <v>10805</v>
      </c>
    </row>
    <row r="2987" spans="1:4" x14ac:dyDescent="0.35">
      <c r="A2987" t="s">
        <v>10016</v>
      </c>
      <c r="B2987" t="s">
        <v>1348</v>
      </c>
      <c r="C2987" t="s">
        <v>3597</v>
      </c>
      <c r="D2987" t="s">
        <v>10805</v>
      </c>
    </row>
    <row r="2988" spans="1:4" x14ac:dyDescent="0.35">
      <c r="A2988" t="s">
        <v>10016</v>
      </c>
      <c r="B2988" t="s">
        <v>1276</v>
      </c>
      <c r="C2988" t="s">
        <v>3598</v>
      </c>
      <c r="D2988" t="s">
        <v>10805</v>
      </c>
    </row>
    <row r="2989" spans="1:4" x14ac:dyDescent="0.35">
      <c r="A2989" t="s">
        <v>10016</v>
      </c>
      <c r="B2989" t="s">
        <v>1278</v>
      </c>
      <c r="C2989" t="s">
        <v>3599</v>
      </c>
      <c r="D2989" t="s">
        <v>10805</v>
      </c>
    </row>
    <row r="2990" spans="1:4" x14ac:dyDescent="0.35">
      <c r="A2990" t="s">
        <v>10016</v>
      </c>
      <c r="B2990" t="s">
        <v>1280</v>
      </c>
      <c r="C2990" t="s">
        <v>3600</v>
      </c>
      <c r="D2990" t="s">
        <v>10805</v>
      </c>
    </row>
    <row r="2991" spans="1:4" x14ac:dyDescent="0.35">
      <c r="A2991" t="s">
        <v>10016</v>
      </c>
      <c r="B2991" t="s">
        <v>1353</v>
      </c>
      <c r="C2991" t="s">
        <v>3601</v>
      </c>
      <c r="D2991" t="s">
        <v>10805</v>
      </c>
    </row>
    <row r="2992" spans="1:4" x14ac:dyDescent="0.35">
      <c r="A2992" t="s">
        <v>10016</v>
      </c>
      <c r="B2992" t="s">
        <v>1588</v>
      </c>
      <c r="C2992" t="s">
        <v>3602</v>
      </c>
      <c r="D2992" t="s">
        <v>10805</v>
      </c>
    </row>
    <row r="2993" spans="1:4" x14ac:dyDescent="0.35">
      <c r="A2993" t="s">
        <v>10016</v>
      </c>
      <c r="B2993" t="s">
        <v>1590</v>
      </c>
      <c r="C2993" t="s">
        <v>3603</v>
      </c>
      <c r="D2993" t="s">
        <v>10805</v>
      </c>
    </row>
    <row r="2994" spans="1:4" x14ac:dyDescent="0.35">
      <c r="A2994" t="s">
        <v>10016</v>
      </c>
      <c r="B2994" t="s">
        <v>10802</v>
      </c>
      <c r="C2994" t="s">
        <v>3593</v>
      </c>
      <c r="D2994" t="s">
        <v>10805</v>
      </c>
    </row>
    <row r="2995" spans="1:4" x14ac:dyDescent="0.35">
      <c r="A2995" t="s">
        <v>10016</v>
      </c>
      <c r="B2995" t="s">
        <v>10804</v>
      </c>
      <c r="C2995" t="s">
        <v>3603</v>
      </c>
      <c r="D2995" t="s">
        <v>10805</v>
      </c>
    </row>
    <row r="2996" spans="1:4" x14ac:dyDescent="0.35">
      <c r="A2996" t="s">
        <v>10016</v>
      </c>
      <c r="B2996" t="s">
        <v>10806</v>
      </c>
      <c r="C2996" t="s">
        <v>3593</v>
      </c>
      <c r="D2996" t="s">
        <v>10807</v>
      </c>
    </row>
    <row r="2997" spans="1:4" x14ac:dyDescent="0.35">
      <c r="A2997" t="s">
        <v>10016</v>
      </c>
      <c r="B2997" t="s">
        <v>10856</v>
      </c>
      <c r="C2997" t="s">
        <v>3594</v>
      </c>
      <c r="D2997" t="s">
        <v>10807</v>
      </c>
    </row>
    <row r="2998" spans="1:4" x14ac:dyDescent="0.35">
      <c r="A2998" t="s">
        <v>10018</v>
      </c>
      <c r="B2998" t="s">
        <v>10802</v>
      </c>
      <c r="C2998" t="s">
        <v>3598</v>
      </c>
      <c r="D2998" t="s">
        <v>10803</v>
      </c>
    </row>
    <row r="2999" spans="1:4" x14ac:dyDescent="0.35">
      <c r="A2999" t="s">
        <v>10018</v>
      </c>
      <c r="B2999" t="s">
        <v>10804</v>
      </c>
      <c r="C2999" t="s">
        <v>3609</v>
      </c>
      <c r="D2999" t="s">
        <v>10803</v>
      </c>
    </row>
    <row r="3000" spans="1:4" x14ac:dyDescent="0.35">
      <c r="A3000" t="s">
        <v>10018</v>
      </c>
      <c r="B3000" t="s">
        <v>528</v>
      </c>
      <c r="C3000" t="s">
        <v>3598</v>
      </c>
      <c r="D3000" t="s">
        <v>10803</v>
      </c>
    </row>
    <row r="3001" spans="1:4" x14ac:dyDescent="0.35">
      <c r="A3001" t="s">
        <v>10018</v>
      </c>
      <c r="B3001" t="s">
        <v>544</v>
      </c>
      <c r="C3001" t="s">
        <v>3599</v>
      </c>
      <c r="D3001" t="s">
        <v>10803</v>
      </c>
    </row>
    <row r="3002" spans="1:4" x14ac:dyDescent="0.35">
      <c r="A3002" t="s">
        <v>10018</v>
      </c>
      <c r="B3002" t="s">
        <v>546</v>
      </c>
      <c r="C3002" t="s">
        <v>3600</v>
      </c>
      <c r="D3002" t="s">
        <v>10803</v>
      </c>
    </row>
    <row r="3003" spans="1:4" x14ac:dyDescent="0.35">
      <c r="A3003" t="s">
        <v>10018</v>
      </c>
      <c r="B3003" t="s">
        <v>970</v>
      </c>
      <c r="C3003" t="s">
        <v>3601</v>
      </c>
      <c r="D3003" t="s">
        <v>10803</v>
      </c>
    </row>
    <row r="3004" spans="1:4" x14ac:dyDescent="0.35">
      <c r="A3004" t="s">
        <v>10018</v>
      </c>
      <c r="B3004" t="s">
        <v>548</v>
      </c>
      <c r="C3004" t="s">
        <v>3602</v>
      </c>
      <c r="D3004" t="s">
        <v>10803</v>
      </c>
    </row>
    <row r="3005" spans="1:4" x14ac:dyDescent="0.35">
      <c r="A3005" t="s">
        <v>10018</v>
      </c>
      <c r="B3005" t="s">
        <v>550</v>
      </c>
      <c r="C3005" t="s">
        <v>3603</v>
      </c>
      <c r="D3005" t="s">
        <v>10803</v>
      </c>
    </row>
    <row r="3006" spans="1:4" x14ac:dyDescent="0.35">
      <c r="A3006" t="s">
        <v>10018</v>
      </c>
      <c r="B3006" t="s">
        <v>552</v>
      </c>
      <c r="C3006" t="s">
        <v>3604</v>
      </c>
      <c r="D3006" t="s">
        <v>10803</v>
      </c>
    </row>
    <row r="3007" spans="1:4" x14ac:dyDescent="0.35">
      <c r="A3007" t="s">
        <v>10018</v>
      </c>
      <c r="B3007" t="s">
        <v>554</v>
      </c>
      <c r="C3007" t="s">
        <v>3605</v>
      </c>
      <c r="D3007" t="s">
        <v>10803</v>
      </c>
    </row>
    <row r="3008" spans="1:4" x14ac:dyDescent="0.35">
      <c r="A3008" t="s">
        <v>10018</v>
      </c>
      <c r="B3008" t="s">
        <v>556</v>
      </c>
      <c r="C3008" t="s">
        <v>3606</v>
      </c>
      <c r="D3008" t="s">
        <v>10803</v>
      </c>
    </row>
    <row r="3009" spans="1:4" x14ac:dyDescent="0.35">
      <c r="A3009" t="s">
        <v>10018</v>
      </c>
      <c r="B3009" t="s">
        <v>558</v>
      </c>
      <c r="C3009" t="s">
        <v>3607</v>
      </c>
      <c r="D3009" t="s">
        <v>10803</v>
      </c>
    </row>
    <row r="3010" spans="1:4" x14ac:dyDescent="0.35">
      <c r="A3010" t="s">
        <v>10018</v>
      </c>
      <c r="B3010" t="s">
        <v>560</v>
      </c>
      <c r="C3010" t="s">
        <v>3608</v>
      </c>
      <c r="D3010" t="s">
        <v>10803</v>
      </c>
    </row>
    <row r="3011" spans="1:4" x14ac:dyDescent="0.35">
      <c r="A3011" t="s">
        <v>10018</v>
      </c>
      <c r="B3011" t="s">
        <v>986</v>
      </c>
      <c r="C3011" t="s">
        <v>3609</v>
      </c>
      <c r="D3011" t="s">
        <v>10803</v>
      </c>
    </row>
    <row r="3012" spans="1:4" x14ac:dyDescent="0.35">
      <c r="A3012" t="s">
        <v>10018</v>
      </c>
      <c r="B3012" t="s">
        <v>1966</v>
      </c>
      <c r="C3012" t="s">
        <v>3593</v>
      </c>
      <c r="D3012" t="s">
        <v>10805</v>
      </c>
    </row>
    <row r="3013" spans="1:4" x14ac:dyDescent="0.35">
      <c r="A3013" t="s">
        <v>10018</v>
      </c>
      <c r="B3013" t="s">
        <v>1967</v>
      </c>
      <c r="C3013" t="s">
        <v>3594</v>
      </c>
      <c r="D3013" t="s">
        <v>10805</v>
      </c>
    </row>
    <row r="3014" spans="1:4" x14ac:dyDescent="0.35">
      <c r="A3014" t="s">
        <v>10018</v>
      </c>
      <c r="B3014" t="s">
        <v>10802</v>
      </c>
      <c r="C3014" t="s">
        <v>3593</v>
      </c>
      <c r="D3014" t="s">
        <v>10805</v>
      </c>
    </row>
    <row r="3015" spans="1:4" x14ac:dyDescent="0.35">
      <c r="A3015" t="s">
        <v>10018</v>
      </c>
      <c r="B3015" t="s">
        <v>10804</v>
      </c>
      <c r="C3015" t="s">
        <v>3594</v>
      </c>
      <c r="D3015" t="s">
        <v>10805</v>
      </c>
    </row>
    <row r="3016" spans="1:4" x14ac:dyDescent="0.35">
      <c r="A3016" t="s">
        <v>10018</v>
      </c>
      <c r="B3016" t="s">
        <v>10806</v>
      </c>
      <c r="C3016" t="s">
        <v>3593</v>
      </c>
      <c r="D3016" t="s">
        <v>10807</v>
      </c>
    </row>
    <row r="3017" spans="1:4" x14ac:dyDescent="0.35">
      <c r="A3017" t="s">
        <v>10018</v>
      </c>
      <c r="B3017" t="s">
        <v>10856</v>
      </c>
      <c r="C3017" t="s">
        <v>3594</v>
      </c>
      <c r="D3017" t="s">
        <v>10807</v>
      </c>
    </row>
    <row r="3018" spans="1:4" x14ac:dyDescent="0.35">
      <c r="A3018" t="s">
        <v>10020</v>
      </c>
      <c r="B3018" t="s">
        <v>10802</v>
      </c>
      <c r="C3018" t="s">
        <v>3598</v>
      </c>
      <c r="D3018" t="s">
        <v>10803</v>
      </c>
    </row>
    <row r="3019" spans="1:4" x14ac:dyDescent="0.35">
      <c r="A3019" t="s">
        <v>10020</v>
      </c>
      <c r="B3019" t="s">
        <v>10804</v>
      </c>
      <c r="C3019" t="s">
        <v>3608</v>
      </c>
      <c r="D3019" t="s">
        <v>10803</v>
      </c>
    </row>
    <row r="3020" spans="1:4" x14ac:dyDescent="0.35">
      <c r="A3020" t="s">
        <v>10020</v>
      </c>
      <c r="B3020" t="s">
        <v>528</v>
      </c>
      <c r="C3020" t="s">
        <v>3598</v>
      </c>
      <c r="D3020" t="s">
        <v>10803</v>
      </c>
    </row>
    <row r="3021" spans="1:4" x14ac:dyDescent="0.35">
      <c r="A3021" t="s">
        <v>10020</v>
      </c>
      <c r="B3021" t="s">
        <v>544</v>
      </c>
      <c r="C3021" t="s">
        <v>3599</v>
      </c>
      <c r="D3021" t="s">
        <v>10803</v>
      </c>
    </row>
    <row r="3022" spans="1:4" x14ac:dyDescent="0.35">
      <c r="A3022" t="s">
        <v>10020</v>
      </c>
      <c r="B3022" t="s">
        <v>546</v>
      </c>
      <c r="C3022" t="s">
        <v>3600</v>
      </c>
      <c r="D3022" t="s">
        <v>10803</v>
      </c>
    </row>
    <row r="3023" spans="1:4" x14ac:dyDescent="0.35">
      <c r="A3023" t="s">
        <v>10020</v>
      </c>
      <c r="B3023" t="s">
        <v>970</v>
      </c>
      <c r="C3023" t="s">
        <v>3601</v>
      </c>
      <c r="D3023" t="s">
        <v>10803</v>
      </c>
    </row>
    <row r="3024" spans="1:4" x14ac:dyDescent="0.35">
      <c r="A3024" t="s">
        <v>10020</v>
      </c>
      <c r="B3024" t="s">
        <v>548</v>
      </c>
      <c r="C3024" t="s">
        <v>3602</v>
      </c>
      <c r="D3024" t="s">
        <v>10803</v>
      </c>
    </row>
    <row r="3025" spans="1:4" x14ac:dyDescent="0.35">
      <c r="A3025" t="s">
        <v>10020</v>
      </c>
      <c r="B3025" t="s">
        <v>550</v>
      </c>
      <c r="C3025" t="s">
        <v>3603</v>
      </c>
      <c r="D3025" t="s">
        <v>10803</v>
      </c>
    </row>
    <row r="3026" spans="1:4" x14ac:dyDescent="0.35">
      <c r="A3026" t="s">
        <v>10020</v>
      </c>
      <c r="B3026" t="s">
        <v>552</v>
      </c>
      <c r="C3026" t="s">
        <v>3604</v>
      </c>
      <c r="D3026" t="s">
        <v>10803</v>
      </c>
    </row>
    <row r="3027" spans="1:4" x14ac:dyDescent="0.35">
      <c r="A3027" t="s">
        <v>10020</v>
      </c>
      <c r="B3027" t="s">
        <v>554</v>
      </c>
      <c r="C3027" t="s">
        <v>3605</v>
      </c>
      <c r="D3027" t="s">
        <v>10803</v>
      </c>
    </row>
    <row r="3028" spans="1:4" x14ac:dyDescent="0.35">
      <c r="A3028" t="s">
        <v>10020</v>
      </c>
      <c r="B3028" t="s">
        <v>556</v>
      </c>
      <c r="C3028" t="s">
        <v>3606</v>
      </c>
      <c r="D3028" t="s">
        <v>10803</v>
      </c>
    </row>
    <row r="3029" spans="1:4" x14ac:dyDescent="0.35">
      <c r="A3029" t="s">
        <v>10020</v>
      </c>
      <c r="B3029" t="s">
        <v>558</v>
      </c>
      <c r="C3029" t="s">
        <v>3607</v>
      </c>
      <c r="D3029" t="s">
        <v>10803</v>
      </c>
    </row>
    <row r="3030" spans="1:4" x14ac:dyDescent="0.35">
      <c r="A3030" t="s">
        <v>10020</v>
      </c>
      <c r="B3030" t="s">
        <v>560</v>
      </c>
      <c r="C3030" t="s">
        <v>3608</v>
      </c>
      <c r="D3030" t="s">
        <v>10803</v>
      </c>
    </row>
    <row r="3031" spans="1:4" x14ac:dyDescent="0.35">
      <c r="A3031" t="s">
        <v>10020</v>
      </c>
      <c r="B3031" t="s">
        <v>1826</v>
      </c>
      <c r="C3031" t="s">
        <v>3593</v>
      </c>
      <c r="D3031" t="s">
        <v>10805</v>
      </c>
    </row>
    <row r="3032" spans="1:4" x14ac:dyDescent="0.35">
      <c r="A3032" t="s">
        <v>10020</v>
      </c>
      <c r="B3032" t="s">
        <v>1890</v>
      </c>
      <c r="C3032" t="s">
        <v>3594</v>
      </c>
      <c r="D3032" t="s">
        <v>10805</v>
      </c>
    </row>
    <row r="3033" spans="1:4" x14ac:dyDescent="0.35">
      <c r="A3033" t="s">
        <v>10020</v>
      </c>
      <c r="B3033" t="s">
        <v>1892</v>
      </c>
      <c r="C3033" t="s">
        <v>3595</v>
      </c>
      <c r="D3033" t="s">
        <v>10805</v>
      </c>
    </row>
    <row r="3034" spans="1:4" x14ac:dyDescent="0.35">
      <c r="A3034" t="s">
        <v>10020</v>
      </c>
      <c r="B3034" t="s">
        <v>1894</v>
      </c>
      <c r="C3034" t="s">
        <v>3596</v>
      </c>
      <c r="D3034" t="s">
        <v>10805</v>
      </c>
    </row>
    <row r="3035" spans="1:4" x14ac:dyDescent="0.35">
      <c r="A3035" t="s">
        <v>10020</v>
      </c>
      <c r="B3035" t="s">
        <v>1896</v>
      </c>
      <c r="C3035" t="s">
        <v>3597</v>
      </c>
      <c r="D3035" t="s">
        <v>10805</v>
      </c>
    </row>
    <row r="3036" spans="1:4" x14ac:dyDescent="0.35">
      <c r="A3036" t="s">
        <v>10020</v>
      </c>
      <c r="B3036" t="s">
        <v>1898</v>
      </c>
      <c r="C3036" t="s">
        <v>3598</v>
      </c>
      <c r="D3036" t="s">
        <v>10805</v>
      </c>
    </row>
    <row r="3037" spans="1:4" x14ac:dyDescent="0.35">
      <c r="A3037" t="s">
        <v>10020</v>
      </c>
      <c r="B3037" t="s">
        <v>1900</v>
      </c>
      <c r="C3037" t="s">
        <v>3599</v>
      </c>
      <c r="D3037" t="s">
        <v>10805</v>
      </c>
    </row>
    <row r="3038" spans="1:4" x14ac:dyDescent="0.35">
      <c r="A3038" t="s">
        <v>10020</v>
      </c>
      <c r="B3038" t="s">
        <v>1903</v>
      </c>
      <c r="C3038" t="s">
        <v>3600</v>
      </c>
      <c r="D3038" t="s">
        <v>10805</v>
      </c>
    </row>
    <row r="3039" spans="1:4" x14ac:dyDescent="0.35">
      <c r="A3039" t="s">
        <v>10020</v>
      </c>
      <c r="B3039" t="s">
        <v>1905</v>
      </c>
      <c r="C3039" t="s">
        <v>3601</v>
      </c>
      <c r="D3039" t="s">
        <v>10805</v>
      </c>
    </row>
    <row r="3040" spans="1:4" x14ac:dyDescent="0.35">
      <c r="A3040" t="s">
        <v>10020</v>
      </c>
      <c r="B3040" t="s">
        <v>2015</v>
      </c>
      <c r="C3040" t="s">
        <v>3602</v>
      </c>
      <c r="D3040" t="s">
        <v>10805</v>
      </c>
    </row>
    <row r="3041" spans="1:4" x14ac:dyDescent="0.35">
      <c r="A3041" t="s">
        <v>10020</v>
      </c>
      <c r="B3041" t="s">
        <v>1906</v>
      </c>
      <c r="C3041" t="s">
        <v>3603</v>
      </c>
      <c r="D3041" t="s">
        <v>10805</v>
      </c>
    </row>
    <row r="3042" spans="1:4" x14ac:dyDescent="0.35">
      <c r="A3042" t="s">
        <v>10020</v>
      </c>
      <c r="B3042" t="s">
        <v>10802</v>
      </c>
      <c r="C3042" t="s">
        <v>3593</v>
      </c>
      <c r="D3042" t="s">
        <v>10805</v>
      </c>
    </row>
    <row r="3043" spans="1:4" x14ac:dyDescent="0.35">
      <c r="A3043" t="s">
        <v>10020</v>
      </c>
      <c r="B3043" t="s">
        <v>10804</v>
      </c>
      <c r="C3043" t="s">
        <v>3603</v>
      </c>
      <c r="D3043" t="s">
        <v>10805</v>
      </c>
    </row>
    <row r="3044" spans="1:4" x14ac:dyDescent="0.35">
      <c r="A3044" t="s">
        <v>10020</v>
      </c>
      <c r="B3044" t="s">
        <v>10806</v>
      </c>
      <c r="C3044" t="s">
        <v>3593</v>
      </c>
      <c r="D3044" t="s">
        <v>10807</v>
      </c>
    </row>
    <row r="3045" spans="1:4" x14ac:dyDescent="0.35">
      <c r="A3045" t="s">
        <v>10020</v>
      </c>
      <c r="B3045" t="s">
        <v>10856</v>
      </c>
      <c r="C3045" t="s">
        <v>3594</v>
      </c>
      <c r="D3045" t="s">
        <v>10807</v>
      </c>
    </row>
    <row r="3046" spans="1:4" x14ac:dyDescent="0.35">
      <c r="A3046" t="s">
        <v>10022</v>
      </c>
      <c r="B3046" t="s">
        <v>10802</v>
      </c>
      <c r="C3046" t="s">
        <v>3598</v>
      </c>
      <c r="D3046" t="s">
        <v>10803</v>
      </c>
    </row>
    <row r="3047" spans="1:4" x14ac:dyDescent="0.35">
      <c r="A3047" t="s">
        <v>10022</v>
      </c>
      <c r="B3047" t="s">
        <v>10804</v>
      </c>
      <c r="C3047" t="s">
        <v>3609</v>
      </c>
      <c r="D3047" t="s">
        <v>10803</v>
      </c>
    </row>
    <row r="3048" spans="1:4" x14ac:dyDescent="0.35">
      <c r="A3048" t="s">
        <v>10022</v>
      </c>
      <c r="B3048" t="s">
        <v>528</v>
      </c>
      <c r="C3048" t="s">
        <v>3598</v>
      </c>
      <c r="D3048" t="s">
        <v>10803</v>
      </c>
    </row>
    <row r="3049" spans="1:4" x14ac:dyDescent="0.35">
      <c r="A3049" t="s">
        <v>10022</v>
      </c>
      <c r="B3049" t="s">
        <v>544</v>
      </c>
      <c r="C3049" t="s">
        <v>3599</v>
      </c>
      <c r="D3049" t="s">
        <v>10803</v>
      </c>
    </row>
    <row r="3050" spans="1:4" x14ac:dyDescent="0.35">
      <c r="A3050" t="s">
        <v>10022</v>
      </c>
      <c r="B3050" t="s">
        <v>546</v>
      </c>
      <c r="C3050" t="s">
        <v>3600</v>
      </c>
      <c r="D3050" t="s">
        <v>10803</v>
      </c>
    </row>
    <row r="3051" spans="1:4" x14ac:dyDescent="0.35">
      <c r="A3051" t="s">
        <v>10022</v>
      </c>
      <c r="B3051" t="s">
        <v>970</v>
      </c>
      <c r="C3051" t="s">
        <v>3601</v>
      </c>
      <c r="D3051" t="s">
        <v>10803</v>
      </c>
    </row>
    <row r="3052" spans="1:4" x14ac:dyDescent="0.35">
      <c r="A3052" t="s">
        <v>10022</v>
      </c>
      <c r="B3052" t="s">
        <v>548</v>
      </c>
      <c r="C3052" t="s">
        <v>3602</v>
      </c>
      <c r="D3052" t="s">
        <v>10803</v>
      </c>
    </row>
    <row r="3053" spans="1:4" x14ac:dyDescent="0.35">
      <c r="A3053" t="s">
        <v>10022</v>
      </c>
      <c r="B3053" t="s">
        <v>550</v>
      </c>
      <c r="C3053" t="s">
        <v>3603</v>
      </c>
      <c r="D3053" t="s">
        <v>10803</v>
      </c>
    </row>
    <row r="3054" spans="1:4" x14ac:dyDescent="0.35">
      <c r="A3054" t="s">
        <v>10022</v>
      </c>
      <c r="B3054" t="s">
        <v>552</v>
      </c>
      <c r="C3054" t="s">
        <v>3604</v>
      </c>
      <c r="D3054" t="s">
        <v>10803</v>
      </c>
    </row>
    <row r="3055" spans="1:4" x14ac:dyDescent="0.35">
      <c r="A3055" t="s">
        <v>10022</v>
      </c>
      <c r="B3055" t="s">
        <v>554</v>
      </c>
      <c r="C3055" t="s">
        <v>3605</v>
      </c>
      <c r="D3055" t="s">
        <v>10803</v>
      </c>
    </row>
    <row r="3056" spans="1:4" x14ac:dyDescent="0.35">
      <c r="A3056" t="s">
        <v>10022</v>
      </c>
      <c r="B3056" t="s">
        <v>556</v>
      </c>
      <c r="C3056" t="s">
        <v>3606</v>
      </c>
      <c r="D3056" t="s">
        <v>10803</v>
      </c>
    </row>
    <row r="3057" spans="1:4" x14ac:dyDescent="0.35">
      <c r="A3057" t="s">
        <v>10022</v>
      </c>
      <c r="B3057" t="s">
        <v>558</v>
      </c>
      <c r="C3057" t="s">
        <v>3607</v>
      </c>
      <c r="D3057" t="s">
        <v>10803</v>
      </c>
    </row>
    <row r="3058" spans="1:4" x14ac:dyDescent="0.35">
      <c r="A3058" t="s">
        <v>10022</v>
      </c>
      <c r="B3058" t="s">
        <v>560</v>
      </c>
      <c r="C3058" t="s">
        <v>3608</v>
      </c>
      <c r="D3058" t="s">
        <v>10803</v>
      </c>
    </row>
    <row r="3059" spans="1:4" x14ac:dyDescent="0.35">
      <c r="A3059" t="s">
        <v>10022</v>
      </c>
      <c r="B3059" t="s">
        <v>986</v>
      </c>
      <c r="C3059" t="s">
        <v>3609</v>
      </c>
      <c r="D3059" t="s">
        <v>10803</v>
      </c>
    </row>
    <row r="3060" spans="1:4" x14ac:dyDescent="0.35">
      <c r="A3060" t="s">
        <v>10022</v>
      </c>
      <c r="B3060" t="s">
        <v>2041</v>
      </c>
      <c r="C3060" t="s">
        <v>3593</v>
      </c>
      <c r="D3060" t="s">
        <v>10805</v>
      </c>
    </row>
    <row r="3061" spans="1:4" x14ac:dyDescent="0.35">
      <c r="A3061" t="s">
        <v>10022</v>
      </c>
      <c r="B3061" t="s">
        <v>10802</v>
      </c>
      <c r="C3061" t="s">
        <v>3593</v>
      </c>
      <c r="D3061" t="s">
        <v>10805</v>
      </c>
    </row>
    <row r="3062" spans="1:4" x14ac:dyDescent="0.35">
      <c r="A3062" t="s">
        <v>10022</v>
      </c>
      <c r="B3062" t="s">
        <v>10804</v>
      </c>
      <c r="C3062" t="s">
        <v>3593</v>
      </c>
      <c r="D3062" t="s">
        <v>10805</v>
      </c>
    </row>
    <row r="3063" spans="1:4" x14ac:dyDescent="0.35">
      <c r="A3063" t="s">
        <v>10022</v>
      </c>
      <c r="B3063" t="s">
        <v>10806</v>
      </c>
      <c r="C3063" t="s">
        <v>3593</v>
      </c>
      <c r="D3063" t="s">
        <v>10807</v>
      </c>
    </row>
    <row r="3064" spans="1:4" x14ac:dyDescent="0.35">
      <c r="A3064" t="s">
        <v>10022</v>
      </c>
      <c r="B3064" t="s">
        <v>10856</v>
      </c>
      <c r="C3064" t="s">
        <v>3594</v>
      </c>
      <c r="D3064" t="s">
        <v>10807</v>
      </c>
    </row>
    <row r="3065" spans="1:4" x14ac:dyDescent="0.35">
      <c r="A3065" t="s">
        <v>10026</v>
      </c>
      <c r="B3065" t="s">
        <v>10802</v>
      </c>
      <c r="C3065" t="s">
        <v>3602</v>
      </c>
      <c r="D3065" t="s">
        <v>10803</v>
      </c>
    </row>
    <row r="3066" spans="1:4" x14ac:dyDescent="0.35">
      <c r="A3066" t="s">
        <v>10026</v>
      </c>
      <c r="B3066" t="s">
        <v>10804</v>
      </c>
      <c r="C3066" t="s">
        <v>3619</v>
      </c>
      <c r="D3066" t="s">
        <v>10803</v>
      </c>
    </row>
    <row r="3067" spans="1:4" x14ac:dyDescent="0.35">
      <c r="A3067" t="s">
        <v>10026</v>
      </c>
      <c r="B3067" t="s">
        <v>518</v>
      </c>
      <c r="C3067" t="s">
        <v>3602</v>
      </c>
      <c r="D3067" t="s">
        <v>10803</v>
      </c>
    </row>
    <row r="3068" spans="1:4" x14ac:dyDescent="0.35">
      <c r="A3068" t="s">
        <v>10026</v>
      </c>
      <c r="B3068" t="s">
        <v>520</v>
      </c>
      <c r="C3068" t="s">
        <v>3603</v>
      </c>
      <c r="D3068" t="s">
        <v>10803</v>
      </c>
    </row>
    <row r="3069" spans="1:4" x14ac:dyDescent="0.35">
      <c r="A3069" t="s">
        <v>10026</v>
      </c>
      <c r="B3069" t="s">
        <v>522</v>
      </c>
      <c r="C3069" t="s">
        <v>3604</v>
      </c>
      <c r="D3069" t="s">
        <v>10803</v>
      </c>
    </row>
    <row r="3070" spans="1:4" x14ac:dyDescent="0.35">
      <c r="A3070" t="s">
        <v>10026</v>
      </c>
      <c r="B3070" t="s">
        <v>524</v>
      </c>
      <c r="C3070" t="s">
        <v>3605</v>
      </c>
      <c r="D3070" t="s">
        <v>10803</v>
      </c>
    </row>
    <row r="3071" spans="1:4" x14ac:dyDescent="0.35">
      <c r="A3071" t="s">
        <v>10026</v>
      </c>
      <c r="B3071" t="s">
        <v>885</v>
      </c>
      <c r="C3071" t="s">
        <v>3606</v>
      </c>
      <c r="D3071" t="s">
        <v>10803</v>
      </c>
    </row>
    <row r="3072" spans="1:4" x14ac:dyDescent="0.35">
      <c r="A3072" t="s">
        <v>10026</v>
      </c>
      <c r="B3072" t="s">
        <v>526</v>
      </c>
      <c r="C3072" t="s">
        <v>3607</v>
      </c>
      <c r="D3072" t="s">
        <v>10803</v>
      </c>
    </row>
    <row r="3073" spans="1:4" x14ac:dyDescent="0.35">
      <c r="A3073" t="s">
        <v>10026</v>
      </c>
      <c r="B3073" t="s">
        <v>954</v>
      </c>
      <c r="C3073" t="s">
        <v>3608</v>
      </c>
      <c r="D3073" t="s">
        <v>10803</v>
      </c>
    </row>
    <row r="3074" spans="1:4" x14ac:dyDescent="0.35">
      <c r="A3074" t="s">
        <v>10026</v>
      </c>
      <c r="B3074" t="s">
        <v>956</v>
      </c>
      <c r="C3074" t="s">
        <v>3609</v>
      </c>
      <c r="D3074" t="s">
        <v>10803</v>
      </c>
    </row>
    <row r="3075" spans="1:4" x14ac:dyDescent="0.35">
      <c r="A3075" t="s">
        <v>10026</v>
      </c>
      <c r="B3075" t="s">
        <v>960</v>
      </c>
      <c r="C3075" t="s">
        <v>3610</v>
      </c>
      <c r="D3075" t="s">
        <v>10803</v>
      </c>
    </row>
    <row r="3076" spans="1:4" x14ac:dyDescent="0.35">
      <c r="A3076" t="s">
        <v>10026</v>
      </c>
      <c r="B3076" t="s">
        <v>528</v>
      </c>
      <c r="C3076" t="s">
        <v>3611</v>
      </c>
      <c r="D3076" t="s">
        <v>10803</v>
      </c>
    </row>
    <row r="3077" spans="1:4" x14ac:dyDescent="0.35">
      <c r="A3077" t="s">
        <v>10026</v>
      </c>
      <c r="B3077" t="s">
        <v>536</v>
      </c>
      <c r="C3077" t="s">
        <v>3612</v>
      </c>
      <c r="D3077" t="s">
        <v>10803</v>
      </c>
    </row>
    <row r="3078" spans="1:4" x14ac:dyDescent="0.35">
      <c r="A3078" t="s">
        <v>10026</v>
      </c>
      <c r="B3078" t="s">
        <v>794</v>
      </c>
      <c r="C3078" t="s">
        <v>3613</v>
      </c>
      <c r="D3078" t="s">
        <v>10803</v>
      </c>
    </row>
    <row r="3079" spans="1:4" x14ac:dyDescent="0.35">
      <c r="A3079" t="s">
        <v>10026</v>
      </c>
      <c r="B3079" t="s">
        <v>965</v>
      </c>
      <c r="C3079" t="s">
        <v>3614</v>
      </c>
      <c r="D3079" t="s">
        <v>10803</v>
      </c>
    </row>
    <row r="3080" spans="1:4" x14ac:dyDescent="0.35">
      <c r="A3080" t="s">
        <v>10026</v>
      </c>
      <c r="B3080" t="s">
        <v>538</v>
      </c>
      <c r="C3080" t="s">
        <v>3615</v>
      </c>
      <c r="D3080" t="s">
        <v>10803</v>
      </c>
    </row>
    <row r="3081" spans="1:4" x14ac:dyDescent="0.35">
      <c r="A3081" t="s">
        <v>10026</v>
      </c>
      <c r="B3081" t="s">
        <v>540</v>
      </c>
      <c r="C3081" t="s">
        <v>3616</v>
      </c>
      <c r="D3081" t="s">
        <v>10803</v>
      </c>
    </row>
    <row r="3082" spans="1:4" x14ac:dyDescent="0.35">
      <c r="A3082" t="s">
        <v>10026</v>
      </c>
      <c r="B3082" t="s">
        <v>544</v>
      </c>
      <c r="C3082" t="s">
        <v>3617</v>
      </c>
      <c r="D3082" t="s">
        <v>10803</v>
      </c>
    </row>
    <row r="3083" spans="1:4" x14ac:dyDescent="0.35">
      <c r="A3083" t="s">
        <v>10026</v>
      </c>
      <c r="B3083" t="s">
        <v>546</v>
      </c>
      <c r="C3083" t="s">
        <v>3618</v>
      </c>
      <c r="D3083" t="s">
        <v>10803</v>
      </c>
    </row>
    <row r="3084" spans="1:4" x14ac:dyDescent="0.35">
      <c r="A3084" t="s">
        <v>10026</v>
      </c>
      <c r="B3084" t="s">
        <v>970</v>
      </c>
      <c r="C3084" t="s">
        <v>3619</v>
      </c>
      <c r="D3084" t="s">
        <v>10803</v>
      </c>
    </row>
    <row r="3085" spans="1:4" x14ac:dyDescent="0.35">
      <c r="A3085" t="s">
        <v>10026</v>
      </c>
      <c r="B3085" t="s">
        <v>1332</v>
      </c>
      <c r="C3085" t="s">
        <v>3593</v>
      </c>
      <c r="D3085" t="s">
        <v>10805</v>
      </c>
    </row>
    <row r="3086" spans="1:4" x14ac:dyDescent="0.35">
      <c r="A3086" t="s">
        <v>10026</v>
      </c>
      <c r="B3086" t="s">
        <v>1339</v>
      </c>
      <c r="C3086" t="s">
        <v>3594</v>
      </c>
      <c r="D3086" t="s">
        <v>10805</v>
      </c>
    </row>
    <row r="3087" spans="1:4" x14ac:dyDescent="0.35">
      <c r="A3087" t="s">
        <v>10026</v>
      </c>
      <c r="B3087" t="s">
        <v>1554</v>
      </c>
      <c r="C3087" t="s">
        <v>3595</v>
      </c>
      <c r="D3087" t="s">
        <v>10805</v>
      </c>
    </row>
    <row r="3088" spans="1:4" x14ac:dyDescent="0.35">
      <c r="A3088" t="s">
        <v>10026</v>
      </c>
      <c r="B3088" t="s">
        <v>1348</v>
      </c>
      <c r="C3088" t="s">
        <v>3596</v>
      </c>
      <c r="D3088" t="s">
        <v>10805</v>
      </c>
    </row>
    <row r="3089" spans="1:4" x14ac:dyDescent="0.35">
      <c r="A3089" t="s">
        <v>10026</v>
      </c>
      <c r="B3089" t="s">
        <v>1276</v>
      </c>
      <c r="C3089" t="s">
        <v>3597</v>
      </c>
      <c r="D3089" t="s">
        <v>10805</v>
      </c>
    </row>
    <row r="3090" spans="1:4" x14ac:dyDescent="0.35">
      <c r="A3090" t="s">
        <v>10026</v>
      </c>
      <c r="B3090" t="s">
        <v>1278</v>
      </c>
      <c r="C3090" t="s">
        <v>3598</v>
      </c>
      <c r="D3090" t="s">
        <v>10805</v>
      </c>
    </row>
    <row r="3091" spans="1:4" x14ac:dyDescent="0.35">
      <c r="A3091" t="s">
        <v>10026</v>
      </c>
      <c r="B3091" t="s">
        <v>1280</v>
      </c>
      <c r="C3091" t="s">
        <v>3599</v>
      </c>
      <c r="D3091" t="s">
        <v>10805</v>
      </c>
    </row>
    <row r="3092" spans="1:4" x14ac:dyDescent="0.35">
      <c r="A3092" t="s">
        <v>10026</v>
      </c>
      <c r="B3092" t="s">
        <v>1353</v>
      </c>
      <c r="C3092" t="s">
        <v>3600</v>
      </c>
      <c r="D3092" t="s">
        <v>10805</v>
      </c>
    </row>
    <row r="3093" spans="1:4" x14ac:dyDescent="0.35">
      <c r="A3093" t="s">
        <v>10026</v>
      </c>
      <c r="B3093" t="s">
        <v>1588</v>
      </c>
      <c r="C3093" t="s">
        <v>3601</v>
      </c>
      <c r="D3093" t="s">
        <v>10805</v>
      </c>
    </row>
    <row r="3094" spans="1:4" x14ac:dyDescent="0.35">
      <c r="A3094" t="s">
        <v>10026</v>
      </c>
      <c r="B3094" t="s">
        <v>1590</v>
      </c>
      <c r="C3094" t="s">
        <v>3602</v>
      </c>
      <c r="D3094" t="s">
        <v>10805</v>
      </c>
    </row>
    <row r="3095" spans="1:4" x14ac:dyDescent="0.35">
      <c r="A3095" t="s">
        <v>10026</v>
      </c>
      <c r="B3095" t="s">
        <v>1370</v>
      </c>
      <c r="C3095" t="s">
        <v>3603</v>
      </c>
      <c r="D3095" t="s">
        <v>10805</v>
      </c>
    </row>
    <row r="3096" spans="1:4" x14ac:dyDescent="0.35">
      <c r="A3096" t="s">
        <v>10026</v>
      </c>
      <c r="B3096" t="s">
        <v>1818</v>
      </c>
      <c r="C3096" t="s">
        <v>3604</v>
      </c>
      <c r="D3096" t="s">
        <v>10805</v>
      </c>
    </row>
    <row r="3097" spans="1:4" x14ac:dyDescent="0.35">
      <c r="A3097" t="s">
        <v>10026</v>
      </c>
      <c r="B3097" t="s">
        <v>1820</v>
      </c>
      <c r="C3097" t="s">
        <v>3605</v>
      </c>
      <c r="D3097" t="s">
        <v>10805</v>
      </c>
    </row>
    <row r="3098" spans="1:4" x14ac:dyDescent="0.35">
      <c r="A3098" t="s">
        <v>10026</v>
      </c>
      <c r="B3098" t="s">
        <v>1822</v>
      </c>
      <c r="C3098" t="s">
        <v>3606</v>
      </c>
      <c r="D3098" t="s">
        <v>10805</v>
      </c>
    </row>
    <row r="3099" spans="1:4" x14ac:dyDescent="0.35">
      <c r="A3099" t="s">
        <v>10026</v>
      </c>
      <c r="B3099" t="s">
        <v>1824</v>
      </c>
      <c r="C3099" t="s">
        <v>3607</v>
      </c>
      <c r="D3099" t="s">
        <v>10805</v>
      </c>
    </row>
    <row r="3100" spans="1:4" x14ac:dyDescent="0.35">
      <c r="A3100" t="s">
        <v>10026</v>
      </c>
      <c r="B3100" t="s">
        <v>1966</v>
      </c>
      <c r="C3100" t="s">
        <v>3608</v>
      </c>
      <c r="D3100" t="s">
        <v>10805</v>
      </c>
    </row>
    <row r="3101" spans="1:4" x14ac:dyDescent="0.35">
      <c r="A3101" t="s">
        <v>10026</v>
      </c>
      <c r="B3101" t="s">
        <v>1967</v>
      </c>
      <c r="C3101" t="s">
        <v>3609</v>
      </c>
      <c r="D3101" t="s">
        <v>10805</v>
      </c>
    </row>
    <row r="3102" spans="1:4" x14ac:dyDescent="0.35">
      <c r="A3102" t="s">
        <v>10026</v>
      </c>
      <c r="B3102" t="s">
        <v>2007</v>
      </c>
      <c r="C3102" t="s">
        <v>3610</v>
      </c>
      <c r="D3102" t="s">
        <v>10805</v>
      </c>
    </row>
    <row r="3103" spans="1:4" x14ac:dyDescent="0.35">
      <c r="A3103" t="s">
        <v>10026</v>
      </c>
      <c r="B3103" t="s">
        <v>1826</v>
      </c>
      <c r="C3103" t="s">
        <v>3611</v>
      </c>
      <c r="D3103" t="s">
        <v>10805</v>
      </c>
    </row>
    <row r="3104" spans="1:4" x14ac:dyDescent="0.35">
      <c r="A3104" t="s">
        <v>10026</v>
      </c>
      <c r="B3104" t="s">
        <v>1890</v>
      </c>
      <c r="C3104" t="s">
        <v>3612</v>
      </c>
      <c r="D3104" t="s">
        <v>10805</v>
      </c>
    </row>
    <row r="3105" spans="1:4" x14ac:dyDescent="0.35">
      <c r="A3105" t="s">
        <v>10026</v>
      </c>
      <c r="B3105" t="s">
        <v>10802</v>
      </c>
      <c r="C3105" t="s">
        <v>3593</v>
      </c>
      <c r="D3105" t="s">
        <v>10805</v>
      </c>
    </row>
    <row r="3106" spans="1:4" x14ac:dyDescent="0.35">
      <c r="A3106" t="s">
        <v>10026</v>
      </c>
      <c r="B3106" t="s">
        <v>10804</v>
      </c>
      <c r="C3106" t="s">
        <v>3612</v>
      </c>
      <c r="D3106" t="s">
        <v>10805</v>
      </c>
    </row>
    <row r="3107" spans="1:4" x14ac:dyDescent="0.35">
      <c r="A3107" t="s">
        <v>10026</v>
      </c>
      <c r="B3107" t="s">
        <v>10806</v>
      </c>
      <c r="C3107" t="s">
        <v>3593</v>
      </c>
      <c r="D3107" t="s">
        <v>10807</v>
      </c>
    </row>
    <row r="3108" spans="1:4" x14ac:dyDescent="0.35">
      <c r="A3108" t="s">
        <v>10026</v>
      </c>
      <c r="B3108" t="s">
        <v>10855</v>
      </c>
      <c r="C3108" t="s">
        <v>3594</v>
      </c>
      <c r="D3108" t="s">
        <v>10807</v>
      </c>
    </row>
    <row r="3109" spans="1:4" x14ac:dyDescent="0.35">
      <c r="A3109" t="s">
        <v>10026</v>
      </c>
      <c r="B3109" t="s">
        <v>10856</v>
      </c>
      <c r="C3109" t="s">
        <v>3595</v>
      </c>
      <c r="D3109" t="s">
        <v>10807</v>
      </c>
    </row>
    <row r="3110" spans="1:4" x14ac:dyDescent="0.35">
      <c r="A3110" t="s">
        <v>10029</v>
      </c>
      <c r="B3110" t="s">
        <v>10802</v>
      </c>
      <c r="C3110" t="s">
        <v>3598</v>
      </c>
      <c r="D3110" t="s">
        <v>10803</v>
      </c>
    </row>
    <row r="3111" spans="1:4" x14ac:dyDescent="0.35">
      <c r="A3111" t="s">
        <v>10029</v>
      </c>
      <c r="B3111" t="s">
        <v>10804</v>
      </c>
      <c r="C3111" t="s">
        <v>3608</v>
      </c>
      <c r="D3111" t="s">
        <v>10803</v>
      </c>
    </row>
    <row r="3112" spans="1:4" x14ac:dyDescent="0.35">
      <c r="A3112" t="s">
        <v>10029</v>
      </c>
      <c r="B3112" t="s">
        <v>518</v>
      </c>
      <c r="C3112" t="s">
        <v>3598</v>
      </c>
      <c r="D3112" t="s">
        <v>10803</v>
      </c>
    </row>
    <row r="3113" spans="1:4" x14ac:dyDescent="0.35">
      <c r="A3113" t="s">
        <v>10029</v>
      </c>
      <c r="B3113" t="s">
        <v>520</v>
      </c>
      <c r="C3113" t="s">
        <v>3599</v>
      </c>
      <c r="D3113" t="s">
        <v>10803</v>
      </c>
    </row>
    <row r="3114" spans="1:4" x14ac:dyDescent="0.35">
      <c r="A3114" t="s">
        <v>10029</v>
      </c>
      <c r="B3114" t="s">
        <v>522</v>
      </c>
      <c r="C3114" t="s">
        <v>3600</v>
      </c>
      <c r="D3114" t="s">
        <v>10803</v>
      </c>
    </row>
    <row r="3115" spans="1:4" x14ac:dyDescent="0.35">
      <c r="A3115" t="s">
        <v>10029</v>
      </c>
      <c r="B3115" t="s">
        <v>524</v>
      </c>
      <c r="C3115" t="s">
        <v>3601</v>
      </c>
      <c r="D3115" t="s">
        <v>10803</v>
      </c>
    </row>
    <row r="3116" spans="1:4" x14ac:dyDescent="0.35">
      <c r="A3116" t="s">
        <v>10029</v>
      </c>
      <c r="B3116" t="s">
        <v>885</v>
      </c>
      <c r="C3116" t="s">
        <v>3602</v>
      </c>
      <c r="D3116" t="s">
        <v>10803</v>
      </c>
    </row>
    <row r="3117" spans="1:4" x14ac:dyDescent="0.35">
      <c r="A3117" t="s">
        <v>10029</v>
      </c>
      <c r="B3117" t="s">
        <v>526</v>
      </c>
      <c r="C3117" t="s">
        <v>3603</v>
      </c>
      <c r="D3117" t="s">
        <v>10803</v>
      </c>
    </row>
    <row r="3118" spans="1:4" x14ac:dyDescent="0.35">
      <c r="A3118" t="s">
        <v>10029</v>
      </c>
      <c r="B3118" t="s">
        <v>954</v>
      </c>
      <c r="C3118" t="s">
        <v>3604</v>
      </c>
      <c r="D3118" t="s">
        <v>10803</v>
      </c>
    </row>
    <row r="3119" spans="1:4" x14ac:dyDescent="0.35">
      <c r="A3119" t="s">
        <v>10029</v>
      </c>
      <c r="B3119" t="s">
        <v>956</v>
      </c>
      <c r="C3119" t="s">
        <v>3605</v>
      </c>
      <c r="D3119" t="s">
        <v>10803</v>
      </c>
    </row>
    <row r="3120" spans="1:4" x14ac:dyDescent="0.35">
      <c r="A3120" t="s">
        <v>10029</v>
      </c>
      <c r="B3120" t="s">
        <v>960</v>
      </c>
      <c r="C3120" t="s">
        <v>3606</v>
      </c>
      <c r="D3120" t="s">
        <v>10803</v>
      </c>
    </row>
    <row r="3121" spans="1:4" x14ac:dyDescent="0.35">
      <c r="A3121" t="s">
        <v>10029</v>
      </c>
      <c r="B3121" t="s">
        <v>528</v>
      </c>
      <c r="C3121" t="s">
        <v>3607</v>
      </c>
      <c r="D3121" t="s">
        <v>10803</v>
      </c>
    </row>
    <row r="3122" spans="1:4" x14ac:dyDescent="0.35">
      <c r="A3122" t="s">
        <v>10029</v>
      </c>
      <c r="B3122" t="s">
        <v>536</v>
      </c>
      <c r="C3122" t="s">
        <v>3608</v>
      </c>
      <c r="D3122" t="s">
        <v>10803</v>
      </c>
    </row>
    <row r="3123" spans="1:4" x14ac:dyDescent="0.35">
      <c r="A3123" t="s">
        <v>10029</v>
      </c>
      <c r="B3123" t="s">
        <v>515</v>
      </c>
      <c r="C3123" t="s">
        <v>3594</v>
      </c>
      <c r="D3123" t="s">
        <v>10805</v>
      </c>
    </row>
    <row r="3124" spans="1:4" x14ac:dyDescent="0.35">
      <c r="A3124" t="s">
        <v>10029</v>
      </c>
      <c r="B3124" t="s">
        <v>4225</v>
      </c>
      <c r="C3124" t="s">
        <v>3595</v>
      </c>
      <c r="D3124" t="s">
        <v>10805</v>
      </c>
    </row>
    <row r="3125" spans="1:4" x14ac:dyDescent="0.35">
      <c r="A3125" t="s">
        <v>10029</v>
      </c>
      <c r="B3125" t="s">
        <v>4227</v>
      </c>
      <c r="C3125" t="s">
        <v>3596</v>
      </c>
      <c r="D3125" t="s">
        <v>10805</v>
      </c>
    </row>
    <row r="3126" spans="1:4" x14ac:dyDescent="0.35">
      <c r="A3126" t="s">
        <v>10029</v>
      </c>
      <c r="B3126" t="s">
        <v>1332</v>
      </c>
      <c r="C3126" t="s">
        <v>3597</v>
      </c>
      <c r="D3126" t="s">
        <v>10805</v>
      </c>
    </row>
    <row r="3127" spans="1:4" x14ac:dyDescent="0.35">
      <c r="A3127" t="s">
        <v>10029</v>
      </c>
      <c r="B3127" t="s">
        <v>1339</v>
      </c>
      <c r="C3127" t="s">
        <v>3598</v>
      </c>
      <c r="D3127" t="s">
        <v>10805</v>
      </c>
    </row>
    <row r="3128" spans="1:4" x14ac:dyDescent="0.35">
      <c r="A3128" t="s">
        <v>10029</v>
      </c>
      <c r="B3128" t="s">
        <v>1554</v>
      </c>
      <c r="C3128" t="s">
        <v>3599</v>
      </c>
      <c r="D3128" t="s">
        <v>10805</v>
      </c>
    </row>
    <row r="3129" spans="1:4" x14ac:dyDescent="0.35">
      <c r="A3129" t="s">
        <v>10029</v>
      </c>
      <c r="B3129" t="s">
        <v>1348</v>
      </c>
      <c r="C3129" t="s">
        <v>3600</v>
      </c>
      <c r="D3129" t="s">
        <v>10805</v>
      </c>
    </row>
    <row r="3130" spans="1:4" x14ac:dyDescent="0.35">
      <c r="A3130" t="s">
        <v>10029</v>
      </c>
      <c r="B3130" t="s">
        <v>3673</v>
      </c>
      <c r="C3130" t="s">
        <v>3601</v>
      </c>
      <c r="D3130" t="s">
        <v>10805</v>
      </c>
    </row>
    <row r="3131" spans="1:4" x14ac:dyDescent="0.35">
      <c r="A3131" t="s">
        <v>10029</v>
      </c>
      <c r="B3131" t="s">
        <v>1276</v>
      </c>
      <c r="C3131" t="s">
        <v>3602</v>
      </c>
      <c r="D3131" t="s">
        <v>10805</v>
      </c>
    </row>
    <row r="3132" spans="1:4" x14ac:dyDescent="0.35">
      <c r="A3132" t="s">
        <v>10029</v>
      </c>
      <c r="B3132" t="s">
        <v>1278</v>
      </c>
      <c r="C3132" t="s">
        <v>3603</v>
      </c>
      <c r="D3132" t="s">
        <v>10805</v>
      </c>
    </row>
    <row r="3133" spans="1:4" x14ac:dyDescent="0.35">
      <c r="A3133" t="s">
        <v>10029</v>
      </c>
      <c r="B3133" t="s">
        <v>1280</v>
      </c>
      <c r="C3133" t="s">
        <v>3604</v>
      </c>
      <c r="D3133" t="s">
        <v>10805</v>
      </c>
    </row>
    <row r="3134" spans="1:4" x14ac:dyDescent="0.35">
      <c r="A3134" t="s">
        <v>10029</v>
      </c>
      <c r="B3134" t="s">
        <v>1353</v>
      </c>
      <c r="C3134" t="s">
        <v>3605</v>
      </c>
      <c r="D3134" t="s">
        <v>10805</v>
      </c>
    </row>
    <row r="3135" spans="1:4" x14ac:dyDescent="0.35">
      <c r="A3135" t="s">
        <v>10029</v>
      </c>
      <c r="B3135" t="s">
        <v>1588</v>
      </c>
      <c r="C3135" t="s">
        <v>3606</v>
      </c>
      <c r="D3135" t="s">
        <v>10805</v>
      </c>
    </row>
    <row r="3136" spans="1:4" x14ac:dyDescent="0.35">
      <c r="A3136" t="s">
        <v>10029</v>
      </c>
      <c r="B3136" t="s">
        <v>10802</v>
      </c>
      <c r="C3136" t="s">
        <v>3594</v>
      </c>
      <c r="D3136" t="s">
        <v>10805</v>
      </c>
    </row>
    <row r="3137" spans="1:4" x14ac:dyDescent="0.35">
      <c r="A3137" t="s">
        <v>10029</v>
      </c>
      <c r="B3137" t="s">
        <v>10804</v>
      </c>
      <c r="C3137" t="s">
        <v>3606</v>
      </c>
      <c r="D3137" t="s">
        <v>10805</v>
      </c>
    </row>
    <row r="3138" spans="1:4" x14ac:dyDescent="0.35">
      <c r="A3138" t="s">
        <v>10029</v>
      </c>
      <c r="B3138" t="s">
        <v>10806</v>
      </c>
      <c r="C3138" t="s">
        <v>3593</v>
      </c>
      <c r="D3138" t="s">
        <v>10807</v>
      </c>
    </row>
    <row r="3139" spans="1:4" x14ac:dyDescent="0.35">
      <c r="A3139" t="s">
        <v>10031</v>
      </c>
      <c r="B3139" t="s">
        <v>10802</v>
      </c>
      <c r="C3139" t="s">
        <v>3598</v>
      </c>
      <c r="D3139" t="s">
        <v>10803</v>
      </c>
    </row>
    <row r="3140" spans="1:4" x14ac:dyDescent="0.35">
      <c r="A3140" t="s">
        <v>10031</v>
      </c>
      <c r="B3140" t="s">
        <v>10804</v>
      </c>
      <c r="C3140" t="s">
        <v>3606</v>
      </c>
      <c r="D3140" t="s">
        <v>10803</v>
      </c>
    </row>
    <row r="3141" spans="1:4" x14ac:dyDescent="0.35">
      <c r="A3141" t="s">
        <v>10031</v>
      </c>
      <c r="B3141" t="s">
        <v>518</v>
      </c>
      <c r="C3141" t="s">
        <v>3598</v>
      </c>
      <c r="D3141" t="s">
        <v>10803</v>
      </c>
    </row>
    <row r="3142" spans="1:4" x14ac:dyDescent="0.35">
      <c r="A3142" t="s">
        <v>10031</v>
      </c>
      <c r="B3142" t="s">
        <v>520</v>
      </c>
      <c r="C3142" t="s">
        <v>3599</v>
      </c>
      <c r="D3142" t="s">
        <v>10803</v>
      </c>
    </row>
    <row r="3143" spans="1:4" x14ac:dyDescent="0.35">
      <c r="A3143" t="s">
        <v>10031</v>
      </c>
      <c r="B3143" t="s">
        <v>522</v>
      </c>
      <c r="C3143" t="s">
        <v>3600</v>
      </c>
      <c r="D3143" t="s">
        <v>10803</v>
      </c>
    </row>
    <row r="3144" spans="1:4" x14ac:dyDescent="0.35">
      <c r="A3144" t="s">
        <v>10031</v>
      </c>
      <c r="B3144" t="s">
        <v>524</v>
      </c>
      <c r="C3144" t="s">
        <v>3601</v>
      </c>
      <c r="D3144" t="s">
        <v>10803</v>
      </c>
    </row>
    <row r="3145" spans="1:4" x14ac:dyDescent="0.35">
      <c r="A3145" t="s">
        <v>10031</v>
      </c>
      <c r="B3145" t="s">
        <v>885</v>
      </c>
      <c r="C3145" t="s">
        <v>3602</v>
      </c>
      <c r="D3145" t="s">
        <v>10803</v>
      </c>
    </row>
    <row r="3146" spans="1:4" x14ac:dyDescent="0.35">
      <c r="A3146" t="s">
        <v>10031</v>
      </c>
      <c r="B3146" t="s">
        <v>526</v>
      </c>
      <c r="C3146" t="s">
        <v>3603</v>
      </c>
      <c r="D3146" t="s">
        <v>10803</v>
      </c>
    </row>
    <row r="3147" spans="1:4" x14ac:dyDescent="0.35">
      <c r="A3147" t="s">
        <v>10031</v>
      </c>
      <c r="B3147" t="s">
        <v>954</v>
      </c>
      <c r="C3147" t="s">
        <v>3604</v>
      </c>
      <c r="D3147" t="s">
        <v>10803</v>
      </c>
    </row>
    <row r="3148" spans="1:4" x14ac:dyDescent="0.35">
      <c r="A3148" t="s">
        <v>10031</v>
      </c>
      <c r="B3148" t="s">
        <v>956</v>
      </c>
      <c r="C3148" t="s">
        <v>3605</v>
      </c>
      <c r="D3148" t="s">
        <v>10803</v>
      </c>
    </row>
    <row r="3149" spans="1:4" x14ac:dyDescent="0.35">
      <c r="A3149" t="s">
        <v>10031</v>
      </c>
      <c r="B3149" t="s">
        <v>960</v>
      </c>
      <c r="C3149" t="s">
        <v>3606</v>
      </c>
      <c r="D3149" t="s">
        <v>10803</v>
      </c>
    </row>
    <row r="3150" spans="1:4" x14ac:dyDescent="0.35">
      <c r="A3150" t="s">
        <v>10031</v>
      </c>
      <c r="B3150" t="s">
        <v>515</v>
      </c>
      <c r="C3150" t="s">
        <v>3594</v>
      </c>
      <c r="D3150" t="s">
        <v>10805</v>
      </c>
    </row>
    <row r="3151" spans="1:4" x14ac:dyDescent="0.35">
      <c r="A3151" t="s">
        <v>10031</v>
      </c>
      <c r="B3151" t="s">
        <v>4225</v>
      </c>
      <c r="C3151" t="s">
        <v>3595</v>
      </c>
      <c r="D3151" t="s">
        <v>10805</v>
      </c>
    </row>
    <row r="3152" spans="1:4" x14ac:dyDescent="0.35">
      <c r="A3152" t="s">
        <v>10031</v>
      </c>
      <c r="B3152" t="s">
        <v>4227</v>
      </c>
      <c r="C3152" t="s">
        <v>3596</v>
      </c>
      <c r="D3152" t="s">
        <v>10805</v>
      </c>
    </row>
    <row r="3153" spans="1:4" x14ac:dyDescent="0.35">
      <c r="A3153" t="s">
        <v>10031</v>
      </c>
      <c r="B3153" t="s">
        <v>1332</v>
      </c>
      <c r="C3153" t="s">
        <v>3597</v>
      </c>
      <c r="D3153" t="s">
        <v>10805</v>
      </c>
    </row>
    <row r="3154" spans="1:4" x14ac:dyDescent="0.35">
      <c r="A3154" t="s">
        <v>10031</v>
      </c>
      <c r="B3154" t="s">
        <v>1339</v>
      </c>
      <c r="C3154" t="s">
        <v>3598</v>
      </c>
      <c r="D3154" t="s">
        <v>10805</v>
      </c>
    </row>
    <row r="3155" spans="1:4" x14ac:dyDescent="0.35">
      <c r="A3155" t="s">
        <v>10031</v>
      </c>
      <c r="B3155" t="s">
        <v>1554</v>
      </c>
      <c r="C3155" t="s">
        <v>3599</v>
      </c>
      <c r="D3155" t="s">
        <v>10805</v>
      </c>
    </row>
    <row r="3156" spans="1:4" x14ac:dyDescent="0.35">
      <c r="A3156" t="s">
        <v>10031</v>
      </c>
      <c r="B3156" t="s">
        <v>1348</v>
      </c>
      <c r="C3156" t="s">
        <v>3600</v>
      </c>
      <c r="D3156" t="s">
        <v>10805</v>
      </c>
    </row>
    <row r="3157" spans="1:4" x14ac:dyDescent="0.35">
      <c r="A3157" t="s">
        <v>10031</v>
      </c>
      <c r="B3157" t="s">
        <v>3673</v>
      </c>
      <c r="C3157" t="s">
        <v>3601</v>
      </c>
      <c r="D3157" t="s">
        <v>10805</v>
      </c>
    </row>
    <row r="3158" spans="1:4" x14ac:dyDescent="0.35">
      <c r="A3158" t="s">
        <v>10031</v>
      </c>
      <c r="B3158" t="s">
        <v>1276</v>
      </c>
      <c r="C3158" t="s">
        <v>3602</v>
      </c>
      <c r="D3158" t="s">
        <v>10805</v>
      </c>
    </row>
    <row r="3159" spans="1:4" x14ac:dyDescent="0.35">
      <c r="A3159" t="s">
        <v>10031</v>
      </c>
      <c r="B3159" t="s">
        <v>1278</v>
      </c>
      <c r="C3159" t="s">
        <v>3603</v>
      </c>
      <c r="D3159" t="s">
        <v>10805</v>
      </c>
    </row>
    <row r="3160" spans="1:4" x14ac:dyDescent="0.35">
      <c r="A3160" t="s">
        <v>10031</v>
      </c>
      <c r="B3160" t="s">
        <v>1280</v>
      </c>
      <c r="C3160" t="s">
        <v>3604</v>
      </c>
      <c r="D3160" t="s">
        <v>10805</v>
      </c>
    </row>
    <row r="3161" spans="1:4" x14ac:dyDescent="0.35">
      <c r="A3161" t="s">
        <v>10031</v>
      </c>
      <c r="B3161" t="s">
        <v>1353</v>
      </c>
      <c r="C3161" t="s">
        <v>3605</v>
      </c>
      <c r="D3161" t="s">
        <v>10805</v>
      </c>
    </row>
    <row r="3162" spans="1:4" x14ac:dyDescent="0.35">
      <c r="A3162" t="s">
        <v>10031</v>
      </c>
      <c r="B3162" t="s">
        <v>1588</v>
      </c>
      <c r="C3162" t="s">
        <v>3606</v>
      </c>
      <c r="D3162" t="s">
        <v>10805</v>
      </c>
    </row>
    <row r="3163" spans="1:4" x14ac:dyDescent="0.35">
      <c r="A3163" t="s">
        <v>10031</v>
      </c>
      <c r="B3163" t="s">
        <v>10802</v>
      </c>
      <c r="C3163" t="s">
        <v>3594</v>
      </c>
      <c r="D3163" t="s">
        <v>10805</v>
      </c>
    </row>
    <row r="3164" spans="1:4" x14ac:dyDescent="0.35">
      <c r="A3164" t="s">
        <v>10031</v>
      </c>
      <c r="B3164" t="s">
        <v>10804</v>
      </c>
      <c r="C3164" t="s">
        <v>3606</v>
      </c>
      <c r="D3164" t="s">
        <v>10805</v>
      </c>
    </row>
    <row r="3165" spans="1:4" x14ac:dyDescent="0.35">
      <c r="A3165" t="s">
        <v>10031</v>
      </c>
      <c r="B3165" t="s">
        <v>10806</v>
      </c>
      <c r="C3165" t="s">
        <v>3593</v>
      </c>
      <c r="D3165" t="s">
        <v>10807</v>
      </c>
    </row>
    <row r="3166" spans="1:4" x14ac:dyDescent="0.35">
      <c r="A3166" t="s">
        <v>10033</v>
      </c>
      <c r="B3166" t="s">
        <v>10802</v>
      </c>
      <c r="C3166" t="s">
        <v>3597</v>
      </c>
      <c r="D3166" t="s">
        <v>10803</v>
      </c>
    </row>
    <row r="3167" spans="1:4" x14ac:dyDescent="0.35">
      <c r="A3167" t="s">
        <v>10033</v>
      </c>
      <c r="B3167" t="s">
        <v>10804</v>
      </c>
      <c r="C3167" t="s">
        <v>3602</v>
      </c>
      <c r="D3167" t="s">
        <v>10803</v>
      </c>
    </row>
    <row r="3168" spans="1:4" x14ac:dyDescent="0.35">
      <c r="A3168" t="s">
        <v>10033</v>
      </c>
      <c r="B3168" t="s">
        <v>518</v>
      </c>
      <c r="C3168" t="s">
        <v>3597</v>
      </c>
      <c r="D3168" t="s">
        <v>10803</v>
      </c>
    </row>
    <row r="3169" spans="1:4" x14ac:dyDescent="0.35">
      <c r="A3169" t="s">
        <v>10033</v>
      </c>
      <c r="B3169" t="s">
        <v>520</v>
      </c>
      <c r="C3169" t="s">
        <v>3598</v>
      </c>
      <c r="D3169" t="s">
        <v>10803</v>
      </c>
    </row>
    <row r="3170" spans="1:4" x14ac:dyDescent="0.35">
      <c r="A3170" t="s">
        <v>10033</v>
      </c>
      <c r="B3170" t="s">
        <v>885</v>
      </c>
      <c r="C3170" t="s">
        <v>3599</v>
      </c>
      <c r="D3170" t="s">
        <v>10803</v>
      </c>
    </row>
    <row r="3171" spans="1:4" x14ac:dyDescent="0.35">
      <c r="A3171" t="s">
        <v>10033</v>
      </c>
      <c r="B3171" t="s">
        <v>960</v>
      </c>
      <c r="C3171" t="s">
        <v>3600</v>
      </c>
      <c r="D3171" t="s">
        <v>10803</v>
      </c>
    </row>
    <row r="3172" spans="1:4" x14ac:dyDescent="0.35">
      <c r="A3172" t="s">
        <v>10033</v>
      </c>
      <c r="B3172" t="s">
        <v>528</v>
      </c>
      <c r="C3172" t="s">
        <v>3601</v>
      </c>
      <c r="D3172" t="s">
        <v>10803</v>
      </c>
    </row>
    <row r="3173" spans="1:4" x14ac:dyDescent="0.35">
      <c r="A3173" t="s">
        <v>10033</v>
      </c>
      <c r="B3173" t="s">
        <v>536</v>
      </c>
      <c r="C3173" t="s">
        <v>3602</v>
      </c>
      <c r="D3173" t="s">
        <v>10803</v>
      </c>
    </row>
    <row r="3174" spans="1:4" x14ac:dyDescent="0.35">
      <c r="A3174" t="s">
        <v>10033</v>
      </c>
      <c r="B3174" t="s">
        <v>515</v>
      </c>
      <c r="C3174" t="s">
        <v>3593</v>
      </c>
      <c r="D3174" t="s">
        <v>10805</v>
      </c>
    </row>
    <row r="3175" spans="1:4" x14ac:dyDescent="0.35">
      <c r="A3175" t="s">
        <v>10033</v>
      </c>
      <c r="B3175" t="s">
        <v>4227</v>
      </c>
      <c r="C3175" t="s">
        <v>3594</v>
      </c>
      <c r="D3175" t="s">
        <v>10805</v>
      </c>
    </row>
    <row r="3176" spans="1:4" x14ac:dyDescent="0.35">
      <c r="A3176" t="s">
        <v>10033</v>
      </c>
      <c r="B3176" t="s">
        <v>1339</v>
      </c>
      <c r="C3176" t="s">
        <v>3595</v>
      </c>
      <c r="D3176" t="s">
        <v>10805</v>
      </c>
    </row>
    <row r="3177" spans="1:4" x14ac:dyDescent="0.35">
      <c r="A3177" t="s">
        <v>10033</v>
      </c>
      <c r="B3177" t="s">
        <v>1348</v>
      </c>
      <c r="C3177" t="s">
        <v>3596</v>
      </c>
      <c r="D3177" t="s">
        <v>10805</v>
      </c>
    </row>
    <row r="3178" spans="1:4" x14ac:dyDescent="0.35">
      <c r="A3178" t="s">
        <v>10033</v>
      </c>
      <c r="B3178" t="s">
        <v>3673</v>
      </c>
      <c r="C3178" t="s">
        <v>3597</v>
      </c>
      <c r="D3178" t="s">
        <v>10805</v>
      </c>
    </row>
    <row r="3179" spans="1:4" x14ac:dyDescent="0.35">
      <c r="A3179" t="s">
        <v>10033</v>
      </c>
      <c r="B3179" t="s">
        <v>1278</v>
      </c>
      <c r="C3179" t="s">
        <v>3598</v>
      </c>
      <c r="D3179" t="s">
        <v>10805</v>
      </c>
    </row>
    <row r="3180" spans="1:4" x14ac:dyDescent="0.35">
      <c r="A3180" t="s">
        <v>10033</v>
      </c>
      <c r="B3180" t="s">
        <v>1353</v>
      </c>
      <c r="C3180" t="s">
        <v>3599</v>
      </c>
      <c r="D3180" t="s">
        <v>10805</v>
      </c>
    </row>
    <row r="3181" spans="1:4" x14ac:dyDescent="0.35">
      <c r="A3181" t="s">
        <v>10033</v>
      </c>
      <c r="B3181" t="s">
        <v>10802</v>
      </c>
      <c r="C3181" t="s">
        <v>3593</v>
      </c>
      <c r="D3181" t="s">
        <v>10805</v>
      </c>
    </row>
    <row r="3182" spans="1:4" x14ac:dyDescent="0.35">
      <c r="A3182" t="s">
        <v>10033</v>
      </c>
      <c r="B3182" t="s">
        <v>10804</v>
      </c>
      <c r="C3182" t="s">
        <v>3599</v>
      </c>
      <c r="D3182" t="s">
        <v>10805</v>
      </c>
    </row>
    <row r="3183" spans="1:4" x14ac:dyDescent="0.35">
      <c r="A3183" t="s">
        <v>10033</v>
      </c>
      <c r="B3183" t="s">
        <v>10806</v>
      </c>
      <c r="C3183" t="s">
        <v>3593</v>
      </c>
      <c r="D3183" t="s">
        <v>10807</v>
      </c>
    </row>
    <row r="3184" spans="1:4" x14ac:dyDescent="0.35">
      <c r="A3184" t="s">
        <v>10035</v>
      </c>
      <c r="B3184" t="s">
        <v>10802</v>
      </c>
      <c r="C3184" t="s">
        <v>3597</v>
      </c>
      <c r="D3184" t="s">
        <v>10803</v>
      </c>
    </row>
    <row r="3185" spans="1:4" x14ac:dyDescent="0.35">
      <c r="A3185" t="s">
        <v>10035</v>
      </c>
      <c r="B3185" t="s">
        <v>10804</v>
      </c>
      <c r="C3185" t="s">
        <v>3600</v>
      </c>
      <c r="D3185" t="s">
        <v>10803</v>
      </c>
    </row>
    <row r="3186" spans="1:4" x14ac:dyDescent="0.35">
      <c r="A3186" t="s">
        <v>10035</v>
      </c>
      <c r="B3186" t="s">
        <v>518</v>
      </c>
      <c r="C3186" t="s">
        <v>3597</v>
      </c>
      <c r="D3186" t="s">
        <v>10803</v>
      </c>
    </row>
    <row r="3187" spans="1:4" x14ac:dyDescent="0.35">
      <c r="A3187" t="s">
        <v>10035</v>
      </c>
      <c r="B3187" t="s">
        <v>520</v>
      </c>
      <c r="C3187" t="s">
        <v>3598</v>
      </c>
      <c r="D3187" t="s">
        <v>10803</v>
      </c>
    </row>
    <row r="3188" spans="1:4" x14ac:dyDescent="0.35">
      <c r="A3188" t="s">
        <v>10035</v>
      </c>
      <c r="B3188" t="s">
        <v>885</v>
      </c>
      <c r="C3188" t="s">
        <v>3599</v>
      </c>
      <c r="D3188" t="s">
        <v>10803</v>
      </c>
    </row>
    <row r="3189" spans="1:4" x14ac:dyDescent="0.35">
      <c r="A3189" t="s">
        <v>10035</v>
      </c>
      <c r="B3189" t="s">
        <v>960</v>
      </c>
      <c r="C3189" t="s">
        <v>3600</v>
      </c>
      <c r="D3189" t="s">
        <v>10803</v>
      </c>
    </row>
    <row r="3190" spans="1:4" x14ac:dyDescent="0.35">
      <c r="A3190" t="s">
        <v>10035</v>
      </c>
      <c r="B3190" t="s">
        <v>515</v>
      </c>
      <c r="C3190" t="s">
        <v>3593</v>
      </c>
      <c r="D3190" t="s">
        <v>10805</v>
      </c>
    </row>
    <row r="3191" spans="1:4" x14ac:dyDescent="0.35">
      <c r="A3191" t="s">
        <v>10035</v>
      </c>
      <c r="B3191" t="s">
        <v>4227</v>
      </c>
      <c r="C3191" t="s">
        <v>3594</v>
      </c>
      <c r="D3191" t="s">
        <v>10805</v>
      </c>
    </row>
    <row r="3192" spans="1:4" x14ac:dyDescent="0.35">
      <c r="A3192" t="s">
        <v>10035</v>
      </c>
      <c r="B3192" t="s">
        <v>1339</v>
      </c>
      <c r="C3192" t="s">
        <v>3595</v>
      </c>
      <c r="D3192" t="s">
        <v>10805</v>
      </c>
    </row>
    <row r="3193" spans="1:4" x14ac:dyDescent="0.35">
      <c r="A3193" t="s">
        <v>10035</v>
      </c>
      <c r="B3193" t="s">
        <v>1348</v>
      </c>
      <c r="C3193" t="s">
        <v>3596</v>
      </c>
      <c r="D3193" t="s">
        <v>10805</v>
      </c>
    </row>
    <row r="3194" spans="1:4" x14ac:dyDescent="0.35">
      <c r="A3194" t="s">
        <v>10035</v>
      </c>
      <c r="B3194" t="s">
        <v>3673</v>
      </c>
      <c r="C3194" t="s">
        <v>3597</v>
      </c>
      <c r="D3194" t="s">
        <v>10805</v>
      </c>
    </row>
    <row r="3195" spans="1:4" x14ac:dyDescent="0.35">
      <c r="A3195" t="s">
        <v>10035</v>
      </c>
      <c r="B3195" t="s">
        <v>1278</v>
      </c>
      <c r="C3195" t="s">
        <v>3598</v>
      </c>
      <c r="D3195" t="s">
        <v>10805</v>
      </c>
    </row>
    <row r="3196" spans="1:4" x14ac:dyDescent="0.35">
      <c r="A3196" t="s">
        <v>10035</v>
      </c>
      <c r="B3196" t="s">
        <v>1353</v>
      </c>
      <c r="C3196" t="s">
        <v>3599</v>
      </c>
      <c r="D3196" t="s">
        <v>10805</v>
      </c>
    </row>
    <row r="3197" spans="1:4" x14ac:dyDescent="0.35">
      <c r="A3197" t="s">
        <v>10035</v>
      </c>
      <c r="B3197" t="s">
        <v>10802</v>
      </c>
      <c r="C3197" t="s">
        <v>3593</v>
      </c>
      <c r="D3197" t="s">
        <v>10805</v>
      </c>
    </row>
    <row r="3198" spans="1:4" x14ac:dyDescent="0.35">
      <c r="A3198" t="s">
        <v>10035</v>
      </c>
      <c r="B3198" t="s">
        <v>10804</v>
      </c>
      <c r="C3198" t="s">
        <v>3599</v>
      </c>
      <c r="D3198" t="s">
        <v>10805</v>
      </c>
    </row>
    <row r="3199" spans="1:4" x14ac:dyDescent="0.35">
      <c r="A3199" t="s">
        <v>10035</v>
      </c>
      <c r="B3199" t="s">
        <v>10806</v>
      </c>
      <c r="C3199" t="s">
        <v>3593</v>
      </c>
      <c r="D3199" t="s">
        <v>10807</v>
      </c>
    </row>
    <row r="3200" spans="1:4" x14ac:dyDescent="0.35">
      <c r="A3200" t="s">
        <v>10038</v>
      </c>
      <c r="B3200" t="s">
        <v>10802</v>
      </c>
      <c r="C3200" t="s">
        <v>3598</v>
      </c>
      <c r="D3200" t="s">
        <v>10803</v>
      </c>
    </row>
    <row r="3201" spans="1:4" x14ac:dyDescent="0.35">
      <c r="A3201" t="s">
        <v>10038</v>
      </c>
      <c r="B3201" t="s">
        <v>10804</v>
      </c>
      <c r="C3201" t="s">
        <v>3601</v>
      </c>
      <c r="D3201" t="s">
        <v>10803</v>
      </c>
    </row>
    <row r="3202" spans="1:4" x14ac:dyDescent="0.35">
      <c r="A3202" t="s">
        <v>10038</v>
      </c>
      <c r="B3202" t="s">
        <v>518</v>
      </c>
      <c r="C3202" t="s">
        <v>3598</v>
      </c>
      <c r="D3202" t="s">
        <v>10803</v>
      </c>
    </row>
    <row r="3203" spans="1:4" x14ac:dyDescent="0.35">
      <c r="A3203" t="s">
        <v>10038</v>
      </c>
      <c r="B3203" t="s">
        <v>520</v>
      </c>
      <c r="C3203" t="s">
        <v>3599</v>
      </c>
      <c r="D3203" t="s">
        <v>10803</v>
      </c>
    </row>
    <row r="3204" spans="1:4" x14ac:dyDescent="0.35">
      <c r="A3204" t="s">
        <v>10038</v>
      </c>
      <c r="B3204" t="s">
        <v>522</v>
      </c>
      <c r="C3204" t="s">
        <v>3600</v>
      </c>
      <c r="D3204" t="s">
        <v>10803</v>
      </c>
    </row>
    <row r="3205" spans="1:4" x14ac:dyDescent="0.35">
      <c r="A3205" t="s">
        <v>10038</v>
      </c>
      <c r="B3205" t="s">
        <v>524</v>
      </c>
      <c r="C3205" t="s">
        <v>3601</v>
      </c>
      <c r="D3205" t="s">
        <v>10803</v>
      </c>
    </row>
    <row r="3206" spans="1:4" x14ac:dyDescent="0.35">
      <c r="A3206" t="s">
        <v>10038</v>
      </c>
      <c r="B3206" t="s">
        <v>515</v>
      </c>
      <c r="C3206" t="s">
        <v>3593</v>
      </c>
      <c r="D3206" t="s">
        <v>10805</v>
      </c>
    </row>
    <row r="3207" spans="1:4" x14ac:dyDescent="0.35">
      <c r="A3207" t="s">
        <v>10038</v>
      </c>
      <c r="B3207" t="s">
        <v>10802</v>
      </c>
      <c r="C3207" t="s">
        <v>3593</v>
      </c>
      <c r="D3207" t="s">
        <v>10805</v>
      </c>
    </row>
    <row r="3208" spans="1:4" x14ac:dyDescent="0.35">
      <c r="A3208" t="s">
        <v>10038</v>
      </c>
      <c r="B3208" t="s">
        <v>10804</v>
      </c>
      <c r="C3208" t="s">
        <v>3593</v>
      </c>
      <c r="D3208" t="s">
        <v>10805</v>
      </c>
    </row>
    <row r="3209" spans="1:4" x14ac:dyDescent="0.35">
      <c r="A3209" t="s">
        <v>10038</v>
      </c>
      <c r="B3209" t="s">
        <v>10806</v>
      </c>
      <c r="C3209" t="s">
        <v>3593</v>
      </c>
      <c r="D3209" t="s">
        <v>10807</v>
      </c>
    </row>
    <row r="3210" spans="1:4" x14ac:dyDescent="0.35">
      <c r="A3210" t="s">
        <v>10038</v>
      </c>
      <c r="B3210" t="s">
        <v>10855</v>
      </c>
      <c r="C3210" t="s">
        <v>3594</v>
      </c>
      <c r="D3210" t="s">
        <v>10807</v>
      </c>
    </row>
    <row r="3211" spans="1:4" x14ac:dyDescent="0.35">
      <c r="A3211" t="s">
        <v>10040</v>
      </c>
      <c r="B3211" t="s">
        <v>10802</v>
      </c>
      <c r="C3211" t="s">
        <v>3598</v>
      </c>
      <c r="D3211" t="s">
        <v>10803</v>
      </c>
    </row>
    <row r="3212" spans="1:4" x14ac:dyDescent="0.35">
      <c r="A3212" t="s">
        <v>10040</v>
      </c>
      <c r="B3212" t="s">
        <v>10804</v>
      </c>
      <c r="C3212" t="s">
        <v>3609</v>
      </c>
      <c r="D3212" t="s">
        <v>10803</v>
      </c>
    </row>
    <row r="3213" spans="1:4" x14ac:dyDescent="0.35">
      <c r="A3213" t="s">
        <v>10040</v>
      </c>
      <c r="B3213" t="s">
        <v>528</v>
      </c>
      <c r="C3213" t="s">
        <v>3598</v>
      </c>
      <c r="D3213" t="s">
        <v>10803</v>
      </c>
    </row>
    <row r="3214" spans="1:4" x14ac:dyDescent="0.35">
      <c r="A3214" t="s">
        <v>10040</v>
      </c>
      <c r="B3214" t="s">
        <v>536</v>
      </c>
      <c r="C3214" t="s">
        <v>3599</v>
      </c>
      <c r="D3214" t="s">
        <v>10803</v>
      </c>
    </row>
    <row r="3215" spans="1:4" x14ac:dyDescent="0.35">
      <c r="A3215" t="s">
        <v>10040</v>
      </c>
      <c r="B3215" t="s">
        <v>794</v>
      </c>
      <c r="C3215" t="s">
        <v>3600</v>
      </c>
      <c r="D3215" t="s">
        <v>10803</v>
      </c>
    </row>
    <row r="3216" spans="1:4" x14ac:dyDescent="0.35">
      <c r="A3216" t="s">
        <v>10040</v>
      </c>
      <c r="B3216" t="s">
        <v>965</v>
      </c>
      <c r="C3216" t="s">
        <v>3601</v>
      </c>
      <c r="D3216" t="s">
        <v>10803</v>
      </c>
    </row>
    <row r="3217" spans="1:4" x14ac:dyDescent="0.35">
      <c r="A3217" t="s">
        <v>10040</v>
      </c>
      <c r="B3217" t="s">
        <v>538</v>
      </c>
      <c r="C3217" t="s">
        <v>3602</v>
      </c>
      <c r="D3217" t="s">
        <v>10803</v>
      </c>
    </row>
    <row r="3218" spans="1:4" x14ac:dyDescent="0.35">
      <c r="A3218" t="s">
        <v>10040</v>
      </c>
      <c r="B3218" t="s">
        <v>540</v>
      </c>
      <c r="C3218" t="s">
        <v>3603</v>
      </c>
      <c r="D3218" t="s">
        <v>10803</v>
      </c>
    </row>
    <row r="3219" spans="1:4" x14ac:dyDescent="0.35">
      <c r="A3219" t="s">
        <v>10040</v>
      </c>
      <c r="B3219" t="s">
        <v>544</v>
      </c>
      <c r="C3219" t="s">
        <v>3604</v>
      </c>
      <c r="D3219" t="s">
        <v>10803</v>
      </c>
    </row>
    <row r="3220" spans="1:4" x14ac:dyDescent="0.35">
      <c r="A3220" t="s">
        <v>10040</v>
      </c>
      <c r="B3220" t="s">
        <v>546</v>
      </c>
      <c r="C3220" t="s">
        <v>3605</v>
      </c>
      <c r="D3220" t="s">
        <v>10803</v>
      </c>
    </row>
    <row r="3221" spans="1:4" x14ac:dyDescent="0.35">
      <c r="A3221" t="s">
        <v>10040</v>
      </c>
      <c r="B3221" t="s">
        <v>970</v>
      </c>
      <c r="C3221" t="s">
        <v>3606</v>
      </c>
      <c r="D3221" t="s">
        <v>10803</v>
      </c>
    </row>
    <row r="3222" spans="1:4" x14ac:dyDescent="0.35">
      <c r="A3222" t="s">
        <v>10040</v>
      </c>
      <c r="B3222" t="s">
        <v>548</v>
      </c>
      <c r="C3222" t="s">
        <v>3607</v>
      </c>
      <c r="D3222" t="s">
        <v>10803</v>
      </c>
    </row>
    <row r="3223" spans="1:4" x14ac:dyDescent="0.35">
      <c r="A3223" t="s">
        <v>10040</v>
      </c>
      <c r="B3223" t="s">
        <v>550</v>
      </c>
      <c r="C3223" t="s">
        <v>3608</v>
      </c>
      <c r="D3223" t="s">
        <v>10803</v>
      </c>
    </row>
    <row r="3224" spans="1:4" x14ac:dyDescent="0.35">
      <c r="A3224" t="s">
        <v>10040</v>
      </c>
      <c r="B3224" t="s">
        <v>552</v>
      </c>
      <c r="C3224" t="s">
        <v>3609</v>
      </c>
      <c r="D3224" t="s">
        <v>10803</v>
      </c>
    </row>
    <row r="3225" spans="1:4" x14ac:dyDescent="0.35">
      <c r="A3225" t="s">
        <v>10040</v>
      </c>
      <c r="B3225" t="s">
        <v>1332</v>
      </c>
      <c r="C3225" t="s">
        <v>3593</v>
      </c>
      <c r="D3225" t="s">
        <v>10805</v>
      </c>
    </row>
    <row r="3226" spans="1:4" x14ac:dyDescent="0.35">
      <c r="A3226" t="s">
        <v>10040</v>
      </c>
      <c r="B3226" t="s">
        <v>1339</v>
      </c>
      <c r="C3226" t="s">
        <v>3594</v>
      </c>
      <c r="D3226" t="s">
        <v>10805</v>
      </c>
    </row>
    <row r="3227" spans="1:4" x14ac:dyDescent="0.35">
      <c r="A3227" t="s">
        <v>10040</v>
      </c>
      <c r="B3227" t="s">
        <v>10802</v>
      </c>
      <c r="C3227" t="s">
        <v>3593</v>
      </c>
      <c r="D3227" t="s">
        <v>10805</v>
      </c>
    </row>
    <row r="3228" spans="1:4" x14ac:dyDescent="0.35">
      <c r="A3228" t="s">
        <v>10040</v>
      </c>
      <c r="B3228" t="s">
        <v>10804</v>
      </c>
      <c r="C3228" t="s">
        <v>3594</v>
      </c>
      <c r="D3228" t="s">
        <v>10805</v>
      </c>
    </row>
    <row r="3229" spans="1:4" x14ac:dyDescent="0.35">
      <c r="A3229" t="s">
        <v>10040</v>
      </c>
      <c r="B3229" t="s">
        <v>10806</v>
      </c>
      <c r="C3229" t="s">
        <v>3593</v>
      </c>
      <c r="D3229" t="s">
        <v>10807</v>
      </c>
    </row>
    <row r="3230" spans="1:4" x14ac:dyDescent="0.35">
      <c r="A3230" t="s">
        <v>10040</v>
      </c>
      <c r="B3230" t="s">
        <v>10855</v>
      </c>
      <c r="C3230" t="s">
        <v>3594</v>
      </c>
      <c r="D3230" t="s">
        <v>10807</v>
      </c>
    </row>
    <row r="3231" spans="1:4" x14ac:dyDescent="0.35">
      <c r="A3231" t="s">
        <v>10043</v>
      </c>
      <c r="B3231" t="s">
        <v>10802</v>
      </c>
      <c r="C3231" t="s">
        <v>3595</v>
      </c>
      <c r="D3231" t="s">
        <v>10803</v>
      </c>
    </row>
    <row r="3232" spans="1:4" x14ac:dyDescent="0.35">
      <c r="A3232" t="s">
        <v>10043</v>
      </c>
      <c r="B3232" t="s">
        <v>10804</v>
      </c>
      <c r="C3232" t="s">
        <v>3602</v>
      </c>
      <c r="D3232" t="s">
        <v>10803</v>
      </c>
    </row>
    <row r="3233" spans="1:4" x14ac:dyDescent="0.35">
      <c r="A3233" t="s">
        <v>10043</v>
      </c>
      <c r="B3233" t="s">
        <v>518</v>
      </c>
      <c r="C3233" t="s">
        <v>3595</v>
      </c>
      <c r="D3233" t="s">
        <v>10803</v>
      </c>
    </row>
    <row r="3234" spans="1:4" x14ac:dyDescent="0.35">
      <c r="A3234" t="s">
        <v>10043</v>
      </c>
      <c r="B3234" t="s">
        <v>520</v>
      </c>
      <c r="C3234" t="s">
        <v>3596</v>
      </c>
      <c r="D3234" t="s">
        <v>10803</v>
      </c>
    </row>
    <row r="3235" spans="1:4" x14ac:dyDescent="0.35">
      <c r="A3235" t="s">
        <v>10043</v>
      </c>
      <c r="B3235" t="s">
        <v>522</v>
      </c>
      <c r="C3235" t="s">
        <v>3597</v>
      </c>
      <c r="D3235" t="s">
        <v>10803</v>
      </c>
    </row>
    <row r="3236" spans="1:4" x14ac:dyDescent="0.35">
      <c r="A3236" t="s">
        <v>10043</v>
      </c>
      <c r="B3236" t="s">
        <v>524</v>
      </c>
      <c r="C3236" t="s">
        <v>3598</v>
      </c>
      <c r="D3236" t="s">
        <v>10803</v>
      </c>
    </row>
    <row r="3237" spans="1:4" x14ac:dyDescent="0.35">
      <c r="A3237" t="s">
        <v>10043</v>
      </c>
      <c r="B3237" t="s">
        <v>885</v>
      </c>
      <c r="C3237" t="s">
        <v>3599</v>
      </c>
      <c r="D3237" t="s">
        <v>10803</v>
      </c>
    </row>
    <row r="3238" spans="1:4" x14ac:dyDescent="0.35">
      <c r="A3238" t="s">
        <v>10043</v>
      </c>
      <c r="B3238" t="s">
        <v>526</v>
      </c>
      <c r="C3238" t="s">
        <v>3600</v>
      </c>
      <c r="D3238" t="s">
        <v>10803</v>
      </c>
    </row>
    <row r="3239" spans="1:4" x14ac:dyDescent="0.35">
      <c r="A3239" t="s">
        <v>10043</v>
      </c>
      <c r="B3239" t="s">
        <v>954</v>
      </c>
      <c r="C3239" t="s">
        <v>3601</v>
      </c>
      <c r="D3239" t="s">
        <v>10803</v>
      </c>
    </row>
    <row r="3240" spans="1:4" x14ac:dyDescent="0.35">
      <c r="A3240" t="s">
        <v>10043</v>
      </c>
      <c r="B3240" t="s">
        <v>956</v>
      </c>
      <c r="C3240" t="s">
        <v>3602</v>
      </c>
      <c r="D3240" t="s">
        <v>10803</v>
      </c>
    </row>
    <row r="3241" spans="1:4" x14ac:dyDescent="0.35">
      <c r="A3241" t="s">
        <v>10043</v>
      </c>
      <c r="B3241" t="s">
        <v>515</v>
      </c>
      <c r="C3241" t="s">
        <v>3594</v>
      </c>
      <c r="D3241" t="s">
        <v>10805</v>
      </c>
    </row>
    <row r="3242" spans="1:4" x14ac:dyDescent="0.35">
      <c r="A3242" t="s">
        <v>10043</v>
      </c>
      <c r="B3242" t="s">
        <v>10802</v>
      </c>
      <c r="C3242" t="s">
        <v>3594</v>
      </c>
      <c r="D3242" t="s">
        <v>10805</v>
      </c>
    </row>
    <row r="3243" spans="1:4" x14ac:dyDescent="0.35">
      <c r="A3243" t="s">
        <v>10043</v>
      </c>
      <c r="B3243" t="s">
        <v>10804</v>
      </c>
      <c r="C3243" t="s">
        <v>3594</v>
      </c>
      <c r="D3243" t="s">
        <v>10805</v>
      </c>
    </row>
    <row r="3244" spans="1:4" x14ac:dyDescent="0.35">
      <c r="A3244" t="s">
        <v>10046</v>
      </c>
      <c r="B3244" t="s">
        <v>10802</v>
      </c>
      <c r="C3244" t="s">
        <v>3597</v>
      </c>
      <c r="D3244" t="s">
        <v>10803</v>
      </c>
    </row>
    <row r="3245" spans="1:4" x14ac:dyDescent="0.35">
      <c r="A3245" t="s">
        <v>10046</v>
      </c>
      <c r="B3245" t="s">
        <v>10804</v>
      </c>
      <c r="C3245" t="s">
        <v>3597</v>
      </c>
      <c r="D3245" t="s">
        <v>10803</v>
      </c>
    </row>
    <row r="3246" spans="1:4" x14ac:dyDescent="0.35">
      <c r="A3246" t="s">
        <v>10046</v>
      </c>
      <c r="B3246" t="s">
        <v>520</v>
      </c>
      <c r="C3246" t="s">
        <v>3597</v>
      </c>
      <c r="D3246" t="s">
        <v>10803</v>
      </c>
    </row>
    <row r="3247" spans="1:4" x14ac:dyDescent="0.35">
      <c r="A3247" t="s">
        <v>10046</v>
      </c>
      <c r="B3247" t="s">
        <v>1554</v>
      </c>
      <c r="C3247" t="s">
        <v>3593</v>
      </c>
      <c r="D3247" t="s">
        <v>10805</v>
      </c>
    </row>
    <row r="3248" spans="1:4" x14ac:dyDescent="0.35">
      <c r="A3248" t="s">
        <v>10046</v>
      </c>
      <c r="B3248" t="s">
        <v>4332</v>
      </c>
      <c r="C3248" t="s">
        <v>3594</v>
      </c>
      <c r="D3248" t="s">
        <v>10805</v>
      </c>
    </row>
    <row r="3249" spans="1:4" x14ac:dyDescent="0.35">
      <c r="A3249" t="s">
        <v>10046</v>
      </c>
      <c r="B3249" t="s">
        <v>4334</v>
      </c>
      <c r="C3249" t="s">
        <v>3595</v>
      </c>
      <c r="D3249" t="s">
        <v>10805</v>
      </c>
    </row>
    <row r="3250" spans="1:4" x14ac:dyDescent="0.35">
      <c r="A3250" t="s">
        <v>10046</v>
      </c>
      <c r="B3250" t="s">
        <v>4336</v>
      </c>
      <c r="C3250" t="s">
        <v>3596</v>
      </c>
      <c r="D3250" t="s">
        <v>10805</v>
      </c>
    </row>
    <row r="3251" spans="1:4" x14ac:dyDescent="0.35">
      <c r="A3251" t="s">
        <v>10046</v>
      </c>
      <c r="B3251" t="s">
        <v>10802</v>
      </c>
      <c r="C3251" t="s">
        <v>3593</v>
      </c>
      <c r="D3251" t="s">
        <v>10805</v>
      </c>
    </row>
    <row r="3252" spans="1:4" x14ac:dyDescent="0.35">
      <c r="A3252" t="s">
        <v>10046</v>
      </c>
      <c r="B3252" t="s">
        <v>10804</v>
      </c>
      <c r="C3252" t="s">
        <v>3596</v>
      </c>
      <c r="D3252" t="s">
        <v>10805</v>
      </c>
    </row>
    <row r="3253" spans="1:4" x14ac:dyDescent="0.35">
      <c r="A3253" t="s">
        <v>10046</v>
      </c>
      <c r="B3253" t="s">
        <v>10806</v>
      </c>
      <c r="C3253" t="s">
        <v>3593</v>
      </c>
      <c r="D3253" t="s">
        <v>10807</v>
      </c>
    </row>
    <row r="3254" spans="1:4" x14ac:dyDescent="0.35">
      <c r="A3254" t="s">
        <v>10048</v>
      </c>
      <c r="B3254" t="s">
        <v>10802</v>
      </c>
      <c r="C3254" t="s">
        <v>3598</v>
      </c>
      <c r="D3254" t="s">
        <v>10803</v>
      </c>
    </row>
    <row r="3255" spans="1:4" x14ac:dyDescent="0.35">
      <c r="A3255" t="s">
        <v>10048</v>
      </c>
      <c r="B3255" t="s">
        <v>10804</v>
      </c>
      <c r="C3255" t="s">
        <v>3598</v>
      </c>
      <c r="D3255" t="s">
        <v>10803</v>
      </c>
    </row>
    <row r="3256" spans="1:4" x14ac:dyDescent="0.35">
      <c r="A3256" t="s">
        <v>10048</v>
      </c>
      <c r="B3256" t="s">
        <v>520</v>
      </c>
      <c r="C3256" t="s">
        <v>3598</v>
      </c>
      <c r="D3256" t="s">
        <v>10803</v>
      </c>
    </row>
    <row r="3257" spans="1:4" x14ac:dyDescent="0.35">
      <c r="A3257" t="s">
        <v>10048</v>
      </c>
      <c r="B3257" t="s">
        <v>1348</v>
      </c>
      <c r="C3257" t="s">
        <v>3593</v>
      </c>
      <c r="D3257" t="s">
        <v>10805</v>
      </c>
    </row>
    <row r="3258" spans="1:4" x14ac:dyDescent="0.35">
      <c r="A3258" t="s">
        <v>10048</v>
      </c>
      <c r="B3258" t="s">
        <v>4345</v>
      </c>
      <c r="C3258" t="s">
        <v>3594</v>
      </c>
      <c r="D3258" t="s">
        <v>10805</v>
      </c>
    </row>
    <row r="3259" spans="1:4" x14ac:dyDescent="0.35">
      <c r="A3259" t="s">
        <v>10048</v>
      </c>
      <c r="B3259" t="s">
        <v>3673</v>
      </c>
      <c r="C3259" t="s">
        <v>3595</v>
      </c>
      <c r="D3259" t="s">
        <v>10805</v>
      </c>
    </row>
    <row r="3260" spans="1:4" x14ac:dyDescent="0.35">
      <c r="A3260" t="s">
        <v>10048</v>
      </c>
      <c r="B3260" t="s">
        <v>4348</v>
      </c>
      <c r="C3260" t="s">
        <v>3596</v>
      </c>
      <c r="D3260" t="s">
        <v>10805</v>
      </c>
    </row>
    <row r="3261" spans="1:4" x14ac:dyDescent="0.35">
      <c r="A3261" t="s">
        <v>10048</v>
      </c>
      <c r="B3261" t="s">
        <v>4350</v>
      </c>
      <c r="C3261" t="s">
        <v>3597</v>
      </c>
      <c r="D3261" t="s">
        <v>10805</v>
      </c>
    </row>
    <row r="3262" spans="1:4" x14ac:dyDescent="0.35">
      <c r="A3262" t="s">
        <v>10048</v>
      </c>
      <c r="B3262" t="s">
        <v>10802</v>
      </c>
      <c r="C3262" t="s">
        <v>3593</v>
      </c>
      <c r="D3262" t="s">
        <v>10805</v>
      </c>
    </row>
    <row r="3263" spans="1:4" x14ac:dyDescent="0.35">
      <c r="A3263" t="s">
        <v>10048</v>
      </c>
      <c r="B3263" t="s">
        <v>10804</v>
      </c>
      <c r="C3263" t="s">
        <v>3597</v>
      </c>
      <c r="D3263" t="s">
        <v>10805</v>
      </c>
    </row>
    <row r="3264" spans="1:4" x14ac:dyDescent="0.35">
      <c r="A3264" t="s">
        <v>10048</v>
      </c>
      <c r="B3264" t="s">
        <v>10806</v>
      </c>
      <c r="C3264" t="s">
        <v>3593</v>
      </c>
      <c r="D3264" t="s">
        <v>10807</v>
      </c>
    </row>
    <row r="3265" spans="1:4" x14ac:dyDescent="0.35">
      <c r="A3265" t="s">
        <v>10050</v>
      </c>
      <c r="B3265" t="s">
        <v>10802</v>
      </c>
      <c r="C3265" t="s">
        <v>3597</v>
      </c>
      <c r="D3265" t="s">
        <v>10803</v>
      </c>
    </row>
    <row r="3266" spans="1:4" x14ac:dyDescent="0.35">
      <c r="A3266" t="s">
        <v>10050</v>
      </c>
      <c r="B3266" t="s">
        <v>10804</v>
      </c>
      <c r="C3266" t="s">
        <v>3597</v>
      </c>
      <c r="D3266" t="s">
        <v>10803</v>
      </c>
    </row>
    <row r="3267" spans="1:4" x14ac:dyDescent="0.35">
      <c r="A3267" t="s">
        <v>10050</v>
      </c>
      <c r="B3267" t="s">
        <v>524</v>
      </c>
      <c r="C3267" t="s">
        <v>3597</v>
      </c>
      <c r="D3267" t="s">
        <v>10803</v>
      </c>
    </row>
    <row r="3268" spans="1:4" x14ac:dyDescent="0.35">
      <c r="A3268" t="s">
        <v>10050</v>
      </c>
      <c r="B3268" t="s">
        <v>1554</v>
      </c>
      <c r="C3268" t="s">
        <v>3594</v>
      </c>
      <c r="D3268" t="s">
        <v>10805</v>
      </c>
    </row>
    <row r="3269" spans="1:4" x14ac:dyDescent="0.35">
      <c r="A3269" t="s">
        <v>10050</v>
      </c>
      <c r="B3269" t="s">
        <v>4356</v>
      </c>
      <c r="C3269" t="s">
        <v>3595</v>
      </c>
      <c r="D3269" t="s">
        <v>10805</v>
      </c>
    </row>
    <row r="3270" spans="1:4" x14ac:dyDescent="0.35">
      <c r="A3270" t="s">
        <v>10050</v>
      </c>
      <c r="B3270" t="s">
        <v>10802</v>
      </c>
      <c r="C3270" t="s">
        <v>3594</v>
      </c>
      <c r="D3270" t="s">
        <v>10805</v>
      </c>
    </row>
    <row r="3271" spans="1:4" x14ac:dyDescent="0.35">
      <c r="A3271" t="s">
        <v>10050</v>
      </c>
      <c r="B3271" t="s">
        <v>10804</v>
      </c>
      <c r="C3271" t="s">
        <v>3595</v>
      </c>
      <c r="D3271" t="s">
        <v>10805</v>
      </c>
    </row>
    <row r="3272" spans="1:4" x14ac:dyDescent="0.35">
      <c r="A3272" t="s">
        <v>10050</v>
      </c>
      <c r="B3272" t="s">
        <v>10806</v>
      </c>
      <c r="C3272" t="s">
        <v>3593</v>
      </c>
      <c r="D3272" t="s">
        <v>10807</v>
      </c>
    </row>
    <row r="3273" spans="1:4" x14ac:dyDescent="0.35">
      <c r="A3273" t="s">
        <v>10053</v>
      </c>
      <c r="B3273" t="s">
        <v>10802</v>
      </c>
      <c r="C3273" t="s">
        <v>3597</v>
      </c>
      <c r="D3273" t="s">
        <v>10803</v>
      </c>
    </row>
    <row r="3274" spans="1:4" x14ac:dyDescent="0.35">
      <c r="A3274" t="s">
        <v>10053</v>
      </c>
      <c r="B3274" t="s">
        <v>10804</v>
      </c>
      <c r="C3274" t="s">
        <v>3597</v>
      </c>
      <c r="D3274" t="s">
        <v>10803</v>
      </c>
    </row>
    <row r="3275" spans="1:4" x14ac:dyDescent="0.35">
      <c r="A3275" t="s">
        <v>10053</v>
      </c>
      <c r="B3275" t="s">
        <v>520</v>
      </c>
      <c r="C3275" t="s">
        <v>3597</v>
      </c>
      <c r="D3275" t="s">
        <v>10803</v>
      </c>
    </row>
    <row r="3276" spans="1:4" x14ac:dyDescent="0.35">
      <c r="A3276" t="s">
        <v>10053</v>
      </c>
      <c r="B3276" t="s">
        <v>1554</v>
      </c>
      <c r="C3276" t="s">
        <v>3593</v>
      </c>
      <c r="D3276" t="s">
        <v>10805</v>
      </c>
    </row>
    <row r="3277" spans="1:4" x14ac:dyDescent="0.35">
      <c r="A3277" t="s">
        <v>10053</v>
      </c>
      <c r="B3277" t="s">
        <v>10802</v>
      </c>
      <c r="C3277" t="s">
        <v>3593</v>
      </c>
      <c r="D3277" t="s">
        <v>10805</v>
      </c>
    </row>
    <row r="3278" spans="1:4" x14ac:dyDescent="0.35">
      <c r="A3278" t="s">
        <v>10053</v>
      </c>
      <c r="B3278" t="s">
        <v>10804</v>
      </c>
      <c r="C3278" t="s">
        <v>3593</v>
      </c>
      <c r="D3278" t="s">
        <v>10805</v>
      </c>
    </row>
    <row r="3279" spans="1:4" x14ac:dyDescent="0.35">
      <c r="A3279" t="s">
        <v>10053</v>
      </c>
      <c r="B3279" t="s">
        <v>10806</v>
      </c>
      <c r="C3279" t="s">
        <v>3593</v>
      </c>
      <c r="D3279" t="s">
        <v>10807</v>
      </c>
    </row>
    <row r="3280" spans="1:4" x14ac:dyDescent="0.35">
      <c r="A3280" t="s">
        <v>10055</v>
      </c>
      <c r="B3280" t="s">
        <v>10802</v>
      </c>
      <c r="C3280" t="s">
        <v>3598</v>
      </c>
      <c r="D3280" t="s">
        <v>10803</v>
      </c>
    </row>
    <row r="3281" spans="1:4" x14ac:dyDescent="0.35">
      <c r="A3281" t="s">
        <v>10055</v>
      </c>
      <c r="B3281" t="s">
        <v>10804</v>
      </c>
      <c r="C3281" t="s">
        <v>3598</v>
      </c>
      <c r="D3281" t="s">
        <v>10803</v>
      </c>
    </row>
    <row r="3282" spans="1:4" x14ac:dyDescent="0.35">
      <c r="A3282" t="s">
        <v>10055</v>
      </c>
      <c r="B3282" t="s">
        <v>520</v>
      </c>
      <c r="C3282" t="s">
        <v>3598</v>
      </c>
      <c r="D3282" t="s">
        <v>10803</v>
      </c>
    </row>
    <row r="3283" spans="1:4" x14ac:dyDescent="0.35">
      <c r="A3283" t="s">
        <v>10055</v>
      </c>
      <c r="B3283" t="s">
        <v>1348</v>
      </c>
      <c r="C3283" t="s">
        <v>3593</v>
      </c>
      <c r="D3283" t="s">
        <v>10805</v>
      </c>
    </row>
    <row r="3284" spans="1:4" x14ac:dyDescent="0.35">
      <c r="A3284" t="s">
        <v>10055</v>
      </c>
      <c r="B3284" t="s">
        <v>4350</v>
      </c>
      <c r="C3284" t="s">
        <v>3594</v>
      </c>
      <c r="D3284" t="s">
        <v>10805</v>
      </c>
    </row>
    <row r="3285" spans="1:4" x14ac:dyDescent="0.35">
      <c r="A3285" t="s">
        <v>10055</v>
      </c>
      <c r="B3285" t="s">
        <v>10802</v>
      </c>
      <c r="C3285" t="s">
        <v>3593</v>
      </c>
      <c r="D3285" t="s">
        <v>10805</v>
      </c>
    </row>
    <row r="3286" spans="1:4" x14ac:dyDescent="0.35">
      <c r="A3286" t="s">
        <v>10055</v>
      </c>
      <c r="B3286" t="s">
        <v>10804</v>
      </c>
      <c r="C3286" t="s">
        <v>3594</v>
      </c>
      <c r="D3286" t="s">
        <v>10805</v>
      </c>
    </row>
    <row r="3287" spans="1:4" x14ac:dyDescent="0.35">
      <c r="A3287" t="s">
        <v>10055</v>
      </c>
      <c r="B3287" t="s">
        <v>10806</v>
      </c>
      <c r="C3287" t="s">
        <v>3593</v>
      </c>
      <c r="D3287" t="s">
        <v>10807</v>
      </c>
    </row>
    <row r="3288" spans="1:4" x14ac:dyDescent="0.35">
      <c r="A3288" t="s">
        <v>10056</v>
      </c>
      <c r="B3288" t="s">
        <v>10802</v>
      </c>
      <c r="C3288" t="s">
        <v>3597</v>
      </c>
      <c r="D3288" t="s">
        <v>10803</v>
      </c>
    </row>
    <row r="3289" spans="1:4" x14ac:dyDescent="0.35">
      <c r="A3289" t="s">
        <v>10056</v>
      </c>
      <c r="B3289" t="s">
        <v>10804</v>
      </c>
      <c r="C3289" t="s">
        <v>3597</v>
      </c>
      <c r="D3289" t="s">
        <v>10803</v>
      </c>
    </row>
    <row r="3290" spans="1:4" x14ac:dyDescent="0.35">
      <c r="A3290" t="s">
        <v>10056</v>
      </c>
      <c r="B3290" t="s">
        <v>524</v>
      </c>
      <c r="C3290" t="s">
        <v>3597</v>
      </c>
      <c r="D3290" t="s">
        <v>10803</v>
      </c>
    </row>
    <row r="3291" spans="1:4" x14ac:dyDescent="0.35">
      <c r="A3291" t="s">
        <v>10056</v>
      </c>
      <c r="B3291" t="s">
        <v>1554</v>
      </c>
      <c r="C3291" t="s">
        <v>3594</v>
      </c>
      <c r="D3291" t="s">
        <v>10805</v>
      </c>
    </row>
    <row r="3292" spans="1:4" x14ac:dyDescent="0.35">
      <c r="A3292" t="s">
        <v>10056</v>
      </c>
      <c r="B3292" t="s">
        <v>4356</v>
      </c>
      <c r="C3292" t="s">
        <v>3595</v>
      </c>
      <c r="D3292" t="s">
        <v>10805</v>
      </c>
    </row>
    <row r="3293" spans="1:4" x14ac:dyDescent="0.35">
      <c r="A3293" t="s">
        <v>10056</v>
      </c>
      <c r="B3293" t="s">
        <v>10802</v>
      </c>
      <c r="C3293" t="s">
        <v>3594</v>
      </c>
      <c r="D3293" t="s">
        <v>10805</v>
      </c>
    </row>
    <row r="3294" spans="1:4" x14ac:dyDescent="0.35">
      <c r="A3294" t="s">
        <v>10056</v>
      </c>
      <c r="B3294" t="s">
        <v>10804</v>
      </c>
      <c r="C3294" t="s">
        <v>3595</v>
      </c>
      <c r="D3294" t="s">
        <v>10805</v>
      </c>
    </row>
    <row r="3295" spans="1:4" x14ac:dyDescent="0.35">
      <c r="A3295" t="s">
        <v>10056</v>
      </c>
      <c r="B3295" t="s">
        <v>10806</v>
      </c>
      <c r="C3295" t="s">
        <v>3593</v>
      </c>
      <c r="D3295" t="s">
        <v>10807</v>
      </c>
    </row>
    <row r="3296" spans="1:4" x14ac:dyDescent="0.35">
      <c r="A3296" t="s">
        <v>10059</v>
      </c>
      <c r="B3296" t="s">
        <v>10802</v>
      </c>
      <c r="C3296" t="s">
        <v>3597</v>
      </c>
      <c r="D3296" t="s">
        <v>10803</v>
      </c>
    </row>
    <row r="3297" spans="1:4" x14ac:dyDescent="0.35">
      <c r="A3297" t="s">
        <v>10059</v>
      </c>
      <c r="B3297" t="s">
        <v>10804</v>
      </c>
      <c r="C3297" t="s">
        <v>9529</v>
      </c>
      <c r="D3297" t="s">
        <v>10803</v>
      </c>
    </row>
    <row r="3298" spans="1:4" x14ac:dyDescent="0.35">
      <c r="A3298" t="s">
        <v>10059</v>
      </c>
      <c r="B3298" t="s">
        <v>518</v>
      </c>
      <c r="C3298" t="s">
        <v>3597</v>
      </c>
      <c r="D3298" t="s">
        <v>10803</v>
      </c>
    </row>
    <row r="3299" spans="1:4" x14ac:dyDescent="0.35">
      <c r="A3299" t="s">
        <v>10059</v>
      </c>
      <c r="B3299" t="s">
        <v>522</v>
      </c>
      <c r="C3299" t="s">
        <v>3598</v>
      </c>
      <c r="D3299" t="s">
        <v>10803</v>
      </c>
    </row>
    <row r="3300" spans="1:4" x14ac:dyDescent="0.35">
      <c r="A3300" t="s">
        <v>10059</v>
      </c>
      <c r="B3300" t="s">
        <v>524</v>
      </c>
      <c r="C3300" t="s">
        <v>3599</v>
      </c>
      <c r="D3300" t="s">
        <v>10803</v>
      </c>
    </row>
    <row r="3301" spans="1:4" x14ac:dyDescent="0.35">
      <c r="A3301" t="s">
        <v>10059</v>
      </c>
      <c r="B3301" t="s">
        <v>885</v>
      </c>
      <c r="C3301" t="s">
        <v>3600</v>
      </c>
      <c r="D3301" t="s">
        <v>10803</v>
      </c>
    </row>
    <row r="3302" spans="1:4" x14ac:dyDescent="0.35">
      <c r="A3302" t="s">
        <v>10059</v>
      </c>
      <c r="B3302" t="s">
        <v>954</v>
      </c>
      <c r="C3302" t="s">
        <v>3601</v>
      </c>
      <c r="D3302" t="s">
        <v>10803</v>
      </c>
    </row>
    <row r="3303" spans="1:4" x14ac:dyDescent="0.35">
      <c r="A3303" t="s">
        <v>10059</v>
      </c>
      <c r="B3303" t="s">
        <v>960</v>
      </c>
      <c r="C3303" t="s">
        <v>3602</v>
      </c>
      <c r="D3303" t="s">
        <v>10803</v>
      </c>
    </row>
    <row r="3304" spans="1:4" x14ac:dyDescent="0.35">
      <c r="A3304" t="s">
        <v>10059</v>
      </c>
      <c r="B3304" t="s">
        <v>536</v>
      </c>
      <c r="C3304" t="s">
        <v>3603</v>
      </c>
      <c r="D3304" t="s">
        <v>10803</v>
      </c>
    </row>
    <row r="3305" spans="1:4" x14ac:dyDescent="0.35">
      <c r="A3305" t="s">
        <v>10059</v>
      </c>
      <c r="B3305" t="s">
        <v>965</v>
      </c>
      <c r="C3305" t="s">
        <v>3604</v>
      </c>
      <c r="D3305" t="s">
        <v>10803</v>
      </c>
    </row>
    <row r="3306" spans="1:4" x14ac:dyDescent="0.35">
      <c r="A3306" t="s">
        <v>10059</v>
      </c>
      <c r="B3306" t="s">
        <v>538</v>
      </c>
      <c r="C3306" t="s">
        <v>3605</v>
      </c>
      <c r="D3306" t="s">
        <v>10803</v>
      </c>
    </row>
    <row r="3307" spans="1:4" x14ac:dyDescent="0.35">
      <c r="A3307" t="s">
        <v>10059</v>
      </c>
      <c r="B3307" t="s">
        <v>544</v>
      </c>
      <c r="C3307" t="s">
        <v>3606</v>
      </c>
      <c r="D3307" t="s">
        <v>10803</v>
      </c>
    </row>
    <row r="3308" spans="1:4" x14ac:dyDescent="0.35">
      <c r="A3308" t="s">
        <v>10059</v>
      </c>
      <c r="B3308" t="s">
        <v>970</v>
      </c>
      <c r="C3308" t="s">
        <v>3607</v>
      </c>
      <c r="D3308" t="s">
        <v>10803</v>
      </c>
    </row>
    <row r="3309" spans="1:4" x14ac:dyDescent="0.35">
      <c r="A3309" t="s">
        <v>10059</v>
      </c>
      <c r="B3309" t="s">
        <v>554</v>
      </c>
      <c r="C3309" t="s">
        <v>3608</v>
      </c>
      <c r="D3309" t="s">
        <v>10803</v>
      </c>
    </row>
    <row r="3310" spans="1:4" x14ac:dyDescent="0.35">
      <c r="A3310" t="s">
        <v>10059</v>
      </c>
      <c r="B3310" t="s">
        <v>556</v>
      </c>
      <c r="C3310" t="s">
        <v>3609</v>
      </c>
      <c r="D3310" t="s">
        <v>10803</v>
      </c>
    </row>
    <row r="3311" spans="1:4" x14ac:dyDescent="0.35">
      <c r="A3311" t="s">
        <v>10059</v>
      </c>
      <c r="B3311" t="s">
        <v>568</v>
      </c>
      <c r="C3311" t="s">
        <v>3610</v>
      </c>
      <c r="D3311" t="s">
        <v>10803</v>
      </c>
    </row>
    <row r="3312" spans="1:4" x14ac:dyDescent="0.35">
      <c r="A3312" t="s">
        <v>10059</v>
      </c>
      <c r="B3312" t="s">
        <v>570</v>
      </c>
      <c r="C3312" t="s">
        <v>3611</v>
      </c>
      <c r="D3312" t="s">
        <v>10803</v>
      </c>
    </row>
    <row r="3313" spans="1:4" x14ac:dyDescent="0.35">
      <c r="A3313" t="s">
        <v>10059</v>
      </c>
      <c r="B3313" t="s">
        <v>572</v>
      </c>
      <c r="C3313" t="s">
        <v>3612</v>
      </c>
      <c r="D3313" t="s">
        <v>10803</v>
      </c>
    </row>
    <row r="3314" spans="1:4" x14ac:dyDescent="0.35">
      <c r="A3314" t="s">
        <v>10059</v>
      </c>
      <c r="B3314" t="s">
        <v>574</v>
      </c>
      <c r="C3314" t="s">
        <v>3613</v>
      </c>
      <c r="D3314" t="s">
        <v>10803</v>
      </c>
    </row>
    <row r="3315" spans="1:4" x14ac:dyDescent="0.35">
      <c r="A3315" t="s">
        <v>10059</v>
      </c>
      <c r="B3315" t="s">
        <v>576</v>
      </c>
      <c r="C3315" t="s">
        <v>3614</v>
      </c>
      <c r="D3315" t="s">
        <v>10803</v>
      </c>
    </row>
    <row r="3316" spans="1:4" x14ac:dyDescent="0.35">
      <c r="A3316" t="s">
        <v>10059</v>
      </c>
      <c r="B3316" t="s">
        <v>1417</v>
      </c>
      <c r="C3316" t="s">
        <v>3615</v>
      </c>
      <c r="D3316" t="s">
        <v>10803</v>
      </c>
    </row>
    <row r="3317" spans="1:4" x14ac:dyDescent="0.35">
      <c r="A3317" t="s">
        <v>10059</v>
      </c>
      <c r="B3317" t="s">
        <v>1419</v>
      </c>
      <c r="C3317" t="s">
        <v>3616</v>
      </c>
      <c r="D3317" t="s">
        <v>10803</v>
      </c>
    </row>
    <row r="3318" spans="1:4" x14ac:dyDescent="0.35">
      <c r="A3318" t="s">
        <v>10059</v>
      </c>
      <c r="B3318" t="s">
        <v>1421</v>
      </c>
      <c r="C3318" t="s">
        <v>3617</v>
      </c>
      <c r="D3318" t="s">
        <v>10803</v>
      </c>
    </row>
    <row r="3319" spans="1:4" x14ac:dyDescent="0.35">
      <c r="A3319" t="s">
        <v>10059</v>
      </c>
      <c r="B3319" t="s">
        <v>578</v>
      </c>
      <c r="C3319" t="s">
        <v>3618</v>
      </c>
      <c r="D3319" t="s">
        <v>10803</v>
      </c>
    </row>
    <row r="3320" spans="1:4" x14ac:dyDescent="0.35">
      <c r="A3320" t="s">
        <v>10059</v>
      </c>
      <c r="B3320" t="s">
        <v>582</v>
      </c>
      <c r="C3320" t="s">
        <v>3619</v>
      </c>
      <c r="D3320" t="s">
        <v>10803</v>
      </c>
    </row>
    <row r="3321" spans="1:4" x14ac:dyDescent="0.35">
      <c r="A3321" t="s">
        <v>10059</v>
      </c>
      <c r="B3321" t="s">
        <v>584</v>
      </c>
      <c r="C3321" t="s">
        <v>3620</v>
      </c>
      <c r="D3321" t="s">
        <v>10803</v>
      </c>
    </row>
    <row r="3322" spans="1:4" x14ac:dyDescent="0.35">
      <c r="A3322" t="s">
        <v>10059</v>
      </c>
      <c r="B3322" t="s">
        <v>596</v>
      </c>
      <c r="C3322" t="s">
        <v>9522</v>
      </c>
      <c r="D3322" t="s">
        <v>10803</v>
      </c>
    </row>
    <row r="3323" spans="1:4" x14ac:dyDescent="0.35">
      <c r="A3323" t="s">
        <v>10059</v>
      </c>
      <c r="B3323" t="s">
        <v>598</v>
      </c>
      <c r="C3323" t="s">
        <v>9523</v>
      </c>
      <c r="D3323" t="s">
        <v>10803</v>
      </c>
    </row>
    <row r="3324" spans="1:4" x14ac:dyDescent="0.35">
      <c r="A3324" t="s">
        <v>10059</v>
      </c>
      <c r="B3324" t="s">
        <v>604</v>
      </c>
      <c r="C3324" t="s">
        <v>9524</v>
      </c>
      <c r="D3324" t="s">
        <v>10803</v>
      </c>
    </row>
    <row r="3325" spans="1:4" x14ac:dyDescent="0.35">
      <c r="A3325" t="s">
        <v>10059</v>
      </c>
      <c r="B3325" t="s">
        <v>606</v>
      </c>
      <c r="C3325" t="s">
        <v>9525</v>
      </c>
      <c r="D3325" t="s">
        <v>10803</v>
      </c>
    </row>
    <row r="3326" spans="1:4" x14ac:dyDescent="0.35">
      <c r="A3326" t="s">
        <v>10059</v>
      </c>
      <c r="B3326" t="s">
        <v>634</v>
      </c>
      <c r="C3326" t="s">
        <v>9526</v>
      </c>
      <c r="D3326" t="s">
        <v>10803</v>
      </c>
    </row>
    <row r="3327" spans="1:4" x14ac:dyDescent="0.35">
      <c r="A3327" t="s">
        <v>10059</v>
      </c>
      <c r="B3327" t="s">
        <v>1437</v>
      </c>
      <c r="C3327" t="s">
        <v>9527</v>
      </c>
      <c r="D3327" t="s">
        <v>10803</v>
      </c>
    </row>
    <row r="3328" spans="1:4" x14ac:dyDescent="0.35">
      <c r="A3328" t="s">
        <v>10059</v>
      </c>
      <c r="B3328" t="s">
        <v>1440</v>
      </c>
      <c r="C3328" t="s">
        <v>9528</v>
      </c>
      <c r="D3328" t="s">
        <v>10803</v>
      </c>
    </row>
    <row r="3329" spans="1:4" x14ac:dyDescent="0.35">
      <c r="A3329" t="s">
        <v>10059</v>
      </c>
      <c r="B3329" t="s">
        <v>1442</v>
      </c>
      <c r="C3329" t="s">
        <v>9529</v>
      </c>
      <c r="D3329" t="s">
        <v>10803</v>
      </c>
    </row>
    <row r="3330" spans="1:4" x14ac:dyDescent="0.35">
      <c r="A3330" t="s">
        <v>10059</v>
      </c>
      <c r="B3330" t="s">
        <v>515</v>
      </c>
      <c r="C3330" t="s">
        <v>3594</v>
      </c>
      <c r="D3330" t="s">
        <v>10805</v>
      </c>
    </row>
    <row r="3331" spans="1:4" x14ac:dyDescent="0.35">
      <c r="A3331" t="s">
        <v>10059</v>
      </c>
      <c r="B3331" t="s">
        <v>1332</v>
      </c>
      <c r="C3331" t="s">
        <v>3595</v>
      </c>
      <c r="D3331" t="s">
        <v>10805</v>
      </c>
    </row>
    <row r="3332" spans="1:4" x14ac:dyDescent="0.35">
      <c r="A3332" t="s">
        <v>10059</v>
      </c>
      <c r="B3332" t="s">
        <v>1339</v>
      </c>
      <c r="C3332" t="s">
        <v>3596</v>
      </c>
      <c r="D3332" t="s">
        <v>10805</v>
      </c>
    </row>
    <row r="3333" spans="1:4" x14ac:dyDescent="0.35">
      <c r="A3333" t="s">
        <v>10059</v>
      </c>
      <c r="B3333" t="s">
        <v>1554</v>
      </c>
      <c r="C3333" t="s">
        <v>3597</v>
      </c>
      <c r="D3333" t="s">
        <v>10805</v>
      </c>
    </row>
    <row r="3334" spans="1:4" x14ac:dyDescent="0.35">
      <c r="A3334" t="s">
        <v>10059</v>
      </c>
      <c r="B3334" t="s">
        <v>1348</v>
      </c>
      <c r="C3334" t="s">
        <v>3598</v>
      </c>
      <c r="D3334" t="s">
        <v>10805</v>
      </c>
    </row>
    <row r="3335" spans="1:4" x14ac:dyDescent="0.35">
      <c r="A3335" t="s">
        <v>10059</v>
      </c>
      <c r="B3335" t="s">
        <v>10802</v>
      </c>
      <c r="C3335" t="s">
        <v>3594</v>
      </c>
      <c r="D3335" t="s">
        <v>10805</v>
      </c>
    </row>
    <row r="3336" spans="1:4" x14ac:dyDescent="0.35">
      <c r="A3336" t="s">
        <v>10059</v>
      </c>
      <c r="B3336" t="s">
        <v>10804</v>
      </c>
      <c r="C3336" t="s">
        <v>3598</v>
      </c>
      <c r="D3336" t="s">
        <v>10805</v>
      </c>
    </row>
    <row r="3337" spans="1:4" x14ac:dyDescent="0.35">
      <c r="A3337" t="s">
        <v>10059</v>
      </c>
      <c r="B3337" t="s">
        <v>10806</v>
      </c>
      <c r="C3337" t="s">
        <v>3593</v>
      </c>
      <c r="D3337" t="s">
        <v>10807</v>
      </c>
    </row>
    <row r="3338" spans="1:4" x14ac:dyDescent="0.35">
      <c r="A3338" t="s">
        <v>10060</v>
      </c>
      <c r="B3338" t="s">
        <v>10802</v>
      </c>
      <c r="C3338" t="s">
        <v>3597</v>
      </c>
      <c r="D3338" t="s">
        <v>10803</v>
      </c>
    </row>
    <row r="3339" spans="1:4" x14ac:dyDescent="0.35">
      <c r="A3339" t="s">
        <v>10060</v>
      </c>
      <c r="B3339" t="s">
        <v>10804</v>
      </c>
      <c r="C3339" t="s">
        <v>3605</v>
      </c>
      <c r="D3339" t="s">
        <v>10803</v>
      </c>
    </row>
    <row r="3340" spans="1:4" x14ac:dyDescent="0.35">
      <c r="A3340" t="s">
        <v>10060</v>
      </c>
      <c r="B3340" t="s">
        <v>823</v>
      </c>
      <c r="C3340" t="s">
        <v>3597</v>
      </c>
      <c r="D3340" t="s">
        <v>10803</v>
      </c>
    </row>
    <row r="3341" spans="1:4" x14ac:dyDescent="0.35">
      <c r="A3341" t="s">
        <v>10060</v>
      </c>
      <c r="B3341" t="s">
        <v>825</v>
      </c>
      <c r="C3341" t="s">
        <v>3598</v>
      </c>
      <c r="D3341" t="s">
        <v>10803</v>
      </c>
    </row>
    <row r="3342" spans="1:4" x14ac:dyDescent="0.35">
      <c r="A3342" t="s">
        <v>10060</v>
      </c>
      <c r="B3342" t="s">
        <v>827</v>
      </c>
      <c r="C3342" t="s">
        <v>3599</v>
      </c>
      <c r="D3342" t="s">
        <v>10803</v>
      </c>
    </row>
    <row r="3343" spans="1:4" x14ac:dyDescent="0.35">
      <c r="A3343" t="s">
        <v>10060</v>
      </c>
      <c r="B3343" t="s">
        <v>829</v>
      </c>
      <c r="C3343" t="s">
        <v>3600</v>
      </c>
      <c r="D3343" t="s">
        <v>10803</v>
      </c>
    </row>
    <row r="3344" spans="1:4" x14ac:dyDescent="0.35">
      <c r="A3344" t="s">
        <v>10060</v>
      </c>
      <c r="B3344" t="s">
        <v>646</v>
      </c>
      <c r="C3344" t="s">
        <v>3601</v>
      </c>
      <c r="D3344" t="s">
        <v>10803</v>
      </c>
    </row>
    <row r="3345" spans="1:4" x14ac:dyDescent="0.35">
      <c r="A3345" t="s">
        <v>10060</v>
      </c>
      <c r="B3345" t="s">
        <v>650</v>
      </c>
      <c r="C3345" t="s">
        <v>3602</v>
      </c>
      <c r="D3345" t="s">
        <v>10803</v>
      </c>
    </row>
    <row r="3346" spans="1:4" x14ac:dyDescent="0.35">
      <c r="A3346" t="s">
        <v>10060</v>
      </c>
      <c r="B3346" t="s">
        <v>652</v>
      </c>
      <c r="C3346" t="s">
        <v>3603</v>
      </c>
      <c r="D3346" t="s">
        <v>10803</v>
      </c>
    </row>
    <row r="3347" spans="1:4" x14ac:dyDescent="0.35">
      <c r="A3347" t="s">
        <v>10060</v>
      </c>
      <c r="B3347" t="s">
        <v>831</v>
      </c>
      <c r="C3347" t="s">
        <v>3604</v>
      </c>
      <c r="D3347" t="s">
        <v>10803</v>
      </c>
    </row>
    <row r="3348" spans="1:4" x14ac:dyDescent="0.35">
      <c r="A3348" t="s">
        <v>10060</v>
      </c>
      <c r="B3348" t="s">
        <v>1452</v>
      </c>
      <c r="C3348" t="s">
        <v>3605</v>
      </c>
      <c r="D3348" t="s">
        <v>10803</v>
      </c>
    </row>
    <row r="3349" spans="1:4" x14ac:dyDescent="0.35">
      <c r="A3349" t="s">
        <v>10060</v>
      </c>
      <c r="B3349" t="s">
        <v>1276</v>
      </c>
      <c r="C3349" t="s">
        <v>3594</v>
      </c>
      <c r="D3349" t="s">
        <v>10805</v>
      </c>
    </row>
    <row r="3350" spans="1:4" x14ac:dyDescent="0.35">
      <c r="A3350" t="s">
        <v>10060</v>
      </c>
      <c r="B3350" t="s">
        <v>10802</v>
      </c>
      <c r="C3350" t="s">
        <v>3594</v>
      </c>
      <c r="D3350" t="s">
        <v>10805</v>
      </c>
    </row>
    <row r="3351" spans="1:4" x14ac:dyDescent="0.35">
      <c r="A3351" t="s">
        <v>10060</v>
      </c>
      <c r="B3351" t="s">
        <v>10804</v>
      </c>
      <c r="C3351" t="s">
        <v>3594</v>
      </c>
      <c r="D3351" t="s">
        <v>10805</v>
      </c>
    </row>
    <row r="3352" spans="1:4" x14ac:dyDescent="0.35">
      <c r="A3352" t="s">
        <v>10060</v>
      </c>
      <c r="B3352" t="s">
        <v>10806</v>
      </c>
      <c r="C3352" t="s">
        <v>3593</v>
      </c>
      <c r="D3352" t="s">
        <v>10807</v>
      </c>
    </row>
    <row r="3353" spans="1:4" x14ac:dyDescent="0.35">
      <c r="A3353" t="s">
        <v>10062</v>
      </c>
      <c r="B3353" t="s">
        <v>10802</v>
      </c>
      <c r="C3353" t="s">
        <v>3597</v>
      </c>
      <c r="D3353" t="s">
        <v>10803</v>
      </c>
    </row>
    <row r="3354" spans="1:4" x14ac:dyDescent="0.35">
      <c r="A3354" t="s">
        <v>10062</v>
      </c>
      <c r="B3354" t="s">
        <v>10804</v>
      </c>
      <c r="C3354" t="s">
        <v>9529</v>
      </c>
      <c r="D3354" t="s">
        <v>10803</v>
      </c>
    </row>
    <row r="3355" spans="1:4" x14ac:dyDescent="0.35">
      <c r="A3355" t="s">
        <v>10062</v>
      </c>
      <c r="B3355" t="s">
        <v>518</v>
      </c>
      <c r="C3355" t="s">
        <v>3597</v>
      </c>
      <c r="D3355" t="s">
        <v>10803</v>
      </c>
    </row>
    <row r="3356" spans="1:4" x14ac:dyDescent="0.35">
      <c r="A3356" t="s">
        <v>10062</v>
      </c>
      <c r="B3356" t="s">
        <v>522</v>
      </c>
      <c r="C3356" t="s">
        <v>3598</v>
      </c>
      <c r="D3356" t="s">
        <v>10803</v>
      </c>
    </row>
    <row r="3357" spans="1:4" x14ac:dyDescent="0.35">
      <c r="A3357" t="s">
        <v>10062</v>
      </c>
      <c r="B3357" t="s">
        <v>524</v>
      </c>
      <c r="C3357" t="s">
        <v>3599</v>
      </c>
      <c r="D3357" t="s">
        <v>10803</v>
      </c>
    </row>
    <row r="3358" spans="1:4" x14ac:dyDescent="0.35">
      <c r="A3358" t="s">
        <v>10062</v>
      </c>
      <c r="B3358" t="s">
        <v>885</v>
      </c>
      <c r="C3358" t="s">
        <v>3600</v>
      </c>
      <c r="D3358" t="s">
        <v>10803</v>
      </c>
    </row>
    <row r="3359" spans="1:4" x14ac:dyDescent="0.35">
      <c r="A3359" t="s">
        <v>10062</v>
      </c>
      <c r="B3359" t="s">
        <v>954</v>
      </c>
      <c r="C3359" t="s">
        <v>3601</v>
      </c>
      <c r="D3359" t="s">
        <v>10803</v>
      </c>
    </row>
    <row r="3360" spans="1:4" x14ac:dyDescent="0.35">
      <c r="A3360" t="s">
        <v>10062</v>
      </c>
      <c r="B3360" t="s">
        <v>960</v>
      </c>
      <c r="C3360" t="s">
        <v>3602</v>
      </c>
      <c r="D3360" t="s">
        <v>10803</v>
      </c>
    </row>
    <row r="3361" spans="1:4" x14ac:dyDescent="0.35">
      <c r="A3361" t="s">
        <v>10062</v>
      </c>
      <c r="B3361" t="s">
        <v>536</v>
      </c>
      <c r="C3361" t="s">
        <v>3603</v>
      </c>
      <c r="D3361" t="s">
        <v>10803</v>
      </c>
    </row>
    <row r="3362" spans="1:4" x14ac:dyDescent="0.35">
      <c r="A3362" t="s">
        <v>10062</v>
      </c>
      <c r="B3362" t="s">
        <v>965</v>
      </c>
      <c r="C3362" t="s">
        <v>3604</v>
      </c>
      <c r="D3362" t="s">
        <v>10803</v>
      </c>
    </row>
    <row r="3363" spans="1:4" x14ac:dyDescent="0.35">
      <c r="A3363" t="s">
        <v>10062</v>
      </c>
      <c r="B3363" t="s">
        <v>538</v>
      </c>
      <c r="C3363" t="s">
        <v>3605</v>
      </c>
      <c r="D3363" t="s">
        <v>10803</v>
      </c>
    </row>
    <row r="3364" spans="1:4" x14ac:dyDescent="0.35">
      <c r="A3364" t="s">
        <v>10062</v>
      </c>
      <c r="B3364" t="s">
        <v>544</v>
      </c>
      <c r="C3364" t="s">
        <v>3606</v>
      </c>
      <c r="D3364" t="s">
        <v>10803</v>
      </c>
    </row>
    <row r="3365" spans="1:4" x14ac:dyDescent="0.35">
      <c r="A3365" t="s">
        <v>10062</v>
      </c>
      <c r="B3365" t="s">
        <v>970</v>
      </c>
      <c r="C3365" t="s">
        <v>3607</v>
      </c>
      <c r="D3365" t="s">
        <v>10803</v>
      </c>
    </row>
    <row r="3366" spans="1:4" x14ac:dyDescent="0.35">
      <c r="A3366" t="s">
        <v>10062</v>
      </c>
      <c r="B3366" t="s">
        <v>554</v>
      </c>
      <c r="C3366" t="s">
        <v>3608</v>
      </c>
      <c r="D3366" t="s">
        <v>10803</v>
      </c>
    </row>
    <row r="3367" spans="1:4" x14ac:dyDescent="0.35">
      <c r="A3367" t="s">
        <v>10062</v>
      </c>
      <c r="B3367" t="s">
        <v>556</v>
      </c>
      <c r="C3367" t="s">
        <v>3609</v>
      </c>
      <c r="D3367" t="s">
        <v>10803</v>
      </c>
    </row>
    <row r="3368" spans="1:4" x14ac:dyDescent="0.35">
      <c r="A3368" t="s">
        <v>10062</v>
      </c>
      <c r="B3368" t="s">
        <v>568</v>
      </c>
      <c r="C3368" t="s">
        <v>3610</v>
      </c>
      <c r="D3368" t="s">
        <v>10803</v>
      </c>
    </row>
    <row r="3369" spans="1:4" x14ac:dyDescent="0.35">
      <c r="A3369" t="s">
        <v>10062</v>
      </c>
      <c r="B3369" t="s">
        <v>570</v>
      </c>
      <c r="C3369" t="s">
        <v>3611</v>
      </c>
      <c r="D3369" t="s">
        <v>10803</v>
      </c>
    </row>
    <row r="3370" spans="1:4" x14ac:dyDescent="0.35">
      <c r="A3370" t="s">
        <v>10062</v>
      </c>
      <c r="B3370" t="s">
        <v>572</v>
      </c>
      <c r="C3370" t="s">
        <v>3612</v>
      </c>
      <c r="D3370" t="s">
        <v>10803</v>
      </c>
    </row>
    <row r="3371" spans="1:4" x14ac:dyDescent="0.35">
      <c r="A3371" t="s">
        <v>10062</v>
      </c>
      <c r="B3371" t="s">
        <v>574</v>
      </c>
      <c r="C3371" t="s">
        <v>3613</v>
      </c>
      <c r="D3371" t="s">
        <v>10803</v>
      </c>
    </row>
    <row r="3372" spans="1:4" x14ac:dyDescent="0.35">
      <c r="A3372" t="s">
        <v>10062</v>
      </c>
      <c r="B3372" t="s">
        <v>576</v>
      </c>
      <c r="C3372" t="s">
        <v>3614</v>
      </c>
      <c r="D3372" t="s">
        <v>10803</v>
      </c>
    </row>
    <row r="3373" spans="1:4" x14ac:dyDescent="0.35">
      <c r="A3373" t="s">
        <v>10062</v>
      </c>
      <c r="B3373" t="s">
        <v>1417</v>
      </c>
      <c r="C3373" t="s">
        <v>3615</v>
      </c>
      <c r="D3373" t="s">
        <v>10803</v>
      </c>
    </row>
    <row r="3374" spans="1:4" x14ac:dyDescent="0.35">
      <c r="A3374" t="s">
        <v>10062</v>
      </c>
      <c r="B3374" t="s">
        <v>1419</v>
      </c>
      <c r="C3374" t="s">
        <v>3616</v>
      </c>
      <c r="D3374" t="s">
        <v>10803</v>
      </c>
    </row>
    <row r="3375" spans="1:4" x14ac:dyDescent="0.35">
      <c r="A3375" t="s">
        <v>10062</v>
      </c>
      <c r="B3375" t="s">
        <v>1421</v>
      </c>
      <c r="C3375" t="s">
        <v>3617</v>
      </c>
      <c r="D3375" t="s">
        <v>10803</v>
      </c>
    </row>
    <row r="3376" spans="1:4" x14ac:dyDescent="0.35">
      <c r="A3376" t="s">
        <v>10062</v>
      </c>
      <c r="B3376" t="s">
        <v>578</v>
      </c>
      <c r="C3376" t="s">
        <v>3618</v>
      </c>
      <c r="D3376" t="s">
        <v>10803</v>
      </c>
    </row>
    <row r="3377" spans="1:4" x14ac:dyDescent="0.35">
      <c r="A3377" t="s">
        <v>10062</v>
      </c>
      <c r="B3377" t="s">
        <v>582</v>
      </c>
      <c r="C3377" t="s">
        <v>3619</v>
      </c>
      <c r="D3377" t="s">
        <v>10803</v>
      </c>
    </row>
    <row r="3378" spans="1:4" x14ac:dyDescent="0.35">
      <c r="A3378" t="s">
        <v>10062</v>
      </c>
      <c r="B3378" t="s">
        <v>584</v>
      </c>
      <c r="C3378" t="s">
        <v>3620</v>
      </c>
      <c r="D3378" t="s">
        <v>10803</v>
      </c>
    </row>
    <row r="3379" spans="1:4" x14ac:dyDescent="0.35">
      <c r="A3379" t="s">
        <v>10062</v>
      </c>
      <c r="B3379" t="s">
        <v>596</v>
      </c>
      <c r="C3379" t="s">
        <v>9522</v>
      </c>
      <c r="D3379" t="s">
        <v>10803</v>
      </c>
    </row>
    <row r="3380" spans="1:4" x14ac:dyDescent="0.35">
      <c r="A3380" t="s">
        <v>10062</v>
      </c>
      <c r="B3380" t="s">
        <v>598</v>
      </c>
      <c r="C3380" t="s">
        <v>9523</v>
      </c>
      <c r="D3380" t="s">
        <v>10803</v>
      </c>
    </row>
    <row r="3381" spans="1:4" x14ac:dyDescent="0.35">
      <c r="A3381" t="s">
        <v>10062</v>
      </c>
      <c r="B3381" t="s">
        <v>604</v>
      </c>
      <c r="C3381" t="s">
        <v>9524</v>
      </c>
      <c r="D3381" t="s">
        <v>10803</v>
      </c>
    </row>
    <row r="3382" spans="1:4" x14ac:dyDescent="0.35">
      <c r="A3382" t="s">
        <v>10062</v>
      </c>
      <c r="B3382" t="s">
        <v>606</v>
      </c>
      <c r="C3382" t="s">
        <v>9525</v>
      </c>
      <c r="D3382" t="s">
        <v>10803</v>
      </c>
    </row>
    <row r="3383" spans="1:4" x14ac:dyDescent="0.35">
      <c r="A3383" t="s">
        <v>10062</v>
      </c>
      <c r="B3383" t="s">
        <v>634</v>
      </c>
      <c r="C3383" t="s">
        <v>9526</v>
      </c>
      <c r="D3383" t="s">
        <v>10803</v>
      </c>
    </row>
    <row r="3384" spans="1:4" x14ac:dyDescent="0.35">
      <c r="A3384" t="s">
        <v>10062</v>
      </c>
      <c r="B3384" t="s">
        <v>1437</v>
      </c>
      <c r="C3384" t="s">
        <v>9527</v>
      </c>
      <c r="D3384" t="s">
        <v>10803</v>
      </c>
    </row>
    <row r="3385" spans="1:4" x14ac:dyDescent="0.35">
      <c r="A3385" t="s">
        <v>10062</v>
      </c>
      <c r="B3385" t="s">
        <v>1440</v>
      </c>
      <c r="C3385" t="s">
        <v>9528</v>
      </c>
      <c r="D3385" t="s">
        <v>10803</v>
      </c>
    </row>
    <row r="3386" spans="1:4" x14ac:dyDescent="0.35">
      <c r="A3386" t="s">
        <v>10062</v>
      </c>
      <c r="B3386" t="s">
        <v>1442</v>
      </c>
      <c r="C3386" t="s">
        <v>9529</v>
      </c>
      <c r="D3386" t="s">
        <v>10803</v>
      </c>
    </row>
    <row r="3387" spans="1:4" x14ac:dyDescent="0.35">
      <c r="A3387" t="s">
        <v>10062</v>
      </c>
      <c r="B3387" t="s">
        <v>515</v>
      </c>
      <c r="C3387" t="s">
        <v>3594</v>
      </c>
      <c r="D3387" t="s">
        <v>10805</v>
      </c>
    </row>
    <row r="3388" spans="1:4" x14ac:dyDescent="0.35">
      <c r="A3388" t="s">
        <v>10062</v>
      </c>
      <c r="B3388" t="s">
        <v>1332</v>
      </c>
      <c r="C3388" t="s">
        <v>3595</v>
      </c>
      <c r="D3388" t="s">
        <v>10805</v>
      </c>
    </row>
    <row r="3389" spans="1:4" x14ac:dyDescent="0.35">
      <c r="A3389" t="s">
        <v>10062</v>
      </c>
      <c r="B3389" t="s">
        <v>1339</v>
      </c>
      <c r="C3389" t="s">
        <v>3596</v>
      </c>
      <c r="D3389" t="s">
        <v>10805</v>
      </c>
    </row>
    <row r="3390" spans="1:4" x14ac:dyDescent="0.35">
      <c r="A3390" t="s">
        <v>10062</v>
      </c>
      <c r="B3390" t="s">
        <v>1554</v>
      </c>
      <c r="C3390" t="s">
        <v>3597</v>
      </c>
      <c r="D3390" t="s">
        <v>10805</v>
      </c>
    </row>
    <row r="3391" spans="1:4" x14ac:dyDescent="0.35">
      <c r="A3391" t="s">
        <v>10062</v>
      </c>
      <c r="B3391" t="s">
        <v>1348</v>
      </c>
      <c r="C3391" t="s">
        <v>3598</v>
      </c>
      <c r="D3391" t="s">
        <v>10805</v>
      </c>
    </row>
    <row r="3392" spans="1:4" x14ac:dyDescent="0.35">
      <c r="A3392" t="s">
        <v>10062</v>
      </c>
      <c r="B3392" t="s">
        <v>10802</v>
      </c>
      <c r="C3392" t="s">
        <v>3594</v>
      </c>
      <c r="D3392" t="s">
        <v>10805</v>
      </c>
    </row>
    <row r="3393" spans="1:4" x14ac:dyDescent="0.35">
      <c r="A3393" t="s">
        <v>10062</v>
      </c>
      <c r="B3393" t="s">
        <v>10804</v>
      </c>
      <c r="C3393" t="s">
        <v>3598</v>
      </c>
      <c r="D3393" t="s">
        <v>10805</v>
      </c>
    </row>
    <row r="3394" spans="1:4" x14ac:dyDescent="0.35">
      <c r="A3394" t="s">
        <v>10062</v>
      </c>
      <c r="B3394" t="s">
        <v>10806</v>
      </c>
      <c r="C3394" t="s">
        <v>3593</v>
      </c>
      <c r="D3394" t="s">
        <v>10807</v>
      </c>
    </row>
    <row r="3395" spans="1:4" x14ac:dyDescent="0.35">
      <c r="A3395" t="s">
        <v>10063</v>
      </c>
      <c r="B3395" t="s">
        <v>10802</v>
      </c>
      <c r="C3395" t="s">
        <v>3597</v>
      </c>
      <c r="D3395" t="s">
        <v>10803</v>
      </c>
    </row>
    <row r="3396" spans="1:4" x14ac:dyDescent="0.35">
      <c r="A3396" t="s">
        <v>10063</v>
      </c>
      <c r="B3396" t="s">
        <v>10804</v>
      </c>
      <c r="C3396" t="s">
        <v>3602</v>
      </c>
      <c r="D3396" t="s">
        <v>10803</v>
      </c>
    </row>
    <row r="3397" spans="1:4" x14ac:dyDescent="0.35">
      <c r="A3397" t="s">
        <v>10063</v>
      </c>
      <c r="B3397" t="s">
        <v>823</v>
      </c>
      <c r="C3397" t="s">
        <v>3597</v>
      </c>
      <c r="D3397" t="s">
        <v>10803</v>
      </c>
    </row>
    <row r="3398" spans="1:4" x14ac:dyDescent="0.35">
      <c r="A3398" t="s">
        <v>10063</v>
      </c>
      <c r="B3398" t="s">
        <v>825</v>
      </c>
      <c r="C3398" t="s">
        <v>3598</v>
      </c>
      <c r="D3398" t="s">
        <v>10803</v>
      </c>
    </row>
    <row r="3399" spans="1:4" x14ac:dyDescent="0.35">
      <c r="A3399" t="s">
        <v>10063</v>
      </c>
      <c r="B3399" t="s">
        <v>827</v>
      </c>
      <c r="C3399" t="s">
        <v>3599</v>
      </c>
      <c r="D3399" t="s">
        <v>10803</v>
      </c>
    </row>
    <row r="3400" spans="1:4" x14ac:dyDescent="0.35">
      <c r="A3400" t="s">
        <v>10063</v>
      </c>
      <c r="B3400" t="s">
        <v>829</v>
      </c>
      <c r="C3400" t="s">
        <v>3600</v>
      </c>
      <c r="D3400" t="s">
        <v>10803</v>
      </c>
    </row>
    <row r="3401" spans="1:4" x14ac:dyDescent="0.35">
      <c r="A3401" t="s">
        <v>10063</v>
      </c>
      <c r="B3401" t="s">
        <v>646</v>
      </c>
      <c r="C3401" t="s">
        <v>3601</v>
      </c>
      <c r="D3401" t="s">
        <v>10803</v>
      </c>
    </row>
    <row r="3402" spans="1:4" x14ac:dyDescent="0.35">
      <c r="A3402" t="s">
        <v>10063</v>
      </c>
      <c r="B3402" t="s">
        <v>650</v>
      </c>
      <c r="C3402" t="s">
        <v>3602</v>
      </c>
      <c r="D3402" t="s">
        <v>10803</v>
      </c>
    </row>
    <row r="3403" spans="1:4" x14ac:dyDescent="0.35">
      <c r="A3403" t="s">
        <v>10063</v>
      </c>
      <c r="B3403" t="s">
        <v>1276</v>
      </c>
      <c r="C3403" t="s">
        <v>3594</v>
      </c>
      <c r="D3403" t="s">
        <v>10805</v>
      </c>
    </row>
    <row r="3404" spans="1:4" x14ac:dyDescent="0.35">
      <c r="A3404" t="s">
        <v>10063</v>
      </c>
      <c r="B3404" t="s">
        <v>10802</v>
      </c>
      <c r="C3404" t="s">
        <v>3594</v>
      </c>
      <c r="D3404" t="s">
        <v>10805</v>
      </c>
    </row>
    <row r="3405" spans="1:4" x14ac:dyDescent="0.35">
      <c r="A3405" t="s">
        <v>10063</v>
      </c>
      <c r="B3405" t="s">
        <v>10804</v>
      </c>
      <c r="C3405" t="s">
        <v>3594</v>
      </c>
      <c r="D3405" t="s">
        <v>10805</v>
      </c>
    </row>
    <row r="3406" spans="1:4" x14ac:dyDescent="0.35">
      <c r="A3406" t="s">
        <v>10063</v>
      </c>
      <c r="B3406" t="s">
        <v>10806</v>
      </c>
      <c r="C3406" t="s">
        <v>3593</v>
      </c>
      <c r="D3406" t="s">
        <v>10807</v>
      </c>
    </row>
    <row r="3407" spans="1:4" x14ac:dyDescent="0.35">
      <c r="A3407" t="s">
        <v>10065</v>
      </c>
      <c r="B3407" t="s">
        <v>10802</v>
      </c>
      <c r="C3407" t="s">
        <v>3597</v>
      </c>
      <c r="D3407" t="s">
        <v>10803</v>
      </c>
    </row>
    <row r="3408" spans="1:4" x14ac:dyDescent="0.35">
      <c r="A3408" t="s">
        <v>10065</v>
      </c>
      <c r="B3408" t="s">
        <v>10804</v>
      </c>
      <c r="C3408" t="s">
        <v>10839</v>
      </c>
      <c r="D3408" t="s">
        <v>10803</v>
      </c>
    </row>
    <row r="3409" spans="1:4" x14ac:dyDescent="0.35">
      <c r="A3409" t="s">
        <v>10065</v>
      </c>
      <c r="B3409" t="s">
        <v>518</v>
      </c>
      <c r="C3409" t="s">
        <v>3597</v>
      </c>
      <c r="D3409" t="s">
        <v>10803</v>
      </c>
    </row>
    <row r="3410" spans="1:4" x14ac:dyDescent="0.35">
      <c r="A3410" t="s">
        <v>10065</v>
      </c>
      <c r="B3410" t="s">
        <v>520</v>
      </c>
      <c r="C3410" t="s">
        <v>3598</v>
      </c>
      <c r="D3410" t="s">
        <v>10803</v>
      </c>
    </row>
    <row r="3411" spans="1:4" x14ac:dyDescent="0.35">
      <c r="A3411" t="s">
        <v>10065</v>
      </c>
      <c r="B3411" t="s">
        <v>522</v>
      </c>
      <c r="C3411" t="s">
        <v>3599</v>
      </c>
      <c r="D3411" t="s">
        <v>10803</v>
      </c>
    </row>
    <row r="3412" spans="1:4" x14ac:dyDescent="0.35">
      <c r="A3412" t="s">
        <v>10065</v>
      </c>
      <c r="B3412" t="s">
        <v>524</v>
      </c>
      <c r="C3412" t="s">
        <v>3600</v>
      </c>
      <c r="D3412" t="s">
        <v>10803</v>
      </c>
    </row>
    <row r="3413" spans="1:4" x14ac:dyDescent="0.35">
      <c r="A3413" t="s">
        <v>10065</v>
      </c>
      <c r="B3413" t="s">
        <v>885</v>
      </c>
      <c r="C3413" t="s">
        <v>3601</v>
      </c>
      <c r="D3413" t="s">
        <v>10803</v>
      </c>
    </row>
    <row r="3414" spans="1:4" x14ac:dyDescent="0.35">
      <c r="A3414" t="s">
        <v>10065</v>
      </c>
      <c r="B3414" t="s">
        <v>526</v>
      </c>
      <c r="C3414" t="s">
        <v>3602</v>
      </c>
      <c r="D3414" t="s">
        <v>10803</v>
      </c>
    </row>
    <row r="3415" spans="1:4" x14ac:dyDescent="0.35">
      <c r="A3415" t="s">
        <v>10065</v>
      </c>
      <c r="B3415" t="s">
        <v>954</v>
      </c>
      <c r="C3415" t="s">
        <v>3603</v>
      </c>
      <c r="D3415" t="s">
        <v>10803</v>
      </c>
    </row>
    <row r="3416" spans="1:4" x14ac:dyDescent="0.35">
      <c r="A3416" t="s">
        <v>10065</v>
      </c>
      <c r="B3416" t="s">
        <v>956</v>
      </c>
      <c r="C3416" t="s">
        <v>3604</v>
      </c>
      <c r="D3416" t="s">
        <v>10803</v>
      </c>
    </row>
    <row r="3417" spans="1:4" x14ac:dyDescent="0.35">
      <c r="A3417" t="s">
        <v>10065</v>
      </c>
      <c r="B3417" t="s">
        <v>960</v>
      </c>
      <c r="C3417" t="s">
        <v>3605</v>
      </c>
      <c r="D3417" t="s">
        <v>10803</v>
      </c>
    </row>
    <row r="3418" spans="1:4" x14ac:dyDescent="0.35">
      <c r="A3418" t="s">
        <v>10065</v>
      </c>
      <c r="B3418" t="s">
        <v>528</v>
      </c>
      <c r="C3418" t="s">
        <v>3606</v>
      </c>
      <c r="D3418" t="s">
        <v>10803</v>
      </c>
    </row>
    <row r="3419" spans="1:4" x14ac:dyDescent="0.35">
      <c r="A3419" t="s">
        <v>10065</v>
      </c>
      <c r="B3419" t="s">
        <v>536</v>
      </c>
      <c r="C3419" t="s">
        <v>3607</v>
      </c>
      <c r="D3419" t="s">
        <v>10803</v>
      </c>
    </row>
    <row r="3420" spans="1:4" x14ac:dyDescent="0.35">
      <c r="A3420" t="s">
        <v>10065</v>
      </c>
      <c r="B3420" t="s">
        <v>794</v>
      </c>
      <c r="C3420" t="s">
        <v>3608</v>
      </c>
      <c r="D3420" t="s">
        <v>10803</v>
      </c>
    </row>
    <row r="3421" spans="1:4" x14ac:dyDescent="0.35">
      <c r="A3421" t="s">
        <v>10065</v>
      </c>
      <c r="B3421" t="s">
        <v>965</v>
      </c>
      <c r="C3421" t="s">
        <v>3609</v>
      </c>
      <c r="D3421" t="s">
        <v>10803</v>
      </c>
    </row>
    <row r="3422" spans="1:4" x14ac:dyDescent="0.35">
      <c r="A3422" t="s">
        <v>10065</v>
      </c>
      <c r="B3422" t="s">
        <v>538</v>
      </c>
      <c r="C3422" t="s">
        <v>3610</v>
      </c>
      <c r="D3422" t="s">
        <v>10803</v>
      </c>
    </row>
    <row r="3423" spans="1:4" x14ac:dyDescent="0.35">
      <c r="A3423" t="s">
        <v>10065</v>
      </c>
      <c r="B3423" t="s">
        <v>540</v>
      </c>
      <c r="C3423" t="s">
        <v>3611</v>
      </c>
      <c r="D3423" t="s">
        <v>10803</v>
      </c>
    </row>
    <row r="3424" spans="1:4" x14ac:dyDescent="0.35">
      <c r="A3424" t="s">
        <v>10065</v>
      </c>
      <c r="B3424" t="s">
        <v>544</v>
      </c>
      <c r="C3424" t="s">
        <v>3612</v>
      </c>
      <c r="D3424" t="s">
        <v>10803</v>
      </c>
    </row>
    <row r="3425" spans="1:4" x14ac:dyDescent="0.35">
      <c r="A3425" t="s">
        <v>10065</v>
      </c>
      <c r="B3425" t="s">
        <v>546</v>
      </c>
      <c r="C3425" t="s">
        <v>3613</v>
      </c>
      <c r="D3425" t="s">
        <v>10803</v>
      </c>
    </row>
    <row r="3426" spans="1:4" x14ac:dyDescent="0.35">
      <c r="A3426" t="s">
        <v>10065</v>
      </c>
      <c r="B3426" t="s">
        <v>970</v>
      </c>
      <c r="C3426" t="s">
        <v>3614</v>
      </c>
      <c r="D3426" t="s">
        <v>10803</v>
      </c>
    </row>
    <row r="3427" spans="1:4" x14ac:dyDescent="0.35">
      <c r="A3427" t="s">
        <v>10065</v>
      </c>
      <c r="B3427" t="s">
        <v>548</v>
      </c>
      <c r="C3427" t="s">
        <v>3615</v>
      </c>
      <c r="D3427" t="s">
        <v>10803</v>
      </c>
    </row>
    <row r="3428" spans="1:4" x14ac:dyDescent="0.35">
      <c r="A3428" t="s">
        <v>10065</v>
      </c>
      <c r="B3428" t="s">
        <v>550</v>
      </c>
      <c r="C3428" t="s">
        <v>3616</v>
      </c>
      <c r="D3428" t="s">
        <v>10803</v>
      </c>
    </row>
    <row r="3429" spans="1:4" x14ac:dyDescent="0.35">
      <c r="A3429" t="s">
        <v>10065</v>
      </c>
      <c r="B3429" t="s">
        <v>552</v>
      </c>
      <c r="C3429" t="s">
        <v>3617</v>
      </c>
      <c r="D3429" t="s">
        <v>10803</v>
      </c>
    </row>
    <row r="3430" spans="1:4" x14ac:dyDescent="0.35">
      <c r="A3430" t="s">
        <v>10065</v>
      </c>
      <c r="B3430" t="s">
        <v>554</v>
      </c>
      <c r="C3430" t="s">
        <v>3618</v>
      </c>
      <c r="D3430" t="s">
        <v>10803</v>
      </c>
    </row>
    <row r="3431" spans="1:4" x14ac:dyDescent="0.35">
      <c r="A3431" t="s">
        <v>10065</v>
      </c>
      <c r="B3431" t="s">
        <v>556</v>
      </c>
      <c r="C3431" t="s">
        <v>3619</v>
      </c>
      <c r="D3431" t="s">
        <v>10803</v>
      </c>
    </row>
    <row r="3432" spans="1:4" x14ac:dyDescent="0.35">
      <c r="A3432" t="s">
        <v>10065</v>
      </c>
      <c r="B3432" t="s">
        <v>558</v>
      </c>
      <c r="C3432" t="s">
        <v>3620</v>
      </c>
      <c r="D3432" t="s">
        <v>10803</v>
      </c>
    </row>
    <row r="3433" spans="1:4" x14ac:dyDescent="0.35">
      <c r="A3433" t="s">
        <v>10065</v>
      </c>
      <c r="B3433" t="s">
        <v>560</v>
      </c>
      <c r="C3433" t="s">
        <v>9522</v>
      </c>
      <c r="D3433" t="s">
        <v>10803</v>
      </c>
    </row>
    <row r="3434" spans="1:4" x14ac:dyDescent="0.35">
      <c r="A3434" t="s">
        <v>10065</v>
      </c>
      <c r="B3434" t="s">
        <v>986</v>
      </c>
      <c r="C3434" t="s">
        <v>9523</v>
      </c>
      <c r="D3434" t="s">
        <v>10803</v>
      </c>
    </row>
    <row r="3435" spans="1:4" x14ac:dyDescent="0.35">
      <c r="A3435" t="s">
        <v>10065</v>
      </c>
      <c r="B3435" t="s">
        <v>988</v>
      </c>
      <c r="C3435" t="s">
        <v>9524</v>
      </c>
      <c r="D3435" t="s">
        <v>10803</v>
      </c>
    </row>
    <row r="3436" spans="1:4" x14ac:dyDescent="0.35">
      <c r="A3436" t="s">
        <v>10065</v>
      </c>
      <c r="B3436" t="s">
        <v>566</v>
      </c>
      <c r="C3436" t="s">
        <v>9525</v>
      </c>
      <c r="D3436" t="s">
        <v>10803</v>
      </c>
    </row>
    <row r="3437" spans="1:4" x14ac:dyDescent="0.35">
      <c r="A3437" t="s">
        <v>10065</v>
      </c>
      <c r="B3437" t="s">
        <v>568</v>
      </c>
      <c r="C3437" t="s">
        <v>9526</v>
      </c>
      <c r="D3437" t="s">
        <v>10803</v>
      </c>
    </row>
    <row r="3438" spans="1:4" x14ac:dyDescent="0.35">
      <c r="A3438" t="s">
        <v>10065</v>
      </c>
      <c r="B3438" t="s">
        <v>570</v>
      </c>
      <c r="C3438" t="s">
        <v>9527</v>
      </c>
      <c r="D3438" t="s">
        <v>10803</v>
      </c>
    </row>
    <row r="3439" spans="1:4" x14ac:dyDescent="0.35">
      <c r="A3439" t="s">
        <v>10065</v>
      </c>
      <c r="B3439" t="s">
        <v>572</v>
      </c>
      <c r="C3439" t="s">
        <v>9528</v>
      </c>
      <c r="D3439" t="s">
        <v>10803</v>
      </c>
    </row>
    <row r="3440" spans="1:4" x14ac:dyDescent="0.35">
      <c r="A3440" t="s">
        <v>10065</v>
      </c>
      <c r="B3440" t="s">
        <v>574</v>
      </c>
      <c r="C3440" t="s">
        <v>9529</v>
      </c>
      <c r="D3440" t="s">
        <v>10803</v>
      </c>
    </row>
    <row r="3441" spans="1:4" x14ac:dyDescent="0.35">
      <c r="A3441" t="s">
        <v>10065</v>
      </c>
      <c r="B3441" t="s">
        <v>576</v>
      </c>
      <c r="C3441" t="s">
        <v>9530</v>
      </c>
      <c r="D3441" t="s">
        <v>10803</v>
      </c>
    </row>
    <row r="3442" spans="1:4" x14ac:dyDescent="0.35">
      <c r="A3442" t="s">
        <v>10065</v>
      </c>
      <c r="B3442" t="s">
        <v>1417</v>
      </c>
      <c r="C3442" t="s">
        <v>9531</v>
      </c>
      <c r="D3442" t="s">
        <v>10803</v>
      </c>
    </row>
    <row r="3443" spans="1:4" x14ac:dyDescent="0.35">
      <c r="A3443" t="s">
        <v>10065</v>
      </c>
      <c r="B3443" t="s">
        <v>1419</v>
      </c>
      <c r="C3443" t="s">
        <v>10809</v>
      </c>
      <c r="D3443" t="s">
        <v>10803</v>
      </c>
    </row>
    <row r="3444" spans="1:4" x14ac:dyDescent="0.35">
      <c r="A3444" t="s">
        <v>10065</v>
      </c>
      <c r="B3444" t="s">
        <v>1421</v>
      </c>
      <c r="C3444" t="s">
        <v>10810</v>
      </c>
      <c r="D3444" t="s">
        <v>10803</v>
      </c>
    </row>
    <row r="3445" spans="1:4" x14ac:dyDescent="0.35">
      <c r="A3445" t="s">
        <v>10065</v>
      </c>
      <c r="B3445" t="s">
        <v>578</v>
      </c>
      <c r="C3445" t="s">
        <v>10811</v>
      </c>
      <c r="D3445" t="s">
        <v>10803</v>
      </c>
    </row>
    <row r="3446" spans="1:4" x14ac:dyDescent="0.35">
      <c r="A3446" t="s">
        <v>10065</v>
      </c>
      <c r="B3446" t="s">
        <v>580</v>
      </c>
      <c r="C3446" t="s">
        <v>10812</v>
      </c>
      <c r="D3446" t="s">
        <v>10803</v>
      </c>
    </row>
    <row r="3447" spans="1:4" x14ac:dyDescent="0.35">
      <c r="A3447" t="s">
        <v>10065</v>
      </c>
      <c r="B3447" t="s">
        <v>582</v>
      </c>
      <c r="C3447" t="s">
        <v>10813</v>
      </c>
      <c r="D3447" t="s">
        <v>10803</v>
      </c>
    </row>
    <row r="3448" spans="1:4" x14ac:dyDescent="0.35">
      <c r="A3448" t="s">
        <v>10065</v>
      </c>
      <c r="B3448" t="s">
        <v>584</v>
      </c>
      <c r="C3448" t="s">
        <v>10814</v>
      </c>
      <c r="D3448" t="s">
        <v>10803</v>
      </c>
    </row>
    <row r="3449" spans="1:4" x14ac:dyDescent="0.35">
      <c r="A3449" t="s">
        <v>10065</v>
      </c>
      <c r="B3449" t="s">
        <v>586</v>
      </c>
      <c r="C3449" t="s">
        <v>10815</v>
      </c>
      <c r="D3449" t="s">
        <v>10803</v>
      </c>
    </row>
    <row r="3450" spans="1:4" x14ac:dyDescent="0.35">
      <c r="A3450" t="s">
        <v>10065</v>
      </c>
      <c r="B3450" t="s">
        <v>805</v>
      </c>
      <c r="C3450" t="s">
        <v>10816</v>
      </c>
      <c r="D3450" t="s">
        <v>10803</v>
      </c>
    </row>
    <row r="3451" spans="1:4" x14ac:dyDescent="0.35">
      <c r="A3451" t="s">
        <v>10065</v>
      </c>
      <c r="B3451" t="s">
        <v>3939</v>
      </c>
      <c r="C3451" t="s">
        <v>10817</v>
      </c>
      <c r="D3451" t="s">
        <v>10803</v>
      </c>
    </row>
    <row r="3452" spans="1:4" x14ac:dyDescent="0.35">
      <c r="A3452" t="s">
        <v>10065</v>
      </c>
      <c r="B3452" t="s">
        <v>588</v>
      </c>
      <c r="C3452" t="s">
        <v>10818</v>
      </c>
      <c r="D3452" t="s">
        <v>10803</v>
      </c>
    </row>
    <row r="3453" spans="1:4" x14ac:dyDescent="0.35">
      <c r="A3453" t="s">
        <v>10065</v>
      </c>
      <c r="B3453" t="s">
        <v>590</v>
      </c>
      <c r="C3453" t="s">
        <v>10819</v>
      </c>
      <c r="D3453" t="s">
        <v>10803</v>
      </c>
    </row>
    <row r="3454" spans="1:4" x14ac:dyDescent="0.35">
      <c r="A3454" t="s">
        <v>10065</v>
      </c>
      <c r="B3454" t="s">
        <v>592</v>
      </c>
      <c r="C3454" t="s">
        <v>10820</v>
      </c>
      <c r="D3454" t="s">
        <v>10803</v>
      </c>
    </row>
    <row r="3455" spans="1:4" x14ac:dyDescent="0.35">
      <c r="A3455" t="s">
        <v>10065</v>
      </c>
      <c r="B3455" t="s">
        <v>600</v>
      </c>
      <c r="C3455" t="s">
        <v>10821</v>
      </c>
      <c r="D3455" t="s">
        <v>10803</v>
      </c>
    </row>
    <row r="3456" spans="1:4" x14ac:dyDescent="0.35">
      <c r="A3456" t="s">
        <v>10065</v>
      </c>
      <c r="B3456" t="s">
        <v>602</v>
      </c>
      <c r="C3456" t="s">
        <v>10823</v>
      </c>
      <c r="D3456" t="s">
        <v>10803</v>
      </c>
    </row>
    <row r="3457" spans="1:4" x14ac:dyDescent="0.35">
      <c r="A3457" t="s">
        <v>10065</v>
      </c>
      <c r="B3457" t="s">
        <v>608</v>
      </c>
      <c r="C3457" t="s">
        <v>10822</v>
      </c>
      <c r="D3457" t="s">
        <v>10803</v>
      </c>
    </row>
    <row r="3458" spans="1:4" x14ac:dyDescent="0.35">
      <c r="A3458" t="s">
        <v>10065</v>
      </c>
      <c r="B3458" t="s">
        <v>628</v>
      </c>
      <c r="C3458" t="s">
        <v>10824</v>
      </c>
      <c r="D3458" t="s">
        <v>10803</v>
      </c>
    </row>
    <row r="3459" spans="1:4" x14ac:dyDescent="0.35">
      <c r="A3459" t="s">
        <v>10065</v>
      </c>
      <c r="B3459" t="s">
        <v>636</v>
      </c>
      <c r="C3459" t="s">
        <v>10831</v>
      </c>
      <c r="D3459" t="s">
        <v>10803</v>
      </c>
    </row>
    <row r="3460" spans="1:4" x14ac:dyDescent="0.35">
      <c r="A3460" t="s">
        <v>10065</v>
      </c>
      <c r="B3460" t="s">
        <v>1439</v>
      </c>
      <c r="C3460" t="s">
        <v>10829</v>
      </c>
      <c r="D3460" t="s">
        <v>10803</v>
      </c>
    </row>
    <row r="3461" spans="1:4" x14ac:dyDescent="0.35">
      <c r="A3461" t="s">
        <v>10065</v>
      </c>
      <c r="B3461" t="s">
        <v>1441</v>
      </c>
      <c r="C3461" t="s">
        <v>10835</v>
      </c>
      <c r="D3461" t="s">
        <v>10803</v>
      </c>
    </row>
    <row r="3462" spans="1:4" x14ac:dyDescent="0.35">
      <c r="A3462" t="s">
        <v>10065</v>
      </c>
      <c r="B3462" t="s">
        <v>1444</v>
      </c>
      <c r="C3462" t="s">
        <v>10836</v>
      </c>
      <c r="D3462" t="s">
        <v>10803</v>
      </c>
    </row>
    <row r="3463" spans="1:4" x14ac:dyDescent="0.35">
      <c r="A3463" t="s">
        <v>10065</v>
      </c>
      <c r="B3463" t="s">
        <v>638</v>
      </c>
      <c r="C3463" t="s">
        <v>10827</v>
      </c>
      <c r="D3463" t="s">
        <v>10803</v>
      </c>
    </row>
    <row r="3464" spans="1:4" x14ac:dyDescent="0.35">
      <c r="A3464" t="s">
        <v>10065</v>
      </c>
      <c r="B3464" t="s">
        <v>640</v>
      </c>
      <c r="C3464" t="s">
        <v>10832</v>
      </c>
      <c r="D3464" t="s">
        <v>10803</v>
      </c>
    </row>
    <row r="3465" spans="1:4" x14ac:dyDescent="0.35">
      <c r="A3465" t="s">
        <v>10065</v>
      </c>
      <c r="B3465" t="s">
        <v>642</v>
      </c>
      <c r="C3465" t="s">
        <v>10834</v>
      </c>
      <c r="D3465" t="s">
        <v>10803</v>
      </c>
    </row>
    <row r="3466" spans="1:4" x14ac:dyDescent="0.35">
      <c r="A3466" t="s">
        <v>10065</v>
      </c>
      <c r="B3466" t="s">
        <v>644</v>
      </c>
      <c r="C3466" t="s">
        <v>10839</v>
      </c>
      <c r="D3466" t="s">
        <v>10803</v>
      </c>
    </row>
    <row r="3467" spans="1:4" x14ac:dyDescent="0.35">
      <c r="A3467" t="s">
        <v>10065</v>
      </c>
      <c r="B3467" t="s">
        <v>1454</v>
      </c>
      <c r="C3467" t="s">
        <v>10825</v>
      </c>
      <c r="D3467" t="s">
        <v>10803</v>
      </c>
    </row>
    <row r="3468" spans="1:4" x14ac:dyDescent="0.35">
      <c r="A3468" t="s">
        <v>10065</v>
      </c>
      <c r="B3468" t="s">
        <v>1456</v>
      </c>
      <c r="C3468" t="s">
        <v>10826</v>
      </c>
      <c r="D3468" t="s">
        <v>10803</v>
      </c>
    </row>
    <row r="3469" spans="1:4" x14ac:dyDescent="0.35">
      <c r="A3469" t="s">
        <v>10065</v>
      </c>
      <c r="B3469" t="s">
        <v>1458</v>
      </c>
      <c r="C3469" t="s">
        <v>10828</v>
      </c>
      <c r="D3469" t="s">
        <v>10803</v>
      </c>
    </row>
    <row r="3470" spans="1:4" x14ac:dyDescent="0.35">
      <c r="A3470" t="s">
        <v>10065</v>
      </c>
      <c r="B3470" t="s">
        <v>1460</v>
      </c>
      <c r="C3470" t="s">
        <v>10833</v>
      </c>
      <c r="D3470" t="s">
        <v>10803</v>
      </c>
    </row>
    <row r="3471" spans="1:4" x14ac:dyDescent="0.35">
      <c r="A3471" t="s">
        <v>10065</v>
      </c>
      <c r="B3471" t="s">
        <v>1462</v>
      </c>
      <c r="C3471" t="s">
        <v>10837</v>
      </c>
      <c r="D3471" t="s">
        <v>10803</v>
      </c>
    </row>
    <row r="3472" spans="1:4" x14ac:dyDescent="0.35">
      <c r="A3472" t="s">
        <v>10065</v>
      </c>
      <c r="B3472" t="s">
        <v>1464</v>
      </c>
      <c r="C3472" t="s">
        <v>10838</v>
      </c>
      <c r="D3472" t="s">
        <v>10803</v>
      </c>
    </row>
    <row r="3473" spans="1:4" x14ac:dyDescent="0.35">
      <c r="A3473" t="s">
        <v>10065</v>
      </c>
      <c r="B3473" t="s">
        <v>1466</v>
      </c>
      <c r="C3473" t="s">
        <v>10830</v>
      </c>
      <c r="D3473" t="s">
        <v>10803</v>
      </c>
    </row>
    <row r="3474" spans="1:4" x14ac:dyDescent="0.35">
      <c r="A3474" t="s">
        <v>10065</v>
      </c>
      <c r="B3474" t="s">
        <v>515</v>
      </c>
      <c r="C3474" t="s">
        <v>3594</v>
      </c>
      <c r="D3474" t="s">
        <v>10805</v>
      </c>
    </row>
    <row r="3475" spans="1:4" x14ac:dyDescent="0.35">
      <c r="A3475" t="s">
        <v>10065</v>
      </c>
      <c r="B3475" t="s">
        <v>1332</v>
      </c>
      <c r="C3475" t="s">
        <v>3595</v>
      </c>
      <c r="D3475" t="s">
        <v>10805</v>
      </c>
    </row>
    <row r="3476" spans="1:4" x14ac:dyDescent="0.35">
      <c r="A3476" t="s">
        <v>10065</v>
      </c>
      <c r="B3476" t="s">
        <v>1339</v>
      </c>
      <c r="C3476" t="s">
        <v>3596</v>
      </c>
      <c r="D3476" t="s">
        <v>10805</v>
      </c>
    </row>
    <row r="3477" spans="1:4" x14ac:dyDescent="0.35">
      <c r="A3477" t="s">
        <v>10065</v>
      </c>
      <c r="B3477" t="s">
        <v>1554</v>
      </c>
      <c r="C3477" t="s">
        <v>3597</v>
      </c>
      <c r="D3477" t="s">
        <v>10805</v>
      </c>
    </row>
    <row r="3478" spans="1:4" x14ac:dyDescent="0.35">
      <c r="A3478" t="s">
        <v>10065</v>
      </c>
      <c r="B3478" t="s">
        <v>1348</v>
      </c>
      <c r="C3478" t="s">
        <v>3598</v>
      </c>
      <c r="D3478" t="s">
        <v>10805</v>
      </c>
    </row>
    <row r="3479" spans="1:4" x14ac:dyDescent="0.35">
      <c r="A3479" t="s">
        <v>10065</v>
      </c>
      <c r="B3479" t="s">
        <v>10802</v>
      </c>
      <c r="C3479" t="s">
        <v>3594</v>
      </c>
      <c r="D3479" t="s">
        <v>10805</v>
      </c>
    </row>
    <row r="3480" spans="1:4" x14ac:dyDescent="0.35">
      <c r="A3480" t="s">
        <v>10065</v>
      </c>
      <c r="B3480" t="s">
        <v>10804</v>
      </c>
      <c r="C3480" t="s">
        <v>3598</v>
      </c>
      <c r="D3480" t="s">
        <v>10805</v>
      </c>
    </row>
    <row r="3481" spans="1:4" x14ac:dyDescent="0.35">
      <c r="A3481" t="s">
        <v>10065</v>
      </c>
      <c r="B3481" t="s">
        <v>10806</v>
      </c>
      <c r="C3481" t="s">
        <v>3593</v>
      </c>
      <c r="D3481" t="s">
        <v>10807</v>
      </c>
    </row>
    <row r="3482" spans="1:4" x14ac:dyDescent="0.35">
      <c r="A3482" t="s">
        <v>10066</v>
      </c>
      <c r="B3482" t="s">
        <v>10802</v>
      </c>
      <c r="C3482" t="s">
        <v>3597</v>
      </c>
      <c r="D3482" t="s">
        <v>10803</v>
      </c>
    </row>
    <row r="3483" spans="1:4" x14ac:dyDescent="0.35">
      <c r="A3483" t="s">
        <v>10066</v>
      </c>
      <c r="B3483" t="s">
        <v>10804</v>
      </c>
      <c r="C3483" t="s">
        <v>3606</v>
      </c>
      <c r="D3483" t="s">
        <v>10803</v>
      </c>
    </row>
    <row r="3484" spans="1:4" x14ac:dyDescent="0.35">
      <c r="A3484" t="s">
        <v>10066</v>
      </c>
      <c r="B3484" t="s">
        <v>823</v>
      </c>
      <c r="C3484" t="s">
        <v>3597</v>
      </c>
      <c r="D3484" t="s">
        <v>10803</v>
      </c>
    </row>
    <row r="3485" spans="1:4" x14ac:dyDescent="0.35">
      <c r="A3485" t="s">
        <v>10066</v>
      </c>
      <c r="B3485" t="s">
        <v>825</v>
      </c>
      <c r="C3485" t="s">
        <v>3598</v>
      </c>
      <c r="D3485" t="s">
        <v>10803</v>
      </c>
    </row>
    <row r="3486" spans="1:4" x14ac:dyDescent="0.35">
      <c r="A3486" t="s">
        <v>10066</v>
      </c>
      <c r="B3486" t="s">
        <v>827</v>
      </c>
      <c r="C3486" t="s">
        <v>3599</v>
      </c>
      <c r="D3486" t="s">
        <v>10803</v>
      </c>
    </row>
    <row r="3487" spans="1:4" x14ac:dyDescent="0.35">
      <c r="A3487" t="s">
        <v>10066</v>
      </c>
      <c r="B3487" t="s">
        <v>829</v>
      </c>
      <c r="C3487" t="s">
        <v>3600</v>
      </c>
      <c r="D3487" t="s">
        <v>10803</v>
      </c>
    </row>
    <row r="3488" spans="1:4" x14ac:dyDescent="0.35">
      <c r="A3488" t="s">
        <v>10066</v>
      </c>
      <c r="B3488" t="s">
        <v>646</v>
      </c>
      <c r="C3488" t="s">
        <v>3601</v>
      </c>
      <c r="D3488" t="s">
        <v>10803</v>
      </c>
    </row>
    <row r="3489" spans="1:4" x14ac:dyDescent="0.35">
      <c r="A3489" t="s">
        <v>10066</v>
      </c>
      <c r="B3489" t="s">
        <v>648</v>
      </c>
      <c r="C3489" t="s">
        <v>3602</v>
      </c>
      <c r="D3489" t="s">
        <v>10803</v>
      </c>
    </row>
    <row r="3490" spans="1:4" x14ac:dyDescent="0.35">
      <c r="A3490" t="s">
        <v>10066</v>
      </c>
      <c r="B3490" t="s">
        <v>650</v>
      </c>
      <c r="C3490" t="s">
        <v>3603</v>
      </c>
      <c r="D3490" t="s">
        <v>10803</v>
      </c>
    </row>
    <row r="3491" spans="1:4" x14ac:dyDescent="0.35">
      <c r="A3491" t="s">
        <v>10066</v>
      </c>
      <c r="B3491" t="s">
        <v>652</v>
      </c>
      <c r="C3491" t="s">
        <v>3604</v>
      </c>
      <c r="D3491" t="s">
        <v>10803</v>
      </c>
    </row>
    <row r="3492" spans="1:4" x14ac:dyDescent="0.35">
      <c r="A3492" t="s">
        <v>10066</v>
      </c>
      <c r="B3492" t="s">
        <v>831</v>
      </c>
      <c r="C3492" t="s">
        <v>3605</v>
      </c>
      <c r="D3492" t="s">
        <v>10803</v>
      </c>
    </row>
    <row r="3493" spans="1:4" x14ac:dyDescent="0.35">
      <c r="A3493" t="s">
        <v>10066</v>
      </c>
      <c r="B3493" t="s">
        <v>1452</v>
      </c>
      <c r="C3493" t="s">
        <v>3606</v>
      </c>
      <c r="D3493" t="s">
        <v>10803</v>
      </c>
    </row>
    <row r="3494" spans="1:4" x14ac:dyDescent="0.35">
      <c r="A3494" t="s">
        <v>10066</v>
      </c>
      <c r="B3494" t="s">
        <v>1276</v>
      </c>
      <c r="C3494" t="s">
        <v>3594</v>
      </c>
      <c r="D3494" t="s">
        <v>10805</v>
      </c>
    </row>
    <row r="3495" spans="1:4" x14ac:dyDescent="0.35">
      <c r="A3495" t="s">
        <v>10066</v>
      </c>
      <c r="B3495" t="s">
        <v>10802</v>
      </c>
      <c r="C3495" t="s">
        <v>3594</v>
      </c>
      <c r="D3495" t="s">
        <v>10805</v>
      </c>
    </row>
    <row r="3496" spans="1:4" x14ac:dyDescent="0.35">
      <c r="A3496" t="s">
        <v>10066</v>
      </c>
      <c r="B3496" t="s">
        <v>10804</v>
      </c>
      <c r="C3496" t="s">
        <v>3594</v>
      </c>
      <c r="D3496" t="s">
        <v>10805</v>
      </c>
    </row>
    <row r="3497" spans="1:4" x14ac:dyDescent="0.35">
      <c r="A3497" t="s">
        <v>10066</v>
      </c>
      <c r="B3497" t="s">
        <v>10806</v>
      </c>
      <c r="C3497" t="s">
        <v>3593</v>
      </c>
      <c r="D3497" t="s">
        <v>10807</v>
      </c>
    </row>
    <row r="3498" spans="1:4" x14ac:dyDescent="0.35">
      <c r="A3498" t="s">
        <v>10068</v>
      </c>
      <c r="B3498" t="s">
        <v>10802</v>
      </c>
      <c r="C3498" t="s">
        <v>3597</v>
      </c>
      <c r="D3498" t="s">
        <v>10803</v>
      </c>
    </row>
    <row r="3499" spans="1:4" x14ac:dyDescent="0.35">
      <c r="A3499" t="s">
        <v>10068</v>
      </c>
      <c r="B3499" t="s">
        <v>10804</v>
      </c>
      <c r="C3499" t="s">
        <v>10839</v>
      </c>
      <c r="D3499" t="s">
        <v>10803</v>
      </c>
    </row>
    <row r="3500" spans="1:4" x14ac:dyDescent="0.35">
      <c r="A3500" t="s">
        <v>10068</v>
      </c>
      <c r="B3500" t="s">
        <v>518</v>
      </c>
      <c r="C3500" t="s">
        <v>3597</v>
      </c>
      <c r="D3500" t="s">
        <v>10803</v>
      </c>
    </row>
    <row r="3501" spans="1:4" x14ac:dyDescent="0.35">
      <c r="A3501" t="s">
        <v>10068</v>
      </c>
      <c r="B3501" t="s">
        <v>520</v>
      </c>
      <c r="C3501" t="s">
        <v>3598</v>
      </c>
      <c r="D3501" t="s">
        <v>10803</v>
      </c>
    </row>
    <row r="3502" spans="1:4" x14ac:dyDescent="0.35">
      <c r="A3502" t="s">
        <v>10068</v>
      </c>
      <c r="B3502" t="s">
        <v>522</v>
      </c>
      <c r="C3502" t="s">
        <v>3599</v>
      </c>
      <c r="D3502" t="s">
        <v>10803</v>
      </c>
    </row>
    <row r="3503" spans="1:4" x14ac:dyDescent="0.35">
      <c r="A3503" t="s">
        <v>10068</v>
      </c>
      <c r="B3503" t="s">
        <v>524</v>
      </c>
      <c r="C3503" t="s">
        <v>3600</v>
      </c>
      <c r="D3503" t="s">
        <v>10803</v>
      </c>
    </row>
    <row r="3504" spans="1:4" x14ac:dyDescent="0.35">
      <c r="A3504" t="s">
        <v>10068</v>
      </c>
      <c r="B3504" t="s">
        <v>885</v>
      </c>
      <c r="C3504" t="s">
        <v>3601</v>
      </c>
      <c r="D3504" t="s">
        <v>10803</v>
      </c>
    </row>
    <row r="3505" spans="1:4" x14ac:dyDescent="0.35">
      <c r="A3505" t="s">
        <v>10068</v>
      </c>
      <c r="B3505" t="s">
        <v>526</v>
      </c>
      <c r="C3505" t="s">
        <v>3602</v>
      </c>
      <c r="D3505" t="s">
        <v>10803</v>
      </c>
    </row>
    <row r="3506" spans="1:4" x14ac:dyDescent="0.35">
      <c r="A3506" t="s">
        <v>10068</v>
      </c>
      <c r="B3506" t="s">
        <v>954</v>
      </c>
      <c r="C3506" t="s">
        <v>3603</v>
      </c>
      <c r="D3506" t="s">
        <v>10803</v>
      </c>
    </row>
    <row r="3507" spans="1:4" x14ac:dyDescent="0.35">
      <c r="A3507" t="s">
        <v>10068</v>
      </c>
      <c r="B3507" t="s">
        <v>956</v>
      </c>
      <c r="C3507" t="s">
        <v>3604</v>
      </c>
      <c r="D3507" t="s">
        <v>10803</v>
      </c>
    </row>
    <row r="3508" spans="1:4" x14ac:dyDescent="0.35">
      <c r="A3508" t="s">
        <v>10068</v>
      </c>
      <c r="B3508" t="s">
        <v>960</v>
      </c>
      <c r="C3508" t="s">
        <v>3605</v>
      </c>
      <c r="D3508" t="s">
        <v>10803</v>
      </c>
    </row>
    <row r="3509" spans="1:4" x14ac:dyDescent="0.35">
      <c r="A3509" t="s">
        <v>10068</v>
      </c>
      <c r="B3509" t="s">
        <v>528</v>
      </c>
      <c r="C3509" t="s">
        <v>3606</v>
      </c>
      <c r="D3509" t="s">
        <v>10803</v>
      </c>
    </row>
    <row r="3510" spans="1:4" x14ac:dyDescent="0.35">
      <c r="A3510" t="s">
        <v>10068</v>
      </c>
      <c r="B3510" t="s">
        <v>536</v>
      </c>
      <c r="C3510" t="s">
        <v>3607</v>
      </c>
      <c r="D3510" t="s">
        <v>10803</v>
      </c>
    </row>
    <row r="3511" spans="1:4" x14ac:dyDescent="0.35">
      <c r="A3511" t="s">
        <v>10068</v>
      </c>
      <c r="B3511" t="s">
        <v>794</v>
      </c>
      <c r="C3511" t="s">
        <v>3608</v>
      </c>
      <c r="D3511" t="s">
        <v>10803</v>
      </c>
    </row>
    <row r="3512" spans="1:4" x14ac:dyDescent="0.35">
      <c r="A3512" t="s">
        <v>10068</v>
      </c>
      <c r="B3512" t="s">
        <v>965</v>
      </c>
      <c r="C3512" t="s">
        <v>3609</v>
      </c>
      <c r="D3512" t="s">
        <v>10803</v>
      </c>
    </row>
    <row r="3513" spans="1:4" x14ac:dyDescent="0.35">
      <c r="A3513" t="s">
        <v>10068</v>
      </c>
      <c r="B3513" t="s">
        <v>538</v>
      </c>
      <c r="C3513" t="s">
        <v>3610</v>
      </c>
      <c r="D3513" t="s">
        <v>10803</v>
      </c>
    </row>
    <row r="3514" spans="1:4" x14ac:dyDescent="0.35">
      <c r="A3514" t="s">
        <v>10068</v>
      </c>
      <c r="B3514" t="s">
        <v>540</v>
      </c>
      <c r="C3514" t="s">
        <v>3611</v>
      </c>
      <c r="D3514" t="s">
        <v>10803</v>
      </c>
    </row>
    <row r="3515" spans="1:4" x14ac:dyDescent="0.35">
      <c r="A3515" t="s">
        <v>10068</v>
      </c>
      <c r="B3515" t="s">
        <v>544</v>
      </c>
      <c r="C3515" t="s">
        <v>3612</v>
      </c>
      <c r="D3515" t="s">
        <v>10803</v>
      </c>
    </row>
    <row r="3516" spans="1:4" x14ac:dyDescent="0.35">
      <c r="A3516" t="s">
        <v>10068</v>
      </c>
      <c r="B3516" t="s">
        <v>546</v>
      </c>
      <c r="C3516" t="s">
        <v>3613</v>
      </c>
      <c r="D3516" t="s">
        <v>10803</v>
      </c>
    </row>
    <row r="3517" spans="1:4" x14ac:dyDescent="0.35">
      <c r="A3517" t="s">
        <v>10068</v>
      </c>
      <c r="B3517" t="s">
        <v>970</v>
      </c>
      <c r="C3517" t="s">
        <v>3614</v>
      </c>
      <c r="D3517" t="s">
        <v>10803</v>
      </c>
    </row>
    <row r="3518" spans="1:4" x14ac:dyDescent="0.35">
      <c r="A3518" t="s">
        <v>10068</v>
      </c>
      <c r="B3518" t="s">
        <v>548</v>
      </c>
      <c r="C3518" t="s">
        <v>3615</v>
      </c>
      <c r="D3518" t="s">
        <v>10803</v>
      </c>
    </row>
    <row r="3519" spans="1:4" x14ac:dyDescent="0.35">
      <c r="A3519" t="s">
        <v>10068</v>
      </c>
      <c r="B3519" t="s">
        <v>550</v>
      </c>
      <c r="C3519" t="s">
        <v>3616</v>
      </c>
      <c r="D3519" t="s">
        <v>10803</v>
      </c>
    </row>
    <row r="3520" spans="1:4" x14ac:dyDescent="0.35">
      <c r="A3520" t="s">
        <v>10068</v>
      </c>
      <c r="B3520" t="s">
        <v>552</v>
      </c>
      <c r="C3520" t="s">
        <v>3617</v>
      </c>
      <c r="D3520" t="s">
        <v>10803</v>
      </c>
    </row>
    <row r="3521" spans="1:4" x14ac:dyDescent="0.35">
      <c r="A3521" t="s">
        <v>10068</v>
      </c>
      <c r="B3521" t="s">
        <v>554</v>
      </c>
      <c r="C3521" t="s">
        <v>3618</v>
      </c>
      <c r="D3521" t="s">
        <v>10803</v>
      </c>
    </row>
    <row r="3522" spans="1:4" x14ac:dyDescent="0.35">
      <c r="A3522" t="s">
        <v>10068</v>
      </c>
      <c r="B3522" t="s">
        <v>556</v>
      </c>
      <c r="C3522" t="s">
        <v>3619</v>
      </c>
      <c r="D3522" t="s">
        <v>10803</v>
      </c>
    </row>
    <row r="3523" spans="1:4" x14ac:dyDescent="0.35">
      <c r="A3523" t="s">
        <v>10068</v>
      </c>
      <c r="B3523" t="s">
        <v>558</v>
      </c>
      <c r="C3523" t="s">
        <v>3620</v>
      </c>
      <c r="D3523" t="s">
        <v>10803</v>
      </c>
    </row>
    <row r="3524" spans="1:4" x14ac:dyDescent="0.35">
      <c r="A3524" t="s">
        <v>10068</v>
      </c>
      <c r="B3524" t="s">
        <v>560</v>
      </c>
      <c r="C3524" t="s">
        <v>9522</v>
      </c>
      <c r="D3524" t="s">
        <v>10803</v>
      </c>
    </row>
    <row r="3525" spans="1:4" x14ac:dyDescent="0.35">
      <c r="A3525" t="s">
        <v>10068</v>
      </c>
      <c r="B3525" t="s">
        <v>986</v>
      </c>
      <c r="C3525" t="s">
        <v>9523</v>
      </c>
      <c r="D3525" t="s">
        <v>10803</v>
      </c>
    </row>
    <row r="3526" spans="1:4" x14ac:dyDescent="0.35">
      <c r="A3526" t="s">
        <v>10068</v>
      </c>
      <c r="B3526" t="s">
        <v>988</v>
      </c>
      <c r="C3526" t="s">
        <v>9524</v>
      </c>
      <c r="D3526" t="s">
        <v>10803</v>
      </c>
    </row>
    <row r="3527" spans="1:4" x14ac:dyDescent="0.35">
      <c r="A3527" t="s">
        <v>10068</v>
      </c>
      <c r="B3527" t="s">
        <v>566</v>
      </c>
      <c r="C3527" t="s">
        <v>9525</v>
      </c>
      <c r="D3527" t="s">
        <v>10803</v>
      </c>
    </row>
    <row r="3528" spans="1:4" x14ac:dyDescent="0.35">
      <c r="A3528" t="s">
        <v>10068</v>
      </c>
      <c r="B3528" t="s">
        <v>568</v>
      </c>
      <c r="C3528" t="s">
        <v>9526</v>
      </c>
      <c r="D3528" t="s">
        <v>10803</v>
      </c>
    </row>
    <row r="3529" spans="1:4" x14ac:dyDescent="0.35">
      <c r="A3529" t="s">
        <v>10068</v>
      </c>
      <c r="B3529" t="s">
        <v>570</v>
      </c>
      <c r="C3529" t="s">
        <v>9527</v>
      </c>
      <c r="D3529" t="s">
        <v>10803</v>
      </c>
    </row>
    <row r="3530" spans="1:4" x14ac:dyDescent="0.35">
      <c r="A3530" t="s">
        <v>10068</v>
      </c>
      <c r="B3530" t="s">
        <v>572</v>
      </c>
      <c r="C3530" t="s">
        <v>9528</v>
      </c>
      <c r="D3530" t="s">
        <v>10803</v>
      </c>
    </row>
    <row r="3531" spans="1:4" x14ac:dyDescent="0.35">
      <c r="A3531" t="s">
        <v>10068</v>
      </c>
      <c r="B3531" t="s">
        <v>574</v>
      </c>
      <c r="C3531" t="s">
        <v>9529</v>
      </c>
      <c r="D3531" t="s">
        <v>10803</v>
      </c>
    </row>
    <row r="3532" spans="1:4" x14ac:dyDescent="0.35">
      <c r="A3532" t="s">
        <v>10068</v>
      </c>
      <c r="B3532" t="s">
        <v>576</v>
      </c>
      <c r="C3532" t="s">
        <v>9530</v>
      </c>
      <c r="D3532" t="s">
        <v>10803</v>
      </c>
    </row>
    <row r="3533" spans="1:4" x14ac:dyDescent="0.35">
      <c r="A3533" t="s">
        <v>10068</v>
      </c>
      <c r="B3533" t="s">
        <v>1417</v>
      </c>
      <c r="C3533" t="s">
        <v>9531</v>
      </c>
      <c r="D3533" t="s">
        <v>10803</v>
      </c>
    </row>
    <row r="3534" spans="1:4" x14ac:dyDescent="0.35">
      <c r="A3534" t="s">
        <v>10068</v>
      </c>
      <c r="B3534" t="s">
        <v>1419</v>
      </c>
      <c r="C3534" t="s">
        <v>10809</v>
      </c>
      <c r="D3534" t="s">
        <v>10803</v>
      </c>
    </row>
    <row r="3535" spans="1:4" x14ac:dyDescent="0.35">
      <c r="A3535" t="s">
        <v>10068</v>
      </c>
      <c r="B3535" t="s">
        <v>1421</v>
      </c>
      <c r="C3535" t="s">
        <v>10810</v>
      </c>
      <c r="D3535" t="s">
        <v>10803</v>
      </c>
    </row>
    <row r="3536" spans="1:4" x14ac:dyDescent="0.35">
      <c r="A3536" t="s">
        <v>10068</v>
      </c>
      <c r="B3536" t="s">
        <v>578</v>
      </c>
      <c r="C3536" t="s">
        <v>10811</v>
      </c>
      <c r="D3536" t="s">
        <v>10803</v>
      </c>
    </row>
    <row r="3537" spans="1:4" x14ac:dyDescent="0.35">
      <c r="A3537" t="s">
        <v>10068</v>
      </c>
      <c r="B3537" t="s">
        <v>580</v>
      </c>
      <c r="C3537" t="s">
        <v>10812</v>
      </c>
      <c r="D3537" t="s">
        <v>10803</v>
      </c>
    </row>
    <row r="3538" spans="1:4" x14ac:dyDescent="0.35">
      <c r="A3538" t="s">
        <v>10068</v>
      </c>
      <c r="B3538" t="s">
        <v>582</v>
      </c>
      <c r="C3538" t="s">
        <v>10813</v>
      </c>
      <c r="D3538" t="s">
        <v>10803</v>
      </c>
    </row>
    <row r="3539" spans="1:4" x14ac:dyDescent="0.35">
      <c r="A3539" t="s">
        <v>10068</v>
      </c>
      <c r="B3539" t="s">
        <v>584</v>
      </c>
      <c r="C3539" t="s">
        <v>10814</v>
      </c>
      <c r="D3539" t="s">
        <v>10803</v>
      </c>
    </row>
    <row r="3540" spans="1:4" x14ac:dyDescent="0.35">
      <c r="A3540" t="s">
        <v>10068</v>
      </c>
      <c r="B3540" t="s">
        <v>586</v>
      </c>
      <c r="C3540" t="s">
        <v>10815</v>
      </c>
      <c r="D3540" t="s">
        <v>10803</v>
      </c>
    </row>
    <row r="3541" spans="1:4" x14ac:dyDescent="0.35">
      <c r="A3541" t="s">
        <v>10068</v>
      </c>
      <c r="B3541" t="s">
        <v>805</v>
      </c>
      <c r="C3541" t="s">
        <v>10816</v>
      </c>
      <c r="D3541" t="s">
        <v>10803</v>
      </c>
    </row>
    <row r="3542" spans="1:4" x14ac:dyDescent="0.35">
      <c r="A3542" t="s">
        <v>10068</v>
      </c>
      <c r="B3542" t="s">
        <v>3939</v>
      </c>
      <c r="C3542" t="s">
        <v>10817</v>
      </c>
      <c r="D3542" t="s">
        <v>10803</v>
      </c>
    </row>
    <row r="3543" spans="1:4" x14ac:dyDescent="0.35">
      <c r="A3543" t="s">
        <v>10068</v>
      </c>
      <c r="B3543" t="s">
        <v>588</v>
      </c>
      <c r="C3543" t="s">
        <v>10818</v>
      </c>
      <c r="D3543" t="s">
        <v>10803</v>
      </c>
    </row>
    <row r="3544" spans="1:4" x14ac:dyDescent="0.35">
      <c r="A3544" t="s">
        <v>10068</v>
      </c>
      <c r="B3544" t="s">
        <v>590</v>
      </c>
      <c r="C3544" t="s">
        <v>10819</v>
      </c>
      <c r="D3544" t="s">
        <v>10803</v>
      </c>
    </row>
    <row r="3545" spans="1:4" x14ac:dyDescent="0.35">
      <c r="A3545" t="s">
        <v>10068</v>
      </c>
      <c r="B3545" t="s">
        <v>592</v>
      </c>
      <c r="C3545" t="s">
        <v>10820</v>
      </c>
      <c r="D3545" t="s">
        <v>10803</v>
      </c>
    </row>
    <row r="3546" spans="1:4" x14ac:dyDescent="0.35">
      <c r="A3546" t="s">
        <v>10068</v>
      </c>
      <c r="B3546" t="s">
        <v>600</v>
      </c>
      <c r="C3546" t="s">
        <v>10821</v>
      </c>
      <c r="D3546" t="s">
        <v>10803</v>
      </c>
    </row>
    <row r="3547" spans="1:4" x14ac:dyDescent="0.35">
      <c r="A3547" t="s">
        <v>10068</v>
      </c>
      <c r="B3547" t="s">
        <v>602</v>
      </c>
      <c r="C3547" t="s">
        <v>10823</v>
      </c>
      <c r="D3547" t="s">
        <v>10803</v>
      </c>
    </row>
    <row r="3548" spans="1:4" x14ac:dyDescent="0.35">
      <c r="A3548" t="s">
        <v>10068</v>
      </c>
      <c r="B3548" t="s">
        <v>608</v>
      </c>
      <c r="C3548" t="s">
        <v>10822</v>
      </c>
      <c r="D3548" t="s">
        <v>10803</v>
      </c>
    </row>
    <row r="3549" spans="1:4" x14ac:dyDescent="0.35">
      <c r="A3549" t="s">
        <v>10068</v>
      </c>
      <c r="B3549" t="s">
        <v>628</v>
      </c>
      <c r="C3549" t="s">
        <v>10824</v>
      </c>
      <c r="D3549" t="s">
        <v>10803</v>
      </c>
    </row>
    <row r="3550" spans="1:4" x14ac:dyDescent="0.35">
      <c r="A3550" t="s">
        <v>10068</v>
      </c>
      <c r="B3550" t="s">
        <v>636</v>
      </c>
      <c r="C3550" t="s">
        <v>10831</v>
      </c>
      <c r="D3550" t="s">
        <v>10803</v>
      </c>
    </row>
    <row r="3551" spans="1:4" x14ac:dyDescent="0.35">
      <c r="A3551" t="s">
        <v>10068</v>
      </c>
      <c r="B3551" t="s">
        <v>1439</v>
      </c>
      <c r="C3551" t="s">
        <v>10829</v>
      </c>
      <c r="D3551" t="s">
        <v>10803</v>
      </c>
    </row>
    <row r="3552" spans="1:4" x14ac:dyDescent="0.35">
      <c r="A3552" t="s">
        <v>10068</v>
      </c>
      <c r="B3552" t="s">
        <v>1441</v>
      </c>
      <c r="C3552" t="s">
        <v>10835</v>
      </c>
      <c r="D3552" t="s">
        <v>10803</v>
      </c>
    </row>
    <row r="3553" spans="1:4" x14ac:dyDescent="0.35">
      <c r="A3553" t="s">
        <v>10068</v>
      </c>
      <c r="B3553" t="s">
        <v>1444</v>
      </c>
      <c r="C3553" t="s">
        <v>10836</v>
      </c>
      <c r="D3553" t="s">
        <v>10803</v>
      </c>
    </row>
    <row r="3554" spans="1:4" x14ac:dyDescent="0.35">
      <c r="A3554" t="s">
        <v>10068</v>
      </c>
      <c r="B3554" t="s">
        <v>638</v>
      </c>
      <c r="C3554" t="s">
        <v>10827</v>
      </c>
      <c r="D3554" t="s">
        <v>10803</v>
      </c>
    </row>
    <row r="3555" spans="1:4" x14ac:dyDescent="0.35">
      <c r="A3555" t="s">
        <v>10068</v>
      </c>
      <c r="B3555" t="s">
        <v>640</v>
      </c>
      <c r="C3555" t="s">
        <v>10832</v>
      </c>
      <c r="D3555" t="s">
        <v>10803</v>
      </c>
    </row>
    <row r="3556" spans="1:4" x14ac:dyDescent="0.35">
      <c r="A3556" t="s">
        <v>10068</v>
      </c>
      <c r="B3556" t="s">
        <v>642</v>
      </c>
      <c r="C3556" t="s">
        <v>10834</v>
      </c>
      <c r="D3556" t="s">
        <v>10803</v>
      </c>
    </row>
    <row r="3557" spans="1:4" x14ac:dyDescent="0.35">
      <c r="A3557" t="s">
        <v>10068</v>
      </c>
      <c r="B3557" t="s">
        <v>644</v>
      </c>
      <c r="C3557" t="s">
        <v>10839</v>
      </c>
      <c r="D3557" t="s">
        <v>10803</v>
      </c>
    </row>
    <row r="3558" spans="1:4" x14ac:dyDescent="0.35">
      <c r="A3558" t="s">
        <v>10068</v>
      </c>
      <c r="B3558" t="s">
        <v>1454</v>
      </c>
      <c r="C3558" t="s">
        <v>10825</v>
      </c>
      <c r="D3558" t="s">
        <v>10803</v>
      </c>
    </row>
    <row r="3559" spans="1:4" x14ac:dyDescent="0.35">
      <c r="A3559" t="s">
        <v>10068</v>
      </c>
      <c r="B3559" t="s">
        <v>1456</v>
      </c>
      <c r="C3559" t="s">
        <v>10826</v>
      </c>
      <c r="D3559" t="s">
        <v>10803</v>
      </c>
    </row>
    <row r="3560" spans="1:4" x14ac:dyDescent="0.35">
      <c r="A3560" t="s">
        <v>10068</v>
      </c>
      <c r="B3560" t="s">
        <v>1458</v>
      </c>
      <c r="C3560" t="s">
        <v>10828</v>
      </c>
      <c r="D3560" t="s">
        <v>10803</v>
      </c>
    </row>
    <row r="3561" spans="1:4" x14ac:dyDescent="0.35">
      <c r="A3561" t="s">
        <v>10068</v>
      </c>
      <c r="B3561" t="s">
        <v>1460</v>
      </c>
      <c r="C3561" t="s">
        <v>10833</v>
      </c>
      <c r="D3561" t="s">
        <v>10803</v>
      </c>
    </row>
    <row r="3562" spans="1:4" x14ac:dyDescent="0.35">
      <c r="A3562" t="s">
        <v>10068</v>
      </c>
      <c r="B3562" t="s">
        <v>1462</v>
      </c>
      <c r="C3562" t="s">
        <v>10837</v>
      </c>
      <c r="D3562" t="s">
        <v>10803</v>
      </c>
    </row>
    <row r="3563" spans="1:4" x14ac:dyDescent="0.35">
      <c r="A3563" t="s">
        <v>10068</v>
      </c>
      <c r="B3563" t="s">
        <v>1464</v>
      </c>
      <c r="C3563" t="s">
        <v>10838</v>
      </c>
      <c r="D3563" t="s">
        <v>10803</v>
      </c>
    </row>
    <row r="3564" spans="1:4" x14ac:dyDescent="0.35">
      <c r="A3564" t="s">
        <v>10068</v>
      </c>
      <c r="B3564" t="s">
        <v>1466</v>
      </c>
      <c r="C3564" t="s">
        <v>10830</v>
      </c>
      <c r="D3564" t="s">
        <v>10803</v>
      </c>
    </row>
    <row r="3565" spans="1:4" x14ac:dyDescent="0.35">
      <c r="A3565" t="s">
        <v>10068</v>
      </c>
      <c r="B3565" t="s">
        <v>515</v>
      </c>
      <c r="C3565" t="s">
        <v>3594</v>
      </c>
      <c r="D3565" t="s">
        <v>10805</v>
      </c>
    </row>
    <row r="3566" spans="1:4" x14ac:dyDescent="0.35">
      <c r="A3566" t="s">
        <v>10068</v>
      </c>
      <c r="B3566" t="s">
        <v>1332</v>
      </c>
      <c r="C3566" t="s">
        <v>3595</v>
      </c>
      <c r="D3566" t="s">
        <v>10805</v>
      </c>
    </row>
    <row r="3567" spans="1:4" x14ac:dyDescent="0.35">
      <c r="A3567" t="s">
        <v>10068</v>
      </c>
      <c r="B3567" t="s">
        <v>1339</v>
      </c>
      <c r="C3567" t="s">
        <v>3596</v>
      </c>
      <c r="D3567" t="s">
        <v>10805</v>
      </c>
    </row>
    <row r="3568" spans="1:4" x14ac:dyDescent="0.35">
      <c r="A3568" t="s">
        <v>10068</v>
      </c>
      <c r="B3568" t="s">
        <v>1554</v>
      </c>
      <c r="C3568" t="s">
        <v>3597</v>
      </c>
      <c r="D3568" t="s">
        <v>10805</v>
      </c>
    </row>
    <row r="3569" spans="1:4" x14ac:dyDescent="0.35">
      <c r="A3569" t="s">
        <v>10068</v>
      </c>
      <c r="B3569" t="s">
        <v>1348</v>
      </c>
      <c r="C3569" t="s">
        <v>3598</v>
      </c>
      <c r="D3569" t="s">
        <v>10805</v>
      </c>
    </row>
    <row r="3570" spans="1:4" x14ac:dyDescent="0.35">
      <c r="A3570" t="s">
        <v>10068</v>
      </c>
      <c r="B3570" t="s">
        <v>10802</v>
      </c>
      <c r="C3570" t="s">
        <v>3594</v>
      </c>
      <c r="D3570" t="s">
        <v>10805</v>
      </c>
    </row>
    <row r="3571" spans="1:4" x14ac:dyDescent="0.35">
      <c r="A3571" t="s">
        <v>10068</v>
      </c>
      <c r="B3571" t="s">
        <v>10804</v>
      </c>
      <c r="C3571" t="s">
        <v>3598</v>
      </c>
      <c r="D3571" t="s">
        <v>10805</v>
      </c>
    </row>
    <row r="3572" spans="1:4" x14ac:dyDescent="0.35">
      <c r="A3572" t="s">
        <v>10068</v>
      </c>
      <c r="B3572" t="s">
        <v>10806</v>
      </c>
      <c r="C3572" t="s">
        <v>3593</v>
      </c>
      <c r="D3572" t="s">
        <v>10807</v>
      </c>
    </row>
    <row r="3573" spans="1:4" x14ac:dyDescent="0.35">
      <c r="A3573" t="s">
        <v>10069</v>
      </c>
      <c r="B3573" t="s">
        <v>10802</v>
      </c>
      <c r="C3573" t="s">
        <v>3597</v>
      </c>
      <c r="D3573" t="s">
        <v>10803</v>
      </c>
    </row>
    <row r="3574" spans="1:4" x14ac:dyDescent="0.35">
      <c r="A3574" t="s">
        <v>10069</v>
      </c>
      <c r="B3574" t="s">
        <v>10804</v>
      </c>
      <c r="C3574" t="s">
        <v>3603</v>
      </c>
      <c r="D3574" t="s">
        <v>10803</v>
      </c>
    </row>
    <row r="3575" spans="1:4" x14ac:dyDescent="0.35">
      <c r="A3575" t="s">
        <v>10069</v>
      </c>
      <c r="B3575" t="s">
        <v>823</v>
      </c>
      <c r="C3575" t="s">
        <v>3597</v>
      </c>
      <c r="D3575" t="s">
        <v>10803</v>
      </c>
    </row>
    <row r="3576" spans="1:4" x14ac:dyDescent="0.35">
      <c r="A3576" t="s">
        <v>10069</v>
      </c>
      <c r="B3576" t="s">
        <v>825</v>
      </c>
      <c r="C3576" t="s">
        <v>3598</v>
      </c>
      <c r="D3576" t="s">
        <v>10803</v>
      </c>
    </row>
    <row r="3577" spans="1:4" x14ac:dyDescent="0.35">
      <c r="A3577" t="s">
        <v>10069</v>
      </c>
      <c r="B3577" t="s">
        <v>827</v>
      </c>
      <c r="C3577" t="s">
        <v>3599</v>
      </c>
      <c r="D3577" t="s">
        <v>10803</v>
      </c>
    </row>
    <row r="3578" spans="1:4" x14ac:dyDescent="0.35">
      <c r="A3578" t="s">
        <v>10069</v>
      </c>
      <c r="B3578" t="s">
        <v>829</v>
      </c>
      <c r="C3578" t="s">
        <v>3600</v>
      </c>
      <c r="D3578" t="s">
        <v>10803</v>
      </c>
    </row>
    <row r="3579" spans="1:4" x14ac:dyDescent="0.35">
      <c r="A3579" t="s">
        <v>10069</v>
      </c>
      <c r="B3579" t="s">
        <v>646</v>
      </c>
      <c r="C3579" t="s">
        <v>3601</v>
      </c>
      <c r="D3579" t="s">
        <v>10803</v>
      </c>
    </row>
    <row r="3580" spans="1:4" x14ac:dyDescent="0.35">
      <c r="A3580" t="s">
        <v>10069</v>
      </c>
      <c r="B3580" t="s">
        <v>648</v>
      </c>
      <c r="C3580" t="s">
        <v>3602</v>
      </c>
      <c r="D3580" t="s">
        <v>10803</v>
      </c>
    </row>
    <row r="3581" spans="1:4" x14ac:dyDescent="0.35">
      <c r="A3581" t="s">
        <v>10069</v>
      </c>
      <c r="B3581" t="s">
        <v>650</v>
      </c>
      <c r="C3581" t="s">
        <v>3603</v>
      </c>
      <c r="D3581" t="s">
        <v>10803</v>
      </c>
    </row>
    <row r="3582" spans="1:4" x14ac:dyDescent="0.35">
      <c r="A3582" t="s">
        <v>10069</v>
      </c>
      <c r="B3582" t="s">
        <v>1276</v>
      </c>
      <c r="C3582" t="s">
        <v>3594</v>
      </c>
      <c r="D3582" t="s">
        <v>10805</v>
      </c>
    </row>
    <row r="3583" spans="1:4" x14ac:dyDescent="0.35">
      <c r="A3583" t="s">
        <v>10069</v>
      </c>
      <c r="B3583" t="s">
        <v>10802</v>
      </c>
      <c r="C3583" t="s">
        <v>3594</v>
      </c>
      <c r="D3583" t="s">
        <v>10805</v>
      </c>
    </row>
    <row r="3584" spans="1:4" x14ac:dyDescent="0.35">
      <c r="A3584" t="s">
        <v>10069</v>
      </c>
      <c r="B3584" t="s">
        <v>10804</v>
      </c>
      <c r="C3584" t="s">
        <v>3594</v>
      </c>
      <c r="D3584" t="s">
        <v>10805</v>
      </c>
    </row>
    <row r="3585" spans="1:4" x14ac:dyDescent="0.35">
      <c r="A3585" t="s">
        <v>10069</v>
      </c>
      <c r="B3585" t="s">
        <v>10806</v>
      </c>
      <c r="C3585" t="s">
        <v>3593</v>
      </c>
      <c r="D3585" t="s">
        <v>10807</v>
      </c>
    </row>
    <row r="3586" spans="1:4" x14ac:dyDescent="0.35">
      <c r="A3586" t="s">
        <v>10071</v>
      </c>
      <c r="B3586" t="s">
        <v>10802</v>
      </c>
      <c r="C3586" t="s">
        <v>3597</v>
      </c>
      <c r="D3586" t="s">
        <v>10803</v>
      </c>
    </row>
    <row r="3587" spans="1:4" x14ac:dyDescent="0.35">
      <c r="A3587" t="s">
        <v>10071</v>
      </c>
      <c r="B3587" t="s">
        <v>10804</v>
      </c>
      <c r="C3587" t="s">
        <v>3613</v>
      </c>
      <c r="D3587" t="s">
        <v>10803</v>
      </c>
    </row>
    <row r="3588" spans="1:4" x14ac:dyDescent="0.35">
      <c r="A3588" t="s">
        <v>10071</v>
      </c>
      <c r="B3588" t="s">
        <v>965</v>
      </c>
      <c r="C3588" t="s">
        <v>3597</v>
      </c>
      <c r="D3588" t="s">
        <v>10803</v>
      </c>
    </row>
    <row r="3589" spans="1:4" x14ac:dyDescent="0.35">
      <c r="A3589" t="s">
        <v>10071</v>
      </c>
      <c r="B3589" t="s">
        <v>538</v>
      </c>
      <c r="C3589" t="s">
        <v>3598</v>
      </c>
      <c r="D3589" t="s">
        <v>10803</v>
      </c>
    </row>
    <row r="3590" spans="1:4" x14ac:dyDescent="0.35">
      <c r="A3590" t="s">
        <v>10071</v>
      </c>
      <c r="B3590" t="s">
        <v>544</v>
      </c>
      <c r="C3590" t="s">
        <v>3599</v>
      </c>
      <c r="D3590" t="s">
        <v>10803</v>
      </c>
    </row>
    <row r="3591" spans="1:4" x14ac:dyDescent="0.35">
      <c r="A3591" t="s">
        <v>10071</v>
      </c>
      <c r="B3591" t="s">
        <v>556</v>
      </c>
      <c r="C3591" t="s">
        <v>3600</v>
      </c>
      <c r="D3591" t="s">
        <v>10803</v>
      </c>
    </row>
    <row r="3592" spans="1:4" x14ac:dyDescent="0.35">
      <c r="A3592" t="s">
        <v>10071</v>
      </c>
      <c r="B3592" t="s">
        <v>568</v>
      </c>
      <c r="C3592" t="s">
        <v>3601</v>
      </c>
      <c r="D3592" t="s">
        <v>10803</v>
      </c>
    </row>
    <row r="3593" spans="1:4" x14ac:dyDescent="0.35">
      <c r="A3593" t="s">
        <v>10071</v>
      </c>
      <c r="B3593" t="s">
        <v>1417</v>
      </c>
      <c r="C3593" t="s">
        <v>3602</v>
      </c>
      <c r="D3593" t="s">
        <v>10803</v>
      </c>
    </row>
    <row r="3594" spans="1:4" x14ac:dyDescent="0.35">
      <c r="A3594" t="s">
        <v>10071</v>
      </c>
      <c r="B3594" t="s">
        <v>1419</v>
      </c>
      <c r="C3594" t="s">
        <v>3603</v>
      </c>
      <c r="D3594" t="s">
        <v>10803</v>
      </c>
    </row>
    <row r="3595" spans="1:4" x14ac:dyDescent="0.35">
      <c r="A3595" t="s">
        <v>10071</v>
      </c>
      <c r="B3595" t="s">
        <v>582</v>
      </c>
      <c r="C3595" t="s">
        <v>3604</v>
      </c>
      <c r="D3595" t="s">
        <v>10803</v>
      </c>
    </row>
    <row r="3596" spans="1:4" x14ac:dyDescent="0.35">
      <c r="A3596" t="s">
        <v>10071</v>
      </c>
      <c r="B3596" t="s">
        <v>584</v>
      </c>
      <c r="C3596" t="s">
        <v>3605</v>
      </c>
      <c r="D3596" t="s">
        <v>10803</v>
      </c>
    </row>
    <row r="3597" spans="1:4" x14ac:dyDescent="0.35">
      <c r="A3597" t="s">
        <v>10071</v>
      </c>
      <c r="B3597" t="s">
        <v>596</v>
      </c>
      <c r="C3597" t="s">
        <v>3606</v>
      </c>
      <c r="D3597" t="s">
        <v>10803</v>
      </c>
    </row>
    <row r="3598" spans="1:4" x14ac:dyDescent="0.35">
      <c r="A3598" t="s">
        <v>10071</v>
      </c>
      <c r="B3598" t="s">
        <v>598</v>
      </c>
      <c r="C3598" t="s">
        <v>3607</v>
      </c>
      <c r="D3598" t="s">
        <v>10803</v>
      </c>
    </row>
    <row r="3599" spans="1:4" x14ac:dyDescent="0.35">
      <c r="A3599" t="s">
        <v>10071</v>
      </c>
      <c r="B3599" t="s">
        <v>604</v>
      </c>
      <c r="C3599" t="s">
        <v>3608</v>
      </c>
      <c r="D3599" t="s">
        <v>10803</v>
      </c>
    </row>
    <row r="3600" spans="1:4" x14ac:dyDescent="0.35">
      <c r="A3600" t="s">
        <v>10071</v>
      </c>
      <c r="B3600" t="s">
        <v>606</v>
      </c>
      <c r="C3600" t="s">
        <v>3609</v>
      </c>
      <c r="D3600" t="s">
        <v>10803</v>
      </c>
    </row>
    <row r="3601" spans="1:4" x14ac:dyDescent="0.35">
      <c r="A3601" t="s">
        <v>10071</v>
      </c>
      <c r="B3601" t="s">
        <v>634</v>
      </c>
      <c r="C3601" t="s">
        <v>3610</v>
      </c>
      <c r="D3601" t="s">
        <v>10803</v>
      </c>
    </row>
    <row r="3602" spans="1:4" x14ac:dyDescent="0.35">
      <c r="A3602" t="s">
        <v>10071</v>
      </c>
      <c r="B3602" t="s">
        <v>1437</v>
      </c>
      <c r="C3602" t="s">
        <v>3611</v>
      </c>
      <c r="D3602" t="s">
        <v>10803</v>
      </c>
    </row>
    <row r="3603" spans="1:4" x14ac:dyDescent="0.35">
      <c r="A3603" t="s">
        <v>10071</v>
      </c>
      <c r="B3603" t="s">
        <v>1440</v>
      </c>
      <c r="C3603" t="s">
        <v>3612</v>
      </c>
      <c r="D3603" t="s">
        <v>10803</v>
      </c>
    </row>
    <row r="3604" spans="1:4" x14ac:dyDescent="0.35">
      <c r="A3604" t="s">
        <v>10071</v>
      </c>
      <c r="B3604" t="s">
        <v>1442</v>
      </c>
      <c r="C3604" t="s">
        <v>3613</v>
      </c>
      <c r="D3604" t="s">
        <v>10803</v>
      </c>
    </row>
    <row r="3605" spans="1:4" x14ac:dyDescent="0.35">
      <c r="A3605" t="s">
        <v>10071</v>
      </c>
      <c r="B3605" t="s">
        <v>515</v>
      </c>
      <c r="C3605" t="s">
        <v>3594</v>
      </c>
      <c r="D3605" t="s">
        <v>10805</v>
      </c>
    </row>
    <row r="3606" spans="1:4" x14ac:dyDescent="0.35">
      <c r="A3606" t="s">
        <v>10071</v>
      </c>
      <c r="B3606" t="s">
        <v>1332</v>
      </c>
      <c r="C3606" t="s">
        <v>3595</v>
      </c>
      <c r="D3606" t="s">
        <v>10805</v>
      </c>
    </row>
    <row r="3607" spans="1:4" x14ac:dyDescent="0.35">
      <c r="A3607" t="s">
        <v>10071</v>
      </c>
      <c r="B3607" t="s">
        <v>1339</v>
      </c>
      <c r="C3607" t="s">
        <v>3596</v>
      </c>
      <c r="D3607" t="s">
        <v>10805</v>
      </c>
    </row>
    <row r="3608" spans="1:4" x14ac:dyDescent="0.35">
      <c r="A3608" t="s">
        <v>10071</v>
      </c>
      <c r="B3608" t="s">
        <v>1554</v>
      </c>
      <c r="C3608" t="s">
        <v>3597</v>
      </c>
      <c r="D3608" t="s">
        <v>10805</v>
      </c>
    </row>
    <row r="3609" spans="1:4" x14ac:dyDescent="0.35">
      <c r="A3609" t="s">
        <v>10071</v>
      </c>
      <c r="B3609" t="s">
        <v>1348</v>
      </c>
      <c r="C3609" t="s">
        <v>3598</v>
      </c>
      <c r="D3609" t="s">
        <v>10805</v>
      </c>
    </row>
    <row r="3610" spans="1:4" x14ac:dyDescent="0.35">
      <c r="A3610" t="s">
        <v>10071</v>
      </c>
      <c r="B3610" t="s">
        <v>10802</v>
      </c>
      <c r="C3610" t="s">
        <v>3594</v>
      </c>
      <c r="D3610" t="s">
        <v>10805</v>
      </c>
    </row>
    <row r="3611" spans="1:4" x14ac:dyDescent="0.35">
      <c r="A3611" t="s">
        <v>10071</v>
      </c>
      <c r="B3611" t="s">
        <v>10804</v>
      </c>
      <c r="C3611" t="s">
        <v>3598</v>
      </c>
      <c r="D3611" t="s">
        <v>10805</v>
      </c>
    </row>
    <row r="3612" spans="1:4" x14ac:dyDescent="0.35">
      <c r="A3612" t="s">
        <v>10071</v>
      </c>
      <c r="B3612" t="s">
        <v>10806</v>
      </c>
      <c r="C3612" t="s">
        <v>3593</v>
      </c>
      <c r="D3612" t="s">
        <v>10807</v>
      </c>
    </row>
    <row r="3613" spans="1:4" x14ac:dyDescent="0.35">
      <c r="A3613" t="s">
        <v>10072</v>
      </c>
      <c r="B3613" t="s">
        <v>10802</v>
      </c>
      <c r="C3613" t="s">
        <v>3597</v>
      </c>
      <c r="D3613" t="s">
        <v>10803</v>
      </c>
    </row>
    <row r="3614" spans="1:4" x14ac:dyDescent="0.35">
      <c r="A3614" t="s">
        <v>10072</v>
      </c>
      <c r="B3614" t="s">
        <v>10804</v>
      </c>
      <c r="C3614" t="s">
        <v>3604</v>
      </c>
      <c r="D3614" t="s">
        <v>10803</v>
      </c>
    </row>
    <row r="3615" spans="1:4" x14ac:dyDescent="0.35">
      <c r="A3615" t="s">
        <v>10072</v>
      </c>
      <c r="B3615" t="s">
        <v>823</v>
      </c>
      <c r="C3615" t="s">
        <v>3597</v>
      </c>
      <c r="D3615" t="s">
        <v>10803</v>
      </c>
    </row>
    <row r="3616" spans="1:4" x14ac:dyDescent="0.35">
      <c r="A3616" t="s">
        <v>10072</v>
      </c>
      <c r="B3616" t="s">
        <v>827</v>
      </c>
      <c r="C3616" t="s">
        <v>3598</v>
      </c>
      <c r="D3616" t="s">
        <v>10803</v>
      </c>
    </row>
    <row r="3617" spans="1:4" x14ac:dyDescent="0.35">
      <c r="A3617" t="s">
        <v>10072</v>
      </c>
      <c r="B3617" t="s">
        <v>829</v>
      </c>
      <c r="C3617" t="s">
        <v>3599</v>
      </c>
      <c r="D3617" t="s">
        <v>10803</v>
      </c>
    </row>
    <row r="3618" spans="1:4" x14ac:dyDescent="0.35">
      <c r="A3618" t="s">
        <v>10072</v>
      </c>
      <c r="B3618" t="s">
        <v>646</v>
      </c>
      <c r="C3618" t="s">
        <v>3600</v>
      </c>
      <c r="D3618" t="s">
        <v>10803</v>
      </c>
    </row>
    <row r="3619" spans="1:4" x14ac:dyDescent="0.35">
      <c r="A3619" t="s">
        <v>10072</v>
      </c>
      <c r="B3619" t="s">
        <v>650</v>
      </c>
      <c r="C3619" t="s">
        <v>3601</v>
      </c>
      <c r="D3619" t="s">
        <v>10803</v>
      </c>
    </row>
    <row r="3620" spans="1:4" x14ac:dyDescent="0.35">
      <c r="A3620" t="s">
        <v>10072</v>
      </c>
      <c r="B3620" t="s">
        <v>652</v>
      </c>
      <c r="C3620" t="s">
        <v>3602</v>
      </c>
      <c r="D3620" t="s">
        <v>10803</v>
      </c>
    </row>
    <row r="3621" spans="1:4" x14ac:dyDescent="0.35">
      <c r="A3621" t="s">
        <v>10072</v>
      </c>
      <c r="B3621" t="s">
        <v>831</v>
      </c>
      <c r="C3621" t="s">
        <v>3603</v>
      </c>
      <c r="D3621" t="s">
        <v>10803</v>
      </c>
    </row>
    <row r="3622" spans="1:4" x14ac:dyDescent="0.35">
      <c r="A3622" t="s">
        <v>10072</v>
      </c>
      <c r="B3622" t="s">
        <v>1452</v>
      </c>
      <c r="C3622" t="s">
        <v>3604</v>
      </c>
      <c r="D3622" t="s">
        <v>10803</v>
      </c>
    </row>
    <row r="3623" spans="1:4" x14ac:dyDescent="0.35">
      <c r="A3623" t="s">
        <v>10072</v>
      </c>
      <c r="B3623" t="s">
        <v>1276</v>
      </c>
      <c r="C3623" t="s">
        <v>3594</v>
      </c>
      <c r="D3623" t="s">
        <v>10805</v>
      </c>
    </row>
    <row r="3624" spans="1:4" x14ac:dyDescent="0.35">
      <c r="A3624" t="s">
        <v>10072</v>
      </c>
      <c r="B3624" t="s">
        <v>10802</v>
      </c>
      <c r="C3624" t="s">
        <v>3594</v>
      </c>
      <c r="D3624" t="s">
        <v>10805</v>
      </c>
    </row>
    <row r="3625" spans="1:4" x14ac:dyDescent="0.35">
      <c r="A3625" t="s">
        <v>10072</v>
      </c>
      <c r="B3625" t="s">
        <v>10804</v>
      </c>
      <c r="C3625" t="s">
        <v>3594</v>
      </c>
      <c r="D3625" t="s">
        <v>10805</v>
      </c>
    </row>
    <row r="3626" spans="1:4" x14ac:dyDescent="0.35">
      <c r="A3626" t="s">
        <v>10072</v>
      </c>
      <c r="B3626" t="s">
        <v>10806</v>
      </c>
      <c r="C3626" t="s">
        <v>3593</v>
      </c>
      <c r="D3626" t="s">
        <v>10807</v>
      </c>
    </row>
    <row r="3627" spans="1:4" x14ac:dyDescent="0.35">
      <c r="A3627" t="s">
        <v>10074</v>
      </c>
      <c r="B3627" t="s">
        <v>10802</v>
      </c>
      <c r="C3627" t="s">
        <v>3597</v>
      </c>
      <c r="D3627" t="s">
        <v>10803</v>
      </c>
    </row>
    <row r="3628" spans="1:4" x14ac:dyDescent="0.35">
      <c r="A3628" t="s">
        <v>10074</v>
      </c>
      <c r="B3628" t="s">
        <v>10804</v>
      </c>
      <c r="C3628" t="s">
        <v>3613</v>
      </c>
      <c r="D3628" t="s">
        <v>10803</v>
      </c>
    </row>
    <row r="3629" spans="1:4" x14ac:dyDescent="0.35">
      <c r="A3629" t="s">
        <v>10074</v>
      </c>
      <c r="B3629" t="s">
        <v>965</v>
      </c>
      <c r="C3629" t="s">
        <v>3597</v>
      </c>
      <c r="D3629" t="s">
        <v>10803</v>
      </c>
    </row>
    <row r="3630" spans="1:4" x14ac:dyDescent="0.35">
      <c r="A3630" t="s">
        <v>10074</v>
      </c>
      <c r="B3630" t="s">
        <v>538</v>
      </c>
      <c r="C3630" t="s">
        <v>3598</v>
      </c>
      <c r="D3630" t="s">
        <v>10803</v>
      </c>
    </row>
    <row r="3631" spans="1:4" x14ac:dyDescent="0.35">
      <c r="A3631" t="s">
        <v>10074</v>
      </c>
      <c r="B3631" t="s">
        <v>544</v>
      </c>
      <c r="C3631" t="s">
        <v>3599</v>
      </c>
      <c r="D3631" t="s">
        <v>10803</v>
      </c>
    </row>
    <row r="3632" spans="1:4" x14ac:dyDescent="0.35">
      <c r="A3632" t="s">
        <v>10074</v>
      </c>
      <c r="B3632" t="s">
        <v>556</v>
      </c>
      <c r="C3632" t="s">
        <v>3600</v>
      </c>
      <c r="D3632" t="s">
        <v>10803</v>
      </c>
    </row>
    <row r="3633" spans="1:4" x14ac:dyDescent="0.35">
      <c r="A3633" t="s">
        <v>10074</v>
      </c>
      <c r="B3633" t="s">
        <v>568</v>
      </c>
      <c r="C3633" t="s">
        <v>3601</v>
      </c>
      <c r="D3633" t="s">
        <v>10803</v>
      </c>
    </row>
    <row r="3634" spans="1:4" x14ac:dyDescent="0.35">
      <c r="A3634" t="s">
        <v>10074</v>
      </c>
      <c r="B3634" t="s">
        <v>1417</v>
      </c>
      <c r="C3634" t="s">
        <v>3602</v>
      </c>
      <c r="D3634" t="s">
        <v>10803</v>
      </c>
    </row>
    <row r="3635" spans="1:4" x14ac:dyDescent="0.35">
      <c r="A3635" t="s">
        <v>10074</v>
      </c>
      <c r="B3635" t="s">
        <v>1419</v>
      </c>
      <c r="C3635" t="s">
        <v>3603</v>
      </c>
      <c r="D3635" t="s">
        <v>10803</v>
      </c>
    </row>
    <row r="3636" spans="1:4" x14ac:dyDescent="0.35">
      <c r="A3636" t="s">
        <v>10074</v>
      </c>
      <c r="B3636" t="s">
        <v>582</v>
      </c>
      <c r="C3636" t="s">
        <v>3604</v>
      </c>
      <c r="D3636" t="s">
        <v>10803</v>
      </c>
    </row>
    <row r="3637" spans="1:4" x14ac:dyDescent="0.35">
      <c r="A3637" t="s">
        <v>10074</v>
      </c>
      <c r="B3637" t="s">
        <v>584</v>
      </c>
      <c r="C3637" t="s">
        <v>3605</v>
      </c>
      <c r="D3637" t="s">
        <v>10803</v>
      </c>
    </row>
    <row r="3638" spans="1:4" x14ac:dyDescent="0.35">
      <c r="A3638" t="s">
        <v>10074</v>
      </c>
      <c r="B3638" t="s">
        <v>596</v>
      </c>
      <c r="C3638" t="s">
        <v>3606</v>
      </c>
      <c r="D3638" t="s">
        <v>10803</v>
      </c>
    </row>
    <row r="3639" spans="1:4" x14ac:dyDescent="0.35">
      <c r="A3639" t="s">
        <v>10074</v>
      </c>
      <c r="B3639" t="s">
        <v>598</v>
      </c>
      <c r="C3639" t="s">
        <v>3607</v>
      </c>
      <c r="D3639" t="s">
        <v>10803</v>
      </c>
    </row>
    <row r="3640" spans="1:4" x14ac:dyDescent="0.35">
      <c r="A3640" t="s">
        <v>10074</v>
      </c>
      <c r="B3640" t="s">
        <v>604</v>
      </c>
      <c r="C3640" t="s">
        <v>3608</v>
      </c>
      <c r="D3640" t="s">
        <v>10803</v>
      </c>
    </row>
    <row r="3641" spans="1:4" x14ac:dyDescent="0.35">
      <c r="A3641" t="s">
        <v>10074</v>
      </c>
      <c r="B3641" t="s">
        <v>606</v>
      </c>
      <c r="C3641" t="s">
        <v>3609</v>
      </c>
      <c r="D3641" t="s">
        <v>10803</v>
      </c>
    </row>
    <row r="3642" spans="1:4" x14ac:dyDescent="0.35">
      <c r="A3642" t="s">
        <v>10074</v>
      </c>
      <c r="B3642" t="s">
        <v>634</v>
      </c>
      <c r="C3642" t="s">
        <v>3610</v>
      </c>
      <c r="D3642" t="s">
        <v>10803</v>
      </c>
    </row>
    <row r="3643" spans="1:4" x14ac:dyDescent="0.35">
      <c r="A3643" t="s">
        <v>10074</v>
      </c>
      <c r="B3643" t="s">
        <v>1437</v>
      </c>
      <c r="C3643" t="s">
        <v>3611</v>
      </c>
      <c r="D3643" t="s">
        <v>10803</v>
      </c>
    </row>
    <row r="3644" spans="1:4" x14ac:dyDescent="0.35">
      <c r="A3644" t="s">
        <v>10074</v>
      </c>
      <c r="B3644" t="s">
        <v>1440</v>
      </c>
      <c r="C3644" t="s">
        <v>3612</v>
      </c>
      <c r="D3644" t="s">
        <v>10803</v>
      </c>
    </row>
    <row r="3645" spans="1:4" x14ac:dyDescent="0.35">
      <c r="A3645" t="s">
        <v>10074</v>
      </c>
      <c r="B3645" t="s">
        <v>1442</v>
      </c>
      <c r="C3645" t="s">
        <v>3613</v>
      </c>
      <c r="D3645" t="s">
        <v>10803</v>
      </c>
    </row>
    <row r="3646" spans="1:4" x14ac:dyDescent="0.35">
      <c r="A3646" t="s">
        <v>10074</v>
      </c>
      <c r="B3646" t="s">
        <v>515</v>
      </c>
      <c r="C3646" t="s">
        <v>3594</v>
      </c>
      <c r="D3646" t="s">
        <v>10805</v>
      </c>
    </row>
    <row r="3647" spans="1:4" x14ac:dyDescent="0.35">
      <c r="A3647" t="s">
        <v>10074</v>
      </c>
      <c r="B3647" t="s">
        <v>1332</v>
      </c>
      <c r="C3647" t="s">
        <v>3595</v>
      </c>
      <c r="D3647" t="s">
        <v>10805</v>
      </c>
    </row>
    <row r="3648" spans="1:4" x14ac:dyDescent="0.35">
      <c r="A3648" t="s">
        <v>10074</v>
      </c>
      <c r="B3648" t="s">
        <v>1339</v>
      </c>
      <c r="C3648" t="s">
        <v>3596</v>
      </c>
      <c r="D3648" t="s">
        <v>10805</v>
      </c>
    </row>
    <row r="3649" spans="1:4" x14ac:dyDescent="0.35">
      <c r="A3649" t="s">
        <v>10074</v>
      </c>
      <c r="B3649" t="s">
        <v>1554</v>
      </c>
      <c r="C3649" t="s">
        <v>3597</v>
      </c>
      <c r="D3649" t="s">
        <v>10805</v>
      </c>
    </row>
    <row r="3650" spans="1:4" x14ac:dyDescent="0.35">
      <c r="A3650" t="s">
        <v>10074</v>
      </c>
      <c r="B3650" t="s">
        <v>1348</v>
      </c>
      <c r="C3650" t="s">
        <v>3598</v>
      </c>
      <c r="D3650" t="s">
        <v>10805</v>
      </c>
    </row>
    <row r="3651" spans="1:4" x14ac:dyDescent="0.35">
      <c r="A3651" t="s">
        <v>10074</v>
      </c>
      <c r="B3651" t="s">
        <v>10802</v>
      </c>
      <c r="C3651" t="s">
        <v>3594</v>
      </c>
      <c r="D3651" t="s">
        <v>10805</v>
      </c>
    </row>
    <row r="3652" spans="1:4" x14ac:dyDescent="0.35">
      <c r="A3652" t="s">
        <v>10074</v>
      </c>
      <c r="B3652" t="s">
        <v>10804</v>
      </c>
      <c r="C3652" t="s">
        <v>3598</v>
      </c>
      <c r="D3652" t="s">
        <v>10805</v>
      </c>
    </row>
    <row r="3653" spans="1:4" x14ac:dyDescent="0.35">
      <c r="A3653" t="s">
        <v>10074</v>
      </c>
      <c r="B3653" t="s">
        <v>10806</v>
      </c>
      <c r="C3653" t="s">
        <v>3593</v>
      </c>
      <c r="D3653" t="s">
        <v>10807</v>
      </c>
    </row>
    <row r="3654" spans="1:4" x14ac:dyDescent="0.35">
      <c r="A3654" t="s">
        <v>10075</v>
      </c>
      <c r="B3654" t="s">
        <v>10802</v>
      </c>
      <c r="C3654" t="s">
        <v>3597</v>
      </c>
      <c r="D3654" t="s">
        <v>10803</v>
      </c>
    </row>
    <row r="3655" spans="1:4" x14ac:dyDescent="0.35">
      <c r="A3655" t="s">
        <v>10075</v>
      </c>
      <c r="B3655" t="s">
        <v>10804</v>
      </c>
      <c r="C3655" t="s">
        <v>3601</v>
      </c>
      <c r="D3655" t="s">
        <v>10803</v>
      </c>
    </row>
    <row r="3656" spans="1:4" x14ac:dyDescent="0.35">
      <c r="A3656" t="s">
        <v>10075</v>
      </c>
      <c r="B3656" t="s">
        <v>823</v>
      </c>
      <c r="C3656" t="s">
        <v>3597</v>
      </c>
      <c r="D3656" t="s">
        <v>10803</v>
      </c>
    </row>
    <row r="3657" spans="1:4" x14ac:dyDescent="0.35">
      <c r="A3657" t="s">
        <v>10075</v>
      </c>
      <c r="B3657" t="s">
        <v>827</v>
      </c>
      <c r="C3657" t="s">
        <v>3598</v>
      </c>
      <c r="D3657" t="s">
        <v>10803</v>
      </c>
    </row>
    <row r="3658" spans="1:4" x14ac:dyDescent="0.35">
      <c r="A3658" t="s">
        <v>10075</v>
      </c>
      <c r="B3658" t="s">
        <v>829</v>
      </c>
      <c r="C3658" t="s">
        <v>3599</v>
      </c>
      <c r="D3658" t="s">
        <v>10803</v>
      </c>
    </row>
    <row r="3659" spans="1:4" x14ac:dyDescent="0.35">
      <c r="A3659" t="s">
        <v>10075</v>
      </c>
      <c r="B3659" t="s">
        <v>646</v>
      </c>
      <c r="C3659" t="s">
        <v>3600</v>
      </c>
      <c r="D3659" t="s">
        <v>10803</v>
      </c>
    </row>
    <row r="3660" spans="1:4" x14ac:dyDescent="0.35">
      <c r="A3660" t="s">
        <v>10075</v>
      </c>
      <c r="B3660" t="s">
        <v>650</v>
      </c>
      <c r="C3660" t="s">
        <v>3601</v>
      </c>
      <c r="D3660" t="s">
        <v>10803</v>
      </c>
    </row>
    <row r="3661" spans="1:4" x14ac:dyDescent="0.35">
      <c r="A3661" t="s">
        <v>10075</v>
      </c>
      <c r="B3661" t="s">
        <v>1276</v>
      </c>
      <c r="C3661" t="s">
        <v>3594</v>
      </c>
      <c r="D3661" t="s">
        <v>10805</v>
      </c>
    </row>
    <row r="3662" spans="1:4" x14ac:dyDescent="0.35">
      <c r="A3662" t="s">
        <v>10075</v>
      </c>
      <c r="B3662" t="s">
        <v>10802</v>
      </c>
      <c r="C3662" t="s">
        <v>3594</v>
      </c>
      <c r="D3662" t="s">
        <v>10805</v>
      </c>
    </row>
    <row r="3663" spans="1:4" x14ac:dyDescent="0.35">
      <c r="A3663" t="s">
        <v>10075</v>
      </c>
      <c r="B3663" t="s">
        <v>10804</v>
      </c>
      <c r="C3663" t="s">
        <v>3594</v>
      </c>
      <c r="D3663" t="s">
        <v>10805</v>
      </c>
    </row>
    <row r="3664" spans="1:4" x14ac:dyDescent="0.35">
      <c r="A3664" t="s">
        <v>10075</v>
      </c>
      <c r="B3664" t="s">
        <v>10806</v>
      </c>
      <c r="C3664" t="s">
        <v>3593</v>
      </c>
      <c r="D3664" t="s">
        <v>10807</v>
      </c>
    </row>
    <row r="3665" spans="1:4" x14ac:dyDescent="0.35">
      <c r="A3665" t="s">
        <v>10077</v>
      </c>
      <c r="B3665" t="s">
        <v>10802</v>
      </c>
      <c r="C3665" t="s">
        <v>3597</v>
      </c>
      <c r="D3665" t="s">
        <v>10803</v>
      </c>
    </row>
    <row r="3666" spans="1:4" x14ac:dyDescent="0.35">
      <c r="A3666" t="s">
        <v>10077</v>
      </c>
      <c r="B3666" t="s">
        <v>10804</v>
      </c>
      <c r="C3666" t="s">
        <v>3600</v>
      </c>
      <c r="D3666" t="s">
        <v>10803</v>
      </c>
    </row>
    <row r="3667" spans="1:4" x14ac:dyDescent="0.35">
      <c r="A3667" t="s">
        <v>10077</v>
      </c>
      <c r="B3667" t="s">
        <v>538</v>
      </c>
      <c r="C3667" t="s">
        <v>3597</v>
      </c>
      <c r="D3667" t="s">
        <v>10803</v>
      </c>
    </row>
    <row r="3668" spans="1:4" x14ac:dyDescent="0.35">
      <c r="A3668" t="s">
        <v>10077</v>
      </c>
      <c r="B3668" t="s">
        <v>568</v>
      </c>
      <c r="C3668" t="s">
        <v>3598</v>
      </c>
      <c r="D3668" t="s">
        <v>10803</v>
      </c>
    </row>
    <row r="3669" spans="1:4" x14ac:dyDescent="0.35">
      <c r="A3669" t="s">
        <v>10077</v>
      </c>
      <c r="B3669" t="s">
        <v>628</v>
      </c>
      <c r="C3669" t="s">
        <v>3599</v>
      </c>
      <c r="D3669" t="s">
        <v>10803</v>
      </c>
    </row>
    <row r="3670" spans="1:4" x14ac:dyDescent="0.35">
      <c r="A3670" t="s">
        <v>10077</v>
      </c>
      <c r="B3670" t="s">
        <v>638</v>
      </c>
      <c r="C3670" t="s">
        <v>3600</v>
      </c>
      <c r="D3670" t="s">
        <v>10803</v>
      </c>
    </row>
    <row r="3671" spans="1:4" x14ac:dyDescent="0.35">
      <c r="A3671" t="s">
        <v>10077</v>
      </c>
      <c r="B3671" t="s">
        <v>515</v>
      </c>
      <c r="C3671" t="s">
        <v>3593</v>
      </c>
      <c r="D3671" t="s">
        <v>10805</v>
      </c>
    </row>
    <row r="3672" spans="1:4" x14ac:dyDescent="0.35">
      <c r="A3672" t="s">
        <v>10077</v>
      </c>
      <c r="B3672" t="s">
        <v>1332</v>
      </c>
      <c r="C3672" t="s">
        <v>3594</v>
      </c>
      <c r="D3672" t="s">
        <v>10805</v>
      </c>
    </row>
    <row r="3673" spans="1:4" x14ac:dyDescent="0.35">
      <c r="A3673" t="s">
        <v>10077</v>
      </c>
      <c r="B3673" t="s">
        <v>1339</v>
      </c>
      <c r="C3673" t="s">
        <v>3595</v>
      </c>
      <c r="D3673" t="s">
        <v>10805</v>
      </c>
    </row>
    <row r="3674" spans="1:4" x14ac:dyDescent="0.35">
      <c r="A3674" t="s">
        <v>10077</v>
      </c>
      <c r="B3674" t="s">
        <v>1554</v>
      </c>
      <c r="C3674" t="s">
        <v>3596</v>
      </c>
      <c r="D3674" t="s">
        <v>10805</v>
      </c>
    </row>
    <row r="3675" spans="1:4" x14ac:dyDescent="0.35">
      <c r="A3675" t="s">
        <v>10077</v>
      </c>
      <c r="B3675" t="s">
        <v>1348</v>
      </c>
      <c r="C3675" t="s">
        <v>3597</v>
      </c>
      <c r="D3675" t="s">
        <v>10805</v>
      </c>
    </row>
    <row r="3676" spans="1:4" x14ac:dyDescent="0.35">
      <c r="A3676" t="s">
        <v>10077</v>
      </c>
      <c r="B3676" t="s">
        <v>10802</v>
      </c>
      <c r="C3676" t="s">
        <v>3593</v>
      </c>
      <c r="D3676" t="s">
        <v>10805</v>
      </c>
    </row>
    <row r="3677" spans="1:4" x14ac:dyDescent="0.35">
      <c r="A3677" t="s">
        <v>10077</v>
      </c>
      <c r="B3677" t="s">
        <v>10804</v>
      </c>
      <c r="C3677" t="s">
        <v>3597</v>
      </c>
      <c r="D3677" t="s">
        <v>10805</v>
      </c>
    </row>
    <row r="3678" spans="1:4" x14ac:dyDescent="0.35">
      <c r="A3678" t="s">
        <v>10077</v>
      </c>
      <c r="B3678" t="s">
        <v>10806</v>
      </c>
      <c r="C3678" t="s">
        <v>3593</v>
      </c>
      <c r="D3678" t="s">
        <v>10807</v>
      </c>
    </row>
    <row r="3679" spans="1:4" x14ac:dyDescent="0.35">
      <c r="A3679" t="s">
        <v>10079</v>
      </c>
      <c r="B3679" t="s">
        <v>10802</v>
      </c>
      <c r="C3679" t="s">
        <v>3597</v>
      </c>
      <c r="D3679" t="s">
        <v>10803</v>
      </c>
    </row>
    <row r="3680" spans="1:4" x14ac:dyDescent="0.35">
      <c r="A3680" t="s">
        <v>10079</v>
      </c>
      <c r="B3680" t="s">
        <v>10804</v>
      </c>
      <c r="C3680" t="s">
        <v>10829</v>
      </c>
      <c r="D3680" t="s">
        <v>10803</v>
      </c>
    </row>
    <row r="3681" spans="1:4" x14ac:dyDescent="0.35">
      <c r="A3681" t="s">
        <v>10079</v>
      </c>
      <c r="B3681" t="s">
        <v>518</v>
      </c>
      <c r="C3681" t="s">
        <v>3597</v>
      </c>
      <c r="D3681" t="s">
        <v>10803</v>
      </c>
    </row>
    <row r="3682" spans="1:4" x14ac:dyDescent="0.35">
      <c r="A3682" t="s">
        <v>10079</v>
      </c>
      <c r="B3682" t="s">
        <v>520</v>
      </c>
      <c r="C3682" t="s">
        <v>3598</v>
      </c>
      <c r="D3682" t="s">
        <v>10803</v>
      </c>
    </row>
    <row r="3683" spans="1:4" x14ac:dyDescent="0.35">
      <c r="A3683" t="s">
        <v>10079</v>
      </c>
      <c r="B3683" t="s">
        <v>522</v>
      </c>
      <c r="C3683" t="s">
        <v>3599</v>
      </c>
      <c r="D3683" t="s">
        <v>10803</v>
      </c>
    </row>
    <row r="3684" spans="1:4" x14ac:dyDescent="0.35">
      <c r="A3684" t="s">
        <v>10079</v>
      </c>
      <c r="B3684" t="s">
        <v>524</v>
      </c>
      <c r="C3684" t="s">
        <v>3600</v>
      </c>
      <c r="D3684" t="s">
        <v>10803</v>
      </c>
    </row>
    <row r="3685" spans="1:4" x14ac:dyDescent="0.35">
      <c r="A3685" t="s">
        <v>10079</v>
      </c>
      <c r="B3685" t="s">
        <v>885</v>
      </c>
      <c r="C3685" t="s">
        <v>3601</v>
      </c>
      <c r="D3685" t="s">
        <v>10803</v>
      </c>
    </row>
    <row r="3686" spans="1:4" x14ac:dyDescent="0.35">
      <c r="A3686" t="s">
        <v>10079</v>
      </c>
      <c r="B3686" t="s">
        <v>526</v>
      </c>
      <c r="C3686" t="s">
        <v>3602</v>
      </c>
      <c r="D3686" t="s">
        <v>10803</v>
      </c>
    </row>
    <row r="3687" spans="1:4" x14ac:dyDescent="0.35">
      <c r="A3687" t="s">
        <v>10079</v>
      </c>
      <c r="B3687" t="s">
        <v>954</v>
      </c>
      <c r="C3687" t="s">
        <v>3603</v>
      </c>
      <c r="D3687" t="s">
        <v>10803</v>
      </c>
    </row>
    <row r="3688" spans="1:4" x14ac:dyDescent="0.35">
      <c r="A3688" t="s">
        <v>10079</v>
      </c>
      <c r="B3688" t="s">
        <v>956</v>
      </c>
      <c r="C3688" t="s">
        <v>3604</v>
      </c>
      <c r="D3688" t="s">
        <v>10803</v>
      </c>
    </row>
    <row r="3689" spans="1:4" x14ac:dyDescent="0.35">
      <c r="A3689" t="s">
        <v>10079</v>
      </c>
      <c r="B3689" t="s">
        <v>960</v>
      </c>
      <c r="C3689" t="s">
        <v>3605</v>
      </c>
      <c r="D3689" t="s">
        <v>10803</v>
      </c>
    </row>
    <row r="3690" spans="1:4" x14ac:dyDescent="0.35">
      <c r="A3690" t="s">
        <v>10079</v>
      </c>
      <c r="B3690" t="s">
        <v>528</v>
      </c>
      <c r="C3690" t="s">
        <v>3606</v>
      </c>
      <c r="D3690" t="s">
        <v>10803</v>
      </c>
    </row>
    <row r="3691" spans="1:4" x14ac:dyDescent="0.35">
      <c r="A3691" t="s">
        <v>10079</v>
      </c>
      <c r="B3691" t="s">
        <v>536</v>
      </c>
      <c r="C3691" t="s">
        <v>3607</v>
      </c>
      <c r="D3691" t="s">
        <v>10803</v>
      </c>
    </row>
    <row r="3692" spans="1:4" x14ac:dyDescent="0.35">
      <c r="A3692" t="s">
        <v>10079</v>
      </c>
      <c r="B3692" t="s">
        <v>794</v>
      </c>
      <c r="C3692" t="s">
        <v>3608</v>
      </c>
      <c r="D3692" t="s">
        <v>10803</v>
      </c>
    </row>
    <row r="3693" spans="1:4" x14ac:dyDescent="0.35">
      <c r="A3693" t="s">
        <v>10079</v>
      </c>
      <c r="B3693" t="s">
        <v>965</v>
      </c>
      <c r="C3693" t="s">
        <v>3609</v>
      </c>
      <c r="D3693" t="s">
        <v>10803</v>
      </c>
    </row>
    <row r="3694" spans="1:4" x14ac:dyDescent="0.35">
      <c r="A3694" t="s">
        <v>10079</v>
      </c>
      <c r="B3694" t="s">
        <v>538</v>
      </c>
      <c r="C3694" t="s">
        <v>3610</v>
      </c>
      <c r="D3694" t="s">
        <v>10803</v>
      </c>
    </row>
    <row r="3695" spans="1:4" x14ac:dyDescent="0.35">
      <c r="A3695" t="s">
        <v>10079</v>
      </c>
      <c r="B3695" t="s">
        <v>540</v>
      </c>
      <c r="C3695" t="s">
        <v>3611</v>
      </c>
      <c r="D3695" t="s">
        <v>10803</v>
      </c>
    </row>
    <row r="3696" spans="1:4" x14ac:dyDescent="0.35">
      <c r="A3696" t="s">
        <v>10079</v>
      </c>
      <c r="B3696" t="s">
        <v>544</v>
      </c>
      <c r="C3696" t="s">
        <v>3612</v>
      </c>
      <c r="D3696" t="s">
        <v>10803</v>
      </c>
    </row>
    <row r="3697" spans="1:4" x14ac:dyDescent="0.35">
      <c r="A3697" t="s">
        <v>10079</v>
      </c>
      <c r="B3697" t="s">
        <v>546</v>
      </c>
      <c r="C3697" t="s">
        <v>3613</v>
      </c>
      <c r="D3697" t="s">
        <v>10803</v>
      </c>
    </row>
    <row r="3698" spans="1:4" x14ac:dyDescent="0.35">
      <c r="A3698" t="s">
        <v>10079</v>
      </c>
      <c r="B3698" t="s">
        <v>970</v>
      </c>
      <c r="C3698" t="s">
        <v>3614</v>
      </c>
      <c r="D3698" t="s">
        <v>10803</v>
      </c>
    </row>
    <row r="3699" spans="1:4" x14ac:dyDescent="0.35">
      <c r="A3699" t="s">
        <v>10079</v>
      </c>
      <c r="B3699" t="s">
        <v>548</v>
      </c>
      <c r="C3699" t="s">
        <v>3615</v>
      </c>
      <c r="D3699" t="s">
        <v>10803</v>
      </c>
    </row>
    <row r="3700" spans="1:4" x14ac:dyDescent="0.35">
      <c r="A3700" t="s">
        <v>10079</v>
      </c>
      <c r="B3700" t="s">
        <v>550</v>
      </c>
      <c r="C3700" t="s">
        <v>3616</v>
      </c>
      <c r="D3700" t="s">
        <v>10803</v>
      </c>
    </row>
    <row r="3701" spans="1:4" x14ac:dyDescent="0.35">
      <c r="A3701" t="s">
        <v>10079</v>
      </c>
      <c r="B3701" t="s">
        <v>552</v>
      </c>
      <c r="C3701" t="s">
        <v>3617</v>
      </c>
      <c r="D3701" t="s">
        <v>10803</v>
      </c>
    </row>
    <row r="3702" spans="1:4" x14ac:dyDescent="0.35">
      <c r="A3702" t="s">
        <v>10079</v>
      </c>
      <c r="B3702" t="s">
        <v>554</v>
      </c>
      <c r="C3702" t="s">
        <v>3618</v>
      </c>
      <c r="D3702" t="s">
        <v>10803</v>
      </c>
    </row>
    <row r="3703" spans="1:4" x14ac:dyDescent="0.35">
      <c r="A3703" t="s">
        <v>10079</v>
      </c>
      <c r="B3703" t="s">
        <v>556</v>
      </c>
      <c r="C3703" t="s">
        <v>3619</v>
      </c>
      <c r="D3703" t="s">
        <v>10803</v>
      </c>
    </row>
    <row r="3704" spans="1:4" x14ac:dyDescent="0.35">
      <c r="A3704" t="s">
        <v>10079</v>
      </c>
      <c r="B3704" t="s">
        <v>558</v>
      </c>
      <c r="C3704" t="s">
        <v>3620</v>
      </c>
      <c r="D3704" t="s">
        <v>10803</v>
      </c>
    </row>
    <row r="3705" spans="1:4" x14ac:dyDescent="0.35">
      <c r="A3705" t="s">
        <v>10079</v>
      </c>
      <c r="B3705" t="s">
        <v>560</v>
      </c>
      <c r="C3705" t="s">
        <v>9522</v>
      </c>
      <c r="D3705" t="s">
        <v>10803</v>
      </c>
    </row>
    <row r="3706" spans="1:4" x14ac:dyDescent="0.35">
      <c r="A3706" t="s">
        <v>10079</v>
      </c>
      <c r="B3706" t="s">
        <v>986</v>
      </c>
      <c r="C3706" t="s">
        <v>9523</v>
      </c>
      <c r="D3706" t="s">
        <v>10803</v>
      </c>
    </row>
    <row r="3707" spans="1:4" x14ac:dyDescent="0.35">
      <c r="A3707" t="s">
        <v>10079</v>
      </c>
      <c r="B3707" t="s">
        <v>988</v>
      </c>
      <c r="C3707" t="s">
        <v>9524</v>
      </c>
      <c r="D3707" t="s">
        <v>10803</v>
      </c>
    </row>
    <row r="3708" spans="1:4" x14ac:dyDescent="0.35">
      <c r="A3708" t="s">
        <v>10079</v>
      </c>
      <c r="B3708" t="s">
        <v>566</v>
      </c>
      <c r="C3708" t="s">
        <v>9525</v>
      </c>
      <c r="D3708" t="s">
        <v>10803</v>
      </c>
    </row>
    <row r="3709" spans="1:4" x14ac:dyDescent="0.35">
      <c r="A3709" t="s">
        <v>10079</v>
      </c>
      <c r="B3709" t="s">
        <v>568</v>
      </c>
      <c r="C3709" t="s">
        <v>9526</v>
      </c>
      <c r="D3709" t="s">
        <v>10803</v>
      </c>
    </row>
    <row r="3710" spans="1:4" x14ac:dyDescent="0.35">
      <c r="A3710" t="s">
        <v>10079</v>
      </c>
      <c r="B3710" t="s">
        <v>570</v>
      </c>
      <c r="C3710" t="s">
        <v>9527</v>
      </c>
      <c r="D3710" t="s">
        <v>10803</v>
      </c>
    </row>
    <row r="3711" spans="1:4" x14ac:dyDescent="0.35">
      <c r="A3711" t="s">
        <v>10079</v>
      </c>
      <c r="B3711" t="s">
        <v>572</v>
      </c>
      <c r="C3711" t="s">
        <v>9528</v>
      </c>
      <c r="D3711" t="s">
        <v>10803</v>
      </c>
    </row>
    <row r="3712" spans="1:4" x14ac:dyDescent="0.35">
      <c r="A3712" t="s">
        <v>10079</v>
      </c>
      <c r="B3712" t="s">
        <v>574</v>
      </c>
      <c r="C3712" t="s">
        <v>9529</v>
      </c>
      <c r="D3712" t="s">
        <v>10803</v>
      </c>
    </row>
    <row r="3713" spans="1:4" x14ac:dyDescent="0.35">
      <c r="A3713" t="s">
        <v>10079</v>
      </c>
      <c r="B3713" t="s">
        <v>576</v>
      </c>
      <c r="C3713" t="s">
        <v>9530</v>
      </c>
      <c r="D3713" t="s">
        <v>10803</v>
      </c>
    </row>
    <row r="3714" spans="1:4" x14ac:dyDescent="0.35">
      <c r="A3714" t="s">
        <v>10079</v>
      </c>
      <c r="B3714" t="s">
        <v>1417</v>
      </c>
      <c r="C3714" t="s">
        <v>9531</v>
      </c>
      <c r="D3714" t="s">
        <v>10803</v>
      </c>
    </row>
    <row r="3715" spans="1:4" x14ac:dyDescent="0.35">
      <c r="A3715" t="s">
        <v>10079</v>
      </c>
      <c r="B3715" t="s">
        <v>1419</v>
      </c>
      <c r="C3715" t="s">
        <v>10809</v>
      </c>
      <c r="D3715" t="s">
        <v>10803</v>
      </c>
    </row>
    <row r="3716" spans="1:4" x14ac:dyDescent="0.35">
      <c r="A3716" t="s">
        <v>10079</v>
      </c>
      <c r="B3716" t="s">
        <v>1421</v>
      </c>
      <c r="C3716" t="s">
        <v>10810</v>
      </c>
      <c r="D3716" t="s">
        <v>10803</v>
      </c>
    </row>
    <row r="3717" spans="1:4" x14ac:dyDescent="0.35">
      <c r="A3717" t="s">
        <v>10079</v>
      </c>
      <c r="B3717" t="s">
        <v>578</v>
      </c>
      <c r="C3717" t="s">
        <v>10811</v>
      </c>
      <c r="D3717" t="s">
        <v>10803</v>
      </c>
    </row>
    <row r="3718" spans="1:4" x14ac:dyDescent="0.35">
      <c r="A3718" t="s">
        <v>10079</v>
      </c>
      <c r="B3718" t="s">
        <v>580</v>
      </c>
      <c r="C3718" t="s">
        <v>10812</v>
      </c>
      <c r="D3718" t="s">
        <v>10803</v>
      </c>
    </row>
    <row r="3719" spans="1:4" x14ac:dyDescent="0.35">
      <c r="A3719" t="s">
        <v>10079</v>
      </c>
      <c r="B3719" t="s">
        <v>582</v>
      </c>
      <c r="C3719" t="s">
        <v>10813</v>
      </c>
      <c r="D3719" t="s">
        <v>10803</v>
      </c>
    </row>
    <row r="3720" spans="1:4" x14ac:dyDescent="0.35">
      <c r="A3720" t="s">
        <v>10079</v>
      </c>
      <c r="B3720" t="s">
        <v>584</v>
      </c>
      <c r="C3720" t="s">
        <v>10814</v>
      </c>
      <c r="D3720" t="s">
        <v>10803</v>
      </c>
    </row>
    <row r="3721" spans="1:4" x14ac:dyDescent="0.35">
      <c r="A3721" t="s">
        <v>10079</v>
      </c>
      <c r="B3721" t="s">
        <v>586</v>
      </c>
      <c r="C3721" t="s">
        <v>10815</v>
      </c>
      <c r="D3721" t="s">
        <v>10803</v>
      </c>
    </row>
    <row r="3722" spans="1:4" x14ac:dyDescent="0.35">
      <c r="A3722" t="s">
        <v>10079</v>
      </c>
      <c r="B3722" t="s">
        <v>805</v>
      </c>
      <c r="C3722" t="s">
        <v>10816</v>
      </c>
      <c r="D3722" t="s">
        <v>10803</v>
      </c>
    </row>
    <row r="3723" spans="1:4" x14ac:dyDescent="0.35">
      <c r="A3723" t="s">
        <v>10079</v>
      </c>
      <c r="B3723" t="s">
        <v>3939</v>
      </c>
      <c r="C3723" t="s">
        <v>10817</v>
      </c>
      <c r="D3723" t="s">
        <v>10803</v>
      </c>
    </row>
    <row r="3724" spans="1:4" x14ac:dyDescent="0.35">
      <c r="A3724" t="s">
        <v>10079</v>
      </c>
      <c r="B3724" t="s">
        <v>588</v>
      </c>
      <c r="C3724" t="s">
        <v>10818</v>
      </c>
      <c r="D3724" t="s">
        <v>10803</v>
      </c>
    </row>
    <row r="3725" spans="1:4" x14ac:dyDescent="0.35">
      <c r="A3725" t="s">
        <v>10079</v>
      </c>
      <c r="B3725" t="s">
        <v>590</v>
      </c>
      <c r="C3725" t="s">
        <v>10819</v>
      </c>
      <c r="D3725" t="s">
        <v>10803</v>
      </c>
    </row>
    <row r="3726" spans="1:4" x14ac:dyDescent="0.35">
      <c r="A3726" t="s">
        <v>10079</v>
      </c>
      <c r="B3726" t="s">
        <v>592</v>
      </c>
      <c r="C3726" t="s">
        <v>10820</v>
      </c>
      <c r="D3726" t="s">
        <v>10803</v>
      </c>
    </row>
    <row r="3727" spans="1:4" x14ac:dyDescent="0.35">
      <c r="A3727" t="s">
        <v>10079</v>
      </c>
      <c r="B3727" t="s">
        <v>600</v>
      </c>
      <c r="C3727" t="s">
        <v>10821</v>
      </c>
      <c r="D3727" t="s">
        <v>10803</v>
      </c>
    </row>
    <row r="3728" spans="1:4" x14ac:dyDescent="0.35">
      <c r="A3728" t="s">
        <v>10079</v>
      </c>
      <c r="B3728" t="s">
        <v>602</v>
      </c>
      <c r="C3728" t="s">
        <v>10822</v>
      </c>
      <c r="D3728" t="s">
        <v>10803</v>
      </c>
    </row>
    <row r="3729" spans="1:4" x14ac:dyDescent="0.35">
      <c r="A3729" t="s">
        <v>10079</v>
      </c>
      <c r="B3729" t="s">
        <v>608</v>
      </c>
      <c r="C3729" t="s">
        <v>10823</v>
      </c>
      <c r="D3729" t="s">
        <v>10803</v>
      </c>
    </row>
    <row r="3730" spans="1:4" x14ac:dyDescent="0.35">
      <c r="A3730" t="s">
        <v>10079</v>
      </c>
      <c r="B3730" t="s">
        <v>628</v>
      </c>
      <c r="C3730" t="s">
        <v>10824</v>
      </c>
      <c r="D3730" t="s">
        <v>10803</v>
      </c>
    </row>
    <row r="3731" spans="1:4" x14ac:dyDescent="0.35">
      <c r="A3731" t="s">
        <v>10079</v>
      </c>
      <c r="B3731" t="s">
        <v>1439</v>
      </c>
      <c r="C3731" t="s">
        <v>10825</v>
      </c>
      <c r="D3731" t="s">
        <v>10803</v>
      </c>
    </row>
    <row r="3732" spans="1:4" x14ac:dyDescent="0.35">
      <c r="A3732" t="s">
        <v>10079</v>
      </c>
      <c r="B3732" t="s">
        <v>1444</v>
      </c>
      <c r="C3732" t="s">
        <v>10826</v>
      </c>
      <c r="D3732" t="s">
        <v>10803</v>
      </c>
    </row>
    <row r="3733" spans="1:4" x14ac:dyDescent="0.35">
      <c r="A3733" t="s">
        <v>10079</v>
      </c>
      <c r="B3733" t="s">
        <v>638</v>
      </c>
      <c r="C3733" t="s">
        <v>10827</v>
      </c>
      <c r="D3733" t="s">
        <v>10803</v>
      </c>
    </row>
    <row r="3734" spans="1:4" x14ac:dyDescent="0.35">
      <c r="A3734" t="s">
        <v>10079</v>
      </c>
      <c r="B3734" t="s">
        <v>642</v>
      </c>
      <c r="C3734" t="s">
        <v>10828</v>
      </c>
      <c r="D3734" t="s">
        <v>10803</v>
      </c>
    </row>
    <row r="3735" spans="1:4" x14ac:dyDescent="0.35">
      <c r="A3735" t="s">
        <v>10079</v>
      </c>
      <c r="B3735" t="s">
        <v>644</v>
      </c>
      <c r="C3735" t="s">
        <v>10829</v>
      </c>
      <c r="D3735" t="s">
        <v>10803</v>
      </c>
    </row>
    <row r="3736" spans="1:4" x14ac:dyDescent="0.35">
      <c r="A3736" t="s">
        <v>10079</v>
      </c>
      <c r="B3736" t="s">
        <v>515</v>
      </c>
      <c r="C3736" t="s">
        <v>3594</v>
      </c>
      <c r="D3736" t="s">
        <v>10805</v>
      </c>
    </row>
    <row r="3737" spans="1:4" x14ac:dyDescent="0.35">
      <c r="A3737" t="s">
        <v>10079</v>
      </c>
      <c r="B3737" t="s">
        <v>1332</v>
      </c>
      <c r="C3737" t="s">
        <v>3595</v>
      </c>
      <c r="D3737" t="s">
        <v>10805</v>
      </c>
    </row>
    <row r="3738" spans="1:4" x14ac:dyDescent="0.35">
      <c r="A3738" t="s">
        <v>10079</v>
      </c>
      <c r="B3738" t="s">
        <v>1339</v>
      </c>
      <c r="C3738" t="s">
        <v>3596</v>
      </c>
      <c r="D3738" t="s">
        <v>10805</v>
      </c>
    </row>
    <row r="3739" spans="1:4" x14ac:dyDescent="0.35">
      <c r="A3739" t="s">
        <v>10079</v>
      </c>
      <c r="B3739" t="s">
        <v>1554</v>
      </c>
      <c r="C3739" t="s">
        <v>3597</v>
      </c>
      <c r="D3739" t="s">
        <v>10805</v>
      </c>
    </row>
    <row r="3740" spans="1:4" x14ac:dyDescent="0.35">
      <c r="A3740" t="s">
        <v>10079</v>
      </c>
      <c r="B3740" t="s">
        <v>1348</v>
      </c>
      <c r="C3740" t="s">
        <v>3598</v>
      </c>
      <c r="D3740" t="s">
        <v>10805</v>
      </c>
    </row>
    <row r="3741" spans="1:4" x14ac:dyDescent="0.35">
      <c r="A3741" t="s">
        <v>10079</v>
      </c>
      <c r="B3741" t="s">
        <v>10802</v>
      </c>
      <c r="C3741" t="s">
        <v>3594</v>
      </c>
      <c r="D3741" t="s">
        <v>10805</v>
      </c>
    </row>
    <row r="3742" spans="1:4" x14ac:dyDescent="0.35">
      <c r="A3742" t="s">
        <v>10079</v>
      </c>
      <c r="B3742" t="s">
        <v>10804</v>
      </c>
      <c r="C3742" t="s">
        <v>3598</v>
      </c>
      <c r="D3742" t="s">
        <v>10805</v>
      </c>
    </row>
    <row r="3743" spans="1:4" x14ac:dyDescent="0.35">
      <c r="A3743" t="s">
        <v>10079</v>
      </c>
      <c r="B3743" t="s">
        <v>10806</v>
      </c>
      <c r="C3743" t="s">
        <v>3593</v>
      </c>
      <c r="D3743" t="s">
        <v>10807</v>
      </c>
    </row>
    <row r="3744" spans="1:4" x14ac:dyDescent="0.35">
      <c r="A3744" t="s">
        <v>10080</v>
      </c>
      <c r="B3744" t="s">
        <v>10802</v>
      </c>
      <c r="C3744" t="s">
        <v>3597</v>
      </c>
      <c r="D3744" t="s">
        <v>10803</v>
      </c>
    </row>
    <row r="3745" spans="1:4" x14ac:dyDescent="0.35">
      <c r="A3745" t="s">
        <v>10080</v>
      </c>
      <c r="B3745" t="s">
        <v>10804</v>
      </c>
      <c r="C3745" t="s">
        <v>3606</v>
      </c>
      <c r="D3745" t="s">
        <v>10803</v>
      </c>
    </row>
    <row r="3746" spans="1:4" x14ac:dyDescent="0.35">
      <c r="A3746" t="s">
        <v>10080</v>
      </c>
      <c r="B3746" t="s">
        <v>823</v>
      </c>
      <c r="C3746" t="s">
        <v>3597</v>
      </c>
      <c r="D3746" t="s">
        <v>10803</v>
      </c>
    </row>
    <row r="3747" spans="1:4" x14ac:dyDescent="0.35">
      <c r="A3747" t="s">
        <v>10080</v>
      </c>
      <c r="B3747" t="s">
        <v>825</v>
      </c>
      <c r="C3747" t="s">
        <v>3598</v>
      </c>
      <c r="D3747" t="s">
        <v>10803</v>
      </c>
    </row>
    <row r="3748" spans="1:4" x14ac:dyDescent="0.35">
      <c r="A3748" t="s">
        <v>10080</v>
      </c>
      <c r="B3748" t="s">
        <v>827</v>
      </c>
      <c r="C3748" t="s">
        <v>3599</v>
      </c>
      <c r="D3748" t="s">
        <v>10803</v>
      </c>
    </row>
    <row r="3749" spans="1:4" x14ac:dyDescent="0.35">
      <c r="A3749" t="s">
        <v>10080</v>
      </c>
      <c r="B3749" t="s">
        <v>829</v>
      </c>
      <c r="C3749" t="s">
        <v>3600</v>
      </c>
      <c r="D3749" t="s">
        <v>10803</v>
      </c>
    </row>
    <row r="3750" spans="1:4" x14ac:dyDescent="0.35">
      <c r="A3750" t="s">
        <v>10080</v>
      </c>
      <c r="B3750" t="s">
        <v>646</v>
      </c>
      <c r="C3750" t="s">
        <v>3601</v>
      </c>
      <c r="D3750" t="s">
        <v>10803</v>
      </c>
    </row>
    <row r="3751" spans="1:4" x14ac:dyDescent="0.35">
      <c r="A3751" t="s">
        <v>10080</v>
      </c>
      <c r="B3751" t="s">
        <v>648</v>
      </c>
      <c r="C3751" t="s">
        <v>3602</v>
      </c>
      <c r="D3751" t="s">
        <v>10803</v>
      </c>
    </row>
    <row r="3752" spans="1:4" x14ac:dyDescent="0.35">
      <c r="A3752" t="s">
        <v>10080</v>
      </c>
      <c r="B3752" t="s">
        <v>650</v>
      </c>
      <c r="C3752" t="s">
        <v>3603</v>
      </c>
      <c r="D3752" t="s">
        <v>10803</v>
      </c>
    </row>
    <row r="3753" spans="1:4" x14ac:dyDescent="0.35">
      <c r="A3753" t="s">
        <v>10080</v>
      </c>
      <c r="B3753" t="s">
        <v>652</v>
      </c>
      <c r="C3753" t="s">
        <v>3604</v>
      </c>
      <c r="D3753" t="s">
        <v>10803</v>
      </c>
    </row>
    <row r="3754" spans="1:4" x14ac:dyDescent="0.35">
      <c r="A3754" t="s">
        <v>10080</v>
      </c>
      <c r="B3754" t="s">
        <v>831</v>
      </c>
      <c r="C3754" t="s">
        <v>3605</v>
      </c>
      <c r="D3754" t="s">
        <v>10803</v>
      </c>
    </row>
    <row r="3755" spans="1:4" x14ac:dyDescent="0.35">
      <c r="A3755" t="s">
        <v>10080</v>
      </c>
      <c r="B3755" t="s">
        <v>1452</v>
      </c>
      <c r="C3755" t="s">
        <v>3606</v>
      </c>
      <c r="D3755" t="s">
        <v>10803</v>
      </c>
    </row>
    <row r="3756" spans="1:4" x14ac:dyDescent="0.35">
      <c r="A3756" t="s">
        <v>10080</v>
      </c>
      <c r="B3756" t="s">
        <v>1276</v>
      </c>
      <c r="C3756" t="s">
        <v>3594</v>
      </c>
      <c r="D3756" t="s">
        <v>10805</v>
      </c>
    </row>
    <row r="3757" spans="1:4" x14ac:dyDescent="0.35">
      <c r="A3757" t="s">
        <v>10080</v>
      </c>
      <c r="B3757" t="s">
        <v>10802</v>
      </c>
      <c r="C3757" t="s">
        <v>3594</v>
      </c>
      <c r="D3757" t="s">
        <v>10805</v>
      </c>
    </row>
    <row r="3758" spans="1:4" x14ac:dyDescent="0.35">
      <c r="A3758" t="s">
        <v>10080</v>
      </c>
      <c r="B3758" t="s">
        <v>10804</v>
      </c>
      <c r="C3758" t="s">
        <v>3594</v>
      </c>
      <c r="D3758" t="s">
        <v>10805</v>
      </c>
    </row>
    <row r="3759" spans="1:4" x14ac:dyDescent="0.35">
      <c r="A3759" t="s">
        <v>10080</v>
      </c>
      <c r="B3759" t="s">
        <v>10806</v>
      </c>
      <c r="C3759" t="s">
        <v>3593</v>
      </c>
      <c r="D3759" t="s">
        <v>10807</v>
      </c>
    </row>
    <row r="3760" spans="1:4" x14ac:dyDescent="0.35">
      <c r="A3760" t="s">
        <v>10083</v>
      </c>
      <c r="B3760" t="s">
        <v>10802</v>
      </c>
      <c r="C3760" t="s">
        <v>3598</v>
      </c>
      <c r="D3760" t="s">
        <v>10803</v>
      </c>
    </row>
    <row r="3761" spans="1:4" x14ac:dyDescent="0.35">
      <c r="A3761" t="s">
        <v>10083</v>
      </c>
      <c r="B3761" t="s">
        <v>10804</v>
      </c>
      <c r="C3761" t="s">
        <v>3616</v>
      </c>
      <c r="D3761" t="s">
        <v>10803</v>
      </c>
    </row>
    <row r="3762" spans="1:4" x14ac:dyDescent="0.35">
      <c r="A3762" t="s">
        <v>10083</v>
      </c>
      <c r="B3762" t="s">
        <v>518</v>
      </c>
      <c r="C3762" t="s">
        <v>3598</v>
      </c>
      <c r="D3762" t="s">
        <v>10803</v>
      </c>
    </row>
    <row r="3763" spans="1:4" x14ac:dyDescent="0.35">
      <c r="A3763" t="s">
        <v>10083</v>
      </c>
      <c r="B3763" t="s">
        <v>520</v>
      </c>
      <c r="C3763" t="s">
        <v>3599</v>
      </c>
      <c r="D3763" t="s">
        <v>10803</v>
      </c>
    </row>
    <row r="3764" spans="1:4" x14ac:dyDescent="0.35">
      <c r="A3764" t="s">
        <v>10083</v>
      </c>
      <c r="B3764" t="s">
        <v>522</v>
      </c>
      <c r="C3764" t="s">
        <v>3600</v>
      </c>
      <c r="D3764" t="s">
        <v>10803</v>
      </c>
    </row>
    <row r="3765" spans="1:4" x14ac:dyDescent="0.35">
      <c r="A3765" t="s">
        <v>10083</v>
      </c>
      <c r="B3765" t="s">
        <v>528</v>
      </c>
      <c r="C3765" t="s">
        <v>3601</v>
      </c>
      <c r="D3765" t="s">
        <v>10803</v>
      </c>
    </row>
    <row r="3766" spans="1:4" x14ac:dyDescent="0.35">
      <c r="A3766" t="s">
        <v>10083</v>
      </c>
      <c r="B3766" t="s">
        <v>536</v>
      </c>
      <c r="C3766" t="s">
        <v>3602</v>
      </c>
      <c r="D3766" t="s">
        <v>10803</v>
      </c>
    </row>
    <row r="3767" spans="1:4" x14ac:dyDescent="0.35">
      <c r="A3767" t="s">
        <v>10083</v>
      </c>
      <c r="B3767" t="s">
        <v>794</v>
      </c>
      <c r="C3767" t="s">
        <v>3603</v>
      </c>
      <c r="D3767" t="s">
        <v>10803</v>
      </c>
    </row>
    <row r="3768" spans="1:4" x14ac:dyDescent="0.35">
      <c r="A3768" t="s">
        <v>10083</v>
      </c>
      <c r="B3768" t="s">
        <v>550</v>
      </c>
      <c r="C3768" t="s">
        <v>3604</v>
      </c>
      <c r="D3768" t="s">
        <v>10803</v>
      </c>
    </row>
    <row r="3769" spans="1:4" x14ac:dyDescent="0.35">
      <c r="A3769" t="s">
        <v>10083</v>
      </c>
      <c r="B3769" t="s">
        <v>552</v>
      </c>
      <c r="C3769" t="s">
        <v>3605</v>
      </c>
      <c r="D3769" t="s">
        <v>10803</v>
      </c>
    </row>
    <row r="3770" spans="1:4" x14ac:dyDescent="0.35">
      <c r="A3770" t="s">
        <v>10083</v>
      </c>
      <c r="B3770" t="s">
        <v>554</v>
      </c>
      <c r="C3770" t="s">
        <v>3606</v>
      </c>
      <c r="D3770" t="s">
        <v>10803</v>
      </c>
    </row>
    <row r="3771" spans="1:4" x14ac:dyDescent="0.35">
      <c r="A3771" t="s">
        <v>10083</v>
      </c>
      <c r="B3771" t="s">
        <v>556</v>
      </c>
      <c r="C3771" t="s">
        <v>3607</v>
      </c>
      <c r="D3771" t="s">
        <v>10803</v>
      </c>
    </row>
    <row r="3772" spans="1:4" x14ac:dyDescent="0.35">
      <c r="A3772" t="s">
        <v>10083</v>
      </c>
      <c r="B3772" t="s">
        <v>570</v>
      </c>
      <c r="C3772" t="s">
        <v>3608</v>
      </c>
      <c r="D3772" t="s">
        <v>10803</v>
      </c>
    </row>
    <row r="3773" spans="1:4" x14ac:dyDescent="0.35">
      <c r="A3773" t="s">
        <v>10083</v>
      </c>
      <c r="B3773" t="s">
        <v>572</v>
      </c>
      <c r="C3773" t="s">
        <v>3609</v>
      </c>
      <c r="D3773" t="s">
        <v>10803</v>
      </c>
    </row>
    <row r="3774" spans="1:4" x14ac:dyDescent="0.35">
      <c r="A3774" t="s">
        <v>10083</v>
      </c>
      <c r="B3774" t="s">
        <v>574</v>
      </c>
      <c r="C3774" t="s">
        <v>3610</v>
      </c>
      <c r="D3774" t="s">
        <v>10803</v>
      </c>
    </row>
    <row r="3775" spans="1:4" x14ac:dyDescent="0.35">
      <c r="A3775" t="s">
        <v>10083</v>
      </c>
      <c r="B3775" t="s">
        <v>576</v>
      </c>
      <c r="C3775" t="s">
        <v>3611</v>
      </c>
      <c r="D3775" t="s">
        <v>10803</v>
      </c>
    </row>
    <row r="3776" spans="1:4" x14ac:dyDescent="0.35">
      <c r="A3776" t="s">
        <v>10083</v>
      </c>
      <c r="B3776" t="s">
        <v>584</v>
      </c>
      <c r="C3776" t="s">
        <v>3612</v>
      </c>
      <c r="D3776" t="s">
        <v>10803</v>
      </c>
    </row>
    <row r="3777" spans="1:4" x14ac:dyDescent="0.35">
      <c r="A3777" t="s">
        <v>10083</v>
      </c>
      <c r="B3777" t="s">
        <v>586</v>
      </c>
      <c r="C3777" t="s">
        <v>3613</v>
      </c>
      <c r="D3777" t="s">
        <v>10803</v>
      </c>
    </row>
    <row r="3778" spans="1:4" x14ac:dyDescent="0.35">
      <c r="A3778" t="s">
        <v>10083</v>
      </c>
      <c r="B3778" t="s">
        <v>805</v>
      </c>
      <c r="C3778" t="s">
        <v>3614</v>
      </c>
      <c r="D3778" t="s">
        <v>10803</v>
      </c>
    </row>
    <row r="3779" spans="1:4" x14ac:dyDescent="0.35">
      <c r="A3779" t="s">
        <v>10083</v>
      </c>
      <c r="B3779" t="s">
        <v>3939</v>
      </c>
      <c r="C3779" t="s">
        <v>3615</v>
      </c>
      <c r="D3779" t="s">
        <v>10803</v>
      </c>
    </row>
    <row r="3780" spans="1:4" x14ac:dyDescent="0.35">
      <c r="A3780" t="s">
        <v>10083</v>
      </c>
      <c r="B3780" t="s">
        <v>596</v>
      </c>
      <c r="C3780" t="s">
        <v>3616</v>
      </c>
      <c r="D3780" t="s">
        <v>10803</v>
      </c>
    </row>
    <row r="3781" spans="1:4" x14ac:dyDescent="0.35">
      <c r="A3781" t="s">
        <v>10083</v>
      </c>
      <c r="B3781" t="s">
        <v>515</v>
      </c>
      <c r="C3781" t="s">
        <v>3594</v>
      </c>
      <c r="D3781" t="s">
        <v>10805</v>
      </c>
    </row>
    <row r="3782" spans="1:4" x14ac:dyDescent="0.35">
      <c r="A3782" t="s">
        <v>10083</v>
      </c>
      <c r="B3782" t="s">
        <v>1332</v>
      </c>
      <c r="C3782" t="s">
        <v>3595</v>
      </c>
      <c r="D3782" t="s">
        <v>10805</v>
      </c>
    </row>
    <row r="3783" spans="1:4" x14ac:dyDescent="0.35">
      <c r="A3783" t="s">
        <v>10083</v>
      </c>
      <c r="B3783" t="s">
        <v>1339</v>
      </c>
      <c r="C3783" t="s">
        <v>3596</v>
      </c>
      <c r="D3783" t="s">
        <v>10805</v>
      </c>
    </row>
    <row r="3784" spans="1:4" x14ac:dyDescent="0.35">
      <c r="A3784" t="s">
        <v>10083</v>
      </c>
      <c r="B3784" t="s">
        <v>1554</v>
      </c>
      <c r="C3784" t="s">
        <v>3597</v>
      </c>
      <c r="D3784" t="s">
        <v>10805</v>
      </c>
    </row>
    <row r="3785" spans="1:4" x14ac:dyDescent="0.35">
      <c r="A3785" t="s">
        <v>10083</v>
      </c>
      <c r="B3785" t="s">
        <v>1348</v>
      </c>
      <c r="C3785" t="s">
        <v>3598</v>
      </c>
      <c r="D3785" t="s">
        <v>10805</v>
      </c>
    </row>
    <row r="3786" spans="1:4" x14ac:dyDescent="0.35">
      <c r="A3786" t="s">
        <v>10083</v>
      </c>
      <c r="B3786" t="s">
        <v>1276</v>
      </c>
      <c r="C3786" t="s">
        <v>3599</v>
      </c>
      <c r="D3786" t="s">
        <v>10805</v>
      </c>
    </row>
    <row r="3787" spans="1:4" x14ac:dyDescent="0.35">
      <c r="A3787" t="s">
        <v>10083</v>
      </c>
      <c r="B3787" t="s">
        <v>10802</v>
      </c>
      <c r="C3787" t="s">
        <v>3594</v>
      </c>
      <c r="D3787" t="s">
        <v>10805</v>
      </c>
    </row>
    <row r="3788" spans="1:4" x14ac:dyDescent="0.35">
      <c r="A3788" t="s">
        <v>10083</v>
      </c>
      <c r="B3788" t="s">
        <v>10804</v>
      </c>
      <c r="C3788" t="s">
        <v>3599</v>
      </c>
      <c r="D3788" t="s">
        <v>10805</v>
      </c>
    </row>
    <row r="3789" spans="1:4" x14ac:dyDescent="0.35">
      <c r="A3789" t="s">
        <v>10083</v>
      </c>
      <c r="B3789" t="s">
        <v>10806</v>
      </c>
      <c r="C3789" t="s">
        <v>3593</v>
      </c>
      <c r="D3789" t="s">
        <v>10807</v>
      </c>
    </row>
    <row r="3790" spans="1:4" x14ac:dyDescent="0.35">
      <c r="A3790" t="s">
        <v>10084</v>
      </c>
      <c r="B3790" t="s">
        <v>10802</v>
      </c>
      <c r="C3790" t="s">
        <v>3598</v>
      </c>
      <c r="D3790" t="s">
        <v>10803</v>
      </c>
    </row>
    <row r="3791" spans="1:4" x14ac:dyDescent="0.35">
      <c r="A3791" t="s">
        <v>10084</v>
      </c>
      <c r="B3791" t="s">
        <v>10804</v>
      </c>
      <c r="C3791" t="s">
        <v>3599</v>
      </c>
      <c r="D3791" t="s">
        <v>10803</v>
      </c>
    </row>
    <row r="3792" spans="1:4" x14ac:dyDescent="0.35">
      <c r="A3792" t="s">
        <v>10084</v>
      </c>
      <c r="B3792" t="s">
        <v>598</v>
      </c>
      <c r="C3792" t="s">
        <v>3598</v>
      </c>
      <c r="D3792" t="s">
        <v>10803</v>
      </c>
    </row>
    <row r="3793" spans="1:4" x14ac:dyDescent="0.35">
      <c r="A3793" t="s">
        <v>10084</v>
      </c>
      <c r="B3793" t="s">
        <v>600</v>
      </c>
      <c r="C3793" t="s">
        <v>3599</v>
      </c>
      <c r="D3793" t="s">
        <v>10803</v>
      </c>
    </row>
    <row r="3794" spans="1:4" x14ac:dyDescent="0.35">
      <c r="A3794" t="s">
        <v>10084</v>
      </c>
      <c r="B3794" t="s">
        <v>1278</v>
      </c>
      <c r="C3794" t="s">
        <v>3594</v>
      </c>
      <c r="D3794" t="s">
        <v>10805</v>
      </c>
    </row>
    <row r="3795" spans="1:4" x14ac:dyDescent="0.35">
      <c r="A3795" t="s">
        <v>10084</v>
      </c>
      <c r="B3795" t="s">
        <v>1280</v>
      </c>
      <c r="C3795" t="s">
        <v>3595</v>
      </c>
      <c r="D3795" t="s">
        <v>10805</v>
      </c>
    </row>
    <row r="3796" spans="1:4" x14ac:dyDescent="0.35">
      <c r="A3796" t="s">
        <v>10084</v>
      </c>
      <c r="B3796" t="s">
        <v>1353</v>
      </c>
      <c r="C3796" t="s">
        <v>3596</v>
      </c>
      <c r="D3796" t="s">
        <v>10805</v>
      </c>
    </row>
    <row r="3797" spans="1:4" x14ac:dyDescent="0.35">
      <c r="A3797" t="s">
        <v>10084</v>
      </c>
      <c r="B3797" t="s">
        <v>1588</v>
      </c>
      <c r="C3797" t="s">
        <v>3597</v>
      </c>
      <c r="D3797" t="s">
        <v>10805</v>
      </c>
    </row>
    <row r="3798" spans="1:4" x14ac:dyDescent="0.35">
      <c r="A3798" t="s">
        <v>10084</v>
      </c>
      <c r="B3798" t="s">
        <v>10802</v>
      </c>
      <c r="C3798" t="s">
        <v>3594</v>
      </c>
      <c r="D3798" t="s">
        <v>10805</v>
      </c>
    </row>
    <row r="3799" spans="1:4" x14ac:dyDescent="0.35">
      <c r="A3799" t="s">
        <v>10084</v>
      </c>
      <c r="B3799" t="s">
        <v>10804</v>
      </c>
      <c r="C3799" t="s">
        <v>3597</v>
      </c>
      <c r="D3799" t="s">
        <v>10805</v>
      </c>
    </row>
    <row r="3800" spans="1:4" x14ac:dyDescent="0.35">
      <c r="A3800" t="s">
        <v>10084</v>
      </c>
      <c r="B3800" t="s">
        <v>10806</v>
      </c>
      <c r="C3800" t="s">
        <v>3593</v>
      </c>
      <c r="D3800" t="s">
        <v>10807</v>
      </c>
    </row>
    <row r="3801" spans="1:4" x14ac:dyDescent="0.35">
      <c r="A3801" t="s">
        <v>10085</v>
      </c>
      <c r="B3801" t="s">
        <v>10802</v>
      </c>
      <c r="C3801" t="s">
        <v>3597</v>
      </c>
      <c r="D3801" t="s">
        <v>10803</v>
      </c>
    </row>
    <row r="3802" spans="1:4" x14ac:dyDescent="0.35">
      <c r="A3802" t="s">
        <v>10085</v>
      </c>
      <c r="B3802" t="s">
        <v>10804</v>
      </c>
      <c r="C3802" t="s">
        <v>3604</v>
      </c>
      <c r="D3802" t="s">
        <v>10803</v>
      </c>
    </row>
    <row r="3803" spans="1:4" x14ac:dyDescent="0.35">
      <c r="A3803" t="s">
        <v>10085</v>
      </c>
      <c r="B3803" t="s">
        <v>1437</v>
      </c>
      <c r="C3803" t="s">
        <v>3597</v>
      </c>
      <c r="D3803" t="s">
        <v>10803</v>
      </c>
    </row>
    <row r="3804" spans="1:4" x14ac:dyDescent="0.35">
      <c r="A3804" t="s">
        <v>10085</v>
      </c>
      <c r="B3804" t="s">
        <v>1439</v>
      </c>
      <c r="C3804" t="s">
        <v>3598</v>
      </c>
      <c r="D3804" t="s">
        <v>10803</v>
      </c>
    </row>
    <row r="3805" spans="1:4" x14ac:dyDescent="0.35">
      <c r="A3805" t="s">
        <v>10085</v>
      </c>
      <c r="B3805" t="s">
        <v>1440</v>
      </c>
      <c r="C3805" t="s">
        <v>3599</v>
      </c>
      <c r="D3805" t="s">
        <v>10803</v>
      </c>
    </row>
    <row r="3806" spans="1:4" x14ac:dyDescent="0.35">
      <c r="A3806" t="s">
        <v>10085</v>
      </c>
      <c r="B3806" t="s">
        <v>1441</v>
      </c>
      <c r="C3806" t="s">
        <v>3600</v>
      </c>
      <c r="D3806" t="s">
        <v>10803</v>
      </c>
    </row>
    <row r="3807" spans="1:4" x14ac:dyDescent="0.35">
      <c r="A3807" t="s">
        <v>10085</v>
      </c>
      <c r="B3807" t="s">
        <v>1442</v>
      </c>
      <c r="C3807" t="s">
        <v>3601</v>
      </c>
      <c r="D3807" t="s">
        <v>10803</v>
      </c>
    </row>
    <row r="3808" spans="1:4" x14ac:dyDescent="0.35">
      <c r="A3808" t="s">
        <v>10085</v>
      </c>
      <c r="B3808" t="s">
        <v>1444</v>
      </c>
      <c r="C3808" t="s">
        <v>3602</v>
      </c>
      <c r="D3808" t="s">
        <v>10803</v>
      </c>
    </row>
    <row r="3809" spans="1:4" x14ac:dyDescent="0.35">
      <c r="A3809" t="s">
        <v>10085</v>
      </c>
      <c r="B3809" t="s">
        <v>638</v>
      </c>
      <c r="C3809" t="s">
        <v>3603</v>
      </c>
      <c r="D3809" t="s">
        <v>10803</v>
      </c>
    </row>
    <row r="3810" spans="1:4" x14ac:dyDescent="0.35">
      <c r="A3810" t="s">
        <v>10085</v>
      </c>
      <c r="B3810" t="s">
        <v>823</v>
      </c>
      <c r="C3810" t="s">
        <v>3604</v>
      </c>
      <c r="D3810" t="s">
        <v>10803</v>
      </c>
    </row>
    <row r="3811" spans="1:4" x14ac:dyDescent="0.35">
      <c r="A3811" t="s">
        <v>10085</v>
      </c>
      <c r="B3811" t="s">
        <v>1590</v>
      </c>
      <c r="C3811" t="s">
        <v>3594</v>
      </c>
      <c r="D3811" t="s">
        <v>10805</v>
      </c>
    </row>
    <row r="3812" spans="1:4" x14ac:dyDescent="0.35">
      <c r="A3812" t="s">
        <v>10085</v>
      </c>
      <c r="B3812" t="s">
        <v>10802</v>
      </c>
      <c r="C3812" t="s">
        <v>3594</v>
      </c>
      <c r="D3812" t="s">
        <v>10805</v>
      </c>
    </row>
    <row r="3813" spans="1:4" x14ac:dyDescent="0.35">
      <c r="A3813" t="s">
        <v>10085</v>
      </c>
      <c r="B3813" t="s">
        <v>10804</v>
      </c>
      <c r="C3813" t="s">
        <v>3594</v>
      </c>
      <c r="D3813" t="s">
        <v>10805</v>
      </c>
    </row>
    <row r="3814" spans="1:4" x14ac:dyDescent="0.35">
      <c r="A3814" t="s">
        <v>10085</v>
      </c>
      <c r="B3814" t="s">
        <v>10806</v>
      </c>
      <c r="C3814" t="s">
        <v>3593</v>
      </c>
      <c r="D3814" t="s">
        <v>10807</v>
      </c>
    </row>
    <row r="3815" spans="1:4" x14ac:dyDescent="0.35">
      <c r="A3815" t="s">
        <v>10086</v>
      </c>
      <c r="B3815" t="s">
        <v>10802</v>
      </c>
      <c r="C3815" t="s">
        <v>3597</v>
      </c>
      <c r="D3815" t="s">
        <v>10803</v>
      </c>
    </row>
    <row r="3816" spans="1:4" x14ac:dyDescent="0.35">
      <c r="A3816" t="s">
        <v>10086</v>
      </c>
      <c r="B3816" t="s">
        <v>10804</v>
      </c>
      <c r="C3816" t="s">
        <v>3597</v>
      </c>
      <c r="D3816" t="s">
        <v>10803</v>
      </c>
    </row>
    <row r="3817" spans="1:4" x14ac:dyDescent="0.35">
      <c r="A3817" t="s">
        <v>10086</v>
      </c>
      <c r="B3817" t="s">
        <v>1442</v>
      </c>
      <c r="C3817" t="s">
        <v>3597</v>
      </c>
      <c r="D3817" t="s">
        <v>10803</v>
      </c>
    </row>
    <row r="3818" spans="1:4" x14ac:dyDescent="0.35">
      <c r="A3818" t="s">
        <v>10086</v>
      </c>
      <c r="B3818" t="s">
        <v>1370</v>
      </c>
      <c r="C3818" t="s">
        <v>3593</v>
      </c>
      <c r="D3818" t="s">
        <v>10805</v>
      </c>
    </row>
    <row r="3819" spans="1:4" x14ac:dyDescent="0.35">
      <c r="A3819" t="s">
        <v>10086</v>
      </c>
      <c r="B3819" t="s">
        <v>10802</v>
      </c>
      <c r="C3819" t="s">
        <v>3593</v>
      </c>
      <c r="D3819" t="s">
        <v>10805</v>
      </c>
    </row>
    <row r="3820" spans="1:4" x14ac:dyDescent="0.35">
      <c r="A3820" t="s">
        <v>10086</v>
      </c>
      <c r="B3820" t="s">
        <v>10804</v>
      </c>
      <c r="C3820" t="s">
        <v>3593</v>
      </c>
      <c r="D3820" t="s">
        <v>10805</v>
      </c>
    </row>
    <row r="3821" spans="1:4" x14ac:dyDescent="0.35">
      <c r="A3821" t="s">
        <v>10086</v>
      </c>
      <c r="B3821" t="s">
        <v>10806</v>
      </c>
      <c r="C3821" t="s">
        <v>3593</v>
      </c>
      <c r="D3821" t="s">
        <v>10807</v>
      </c>
    </row>
    <row r="3822" spans="1:4" x14ac:dyDescent="0.35">
      <c r="A3822" t="s">
        <v>10090</v>
      </c>
      <c r="B3822" t="s">
        <v>10802</v>
      </c>
      <c r="C3822" t="s">
        <v>3595</v>
      </c>
      <c r="D3822" t="s">
        <v>10803</v>
      </c>
    </row>
    <row r="3823" spans="1:4" x14ac:dyDescent="0.35">
      <c r="A3823" t="s">
        <v>10090</v>
      </c>
      <c r="B3823" t="s">
        <v>10804</v>
      </c>
      <c r="C3823" t="s">
        <v>3595</v>
      </c>
      <c r="D3823" t="s">
        <v>10803</v>
      </c>
    </row>
    <row r="3824" spans="1:4" x14ac:dyDescent="0.35">
      <c r="A3824" t="s">
        <v>10090</v>
      </c>
      <c r="B3824" t="s">
        <v>515</v>
      </c>
      <c r="C3824" t="s">
        <v>3592</v>
      </c>
      <c r="D3824" t="s">
        <v>10805</v>
      </c>
    </row>
    <row r="3825" spans="1:4" x14ac:dyDescent="0.35">
      <c r="A3825" t="s">
        <v>10090</v>
      </c>
      <c r="B3825" t="s">
        <v>1332</v>
      </c>
      <c r="C3825" t="s">
        <v>3593</v>
      </c>
      <c r="D3825" t="s">
        <v>10805</v>
      </c>
    </row>
    <row r="3826" spans="1:4" x14ac:dyDescent="0.35">
      <c r="A3826" t="s">
        <v>10090</v>
      </c>
      <c r="B3826" t="s">
        <v>1339</v>
      </c>
      <c r="C3826" t="s">
        <v>3594</v>
      </c>
      <c r="D3826" t="s">
        <v>10805</v>
      </c>
    </row>
    <row r="3827" spans="1:4" x14ac:dyDescent="0.35">
      <c r="A3827" t="s">
        <v>10090</v>
      </c>
      <c r="B3827" t="s">
        <v>1554</v>
      </c>
      <c r="C3827" t="s">
        <v>3595</v>
      </c>
      <c r="D3827" t="s">
        <v>10805</v>
      </c>
    </row>
    <row r="3828" spans="1:4" x14ac:dyDescent="0.35">
      <c r="A3828" t="s">
        <v>10090</v>
      </c>
      <c r="B3828" t="s">
        <v>1278</v>
      </c>
      <c r="C3828" t="s">
        <v>3596</v>
      </c>
      <c r="D3828" t="s">
        <v>10805</v>
      </c>
    </row>
    <row r="3829" spans="1:4" x14ac:dyDescent="0.35">
      <c r="A3829" t="s">
        <v>10090</v>
      </c>
      <c r="B3829" t="s">
        <v>1280</v>
      </c>
      <c r="C3829" t="s">
        <v>3597</v>
      </c>
      <c r="D3829" t="s">
        <v>10805</v>
      </c>
    </row>
    <row r="3830" spans="1:4" x14ac:dyDescent="0.35">
      <c r="A3830" t="s">
        <v>10090</v>
      </c>
      <c r="B3830" t="s">
        <v>1353</v>
      </c>
      <c r="C3830" t="s">
        <v>3598</v>
      </c>
      <c r="D3830" t="s">
        <v>10805</v>
      </c>
    </row>
    <row r="3831" spans="1:4" x14ac:dyDescent="0.35">
      <c r="A3831" t="s">
        <v>10090</v>
      </c>
      <c r="B3831" t="s">
        <v>1588</v>
      </c>
      <c r="C3831" t="s">
        <v>3599</v>
      </c>
      <c r="D3831" t="s">
        <v>10805</v>
      </c>
    </row>
    <row r="3832" spans="1:4" x14ac:dyDescent="0.35">
      <c r="A3832" t="s">
        <v>10090</v>
      </c>
      <c r="B3832" t="s">
        <v>1590</v>
      </c>
      <c r="C3832" t="s">
        <v>3600</v>
      </c>
      <c r="D3832" t="s">
        <v>10805</v>
      </c>
    </row>
    <row r="3833" spans="1:4" x14ac:dyDescent="0.35">
      <c r="A3833" t="s">
        <v>10090</v>
      </c>
      <c r="B3833" t="s">
        <v>1370</v>
      </c>
      <c r="C3833" t="s">
        <v>3601</v>
      </c>
      <c r="D3833" t="s">
        <v>10805</v>
      </c>
    </row>
    <row r="3834" spans="1:4" x14ac:dyDescent="0.35">
      <c r="A3834" t="s">
        <v>10090</v>
      </c>
      <c r="B3834" t="s">
        <v>1818</v>
      </c>
      <c r="C3834" t="s">
        <v>3602</v>
      </c>
      <c r="D3834" t="s">
        <v>10805</v>
      </c>
    </row>
    <row r="3835" spans="1:4" x14ac:dyDescent="0.35">
      <c r="A3835" t="s">
        <v>10090</v>
      </c>
      <c r="B3835" t="s">
        <v>1820</v>
      </c>
      <c r="C3835" t="s">
        <v>3603</v>
      </c>
      <c r="D3835" t="s">
        <v>10805</v>
      </c>
    </row>
    <row r="3836" spans="1:4" x14ac:dyDescent="0.35">
      <c r="A3836" t="s">
        <v>10090</v>
      </c>
      <c r="B3836" t="s">
        <v>1824</v>
      </c>
      <c r="C3836" t="s">
        <v>3604</v>
      </c>
      <c r="D3836" t="s">
        <v>10805</v>
      </c>
    </row>
    <row r="3837" spans="1:4" x14ac:dyDescent="0.35">
      <c r="A3837" t="s">
        <v>10090</v>
      </c>
      <c r="B3837" t="s">
        <v>10802</v>
      </c>
      <c r="C3837" t="s">
        <v>3592</v>
      </c>
      <c r="D3837" t="s">
        <v>10805</v>
      </c>
    </row>
    <row r="3838" spans="1:4" x14ac:dyDescent="0.35">
      <c r="A3838" t="s">
        <v>10090</v>
      </c>
      <c r="B3838" t="s">
        <v>10804</v>
      </c>
      <c r="C3838" t="s">
        <v>3604</v>
      </c>
      <c r="D3838" t="s">
        <v>10805</v>
      </c>
    </row>
    <row r="3839" spans="1:4" x14ac:dyDescent="0.35">
      <c r="A3839" t="s">
        <v>10092</v>
      </c>
      <c r="B3839" t="s">
        <v>10802</v>
      </c>
      <c r="C3839" t="s">
        <v>3595</v>
      </c>
      <c r="D3839" t="s">
        <v>10803</v>
      </c>
    </row>
    <row r="3840" spans="1:4" x14ac:dyDescent="0.35">
      <c r="A3840" t="s">
        <v>10092</v>
      </c>
      <c r="B3840" t="s">
        <v>10804</v>
      </c>
      <c r="C3840" t="s">
        <v>3595</v>
      </c>
      <c r="D3840" t="s">
        <v>10803</v>
      </c>
    </row>
    <row r="3841" spans="1:4" x14ac:dyDescent="0.35">
      <c r="A3841" t="s">
        <v>10092</v>
      </c>
      <c r="B3841" t="s">
        <v>2007</v>
      </c>
      <c r="C3841" t="s">
        <v>3592</v>
      </c>
      <c r="D3841" t="s">
        <v>10805</v>
      </c>
    </row>
    <row r="3842" spans="1:4" x14ac:dyDescent="0.35">
      <c r="A3842" t="s">
        <v>10092</v>
      </c>
      <c r="B3842" t="s">
        <v>1826</v>
      </c>
      <c r="C3842" t="s">
        <v>3593</v>
      </c>
      <c r="D3842" t="s">
        <v>10805</v>
      </c>
    </row>
    <row r="3843" spans="1:4" x14ac:dyDescent="0.35">
      <c r="A3843" t="s">
        <v>10092</v>
      </c>
      <c r="B3843" t="s">
        <v>1890</v>
      </c>
      <c r="C3843" t="s">
        <v>3594</v>
      </c>
      <c r="D3843" t="s">
        <v>10805</v>
      </c>
    </row>
    <row r="3844" spans="1:4" x14ac:dyDescent="0.35">
      <c r="A3844" t="s">
        <v>10092</v>
      </c>
      <c r="B3844" t="s">
        <v>1892</v>
      </c>
      <c r="C3844" t="s">
        <v>3595</v>
      </c>
      <c r="D3844" t="s">
        <v>10805</v>
      </c>
    </row>
    <row r="3845" spans="1:4" x14ac:dyDescent="0.35">
      <c r="A3845" t="s">
        <v>10092</v>
      </c>
      <c r="B3845" t="s">
        <v>1894</v>
      </c>
      <c r="C3845" t="s">
        <v>3596</v>
      </c>
      <c r="D3845" t="s">
        <v>10805</v>
      </c>
    </row>
    <row r="3846" spans="1:4" x14ac:dyDescent="0.35">
      <c r="A3846" t="s">
        <v>10092</v>
      </c>
      <c r="B3846" t="s">
        <v>1896</v>
      </c>
      <c r="C3846" t="s">
        <v>3597</v>
      </c>
      <c r="D3846" t="s">
        <v>10805</v>
      </c>
    </row>
    <row r="3847" spans="1:4" x14ac:dyDescent="0.35">
      <c r="A3847" t="s">
        <v>10092</v>
      </c>
      <c r="B3847" t="s">
        <v>1898</v>
      </c>
      <c r="C3847" t="s">
        <v>3598</v>
      </c>
      <c r="D3847" t="s">
        <v>10805</v>
      </c>
    </row>
    <row r="3848" spans="1:4" x14ac:dyDescent="0.35">
      <c r="A3848" t="s">
        <v>10092</v>
      </c>
      <c r="B3848" t="s">
        <v>1900</v>
      </c>
      <c r="C3848" t="s">
        <v>3599</v>
      </c>
      <c r="D3848" t="s">
        <v>10805</v>
      </c>
    </row>
    <row r="3849" spans="1:4" x14ac:dyDescent="0.35">
      <c r="A3849" t="s">
        <v>10092</v>
      </c>
      <c r="B3849" t="s">
        <v>10802</v>
      </c>
      <c r="C3849" t="s">
        <v>3592</v>
      </c>
      <c r="D3849" t="s">
        <v>10805</v>
      </c>
    </row>
    <row r="3850" spans="1:4" x14ac:dyDescent="0.35">
      <c r="A3850" t="s">
        <v>10092</v>
      </c>
      <c r="B3850" t="s">
        <v>10804</v>
      </c>
      <c r="C3850" t="s">
        <v>3599</v>
      </c>
      <c r="D3850" t="s">
        <v>10805</v>
      </c>
    </row>
    <row r="3851" spans="1:4" x14ac:dyDescent="0.35">
      <c r="A3851" t="s">
        <v>10094</v>
      </c>
      <c r="B3851" t="s">
        <v>10802</v>
      </c>
      <c r="C3851" t="s">
        <v>3595</v>
      </c>
      <c r="D3851" t="s">
        <v>10803</v>
      </c>
    </row>
    <row r="3852" spans="1:4" x14ac:dyDescent="0.35">
      <c r="A3852" t="s">
        <v>10094</v>
      </c>
      <c r="B3852" t="s">
        <v>10804</v>
      </c>
      <c r="C3852" t="s">
        <v>3595</v>
      </c>
      <c r="D3852" t="s">
        <v>10803</v>
      </c>
    </row>
    <row r="3853" spans="1:4" x14ac:dyDescent="0.35">
      <c r="A3853" t="s">
        <v>10094</v>
      </c>
      <c r="B3853" t="s">
        <v>1903</v>
      </c>
      <c r="C3853" t="s">
        <v>3592</v>
      </c>
      <c r="D3853" t="s">
        <v>10805</v>
      </c>
    </row>
    <row r="3854" spans="1:4" x14ac:dyDescent="0.35">
      <c r="A3854" t="s">
        <v>10094</v>
      </c>
      <c r="B3854" t="s">
        <v>1905</v>
      </c>
      <c r="C3854" t="s">
        <v>3593</v>
      </c>
      <c r="D3854" t="s">
        <v>10805</v>
      </c>
    </row>
    <row r="3855" spans="1:4" x14ac:dyDescent="0.35">
      <c r="A3855" t="s">
        <v>10094</v>
      </c>
      <c r="B3855" t="s">
        <v>2015</v>
      </c>
      <c r="C3855" t="s">
        <v>3594</v>
      </c>
      <c r="D3855" t="s">
        <v>10805</v>
      </c>
    </row>
    <row r="3856" spans="1:4" x14ac:dyDescent="0.35">
      <c r="A3856" t="s">
        <v>10094</v>
      </c>
      <c r="B3856" t="s">
        <v>1906</v>
      </c>
      <c r="C3856" t="s">
        <v>3595</v>
      </c>
      <c r="D3856" t="s">
        <v>10805</v>
      </c>
    </row>
    <row r="3857" spans="1:4" x14ac:dyDescent="0.35">
      <c r="A3857" t="s">
        <v>10094</v>
      </c>
      <c r="B3857" t="s">
        <v>2033</v>
      </c>
      <c r="C3857" t="s">
        <v>3596</v>
      </c>
      <c r="D3857" t="s">
        <v>10805</v>
      </c>
    </row>
    <row r="3858" spans="1:4" x14ac:dyDescent="0.35">
      <c r="A3858" t="s">
        <v>10094</v>
      </c>
      <c r="B3858" t="s">
        <v>2035</v>
      </c>
      <c r="C3858" t="s">
        <v>3597</v>
      </c>
      <c r="D3858" t="s">
        <v>10805</v>
      </c>
    </row>
    <row r="3859" spans="1:4" x14ac:dyDescent="0.35">
      <c r="A3859" t="s">
        <v>10094</v>
      </c>
      <c r="B3859" t="s">
        <v>2039</v>
      </c>
      <c r="C3859" t="s">
        <v>3598</v>
      </c>
      <c r="D3859" t="s">
        <v>10805</v>
      </c>
    </row>
    <row r="3860" spans="1:4" x14ac:dyDescent="0.35">
      <c r="A3860" t="s">
        <v>10094</v>
      </c>
      <c r="B3860" t="s">
        <v>2041</v>
      </c>
      <c r="C3860" t="s">
        <v>3599</v>
      </c>
      <c r="D3860" t="s">
        <v>10805</v>
      </c>
    </row>
    <row r="3861" spans="1:4" x14ac:dyDescent="0.35">
      <c r="A3861" t="s">
        <v>10094</v>
      </c>
      <c r="B3861" t="s">
        <v>2043</v>
      </c>
      <c r="C3861" t="s">
        <v>3600</v>
      </c>
      <c r="D3861" t="s">
        <v>10805</v>
      </c>
    </row>
    <row r="3862" spans="1:4" x14ac:dyDescent="0.35">
      <c r="A3862" t="s">
        <v>10094</v>
      </c>
      <c r="B3862" t="s">
        <v>2045</v>
      </c>
      <c r="C3862" t="s">
        <v>3601</v>
      </c>
      <c r="D3862" t="s">
        <v>10805</v>
      </c>
    </row>
    <row r="3863" spans="1:4" x14ac:dyDescent="0.35">
      <c r="A3863" t="s">
        <v>10094</v>
      </c>
      <c r="B3863" t="s">
        <v>2047</v>
      </c>
      <c r="C3863" t="s">
        <v>3602</v>
      </c>
      <c r="D3863" t="s">
        <v>10805</v>
      </c>
    </row>
    <row r="3864" spans="1:4" x14ac:dyDescent="0.35">
      <c r="A3864" t="s">
        <v>10094</v>
      </c>
      <c r="B3864" t="s">
        <v>3217</v>
      </c>
      <c r="C3864" t="s">
        <v>3603</v>
      </c>
      <c r="D3864" t="s">
        <v>10805</v>
      </c>
    </row>
    <row r="3865" spans="1:4" x14ac:dyDescent="0.35">
      <c r="A3865" t="s">
        <v>10094</v>
      </c>
      <c r="B3865" t="s">
        <v>10802</v>
      </c>
      <c r="C3865" t="s">
        <v>3592</v>
      </c>
      <c r="D3865" t="s">
        <v>10805</v>
      </c>
    </row>
    <row r="3866" spans="1:4" x14ac:dyDescent="0.35">
      <c r="A3866" t="s">
        <v>10094</v>
      </c>
      <c r="B3866" t="s">
        <v>10804</v>
      </c>
      <c r="C3866" t="s">
        <v>3603</v>
      </c>
      <c r="D3866" t="s">
        <v>10805</v>
      </c>
    </row>
    <row r="3867" spans="1:4" x14ac:dyDescent="0.35">
      <c r="A3867" t="s">
        <v>10096</v>
      </c>
      <c r="B3867" t="s">
        <v>10802</v>
      </c>
      <c r="C3867" t="s">
        <v>3595</v>
      </c>
      <c r="D3867" t="s">
        <v>10803</v>
      </c>
    </row>
    <row r="3868" spans="1:4" x14ac:dyDescent="0.35">
      <c r="A3868" t="s">
        <v>10096</v>
      </c>
      <c r="B3868" t="s">
        <v>10804</v>
      </c>
      <c r="C3868" t="s">
        <v>3595</v>
      </c>
      <c r="D3868" t="s">
        <v>10803</v>
      </c>
    </row>
    <row r="3869" spans="1:4" x14ac:dyDescent="0.35">
      <c r="A3869" t="s">
        <v>10096</v>
      </c>
      <c r="B3869" t="s">
        <v>3396</v>
      </c>
      <c r="C3869" t="s">
        <v>3592</v>
      </c>
      <c r="D3869" t="s">
        <v>10805</v>
      </c>
    </row>
    <row r="3870" spans="1:4" x14ac:dyDescent="0.35">
      <c r="A3870" t="s">
        <v>10096</v>
      </c>
      <c r="B3870" t="s">
        <v>3398</v>
      </c>
      <c r="C3870" t="s">
        <v>3593</v>
      </c>
      <c r="D3870" t="s">
        <v>10805</v>
      </c>
    </row>
    <row r="3871" spans="1:4" x14ac:dyDescent="0.35">
      <c r="A3871" t="s">
        <v>10096</v>
      </c>
      <c r="B3871" t="s">
        <v>4024</v>
      </c>
      <c r="C3871" t="s">
        <v>3594</v>
      </c>
      <c r="D3871" t="s">
        <v>10805</v>
      </c>
    </row>
    <row r="3872" spans="1:4" x14ac:dyDescent="0.35">
      <c r="A3872" t="s">
        <v>10096</v>
      </c>
      <c r="B3872" t="s">
        <v>4025</v>
      </c>
      <c r="C3872" t="s">
        <v>3595</v>
      </c>
      <c r="D3872" t="s">
        <v>10805</v>
      </c>
    </row>
    <row r="3873" spans="1:4" x14ac:dyDescent="0.35">
      <c r="A3873" t="s">
        <v>10096</v>
      </c>
      <c r="B3873" t="s">
        <v>4026</v>
      </c>
      <c r="C3873" t="s">
        <v>3596</v>
      </c>
      <c r="D3873" t="s">
        <v>10805</v>
      </c>
    </row>
    <row r="3874" spans="1:4" x14ac:dyDescent="0.35">
      <c r="A3874" t="s">
        <v>10096</v>
      </c>
      <c r="B3874" t="s">
        <v>4027</v>
      </c>
      <c r="C3874" t="s">
        <v>3597</v>
      </c>
      <c r="D3874" t="s">
        <v>10805</v>
      </c>
    </row>
    <row r="3875" spans="1:4" x14ac:dyDescent="0.35">
      <c r="A3875" t="s">
        <v>10096</v>
      </c>
      <c r="B3875" t="s">
        <v>4028</v>
      </c>
      <c r="C3875" t="s">
        <v>3598</v>
      </c>
      <c r="D3875" t="s">
        <v>10805</v>
      </c>
    </row>
    <row r="3876" spans="1:4" x14ac:dyDescent="0.35">
      <c r="A3876" t="s">
        <v>10096</v>
      </c>
      <c r="B3876" t="s">
        <v>10802</v>
      </c>
      <c r="C3876" t="s">
        <v>3592</v>
      </c>
      <c r="D3876" t="s">
        <v>10805</v>
      </c>
    </row>
    <row r="3877" spans="1:4" x14ac:dyDescent="0.35">
      <c r="A3877" t="s">
        <v>10096</v>
      </c>
      <c r="B3877" t="s">
        <v>10804</v>
      </c>
      <c r="C3877" t="s">
        <v>3598</v>
      </c>
      <c r="D3877" t="s">
        <v>10805</v>
      </c>
    </row>
    <row r="3878" spans="1:4" x14ac:dyDescent="0.35">
      <c r="A3878" t="s">
        <v>10098</v>
      </c>
      <c r="B3878" t="s">
        <v>10802</v>
      </c>
      <c r="C3878" t="s">
        <v>3595</v>
      </c>
      <c r="D3878" t="s">
        <v>10803</v>
      </c>
    </row>
    <row r="3879" spans="1:4" x14ac:dyDescent="0.35">
      <c r="A3879" t="s">
        <v>10098</v>
      </c>
      <c r="B3879" t="s">
        <v>10804</v>
      </c>
      <c r="C3879" t="s">
        <v>3595</v>
      </c>
      <c r="D3879" t="s">
        <v>10803</v>
      </c>
    </row>
    <row r="3880" spans="1:4" x14ac:dyDescent="0.35">
      <c r="A3880" t="s">
        <v>10098</v>
      </c>
      <c r="B3880" t="s">
        <v>4698</v>
      </c>
      <c r="C3880" t="s">
        <v>3592</v>
      </c>
      <c r="D3880" t="s">
        <v>10805</v>
      </c>
    </row>
    <row r="3881" spans="1:4" x14ac:dyDescent="0.35">
      <c r="A3881" t="s">
        <v>10098</v>
      </c>
      <c r="B3881" t="s">
        <v>4699</v>
      </c>
      <c r="C3881" t="s">
        <v>3593</v>
      </c>
      <c r="D3881" t="s">
        <v>10805</v>
      </c>
    </row>
    <row r="3882" spans="1:4" x14ac:dyDescent="0.35">
      <c r="A3882" t="s">
        <v>10098</v>
      </c>
      <c r="B3882" t="s">
        <v>10802</v>
      </c>
      <c r="C3882" t="s">
        <v>3592</v>
      </c>
      <c r="D3882" t="s">
        <v>10805</v>
      </c>
    </row>
    <row r="3883" spans="1:4" x14ac:dyDescent="0.35">
      <c r="A3883" t="s">
        <v>10098</v>
      </c>
      <c r="B3883" t="s">
        <v>10804</v>
      </c>
      <c r="C3883" t="s">
        <v>3593</v>
      </c>
      <c r="D3883" t="s">
        <v>10805</v>
      </c>
    </row>
    <row r="3884" spans="1:4" x14ac:dyDescent="0.35">
      <c r="A3884" t="s">
        <v>10099</v>
      </c>
      <c r="B3884" t="s">
        <v>10802</v>
      </c>
      <c r="C3884" t="s">
        <v>3595</v>
      </c>
      <c r="D3884" t="s">
        <v>10803</v>
      </c>
    </row>
    <row r="3885" spans="1:4" x14ac:dyDescent="0.35">
      <c r="A3885" t="s">
        <v>10099</v>
      </c>
      <c r="B3885" t="s">
        <v>10804</v>
      </c>
      <c r="C3885" t="s">
        <v>3595</v>
      </c>
      <c r="D3885" t="s">
        <v>10803</v>
      </c>
    </row>
    <row r="3886" spans="1:4" x14ac:dyDescent="0.35">
      <c r="A3886" t="s">
        <v>10099</v>
      </c>
      <c r="B3886" t="s">
        <v>4705</v>
      </c>
      <c r="C3886" t="s">
        <v>3592</v>
      </c>
      <c r="D3886" t="s">
        <v>10805</v>
      </c>
    </row>
    <row r="3887" spans="1:4" x14ac:dyDescent="0.35">
      <c r="A3887" t="s">
        <v>10099</v>
      </c>
      <c r="B3887" t="s">
        <v>4166</v>
      </c>
      <c r="C3887" t="s">
        <v>3593</v>
      </c>
      <c r="D3887" t="s">
        <v>10805</v>
      </c>
    </row>
    <row r="3888" spans="1:4" x14ac:dyDescent="0.35">
      <c r="A3888" t="s">
        <v>10099</v>
      </c>
      <c r="B3888" t="s">
        <v>4707</v>
      </c>
      <c r="C3888" t="s">
        <v>3594</v>
      </c>
      <c r="D3888" t="s">
        <v>10805</v>
      </c>
    </row>
    <row r="3889" spans="1:4" x14ac:dyDescent="0.35">
      <c r="A3889" t="s">
        <v>10099</v>
      </c>
      <c r="B3889" t="s">
        <v>4708</v>
      </c>
      <c r="C3889" t="s">
        <v>3595</v>
      </c>
      <c r="D3889" t="s">
        <v>10805</v>
      </c>
    </row>
    <row r="3890" spans="1:4" x14ac:dyDescent="0.35">
      <c r="A3890" t="s">
        <v>10099</v>
      </c>
      <c r="B3890" t="s">
        <v>4709</v>
      </c>
      <c r="C3890" t="s">
        <v>3596</v>
      </c>
      <c r="D3890" t="s">
        <v>10805</v>
      </c>
    </row>
    <row r="3891" spans="1:4" x14ac:dyDescent="0.35">
      <c r="A3891" t="s">
        <v>10099</v>
      </c>
      <c r="B3891" t="s">
        <v>10802</v>
      </c>
      <c r="C3891" t="s">
        <v>3592</v>
      </c>
      <c r="D3891" t="s">
        <v>10805</v>
      </c>
    </row>
    <row r="3892" spans="1:4" x14ac:dyDescent="0.35">
      <c r="A3892" t="s">
        <v>10099</v>
      </c>
      <c r="B3892" t="s">
        <v>10804</v>
      </c>
      <c r="C3892" t="s">
        <v>3596</v>
      </c>
      <c r="D3892" t="s">
        <v>10805</v>
      </c>
    </row>
    <row r="3893" spans="1:4" x14ac:dyDescent="0.35">
      <c r="A3893" t="s">
        <v>10100</v>
      </c>
      <c r="B3893" t="s">
        <v>10802</v>
      </c>
      <c r="C3893" t="s">
        <v>3595</v>
      </c>
      <c r="D3893" t="s">
        <v>10803</v>
      </c>
    </row>
    <row r="3894" spans="1:4" x14ac:dyDescent="0.35">
      <c r="A3894" t="s">
        <v>10100</v>
      </c>
      <c r="B3894" t="s">
        <v>10804</v>
      </c>
      <c r="C3894" t="s">
        <v>3595</v>
      </c>
      <c r="D3894" t="s">
        <v>10803</v>
      </c>
    </row>
    <row r="3895" spans="1:4" x14ac:dyDescent="0.35">
      <c r="A3895" t="s">
        <v>10100</v>
      </c>
      <c r="B3895" t="s">
        <v>4715</v>
      </c>
      <c r="C3895" t="s">
        <v>3592</v>
      </c>
      <c r="D3895" t="s">
        <v>10805</v>
      </c>
    </row>
    <row r="3896" spans="1:4" x14ac:dyDescent="0.35">
      <c r="A3896" t="s">
        <v>10100</v>
      </c>
      <c r="B3896" t="s">
        <v>4717</v>
      </c>
      <c r="C3896" t="s">
        <v>3593</v>
      </c>
      <c r="D3896" t="s">
        <v>10805</v>
      </c>
    </row>
    <row r="3897" spans="1:4" x14ac:dyDescent="0.35">
      <c r="A3897" t="s">
        <v>10100</v>
      </c>
      <c r="B3897" t="s">
        <v>4719</v>
      </c>
      <c r="C3897" t="s">
        <v>3594</v>
      </c>
      <c r="D3897" t="s">
        <v>10805</v>
      </c>
    </row>
    <row r="3898" spans="1:4" x14ac:dyDescent="0.35">
      <c r="A3898" t="s">
        <v>10100</v>
      </c>
      <c r="B3898" t="s">
        <v>4721</v>
      </c>
      <c r="C3898" t="s">
        <v>3595</v>
      </c>
      <c r="D3898" t="s">
        <v>10805</v>
      </c>
    </row>
    <row r="3899" spans="1:4" x14ac:dyDescent="0.35">
      <c r="A3899" t="s">
        <v>10100</v>
      </c>
      <c r="B3899" t="s">
        <v>4722</v>
      </c>
      <c r="C3899" t="s">
        <v>3596</v>
      </c>
      <c r="D3899" t="s">
        <v>10805</v>
      </c>
    </row>
    <row r="3900" spans="1:4" x14ac:dyDescent="0.35">
      <c r="A3900" t="s">
        <v>10100</v>
      </c>
      <c r="B3900" t="s">
        <v>10802</v>
      </c>
      <c r="C3900" t="s">
        <v>3592</v>
      </c>
      <c r="D3900" t="s">
        <v>10805</v>
      </c>
    </row>
    <row r="3901" spans="1:4" x14ac:dyDescent="0.35">
      <c r="A3901" t="s">
        <v>10100</v>
      </c>
      <c r="B3901" t="s">
        <v>10804</v>
      </c>
      <c r="C3901" t="s">
        <v>3596</v>
      </c>
      <c r="D3901" t="s">
        <v>10805</v>
      </c>
    </row>
    <row r="3902" spans="1:4" x14ac:dyDescent="0.35">
      <c r="A3902" t="s">
        <v>10102</v>
      </c>
      <c r="B3902" t="s">
        <v>10802</v>
      </c>
      <c r="C3902" t="s">
        <v>3597</v>
      </c>
      <c r="D3902" t="s">
        <v>10803</v>
      </c>
    </row>
    <row r="3903" spans="1:4" x14ac:dyDescent="0.35">
      <c r="A3903" t="s">
        <v>10102</v>
      </c>
      <c r="B3903" t="s">
        <v>10804</v>
      </c>
      <c r="C3903" t="s">
        <v>3597</v>
      </c>
      <c r="D3903" t="s">
        <v>10803</v>
      </c>
    </row>
    <row r="3904" spans="1:4" x14ac:dyDescent="0.35">
      <c r="A3904" t="s">
        <v>10102</v>
      </c>
      <c r="B3904" t="s">
        <v>518</v>
      </c>
      <c r="C3904" t="s">
        <v>3597</v>
      </c>
      <c r="D3904" t="s">
        <v>10803</v>
      </c>
    </row>
    <row r="3905" spans="1:4" x14ac:dyDescent="0.35">
      <c r="A3905" t="s">
        <v>10102</v>
      </c>
      <c r="B3905" t="s">
        <v>4730</v>
      </c>
      <c r="C3905" t="s">
        <v>3593</v>
      </c>
      <c r="D3905" t="s">
        <v>10805</v>
      </c>
    </row>
    <row r="3906" spans="1:4" x14ac:dyDescent="0.35">
      <c r="A3906" t="s">
        <v>10102</v>
      </c>
      <c r="B3906" t="s">
        <v>10802</v>
      </c>
      <c r="C3906" t="s">
        <v>3593</v>
      </c>
      <c r="D3906" t="s">
        <v>10805</v>
      </c>
    </row>
    <row r="3907" spans="1:4" x14ac:dyDescent="0.35">
      <c r="A3907" t="s">
        <v>10102</v>
      </c>
      <c r="B3907" t="s">
        <v>10804</v>
      </c>
      <c r="C3907" t="s">
        <v>3593</v>
      </c>
      <c r="D3907" t="s">
        <v>10805</v>
      </c>
    </row>
    <row r="3908" spans="1:4" x14ac:dyDescent="0.35">
      <c r="A3908" t="s">
        <v>10102</v>
      </c>
      <c r="B3908" t="s">
        <v>10806</v>
      </c>
      <c r="C3908" t="s">
        <v>3593</v>
      </c>
      <c r="D3908" t="s">
        <v>10807</v>
      </c>
    </row>
    <row r="3909" spans="1:4" x14ac:dyDescent="0.35">
      <c r="A3909" t="s">
        <v>10105</v>
      </c>
      <c r="B3909" t="s">
        <v>10802</v>
      </c>
      <c r="C3909" t="s">
        <v>3597</v>
      </c>
      <c r="D3909" t="s">
        <v>10803</v>
      </c>
    </row>
    <row r="3910" spans="1:4" x14ac:dyDescent="0.35">
      <c r="A3910" t="s">
        <v>10105</v>
      </c>
      <c r="B3910" t="s">
        <v>10804</v>
      </c>
      <c r="C3910" t="s">
        <v>3597</v>
      </c>
      <c r="D3910" t="s">
        <v>10803</v>
      </c>
    </row>
    <row r="3911" spans="1:4" x14ac:dyDescent="0.35">
      <c r="A3911" t="s">
        <v>10105</v>
      </c>
      <c r="B3911" t="s">
        <v>515</v>
      </c>
      <c r="C3911" t="s">
        <v>3592</v>
      </c>
      <c r="D3911" t="s">
        <v>10805</v>
      </c>
    </row>
    <row r="3912" spans="1:4" x14ac:dyDescent="0.35">
      <c r="A3912" t="s">
        <v>10105</v>
      </c>
      <c r="B3912" t="s">
        <v>1332</v>
      </c>
      <c r="C3912" t="s">
        <v>3593</v>
      </c>
      <c r="D3912" t="s">
        <v>10805</v>
      </c>
    </row>
    <row r="3913" spans="1:4" x14ac:dyDescent="0.35">
      <c r="A3913" t="s">
        <v>10105</v>
      </c>
      <c r="B3913" t="s">
        <v>1339</v>
      </c>
      <c r="C3913" t="s">
        <v>3594</v>
      </c>
      <c r="D3913" t="s">
        <v>10805</v>
      </c>
    </row>
    <row r="3914" spans="1:4" x14ac:dyDescent="0.35">
      <c r="A3914" t="s">
        <v>10105</v>
      </c>
      <c r="B3914" t="s">
        <v>1554</v>
      </c>
      <c r="C3914" t="s">
        <v>3595</v>
      </c>
      <c r="D3914" t="s">
        <v>10805</v>
      </c>
    </row>
    <row r="3915" spans="1:4" x14ac:dyDescent="0.35">
      <c r="A3915" t="s">
        <v>10105</v>
      </c>
      <c r="B3915" t="s">
        <v>1348</v>
      </c>
      <c r="C3915" t="s">
        <v>3596</v>
      </c>
      <c r="D3915" t="s">
        <v>10805</v>
      </c>
    </row>
    <row r="3916" spans="1:4" x14ac:dyDescent="0.35">
      <c r="A3916" t="s">
        <v>10105</v>
      </c>
      <c r="B3916" t="s">
        <v>1276</v>
      </c>
      <c r="C3916" t="s">
        <v>3597</v>
      </c>
      <c r="D3916" t="s">
        <v>10805</v>
      </c>
    </row>
    <row r="3917" spans="1:4" x14ac:dyDescent="0.35">
      <c r="A3917" t="s">
        <v>10105</v>
      </c>
      <c r="B3917" t="s">
        <v>1278</v>
      </c>
      <c r="C3917" t="s">
        <v>3598</v>
      </c>
      <c r="D3917" t="s">
        <v>10805</v>
      </c>
    </row>
    <row r="3918" spans="1:4" x14ac:dyDescent="0.35">
      <c r="A3918" t="s">
        <v>10105</v>
      </c>
      <c r="B3918" t="s">
        <v>1280</v>
      </c>
      <c r="C3918" t="s">
        <v>3599</v>
      </c>
      <c r="D3918" t="s">
        <v>10805</v>
      </c>
    </row>
    <row r="3919" spans="1:4" x14ac:dyDescent="0.35">
      <c r="A3919" t="s">
        <v>10105</v>
      </c>
      <c r="B3919" t="s">
        <v>1353</v>
      </c>
      <c r="C3919" t="s">
        <v>3600</v>
      </c>
      <c r="D3919" t="s">
        <v>10805</v>
      </c>
    </row>
    <row r="3920" spans="1:4" x14ac:dyDescent="0.35">
      <c r="A3920" t="s">
        <v>10105</v>
      </c>
      <c r="B3920" t="s">
        <v>1588</v>
      </c>
      <c r="C3920" t="s">
        <v>3601</v>
      </c>
      <c r="D3920" t="s">
        <v>10805</v>
      </c>
    </row>
    <row r="3921" spans="1:4" x14ac:dyDescent="0.35">
      <c r="A3921" t="s">
        <v>10105</v>
      </c>
      <c r="B3921" t="s">
        <v>1590</v>
      </c>
      <c r="C3921" t="s">
        <v>3602</v>
      </c>
      <c r="D3921" t="s">
        <v>10805</v>
      </c>
    </row>
    <row r="3922" spans="1:4" x14ac:dyDescent="0.35">
      <c r="A3922" t="s">
        <v>10105</v>
      </c>
      <c r="B3922" t="s">
        <v>1370</v>
      </c>
      <c r="C3922" t="s">
        <v>3603</v>
      </c>
      <c r="D3922" t="s">
        <v>10805</v>
      </c>
    </row>
    <row r="3923" spans="1:4" x14ac:dyDescent="0.35">
      <c r="A3923" t="s">
        <v>10105</v>
      </c>
      <c r="B3923" t="s">
        <v>1818</v>
      </c>
      <c r="C3923" t="s">
        <v>3604</v>
      </c>
      <c r="D3923" t="s">
        <v>10805</v>
      </c>
    </row>
    <row r="3924" spans="1:4" x14ac:dyDescent="0.35">
      <c r="A3924" t="s">
        <v>10105</v>
      </c>
      <c r="B3924" t="s">
        <v>1820</v>
      </c>
      <c r="C3924" t="s">
        <v>3605</v>
      </c>
      <c r="D3924" t="s">
        <v>10805</v>
      </c>
    </row>
    <row r="3925" spans="1:4" x14ac:dyDescent="0.35">
      <c r="A3925" t="s">
        <v>10105</v>
      </c>
      <c r="B3925" t="s">
        <v>1822</v>
      </c>
      <c r="C3925" t="s">
        <v>3606</v>
      </c>
      <c r="D3925" t="s">
        <v>10805</v>
      </c>
    </row>
    <row r="3926" spans="1:4" x14ac:dyDescent="0.35">
      <c r="A3926" t="s">
        <v>10105</v>
      </c>
      <c r="B3926" t="s">
        <v>1824</v>
      </c>
      <c r="C3926" t="s">
        <v>3607</v>
      </c>
      <c r="D3926" t="s">
        <v>10805</v>
      </c>
    </row>
    <row r="3927" spans="1:4" x14ac:dyDescent="0.35">
      <c r="A3927" t="s">
        <v>10105</v>
      </c>
      <c r="B3927" t="s">
        <v>1966</v>
      </c>
      <c r="C3927" t="s">
        <v>3608</v>
      </c>
      <c r="D3927" t="s">
        <v>10805</v>
      </c>
    </row>
    <row r="3928" spans="1:4" x14ac:dyDescent="0.35">
      <c r="A3928" t="s">
        <v>10105</v>
      </c>
      <c r="B3928" t="s">
        <v>1967</v>
      </c>
      <c r="C3928" t="s">
        <v>3609</v>
      </c>
      <c r="D3928" t="s">
        <v>10805</v>
      </c>
    </row>
    <row r="3929" spans="1:4" x14ac:dyDescent="0.35">
      <c r="A3929" t="s">
        <v>10105</v>
      </c>
      <c r="B3929" t="s">
        <v>10802</v>
      </c>
      <c r="C3929" t="s">
        <v>3592</v>
      </c>
      <c r="D3929" t="s">
        <v>10805</v>
      </c>
    </row>
    <row r="3930" spans="1:4" x14ac:dyDescent="0.35">
      <c r="A3930" t="s">
        <v>10105</v>
      </c>
      <c r="B3930" t="s">
        <v>10804</v>
      </c>
      <c r="C3930" t="s">
        <v>3609</v>
      </c>
      <c r="D3930" t="s">
        <v>10805</v>
      </c>
    </row>
    <row r="3931" spans="1:4" x14ac:dyDescent="0.35">
      <c r="A3931" t="s">
        <v>10105</v>
      </c>
      <c r="B3931" t="s">
        <v>10806</v>
      </c>
      <c r="C3931" t="s">
        <v>3593</v>
      </c>
      <c r="D3931" t="s">
        <v>10807</v>
      </c>
    </row>
    <row r="3932" spans="1:4" x14ac:dyDescent="0.35">
      <c r="A3932" t="s">
        <v>10106</v>
      </c>
      <c r="B3932" t="s">
        <v>10802</v>
      </c>
      <c r="C3932" t="s">
        <v>3597</v>
      </c>
      <c r="D3932" t="s">
        <v>10803</v>
      </c>
    </row>
    <row r="3933" spans="1:4" x14ac:dyDescent="0.35">
      <c r="A3933" t="s">
        <v>10106</v>
      </c>
      <c r="B3933" t="s">
        <v>10804</v>
      </c>
      <c r="C3933" t="s">
        <v>3597</v>
      </c>
      <c r="D3933" t="s">
        <v>10803</v>
      </c>
    </row>
    <row r="3934" spans="1:4" x14ac:dyDescent="0.35">
      <c r="A3934" t="s">
        <v>10106</v>
      </c>
      <c r="B3934" t="s">
        <v>2007</v>
      </c>
      <c r="C3934" t="s">
        <v>3592</v>
      </c>
      <c r="D3934" t="s">
        <v>10805</v>
      </c>
    </row>
    <row r="3935" spans="1:4" x14ac:dyDescent="0.35">
      <c r="A3935" t="s">
        <v>10106</v>
      </c>
      <c r="B3935" t="s">
        <v>1826</v>
      </c>
      <c r="C3935" t="s">
        <v>3593</v>
      </c>
      <c r="D3935" t="s">
        <v>10805</v>
      </c>
    </row>
    <row r="3936" spans="1:4" x14ac:dyDescent="0.35">
      <c r="A3936" t="s">
        <v>10106</v>
      </c>
      <c r="B3936" t="s">
        <v>1890</v>
      </c>
      <c r="C3936" t="s">
        <v>3594</v>
      </c>
      <c r="D3936" t="s">
        <v>10805</v>
      </c>
    </row>
    <row r="3937" spans="1:4" x14ac:dyDescent="0.35">
      <c r="A3937" t="s">
        <v>10106</v>
      </c>
      <c r="B3937" t="s">
        <v>1892</v>
      </c>
      <c r="C3937" t="s">
        <v>3595</v>
      </c>
      <c r="D3937" t="s">
        <v>10805</v>
      </c>
    </row>
    <row r="3938" spans="1:4" x14ac:dyDescent="0.35">
      <c r="A3938" t="s">
        <v>10106</v>
      </c>
      <c r="B3938" t="s">
        <v>1894</v>
      </c>
      <c r="C3938" t="s">
        <v>3596</v>
      </c>
      <c r="D3938" t="s">
        <v>10805</v>
      </c>
    </row>
    <row r="3939" spans="1:4" x14ac:dyDescent="0.35">
      <c r="A3939" t="s">
        <v>10106</v>
      </c>
      <c r="B3939" t="s">
        <v>1896</v>
      </c>
      <c r="C3939" t="s">
        <v>3597</v>
      </c>
      <c r="D3939" t="s">
        <v>10805</v>
      </c>
    </row>
    <row r="3940" spans="1:4" x14ac:dyDescent="0.35">
      <c r="A3940" t="s">
        <v>10106</v>
      </c>
      <c r="B3940" t="s">
        <v>1898</v>
      </c>
      <c r="C3940" t="s">
        <v>3598</v>
      </c>
      <c r="D3940" t="s">
        <v>10805</v>
      </c>
    </row>
    <row r="3941" spans="1:4" x14ac:dyDescent="0.35">
      <c r="A3941" t="s">
        <v>10106</v>
      </c>
      <c r="B3941" t="s">
        <v>1900</v>
      </c>
      <c r="C3941" t="s">
        <v>3599</v>
      </c>
      <c r="D3941" t="s">
        <v>10805</v>
      </c>
    </row>
    <row r="3942" spans="1:4" x14ac:dyDescent="0.35">
      <c r="A3942" t="s">
        <v>10106</v>
      </c>
      <c r="B3942" t="s">
        <v>10802</v>
      </c>
      <c r="C3942" t="s">
        <v>3592</v>
      </c>
      <c r="D3942" t="s">
        <v>10805</v>
      </c>
    </row>
    <row r="3943" spans="1:4" x14ac:dyDescent="0.35">
      <c r="A3943" t="s">
        <v>10106</v>
      </c>
      <c r="B3943" t="s">
        <v>10804</v>
      </c>
      <c r="C3943" t="s">
        <v>3599</v>
      </c>
      <c r="D3943" t="s">
        <v>10805</v>
      </c>
    </row>
    <row r="3944" spans="1:4" x14ac:dyDescent="0.35">
      <c r="A3944" t="s">
        <v>10106</v>
      </c>
      <c r="B3944" t="s">
        <v>10806</v>
      </c>
      <c r="C3944" t="s">
        <v>3593</v>
      </c>
      <c r="D3944" t="s">
        <v>10807</v>
      </c>
    </row>
    <row r="3945" spans="1:4" x14ac:dyDescent="0.35">
      <c r="A3945" t="s">
        <v>10107</v>
      </c>
      <c r="B3945" t="s">
        <v>10802</v>
      </c>
      <c r="C3945" t="s">
        <v>3597</v>
      </c>
      <c r="D3945" t="s">
        <v>10803</v>
      </c>
    </row>
    <row r="3946" spans="1:4" x14ac:dyDescent="0.35">
      <c r="A3946" t="s">
        <v>10107</v>
      </c>
      <c r="B3946" t="s">
        <v>10804</v>
      </c>
      <c r="C3946" t="s">
        <v>3597</v>
      </c>
      <c r="D3946" t="s">
        <v>10803</v>
      </c>
    </row>
    <row r="3947" spans="1:4" x14ac:dyDescent="0.35">
      <c r="A3947" t="s">
        <v>10107</v>
      </c>
      <c r="B3947" t="s">
        <v>1903</v>
      </c>
      <c r="C3947" t="s">
        <v>3592</v>
      </c>
      <c r="D3947" t="s">
        <v>10805</v>
      </c>
    </row>
    <row r="3948" spans="1:4" x14ac:dyDescent="0.35">
      <c r="A3948" t="s">
        <v>10107</v>
      </c>
      <c r="B3948" t="s">
        <v>1905</v>
      </c>
      <c r="C3948" t="s">
        <v>3593</v>
      </c>
      <c r="D3948" t="s">
        <v>10805</v>
      </c>
    </row>
    <row r="3949" spans="1:4" x14ac:dyDescent="0.35">
      <c r="A3949" t="s">
        <v>10107</v>
      </c>
      <c r="B3949" t="s">
        <v>2015</v>
      </c>
      <c r="C3949" t="s">
        <v>3594</v>
      </c>
      <c r="D3949" t="s">
        <v>10805</v>
      </c>
    </row>
    <row r="3950" spans="1:4" x14ac:dyDescent="0.35">
      <c r="A3950" t="s">
        <v>10107</v>
      </c>
      <c r="B3950" t="s">
        <v>1906</v>
      </c>
      <c r="C3950" t="s">
        <v>3595</v>
      </c>
      <c r="D3950" t="s">
        <v>10805</v>
      </c>
    </row>
    <row r="3951" spans="1:4" x14ac:dyDescent="0.35">
      <c r="A3951" t="s">
        <v>10107</v>
      </c>
      <c r="B3951" t="s">
        <v>4746</v>
      </c>
      <c r="C3951" t="s">
        <v>3596</v>
      </c>
      <c r="D3951" t="s">
        <v>10805</v>
      </c>
    </row>
    <row r="3952" spans="1:4" x14ac:dyDescent="0.35">
      <c r="A3952" t="s">
        <v>10107</v>
      </c>
      <c r="B3952" t="s">
        <v>2033</v>
      </c>
      <c r="C3952" t="s">
        <v>3597</v>
      </c>
      <c r="D3952" t="s">
        <v>10805</v>
      </c>
    </row>
    <row r="3953" spans="1:4" x14ac:dyDescent="0.35">
      <c r="A3953" t="s">
        <v>10107</v>
      </c>
      <c r="B3953" t="s">
        <v>2035</v>
      </c>
      <c r="C3953" t="s">
        <v>3598</v>
      </c>
      <c r="D3953" t="s">
        <v>10805</v>
      </c>
    </row>
    <row r="3954" spans="1:4" x14ac:dyDescent="0.35">
      <c r="A3954" t="s">
        <v>10107</v>
      </c>
      <c r="B3954" t="s">
        <v>2037</v>
      </c>
      <c r="C3954" t="s">
        <v>3599</v>
      </c>
      <c r="D3954" t="s">
        <v>10805</v>
      </c>
    </row>
    <row r="3955" spans="1:4" x14ac:dyDescent="0.35">
      <c r="A3955" t="s">
        <v>10107</v>
      </c>
      <c r="B3955" t="s">
        <v>2039</v>
      </c>
      <c r="C3955" t="s">
        <v>3600</v>
      </c>
      <c r="D3955" t="s">
        <v>10805</v>
      </c>
    </row>
    <row r="3956" spans="1:4" x14ac:dyDescent="0.35">
      <c r="A3956" t="s">
        <v>10107</v>
      </c>
      <c r="B3956" t="s">
        <v>2041</v>
      </c>
      <c r="C3956" t="s">
        <v>3601</v>
      </c>
      <c r="D3956" t="s">
        <v>10805</v>
      </c>
    </row>
    <row r="3957" spans="1:4" x14ac:dyDescent="0.35">
      <c r="A3957" t="s">
        <v>10107</v>
      </c>
      <c r="B3957" t="s">
        <v>2043</v>
      </c>
      <c r="C3957" t="s">
        <v>3602</v>
      </c>
      <c r="D3957" t="s">
        <v>10805</v>
      </c>
    </row>
    <row r="3958" spans="1:4" x14ac:dyDescent="0.35">
      <c r="A3958" t="s">
        <v>10107</v>
      </c>
      <c r="B3958" t="s">
        <v>2045</v>
      </c>
      <c r="C3958" t="s">
        <v>3603</v>
      </c>
      <c r="D3958" t="s">
        <v>10805</v>
      </c>
    </row>
    <row r="3959" spans="1:4" x14ac:dyDescent="0.35">
      <c r="A3959" t="s">
        <v>10107</v>
      </c>
      <c r="B3959" t="s">
        <v>2047</v>
      </c>
      <c r="C3959" t="s">
        <v>3604</v>
      </c>
      <c r="D3959" t="s">
        <v>10805</v>
      </c>
    </row>
    <row r="3960" spans="1:4" x14ac:dyDescent="0.35">
      <c r="A3960" t="s">
        <v>10107</v>
      </c>
      <c r="B3960" t="s">
        <v>3217</v>
      </c>
      <c r="C3960" t="s">
        <v>3605</v>
      </c>
      <c r="D3960" t="s">
        <v>10805</v>
      </c>
    </row>
    <row r="3961" spans="1:4" x14ac:dyDescent="0.35">
      <c r="A3961" t="s">
        <v>10107</v>
      </c>
      <c r="B3961" t="s">
        <v>3394</v>
      </c>
      <c r="C3961" t="s">
        <v>3606</v>
      </c>
      <c r="D3961" t="s">
        <v>10805</v>
      </c>
    </row>
    <row r="3962" spans="1:4" x14ac:dyDescent="0.35">
      <c r="A3962" t="s">
        <v>10107</v>
      </c>
      <c r="B3962" t="s">
        <v>4023</v>
      </c>
      <c r="C3962" t="s">
        <v>3607</v>
      </c>
      <c r="D3962" t="s">
        <v>10805</v>
      </c>
    </row>
    <row r="3963" spans="1:4" x14ac:dyDescent="0.35">
      <c r="A3963" t="s">
        <v>10107</v>
      </c>
      <c r="B3963" t="s">
        <v>10802</v>
      </c>
      <c r="C3963" t="s">
        <v>3592</v>
      </c>
      <c r="D3963" t="s">
        <v>10805</v>
      </c>
    </row>
    <row r="3964" spans="1:4" x14ac:dyDescent="0.35">
      <c r="A3964" t="s">
        <v>10107</v>
      </c>
      <c r="B3964" t="s">
        <v>10804</v>
      </c>
      <c r="C3964" t="s">
        <v>3607</v>
      </c>
      <c r="D3964" t="s">
        <v>10805</v>
      </c>
    </row>
    <row r="3965" spans="1:4" x14ac:dyDescent="0.35">
      <c r="A3965" t="s">
        <v>10107</v>
      </c>
      <c r="B3965" t="s">
        <v>10806</v>
      </c>
      <c r="C3965" t="s">
        <v>3593</v>
      </c>
      <c r="D3965" t="s">
        <v>10807</v>
      </c>
    </row>
    <row r="3966" spans="1:4" x14ac:dyDescent="0.35">
      <c r="A3966" t="s">
        <v>10108</v>
      </c>
      <c r="B3966" t="s">
        <v>10802</v>
      </c>
      <c r="C3966" t="s">
        <v>3597</v>
      </c>
      <c r="D3966" t="s">
        <v>10803</v>
      </c>
    </row>
    <row r="3967" spans="1:4" x14ac:dyDescent="0.35">
      <c r="A3967" t="s">
        <v>10108</v>
      </c>
      <c r="B3967" t="s">
        <v>10804</v>
      </c>
      <c r="C3967" t="s">
        <v>3597</v>
      </c>
      <c r="D3967" t="s">
        <v>10803</v>
      </c>
    </row>
    <row r="3968" spans="1:4" x14ac:dyDescent="0.35">
      <c r="A3968" t="s">
        <v>10108</v>
      </c>
      <c r="B3968" t="s">
        <v>3396</v>
      </c>
      <c r="C3968" t="s">
        <v>3592</v>
      </c>
      <c r="D3968" t="s">
        <v>10805</v>
      </c>
    </row>
    <row r="3969" spans="1:4" x14ac:dyDescent="0.35">
      <c r="A3969" t="s">
        <v>10108</v>
      </c>
      <c r="B3969" t="s">
        <v>3398</v>
      </c>
      <c r="C3969" t="s">
        <v>3593</v>
      </c>
      <c r="D3969" t="s">
        <v>10805</v>
      </c>
    </row>
    <row r="3970" spans="1:4" x14ac:dyDescent="0.35">
      <c r="A3970" t="s">
        <v>10108</v>
      </c>
      <c r="B3970" t="s">
        <v>4024</v>
      </c>
      <c r="C3970" t="s">
        <v>3594</v>
      </c>
      <c r="D3970" t="s">
        <v>10805</v>
      </c>
    </row>
    <row r="3971" spans="1:4" x14ac:dyDescent="0.35">
      <c r="A3971" t="s">
        <v>10108</v>
      </c>
      <c r="B3971" t="s">
        <v>4025</v>
      </c>
      <c r="C3971" t="s">
        <v>3595</v>
      </c>
      <c r="D3971" t="s">
        <v>10805</v>
      </c>
    </row>
    <row r="3972" spans="1:4" x14ac:dyDescent="0.35">
      <c r="A3972" t="s">
        <v>10108</v>
      </c>
      <c r="B3972" t="s">
        <v>4026</v>
      </c>
      <c r="C3972" t="s">
        <v>3596</v>
      </c>
      <c r="D3972" t="s">
        <v>10805</v>
      </c>
    </row>
    <row r="3973" spans="1:4" x14ac:dyDescent="0.35">
      <c r="A3973" t="s">
        <v>10108</v>
      </c>
      <c r="B3973" t="s">
        <v>4027</v>
      </c>
      <c r="C3973" t="s">
        <v>3597</v>
      </c>
      <c r="D3973" t="s">
        <v>10805</v>
      </c>
    </row>
    <row r="3974" spans="1:4" x14ac:dyDescent="0.35">
      <c r="A3974" t="s">
        <v>10108</v>
      </c>
      <c r="B3974" t="s">
        <v>4028</v>
      </c>
      <c r="C3974" t="s">
        <v>3598</v>
      </c>
      <c r="D3974" t="s">
        <v>10805</v>
      </c>
    </row>
    <row r="3975" spans="1:4" x14ac:dyDescent="0.35">
      <c r="A3975" t="s">
        <v>10108</v>
      </c>
      <c r="B3975" t="s">
        <v>4029</v>
      </c>
      <c r="C3975" t="s">
        <v>3599</v>
      </c>
      <c r="D3975" t="s">
        <v>10805</v>
      </c>
    </row>
    <row r="3976" spans="1:4" x14ac:dyDescent="0.35">
      <c r="A3976" t="s">
        <v>10108</v>
      </c>
      <c r="B3976" t="s">
        <v>4030</v>
      </c>
      <c r="C3976" t="s">
        <v>3600</v>
      </c>
      <c r="D3976" t="s">
        <v>10805</v>
      </c>
    </row>
    <row r="3977" spans="1:4" x14ac:dyDescent="0.35">
      <c r="A3977" t="s">
        <v>10108</v>
      </c>
      <c r="B3977" t="s">
        <v>4031</v>
      </c>
      <c r="C3977" t="s">
        <v>3601</v>
      </c>
      <c r="D3977" t="s">
        <v>10805</v>
      </c>
    </row>
    <row r="3978" spans="1:4" x14ac:dyDescent="0.35">
      <c r="A3978" t="s">
        <v>10108</v>
      </c>
      <c r="B3978" t="s">
        <v>4032</v>
      </c>
      <c r="C3978" t="s">
        <v>3602</v>
      </c>
      <c r="D3978" t="s">
        <v>10805</v>
      </c>
    </row>
    <row r="3979" spans="1:4" x14ac:dyDescent="0.35">
      <c r="A3979" t="s">
        <v>10108</v>
      </c>
      <c r="B3979" t="s">
        <v>4035</v>
      </c>
      <c r="C3979" t="s">
        <v>3603</v>
      </c>
      <c r="D3979" t="s">
        <v>10805</v>
      </c>
    </row>
    <row r="3980" spans="1:4" x14ac:dyDescent="0.35">
      <c r="A3980" t="s">
        <v>10108</v>
      </c>
      <c r="B3980" t="s">
        <v>10802</v>
      </c>
      <c r="C3980" t="s">
        <v>3592</v>
      </c>
      <c r="D3980" t="s">
        <v>10805</v>
      </c>
    </row>
    <row r="3981" spans="1:4" x14ac:dyDescent="0.35">
      <c r="A3981" t="s">
        <v>10108</v>
      </c>
      <c r="B3981" t="s">
        <v>10804</v>
      </c>
      <c r="C3981" t="s">
        <v>3603</v>
      </c>
      <c r="D3981" t="s">
        <v>10805</v>
      </c>
    </row>
    <row r="3982" spans="1:4" x14ac:dyDescent="0.35">
      <c r="A3982" t="s">
        <v>10108</v>
      </c>
      <c r="B3982" t="s">
        <v>10806</v>
      </c>
      <c r="C3982" t="s">
        <v>3593</v>
      </c>
      <c r="D3982" t="s">
        <v>10807</v>
      </c>
    </row>
    <row r="3983" spans="1:4" x14ac:dyDescent="0.35">
      <c r="A3983" t="s">
        <v>10109</v>
      </c>
      <c r="B3983" t="s">
        <v>10802</v>
      </c>
      <c r="C3983" t="s">
        <v>3597</v>
      </c>
      <c r="D3983" t="s">
        <v>10803</v>
      </c>
    </row>
    <row r="3984" spans="1:4" x14ac:dyDescent="0.35">
      <c r="A3984" t="s">
        <v>10109</v>
      </c>
      <c r="B3984" t="s">
        <v>10804</v>
      </c>
      <c r="C3984" t="s">
        <v>3597</v>
      </c>
      <c r="D3984" t="s">
        <v>10803</v>
      </c>
    </row>
    <row r="3985" spans="1:4" x14ac:dyDescent="0.35">
      <c r="A3985" t="s">
        <v>10109</v>
      </c>
      <c r="B3985" t="s">
        <v>4698</v>
      </c>
      <c r="C3985" t="s">
        <v>3592</v>
      </c>
      <c r="D3985" t="s">
        <v>10805</v>
      </c>
    </row>
    <row r="3986" spans="1:4" x14ac:dyDescent="0.35">
      <c r="A3986" t="s">
        <v>10109</v>
      </c>
      <c r="B3986" t="s">
        <v>4699</v>
      </c>
      <c r="C3986" t="s">
        <v>3593</v>
      </c>
      <c r="D3986" t="s">
        <v>10805</v>
      </c>
    </row>
    <row r="3987" spans="1:4" x14ac:dyDescent="0.35">
      <c r="A3987" t="s">
        <v>10109</v>
      </c>
      <c r="B3987" t="s">
        <v>10802</v>
      </c>
      <c r="C3987" t="s">
        <v>3592</v>
      </c>
      <c r="D3987" t="s">
        <v>10805</v>
      </c>
    </row>
    <row r="3988" spans="1:4" x14ac:dyDescent="0.35">
      <c r="A3988" t="s">
        <v>10109</v>
      </c>
      <c r="B3988" t="s">
        <v>10804</v>
      </c>
      <c r="C3988" t="s">
        <v>3593</v>
      </c>
      <c r="D3988" t="s">
        <v>10805</v>
      </c>
    </row>
    <row r="3989" spans="1:4" x14ac:dyDescent="0.35">
      <c r="A3989" t="s">
        <v>10109</v>
      </c>
      <c r="B3989" t="s">
        <v>10806</v>
      </c>
      <c r="C3989" t="s">
        <v>3593</v>
      </c>
      <c r="D3989" t="s">
        <v>10807</v>
      </c>
    </row>
    <row r="3990" spans="1:4" x14ac:dyDescent="0.35">
      <c r="A3990" t="s">
        <v>10110</v>
      </c>
      <c r="B3990" t="s">
        <v>10802</v>
      </c>
      <c r="C3990" t="s">
        <v>3597</v>
      </c>
      <c r="D3990" t="s">
        <v>10803</v>
      </c>
    </row>
    <row r="3991" spans="1:4" x14ac:dyDescent="0.35">
      <c r="A3991" t="s">
        <v>10110</v>
      </c>
      <c r="B3991" t="s">
        <v>10804</v>
      </c>
      <c r="C3991" t="s">
        <v>3597</v>
      </c>
      <c r="D3991" t="s">
        <v>10803</v>
      </c>
    </row>
    <row r="3992" spans="1:4" x14ac:dyDescent="0.35">
      <c r="A3992" t="s">
        <v>10110</v>
      </c>
      <c r="B3992" t="s">
        <v>4705</v>
      </c>
      <c r="C3992" t="s">
        <v>3592</v>
      </c>
      <c r="D3992" t="s">
        <v>10805</v>
      </c>
    </row>
    <row r="3993" spans="1:4" x14ac:dyDescent="0.35">
      <c r="A3993" t="s">
        <v>10110</v>
      </c>
      <c r="B3993" t="s">
        <v>4166</v>
      </c>
      <c r="C3993" t="s">
        <v>3593</v>
      </c>
      <c r="D3993" t="s">
        <v>10805</v>
      </c>
    </row>
    <row r="3994" spans="1:4" x14ac:dyDescent="0.35">
      <c r="A3994" t="s">
        <v>10110</v>
      </c>
      <c r="B3994" t="s">
        <v>4707</v>
      </c>
      <c r="C3994" t="s">
        <v>3594</v>
      </c>
      <c r="D3994" t="s">
        <v>10805</v>
      </c>
    </row>
    <row r="3995" spans="1:4" x14ac:dyDescent="0.35">
      <c r="A3995" t="s">
        <v>10110</v>
      </c>
      <c r="B3995" t="s">
        <v>4708</v>
      </c>
      <c r="C3995" t="s">
        <v>3595</v>
      </c>
      <c r="D3995" t="s">
        <v>10805</v>
      </c>
    </row>
    <row r="3996" spans="1:4" x14ac:dyDescent="0.35">
      <c r="A3996" t="s">
        <v>10110</v>
      </c>
      <c r="B3996" t="s">
        <v>4709</v>
      </c>
      <c r="C3996" t="s">
        <v>3596</v>
      </c>
      <c r="D3996" t="s">
        <v>10805</v>
      </c>
    </row>
    <row r="3997" spans="1:4" x14ac:dyDescent="0.35">
      <c r="A3997" t="s">
        <v>10110</v>
      </c>
      <c r="B3997" t="s">
        <v>4757</v>
      </c>
      <c r="C3997" t="s">
        <v>3597</v>
      </c>
      <c r="D3997" t="s">
        <v>10805</v>
      </c>
    </row>
    <row r="3998" spans="1:4" x14ac:dyDescent="0.35">
      <c r="A3998" t="s">
        <v>10110</v>
      </c>
      <c r="B3998" t="s">
        <v>4758</v>
      </c>
      <c r="C3998" t="s">
        <v>3598</v>
      </c>
      <c r="D3998" t="s">
        <v>10805</v>
      </c>
    </row>
    <row r="3999" spans="1:4" x14ac:dyDescent="0.35">
      <c r="A3999" t="s">
        <v>10110</v>
      </c>
      <c r="B3999" t="s">
        <v>10802</v>
      </c>
      <c r="C3999" t="s">
        <v>3592</v>
      </c>
      <c r="D3999" t="s">
        <v>10805</v>
      </c>
    </row>
    <row r="4000" spans="1:4" x14ac:dyDescent="0.35">
      <c r="A4000" t="s">
        <v>10110</v>
      </c>
      <c r="B4000" t="s">
        <v>10804</v>
      </c>
      <c r="C4000" t="s">
        <v>3598</v>
      </c>
      <c r="D4000" t="s">
        <v>10805</v>
      </c>
    </row>
    <row r="4001" spans="1:4" x14ac:dyDescent="0.35">
      <c r="A4001" t="s">
        <v>10110</v>
      </c>
      <c r="B4001" t="s">
        <v>10806</v>
      </c>
      <c r="C4001" t="s">
        <v>3593</v>
      </c>
      <c r="D4001" t="s">
        <v>10807</v>
      </c>
    </row>
    <row r="4002" spans="1:4" x14ac:dyDescent="0.35">
      <c r="A4002" t="s">
        <v>10111</v>
      </c>
      <c r="B4002" t="s">
        <v>10802</v>
      </c>
      <c r="C4002" t="s">
        <v>3597</v>
      </c>
      <c r="D4002" t="s">
        <v>10803</v>
      </c>
    </row>
    <row r="4003" spans="1:4" x14ac:dyDescent="0.35">
      <c r="A4003" t="s">
        <v>10111</v>
      </c>
      <c r="B4003" t="s">
        <v>10804</v>
      </c>
      <c r="C4003" t="s">
        <v>3597</v>
      </c>
      <c r="D4003" t="s">
        <v>10803</v>
      </c>
    </row>
    <row r="4004" spans="1:4" x14ac:dyDescent="0.35">
      <c r="A4004" t="s">
        <v>10111</v>
      </c>
      <c r="B4004" t="s">
        <v>4715</v>
      </c>
      <c r="C4004" t="s">
        <v>3592</v>
      </c>
      <c r="D4004" t="s">
        <v>10805</v>
      </c>
    </row>
    <row r="4005" spans="1:4" x14ac:dyDescent="0.35">
      <c r="A4005" t="s">
        <v>10111</v>
      </c>
      <c r="B4005" t="s">
        <v>4717</v>
      </c>
      <c r="C4005" t="s">
        <v>3593</v>
      </c>
      <c r="D4005" t="s">
        <v>10805</v>
      </c>
    </row>
    <row r="4006" spans="1:4" x14ac:dyDescent="0.35">
      <c r="A4006" t="s">
        <v>10111</v>
      </c>
      <c r="B4006" t="s">
        <v>4719</v>
      </c>
      <c r="C4006" t="s">
        <v>3594</v>
      </c>
      <c r="D4006" t="s">
        <v>10805</v>
      </c>
    </row>
    <row r="4007" spans="1:4" x14ac:dyDescent="0.35">
      <c r="A4007" t="s">
        <v>10111</v>
      </c>
      <c r="B4007" t="s">
        <v>4721</v>
      </c>
      <c r="C4007" t="s">
        <v>3595</v>
      </c>
      <c r="D4007" t="s">
        <v>10805</v>
      </c>
    </row>
    <row r="4008" spans="1:4" x14ac:dyDescent="0.35">
      <c r="A4008" t="s">
        <v>10111</v>
      </c>
      <c r="B4008" t="s">
        <v>4722</v>
      </c>
      <c r="C4008" t="s">
        <v>3596</v>
      </c>
      <c r="D4008" t="s">
        <v>10805</v>
      </c>
    </row>
    <row r="4009" spans="1:4" x14ac:dyDescent="0.35">
      <c r="A4009" t="s">
        <v>10111</v>
      </c>
      <c r="B4009" t="s">
        <v>10802</v>
      </c>
      <c r="C4009" t="s">
        <v>3592</v>
      </c>
      <c r="D4009" t="s">
        <v>10805</v>
      </c>
    </row>
    <row r="4010" spans="1:4" x14ac:dyDescent="0.35">
      <c r="A4010" t="s">
        <v>10111</v>
      </c>
      <c r="B4010" t="s">
        <v>10804</v>
      </c>
      <c r="C4010" t="s">
        <v>3596</v>
      </c>
      <c r="D4010" t="s">
        <v>10805</v>
      </c>
    </row>
    <row r="4011" spans="1:4" x14ac:dyDescent="0.35">
      <c r="A4011" t="s">
        <v>10111</v>
      </c>
      <c r="B4011" t="s">
        <v>10806</v>
      </c>
      <c r="C4011" t="s">
        <v>3593</v>
      </c>
      <c r="D4011" t="s">
        <v>10807</v>
      </c>
    </row>
    <row r="4012" spans="1:4" x14ac:dyDescent="0.35">
      <c r="A4012" t="s">
        <v>10113</v>
      </c>
      <c r="B4012" t="s">
        <v>10802</v>
      </c>
      <c r="C4012" t="s">
        <v>3597</v>
      </c>
      <c r="D4012" t="s">
        <v>10803</v>
      </c>
    </row>
    <row r="4013" spans="1:4" x14ac:dyDescent="0.35">
      <c r="A4013" t="s">
        <v>10113</v>
      </c>
      <c r="B4013" t="s">
        <v>10804</v>
      </c>
      <c r="C4013" t="s">
        <v>3597</v>
      </c>
      <c r="D4013" t="s">
        <v>10803</v>
      </c>
    </row>
    <row r="4014" spans="1:4" x14ac:dyDescent="0.35">
      <c r="A4014" t="s">
        <v>10113</v>
      </c>
      <c r="B4014" t="s">
        <v>518</v>
      </c>
      <c r="C4014" t="s">
        <v>3597</v>
      </c>
      <c r="D4014" t="s">
        <v>10803</v>
      </c>
    </row>
    <row r="4015" spans="1:4" x14ac:dyDescent="0.35">
      <c r="A4015" t="s">
        <v>10113</v>
      </c>
      <c r="B4015" t="s">
        <v>4730</v>
      </c>
      <c r="C4015" t="s">
        <v>3593</v>
      </c>
      <c r="D4015" t="s">
        <v>10805</v>
      </c>
    </row>
    <row r="4016" spans="1:4" x14ac:dyDescent="0.35">
      <c r="A4016" t="s">
        <v>10113</v>
      </c>
      <c r="B4016" t="s">
        <v>10802</v>
      </c>
      <c r="C4016" t="s">
        <v>3593</v>
      </c>
      <c r="D4016" t="s">
        <v>10805</v>
      </c>
    </row>
    <row r="4017" spans="1:4" x14ac:dyDescent="0.35">
      <c r="A4017" t="s">
        <v>10113</v>
      </c>
      <c r="B4017" t="s">
        <v>10804</v>
      </c>
      <c r="C4017" t="s">
        <v>3593</v>
      </c>
      <c r="D4017" t="s">
        <v>10805</v>
      </c>
    </row>
    <row r="4018" spans="1:4" x14ac:dyDescent="0.35">
      <c r="A4018" t="s">
        <v>10113</v>
      </c>
      <c r="B4018" t="s">
        <v>10806</v>
      </c>
      <c r="C4018" t="s">
        <v>3593</v>
      </c>
      <c r="D4018" t="s">
        <v>10807</v>
      </c>
    </row>
    <row r="4019" spans="1:4" x14ac:dyDescent="0.35">
      <c r="A4019" t="s">
        <v>10114</v>
      </c>
      <c r="B4019" t="s">
        <v>10802</v>
      </c>
      <c r="C4019" t="s">
        <v>3597</v>
      </c>
      <c r="D4019" t="s">
        <v>10803</v>
      </c>
    </row>
    <row r="4020" spans="1:4" x14ac:dyDescent="0.35">
      <c r="A4020" t="s">
        <v>10114</v>
      </c>
      <c r="B4020" t="s">
        <v>10804</v>
      </c>
      <c r="C4020" t="s">
        <v>3597</v>
      </c>
      <c r="D4020" t="s">
        <v>10803</v>
      </c>
    </row>
    <row r="4021" spans="1:4" x14ac:dyDescent="0.35">
      <c r="A4021" t="s">
        <v>10114</v>
      </c>
      <c r="B4021" t="s">
        <v>4764</v>
      </c>
      <c r="C4021" t="s">
        <v>3592</v>
      </c>
      <c r="D4021" t="s">
        <v>10805</v>
      </c>
    </row>
    <row r="4022" spans="1:4" x14ac:dyDescent="0.35">
      <c r="A4022" t="s">
        <v>10114</v>
      </c>
      <c r="B4022" t="s">
        <v>4765</v>
      </c>
      <c r="C4022" t="s">
        <v>3593</v>
      </c>
      <c r="D4022" t="s">
        <v>10805</v>
      </c>
    </row>
    <row r="4023" spans="1:4" x14ac:dyDescent="0.35">
      <c r="A4023" t="s">
        <v>10114</v>
      </c>
      <c r="B4023" t="s">
        <v>4767</v>
      </c>
      <c r="C4023" t="s">
        <v>3594</v>
      </c>
      <c r="D4023" t="s">
        <v>10805</v>
      </c>
    </row>
    <row r="4024" spans="1:4" x14ac:dyDescent="0.35">
      <c r="A4024" t="s">
        <v>10114</v>
      </c>
      <c r="B4024" t="s">
        <v>4794</v>
      </c>
      <c r="C4024" t="s">
        <v>3608</v>
      </c>
      <c r="D4024" t="s">
        <v>10805</v>
      </c>
    </row>
    <row r="4025" spans="1:4" x14ac:dyDescent="0.35">
      <c r="A4025" t="s">
        <v>10114</v>
      </c>
      <c r="B4025" t="s">
        <v>4768</v>
      </c>
      <c r="C4025" t="s">
        <v>3595</v>
      </c>
      <c r="D4025" t="s">
        <v>10805</v>
      </c>
    </row>
    <row r="4026" spans="1:4" x14ac:dyDescent="0.35">
      <c r="A4026" t="s">
        <v>10114</v>
      </c>
      <c r="B4026" t="s">
        <v>4770</v>
      </c>
      <c r="C4026" t="s">
        <v>3596</v>
      </c>
      <c r="D4026" t="s">
        <v>10805</v>
      </c>
    </row>
    <row r="4027" spans="1:4" x14ac:dyDescent="0.35">
      <c r="A4027" t="s">
        <v>10114</v>
      </c>
      <c r="B4027" t="s">
        <v>4772</v>
      </c>
      <c r="C4027" t="s">
        <v>3597</v>
      </c>
      <c r="D4027" t="s">
        <v>10805</v>
      </c>
    </row>
    <row r="4028" spans="1:4" x14ac:dyDescent="0.35">
      <c r="A4028" t="s">
        <v>10114</v>
      </c>
      <c r="B4028" t="s">
        <v>4774</v>
      </c>
      <c r="C4028" t="s">
        <v>3598</v>
      </c>
      <c r="D4028" t="s">
        <v>10805</v>
      </c>
    </row>
    <row r="4029" spans="1:4" x14ac:dyDescent="0.35">
      <c r="A4029" t="s">
        <v>10114</v>
      </c>
      <c r="B4029" t="s">
        <v>4776</v>
      </c>
      <c r="C4029" t="s">
        <v>3599</v>
      </c>
      <c r="D4029" t="s">
        <v>10805</v>
      </c>
    </row>
    <row r="4030" spans="1:4" x14ac:dyDescent="0.35">
      <c r="A4030" t="s">
        <v>10114</v>
      </c>
      <c r="B4030" t="s">
        <v>4778</v>
      </c>
      <c r="C4030" t="s">
        <v>3600</v>
      </c>
      <c r="D4030" t="s">
        <v>10805</v>
      </c>
    </row>
    <row r="4031" spans="1:4" x14ac:dyDescent="0.35">
      <c r="A4031" t="s">
        <v>10114</v>
      </c>
      <c r="B4031" t="s">
        <v>4780</v>
      </c>
      <c r="C4031" t="s">
        <v>3601</v>
      </c>
      <c r="D4031" t="s">
        <v>10805</v>
      </c>
    </row>
    <row r="4032" spans="1:4" x14ac:dyDescent="0.35">
      <c r="A4032" t="s">
        <v>10114</v>
      </c>
      <c r="B4032" t="s">
        <v>4782</v>
      </c>
      <c r="C4032" t="s">
        <v>3602</v>
      </c>
      <c r="D4032" t="s">
        <v>10805</v>
      </c>
    </row>
    <row r="4033" spans="1:4" x14ac:dyDescent="0.35">
      <c r="A4033" t="s">
        <v>10114</v>
      </c>
      <c r="B4033" t="s">
        <v>4784</v>
      </c>
      <c r="C4033" t="s">
        <v>3603</v>
      </c>
      <c r="D4033" t="s">
        <v>10805</v>
      </c>
    </row>
    <row r="4034" spans="1:4" x14ac:dyDescent="0.35">
      <c r="A4034" t="s">
        <v>10114</v>
      </c>
      <c r="B4034" t="s">
        <v>4786</v>
      </c>
      <c r="C4034" t="s">
        <v>3604</v>
      </c>
      <c r="D4034" t="s">
        <v>10805</v>
      </c>
    </row>
    <row r="4035" spans="1:4" x14ac:dyDescent="0.35">
      <c r="A4035" t="s">
        <v>10114</v>
      </c>
      <c r="B4035" t="s">
        <v>4788</v>
      </c>
      <c r="C4035" t="s">
        <v>3605</v>
      </c>
      <c r="D4035" t="s">
        <v>10805</v>
      </c>
    </row>
    <row r="4036" spans="1:4" x14ac:dyDescent="0.35">
      <c r="A4036" t="s">
        <v>10114</v>
      </c>
      <c r="B4036" t="s">
        <v>4790</v>
      </c>
      <c r="C4036" t="s">
        <v>3606</v>
      </c>
      <c r="D4036" t="s">
        <v>10805</v>
      </c>
    </row>
    <row r="4037" spans="1:4" x14ac:dyDescent="0.35">
      <c r="A4037" t="s">
        <v>10114</v>
      </c>
      <c r="B4037" t="s">
        <v>4792</v>
      </c>
      <c r="C4037" t="s">
        <v>3607</v>
      </c>
      <c r="D4037" t="s">
        <v>10805</v>
      </c>
    </row>
    <row r="4038" spans="1:4" x14ac:dyDescent="0.35">
      <c r="A4038" t="s">
        <v>10114</v>
      </c>
      <c r="B4038" t="s">
        <v>10802</v>
      </c>
      <c r="C4038" t="s">
        <v>3592</v>
      </c>
      <c r="D4038" t="s">
        <v>10805</v>
      </c>
    </row>
    <row r="4039" spans="1:4" x14ac:dyDescent="0.35">
      <c r="A4039" t="s">
        <v>10114</v>
      </c>
      <c r="B4039" t="s">
        <v>10804</v>
      </c>
      <c r="C4039" t="s">
        <v>3608</v>
      </c>
      <c r="D4039" t="s">
        <v>10805</v>
      </c>
    </row>
    <row r="4040" spans="1:4" x14ac:dyDescent="0.35">
      <c r="A4040" t="s">
        <v>10114</v>
      </c>
      <c r="B4040" t="s">
        <v>10806</v>
      </c>
      <c r="C4040" t="s">
        <v>3593</v>
      </c>
      <c r="D4040" t="s">
        <v>10807</v>
      </c>
    </row>
    <row r="4041" spans="1:4" x14ac:dyDescent="0.35">
      <c r="A4041" t="s">
        <v>10116</v>
      </c>
      <c r="B4041" t="s">
        <v>10802</v>
      </c>
      <c r="C4041" t="s">
        <v>3598</v>
      </c>
      <c r="D4041" t="s">
        <v>10803</v>
      </c>
    </row>
    <row r="4042" spans="1:4" x14ac:dyDescent="0.35">
      <c r="A4042" t="s">
        <v>10116</v>
      </c>
      <c r="B4042" t="s">
        <v>10804</v>
      </c>
      <c r="C4042" t="s">
        <v>3598</v>
      </c>
      <c r="D4042" t="s">
        <v>10803</v>
      </c>
    </row>
    <row r="4043" spans="1:4" x14ac:dyDescent="0.35">
      <c r="A4043" t="s">
        <v>10116</v>
      </c>
      <c r="B4043" t="s">
        <v>524</v>
      </c>
      <c r="C4043" t="s">
        <v>3598</v>
      </c>
      <c r="D4043" t="s">
        <v>10803</v>
      </c>
    </row>
    <row r="4044" spans="1:4" x14ac:dyDescent="0.35">
      <c r="A4044" t="s">
        <v>10116</v>
      </c>
      <c r="B4044" t="s">
        <v>4832</v>
      </c>
      <c r="C4044" t="s">
        <v>3606</v>
      </c>
      <c r="D4044" t="s">
        <v>10805</v>
      </c>
    </row>
    <row r="4045" spans="1:4" x14ac:dyDescent="0.35">
      <c r="A4045" t="s">
        <v>10116</v>
      </c>
      <c r="B4045" t="s">
        <v>4830</v>
      </c>
      <c r="C4045" t="s">
        <v>3605</v>
      </c>
      <c r="D4045" t="s">
        <v>10805</v>
      </c>
    </row>
    <row r="4046" spans="1:4" x14ac:dyDescent="0.35">
      <c r="A4046" t="s">
        <v>10116</v>
      </c>
      <c r="B4046" t="s">
        <v>4813</v>
      </c>
      <c r="C4046" t="s">
        <v>3593</v>
      </c>
      <c r="D4046" t="s">
        <v>10805</v>
      </c>
    </row>
    <row r="4047" spans="1:4" x14ac:dyDescent="0.35">
      <c r="A4047" t="s">
        <v>10116</v>
      </c>
      <c r="B4047" t="s">
        <v>4815</v>
      </c>
      <c r="C4047" t="s">
        <v>3594</v>
      </c>
      <c r="D4047" t="s">
        <v>10805</v>
      </c>
    </row>
    <row r="4048" spans="1:4" x14ac:dyDescent="0.35">
      <c r="A4048" t="s">
        <v>10116</v>
      </c>
      <c r="B4048" t="s">
        <v>4816</v>
      </c>
      <c r="C4048" t="s">
        <v>3595</v>
      </c>
      <c r="D4048" t="s">
        <v>10805</v>
      </c>
    </row>
    <row r="4049" spans="1:4" x14ac:dyDescent="0.35">
      <c r="A4049" t="s">
        <v>10116</v>
      </c>
      <c r="B4049" t="s">
        <v>4817</v>
      </c>
      <c r="C4049" t="s">
        <v>3596</v>
      </c>
      <c r="D4049" t="s">
        <v>10805</v>
      </c>
    </row>
    <row r="4050" spans="1:4" x14ac:dyDescent="0.35">
      <c r="A4050" t="s">
        <v>10116</v>
      </c>
      <c r="B4050" t="s">
        <v>4818</v>
      </c>
      <c r="C4050" t="s">
        <v>3597</v>
      </c>
      <c r="D4050" t="s">
        <v>10805</v>
      </c>
    </row>
    <row r="4051" spans="1:4" x14ac:dyDescent="0.35">
      <c r="A4051" t="s">
        <v>10116</v>
      </c>
      <c r="B4051" t="s">
        <v>4819</v>
      </c>
      <c r="C4051" t="s">
        <v>3598</v>
      </c>
      <c r="D4051" t="s">
        <v>10805</v>
      </c>
    </row>
    <row r="4052" spans="1:4" x14ac:dyDescent="0.35">
      <c r="A4052" t="s">
        <v>10116</v>
      </c>
      <c r="B4052" t="s">
        <v>4820</v>
      </c>
      <c r="C4052" t="s">
        <v>3599</v>
      </c>
      <c r="D4052" t="s">
        <v>10805</v>
      </c>
    </row>
    <row r="4053" spans="1:4" x14ac:dyDescent="0.35">
      <c r="A4053" t="s">
        <v>10116</v>
      </c>
      <c r="B4053" t="s">
        <v>4822</v>
      </c>
      <c r="C4053" t="s">
        <v>3600</v>
      </c>
      <c r="D4053" t="s">
        <v>10805</v>
      </c>
    </row>
    <row r="4054" spans="1:4" x14ac:dyDescent="0.35">
      <c r="A4054" t="s">
        <v>10116</v>
      </c>
      <c r="B4054" t="s">
        <v>4824</v>
      </c>
      <c r="C4054" t="s">
        <v>3601</v>
      </c>
      <c r="D4054" t="s">
        <v>10805</v>
      </c>
    </row>
    <row r="4055" spans="1:4" x14ac:dyDescent="0.35">
      <c r="A4055" t="s">
        <v>10116</v>
      </c>
      <c r="B4055" t="s">
        <v>4825</v>
      </c>
      <c r="C4055" t="s">
        <v>3602</v>
      </c>
      <c r="D4055" t="s">
        <v>10805</v>
      </c>
    </row>
    <row r="4056" spans="1:4" x14ac:dyDescent="0.35">
      <c r="A4056" t="s">
        <v>10116</v>
      </c>
      <c r="B4056" t="s">
        <v>4829</v>
      </c>
      <c r="C4056" t="s">
        <v>3604</v>
      </c>
      <c r="D4056" t="s">
        <v>10805</v>
      </c>
    </row>
    <row r="4057" spans="1:4" x14ac:dyDescent="0.35">
      <c r="A4057" t="s">
        <v>10116</v>
      </c>
      <c r="B4057" t="s">
        <v>4827</v>
      </c>
      <c r="C4057" t="s">
        <v>3603</v>
      </c>
      <c r="D4057" t="s">
        <v>10805</v>
      </c>
    </row>
    <row r="4058" spans="1:4" x14ac:dyDescent="0.35">
      <c r="A4058" t="s">
        <v>10116</v>
      </c>
      <c r="B4058" t="s">
        <v>10802</v>
      </c>
      <c r="C4058" t="s">
        <v>3593</v>
      </c>
      <c r="D4058" t="s">
        <v>10805</v>
      </c>
    </row>
    <row r="4059" spans="1:4" x14ac:dyDescent="0.35">
      <c r="A4059" t="s">
        <v>10116</v>
      </c>
      <c r="B4059" t="s">
        <v>10804</v>
      </c>
      <c r="C4059" t="s">
        <v>3606</v>
      </c>
      <c r="D4059" t="s">
        <v>10805</v>
      </c>
    </row>
    <row r="4060" spans="1:4" x14ac:dyDescent="0.35">
      <c r="A4060" t="s">
        <v>10116</v>
      </c>
      <c r="B4060" t="s">
        <v>10806</v>
      </c>
      <c r="C4060" t="s">
        <v>3593</v>
      </c>
      <c r="D4060" t="s">
        <v>10807</v>
      </c>
    </row>
    <row r="4061" spans="1:4" x14ac:dyDescent="0.35">
      <c r="A4061" t="s">
        <v>4845</v>
      </c>
      <c r="B4061" t="s">
        <v>10802</v>
      </c>
      <c r="C4061" t="s">
        <v>3597</v>
      </c>
      <c r="D4061" t="s">
        <v>10803</v>
      </c>
    </row>
    <row r="4062" spans="1:4" x14ac:dyDescent="0.35">
      <c r="A4062" t="s">
        <v>4845</v>
      </c>
      <c r="B4062" t="s">
        <v>10804</v>
      </c>
      <c r="C4062" t="s">
        <v>3597</v>
      </c>
      <c r="D4062" t="s">
        <v>10803</v>
      </c>
    </row>
    <row r="4063" spans="1:4" x14ac:dyDescent="0.35">
      <c r="A4063" t="s">
        <v>4845</v>
      </c>
      <c r="B4063" t="s">
        <v>515</v>
      </c>
      <c r="C4063" t="s">
        <v>3592</v>
      </c>
      <c r="D4063" t="s">
        <v>10805</v>
      </c>
    </row>
    <row r="4064" spans="1:4" x14ac:dyDescent="0.35">
      <c r="A4064" t="s">
        <v>4845</v>
      </c>
      <c r="B4064" t="s">
        <v>1554</v>
      </c>
      <c r="C4064" t="s">
        <v>3593</v>
      </c>
      <c r="D4064" t="s">
        <v>10805</v>
      </c>
    </row>
    <row r="4065" spans="1:4" x14ac:dyDescent="0.35">
      <c r="A4065" t="s">
        <v>4845</v>
      </c>
      <c r="B4065" t="s">
        <v>1348</v>
      </c>
      <c r="C4065" t="s">
        <v>3594</v>
      </c>
      <c r="D4065" t="s">
        <v>10805</v>
      </c>
    </row>
    <row r="4066" spans="1:4" x14ac:dyDescent="0.35">
      <c r="A4066" t="s">
        <v>4845</v>
      </c>
      <c r="B4066" t="s">
        <v>1276</v>
      </c>
      <c r="C4066" t="s">
        <v>3595</v>
      </c>
      <c r="D4066" t="s">
        <v>10805</v>
      </c>
    </row>
    <row r="4067" spans="1:4" x14ac:dyDescent="0.35">
      <c r="A4067" t="s">
        <v>4845</v>
      </c>
      <c r="B4067" t="s">
        <v>1278</v>
      </c>
      <c r="C4067" t="s">
        <v>3596</v>
      </c>
      <c r="D4067" t="s">
        <v>10805</v>
      </c>
    </row>
    <row r="4068" spans="1:4" x14ac:dyDescent="0.35">
      <c r="A4068" t="s">
        <v>4845</v>
      </c>
      <c r="B4068" t="s">
        <v>10802</v>
      </c>
      <c r="C4068" t="s">
        <v>3592</v>
      </c>
      <c r="D4068" t="s">
        <v>10805</v>
      </c>
    </row>
    <row r="4069" spans="1:4" x14ac:dyDescent="0.35">
      <c r="A4069" t="s">
        <v>4845</v>
      </c>
      <c r="B4069" t="s">
        <v>10804</v>
      </c>
      <c r="C4069" t="s">
        <v>3596</v>
      </c>
      <c r="D4069" t="s">
        <v>10805</v>
      </c>
    </row>
    <row r="4070" spans="1:4" x14ac:dyDescent="0.35">
      <c r="A4070" t="s">
        <v>4845</v>
      </c>
      <c r="B4070" t="s">
        <v>10806</v>
      </c>
      <c r="C4070" t="s">
        <v>3593</v>
      </c>
      <c r="D4070" t="s">
        <v>10807</v>
      </c>
    </row>
    <row r="4071" spans="1:4" x14ac:dyDescent="0.35">
      <c r="A4071" t="s">
        <v>4855</v>
      </c>
      <c r="B4071" t="s">
        <v>10802</v>
      </c>
      <c r="C4071" t="s">
        <v>3597</v>
      </c>
      <c r="D4071" t="s">
        <v>10803</v>
      </c>
    </row>
    <row r="4072" spans="1:4" x14ac:dyDescent="0.35">
      <c r="A4072" t="s">
        <v>4855</v>
      </c>
      <c r="B4072" t="s">
        <v>10804</v>
      </c>
      <c r="C4072" t="s">
        <v>3597</v>
      </c>
      <c r="D4072" t="s">
        <v>10803</v>
      </c>
    </row>
    <row r="4073" spans="1:4" x14ac:dyDescent="0.35">
      <c r="A4073" t="s">
        <v>4855</v>
      </c>
      <c r="B4073" t="s">
        <v>1280</v>
      </c>
      <c r="C4073" t="s">
        <v>3592</v>
      </c>
      <c r="D4073" t="s">
        <v>10805</v>
      </c>
    </row>
    <row r="4074" spans="1:4" x14ac:dyDescent="0.35">
      <c r="A4074" t="s">
        <v>4855</v>
      </c>
      <c r="B4074" t="s">
        <v>1590</v>
      </c>
      <c r="C4074" t="s">
        <v>3593</v>
      </c>
      <c r="D4074" t="s">
        <v>10805</v>
      </c>
    </row>
    <row r="4075" spans="1:4" x14ac:dyDescent="0.35">
      <c r="A4075" t="s">
        <v>4855</v>
      </c>
      <c r="B4075" t="s">
        <v>1370</v>
      </c>
      <c r="C4075" t="s">
        <v>3594</v>
      </c>
      <c r="D4075" t="s">
        <v>10805</v>
      </c>
    </row>
    <row r="4076" spans="1:4" x14ac:dyDescent="0.35">
      <c r="A4076" t="s">
        <v>4855</v>
      </c>
      <c r="B4076" t="s">
        <v>1818</v>
      </c>
      <c r="C4076" t="s">
        <v>3595</v>
      </c>
      <c r="D4076" t="s">
        <v>10805</v>
      </c>
    </row>
    <row r="4077" spans="1:4" x14ac:dyDescent="0.35">
      <c r="A4077" t="s">
        <v>4855</v>
      </c>
      <c r="B4077" t="s">
        <v>1820</v>
      </c>
      <c r="C4077" t="s">
        <v>3596</v>
      </c>
      <c r="D4077" t="s">
        <v>10805</v>
      </c>
    </row>
    <row r="4078" spans="1:4" x14ac:dyDescent="0.35">
      <c r="A4078" t="s">
        <v>4855</v>
      </c>
      <c r="B4078" t="s">
        <v>10802</v>
      </c>
      <c r="C4078" t="s">
        <v>3592</v>
      </c>
      <c r="D4078" t="s">
        <v>10805</v>
      </c>
    </row>
    <row r="4079" spans="1:4" x14ac:dyDescent="0.35">
      <c r="A4079" t="s">
        <v>4855</v>
      </c>
      <c r="B4079" t="s">
        <v>10804</v>
      </c>
      <c r="C4079" t="s">
        <v>3596</v>
      </c>
      <c r="D4079" t="s">
        <v>10805</v>
      </c>
    </row>
    <row r="4080" spans="1:4" x14ac:dyDescent="0.35">
      <c r="A4080" t="s">
        <v>4855</v>
      </c>
      <c r="B4080" t="s">
        <v>10806</v>
      </c>
      <c r="C4080" t="s">
        <v>3593</v>
      </c>
      <c r="D4080" t="s">
        <v>10807</v>
      </c>
    </row>
    <row r="4081" spans="1:4" x14ac:dyDescent="0.35">
      <c r="A4081" t="s">
        <v>10122</v>
      </c>
      <c r="B4081" t="s">
        <v>10802</v>
      </c>
      <c r="C4081" t="s">
        <v>3597</v>
      </c>
      <c r="D4081" t="s">
        <v>10803</v>
      </c>
    </row>
    <row r="4082" spans="1:4" x14ac:dyDescent="0.35">
      <c r="A4082" t="s">
        <v>10122</v>
      </c>
      <c r="B4082" t="s">
        <v>10804</v>
      </c>
      <c r="C4082" t="s">
        <v>3597</v>
      </c>
      <c r="D4082" t="s">
        <v>10803</v>
      </c>
    </row>
    <row r="4083" spans="1:4" x14ac:dyDescent="0.35">
      <c r="A4083" t="s">
        <v>10122</v>
      </c>
      <c r="B4083" t="s">
        <v>4864</v>
      </c>
      <c r="C4083" t="s">
        <v>3597</v>
      </c>
      <c r="D4083" t="s">
        <v>10803</v>
      </c>
    </row>
    <row r="4084" spans="1:4" x14ac:dyDescent="0.35">
      <c r="A4084" t="s">
        <v>10122</v>
      </c>
      <c r="B4084" t="s">
        <v>1822</v>
      </c>
      <c r="C4084" t="s">
        <v>3593</v>
      </c>
      <c r="D4084" t="s">
        <v>10805</v>
      </c>
    </row>
    <row r="4085" spans="1:4" x14ac:dyDescent="0.35">
      <c r="A4085" t="s">
        <v>10122</v>
      </c>
      <c r="B4085" t="s">
        <v>1824</v>
      </c>
      <c r="C4085" t="s">
        <v>3594</v>
      </c>
      <c r="D4085" t="s">
        <v>10805</v>
      </c>
    </row>
    <row r="4086" spans="1:4" x14ac:dyDescent="0.35">
      <c r="A4086" t="s">
        <v>10122</v>
      </c>
      <c r="B4086" t="s">
        <v>1966</v>
      </c>
      <c r="C4086" t="s">
        <v>3595</v>
      </c>
      <c r="D4086" t="s">
        <v>10805</v>
      </c>
    </row>
    <row r="4087" spans="1:4" x14ac:dyDescent="0.35">
      <c r="A4087" t="s">
        <v>10122</v>
      </c>
      <c r="B4087" t="s">
        <v>1967</v>
      </c>
      <c r="C4087" t="s">
        <v>3596</v>
      </c>
      <c r="D4087" t="s">
        <v>10805</v>
      </c>
    </row>
    <row r="4088" spans="1:4" x14ac:dyDescent="0.35">
      <c r="A4088" t="s">
        <v>10122</v>
      </c>
      <c r="B4088" t="s">
        <v>10802</v>
      </c>
      <c r="C4088" t="s">
        <v>3593</v>
      </c>
      <c r="D4088" t="s">
        <v>10805</v>
      </c>
    </row>
    <row r="4089" spans="1:4" x14ac:dyDescent="0.35">
      <c r="A4089" t="s">
        <v>10122</v>
      </c>
      <c r="B4089" t="s">
        <v>10804</v>
      </c>
      <c r="C4089" t="s">
        <v>3596</v>
      </c>
      <c r="D4089" t="s">
        <v>10805</v>
      </c>
    </row>
    <row r="4090" spans="1:4" x14ac:dyDescent="0.35">
      <c r="A4090" t="s">
        <v>10122</v>
      </c>
      <c r="B4090" t="s">
        <v>10806</v>
      </c>
      <c r="C4090" t="s">
        <v>3593</v>
      </c>
      <c r="D4090" t="s">
        <v>10807</v>
      </c>
    </row>
    <row r="4091" spans="1:4" x14ac:dyDescent="0.35">
      <c r="A4091" t="s">
        <v>10123</v>
      </c>
      <c r="B4091" t="s">
        <v>10802</v>
      </c>
      <c r="C4091" t="s">
        <v>3597</v>
      </c>
      <c r="D4091" t="s">
        <v>10803</v>
      </c>
    </row>
    <row r="4092" spans="1:4" x14ac:dyDescent="0.35">
      <c r="A4092" t="s">
        <v>10123</v>
      </c>
      <c r="B4092" t="s">
        <v>10804</v>
      </c>
      <c r="C4092" t="s">
        <v>3599</v>
      </c>
      <c r="D4092" t="s">
        <v>10803</v>
      </c>
    </row>
    <row r="4093" spans="1:4" x14ac:dyDescent="0.35">
      <c r="A4093" t="s">
        <v>10123</v>
      </c>
      <c r="B4093" t="s">
        <v>518</v>
      </c>
      <c r="C4093" t="s">
        <v>3597</v>
      </c>
      <c r="D4093" t="s">
        <v>10803</v>
      </c>
    </row>
    <row r="4094" spans="1:4" x14ac:dyDescent="0.35">
      <c r="A4094" t="s">
        <v>10123</v>
      </c>
      <c r="B4094" t="s">
        <v>520</v>
      </c>
      <c r="C4094" t="s">
        <v>3598</v>
      </c>
      <c r="D4094" t="s">
        <v>10803</v>
      </c>
    </row>
    <row r="4095" spans="1:4" x14ac:dyDescent="0.35">
      <c r="A4095" t="s">
        <v>10123</v>
      </c>
      <c r="B4095" t="s">
        <v>522</v>
      </c>
      <c r="C4095" t="s">
        <v>3599</v>
      </c>
      <c r="D4095" t="s">
        <v>10803</v>
      </c>
    </row>
    <row r="4096" spans="1:4" x14ac:dyDescent="0.35">
      <c r="A4096" t="s">
        <v>10123</v>
      </c>
      <c r="B4096" t="s">
        <v>2007</v>
      </c>
      <c r="C4096" t="s">
        <v>3593</v>
      </c>
      <c r="D4096" t="s">
        <v>10805</v>
      </c>
    </row>
    <row r="4097" spans="1:4" x14ac:dyDescent="0.35">
      <c r="A4097" t="s">
        <v>10123</v>
      </c>
      <c r="B4097" t="s">
        <v>1826</v>
      </c>
      <c r="C4097" t="s">
        <v>3594</v>
      </c>
      <c r="D4097" t="s">
        <v>10805</v>
      </c>
    </row>
    <row r="4098" spans="1:4" x14ac:dyDescent="0.35">
      <c r="A4098" t="s">
        <v>10123</v>
      </c>
      <c r="B4098" t="s">
        <v>1890</v>
      </c>
      <c r="C4098" t="s">
        <v>3595</v>
      </c>
      <c r="D4098" t="s">
        <v>10805</v>
      </c>
    </row>
    <row r="4099" spans="1:4" x14ac:dyDescent="0.35">
      <c r="A4099" t="s">
        <v>10123</v>
      </c>
      <c r="B4099" t="s">
        <v>1892</v>
      </c>
      <c r="C4099" t="s">
        <v>3596</v>
      </c>
      <c r="D4099" t="s">
        <v>10805</v>
      </c>
    </row>
    <row r="4100" spans="1:4" x14ac:dyDescent="0.35">
      <c r="A4100" t="s">
        <v>10123</v>
      </c>
      <c r="B4100" t="s">
        <v>10802</v>
      </c>
      <c r="C4100" t="s">
        <v>3593</v>
      </c>
      <c r="D4100" t="s">
        <v>10805</v>
      </c>
    </row>
    <row r="4101" spans="1:4" x14ac:dyDescent="0.35">
      <c r="A4101" t="s">
        <v>10123</v>
      </c>
      <c r="B4101" t="s">
        <v>10804</v>
      </c>
      <c r="C4101" t="s">
        <v>3596</v>
      </c>
      <c r="D4101" t="s">
        <v>10805</v>
      </c>
    </row>
    <row r="4102" spans="1:4" x14ac:dyDescent="0.35">
      <c r="A4102" t="s">
        <v>10123</v>
      </c>
      <c r="B4102" t="s">
        <v>10806</v>
      </c>
      <c r="C4102" t="s">
        <v>3593</v>
      </c>
      <c r="D4102" t="s">
        <v>10807</v>
      </c>
    </row>
    <row r="4103" spans="1:4" x14ac:dyDescent="0.35">
      <c r="A4103" t="s">
        <v>4873</v>
      </c>
      <c r="B4103" t="s">
        <v>10802</v>
      </c>
      <c r="C4103" t="s">
        <v>3597</v>
      </c>
      <c r="D4103" t="s">
        <v>10803</v>
      </c>
    </row>
    <row r="4104" spans="1:4" x14ac:dyDescent="0.35">
      <c r="A4104" t="s">
        <v>4873</v>
      </c>
      <c r="B4104" t="s">
        <v>10804</v>
      </c>
      <c r="C4104" t="s">
        <v>3597</v>
      </c>
      <c r="D4104" t="s">
        <v>10803</v>
      </c>
    </row>
    <row r="4105" spans="1:4" x14ac:dyDescent="0.35">
      <c r="A4105" t="s">
        <v>4873</v>
      </c>
      <c r="B4105" t="s">
        <v>1894</v>
      </c>
      <c r="C4105" t="s">
        <v>3592</v>
      </c>
      <c r="D4105" t="s">
        <v>10805</v>
      </c>
    </row>
    <row r="4106" spans="1:4" x14ac:dyDescent="0.35">
      <c r="A4106" t="s">
        <v>4873</v>
      </c>
      <c r="B4106" t="s">
        <v>1900</v>
      </c>
      <c r="C4106" t="s">
        <v>3593</v>
      </c>
      <c r="D4106" t="s">
        <v>10805</v>
      </c>
    </row>
    <row r="4107" spans="1:4" x14ac:dyDescent="0.35">
      <c r="A4107" t="s">
        <v>4873</v>
      </c>
      <c r="B4107" t="s">
        <v>1903</v>
      </c>
      <c r="C4107" t="s">
        <v>3594</v>
      </c>
      <c r="D4107" t="s">
        <v>10805</v>
      </c>
    </row>
    <row r="4108" spans="1:4" x14ac:dyDescent="0.35">
      <c r="A4108" t="s">
        <v>4873</v>
      </c>
      <c r="B4108" t="s">
        <v>1905</v>
      </c>
      <c r="C4108" t="s">
        <v>3595</v>
      </c>
      <c r="D4108" t="s">
        <v>10805</v>
      </c>
    </row>
    <row r="4109" spans="1:4" x14ac:dyDescent="0.35">
      <c r="A4109" t="s">
        <v>4873</v>
      </c>
      <c r="B4109" t="s">
        <v>2015</v>
      </c>
      <c r="C4109" t="s">
        <v>3596</v>
      </c>
      <c r="D4109" t="s">
        <v>10805</v>
      </c>
    </row>
    <row r="4110" spans="1:4" x14ac:dyDescent="0.35">
      <c r="A4110" t="s">
        <v>4873</v>
      </c>
      <c r="B4110" t="s">
        <v>10802</v>
      </c>
      <c r="C4110" t="s">
        <v>3592</v>
      </c>
      <c r="D4110" t="s">
        <v>10805</v>
      </c>
    </row>
    <row r="4111" spans="1:4" x14ac:dyDescent="0.35">
      <c r="A4111" t="s">
        <v>4873</v>
      </c>
      <c r="B4111" t="s">
        <v>10804</v>
      </c>
      <c r="C4111" t="s">
        <v>3596</v>
      </c>
      <c r="D4111" t="s">
        <v>10805</v>
      </c>
    </row>
    <row r="4112" spans="1:4" x14ac:dyDescent="0.35">
      <c r="A4112" t="s">
        <v>4873</v>
      </c>
      <c r="B4112" t="s">
        <v>10806</v>
      </c>
      <c r="C4112" t="s">
        <v>3593</v>
      </c>
      <c r="D4112" t="s">
        <v>10807</v>
      </c>
    </row>
    <row r="4113" spans="1:4" x14ac:dyDescent="0.35">
      <c r="A4113" t="s">
        <v>4882</v>
      </c>
      <c r="B4113" t="s">
        <v>10802</v>
      </c>
      <c r="C4113" t="s">
        <v>3597</v>
      </c>
      <c r="D4113" t="s">
        <v>10803</v>
      </c>
    </row>
    <row r="4114" spans="1:4" x14ac:dyDescent="0.35">
      <c r="A4114" t="s">
        <v>4882</v>
      </c>
      <c r="B4114" t="s">
        <v>10804</v>
      </c>
      <c r="C4114" t="s">
        <v>3597</v>
      </c>
      <c r="D4114" t="s">
        <v>10803</v>
      </c>
    </row>
    <row r="4115" spans="1:4" x14ac:dyDescent="0.35">
      <c r="A4115" t="s">
        <v>4882</v>
      </c>
      <c r="B4115" t="s">
        <v>1906</v>
      </c>
      <c r="C4115" t="s">
        <v>3592</v>
      </c>
      <c r="D4115" t="s">
        <v>10805</v>
      </c>
    </row>
    <row r="4116" spans="1:4" x14ac:dyDescent="0.35">
      <c r="A4116" t="s">
        <v>4882</v>
      </c>
      <c r="B4116" t="s">
        <v>2035</v>
      </c>
      <c r="C4116" t="s">
        <v>3593</v>
      </c>
      <c r="D4116" t="s">
        <v>10805</v>
      </c>
    </row>
    <row r="4117" spans="1:4" x14ac:dyDescent="0.35">
      <c r="A4117" t="s">
        <v>4882</v>
      </c>
      <c r="B4117" t="s">
        <v>2037</v>
      </c>
      <c r="C4117" t="s">
        <v>3594</v>
      </c>
      <c r="D4117" t="s">
        <v>10805</v>
      </c>
    </row>
    <row r="4118" spans="1:4" x14ac:dyDescent="0.35">
      <c r="A4118" t="s">
        <v>4882</v>
      </c>
      <c r="B4118" t="s">
        <v>2039</v>
      </c>
      <c r="C4118" t="s">
        <v>3595</v>
      </c>
      <c r="D4118" t="s">
        <v>10805</v>
      </c>
    </row>
    <row r="4119" spans="1:4" x14ac:dyDescent="0.35">
      <c r="A4119" t="s">
        <v>4882</v>
      </c>
      <c r="B4119" t="s">
        <v>2041</v>
      </c>
      <c r="C4119" t="s">
        <v>3596</v>
      </c>
      <c r="D4119" t="s">
        <v>10805</v>
      </c>
    </row>
    <row r="4120" spans="1:4" x14ac:dyDescent="0.35">
      <c r="A4120" t="s">
        <v>4882</v>
      </c>
      <c r="B4120" t="s">
        <v>10802</v>
      </c>
      <c r="C4120" t="s">
        <v>3592</v>
      </c>
      <c r="D4120" t="s">
        <v>10805</v>
      </c>
    </row>
    <row r="4121" spans="1:4" x14ac:dyDescent="0.35">
      <c r="A4121" t="s">
        <v>4882</v>
      </c>
      <c r="B4121" t="s">
        <v>10804</v>
      </c>
      <c r="C4121" t="s">
        <v>3596</v>
      </c>
      <c r="D4121" t="s">
        <v>10805</v>
      </c>
    </row>
    <row r="4122" spans="1:4" x14ac:dyDescent="0.35">
      <c r="A4122" t="s">
        <v>4882</v>
      </c>
      <c r="B4122" t="s">
        <v>10806</v>
      </c>
      <c r="C4122" t="s">
        <v>3593</v>
      </c>
      <c r="D4122" t="s">
        <v>10807</v>
      </c>
    </row>
    <row r="4123" spans="1:4" x14ac:dyDescent="0.35">
      <c r="A4123" t="s">
        <v>4889</v>
      </c>
      <c r="B4123" t="s">
        <v>10802</v>
      </c>
      <c r="C4123" t="s">
        <v>3597</v>
      </c>
      <c r="D4123" t="s">
        <v>10803</v>
      </c>
    </row>
    <row r="4124" spans="1:4" x14ac:dyDescent="0.35">
      <c r="A4124" t="s">
        <v>4889</v>
      </c>
      <c r="B4124" t="s">
        <v>10804</v>
      </c>
      <c r="C4124" t="s">
        <v>3597</v>
      </c>
      <c r="D4124" t="s">
        <v>10803</v>
      </c>
    </row>
    <row r="4125" spans="1:4" x14ac:dyDescent="0.35">
      <c r="A4125" t="s">
        <v>4889</v>
      </c>
      <c r="B4125" t="s">
        <v>2043</v>
      </c>
      <c r="C4125" t="s">
        <v>3592</v>
      </c>
      <c r="D4125" t="s">
        <v>10805</v>
      </c>
    </row>
    <row r="4126" spans="1:4" x14ac:dyDescent="0.35">
      <c r="A4126" t="s">
        <v>4889</v>
      </c>
      <c r="B4126" t="s">
        <v>3217</v>
      </c>
      <c r="C4126" t="s">
        <v>3593</v>
      </c>
      <c r="D4126" t="s">
        <v>10805</v>
      </c>
    </row>
    <row r="4127" spans="1:4" x14ac:dyDescent="0.35">
      <c r="A4127" t="s">
        <v>4889</v>
      </c>
      <c r="B4127" t="s">
        <v>3219</v>
      </c>
      <c r="C4127" t="s">
        <v>3594</v>
      </c>
      <c r="D4127" t="s">
        <v>10805</v>
      </c>
    </row>
    <row r="4128" spans="1:4" x14ac:dyDescent="0.35">
      <c r="A4128" t="s">
        <v>4889</v>
      </c>
      <c r="B4128" t="s">
        <v>4022</v>
      </c>
      <c r="C4128" t="s">
        <v>3595</v>
      </c>
      <c r="D4128" t="s">
        <v>10805</v>
      </c>
    </row>
    <row r="4129" spans="1:4" x14ac:dyDescent="0.35">
      <c r="A4129" t="s">
        <v>4889</v>
      </c>
      <c r="B4129" t="s">
        <v>3394</v>
      </c>
      <c r="C4129" t="s">
        <v>3596</v>
      </c>
      <c r="D4129" t="s">
        <v>10805</v>
      </c>
    </row>
    <row r="4130" spans="1:4" x14ac:dyDescent="0.35">
      <c r="A4130" t="s">
        <v>4889</v>
      </c>
      <c r="B4130" t="s">
        <v>10802</v>
      </c>
      <c r="C4130" t="s">
        <v>3592</v>
      </c>
      <c r="D4130" t="s">
        <v>10805</v>
      </c>
    </row>
    <row r="4131" spans="1:4" x14ac:dyDescent="0.35">
      <c r="A4131" t="s">
        <v>4889</v>
      </c>
      <c r="B4131" t="s">
        <v>10804</v>
      </c>
      <c r="C4131" t="s">
        <v>3596</v>
      </c>
      <c r="D4131" t="s">
        <v>10805</v>
      </c>
    </row>
    <row r="4132" spans="1:4" x14ac:dyDescent="0.35">
      <c r="A4132" t="s">
        <v>4889</v>
      </c>
      <c r="B4132" t="s">
        <v>10806</v>
      </c>
      <c r="C4132" t="s">
        <v>3593</v>
      </c>
      <c r="D4132" t="s">
        <v>10807</v>
      </c>
    </row>
    <row r="4133" spans="1:4" x14ac:dyDescent="0.35">
      <c r="A4133" t="s">
        <v>10128</v>
      </c>
      <c r="B4133" t="s">
        <v>10802</v>
      </c>
      <c r="C4133" t="s">
        <v>3597</v>
      </c>
      <c r="D4133" t="s">
        <v>10803</v>
      </c>
    </row>
    <row r="4134" spans="1:4" x14ac:dyDescent="0.35">
      <c r="A4134" t="s">
        <v>10128</v>
      </c>
      <c r="B4134" t="s">
        <v>10804</v>
      </c>
      <c r="C4134" t="s">
        <v>3597</v>
      </c>
      <c r="D4134" t="s">
        <v>10803</v>
      </c>
    </row>
    <row r="4135" spans="1:4" x14ac:dyDescent="0.35">
      <c r="A4135" t="s">
        <v>10128</v>
      </c>
      <c r="B4135" t="s">
        <v>4023</v>
      </c>
      <c r="C4135" t="s">
        <v>3592</v>
      </c>
      <c r="D4135" t="s">
        <v>10805</v>
      </c>
    </row>
    <row r="4136" spans="1:4" x14ac:dyDescent="0.35">
      <c r="A4136" t="s">
        <v>10128</v>
      </c>
      <c r="B4136" t="s">
        <v>4024</v>
      </c>
      <c r="C4136" t="s">
        <v>3593</v>
      </c>
      <c r="D4136" t="s">
        <v>10805</v>
      </c>
    </row>
    <row r="4137" spans="1:4" x14ac:dyDescent="0.35">
      <c r="A4137" t="s">
        <v>10128</v>
      </c>
      <c r="B4137" t="s">
        <v>4025</v>
      </c>
      <c r="C4137" t="s">
        <v>3594</v>
      </c>
      <c r="D4137" t="s">
        <v>10805</v>
      </c>
    </row>
    <row r="4138" spans="1:4" x14ac:dyDescent="0.35">
      <c r="A4138" t="s">
        <v>10128</v>
      </c>
      <c r="B4138" t="s">
        <v>4026</v>
      </c>
      <c r="C4138" t="s">
        <v>3595</v>
      </c>
      <c r="D4138" t="s">
        <v>10805</v>
      </c>
    </row>
    <row r="4139" spans="1:4" x14ac:dyDescent="0.35">
      <c r="A4139" t="s">
        <v>10128</v>
      </c>
      <c r="B4139" t="s">
        <v>4027</v>
      </c>
      <c r="C4139" t="s">
        <v>3596</v>
      </c>
      <c r="D4139" t="s">
        <v>10805</v>
      </c>
    </row>
    <row r="4140" spans="1:4" x14ac:dyDescent="0.35">
      <c r="A4140" t="s">
        <v>10128</v>
      </c>
      <c r="B4140" t="s">
        <v>10802</v>
      </c>
      <c r="C4140" t="s">
        <v>3592</v>
      </c>
      <c r="D4140" t="s">
        <v>10805</v>
      </c>
    </row>
    <row r="4141" spans="1:4" x14ac:dyDescent="0.35">
      <c r="A4141" t="s">
        <v>10128</v>
      </c>
      <c r="B4141" t="s">
        <v>10804</v>
      </c>
      <c r="C4141" t="s">
        <v>3596</v>
      </c>
      <c r="D4141" t="s">
        <v>10805</v>
      </c>
    </row>
    <row r="4142" spans="1:4" x14ac:dyDescent="0.35">
      <c r="A4142" t="s">
        <v>10128</v>
      </c>
      <c r="B4142" t="s">
        <v>10806</v>
      </c>
      <c r="C4142" t="s">
        <v>3593</v>
      </c>
      <c r="D4142" t="s">
        <v>10807</v>
      </c>
    </row>
    <row r="4143" spans="1:4" x14ac:dyDescent="0.35">
      <c r="A4143" t="s">
        <v>10130</v>
      </c>
      <c r="B4143" t="s">
        <v>10802</v>
      </c>
      <c r="C4143" t="s">
        <v>3597</v>
      </c>
      <c r="D4143" t="s">
        <v>10803</v>
      </c>
    </row>
    <row r="4144" spans="1:4" x14ac:dyDescent="0.35">
      <c r="A4144" t="s">
        <v>10130</v>
      </c>
      <c r="B4144" t="s">
        <v>10804</v>
      </c>
      <c r="C4144" t="s">
        <v>3597</v>
      </c>
      <c r="D4144" t="s">
        <v>10803</v>
      </c>
    </row>
    <row r="4145" spans="1:4" x14ac:dyDescent="0.35">
      <c r="A4145" t="s">
        <v>10130</v>
      </c>
      <c r="B4145" t="s">
        <v>4028</v>
      </c>
      <c r="C4145" t="s">
        <v>3592</v>
      </c>
      <c r="D4145" t="s">
        <v>10805</v>
      </c>
    </row>
    <row r="4146" spans="1:4" x14ac:dyDescent="0.35">
      <c r="A4146" t="s">
        <v>10130</v>
      </c>
      <c r="B4146" t="s">
        <v>4031</v>
      </c>
      <c r="C4146" t="s">
        <v>3593</v>
      </c>
      <c r="D4146" t="s">
        <v>10805</v>
      </c>
    </row>
    <row r="4147" spans="1:4" x14ac:dyDescent="0.35">
      <c r="A4147" t="s">
        <v>10130</v>
      </c>
      <c r="B4147" t="s">
        <v>4032</v>
      </c>
      <c r="C4147" t="s">
        <v>3594</v>
      </c>
      <c r="D4147" t="s">
        <v>10805</v>
      </c>
    </row>
    <row r="4148" spans="1:4" x14ac:dyDescent="0.35">
      <c r="A4148" t="s">
        <v>10130</v>
      </c>
      <c r="B4148" t="s">
        <v>4035</v>
      </c>
      <c r="C4148" t="s">
        <v>3595</v>
      </c>
      <c r="D4148" t="s">
        <v>10805</v>
      </c>
    </row>
    <row r="4149" spans="1:4" x14ac:dyDescent="0.35">
      <c r="A4149" t="s">
        <v>10130</v>
      </c>
      <c r="B4149" t="s">
        <v>4698</v>
      </c>
      <c r="C4149" t="s">
        <v>3596</v>
      </c>
      <c r="D4149" t="s">
        <v>10805</v>
      </c>
    </row>
    <row r="4150" spans="1:4" x14ac:dyDescent="0.35">
      <c r="A4150" t="s">
        <v>10130</v>
      </c>
      <c r="B4150" t="s">
        <v>10802</v>
      </c>
      <c r="C4150" t="s">
        <v>3592</v>
      </c>
      <c r="D4150" t="s">
        <v>10805</v>
      </c>
    </row>
    <row r="4151" spans="1:4" x14ac:dyDescent="0.35">
      <c r="A4151" t="s">
        <v>10130</v>
      </c>
      <c r="B4151" t="s">
        <v>10804</v>
      </c>
      <c r="C4151" t="s">
        <v>3596</v>
      </c>
      <c r="D4151" t="s">
        <v>10805</v>
      </c>
    </row>
    <row r="4152" spans="1:4" x14ac:dyDescent="0.35">
      <c r="A4152" t="s">
        <v>10130</v>
      </c>
      <c r="B4152" t="s">
        <v>10806</v>
      </c>
      <c r="C4152" t="s">
        <v>3593</v>
      </c>
      <c r="D4152" t="s">
        <v>10807</v>
      </c>
    </row>
    <row r="4153" spans="1:4" x14ac:dyDescent="0.35">
      <c r="A4153" t="s">
        <v>10132</v>
      </c>
      <c r="B4153" t="s">
        <v>10802</v>
      </c>
      <c r="C4153" t="s">
        <v>3597</v>
      </c>
      <c r="D4153" t="s">
        <v>10803</v>
      </c>
    </row>
    <row r="4154" spans="1:4" x14ac:dyDescent="0.35">
      <c r="A4154" t="s">
        <v>10132</v>
      </c>
      <c r="B4154" t="s">
        <v>10804</v>
      </c>
      <c r="C4154" t="s">
        <v>3602</v>
      </c>
      <c r="D4154" t="s">
        <v>10803</v>
      </c>
    </row>
    <row r="4155" spans="1:4" x14ac:dyDescent="0.35">
      <c r="A4155" t="s">
        <v>10132</v>
      </c>
      <c r="B4155" t="s">
        <v>524</v>
      </c>
      <c r="C4155" t="s">
        <v>3597</v>
      </c>
      <c r="D4155" t="s">
        <v>10803</v>
      </c>
    </row>
    <row r="4156" spans="1:4" x14ac:dyDescent="0.35">
      <c r="A4156" t="s">
        <v>10132</v>
      </c>
      <c r="B4156" t="s">
        <v>885</v>
      </c>
      <c r="C4156" t="s">
        <v>3598</v>
      </c>
      <c r="D4156" t="s">
        <v>10803</v>
      </c>
    </row>
    <row r="4157" spans="1:4" x14ac:dyDescent="0.35">
      <c r="A4157" t="s">
        <v>10132</v>
      </c>
      <c r="B4157" t="s">
        <v>526</v>
      </c>
      <c r="C4157" t="s">
        <v>3599</v>
      </c>
      <c r="D4157" t="s">
        <v>10803</v>
      </c>
    </row>
    <row r="4158" spans="1:4" x14ac:dyDescent="0.35">
      <c r="A4158" t="s">
        <v>10132</v>
      </c>
      <c r="B4158" t="s">
        <v>954</v>
      </c>
      <c r="C4158" t="s">
        <v>3600</v>
      </c>
      <c r="D4158" t="s">
        <v>10803</v>
      </c>
    </row>
    <row r="4159" spans="1:4" x14ac:dyDescent="0.35">
      <c r="A4159" t="s">
        <v>10132</v>
      </c>
      <c r="B4159" t="s">
        <v>956</v>
      </c>
      <c r="C4159" t="s">
        <v>3601</v>
      </c>
      <c r="D4159" t="s">
        <v>10803</v>
      </c>
    </row>
    <row r="4160" spans="1:4" x14ac:dyDescent="0.35">
      <c r="A4160" t="s">
        <v>10132</v>
      </c>
      <c r="B4160" t="s">
        <v>960</v>
      </c>
      <c r="C4160" t="s">
        <v>3602</v>
      </c>
      <c r="D4160" t="s">
        <v>10803</v>
      </c>
    </row>
    <row r="4161" spans="1:4" x14ac:dyDescent="0.35">
      <c r="A4161" t="s">
        <v>10132</v>
      </c>
      <c r="B4161" t="s">
        <v>4699</v>
      </c>
      <c r="C4161" t="s">
        <v>3594</v>
      </c>
      <c r="D4161" t="s">
        <v>10805</v>
      </c>
    </row>
    <row r="4162" spans="1:4" x14ac:dyDescent="0.35">
      <c r="A4162" t="s">
        <v>10132</v>
      </c>
      <c r="B4162" t="s">
        <v>4705</v>
      </c>
      <c r="C4162" t="s">
        <v>3595</v>
      </c>
      <c r="D4162" t="s">
        <v>10805</v>
      </c>
    </row>
    <row r="4163" spans="1:4" x14ac:dyDescent="0.35">
      <c r="A4163" t="s">
        <v>10132</v>
      </c>
      <c r="B4163" t="s">
        <v>4166</v>
      </c>
      <c r="C4163" t="s">
        <v>3596</v>
      </c>
      <c r="D4163" t="s">
        <v>10805</v>
      </c>
    </row>
    <row r="4164" spans="1:4" x14ac:dyDescent="0.35">
      <c r="A4164" t="s">
        <v>10132</v>
      </c>
      <c r="B4164" t="s">
        <v>4707</v>
      </c>
      <c r="C4164" t="s">
        <v>3597</v>
      </c>
      <c r="D4164" t="s">
        <v>10805</v>
      </c>
    </row>
    <row r="4165" spans="1:4" x14ac:dyDescent="0.35">
      <c r="A4165" t="s">
        <v>10132</v>
      </c>
      <c r="B4165" t="s">
        <v>10802</v>
      </c>
      <c r="C4165" t="s">
        <v>3594</v>
      </c>
      <c r="D4165" t="s">
        <v>10805</v>
      </c>
    </row>
    <row r="4166" spans="1:4" x14ac:dyDescent="0.35">
      <c r="A4166" t="s">
        <v>10132</v>
      </c>
      <c r="B4166" t="s">
        <v>10804</v>
      </c>
      <c r="C4166" t="s">
        <v>3597</v>
      </c>
      <c r="D4166" t="s">
        <v>10805</v>
      </c>
    </row>
    <row r="4167" spans="1:4" x14ac:dyDescent="0.35">
      <c r="A4167" t="s">
        <v>10132</v>
      </c>
      <c r="B4167" t="s">
        <v>10806</v>
      </c>
      <c r="C4167" t="s">
        <v>3593</v>
      </c>
      <c r="D4167" t="s">
        <v>10807</v>
      </c>
    </row>
    <row r="4168" spans="1:4" x14ac:dyDescent="0.35">
      <c r="A4168" t="s">
        <v>10134</v>
      </c>
      <c r="B4168" t="s">
        <v>10802</v>
      </c>
      <c r="C4168" t="s">
        <v>3597</v>
      </c>
      <c r="D4168" t="s">
        <v>10803</v>
      </c>
    </row>
    <row r="4169" spans="1:4" x14ac:dyDescent="0.35">
      <c r="A4169" t="s">
        <v>10134</v>
      </c>
      <c r="B4169" t="s">
        <v>10804</v>
      </c>
      <c r="C4169" t="s">
        <v>3597</v>
      </c>
      <c r="D4169" t="s">
        <v>10803</v>
      </c>
    </row>
    <row r="4170" spans="1:4" x14ac:dyDescent="0.35">
      <c r="A4170" t="s">
        <v>10134</v>
      </c>
      <c r="B4170" t="s">
        <v>528</v>
      </c>
      <c r="C4170" t="s">
        <v>3597</v>
      </c>
      <c r="D4170" t="s">
        <v>10803</v>
      </c>
    </row>
    <row r="4171" spans="1:4" x14ac:dyDescent="0.35">
      <c r="A4171" t="s">
        <v>10134</v>
      </c>
      <c r="B4171" t="s">
        <v>4708</v>
      </c>
      <c r="C4171" t="s">
        <v>3593</v>
      </c>
      <c r="D4171" t="s">
        <v>10805</v>
      </c>
    </row>
    <row r="4172" spans="1:4" x14ac:dyDescent="0.35">
      <c r="A4172" t="s">
        <v>10134</v>
      </c>
      <c r="B4172" t="s">
        <v>10802</v>
      </c>
      <c r="C4172" t="s">
        <v>3593</v>
      </c>
      <c r="D4172" t="s">
        <v>10805</v>
      </c>
    </row>
    <row r="4173" spans="1:4" x14ac:dyDescent="0.35">
      <c r="A4173" t="s">
        <v>10134</v>
      </c>
      <c r="B4173" t="s">
        <v>10804</v>
      </c>
      <c r="C4173" t="s">
        <v>3593</v>
      </c>
      <c r="D4173" t="s">
        <v>10805</v>
      </c>
    </row>
    <row r="4174" spans="1:4" x14ac:dyDescent="0.35">
      <c r="A4174" t="s">
        <v>10134</v>
      </c>
      <c r="B4174" t="s">
        <v>10806</v>
      </c>
      <c r="C4174" t="s">
        <v>3593</v>
      </c>
      <c r="D4174" t="s">
        <v>10807</v>
      </c>
    </row>
    <row r="4175" spans="1:4" x14ac:dyDescent="0.35">
      <c r="A4175" t="s">
        <v>10137</v>
      </c>
      <c r="B4175" t="s">
        <v>10802</v>
      </c>
      <c r="C4175" t="s">
        <v>3598</v>
      </c>
      <c r="D4175" t="s">
        <v>10803</v>
      </c>
    </row>
    <row r="4176" spans="1:4" x14ac:dyDescent="0.35">
      <c r="A4176" t="s">
        <v>10137</v>
      </c>
      <c r="B4176" t="s">
        <v>10804</v>
      </c>
      <c r="C4176" t="s">
        <v>3605</v>
      </c>
      <c r="D4176" t="s">
        <v>10803</v>
      </c>
    </row>
    <row r="4177" spans="1:4" x14ac:dyDescent="0.35">
      <c r="A4177" t="s">
        <v>10137</v>
      </c>
      <c r="B4177" t="s">
        <v>518</v>
      </c>
      <c r="C4177" t="s">
        <v>3598</v>
      </c>
      <c r="D4177" t="s">
        <v>10803</v>
      </c>
    </row>
    <row r="4178" spans="1:4" x14ac:dyDescent="0.35">
      <c r="A4178" t="s">
        <v>10137</v>
      </c>
      <c r="B4178" t="s">
        <v>520</v>
      </c>
      <c r="C4178" t="s">
        <v>3599</v>
      </c>
      <c r="D4178" t="s">
        <v>10803</v>
      </c>
    </row>
    <row r="4179" spans="1:4" x14ac:dyDescent="0.35">
      <c r="A4179" t="s">
        <v>10137</v>
      </c>
      <c r="B4179" t="s">
        <v>522</v>
      </c>
      <c r="C4179" t="s">
        <v>3600</v>
      </c>
      <c r="D4179" t="s">
        <v>10803</v>
      </c>
    </row>
    <row r="4180" spans="1:4" x14ac:dyDescent="0.35">
      <c r="A4180" t="s">
        <v>10137</v>
      </c>
      <c r="B4180" t="s">
        <v>524</v>
      </c>
      <c r="C4180" t="s">
        <v>3601</v>
      </c>
      <c r="D4180" t="s">
        <v>10803</v>
      </c>
    </row>
    <row r="4181" spans="1:4" x14ac:dyDescent="0.35">
      <c r="A4181" t="s">
        <v>10137</v>
      </c>
      <c r="B4181" t="s">
        <v>885</v>
      </c>
      <c r="C4181" t="s">
        <v>3602</v>
      </c>
      <c r="D4181" t="s">
        <v>10803</v>
      </c>
    </row>
    <row r="4182" spans="1:4" x14ac:dyDescent="0.35">
      <c r="A4182" t="s">
        <v>10137</v>
      </c>
      <c r="B4182" t="s">
        <v>526</v>
      </c>
      <c r="C4182" t="s">
        <v>3603</v>
      </c>
      <c r="D4182" t="s">
        <v>10803</v>
      </c>
    </row>
    <row r="4183" spans="1:4" x14ac:dyDescent="0.35">
      <c r="A4183" t="s">
        <v>10137</v>
      </c>
      <c r="B4183" t="s">
        <v>954</v>
      </c>
      <c r="C4183" t="s">
        <v>3604</v>
      </c>
      <c r="D4183" t="s">
        <v>10803</v>
      </c>
    </row>
    <row r="4184" spans="1:4" x14ac:dyDescent="0.35">
      <c r="A4184" t="s">
        <v>10137</v>
      </c>
      <c r="B4184" t="s">
        <v>528</v>
      </c>
      <c r="C4184" t="s">
        <v>3605</v>
      </c>
      <c r="D4184" t="s">
        <v>10803</v>
      </c>
    </row>
    <row r="4185" spans="1:4" x14ac:dyDescent="0.35">
      <c r="A4185" t="s">
        <v>10137</v>
      </c>
      <c r="B4185" t="s">
        <v>1339</v>
      </c>
      <c r="C4185" t="s">
        <v>3593</v>
      </c>
      <c r="D4185" t="s">
        <v>10805</v>
      </c>
    </row>
    <row r="4186" spans="1:4" x14ac:dyDescent="0.35">
      <c r="A4186" t="s">
        <v>10137</v>
      </c>
      <c r="B4186" t="s">
        <v>1554</v>
      </c>
      <c r="C4186" t="s">
        <v>3594</v>
      </c>
      <c r="D4186" t="s">
        <v>10805</v>
      </c>
    </row>
    <row r="4187" spans="1:4" x14ac:dyDescent="0.35">
      <c r="A4187" t="s">
        <v>10137</v>
      </c>
      <c r="B4187" t="s">
        <v>1348</v>
      </c>
      <c r="C4187" t="s">
        <v>3595</v>
      </c>
      <c r="D4187" t="s">
        <v>10805</v>
      </c>
    </row>
    <row r="4188" spans="1:4" x14ac:dyDescent="0.35">
      <c r="A4188" t="s">
        <v>10137</v>
      </c>
      <c r="B4188" t="s">
        <v>10802</v>
      </c>
      <c r="C4188" t="s">
        <v>3593</v>
      </c>
      <c r="D4188" t="s">
        <v>10805</v>
      </c>
    </row>
    <row r="4189" spans="1:4" x14ac:dyDescent="0.35">
      <c r="A4189" t="s">
        <v>10137</v>
      </c>
      <c r="B4189" t="s">
        <v>10804</v>
      </c>
      <c r="C4189" t="s">
        <v>3595</v>
      </c>
      <c r="D4189" t="s">
        <v>10805</v>
      </c>
    </row>
    <row r="4190" spans="1:4" x14ac:dyDescent="0.35">
      <c r="A4190" t="s">
        <v>10137</v>
      </c>
      <c r="B4190" t="s">
        <v>10806</v>
      </c>
      <c r="C4190" t="s">
        <v>3593</v>
      </c>
      <c r="D4190" t="s">
        <v>10807</v>
      </c>
    </row>
    <row r="4191" spans="1:4" x14ac:dyDescent="0.35">
      <c r="A4191" t="s">
        <v>10137</v>
      </c>
      <c r="B4191" t="s">
        <v>10855</v>
      </c>
      <c r="C4191" t="s">
        <v>3594</v>
      </c>
      <c r="D4191" t="s">
        <v>10807</v>
      </c>
    </row>
    <row r="4192" spans="1:4" x14ac:dyDescent="0.35">
      <c r="A4192" t="s">
        <v>10138</v>
      </c>
      <c r="B4192" t="s">
        <v>10802</v>
      </c>
      <c r="C4192" t="s">
        <v>3598</v>
      </c>
      <c r="D4192" t="s">
        <v>10803</v>
      </c>
    </row>
    <row r="4193" spans="1:4" x14ac:dyDescent="0.35">
      <c r="A4193" t="s">
        <v>10138</v>
      </c>
      <c r="B4193" t="s">
        <v>10804</v>
      </c>
      <c r="C4193" t="s">
        <v>3615</v>
      </c>
      <c r="D4193" t="s">
        <v>10803</v>
      </c>
    </row>
    <row r="4194" spans="1:4" x14ac:dyDescent="0.35">
      <c r="A4194" t="s">
        <v>10138</v>
      </c>
      <c r="B4194" t="s">
        <v>794</v>
      </c>
      <c r="C4194" t="s">
        <v>3598</v>
      </c>
      <c r="D4194" t="s">
        <v>10803</v>
      </c>
    </row>
    <row r="4195" spans="1:4" x14ac:dyDescent="0.35">
      <c r="A4195" t="s">
        <v>10138</v>
      </c>
      <c r="B4195" t="s">
        <v>965</v>
      </c>
      <c r="C4195" t="s">
        <v>3599</v>
      </c>
      <c r="D4195" t="s">
        <v>10803</v>
      </c>
    </row>
    <row r="4196" spans="1:4" x14ac:dyDescent="0.35">
      <c r="A4196" t="s">
        <v>10138</v>
      </c>
      <c r="B4196" t="s">
        <v>538</v>
      </c>
      <c r="C4196" t="s">
        <v>3600</v>
      </c>
      <c r="D4196" t="s">
        <v>10803</v>
      </c>
    </row>
    <row r="4197" spans="1:4" x14ac:dyDescent="0.35">
      <c r="A4197" t="s">
        <v>10138</v>
      </c>
      <c r="B4197" t="s">
        <v>540</v>
      </c>
      <c r="C4197" t="s">
        <v>3601</v>
      </c>
      <c r="D4197" t="s">
        <v>10803</v>
      </c>
    </row>
    <row r="4198" spans="1:4" x14ac:dyDescent="0.35">
      <c r="A4198" t="s">
        <v>10138</v>
      </c>
      <c r="B4198" t="s">
        <v>544</v>
      </c>
      <c r="C4198" t="s">
        <v>3602</v>
      </c>
      <c r="D4198" t="s">
        <v>10803</v>
      </c>
    </row>
    <row r="4199" spans="1:4" x14ac:dyDescent="0.35">
      <c r="A4199" t="s">
        <v>10138</v>
      </c>
      <c r="B4199" t="s">
        <v>550</v>
      </c>
      <c r="C4199" t="s">
        <v>3603</v>
      </c>
      <c r="D4199" t="s">
        <v>10803</v>
      </c>
    </row>
    <row r="4200" spans="1:4" x14ac:dyDescent="0.35">
      <c r="A4200" t="s">
        <v>10138</v>
      </c>
      <c r="B4200" t="s">
        <v>552</v>
      </c>
      <c r="C4200" t="s">
        <v>3604</v>
      </c>
      <c r="D4200" t="s">
        <v>10803</v>
      </c>
    </row>
    <row r="4201" spans="1:4" x14ac:dyDescent="0.35">
      <c r="A4201" t="s">
        <v>10138</v>
      </c>
      <c r="B4201" t="s">
        <v>4969</v>
      </c>
      <c r="C4201" t="s">
        <v>3605</v>
      </c>
      <c r="D4201" t="s">
        <v>10803</v>
      </c>
    </row>
    <row r="4202" spans="1:4" x14ac:dyDescent="0.35">
      <c r="A4202" t="s">
        <v>10138</v>
      </c>
      <c r="B4202" t="s">
        <v>4971</v>
      </c>
      <c r="C4202" t="s">
        <v>3606</v>
      </c>
      <c r="D4202" t="s">
        <v>10803</v>
      </c>
    </row>
    <row r="4203" spans="1:4" x14ac:dyDescent="0.35">
      <c r="A4203" t="s">
        <v>10138</v>
      </c>
      <c r="B4203" t="s">
        <v>4973</v>
      </c>
      <c r="C4203" t="s">
        <v>3607</v>
      </c>
      <c r="D4203" t="s">
        <v>10803</v>
      </c>
    </row>
    <row r="4204" spans="1:4" x14ac:dyDescent="0.35">
      <c r="A4204" t="s">
        <v>10138</v>
      </c>
      <c r="B4204" t="s">
        <v>4975</v>
      </c>
      <c r="C4204" t="s">
        <v>3608</v>
      </c>
      <c r="D4204" t="s">
        <v>10803</v>
      </c>
    </row>
    <row r="4205" spans="1:4" x14ac:dyDescent="0.35">
      <c r="A4205" t="s">
        <v>10138</v>
      </c>
      <c r="B4205" t="s">
        <v>554</v>
      </c>
      <c r="C4205" t="s">
        <v>3609</v>
      </c>
      <c r="D4205" t="s">
        <v>10803</v>
      </c>
    </row>
    <row r="4206" spans="1:4" x14ac:dyDescent="0.35">
      <c r="A4206" t="s">
        <v>10138</v>
      </c>
      <c r="B4206" t="s">
        <v>584</v>
      </c>
      <c r="C4206" t="s">
        <v>3610</v>
      </c>
      <c r="D4206" t="s">
        <v>10803</v>
      </c>
    </row>
    <row r="4207" spans="1:4" x14ac:dyDescent="0.35">
      <c r="A4207" t="s">
        <v>10138</v>
      </c>
      <c r="B4207" t="s">
        <v>586</v>
      </c>
      <c r="C4207" t="s">
        <v>3611</v>
      </c>
      <c r="D4207" t="s">
        <v>10803</v>
      </c>
    </row>
    <row r="4208" spans="1:4" x14ac:dyDescent="0.35">
      <c r="A4208" t="s">
        <v>10138</v>
      </c>
      <c r="B4208" t="s">
        <v>805</v>
      </c>
      <c r="C4208" t="s">
        <v>3612</v>
      </c>
      <c r="D4208" t="s">
        <v>10803</v>
      </c>
    </row>
    <row r="4209" spans="1:4" x14ac:dyDescent="0.35">
      <c r="A4209" t="s">
        <v>10138</v>
      </c>
      <c r="B4209" t="s">
        <v>588</v>
      </c>
      <c r="C4209" t="s">
        <v>3613</v>
      </c>
      <c r="D4209" t="s">
        <v>10803</v>
      </c>
    </row>
    <row r="4210" spans="1:4" x14ac:dyDescent="0.35">
      <c r="A4210" t="s">
        <v>10138</v>
      </c>
      <c r="B4210" t="s">
        <v>590</v>
      </c>
      <c r="C4210" t="s">
        <v>3614</v>
      </c>
      <c r="D4210" t="s">
        <v>10803</v>
      </c>
    </row>
    <row r="4211" spans="1:4" x14ac:dyDescent="0.35">
      <c r="A4211" t="s">
        <v>10138</v>
      </c>
      <c r="B4211" t="s">
        <v>592</v>
      </c>
      <c r="C4211" t="s">
        <v>3615</v>
      </c>
      <c r="D4211" t="s">
        <v>10803</v>
      </c>
    </row>
    <row r="4212" spans="1:4" x14ac:dyDescent="0.35">
      <c r="A4212" t="s">
        <v>10138</v>
      </c>
      <c r="B4212" t="s">
        <v>1588</v>
      </c>
      <c r="C4212" t="s">
        <v>3594</v>
      </c>
      <c r="D4212" t="s">
        <v>10805</v>
      </c>
    </row>
    <row r="4213" spans="1:4" x14ac:dyDescent="0.35">
      <c r="A4213" t="s">
        <v>10138</v>
      </c>
      <c r="B4213" t="s">
        <v>10802</v>
      </c>
      <c r="C4213" t="s">
        <v>3594</v>
      </c>
      <c r="D4213" t="s">
        <v>10805</v>
      </c>
    </row>
    <row r="4214" spans="1:4" x14ac:dyDescent="0.35">
      <c r="A4214" t="s">
        <v>10138</v>
      </c>
      <c r="B4214" t="s">
        <v>10804</v>
      </c>
      <c r="C4214" t="s">
        <v>3594</v>
      </c>
      <c r="D4214" t="s">
        <v>10805</v>
      </c>
    </row>
    <row r="4215" spans="1:4" x14ac:dyDescent="0.35">
      <c r="A4215" t="s">
        <v>10138</v>
      </c>
      <c r="B4215" t="s">
        <v>10806</v>
      </c>
      <c r="C4215" t="s">
        <v>3593</v>
      </c>
      <c r="D4215" t="s">
        <v>10807</v>
      </c>
    </row>
    <row r="4216" spans="1:4" x14ac:dyDescent="0.35">
      <c r="A4216" t="s">
        <v>10138</v>
      </c>
      <c r="B4216" t="s">
        <v>10855</v>
      </c>
      <c r="C4216" t="s">
        <v>3594</v>
      </c>
      <c r="D4216" t="s">
        <v>10807</v>
      </c>
    </row>
    <row r="4217" spans="1:4" x14ac:dyDescent="0.35">
      <c r="A4217" t="s">
        <v>10140</v>
      </c>
      <c r="B4217" t="s">
        <v>10802</v>
      </c>
      <c r="C4217" t="s">
        <v>3598</v>
      </c>
      <c r="D4217" t="s">
        <v>10803</v>
      </c>
    </row>
    <row r="4218" spans="1:4" x14ac:dyDescent="0.35">
      <c r="A4218" t="s">
        <v>10140</v>
      </c>
      <c r="B4218" t="s">
        <v>10804</v>
      </c>
      <c r="C4218" t="s">
        <v>3598</v>
      </c>
      <c r="D4218" t="s">
        <v>10803</v>
      </c>
    </row>
    <row r="4219" spans="1:4" x14ac:dyDescent="0.35">
      <c r="A4219" t="s">
        <v>10140</v>
      </c>
      <c r="B4219" t="s">
        <v>636</v>
      </c>
      <c r="C4219" t="s">
        <v>3598</v>
      </c>
      <c r="D4219" t="s">
        <v>10803</v>
      </c>
    </row>
    <row r="4220" spans="1:4" x14ac:dyDescent="0.35">
      <c r="A4220" t="s">
        <v>10140</v>
      </c>
      <c r="B4220" t="s">
        <v>5011</v>
      </c>
      <c r="C4220" t="s">
        <v>3593</v>
      </c>
      <c r="D4220" t="s">
        <v>10805</v>
      </c>
    </row>
    <row r="4221" spans="1:4" x14ac:dyDescent="0.35">
      <c r="A4221" t="s">
        <v>10140</v>
      </c>
      <c r="B4221" t="s">
        <v>10802</v>
      </c>
      <c r="C4221" t="s">
        <v>3593</v>
      </c>
      <c r="D4221" t="s">
        <v>10805</v>
      </c>
    </row>
    <row r="4222" spans="1:4" x14ac:dyDescent="0.35">
      <c r="A4222" t="s">
        <v>10140</v>
      </c>
      <c r="B4222" t="s">
        <v>10804</v>
      </c>
      <c r="C4222" t="s">
        <v>3593</v>
      </c>
      <c r="D4222" t="s">
        <v>10805</v>
      </c>
    </row>
    <row r="4223" spans="1:4" x14ac:dyDescent="0.35">
      <c r="A4223" t="s">
        <v>10140</v>
      </c>
      <c r="B4223" t="s">
        <v>10806</v>
      </c>
      <c r="C4223" t="s">
        <v>3593</v>
      </c>
      <c r="D4223" t="s">
        <v>10807</v>
      </c>
    </row>
    <row r="4224" spans="1:4" x14ac:dyDescent="0.35">
      <c r="A4224" t="s">
        <v>10140</v>
      </c>
      <c r="B4224" t="s">
        <v>10855</v>
      </c>
      <c r="C4224" t="s">
        <v>3594</v>
      </c>
      <c r="D4224" t="s">
        <v>10807</v>
      </c>
    </row>
    <row r="4225" spans="1:4" x14ac:dyDescent="0.35">
      <c r="A4225" t="s">
        <v>10142</v>
      </c>
      <c r="B4225" t="s">
        <v>10802</v>
      </c>
      <c r="C4225" t="s">
        <v>3598</v>
      </c>
      <c r="D4225" t="s">
        <v>10803</v>
      </c>
    </row>
    <row r="4226" spans="1:4" x14ac:dyDescent="0.35">
      <c r="A4226" t="s">
        <v>10142</v>
      </c>
      <c r="B4226" t="s">
        <v>10804</v>
      </c>
      <c r="C4226" t="s">
        <v>3601</v>
      </c>
      <c r="D4226" t="s">
        <v>10803</v>
      </c>
    </row>
    <row r="4227" spans="1:4" x14ac:dyDescent="0.35">
      <c r="A4227" t="s">
        <v>10142</v>
      </c>
      <c r="B4227" t="s">
        <v>1437</v>
      </c>
      <c r="C4227" t="s">
        <v>3598</v>
      </c>
      <c r="D4227" t="s">
        <v>10803</v>
      </c>
    </row>
    <row r="4228" spans="1:4" x14ac:dyDescent="0.35">
      <c r="A4228" t="s">
        <v>10142</v>
      </c>
      <c r="B4228" t="s">
        <v>1439</v>
      </c>
      <c r="C4228" t="s">
        <v>3599</v>
      </c>
      <c r="D4228" t="s">
        <v>10803</v>
      </c>
    </row>
    <row r="4229" spans="1:4" x14ac:dyDescent="0.35">
      <c r="A4229" t="s">
        <v>10142</v>
      </c>
      <c r="B4229" t="s">
        <v>1440</v>
      </c>
      <c r="C4229" t="s">
        <v>3600</v>
      </c>
      <c r="D4229" t="s">
        <v>10803</v>
      </c>
    </row>
    <row r="4230" spans="1:4" x14ac:dyDescent="0.35">
      <c r="A4230" t="s">
        <v>10142</v>
      </c>
      <c r="B4230" t="s">
        <v>1441</v>
      </c>
      <c r="C4230" t="s">
        <v>3601</v>
      </c>
      <c r="D4230" t="s">
        <v>10803</v>
      </c>
    </row>
    <row r="4231" spans="1:4" x14ac:dyDescent="0.35">
      <c r="A4231" t="s">
        <v>10142</v>
      </c>
      <c r="B4231" t="s">
        <v>1590</v>
      </c>
      <c r="C4231" t="s">
        <v>3594</v>
      </c>
      <c r="D4231" t="s">
        <v>10805</v>
      </c>
    </row>
    <row r="4232" spans="1:4" x14ac:dyDescent="0.35">
      <c r="A4232" t="s">
        <v>10142</v>
      </c>
      <c r="B4232" t="s">
        <v>1370</v>
      </c>
      <c r="C4232" t="s">
        <v>3595</v>
      </c>
      <c r="D4232" t="s">
        <v>10805</v>
      </c>
    </row>
    <row r="4233" spans="1:4" x14ac:dyDescent="0.35">
      <c r="A4233" t="s">
        <v>10142</v>
      </c>
      <c r="B4233" t="s">
        <v>10802</v>
      </c>
      <c r="C4233" t="s">
        <v>3594</v>
      </c>
      <c r="D4233" t="s">
        <v>10805</v>
      </c>
    </row>
    <row r="4234" spans="1:4" x14ac:dyDescent="0.35">
      <c r="A4234" t="s">
        <v>10142</v>
      </c>
      <c r="B4234" t="s">
        <v>10804</v>
      </c>
      <c r="C4234" t="s">
        <v>3595</v>
      </c>
      <c r="D4234" t="s">
        <v>10805</v>
      </c>
    </row>
    <row r="4235" spans="1:4" x14ac:dyDescent="0.35">
      <c r="A4235" t="s">
        <v>10142</v>
      </c>
      <c r="B4235" t="s">
        <v>10806</v>
      </c>
      <c r="C4235" t="s">
        <v>3593</v>
      </c>
      <c r="D4235" t="s">
        <v>10807</v>
      </c>
    </row>
    <row r="4236" spans="1:4" x14ac:dyDescent="0.35">
      <c r="A4236" t="s">
        <v>10142</v>
      </c>
      <c r="B4236" t="s">
        <v>10855</v>
      </c>
      <c r="C4236" t="s">
        <v>3594</v>
      </c>
      <c r="D4236" t="s">
        <v>10807</v>
      </c>
    </row>
    <row r="4237" spans="1:4" x14ac:dyDescent="0.35">
      <c r="A4237" t="s">
        <v>10144</v>
      </c>
      <c r="B4237" t="s">
        <v>10802</v>
      </c>
      <c r="C4237" t="s">
        <v>3598</v>
      </c>
      <c r="D4237" t="s">
        <v>10803</v>
      </c>
    </row>
    <row r="4238" spans="1:4" x14ac:dyDescent="0.35">
      <c r="A4238" t="s">
        <v>10144</v>
      </c>
      <c r="B4238" t="s">
        <v>10804</v>
      </c>
      <c r="C4238" t="s">
        <v>3603</v>
      </c>
      <c r="D4238" t="s">
        <v>10803</v>
      </c>
    </row>
    <row r="4239" spans="1:4" x14ac:dyDescent="0.35">
      <c r="A4239" t="s">
        <v>10144</v>
      </c>
      <c r="B4239" t="s">
        <v>1442</v>
      </c>
      <c r="C4239" t="s">
        <v>3598</v>
      </c>
      <c r="D4239" t="s">
        <v>10803</v>
      </c>
    </row>
    <row r="4240" spans="1:4" x14ac:dyDescent="0.35">
      <c r="A4240" t="s">
        <v>10144</v>
      </c>
      <c r="B4240" t="s">
        <v>1444</v>
      </c>
      <c r="C4240" t="s">
        <v>3599</v>
      </c>
      <c r="D4240" t="s">
        <v>10803</v>
      </c>
    </row>
    <row r="4241" spans="1:4" x14ac:dyDescent="0.35">
      <c r="A4241" t="s">
        <v>10144</v>
      </c>
      <c r="B4241" t="s">
        <v>638</v>
      </c>
      <c r="C4241" t="s">
        <v>3600</v>
      </c>
      <c r="D4241" t="s">
        <v>10803</v>
      </c>
    </row>
    <row r="4242" spans="1:4" x14ac:dyDescent="0.35">
      <c r="A4242" t="s">
        <v>10144</v>
      </c>
      <c r="B4242" t="s">
        <v>640</v>
      </c>
      <c r="C4242" t="s">
        <v>3601</v>
      </c>
      <c r="D4242" t="s">
        <v>10803</v>
      </c>
    </row>
    <row r="4243" spans="1:4" x14ac:dyDescent="0.35">
      <c r="A4243" t="s">
        <v>10144</v>
      </c>
      <c r="B4243" t="s">
        <v>642</v>
      </c>
      <c r="C4243" t="s">
        <v>3602</v>
      </c>
      <c r="D4243" t="s">
        <v>10803</v>
      </c>
    </row>
    <row r="4244" spans="1:4" x14ac:dyDescent="0.35">
      <c r="A4244" t="s">
        <v>10144</v>
      </c>
      <c r="B4244" t="s">
        <v>644</v>
      </c>
      <c r="C4244" t="s">
        <v>3603</v>
      </c>
      <c r="D4244" t="s">
        <v>10803</v>
      </c>
    </row>
    <row r="4245" spans="1:4" x14ac:dyDescent="0.35">
      <c r="A4245" t="s">
        <v>10144</v>
      </c>
      <c r="B4245" t="s">
        <v>1818</v>
      </c>
      <c r="C4245" t="s">
        <v>3594</v>
      </c>
      <c r="D4245" t="s">
        <v>10805</v>
      </c>
    </row>
    <row r="4246" spans="1:4" x14ac:dyDescent="0.35">
      <c r="A4246" t="s">
        <v>10144</v>
      </c>
      <c r="B4246" t="s">
        <v>10802</v>
      </c>
      <c r="C4246" t="s">
        <v>3594</v>
      </c>
      <c r="D4246" t="s">
        <v>10805</v>
      </c>
    </row>
    <row r="4247" spans="1:4" x14ac:dyDescent="0.35">
      <c r="A4247" t="s">
        <v>10144</v>
      </c>
      <c r="B4247" t="s">
        <v>10804</v>
      </c>
      <c r="C4247" t="s">
        <v>3594</v>
      </c>
      <c r="D4247" t="s">
        <v>10805</v>
      </c>
    </row>
    <row r="4248" spans="1:4" x14ac:dyDescent="0.35">
      <c r="A4248" t="s">
        <v>10144</v>
      </c>
      <c r="B4248" t="s">
        <v>10806</v>
      </c>
      <c r="C4248" t="s">
        <v>3593</v>
      </c>
      <c r="D4248" t="s">
        <v>10807</v>
      </c>
    </row>
    <row r="4249" spans="1:4" x14ac:dyDescent="0.35">
      <c r="A4249" t="s">
        <v>10144</v>
      </c>
      <c r="B4249" t="s">
        <v>10855</v>
      </c>
      <c r="C4249" t="s">
        <v>3594</v>
      </c>
      <c r="D4249" t="s">
        <v>10807</v>
      </c>
    </row>
    <row r="4250" spans="1:4" x14ac:dyDescent="0.35">
      <c r="A4250" t="s">
        <v>10147</v>
      </c>
      <c r="B4250" t="s">
        <v>10802</v>
      </c>
      <c r="C4250" t="s">
        <v>3598</v>
      </c>
      <c r="D4250" t="s">
        <v>10803</v>
      </c>
    </row>
    <row r="4251" spans="1:4" x14ac:dyDescent="0.35">
      <c r="A4251" t="s">
        <v>10147</v>
      </c>
      <c r="B4251" t="s">
        <v>10804</v>
      </c>
      <c r="C4251" t="s">
        <v>3605</v>
      </c>
      <c r="D4251" t="s">
        <v>10803</v>
      </c>
    </row>
    <row r="4252" spans="1:4" x14ac:dyDescent="0.35">
      <c r="A4252" t="s">
        <v>10147</v>
      </c>
      <c r="B4252" t="s">
        <v>518</v>
      </c>
      <c r="C4252" t="s">
        <v>3598</v>
      </c>
      <c r="D4252" t="s">
        <v>10803</v>
      </c>
    </row>
    <row r="4253" spans="1:4" x14ac:dyDescent="0.35">
      <c r="A4253" t="s">
        <v>10147</v>
      </c>
      <c r="B4253" t="s">
        <v>520</v>
      </c>
      <c r="C4253" t="s">
        <v>3599</v>
      </c>
      <c r="D4253" t="s">
        <v>10803</v>
      </c>
    </row>
    <row r="4254" spans="1:4" x14ac:dyDescent="0.35">
      <c r="A4254" t="s">
        <v>10147</v>
      </c>
      <c r="B4254" t="s">
        <v>522</v>
      </c>
      <c r="C4254" t="s">
        <v>3600</v>
      </c>
      <c r="D4254" t="s">
        <v>10803</v>
      </c>
    </row>
    <row r="4255" spans="1:4" x14ac:dyDescent="0.35">
      <c r="A4255" t="s">
        <v>10147</v>
      </c>
      <c r="B4255" t="s">
        <v>524</v>
      </c>
      <c r="C4255" t="s">
        <v>3601</v>
      </c>
      <c r="D4255" t="s">
        <v>10803</v>
      </c>
    </row>
    <row r="4256" spans="1:4" x14ac:dyDescent="0.35">
      <c r="A4256" t="s">
        <v>10147</v>
      </c>
      <c r="B4256" t="s">
        <v>885</v>
      </c>
      <c r="C4256" t="s">
        <v>3602</v>
      </c>
      <c r="D4256" t="s">
        <v>10803</v>
      </c>
    </row>
    <row r="4257" spans="1:4" x14ac:dyDescent="0.35">
      <c r="A4257" t="s">
        <v>10147</v>
      </c>
      <c r="B4257" t="s">
        <v>526</v>
      </c>
      <c r="C4257" t="s">
        <v>3603</v>
      </c>
      <c r="D4257" t="s">
        <v>10803</v>
      </c>
    </row>
    <row r="4258" spans="1:4" x14ac:dyDescent="0.35">
      <c r="A4258" t="s">
        <v>10147</v>
      </c>
      <c r="B4258" t="s">
        <v>954</v>
      </c>
      <c r="C4258" t="s">
        <v>3604</v>
      </c>
      <c r="D4258" t="s">
        <v>10803</v>
      </c>
    </row>
    <row r="4259" spans="1:4" x14ac:dyDescent="0.35">
      <c r="A4259" t="s">
        <v>10147</v>
      </c>
      <c r="B4259" t="s">
        <v>528</v>
      </c>
      <c r="C4259" t="s">
        <v>3605</v>
      </c>
      <c r="D4259" t="s">
        <v>10803</v>
      </c>
    </row>
    <row r="4260" spans="1:4" x14ac:dyDescent="0.35">
      <c r="A4260" t="s">
        <v>10147</v>
      </c>
      <c r="B4260" t="s">
        <v>1339</v>
      </c>
      <c r="C4260" t="s">
        <v>3593</v>
      </c>
      <c r="D4260" t="s">
        <v>10805</v>
      </c>
    </row>
    <row r="4261" spans="1:4" x14ac:dyDescent="0.35">
      <c r="A4261" t="s">
        <v>10147</v>
      </c>
      <c r="B4261" t="s">
        <v>1554</v>
      </c>
      <c r="C4261" t="s">
        <v>3594</v>
      </c>
      <c r="D4261" t="s">
        <v>10805</v>
      </c>
    </row>
    <row r="4262" spans="1:4" x14ac:dyDescent="0.35">
      <c r="A4262" t="s">
        <v>10147</v>
      </c>
      <c r="B4262" t="s">
        <v>1348</v>
      </c>
      <c r="C4262" t="s">
        <v>3595</v>
      </c>
      <c r="D4262" t="s">
        <v>10805</v>
      </c>
    </row>
    <row r="4263" spans="1:4" x14ac:dyDescent="0.35">
      <c r="A4263" t="s">
        <v>10147</v>
      </c>
      <c r="B4263" t="s">
        <v>10802</v>
      </c>
      <c r="C4263" t="s">
        <v>3593</v>
      </c>
      <c r="D4263" t="s">
        <v>10805</v>
      </c>
    </row>
    <row r="4264" spans="1:4" x14ac:dyDescent="0.35">
      <c r="A4264" t="s">
        <v>10147</v>
      </c>
      <c r="B4264" t="s">
        <v>10804</v>
      </c>
      <c r="C4264" t="s">
        <v>3595</v>
      </c>
      <c r="D4264" t="s">
        <v>10805</v>
      </c>
    </row>
    <row r="4265" spans="1:4" x14ac:dyDescent="0.35">
      <c r="A4265" t="s">
        <v>10147</v>
      </c>
      <c r="B4265" t="s">
        <v>10806</v>
      </c>
      <c r="C4265" t="s">
        <v>3593</v>
      </c>
      <c r="D4265" t="s">
        <v>10807</v>
      </c>
    </row>
    <row r="4266" spans="1:4" x14ac:dyDescent="0.35">
      <c r="A4266" t="s">
        <v>10147</v>
      </c>
      <c r="B4266" t="s">
        <v>10855</v>
      </c>
      <c r="C4266" t="s">
        <v>3594</v>
      </c>
      <c r="D4266" t="s">
        <v>10807</v>
      </c>
    </row>
    <row r="4267" spans="1:4" x14ac:dyDescent="0.35">
      <c r="A4267" t="s">
        <v>10148</v>
      </c>
      <c r="B4267" t="s">
        <v>10802</v>
      </c>
      <c r="C4267" t="s">
        <v>3598</v>
      </c>
      <c r="D4267" t="s">
        <v>10803</v>
      </c>
    </row>
    <row r="4268" spans="1:4" x14ac:dyDescent="0.35">
      <c r="A4268" t="s">
        <v>10148</v>
      </c>
      <c r="B4268" t="s">
        <v>10804</v>
      </c>
      <c r="C4268" t="s">
        <v>9526</v>
      </c>
      <c r="D4268" t="s">
        <v>10803</v>
      </c>
    </row>
    <row r="4269" spans="1:4" x14ac:dyDescent="0.35">
      <c r="A4269" t="s">
        <v>10148</v>
      </c>
      <c r="B4269" t="s">
        <v>794</v>
      </c>
      <c r="C4269" t="s">
        <v>3598</v>
      </c>
      <c r="D4269" t="s">
        <v>10803</v>
      </c>
    </row>
    <row r="4270" spans="1:4" x14ac:dyDescent="0.35">
      <c r="A4270" t="s">
        <v>10148</v>
      </c>
      <c r="B4270" t="s">
        <v>965</v>
      </c>
      <c r="C4270" t="s">
        <v>3599</v>
      </c>
      <c r="D4270" t="s">
        <v>10803</v>
      </c>
    </row>
    <row r="4271" spans="1:4" x14ac:dyDescent="0.35">
      <c r="A4271" t="s">
        <v>10148</v>
      </c>
      <c r="B4271" t="s">
        <v>538</v>
      </c>
      <c r="C4271" t="s">
        <v>3600</v>
      </c>
      <c r="D4271" t="s">
        <v>10803</v>
      </c>
    </row>
    <row r="4272" spans="1:4" x14ac:dyDescent="0.35">
      <c r="A4272" t="s">
        <v>10148</v>
      </c>
      <c r="B4272" t="s">
        <v>540</v>
      </c>
      <c r="C4272" t="s">
        <v>3601</v>
      </c>
      <c r="D4272" t="s">
        <v>10803</v>
      </c>
    </row>
    <row r="4273" spans="1:4" x14ac:dyDescent="0.35">
      <c r="A4273" t="s">
        <v>10148</v>
      </c>
      <c r="B4273" t="s">
        <v>544</v>
      </c>
      <c r="C4273" t="s">
        <v>3602</v>
      </c>
      <c r="D4273" t="s">
        <v>10803</v>
      </c>
    </row>
    <row r="4274" spans="1:4" x14ac:dyDescent="0.35">
      <c r="A4274" t="s">
        <v>10148</v>
      </c>
      <c r="B4274" t="s">
        <v>550</v>
      </c>
      <c r="C4274" t="s">
        <v>3603</v>
      </c>
      <c r="D4274" t="s">
        <v>10803</v>
      </c>
    </row>
    <row r="4275" spans="1:4" x14ac:dyDescent="0.35">
      <c r="A4275" t="s">
        <v>10148</v>
      </c>
      <c r="B4275" t="s">
        <v>552</v>
      </c>
      <c r="C4275" t="s">
        <v>3604</v>
      </c>
      <c r="D4275" t="s">
        <v>10803</v>
      </c>
    </row>
    <row r="4276" spans="1:4" x14ac:dyDescent="0.35">
      <c r="A4276" t="s">
        <v>10148</v>
      </c>
      <c r="B4276" t="s">
        <v>4969</v>
      </c>
      <c r="C4276" t="s">
        <v>3605</v>
      </c>
      <c r="D4276" t="s">
        <v>10803</v>
      </c>
    </row>
    <row r="4277" spans="1:4" x14ac:dyDescent="0.35">
      <c r="A4277" t="s">
        <v>10148</v>
      </c>
      <c r="B4277" t="s">
        <v>4971</v>
      </c>
      <c r="C4277" t="s">
        <v>3606</v>
      </c>
      <c r="D4277" t="s">
        <v>10803</v>
      </c>
    </row>
    <row r="4278" spans="1:4" x14ac:dyDescent="0.35">
      <c r="A4278" t="s">
        <v>10148</v>
      </c>
      <c r="B4278" t="s">
        <v>4973</v>
      </c>
      <c r="C4278" t="s">
        <v>3607</v>
      </c>
      <c r="D4278" t="s">
        <v>10803</v>
      </c>
    </row>
    <row r="4279" spans="1:4" x14ac:dyDescent="0.35">
      <c r="A4279" t="s">
        <v>10148</v>
      </c>
      <c r="B4279" t="s">
        <v>4975</v>
      </c>
      <c r="C4279" t="s">
        <v>3608</v>
      </c>
      <c r="D4279" t="s">
        <v>10803</v>
      </c>
    </row>
    <row r="4280" spans="1:4" x14ac:dyDescent="0.35">
      <c r="A4280" t="s">
        <v>10148</v>
      </c>
      <c r="B4280" t="s">
        <v>554</v>
      </c>
      <c r="C4280" t="s">
        <v>3609</v>
      </c>
      <c r="D4280" t="s">
        <v>10803</v>
      </c>
    </row>
    <row r="4281" spans="1:4" x14ac:dyDescent="0.35">
      <c r="A4281" t="s">
        <v>10148</v>
      </c>
      <c r="B4281" t="s">
        <v>584</v>
      </c>
      <c r="C4281" t="s">
        <v>3610</v>
      </c>
      <c r="D4281" t="s">
        <v>10803</v>
      </c>
    </row>
    <row r="4282" spans="1:4" x14ac:dyDescent="0.35">
      <c r="A4282" t="s">
        <v>10148</v>
      </c>
      <c r="B4282" t="s">
        <v>586</v>
      </c>
      <c r="C4282" t="s">
        <v>3611</v>
      </c>
      <c r="D4282" t="s">
        <v>10803</v>
      </c>
    </row>
    <row r="4283" spans="1:4" x14ac:dyDescent="0.35">
      <c r="A4283" t="s">
        <v>10148</v>
      </c>
      <c r="B4283" t="s">
        <v>805</v>
      </c>
      <c r="C4283" t="s">
        <v>3612</v>
      </c>
      <c r="D4283" t="s">
        <v>10803</v>
      </c>
    </row>
    <row r="4284" spans="1:4" x14ac:dyDescent="0.35">
      <c r="A4284" t="s">
        <v>10148</v>
      </c>
      <c r="B4284" t="s">
        <v>588</v>
      </c>
      <c r="C4284" t="s">
        <v>3613</v>
      </c>
      <c r="D4284" t="s">
        <v>10803</v>
      </c>
    </row>
    <row r="4285" spans="1:4" x14ac:dyDescent="0.35">
      <c r="A4285" t="s">
        <v>10148</v>
      </c>
      <c r="B4285" t="s">
        <v>590</v>
      </c>
      <c r="C4285" t="s">
        <v>3614</v>
      </c>
      <c r="D4285" t="s">
        <v>10803</v>
      </c>
    </row>
    <row r="4286" spans="1:4" x14ac:dyDescent="0.35">
      <c r="A4286" t="s">
        <v>10148</v>
      </c>
      <c r="B4286" t="s">
        <v>592</v>
      </c>
      <c r="C4286" t="s">
        <v>3615</v>
      </c>
      <c r="D4286" t="s">
        <v>10803</v>
      </c>
    </row>
    <row r="4287" spans="1:4" x14ac:dyDescent="0.35">
      <c r="A4287" t="s">
        <v>10148</v>
      </c>
      <c r="B4287" t="s">
        <v>594</v>
      </c>
      <c r="C4287" t="s">
        <v>3616</v>
      </c>
      <c r="D4287" t="s">
        <v>10803</v>
      </c>
    </row>
    <row r="4288" spans="1:4" x14ac:dyDescent="0.35">
      <c r="A4288" t="s">
        <v>10148</v>
      </c>
      <c r="B4288" t="s">
        <v>596</v>
      </c>
      <c r="C4288" t="s">
        <v>3617</v>
      </c>
      <c r="D4288" t="s">
        <v>10803</v>
      </c>
    </row>
    <row r="4289" spans="1:4" x14ac:dyDescent="0.35">
      <c r="A4289" t="s">
        <v>10148</v>
      </c>
      <c r="B4289" t="s">
        <v>598</v>
      </c>
      <c r="C4289" t="s">
        <v>3618</v>
      </c>
      <c r="D4289" t="s">
        <v>10803</v>
      </c>
    </row>
    <row r="4290" spans="1:4" x14ac:dyDescent="0.35">
      <c r="A4290" t="s">
        <v>10148</v>
      </c>
      <c r="B4290" t="s">
        <v>600</v>
      </c>
      <c r="C4290" t="s">
        <v>3619</v>
      </c>
      <c r="D4290" t="s">
        <v>10803</v>
      </c>
    </row>
    <row r="4291" spans="1:4" x14ac:dyDescent="0.35">
      <c r="A4291" t="s">
        <v>10148</v>
      </c>
      <c r="B4291" t="s">
        <v>602</v>
      </c>
      <c r="C4291" t="s">
        <v>3620</v>
      </c>
      <c r="D4291" t="s">
        <v>10803</v>
      </c>
    </row>
    <row r="4292" spans="1:4" x14ac:dyDescent="0.35">
      <c r="A4292" t="s">
        <v>10148</v>
      </c>
      <c r="B4292" t="s">
        <v>604</v>
      </c>
      <c r="C4292" t="s">
        <v>9522</v>
      </c>
      <c r="D4292" t="s">
        <v>10803</v>
      </c>
    </row>
    <row r="4293" spans="1:4" x14ac:dyDescent="0.35">
      <c r="A4293" t="s">
        <v>10148</v>
      </c>
      <c r="B4293" t="s">
        <v>606</v>
      </c>
      <c r="C4293" t="s">
        <v>9523</v>
      </c>
      <c r="D4293" t="s">
        <v>10803</v>
      </c>
    </row>
    <row r="4294" spans="1:4" x14ac:dyDescent="0.35">
      <c r="A4294" t="s">
        <v>10148</v>
      </c>
      <c r="B4294" t="s">
        <v>5053</v>
      </c>
      <c r="C4294" t="s">
        <v>9524</v>
      </c>
      <c r="D4294" t="s">
        <v>10803</v>
      </c>
    </row>
    <row r="4295" spans="1:4" x14ac:dyDescent="0.35">
      <c r="A4295" t="s">
        <v>10148</v>
      </c>
      <c r="B4295" t="s">
        <v>608</v>
      </c>
      <c r="C4295" t="s">
        <v>9525</v>
      </c>
      <c r="D4295" t="s">
        <v>10803</v>
      </c>
    </row>
    <row r="4296" spans="1:4" x14ac:dyDescent="0.35">
      <c r="A4296" t="s">
        <v>10148</v>
      </c>
      <c r="B4296" t="s">
        <v>628</v>
      </c>
      <c r="C4296" t="s">
        <v>9526</v>
      </c>
      <c r="D4296" t="s">
        <v>10803</v>
      </c>
    </row>
    <row r="4297" spans="1:4" x14ac:dyDescent="0.35">
      <c r="A4297" t="s">
        <v>10148</v>
      </c>
      <c r="B4297" t="s">
        <v>1588</v>
      </c>
      <c r="C4297" t="s">
        <v>3595</v>
      </c>
      <c r="D4297" t="s">
        <v>10805</v>
      </c>
    </row>
    <row r="4298" spans="1:4" x14ac:dyDescent="0.35">
      <c r="A4298" t="s">
        <v>10148</v>
      </c>
      <c r="B4298" t="s">
        <v>10802</v>
      </c>
      <c r="C4298" t="s">
        <v>3595</v>
      </c>
      <c r="D4298" t="s">
        <v>10805</v>
      </c>
    </row>
    <row r="4299" spans="1:4" x14ac:dyDescent="0.35">
      <c r="A4299" t="s">
        <v>10148</v>
      </c>
      <c r="B4299" t="s">
        <v>10804</v>
      </c>
      <c r="C4299" t="s">
        <v>3595</v>
      </c>
      <c r="D4299" t="s">
        <v>10805</v>
      </c>
    </row>
    <row r="4300" spans="1:4" x14ac:dyDescent="0.35">
      <c r="A4300" t="s">
        <v>10148</v>
      </c>
      <c r="B4300" t="s">
        <v>10806</v>
      </c>
      <c r="C4300" t="s">
        <v>3593</v>
      </c>
      <c r="D4300" t="s">
        <v>10807</v>
      </c>
    </row>
    <row r="4301" spans="1:4" x14ac:dyDescent="0.35">
      <c r="A4301" t="s">
        <v>10148</v>
      </c>
      <c r="B4301" t="s">
        <v>10855</v>
      </c>
      <c r="C4301" t="s">
        <v>3594</v>
      </c>
      <c r="D4301" t="s">
        <v>10807</v>
      </c>
    </row>
    <row r="4302" spans="1:4" x14ac:dyDescent="0.35">
      <c r="A4302" t="s">
        <v>10150</v>
      </c>
      <c r="B4302" t="s">
        <v>10802</v>
      </c>
      <c r="C4302" t="s">
        <v>3595</v>
      </c>
      <c r="D4302" t="s">
        <v>10803</v>
      </c>
    </row>
    <row r="4303" spans="1:4" x14ac:dyDescent="0.35">
      <c r="A4303" t="s">
        <v>10150</v>
      </c>
      <c r="B4303" t="s">
        <v>10804</v>
      </c>
      <c r="C4303" t="s">
        <v>3602</v>
      </c>
      <c r="D4303" t="s">
        <v>10803</v>
      </c>
    </row>
    <row r="4304" spans="1:4" x14ac:dyDescent="0.35">
      <c r="A4304" t="s">
        <v>10150</v>
      </c>
      <c r="B4304" t="s">
        <v>518</v>
      </c>
      <c r="C4304" t="s">
        <v>3595</v>
      </c>
      <c r="D4304" t="s">
        <v>10803</v>
      </c>
    </row>
    <row r="4305" spans="1:4" x14ac:dyDescent="0.35">
      <c r="A4305" t="s">
        <v>10150</v>
      </c>
      <c r="B4305" t="s">
        <v>520</v>
      </c>
      <c r="C4305" t="s">
        <v>3596</v>
      </c>
      <c r="D4305" t="s">
        <v>10803</v>
      </c>
    </row>
    <row r="4306" spans="1:4" x14ac:dyDescent="0.35">
      <c r="A4306" t="s">
        <v>10150</v>
      </c>
      <c r="B4306" t="s">
        <v>522</v>
      </c>
      <c r="C4306" t="s">
        <v>3597</v>
      </c>
      <c r="D4306" t="s">
        <v>10803</v>
      </c>
    </row>
    <row r="4307" spans="1:4" x14ac:dyDescent="0.35">
      <c r="A4307" t="s">
        <v>10150</v>
      </c>
      <c r="B4307" t="s">
        <v>524</v>
      </c>
      <c r="C4307" t="s">
        <v>3598</v>
      </c>
      <c r="D4307" t="s">
        <v>10803</v>
      </c>
    </row>
    <row r="4308" spans="1:4" x14ac:dyDescent="0.35">
      <c r="A4308" t="s">
        <v>10150</v>
      </c>
      <c r="B4308" t="s">
        <v>885</v>
      </c>
      <c r="C4308" t="s">
        <v>3599</v>
      </c>
      <c r="D4308" t="s">
        <v>10803</v>
      </c>
    </row>
    <row r="4309" spans="1:4" x14ac:dyDescent="0.35">
      <c r="A4309" t="s">
        <v>10150</v>
      </c>
      <c r="B4309" t="s">
        <v>526</v>
      </c>
      <c r="C4309" t="s">
        <v>3600</v>
      </c>
      <c r="D4309" t="s">
        <v>10803</v>
      </c>
    </row>
    <row r="4310" spans="1:4" x14ac:dyDescent="0.35">
      <c r="A4310" t="s">
        <v>10150</v>
      </c>
      <c r="B4310" t="s">
        <v>954</v>
      </c>
      <c r="C4310" t="s">
        <v>3601</v>
      </c>
      <c r="D4310" t="s">
        <v>10803</v>
      </c>
    </row>
    <row r="4311" spans="1:4" x14ac:dyDescent="0.35">
      <c r="A4311" t="s">
        <v>10150</v>
      </c>
      <c r="B4311" t="s">
        <v>528</v>
      </c>
      <c r="C4311" t="s">
        <v>3602</v>
      </c>
      <c r="D4311" t="s">
        <v>10803</v>
      </c>
    </row>
    <row r="4312" spans="1:4" x14ac:dyDescent="0.35">
      <c r="A4312" t="s">
        <v>10150</v>
      </c>
      <c r="B4312" t="s">
        <v>1590</v>
      </c>
      <c r="C4312" t="s">
        <v>3593</v>
      </c>
      <c r="D4312" t="s">
        <v>10805</v>
      </c>
    </row>
    <row r="4313" spans="1:4" x14ac:dyDescent="0.35">
      <c r="A4313" t="s">
        <v>10150</v>
      </c>
      <c r="B4313" t="s">
        <v>1370</v>
      </c>
      <c r="C4313" t="s">
        <v>3594</v>
      </c>
      <c r="D4313" t="s">
        <v>10805</v>
      </c>
    </row>
    <row r="4314" spans="1:4" x14ac:dyDescent="0.35">
      <c r="A4314" t="s">
        <v>10150</v>
      </c>
      <c r="B4314" t="s">
        <v>10802</v>
      </c>
      <c r="C4314" t="s">
        <v>3593</v>
      </c>
      <c r="D4314" t="s">
        <v>10805</v>
      </c>
    </row>
    <row r="4315" spans="1:4" x14ac:dyDescent="0.35">
      <c r="A4315" t="s">
        <v>10150</v>
      </c>
      <c r="B4315" t="s">
        <v>10804</v>
      </c>
      <c r="C4315" t="s">
        <v>3594</v>
      </c>
      <c r="D4315" t="s">
        <v>10805</v>
      </c>
    </row>
    <row r="4316" spans="1:4" x14ac:dyDescent="0.35">
      <c r="A4316" t="s">
        <v>10151</v>
      </c>
      <c r="B4316" t="s">
        <v>10802</v>
      </c>
      <c r="C4316" t="s">
        <v>3595</v>
      </c>
      <c r="D4316" t="s">
        <v>10803</v>
      </c>
    </row>
    <row r="4317" spans="1:4" x14ac:dyDescent="0.35">
      <c r="A4317" t="s">
        <v>10151</v>
      </c>
      <c r="B4317" t="s">
        <v>10804</v>
      </c>
      <c r="C4317" t="s">
        <v>3609</v>
      </c>
      <c r="D4317" t="s">
        <v>10803</v>
      </c>
    </row>
    <row r="4318" spans="1:4" x14ac:dyDescent="0.35">
      <c r="A4318" t="s">
        <v>10151</v>
      </c>
      <c r="B4318" t="s">
        <v>965</v>
      </c>
      <c r="C4318" t="s">
        <v>3595</v>
      </c>
      <c r="D4318" t="s">
        <v>10803</v>
      </c>
    </row>
    <row r="4319" spans="1:4" x14ac:dyDescent="0.35">
      <c r="A4319" t="s">
        <v>10151</v>
      </c>
      <c r="B4319" t="s">
        <v>538</v>
      </c>
      <c r="C4319" t="s">
        <v>3596</v>
      </c>
      <c r="D4319" t="s">
        <v>10803</v>
      </c>
    </row>
    <row r="4320" spans="1:4" x14ac:dyDescent="0.35">
      <c r="A4320" t="s">
        <v>10151</v>
      </c>
      <c r="B4320" t="s">
        <v>540</v>
      </c>
      <c r="C4320" t="s">
        <v>3597</v>
      </c>
      <c r="D4320" t="s">
        <v>10803</v>
      </c>
    </row>
    <row r="4321" spans="1:4" x14ac:dyDescent="0.35">
      <c r="A4321" t="s">
        <v>10151</v>
      </c>
      <c r="B4321" t="s">
        <v>544</v>
      </c>
      <c r="C4321" t="s">
        <v>3598</v>
      </c>
      <c r="D4321" t="s">
        <v>10803</v>
      </c>
    </row>
    <row r="4322" spans="1:4" x14ac:dyDescent="0.35">
      <c r="A4322" t="s">
        <v>10151</v>
      </c>
      <c r="B4322" t="s">
        <v>550</v>
      </c>
      <c r="C4322" t="s">
        <v>3599</v>
      </c>
      <c r="D4322" t="s">
        <v>10803</v>
      </c>
    </row>
    <row r="4323" spans="1:4" x14ac:dyDescent="0.35">
      <c r="A4323" t="s">
        <v>10151</v>
      </c>
      <c r="B4323" t="s">
        <v>552</v>
      </c>
      <c r="C4323" t="s">
        <v>3600</v>
      </c>
      <c r="D4323" t="s">
        <v>10803</v>
      </c>
    </row>
    <row r="4324" spans="1:4" x14ac:dyDescent="0.35">
      <c r="A4324" t="s">
        <v>10151</v>
      </c>
      <c r="B4324" t="s">
        <v>4969</v>
      </c>
      <c r="C4324" t="s">
        <v>3601</v>
      </c>
      <c r="D4324" t="s">
        <v>10803</v>
      </c>
    </row>
    <row r="4325" spans="1:4" x14ac:dyDescent="0.35">
      <c r="A4325" t="s">
        <v>10151</v>
      </c>
      <c r="B4325" t="s">
        <v>4971</v>
      </c>
      <c r="C4325" t="s">
        <v>3602</v>
      </c>
      <c r="D4325" t="s">
        <v>10803</v>
      </c>
    </row>
    <row r="4326" spans="1:4" x14ac:dyDescent="0.35">
      <c r="A4326" t="s">
        <v>10151</v>
      </c>
      <c r="B4326" t="s">
        <v>4973</v>
      </c>
      <c r="C4326" t="s">
        <v>3603</v>
      </c>
      <c r="D4326" t="s">
        <v>10803</v>
      </c>
    </row>
    <row r="4327" spans="1:4" x14ac:dyDescent="0.35">
      <c r="A4327" t="s">
        <v>10151</v>
      </c>
      <c r="B4327" t="s">
        <v>4975</v>
      </c>
      <c r="C4327" t="s">
        <v>3604</v>
      </c>
      <c r="D4327" t="s">
        <v>10803</v>
      </c>
    </row>
    <row r="4328" spans="1:4" x14ac:dyDescent="0.35">
      <c r="A4328" t="s">
        <v>10151</v>
      </c>
      <c r="B4328" t="s">
        <v>554</v>
      </c>
      <c r="C4328" t="s">
        <v>3605</v>
      </c>
      <c r="D4328" t="s">
        <v>10803</v>
      </c>
    </row>
    <row r="4329" spans="1:4" x14ac:dyDescent="0.35">
      <c r="A4329" t="s">
        <v>10151</v>
      </c>
      <c r="B4329" t="s">
        <v>584</v>
      </c>
      <c r="C4329" t="s">
        <v>3606</v>
      </c>
      <c r="D4329" t="s">
        <v>10803</v>
      </c>
    </row>
    <row r="4330" spans="1:4" x14ac:dyDescent="0.35">
      <c r="A4330" t="s">
        <v>10151</v>
      </c>
      <c r="B4330" t="s">
        <v>586</v>
      </c>
      <c r="C4330" t="s">
        <v>3607</v>
      </c>
      <c r="D4330" t="s">
        <v>10803</v>
      </c>
    </row>
    <row r="4331" spans="1:4" x14ac:dyDescent="0.35">
      <c r="A4331" t="s">
        <v>10151</v>
      </c>
      <c r="B4331" t="s">
        <v>805</v>
      </c>
      <c r="C4331" t="s">
        <v>3608</v>
      </c>
      <c r="D4331" t="s">
        <v>10803</v>
      </c>
    </row>
    <row r="4332" spans="1:4" x14ac:dyDescent="0.35">
      <c r="A4332" t="s">
        <v>10151</v>
      </c>
      <c r="B4332" t="s">
        <v>588</v>
      </c>
      <c r="C4332" t="s">
        <v>3609</v>
      </c>
      <c r="D4332" t="s">
        <v>10803</v>
      </c>
    </row>
    <row r="4333" spans="1:4" x14ac:dyDescent="0.35">
      <c r="A4333" t="s">
        <v>10151</v>
      </c>
      <c r="B4333" t="s">
        <v>1588</v>
      </c>
      <c r="C4333" t="s">
        <v>3594</v>
      </c>
      <c r="D4333" t="s">
        <v>10805</v>
      </c>
    </row>
    <row r="4334" spans="1:4" x14ac:dyDescent="0.35">
      <c r="A4334" t="s">
        <v>10151</v>
      </c>
      <c r="B4334" t="s">
        <v>10802</v>
      </c>
      <c r="C4334" t="s">
        <v>3594</v>
      </c>
      <c r="D4334" t="s">
        <v>10805</v>
      </c>
    </row>
    <row r="4335" spans="1:4" x14ac:dyDescent="0.35">
      <c r="A4335" t="s">
        <v>10151</v>
      </c>
      <c r="B4335" t="s">
        <v>10804</v>
      </c>
      <c r="C4335" t="s">
        <v>3594</v>
      </c>
      <c r="D4335" t="s">
        <v>10805</v>
      </c>
    </row>
    <row r="4336" spans="1:4" x14ac:dyDescent="0.35">
      <c r="A4336" t="s">
        <v>10152</v>
      </c>
      <c r="B4336" t="s">
        <v>10802</v>
      </c>
      <c r="C4336" t="s">
        <v>3595</v>
      </c>
      <c r="D4336" t="s">
        <v>10803</v>
      </c>
    </row>
    <row r="4337" spans="1:4" x14ac:dyDescent="0.35">
      <c r="A4337" t="s">
        <v>10152</v>
      </c>
      <c r="B4337" t="s">
        <v>10804</v>
      </c>
      <c r="C4337" t="s">
        <v>3597</v>
      </c>
      <c r="D4337" t="s">
        <v>10803</v>
      </c>
    </row>
    <row r="4338" spans="1:4" x14ac:dyDescent="0.35">
      <c r="A4338" t="s">
        <v>10152</v>
      </c>
      <c r="B4338" t="s">
        <v>522</v>
      </c>
      <c r="C4338" t="s">
        <v>3595</v>
      </c>
      <c r="D4338" t="s">
        <v>10803</v>
      </c>
    </row>
    <row r="4339" spans="1:4" x14ac:dyDescent="0.35">
      <c r="A4339" t="s">
        <v>10152</v>
      </c>
      <c r="B4339" t="s">
        <v>524</v>
      </c>
      <c r="C4339" t="s">
        <v>3596</v>
      </c>
      <c r="D4339" t="s">
        <v>10803</v>
      </c>
    </row>
    <row r="4340" spans="1:4" x14ac:dyDescent="0.35">
      <c r="A4340" t="s">
        <v>10152</v>
      </c>
      <c r="B4340" t="s">
        <v>885</v>
      </c>
      <c r="C4340" t="s">
        <v>3597</v>
      </c>
      <c r="D4340" t="s">
        <v>10803</v>
      </c>
    </row>
    <row r="4341" spans="1:4" x14ac:dyDescent="0.35">
      <c r="A4341" t="s">
        <v>10152</v>
      </c>
      <c r="B4341" t="s">
        <v>1353</v>
      </c>
      <c r="C4341" t="s">
        <v>3593</v>
      </c>
      <c r="D4341" t="s">
        <v>10805</v>
      </c>
    </row>
    <row r="4342" spans="1:4" x14ac:dyDescent="0.35">
      <c r="A4342" t="s">
        <v>10152</v>
      </c>
      <c r="B4342" t="s">
        <v>10802</v>
      </c>
      <c r="C4342" t="s">
        <v>3593</v>
      </c>
      <c r="D4342" t="s">
        <v>10805</v>
      </c>
    </row>
    <row r="4343" spans="1:4" x14ac:dyDescent="0.35">
      <c r="A4343" t="s">
        <v>10152</v>
      </c>
      <c r="B4343" t="s">
        <v>10804</v>
      </c>
      <c r="C4343" t="s">
        <v>3593</v>
      </c>
      <c r="D4343" t="s">
        <v>10805</v>
      </c>
    </row>
    <row r="4344" spans="1:4" x14ac:dyDescent="0.35">
      <c r="A4344" t="s">
        <v>10154</v>
      </c>
      <c r="B4344" t="s">
        <v>10802</v>
      </c>
      <c r="C4344" t="s">
        <v>3595</v>
      </c>
      <c r="D4344" t="s">
        <v>10803</v>
      </c>
    </row>
    <row r="4345" spans="1:4" x14ac:dyDescent="0.35">
      <c r="A4345" t="s">
        <v>10154</v>
      </c>
      <c r="B4345" t="s">
        <v>10804</v>
      </c>
      <c r="C4345" t="s">
        <v>3595</v>
      </c>
      <c r="D4345" t="s">
        <v>10803</v>
      </c>
    </row>
    <row r="4346" spans="1:4" x14ac:dyDescent="0.35">
      <c r="A4346" t="s">
        <v>10154</v>
      </c>
      <c r="B4346" t="s">
        <v>636</v>
      </c>
      <c r="C4346" t="s">
        <v>3595</v>
      </c>
      <c r="D4346" t="s">
        <v>10803</v>
      </c>
    </row>
    <row r="4347" spans="1:4" x14ac:dyDescent="0.35">
      <c r="A4347" t="s">
        <v>10154</v>
      </c>
      <c r="B4347" t="s">
        <v>5011</v>
      </c>
      <c r="C4347" t="s">
        <v>3593</v>
      </c>
      <c r="D4347" t="s">
        <v>10805</v>
      </c>
    </row>
    <row r="4348" spans="1:4" x14ac:dyDescent="0.35">
      <c r="A4348" t="s">
        <v>10154</v>
      </c>
      <c r="B4348" t="s">
        <v>10802</v>
      </c>
      <c r="C4348" t="s">
        <v>3593</v>
      </c>
      <c r="D4348" t="s">
        <v>10805</v>
      </c>
    </row>
    <row r="4349" spans="1:4" x14ac:dyDescent="0.35">
      <c r="A4349" t="s">
        <v>10154</v>
      </c>
      <c r="B4349" t="s">
        <v>10804</v>
      </c>
      <c r="C4349" t="s">
        <v>3593</v>
      </c>
      <c r="D4349" t="s">
        <v>10805</v>
      </c>
    </row>
    <row r="4350" spans="1:4" x14ac:dyDescent="0.35">
      <c r="A4350" t="s">
        <v>10155</v>
      </c>
      <c r="B4350" t="s">
        <v>10802</v>
      </c>
      <c r="C4350" t="s">
        <v>3595</v>
      </c>
      <c r="D4350" t="s">
        <v>10803</v>
      </c>
    </row>
    <row r="4351" spans="1:4" x14ac:dyDescent="0.35">
      <c r="A4351" t="s">
        <v>10155</v>
      </c>
      <c r="B4351" t="s">
        <v>10804</v>
      </c>
      <c r="C4351" t="s">
        <v>3600</v>
      </c>
      <c r="D4351" t="s">
        <v>10803</v>
      </c>
    </row>
    <row r="4352" spans="1:4" x14ac:dyDescent="0.35">
      <c r="A4352" t="s">
        <v>10155</v>
      </c>
      <c r="B4352" t="s">
        <v>1442</v>
      </c>
      <c r="C4352" t="s">
        <v>3595</v>
      </c>
      <c r="D4352" t="s">
        <v>10803</v>
      </c>
    </row>
    <row r="4353" spans="1:4" x14ac:dyDescent="0.35">
      <c r="A4353" t="s">
        <v>10155</v>
      </c>
      <c r="B4353" t="s">
        <v>1444</v>
      </c>
      <c r="C4353" t="s">
        <v>3596</v>
      </c>
      <c r="D4353" t="s">
        <v>10803</v>
      </c>
    </row>
    <row r="4354" spans="1:4" x14ac:dyDescent="0.35">
      <c r="A4354" t="s">
        <v>10155</v>
      </c>
      <c r="B4354" t="s">
        <v>638</v>
      </c>
      <c r="C4354" t="s">
        <v>3597</v>
      </c>
      <c r="D4354" t="s">
        <v>10803</v>
      </c>
    </row>
    <row r="4355" spans="1:4" x14ac:dyDescent="0.35">
      <c r="A4355" t="s">
        <v>10155</v>
      </c>
      <c r="B4355" t="s">
        <v>640</v>
      </c>
      <c r="C4355" t="s">
        <v>3598</v>
      </c>
      <c r="D4355" t="s">
        <v>10803</v>
      </c>
    </row>
    <row r="4356" spans="1:4" x14ac:dyDescent="0.35">
      <c r="A4356" t="s">
        <v>10155</v>
      </c>
      <c r="B4356" t="s">
        <v>642</v>
      </c>
      <c r="C4356" t="s">
        <v>3599</v>
      </c>
      <c r="D4356" t="s">
        <v>10803</v>
      </c>
    </row>
    <row r="4357" spans="1:4" x14ac:dyDescent="0.35">
      <c r="A4357" t="s">
        <v>10155</v>
      </c>
      <c r="B4357" t="s">
        <v>644</v>
      </c>
      <c r="C4357" t="s">
        <v>3600</v>
      </c>
      <c r="D4357" t="s">
        <v>10803</v>
      </c>
    </row>
    <row r="4358" spans="1:4" x14ac:dyDescent="0.35">
      <c r="A4358" t="s">
        <v>10155</v>
      </c>
      <c r="B4358" t="s">
        <v>1818</v>
      </c>
      <c r="C4358" t="s">
        <v>3594</v>
      </c>
      <c r="D4358" t="s">
        <v>10805</v>
      </c>
    </row>
    <row r="4359" spans="1:4" x14ac:dyDescent="0.35">
      <c r="A4359" t="s">
        <v>10155</v>
      </c>
      <c r="B4359" t="s">
        <v>10802</v>
      </c>
      <c r="C4359" t="s">
        <v>3594</v>
      </c>
      <c r="D4359" t="s">
        <v>10805</v>
      </c>
    </row>
    <row r="4360" spans="1:4" x14ac:dyDescent="0.35">
      <c r="A4360" t="s">
        <v>10155</v>
      </c>
      <c r="B4360" t="s">
        <v>10804</v>
      </c>
      <c r="C4360" t="s">
        <v>3594</v>
      </c>
      <c r="D4360" t="s">
        <v>10805</v>
      </c>
    </row>
    <row r="4361" spans="1:4" x14ac:dyDescent="0.35">
      <c r="A4361" t="s">
        <v>10157</v>
      </c>
      <c r="B4361" t="s">
        <v>10802</v>
      </c>
      <c r="C4361" t="s">
        <v>3597</v>
      </c>
      <c r="D4361" t="s">
        <v>10803</v>
      </c>
    </row>
    <row r="4362" spans="1:4" x14ac:dyDescent="0.35">
      <c r="A4362" t="s">
        <v>10157</v>
      </c>
      <c r="B4362" t="s">
        <v>10804</v>
      </c>
      <c r="C4362" t="s">
        <v>3604</v>
      </c>
      <c r="D4362" t="s">
        <v>10803</v>
      </c>
    </row>
    <row r="4363" spans="1:4" x14ac:dyDescent="0.35">
      <c r="A4363" t="s">
        <v>10157</v>
      </c>
      <c r="B4363" t="s">
        <v>518</v>
      </c>
      <c r="C4363" t="s">
        <v>3597</v>
      </c>
      <c r="D4363" t="s">
        <v>10803</v>
      </c>
    </row>
    <row r="4364" spans="1:4" x14ac:dyDescent="0.35">
      <c r="A4364" t="s">
        <v>10157</v>
      </c>
      <c r="B4364" t="s">
        <v>520</v>
      </c>
      <c r="C4364" t="s">
        <v>3598</v>
      </c>
      <c r="D4364" t="s">
        <v>10803</v>
      </c>
    </row>
    <row r="4365" spans="1:4" x14ac:dyDescent="0.35">
      <c r="A4365" t="s">
        <v>10157</v>
      </c>
      <c r="B4365" t="s">
        <v>522</v>
      </c>
      <c r="C4365" t="s">
        <v>3599</v>
      </c>
      <c r="D4365" t="s">
        <v>10803</v>
      </c>
    </row>
    <row r="4366" spans="1:4" x14ac:dyDescent="0.35">
      <c r="A4366" t="s">
        <v>10157</v>
      </c>
      <c r="B4366" t="s">
        <v>524</v>
      </c>
      <c r="C4366" t="s">
        <v>3600</v>
      </c>
      <c r="D4366" t="s">
        <v>10803</v>
      </c>
    </row>
    <row r="4367" spans="1:4" x14ac:dyDescent="0.35">
      <c r="A4367" t="s">
        <v>10157</v>
      </c>
      <c r="B4367" t="s">
        <v>885</v>
      </c>
      <c r="C4367" t="s">
        <v>3601</v>
      </c>
      <c r="D4367" t="s">
        <v>10803</v>
      </c>
    </row>
    <row r="4368" spans="1:4" x14ac:dyDescent="0.35">
      <c r="A4368" t="s">
        <v>10157</v>
      </c>
      <c r="B4368" t="s">
        <v>526</v>
      </c>
      <c r="C4368" t="s">
        <v>3602</v>
      </c>
      <c r="D4368" t="s">
        <v>10803</v>
      </c>
    </row>
    <row r="4369" spans="1:4" x14ac:dyDescent="0.35">
      <c r="A4369" t="s">
        <v>10157</v>
      </c>
      <c r="B4369" t="s">
        <v>954</v>
      </c>
      <c r="C4369" t="s">
        <v>3603</v>
      </c>
      <c r="D4369" t="s">
        <v>10803</v>
      </c>
    </row>
    <row r="4370" spans="1:4" x14ac:dyDescent="0.35">
      <c r="A4370" t="s">
        <v>10157</v>
      </c>
      <c r="B4370" t="s">
        <v>528</v>
      </c>
      <c r="C4370" t="s">
        <v>3604</v>
      </c>
      <c r="D4370" t="s">
        <v>10803</v>
      </c>
    </row>
    <row r="4371" spans="1:4" x14ac:dyDescent="0.35">
      <c r="A4371" t="s">
        <v>10157</v>
      </c>
      <c r="B4371" t="s">
        <v>1590</v>
      </c>
      <c r="C4371" t="s">
        <v>3593</v>
      </c>
      <c r="D4371" t="s">
        <v>10805</v>
      </c>
    </row>
    <row r="4372" spans="1:4" x14ac:dyDescent="0.35">
      <c r="A4372" t="s">
        <v>10157</v>
      </c>
      <c r="B4372" t="s">
        <v>1370</v>
      </c>
      <c r="C4372" t="s">
        <v>3594</v>
      </c>
      <c r="D4372" t="s">
        <v>10805</v>
      </c>
    </row>
    <row r="4373" spans="1:4" x14ac:dyDescent="0.35">
      <c r="A4373" t="s">
        <v>10157</v>
      </c>
      <c r="B4373" t="s">
        <v>10802</v>
      </c>
      <c r="C4373" t="s">
        <v>3593</v>
      </c>
      <c r="D4373" t="s">
        <v>10805</v>
      </c>
    </row>
    <row r="4374" spans="1:4" x14ac:dyDescent="0.35">
      <c r="A4374" t="s">
        <v>10157</v>
      </c>
      <c r="B4374" t="s">
        <v>10804</v>
      </c>
      <c r="C4374" t="s">
        <v>3594</v>
      </c>
      <c r="D4374" t="s">
        <v>10805</v>
      </c>
    </row>
    <row r="4375" spans="1:4" x14ac:dyDescent="0.35">
      <c r="A4375" t="s">
        <v>10157</v>
      </c>
      <c r="B4375" t="s">
        <v>10806</v>
      </c>
      <c r="C4375" t="s">
        <v>3593</v>
      </c>
      <c r="D4375" t="s">
        <v>10807</v>
      </c>
    </row>
    <row r="4376" spans="1:4" x14ac:dyDescent="0.35">
      <c r="A4376" t="s">
        <v>10158</v>
      </c>
      <c r="B4376" t="s">
        <v>10802</v>
      </c>
      <c r="C4376" t="s">
        <v>3595</v>
      </c>
      <c r="D4376" t="s">
        <v>10803</v>
      </c>
    </row>
    <row r="4377" spans="1:4" x14ac:dyDescent="0.35">
      <c r="A4377" t="s">
        <v>10158</v>
      </c>
      <c r="B4377" t="s">
        <v>10804</v>
      </c>
      <c r="C4377" t="s">
        <v>3619</v>
      </c>
      <c r="D4377" t="s">
        <v>10803</v>
      </c>
    </row>
    <row r="4378" spans="1:4" x14ac:dyDescent="0.35">
      <c r="A4378" t="s">
        <v>10158</v>
      </c>
      <c r="B4378" t="s">
        <v>965</v>
      </c>
      <c r="C4378" t="s">
        <v>3595</v>
      </c>
      <c r="D4378" t="s">
        <v>10803</v>
      </c>
    </row>
    <row r="4379" spans="1:4" x14ac:dyDescent="0.35">
      <c r="A4379" t="s">
        <v>10158</v>
      </c>
      <c r="B4379" t="s">
        <v>538</v>
      </c>
      <c r="C4379" t="s">
        <v>3596</v>
      </c>
      <c r="D4379" t="s">
        <v>10803</v>
      </c>
    </row>
    <row r="4380" spans="1:4" x14ac:dyDescent="0.35">
      <c r="A4380" t="s">
        <v>10158</v>
      </c>
      <c r="B4380" t="s">
        <v>540</v>
      </c>
      <c r="C4380" t="s">
        <v>3597</v>
      </c>
      <c r="D4380" t="s">
        <v>10803</v>
      </c>
    </row>
    <row r="4381" spans="1:4" x14ac:dyDescent="0.35">
      <c r="A4381" t="s">
        <v>10158</v>
      </c>
      <c r="B4381" t="s">
        <v>544</v>
      </c>
      <c r="C4381" t="s">
        <v>3598</v>
      </c>
      <c r="D4381" t="s">
        <v>10803</v>
      </c>
    </row>
    <row r="4382" spans="1:4" x14ac:dyDescent="0.35">
      <c r="A4382" t="s">
        <v>10158</v>
      </c>
      <c r="B4382" t="s">
        <v>550</v>
      </c>
      <c r="C4382" t="s">
        <v>3599</v>
      </c>
      <c r="D4382" t="s">
        <v>10803</v>
      </c>
    </row>
    <row r="4383" spans="1:4" x14ac:dyDescent="0.35">
      <c r="A4383" t="s">
        <v>10158</v>
      </c>
      <c r="B4383" t="s">
        <v>552</v>
      </c>
      <c r="C4383" t="s">
        <v>3600</v>
      </c>
      <c r="D4383" t="s">
        <v>10803</v>
      </c>
    </row>
    <row r="4384" spans="1:4" x14ac:dyDescent="0.35">
      <c r="A4384" t="s">
        <v>10158</v>
      </c>
      <c r="B4384" t="s">
        <v>4969</v>
      </c>
      <c r="C4384" t="s">
        <v>3601</v>
      </c>
      <c r="D4384" t="s">
        <v>10803</v>
      </c>
    </row>
    <row r="4385" spans="1:4" x14ac:dyDescent="0.35">
      <c r="A4385" t="s">
        <v>10158</v>
      </c>
      <c r="B4385" t="s">
        <v>4971</v>
      </c>
      <c r="C4385" t="s">
        <v>3602</v>
      </c>
      <c r="D4385" t="s">
        <v>10803</v>
      </c>
    </row>
    <row r="4386" spans="1:4" x14ac:dyDescent="0.35">
      <c r="A4386" t="s">
        <v>10158</v>
      </c>
      <c r="B4386" t="s">
        <v>4973</v>
      </c>
      <c r="C4386" t="s">
        <v>3603</v>
      </c>
      <c r="D4386" t="s">
        <v>10803</v>
      </c>
    </row>
    <row r="4387" spans="1:4" x14ac:dyDescent="0.35">
      <c r="A4387" t="s">
        <v>10158</v>
      </c>
      <c r="B4387" t="s">
        <v>4975</v>
      </c>
      <c r="C4387" t="s">
        <v>3604</v>
      </c>
      <c r="D4387" t="s">
        <v>10803</v>
      </c>
    </row>
    <row r="4388" spans="1:4" x14ac:dyDescent="0.35">
      <c r="A4388" t="s">
        <v>10158</v>
      </c>
      <c r="B4388" t="s">
        <v>554</v>
      </c>
      <c r="C4388" t="s">
        <v>3605</v>
      </c>
      <c r="D4388" t="s">
        <v>10803</v>
      </c>
    </row>
    <row r="4389" spans="1:4" x14ac:dyDescent="0.35">
      <c r="A4389" t="s">
        <v>10158</v>
      </c>
      <c r="B4389" t="s">
        <v>584</v>
      </c>
      <c r="C4389" t="s">
        <v>3606</v>
      </c>
      <c r="D4389" t="s">
        <v>10803</v>
      </c>
    </row>
    <row r="4390" spans="1:4" x14ac:dyDescent="0.35">
      <c r="A4390" t="s">
        <v>10158</v>
      </c>
      <c r="B4390" t="s">
        <v>586</v>
      </c>
      <c r="C4390" t="s">
        <v>3607</v>
      </c>
      <c r="D4390" t="s">
        <v>10803</v>
      </c>
    </row>
    <row r="4391" spans="1:4" x14ac:dyDescent="0.35">
      <c r="A4391" t="s">
        <v>10158</v>
      </c>
      <c r="B4391" t="s">
        <v>805</v>
      </c>
      <c r="C4391" t="s">
        <v>3608</v>
      </c>
      <c r="D4391" t="s">
        <v>10803</v>
      </c>
    </row>
    <row r="4392" spans="1:4" x14ac:dyDescent="0.35">
      <c r="A4392" t="s">
        <v>10158</v>
      </c>
      <c r="B4392" t="s">
        <v>588</v>
      </c>
      <c r="C4392" t="s">
        <v>3609</v>
      </c>
      <c r="D4392" t="s">
        <v>10803</v>
      </c>
    </row>
    <row r="4393" spans="1:4" x14ac:dyDescent="0.35">
      <c r="A4393" t="s">
        <v>10158</v>
      </c>
      <c r="B4393" t="s">
        <v>594</v>
      </c>
      <c r="C4393" t="s">
        <v>3610</v>
      </c>
      <c r="D4393" t="s">
        <v>10803</v>
      </c>
    </row>
    <row r="4394" spans="1:4" x14ac:dyDescent="0.35">
      <c r="A4394" t="s">
        <v>10158</v>
      </c>
      <c r="B4394" t="s">
        <v>596</v>
      </c>
      <c r="C4394" t="s">
        <v>3611</v>
      </c>
      <c r="D4394" t="s">
        <v>10803</v>
      </c>
    </row>
    <row r="4395" spans="1:4" x14ac:dyDescent="0.35">
      <c r="A4395" t="s">
        <v>10158</v>
      </c>
      <c r="B4395" t="s">
        <v>598</v>
      </c>
      <c r="C4395" t="s">
        <v>3612</v>
      </c>
      <c r="D4395" t="s">
        <v>10803</v>
      </c>
    </row>
    <row r="4396" spans="1:4" x14ac:dyDescent="0.35">
      <c r="A4396" t="s">
        <v>10158</v>
      </c>
      <c r="B4396" t="s">
        <v>600</v>
      </c>
      <c r="C4396" t="s">
        <v>3613</v>
      </c>
      <c r="D4396" t="s">
        <v>10803</v>
      </c>
    </row>
    <row r="4397" spans="1:4" x14ac:dyDescent="0.35">
      <c r="A4397" t="s">
        <v>10158</v>
      </c>
      <c r="B4397" t="s">
        <v>602</v>
      </c>
      <c r="C4397" t="s">
        <v>3614</v>
      </c>
      <c r="D4397" t="s">
        <v>10803</v>
      </c>
    </row>
    <row r="4398" spans="1:4" x14ac:dyDescent="0.35">
      <c r="A4398" t="s">
        <v>10158</v>
      </c>
      <c r="B4398" t="s">
        <v>604</v>
      </c>
      <c r="C4398" t="s">
        <v>3615</v>
      </c>
      <c r="D4398" t="s">
        <v>10803</v>
      </c>
    </row>
    <row r="4399" spans="1:4" x14ac:dyDescent="0.35">
      <c r="A4399" t="s">
        <v>10158</v>
      </c>
      <c r="B4399" t="s">
        <v>606</v>
      </c>
      <c r="C4399" t="s">
        <v>3616</v>
      </c>
      <c r="D4399" t="s">
        <v>10803</v>
      </c>
    </row>
    <row r="4400" spans="1:4" x14ac:dyDescent="0.35">
      <c r="A4400" t="s">
        <v>10158</v>
      </c>
      <c r="B4400" t="s">
        <v>5053</v>
      </c>
      <c r="C4400" t="s">
        <v>3617</v>
      </c>
      <c r="D4400" t="s">
        <v>10803</v>
      </c>
    </row>
    <row r="4401" spans="1:4" x14ac:dyDescent="0.35">
      <c r="A4401" t="s">
        <v>10158</v>
      </c>
      <c r="B4401" t="s">
        <v>608</v>
      </c>
      <c r="C4401" t="s">
        <v>3618</v>
      </c>
      <c r="D4401" t="s">
        <v>10803</v>
      </c>
    </row>
    <row r="4402" spans="1:4" x14ac:dyDescent="0.35">
      <c r="A4402" t="s">
        <v>10158</v>
      </c>
      <c r="B4402" t="s">
        <v>628</v>
      </c>
      <c r="C4402" t="s">
        <v>3619</v>
      </c>
      <c r="D4402" t="s">
        <v>10803</v>
      </c>
    </row>
    <row r="4403" spans="1:4" x14ac:dyDescent="0.35">
      <c r="A4403" t="s">
        <v>10158</v>
      </c>
      <c r="B4403" t="s">
        <v>1588</v>
      </c>
      <c r="C4403" t="s">
        <v>3595</v>
      </c>
      <c r="D4403" t="s">
        <v>10805</v>
      </c>
    </row>
    <row r="4404" spans="1:4" x14ac:dyDescent="0.35">
      <c r="A4404" t="s">
        <v>10158</v>
      </c>
      <c r="B4404" t="s">
        <v>10802</v>
      </c>
      <c r="C4404" t="s">
        <v>3595</v>
      </c>
      <c r="D4404" t="s">
        <v>10805</v>
      </c>
    </row>
    <row r="4405" spans="1:4" x14ac:dyDescent="0.35">
      <c r="A4405" t="s">
        <v>10158</v>
      </c>
      <c r="B4405" t="s">
        <v>10804</v>
      </c>
      <c r="C4405" t="s">
        <v>3595</v>
      </c>
      <c r="D4405" t="s">
        <v>10805</v>
      </c>
    </row>
    <row r="4406" spans="1:4" x14ac:dyDescent="0.35">
      <c r="A4406" t="s">
        <v>10159</v>
      </c>
      <c r="B4406" t="s">
        <v>10802</v>
      </c>
      <c r="C4406" t="s">
        <v>3597</v>
      </c>
      <c r="D4406" t="s">
        <v>10803</v>
      </c>
    </row>
    <row r="4407" spans="1:4" x14ac:dyDescent="0.35">
      <c r="A4407" t="s">
        <v>10159</v>
      </c>
      <c r="B4407" t="s">
        <v>10804</v>
      </c>
      <c r="C4407" t="s">
        <v>3599</v>
      </c>
      <c r="D4407" t="s">
        <v>10803</v>
      </c>
    </row>
    <row r="4408" spans="1:4" x14ac:dyDescent="0.35">
      <c r="A4408" t="s">
        <v>10159</v>
      </c>
      <c r="B4408" t="s">
        <v>522</v>
      </c>
      <c r="C4408" t="s">
        <v>3597</v>
      </c>
      <c r="D4408" t="s">
        <v>10803</v>
      </c>
    </row>
    <row r="4409" spans="1:4" x14ac:dyDescent="0.35">
      <c r="A4409" t="s">
        <v>10159</v>
      </c>
      <c r="B4409" t="s">
        <v>524</v>
      </c>
      <c r="C4409" t="s">
        <v>3598</v>
      </c>
      <c r="D4409" t="s">
        <v>10803</v>
      </c>
    </row>
    <row r="4410" spans="1:4" x14ac:dyDescent="0.35">
      <c r="A4410" t="s">
        <v>10159</v>
      </c>
      <c r="B4410" t="s">
        <v>885</v>
      </c>
      <c r="C4410" t="s">
        <v>3599</v>
      </c>
      <c r="D4410" t="s">
        <v>10803</v>
      </c>
    </row>
    <row r="4411" spans="1:4" x14ac:dyDescent="0.35">
      <c r="A4411" t="s">
        <v>10159</v>
      </c>
      <c r="B4411" t="s">
        <v>1353</v>
      </c>
      <c r="C4411" t="s">
        <v>3593</v>
      </c>
      <c r="D4411" t="s">
        <v>10805</v>
      </c>
    </row>
    <row r="4412" spans="1:4" x14ac:dyDescent="0.35">
      <c r="A4412" t="s">
        <v>10159</v>
      </c>
      <c r="B4412" t="s">
        <v>10802</v>
      </c>
      <c r="C4412" t="s">
        <v>3593</v>
      </c>
      <c r="D4412" t="s">
        <v>10805</v>
      </c>
    </row>
    <row r="4413" spans="1:4" x14ac:dyDescent="0.35">
      <c r="A4413" t="s">
        <v>10159</v>
      </c>
      <c r="B4413" t="s">
        <v>10804</v>
      </c>
      <c r="C4413" t="s">
        <v>3593</v>
      </c>
      <c r="D4413" t="s">
        <v>10805</v>
      </c>
    </row>
    <row r="4414" spans="1:4" x14ac:dyDescent="0.35">
      <c r="A4414" t="s">
        <v>10159</v>
      </c>
      <c r="B4414" t="s">
        <v>10806</v>
      </c>
      <c r="C4414" t="s">
        <v>3593</v>
      </c>
      <c r="D4414" t="s">
        <v>10807</v>
      </c>
    </row>
    <row r="4415" spans="1:4" x14ac:dyDescent="0.35">
      <c r="A4415" t="s">
        <v>10161</v>
      </c>
      <c r="B4415" t="s">
        <v>10802</v>
      </c>
      <c r="C4415" t="s">
        <v>3597</v>
      </c>
      <c r="D4415" t="s">
        <v>10803</v>
      </c>
    </row>
    <row r="4416" spans="1:4" x14ac:dyDescent="0.35">
      <c r="A4416" t="s">
        <v>10161</v>
      </c>
      <c r="B4416" t="s">
        <v>10804</v>
      </c>
      <c r="C4416" t="s">
        <v>3598</v>
      </c>
      <c r="D4416" t="s">
        <v>10803</v>
      </c>
    </row>
    <row r="4417" spans="1:4" x14ac:dyDescent="0.35">
      <c r="A4417" t="s">
        <v>10161</v>
      </c>
      <c r="B4417" t="s">
        <v>518</v>
      </c>
      <c r="C4417" t="s">
        <v>3597</v>
      </c>
      <c r="D4417" t="s">
        <v>10803</v>
      </c>
    </row>
    <row r="4418" spans="1:4" x14ac:dyDescent="0.35">
      <c r="A4418" t="s">
        <v>10161</v>
      </c>
      <c r="B4418" t="s">
        <v>520</v>
      </c>
      <c r="C4418" t="s">
        <v>3598</v>
      </c>
      <c r="D4418" t="s">
        <v>10803</v>
      </c>
    </row>
    <row r="4419" spans="1:4" x14ac:dyDescent="0.35">
      <c r="A4419" t="s">
        <v>10161</v>
      </c>
      <c r="B4419" t="s">
        <v>515</v>
      </c>
      <c r="C4419" t="s">
        <v>3593</v>
      </c>
      <c r="D4419" t="s">
        <v>10805</v>
      </c>
    </row>
    <row r="4420" spans="1:4" x14ac:dyDescent="0.35">
      <c r="A4420" t="s">
        <v>10161</v>
      </c>
      <c r="B4420" t="s">
        <v>10802</v>
      </c>
      <c r="C4420" t="s">
        <v>3593</v>
      </c>
      <c r="D4420" t="s">
        <v>10805</v>
      </c>
    </row>
    <row r="4421" spans="1:4" x14ac:dyDescent="0.35">
      <c r="A4421" t="s">
        <v>10161</v>
      </c>
      <c r="B4421" t="s">
        <v>10804</v>
      </c>
      <c r="C4421" t="s">
        <v>3593</v>
      </c>
      <c r="D4421" t="s">
        <v>10805</v>
      </c>
    </row>
    <row r="4422" spans="1:4" x14ac:dyDescent="0.35">
      <c r="A4422" t="s">
        <v>10161</v>
      </c>
      <c r="B4422" t="s">
        <v>10806</v>
      </c>
      <c r="C4422" t="s">
        <v>3593</v>
      </c>
      <c r="D4422" t="s">
        <v>10807</v>
      </c>
    </row>
    <row r="4423" spans="1:4" x14ac:dyDescent="0.35">
      <c r="A4423" t="s">
        <v>10163</v>
      </c>
      <c r="B4423" t="s">
        <v>10802</v>
      </c>
      <c r="C4423" t="s">
        <v>3597</v>
      </c>
      <c r="D4423" t="s">
        <v>10803</v>
      </c>
    </row>
    <row r="4424" spans="1:4" x14ac:dyDescent="0.35">
      <c r="A4424" t="s">
        <v>10163</v>
      </c>
      <c r="B4424" t="s">
        <v>10804</v>
      </c>
      <c r="C4424" t="s">
        <v>3598</v>
      </c>
      <c r="D4424" t="s">
        <v>10803</v>
      </c>
    </row>
    <row r="4425" spans="1:4" x14ac:dyDescent="0.35">
      <c r="A4425" t="s">
        <v>10163</v>
      </c>
      <c r="B4425" t="s">
        <v>518</v>
      </c>
      <c r="C4425" t="s">
        <v>3597</v>
      </c>
      <c r="D4425" t="s">
        <v>10803</v>
      </c>
    </row>
    <row r="4426" spans="1:4" x14ac:dyDescent="0.35">
      <c r="A4426" t="s">
        <v>10163</v>
      </c>
      <c r="B4426" t="s">
        <v>522</v>
      </c>
      <c r="C4426" t="s">
        <v>3598</v>
      </c>
      <c r="D4426" t="s">
        <v>10803</v>
      </c>
    </row>
    <row r="4427" spans="1:4" x14ac:dyDescent="0.35">
      <c r="A4427" t="s">
        <v>10163</v>
      </c>
      <c r="B4427" t="s">
        <v>515</v>
      </c>
      <c r="C4427" t="s">
        <v>3593</v>
      </c>
      <c r="D4427" t="s">
        <v>10805</v>
      </c>
    </row>
    <row r="4428" spans="1:4" x14ac:dyDescent="0.35">
      <c r="A4428" t="s">
        <v>10163</v>
      </c>
      <c r="B4428" t="s">
        <v>10802</v>
      </c>
      <c r="C4428" t="s">
        <v>3593</v>
      </c>
      <c r="D4428" t="s">
        <v>10805</v>
      </c>
    </row>
    <row r="4429" spans="1:4" x14ac:dyDescent="0.35">
      <c r="A4429" t="s">
        <v>10163</v>
      </c>
      <c r="B4429" t="s">
        <v>10804</v>
      </c>
      <c r="C4429" t="s">
        <v>3593</v>
      </c>
      <c r="D4429" t="s">
        <v>10805</v>
      </c>
    </row>
    <row r="4430" spans="1:4" x14ac:dyDescent="0.35">
      <c r="A4430" t="s">
        <v>10163</v>
      </c>
      <c r="B4430" t="s">
        <v>10806</v>
      </c>
      <c r="C4430" t="s">
        <v>3593</v>
      </c>
      <c r="D4430" t="s">
        <v>10807</v>
      </c>
    </row>
    <row r="4431" spans="1:4" x14ac:dyDescent="0.35">
      <c r="A4431" t="s">
        <v>10166</v>
      </c>
      <c r="B4431" t="s">
        <v>10802</v>
      </c>
      <c r="C4431" t="s">
        <v>3597</v>
      </c>
      <c r="D4431" t="s">
        <v>10803</v>
      </c>
    </row>
    <row r="4432" spans="1:4" x14ac:dyDescent="0.35">
      <c r="A4432" t="s">
        <v>10166</v>
      </c>
      <c r="B4432" t="s">
        <v>10804</v>
      </c>
      <c r="C4432" t="s">
        <v>3612</v>
      </c>
      <c r="D4432" t="s">
        <v>10803</v>
      </c>
    </row>
    <row r="4433" spans="1:4" x14ac:dyDescent="0.35">
      <c r="A4433" t="s">
        <v>10166</v>
      </c>
      <c r="B4433" t="s">
        <v>520</v>
      </c>
      <c r="C4433" t="s">
        <v>3597</v>
      </c>
      <c r="D4433" t="s">
        <v>10803</v>
      </c>
    </row>
    <row r="4434" spans="1:4" x14ac:dyDescent="0.35">
      <c r="A4434" t="s">
        <v>10166</v>
      </c>
      <c r="B4434" t="s">
        <v>522</v>
      </c>
      <c r="C4434" t="s">
        <v>3598</v>
      </c>
      <c r="D4434" t="s">
        <v>10803</v>
      </c>
    </row>
    <row r="4435" spans="1:4" x14ac:dyDescent="0.35">
      <c r="A4435" t="s">
        <v>10166</v>
      </c>
      <c r="B4435" t="s">
        <v>524</v>
      </c>
      <c r="C4435" t="s">
        <v>3599</v>
      </c>
      <c r="D4435" t="s">
        <v>10803</v>
      </c>
    </row>
    <row r="4436" spans="1:4" x14ac:dyDescent="0.35">
      <c r="A4436" t="s">
        <v>10166</v>
      </c>
      <c r="B4436" t="s">
        <v>954</v>
      </c>
      <c r="C4436" t="s">
        <v>3600</v>
      </c>
      <c r="D4436" t="s">
        <v>10803</v>
      </c>
    </row>
    <row r="4437" spans="1:4" x14ac:dyDescent="0.35">
      <c r="A4437" t="s">
        <v>10166</v>
      </c>
      <c r="B4437" t="s">
        <v>956</v>
      </c>
      <c r="C4437" t="s">
        <v>3601</v>
      </c>
      <c r="D4437" t="s">
        <v>10803</v>
      </c>
    </row>
    <row r="4438" spans="1:4" x14ac:dyDescent="0.35">
      <c r="A4438" t="s">
        <v>10166</v>
      </c>
      <c r="B4438" t="s">
        <v>548</v>
      </c>
      <c r="C4438" t="s">
        <v>3602</v>
      </c>
      <c r="D4438" t="s">
        <v>10803</v>
      </c>
    </row>
    <row r="4439" spans="1:4" x14ac:dyDescent="0.35">
      <c r="A4439" t="s">
        <v>10166</v>
      </c>
      <c r="B4439" t="s">
        <v>550</v>
      </c>
      <c r="C4439" t="s">
        <v>3603</v>
      </c>
      <c r="D4439" t="s">
        <v>10803</v>
      </c>
    </row>
    <row r="4440" spans="1:4" x14ac:dyDescent="0.35">
      <c r="A4440" t="s">
        <v>10166</v>
      </c>
      <c r="B4440" t="s">
        <v>988</v>
      </c>
      <c r="C4440" t="s">
        <v>3604</v>
      </c>
      <c r="D4440" t="s">
        <v>10803</v>
      </c>
    </row>
    <row r="4441" spans="1:4" x14ac:dyDescent="0.35">
      <c r="A4441" t="s">
        <v>10166</v>
      </c>
      <c r="B4441" t="s">
        <v>566</v>
      </c>
      <c r="C4441" t="s">
        <v>3605</v>
      </c>
      <c r="D4441" t="s">
        <v>10803</v>
      </c>
    </row>
    <row r="4442" spans="1:4" x14ac:dyDescent="0.35">
      <c r="A4442" t="s">
        <v>10166</v>
      </c>
      <c r="B4442" t="s">
        <v>572</v>
      </c>
      <c r="C4442" t="s">
        <v>3606</v>
      </c>
      <c r="D4442" t="s">
        <v>10803</v>
      </c>
    </row>
    <row r="4443" spans="1:4" x14ac:dyDescent="0.35">
      <c r="A4443" t="s">
        <v>10166</v>
      </c>
      <c r="B4443" t="s">
        <v>574</v>
      </c>
      <c r="C4443" t="s">
        <v>3607</v>
      </c>
      <c r="D4443" t="s">
        <v>10803</v>
      </c>
    </row>
    <row r="4444" spans="1:4" x14ac:dyDescent="0.35">
      <c r="A4444" t="s">
        <v>10166</v>
      </c>
      <c r="B4444" t="s">
        <v>578</v>
      </c>
      <c r="C4444" t="s">
        <v>3608</v>
      </c>
      <c r="D4444" t="s">
        <v>10803</v>
      </c>
    </row>
    <row r="4445" spans="1:4" x14ac:dyDescent="0.35">
      <c r="A4445" t="s">
        <v>10166</v>
      </c>
      <c r="B4445" t="s">
        <v>580</v>
      </c>
      <c r="C4445" t="s">
        <v>3609</v>
      </c>
      <c r="D4445" t="s">
        <v>10803</v>
      </c>
    </row>
    <row r="4446" spans="1:4" x14ac:dyDescent="0.35">
      <c r="A4446" t="s">
        <v>10166</v>
      </c>
      <c r="B4446" t="s">
        <v>3940</v>
      </c>
      <c r="C4446" t="s">
        <v>3610</v>
      </c>
      <c r="D4446" t="s">
        <v>10803</v>
      </c>
    </row>
    <row r="4447" spans="1:4" x14ac:dyDescent="0.35">
      <c r="A4447" t="s">
        <v>10166</v>
      </c>
      <c r="B4447" t="s">
        <v>922</v>
      </c>
      <c r="C4447" t="s">
        <v>3611</v>
      </c>
      <c r="D4447" t="s">
        <v>10803</v>
      </c>
    </row>
    <row r="4448" spans="1:4" x14ac:dyDescent="0.35">
      <c r="A4448" t="s">
        <v>10166</v>
      </c>
      <c r="B4448" t="s">
        <v>596</v>
      </c>
      <c r="C4448" t="s">
        <v>3612</v>
      </c>
      <c r="D4448" t="s">
        <v>10803</v>
      </c>
    </row>
    <row r="4449" spans="1:4" x14ac:dyDescent="0.35">
      <c r="A4449" t="s">
        <v>10166</v>
      </c>
      <c r="B4449" t="s">
        <v>515</v>
      </c>
      <c r="C4449" t="s">
        <v>3595</v>
      </c>
      <c r="D4449" t="s">
        <v>10805</v>
      </c>
    </row>
    <row r="4450" spans="1:4" x14ac:dyDescent="0.35">
      <c r="A4450" t="s">
        <v>10166</v>
      </c>
      <c r="B4450" t="s">
        <v>1348</v>
      </c>
      <c r="C4450" t="s">
        <v>3596</v>
      </c>
      <c r="D4450" t="s">
        <v>10805</v>
      </c>
    </row>
    <row r="4451" spans="1:4" x14ac:dyDescent="0.35">
      <c r="A4451" t="s">
        <v>10166</v>
      </c>
      <c r="B4451" t="s">
        <v>1276</v>
      </c>
      <c r="C4451" t="s">
        <v>3597</v>
      </c>
      <c r="D4451" t="s">
        <v>10805</v>
      </c>
    </row>
    <row r="4452" spans="1:4" x14ac:dyDescent="0.35">
      <c r="A4452" t="s">
        <v>10166</v>
      </c>
      <c r="B4452" t="s">
        <v>1278</v>
      </c>
      <c r="C4452" t="s">
        <v>3598</v>
      </c>
      <c r="D4452" t="s">
        <v>10805</v>
      </c>
    </row>
    <row r="4453" spans="1:4" x14ac:dyDescent="0.35">
      <c r="A4453" t="s">
        <v>10166</v>
      </c>
      <c r="B4453" t="s">
        <v>10802</v>
      </c>
      <c r="C4453" t="s">
        <v>3595</v>
      </c>
      <c r="D4453" t="s">
        <v>10805</v>
      </c>
    </row>
    <row r="4454" spans="1:4" x14ac:dyDescent="0.35">
      <c r="A4454" t="s">
        <v>10166</v>
      </c>
      <c r="B4454" t="s">
        <v>10804</v>
      </c>
      <c r="C4454" t="s">
        <v>3598</v>
      </c>
      <c r="D4454" t="s">
        <v>10805</v>
      </c>
    </row>
    <row r="4455" spans="1:4" x14ac:dyDescent="0.35">
      <c r="A4455" t="s">
        <v>10166</v>
      </c>
      <c r="B4455" t="s">
        <v>10806</v>
      </c>
      <c r="C4455" t="s">
        <v>3593</v>
      </c>
      <c r="D4455" t="s">
        <v>10807</v>
      </c>
    </row>
    <row r="4456" spans="1:4" x14ac:dyDescent="0.35">
      <c r="A4456" t="s">
        <v>10168</v>
      </c>
      <c r="B4456" t="s">
        <v>10802</v>
      </c>
      <c r="C4456" t="s">
        <v>3597</v>
      </c>
      <c r="D4456" t="s">
        <v>10803</v>
      </c>
    </row>
    <row r="4457" spans="1:4" x14ac:dyDescent="0.35">
      <c r="A4457" t="s">
        <v>10168</v>
      </c>
      <c r="B4457" t="s">
        <v>10804</v>
      </c>
      <c r="C4457" t="s">
        <v>3615</v>
      </c>
      <c r="D4457" t="s">
        <v>10803</v>
      </c>
    </row>
    <row r="4458" spans="1:4" x14ac:dyDescent="0.35">
      <c r="A4458" t="s">
        <v>10168</v>
      </c>
      <c r="B4458" t="s">
        <v>526</v>
      </c>
      <c r="C4458" t="s">
        <v>3598</v>
      </c>
      <c r="D4458" t="s">
        <v>10803</v>
      </c>
    </row>
    <row r="4459" spans="1:4" x14ac:dyDescent="0.35">
      <c r="A4459" t="s">
        <v>10168</v>
      </c>
      <c r="B4459" t="s">
        <v>536</v>
      </c>
      <c r="C4459" t="s">
        <v>3597</v>
      </c>
      <c r="D4459" t="s">
        <v>10803</v>
      </c>
    </row>
    <row r="4460" spans="1:4" x14ac:dyDescent="0.35">
      <c r="A4460" t="s">
        <v>10168</v>
      </c>
      <c r="B4460" t="s">
        <v>794</v>
      </c>
      <c r="C4460" t="s">
        <v>3599</v>
      </c>
      <c r="D4460" t="s">
        <v>10803</v>
      </c>
    </row>
    <row r="4461" spans="1:4" x14ac:dyDescent="0.35">
      <c r="A4461" t="s">
        <v>10168</v>
      </c>
      <c r="B4461" t="s">
        <v>544</v>
      </c>
      <c r="C4461" t="s">
        <v>3600</v>
      </c>
      <c r="D4461" t="s">
        <v>10803</v>
      </c>
    </row>
    <row r="4462" spans="1:4" x14ac:dyDescent="0.35">
      <c r="A4462" t="s">
        <v>10168</v>
      </c>
      <c r="B4462" t="s">
        <v>550</v>
      </c>
      <c r="C4462" t="s">
        <v>3601</v>
      </c>
      <c r="D4462" t="s">
        <v>10803</v>
      </c>
    </row>
    <row r="4463" spans="1:4" x14ac:dyDescent="0.35">
      <c r="A4463" t="s">
        <v>10168</v>
      </c>
      <c r="B4463" t="s">
        <v>552</v>
      </c>
      <c r="C4463" t="s">
        <v>3602</v>
      </c>
      <c r="D4463" t="s">
        <v>10803</v>
      </c>
    </row>
    <row r="4464" spans="1:4" x14ac:dyDescent="0.35">
      <c r="A4464" t="s">
        <v>10168</v>
      </c>
      <c r="B4464" t="s">
        <v>4969</v>
      </c>
      <c r="C4464" t="s">
        <v>3603</v>
      </c>
      <c r="D4464" t="s">
        <v>10803</v>
      </c>
    </row>
    <row r="4465" spans="1:4" x14ac:dyDescent="0.35">
      <c r="A4465" t="s">
        <v>10168</v>
      </c>
      <c r="B4465" t="s">
        <v>4971</v>
      </c>
      <c r="C4465" t="s">
        <v>3604</v>
      </c>
      <c r="D4465" t="s">
        <v>10803</v>
      </c>
    </row>
    <row r="4466" spans="1:4" x14ac:dyDescent="0.35">
      <c r="A4466" t="s">
        <v>10168</v>
      </c>
      <c r="B4466" t="s">
        <v>4973</v>
      </c>
      <c r="C4466" t="s">
        <v>3605</v>
      </c>
      <c r="D4466" t="s">
        <v>10803</v>
      </c>
    </row>
    <row r="4467" spans="1:4" x14ac:dyDescent="0.35">
      <c r="A4467" t="s">
        <v>10168</v>
      </c>
      <c r="B4467" t="s">
        <v>4975</v>
      </c>
      <c r="C4467" t="s">
        <v>3606</v>
      </c>
      <c r="D4467" t="s">
        <v>10803</v>
      </c>
    </row>
    <row r="4468" spans="1:4" x14ac:dyDescent="0.35">
      <c r="A4468" t="s">
        <v>10168</v>
      </c>
      <c r="B4468" t="s">
        <v>554</v>
      </c>
      <c r="C4468" t="s">
        <v>3607</v>
      </c>
      <c r="D4468" t="s">
        <v>10803</v>
      </c>
    </row>
    <row r="4469" spans="1:4" x14ac:dyDescent="0.35">
      <c r="A4469" t="s">
        <v>10168</v>
      </c>
      <c r="B4469" t="s">
        <v>570</v>
      </c>
      <c r="C4469" t="s">
        <v>3608</v>
      </c>
      <c r="D4469" t="s">
        <v>10803</v>
      </c>
    </row>
    <row r="4470" spans="1:4" x14ac:dyDescent="0.35">
      <c r="A4470" t="s">
        <v>10168</v>
      </c>
      <c r="B4470" t="s">
        <v>572</v>
      </c>
      <c r="C4470" t="s">
        <v>3609</v>
      </c>
      <c r="D4470" t="s">
        <v>10803</v>
      </c>
    </row>
    <row r="4471" spans="1:4" x14ac:dyDescent="0.35">
      <c r="A4471" t="s">
        <v>10168</v>
      </c>
      <c r="B4471" t="s">
        <v>584</v>
      </c>
      <c r="C4471" t="s">
        <v>3610</v>
      </c>
      <c r="D4471" t="s">
        <v>10803</v>
      </c>
    </row>
    <row r="4472" spans="1:4" x14ac:dyDescent="0.35">
      <c r="A4472" t="s">
        <v>10168</v>
      </c>
      <c r="B4472" t="s">
        <v>586</v>
      </c>
      <c r="C4472" t="s">
        <v>3611</v>
      </c>
      <c r="D4472" t="s">
        <v>10803</v>
      </c>
    </row>
    <row r="4473" spans="1:4" x14ac:dyDescent="0.35">
      <c r="A4473" t="s">
        <v>10168</v>
      </c>
      <c r="B4473" t="s">
        <v>805</v>
      </c>
      <c r="C4473" t="s">
        <v>3612</v>
      </c>
      <c r="D4473" t="s">
        <v>10803</v>
      </c>
    </row>
    <row r="4474" spans="1:4" x14ac:dyDescent="0.35">
      <c r="A4474" t="s">
        <v>10168</v>
      </c>
      <c r="B4474" t="s">
        <v>588</v>
      </c>
      <c r="C4474" t="s">
        <v>3613</v>
      </c>
      <c r="D4474" t="s">
        <v>10803</v>
      </c>
    </row>
    <row r="4475" spans="1:4" x14ac:dyDescent="0.35">
      <c r="A4475" t="s">
        <v>10168</v>
      </c>
      <c r="B4475" t="s">
        <v>590</v>
      </c>
      <c r="C4475" t="s">
        <v>3614</v>
      </c>
      <c r="D4475" t="s">
        <v>10803</v>
      </c>
    </row>
    <row r="4476" spans="1:4" x14ac:dyDescent="0.35">
      <c r="A4476" t="s">
        <v>10168</v>
      </c>
      <c r="B4476" t="s">
        <v>592</v>
      </c>
      <c r="C4476" t="s">
        <v>3615</v>
      </c>
      <c r="D4476" t="s">
        <v>10803</v>
      </c>
    </row>
    <row r="4477" spans="1:4" x14ac:dyDescent="0.35">
      <c r="A4477" t="s">
        <v>10168</v>
      </c>
      <c r="B4477" t="s">
        <v>1588</v>
      </c>
      <c r="C4477" t="s">
        <v>3594</v>
      </c>
      <c r="D4477" t="s">
        <v>10805</v>
      </c>
    </row>
    <row r="4478" spans="1:4" x14ac:dyDescent="0.35">
      <c r="A4478" t="s">
        <v>10168</v>
      </c>
      <c r="B4478" t="s">
        <v>10802</v>
      </c>
      <c r="C4478" t="s">
        <v>3594</v>
      </c>
      <c r="D4478" t="s">
        <v>10805</v>
      </c>
    </row>
    <row r="4479" spans="1:4" x14ac:dyDescent="0.35">
      <c r="A4479" t="s">
        <v>10168</v>
      </c>
      <c r="B4479" t="s">
        <v>10804</v>
      </c>
      <c r="C4479" t="s">
        <v>3594</v>
      </c>
      <c r="D4479" t="s">
        <v>10805</v>
      </c>
    </row>
    <row r="4480" spans="1:4" x14ac:dyDescent="0.35">
      <c r="A4480" t="s">
        <v>10168</v>
      </c>
      <c r="B4480" t="s">
        <v>10806</v>
      </c>
      <c r="C4480" t="s">
        <v>3593</v>
      </c>
      <c r="D4480" t="s">
        <v>10807</v>
      </c>
    </row>
    <row r="4481" spans="1:4" x14ac:dyDescent="0.35">
      <c r="A4481" t="s">
        <v>10169</v>
      </c>
      <c r="B4481" t="s">
        <v>10802</v>
      </c>
      <c r="C4481" t="s">
        <v>3595</v>
      </c>
      <c r="D4481" t="s">
        <v>10803</v>
      </c>
    </row>
    <row r="4482" spans="1:4" x14ac:dyDescent="0.35">
      <c r="A4482" t="s">
        <v>10169</v>
      </c>
      <c r="B4482" t="s">
        <v>10804</v>
      </c>
      <c r="C4482" t="s">
        <v>3595</v>
      </c>
      <c r="D4482" t="s">
        <v>10803</v>
      </c>
    </row>
    <row r="4483" spans="1:4" x14ac:dyDescent="0.35">
      <c r="A4483" t="s">
        <v>10169</v>
      </c>
      <c r="B4483" t="s">
        <v>636</v>
      </c>
      <c r="C4483" t="s">
        <v>3595</v>
      </c>
      <c r="D4483" t="s">
        <v>10803</v>
      </c>
    </row>
    <row r="4484" spans="1:4" x14ac:dyDescent="0.35">
      <c r="A4484" t="s">
        <v>10169</v>
      </c>
      <c r="B4484" t="s">
        <v>5011</v>
      </c>
      <c r="C4484" t="s">
        <v>3593</v>
      </c>
      <c r="D4484" t="s">
        <v>10805</v>
      </c>
    </row>
    <row r="4485" spans="1:4" x14ac:dyDescent="0.35">
      <c r="A4485" t="s">
        <v>10169</v>
      </c>
      <c r="B4485" t="s">
        <v>10802</v>
      </c>
      <c r="C4485" t="s">
        <v>3593</v>
      </c>
      <c r="D4485" t="s">
        <v>10805</v>
      </c>
    </row>
    <row r="4486" spans="1:4" x14ac:dyDescent="0.35">
      <c r="A4486" t="s">
        <v>10169</v>
      </c>
      <c r="B4486" t="s">
        <v>10804</v>
      </c>
      <c r="C4486" t="s">
        <v>3593</v>
      </c>
      <c r="D4486" t="s">
        <v>10805</v>
      </c>
    </row>
    <row r="4487" spans="1:4" x14ac:dyDescent="0.35">
      <c r="A4487" t="s">
        <v>10170</v>
      </c>
      <c r="B4487" t="s">
        <v>10802</v>
      </c>
      <c r="C4487" t="s">
        <v>3597</v>
      </c>
      <c r="D4487" t="s">
        <v>10803</v>
      </c>
    </row>
    <row r="4488" spans="1:4" x14ac:dyDescent="0.35">
      <c r="A4488" t="s">
        <v>10170</v>
      </c>
      <c r="B4488" t="s">
        <v>10804</v>
      </c>
      <c r="C4488" t="s">
        <v>3600</v>
      </c>
      <c r="D4488" t="s">
        <v>10803</v>
      </c>
    </row>
    <row r="4489" spans="1:4" x14ac:dyDescent="0.35">
      <c r="A4489" t="s">
        <v>10170</v>
      </c>
      <c r="B4489" t="s">
        <v>1437</v>
      </c>
      <c r="C4489" t="s">
        <v>3597</v>
      </c>
      <c r="D4489" t="s">
        <v>10803</v>
      </c>
    </row>
    <row r="4490" spans="1:4" x14ac:dyDescent="0.35">
      <c r="A4490" t="s">
        <v>10170</v>
      </c>
      <c r="B4490" t="s">
        <v>1439</v>
      </c>
      <c r="C4490" t="s">
        <v>3598</v>
      </c>
      <c r="D4490" t="s">
        <v>10803</v>
      </c>
    </row>
    <row r="4491" spans="1:4" x14ac:dyDescent="0.35">
      <c r="A4491" t="s">
        <v>10170</v>
      </c>
      <c r="B4491" t="s">
        <v>1440</v>
      </c>
      <c r="C4491" t="s">
        <v>3599</v>
      </c>
      <c r="D4491" t="s">
        <v>10803</v>
      </c>
    </row>
    <row r="4492" spans="1:4" x14ac:dyDescent="0.35">
      <c r="A4492" t="s">
        <v>10170</v>
      </c>
      <c r="B4492" t="s">
        <v>1441</v>
      </c>
      <c r="C4492" t="s">
        <v>3600</v>
      </c>
      <c r="D4492" t="s">
        <v>10803</v>
      </c>
    </row>
    <row r="4493" spans="1:4" x14ac:dyDescent="0.35">
      <c r="A4493" t="s">
        <v>10170</v>
      </c>
      <c r="B4493" t="s">
        <v>1590</v>
      </c>
      <c r="C4493" t="s">
        <v>3594</v>
      </c>
      <c r="D4493" t="s">
        <v>10805</v>
      </c>
    </row>
    <row r="4494" spans="1:4" x14ac:dyDescent="0.35">
      <c r="A4494" t="s">
        <v>10170</v>
      </c>
      <c r="B4494" t="s">
        <v>1370</v>
      </c>
      <c r="C4494" t="s">
        <v>3595</v>
      </c>
      <c r="D4494" t="s">
        <v>10805</v>
      </c>
    </row>
    <row r="4495" spans="1:4" x14ac:dyDescent="0.35">
      <c r="A4495" t="s">
        <v>10170</v>
      </c>
      <c r="B4495" t="s">
        <v>10802</v>
      </c>
      <c r="C4495" t="s">
        <v>3594</v>
      </c>
      <c r="D4495" t="s">
        <v>10805</v>
      </c>
    </row>
    <row r="4496" spans="1:4" x14ac:dyDescent="0.35">
      <c r="A4496" t="s">
        <v>10170</v>
      </c>
      <c r="B4496" t="s">
        <v>10804</v>
      </c>
      <c r="C4496" t="s">
        <v>3595</v>
      </c>
      <c r="D4496" t="s">
        <v>10805</v>
      </c>
    </row>
    <row r="4497" spans="1:4" x14ac:dyDescent="0.35">
      <c r="A4497" t="s">
        <v>10170</v>
      </c>
      <c r="B4497" t="s">
        <v>10806</v>
      </c>
      <c r="C4497" t="s">
        <v>3593</v>
      </c>
      <c r="D4497" t="s">
        <v>10807</v>
      </c>
    </row>
    <row r="4498" spans="1:4" x14ac:dyDescent="0.35">
      <c r="A4498" t="s">
        <v>10171</v>
      </c>
      <c r="B4498" t="s">
        <v>10802</v>
      </c>
      <c r="C4498" t="s">
        <v>3597</v>
      </c>
      <c r="D4498" t="s">
        <v>10803</v>
      </c>
    </row>
    <row r="4499" spans="1:4" x14ac:dyDescent="0.35">
      <c r="A4499" t="s">
        <v>10171</v>
      </c>
      <c r="B4499" t="s">
        <v>10804</v>
      </c>
      <c r="C4499" t="s">
        <v>3602</v>
      </c>
      <c r="D4499" t="s">
        <v>10803</v>
      </c>
    </row>
    <row r="4500" spans="1:4" x14ac:dyDescent="0.35">
      <c r="A4500" t="s">
        <v>10171</v>
      </c>
      <c r="B4500" t="s">
        <v>1442</v>
      </c>
      <c r="C4500" t="s">
        <v>3597</v>
      </c>
      <c r="D4500" t="s">
        <v>10803</v>
      </c>
    </row>
    <row r="4501" spans="1:4" x14ac:dyDescent="0.35">
      <c r="A4501" t="s">
        <v>10171</v>
      </c>
      <c r="B4501" t="s">
        <v>1444</v>
      </c>
      <c r="C4501" t="s">
        <v>3598</v>
      </c>
      <c r="D4501" t="s">
        <v>10803</v>
      </c>
    </row>
    <row r="4502" spans="1:4" x14ac:dyDescent="0.35">
      <c r="A4502" t="s">
        <v>10171</v>
      </c>
      <c r="B4502" t="s">
        <v>638</v>
      </c>
      <c r="C4502" t="s">
        <v>3599</v>
      </c>
      <c r="D4502" t="s">
        <v>10803</v>
      </c>
    </row>
    <row r="4503" spans="1:4" x14ac:dyDescent="0.35">
      <c r="A4503" t="s">
        <v>10171</v>
      </c>
      <c r="B4503" t="s">
        <v>640</v>
      </c>
      <c r="C4503" t="s">
        <v>3600</v>
      </c>
      <c r="D4503" t="s">
        <v>10803</v>
      </c>
    </row>
    <row r="4504" spans="1:4" x14ac:dyDescent="0.35">
      <c r="A4504" t="s">
        <v>10171</v>
      </c>
      <c r="B4504" t="s">
        <v>642</v>
      </c>
      <c r="C4504" t="s">
        <v>3601</v>
      </c>
      <c r="D4504" t="s">
        <v>10803</v>
      </c>
    </row>
    <row r="4505" spans="1:4" x14ac:dyDescent="0.35">
      <c r="A4505" t="s">
        <v>10171</v>
      </c>
      <c r="B4505" t="s">
        <v>644</v>
      </c>
      <c r="C4505" t="s">
        <v>3602</v>
      </c>
      <c r="D4505" t="s">
        <v>10803</v>
      </c>
    </row>
    <row r="4506" spans="1:4" x14ac:dyDescent="0.35">
      <c r="A4506" t="s">
        <v>10171</v>
      </c>
      <c r="B4506" t="s">
        <v>1818</v>
      </c>
      <c r="C4506" t="s">
        <v>3594</v>
      </c>
      <c r="D4506" t="s">
        <v>10805</v>
      </c>
    </row>
    <row r="4507" spans="1:4" x14ac:dyDescent="0.35">
      <c r="A4507" t="s">
        <v>10171</v>
      </c>
      <c r="B4507" t="s">
        <v>10802</v>
      </c>
      <c r="C4507" t="s">
        <v>3594</v>
      </c>
      <c r="D4507" t="s">
        <v>10805</v>
      </c>
    </row>
    <row r="4508" spans="1:4" x14ac:dyDescent="0.35">
      <c r="A4508" t="s">
        <v>10171</v>
      </c>
      <c r="B4508" t="s">
        <v>10804</v>
      </c>
      <c r="C4508" t="s">
        <v>3594</v>
      </c>
      <c r="D4508" t="s">
        <v>10805</v>
      </c>
    </row>
    <row r="4509" spans="1:4" x14ac:dyDescent="0.35">
      <c r="A4509" t="s">
        <v>10171</v>
      </c>
      <c r="B4509" t="s">
        <v>10806</v>
      </c>
      <c r="C4509" t="s">
        <v>3593</v>
      </c>
      <c r="D4509" t="s">
        <v>10807</v>
      </c>
    </row>
    <row r="4510" spans="1:4" x14ac:dyDescent="0.35">
      <c r="A4510" t="s">
        <v>10174</v>
      </c>
      <c r="B4510" t="s">
        <v>10802</v>
      </c>
      <c r="C4510" t="s">
        <v>3597</v>
      </c>
      <c r="D4510" t="s">
        <v>10803</v>
      </c>
    </row>
    <row r="4511" spans="1:4" x14ac:dyDescent="0.35">
      <c r="A4511" t="s">
        <v>10174</v>
      </c>
      <c r="B4511" t="s">
        <v>10804</v>
      </c>
      <c r="C4511" t="s">
        <v>3612</v>
      </c>
      <c r="D4511" t="s">
        <v>10803</v>
      </c>
    </row>
    <row r="4512" spans="1:4" x14ac:dyDescent="0.35">
      <c r="A4512" t="s">
        <v>10174</v>
      </c>
      <c r="B4512" t="s">
        <v>520</v>
      </c>
      <c r="C4512" t="s">
        <v>3597</v>
      </c>
      <c r="D4512" t="s">
        <v>10803</v>
      </c>
    </row>
    <row r="4513" spans="1:4" x14ac:dyDescent="0.35">
      <c r="A4513" t="s">
        <v>10174</v>
      </c>
      <c r="B4513" t="s">
        <v>522</v>
      </c>
      <c r="C4513" t="s">
        <v>3598</v>
      </c>
      <c r="D4513" t="s">
        <v>10803</v>
      </c>
    </row>
    <row r="4514" spans="1:4" x14ac:dyDescent="0.35">
      <c r="A4514" t="s">
        <v>10174</v>
      </c>
      <c r="B4514" t="s">
        <v>524</v>
      </c>
      <c r="C4514" t="s">
        <v>3599</v>
      </c>
      <c r="D4514" t="s">
        <v>10803</v>
      </c>
    </row>
    <row r="4515" spans="1:4" x14ac:dyDescent="0.35">
      <c r="A4515" t="s">
        <v>10174</v>
      </c>
      <c r="B4515" t="s">
        <v>954</v>
      </c>
      <c r="C4515" t="s">
        <v>3600</v>
      </c>
      <c r="D4515" t="s">
        <v>10803</v>
      </c>
    </row>
    <row r="4516" spans="1:4" x14ac:dyDescent="0.35">
      <c r="A4516" t="s">
        <v>10174</v>
      </c>
      <c r="B4516" t="s">
        <v>956</v>
      </c>
      <c r="C4516" t="s">
        <v>3601</v>
      </c>
      <c r="D4516" t="s">
        <v>10803</v>
      </c>
    </row>
    <row r="4517" spans="1:4" x14ac:dyDescent="0.35">
      <c r="A4517" t="s">
        <v>10174</v>
      </c>
      <c r="B4517" t="s">
        <v>548</v>
      </c>
      <c r="C4517" t="s">
        <v>3602</v>
      </c>
      <c r="D4517" t="s">
        <v>10803</v>
      </c>
    </row>
    <row r="4518" spans="1:4" x14ac:dyDescent="0.35">
      <c r="A4518" t="s">
        <v>10174</v>
      </c>
      <c r="B4518" t="s">
        <v>550</v>
      </c>
      <c r="C4518" t="s">
        <v>3603</v>
      </c>
      <c r="D4518" t="s">
        <v>10803</v>
      </c>
    </row>
    <row r="4519" spans="1:4" x14ac:dyDescent="0.35">
      <c r="A4519" t="s">
        <v>10174</v>
      </c>
      <c r="B4519" t="s">
        <v>988</v>
      </c>
      <c r="C4519" t="s">
        <v>3604</v>
      </c>
      <c r="D4519" t="s">
        <v>10803</v>
      </c>
    </row>
    <row r="4520" spans="1:4" x14ac:dyDescent="0.35">
      <c r="A4520" t="s">
        <v>10174</v>
      </c>
      <c r="B4520" t="s">
        <v>566</v>
      </c>
      <c r="C4520" t="s">
        <v>3605</v>
      </c>
      <c r="D4520" t="s">
        <v>10803</v>
      </c>
    </row>
    <row r="4521" spans="1:4" x14ac:dyDescent="0.35">
      <c r="A4521" t="s">
        <v>10174</v>
      </c>
      <c r="B4521" t="s">
        <v>572</v>
      </c>
      <c r="C4521" t="s">
        <v>3606</v>
      </c>
      <c r="D4521" t="s">
        <v>10803</v>
      </c>
    </row>
    <row r="4522" spans="1:4" x14ac:dyDescent="0.35">
      <c r="A4522" t="s">
        <v>10174</v>
      </c>
      <c r="B4522" t="s">
        <v>574</v>
      </c>
      <c r="C4522" t="s">
        <v>3607</v>
      </c>
      <c r="D4522" t="s">
        <v>10803</v>
      </c>
    </row>
    <row r="4523" spans="1:4" x14ac:dyDescent="0.35">
      <c r="A4523" t="s">
        <v>10174</v>
      </c>
      <c r="B4523" t="s">
        <v>578</v>
      </c>
      <c r="C4523" t="s">
        <v>3608</v>
      </c>
      <c r="D4523" t="s">
        <v>10803</v>
      </c>
    </row>
    <row r="4524" spans="1:4" x14ac:dyDescent="0.35">
      <c r="A4524" t="s">
        <v>10174</v>
      </c>
      <c r="B4524" t="s">
        <v>580</v>
      </c>
      <c r="C4524" t="s">
        <v>3609</v>
      </c>
      <c r="D4524" t="s">
        <v>10803</v>
      </c>
    </row>
    <row r="4525" spans="1:4" x14ac:dyDescent="0.35">
      <c r="A4525" t="s">
        <v>10174</v>
      </c>
      <c r="B4525" t="s">
        <v>3940</v>
      </c>
      <c r="C4525" t="s">
        <v>3610</v>
      </c>
      <c r="D4525" t="s">
        <v>10803</v>
      </c>
    </row>
    <row r="4526" spans="1:4" x14ac:dyDescent="0.35">
      <c r="A4526" t="s">
        <v>10174</v>
      </c>
      <c r="B4526" t="s">
        <v>922</v>
      </c>
      <c r="C4526" t="s">
        <v>3611</v>
      </c>
      <c r="D4526" t="s">
        <v>10803</v>
      </c>
    </row>
    <row r="4527" spans="1:4" x14ac:dyDescent="0.35">
      <c r="A4527" t="s">
        <v>10174</v>
      </c>
      <c r="B4527" t="s">
        <v>596</v>
      </c>
      <c r="C4527" t="s">
        <v>3612</v>
      </c>
      <c r="D4527" t="s">
        <v>10803</v>
      </c>
    </row>
    <row r="4528" spans="1:4" x14ac:dyDescent="0.35">
      <c r="A4528" t="s">
        <v>10174</v>
      </c>
      <c r="B4528" t="s">
        <v>515</v>
      </c>
      <c r="C4528" t="s">
        <v>3595</v>
      </c>
      <c r="D4528" t="s">
        <v>10805</v>
      </c>
    </row>
    <row r="4529" spans="1:4" x14ac:dyDescent="0.35">
      <c r="A4529" t="s">
        <v>10174</v>
      </c>
      <c r="B4529" t="s">
        <v>1348</v>
      </c>
      <c r="C4529" t="s">
        <v>3596</v>
      </c>
      <c r="D4529" t="s">
        <v>10805</v>
      </c>
    </row>
    <row r="4530" spans="1:4" x14ac:dyDescent="0.35">
      <c r="A4530" t="s">
        <v>10174</v>
      </c>
      <c r="B4530" t="s">
        <v>1276</v>
      </c>
      <c r="C4530" t="s">
        <v>3597</v>
      </c>
      <c r="D4530" t="s">
        <v>10805</v>
      </c>
    </row>
    <row r="4531" spans="1:4" x14ac:dyDescent="0.35">
      <c r="A4531" t="s">
        <v>10174</v>
      </c>
      <c r="B4531" t="s">
        <v>1278</v>
      </c>
      <c r="C4531" t="s">
        <v>3598</v>
      </c>
      <c r="D4531" t="s">
        <v>10805</v>
      </c>
    </row>
    <row r="4532" spans="1:4" x14ac:dyDescent="0.35">
      <c r="A4532" t="s">
        <v>10174</v>
      </c>
      <c r="B4532" t="s">
        <v>10802</v>
      </c>
      <c r="C4532" t="s">
        <v>3595</v>
      </c>
      <c r="D4532" t="s">
        <v>10805</v>
      </c>
    </row>
    <row r="4533" spans="1:4" x14ac:dyDescent="0.35">
      <c r="A4533" t="s">
        <v>10174</v>
      </c>
      <c r="B4533" t="s">
        <v>10804</v>
      </c>
      <c r="C4533" t="s">
        <v>3598</v>
      </c>
      <c r="D4533" t="s">
        <v>10805</v>
      </c>
    </row>
    <row r="4534" spans="1:4" x14ac:dyDescent="0.35">
      <c r="A4534" t="s">
        <v>10174</v>
      </c>
      <c r="B4534" t="s">
        <v>10806</v>
      </c>
      <c r="C4534" t="s">
        <v>3593</v>
      </c>
      <c r="D4534" t="s">
        <v>10807</v>
      </c>
    </row>
    <row r="4535" spans="1:4" x14ac:dyDescent="0.35">
      <c r="A4535" t="s">
        <v>10175</v>
      </c>
      <c r="B4535" t="s">
        <v>10802</v>
      </c>
      <c r="C4535" t="s">
        <v>3595</v>
      </c>
      <c r="D4535" t="s">
        <v>10803</v>
      </c>
    </row>
    <row r="4536" spans="1:4" x14ac:dyDescent="0.35">
      <c r="A4536" t="s">
        <v>10175</v>
      </c>
      <c r="B4536" t="s">
        <v>10804</v>
      </c>
      <c r="C4536" t="s">
        <v>9524</v>
      </c>
      <c r="D4536" t="s">
        <v>10803</v>
      </c>
    </row>
    <row r="4537" spans="1:4" x14ac:dyDescent="0.35">
      <c r="A4537" t="s">
        <v>10175</v>
      </c>
      <c r="B4537" t="s">
        <v>526</v>
      </c>
      <c r="C4537" t="s">
        <v>3596</v>
      </c>
      <c r="D4537" t="s">
        <v>10803</v>
      </c>
    </row>
    <row r="4538" spans="1:4" x14ac:dyDescent="0.35">
      <c r="A4538" t="s">
        <v>10175</v>
      </c>
      <c r="B4538" t="s">
        <v>536</v>
      </c>
      <c r="C4538" t="s">
        <v>3595</v>
      </c>
      <c r="D4538" t="s">
        <v>10803</v>
      </c>
    </row>
    <row r="4539" spans="1:4" x14ac:dyDescent="0.35">
      <c r="A4539" t="s">
        <v>10175</v>
      </c>
      <c r="B4539" t="s">
        <v>794</v>
      </c>
      <c r="C4539" t="s">
        <v>3597</v>
      </c>
      <c r="D4539" t="s">
        <v>10803</v>
      </c>
    </row>
    <row r="4540" spans="1:4" x14ac:dyDescent="0.35">
      <c r="A4540" t="s">
        <v>10175</v>
      </c>
      <c r="B4540" t="s">
        <v>544</v>
      </c>
      <c r="C4540" t="s">
        <v>3598</v>
      </c>
      <c r="D4540" t="s">
        <v>10803</v>
      </c>
    </row>
    <row r="4541" spans="1:4" x14ac:dyDescent="0.35">
      <c r="A4541" t="s">
        <v>10175</v>
      </c>
      <c r="B4541" t="s">
        <v>550</v>
      </c>
      <c r="C4541" t="s">
        <v>3599</v>
      </c>
      <c r="D4541" t="s">
        <v>10803</v>
      </c>
    </row>
    <row r="4542" spans="1:4" x14ac:dyDescent="0.35">
      <c r="A4542" t="s">
        <v>10175</v>
      </c>
      <c r="B4542" t="s">
        <v>552</v>
      </c>
      <c r="C4542" t="s">
        <v>3600</v>
      </c>
      <c r="D4542" t="s">
        <v>10803</v>
      </c>
    </row>
    <row r="4543" spans="1:4" x14ac:dyDescent="0.35">
      <c r="A4543" t="s">
        <v>10175</v>
      </c>
      <c r="B4543" t="s">
        <v>4969</v>
      </c>
      <c r="C4543" t="s">
        <v>3601</v>
      </c>
      <c r="D4543" t="s">
        <v>10803</v>
      </c>
    </row>
    <row r="4544" spans="1:4" x14ac:dyDescent="0.35">
      <c r="A4544" t="s">
        <v>10175</v>
      </c>
      <c r="B4544" t="s">
        <v>4971</v>
      </c>
      <c r="C4544" t="s">
        <v>3602</v>
      </c>
      <c r="D4544" t="s">
        <v>10803</v>
      </c>
    </row>
    <row r="4545" spans="1:4" x14ac:dyDescent="0.35">
      <c r="A4545" t="s">
        <v>10175</v>
      </c>
      <c r="B4545" t="s">
        <v>4973</v>
      </c>
      <c r="C4545" t="s">
        <v>3603</v>
      </c>
      <c r="D4545" t="s">
        <v>10803</v>
      </c>
    </row>
    <row r="4546" spans="1:4" x14ac:dyDescent="0.35">
      <c r="A4546" t="s">
        <v>10175</v>
      </c>
      <c r="B4546" t="s">
        <v>4975</v>
      </c>
      <c r="C4546" t="s">
        <v>3604</v>
      </c>
      <c r="D4546" t="s">
        <v>10803</v>
      </c>
    </row>
    <row r="4547" spans="1:4" x14ac:dyDescent="0.35">
      <c r="A4547" t="s">
        <v>10175</v>
      </c>
      <c r="B4547" t="s">
        <v>554</v>
      </c>
      <c r="C4547" t="s">
        <v>3605</v>
      </c>
      <c r="D4547" t="s">
        <v>10803</v>
      </c>
    </row>
    <row r="4548" spans="1:4" x14ac:dyDescent="0.35">
      <c r="A4548" t="s">
        <v>10175</v>
      </c>
      <c r="B4548" t="s">
        <v>570</v>
      </c>
      <c r="C4548" t="s">
        <v>3606</v>
      </c>
      <c r="D4548" t="s">
        <v>10803</v>
      </c>
    </row>
    <row r="4549" spans="1:4" x14ac:dyDescent="0.35">
      <c r="A4549" t="s">
        <v>10175</v>
      </c>
      <c r="B4549" t="s">
        <v>572</v>
      </c>
      <c r="C4549" t="s">
        <v>3607</v>
      </c>
      <c r="D4549" t="s">
        <v>10803</v>
      </c>
    </row>
    <row r="4550" spans="1:4" x14ac:dyDescent="0.35">
      <c r="A4550" t="s">
        <v>10175</v>
      </c>
      <c r="B4550" t="s">
        <v>584</v>
      </c>
      <c r="C4550" t="s">
        <v>3608</v>
      </c>
      <c r="D4550" t="s">
        <v>10803</v>
      </c>
    </row>
    <row r="4551" spans="1:4" x14ac:dyDescent="0.35">
      <c r="A4551" t="s">
        <v>10175</v>
      </c>
      <c r="B4551" t="s">
        <v>586</v>
      </c>
      <c r="C4551" t="s">
        <v>3609</v>
      </c>
      <c r="D4551" t="s">
        <v>10803</v>
      </c>
    </row>
    <row r="4552" spans="1:4" x14ac:dyDescent="0.35">
      <c r="A4552" t="s">
        <v>10175</v>
      </c>
      <c r="B4552" t="s">
        <v>805</v>
      </c>
      <c r="C4552" t="s">
        <v>3610</v>
      </c>
      <c r="D4552" t="s">
        <v>10803</v>
      </c>
    </row>
    <row r="4553" spans="1:4" x14ac:dyDescent="0.35">
      <c r="A4553" t="s">
        <v>10175</v>
      </c>
      <c r="B4553" t="s">
        <v>588</v>
      </c>
      <c r="C4553" t="s">
        <v>3611</v>
      </c>
      <c r="D4553" t="s">
        <v>10803</v>
      </c>
    </row>
    <row r="4554" spans="1:4" x14ac:dyDescent="0.35">
      <c r="A4554" t="s">
        <v>10175</v>
      </c>
      <c r="B4554" t="s">
        <v>590</v>
      </c>
      <c r="C4554" t="s">
        <v>3612</v>
      </c>
      <c r="D4554" t="s">
        <v>10803</v>
      </c>
    </row>
    <row r="4555" spans="1:4" x14ac:dyDescent="0.35">
      <c r="A4555" t="s">
        <v>10175</v>
      </c>
      <c r="B4555" t="s">
        <v>592</v>
      </c>
      <c r="C4555" t="s">
        <v>3613</v>
      </c>
      <c r="D4555" t="s">
        <v>10803</v>
      </c>
    </row>
    <row r="4556" spans="1:4" x14ac:dyDescent="0.35">
      <c r="A4556" t="s">
        <v>10175</v>
      </c>
      <c r="B4556" t="s">
        <v>594</v>
      </c>
      <c r="C4556" t="s">
        <v>3614</v>
      </c>
      <c r="D4556" t="s">
        <v>10803</v>
      </c>
    </row>
    <row r="4557" spans="1:4" x14ac:dyDescent="0.35">
      <c r="A4557" t="s">
        <v>10175</v>
      </c>
      <c r="B4557" t="s">
        <v>596</v>
      </c>
      <c r="C4557" t="s">
        <v>3615</v>
      </c>
      <c r="D4557" t="s">
        <v>10803</v>
      </c>
    </row>
    <row r="4558" spans="1:4" x14ac:dyDescent="0.35">
      <c r="A4558" t="s">
        <v>10175</v>
      </c>
      <c r="B4558" t="s">
        <v>598</v>
      </c>
      <c r="C4558" t="s">
        <v>3616</v>
      </c>
      <c r="D4558" t="s">
        <v>10803</v>
      </c>
    </row>
    <row r="4559" spans="1:4" x14ac:dyDescent="0.35">
      <c r="A4559" t="s">
        <v>10175</v>
      </c>
      <c r="B4559" t="s">
        <v>600</v>
      </c>
      <c r="C4559" t="s">
        <v>3617</v>
      </c>
      <c r="D4559" t="s">
        <v>10803</v>
      </c>
    </row>
    <row r="4560" spans="1:4" x14ac:dyDescent="0.35">
      <c r="A4560" t="s">
        <v>10175</v>
      </c>
      <c r="B4560" t="s">
        <v>602</v>
      </c>
      <c r="C4560" t="s">
        <v>3618</v>
      </c>
      <c r="D4560" t="s">
        <v>10803</v>
      </c>
    </row>
    <row r="4561" spans="1:4" x14ac:dyDescent="0.35">
      <c r="A4561" t="s">
        <v>10175</v>
      </c>
      <c r="B4561" t="s">
        <v>604</v>
      </c>
      <c r="C4561" t="s">
        <v>3619</v>
      </c>
      <c r="D4561" t="s">
        <v>10803</v>
      </c>
    </row>
    <row r="4562" spans="1:4" x14ac:dyDescent="0.35">
      <c r="A4562" t="s">
        <v>10175</v>
      </c>
      <c r="B4562" t="s">
        <v>606</v>
      </c>
      <c r="C4562" t="s">
        <v>3620</v>
      </c>
      <c r="D4562" t="s">
        <v>10803</v>
      </c>
    </row>
    <row r="4563" spans="1:4" x14ac:dyDescent="0.35">
      <c r="A4563" t="s">
        <v>10175</v>
      </c>
      <c r="B4563" t="s">
        <v>5053</v>
      </c>
      <c r="C4563" t="s">
        <v>9522</v>
      </c>
      <c r="D4563" t="s">
        <v>10803</v>
      </c>
    </row>
    <row r="4564" spans="1:4" x14ac:dyDescent="0.35">
      <c r="A4564" t="s">
        <v>10175</v>
      </c>
      <c r="B4564" t="s">
        <v>608</v>
      </c>
      <c r="C4564" t="s">
        <v>9523</v>
      </c>
      <c r="D4564" t="s">
        <v>10803</v>
      </c>
    </row>
    <row r="4565" spans="1:4" x14ac:dyDescent="0.35">
      <c r="A4565" t="s">
        <v>10175</v>
      </c>
      <c r="B4565" t="s">
        <v>628</v>
      </c>
      <c r="C4565" t="s">
        <v>9524</v>
      </c>
      <c r="D4565" t="s">
        <v>10803</v>
      </c>
    </row>
    <row r="4566" spans="1:4" x14ac:dyDescent="0.35">
      <c r="A4566" t="s">
        <v>10175</v>
      </c>
      <c r="B4566" t="s">
        <v>1588</v>
      </c>
      <c r="C4566" t="s">
        <v>3594</v>
      </c>
      <c r="D4566" t="s">
        <v>10805</v>
      </c>
    </row>
    <row r="4567" spans="1:4" x14ac:dyDescent="0.35">
      <c r="A4567" t="s">
        <v>10175</v>
      </c>
      <c r="B4567" t="s">
        <v>10802</v>
      </c>
      <c r="C4567" t="s">
        <v>3594</v>
      </c>
      <c r="D4567" t="s">
        <v>10805</v>
      </c>
    </row>
    <row r="4568" spans="1:4" x14ac:dyDescent="0.35">
      <c r="A4568" t="s">
        <v>10175</v>
      </c>
      <c r="B4568" t="s">
        <v>10804</v>
      </c>
      <c r="C4568" t="s">
        <v>3594</v>
      </c>
      <c r="D4568" t="s">
        <v>10805</v>
      </c>
    </row>
    <row r="4569" spans="1:4" x14ac:dyDescent="0.35">
      <c r="A4569" t="s">
        <v>10177</v>
      </c>
      <c r="B4569" t="s">
        <v>10802</v>
      </c>
      <c r="C4569" t="s">
        <v>3597</v>
      </c>
      <c r="D4569" t="s">
        <v>10803</v>
      </c>
    </row>
    <row r="4570" spans="1:4" x14ac:dyDescent="0.35">
      <c r="A4570" t="s">
        <v>10177</v>
      </c>
      <c r="B4570" t="s">
        <v>10804</v>
      </c>
      <c r="C4570" t="s">
        <v>3612</v>
      </c>
      <c r="D4570" t="s">
        <v>10803</v>
      </c>
    </row>
    <row r="4571" spans="1:4" x14ac:dyDescent="0.35">
      <c r="A4571" t="s">
        <v>10177</v>
      </c>
      <c r="B4571" t="s">
        <v>520</v>
      </c>
      <c r="C4571" t="s">
        <v>3597</v>
      </c>
      <c r="D4571" t="s">
        <v>10803</v>
      </c>
    </row>
    <row r="4572" spans="1:4" x14ac:dyDescent="0.35">
      <c r="A4572" t="s">
        <v>10177</v>
      </c>
      <c r="B4572" t="s">
        <v>522</v>
      </c>
      <c r="C4572" t="s">
        <v>3598</v>
      </c>
      <c r="D4572" t="s">
        <v>10803</v>
      </c>
    </row>
    <row r="4573" spans="1:4" x14ac:dyDescent="0.35">
      <c r="A4573" t="s">
        <v>10177</v>
      </c>
      <c r="B4573" t="s">
        <v>524</v>
      </c>
      <c r="C4573" t="s">
        <v>3599</v>
      </c>
      <c r="D4573" t="s">
        <v>10803</v>
      </c>
    </row>
    <row r="4574" spans="1:4" x14ac:dyDescent="0.35">
      <c r="A4574" t="s">
        <v>10177</v>
      </c>
      <c r="B4574" t="s">
        <v>954</v>
      </c>
      <c r="C4574" t="s">
        <v>3600</v>
      </c>
      <c r="D4574" t="s">
        <v>10803</v>
      </c>
    </row>
    <row r="4575" spans="1:4" x14ac:dyDescent="0.35">
      <c r="A4575" t="s">
        <v>10177</v>
      </c>
      <c r="B4575" t="s">
        <v>956</v>
      </c>
      <c r="C4575" t="s">
        <v>3601</v>
      </c>
      <c r="D4575" t="s">
        <v>10803</v>
      </c>
    </row>
    <row r="4576" spans="1:4" x14ac:dyDescent="0.35">
      <c r="A4576" t="s">
        <v>10177</v>
      </c>
      <c r="B4576" t="s">
        <v>548</v>
      </c>
      <c r="C4576" t="s">
        <v>3602</v>
      </c>
      <c r="D4576" t="s">
        <v>10803</v>
      </c>
    </row>
    <row r="4577" spans="1:4" x14ac:dyDescent="0.35">
      <c r="A4577" t="s">
        <v>10177</v>
      </c>
      <c r="B4577" t="s">
        <v>550</v>
      </c>
      <c r="C4577" t="s">
        <v>3603</v>
      </c>
      <c r="D4577" t="s">
        <v>10803</v>
      </c>
    </row>
    <row r="4578" spans="1:4" x14ac:dyDescent="0.35">
      <c r="A4578" t="s">
        <v>10177</v>
      </c>
      <c r="B4578" t="s">
        <v>988</v>
      </c>
      <c r="C4578" t="s">
        <v>3604</v>
      </c>
      <c r="D4578" t="s">
        <v>10803</v>
      </c>
    </row>
    <row r="4579" spans="1:4" x14ac:dyDescent="0.35">
      <c r="A4579" t="s">
        <v>10177</v>
      </c>
      <c r="B4579" t="s">
        <v>566</v>
      </c>
      <c r="C4579" t="s">
        <v>3605</v>
      </c>
      <c r="D4579" t="s">
        <v>10803</v>
      </c>
    </row>
    <row r="4580" spans="1:4" x14ac:dyDescent="0.35">
      <c r="A4580" t="s">
        <v>10177</v>
      </c>
      <c r="B4580" t="s">
        <v>572</v>
      </c>
      <c r="C4580" t="s">
        <v>3606</v>
      </c>
      <c r="D4580" t="s">
        <v>10803</v>
      </c>
    </row>
    <row r="4581" spans="1:4" x14ac:dyDescent="0.35">
      <c r="A4581" t="s">
        <v>10177</v>
      </c>
      <c r="B4581" t="s">
        <v>574</v>
      </c>
      <c r="C4581" t="s">
        <v>3607</v>
      </c>
      <c r="D4581" t="s">
        <v>10803</v>
      </c>
    </row>
    <row r="4582" spans="1:4" x14ac:dyDescent="0.35">
      <c r="A4582" t="s">
        <v>10177</v>
      </c>
      <c r="B4582" t="s">
        <v>578</v>
      </c>
      <c r="C4582" t="s">
        <v>3608</v>
      </c>
      <c r="D4582" t="s">
        <v>10803</v>
      </c>
    </row>
    <row r="4583" spans="1:4" x14ac:dyDescent="0.35">
      <c r="A4583" t="s">
        <v>10177</v>
      </c>
      <c r="B4583" t="s">
        <v>586</v>
      </c>
      <c r="C4583" t="s">
        <v>3609</v>
      </c>
      <c r="D4583" t="s">
        <v>10803</v>
      </c>
    </row>
    <row r="4584" spans="1:4" x14ac:dyDescent="0.35">
      <c r="A4584" t="s">
        <v>10177</v>
      </c>
      <c r="B4584" t="s">
        <v>3940</v>
      </c>
      <c r="C4584" t="s">
        <v>3610</v>
      </c>
      <c r="D4584" t="s">
        <v>10803</v>
      </c>
    </row>
    <row r="4585" spans="1:4" x14ac:dyDescent="0.35">
      <c r="A4585" t="s">
        <v>10177</v>
      </c>
      <c r="B4585" t="s">
        <v>922</v>
      </c>
      <c r="C4585" t="s">
        <v>3611</v>
      </c>
      <c r="D4585" t="s">
        <v>10803</v>
      </c>
    </row>
    <row r="4586" spans="1:4" x14ac:dyDescent="0.35">
      <c r="A4586" t="s">
        <v>10177</v>
      </c>
      <c r="B4586" t="s">
        <v>596</v>
      </c>
      <c r="C4586" t="s">
        <v>3612</v>
      </c>
      <c r="D4586" t="s">
        <v>10803</v>
      </c>
    </row>
    <row r="4587" spans="1:4" x14ac:dyDescent="0.35">
      <c r="A4587" t="s">
        <v>10177</v>
      </c>
      <c r="B4587" t="s">
        <v>515</v>
      </c>
      <c r="C4587" t="s">
        <v>3595</v>
      </c>
      <c r="D4587" t="s">
        <v>10805</v>
      </c>
    </row>
    <row r="4588" spans="1:4" x14ac:dyDescent="0.35">
      <c r="A4588" t="s">
        <v>10177</v>
      </c>
      <c r="B4588" t="s">
        <v>1278</v>
      </c>
      <c r="C4588" t="s">
        <v>3596</v>
      </c>
      <c r="D4588" t="s">
        <v>10805</v>
      </c>
    </row>
    <row r="4589" spans="1:4" x14ac:dyDescent="0.35">
      <c r="A4589" t="s">
        <v>10177</v>
      </c>
      <c r="B4589" t="s">
        <v>1353</v>
      </c>
      <c r="C4589" t="s">
        <v>3597</v>
      </c>
      <c r="D4589" t="s">
        <v>10805</v>
      </c>
    </row>
    <row r="4590" spans="1:4" x14ac:dyDescent="0.35">
      <c r="A4590" t="s">
        <v>10177</v>
      </c>
      <c r="B4590" t="s">
        <v>1370</v>
      </c>
      <c r="C4590" t="s">
        <v>3598</v>
      </c>
      <c r="D4590" t="s">
        <v>10805</v>
      </c>
    </row>
    <row r="4591" spans="1:4" x14ac:dyDescent="0.35">
      <c r="A4591" t="s">
        <v>10177</v>
      </c>
      <c r="B4591" t="s">
        <v>10802</v>
      </c>
      <c r="C4591" t="s">
        <v>3595</v>
      </c>
      <c r="D4591" t="s">
        <v>10805</v>
      </c>
    </row>
    <row r="4592" spans="1:4" x14ac:dyDescent="0.35">
      <c r="A4592" t="s">
        <v>10177</v>
      </c>
      <c r="B4592" t="s">
        <v>10804</v>
      </c>
      <c r="C4592" t="s">
        <v>3598</v>
      </c>
      <c r="D4592" t="s">
        <v>10805</v>
      </c>
    </row>
    <row r="4593" spans="1:4" x14ac:dyDescent="0.35">
      <c r="A4593" t="s">
        <v>10177</v>
      </c>
      <c r="B4593" t="s">
        <v>10806</v>
      </c>
      <c r="C4593" t="s">
        <v>3593</v>
      </c>
      <c r="D4593" t="s">
        <v>10807</v>
      </c>
    </row>
    <row r="4594" spans="1:4" x14ac:dyDescent="0.35">
      <c r="A4594" t="s">
        <v>10179</v>
      </c>
      <c r="B4594" t="s">
        <v>10802</v>
      </c>
      <c r="C4594" t="s">
        <v>3597</v>
      </c>
      <c r="D4594" t="s">
        <v>10803</v>
      </c>
    </row>
    <row r="4595" spans="1:4" x14ac:dyDescent="0.35">
      <c r="A4595" t="s">
        <v>10179</v>
      </c>
      <c r="B4595" t="s">
        <v>10804</v>
      </c>
      <c r="C4595" t="s">
        <v>3615</v>
      </c>
      <c r="D4595" t="s">
        <v>10803</v>
      </c>
    </row>
    <row r="4596" spans="1:4" x14ac:dyDescent="0.35">
      <c r="A4596" t="s">
        <v>10179</v>
      </c>
      <c r="B4596" t="s">
        <v>526</v>
      </c>
      <c r="C4596" t="s">
        <v>3598</v>
      </c>
      <c r="D4596" t="s">
        <v>10803</v>
      </c>
    </row>
    <row r="4597" spans="1:4" x14ac:dyDescent="0.35">
      <c r="A4597" t="s">
        <v>10179</v>
      </c>
      <c r="B4597" t="s">
        <v>536</v>
      </c>
      <c r="C4597" t="s">
        <v>3597</v>
      </c>
      <c r="D4597" t="s">
        <v>10803</v>
      </c>
    </row>
    <row r="4598" spans="1:4" x14ac:dyDescent="0.35">
      <c r="A4598" t="s">
        <v>10179</v>
      </c>
      <c r="B4598" t="s">
        <v>794</v>
      </c>
      <c r="C4598" t="s">
        <v>3599</v>
      </c>
      <c r="D4598" t="s">
        <v>10803</v>
      </c>
    </row>
    <row r="4599" spans="1:4" x14ac:dyDescent="0.35">
      <c r="A4599" t="s">
        <v>10179</v>
      </c>
      <c r="B4599" t="s">
        <v>544</v>
      </c>
      <c r="C4599" t="s">
        <v>3600</v>
      </c>
      <c r="D4599" t="s">
        <v>10803</v>
      </c>
    </row>
    <row r="4600" spans="1:4" x14ac:dyDescent="0.35">
      <c r="A4600" t="s">
        <v>10179</v>
      </c>
      <c r="B4600" t="s">
        <v>550</v>
      </c>
      <c r="C4600" t="s">
        <v>3601</v>
      </c>
      <c r="D4600" t="s">
        <v>10803</v>
      </c>
    </row>
    <row r="4601" spans="1:4" x14ac:dyDescent="0.35">
      <c r="A4601" t="s">
        <v>10179</v>
      </c>
      <c r="B4601" t="s">
        <v>552</v>
      </c>
      <c r="C4601" t="s">
        <v>3602</v>
      </c>
      <c r="D4601" t="s">
        <v>10803</v>
      </c>
    </row>
    <row r="4602" spans="1:4" x14ac:dyDescent="0.35">
      <c r="A4602" t="s">
        <v>10179</v>
      </c>
      <c r="B4602" t="s">
        <v>4969</v>
      </c>
      <c r="C4602" t="s">
        <v>3603</v>
      </c>
      <c r="D4602" t="s">
        <v>10803</v>
      </c>
    </row>
    <row r="4603" spans="1:4" x14ac:dyDescent="0.35">
      <c r="A4603" t="s">
        <v>10179</v>
      </c>
      <c r="B4603" t="s">
        <v>4971</v>
      </c>
      <c r="C4603" t="s">
        <v>3604</v>
      </c>
      <c r="D4603" t="s">
        <v>10803</v>
      </c>
    </row>
    <row r="4604" spans="1:4" x14ac:dyDescent="0.35">
      <c r="A4604" t="s">
        <v>10179</v>
      </c>
      <c r="B4604" t="s">
        <v>4973</v>
      </c>
      <c r="C4604" t="s">
        <v>3605</v>
      </c>
      <c r="D4604" t="s">
        <v>10803</v>
      </c>
    </row>
    <row r="4605" spans="1:4" x14ac:dyDescent="0.35">
      <c r="A4605" t="s">
        <v>10179</v>
      </c>
      <c r="B4605" t="s">
        <v>4975</v>
      </c>
      <c r="C4605" t="s">
        <v>3606</v>
      </c>
      <c r="D4605" t="s">
        <v>10803</v>
      </c>
    </row>
    <row r="4606" spans="1:4" x14ac:dyDescent="0.35">
      <c r="A4606" t="s">
        <v>10179</v>
      </c>
      <c r="B4606" t="s">
        <v>554</v>
      </c>
      <c r="C4606" t="s">
        <v>3607</v>
      </c>
      <c r="D4606" t="s">
        <v>10803</v>
      </c>
    </row>
    <row r="4607" spans="1:4" x14ac:dyDescent="0.35">
      <c r="A4607" t="s">
        <v>10179</v>
      </c>
      <c r="B4607" t="s">
        <v>570</v>
      </c>
      <c r="C4607" t="s">
        <v>3608</v>
      </c>
      <c r="D4607" t="s">
        <v>10803</v>
      </c>
    </row>
    <row r="4608" spans="1:4" x14ac:dyDescent="0.35">
      <c r="A4608" t="s">
        <v>10179</v>
      </c>
      <c r="B4608" t="s">
        <v>572</v>
      </c>
      <c r="C4608" t="s">
        <v>3609</v>
      </c>
      <c r="D4608" t="s">
        <v>10803</v>
      </c>
    </row>
    <row r="4609" spans="1:4" x14ac:dyDescent="0.35">
      <c r="A4609" t="s">
        <v>10179</v>
      </c>
      <c r="B4609" t="s">
        <v>584</v>
      </c>
      <c r="C4609" t="s">
        <v>3610</v>
      </c>
      <c r="D4609" t="s">
        <v>10803</v>
      </c>
    </row>
    <row r="4610" spans="1:4" x14ac:dyDescent="0.35">
      <c r="A4610" t="s">
        <v>10179</v>
      </c>
      <c r="B4610" t="s">
        <v>586</v>
      </c>
      <c r="C4610" t="s">
        <v>3611</v>
      </c>
      <c r="D4610" t="s">
        <v>10803</v>
      </c>
    </row>
    <row r="4611" spans="1:4" x14ac:dyDescent="0.35">
      <c r="A4611" t="s">
        <v>10179</v>
      </c>
      <c r="B4611" t="s">
        <v>805</v>
      </c>
      <c r="C4611" t="s">
        <v>3612</v>
      </c>
      <c r="D4611" t="s">
        <v>10803</v>
      </c>
    </row>
    <row r="4612" spans="1:4" x14ac:dyDescent="0.35">
      <c r="A4612" t="s">
        <v>10179</v>
      </c>
      <c r="B4612" t="s">
        <v>588</v>
      </c>
      <c r="C4612" t="s">
        <v>3613</v>
      </c>
      <c r="D4612" t="s">
        <v>10803</v>
      </c>
    </row>
    <row r="4613" spans="1:4" x14ac:dyDescent="0.35">
      <c r="A4613" t="s">
        <v>10179</v>
      </c>
      <c r="B4613" t="s">
        <v>590</v>
      </c>
      <c r="C4613" t="s">
        <v>3614</v>
      </c>
      <c r="D4613" t="s">
        <v>10803</v>
      </c>
    </row>
    <row r="4614" spans="1:4" x14ac:dyDescent="0.35">
      <c r="A4614" t="s">
        <v>10179</v>
      </c>
      <c r="B4614" t="s">
        <v>592</v>
      </c>
      <c r="C4614" t="s">
        <v>3615</v>
      </c>
      <c r="D4614" t="s">
        <v>10803</v>
      </c>
    </row>
    <row r="4615" spans="1:4" x14ac:dyDescent="0.35">
      <c r="A4615" t="s">
        <v>10179</v>
      </c>
      <c r="B4615" t="s">
        <v>1588</v>
      </c>
      <c r="C4615" t="s">
        <v>3594</v>
      </c>
      <c r="D4615" t="s">
        <v>10805</v>
      </c>
    </row>
    <row r="4616" spans="1:4" x14ac:dyDescent="0.35">
      <c r="A4616" t="s">
        <v>10179</v>
      </c>
      <c r="B4616" t="s">
        <v>10802</v>
      </c>
      <c r="C4616" t="s">
        <v>3594</v>
      </c>
      <c r="D4616" t="s">
        <v>10805</v>
      </c>
    </row>
    <row r="4617" spans="1:4" x14ac:dyDescent="0.35">
      <c r="A4617" t="s">
        <v>10179</v>
      </c>
      <c r="B4617" t="s">
        <v>10804</v>
      </c>
      <c r="C4617" t="s">
        <v>3594</v>
      </c>
      <c r="D4617" t="s">
        <v>10805</v>
      </c>
    </row>
    <row r="4618" spans="1:4" x14ac:dyDescent="0.35">
      <c r="A4618" t="s">
        <v>10179</v>
      </c>
      <c r="B4618" t="s">
        <v>10806</v>
      </c>
      <c r="C4618" t="s">
        <v>3593</v>
      </c>
      <c r="D4618" t="s">
        <v>10807</v>
      </c>
    </row>
    <row r="4619" spans="1:4" x14ac:dyDescent="0.35">
      <c r="A4619" t="s">
        <v>10180</v>
      </c>
      <c r="B4619" t="s">
        <v>10802</v>
      </c>
      <c r="C4619" t="s">
        <v>3595</v>
      </c>
      <c r="D4619" t="s">
        <v>10803</v>
      </c>
    </row>
    <row r="4620" spans="1:4" x14ac:dyDescent="0.35">
      <c r="A4620" t="s">
        <v>10180</v>
      </c>
      <c r="B4620" t="s">
        <v>10804</v>
      </c>
      <c r="C4620" t="s">
        <v>3595</v>
      </c>
      <c r="D4620" t="s">
        <v>10803</v>
      </c>
    </row>
    <row r="4621" spans="1:4" x14ac:dyDescent="0.35">
      <c r="A4621" t="s">
        <v>10180</v>
      </c>
      <c r="B4621" t="s">
        <v>636</v>
      </c>
      <c r="C4621" t="s">
        <v>3595</v>
      </c>
      <c r="D4621" t="s">
        <v>10803</v>
      </c>
    </row>
    <row r="4622" spans="1:4" x14ac:dyDescent="0.35">
      <c r="A4622" t="s">
        <v>10180</v>
      </c>
      <c r="B4622" t="s">
        <v>5011</v>
      </c>
      <c r="C4622" t="s">
        <v>3593</v>
      </c>
      <c r="D4622" t="s">
        <v>10805</v>
      </c>
    </row>
    <row r="4623" spans="1:4" x14ac:dyDescent="0.35">
      <c r="A4623" t="s">
        <v>10180</v>
      </c>
      <c r="B4623" t="s">
        <v>10802</v>
      </c>
      <c r="C4623" t="s">
        <v>3593</v>
      </c>
      <c r="D4623" t="s">
        <v>10805</v>
      </c>
    </row>
    <row r="4624" spans="1:4" x14ac:dyDescent="0.35">
      <c r="A4624" t="s">
        <v>10180</v>
      </c>
      <c r="B4624" t="s">
        <v>10804</v>
      </c>
      <c r="C4624" t="s">
        <v>3593</v>
      </c>
      <c r="D4624" t="s">
        <v>10805</v>
      </c>
    </row>
    <row r="4625" spans="1:4" x14ac:dyDescent="0.35">
      <c r="A4625" t="s">
        <v>10181</v>
      </c>
      <c r="B4625" t="s">
        <v>10802</v>
      </c>
      <c r="C4625" t="s">
        <v>3595</v>
      </c>
      <c r="D4625" t="s">
        <v>10803</v>
      </c>
    </row>
    <row r="4626" spans="1:4" x14ac:dyDescent="0.35">
      <c r="A4626" t="s">
        <v>10181</v>
      </c>
      <c r="B4626" t="s">
        <v>10804</v>
      </c>
      <c r="C4626" t="s">
        <v>3600</v>
      </c>
      <c r="D4626" t="s">
        <v>10803</v>
      </c>
    </row>
    <row r="4627" spans="1:4" x14ac:dyDescent="0.35">
      <c r="A4627" t="s">
        <v>10181</v>
      </c>
      <c r="B4627" t="s">
        <v>1442</v>
      </c>
      <c r="C4627" t="s">
        <v>3595</v>
      </c>
      <c r="D4627" t="s">
        <v>10803</v>
      </c>
    </row>
    <row r="4628" spans="1:4" x14ac:dyDescent="0.35">
      <c r="A4628" t="s">
        <v>10181</v>
      </c>
      <c r="B4628" t="s">
        <v>1444</v>
      </c>
      <c r="C4628" t="s">
        <v>3596</v>
      </c>
      <c r="D4628" t="s">
        <v>10803</v>
      </c>
    </row>
    <row r="4629" spans="1:4" x14ac:dyDescent="0.35">
      <c r="A4629" t="s">
        <v>10181</v>
      </c>
      <c r="B4629" t="s">
        <v>638</v>
      </c>
      <c r="C4629" t="s">
        <v>3597</v>
      </c>
      <c r="D4629" t="s">
        <v>10803</v>
      </c>
    </row>
    <row r="4630" spans="1:4" x14ac:dyDescent="0.35">
      <c r="A4630" t="s">
        <v>10181</v>
      </c>
      <c r="B4630" t="s">
        <v>640</v>
      </c>
      <c r="C4630" t="s">
        <v>3598</v>
      </c>
      <c r="D4630" t="s">
        <v>10803</v>
      </c>
    </row>
    <row r="4631" spans="1:4" x14ac:dyDescent="0.35">
      <c r="A4631" t="s">
        <v>10181</v>
      </c>
      <c r="B4631" t="s">
        <v>642</v>
      </c>
      <c r="C4631" t="s">
        <v>3599</v>
      </c>
      <c r="D4631" t="s">
        <v>10803</v>
      </c>
    </row>
    <row r="4632" spans="1:4" x14ac:dyDescent="0.35">
      <c r="A4632" t="s">
        <v>10181</v>
      </c>
      <c r="B4632" t="s">
        <v>644</v>
      </c>
      <c r="C4632" t="s">
        <v>3600</v>
      </c>
      <c r="D4632" t="s">
        <v>10803</v>
      </c>
    </row>
    <row r="4633" spans="1:4" x14ac:dyDescent="0.35">
      <c r="A4633" t="s">
        <v>10181</v>
      </c>
      <c r="B4633" t="s">
        <v>1818</v>
      </c>
      <c r="C4633" t="s">
        <v>3594</v>
      </c>
      <c r="D4633" t="s">
        <v>10805</v>
      </c>
    </row>
    <row r="4634" spans="1:4" x14ac:dyDescent="0.35">
      <c r="A4634" t="s">
        <v>10181</v>
      </c>
      <c r="B4634" t="s">
        <v>10802</v>
      </c>
      <c r="C4634" t="s">
        <v>3594</v>
      </c>
      <c r="D4634" t="s">
        <v>10805</v>
      </c>
    </row>
    <row r="4635" spans="1:4" x14ac:dyDescent="0.35">
      <c r="A4635" t="s">
        <v>10181</v>
      </c>
      <c r="B4635" t="s">
        <v>10804</v>
      </c>
      <c r="C4635" t="s">
        <v>3594</v>
      </c>
      <c r="D4635" t="s">
        <v>10805</v>
      </c>
    </row>
    <row r="4636" spans="1:4" x14ac:dyDescent="0.35">
      <c r="A4636" t="s">
        <v>10183</v>
      </c>
      <c r="B4636" t="s">
        <v>10802</v>
      </c>
      <c r="C4636" t="s">
        <v>3597</v>
      </c>
      <c r="D4636" t="s">
        <v>10803</v>
      </c>
    </row>
    <row r="4637" spans="1:4" x14ac:dyDescent="0.35">
      <c r="A4637" t="s">
        <v>10183</v>
      </c>
      <c r="B4637" t="s">
        <v>10804</v>
      </c>
      <c r="C4637" t="s">
        <v>3612</v>
      </c>
      <c r="D4637" t="s">
        <v>10803</v>
      </c>
    </row>
    <row r="4638" spans="1:4" x14ac:dyDescent="0.35">
      <c r="A4638" t="s">
        <v>10183</v>
      </c>
      <c r="B4638" t="s">
        <v>520</v>
      </c>
      <c r="C4638" t="s">
        <v>3597</v>
      </c>
      <c r="D4638" t="s">
        <v>10803</v>
      </c>
    </row>
    <row r="4639" spans="1:4" x14ac:dyDescent="0.35">
      <c r="A4639" t="s">
        <v>10183</v>
      </c>
      <c r="B4639" t="s">
        <v>522</v>
      </c>
      <c r="C4639" t="s">
        <v>3598</v>
      </c>
      <c r="D4639" t="s">
        <v>10803</v>
      </c>
    </row>
    <row r="4640" spans="1:4" x14ac:dyDescent="0.35">
      <c r="A4640" t="s">
        <v>10183</v>
      </c>
      <c r="B4640" t="s">
        <v>524</v>
      </c>
      <c r="C4640" t="s">
        <v>3599</v>
      </c>
      <c r="D4640" t="s">
        <v>10803</v>
      </c>
    </row>
    <row r="4641" spans="1:4" x14ac:dyDescent="0.35">
      <c r="A4641" t="s">
        <v>10183</v>
      </c>
      <c r="B4641" t="s">
        <v>954</v>
      </c>
      <c r="C4641" t="s">
        <v>3600</v>
      </c>
      <c r="D4641" t="s">
        <v>10803</v>
      </c>
    </row>
    <row r="4642" spans="1:4" x14ac:dyDescent="0.35">
      <c r="A4642" t="s">
        <v>10183</v>
      </c>
      <c r="B4642" t="s">
        <v>956</v>
      </c>
      <c r="C4642" t="s">
        <v>3601</v>
      </c>
      <c r="D4642" t="s">
        <v>10803</v>
      </c>
    </row>
    <row r="4643" spans="1:4" x14ac:dyDescent="0.35">
      <c r="A4643" t="s">
        <v>10183</v>
      </c>
      <c r="B4643" t="s">
        <v>548</v>
      </c>
      <c r="C4643" t="s">
        <v>3602</v>
      </c>
      <c r="D4643" t="s">
        <v>10803</v>
      </c>
    </row>
    <row r="4644" spans="1:4" x14ac:dyDescent="0.35">
      <c r="A4644" t="s">
        <v>10183</v>
      </c>
      <c r="B4644" t="s">
        <v>550</v>
      </c>
      <c r="C4644" t="s">
        <v>3603</v>
      </c>
      <c r="D4644" t="s">
        <v>10803</v>
      </c>
    </row>
    <row r="4645" spans="1:4" x14ac:dyDescent="0.35">
      <c r="A4645" t="s">
        <v>10183</v>
      </c>
      <c r="B4645" t="s">
        <v>988</v>
      </c>
      <c r="C4645" t="s">
        <v>3604</v>
      </c>
      <c r="D4645" t="s">
        <v>10803</v>
      </c>
    </row>
    <row r="4646" spans="1:4" x14ac:dyDescent="0.35">
      <c r="A4646" t="s">
        <v>10183</v>
      </c>
      <c r="B4646" t="s">
        <v>566</v>
      </c>
      <c r="C4646" t="s">
        <v>3605</v>
      </c>
      <c r="D4646" t="s">
        <v>10803</v>
      </c>
    </row>
    <row r="4647" spans="1:4" x14ac:dyDescent="0.35">
      <c r="A4647" t="s">
        <v>10183</v>
      </c>
      <c r="B4647" t="s">
        <v>572</v>
      </c>
      <c r="C4647" t="s">
        <v>3606</v>
      </c>
      <c r="D4647" t="s">
        <v>10803</v>
      </c>
    </row>
    <row r="4648" spans="1:4" x14ac:dyDescent="0.35">
      <c r="A4648" t="s">
        <v>10183</v>
      </c>
      <c r="B4648" t="s">
        <v>574</v>
      </c>
      <c r="C4648" t="s">
        <v>3607</v>
      </c>
      <c r="D4648" t="s">
        <v>10803</v>
      </c>
    </row>
    <row r="4649" spans="1:4" x14ac:dyDescent="0.35">
      <c r="A4649" t="s">
        <v>10183</v>
      </c>
      <c r="B4649" t="s">
        <v>578</v>
      </c>
      <c r="C4649" t="s">
        <v>3608</v>
      </c>
      <c r="D4649" t="s">
        <v>10803</v>
      </c>
    </row>
    <row r="4650" spans="1:4" x14ac:dyDescent="0.35">
      <c r="A4650" t="s">
        <v>10183</v>
      </c>
      <c r="B4650" t="s">
        <v>580</v>
      </c>
      <c r="C4650" t="s">
        <v>3609</v>
      </c>
      <c r="D4650" t="s">
        <v>10803</v>
      </c>
    </row>
    <row r="4651" spans="1:4" x14ac:dyDescent="0.35">
      <c r="A4651" t="s">
        <v>10183</v>
      </c>
      <c r="B4651" t="s">
        <v>3940</v>
      </c>
      <c r="C4651" t="s">
        <v>3610</v>
      </c>
      <c r="D4651" t="s">
        <v>10803</v>
      </c>
    </row>
    <row r="4652" spans="1:4" x14ac:dyDescent="0.35">
      <c r="A4652" t="s">
        <v>10183</v>
      </c>
      <c r="B4652" t="s">
        <v>922</v>
      </c>
      <c r="C4652" t="s">
        <v>3611</v>
      </c>
      <c r="D4652" t="s">
        <v>10803</v>
      </c>
    </row>
    <row r="4653" spans="1:4" x14ac:dyDescent="0.35">
      <c r="A4653" t="s">
        <v>10183</v>
      </c>
      <c r="B4653" t="s">
        <v>596</v>
      </c>
      <c r="C4653" t="s">
        <v>3612</v>
      </c>
      <c r="D4653" t="s">
        <v>10803</v>
      </c>
    </row>
    <row r="4654" spans="1:4" x14ac:dyDescent="0.35">
      <c r="A4654" t="s">
        <v>10183</v>
      </c>
      <c r="B4654" t="s">
        <v>515</v>
      </c>
      <c r="C4654" t="s">
        <v>3595</v>
      </c>
      <c r="D4654" t="s">
        <v>10805</v>
      </c>
    </row>
    <row r="4655" spans="1:4" x14ac:dyDescent="0.35">
      <c r="A4655" t="s">
        <v>10183</v>
      </c>
      <c r="B4655" t="s">
        <v>1278</v>
      </c>
      <c r="C4655" t="s">
        <v>3596</v>
      </c>
      <c r="D4655" t="s">
        <v>10805</v>
      </c>
    </row>
    <row r="4656" spans="1:4" x14ac:dyDescent="0.35">
      <c r="A4656" t="s">
        <v>10183</v>
      </c>
      <c r="B4656" t="s">
        <v>1353</v>
      </c>
      <c r="C4656" t="s">
        <v>3597</v>
      </c>
      <c r="D4656" t="s">
        <v>10805</v>
      </c>
    </row>
    <row r="4657" spans="1:4" x14ac:dyDescent="0.35">
      <c r="A4657" t="s">
        <v>10183</v>
      </c>
      <c r="B4657" t="s">
        <v>1370</v>
      </c>
      <c r="C4657" t="s">
        <v>3598</v>
      </c>
      <c r="D4657" t="s">
        <v>10805</v>
      </c>
    </row>
    <row r="4658" spans="1:4" x14ac:dyDescent="0.35">
      <c r="A4658" t="s">
        <v>10183</v>
      </c>
      <c r="B4658" t="s">
        <v>10802</v>
      </c>
      <c r="C4658" t="s">
        <v>3595</v>
      </c>
      <c r="D4658" t="s">
        <v>10805</v>
      </c>
    </row>
    <row r="4659" spans="1:4" x14ac:dyDescent="0.35">
      <c r="A4659" t="s">
        <v>10183</v>
      </c>
      <c r="B4659" t="s">
        <v>10804</v>
      </c>
      <c r="C4659" t="s">
        <v>3598</v>
      </c>
      <c r="D4659" t="s">
        <v>10805</v>
      </c>
    </row>
    <row r="4660" spans="1:4" x14ac:dyDescent="0.35">
      <c r="A4660" t="s">
        <v>10183</v>
      </c>
      <c r="B4660" t="s">
        <v>10806</v>
      </c>
      <c r="C4660" t="s">
        <v>3593</v>
      </c>
      <c r="D4660" t="s">
        <v>10807</v>
      </c>
    </row>
    <row r="4661" spans="1:4" x14ac:dyDescent="0.35">
      <c r="A4661" t="s">
        <v>10184</v>
      </c>
      <c r="B4661" t="s">
        <v>10802</v>
      </c>
      <c r="C4661" t="s">
        <v>3595</v>
      </c>
      <c r="D4661" t="s">
        <v>10803</v>
      </c>
    </row>
    <row r="4662" spans="1:4" x14ac:dyDescent="0.35">
      <c r="A4662" t="s">
        <v>10184</v>
      </c>
      <c r="B4662" t="s">
        <v>10804</v>
      </c>
      <c r="C4662" t="s">
        <v>9522</v>
      </c>
      <c r="D4662" t="s">
        <v>10803</v>
      </c>
    </row>
    <row r="4663" spans="1:4" x14ac:dyDescent="0.35">
      <c r="A4663" t="s">
        <v>10184</v>
      </c>
      <c r="B4663" t="s">
        <v>526</v>
      </c>
      <c r="C4663" t="s">
        <v>3596</v>
      </c>
      <c r="D4663" t="s">
        <v>10803</v>
      </c>
    </row>
    <row r="4664" spans="1:4" x14ac:dyDescent="0.35">
      <c r="A4664" t="s">
        <v>10184</v>
      </c>
      <c r="B4664" t="s">
        <v>536</v>
      </c>
      <c r="C4664" t="s">
        <v>3595</v>
      </c>
      <c r="D4664" t="s">
        <v>10803</v>
      </c>
    </row>
    <row r="4665" spans="1:4" x14ac:dyDescent="0.35">
      <c r="A4665" t="s">
        <v>10184</v>
      </c>
      <c r="B4665" t="s">
        <v>794</v>
      </c>
      <c r="C4665" t="s">
        <v>3597</v>
      </c>
      <c r="D4665" t="s">
        <v>10803</v>
      </c>
    </row>
    <row r="4666" spans="1:4" x14ac:dyDescent="0.35">
      <c r="A4666" t="s">
        <v>10184</v>
      </c>
      <c r="B4666" t="s">
        <v>544</v>
      </c>
      <c r="C4666" t="s">
        <v>3598</v>
      </c>
      <c r="D4666" t="s">
        <v>10803</v>
      </c>
    </row>
    <row r="4667" spans="1:4" x14ac:dyDescent="0.35">
      <c r="A4667" t="s">
        <v>10184</v>
      </c>
      <c r="B4667" t="s">
        <v>550</v>
      </c>
      <c r="C4667" t="s">
        <v>3599</v>
      </c>
      <c r="D4667" t="s">
        <v>10803</v>
      </c>
    </row>
    <row r="4668" spans="1:4" x14ac:dyDescent="0.35">
      <c r="A4668" t="s">
        <v>10184</v>
      </c>
      <c r="B4668" t="s">
        <v>552</v>
      </c>
      <c r="C4668" t="s">
        <v>3600</v>
      </c>
      <c r="D4668" t="s">
        <v>10803</v>
      </c>
    </row>
    <row r="4669" spans="1:4" x14ac:dyDescent="0.35">
      <c r="A4669" t="s">
        <v>10184</v>
      </c>
      <c r="B4669" t="s">
        <v>4969</v>
      </c>
      <c r="C4669" t="s">
        <v>3601</v>
      </c>
      <c r="D4669" t="s">
        <v>10803</v>
      </c>
    </row>
    <row r="4670" spans="1:4" x14ac:dyDescent="0.35">
      <c r="A4670" t="s">
        <v>10184</v>
      </c>
      <c r="B4670" t="s">
        <v>4971</v>
      </c>
      <c r="C4670" t="s">
        <v>3602</v>
      </c>
      <c r="D4670" t="s">
        <v>10803</v>
      </c>
    </row>
    <row r="4671" spans="1:4" x14ac:dyDescent="0.35">
      <c r="A4671" t="s">
        <v>10184</v>
      </c>
      <c r="B4671" t="s">
        <v>4973</v>
      </c>
      <c r="C4671" t="s">
        <v>3603</v>
      </c>
      <c r="D4671" t="s">
        <v>10803</v>
      </c>
    </row>
    <row r="4672" spans="1:4" x14ac:dyDescent="0.35">
      <c r="A4672" t="s">
        <v>10184</v>
      </c>
      <c r="B4672" t="s">
        <v>4975</v>
      </c>
      <c r="C4672" t="s">
        <v>3604</v>
      </c>
      <c r="D4672" t="s">
        <v>10803</v>
      </c>
    </row>
    <row r="4673" spans="1:4" x14ac:dyDescent="0.35">
      <c r="A4673" t="s">
        <v>10184</v>
      </c>
      <c r="B4673" t="s">
        <v>554</v>
      </c>
      <c r="C4673" t="s">
        <v>3605</v>
      </c>
      <c r="D4673" t="s">
        <v>10803</v>
      </c>
    </row>
    <row r="4674" spans="1:4" x14ac:dyDescent="0.35">
      <c r="A4674" t="s">
        <v>10184</v>
      </c>
      <c r="B4674" t="s">
        <v>570</v>
      </c>
      <c r="C4674" t="s">
        <v>3606</v>
      </c>
      <c r="D4674" t="s">
        <v>10803</v>
      </c>
    </row>
    <row r="4675" spans="1:4" x14ac:dyDescent="0.35">
      <c r="A4675" t="s">
        <v>10184</v>
      </c>
      <c r="B4675" t="s">
        <v>572</v>
      </c>
      <c r="C4675" t="s">
        <v>3607</v>
      </c>
      <c r="D4675" t="s">
        <v>10803</v>
      </c>
    </row>
    <row r="4676" spans="1:4" x14ac:dyDescent="0.35">
      <c r="A4676" t="s">
        <v>10184</v>
      </c>
      <c r="B4676" t="s">
        <v>584</v>
      </c>
      <c r="C4676" t="s">
        <v>3608</v>
      </c>
      <c r="D4676" t="s">
        <v>10803</v>
      </c>
    </row>
    <row r="4677" spans="1:4" x14ac:dyDescent="0.35">
      <c r="A4677" t="s">
        <v>10184</v>
      </c>
      <c r="B4677" t="s">
        <v>586</v>
      </c>
      <c r="C4677" t="s">
        <v>3609</v>
      </c>
      <c r="D4677" t="s">
        <v>10803</v>
      </c>
    </row>
    <row r="4678" spans="1:4" x14ac:dyDescent="0.35">
      <c r="A4678" t="s">
        <v>10184</v>
      </c>
      <c r="B4678" t="s">
        <v>805</v>
      </c>
      <c r="C4678" t="s">
        <v>3610</v>
      </c>
      <c r="D4678" t="s">
        <v>10803</v>
      </c>
    </row>
    <row r="4679" spans="1:4" x14ac:dyDescent="0.35">
      <c r="A4679" t="s">
        <v>10184</v>
      </c>
      <c r="B4679" t="s">
        <v>588</v>
      </c>
      <c r="C4679" t="s">
        <v>3611</v>
      </c>
      <c r="D4679" t="s">
        <v>10803</v>
      </c>
    </row>
    <row r="4680" spans="1:4" x14ac:dyDescent="0.35">
      <c r="A4680" t="s">
        <v>10184</v>
      </c>
      <c r="B4680" t="s">
        <v>594</v>
      </c>
      <c r="C4680" t="s">
        <v>3612</v>
      </c>
      <c r="D4680" t="s">
        <v>10803</v>
      </c>
    </row>
    <row r="4681" spans="1:4" x14ac:dyDescent="0.35">
      <c r="A4681" t="s">
        <v>10184</v>
      </c>
      <c r="B4681" t="s">
        <v>596</v>
      </c>
      <c r="C4681" t="s">
        <v>3613</v>
      </c>
      <c r="D4681" t="s">
        <v>10803</v>
      </c>
    </row>
    <row r="4682" spans="1:4" x14ac:dyDescent="0.35">
      <c r="A4682" t="s">
        <v>10184</v>
      </c>
      <c r="B4682" t="s">
        <v>598</v>
      </c>
      <c r="C4682" t="s">
        <v>3614</v>
      </c>
      <c r="D4682" t="s">
        <v>10803</v>
      </c>
    </row>
    <row r="4683" spans="1:4" x14ac:dyDescent="0.35">
      <c r="A4683" t="s">
        <v>10184</v>
      </c>
      <c r="B4683" t="s">
        <v>600</v>
      </c>
      <c r="C4683" t="s">
        <v>3615</v>
      </c>
      <c r="D4683" t="s">
        <v>10803</v>
      </c>
    </row>
    <row r="4684" spans="1:4" x14ac:dyDescent="0.35">
      <c r="A4684" t="s">
        <v>10184</v>
      </c>
      <c r="B4684" t="s">
        <v>602</v>
      </c>
      <c r="C4684" t="s">
        <v>3616</v>
      </c>
      <c r="D4684" t="s">
        <v>10803</v>
      </c>
    </row>
    <row r="4685" spans="1:4" x14ac:dyDescent="0.35">
      <c r="A4685" t="s">
        <v>10184</v>
      </c>
      <c r="B4685" t="s">
        <v>604</v>
      </c>
      <c r="C4685" t="s">
        <v>3617</v>
      </c>
      <c r="D4685" t="s">
        <v>10803</v>
      </c>
    </row>
    <row r="4686" spans="1:4" x14ac:dyDescent="0.35">
      <c r="A4686" t="s">
        <v>10184</v>
      </c>
      <c r="B4686" t="s">
        <v>606</v>
      </c>
      <c r="C4686" t="s">
        <v>3618</v>
      </c>
      <c r="D4686" t="s">
        <v>10803</v>
      </c>
    </row>
    <row r="4687" spans="1:4" x14ac:dyDescent="0.35">
      <c r="A4687" t="s">
        <v>10184</v>
      </c>
      <c r="B4687" t="s">
        <v>5053</v>
      </c>
      <c r="C4687" t="s">
        <v>3619</v>
      </c>
      <c r="D4687" t="s">
        <v>10803</v>
      </c>
    </row>
    <row r="4688" spans="1:4" x14ac:dyDescent="0.35">
      <c r="A4688" t="s">
        <v>10184</v>
      </c>
      <c r="B4688" t="s">
        <v>608</v>
      </c>
      <c r="C4688" t="s">
        <v>3620</v>
      </c>
      <c r="D4688" t="s">
        <v>10803</v>
      </c>
    </row>
    <row r="4689" spans="1:4" x14ac:dyDescent="0.35">
      <c r="A4689" t="s">
        <v>10184</v>
      </c>
      <c r="B4689" t="s">
        <v>628</v>
      </c>
      <c r="C4689" t="s">
        <v>9522</v>
      </c>
      <c r="D4689" t="s">
        <v>10803</v>
      </c>
    </row>
    <row r="4690" spans="1:4" x14ac:dyDescent="0.35">
      <c r="A4690" t="s">
        <v>10184</v>
      </c>
      <c r="B4690" t="s">
        <v>1588</v>
      </c>
      <c r="C4690" t="s">
        <v>3594</v>
      </c>
      <c r="D4690" t="s">
        <v>10805</v>
      </c>
    </row>
    <row r="4691" spans="1:4" x14ac:dyDescent="0.35">
      <c r="A4691" t="s">
        <v>10184</v>
      </c>
      <c r="B4691" t="s">
        <v>10802</v>
      </c>
      <c r="C4691" t="s">
        <v>3594</v>
      </c>
      <c r="D4691" t="s">
        <v>10805</v>
      </c>
    </row>
    <row r="4692" spans="1:4" x14ac:dyDescent="0.35">
      <c r="A4692" t="s">
        <v>10184</v>
      </c>
      <c r="B4692" t="s">
        <v>10804</v>
      </c>
      <c r="C4692" t="s">
        <v>3594</v>
      </c>
      <c r="D4692" t="s">
        <v>10805</v>
      </c>
    </row>
    <row r="4693" spans="1:4" x14ac:dyDescent="0.35">
      <c r="A4693" t="s">
        <v>10187</v>
      </c>
      <c r="B4693" t="s">
        <v>10802</v>
      </c>
      <c r="C4693" t="s">
        <v>3599</v>
      </c>
      <c r="D4693" t="s">
        <v>10803</v>
      </c>
    </row>
    <row r="4694" spans="1:4" x14ac:dyDescent="0.35">
      <c r="A4694" t="s">
        <v>10187</v>
      </c>
      <c r="B4694" t="s">
        <v>10804</v>
      </c>
      <c r="C4694" t="s">
        <v>10817</v>
      </c>
      <c r="D4694" t="s">
        <v>10803</v>
      </c>
    </row>
    <row r="4695" spans="1:4" x14ac:dyDescent="0.35">
      <c r="A4695" t="s">
        <v>10187</v>
      </c>
      <c r="B4695" t="s">
        <v>536</v>
      </c>
      <c r="C4695" t="s">
        <v>3599</v>
      </c>
      <c r="D4695" t="s">
        <v>10803</v>
      </c>
    </row>
    <row r="4696" spans="1:4" x14ac:dyDescent="0.35">
      <c r="A4696" t="s">
        <v>10187</v>
      </c>
      <c r="B4696" t="s">
        <v>794</v>
      </c>
      <c r="C4696" t="s">
        <v>3600</v>
      </c>
      <c r="D4696" t="s">
        <v>10803</v>
      </c>
    </row>
    <row r="4697" spans="1:4" x14ac:dyDescent="0.35">
      <c r="A4697" t="s">
        <v>10187</v>
      </c>
      <c r="B4697" t="s">
        <v>552</v>
      </c>
      <c r="C4697" t="s">
        <v>3601</v>
      </c>
      <c r="D4697" t="s">
        <v>10803</v>
      </c>
    </row>
    <row r="4698" spans="1:4" x14ac:dyDescent="0.35">
      <c r="A4698" t="s">
        <v>10187</v>
      </c>
      <c r="B4698" t="s">
        <v>5171</v>
      </c>
      <c r="C4698" t="s">
        <v>3602</v>
      </c>
      <c r="D4698" t="s">
        <v>10803</v>
      </c>
    </row>
    <row r="4699" spans="1:4" x14ac:dyDescent="0.35">
      <c r="A4699" t="s">
        <v>10187</v>
      </c>
      <c r="B4699" t="s">
        <v>556</v>
      </c>
      <c r="C4699" t="s">
        <v>3603</v>
      </c>
      <c r="D4699" t="s">
        <v>10803</v>
      </c>
    </row>
    <row r="4700" spans="1:4" x14ac:dyDescent="0.35">
      <c r="A4700" t="s">
        <v>10187</v>
      </c>
      <c r="B4700" t="s">
        <v>5174</v>
      </c>
      <c r="C4700" t="s">
        <v>3604</v>
      </c>
      <c r="D4700" t="s">
        <v>10803</v>
      </c>
    </row>
    <row r="4701" spans="1:4" x14ac:dyDescent="0.35">
      <c r="A4701" t="s">
        <v>10187</v>
      </c>
      <c r="B4701" t="s">
        <v>558</v>
      </c>
      <c r="C4701" t="s">
        <v>3605</v>
      </c>
      <c r="D4701" t="s">
        <v>10803</v>
      </c>
    </row>
    <row r="4702" spans="1:4" x14ac:dyDescent="0.35">
      <c r="A4702" t="s">
        <v>10187</v>
      </c>
      <c r="B4702" t="s">
        <v>560</v>
      </c>
      <c r="C4702" t="s">
        <v>3606</v>
      </c>
      <c r="D4702" t="s">
        <v>10803</v>
      </c>
    </row>
    <row r="4703" spans="1:4" x14ac:dyDescent="0.35">
      <c r="A4703" t="s">
        <v>10187</v>
      </c>
      <c r="B4703" t="s">
        <v>5178</v>
      </c>
      <c r="C4703" t="s">
        <v>3607</v>
      </c>
      <c r="D4703" t="s">
        <v>10803</v>
      </c>
    </row>
    <row r="4704" spans="1:4" x14ac:dyDescent="0.35">
      <c r="A4704" t="s">
        <v>10187</v>
      </c>
      <c r="B4704" t="s">
        <v>988</v>
      </c>
      <c r="C4704" t="s">
        <v>3608</v>
      </c>
      <c r="D4704" t="s">
        <v>10803</v>
      </c>
    </row>
    <row r="4705" spans="1:4" x14ac:dyDescent="0.35">
      <c r="A4705" t="s">
        <v>10187</v>
      </c>
      <c r="B4705" t="s">
        <v>5181</v>
      </c>
      <c r="C4705" t="s">
        <v>3609</v>
      </c>
      <c r="D4705" t="s">
        <v>10803</v>
      </c>
    </row>
    <row r="4706" spans="1:4" x14ac:dyDescent="0.35">
      <c r="A4706" t="s">
        <v>10187</v>
      </c>
      <c r="B4706" t="s">
        <v>566</v>
      </c>
      <c r="C4706" t="s">
        <v>3610</v>
      </c>
      <c r="D4706" t="s">
        <v>10803</v>
      </c>
    </row>
    <row r="4707" spans="1:4" x14ac:dyDescent="0.35">
      <c r="A4707" t="s">
        <v>10187</v>
      </c>
      <c r="B4707" t="s">
        <v>5184</v>
      </c>
      <c r="C4707" t="s">
        <v>3611</v>
      </c>
      <c r="D4707" t="s">
        <v>10803</v>
      </c>
    </row>
    <row r="4708" spans="1:4" x14ac:dyDescent="0.35">
      <c r="A4708" t="s">
        <v>10187</v>
      </c>
      <c r="B4708" t="s">
        <v>5191</v>
      </c>
      <c r="C4708" t="s">
        <v>3615</v>
      </c>
      <c r="D4708" t="s">
        <v>10803</v>
      </c>
    </row>
    <row r="4709" spans="1:4" x14ac:dyDescent="0.35">
      <c r="A4709" t="s">
        <v>10187</v>
      </c>
      <c r="B4709" t="s">
        <v>5186</v>
      </c>
      <c r="C4709" t="s">
        <v>3612</v>
      </c>
      <c r="D4709" t="s">
        <v>10803</v>
      </c>
    </row>
    <row r="4710" spans="1:4" x14ac:dyDescent="0.35">
      <c r="A4710" t="s">
        <v>10187</v>
      </c>
      <c r="B4710" t="s">
        <v>5188</v>
      </c>
      <c r="C4710" t="s">
        <v>3613</v>
      </c>
      <c r="D4710" t="s">
        <v>10803</v>
      </c>
    </row>
    <row r="4711" spans="1:4" x14ac:dyDescent="0.35">
      <c r="A4711" t="s">
        <v>10187</v>
      </c>
      <c r="B4711" t="s">
        <v>992</v>
      </c>
      <c r="C4711" t="s">
        <v>3614</v>
      </c>
      <c r="D4711" t="s">
        <v>10803</v>
      </c>
    </row>
    <row r="4712" spans="1:4" x14ac:dyDescent="0.35">
      <c r="A4712" t="s">
        <v>10187</v>
      </c>
      <c r="B4712" t="s">
        <v>5193</v>
      </c>
      <c r="C4712" t="s">
        <v>3616</v>
      </c>
      <c r="D4712" t="s">
        <v>10803</v>
      </c>
    </row>
    <row r="4713" spans="1:4" x14ac:dyDescent="0.35">
      <c r="A4713" t="s">
        <v>10187</v>
      </c>
      <c r="B4713" t="s">
        <v>5195</v>
      </c>
      <c r="C4713" t="s">
        <v>3617</v>
      </c>
      <c r="D4713" t="s">
        <v>10803</v>
      </c>
    </row>
    <row r="4714" spans="1:4" x14ac:dyDescent="0.35">
      <c r="A4714" t="s">
        <v>10187</v>
      </c>
      <c r="B4714" t="s">
        <v>5197</v>
      </c>
      <c r="C4714" t="s">
        <v>3618</v>
      </c>
      <c r="D4714" t="s">
        <v>10803</v>
      </c>
    </row>
    <row r="4715" spans="1:4" x14ac:dyDescent="0.35">
      <c r="A4715" t="s">
        <v>10187</v>
      </c>
      <c r="B4715" t="s">
        <v>570</v>
      </c>
      <c r="C4715" t="s">
        <v>3619</v>
      </c>
      <c r="D4715" t="s">
        <v>10803</v>
      </c>
    </row>
    <row r="4716" spans="1:4" x14ac:dyDescent="0.35">
      <c r="A4716" t="s">
        <v>10187</v>
      </c>
      <c r="B4716" t="s">
        <v>586</v>
      </c>
      <c r="C4716" t="s">
        <v>3620</v>
      </c>
      <c r="D4716" t="s">
        <v>10803</v>
      </c>
    </row>
    <row r="4717" spans="1:4" x14ac:dyDescent="0.35">
      <c r="A4717" t="s">
        <v>10187</v>
      </c>
      <c r="B4717" t="s">
        <v>5206</v>
      </c>
      <c r="C4717" t="s">
        <v>9524</v>
      </c>
      <c r="D4717" t="s">
        <v>10803</v>
      </c>
    </row>
    <row r="4718" spans="1:4" x14ac:dyDescent="0.35">
      <c r="A4718" t="s">
        <v>10187</v>
      </c>
      <c r="B4718" t="s">
        <v>5204</v>
      </c>
      <c r="C4718" t="s">
        <v>9523</v>
      </c>
      <c r="D4718" t="s">
        <v>10803</v>
      </c>
    </row>
    <row r="4719" spans="1:4" x14ac:dyDescent="0.35">
      <c r="A4719" t="s">
        <v>10187</v>
      </c>
      <c r="B4719" t="s">
        <v>5202</v>
      </c>
      <c r="C4719" t="s">
        <v>9522</v>
      </c>
      <c r="D4719" t="s">
        <v>10803</v>
      </c>
    </row>
    <row r="4720" spans="1:4" x14ac:dyDescent="0.35">
      <c r="A4720" t="s">
        <v>10187</v>
      </c>
      <c r="B4720" t="s">
        <v>3939</v>
      </c>
      <c r="C4720" t="s">
        <v>9525</v>
      </c>
      <c r="D4720" t="s">
        <v>10803</v>
      </c>
    </row>
    <row r="4721" spans="1:4" x14ac:dyDescent="0.35">
      <c r="A4721" t="s">
        <v>10187</v>
      </c>
      <c r="B4721" t="s">
        <v>588</v>
      </c>
      <c r="C4721" t="s">
        <v>9526</v>
      </c>
      <c r="D4721" t="s">
        <v>10803</v>
      </c>
    </row>
    <row r="4722" spans="1:4" x14ac:dyDescent="0.35">
      <c r="A4722" t="s">
        <v>10187</v>
      </c>
      <c r="B4722" t="s">
        <v>590</v>
      </c>
      <c r="C4722" t="s">
        <v>9527</v>
      </c>
      <c r="D4722" t="s">
        <v>10803</v>
      </c>
    </row>
    <row r="4723" spans="1:4" x14ac:dyDescent="0.35">
      <c r="A4723" t="s">
        <v>10187</v>
      </c>
      <c r="B4723" t="s">
        <v>5212</v>
      </c>
      <c r="C4723" t="s">
        <v>9528</v>
      </c>
      <c r="D4723" t="s">
        <v>10803</v>
      </c>
    </row>
    <row r="4724" spans="1:4" x14ac:dyDescent="0.35">
      <c r="A4724" t="s">
        <v>10187</v>
      </c>
      <c r="B4724" t="s">
        <v>5214</v>
      </c>
      <c r="C4724" t="s">
        <v>9529</v>
      </c>
      <c r="D4724" t="s">
        <v>10803</v>
      </c>
    </row>
    <row r="4725" spans="1:4" x14ac:dyDescent="0.35">
      <c r="A4725" t="s">
        <v>10187</v>
      </c>
      <c r="B4725" t="s">
        <v>5216</v>
      </c>
      <c r="C4725" t="s">
        <v>9530</v>
      </c>
      <c r="D4725" t="s">
        <v>10803</v>
      </c>
    </row>
    <row r="4726" spans="1:4" x14ac:dyDescent="0.35">
      <c r="A4726" t="s">
        <v>10187</v>
      </c>
      <c r="B4726" t="s">
        <v>5218</v>
      </c>
      <c r="C4726" t="s">
        <v>9531</v>
      </c>
      <c r="D4726" t="s">
        <v>10803</v>
      </c>
    </row>
    <row r="4727" spans="1:4" x14ac:dyDescent="0.35">
      <c r="A4727" t="s">
        <v>10187</v>
      </c>
      <c r="B4727" t="s">
        <v>3940</v>
      </c>
      <c r="C4727" t="s">
        <v>10809</v>
      </c>
      <c r="D4727" t="s">
        <v>10803</v>
      </c>
    </row>
    <row r="4728" spans="1:4" x14ac:dyDescent="0.35">
      <c r="A4728" t="s">
        <v>10187</v>
      </c>
      <c r="B4728" t="s">
        <v>5221</v>
      </c>
      <c r="C4728" t="s">
        <v>10810</v>
      </c>
      <c r="D4728" t="s">
        <v>10803</v>
      </c>
    </row>
    <row r="4729" spans="1:4" x14ac:dyDescent="0.35">
      <c r="A4729" t="s">
        <v>10187</v>
      </c>
      <c r="B4729" t="s">
        <v>5223</v>
      </c>
      <c r="C4729" t="s">
        <v>10811</v>
      </c>
      <c r="D4729" t="s">
        <v>10803</v>
      </c>
    </row>
    <row r="4730" spans="1:4" x14ac:dyDescent="0.35">
      <c r="A4730" t="s">
        <v>10187</v>
      </c>
      <c r="B4730" t="s">
        <v>5225</v>
      </c>
      <c r="C4730" t="s">
        <v>10812</v>
      </c>
      <c r="D4730" t="s">
        <v>10803</v>
      </c>
    </row>
    <row r="4731" spans="1:4" x14ac:dyDescent="0.35">
      <c r="A4731" t="s">
        <v>10187</v>
      </c>
      <c r="B4731" t="s">
        <v>596</v>
      </c>
      <c r="C4731" t="s">
        <v>10813</v>
      </c>
      <c r="D4731" t="s">
        <v>10803</v>
      </c>
    </row>
    <row r="4732" spans="1:4" x14ac:dyDescent="0.35">
      <c r="A4732" t="s">
        <v>10187</v>
      </c>
      <c r="B4732" t="s">
        <v>1439</v>
      </c>
      <c r="C4732" t="s">
        <v>10814</v>
      </c>
      <c r="D4732" t="s">
        <v>10803</v>
      </c>
    </row>
    <row r="4733" spans="1:4" x14ac:dyDescent="0.35">
      <c r="A4733" t="s">
        <v>10187</v>
      </c>
      <c r="B4733" t="s">
        <v>1440</v>
      </c>
      <c r="C4733" t="s">
        <v>10815</v>
      </c>
      <c r="D4733" t="s">
        <v>10803</v>
      </c>
    </row>
    <row r="4734" spans="1:4" x14ac:dyDescent="0.35">
      <c r="A4734" t="s">
        <v>10187</v>
      </c>
      <c r="B4734" t="s">
        <v>823</v>
      </c>
      <c r="C4734" t="s">
        <v>10816</v>
      </c>
      <c r="D4734" t="s">
        <v>10803</v>
      </c>
    </row>
    <row r="4735" spans="1:4" x14ac:dyDescent="0.35">
      <c r="A4735" t="s">
        <v>10187</v>
      </c>
      <c r="B4735" t="s">
        <v>1454</v>
      </c>
      <c r="C4735" t="s">
        <v>10817</v>
      </c>
      <c r="D4735" t="s">
        <v>10803</v>
      </c>
    </row>
    <row r="4736" spans="1:4" x14ac:dyDescent="0.35">
      <c r="A4736" t="s">
        <v>10187</v>
      </c>
      <c r="B4736" t="s">
        <v>1332</v>
      </c>
      <c r="C4736" t="s">
        <v>3595</v>
      </c>
      <c r="D4736" t="s">
        <v>10805</v>
      </c>
    </row>
    <row r="4737" spans="1:4" x14ac:dyDescent="0.35">
      <c r="A4737" t="s">
        <v>10187</v>
      </c>
      <c r="B4737" t="s">
        <v>1339</v>
      </c>
      <c r="C4737" t="s">
        <v>3596</v>
      </c>
      <c r="D4737" t="s">
        <v>10805</v>
      </c>
    </row>
    <row r="4738" spans="1:4" x14ac:dyDescent="0.35">
      <c r="A4738" t="s">
        <v>10187</v>
      </c>
      <c r="B4738" t="s">
        <v>1554</v>
      </c>
      <c r="C4738" t="s">
        <v>3597</v>
      </c>
      <c r="D4738" t="s">
        <v>10805</v>
      </c>
    </row>
    <row r="4739" spans="1:4" x14ac:dyDescent="0.35">
      <c r="A4739" t="s">
        <v>10187</v>
      </c>
      <c r="B4739" t="s">
        <v>1348</v>
      </c>
      <c r="C4739" t="s">
        <v>3598</v>
      </c>
      <c r="D4739" t="s">
        <v>10805</v>
      </c>
    </row>
    <row r="4740" spans="1:4" x14ac:dyDescent="0.35">
      <c r="A4740" t="s">
        <v>10187</v>
      </c>
      <c r="B4740" t="s">
        <v>1278</v>
      </c>
      <c r="C4740" t="s">
        <v>3599</v>
      </c>
      <c r="D4740" t="s">
        <v>10805</v>
      </c>
    </row>
    <row r="4741" spans="1:4" x14ac:dyDescent="0.35">
      <c r="A4741" t="s">
        <v>10187</v>
      </c>
      <c r="B4741" t="s">
        <v>10802</v>
      </c>
      <c r="C4741" t="s">
        <v>3595</v>
      </c>
      <c r="D4741" t="s">
        <v>10805</v>
      </c>
    </row>
    <row r="4742" spans="1:4" x14ac:dyDescent="0.35">
      <c r="A4742" t="s">
        <v>10187</v>
      </c>
      <c r="B4742" t="s">
        <v>10804</v>
      </c>
      <c r="C4742" t="s">
        <v>3599</v>
      </c>
      <c r="D4742" t="s">
        <v>10805</v>
      </c>
    </row>
    <row r="4743" spans="1:4" x14ac:dyDescent="0.35">
      <c r="A4743" t="s">
        <v>10187</v>
      </c>
      <c r="B4743" t="s">
        <v>10806</v>
      </c>
      <c r="C4743" t="s">
        <v>3593</v>
      </c>
      <c r="D4743" t="s">
        <v>10807</v>
      </c>
    </row>
    <row r="4744" spans="1:4" x14ac:dyDescent="0.35">
      <c r="A4744" t="s">
        <v>10187</v>
      </c>
      <c r="B4744" t="s">
        <v>10855</v>
      </c>
      <c r="C4744" t="s">
        <v>3594</v>
      </c>
      <c r="D4744" t="s">
        <v>10807</v>
      </c>
    </row>
    <row r="4745" spans="1:4" x14ac:dyDescent="0.35">
      <c r="A4745" t="s">
        <v>10189</v>
      </c>
      <c r="B4745" t="s">
        <v>10802</v>
      </c>
      <c r="C4745" t="s">
        <v>3599</v>
      </c>
      <c r="D4745" t="s">
        <v>10803</v>
      </c>
    </row>
    <row r="4746" spans="1:4" x14ac:dyDescent="0.35">
      <c r="A4746" t="s">
        <v>10189</v>
      </c>
      <c r="B4746" t="s">
        <v>10804</v>
      </c>
      <c r="C4746" t="s">
        <v>10822</v>
      </c>
      <c r="D4746" t="s">
        <v>10803</v>
      </c>
    </row>
    <row r="4747" spans="1:4" x14ac:dyDescent="0.35">
      <c r="A4747" t="s">
        <v>10189</v>
      </c>
      <c r="B4747" t="s">
        <v>528</v>
      </c>
      <c r="C4747" t="s">
        <v>3599</v>
      </c>
      <c r="D4747" t="s">
        <v>10803</v>
      </c>
    </row>
    <row r="4748" spans="1:4" x14ac:dyDescent="0.35">
      <c r="A4748" t="s">
        <v>10189</v>
      </c>
      <c r="B4748" t="s">
        <v>536</v>
      </c>
      <c r="C4748" t="s">
        <v>3600</v>
      </c>
      <c r="D4748" t="s">
        <v>10803</v>
      </c>
    </row>
    <row r="4749" spans="1:4" x14ac:dyDescent="0.35">
      <c r="A4749" t="s">
        <v>10189</v>
      </c>
      <c r="B4749" t="s">
        <v>794</v>
      </c>
      <c r="C4749" t="s">
        <v>3601</v>
      </c>
      <c r="D4749" t="s">
        <v>10803</v>
      </c>
    </row>
    <row r="4750" spans="1:4" x14ac:dyDescent="0.35">
      <c r="A4750" t="s">
        <v>10189</v>
      </c>
      <c r="B4750" t="s">
        <v>550</v>
      </c>
      <c r="C4750" t="s">
        <v>3602</v>
      </c>
      <c r="D4750" t="s">
        <v>10803</v>
      </c>
    </row>
    <row r="4751" spans="1:4" x14ac:dyDescent="0.35">
      <c r="A4751" t="s">
        <v>10189</v>
      </c>
      <c r="B4751" t="s">
        <v>552</v>
      </c>
      <c r="C4751" t="s">
        <v>3603</v>
      </c>
      <c r="D4751" t="s">
        <v>10803</v>
      </c>
    </row>
    <row r="4752" spans="1:4" x14ac:dyDescent="0.35">
      <c r="A4752" t="s">
        <v>10189</v>
      </c>
      <c r="B4752" t="s">
        <v>5171</v>
      </c>
      <c r="C4752" t="s">
        <v>3604</v>
      </c>
      <c r="D4752" t="s">
        <v>10803</v>
      </c>
    </row>
    <row r="4753" spans="1:4" x14ac:dyDescent="0.35">
      <c r="A4753" t="s">
        <v>10189</v>
      </c>
      <c r="B4753" t="s">
        <v>556</v>
      </c>
      <c r="C4753" t="s">
        <v>3605</v>
      </c>
      <c r="D4753" t="s">
        <v>10803</v>
      </c>
    </row>
    <row r="4754" spans="1:4" x14ac:dyDescent="0.35">
      <c r="A4754" t="s">
        <v>10189</v>
      </c>
      <c r="B4754" t="s">
        <v>5174</v>
      </c>
      <c r="C4754" t="s">
        <v>3606</v>
      </c>
      <c r="D4754" t="s">
        <v>10803</v>
      </c>
    </row>
    <row r="4755" spans="1:4" x14ac:dyDescent="0.35">
      <c r="A4755" t="s">
        <v>10189</v>
      </c>
      <c r="B4755" t="s">
        <v>558</v>
      </c>
      <c r="C4755" t="s">
        <v>3607</v>
      </c>
      <c r="D4755" t="s">
        <v>10803</v>
      </c>
    </row>
    <row r="4756" spans="1:4" x14ac:dyDescent="0.35">
      <c r="A4756" t="s">
        <v>10189</v>
      </c>
      <c r="B4756" t="s">
        <v>560</v>
      </c>
      <c r="C4756" t="s">
        <v>3608</v>
      </c>
      <c r="D4756" t="s">
        <v>10803</v>
      </c>
    </row>
    <row r="4757" spans="1:4" x14ac:dyDescent="0.35">
      <c r="A4757" t="s">
        <v>10189</v>
      </c>
      <c r="B4757" t="s">
        <v>5178</v>
      </c>
      <c r="C4757" t="s">
        <v>3609</v>
      </c>
      <c r="D4757" t="s">
        <v>10803</v>
      </c>
    </row>
    <row r="4758" spans="1:4" x14ac:dyDescent="0.35">
      <c r="A4758" t="s">
        <v>10189</v>
      </c>
      <c r="B4758" t="s">
        <v>988</v>
      </c>
      <c r="C4758" t="s">
        <v>3610</v>
      </c>
      <c r="D4758" t="s">
        <v>10803</v>
      </c>
    </row>
    <row r="4759" spans="1:4" x14ac:dyDescent="0.35">
      <c r="A4759" t="s">
        <v>10189</v>
      </c>
      <c r="B4759" t="s">
        <v>5181</v>
      </c>
      <c r="C4759" t="s">
        <v>3611</v>
      </c>
      <c r="D4759" t="s">
        <v>10803</v>
      </c>
    </row>
    <row r="4760" spans="1:4" x14ac:dyDescent="0.35">
      <c r="A4760" t="s">
        <v>10189</v>
      </c>
      <c r="B4760" t="s">
        <v>566</v>
      </c>
      <c r="C4760" t="s">
        <v>3612</v>
      </c>
      <c r="D4760" t="s">
        <v>10803</v>
      </c>
    </row>
    <row r="4761" spans="1:4" x14ac:dyDescent="0.35">
      <c r="A4761" t="s">
        <v>10189</v>
      </c>
      <c r="B4761" t="s">
        <v>5184</v>
      </c>
      <c r="C4761" t="s">
        <v>3613</v>
      </c>
      <c r="D4761" t="s">
        <v>10803</v>
      </c>
    </row>
    <row r="4762" spans="1:4" x14ac:dyDescent="0.35">
      <c r="A4762" t="s">
        <v>10189</v>
      </c>
      <c r="B4762" t="s">
        <v>5191</v>
      </c>
      <c r="C4762" t="s">
        <v>3617</v>
      </c>
      <c r="D4762" t="s">
        <v>10803</v>
      </c>
    </row>
    <row r="4763" spans="1:4" x14ac:dyDescent="0.35">
      <c r="A4763" t="s">
        <v>10189</v>
      </c>
      <c r="B4763" t="s">
        <v>5186</v>
      </c>
      <c r="C4763" t="s">
        <v>3614</v>
      </c>
      <c r="D4763" t="s">
        <v>10803</v>
      </c>
    </row>
    <row r="4764" spans="1:4" x14ac:dyDescent="0.35">
      <c r="A4764" t="s">
        <v>10189</v>
      </c>
      <c r="B4764" t="s">
        <v>5188</v>
      </c>
      <c r="C4764" t="s">
        <v>3615</v>
      </c>
      <c r="D4764" t="s">
        <v>10803</v>
      </c>
    </row>
    <row r="4765" spans="1:4" x14ac:dyDescent="0.35">
      <c r="A4765" t="s">
        <v>10189</v>
      </c>
      <c r="B4765" t="s">
        <v>992</v>
      </c>
      <c r="C4765" t="s">
        <v>3616</v>
      </c>
      <c r="D4765" t="s">
        <v>10803</v>
      </c>
    </row>
    <row r="4766" spans="1:4" x14ac:dyDescent="0.35">
      <c r="A4766" t="s">
        <v>10189</v>
      </c>
      <c r="B4766" t="s">
        <v>5193</v>
      </c>
      <c r="C4766" t="s">
        <v>3618</v>
      </c>
      <c r="D4766" t="s">
        <v>10803</v>
      </c>
    </row>
    <row r="4767" spans="1:4" x14ac:dyDescent="0.35">
      <c r="A4767" t="s">
        <v>10189</v>
      </c>
      <c r="B4767" t="s">
        <v>5195</v>
      </c>
      <c r="C4767" t="s">
        <v>3619</v>
      </c>
      <c r="D4767" t="s">
        <v>10803</v>
      </c>
    </row>
    <row r="4768" spans="1:4" x14ac:dyDescent="0.35">
      <c r="A4768" t="s">
        <v>10189</v>
      </c>
      <c r="B4768" t="s">
        <v>5197</v>
      </c>
      <c r="C4768" t="s">
        <v>3620</v>
      </c>
      <c r="D4768" t="s">
        <v>10803</v>
      </c>
    </row>
    <row r="4769" spans="1:4" x14ac:dyDescent="0.35">
      <c r="A4769" t="s">
        <v>10189</v>
      </c>
      <c r="B4769" t="s">
        <v>570</v>
      </c>
      <c r="C4769" t="s">
        <v>9522</v>
      </c>
      <c r="D4769" t="s">
        <v>10803</v>
      </c>
    </row>
    <row r="4770" spans="1:4" x14ac:dyDescent="0.35">
      <c r="A4770" t="s">
        <v>10189</v>
      </c>
      <c r="B4770" t="s">
        <v>584</v>
      </c>
      <c r="C4770" t="s">
        <v>9523</v>
      </c>
      <c r="D4770" t="s">
        <v>10803</v>
      </c>
    </row>
    <row r="4771" spans="1:4" x14ac:dyDescent="0.35">
      <c r="A4771" t="s">
        <v>10189</v>
      </c>
      <c r="B4771" t="s">
        <v>586</v>
      </c>
      <c r="C4771" t="s">
        <v>9524</v>
      </c>
      <c r="D4771" t="s">
        <v>10803</v>
      </c>
    </row>
    <row r="4772" spans="1:4" x14ac:dyDescent="0.35">
      <c r="A4772" t="s">
        <v>10189</v>
      </c>
      <c r="B4772" t="s">
        <v>5206</v>
      </c>
      <c r="C4772" t="s">
        <v>9527</v>
      </c>
      <c r="D4772" t="s">
        <v>10803</v>
      </c>
    </row>
    <row r="4773" spans="1:4" x14ac:dyDescent="0.35">
      <c r="A4773" t="s">
        <v>10189</v>
      </c>
      <c r="B4773" t="s">
        <v>5204</v>
      </c>
      <c r="C4773" t="s">
        <v>9526</v>
      </c>
      <c r="D4773" t="s">
        <v>10803</v>
      </c>
    </row>
    <row r="4774" spans="1:4" x14ac:dyDescent="0.35">
      <c r="A4774" t="s">
        <v>10189</v>
      </c>
      <c r="B4774" t="s">
        <v>5202</v>
      </c>
      <c r="C4774" t="s">
        <v>9525</v>
      </c>
      <c r="D4774" t="s">
        <v>10803</v>
      </c>
    </row>
    <row r="4775" spans="1:4" x14ac:dyDescent="0.35">
      <c r="A4775" t="s">
        <v>10189</v>
      </c>
      <c r="B4775" t="s">
        <v>805</v>
      </c>
      <c r="C4775" t="s">
        <v>9528</v>
      </c>
      <c r="D4775" t="s">
        <v>10803</v>
      </c>
    </row>
    <row r="4776" spans="1:4" x14ac:dyDescent="0.35">
      <c r="A4776" t="s">
        <v>10189</v>
      </c>
      <c r="B4776" t="s">
        <v>3939</v>
      </c>
      <c r="C4776" t="s">
        <v>9529</v>
      </c>
      <c r="D4776" t="s">
        <v>10803</v>
      </c>
    </row>
    <row r="4777" spans="1:4" x14ac:dyDescent="0.35">
      <c r="A4777" t="s">
        <v>10189</v>
      </c>
      <c r="B4777" t="s">
        <v>588</v>
      </c>
      <c r="C4777" t="s">
        <v>9530</v>
      </c>
      <c r="D4777" t="s">
        <v>10803</v>
      </c>
    </row>
    <row r="4778" spans="1:4" x14ac:dyDescent="0.35">
      <c r="A4778" t="s">
        <v>10189</v>
      </c>
      <c r="B4778" t="s">
        <v>590</v>
      </c>
      <c r="C4778" t="s">
        <v>9531</v>
      </c>
      <c r="D4778" t="s">
        <v>10803</v>
      </c>
    </row>
    <row r="4779" spans="1:4" x14ac:dyDescent="0.35">
      <c r="A4779" t="s">
        <v>10189</v>
      </c>
      <c r="B4779" t="s">
        <v>5212</v>
      </c>
      <c r="C4779" t="s">
        <v>10809</v>
      </c>
      <c r="D4779" t="s">
        <v>10803</v>
      </c>
    </row>
    <row r="4780" spans="1:4" x14ac:dyDescent="0.35">
      <c r="A4780" t="s">
        <v>10189</v>
      </c>
      <c r="B4780" t="s">
        <v>5214</v>
      </c>
      <c r="C4780" t="s">
        <v>10810</v>
      </c>
      <c r="D4780" t="s">
        <v>10803</v>
      </c>
    </row>
    <row r="4781" spans="1:4" x14ac:dyDescent="0.35">
      <c r="A4781" t="s">
        <v>10189</v>
      </c>
      <c r="B4781" t="s">
        <v>5216</v>
      </c>
      <c r="C4781" t="s">
        <v>10811</v>
      </c>
      <c r="D4781" t="s">
        <v>10803</v>
      </c>
    </row>
    <row r="4782" spans="1:4" x14ac:dyDescent="0.35">
      <c r="A4782" t="s">
        <v>10189</v>
      </c>
      <c r="B4782" t="s">
        <v>5218</v>
      </c>
      <c r="C4782" t="s">
        <v>10812</v>
      </c>
      <c r="D4782" t="s">
        <v>10803</v>
      </c>
    </row>
    <row r="4783" spans="1:4" x14ac:dyDescent="0.35">
      <c r="A4783" t="s">
        <v>10189</v>
      </c>
      <c r="B4783" t="s">
        <v>3940</v>
      </c>
      <c r="C4783" t="s">
        <v>10813</v>
      </c>
      <c r="D4783" t="s">
        <v>10803</v>
      </c>
    </row>
    <row r="4784" spans="1:4" x14ac:dyDescent="0.35">
      <c r="A4784" t="s">
        <v>10189</v>
      </c>
      <c r="B4784" t="s">
        <v>5221</v>
      </c>
      <c r="C4784" t="s">
        <v>10814</v>
      </c>
      <c r="D4784" t="s">
        <v>10803</v>
      </c>
    </row>
    <row r="4785" spans="1:4" x14ac:dyDescent="0.35">
      <c r="A4785" t="s">
        <v>10189</v>
      </c>
      <c r="B4785" t="s">
        <v>5223</v>
      </c>
      <c r="C4785" t="s">
        <v>10815</v>
      </c>
      <c r="D4785" t="s">
        <v>10803</v>
      </c>
    </row>
    <row r="4786" spans="1:4" x14ac:dyDescent="0.35">
      <c r="A4786" t="s">
        <v>10189</v>
      </c>
      <c r="B4786" t="s">
        <v>5225</v>
      </c>
      <c r="C4786" t="s">
        <v>10816</v>
      </c>
      <c r="D4786" t="s">
        <v>10803</v>
      </c>
    </row>
    <row r="4787" spans="1:4" x14ac:dyDescent="0.35">
      <c r="A4787" t="s">
        <v>10189</v>
      </c>
      <c r="B4787" t="s">
        <v>596</v>
      </c>
      <c r="C4787" t="s">
        <v>10817</v>
      </c>
      <c r="D4787" t="s">
        <v>10803</v>
      </c>
    </row>
    <row r="4788" spans="1:4" x14ac:dyDescent="0.35">
      <c r="A4788" t="s">
        <v>10189</v>
      </c>
      <c r="B4788" t="s">
        <v>1437</v>
      </c>
      <c r="C4788" t="s">
        <v>10818</v>
      </c>
      <c r="D4788" t="s">
        <v>10803</v>
      </c>
    </row>
    <row r="4789" spans="1:4" x14ac:dyDescent="0.35">
      <c r="A4789" t="s">
        <v>10189</v>
      </c>
      <c r="B4789" t="s">
        <v>1439</v>
      </c>
      <c r="C4789" t="s">
        <v>10819</v>
      </c>
      <c r="D4789" t="s">
        <v>10803</v>
      </c>
    </row>
    <row r="4790" spans="1:4" x14ac:dyDescent="0.35">
      <c r="A4790" t="s">
        <v>10189</v>
      </c>
      <c r="B4790" t="s">
        <v>1440</v>
      </c>
      <c r="C4790" t="s">
        <v>10820</v>
      </c>
      <c r="D4790" t="s">
        <v>10803</v>
      </c>
    </row>
    <row r="4791" spans="1:4" x14ac:dyDescent="0.35">
      <c r="A4791" t="s">
        <v>10189</v>
      </c>
      <c r="B4791" t="s">
        <v>823</v>
      </c>
      <c r="C4791" t="s">
        <v>10821</v>
      </c>
      <c r="D4791" t="s">
        <v>10803</v>
      </c>
    </row>
    <row r="4792" spans="1:4" x14ac:dyDescent="0.35">
      <c r="A4792" t="s">
        <v>10189</v>
      </c>
      <c r="B4792" t="s">
        <v>1454</v>
      </c>
      <c r="C4792" t="s">
        <v>10822</v>
      </c>
      <c r="D4792" t="s">
        <v>10803</v>
      </c>
    </row>
    <row r="4793" spans="1:4" x14ac:dyDescent="0.35">
      <c r="A4793" t="s">
        <v>10189</v>
      </c>
      <c r="B4793" t="s">
        <v>1276</v>
      </c>
      <c r="C4793" t="s">
        <v>3595</v>
      </c>
      <c r="D4793" t="s">
        <v>10805</v>
      </c>
    </row>
    <row r="4794" spans="1:4" x14ac:dyDescent="0.35">
      <c r="A4794" t="s">
        <v>10189</v>
      </c>
      <c r="B4794" t="s">
        <v>1280</v>
      </c>
      <c r="C4794" t="s">
        <v>3596</v>
      </c>
      <c r="D4794" t="s">
        <v>10805</v>
      </c>
    </row>
    <row r="4795" spans="1:4" x14ac:dyDescent="0.35">
      <c r="A4795" t="s">
        <v>10189</v>
      </c>
      <c r="B4795" t="s">
        <v>10802</v>
      </c>
      <c r="C4795" t="s">
        <v>3595</v>
      </c>
      <c r="D4795" t="s">
        <v>10805</v>
      </c>
    </row>
    <row r="4796" spans="1:4" x14ac:dyDescent="0.35">
      <c r="A4796" t="s">
        <v>10189</v>
      </c>
      <c r="B4796" t="s">
        <v>10804</v>
      </c>
      <c r="C4796" t="s">
        <v>3596</v>
      </c>
      <c r="D4796" t="s">
        <v>10805</v>
      </c>
    </row>
    <row r="4797" spans="1:4" x14ac:dyDescent="0.35">
      <c r="A4797" t="s">
        <v>10189</v>
      </c>
      <c r="B4797" t="s">
        <v>10806</v>
      </c>
      <c r="C4797" t="s">
        <v>3593</v>
      </c>
      <c r="D4797" t="s">
        <v>10807</v>
      </c>
    </row>
    <row r="4798" spans="1:4" x14ac:dyDescent="0.35">
      <c r="A4798" t="s">
        <v>10189</v>
      </c>
      <c r="B4798" t="s">
        <v>10855</v>
      </c>
      <c r="C4798" t="s">
        <v>3594</v>
      </c>
      <c r="D4798" t="s">
        <v>10807</v>
      </c>
    </row>
    <row r="4799" spans="1:4" x14ac:dyDescent="0.35">
      <c r="A4799" t="s">
        <v>10191</v>
      </c>
      <c r="B4799" t="s">
        <v>10802</v>
      </c>
      <c r="C4799" t="s">
        <v>3598</v>
      </c>
      <c r="D4799" t="s">
        <v>10803</v>
      </c>
    </row>
    <row r="4800" spans="1:4" x14ac:dyDescent="0.35">
      <c r="A4800" t="s">
        <v>10191</v>
      </c>
      <c r="B4800" t="s">
        <v>10804</v>
      </c>
      <c r="C4800" t="s">
        <v>3602</v>
      </c>
      <c r="D4800" t="s">
        <v>10803</v>
      </c>
    </row>
    <row r="4801" spans="1:4" x14ac:dyDescent="0.35">
      <c r="A4801" t="s">
        <v>10191</v>
      </c>
      <c r="B4801" t="s">
        <v>5279</v>
      </c>
      <c r="C4801" t="s">
        <v>3598</v>
      </c>
      <c r="D4801" t="s">
        <v>10803</v>
      </c>
    </row>
    <row r="4802" spans="1:4" x14ac:dyDescent="0.35">
      <c r="A4802" t="s">
        <v>10191</v>
      </c>
      <c r="B4802" t="s">
        <v>5281</v>
      </c>
      <c r="C4802" t="s">
        <v>3599</v>
      </c>
      <c r="D4802" t="s">
        <v>10803</v>
      </c>
    </row>
    <row r="4803" spans="1:4" x14ac:dyDescent="0.35">
      <c r="A4803" t="s">
        <v>10191</v>
      </c>
      <c r="B4803" t="s">
        <v>520</v>
      </c>
      <c r="C4803" t="s">
        <v>3600</v>
      </c>
      <c r="D4803" t="s">
        <v>10803</v>
      </c>
    </row>
    <row r="4804" spans="1:4" x14ac:dyDescent="0.35">
      <c r="A4804" t="s">
        <v>10191</v>
      </c>
      <c r="B4804" t="s">
        <v>522</v>
      </c>
      <c r="C4804" t="s">
        <v>3601</v>
      </c>
      <c r="D4804" t="s">
        <v>10803</v>
      </c>
    </row>
    <row r="4805" spans="1:4" x14ac:dyDescent="0.35">
      <c r="A4805" t="s">
        <v>10191</v>
      </c>
      <c r="B4805" t="s">
        <v>524</v>
      </c>
      <c r="C4805" t="s">
        <v>3602</v>
      </c>
      <c r="D4805" t="s">
        <v>10803</v>
      </c>
    </row>
    <row r="4806" spans="1:4" x14ac:dyDescent="0.35">
      <c r="A4806" t="s">
        <v>10191</v>
      </c>
      <c r="B4806" t="s">
        <v>515</v>
      </c>
      <c r="C4806" t="s">
        <v>3593</v>
      </c>
      <c r="D4806" t="s">
        <v>10805</v>
      </c>
    </row>
    <row r="4807" spans="1:4" x14ac:dyDescent="0.35">
      <c r="A4807" t="s">
        <v>10191</v>
      </c>
      <c r="B4807" t="s">
        <v>10802</v>
      </c>
      <c r="C4807" t="s">
        <v>3593</v>
      </c>
      <c r="D4807" t="s">
        <v>10805</v>
      </c>
    </row>
    <row r="4808" spans="1:4" x14ac:dyDescent="0.35">
      <c r="A4808" t="s">
        <v>10191</v>
      </c>
      <c r="B4808" t="s">
        <v>10804</v>
      </c>
      <c r="C4808" t="s">
        <v>3593</v>
      </c>
      <c r="D4808" t="s">
        <v>10805</v>
      </c>
    </row>
    <row r="4809" spans="1:4" x14ac:dyDescent="0.35">
      <c r="A4809" t="s">
        <v>10191</v>
      </c>
      <c r="B4809" t="s">
        <v>10806</v>
      </c>
      <c r="C4809" t="s">
        <v>3593</v>
      </c>
      <c r="D4809" t="s">
        <v>10807</v>
      </c>
    </row>
    <row r="4810" spans="1:4" x14ac:dyDescent="0.35">
      <c r="A4810" t="s">
        <v>10191</v>
      </c>
      <c r="B4810" t="s">
        <v>10855</v>
      </c>
      <c r="C4810" t="s">
        <v>3594</v>
      </c>
      <c r="D4810" t="s">
        <v>10807</v>
      </c>
    </row>
    <row r="4811" spans="1:4" x14ac:dyDescent="0.35">
      <c r="A4811" t="s">
        <v>10192</v>
      </c>
      <c r="B4811" t="s">
        <v>10802</v>
      </c>
      <c r="C4811" t="s">
        <v>3598</v>
      </c>
      <c r="D4811" t="s">
        <v>10803</v>
      </c>
    </row>
    <row r="4812" spans="1:4" x14ac:dyDescent="0.35">
      <c r="A4812" t="s">
        <v>10192</v>
      </c>
      <c r="B4812" t="s">
        <v>10804</v>
      </c>
      <c r="C4812" t="s">
        <v>3598</v>
      </c>
      <c r="D4812" t="s">
        <v>10803</v>
      </c>
    </row>
    <row r="4813" spans="1:4" x14ac:dyDescent="0.35">
      <c r="A4813" t="s">
        <v>10192</v>
      </c>
      <c r="B4813" t="s">
        <v>1339</v>
      </c>
      <c r="C4813" t="s">
        <v>3594</v>
      </c>
      <c r="D4813" t="s">
        <v>10805</v>
      </c>
    </row>
    <row r="4814" spans="1:4" x14ac:dyDescent="0.35">
      <c r="A4814" t="s">
        <v>10192</v>
      </c>
      <c r="B4814" t="s">
        <v>1554</v>
      </c>
      <c r="C4814" t="s">
        <v>3595</v>
      </c>
      <c r="D4814" t="s">
        <v>10805</v>
      </c>
    </row>
    <row r="4815" spans="1:4" x14ac:dyDescent="0.35">
      <c r="A4815" t="s">
        <v>10192</v>
      </c>
      <c r="B4815" t="s">
        <v>1348</v>
      </c>
      <c r="C4815" t="s">
        <v>3596</v>
      </c>
      <c r="D4815" t="s">
        <v>10805</v>
      </c>
    </row>
    <row r="4816" spans="1:4" x14ac:dyDescent="0.35">
      <c r="A4816" t="s">
        <v>10192</v>
      </c>
      <c r="B4816" t="s">
        <v>10802</v>
      </c>
      <c r="C4816" t="s">
        <v>3594</v>
      </c>
      <c r="D4816" t="s">
        <v>10805</v>
      </c>
    </row>
    <row r="4817" spans="1:4" x14ac:dyDescent="0.35">
      <c r="A4817" t="s">
        <v>10192</v>
      </c>
      <c r="B4817" t="s">
        <v>10804</v>
      </c>
      <c r="C4817" t="s">
        <v>3596</v>
      </c>
      <c r="D4817" t="s">
        <v>10805</v>
      </c>
    </row>
    <row r="4818" spans="1:4" x14ac:dyDescent="0.35">
      <c r="A4818" t="s">
        <v>10192</v>
      </c>
      <c r="B4818" t="s">
        <v>10806</v>
      </c>
      <c r="C4818" t="s">
        <v>3593</v>
      </c>
      <c r="D4818" t="s">
        <v>10807</v>
      </c>
    </row>
    <row r="4819" spans="1:4" x14ac:dyDescent="0.35">
      <c r="A4819" t="s">
        <v>10192</v>
      </c>
      <c r="B4819" t="s">
        <v>10855</v>
      </c>
      <c r="C4819" t="s">
        <v>3594</v>
      </c>
      <c r="D4819" t="s">
        <v>10807</v>
      </c>
    </row>
    <row r="4820" spans="1:4" x14ac:dyDescent="0.35">
      <c r="A4820" t="s">
        <v>10195</v>
      </c>
      <c r="B4820" t="s">
        <v>10802</v>
      </c>
      <c r="C4820" t="s">
        <v>3599</v>
      </c>
      <c r="D4820" t="s">
        <v>10803</v>
      </c>
    </row>
    <row r="4821" spans="1:4" x14ac:dyDescent="0.35">
      <c r="A4821" t="s">
        <v>10195</v>
      </c>
      <c r="B4821" t="s">
        <v>10804</v>
      </c>
      <c r="C4821" t="s">
        <v>10817</v>
      </c>
      <c r="D4821" t="s">
        <v>10803</v>
      </c>
    </row>
    <row r="4822" spans="1:4" x14ac:dyDescent="0.35">
      <c r="A4822" t="s">
        <v>10195</v>
      </c>
      <c r="B4822" t="s">
        <v>536</v>
      </c>
      <c r="C4822" t="s">
        <v>3599</v>
      </c>
      <c r="D4822" t="s">
        <v>10803</v>
      </c>
    </row>
    <row r="4823" spans="1:4" x14ac:dyDescent="0.35">
      <c r="A4823" t="s">
        <v>10195</v>
      </c>
      <c r="B4823" t="s">
        <v>794</v>
      </c>
      <c r="C4823" t="s">
        <v>3600</v>
      </c>
      <c r="D4823" t="s">
        <v>10803</v>
      </c>
    </row>
    <row r="4824" spans="1:4" x14ac:dyDescent="0.35">
      <c r="A4824" t="s">
        <v>10195</v>
      </c>
      <c r="B4824" t="s">
        <v>552</v>
      </c>
      <c r="C4824" t="s">
        <v>3601</v>
      </c>
      <c r="D4824" t="s">
        <v>10803</v>
      </c>
    </row>
    <row r="4825" spans="1:4" x14ac:dyDescent="0.35">
      <c r="A4825" t="s">
        <v>10195</v>
      </c>
      <c r="B4825" t="s">
        <v>5171</v>
      </c>
      <c r="C4825" t="s">
        <v>3602</v>
      </c>
      <c r="D4825" t="s">
        <v>10803</v>
      </c>
    </row>
    <row r="4826" spans="1:4" x14ac:dyDescent="0.35">
      <c r="A4826" t="s">
        <v>10195</v>
      </c>
      <c r="B4826" t="s">
        <v>556</v>
      </c>
      <c r="C4826" t="s">
        <v>3603</v>
      </c>
      <c r="D4826" t="s">
        <v>10803</v>
      </c>
    </row>
    <row r="4827" spans="1:4" x14ac:dyDescent="0.35">
      <c r="A4827" t="s">
        <v>10195</v>
      </c>
      <c r="B4827" t="s">
        <v>5174</v>
      </c>
      <c r="C4827" t="s">
        <v>3604</v>
      </c>
      <c r="D4827" t="s">
        <v>10803</v>
      </c>
    </row>
    <row r="4828" spans="1:4" x14ac:dyDescent="0.35">
      <c r="A4828" t="s">
        <v>10195</v>
      </c>
      <c r="B4828" t="s">
        <v>558</v>
      </c>
      <c r="C4828" t="s">
        <v>3605</v>
      </c>
      <c r="D4828" t="s">
        <v>10803</v>
      </c>
    </row>
    <row r="4829" spans="1:4" x14ac:dyDescent="0.35">
      <c r="A4829" t="s">
        <v>10195</v>
      </c>
      <c r="B4829" t="s">
        <v>560</v>
      </c>
      <c r="C4829" t="s">
        <v>3606</v>
      </c>
      <c r="D4829" t="s">
        <v>10803</v>
      </c>
    </row>
    <row r="4830" spans="1:4" x14ac:dyDescent="0.35">
      <c r="A4830" t="s">
        <v>10195</v>
      </c>
      <c r="B4830" t="s">
        <v>5178</v>
      </c>
      <c r="C4830" t="s">
        <v>3607</v>
      </c>
      <c r="D4830" t="s">
        <v>10803</v>
      </c>
    </row>
    <row r="4831" spans="1:4" x14ac:dyDescent="0.35">
      <c r="A4831" t="s">
        <v>10195</v>
      </c>
      <c r="B4831" t="s">
        <v>988</v>
      </c>
      <c r="C4831" t="s">
        <v>3608</v>
      </c>
      <c r="D4831" t="s">
        <v>10803</v>
      </c>
    </row>
    <row r="4832" spans="1:4" x14ac:dyDescent="0.35">
      <c r="A4832" t="s">
        <v>10195</v>
      </c>
      <c r="B4832" t="s">
        <v>5181</v>
      </c>
      <c r="C4832" t="s">
        <v>3609</v>
      </c>
      <c r="D4832" t="s">
        <v>10803</v>
      </c>
    </row>
    <row r="4833" spans="1:4" x14ac:dyDescent="0.35">
      <c r="A4833" t="s">
        <v>10195</v>
      </c>
      <c r="B4833" t="s">
        <v>566</v>
      </c>
      <c r="C4833" t="s">
        <v>3610</v>
      </c>
      <c r="D4833" t="s">
        <v>10803</v>
      </c>
    </row>
    <row r="4834" spans="1:4" x14ac:dyDescent="0.35">
      <c r="A4834" t="s">
        <v>10195</v>
      </c>
      <c r="B4834" t="s">
        <v>5184</v>
      </c>
      <c r="C4834" t="s">
        <v>3611</v>
      </c>
      <c r="D4834" t="s">
        <v>10803</v>
      </c>
    </row>
    <row r="4835" spans="1:4" x14ac:dyDescent="0.35">
      <c r="A4835" t="s">
        <v>10195</v>
      </c>
      <c r="B4835" t="s">
        <v>5191</v>
      </c>
      <c r="C4835" t="s">
        <v>3615</v>
      </c>
      <c r="D4835" t="s">
        <v>10803</v>
      </c>
    </row>
    <row r="4836" spans="1:4" x14ac:dyDescent="0.35">
      <c r="A4836" t="s">
        <v>10195</v>
      </c>
      <c r="B4836" t="s">
        <v>5186</v>
      </c>
      <c r="C4836" t="s">
        <v>3612</v>
      </c>
      <c r="D4836" t="s">
        <v>10803</v>
      </c>
    </row>
    <row r="4837" spans="1:4" x14ac:dyDescent="0.35">
      <c r="A4837" t="s">
        <v>10195</v>
      </c>
      <c r="B4837" t="s">
        <v>5188</v>
      </c>
      <c r="C4837" t="s">
        <v>3613</v>
      </c>
      <c r="D4837" t="s">
        <v>10803</v>
      </c>
    </row>
    <row r="4838" spans="1:4" x14ac:dyDescent="0.35">
      <c r="A4838" t="s">
        <v>10195</v>
      </c>
      <c r="B4838" t="s">
        <v>992</v>
      </c>
      <c r="C4838" t="s">
        <v>3614</v>
      </c>
      <c r="D4838" t="s">
        <v>10803</v>
      </c>
    </row>
    <row r="4839" spans="1:4" x14ac:dyDescent="0.35">
      <c r="A4839" t="s">
        <v>10195</v>
      </c>
      <c r="B4839" t="s">
        <v>5193</v>
      </c>
      <c r="C4839" t="s">
        <v>3616</v>
      </c>
      <c r="D4839" t="s">
        <v>10803</v>
      </c>
    </row>
    <row r="4840" spans="1:4" x14ac:dyDescent="0.35">
      <c r="A4840" t="s">
        <v>10195</v>
      </c>
      <c r="B4840" t="s">
        <v>5195</v>
      </c>
      <c r="C4840" t="s">
        <v>3617</v>
      </c>
      <c r="D4840" t="s">
        <v>10803</v>
      </c>
    </row>
    <row r="4841" spans="1:4" x14ac:dyDescent="0.35">
      <c r="A4841" t="s">
        <v>10195</v>
      </c>
      <c r="B4841" t="s">
        <v>5197</v>
      </c>
      <c r="C4841" t="s">
        <v>3618</v>
      </c>
      <c r="D4841" t="s">
        <v>10803</v>
      </c>
    </row>
    <row r="4842" spans="1:4" x14ac:dyDescent="0.35">
      <c r="A4842" t="s">
        <v>10195</v>
      </c>
      <c r="B4842" t="s">
        <v>570</v>
      </c>
      <c r="C4842" t="s">
        <v>3619</v>
      </c>
      <c r="D4842" t="s">
        <v>10803</v>
      </c>
    </row>
    <row r="4843" spans="1:4" x14ac:dyDescent="0.35">
      <c r="A4843" t="s">
        <v>10195</v>
      </c>
      <c r="B4843" t="s">
        <v>586</v>
      </c>
      <c r="C4843" t="s">
        <v>3620</v>
      </c>
      <c r="D4843" t="s">
        <v>10803</v>
      </c>
    </row>
    <row r="4844" spans="1:4" x14ac:dyDescent="0.35">
      <c r="A4844" t="s">
        <v>10195</v>
      </c>
      <c r="B4844" t="s">
        <v>5206</v>
      </c>
      <c r="C4844" t="s">
        <v>9524</v>
      </c>
      <c r="D4844" t="s">
        <v>10803</v>
      </c>
    </row>
    <row r="4845" spans="1:4" x14ac:dyDescent="0.35">
      <c r="A4845" t="s">
        <v>10195</v>
      </c>
      <c r="B4845" t="s">
        <v>5204</v>
      </c>
      <c r="C4845" t="s">
        <v>9523</v>
      </c>
      <c r="D4845" t="s">
        <v>10803</v>
      </c>
    </row>
    <row r="4846" spans="1:4" x14ac:dyDescent="0.35">
      <c r="A4846" t="s">
        <v>10195</v>
      </c>
      <c r="B4846" t="s">
        <v>5202</v>
      </c>
      <c r="C4846" t="s">
        <v>9522</v>
      </c>
      <c r="D4846" t="s">
        <v>10803</v>
      </c>
    </row>
    <row r="4847" spans="1:4" x14ac:dyDescent="0.35">
      <c r="A4847" t="s">
        <v>10195</v>
      </c>
      <c r="B4847" t="s">
        <v>3939</v>
      </c>
      <c r="C4847" t="s">
        <v>9525</v>
      </c>
      <c r="D4847" t="s">
        <v>10803</v>
      </c>
    </row>
    <row r="4848" spans="1:4" x14ac:dyDescent="0.35">
      <c r="A4848" t="s">
        <v>10195</v>
      </c>
      <c r="B4848" t="s">
        <v>588</v>
      </c>
      <c r="C4848" t="s">
        <v>9526</v>
      </c>
      <c r="D4848" t="s">
        <v>10803</v>
      </c>
    </row>
    <row r="4849" spans="1:4" x14ac:dyDescent="0.35">
      <c r="A4849" t="s">
        <v>10195</v>
      </c>
      <c r="B4849" t="s">
        <v>590</v>
      </c>
      <c r="C4849" t="s">
        <v>9527</v>
      </c>
      <c r="D4849" t="s">
        <v>10803</v>
      </c>
    </row>
    <row r="4850" spans="1:4" x14ac:dyDescent="0.35">
      <c r="A4850" t="s">
        <v>10195</v>
      </c>
      <c r="B4850" t="s">
        <v>5212</v>
      </c>
      <c r="C4850" t="s">
        <v>9528</v>
      </c>
      <c r="D4850" t="s">
        <v>10803</v>
      </c>
    </row>
    <row r="4851" spans="1:4" x14ac:dyDescent="0.35">
      <c r="A4851" t="s">
        <v>10195</v>
      </c>
      <c r="B4851" t="s">
        <v>5214</v>
      </c>
      <c r="C4851" t="s">
        <v>9529</v>
      </c>
      <c r="D4851" t="s">
        <v>10803</v>
      </c>
    </row>
    <row r="4852" spans="1:4" x14ac:dyDescent="0.35">
      <c r="A4852" t="s">
        <v>10195</v>
      </c>
      <c r="B4852" t="s">
        <v>5216</v>
      </c>
      <c r="C4852" t="s">
        <v>9530</v>
      </c>
      <c r="D4852" t="s">
        <v>10803</v>
      </c>
    </row>
    <row r="4853" spans="1:4" x14ac:dyDescent="0.35">
      <c r="A4853" t="s">
        <v>10195</v>
      </c>
      <c r="B4853" t="s">
        <v>5218</v>
      </c>
      <c r="C4853" t="s">
        <v>9531</v>
      </c>
      <c r="D4853" t="s">
        <v>10803</v>
      </c>
    </row>
    <row r="4854" spans="1:4" x14ac:dyDescent="0.35">
      <c r="A4854" t="s">
        <v>10195</v>
      </c>
      <c r="B4854" t="s">
        <v>3940</v>
      </c>
      <c r="C4854" t="s">
        <v>10809</v>
      </c>
      <c r="D4854" t="s">
        <v>10803</v>
      </c>
    </row>
    <row r="4855" spans="1:4" x14ac:dyDescent="0.35">
      <c r="A4855" t="s">
        <v>10195</v>
      </c>
      <c r="B4855" t="s">
        <v>5221</v>
      </c>
      <c r="C4855" t="s">
        <v>10810</v>
      </c>
      <c r="D4855" t="s">
        <v>10803</v>
      </c>
    </row>
    <row r="4856" spans="1:4" x14ac:dyDescent="0.35">
      <c r="A4856" t="s">
        <v>10195</v>
      </c>
      <c r="B4856" t="s">
        <v>5223</v>
      </c>
      <c r="C4856" t="s">
        <v>10811</v>
      </c>
      <c r="D4856" t="s">
        <v>10803</v>
      </c>
    </row>
    <row r="4857" spans="1:4" x14ac:dyDescent="0.35">
      <c r="A4857" t="s">
        <v>10195</v>
      </c>
      <c r="B4857" t="s">
        <v>5225</v>
      </c>
      <c r="C4857" t="s">
        <v>10812</v>
      </c>
      <c r="D4857" t="s">
        <v>10803</v>
      </c>
    </row>
    <row r="4858" spans="1:4" x14ac:dyDescent="0.35">
      <c r="A4858" t="s">
        <v>10195</v>
      </c>
      <c r="B4858" t="s">
        <v>596</v>
      </c>
      <c r="C4858" t="s">
        <v>10813</v>
      </c>
      <c r="D4858" t="s">
        <v>10803</v>
      </c>
    </row>
    <row r="4859" spans="1:4" x14ac:dyDescent="0.35">
      <c r="A4859" t="s">
        <v>10195</v>
      </c>
      <c r="B4859" t="s">
        <v>1439</v>
      </c>
      <c r="C4859" t="s">
        <v>10814</v>
      </c>
      <c r="D4859" t="s">
        <v>10803</v>
      </c>
    </row>
    <row r="4860" spans="1:4" x14ac:dyDescent="0.35">
      <c r="A4860" t="s">
        <v>10195</v>
      </c>
      <c r="B4860" t="s">
        <v>1440</v>
      </c>
      <c r="C4860" t="s">
        <v>10815</v>
      </c>
      <c r="D4860" t="s">
        <v>10803</v>
      </c>
    </row>
    <row r="4861" spans="1:4" x14ac:dyDescent="0.35">
      <c r="A4861" t="s">
        <v>10195</v>
      </c>
      <c r="B4861" t="s">
        <v>823</v>
      </c>
      <c r="C4861" t="s">
        <v>10816</v>
      </c>
      <c r="D4861" t="s">
        <v>10803</v>
      </c>
    </row>
    <row r="4862" spans="1:4" x14ac:dyDescent="0.35">
      <c r="A4862" t="s">
        <v>10195</v>
      </c>
      <c r="B4862" t="s">
        <v>1454</v>
      </c>
      <c r="C4862" t="s">
        <v>10817</v>
      </c>
      <c r="D4862" t="s">
        <v>10803</v>
      </c>
    </row>
    <row r="4863" spans="1:4" x14ac:dyDescent="0.35">
      <c r="A4863" t="s">
        <v>10195</v>
      </c>
      <c r="B4863" t="s">
        <v>1332</v>
      </c>
      <c r="C4863" t="s">
        <v>3595</v>
      </c>
      <c r="D4863" t="s">
        <v>10805</v>
      </c>
    </row>
    <row r="4864" spans="1:4" x14ac:dyDescent="0.35">
      <c r="A4864" t="s">
        <v>10195</v>
      </c>
      <c r="B4864" t="s">
        <v>1339</v>
      </c>
      <c r="C4864" t="s">
        <v>3596</v>
      </c>
      <c r="D4864" t="s">
        <v>10805</v>
      </c>
    </row>
    <row r="4865" spans="1:4" x14ac:dyDescent="0.35">
      <c r="A4865" t="s">
        <v>10195</v>
      </c>
      <c r="B4865" t="s">
        <v>1554</v>
      </c>
      <c r="C4865" t="s">
        <v>3597</v>
      </c>
      <c r="D4865" t="s">
        <v>10805</v>
      </c>
    </row>
    <row r="4866" spans="1:4" x14ac:dyDescent="0.35">
      <c r="A4866" t="s">
        <v>10195</v>
      </c>
      <c r="B4866" t="s">
        <v>1348</v>
      </c>
      <c r="C4866" t="s">
        <v>3598</v>
      </c>
      <c r="D4866" t="s">
        <v>10805</v>
      </c>
    </row>
    <row r="4867" spans="1:4" x14ac:dyDescent="0.35">
      <c r="A4867" t="s">
        <v>10195</v>
      </c>
      <c r="B4867" t="s">
        <v>1278</v>
      </c>
      <c r="C4867" t="s">
        <v>3599</v>
      </c>
      <c r="D4867" t="s">
        <v>10805</v>
      </c>
    </row>
    <row r="4868" spans="1:4" x14ac:dyDescent="0.35">
      <c r="A4868" t="s">
        <v>10195</v>
      </c>
      <c r="B4868" t="s">
        <v>10802</v>
      </c>
      <c r="C4868" t="s">
        <v>3595</v>
      </c>
      <c r="D4868" t="s">
        <v>10805</v>
      </c>
    </row>
    <row r="4869" spans="1:4" x14ac:dyDescent="0.35">
      <c r="A4869" t="s">
        <v>10195</v>
      </c>
      <c r="B4869" t="s">
        <v>10804</v>
      </c>
      <c r="C4869" t="s">
        <v>3599</v>
      </c>
      <c r="D4869" t="s">
        <v>10805</v>
      </c>
    </row>
    <row r="4870" spans="1:4" x14ac:dyDescent="0.35">
      <c r="A4870" t="s">
        <v>10195</v>
      </c>
      <c r="B4870" t="s">
        <v>10806</v>
      </c>
      <c r="C4870" t="s">
        <v>3593</v>
      </c>
      <c r="D4870" t="s">
        <v>10807</v>
      </c>
    </row>
    <row r="4871" spans="1:4" x14ac:dyDescent="0.35">
      <c r="A4871" t="s">
        <v>10195</v>
      </c>
      <c r="B4871" t="s">
        <v>10855</v>
      </c>
      <c r="C4871" t="s">
        <v>3594</v>
      </c>
      <c r="D4871" t="s">
        <v>10807</v>
      </c>
    </row>
    <row r="4872" spans="1:4" x14ac:dyDescent="0.35">
      <c r="A4872" t="s">
        <v>10196</v>
      </c>
      <c r="B4872" t="s">
        <v>10802</v>
      </c>
      <c r="C4872" t="s">
        <v>3599</v>
      </c>
      <c r="D4872" t="s">
        <v>10803</v>
      </c>
    </row>
    <row r="4873" spans="1:4" x14ac:dyDescent="0.35">
      <c r="A4873" t="s">
        <v>10196</v>
      </c>
      <c r="B4873" t="s">
        <v>10804</v>
      </c>
      <c r="C4873" t="s">
        <v>10822</v>
      </c>
      <c r="D4873" t="s">
        <v>10803</v>
      </c>
    </row>
    <row r="4874" spans="1:4" x14ac:dyDescent="0.35">
      <c r="A4874" t="s">
        <v>10196</v>
      </c>
      <c r="B4874" t="s">
        <v>528</v>
      </c>
      <c r="C4874" t="s">
        <v>3599</v>
      </c>
      <c r="D4874" t="s">
        <v>10803</v>
      </c>
    </row>
    <row r="4875" spans="1:4" x14ac:dyDescent="0.35">
      <c r="A4875" t="s">
        <v>10196</v>
      </c>
      <c r="B4875" t="s">
        <v>536</v>
      </c>
      <c r="C4875" t="s">
        <v>3600</v>
      </c>
      <c r="D4875" t="s">
        <v>10803</v>
      </c>
    </row>
    <row r="4876" spans="1:4" x14ac:dyDescent="0.35">
      <c r="A4876" t="s">
        <v>10196</v>
      </c>
      <c r="B4876" t="s">
        <v>794</v>
      </c>
      <c r="C4876" t="s">
        <v>3601</v>
      </c>
      <c r="D4876" t="s">
        <v>10803</v>
      </c>
    </row>
    <row r="4877" spans="1:4" x14ac:dyDescent="0.35">
      <c r="A4877" t="s">
        <v>10196</v>
      </c>
      <c r="B4877" t="s">
        <v>550</v>
      </c>
      <c r="C4877" t="s">
        <v>3602</v>
      </c>
      <c r="D4877" t="s">
        <v>10803</v>
      </c>
    </row>
    <row r="4878" spans="1:4" x14ac:dyDescent="0.35">
      <c r="A4878" t="s">
        <v>10196</v>
      </c>
      <c r="B4878" t="s">
        <v>552</v>
      </c>
      <c r="C4878" t="s">
        <v>3603</v>
      </c>
      <c r="D4878" t="s">
        <v>10803</v>
      </c>
    </row>
    <row r="4879" spans="1:4" x14ac:dyDescent="0.35">
      <c r="A4879" t="s">
        <v>10196</v>
      </c>
      <c r="B4879" t="s">
        <v>5171</v>
      </c>
      <c r="C4879" t="s">
        <v>3604</v>
      </c>
      <c r="D4879" t="s">
        <v>10803</v>
      </c>
    </row>
    <row r="4880" spans="1:4" x14ac:dyDescent="0.35">
      <c r="A4880" t="s">
        <v>10196</v>
      </c>
      <c r="B4880" t="s">
        <v>556</v>
      </c>
      <c r="C4880" t="s">
        <v>3605</v>
      </c>
      <c r="D4880" t="s">
        <v>10803</v>
      </c>
    </row>
    <row r="4881" spans="1:4" x14ac:dyDescent="0.35">
      <c r="A4881" t="s">
        <v>10196</v>
      </c>
      <c r="B4881" t="s">
        <v>5174</v>
      </c>
      <c r="C4881" t="s">
        <v>3606</v>
      </c>
      <c r="D4881" t="s">
        <v>10803</v>
      </c>
    </row>
    <row r="4882" spans="1:4" x14ac:dyDescent="0.35">
      <c r="A4882" t="s">
        <v>10196</v>
      </c>
      <c r="B4882" t="s">
        <v>558</v>
      </c>
      <c r="C4882" t="s">
        <v>3607</v>
      </c>
      <c r="D4882" t="s">
        <v>10803</v>
      </c>
    </row>
    <row r="4883" spans="1:4" x14ac:dyDescent="0.35">
      <c r="A4883" t="s">
        <v>10196</v>
      </c>
      <c r="B4883" t="s">
        <v>560</v>
      </c>
      <c r="C4883" t="s">
        <v>3608</v>
      </c>
      <c r="D4883" t="s">
        <v>10803</v>
      </c>
    </row>
    <row r="4884" spans="1:4" x14ac:dyDescent="0.35">
      <c r="A4884" t="s">
        <v>10196</v>
      </c>
      <c r="B4884" t="s">
        <v>5178</v>
      </c>
      <c r="C4884" t="s">
        <v>3609</v>
      </c>
      <c r="D4884" t="s">
        <v>10803</v>
      </c>
    </row>
    <row r="4885" spans="1:4" x14ac:dyDescent="0.35">
      <c r="A4885" t="s">
        <v>10196</v>
      </c>
      <c r="B4885" t="s">
        <v>988</v>
      </c>
      <c r="C4885" t="s">
        <v>3610</v>
      </c>
      <c r="D4885" t="s">
        <v>10803</v>
      </c>
    </row>
    <row r="4886" spans="1:4" x14ac:dyDescent="0.35">
      <c r="A4886" t="s">
        <v>10196</v>
      </c>
      <c r="B4886" t="s">
        <v>5181</v>
      </c>
      <c r="C4886" t="s">
        <v>3611</v>
      </c>
      <c r="D4886" t="s">
        <v>10803</v>
      </c>
    </row>
    <row r="4887" spans="1:4" x14ac:dyDescent="0.35">
      <c r="A4887" t="s">
        <v>10196</v>
      </c>
      <c r="B4887" t="s">
        <v>566</v>
      </c>
      <c r="C4887" t="s">
        <v>3612</v>
      </c>
      <c r="D4887" t="s">
        <v>10803</v>
      </c>
    </row>
    <row r="4888" spans="1:4" x14ac:dyDescent="0.35">
      <c r="A4888" t="s">
        <v>10196</v>
      </c>
      <c r="B4888" t="s">
        <v>5184</v>
      </c>
      <c r="C4888" t="s">
        <v>3613</v>
      </c>
      <c r="D4888" t="s">
        <v>10803</v>
      </c>
    </row>
    <row r="4889" spans="1:4" x14ac:dyDescent="0.35">
      <c r="A4889" t="s">
        <v>10196</v>
      </c>
      <c r="B4889" t="s">
        <v>5191</v>
      </c>
      <c r="C4889" t="s">
        <v>3617</v>
      </c>
      <c r="D4889" t="s">
        <v>10803</v>
      </c>
    </row>
    <row r="4890" spans="1:4" x14ac:dyDescent="0.35">
      <c r="A4890" t="s">
        <v>10196</v>
      </c>
      <c r="B4890" t="s">
        <v>5186</v>
      </c>
      <c r="C4890" t="s">
        <v>3614</v>
      </c>
      <c r="D4890" t="s">
        <v>10803</v>
      </c>
    </row>
    <row r="4891" spans="1:4" x14ac:dyDescent="0.35">
      <c r="A4891" t="s">
        <v>10196</v>
      </c>
      <c r="B4891" t="s">
        <v>5188</v>
      </c>
      <c r="C4891" t="s">
        <v>3615</v>
      </c>
      <c r="D4891" t="s">
        <v>10803</v>
      </c>
    </row>
    <row r="4892" spans="1:4" x14ac:dyDescent="0.35">
      <c r="A4892" t="s">
        <v>10196</v>
      </c>
      <c r="B4892" t="s">
        <v>992</v>
      </c>
      <c r="C4892" t="s">
        <v>3616</v>
      </c>
      <c r="D4892" t="s">
        <v>10803</v>
      </c>
    </row>
    <row r="4893" spans="1:4" x14ac:dyDescent="0.35">
      <c r="A4893" t="s">
        <v>10196</v>
      </c>
      <c r="B4893" t="s">
        <v>5193</v>
      </c>
      <c r="C4893" t="s">
        <v>3618</v>
      </c>
      <c r="D4893" t="s">
        <v>10803</v>
      </c>
    </row>
    <row r="4894" spans="1:4" x14ac:dyDescent="0.35">
      <c r="A4894" t="s">
        <v>10196</v>
      </c>
      <c r="B4894" t="s">
        <v>5195</v>
      </c>
      <c r="C4894" t="s">
        <v>3619</v>
      </c>
      <c r="D4894" t="s">
        <v>10803</v>
      </c>
    </row>
    <row r="4895" spans="1:4" x14ac:dyDescent="0.35">
      <c r="A4895" t="s">
        <v>10196</v>
      </c>
      <c r="B4895" t="s">
        <v>5197</v>
      </c>
      <c r="C4895" t="s">
        <v>3620</v>
      </c>
      <c r="D4895" t="s">
        <v>10803</v>
      </c>
    </row>
    <row r="4896" spans="1:4" x14ac:dyDescent="0.35">
      <c r="A4896" t="s">
        <v>10196</v>
      </c>
      <c r="B4896" t="s">
        <v>570</v>
      </c>
      <c r="C4896" t="s">
        <v>9522</v>
      </c>
      <c r="D4896" t="s">
        <v>10803</v>
      </c>
    </row>
    <row r="4897" spans="1:4" x14ac:dyDescent="0.35">
      <c r="A4897" t="s">
        <v>10196</v>
      </c>
      <c r="B4897" t="s">
        <v>584</v>
      </c>
      <c r="C4897" t="s">
        <v>9523</v>
      </c>
      <c r="D4897" t="s">
        <v>10803</v>
      </c>
    </row>
    <row r="4898" spans="1:4" x14ac:dyDescent="0.35">
      <c r="A4898" t="s">
        <v>10196</v>
      </c>
      <c r="B4898" t="s">
        <v>586</v>
      </c>
      <c r="C4898" t="s">
        <v>9524</v>
      </c>
      <c r="D4898" t="s">
        <v>10803</v>
      </c>
    </row>
    <row r="4899" spans="1:4" x14ac:dyDescent="0.35">
      <c r="A4899" t="s">
        <v>10196</v>
      </c>
      <c r="B4899" t="s">
        <v>5206</v>
      </c>
      <c r="C4899" t="s">
        <v>9527</v>
      </c>
      <c r="D4899" t="s">
        <v>10803</v>
      </c>
    </row>
    <row r="4900" spans="1:4" x14ac:dyDescent="0.35">
      <c r="A4900" t="s">
        <v>10196</v>
      </c>
      <c r="B4900" t="s">
        <v>5204</v>
      </c>
      <c r="C4900" t="s">
        <v>9526</v>
      </c>
      <c r="D4900" t="s">
        <v>10803</v>
      </c>
    </row>
    <row r="4901" spans="1:4" x14ac:dyDescent="0.35">
      <c r="A4901" t="s">
        <v>10196</v>
      </c>
      <c r="B4901" t="s">
        <v>5202</v>
      </c>
      <c r="C4901" t="s">
        <v>9525</v>
      </c>
      <c r="D4901" t="s">
        <v>10803</v>
      </c>
    </row>
    <row r="4902" spans="1:4" x14ac:dyDescent="0.35">
      <c r="A4902" t="s">
        <v>10196</v>
      </c>
      <c r="B4902" t="s">
        <v>805</v>
      </c>
      <c r="C4902" t="s">
        <v>9528</v>
      </c>
      <c r="D4902" t="s">
        <v>10803</v>
      </c>
    </row>
    <row r="4903" spans="1:4" x14ac:dyDescent="0.35">
      <c r="A4903" t="s">
        <v>10196</v>
      </c>
      <c r="B4903" t="s">
        <v>3939</v>
      </c>
      <c r="C4903" t="s">
        <v>9529</v>
      </c>
      <c r="D4903" t="s">
        <v>10803</v>
      </c>
    </row>
    <row r="4904" spans="1:4" x14ac:dyDescent="0.35">
      <c r="A4904" t="s">
        <v>10196</v>
      </c>
      <c r="B4904" t="s">
        <v>588</v>
      </c>
      <c r="C4904" t="s">
        <v>9530</v>
      </c>
      <c r="D4904" t="s">
        <v>10803</v>
      </c>
    </row>
    <row r="4905" spans="1:4" x14ac:dyDescent="0.35">
      <c r="A4905" t="s">
        <v>10196</v>
      </c>
      <c r="B4905" t="s">
        <v>590</v>
      </c>
      <c r="C4905" t="s">
        <v>9531</v>
      </c>
      <c r="D4905" t="s">
        <v>10803</v>
      </c>
    </row>
    <row r="4906" spans="1:4" x14ac:dyDescent="0.35">
      <c r="A4906" t="s">
        <v>10196</v>
      </c>
      <c r="B4906" t="s">
        <v>5212</v>
      </c>
      <c r="C4906" t="s">
        <v>10809</v>
      </c>
      <c r="D4906" t="s">
        <v>10803</v>
      </c>
    </row>
    <row r="4907" spans="1:4" x14ac:dyDescent="0.35">
      <c r="A4907" t="s">
        <v>10196</v>
      </c>
      <c r="B4907" t="s">
        <v>5214</v>
      </c>
      <c r="C4907" t="s">
        <v>10810</v>
      </c>
      <c r="D4907" t="s">
        <v>10803</v>
      </c>
    </row>
    <row r="4908" spans="1:4" x14ac:dyDescent="0.35">
      <c r="A4908" t="s">
        <v>10196</v>
      </c>
      <c r="B4908" t="s">
        <v>5216</v>
      </c>
      <c r="C4908" t="s">
        <v>10811</v>
      </c>
      <c r="D4908" t="s">
        <v>10803</v>
      </c>
    </row>
    <row r="4909" spans="1:4" x14ac:dyDescent="0.35">
      <c r="A4909" t="s">
        <v>10196</v>
      </c>
      <c r="B4909" t="s">
        <v>5218</v>
      </c>
      <c r="C4909" t="s">
        <v>10812</v>
      </c>
      <c r="D4909" t="s">
        <v>10803</v>
      </c>
    </row>
    <row r="4910" spans="1:4" x14ac:dyDescent="0.35">
      <c r="A4910" t="s">
        <v>10196</v>
      </c>
      <c r="B4910" t="s">
        <v>3940</v>
      </c>
      <c r="C4910" t="s">
        <v>10813</v>
      </c>
      <c r="D4910" t="s">
        <v>10803</v>
      </c>
    </row>
    <row r="4911" spans="1:4" x14ac:dyDescent="0.35">
      <c r="A4911" t="s">
        <v>10196</v>
      </c>
      <c r="B4911" t="s">
        <v>5221</v>
      </c>
      <c r="C4911" t="s">
        <v>10814</v>
      </c>
      <c r="D4911" t="s">
        <v>10803</v>
      </c>
    </row>
    <row r="4912" spans="1:4" x14ac:dyDescent="0.35">
      <c r="A4912" t="s">
        <v>10196</v>
      </c>
      <c r="B4912" t="s">
        <v>5223</v>
      </c>
      <c r="C4912" t="s">
        <v>10815</v>
      </c>
      <c r="D4912" t="s">
        <v>10803</v>
      </c>
    </row>
    <row r="4913" spans="1:4" x14ac:dyDescent="0.35">
      <c r="A4913" t="s">
        <v>10196</v>
      </c>
      <c r="B4913" t="s">
        <v>5225</v>
      </c>
      <c r="C4913" t="s">
        <v>10816</v>
      </c>
      <c r="D4913" t="s">
        <v>10803</v>
      </c>
    </row>
    <row r="4914" spans="1:4" x14ac:dyDescent="0.35">
      <c r="A4914" t="s">
        <v>10196</v>
      </c>
      <c r="B4914" t="s">
        <v>596</v>
      </c>
      <c r="C4914" t="s">
        <v>10817</v>
      </c>
      <c r="D4914" t="s">
        <v>10803</v>
      </c>
    </row>
    <row r="4915" spans="1:4" x14ac:dyDescent="0.35">
      <c r="A4915" t="s">
        <v>10196</v>
      </c>
      <c r="B4915" t="s">
        <v>1437</v>
      </c>
      <c r="C4915" t="s">
        <v>10818</v>
      </c>
      <c r="D4915" t="s">
        <v>10803</v>
      </c>
    </row>
    <row r="4916" spans="1:4" x14ac:dyDescent="0.35">
      <c r="A4916" t="s">
        <v>10196</v>
      </c>
      <c r="B4916" t="s">
        <v>1439</v>
      </c>
      <c r="C4916" t="s">
        <v>10819</v>
      </c>
      <c r="D4916" t="s">
        <v>10803</v>
      </c>
    </row>
    <row r="4917" spans="1:4" x14ac:dyDescent="0.35">
      <c r="A4917" t="s">
        <v>10196</v>
      </c>
      <c r="B4917" t="s">
        <v>1440</v>
      </c>
      <c r="C4917" t="s">
        <v>10820</v>
      </c>
      <c r="D4917" t="s">
        <v>10803</v>
      </c>
    </row>
    <row r="4918" spans="1:4" x14ac:dyDescent="0.35">
      <c r="A4918" t="s">
        <v>10196</v>
      </c>
      <c r="B4918" t="s">
        <v>823</v>
      </c>
      <c r="C4918" t="s">
        <v>10821</v>
      </c>
      <c r="D4918" t="s">
        <v>10803</v>
      </c>
    </row>
    <row r="4919" spans="1:4" x14ac:dyDescent="0.35">
      <c r="A4919" t="s">
        <v>10196</v>
      </c>
      <c r="B4919" t="s">
        <v>1454</v>
      </c>
      <c r="C4919" t="s">
        <v>10822</v>
      </c>
      <c r="D4919" t="s">
        <v>10803</v>
      </c>
    </row>
    <row r="4920" spans="1:4" x14ac:dyDescent="0.35">
      <c r="A4920" t="s">
        <v>10196</v>
      </c>
      <c r="B4920" t="s">
        <v>1276</v>
      </c>
      <c r="C4920" t="s">
        <v>3595</v>
      </c>
      <c r="D4920" t="s">
        <v>10805</v>
      </c>
    </row>
    <row r="4921" spans="1:4" x14ac:dyDescent="0.35">
      <c r="A4921" t="s">
        <v>10196</v>
      </c>
      <c r="B4921" t="s">
        <v>1280</v>
      </c>
      <c r="C4921" t="s">
        <v>3596</v>
      </c>
      <c r="D4921" t="s">
        <v>10805</v>
      </c>
    </row>
    <row r="4922" spans="1:4" x14ac:dyDescent="0.35">
      <c r="A4922" t="s">
        <v>10196</v>
      </c>
      <c r="B4922" t="s">
        <v>10802</v>
      </c>
      <c r="C4922" t="s">
        <v>3595</v>
      </c>
      <c r="D4922" t="s">
        <v>10805</v>
      </c>
    </row>
    <row r="4923" spans="1:4" x14ac:dyDescent="0.35">
      <c r="A4923" t="s">
        <v>10196</v>
      </c>
      <c r="B4923" t="s">
        <v>10804</v>
      </c>
      <c r="C4923" t="s">
        <v>3596</v>
      </c>
      <c r="D4923" t="s">
        <v>10805</v>
      </c>
    </row>
    <row r="4924" spans="1:4" x14ac:dyDescent="0.35">
      <c r="A4924" t="s">
        <v>10196</v>
      </c>
      <c r="B4924" t="s">
        <v>10806</v>
      </c>
      <c r="C4924" t="s">
        <v>3593</v>
      </c>
      <c r="D4924" t="s">
        <v>10807</v>
      </c>
    </row>
    <row r="4925" spans="1:4" x14ac:dyDescent="0.35">
      <c r="A4925" t="s">
        <v>10196</v>
      </c>
      <c r="B4925" t="s">
        <v>10855</v>
      </c>
      <c r="C4925" t="s">
        <v>3594</v>
      </c>
      <c r="D4925" t="s">
        <v>10807</v>
      </c>
    </row>
    <row r="4926" spans="1:4" x14ac:dyDescent="0.35">
      <c r="A4926" t="s">
        <v>10197</v>
      </c>
      <c r="B4926" t="s">
        <v>10802</v>
      </c>
      <c r="C4926" t="s">
        <v>3598</v>
      </c>
      <c r="D4926" t="s">
        <v>10803</v>
      </c>
    </row>
    <row r="4927" spans="1:4" x14ac:dyDescent="0.35">
      <c r="A4927" t="s">
        <v>10197</v>
      </c>
      <c r="B4927" t="s">
        <v>10804</v>
      </c>
      <c r="C4927" t="s">
        <v>3602</v>
      </c>
      <c r="D4927" t="s">
        <v>10803</v>
      </c>
    </row>
    <row r="4928" spans="1:4" x14ac:dyDescent="0.35">
      <c r="A4928" t="s">
        <v>10197</v>
      </c>
      <c r="B4928" t="s">
        <v>5279</v>
      </c>
      <c r="C4928" t="s">
        <v>3598</v>
      </c>
      <c r="D4928" t="s">
        <v>10803</v>
      </c>
    </row>
    <row r="4929" spans="1:4" x14ac:dyDescent="0.35">
      <c r="A4929" t="s">
        <v>10197</v>
      </c>
      <c r="B4929" t="s">
        <v>5281</v>
      </c>
      <c r="C4929" t="s">
        <v>3599</v>
      </c>
      <c r="D4929" t="s">
        <v>10803</v>
      </c>
    </row>
    <row r="4930" spans="1:4" x14ac:dyDescent="0.35">
      <c r="A4930" t="s">
        <v>10197</v>
      </c>
      <c r="B4930" t="s">
        <v>520</v>
      </c>
      <c r="C4930" t="s">
        <v>3600</v>
      </c>
      <c r="D4930" t="s">
        <v>10803</v>
      </c>
    </row>
    <row r="4931" spans="1:4" x14ac:dyDescent="0.35">
      <c r="A4931" t="s">
        <v>10197</v>
      </c>
      <c r="B4931" t="s">
        <v>522</v>
      </c>
      <c r="C4931" t="s">
        <v>3601</v>
      </c>
      <c r="D4931" t="s">
        <v>10803</v>
      </c>
    </row>
    <row r="4932" spans="1:4" x14ac:dyDescent="0.35">
      <c r="A4932" t="s">
        <v>10197</v>
      </c>
      <c r="B4932" t="s">
        <v>524</v>
      </c>
      <c r="C4932" t="s">
        <v>3602</v>
      </c>
      <c r="D4932" t="s">
        <v>10803</v>
      </c>
    </row>
    <row r="4933" spans="1:4" x14ac:dyDescent="0.35">
      <c r="A4933" t="s">
        <v>10197</v>
      </c>
      <c r="B4933" t="s">
        <v>515</v>
      </c>
      <c r="C4933" t="s">
        <v>3593</v>
      </c>
      <c r="D4933" t="s">
        <v>10805</v>
      </c>
    </row>
    <row r="4934" spans="1:4" x14ac:dyDescent="0.35">
      <c r="A4934" t="s">
        <v>10197</v>
      </c>
      <c r="B4934" t="s">
        <v>10802</v>
      </c>
      <c r="C4934" t="s">
        <v>3593</v>
      </c>
      <c r="D4934" t="s">
        <v>10805</v>
      </c>
    </row>
    <row r="4935" spans="1:4" x14ac:dyDescent="0.35">
      <c r="A4935" t="s">
        <v>10197</v>
      </c>
      <c r="B4935" t="s">
        <v>10804</v>
      </c>
      <c r="C4935" t="s">
        <v>3593</v>
      </c>
      <c r="D4935" t="s">
        <v>10805</v>
      </c>
    </row>
    <row r="4936" spans="1:4" x14ac:dyDescent="0.35">
      <c r="A4936" t="s">
        <v>10197</v>
      </c>
      <c r="B4936" t="s">
        <v>10806</v>
      </c>
      <c r="C4936" t="s">
        <v>3593</v>
      </c>
      <c r="D4936" t="s">
        <v>10807</v>
      </c>
    </row>
    <row r="4937" spans="1:4" x14ac:dyDescent="0.35">
      <c r="A4937" t="s">
        <v>10197</v>
      </c>
      <c r="B4937" t="s">
        <v>10855</v>
      </c>
      <c r="C4937" t="s">
        <v>3594</v>
      </c>
      <c r="D4937" t="s">
        <v>10807</v>
      </c>
    </row>
    <row r="4938" spans="1:4" x14ac:dyDescent="0.35">
      <c r="A4938" t="s">
        <v>10198</v>
      </c>
      <c r="B4938" t="s">
        <v>10802</v>
      </c>
      <c r="C4938" t="s">
        <v>3598</v>
      </c>
      <c r="D4938" t="s">
        <v>10803</v>
      </c>
    </row>
    <row r="4939" spans="1:4" x14ac:dyDescent="0.35">
      <c r="A4939" t="s">
        <v>10198</v>
      </c>
      <c r="B4939" t="s">
        <v>10804</v>
      </c>
      <c r="C4939" t="s">
        <v>3598</v>
      </c>
      <c r="D4939" t="s">
        <v>10803</v>
      </c>
    </row>
    <row r="4940" spans="1:4" x14ac:dyDescent="0.35">
      <c r="A4940" t="s">
        <v>10198</v>
      </c>
      <c r="B4940" t="s">
        <v>1456</v>
      </c>
      <c r="C4940" t="s">
        <v>3598</v>
      </c>
      <c r="D4940" t="s">
        <v>10803</v>
      </c>
    </row>
    <row r="4941" spans="1:4" x14ac:dyDescent="0.35">
      <c r="A4941" t="s">
        <v>10198</v>
      </c>
      <c r="B4941" t="s">
        <v>1353</v>
      </c>
      <c r="C4941" t="s">
        <v>3593</v>
      </c>
      <c r="D4941" t="s">
        <v>10805</v>
      </c>
    </row>
    <row r="4942" spans="1:4" x14ac:dyDescent="0.35">
      <c r="A4942" t="s">
        <v>10198</v>
      </c>
      <c r="B4942" t="s">
        <v>10802</v>
      </c>
      <c r="C4942" t="s">
        <v>3593</v>
      </c>
      <c r="D4942" t="s">
        <v>10805</v>
      </c>
    </row>
    <row r="4943" spans="1:4" x14ac:dyDescent="0.35">
      <c r="A4943" t="s">
        <v>10198</v>
      </c>
      <c r="B4943" t="s">
        <v>10804</v>
      </c>
      <c r="C4943" t="s">
        <v>3593</v>
      </c>
      <c r="D4943" t="s">
        <v>10805</v>
      </c>
    </row>
    <row r="4944" spans="1:4" x14ac:dyDescent="0.35">
      <c r="A4944" t="s">
        <v>10198</v>
      </c>
      <c r="B4944" t="s">
        <v>10806</v>
      </c>
      <c r="C4944" t="s">
        <v>3593</v>
      </c>
      <c r="D4944" t="s">
        <v>10807</v>
      </c>
    </row>
    <row r="4945" spans="1:4" x14ac:dyDescent="0.35">
      <c r="A4945" t="s">
        <v>10198</v>
      </c>
      <c r="B4945" t="s">
        <v>10855</v>
      </c>
      <c r="C4945" t="s">
        <v>3594</v>
      </c>
      <c r="D4945" t="s">
        <v>10807</v>
      </c>
    </row>
    <row r="4946" spans="1:4" x14ac:dyDescent="0.35">
      <c r="A4946" t="s">
        <v>10199</v>
      </c>
      <c r="B4946" t="s">
        <v>10802</v>
      </c>
      <c r="C4946" t="s">
        <v>3598</v>
      </c>
      <c r="D4946" t="s">
        <v>10803</v>
      </c>
    </row>
    <row r="4947" spans="1:4" x14ac:dyDescent="0.35">
      <c r="A4947" t="s">
        <v>10199</v>
      </c>
      <c r="B4947" t="s">
        <v>10804</v>
      </c>
      <c r="C4947" t="s">
        <v>3598</v>
      </c>
      <c r="D4947" t="s">
        <v>10803</v>
      </c>
    </row>
    <row r="4948" spans="1:4" x14ac:dyDescent="0.35">
      <c r="A4948" t="s">
        <v>10199</v>
      </c>
      <c r="B4948" t="s">
        <v>1339</v>
      </c>
      <c r="C4948" t="s">
        <v>3594</v>
      </c>
      <c r="D4948" t="s">
        <v>10805</v>
      </c>
    </row>
    <row r="4949" spans="1:4" x14ac:dyDescent="0.35">
      <c r="A4949" t="s">
        <v>10199</v>
      </c>
      <c r="B4949" t="s">
        <v>1554</v>
      </c>
      <c r="C4949" t="s">
        <v>3595</v>
      </c>
      <c r="D4949" t="s">
        <v>10805</v>
      </c>
    </row>
    <row r="4950" spans="1:4" x14ac:dyDescent="0.35">
      <c r="A4950" t="s">
        <v>10199</v>
      </c>
      <c r="B4950" t="s">
        <v>1348</v>
      </c>
      <c r="C4950" t="s">
        <v>3596</v>
      </c>
      <c r="D4950" t="s">
        <v>10805</v>
      </c>
    </row>
    <row r="4951" spans="1:4" x14ac:dyDescent="0.35">
      <c r="A4951" t="s">
        <v>10199</v>
      </c>
      <c r="B4951" t="s">
        <v>10802</v>
      </c>
      <c r="C4951" t="s">
        <v>3594</v>
      </c>
      <c r="D4951" t="s">
        <v>10805</v>
      </c>
    </row>
    <row r="4952" spans="1:4" x14ac:dyDescent="0.35">
      <c r="A4952" t="s">
        <v>10199</v>
      </c>
      <c r="B4952" t="s">
        <v>10804</v>
      </c>
      <c r="C4952" t="s">
        <v>3596</v>
      </c>
      <c r="D4952" t="s">
        <v>10805</v>
      </c>
    </row>
    <row r="4953" spans="1:4" x14ac:dyDescent="0.35">
      <c r="A4953" t="s">
        <v>10199</v>
      </c>
      <c r="B4953" t="s">
        <v>10806</v>
      </c>
      <c r="C4953" t="s">
        <v>3593</v>
      </c>
      <c r="D4953" t="s">
        <v>10807</v>
      </c>
    </row>
    <row r="4954" spans="1:4" x14ac:dyDescent="0.35">
      <c r="A4954" t="s">
        <v>10199</v>
      </c>
      <c r="B4954" t="s">
        <v>10855</v>
      </c>
      <c r="C4954" t="s">
        <v>3594</v>
      </c>
      <c r="D4954" t="s">
        <v>10807</v>
      </c>
    </row>
    <row r="4955" spans="1:4" x14ac:dyDescent="0.35">
      <c r="A4955" t="s">
        <v>10202</v>
      </c>
      <c r="B4955" t="s">
        <v>10802</v>
      </c>
      <c r="C4955" t="s">
        <v>3598</v>
      </c>
      <c r="D4955" t="s">
        <v>10803</v>
      </c>
    </row>
    <row r="4956" spans="1:4" x14ac:dyDescent="0.35">
      <c r="A4956" t="s">
        <v>10202</v>
      </c>
      <c r="B4956" t="s">
        <v>10804</v>
      </c>
      <c r="C4956" t="s">
        <v>3614</v>
      </c>
      <c r="D4956" t="s">
        <v>10803</v>
      </c>
    </row>
    <row r="4957" spans="1:4" x14ac:dyDescent="0.35">
      <c r="A4957" t="s">
        <v>10202</v>
      </c>
      <c r="B4957" t="s">
        <v>528</v>
      </c>
      <c r="C4957" t="s">
        <v>3598</v>
      </c>
      <c r="D4957" t="s">
        <v>10803</v>
      </c>
    </row>
    <row r="4958" spans="1:4" x14ac:dyDescent="0.35">
      <c r="A4958" t="s">
        <v>10202</v>
      </c>
      <c r="B4958" t="s">
        <v>536</v>
      </c>
      <c r="C4958" t="s">
        <v>3599</v>
      </c>
      <c r="D4958" t="s">
        <v>10803</v>
      </c>
    </row>
    <row r="4959" spans="1:4" x14ac:dyDescent="0.35">
      <c r="A4959" t="s">
        <v>10202</v>
      </c>
      <c r="B4959" t="s">
        <v>794</v>
      </c>
      <c r="C4959" t="s">
        <v>3600</v>
      </c>
      <c r="D4959" t="s">
        <v>10803</v>
      </c>
    </row>
    <row r="4960" spans="1:4" x14ac:dyDescent="0.35">
      <c r="A4960" t="s">
        <v>10202</v>
      </c>
      <c r="B4960" t="s">
        <v>965</v>
      </c>
      <c r="C4960" t="s">
        <v>3601</v>
      </c>
      <c r="D4960" t="s">
        <v>10803</v>
      </c>
    </row>
    <row r="4961" spans="1:4" x14ac:dyDescent="0.35">
      <c r="A4961" t="s">
        <v>10202</v>
      </c>
      <c r="B4961" t="s">
        <v>538</v>
      </c>
      <c r="C4961" t="s">
        <v>3602</v>
      </c>
      <c r="D4961" t="s">
        <v>10803</v>
      </c>
    </row>
    <row r="4962" spans="1:4" x14ac:dyDescent="0.35">
      <c r="A4962" t="s">
        <v>10202</v>
      </c>
      <c r="B4962" t="s">
        <v>540</v>
      </c>
      <c r="C4962" t="s">
        <v>3603</v>
      </c>
      <c r="D4962" t="s">
        <v>10803</v>
      </c>
    </row>
    <row r="4963" spans="1:4" x14ac:dyDescent="0.35">
      <c r="A4963" t="s">
        <v>10202</v>
      </c>
      <c r="B4963" t="s">
        <v>544</v>
      </c>
      <c r="C4963" t="s">
        <v>3604</v>
      </c>
      <c r="D4963" t="s">
        <v>10803</v>
      </c>
    </row>
    <row r="4964" spans="1:4" x14ac:dyDescent="0.35">
      <c r="A4964" t="s">
        <v>10202</v>
      </c>
      <c r="B4964" t="s">
        <v>546</v>
      </c>
      <c r="C4964" t="s">
        <v>3605</v>
      </c>
      <c r="D4964" t="s">
        <v>10803</v>
      </c>
    </row>
    <row r="4965" spans="1:4" x14ac:dyDescent="0.35">
      <c r="A4965" t="s">
        <v>10202</v>
      </c>
      <c r="B4965" t="s">
        <v>970</v>
      </c>
      <c r="C4965" t="s">
        <v>3606</v>
      </c>
      <c r="D4965" t="s">
        <v>10803</v>
      </c>
    </row>
    <row r="4966" spans="1:4" x14ac:dyDescent="0.35">
      <c r="A4966" t="s">
        <v>10202</v>
      </c>
      <c r="B4966" t="s">
        <v>548</v>
      </c>
      <c r="C4966" t="s">
        <v>3607</v>
      </c>
      <c r="D4966" t="s">
        <v>10803</v>
      </c>
    </row>
    <row r="4967" spans="1:4" x14ac:dyDescent="0.35">
      <c r="A4967" t="s">
        <v>10202</v>
      </c>
      <c r="B4967" t="s">
        <v>550</v>
      </c>
      <c r="C4967" t="s">
        <v>3608</v>
      </c>
      <c r="D4967" t="s">
        <v>10803</v>
      </c>
    </row>
    <row r="4968" spans="1:4" x14ac:dyDescent="0.35">
      <c r="A4968" t="s">
        <v>10202</v>
      </c>
      <c r="B4968" t="s">
        <v>570</v>
      </c>
      <c r="C4968" t="s">
        <v>3609</v>
      </c>
      <c r="D4968" t="s">
        <v>10803</v>
      </c>
    </row>
    <row r="4969" spans="1:4" x14ac:dyDescent="0.35">
      <c r="A4969" t="s">
        <v>10202</v>
      </c>
      <c r="B4969" t="s">
        <v>572</v>
      </c>
      <c r="C4969" t="s">
        <v>3610</v>
      </c>
      <c r="D4969" t="s">
        <v>10803</v>
      </c>
    </row>
    <row r="4970" spans="1:4" x14ac:dyDescent="0.35">
      <c r="A4970" t="s">
        <v>10202</v>
      </c>
      <c r="B4970" t="s">
        <v>5343</v>
      </c>
      <c r="C4970" t="s">
        <v>3611</v>
      </c>
      <c r="D4970" t="s">
        <v>10803</v>
      </c>
    </row>
    <row r="4971" spans="1:4" x14ac:dyDescent="0.35">
      <c r="A4971" t="s">
        <v>10202</v>
      </c>
      <c r="B4971" t="s">
        <v>574</v>
      </c>
      <c r="C4971" t="s">
        <v>3612</v>
      </c>
      <c r="D4971" t="s">
        <v>10803</v>
      </c>
    </row>
    <row r="4972" spans="1:4" x14ac:dyDescent="0.35">
      <c r="A4972" t="s">
        <v>10202</v>
      </c>
      <c r="B4972" t="s">
        <v>576</v>
      </c>
      <c r="C4972" t="s">
        <v>3613</v>
      </c>
      <c r="D4972" t="s">
        <v>10803</v>
      </c>
    </row>
    <row r="4973" spans="1:4" x14ac:dyDescent="0.35">
      <c r="A4973" t="s">
        <v>10202</v>
      </c>
      <c r="B4973" t="s">
        <v>584</v>
      </c>
      <c r="C4973" t="s">
        <v>3614</v>
      </c>
      <c r="D4973" t="s">
        <v>10803</v>
      </c>
    </row>
    <row r="4974" spans="1:4" x14ac:dyDescent="0.35">
      <c r="A4974" t="s">
        <v>10202</v>
      </c>
      <c r="B4974" t="s">
        <v>1332</v>
      </c>
      <c r="C4974" t="s">
        <v>3594</v>
      </c>
      <c r="D4974" t="s">
        <v>10805</v>
      </c>
    </row>
    <row r="4975" spans="1:4" x14ac:dyDescent="0.35">
      <c r="A4975" t="s">
        <v>10202</v>
      </c>
      <c r="B4975" t="s">
        <v>1339</v>
      </c>
      <c r="C4975" t="s">
        <v>3595</v>
      </c>
      <c r="D4975" t="s">
        <v>10805</v>
      </c>
    </row>
    <row r="4976" spans="1:4" x14ac:dyDescent="0.35">
      <c r="A4976" t="s">
        <v>10202</v>
      </c>
      <c r="B4976" t="s">
        <v>1348</v>
      </c>
      <c r="C4976" t="s">
        <v>3596</v>
      </c>
      <c r="D4976" t="s">
        <v>10805</v>
      </c>
    </row>
    <row r="4977" spans="1:4" x14ac:dyDescent="0.35">
      <c r="A4977" t="s">
        <v>10202</v>
      </c>
      <c r="B4977" t="s">
        <v>1276</v>
      </c>
      <c r="C4977" t="s">
        <v>3597</v>
      </c>
      <c r="D4977" t="s">
        <v>10805</v>
      </c>
    </row>
    <row r="4978" spans="1:4" x14ac:dyDescent="0.35">
      <c r="A4978" t="s">
        <v>10202</v>
      </c>
      <c r="B4978" t="s">
        <v>1278</v>
      </c>
      <c r="C4978" t="s">
        <v>3598</v>
      </c>
      <c r="D4978" t="s">
        <v>10805</v>
      </c>
    </row>
    <row r="4979" spans="1:4" x14ac:dyDescent="0.35">
      <c r="A4979" t="s">
        <v>10202</v>
      </c>
      <c r="B4979" t="s">
        <v>1280</v>
      </c>
      <c r="C4979" t="s">
        <v>3599</v>
      </c>
      <c r="D4979" t="s">
        <v>10805</v>
      </c>
    </row>
    <row r="4980" spans="1:4" x14ac:dyDescent="0.35">
      <c r="A4980" t="s">
        <v>10202</v>
      </c>
      <c r="B4980" t="s">
        <v>10802</v>
      </c>
      <c r="C4980" t="s">
        <v>3594</v>
      </c>
      <c r="D4980" t="s">
        <v>10805</v>
      </c>
    </row>
    <row r="4981" spans="1:4" x14ac:dyDescent="0.35">
      <c r="A4981" t="s">
        <v>10202</v>
      </c>
      <c r="B4981" t="s">
        <v>10804</v>
      </c>
      <c r="C4981" t="s">
        <v>3599</v>
      </c>
      <c r="D4981" t="s">
        <v>10805</v>
      </c>
    </row>
    <row r="4982" spans="1:4" x14ac:dyDescent="0.35">
      <c r="A4982" t="s">
        <v>10202</v>
      </c>
      <c r="B4982" t="s">
        <v>10806</v>
      </c>
      <c r="C4982" t="s">
        <v>3593</v>
      </c>
      <c r="D4982" t="s">
        <v>10807</v>
      </c>
    </row>
    <row r="4983" spans="1:4" x14ac:dyDescent="0.35">
      <c r="A4983" t="s">
        <v>10202</v>
      </c>
      <c r="B4983" t="s">
        <v>10855</v>
      </c>
      <c r="C4983" t="s">
        <v>3594</v>
      </c>
      <c r="D4983" t="s">
        <v>10807</v>
      </c>
    </row>
    <row r="4984" spans="1:4" x14ac:dyDescent="0.35">
      <c r="A4984" t="s">
        <v>10204</v>
      </c>
      <c r="B4984" t="s">
        <v>10802</v>
      </c>
      <c r="C4984" t="s">
        <v>3598</v>
      </c>
      <c r="D4984" t="s">
        <v>10803</v>
      </c>
    </row>
    <row r="4985" spans="1:4" x14ac:dyDescent="0.35">
      <c r="A4985" t="s">
        <v>10204</v>
      </c>
      <c r="B4985" t="s">
        <v>10804</v>
      </c>
      <c r="C4985" t="s">
        <v>3599</v>
      </c>
      <c r="D4985" t="s">
        <v>10803</v>
      </c>
    </row>
    <row r="4986" spans="1:4" x14ac:dyDescent="0.35">
      <c r="A4986" t="s">
        <v>10204</v>
      </c>
      <c r="B4986" t="s">
        <v>518</v>
      </c>
      <c r="C4986" t="s">
        <v>3598</v>
      </c>
      <c r="D4986" t="s">
        <v>10803</v>
      </c>
    </row>
    <row r="4987" spans="1:4" x14ac:dyDescent="0.35">
      <c r="A4987" t="s">
        <v>10204</v>
      </c>
      <c r="B4987" t="s">
        <v>520</v>
      </c>
      <c r="C4987" t="s">
        <v>3599</v>
      </c>
      <c r="D4987" t="s">
        <v>10803</v>
      </c>
    </row>
    <row r="4988" spans="1:4" x14ac:dyDescent="0.35">
      <c r="A4988" t="s">
        <v>10204</v>
      </c>
      <c r="B4988" t="s">
        <v>515</v>
      </c>
      <c r="C4988" t="s">
        <v>3593</v>
      </c>
      <c r="D4988" t="s">
        <v>10805</v>
      </c>
    </row>
    <row r="4989" spans="1:4" x14ac:dyDescent="0.35">
      <c r="A4989" t="s">
        <v>10204</v>
      </c>
      <c r="B4989" t="s">
        <v>10802</v>
      </c>
      <c r="C4989" t="s">
        <v>3593</v>
      </c>
      <c r="D4989" t="s">
        <v>10805</v>
      </c>
    </row>
    <row r="4990" spans="1:4" x14ac:dyDescent="0.35">
      <c r="A4990" t="s">
        <v>10204</v>
      </c>
      <c r="B4990" t="s">
        <v>10804</v>
      </c>
      <c r="C4990" t="s">
        <v>3593</v>
      </c>
      <c r="D4990" t="s">
        <v>10805</v>
      </c>
    </row>
    <row r="4991" spans="1:4" x14ac:dyDescent="0.35">
      <c r="A4991" t="s">
        <v>10204</v>
      </c>
      <c r="B4991" t="s">
        <v>10806</v>
      </c>
      <c r="C4991" t="s">
        <v>3593</v>
      </c>
      <c r="D4991" t="s">
        <v>10807</v>
      </c>
    </row>
    <row r="4992" spans="1:4" x14ac:dyDescent="0.35">
      <c r="A4992" t="s">
        <v>10204</v>
      </c>
      <c r="B4992" t="s">
        <v>10855</v>
      </c>
      <c r="C4992" t="s">
        <v>3594</v>
      </c>
      <c r="D4992" t="s">
        <v>10807</v>
      </c>
    </row>
    <row r="4993" spans="1:4" x14ac:dyDescent="0.35">
      <c r="A4993" t="s">
        <v>10205</v>
      </c>
      <c r="B4993" t="s">
        <v>10802</v>
      </c>
      <c r="C4993" t="s">
        <v>3598</v>
      </c>
      <c r="D4993" t="s">
        <v>10803</v>
      </c>
    </row>
    <row r="4994" spans="1:4" x14ac:dyDescent="0.35">
      <c r="A4994" t="s">
        <v>10205</v>
      </c>
      <c r="B4994" t="s">
        <v>10804</v>
      </c>
      <c r="C4994" t="s">
        <v>3599</v>
      </c>
      <c r="D4994" t="s">
        <v>10803</v>
      </c>
    </row>
    <row r="4995" spans="1:4" x14ac:dyDescent="0.35">
      <c r="A4995" t="s">
        <v>10205</v>
      </c>
      <c r="B4995" t="s">
        <v>596</v>
      </c>
      <c r="C4995" t="s">
        <v>3598</v>
      </c>
      <c r="D4995" t="s">
        <v>10803</v>
      </c>
    </row>
    <row r="4996" spans="1:4" x14ac:dyDescent="0.35">
      <c r="A4996" t="s">
        <v>10205</v>
      </c>
      <c r="B4996" t="s">
        <v>598</v>
      </c>
      <c r="C4996" t="s">
        <v>3599</v>
      </c>
      <c r="D4996" t="s">
        <v>10803</v>
      </c>
    </row>
    <row r="4997" spans="1:4" x14ac:dyDescent="0.35">
      <c r="A4997" t="s">
        <v>10205</v>
      </c>
      <c r="B4997" t="s">
        <v>1353</v>
      </c>
      <c r="C4997" t="s">
        <v>3593</v>
      </c>
      <c r="D4997" t="s">
        <v>10805</v>
      </c>
    </row>
    <row r="4998" spans="1:4" x14ac:dyDescent="0.35">
      <c r="A4998" t="s">
        <v>10205</v>
      </c>
      <c r="B4998" t="s">
        <v>10802</v>
      </c>
      <c r="C4998" t="s">
        <v>3593</v>
      </c>
      <c r="D4998" t="s">
        <v>10805</v>
      </c>
    </row>
    <row r="4999" spans="1:4" x14ac:dyDescent="0.35">
      <c r="A4999" t="s">
        <v>10205</v>
      </c>
      <c r="B4999" t="s">
        <v>10804</v>
      </c>
      <c r="C4999" t="s">
        <v>3593</v>
      </c>
      <c r="D4999" t="s">
        <v>10805</v>
      </c>
    </row>
    <row r="5000" spans="1:4" x14ac:dyDescent="0.35">
      <c r="A5000" t="s">
        <v>10205</v>
      </c>
      <c r="B5000" t="s">
        <v>10806</v>
      </c>
      <c r="C5000" t="s">
        <v>3593</v>
      </c>
      <c r="D5000" t="s">
        <v>10807</v>
      </c>
    </row>
    <row r="5001" spans="1:4" x14ac:dyDescent="0.35">
      <c r="A5001" t="s">
        <v>10205</v>
      </c>
      <c r="B5001" t="s">
        <v>10855</v>
      </c>
      <c r="C5001" t="s">
        <v>3594</v>
      </c>
      <c r="D5001" t="s">
        <v>10807</v>
      </c>
    </row>
    <row r="5002" spans="1:4" x14ac:dyDescent="0.35">
      <c r="A5002" t="s">
        <v>10208</v>
      </c>
      <c r="B5002" t="s">
        <v>10802</v>
      </c>
      <c r="C5002" t="s">
        <v>3598</v>
      </c>
      <c r="D5002" t="s">
        <v>10803</v>
      </c>
    </row>
    <row r="5003" spans="1:4" x14ac:dyDescent="0.35">
      <c r="A5003" t="s">
        <v>10208</v>
      </c>
      <c r="B5003" t="s">
        <v>10804</v>
      </c>
      <c r="C5003" t="s">
        <v>3614</v>
      </c>
      <c r="D5003" t="s">
        <v>10803</v>
      </c>
    </row>
    <row r="5004" spans="1:4" x14ac:dyDescent="0.35">
      <c r="A5004" t="s">
        <v>10208</v>
      </c>
      <c r="B5004" t="s">
        <v>528</v>
      </c>
      <c r="C5004" t="s">
        <v>3598</v>
      </c>
      <c r="D5004" t="s">
        <v>10803</v>
      </c>
    </row>
    <row r="5005" spans="1:4" x14ac:dyDescent="0.35">
      <c r="A5005" t="s">
        <v>10208</v>
      </c>
      <c r="B5005" t="s">
        <v>536</v>
      </c>
      <c r="C5005" t="s">
        <v>3599</v>
      </c>
      <c r="D5005" t="s">
        <v>10803</v>
      </c>
    </row>
    <row r="5006" spans="1:4" x14ac:dyDescent="0.35">
      <c r="A5006" t="s">
        <v>10208</v>
      </c>
      <c r="B5006" t="s">
        <v>794</v>
      </c>
      <c r="C5006" t="s">
        <v>3600</v>
      </c>
      <c r="D5006" t="s">
        <v>10803</v>
      </c>
    </row>
    <row r="5007" spans="1:4" x14ac:dyDescent="0.35">
      <c r="A5007" t="s">
        <v>10208</v>
      </c>
      <c r="B5007" t="s">
        <v>965</v>
      </c>
      <c r="C5007" t="s">
        <v>3601</v>
      </c>
      <c r="D5007" t="s">
        <v>10803</v>
      </c>
    </row>
    <row r="5008" spans="1:4" x14ac:dyDescent="0.35">
      <c r="A5008" t="s">
        <v>10208</v>
      </c>
      <c r="B5008" t="s">
        <v>538</v>
      </c>
      <c r="C5008" t="s">
        <v>3602</v>
      </c>
      <c r="D5008" t="s">
        <v>10803</v>
      </c>
    </row>
    <row r="5009" spans="1:4" x14ac:dyDescent="0.35">
      <c r="A5009" t="s">
        <v>10208</v>
      </c>
      <c r="B5009" t="s">
        <v>540</v>
      </c>
      <c r="C5009" t="s">
        <v>3603</v>
      </c>
      <c r="D5009" t="s">
        <v>10803</v>
      </c>
    </row>
    <row r="5010" spans="1:4" x14ac:dyDescent="0.35">
      <c r="A5010" t="s">
        <v>10208</v>
      </c>
      <c r="B5010" t="s">
        <v>544</v>
      </c>
      <c r="C5010" t="s">
        <v>3604</v>
      </c>
      <c r="D5010" t="s">
        <v>10803</v>
      </c>
    </row>
    <row r="5011" spans="1:4" x14ac:dyDescent="0.35">
      <c r="A5011" t="s">
        <v>10208</v>
      </c>
      <c r="B5011" t="s">
        <v>546</v>
      </c>
      <c r="C5011" t="s">
        <v>3605</v>
      </c>
      <c r="D5011" t="s">
        <v>10803</v>
      </c>
    </row>
    <row r="5012" spans="1:4" x14ac:dyDescent="0.35">
      <c r="A5012" t="s">
        <v>10208</v>
      </c>
      <c r="B5012" t="s">
        <v>970</v>
      </c>
      <c r="C5012" t="s">
        <v>3606</v>
      </c>
      <c r="D5012" t="s">
        <v>10803</v>
      </c>
    </row>
    <row r="5013" spans="1:4" x14ac:dyDescent="0.35">
      <c r="A5013" t="s">
        <v>10208</v>
      </c>
      <c r="B5013" t="s">
        <v>548</v>
      </c>
      <c r="C5013" t="s">
        <v>3607</v>
      </c>
      <c r="D5013" t="s">
        <v>10803</v>
      </c>
    </row>
    <row r="5014" spans="1:4" x14ac:dyDescent="0.35">
      <c r="A5014" t="s">
        <v>10208</v>
      </c>
      <c r="B5014" t="s">
        <v>550</v>
      </c>
      <c r="C5014" t="s">
        <v>3608</v>
      </c>
      <c r="D5014" t="s">
        <v>10803</v>
      </c>
    </row>
    <row r="5015" spans="1:4" x14ac:dyDescent="0.35">
      <c r="A5015" t="s">
        <v>10208</v>
      </c>
      <c r="B5015" t="s">
        <v>570</v>
      </c>
      <c r="C5015" t="s">
        <v>3609</v>
      </c>
      <c r="D5015" t="s">
        <v>10803</v>
      </c>
    </row>
    <row r="5016" spans="1:4" x14ac:dyDescent="0.35">
      <c r="A5016" t="s">
        <v>10208</v>
      </c>
      <c r="B5016" t="s">
        <v>572</v>
      </c>
      <c r="C5016" t="s">
        <v>3610</v>
      </c>
      <c r="D5016" t="s">
        <v>10803</v>
      </c>
    </row>
    <row r="5017" spans="1:4" x14ac:dyDescent="0.35">
      <c r="A5017" t="s">
        <v>10208</v>
      </c>
      <c r="B5017" t="s">
        <v>5343</v>
      </c>
      <c r="C5017" t="s">
        <v>3611</v>
      </c>
      <c r="D5017" t="s">
        <v>10803</v>
      </c>
    </row>
    <row r="5018" spans="1:4" x14ac:dyDescent="0.35">
      <c r="A5018" t="s">
        <v>10208</v>
      </c>
      <c r="B5018" t="s">
        <v>574</v>
      </c>
      <c r="C5018" t="s">
        <v>3612</v>
      </c>
      <c r="D5018" t="s">
        <v>10803</v>
      </c>
    </row>
    <row r="5019" spans="1:4" x14ac:dyDescent="0.35">
      <c r="A5019" t="s">
        <v>10208</v>
      </c>
      <c r="B5019" t="s">
        <v>576</v>
      </c>
      <c r="C5019" t="s">
        <v>3613</v>
      </c>
      <c r="D5019" t="s">
        <v>10803</v>
      </c>
    </row>
    <row r="5020" spans="1:4" x14ac:dyDescent="0.35">
      <c r="A5020" t="s">
        <v>10208</v>
      </c>
      <c r="B5020" t="s">
        <v>584</v>
      </c>
      <c r="C5020" t="s">
        <v>3614</v>
      </c>
      <c r="D5020" t="s">
        <v>10803</v>
      </c>
    </row>
    <row r="5021" spans="1:4" x14ac:dyDescent="0.35">
      <c r="A5021" t="s">
        <v>10208</v>
      </c>
      <c r="B5021" t="s">
        <v>1332</v>
      </c>
      <c r="C5021" t="s">
        <v>3594</v>
      </c>
      <c r="D5021" t="s">
        <v>10805</v>
      </c>
    </row>
    <row r="5022" spans="1:4" x14ac:dyDescent="0.35">
      <c r="A5022" t="s">
        <v>10208</v>
      </c>
      <c r="B5022" t="s">
        <v>1339</v>
      </c>
      <c r="C5022" t="s">
        <v>3595</v>
      </c>
      <c r="D5022" t="s">
        <v>10805</v>
      </c>
    </row>
    <row r="5023" spans="1:4" x14ac:dyDescent="0.35">
      <c r="A5023" t="s">
        <v>10208</v>
      </c>
      <c r="B5023" t="s">
        <v>1348</v>
      </c>
      <c r="C5023" t="s">
        <v>3596</v>
      </c>
      <c r="D5023" t="s">
        <v>10805</v>
      </c>
    </row>
    <row r="5024" spans="1:4" x14ac:dyDescent="0.35">
      <c r="A5024" t="s">
        <v>10208</v>
      </c>
      <c r="B5024" t="s">
        <v>1276</v>
      </c>
      <c r="C5024" t="s">
        <v>3597</v>
      </c>
      <c r="D5024" t="s">
        <v>10805</v>
      </c>
    </row>
    <row r="5025" spans="1:4" x14ac:dyDescent="0.35">
      <c r="A5025" t="s">
        <v>10208</v>
      </c>
      <c r="B5025" t="s">
        <v>1278</v>
      </c>
      <c r="C5025" t="s">
        <v>3598</v>
      </c>
      <c r="D5025" t="s">
        <v>10805</v>
      </c>
    </row>
    <row r="5026" spans="1:4" x14ac:dyDescent="0.35">
      <c r="A5026" t="s">
        <v>10208</v>
      </c>
      <c r="B5026" t="s">
        <v>1280</v>
      </c>
      <c r="C5026" t="s">
        <v>3599</v>
      </c>
      <c r="D5026" t="s">
        <v>10805</v>
      </c>
    </row>
    <row r="5027" spans="1:4" x14ac:dyDescent="0.35">
      <c r="A5027" t="s">
        <v>10208</v>
      </c>
      <c r="B5027" t="s">
        <v>10802</v>
      </c>
      <c r="C5027" t="s">
        <v>3594</v>
      </c>
      <c r="D5027" t="s">
        <v>10805</v>
      </c>
    </row>
    <row r="5028" spans="1:4" x14ac:dyDescent="0.35">
      <c r="A5028" t="s">
        <v>10208</v>
      </c>
      <c r="B5028" t="s">
        <v>10804</v>
      </c>
      <c r="C5028" t="s">
        <v>3599</v>
      </c>
      <c r="D5028" t="s">
        <v>10805</v>
      </c>
    </row>
    <row r="5029" spans="1:4" x14ac:dyDescent="0.35">
      <c r="A5029" t="s">
        <v>10208</v>
      </c>
      <c r="B5029" t="s">
        <v>10806</v>
      </c>
      <c r="C5029" t="s">
        <v>3593</v>
      </c>
      <c r="D5029" t="s">
        <v>10807</v>
      </c>
    </row>
    <row r="5030" spans="1:4" x14ac:dyDescent="0.35">
      <c r="A5030" t="s">
        <v>10208</v>
      </c>
      <c r="B5030" t="s">
        <v>10855</v>
      </c>
      <c r="C5030" t="s">
        <v>3594</v>
      </c>
      <c r="D5030" t="s">
        <v>10807</v>
      </c>
    </row>
    <row r="5031" spans="1:4" x14ac:dyDescent="0.35">
      <c r="A5031" t="s">
        <v>10209</v>
      </c>
      <c r="B5031" t="s">
        <v>10802</v>
      </c>
      <c r="C5031" t="s">
        <v>3598</v>
      </c>
      <c r="D5031" t="s">
        <v>10803</v>
      </c>
    </row>
    <row r="5032" spans="1:4" x14ac:dyDescent="0.35">
      <c r="A5032" t="s">
        <v>10209</v>
      </c>
      <c r="B5032" t="s">
        <v>10804</v>
      </c>
      <c r="C5032" t="s">
        <v>3599</v>
      </c>
      <c r="D5032" t="s">
        <v>10803</v>
      </c>
    </row>
    <row r="5033" spans="1:4" x14ac:dyDescent="0.35">
      <c r="A5033" t="s">
        <v>10209</v>
      </c>
      <c r="B5033" t="s">
        <v>518</v>
      </c>
      <c r="C5033" t="s">
        <v>3598</v>
      </c>
      <c r="D5033" t="s">
        <v>10803</v>
      </c>
    </row>
    <row r="5034" spans="1:4" x14ac:dyDescent="0.35">
      <c r="A5034" t="s">
        <v>10209</v>
      </c>
      <c r="B5034" t="s">
        <v>520</v>
      </c>
      <c r="C5034" t="s">
        <v>3599</v>
      </c>
      <c r="D5034" t="s">
        <v>10803</v>
      </c>
    </row>
    <row r="5035" spans="1:4" x14ac:dyDescent="0.35">
      <c r="A5035" t="s">
        <v>10209</v>
      </c>
      <c r="B5035" t="s">
        <v>515</v>
      </c>
      <c r="C5035" t="s">
        <v>3593</v>
      </c>
      <c r="D5035" t="s">
        <v>10805</v>
      </c>
    </row>
    <row r="5036" spans="1:4" x14ac:dyDescent="0.35">
      <c r="A5036" t="s">
        <v>10209</v>
      </c>
      <c r="B5036" t="s">
        <v>10802</v>
      </c>
      <c r="C5036" t="s">
        <v>3593</v>
      </c>
      <c r="D5036" t="s">
        <v>10805</v>
      </c>
    </row>
    <row r="5037" spans="1:4" x14ac:dyDescent="0.35">
      <c r="A5037" t="s">
        <v>10209</v>
      </c>
      <c r="B5037" t="s">
        <v>10804</v>
      </c>
      <c r="C5037" t="s">
        <v>3593</v>
      </c>
      <c r="D5037" t="s">
        <v>10805</v>
      </c>
    </row>
    <row r="5038" spans="1:4" x14ac:dyDescent="0.35">
      <c r="A5038" t="s">
        <v>10209</v>
      </c>
      <c r="B5038" t="s">
        <v>10806</v>
      </c>
      <c r="C5038" t="s">
        <v>3593</v>
      </c>
      <c r="D5038" t="s">
        <v>10807</v>
      </c>
    </row>
    <row r="5039" spans="1:4" x14ac:dyDescent="0.35">
      <c r="A5039" t="s">
        <v>10209</v>
      </c>
      <c r="B5039" t="s">
        <v>10855</v>
      </c>
      <c r="C5039" t="s">
        <v>3594</v>
      </c>
      <c r="D5039" t="s">
        <v>10807</v>
      </c>
    </row>
    <row r="5040" spans="1:4" x14ac:dyDescent="0.35">
      <c r="A5040" t="s">
        <v>10210</v>
      </c>
      <c r="B5040" t="s">
        <v>10802</v>
      </c>
      <c r="C5040" t="s">
        <v>3598</v>
      </c>
      <c r="D5040" t="s">
        <v>10803</v>
      </c>
    </row>
    <row r="5041" spans="1:4" x14ac:dyDescent="0.35">
      <c r="A5041" t="s">
        <v>10210</v>
      </c>
      <c r="B5041" t="s">
        <v>10804</v>
      </c>
      <c r="C5041" t="s">
        <v>3599</v>
      </c>
      <c r="D5041" t="s">
        <v>10803</v>
      </c>
    </row>
    <row r="5042" spans="1:4" x14ac:dyDescent="0.35">
      <c r="A5042" t="s">
        <v>10210</v>
      </c>
      <c r="B5042" t="s">
        <v>596</v>
      </c>
      <c r="C5042" t="s">
        <v>3598</v>
      </c>
      <c r="D5042" t="s">
        <v>10803</v>
      </c>
    </row>
    <row r="5043" spans="1:4" x14ac:dyDescent="0.35">
      <c r="A5043" t="s">
        <v>10210</v>
      </c>
      <c r="B5043" t="s">
        <v>598</v>
      </c>
      <c r="C5043" t="s">
        <v>3599</v>
      </c>
      <c r="D5043" t="s">
        <v>10803</v>
      </c>
    </row>
    <row r="5044" spans="1:4" x14ac:dyDescent="0.35">
      <c r="A5044" t="s">
        <v>10210</v>
      </c>
      <c r="B5044" t="s">
        <v>1353</v>
      </c>
      <c r="C5044" t="s">
        <v>3593</v>
      </c>
      <c r="D5044" t="s">
        <v>10805</v>
      </c>
    </row>
    <row r="5045" spans="1:4" x14ac:dyDescent="0.35">
      <c r="A5045" t="s">
        <v>10210</v>
      </c>
      <c r="B5045" t="s">
        <v>10802</v>
      </c>
      <c r="C5045" t="s">
        <v>3593</v>
      </c>
      <c r="D5045" t="s">
        <v>10805</v>
      </c>
    </row>
    <row r="5046" spans="1:4" x14ac:dyDescent="0.35">
      <c r="A5046" t="s">
        <v>10210</v>
      </c>
      <c r="B5046" t="s">
        <v>10804</v>
      </c>
      <c r="C5046" t="s">
        <v>3593</v>
      </c>
      <c r="D5046" t="s">
        <v>10805</v>
      </c>
    </row>
    <row r="5047" spans="1:4" x14ac:dyDescent="0.35">
      <c r="A5047" t="s">
        <v>10210</v>
      </c>
      <c r="B5047" t="s">
        <v>10806</v>
      </c>
      <c r="C5047" t="s">
        <v>3593</v>
      </c>
      <c r="D5047" t="s">
        <v>10807</v>
      </c>
    </row>
    <row r="5048" spans="1:4" x14ac:dyDescent="0.35">
      <c r="A5048" t="s">
        <v>10210</v>
      </c>
      <c r="B5048" t="s">
        <v>10855</v>
      </c>
      <c r="C5048" t="s">
        <v>3594</v>
      </c>
      <c r="D5048" t="s">
        <v>10807</v>
      </c>
    </row>
    <row r="5049" spans="1:4" x14ac:dyDescent="0.35">
      <c r="A5049" t="s">
        <v>10213</v>
      </c>
      <c r="B5049" t="s">
        <v>10802</v>
      </c>
      <c r="C5049" t="s">
        <v>3599</v>
      </c>
      <c r="D5049" t="s">
        <v>10803</v>
      </c>
    </row>
    <row r="5050" spans="1:4" x14ac:dyDescent="0.35">
      <c r="A5050" t="s">
        <v>10213</v>
      </c>
      <c r="B5050" t="s">
        <v>10804</v>
      </c>
      <c r="C5050" t="s">
        <v>3609</v>
      </c>
      <c r="D5050" t="s">
        <v>10803</v>
      </c>
    </row>
    <row r="5051" spans="1:4" x14ac:dyDescent="0.35">
      <c r="A5051" t="s">
        <v>10213</v>
      </c>
      <c r="B5051" t="s">
        <v>528</v>
      </c>
      <c r="C5051" t="s">
        <v>3599</v>
      </c>
      <c r="D5051" t="s">
        <v>10803</v>
      </c>
    </row>
    <row r="5052" spans="1:4" x14ac:dyDescent="0.35">
      <c r="A5052" t="s">
        <v>10213</v>
      </c>
      <c r="B5052" t="s">
        <v>550</v>
      </c>
      <c r="C5052" t="s">
        <v>3600</v>
      </c>
      <c r="D5052" t="s">
        <v>10803</v>
      </c>
    </row>
    <row r="5053" spans="1:4" x14ac:dyDescent="0.35">
      <c r="A5053" t="s">
        <v>10213</v>
      </c>
      <c r="B5053" t="s">
        <v>570</v>
      </c>
      <c r="C5053" t="s">
        <v>3601</v>
      </c>
      <c r="D5053" t="s">
        <v>10803</v>
      </c>
    </row>
    <row r="5054" spans="1:4" x14ac:dyDescent="0.35">
      <c r="A5054" t="s">
        <v>10213</v>
      </c>
      <c r="B5054" t="s">
        <v>586</v>
      </c>
      <c r="C5054" t="s">
        <v>3602</v>
      </c>
      <c r="D5054" t="s">
        <v>10803</v>
      </c>
    </row>
    <row r="5055" spans="1:4" x14ac:dyDescent="0.35">
      <c r="A5055" t="s">
        <v>10213</v>
      </c>
      <c r="B5055" t="s">
        <v>805</v>
      </c>
      <c r="C5055" t="s">
        <v>3603</v>
      </c>
      <c r="D5055" t="s">
        <v>10803</v>
      </c>
    </row>
    <row r="5056" spans="1:4" x14ac:dyDescent="0.35">
      <c r="A5056" t="s">
        <v>10213</v>
      </c>
      <c r="B5056" t="s">
        <v>3939</v>
      </c>
      <c r="C5056" t="s">
        <v>3604</v>
      </c>
      <c r="D5056" t="s">
        <v>10803</v>
      </c>
    </row>
    <row r="5057" spans="1:4" x14ac:dyDescent="0.35">
      <c r="A5057" t="s">
        <v>10213</v>
      </c>
      <c r="B5057" t="s">
        <v>596</v>
      </c>
      <c r="C5057" t="s">
        <v>3605</v>
      </c>
      <c r="D5057" t="s">
        <v>10803</v>
      </c>
    </row>
    <row r="5058" spans="1:4" x14ac:dyDescent="0.35">
      <c r="A5058" t="s">
        <v>10213</v>
      </c>
      <c r="B5058" t="s">
        <v>1437</v>
      </c>
      <c r="C5058" t="s">
        <v>3606</v>
      </c>
      <c r="D5058" t="s">
        <v>10803</v>
      </c>
    </row>
    <row r="5059" spans="1:4" x14ac:dyDescent="0.35">
      <c r="A5059" t="s">
        <v>10213</v>
      </c>
      <c r="B5059" t="s">
        <v>823</v>
      </c>
      <c r="C5059" t="s">
        <v>3607</v>
      </c>
      <c r="D5059" t="s">
        <v>10803</v>
      </c>
    </row>
    <row r="5060" spans="1:4" x14ac:dyDescent="0.35">
      <c r="A5060" t="s">
        <v>10213</v>
      </c>
      <c r="B5060" t="s">
        <v>1454</v>
      </c>
      <c r="C5060" t="s">
        <v>3608</v>
      </c>
      <c r="D5060" t="s">
        <v>10803</v>
      </c>
    </row>
    <row r="5061" spans="1:4" x14ac:dyDescent="0.35">
      <c r="A5061" t="s">
        <v>10213</v>
      </c>
      <c r="B5061" t="s">
        <v>1472</v>
      </c>
      <c r="C5061" t="s">
        <v>3609</v>
      </c>
      <c r="D5061" t="s">
        <v>10803</v>
      </c>
    </row>
    <row r="5062" spans="1:4" x14ac:dyDescent="0.35">
      <c r="A5062" t="s">
        <v>10213</v>
      </c>
      <c r="B5062" t="s">
        <v>1332</v>
      </c>
      <c r="C5062" t="s">
        <v>3594</v>
      </c>
      <c r="D5062" t="s">
        <v>10805</v>
      </c>
    </row>
    <row r="5063" spans="1:4" x14ac:dyDescent="0.35">
      <c r="A5063" t="s">
        <v>10213</v>
      </c>
      <c r="B5063" t="s">
        <v>1339</v>
      </c>
      <c r="C5063" t="s">
        <v>3595</v>
      </c>
      <c r="D5063" t="s">
        <v>10805</v>
      </c>
    </row>
    <row r="5064" spans="1:4" x14ac:dyDescent="0.35">
      <c r="A5064" t="s">
        <v>10213</v>
      </c>
      <c r="B5064" t="s">
        <v>1554</v>
      </c>
      <c r="C5064" t="s">
        <v>3596</v>
      </c>
      <c r="D5064" t="s">
        <v>10805</v>
      </c>
    </row>
    <row r="5065" spans="1:4" x14ac:dyDescent="0.35">
      <c r="A5065" t="s">
        <v>10213</v>
      </c>
      <c r="B5065" t="s">
        <v>1348</v>
      </c>
      <c r="C5065" t="s">
        <v>3597</v>
      </c>
      <c r="D5065" t="s">
        <v>10805</v>
      </c>
    </row>
    <row r="5066" spans="1:4" x14ac:dyDescent="0.35">
      <c r="A5066" t="s">
        <v>10213</v>
      </c>
      <c r="B5066" t="s">
        <v>1278</v>
      </c>
      <c r="C5066" t="s">
        <v>3598</v>
      </c>
      <c r="D5066" t="s">
        <v>10805</v>
      </c>
    </row>
    <row r="5067" spans="1:4" x14ac:dyDescent="0.35">
      <c r="A5067" t="s">
        <v>10213</v>
      </c>
      <c r="B5067" t="s">
        <v>10802</v>
      </c>
      <c r="C5067" t="s">
        <v>3594</v>
      </c>
      <c r="D5067" t="s">
        <v>10805</v>
      </c>
    </row>
    <row r="5068" spans="1:4" x14ac:dyDescent="0.35">
      <c r="A5068" t="s">
        <v>10213</v>
      </c>
      <c r="B5068" t="s">
        <v>10804</v>
      </c>
      <c r="C5068" t="s">
        <v>3598</v>
      </c>
      <c r="D5068" t="s">
        <v>10805</v>
      </c>
    </row>
    <row r="5069" spans="1:4" x14ac:dyDescent="0.35">
      <c r="A5069" t="s">
        <v>10213</v>
      </c>
      <c r="B5069" t="s">
        <v>10806</v>
      </c>
      <c r="C5069" t="s">
        <v>3593</v>
      </c>
      <c r="D5069" t="s">
        <v>10807</v>
      </c>
    </row>
    <row r="5070" spans="1:4" x14ac:dyDescent="0.35">
      <c r="A5070" t="s">
        <v>10213</v>
      </c>
      <c r="B5070" t="s">
        <v>10855</v>
      </c>
      <c r="C5070" t="s">
        <v>3594</v>
      </c>
      <c r="D5070" t="s">
        <v>10807</v>
      </c>
    </row>
    <row r="5071" spans="1:4" x14ac:dyDescent="0.35">
      <c r="A5071" t="s">
        <v>10214</v>
      </c>
      <c r="B5071" t="s">
        <v>10802</v>
      </c>
      <c r="C5071" t="s">
        <v>3598</v>
      </c>
      <c r="D5071" t="s">
        <v>10803</v>
      </c>
    </row>
    <row r="5072" spans="1:4" x14ac:dyDescent="0.35">
      <c r="A5072" t="s">
        <v>10214</v>
      </c>
      <c r="B5072" t="s">
        <v>10804</v>
      </c>
      <c r="C5072" t="s">
        <v>3598</v>
      </c>
      <c r="D5072" t="s">
        <v>10803</v>
      </c>
    </row>
    <row r="5073" spans="1:4" x14ac:dyDescent="0.35">
      <c r="A5073" t="s">
        <v>10214</v>
      </c>
      <c r="B5073" t="s">
        <v>1474</v>
      </c>
      <c r="C5073" t="s">
        <v>3598</v>
      </c>
      <c r="D5073" t="s">
        <v>10803</v>
      </c>
    </row>
    <row r="5074" spans="1:4" x14ac:dyDescent="0.35">
      <c r="A5074" t="s">
        <v>10214</v>
      </c>
      <c r="B5074" t="s">
        <v>1353</v>
      </c>
      <c r="C5074" t="s">
        <v>3593</v>
      </c>
      <c r="D5074" t="s">
        <v>10805</v>
      </c>
    </row>
    <row r="5075" spans="1:4" x14ac:dyDescent="0.35">
      <c r="A5075" t="s">
        <v>10214</v>
      </c>
      <c r="B5075" t="s">
        <v>10802</v>
      </c>
      <c r="C5075" t="s">
        <v>3593</v>
      </c>
      <c r="D5075" t="s">
        <v>10805</v>
      </c>
    </row>
    <row r="5076" spans="1:4" x14ac:dyDescent="0.35">
      <c r="A5076" t="s">
        <v>10214</v>
      </c>
      <c r="B5076" t="s">
        <v>10804</v>
      </c>
      <c r="C5076" t="s">
        <v>3593</v>
      </c>
      <c r="D5076" t="s">
        <v>10805</v>
      </c>
    </row>
    <row r="5077" spans="1:4" x14ac:dyDescent="0.35">
      <c r="A5077" t="s">
        <v>10214</v>
      </c>
      <c r="B5077" t="s">
        <v>10806</v>
      </c>
      <c r="C5077" t="s">
        <v>3594</v>
      </c>
      <c r="D5077" t="s">
        <v>10807</v>
      </c>
    </row>
    <row r="5078" spans="1:4" x14ac:dyDescent="0.35">
      <c r="A5078" t="s">
        <v>10214</v>
      </c>
      <c r="B5078" t="s">
        <v>10855</v>
      </c>
      <c r="C5078" t="s">
        <v>3593</v>
      </c>
      <c r="D5078" t="s">
        <v>10807</v>
      </c>
    </row>
    <row r="5079" spans="1:4" x14ac:dyDescent="0.35">
      <c r="A5079" t="s">
        <v>10216</v>
      </c>
      <c r="B5079" t="s">
        <v>10802</v>
      </c>
      <c r="C5079" t="s">
        <v>3598</v>
      </c>
      <c r="D5079" t="s">
        <v>10803</v>
      </c>
    </row>
    <row r="5080" spans="1:4" x14ac:dyDescent="0.35">
      <c r="A5080" t="s">
        <v>10216</v>
      </c>
      <c r="B5080" t="s">
        <v>10804</v>
      </c>
      <c r="C5080" t="s">
        <v>3611</v>
      </c>
      <c r="D5080" t="s">
        <v>10803</v>
      </c>
    </row>
    <row r="5081" spans="1:4" x14ac:dyDescent="0.35">
      <c r="A5081" t="s">
        <v>10216</v>
      </c>
      <c r="B5081" t="s">
        <v>518</v>
      </c>
      <c r="C5081" t="s">
        <v>3598</v>
      </c>
      <c r="D5081" t="s">
        <v>10803</v>
      </c>
    </row>
    <row r="5082" spans="1:4" x14ac:dyDescent="0.35">
      <c r="A5082" t="s">
        <v>10216</v>
      </c>
      <c r="B5082" t="s">
        <v>520</v>
      </c>
      <c r="C5082" t="s">
        <v>3599</v>
      </c>
      <c r="D5082" t="s">
        <v>10803</v>
      </c>
    </row>
    <row r="5083" spans="1:4" x14ac:dyDescent="0.35">
      <c r="A5083" t="s">
        <v>10216</v>
      </c>
      <c r="B5083" t="s">
        <v>522</v>
      </c>
      <c r="C5083" t="s">
        <v>3600</v>
      </c>
      <c r="D5083" t="s">
        <v>10803</v>
      </c>
    </row>
    <row r="5084" spans="1:4" x14ac:dyDescent="0.35">
      <c r="A5084" t="s">
        <v>10216</v>
      </c>
      <c r="B5084" t="s">
        <v>524</v>
      </c>
      <c r="C5084" t="s">
        <v>3601</v>
      </c>
      <c r="D5084" t="s">
        <v>10803</v>
      </c>
    </row>
    <row r="5085" spans="1:4" x14ac:dyDescent="0.35">
      <c r="A5085" t="s">
        <v>10216</v>
      </c>
      <c r="B5085" t="s">
        <v>885</v>
      </c>
      <c r="C5085" t="s">
        <v>3602</v>
      </c>
      <c r="D5085" t="s">
        <v>10803</v>
      </c>
    </row>
    <row r="5086" spans="1:4" x14ac:dyDescent="0.35">
      <c r="A5086" t="s">
        <v>10216</v>
      </c>
      <c r="B5086" t="s">
        <v>526</v>
      </c>
      <c r="C5086" t="s">
        <v>3603</v>
      </c>
      <c r="D5086" t="s">
        <v>10803</v>
      </c>
    </row>
    <row r="5087" spans="1:4" x14ac:dyDescent="0.35">
      <c r="A5087" t="s">
        <v>10216</v>
      </c>
      <c r="B5087" t="s">
        <v>954</v>
      </c>
      <c r="C5087" t="s">
        <v>3604</v>
      </c>
      <c r="D5087" t="s">
        <v>10803</v>
      </c>
    </row>
    <row r="5088" spans="1:4" x14ac:dyDescent="0.35">
      <c r="A5088" t="s">
        <v>10216</v>
      </c>
      <c r="B5088" t="s">
        <v>5414</v>
      </c>
      <c r="C5088" t="s">
        <v>3605</v>
      </c>
      <c r="D5088" t="s">
        <v>10803</v>
      </c>
    </row>
    <row r="5089" spans="1:4" x14ac:dyDescent="0.35">
      <c r="A5089" t="s">
        <v>10216</v>
      </c>
      <c r="B5089" t="s">
        <v>5416</v>
      </c>
      <c r="C5089" t="s">
        <v>3606</v>
      </c>
      <c r="D5089" t="s">
        <v>10803</v>
      </c>
    </row>
    <row r="5090" spans="1:4" x14ac:dyDescent="0.35">
      <c r="A5090" t="s">
        <v>10216</v>
      </c>
      <c r="B5090" t="s">
        <v>5418</v>
      </c>
      <c r="C5090" t="s">
        <v>3607</v>
      </c>
      <c r="D5090" t="s">
        <v>10803</v>
      </c>
    </row>
    <row r="5091" spans="1:4" x14ac:dyDescent="0.35">
      <c r="A5091" t="s">
        <v>10216</v>
      </c>
      <c r="B5091" t="s">
        <v>5420</v>
      </c>
      <c r="C5091" t="s">
        <v>3608</v>
      </c>
      <c r="D5091" t="s">
        <v>10803</v>
      </c>
    </row>
    <row r="5092" spans="1:4" x14ac:dyDescent="0.35">
      <c r="A5092" t="s">
        <v>10216</v>
      </c>
      <c r="B5092" t="s">
        <v>5422</v>
      </c>
      <c r="C5092" t="s">
        <v>3609</v>
      </c>
      <c r="D5092" t="s">
        <v>10803</v>
      </c>
    </row>
    <row r="5093" spans="1:4" x14ac:dyDescent="0.35">
      <c r="A5093" t="s">
        <v>10216</v>
      </c>
      <c r="B5093" t="s">
        <v>5424</v>
      </c>
      <c r="C5093" t="s">
        <v>3610</v>
      </c>
      <c r="D5093" t="s">
        <v>10803</v>
      </c>
    </row>
    <row r="5094" spans="1:4" x14ac:dyDescent="0.35">
      <c r="A5094" t="s">
        <v>10216</v>
      </c>
      <c r="B5094" t="s">
        <v>5426</v>
      </c>
      <c r="C5094" t="s">
        <v>3611</v>
      </c>
      <c r="D5094" t="s">
        <v>10803</v>
      </c>
    </row>
    <row r="5095" spans="1:4" x14ac:dyDescent="0.35">
      <c r="A5095" t="s">
        <v>10216</v>
      </c>
      <c r="B5095" t="s">
        <v>515</v>
      </c>
      <c r="C5095" t="s">
        <v>3593</v>
      </c>
      <c r="D5095" t="s">
        <v>10805</v>
      </c>
    </row>
    <row r="5096" spans="1:4" x14ac:dyDescent="0.35">
      <c r="A5096" t="s">
        <v>10216</v>
      </c>
      <c r="B5096" t="s">
        <v>10802</v>
      </c>
      <c r="C5096" t="s">
        <v>3593</v>
      </c>
      <c r="D5096" t="s">
        <v>10805</v>
      </c>
    </row>
    <row r="5097" spans="1:4" x14ac:dyDescent="0.35">
      <c r="A5097" t="s">
        <v>10216</v>
      </c>
      <c r="B5097" t="s">
        <v>10804</v>
      </c>
      <c r="C5097" t="s">
        <v>3593</v>
      </c>
      <c r="D5097" t="s">
        <v>10805</v>
      </c>
    </row>
    <row r="5098" spans="1:4" x14ac:dyDescent="0.35">
      <c r="A5098" t="s">
        <v>10216</v>
      </c>
      <c r="B5098" t="s">
        <v>10806</v>
      </c>
      <c r="C5098" t="s">
        <v>3593</v>
      </c>
      <c r="D5098" t="s">
        <v>10807</v>
      </c>
    </row>
    <row r="5099" spans="1:4" x14ac:dyDescent="0.35">
      <c r="A5099" t="s">
        <v>10216</v>
      </c>
      <c r="B5099" t="s">
        <v>10855</v>
      </c>
      <c r="C5099" t="s">
        <v>3594</v>
      </c>
      <c r="D5099" t="s">
        <v>10807</v>
      </c>
    </row>
    <row r="5100" spans="1:4" x14ac:dyDescent="0.35">
      <c r="A5100" t="s">
        <v>10217</v>
      </c>
      <c r="B5100" t="s">
        <v>10802</v>
      </c>
      <c r="C5100" t="s">
        <v>3599</v>
      </c>
      <c r="D5100" t="s">
        <v>10803</v>
      </c>
    </row>
    <row r="5101" spans="1:4" x14ac:dyDescent="0.35">
      <c r="A5101" t="s">
        <v>10217</v>
      </c>
      <c r="B5101" t="s">
        <v>10804</v>
      </c>
      <c r="C5101" t="s">
        <v>3610</v>
      </c>
      <c r="D5101" t="s">
        <v>10803</v>
      </c>
    </row>
    <row r="5102" spans="1:4" x14ac:dyDescent="0.35">
      <c r="A5102" t="s">
        <v>10217</v>
      </c>
      <c r="B5102" t="s">
        <v>528</v>
      </c>
      <c r="C5102" t="s">
        <v>3599</v>
      </c>
      <c r="D5102" t="s">
        <v>10803</v>
      </c>
    </row>
    <row r="5103" spans="1:4" x14ac:dyDescent="0.35">
      <c r="A5103" t="s">
        <v>10217</v>
      </c>
      <c r="B5103" t="s">
        <v>550</v>
      </c>
      <c r="C5103" t="s">
        <v>3600</v>
      </c>
      <c r="D5103" t="s">
        <v>10803</v>
      </c>
    </row>
    <row r="5104" spans="1:4" x14ac:dyDescent="0.35">
      <c r="A5104" t="s">
        <v>10217</v>
      </c>
      <c r="B5104" t="s">
        <v>570</v>
      </c>
      <c r="C5104" t="s">
        <v>3601</v>
      </c>
      <c r="D5104" t="s">
        <v>10803</v>
      </c>
    </row>
    <row r="5105" spans="1:4" x14ac:dyDescent="0.35">
      <c r="A5105" t="s">
        <v>10217</v>
      </c>
      <c r="B5105" t="s">
        <v>584</v>
      </c>
      <c r="C5105" t="s">
        <v>3602</v>
      </c>
      <c r="D5105" t="s">
        <v>10803</v>
      </c>
    </row>
    <row r="5106" spans="1:4" x14ac:dyDescent="0.35">
      <c r="A5106" t="s">
        <v>10217</v>
      </c>
      <c r="B5106" t="s">
        <v>586</v>
      </c>
      <c r="C5106" t="s">
        <v>3603</v>
      </c>
      <c r="D5106" t="s">
        <v>10803</v>
      </c>
    </row>
    <row r="5107" spans="1:4" x14ac:dyDescent="0.35">
      <c r="A5107" t="s">
        <v>10217</v>
      </c>
      <c r="B5107" t="s">
        <v>805</v>
      </c>
      <c r="C5107" t="s">
        <v>3604</v>
      </c>
      <c r="D5107" t="s">
        <v>10803</v>
      </c>
    </row>
    <row r="5108" spans="1:4" x14ac:dyDescent="0.35">
      <c r="A5108" t="s">
        <v>10217</v>
      </c>
      <c r="B5108" t="s">
        <v>3939</v>
      </c>
      <c r="C5108" t="s">
        <v>3605</v>
      </c>
      <c r="D5108" t="s">
        <v>10803</v>
      </c>
    </row>
    <row r="5109" spans="1:4" x14ac:dyDescent="0.35">
      <c r="A5109" t="s">
        <v>10217</v>
      </c>
      <c r="B5109" t="s">
        <v>596</v>
      </c>
      <c r="C5109" t="s">
        <v>3606</v>
      </c>
      <c r="D5109" t="s">
        <v>10803</v>
      </c>
    </row>
    <row r="5110" spans="1:4" x14ac:dyDescent="0.35">
      <c r="A5110" t="s">
        <v>10217</v>
      </c>
      <c r="B5110" t="s">
        <v>1437</v>
      </c>
      <c r="C5110" t="s">
        <v>3607</v>
      </c>
      <c r="D5110" t="s">
        <v>10803</v>
      </c>
    </row>
    <row r="5111" spans="1:4" x14ac:dyDescent="0.35">
      <c r="A5111" t="s">
        <v>10217</v>
      </c>
      <c r="B5111" t="s">
        <v>823</v>
      </c>
      <c r="C5111" t="s">
        <v>3608</v>
      </c>
      <c r="D5111" t="s">
        <v>10803</v>
      </c>
    </row>
    <row r="5112" spans="1:4" x14ac:dyDescent="0.35">
      <c r="A5112" t="s">
        <v>10217</v>
      </c>
      <c r="B5112" t="s">
        <v>1454</v>
      </c>
      <c r="C5112" t="s">
        <v>3609</v>
      </c>
      <c r="D5112" t="s">
        <v>10803</v>
      </c>
    </row>
    <row r="5113" spans="1:4" x14ac:dyDescent="0.35">
      <c r="A5113" t="s">
        <v>10217</v>
      </c>
      <c r="B5113" t="s">
        <v>1472</v>
      </c>
      <c r="C5113" t="s">
        <v>3610</v>
      </c>
      <c r="D5113" t="s">
        <v>10803</v>
      </c>
    </row>
    <row r="5114" spans="1:4" x14ac:dyDescent="0.35">
      <c r="A5114" t="s">
        <v>10217</v>
      </c>
      <c r="B5114" t="s">
        <v>1276</v>
      </c>
      <c r="C5114" t="s">
        <v>3594</v>
      </c>
      <c r="D5114" t="s">
        <v>10805</v>
      </c>
    </row>
    <row r="5115" spans="1:4" x14ac:dyDescent="0.35">
      <c r="A5115" t="s">
        <v>10217</v>
      </c>
      <c r="B5115" t="s">
        <v>1280</v>
      </c>
      <c r="C5115" t="s">
        <v>3595</v>
      </c>
      <c r="D5115" t="s">
        <v>10805</v>
      </c>
    </row>
    <row r="5116" spans="1:4" x14ac:dyDescent="0.35">
      <c r="A5116" t="s">
        <v>10217</v>
      </c>
      <c r="B5116" t="s">
        <v>10802</v>
      </c>
      <c r="C5116" t="s">
        <v>3594</v>
      </c>
      <c r="D5116" t="s">
        <v>10805</v>
      </c>
    </row>
    <row r="5117" spans="1:4" x14ac:dyDescent="0.35">
      <c r="A5117" t="s">
        <v>10217</v>
      </c>
      <c r="B5117" t="s">
        <v>10804</v>
      </c>
      <c r="C5117" t="s">
        <v>3595</v>
      </c>
      <c r="D5117" t="s">
        <v>10805</v>
      </c>
    </row>
    <row r="5118" spans="1:4" x14ac:dyDescent="0.35">
      <c r="A5118" t="s">
        <v>10217</v>
      </c>
      <c r="B5118" t="s">
        <v>10806</v>
      </c>
      <c r="C5118" t="s">
        <v>3593</v>
      </c>
      <c r="D5118" t="s">
        <v>10807</v>
      </c>
    </row>
    <row r="5119" spans="1:4" x14ac:dyDescent="0.35">
      <c r="A5119" t="s">
        <v>10217</v>
      </c>
      <c r="B5119" t="s">
        <v>10855</v>
      </c>
      <c r="C5119" t="s">
        <v>3594</v>
      </c>
      <c r="D5119" t="s">
        <v>10807</v>
      </c>
    </row>
    <row r="5120" spans="1:4" x14ac:dyDescent="0.35">
      <c r="A5120" t="s">
        <v>10219</v>
      </c>
      <c r="B5120" t="s">
        <v>10802</v>
      </c>
      <c r="C5120" t="s">
        <v>3599</v>
      </c>
      <c r="D5120" t="s">
        <v>10803</v>
      </c>
    </row>
    <row r="5121" spans="1:4" x14ac:dyDescent="0.35">
      <c r="A5121" t="s">
        <v>10219</v>
      </c>
      <c r="B5121" t="s">
        <v>10804</v>
      </c>
      <c r="C5121" t="s">
        <v>3609</v>
      </c>
      <c r="D5121" t="s">
        <v>10803</v>
      </c>
    </row>
    <row r="5122" spans="1:4" x14ac:dyDescent="0.35">
      <c r="A5122" t="s">
        <v>10219</v>
      </c>
      <c r="B5122" t="s">
        <v>528</v>
      </c>
      <c r="C5122" t="s">
        <v>3599</v>
      </c>
      <c r="D5122" t="s">
        <v>10803</v>
      </c>
    </row>
    <row r="5123" spans="1:4" x14ac:dyDescent="0.35">
      <c r="A5123" t="s">
        <v>10219</v>
      </c>
      <c r="B5123" t="s">
        <v>550</v>
      </c>
      <c r="C5123" t="s">
        <v>3600</v>
      </c>
      <c r="D5123" t="s">
        <v>10803</v>
      </c>
    </row>
    <row r="5124" spans="1:4" x14ac:dyDescent="0.35">
      <c r="A5124" t="s">
        <v>10219</v>
      </c>
      <c r="B5124" t="s">
        <v>570</v>
      </c>
      <c r="C5124" t="s">
        <v>3601</v>
      </c>
      <c r="D5124" t="s">
        <v>10803</v>
      </c>
    </row>
    <row r="5125" spans="1:4" x14ac:dyDescent="0.35">
      <c r="A5125" t="s">
        <v>10219</v>
      </c>
      <c r="B5125" t="s">
        <v>586</v>
      </c>
      <c r="C5125" t="s">
        <v>3602</v>
      </c>
      <c r="D5125" t="s">
        <v>10803</v>
      </c>
    </row>
    <row r="5126" spans="1:4" x14ac:dyDescent="0.35">
      <c r="A5126" t="s">
        <v>10219</v>
      </c>
      <c r="B5126" t="s">
        <v>805</v>
      </c>
      <c r="C5126" t="s">
        <v>3603</v>
      </c>
      <c r="D5126" t="s">
        <v>10803</v>
      </c>
    </row>
    <row r="5127" spans="1:4" x14ac:dyDescent="0.35">
      <c r="A5127" t="s">
        <v>10219</v>
      </c>
      <c r="B5127" t="s">
        <v>3939</v>
      </c>
      <c r="C5127" t="s">
        <v>3604</v>
      </c>
      <c r="D5127" t="s">
        <v>10803</v>
      </c>
    </row>
    <row r="5128" spans="1:4" x14ac:dyDescent="0.35">
      <c r="A5128" t="s">
        <v>10219</v>
      </c>
      <c r="B5128" t="s">
        <v>596</v>
      </c>
      <c r="C5128" t="s">
        <v>3605</v>
      </c>
      <c r="D5128" t="s">
        <v>10803</v>
      </c>
    </row>
    <row r="5129" spans="1:4" x14ac:dyDescent="0.35">
      <c r="A5129" t="s">
        <v>10219</v>
      </c>
      <c r="B5129" t="s">
        <v>1437</v>
      </c>
      <c r="C5129" t="s">
        <v>3606</v>
      </c>
      <c r="D5129" t="s">
        <v>10803</v>
      </c>
    </row>
    <row r="5130" spans="1:4" x14ac:dyDescent="0.35">
      <c r="A5130" t="s">
        <v>10219</v>
      </c>
      <c r="B5130" t="s">
        <v>823</v>
      </c>
      <c r="C5130" t="s">
        <v>3607</v>
      </c>
      <c r="D5130" t="s">
        <v>10803</v>
      </c>
    </row>
    <row r="5131" spans="1:4" x14ac:dyDescent="0.35">
      <c r="A5131" t="s">
        <v>10219</v>
      </c>
      <c r="B5131" t="s">
        <v>1454</v>
      </c>
      <c r="C5131" t="s">
        <v>3608</v>
      </c>
      <c r="D5131" t="s">
        <v>10803</v>
      </c>
    </row>
    <row r="5132" spans="1:4" x14ac:dyDescent="0.35">
      <c r="A5132" t="s">
        <v>10219</v>
      </c>
      <c r="B5132" t="s">
        <v>1472</v>
      </c>
      <c r="C5132" t="s">
        <v>3609</v>
      </c>
      <c r="D5132" t="s">
        <v>10803</v>
      </c>
    </row>
    <row r="5133" spans="1:4" x14ac:dyDescent="0.35">
      <c r="A5133" t="s">
        <v>10219</v>
      </c>
      <c r="B5133" t="s">
        <v>1332</v>
      </c>
      <c r="C5133" t="s">
        <v>3594</v>
      </c>
      <c r="D5133" t="s">
        <v>10805</v>
      </c>
    </row>
    <row r="5134" spans="1:4" x14ac:dyDescent="0.35">
      <c r="A5134" t="s">
        <v>10219</v>
      </c>
      <c r="B5134" t="s">
        <v>1339</v>
      </c>
      <c r="C5134" t="s">
        <v>3595</v>
      </c>
      <c r="D5134" t="s">
        <v>10805</v>
      </c>
    </row>
    <row r="5135" spans="1:4" x14ac:dyDescent="0.35">
      <c r="A5135" t="s">
        <v>10219</v>
      </c>
      <c r="B5135" t="s">
        <v>1554</v>
      </c>
      <c r="C5135" t="s">
        <v>3596</v>
      </c>
      <c r="D5135" t="s">
        <v>10805</v>
      </c>
    </row>
    <row r="5136" spans="1:4" x14ac:dyDescent="0.35">
      <c r="A5136" t="s">
        <v>10219</v>
      </c>
      <c r="B5136" t="s">
        <v>1348</v>
      </c>
      <c r="C5136" t="s">
        <v>3597</v>
      </c>
      <c r="D5136" t="s">
        <v>10805</v>
      </c>
    </row>
    <row r="5137" spans="1:4" x14ac:dyDescent="0.35">
      <c r="A5137" t="s">
        <v>10219</v>
      </c>
      <c r="B5137" t="s">
        <v>1278</v>
      </c>
      <c r="C5137" t="s">
        <v>3598</v>
      </c>
      <c r="D5137" t="s">
        <v>10805</v>
      </c>
    </row>
    <row r="5138" spans="1:4" x14ac:dyDescent="0.35">
      <c r="A5138" t="s">
        <v>10219</v>
      </c>
      <c r="B5138" t="s">
        <v>10802</v>
      </c>
      <c r="C5138" t="s">
        <v>3594</v>
      </c>
      <c r="D5138" t="s">
        <v>10805</v>
      </c>
    </row>
    <row r="5139" spans="1:4" x14ac:dyDescent="0.35">
      <c r="A5139" t="s">
        <v>10219</v>
      </c>
      <c r="B5139" t="s">
        <v>10804</v>
      </c>
      <c r="C5139" t="s">
        <v>3598</v>
      </c>
      <c r="D5139" t="s">
        <v>10805</v>
      </c>
    </row>
    <row r="5140" spans="1:4" x14ac:dyDescent="0.35">
      <c r="A5140" t="s">
        <v>10219</v>
      </c>
      <c r="B5140" t="s">
        <v>10806</v>
      </c>
      <c r="C5140" t="s">
        <v>3593</v>
      </c>
      <c r="D5140" t="s">
        <v>10807</v>
      </c>
    </row>
    <row r="5141" spans="1:4" x14ac:dyDescent="0.35">
      <c r="A5141" t="s">
        <v>10219</v>
      </c>
      <c r="B5141" t="s">
        <v>10855</v>
      </c>
      <c r="C5141" t="s">
        <v>3594</v>
      </c>
      <c r="D5141" t="s">
        <v>10807</v>
      </c>
    </row>
    <row r="5142" spans="1:4" x14ac:dyDescent="0.35">
      <c r="A5142" t="s">
        <v>10220</v>
      </c>
      <c r="B5142" t="s">
        <v>10802</v>
      </c>
      <c r="C5142" t="s">
        <v>3598</v>
      </c>
      <c r="D5142" t="s">
        <v>10803</v>
      </c>
    </row>
    <row r="5143" spans="1:4" x14ac:dyDescent="0.35">
      <c r="A5143" t="s">
        <v>10220</v>
      </c>
      <c r="B5143" t="s">
        <v>10804</v>
      </c>
      <c r="C5143" t="s">
        <v>3598</v>
      </c>
      <c r="D5143" t="s">
        <v>10803</v>
      </c>
    </row>
    <row r="5144" spans="1:4" x14ac:dyDescent="0.35">
      <c r="A5144" t="s">
        <v>10220</v>
      </c>
      <c r="B5144" t="s">
        <v>1474</v>
      </c>
      <c r="C5144" t="s">
        <v>3598</v>
      </c>
      <c r="D5144" t="s">
        <v>10803</v>
      </c>
    </row>
    <row r="5145" spans="1:4" x14ac:dyDescent="0.35">
      <c r="A5145" t="s">
        <v>10220</v>
      </c>
      <c r="B5145" t="s">
        <v>1353</v>
      </c>
      <c r="C5145" t="s">
        <v>3593</v>
      </c>
      <c r="D5145" t="s">
        <v>10805</v>
      </c>
    </row>
    <row r="5146" spans="1:4" x14ac:dyDescent="0.35">
      <c r="A5146" t="s">
        <v>10220</v>
      </c>
      <c r="B5146" t="s">
        <v>10802</v>
      </c>
      <c r="C5146" t="s">
        <v>3593</v>
      </c>
      <c r="D5146" t="s">
        <v>10805</v>
      </c>
    </row>
    <row r="5147" spans="1:4" x14ac:dyDescent="0.35">
      <c r="A5147" t="s">
        <v>10220</v>
      </c>
      <c r="B5147" t="s">
        <v>10804</v>
      </c>
      <c r="C5147" t="s">
        <v>3593</v>
      </c>
      <c r="D5147" t="s">
        <v>10805</v>
      </c>
    </row>
    <row r="5148" spans="1:4" x14ac:dyDescent="0.35">
      <c r="A5148" t="s">
        <v>10220</v>
      </c>
      <c r="B5148" t="s">
        <v>10806</v>
      </c>
      <c r="C5148" t="s">
        <v>3593</v>
      </c>
      <c r="D5148" t="s">
        <v>10807</v>
      </c>
    </row>
    <row r="5149" spans="1:4" x14ac:dyDescent="0.35">
      <c r="A5149" t="s">
        <v>10220</v>
      </c>
      <c r="B5149" t="s">
        <v>10855</v>
      </c>
      <c r="C5149" t="s">
        <v>3594</v>
      </c>
      <c r="D5149" t="s">
        <v>10807</v>
      </c>
    </row>
    <row r="5150" spans="1:4" x14ac:dyDescent="0.35">
      <c r="A5150" t="s">
        <v>10221</v>
      </c>
      <c r="B5150" t="s">
        <v>10802</v>
      </c>
      <c r="C5150" t="s">
        <v>3598</v>
      </c>
      <c r="D5150" t="s">
        <v>10803</v>
      </c>
    </row>
    <row r="5151" spans="1:4" x14ac:dyDescent="0.35">
      <c r="A5151" t="s">
        <v>10221</v>
      </c>
      <c r="B5151" t="s">
        <v>10804</v>
      </c>
      <c r="C5151" t="s">
        <v>3611</v>
      </c>
      <c r="D5151" t="s">
        <v>10803</v>
      </c>
    </row>
    <row r="5152" spans="1:4" x14ac:dyDescent="0.35">
      <c r="A5152" t="s">
        <v>10221</v>
      </c>
      <c r="B5152" t="s">
        <v>518</v>
      </c>
      <c r="C5152" t="s">
        <v>3598</v>
      </c>
      <c r="D5152" t="s">
        <v>10803</v>
      </c>
    </row>
    <row r="5153" spans="1:4" x14ac:dyDescent="0.35">
      <c r="A5153" t="s">
        <v>10221</v>
      </c>
      <c r="B5153" t="s">
        <v>520</v>
      </c>
      <c r="C5153" t="s">
        <v>3599</v>
      </c>
      <c r="D5153" t="s">
        <v>10803</v>
      </c>
    </row>
    <row r="5154" spans="1:4" x14ac:dyDescent="0.35">
      <c r="A5154" t="s">
        <v>10221</v>
      </c>
      <c r="B5154" t="s">
        <v>522</v>
      </c>
      <c r="C5154" t="s">
        <v>3600</v>
      </c>
      <c r="D5154" t="s">
        <v>10803</v>
      </c>
    </row>
    <row r="5155" spans="1:4" x14ac:dyDescent="0.35">
      <c r="A5155" t="s">
        <v>10221</v>
      </c>
      <c r="B5155" t="s">
        <v>524</v>
      </c>
      <c r="C5155" t="s">
        <v>3601</v>
      </c>
      <c r="D5155" t="s">
        <v>10803</v>
      </c>
    </row>
    <row r="5156" spans="1:4" x14ac:dyDescent="0.35">
      <c r="A5156" t="s">
        <v>10221</v>
      </c>
      <c r="B5156" t="s">
        <v>885</v>
      </c>
      <c r="C5156" t="s">
        <v>3602</v>
      </c>
      <c r="D5156" t="s">
        <v>10803</v>
      </c>
    </row>
    <row r="5157" spans="1:4" x14ac:dyDescent="0.35">
      <c r="A5157" t="s">
        <v>10221</v>
      </c>
      <c r="B5157" t="s">
        <v>526</v>
      </c>
      <c r="C5157" t="s">
        <v>3603</v>
      </c>
      <c r="D5157" t="s">
        <v>10803</v>
      </c>
    </row>
    <row r="5158" spans="1:4" x14ac:dyDescent="0.35">
      <c r="A5158" t="s">
        <v>10221</v>
      </c>
      <c r="B5158" t="s">
        <v>954</v>
      </c>
      <c r="C5158" t="s">
        <v>3604</v>
      </c>
      <c r="D5158" t="s">
        <v>10803</v>
      </c>
    </row>
    <row r="5159" spans="1:4" x14ac:dyDescent="0.35">
      <c r="A5159" t="s">
        <v>10221</v>
      </c>
      <c r="B5159" t="s">
        <v>5414</v>
      </c>
      <c r="C5159" t="s">
        <v>3605</v>
      </c>
      <c r="D5159" t="s">
        <v>10803</v>
      </c>
    </row>
    <row r="5160" spans="1:4" x14ac:dyDescent="0.35">
      <c r="A5160" t="s">
        <v>10221</v>
      </c>
      <c r="B5160" t="s">
        <v>5416</v>
      </c>
      <c r="C5160" t="s">
        <v>3606</v>
      </c>
      <c r="D5160" t="s">
        <v>10803</v>
      </c>
    </row>
    <row r="5161" spans="1:4" x14ac:dyDescent="0.35">
      <c r="A5161" t="s">
        <v>10221</v>
      </c>
      <c r="B5161" t="s">
        <v>5418</v>
      </c>
      <c r="C5161" t="s">
        <v>3607</v>
      </c>
      <c r="D5161" t="s">
        <v>10803</v>
      </c>
    </row>
    <row r="5162" spans="1:4" x14ac:dyDescent="0.35">
      <c r="A5162" t="s">
        <v>10221</v>
      </c>
      <c r="B5162" t="s">
        <v>5420</v>
      </c>
      <c r="C5162" t="s">
        <v>3608</v>
      </c>
      <c r="D5162" t="s">
        <v>10803</v>
      </c>
    </row>
    <row r="5163" spans="1:4" x14ac:dyDescent="0.35">
      <c r="A5163" t="s">
        <v>10221</v>
      </c>
      <c r="B5163" t="s">
        <v>5422</v>
      </c>
      <c r="C5163" t="s">
        <v>3609</v>
      </c>
      <c r="D5163" t="s">
        <v>10803</v>
      </c>
    </row>
    <row r="5164" spans="1:4" x14ac:dyDescent="0.35">
      <c r="A5164" t="s">
        <v>10221</v>
      </c>
      <c r="B5164" t="s">
        <v>5424</v>
      </c>
      <c r="C5164" t="s">
        <v>3610</v>
      </c>
      <c r="D5164" t="s">
        <v>10803</v>
      </c>
    </row>
    <row r="5165" spans="1:4" x14ac:dyDescent="0.35">
      <c r="A5165" t="s">
        <v>10221</v>
      </c>
      <c r="B5165" t="s">
        <v>5426</v>
      </c>
      <c r="C5165" t="s">
        <v>3611</v>
      </c>
      <c r="D5165" t="s">
        <v>10803</v>
      </c>
    </row>
    <row r="5166" spans="1:4" x14ac:dyDescent="0.35">
      <c r="A5166" t="s">
        <v>10221</v>
      </c>
      <c r="B5166" t="s">
        <v>515</v>
      </c>
      <c r="C5166" t="s">
        <v>3593</v>
      </c>
      <c r="D5166" t="s">
        <v>10805</v>
      </c>
    </row>
    <row r="5167" spans="1:4" x14ac:dyDescent="0.35">
      <c r="A5167" t="s">
        <v>10221</v>
      </c>
      <c r="B5167" t="s">
        <v>10802</v>
      </c>
      <c r="C5167" t="s">
        <v>3593</v>
      </c>
      <c r="D5167" t="s">
        <v>10805</v>
      </c>
    </row>
    <row r="5168" spans="1:4" x14ac:dyDescent="0.35">
      <c r="A5168" t="s">
        <v>10221</v>
      </c>
      <c r="B5168" t="s">
        <v>10804</v>
      </c>
      <c r="C5168" t="s">
        <v>3593</v>
      </c>
      <c r="D5168" t="s">
        <v>10805</v>
      </c>
    </row>
    <row r="5169" spans="1:4" x14ac:dyDescent="0.35">
      <c r="A5169" t="s">
        <v>10221</v>
      </c>
      <c r="B5169" t="s">
        <v>10806</v>
      </c>
      <c r="C5169" t="s">
        <v>3593</v>
      </c>
      <c r="D5169" t="s">
        <v>10807</v>
      </c>
    </row>
    <row r="5170" spans="1:4" x14ac:dyDescent="0.35">
      <c r="A5170" t="s">
        <v>10221</v>
      </c>
      <c r="B5170" t="s">
        <v>10855</v>
      </c>
      <c r="C5170" t="s">
        <v>3594</v>
      </c>
      <c r="D5170" t="s">
        <v>10807</v>
      </c>
    </row>
    <row r="5171" spans="1:4" x14ac:dyDescent="0.35">
      <c r="A5171" t="s">
        <v>10222</v>
      </c>
      <c r="B5171" t="s">
        <v>10802</v>
      </c>
      <c r="C5171" t="s">
        <v>3599</v>
      </c>
      <c r="D5171" t="s">
        <v>10803</v>
      </c>
    </row>
    <row r="5172" spans="1:4" x14ac:dyDescent="0.35">
      <c r="A5172" t="s">
        <v>10222</v>
      </c>
      <c r="B5172" t="s">
        <v>10804</v>
      </c>
      <c r="C5172" t="s">
        <v>3610</v>
      </c>
      <c r="D5172" t="s">
        <v>10803</v>
      </c>
    </row>
    <row r="5173" spans="1:4" x14ac:dyDescent="0.35">
      <c r="A5173" t="s">
        <v>10222</v>
      </c>
      <c r="B5173" t="s">
        <v>528</v>
      </c>
      <c r="C5173" t="s">
        <v>3599</v>
      </c>
      <c r="D5173" t="s">
        <v>10803</v>
      </c>
    </row>
    <row r="5174" spans="1:4" x14ac:dyDescent="0.35">
      <c r="A5174" t="s">
        <v>10222</v>
      </c>
      <c r="B5174" t="s">
        <v>550</v>
      </c>
      <c r="C5174" t="s">
        <v>3600</v>
      </c>
      <c r="D5174" t="s">
        <v>10803</v>
      </c>
    </row>
    <row r="5175" spans="1:4" x14ac:dyDescent="0.35">
      <c r="A5175" t="s">
        <v>10222</v>
      </c>
      <c r="B5175" t="s">
        <v>570</v>
      </c>
      <c r="C5175" t="s">
        <v>3601</v>
      </c>
      <c r="D5175" t="s">
        <v>10803</v>
      </c>
    </row>
    <row r="5176" spans="1:4" x14ac:dyDescent="0.35">
      <c r="A5176" t="s">
        <v>10222</v>
      </c>
      <c r="B5176" t="s">
        <v>584</v>
      </c>
      <c r="C5176" t="s">
        <v>3602</v>
      </c>
      <c r="D5176" t="s">
        <v>10803</v>
      </c>
    </row>
    <row r="5177" spans="1:4" x14ac:dyDescent="0.35">
      <c r="A5177" t="s">
        <v>10222</v>
      </c>
      <c r="B5177" t="s">
        <v>586</v>
      </c>
      <c r="C5177" t="s">
        <v>3603</v>
      </c>
      <c r="D5177" t="s">
        <v>10803</v>
      </c>
    </row>
    <row r="5178" spans="1:4" x14ac:dyDescent="0.35">
      <c r="A5178" t="s">
        <v>10222</v>
      </c>
      <c r="B5178" t="s">
        <v>805</v>
      </c>
      <c r="C5178" t="s">
        <v>3604</v>
      </c>
      <c r="D5178" t="s">
        <v>10803</v>
      </c>
    </row>
    <row r="5179" spans="1:4" x14ac:dyDescent="0.35">
      <c r="A5179" t="s">
        <v>10222</v>
      </c>
      <c r="B5179" t="s">
        <v>3939</v>
      </c>
      <c r="C5179" t="s">
        <v>3605</v>
      </c>
      <c r="D5179" t="s">
        <v>10803</v>
      </c>
    </row>
    <row r="5180" spans="1:4" x14ac:dyDescent="0.35">
      <c r="A5180" t="s">
        <v>10222</v>
      </c>
      <c r="B5180" t="s">
        <v>596</v>
      </c>
      <c r="C5180" t="s">
        <v>3606</v>
      </c>
      <c r="D5180" t="s">
        <v>10803</v>
      </c>
    </row>
    <row r="5181" spans="1:4" x14ac:dyDescent="0.35">
      <c r="A5181" t="s">
        <v>10222</v>
      </c>
      <c r="B5181" t="s">
        <v>1437</v>
      </c>
      <c r="C5181" t="s">
        <v>3607</v>
      </c>
      <c r="D5181" t="s">
        <v>10803</v>
      </c>
    </row>
    <row r="5182" spans="1:4" x14ac:dyDescent="0.35">
      <c r="A5182" t="s">
        <v>10222</v>
      </c>
      <c r="B5182" t="s">
        <v>823</v>
      </c>
      <c r="C5182" t="s">
        <v>3608</v>
      </c>
      <c r="D5182" t="s">
        <v>10803</v>
      </c>
    </row>
    <row r="5183" spans="1:4" x14ac:dyDescent="0.35">
      <c r="A5183" t="s">
        <v>10222</v>
      </c>
      <c r="B5183" t="s">
        <v>1454</v>
      </c>
      <c r="C5183" t="s">
        <v>3609</v>
      </c>
      <c r="D5183" t="s">
        <v>10803</v>
      </c>
    </row>
    <row r="5184" spans="1:4" x14ac:dyDescent="0.35">
      <c r="A5184" t="s">
        <v>10222</v>
      </c>
      <c r="B5184" t="s">
        <v>1472</v>
      </c>
      <c r="C5184" t="s">
        <v>3610</v>
      </c>
      <c r="D5184" t="s">
        <v>10803</v>
      </c>
    </row>
    <row r="5185" spans="1:4" x14ac:dyDescent="0.35">
      <c r="A5185" t="s">
        <v>10222</v>
      </c>
      <c r="B5185" t="s">
        <v>1276</v>
      </c>
      <c r="C5185" t="s">
        <v>3594</v>
      </c>
      <c r="D5185" t="s">
        <v>10805</v>
      </c>
    </row>
    <row r="5186" spans="1:4" x14ac:dyDescent="0.35">
      <c r="A5186" t="s">
        <v>10222</v>
      </c>
      <c r="B5186" t="s">
        <v>1280</v>
      </c>
      <c r="C5186" t="s">
        <v>3595</v>
      </c>
      <c r="D5186" t="s">
        <v>10805</v>
      </c>
    </row>
    <row r="5187" spans="1:4" x14ac:dyDescent="0.35">
      <c r="A5187" t="s">
        <v>10222</v>
      </c>
      <c r="B5187" t="s">
        <v>10802</v>
      </c>
      <c r="C5187" t="s">
        <v>3594</v>
      </c>
      <c r="D5187" t="s">
        <v>10805</v>
      </c>
    </row>
    <row r="5188" spans="1:4" x14ac:dyDescent="0.35">
      <c r="A5188" t="s">
        <v>10222</v>
      </c>
      <c r="B5188" t="s">
        <v>10804</v>
      </c>
      <c r="C5188" t="s">
        <v>3595</v>
      </c>
      <c r="D5188" t="s">
        <v>10805</v>
      </c>
    </row>
    <row r="5189" spans="1:4" x14ac:dyDescent="0.35">
      <c r="A5189" t="s">
        <v>10222</v>
      </c>
      <c r="B5189" t="s">
        <v>10806</v>
      </c>
      <c r="C5189" t="s">
        <v>3593</v>
      </c>
      <c r="D5189" t="s">
        <v>10807</v>
      </c>
    </row>
    <row r="5190" spans="1:4" x14ac:dyDescent="0.35">
      <c r="A5190" t="s">
        <v>10222</v>
      </c>
      <c r="B5190" t="s">
        <v>10855</v>
      </c>
      <c r="C5190" t="s">
        <v>3594</v>
      </c>
      <c r="D5190" t="s">
        <v>10807</v>
      </c>
    </row>
    <row r="5191" spans="1:4" x14ac:dyDescent="0.35">
      <c r="A5191" t="s">
        <v>10225</v>
      </c>
      <c r="B5191" t="s">
        <v>10802</v>
      </c>
      <c r="C5191" t="s">
        <v>3599</v>
      </c>
      <c r="D5191" t="s">
        <v>10803</v>
      </c>
    </row>
    <row r="5192" spans="1:4" x14ac:dyDescent="0.35">
      <c r="A5192" t="s">
        <v>10225</v>
      </c>
      <c r="B5192" t="s">
        <v>10804</v>
      </c>
      <c r="C5192" t="s">
        <v>3613</v>
      </c>
      <c r="D5192" t="s">
        <v>10803</v>
      </c>
    </row>
    <row r="5193" spans="1:4" x14ac:dyDescent="0.35">
      <c r="A5193" t="s">
        <v>10225</v>
      </c>
      <c r="B5193" t="s">
        <v>528</v>
      </c>
      <c r="C5193" t="s">
        <v>3599</v>
      </c>
      <c r="D5193" t="s">
        <v>10803</v>
      </c>
    </row>
    <row r="5194" spans="1:4" x14ac:dyDescent="0.35">
      <c r="A5194" t="s">
        <v>10225</v>
      </c>
      <c r="B5194" t="s">
        <v>550</v>
      </c>
      <c r="C5194" t="s">
        <v>3600</v>
      </c>
      <c r="D5194" t="s">
        <v>10803</v>
      </c>
    </row>
    <row r="5195" spans="1:4" x14ac:dyDescent="0.35">
      <c r="A5195" t="s">
        <v>10225</v>
      </c>
      <c r="B5195" t="s">
        <v>570</v>
      </c>
      <c r="C5195" t="s">
        <v>3601</v>
      </c>
      <c r="D5195" t="s">
        <v>10803</v>
      </c>
    </row>
    <row r="5196" spans="1:4" x14ac:dyDescent="0.35">
      <c r="A5196" t="s">
        <v>10225</v>
      </c>
      <c r="B5196" t="s">
        <v>572</v>
      </c>
      <c r="C5196" t="s">
        <v>3602</v>
      </c>
      <c r="D5196" t="s">
        <v>10803</v>
      </c>
    </row>
    <row r="5197" spans="1:4" x14ac:dyDescent="0.35">
      <c r="A5197" t="s">
        <v>10225</v>
      </c>
      <c r="B5197" t="s">
        <v>574</v>
      </c>
      <c r="C5197" t="s">
        <v>3603</v>
      </c>
      <c r="D5197" t="s">
        <v>10803</v>
      </c>
    </row>
    <row r="5198" spans="1:4" x14ac:dyDescent="0.35">
      <c r="A5198" t="s">
        <v>10225</v>
      </c>
      <c r="B5198" t="s">
        <v>576</v>
      </c>
      <c r="C5198" t="s">
        <v>3604</v>
      </c>
      <c r="D5198" t="s">
        <v>10803</v>
      </c>
    </row>
    <row r="5199" spans="1:4" x14ac:dyDescent="0.35">
      <c r="A5199" t="s">
        <v>10225</v>
      </c>
      <c r="B5199" t="s">
        <v>1417</v>
      </c>
      <c r="C5199" t="s">
        <v>3605</v>
      </c>
      <c r="D5199" t="s">
        <v>10803</v>
      </c>
    </row>
    <row r="5200" spans="1:4" x14ac:dyDescent="0.35">
      <c r="A5200" t="s">
        <v>10225</v>
      </c>
      <c r="B5200" t="s">
        <v>584</v>
      </c>
      <c r="C5200" t="s">
        <v>3606</v>
      </c>
      <c r="D5200" t="s">
        <v>10803</v>
      </c>
    </row>
    <row r="5201" spans="1:4" x14ac:dyDescent="0.35">
      <c r="A5201" t="s">
        <v>10225</v>
      </c>
      <c r="B5201" t="s">
        <v>586</v>
      </c>
      <c r="C5201" t="s">
        <v>3607</v>
      </c>
      <c r="D5201" t="s">
        <v>10803</v>
      </c>
    </row>
    <row r="5202" spans="1:4" x14ac:dyDescent="0.35">
      <c r="A5202" t="s">
        <v>10225</v>
      </c>
      <c r="B5202" t="s">
        <v>805</v>
      </c>
      <c r="C5202" t="s">
        <v>3608</v>
      </c>
      <c r="D5202" t="s">
        <v>10803</v>
      </c>
    </row>
    <row r="5203" spans="1:4" x14ac:dyDescent="0.35">
      <c r="A5203" t="s">
        <v>10225</v>
      </c>
      <c r="B5203" t="s">
        <v>3939</v>
      </c>
      <c r="C5203" t="s">
        <v>3609</v>
      </c>
      <c r="D5203" t="s">
        <v>10803</v>
      </c>
    </row>
    <row r="5204" spans="1:4" x14ac:dyDescent="0.35">
      <c r="A5204" t="s">
        <v>10225</v>
      </c>
      <c r="B5204" t="s">
        <v>596</v>
      </c>
      <c r="C5204" t="s">
        <v>3610</v>
      </c>
      <c r="D5204" t="s">
        <v>10803</v>
      </c>
    </row>
    <row r="5205" spans="1:4" x14ac:dyDescent="0.35">
      <c r="A5205" t="s">
        <v>10225</v>
      </c>
      <c r="B5205" t="s">
        <v>1437</v>
      </c>
      <c r="C5205" t="s">
        <v>3611</v>
      </c>
      <c r="D5205" t="s">
        <v>10803</v>
      </c>
    </row>
    <row r="5206" spans="1:4" x14ac:dyDescent="0.35">
      <c r="A5206" t="s">
        <v>10225</v>
      </c>
      <c r="B5206" t="s">
        <v>823</v>
      </c>
      <c r="C5206" t="s">
        <v>3612</v>
      </c>
      <c r="D5206" t="s">
        <v>10803</v>
      </c>
    </row>
    <row r="5207" spans="1:4" x14ac:dyDescent="0.35">
      <c r="A5207" t="s">
        <v>10225</v>
      </c>
      <c r="B5207" t="s">
        <v>1454</v>
      </c>
      <c r="C5207" t="s">
        <v>3613</v>
      </c>
      <c r="D5207" t="s">
        <v>10803</v>
      </c>
    </row>
    <row r="5208" spans="1:4" x14ac:dyDescent="0.35">
      <c r="A5208" t="s">
        <v>10225</v>
      </c>
      <c r="B5208" t="s">
        <v>1332</v>
      </c>
      <c r="C5208" t="s">
        <v>3595</v>
      </c>
      <c r="D5208" t="s">
        <v>10805</v>
      </c>
    </row>
    <row r="5209" spans="1:4" x14ac:dyDescent="0.35">
      <c r="A5209" t="s">
        <v>10225</v>
      </c>
      <c r="B5209" t="s">
        <v>1339</v>
      </c>
      <c r="C5209" t="s">
        <v>3596</v>
      </c>
      <c r="D5209" t="s">
        <v>10805</v>
      </c>
    </row>
    <row r="5210" spans="1:4" x14ac:dyDescent="0.35">
      <c r="A5210" t="s">
        <v>10225</v>
      </c>
      <c r="B5210" t="s">
        <v>1554</v>
      </c>
      <c r="C5210" t="s">
        <v>3597</v>
      </c>
      <c r="D5210" t="s">
        <v>10805</v>
      </c>
    </row>
    <row r="5211" spans="1:4" x14ac:dyDescent="0.35">
      <c r="A5211" t="s">
        <v>10225</v>
      </c>
      <c r="B5211" t="s">
        <v>1348</v>
      </c>
      <c r="C5211" t="s">
        <v>3598</v>
      </c>
      <c r="D5211" t="s">
        <v>10805</v>
      </c>
    </row>
    <row r="5212" spans="1:4" x14ac:dyDescent="0.35">
      <c r="A5212" t="s">
        <v>10225</v>
      </c>
      <c r="B5212" t="s">
        <v>1276</v>
      </c>
      <c r="C5212" t="s">
        <v>3599</v>
      </c>
      <c r="D5212" t="s">
        <v>10805</v>
      </c>
    </row>
    <row r="5213" spans="1:4" x14ac:dyDescent="0.35">
      <c r="A5213" t="s">
        <v>10225</v>
      </c>
      <c r="B5213" t="s">
        <v>1278</v>
      </c>
      <c r="C5213" t="s">
        <v>3600</v>
      </c>
      <c r="D5213" t="s">
        <v>10805</v>
      </c>
    </row>
    <row r="5214" spans="1:4" x14ac:dyDescent="0.35">
      <c r="A5214" t="s">
        <v>10225</v>
      </c>
      <c r="B5214" t="s">
        <v>1280</v>
      </c>
      <c r="C5214" t="s">
        <v>3601</v>
      </c>
      <c r="D5214" t="s">
        <v>10805</v>
      </c>
    </row>
    <row r="5215" spans="1:4" x14ac:dyDescent="0.35">
      <c r="A5215" t="s">
        <v>10225</v>
      </c>
      <c r="B5215" t="s">
        <v>10802</v>
      </c>
      <c r="C5215" t="s">
        <v>3595</v>
      </c>
      <c r="D5215" t="s">
        <v>10805</v>
      </c>
    </row>
    <row r="5216" spans="1:4" x14ac:dyDescent="0.35">
      <c r="A5216" t="s">
        <v>10225</v>
      </c>
      <c r="B5216" t="s">
        <v>10804</v>
      </c>
      <c r="C5216" t="s">
        <v>3601</v>
      </c>
      <c r="D5216" t="s">
        <v>10805</v>
      </c>
    </row>
    <row r="5217" spans="1:4" x14ac:dyDescent="0.35">
      <c r="A5217" t="s">
        <v>10225</v>
      </c>
      <c r="B5217" t="s">
        <v>10806</v>
      </c>
      <c r="C5217" t="s">
        <v>3593</v>
      </c>
      <c r="D5217" t="s">
        <v>10807</v>
      </c>
    </row>
    <row r="5218" spans="1:4" x14ac:dyDescent="0.35">
      <c r="A5218" t="s">
        <v>10225</v>
      </c>
      <c r="B5218" t="s">
        <v>10855</v>
      </c>
      <c r="C5218" t="s">
        <v>3594</v>
      </c>
      <c r="D5218" t="s">
        <v>10807</v>
      </c>
    </row>
    <row r="5219" spans="1:4" x14ac:dyDescent="0.35">
      <c r="A5219" t="s">
        <v>10227</v>
      </c>
      <c r="B5219" t="s">
        <v>10802</v>
      </c>
      <c r="C5219" t="s">
        <v>3598</v>
      </c>
      <c r="D5219" t="s">
        <v>10803</v>
      </c>
    </row>
    <row r="5220" spans="1:4" x14ac:dyDescent="0.35">
      <c r="A5220" t="s">
        <v>10227</v>
      </c>
      <c r="B5220" t="s">
        <v>10804</v>
      </c>
      <c r="C5220" t="s">
        <v>3598</v>
      </c>
      <c r="D5220" t="s">
        <v>10803</v>
      </c>
    </row>
    <row r="5221" spans="1:4" x14ac:dyDescent="0.35">
      <c r="A5221" t="s">
        <v>10227</v>
      </c>
      <c r="B5221" t="s">
        <v>1472</v>
      </c>
      <c r="C5221" t="s">
        <v>3598</v>
      </c>
      <c r="D5221" t="s">
        <v>10803</v>
      </c>
    </row>
    <row r="5222" spans="1:4" x14ac:dyDescent="0.35">
      <c r="A5222" t="s">
        <v>10227</v>
      </c>
      <c r="B5222" t="s">
        <v>1353</v>
      </c>
      <c r="C5222" t="s">
        <v>3593</v>
      </c>
      <c r="D5222" t="s">
        <v>10805</v>
      </c>
    </row>
    <row r="5223" spans="1:4" x14ac:dyDescent="0.35">
      <c r="A5223" t="s">
        <v>10227</v>
      </c>
      <c r="B5223" t="s">
        <v>10802</v>
      </c>
      <c r="C5223" t="s">
        <v>3593</v>
      </c>
      <c r="D5223" t="s">
        <v>10805</v>
      </c>
    </row>
    <row r="5224" spans="1:4" x14ac:dyDescent="0.35">
      <c r="A5224" t="s">
        <v>10227</v>
      </c>
      <c r="B5224" t="s">
        <v>10804</v>
      </c>
      <c r="C5224" t="s">
        <v>3593</v>
      </c>
      <c r="D5224" t="s">
        <v>10805</v>
      </c>
    </row>
    <row r="5225" spans="1:4" x14ac:dyDescent="0.35">
      <c r="A5225" t="s">
        <v>10227</v>
      </c>
      <c r="B5225" t="s">
        <v>10806</v>
      </c>
      <c r="C5225" t="s">
        <v>3593</v>
      </c>
      <c r="D5225" t="s">
        <v>10807</v>
      </c>
    </row>
    <row r="5226" spans="1:4" x14ac:dyDescent="0.35">
      <c r="A5226" t="s">
        <v>10227</v>
      </c>
      <c r="B5226" t="s">
        <v>10855</v>
      </c>
      <c r="C5226" t="s">
        <v>3594</v>
      </c>
      <c r="D5226" t="s">
        <v>10807</v>
      </c>
    </row>
    <row r="5227" spans="1:4" x14ac:dyDescent="0.35">
      <c r="A5227" t="s">
        <v>10228</v>
      </c>
      <c r="B5227" t="s">
        <v>10802</v>
      </c>
      <c r="C5227" t="s">
        <v>3599</v>
      </c>
      <c r="D5227" t="s">
        <v>10803</v>
      </c>
    </row>
    <row r="5228" spans="1:4" x14ac:dyDescent="0.35">
      <c r="A5228" t="s">
        <v>10228</v>
      </c>
      <c r="B5228" t="s">
        <v>10804</v>
      </c>
      <c r="C5228" t="s">
        <v>3604</v>
      </c>
      <c r="D5228" t="s">
        <v>10803</v>
      </c>
    </row>
    <row r="5229" spans="1:4" x14ac:dyDescent="0.35">
      <c r="A5229" t="s">
        <v>10228</v>
      </c>
      <c r="B5229" t="s">
        <v>1474</v>
      </c>
      <c r="C5229" t="s">
        <v>3599</v>
      </c>
      <c r="D5229" t="s">
        <v>10803</v>
      </c>
    </row>
    <row r="5230" spans="1:4" x14ac:dyDescent="0.35">
      <c r="A5230" t="s">
        <v>10228</v>
      </c>
      <c r="B5230" t="s">
        <v>1845</v>
      </c>
      <c r="C5230" t="s">
        <v>3600</v>
      </c>
      <c r="D5230" t="s">
        <v>10803</v>
      </c>
    </row>
    <row r="5231" spans="1:4" x14ac:dyDescent="0.35">
      <c r="A5231" t="s">
        <v>10228</v>
      </c>
      <c r="B5231" t="s">
        <v>1795</v>
      </c>
      <c r="C5231" t="s">
        <v>3601</v>
      </c>
      <c r="D5231" t="s">
        <v>10803</v>
      </c>
    </row>
    <row r="5232" spans="1:4" x14ac:dyDescent="0.35">
      <c r="A5232" t="s">
        <v>10228</v>
      </c>
      <c r="B5232" t="s">
        <v>1846</v>
      </c>
      <c r="C5232" t="s">
        <v>3602</v>
      </c>
      <c r="D5232" t="s">
        <v>10803</v>
      </c>
    </row>
    <row r="5233" spans="1:4" x14ac:dyDescent="0.35">
      <c r="A5233" t="s">
        <v>10228</v>
      </c>
      <c r="B5233" t="s">
        <v>1797</v>
      </c>
      <c r="C5233" t="s">
        <v>3603</v>
      </c>
      <c r="D5233" t="s">
        <v>10803</v>
      </c>
    </row>
    <row r="5234" spans="1:4" x14ac:dyDescent="0.35">
      <c r="A5234" t="s">
        <v>10228</v>
      </c>
      <c r="B5234" t="s">
        <v>5493</v>
      </c>
      <c r="C5234" t="s">
        <v>3604</v>
      </c>
      <c r="D5234" t="s">
        <v>10803</v>
      </c>
    </row>
    <row r="5235" spans="1:4" x14ac:dyDescent="0.35">
      <c r="A5235" t="s">
        <v>10228</v>
      </c>
      <c r="B5235" t="s">
        <v>1588</v>
      </c>
      <c r="C5235" t="s">
        <v>3593</v>
      </c>
      <c r="D5235" t="s">
        <v>10805</v>
      </c>
    </row>
    <row r="5236" spans="1:4" x14ac:dyDescent="0.35">
      <c r="A5236" t="s">
        <v>10228</v>
      </c>
      <c r="B5236" t="s">
        <v>1590</v>
      </c>
      <c r="C5236" t="s">
        <v>3594</v>
      </c>
      <c r="D5236" t="s">
        <v>10805</v>
      </c>
    </row>
    <row r="5237" spans="1:4" x14ac:dyDescent="0.35">
      <c r="A5237" t="s">
        <v>10228</v>
      </c>
      <c r="B5237" t="s">
        <v>1370</v>
      </c>
      <c r="C5237" t="s">
        <v>3595</v>
      </c>
      <c r="D5237" t="s">
        <v>10805</v>
      </c>
    </row>
    <row r="5238" spans="1:4" x14ac:dyDescent="0.35">
      <c r="A5238" t="s">
        <v>10228</v>
      </c>
      <c r="B5238" t="s">
        <v>1818</v>
      </c>
      <c r="C5238" t="s">
        <v>3596</v>
      </c>
      <c r="D5238" t="s">
        <v>10805</v>
      </c>
    </row>
    <row r="5239" spans="1:4" x14ac:dyDescent="0.35">
      <c r="A5239" t="s">
        <v>10228</v>
      </c>
      <c r="B5239" t="s">
        <v>1820</v>
      </c>
      <c r="C5239" t="s">
        <v>3597</v>
      </c>
      <c r="D5239" t="s">
        <v>10805</v>
      </c>
    </row>
    <row r="5240" spans="1:4" x14ac:dyDescent="0.35">
      <c r="A5240" t="s">
        <v>10228</v>
      </c>
      <c r="B5240" t="s">
        <v>1822</v>
      </c>
      <c r="C5240" t="s">
        <v>3598</v>
      </c>
      <c r="D5240" t="s">
        <v>10805</v>
      </c>
    </row>
    <row r="5241" spans="1:4" x14ac:dyDescent="0.35">
      <c r="A5241" t="s">
        <v>10228</v>
      </c>
      <c r="B5241" t="s">
        <v>1824</v>
      </c>
      <c r="C5241" t="s">
        <v>3599</v>
      </c>
      <c r="D5241" t="s">
        <v>10805</v>
      </c>
    </row>
    <row r="5242" spans="1:4" x14ac:dyDescent="0.35">
      <c r="A5242" t="s">
        <v>10228</v>
      </c>
      <c r="B5242" t="s">
        <v>1966</v>
      </c>
      <c r="C5242" t="s">
        <v>3600</v>
      </c>
      <c r="D5242" t="s">
        <v>10805</v>
      </c>
    </row>
    <row r="5243" spans="1:4" x14ac:dyDescent="0.35">
      <c r="A5243" t="s">
        <v>10228</v>
      </c>
      <c r="B5243" t="s">
        <v>10802</v>
      </c>
      <c r="C5243" t="s">
        <v>3593</v>
      </c>
      <c r="D5243" t="s">
        <v>10805</v>
      </c>
    </row>
    <row r="5244" spans="1:4" x14ac:dyDescent="0.35">
      <c r="A5244" t="s">
        <v>10228</v>
      </c>
      <c r="B5244" t="s">
        <v>10804</v>
      </c>
      <c r="C5244" t="s">
        <v>3600</v>
      </c>
      <c r="D5244" t="s">
        <v>10805</v>
      </c>
    </row>
    <row r="5245" spans="1:4" x14ac:dyDescent="0.35">
      <c r="A5245" t="s">
        <v>10228</v>
      </c>
      <c r="B5245" t="s">
        <v>10806</v>
      </c>
      <c r="C5245" t="s">
        <v>3593</v>
      </c>
      <c r="D5245" t="s">
        <v>10807</v>
      </c>
    </row>
    <row r="5246" spans="1:4" x14ac:dyDescent="0.35">
      <c r="A5246" t="s">
        <v>10228</v>
      </c>
      <c r="B5246" t="s">
        <v>10855</v>
      </c>
      <c r="C5246" t="s">
        <v>3594</v>
      </c>
      <c r="D5246" t="s">
        <v>10807</v>
      </c>
    </row>
    <row r="5247" spans="1:4" x14ac:dyDescent="0.35">
      <c r="A5247" t="s">
        <v>10230</v>
      </c>
      <c r="B5247" t="s">
        <v>10802</v>
      </c>
      <c r="C5247" t="s">
        <v>3598</v>
      </c>
      <c r="D5247" t="s">
        <v>10803</v>
      </c>
    </row>
    <row r="5248" spans="1:4" x14ac:dyDescent="0.35">
      <c r="A5248" t="s">
        <v>10230</v>
      </c>
      <c r="B5248" t="s">
        <v>10804</v>
      </c>
      <c r="C5248" t="s">
        <v>3598</v>
      </c>
      <c r="D5248" t="s">
        <v>10803</v>
      </c>
    </row>
    <row r="5249" spans="1:4" x14ac:dyDescent="0.35">
      <c r="A5249" t="s">
        <v>10230</v>
      </c>
      <c r="B5249" t="s">
        <v>1847</v>
      </c>
      <c r="C5249" t="s">
        <v>3598</v>
      </c>
      <c r="D5249" t="s">
        <v>10803</v>
      </c>
    </row>
    <row r="5250" spans="1:4" x14ac:dyDescent="0.35">
      <c r="A5250" t="s">
        <v>10230</v>
      </c>
      <c r="B5250" t="s">
        <v>1967</v>
      </c>
      <c r="C5250" t="s">
        <v>3593</v>
      </c>
      <c r="D5250" t="s">
        <v>10805</v>
      </c>
    </row>
    <row r="5251" spans="1:4" x14ac:dyDescent="0.35">
      <c r="A5251" t="s">
        <v>10230</v>
      </c>
      <c r="B5251" t="s">
        <v>10802</v>
      </c>
      <c r="C5251" t="s">
        <v>3593</v>
      </c>
      <c r="D5251" t="s">
        <v>10805</v>
      </c>
    </row>
    <row r="5252" spans="1:4" x14ac:dyDescent="0.35">
      <c r="A5252" t="s">
        <v>10230</v>
      </c>
      <c r="B5252" t="s">
        <v>10804</v>
      </c>
      <c r="C5252" t="s">
        <v>3593</v>
      </c>
      <c r="D5252" t="s">
        <v>10805</v>
      </c>
    </row>
    <row r="5253" spans="1:4" x14ac:dyDescent="0.35">
      <c r="A5253" t="s">
        <v>10230</v>
      </c>
      <c r="B5253" t="s">
        <v>10806</v>
      </c>
      <c r="C5253" t="s">
        <v>3593</v>
      </c>
      <c r="D5253" t="s">
        <v>10807</v>
      </c>
    </row>
    <row r="5254" spans="1:4" x14ac:dyDescent="0.35">
      <c r="A5254" t="s">
        <v>10230</v>
      </c>
      <c r="B5254" t="s">
        <v>10855</v>
      </c>
      <c r="C5254" t="s">
        <v>3594</v>
      </c>
      <c r="D5254" t="s">
        <v>10807</v>
      </c>
    </row>
    <row r="5255" spans="1:4" x14ac:dyDescent="0.35">
      <c r="A5255" t="s">
        <v>10231</v>
      </c>
      <c r="B5255" t="s">
        <v>10802</v>
      </c>
      <c r="C5255" t="s">
        <v>3599</v>
      </c>
      <c r="D5255" t="s">
        <v>10803</v>
      </c>
    </row>
    <row r="5256" spans="1:4" x14ac:dyDescent="0.35">
      <c r="A5256" t="s">
        <v>10231</v>
      </c>
      <c r="B5256" t="s">
        <v>10804</v>
      </c>
      <c r="C5256" t="s">
        <v>3599</v>
      </c>
      <c r="D5256" t="s">
        <v>10803</v>
      </c>
    </row>
    <row r="5257" spans="1:4" x14ac:dyDescent="0.35">
      <c r="A5257" t="s">
        <v>10231</v>
      </c>
      <c r="B5257" t="s">
        <v>5507</v>
      </c>
      <c r="C5257" t="s">
        <v>3599</v>
      </c>
      <c r="D5257" t="s">
        <v>10803</v>
      </c>
    </row>
    <row r="5258" spans="1:4" x14ac:dyDescent="0.35">
      <c r="A5258" t="s">
        <v>10231</v>
      </c>
      <c r="B5258" t="s">
        <v>2007</v>
      </c>
      <c r="C5258" t="s">
        <v>3593</v>
      </c>
      <c r="D5258" t="s">
        <v>10805</v>
      </c>
    </row>
    <row r="5259" spans="1:4" x14ac:dyDescent="0.35">
      <c r="A5259" t="s">
        <v>10231</v>
      </c>
      <c r="B5259" t="s">
        <v>1826</v>
      </c>
      <c r="C5259" t="s">
        <v>3594</v>
      </c>
      <c r="D5259" t="s">
        <v>10805</v>
      </c>
    </row>
    <row r="5260" spans="1:4" x14ac:dyDescent="0.35">
      <c r="A5260" t="s">
        <v>10231</v>
      </c>
      <c r="B5260" t="s">
        <v>1890</v>
      </c>
      <c r="C5260" t="s">
        <v>3595</v>
      </c>
      <c r="D5260" t="s">
        <v>10805</v>
      </c>
    </row>
    <row r="5261" spans="1:4" x14ac:dyDescent="0.35">
      <c r="A5261" t="s">
        <v>10231</v>
      </c>
      <c r="B5261" t="s">
        <v>1892</v>
      </c>
      <c r="C5261" t="s">
        <v>3596</v>
      </c>
      <c r="D5261" t="s">
        <v>10805</v>
      </c>
    </row>
    <row r="5262" spans="1:4" x14ac:dyDescent="0.35">
      <c r="A5262" t="s">
        <v>10231</v>
      </c>
      <c r="B5262" t="s">
        <v>1894</v>
      </c>
      <c r="C5262" t="s">
        <v>3597</v>
      </c>
      <c r="D5262" t="s">
        <v>10805</v>
      </c>
    </row>
    <row r="5263" spans="1:4" x14ac:dyDescent="0.35">
      <c r="A5263" t="s">
        <v>10231</v>
      </c>
      <c r="B5263" t="s">
        <v>10802</v>
      </c>
      <c r="C5263" t="s">
        <v>3593</v>
      </c>
      <c r="D5263" t="s">
        <v>10805</v>
      </c>
    </row>
    <row r="5264" spans="1:4" x14ac:dyDescent="0.35">
      <c r="A5264" t="s">
        <v>10231</v>
      </c>
      <c r="B5264" t="s">
        <v>10804</v>
      </c>
      <c r="C5264" t="s">
        <v>3597</v>
      </c>
      <c r="D5264" t="s">
        <v>10805</v>
      </c>
    </row>
    <row r="5265" spans="1:4" x14ac:dyDescent="0.35">
      <c r="A5265" t="s">
        <v>10231</v>
      </c>
      <c r="B5265" t="s">
        <v>10806</v>
      </c>
      <c r="C5265" t="s">
        <v>3593</v>
      </c>
      <c r="D5265" t="s">
        <v>10807</v>
      </c>
    </row>
    <row r="5266" spans="1:4" x14ac:dyDescent="0.35">
      <c r="A5266" t="s">
        <v>10231</v>
      </c>
      <c r="B5266" t="s">
        <v>10855</v>
      </c>
      <c r="C5266" t="s">
        <v>3594</v>
      </c>
      <c r="D5266" t="s">
        <v>10807</v>
      </c>
    </row>
    <row r="5267" spans="1:4" x14ac:dyDescent="0.35">
      <c r="A5267" t="s">
        <v>10232</v>
      </c>
      <c r="B5267" t="s">
        <v>10802</v>
      </c>
      <c r="C5267" t="s">
        <v>3598</v>
      </c>
      <c r="D5267" t="s">
        <v>10803</v>
      </c>
    </row>
    <row r="5268" spans="1:4" x14ac:dyDescent="0.35">
      <c r="A5268" t="s">
        <v>10232</v>
      </c>
      <c r="B5268" t="s">
        <v>10804</v>
      </c>
      <c r="C5268" t="s">
        <v>3599</v>
      </c>
      <c r="D5268" t="s">
        <v>10803</v>
      </c>
    </row>
    <row r="5269" spans="1:4" x14ac:dyDescent="0.35">
      <c r="A5269" t="s">
        <v>10232</v>
      </c>
      <c r="B5269" t="s">
        <v>1851</v>
      </c>
      <c r="C5269" t="s">
        <v>3598</v>
      </c>
      <c r="D5269" t="s">
        <v>10803</v>
      </c>
    </row>
    <row r="5270" spans="1:4" x14ac:dyDescent="0.35">
      <c r="A5270" t="s">
        <v>10232</v>
      </c>
      <c r="B5270" t="s">
        <v>5513</v>
      </c>
      <c r="C5270" t="s">
        <v>3599</v>
      </c>
      <c r="D5270" t="s">
        <v>10803</v>
      </c>
    </row>
    <row r="5271" spans="1:4" x14ac:dyDescent="0.35">
      <c r="A5271" t="s">
        <v>10232</v>
      </c>
      <c r="B5271" t="s">
        <v>1896</v>
      </c>
      <c r="C5271" t="s">
        <v>3593</v>
      </c>
      <c r="D5271" t="s">
        <v>10805</v>
      </c>
    </row>
    <row r="5272" spans="1:4" x14ac:dyDescent="0.35">
      <c r="A5272" t="s">
        <v>10232</v>
      </c>
      <c r="B5272" t="s">
        <v>10802</v>
      </c>
      <c r="C5272" t="s">
        <v>3593</v>
      </c>
      <c r="D5272" t="s">
        <v>10805</v>
      </c>
    </row>
    <row r="5273" spans="1:4" x14ac:dyDescent="0.35">
      <c r="A5273" t="s">
        <v>10232</v>
      </c>
      <c r="B5273" t="s">
        <v>10804</v>
      </c>
      <c r="C5273" t="s">
        <v>3593</v>
      </c>
      <c r="D5273" t="s">
        <v>10805</v>
      </c>
    </row>
    <row r="5274" spans="1:4" x14ac:dyDescent="0.35">
      <c r="A5274" t="s">
        <v>10232</v>
      </c>
      <c r="B5274" t="s">
        <v>10806</v>
      </c>
      <c r="C5274" t="s">
        <v>3593</v>
      </c>
      <c r="D5274" t="s">
        <v>10807</v>
      </c>
    </row>
    <row r="5275" spans="1:4" x14ac:dyDescent="0.35">
      <c r="A5275" t="s">
        <v>10232</v>
      </c>
      <c r="B5275" t="s">
        <v>10855</v>
      </c>
      <c r="C5275" t="s">
        <v>3594</v>
      </c>
      <c r="D5275" t="s">
        <v>10807</v>
      </c>
    </row>
    <row r="5276" spans="1:4" x14ac:dyDescent="0.35">
      <c r="A5276" t="s">
        <v>10233</v>
      </c>
      <c r="B5276" t="s">
        <v>10802</v>
      </c>
      <c r="C5276" t="s">
        <v>3598</v>
      </c>
      <c r="D5276" t="s">
        <v>10803</v>
      </c>
    </row>
    <row r="5277" spans="1:4" x14ac:dyDescent="0.35">
      <c r="A5277" t="s">
        <v>10233</v>
      </c>
      <c r="B5277" t="s">
        <v>10804</v>
      </c>
      <c r="C5277" t="s">
        <v>3602</v>
      </c>
      <c r="D5277" t="s">
        <v>10803</v>
      </c>
    </row>
    <row r="5278" spans="1:4" x14ac:dyDescent="0.35">
      <c r="A5278" t="s">
        <v>10233</v>
      </c>
      <c r="B5278" t="s">
        <v>1910</v>
      </c>
      <c r="C5278" t="s">
        <v>3598</v>
      </c>
      <c r="D5278" t="s">
        <v>10803</v>
      </c>
    </row>
    <row r="5279" spans="1:4" x14ac:dyDescent="0.35">
      <c r="A5279" t="s">
        <v>10233</v>
      </c>
      <c r="B5279" t="s">
        <v>1911</v>
      </c>
      <c r="C5279" t="s">
        <v>3599</v>
      </c>
      <c r="D5279" t="s">
        <v>10803</v>
      </c>
    </row>
    <row r="5280" spans="1:4" x14ac:dyDescent="0.35">
      <c r="A5280" t="s">
        <v>10233</v>
      </c>
      <c r="B5280" t="s">
        <v>1912</v>
      </c>
      <c r="C5280" t="s">
        <v>3600</v>
      </c>
      <c r="D5280" t="s">
        <v>10803</v>
      </c>
    </row>
    <row r="5281" spans="1:4" x14ac:dyDescent="0.35">
      <c r="A5281" t="s">
        <v>10233</v>
      </c>
      <c r="B5281" t="s">
        <v>5519</v>
      </c>
      <c r="C5281" t="s">
        <v>3601</v>
      </c>
      <c r="D5281" t="s">
        <v>10803</v>
      </c>
    </row>
    <row r="5282" spans="1:4" x14ac:dyDescent="0.35">
      <c r="A5282" t="s">
        <v>10233</v>
      </c>
      <c r="B5282" t="s">
        <v>5521</v>
      </c>
      <c r="C5282" t="s">
        <v>3602</v>
      </c>
      <c r="D5282" t="s">
        <v>10803</v>
      </c>
    </row>
    <row r="5283" spans="1:4" x14ac:dyDescent="0.35">
      <c r="A5283" t="s">
        <v>10233</v>
      </c>
      <c r="B5283" t="s">
        <v>1898</v>
      </c>
      <c r="C5283" t="s">
        <v>3593</v>
      </c>
      <c r="D5283" t="s">
        <v>10805</v>
      </c>
    </row>
    <row r="5284" spans="1:4" x14ac:dyDescent="0.35">
      <c r="A5284" t="s">
        <v>10233</v>
      </c>
      <c r="B5284" t="s">
        <v>1900</v>
      </c>
      <c r="C5284" t="s">
        <v>3594</v>
      </c>
      <c r="D5284" t="s">
        <v>10805</v>
      </c>
    </row>
    <row r="5285" spans="1:4" x14ac:dyDescent="0.35">
      <c r="A5285" t="s">
        <v>10233</v>
      </c>
      <c r="B5285" t="s">
        <v>10802</v>
      </c>
      <c r="C5285" t="s">
        <v>3593</v>
      </c>
      <c r="D5285" t="s">
        <v>10805</v>
      </c>
    </row>
    <row r="5286" spans="1:4" x14ac:dyDescent="0.35">
      <c r="A5286" t="s">
        <v>10233</v>
      </c>
      <c r="B5286" t="s">
        <v>10804</v>
      </c>
      <c r="C5286" t="s">
        <v>3594</v>
      </c>
      <c r="D5286" t="s">
        <v>10805</v>
      </c>
    </row>
    <row r="5287" spans="1:4" x14ac:dyDescent="0.35">
      <c r="A5287" t="s">
        <v>10233</v>
      </c>
      <c r="B5287" t="s">
        <v>10806</v>
      </c>
      <c r="C5287" t="s">
        <v>3593</v>
      </c>
      <c r="D5287" t="s">
        <v>10807</v>
      </c>
    </row>
    <row r="5288" spans="1:4" x14ac:dyDescent="0.35">
      <c r="A5288" t="s">
        <v>10233</v>
      </c>
      <c r="B5288" t="s">
        <v>10855</v>
      </c>
      <c r="C5288" t="s">
        <v>3594</v>
      </c>
      <c r="D5288" t="s">
        <v>10807</v>
      </c>
    </row>
    <row r="5289" spans="1:4" x14ac:dyDescent="0.35">
      <c r="A5289" t="s">
        <v>10235</v>
      </c>
      <c r="B5289" t="s">
        <v>10802</v>
      </c>
      <c r="C5289" t="s">
        <v>3598</v>
      </c>
      <c r="D5289" t="s">
        <v>10803</v>
      </c>
    </row>
    <row r="5290" spans="1:4" x14ac:dyDescent="0.35">
      <c r="A5290" t="s">
        <v>10235</v>
      </c>
      <c r="B5290" t="s">
        <v>10804</v>
      </c>
      <c r="C5290" t="s">
        <v>3599</v>
      </c>
      <c r="D5290" t="s">
        <v>10803</v>
      </c>
    </row>
    <row r="5291" spans="1:4" x14ac:dyDescent="0.35">
      <c r="A5291" t="s">
        <v>10235</v>
      </c>
      <c r="B5291" t="s">
        <v>1913</v>
      </c>
      <c r="C5291" t="s">
        <v>3598</v>
      </c>
      <c r="D5291" t="s">
        <v>10803</v>
      </c>
    </row>
    <row r="5292" spans="1:4" x14ac:dyDescent="0.35">
      <c r="A5292" t="s">
        <v>10235</v>
      </c>
      <c r="B5292" t="s">
        <v>1916</v>
      </c>
      <c r="C5292" t="s">
        <v>3599</v>
      </c>
      <c r="D5292" t="s">
        <v>10803</v>
      </c>
    </row>
    <row r="5293" spans="1:4" x14ac:dyDescent="0.35">
      <c r="A5293" t="s">
        <v>10235</v>
      </c>
      <c r="B5293" t="s">
        <v>1903</v>
      </c>
      <c r="C5293" t="s">
        <v>3593</v>
      </c>
      <c r="D5293" t="s">
        <v>10805</v>
      </c>
    </row>
    <row r="5294" spans="1:4" x14ac:dyDescent="0.35">
      <c r="A5294" t="s">
        <v>10235</v>
      </c>
      <c r="B5294" t="s">
        <v>1905</v>
      </c>
      <c r="C5294" t="s">
        <v>3594</v>
      </c>
      <c r="D5294" t="s">
        <v>10805</v>
      </c>
    </row>
    <row r="5295" spans="1:4" x14ac:dyDescent="0.35">
      <c r="A5295" t="s">
        <v>10235</v>
      </c>
      <c r="B5295" t="s">
        <v>10802</v>
      </c>
      <c r="C5295" t="s">
        <v>3593</v>
      </c>
      <c r="D5295" t="s">
        <v>10805</v>
      </c>
    </row>
    <row r="5296" spans="1:4" x14ac:dyDescent="0.35">
      <c r="A5296" t="s">
        <v>10235</v>
      </c>
      <c r="B5296" t="s">
        <v>10804</v>
      </c>
      <c r="C5296" t="s">
        <v>3594</v>
      </c>
      <c r="D5296" t="s">
        <v>10805</v>
      </c>
    </row>
    <row r="5297" spans="1:4" x14ac:dyDescent="0.35">
      <c r="A5297" t="s">
        <v>10235</v>
      </c>
      <c r="B5297" t="s">
        <v>10806</v>
      </c>
      <c r="C5297" t="s">
        <v>3593</v>
      </c>
      <c r="D5297" t="s">
        <v>10807</v>
      </c>
    </row>
    <row r="5298" spans="1:4" x14ac:dyDescent="0.35">
      <c r="A5298" t="s">
        <v>10235</v>
      </c>
      <c r="B5298" t="s">
        <v>10855</v>
      </c>
      <c r="C5298" t="s">
        <v>3594</v>
      </c>
      <c r="D5298" t="s">
        <v>10807</v>
      </c>
    </row>
    <row r="5299" spans="1:4" x14ac:dyDescent="0.35">
      <c r="A5299" t="s">
        <v>10236</v>
      </c>
      <c r="B5299" t="s">
        <v>10802</v>
      </c>
      <c r="C5299" t="s">
        <v>3598</v>
      </c>
      <c r="D5299" t="s">
        <v>10803</v>
      </c>
    </row>
    <row r="5300" spans="1:4" x14ac:dyDescent="0.35">
      <c r="A5300" t="s">
        <v>10236</v>
      </c>
      <c r="B5300" t="s">
        <v>10804</v>
      </c>
      <c r="C5300" t="s">
        <v>3616</v>
      </c>
      <c r="D5300" t="s">
        <v>10803</v>
      </c>
    </row>
    <row r="5301" spans="1:4" x14ac:dyDescent="0.35">
      <c r="A5301" t="s">
        <v>10236</v>
      </c>
      <c r="B5301" t="s">
        <v>518</v>
      </c>
      <c r="C5301" t="s">
        <v>3598</v>
      </c>
      <c r="D5301" t="s">
        <v>10803</v>
      </c>
    </row>
    <row r="5302" spans="1:4" x14ac:dyDescent="0.35">
      <c r="A5302" t="s">
        <v>10236</v>
      </c>
      <c r="B5302" t="s">
        <v>520</v>
      </c>
      <c r="C5302" t="s">
        <v>3599</v>
      </c>
      <c r="D5302" t="s">
        <v>10803</v>
      </c>
    </row>
    <row r="5303" spans="1:4" x14ac:dyDescent="0.35">
      <c r="A5303" t="s">
        <v>10236</v>
      </c>
      <c r="B5303" t="s">
        <v>522</v>
      </c>
      <c r="C5303" t="s">
        <v>3600</v>
      </c>
      <c r="D5303" t="s">
        <v>10803</v>
      </c>
    </row>
    <row r="5304" spans="1:4" x14ac:dyDescent="0.35">
      <c r="A5304" t="s">
        <v>10236</v>
      </c>
      <c r="B5304" t="s">
        <v>524</v>
      </c>
      <c r="C5304" t="s">
        <v>3601</v>
      </c>
      <c r="D5304" t="s">
        <v>10803</v>
      </c>
    </row>
    <row r="5305" spans="1:4" x14ac:dyDescent="0.35">
      <c r="A5305" t="s">
        <v>10236</v>
      </c>
      <c r="B5305" t="s">
        <v>885</v>
      </c>
      <c r="C5305" t="s">
        <v>3602</v>
      </c>
      <c r="D5305" t="s">
        <v>10803</v>
      </c>
    </row>
    <row r="5306" spans="1:4" x14ac:dyDescent="0.35">
      <c r="A5306" t="s">
        <v>10236</v>
      </c>
      <c r="B5306" t="s">
        <v>5536</v>
      </c>
      <c r="C5306" t="s">
        <v>3603</v>
      </c>
      <c r="D5306" t="s">
        <v>10803</v>
      </c>
    </row>
    <row r="5307" spans="1:4" x14ac:dyDescent="0.35">
      <c r="A5307" t="s">
        <v>10236</v>
      </c>
      <c r="B5307" t="s">
        <v>526</v>
      </c>
      <c r="C5307" t="s">
        <v>3604</v>
      </c>
      <c r="D5307" t="s">
        <v>10803</v>
      </c>
    </row>
    <row r="5308" spans="1:4" x14ac:dyDescent="0.35">
      <c r="A5308" t="s">
        <v>10236</v>
      </c>
      <c r="B5308" t="s">
        <v>954</v>
      </c>
      <c r="C5308" t="s">
        <v>3605</v>
      </c>
      <c r="D5308" t="s">
        <v>10803</v>
      </c>
    </row>
    <row r="5309" spans="1:4" x14ac:dyDescent="0.35">
      <c r="A5309" t="s">
        <v>10236</v>
      </c>
      <c r="B5309" t="s">
        <v>5414</v>
      </c>
      <c r="C5309" t="s">
        <v>3606</v>
      </c>
      <c r="D5309" t="s">
        <v>10803</v>
      </c>
    </row>
    <row r="5310" spans="1:4" x14ac:dyDescent="0.35">
      <c r="A5310" t="s">
        <v>10236</v>
      </c>
      <c r="B5310" t="s">
        <v>5416</v>
      </c>
      <c r="C5310" t="s">
        <v>3607</v>
      </c>
      <c r="D5310" t="s">
        <v>10803</v>
      </c>
    </row>
    <row r="5311" spans="1:4" x14ac:dyDescent="0.35">
      <c r="A5311" t="s">
        <v>10236</v>
      </c>
      <c r="B5311" t="s">
        <v>5418</v>
      </c>
      <c r="C5311" t="s">
        <v>3608</v>
      </c>
      <c r="D5311" t="s">
        <v>10803</v>
      </c>
    </row>
    <row r="5312" spans="1:4" x14ac:dyDescent="0.35">
      <c r="A5312" t="s">
        <v>10236</v>
      </c>
      <c r="B5312" t="s">
        <v>5420</v>
      </c>
      <c r="C5312" t="s">
        <v>3609</v>
      </c>
      <c r="D5312" t="s">
        <v>10803</v>
      </c>
    </row>
    <row r="5313" spans="1:4" x14ac:dyDescent="0.35">
      <c r="A5313" t="s">
        <v>10236</v>
      </c>
      <c r="B5313" t="s">
        <v>5422</v>
      </c>
      <c r="C5313" t="s">
        <v>3610</v>
      </c>
      <c r="D5313" t="s">
        <v>10803</v>
      </c>
    </row>
    <row r="5314" spans="1:4" x14ac:dyDescent="0.35">
      <c r="A5314" t="s">
        <v>10236</v>
      </c>
      <c r="B5314" t="s">
        <v>5424</v>
      </c>
      <c r="C5314" t="s">
        <v>3611</v>
      </c>
      <c r="D5314" t="s">
        <v>10803</v>
      </c>
    </row>
    <row r="5315" spans="1:4" x14ac:dyDescent="0.35">
      <c r="A5315" t="s">
        <v>10236</v>
      </c>
      <c r="B5315" t="s">
        <v>5426</v>
      </c>
      <c r="C5315" t="s">
        <v>3612</v>
      </c>
      <c r="D5315" t="s">
        <v>10803</v>
      </c>
    </row>
    <row r="5316" spans="1:4" x14ac:dyDescent="0.35">
      <c r="A5316" t="s">
        <v>10236</v>
      </c>
      <c r="B5316" t="s">
        <v>5547</v>
      </c>
      <c r="C5316" t="s">
        <v>3613</v>
      </c>
      <c r="D5316" t="s">
        <v>10803</v>
      </c>
    </row>
    <row r="5317" spans="1:4" x14ac:dyDescent="0.35">
      <c r="A5317" t="s">
        <v>10236</v>
      </c>
      <c r="B5317" t="s">
        <v>5549</v>
      </c>
      <c r="C5317" t="s">
        <v>3614</v>
      </c>
      <c r="D5317" t="s">
        <v>10803</v>
      </c>
    </row>
    <row r="5318" spans="1:4" x14ac:dyDescent="0.35">
      <c r="A5318" t="s">
        <v>10236</v>
      </c>
      <c r="B5318" t="s">
        <v>956</v>
      </c>
      <c r="C5318" t="s">
        <v>3615</v>
      </c>
      <c r="D5318" t="s">
        <v>10803</v>
      </c>
    </row>
    <row r="5319" spans="1:4" x14ac:dyDescent="0.35">
      <c r="A5319" t="s">
        <v>10236</v>
      </c>
      <c r="B5319" t="s">
        <v>958</v>
      </c>
      <c r="C5319" t="s">
        <v>3616</v>
      </c>
      <c r="D5319" t="s">
        <v>10803</v>
      </c>
    </row>
    <row r="5320" spans="1:4" x14ac:dyDescent="0.35">
      <c r="A5320" t="s">
        <v>10236</v>
      </c>
      <c r="B5320" t="s">
        <v>515</v>
      </c>
      <c r="C5320" t="s">
        <v>3593</v>
      </c>
      <c r="D5320" t="s">
        <v>10805</v>
      </c>
    </row>
    <row r="5321" spans="1:4" x14ac:dyDescent="0.35">
      <c r="A5321" t="s">
        <v>10236</v>
      </c>
      <c r="B5321" t="s">
        <v>10802</v>
      </c>
      <c r="C5321" t="s">
        <v>3593</v>
      </c>
      <c r="D5321" t="s">
        <v>10805</v>
      </c>
    </row>
    <row r="5322" spans="1:4" x14ac:dyDescent="0.35">
      <c r="A5322" t="s">
        <v>10236</v>
      </c>
      <c r="B5322" t="s">
        <v>10804</v>
      </c>
      <c r="C5322" t="s">
        <v>3593</v>
      </c>
      <c r="D5322" t="s">
        <v>10805</v>
      </c>
    </row>
    <row r="5323" spans="1:4" x14ac:dyDescent="0.35">
      <c r="A5323" t="s">
        <v>10236</v>
      </c>
      <c r="B5323" t="s">
        <v>10806</v>
      </c>
      <c r="C5323" t="s">
        <v>3593</v>
      </c>
      <c r="D5323" t="s">
        <v>10807</v>
      </c>
    </row>
    <row r="5324" spans="1:4" x14ac:dyDescent="0.35">
      <c r="A5324" t="s">
        <v>10236</v>
      </c>
      <c r="B5324" t="s">
        <v>10855</v>
      </c>
      <c r="C5324" t="s">
        <v>3594</v>
      </c>
      <c r="D5324" t="s">
        <v>10807</v>
      </c>
    </row>
    <row r="5325" spans="1:4" x14ac:dyDescent="0.35">
      <c r="A5325" t="s">
        <v>10238</v>
      </c>
      <c r="B5325" t="s">
        <v>10802</v>
      </c>
      <c r="C5325" t="s">
        <v>3599</v>
      </c>
      <c r="D5325" t="s">
        <v>10803</v>
      </c>
    </row>
    <row r="5326" spans="1:4" x14ac:dyDescent="0.35">
      <c r="A5326" t="s">
        <v>10238</v>
      </c>
      <c r="B5326" t="s">
        <v>10804</v>
      </c>
      <c r="C5326" t="s">
        <v>3613</v>
      </c>
      <c r="D5326" t="s">
        <v>10803</v>
      </c>
    </row>
    <row r="5327" spans="1:4" x14ac:dyDescent="0.35">
      <c r="A5327" t="s">
        <v>10238</v>
      </c>
      <c r="B5327" t="s">
        <v>528</v>
      </c>
      <c r="C5327" t="s">
        <v>3599</v>
      </c>
      <c r="D5327" t="s">
        <v>10803</v>
      </c>
    </row>
    <row r="5328" spans="1:4" x14ac:dyDescent="0.35">
      <c r="A5328" t="s">
        <v>10238</v>
      </c>
      <c r="B5328" t="s">
        <v>550</v>
      </c>
      <c r="C5328" t="s">
        <v>3600</v>
      </c>
      <c r="D5328" t="s">
        <v>10803</v>
      </c>
    </row>
    <row r="5329" spans="1:4" x14ac:dyDescent="0.35">
      <c r="A5329" t="s">
        <v>10238</v>
      </c>
      <c r="B5329" t="s">
        <v>570</v>
      </c>
      <c r="C5329" t="s">
        <v>3601</v>
      </c>
      <c r="D5329" t="s">
        <v>10803</v>
      </c>
    </row>
    <row r="5330" spans="1:4" x14ac:dyDescent="0.35">
      <c r="A5330" t="s">
        <v>10238</v>
      </c>
      <c r="B5330" t="s">
        <v>572</v>
      </c>
      <c r="C5330" t="s">
        <v>3602</v>
      </c>
      <c r="D5330" t="s">
        <v>10803</v>
      </c>
    </row>
    <row r="5331" spans="1:4" x14ac:dyDescent="0.35">
      <c r="A5331" t="s">
        <v>10238</v>
      </c>
      <c r="B5331" t="s">
        <v>574</v>
      </c>
      <c r="C5331" t="s">
        <v>3603</v>
      </c>
      <c r="D5331" t="s">
        <v>10803</v>
      </c>
    </row>
    <row r="5332" spans="1:4" x14ac:dyDescent="0.35">
      <c r="A5332" t="s">
        <v>10238</v>
      </c>
      <c r="B5332" t="s">
        <v>576</v>
      </c>
      <c r="C5332" t="s">
        <v>3604</v>
      </c>
      <c r="D5332" t="s">
        <v>10803</v>
      </c>
    </row>
    <row r="5333" spans="1:4" x14ac:dyDescent="0.35">
      <c r="A5333" t="s">
        <v>10238</v>
      </c>
      <c r="B5333" t="s">
        <v>1417</v>
      </c>
      <c r="C5333" t="s">
        <v>3605</v>
      </c>
      <c r="D5333" t="s">
        <v>10803</v>
      </c>
    </row>
    <row r="5334" spans="1:4" x14ac:dyDescent="0.35">
      <c r="A5334" t="s">
        <v>10238</v>
      </c>
      <c r="B5334" t="s">
        <v>584</v>
      </c>
      <c r="C5334" t="s">
        <v>3606</v>
      </c>
      <c r="D5334" t="s">
        <v>10803</v>
      </c>
    </row>
    <row r="5335" spans="1:4" x14ac:dyDescent="0.35">
      <c r="A5335" t="s">
        <v>10238</v>
      </c>
      <c r="B5335" t="s">
        <v>586</v>
      </c>
      <c r="C5335" t="s">
        <v>3607</v>
      </c>
      <c r="D5335" t="s">
        <v>10803</v>
      </c>
    </row>
    <row r="5336" spans="1:4" x14ac:dyDescent="0.35">
      <c r="A5336" t="s">
        <v>10238</v>
      </c>
      <c r="B5336" t="s">
        <v>805</v>
      </c>
      <c r="C5336" t="s">
        <v>3608</v>
      </c>
      <c r="D5336" t="s">
        <v>10803</v>
      </c>
    </row>
    <row r="5337" spans="1:4" x14ac:dyDescent="0.35">
      <c r="A5337" t="s">
        <v>10238</v>
      </c>
      <c r="B5337" t="s">
        <v>3939</v>
      </c>
      <c r="C5337" t="s">
        <v>3609</v>
      </c>
      <c r="D5337" t="s">
        <v>10803</v>
      </c>
    </row>
    <row r="5338" spans="1:4" x14ac:dyDescent="0.35">
      <c r="A5338" t="s">
        <v>10238</v>
      </c>
      <c r="B5338" t="s">
        <v>596</v>
      </c>
      <c r="C5338" t="s">
        <v>3610</v>
      </c>
      <c r="D5338" t="s">
        <v>10803</v>
      </c>
    </row>
    <row r="5339" spans="1:4" x14ac:dyDescent="0.35">
      <c r="A5339" t="s">
        <v>10238</v>
      </c>
      <c r="B5339" t="s">
        <v>1437</v>
      </c>
      <c r="C5339" t="s">
        <v>3611</v>
      </c>
      <c r="D5339" t="s">
        <v>10803</v>
      </c>
    </row>
    <row r="5340" spans="1:4" x14ac:dyDescent="0.35">
      <c r="A5340" t="s">
        <v>10238</v>
      </c>
      <c r="B5340" t="s">
        <v>823</v>
      </c>
      <c r="C5340" t="s">
        <v>3612</v>
      </c>
      <c r="D5340" t="s">
        <v>10803</v>
      </c>
    </row>
    <row r="5341" spans="1:4" x14ac:dyDescent="0.35">
      <c r="A5341" t="s">
        <v>10238</v>
      </c>
      <c r="B5341" t="s">
        <v>1454</v>
      </c>
      <c r="C5341" t="s">
        <v>3613</v>
      </c>
      <c r="D5341" t="s">
        <v>10803</v>
      </c>
    </row>
    <row r="5342" spans="1:4" x14ac:dyDescent="0.35">
      <c r="A5342" t="s">
        <v>10238</v>
      </c>
      <c r="B5342" t="s">
        <v>1332</v>
      </c>
      <c r="C5342" t="s">
        <v>3595</v>
      </c>
      <c r="D5342" t="s">
        <v>10805</v>
      </c>
    </row>
    <row r="5343" spans="1:4" x14ac:dyDescent="0.35">
      <c r="A5343" t="s">
        <v>10238</v>
      </c>
      <c r="B5343" t="s">
        <v>1339</v>
      </c>
      <c r="C5343" t="s">
        <v>3596</v>
      </c>
      <c r="D5343" t="s">
        <v>10805</v>
      </c>
    </row>
    <row r="5344" spans="1:4" x14ac:dyDescent="0.35">
      <c r="A5344" t="s">
        <v>10238</v>
      </c>
      <c r="B5344" t="s">
        <v>1554</v>
      </c>
      <c r="C5344" t="s">
        <v>3597</v>
      </c>
      <c r="D5344" t="s">
        <v>10805</v>
      </c>
    </row>
    <row r="5345" spans="1:4" x14ac:dyDescent="0.35">
      <c r="A5345" t="s">
        <v>10238</v>
      </c>
      <c r="B5345" t="s">
        <v>1348</v>
      </c>
      <c r="C5345" t="s">
        <v>3598</v>
      </c>
      <c r="D5345" t="s">
        <v>10805</v>
      </c>
    </row>
    <row r="5346" spans="1:4" x14ac:dyDescent="0.35">
      <c r="A5346" t="s">
        <v>10238</v>
      </c>
      <c r="B5346" t="s">
        <v>1276</v>
      </c>
      <c r="C5346" t="s">
        <v>3599</v>
      </c>
      <c r="D5346" t="s">
        <v>10805</v>
      </c>
    </row>
    <row r="5347" spans="1:4" x14ac:dyDescent="0.35">
      <c r="A5347" t="s">
        <v>10238</v>
      </c>
      <c r="B5347" t="s">
        <v>1278</v>
      </c>
      <c r="C5347" t="s">
        <v>3600</v>
      </c>
      <c r="D5347" t="s">
        <v>10805</v>
      </c>
    </row>
    <row r="5348" spans="1:4" x14ac:dyDescent="0.35">
      <c r="A5348" t="s">
        <v>10238</v>
      </c>
      <c r="B5348" t="s">
        <v>1280</v>
      </c>
      <c r="C5348" t="s">
        <v>3601</v>
      </c>
      <c r="D5348" t="s">
        <v>10805</v>
      </c>
    </row>
    <row r="5349" spans="1:4" x14ac:dyDescent="0.35">
      <c r="A5349" t="s">
        <v>10238</v>
      </c>
      <c r="B5349" t="s">
        <v>10802</v>
      </c>
      <c r="C5349" t="s">
        <v>3595</v>
      </c>
      <c r="D5349" t="s">
        <v>10805</v>
      </c>
    </row>
    <row r="5350" spans="1:4" x14ac:dyDescent="0.35">
      <c r="A5350" t="s">
        <v>10238</v>
      </c>
      <c r="B5350" t="s">
        <v>10804</v>
      </c>
      <c r="C5350" t="s">
        <v>3601</v>
      </c>
      <c r="D5350" t="s">
        <v>10805</v>
      </c>
    </row>
    <row r="5351" spans="1:4" x14ac:dyDescent="0.35">
      <c r="A5351" t="s">
        <v>10238</v>
      </c>
      <c r="B5351" t="s">
        <v>10806</v>
      </c>
      <c r="C5351" t="s">
        <v>3593</v>
      </c>
      <c r="D5351" t="s">
        <v>10807</v>
      </c>
    </row>
    <row r="5352" spans="1:4" x14ac:dyDescent="0.35">
      <c r="A5352" t="s">
        <v>10238</v>
      </c>
      <c r="B5352" t="s">
        <v>10855</v>
      </c>
      <c r="C5352" t="s">
        <v>3594</v>
      </c>
      <c r="D5352" t="s">
        <v>10807</v>
      </c>
    </row>
    <row r="5353" spans="1:4" x14ac:dyDescent="0.35">
      <c r="A5353" t="s">
        <v>10239</v>
      </c>
      <c r="B5353" t="s">
        <v>10802</v>
      </c>
      <c r="C5353" t="s">
        <v>3598</v>
      </c>
      <c r="D5353" t="s">
        <v>10803</v>
      </c>
    </row>
    <row r="5354" spans="1:4" x14ac:dyDescent="0.35">
      <c r="A5354" t="s">
        <v>10239</v>
      </c>
      <c r="B5354" t="s">
        <v>10804</v>
      </c>
      <c r="C5354" t="s">
        <v>3598</v>
      </c>
      <c r="D5354" t="s">
        <v>10803</v>
      </c>
    </row>
    <row r="5355" spans="1:4" x14ac:dyDescent="0.35">
      <c r="A5355" t="s">
        <v>10239</v>
      </c>
      <c r="B5355" t="s">
        <v>1472</v>
      </c>
      <c r="C5355" t="s">
        <v>3598</v>
      </c>
      <c r="D5355" t="s">
        <v>10803</v>
      </c>
    </row>
    <row r="5356" spans="1:4" x14ac:dyDescent="0.35">
      <c r="A5356" t="s">
        <v>10239</v>
      </c>
      <c r="B5356" t="s">
        <v>1353</v>
      </c>
      <c r="C5356" t="s">
        <v>3593</v>
      </c>
      <c r="D5356" t="s">
        <v>10805</v>
      </c>
    </row>
    <row r="5357" spans="1:4" x14ac:dyDescent="0.35">
      <c r="A5357" t="s">
        <v>10239</v>
      </c>
      <c r="B5357" t="s">
        <v>10802</v>
      </c>
      <c r="C5357" t="s">
        <v>3593</v>
      </c>
      <c r="D5357" t="s">
        <v>10805</v>
      </c>
    </row>
    <row r="5358" spans="1:4" x14ac:dyDescent="0.35">
      <c r="A5358" t="s">
        <v>10239</v>
      </c>
      <c r="B5358" t="s">
        <v>10804</v>
      </c>
      <c r="C5358" t="s">
        <v>3593</v>
      </c>
      <c r="D5358" t="s">
        <v>10805</v>
      </c>
    </row>
    <row r="5359" spans="1:4" x14ac:dyDescent="0.35">
      <c r="A5359" t="s">
        <v>10239</v>
      </c>
      <c r="B5359" t="s">
        <v>10806</v>
      </c>
      <c r="C5359" t="s">
        <v>3593</v>
      </c>
      <c r="D5359" t="s">
        <v>10807</v>
      </c>
    </row>
    <row r="5360" spans="1:4" x14ac:dyDescent="0.35">
      <c r="A5360" t="s">
        <v>10239</v>
      </c>
      <c r="B5360" t="s">
        <v>10855</v>
      </c>
      <c r="C5360" t="s">
        <v>3594</v>
      </c>
      <c r="D5360" t="s">
        <v>10807</v>
      </c>
    </row>
    <row r="5361" spans="1:4" x14ac:dyDescent="0.35">
      <c r="A5361" t="s">
        <v>10240</v>
      </c>
      <c r="B5361" t="s">
        <v>10802</v>
      </c>
      <c r="C5361" t="s">
        <v>3599</v>
      </c>
      <c r="D5361" t="s">
        <v>10803</v>
      </c>
    </row>
    <row r="5362" spans="1:4" x14ac:dyDescent="0.35">
      <c r="A5362" t="s">
        <v>10240</v>
      </c>
      <c r="B5362" t="s">
        <v>10804</v>
      </c>
      <c r="C5362" t="s">
        <v>3604</v>
      </c>
      <c r="D5362" t="s">
        <v>10803</v>
      </c>
    </row>
    <row r="5363" spans="1:4" x14ac:dyDescent="0.35">
      <c r="A5363" t="s">
        <v>10240</v>
      </c>
      <c r="B5363" t="s">
        <v>1474</v>
      </c>
      <c r="C5363" t="s">
        <v>3599</v>
      </c>
      <c r="D5363" t="s">
        <v>10803</v>
      </c>
    </row>
    <row r="5364" spans="1:4" x14ac:dyDescent="0.35">
      <c r="A5364" t="s">
        <v>10240</v>
      </c>
      <c r="B5364" t="s">
        <v>1845</v>
      </c>
      <c r="C5364" t="s">
        <v>3600</v>
      </c>
      <c r="D5364" t="s">
        <v>10803</v>
      </c>
    </row>
    <row r="5365" spans="1:4" x14ac:dyDescent="0.35">
      <c r="A5365" t="s">
        <v>10240</v>
      </c>
      <c r="B5365" t="s">
        <v>1795</v>
      </c>
      <c r="C5365" t="s">
        <v>3601</v>
      </c>
      <c r="D5365" t="s">
        <v>10803</v>
      </c>
    </row>
    <row r="5366" spans="1:4" x14ac:dyDescent="0.35">
      <c r="A5366" t="s">
        <v>10240</v>
      </c>
      <c r="B5366" t="s">
        <v>1846</v>
      </c>
      <c r="C5366" t="s">
        <v>3602</v>
      </c>
      <c r="D5366" t="s">
        <v>10803</v>
      </c>
    </row>
    <row r="5367" spans="1:4" x14ac:dyDescent="0.35">
      <c r="A5367" t="s">
        <v>10240</v>
      </c>
      <c r="B5367" t="s">
        <v>1797</v>
      </c>
      <c r="C5367" t="s">
        <v>3603</v>
      </c>
      <c r="D5367" t="s">
        <v>10803</v>
      </c>
    </row>
    <row r="5368" spans="1:4" x14ac:dyDescent="0.35">
      <c r="A5368" t="s">
        <v>10240</v>
      </c>
      <c r="B5368" t="s">
        <v>5493</v>
      </c>
      <c r="C5368" t="s">
        <v>3604</v>
      </c>
      <c r="D5368" t="s">
        <v>10803</v>
      </c>
    </row>
    <row r="5369" spans="1:4" x14ac:dyDescent="0.35">
      <c r="A5369" t="s">
        <v>10240</v>
      </c>
      <c r="B5369" t="s">
        <v>1588</v>
      </c>
      <c r="C5369" t="s">
        <v>3593</v>
      </c>
      <c r="D5369" t="s">
        <v>10805</v>
      </c>
    </row>
    <row r="5370" spans="1:4" x14ac:dyDescent="0.35">
      <c r="A5370" t="s">
        <v>10240</v>
      </c>
      <c r="B5370" t="s">
        <v>1590</v>
      </c>
      <c r="C5370" t="s">
        <v>3594</v>
      </c>
      <c r="D5370" t="s">
        <v>10805</v>
      </c>
    </row>
    <row r="5371" spans="1:4" x14ac:dyDescent="0.35">
      <c r="A5371" t="s">
        <v>10240</v>
      </c>
      <c r="B5371" t="s">
        <v>1370</v>
      </c>
      <c r="C5371" t="s">
        <v>3595</v>
      </c>
      <c r="D5371" t="s">
        <v>10805</v>
      </c>
    </row>
    <row r="5372" spans="1:4" x14ac:dyDescent="0.35">
      <c r="A5372" t="s">
        <v>10240</v>
      </c>
      <c r="B5372" t="s">
        <v>1818</v>
      </c>
      <c r="C5372" t="s">
        <v>3596</v>
      </c>
      <c r="D5372" t="s">
        <v>10805</v>
      </c>
    </row>
    <row r="5373" spans="1:4" x14ac:dyDescent="0.35">
      <c r="A5373" t="s">
        <v>10240</v>
      </c>
      <c r="B5373" t="s">
        <v>1820</v>
      </c>
      <c r="C5373" t="s">
        <v>3597</v>
      </c>
      <c r="D5373" t="s">
        <v>10805</v>
      </c>
    </row>
    <row r="5374" spans="1:4" x14ac:dyDescent="0.35">
      <c r="A5374" t="s">
        <v>10240</v>
      </c>
      <c r="B5374" t="s">
        <v>1822</v>
      </c>
      <c r="C5374" t="s">
        <v>3598</v>
      </c>
      <c r="D5374" t="s">
        <v>10805</v>
      </c>
    </row>
    <row r="5375" spans="1:4" x14ac:dyDescent="0.35">
      <c r="A5375" t="s">
        <v>10240</v>
      </c>
      <c r="B5375" t="s">
        <v>1824</v>
      </c>
      <c r="C5375" t="s">
        <v>3599</v>
      </c>
      <c r="D5375" t="s">
        <v>10805</v>
      </c>
    </row>
    <row r="5376" spans="1:4" x14ac:dyDescent="0.35">
      <c r="A5376" t="s">
        <v>10240</v>
      </c>
      <c r="B5376" t="s">
        <v>1966</v>
      </c>
      <c r="C5376" t="s">
        <v>3600</v>
      </c>
      <c r="D5376" t="s">
        <v>10805</v>
      </c>
    </row>
    <row r="5377" spans="1:4" x14ac:dyDescent="0.35">
      <c r="A5377" t="s">
        <v>10240</v>
      </c>
      <c r="B5377" t="s">
        <v>10802</v>
      </c>
      <c r="C5377" t="s">
        <v>3593</v>
      </c>
      <c r="D5377" t="s">
        <v>10805</v>
      </c>
    </row>
    <row r="5378" spans="1:4" x14ac:dyDescent="0.35">
      <c r="A5378" t="s">
        <v>10240</v>
      </c>
      <c r="B5378" t="s">
        <v>10804</v>
      </c>
      <c r="C5378" t="s">
        <v>3600</v>
      </c>
      <c r="D5378" t="s">
        <v>10805</v>
      </c>
    </row>
    <row r="5379" spans="1:4" x14ac:dyDescent="0.35">
      <c r="A5379" t="s">
        <v>10240</v>
      </c>
      <c r="B5379" t="s">
        <v>10806</v>
      </c>
      <c r="C5379" t="s">
        <v>3593</v>
      </c>
      <c r="D5379" t="s">
        <v>10807</v>
      </c>
    </row>
    <row r="5380" spans="1:4" x14ac:dyDescent="0.35">
      <c r="A5380" t="s">
        <v>10240</v>
      </c>
      <c r="B5380" t="s">
        <v>10855</v>
      </c>
      <c r="C5380" t="s">
        <v>3594</v>
      </c>
      <c r="D5380" t="s">
        <v>10807</v>
      </c>
    </row>
    <row r="5381" spans="1:4" x14ac:dyDescent="0.35">
      <c r="A5381" t="s">
        <v>10241</v>
      </c>
      <c r="B5381" t="s">
        <v>10802</v>
      </c>
      <c r="C5381" t="s">
        <v>3598</v>
      </c>
      <c r="D5381" t="s">
        <v>10803</v>
      </c>
    </row>
    <row r="5382" spans="1:4" x14ac:dyDescent="0.35">
      <c r="A5382" t="s">
        <v>10241</v>
      </c>
      <c r="B5382" t="s">
        <v>10804</v>
      </c>
      <c r="C5382" t="s">
        <v>3598</v>
      </c>
      <c r="D5382" t="s">
        <v>10803</v>
      </c>
    </row>
    <row r="5383" spans="1:4" x14ac:dyDescent="0.35">
      <c r="A5383" t="s">
        <v>10241</v>
      </c>
      <c r="B5383" t="s">
        <v>1847</v>
      </c>
      <c r="C5383" t="s">
        <v>3598</v>
      </c>
      <c r="D5383" t="s">
        <v>10803</v>
      </c>
    </row>
    <row r="5384" spans="1:4" x14ac:dyDescent="0.35">
      <c r="A5384" t="s">
        <v>10241</v>
      </c>
      <c r="B5384" t="s">
        <v>1967</v>
      </c>
      <c r="C5384" t="s">
        <v>3593</v>
      </c>
      <c r="D5384" t="s">
        <v>10805</v>
      </c>
    </row>
    <row r="5385" spans="1:4" x14ac:dyDescent="0.35">
      <c r="A5385" t="s">
        <v>10241</v>
      </c>
      <c r="B5385" t="s">
        <v>10802</v>
      </c>
      <c r="C5385" t="s">
        <v>3593</v>
      </c>
      <c r="D5385" t="s">
        <v>10805</v>
      </c>
    </row>
    <row r="5386" spans="1:4" x14ac:dyDescent="0.35">
      <c r="A5386" t="s">
        <v>10241</v>
      </c>
      <c r="B5386" t="s">
        <v>10804</v>
      </c>
      <c r="C5386" t="s">
        <v>3593</v>
      </c>
      <c r="D5386" t="s">
        <v>10805</v>
      </c>
    </row>
    <row r="5387" spans="1:4" x14ac:dyDescent="0.35">
      <c r="A5387" t="s">
        <v>10241</v>
      </c>
      <c r="B5387" t="s">
        <v>10806</v>
      </c>
      <c r="C5387" t="s">
        <v>3593</v>
      </c>
      <c r="D5387" t="s">
        <v>10807</v>
      </c>
    </row>
    <row r="5388" spans="1:4" x14ac:dyDescent="0.35">
      <c r="A5388" t="s">
        <v>10241</v>
      </c>
      <c r="B5388" t="s">
        <v>10855</v>
      </c>
      <c r="C5388" t="s">
        <v>3594</v>
      </c>
      <c r="D5388" t="s">
        <v>10807</v>
      </c>
    </row>
    <row r="5389" spans="1:4" x14ac:dyDescent="0.35">
      <c r="A5389" t="s">
        <v>10242</v>
      </c>
      <c r="B5389" t="s">
        <v>10802</v>
      </c>
      <c r="C5389" t="s">
        <v>3599</v>
      </c>
      <c r="D5389" t="s">
        <v>10803</v>
      </c>
    </row>
    <row r="5390" spans="1:4" x14ac:dyDescent="0.35">
      <c r="A5390" t="s">
        <v>10242</v>
      </c>
      <c r="B5390" t="s">
        <v>10804</v>
      </c>
      <c r="C5390" t="s">
        <v>3599</v>
      </c>
      <c r="D5390" t="s">
        <v>10803</v>
      </c>
    </row>
    <row r="5391" spans="1:4" x14ac:dyDescent="0.35">
      <c r="A5391" t="s">
        <v>10242</v>
      </c>
      <c r="B5391" t="s">
        <v>5507</v>
      </c>
      <c r="C5391" t="s">
        <v>3599</v>
      </c>
      <c r="D5391" t="s">
        <v>10803</v>
      </c>
    </row>
    <row r="5392" spans="1:4" x14ac:dyDescent="0.35">
      <c r="A5392" t="s">
        <v>10242</v>
      </c>
      <c r="B5392" t="s">
        <v>2007</v>
      </c>
      <c r="C5392" t="s">
        <v>3593</v>
      </c>
      <c r="D5392" t="s">
        <v>10805</v>
      </c>
    </row>
    <row r="5393" spans="1:4" x14ac:dyDescent="0.35">
      <c r="A5393" t="s">
        <v>10242</v>
      </c>
      <c r="B5393" t="s">
        <v>1826</v>
      </c>
      <c r="C5393" t="s">
        <v>3594</v>
      </c>
      <c r="D5393" t="s">
        <v>10805</v>
      </c>
    </row>
    <row r="5394" spans="1:4" x14ac:dyDescent="0.35">
      <c r="A5394" t="s">
        <v>10242</v>
      </c>
      <c r="B5394" t="s">
        <v>1890</v>
      </c>
      <c r="C5394" t="s">
        <v>3595</v>
      </c>
      <c r="D5394" t="s">
        <v>10805</v>
      </c>
    </row>
    <row r="5395" spans="1:4" x14ac:dyDescent="0.35">
      <c r="A5395" t="s">
        <v>10242</v>
      </c>
      <c r="B5395" t="s">
        <v>1892</v>
      </c>
      <c r="C5395" t="s">
        <v>3596</v>
      </c>
      <c r="D5395" t="s">
        <v>10805</v>
      </c>
    </row>
    <row r="5396" spans="1:4" x14ac:dyDescent="0.35">
      <c r="A5396" t="s">
        <v>10242</v>
      </c>
      <c r="B5396" t="s">
        <v>1894</v>
      </c>
      <c r="C5396" t="s">
        <v>3597</v>
      </c>
      <c r="D5396" t="s">
        <v>10805</v>
      </c>
    </row>
    <row r="5397" spans="1:4" x14ac:dyDescent="0.35">
      <c r="A5397" t="s">
        <v>10242</v>
      </c>
      <c r="B5397" t="s">
        <v>10802</v>
      </c>
      <c r="C5397" t="s">
        <v>3593</v>
      </c>
      <c r="D5397" t="s">
        <v>10805</v>
      </c>
    </row>
    <row r="5398" spans="1:4" x14ac:dyDescent="0.35">
      <c r="A5398" t="s">
        <v>10242</v>
      </c>
      <c r="B5398" t="s">
        <v>10804</v>
      </c>
      <c r="C5398" t="s">
        <v>3597</v>
      </c>
      <c r="D5398" t="s">
        <v>10805</v>
      </c>
    </row>
    <row r="5399" spans="1:4" x14ac:dyDescent="0.35">
      <c r="A5399" t="s">
        <v>10242</v>
      </c>
      <c r="B5399" t="s">
        <v>10806</v>
      </c>
      <c r="C5399" t="s">
        <v>3593</v>
      </c>
      <c r="D5399" t="s">
        <v>10807</v>
      </c>
    </row>
    <row r="5400" spans="1:4" x14ac:dyDescent="0.35">
      <c r="A5400" t="s">
        <v>10242</v>
      </c>
      <c r="B5400" t="s">
        <v>10855</v>
      </c>
      <c r="C5400" t="s">
        <v>3594</v>
      </c>
      <c r="D5400" t="s">
        <v>10807</v>
      </c>
    </row>
    <row r="5401" spans="1:4" x14ac:dyDescent="0.35">
      <c r="A5401" t="s">
        <v>10243</v>
      </c>
      <c r="B5401" t="s">
        <v>10802</v>
      </c>
      <c r="C5401" t="s">
        <v>3598</v>
      </c>
      <c r="D5401" t="s">
        <v>10803</v>
      </c>
    </row>
    <row r="5402" spans="1:4" x14ac:dyDescent="0.35">
      <c r="A5402" t="s">
        <v>10243</v>
      </c>
      <c r="B5402" t="s">
        <v>10804</v>
      </c>
      <c r="C5402" t="s">
        <v>3599</v>
      </c>
      <c r="D5402" t="s">
        <v>10803</v>
      </c>
    </row>
    <row r="5403" spans="1:4" x14ac:dyDescent="0.35">
      <c r="A5403" t="s">
        <v>10243</v>
      </c>
      <c r="B5403" t="s">
        <v>1851</v>
      </c>
      <c r="C5403" t="s">
        <v>3598</v>
      </c>
      <c r="D5403" t="s">
        <v>10803</v>
      </c>
    </row>
    <row r="5404" spans="1:4" x14ac:dyDescent="0.35">
      <c r="A5404" t="s">
        <v>10243</v>
      </c>
      <c r="B5404" t="s">
        <v>5513</v>
      </c>
      <c r="C5404" t="s">
        <v>3599</v>
      </c>
      <c r="D5404" t="s">
        <v>10803</v>
      </c>
    </row>
    <row r="5405" spans="1:4" x14ac:dyDescent="0.35">
      <c r="A5405" t="s">
        <v>10243</v>
      </c>
      <c r="B5405" t="s">
        <v>1896</v>
      </c>
      <c r="C5405" t="s">
        <v>3593</v>
      </c>
      <c r="D5405" t="s">
        <v>10805</v>
      </c>
    </row>
    <row r="5406" spans="1:4" x14ac:dyDescent="0.35">
      <c r="A5406" t="s">
        <v>10243</v>
      </c>
      <c r="B5406" t="s">
        <v>10802</v>
      </c>
      <c r="C5406" t="s">
        <v>3593</v>
      </c>
      <c r="D5406" t="s">
        <v>10805</v>
      </c>
    </row>
    <row r="5407" spans="1:4" x14ac:dyDescent="0.35">
      <c r="A5407" t="s">
        <v>10243</v>
      </c>
      <c r="B5407" t="s">
        <v>10804</v>
      </c>
      <c r="C5407" t="s">
        <v>3593</v>
      </c>
      <c r="D5407" t="s">
        <v>10805</v>
      </c>
    </row>
    <row r="5408" spans="1:4" x14ac:dyDescent="0.35">
      <c r="A5408" t="s">
        <v>10243</v>
      </c>
      <c r="B5408" t="s">
        <v>10806</v>
      </c>
      <c r="C5408" t="s">
        <v>3593</v>
      </c>
      <c r="D5408" t="s">
        <v>10807</v>
      </c>
    </row>
    <row r="5409" spans="1:4" x14ac:dyDescent="0.35">
      <c r="A5409" t="s">
        <v>10243</v>
      </c>
      <c r="B5409" t="s">
        <v>10855</v>
      </c>
      <c r="C5409" t="s">
        <v>3594</v>
      </c>
      <c r="D5409" t="s">
        <v>10807</v>
      </c>
    </row>
    <row r="5410" spans="1:4" x14ac:dyDescent="0.35">
      <c r="A5410" t="s">
        <v>10244</v>
      </c>
      <c r="B5410" t="s">
        <v>10802</v>
      </c>
      <c r="C5410" t="s">
        <v>3598</v>
      </c>
      <c r="D5410" t="s">
        <v>10803</v>
      </c>
    </row>
    <row r="5411" spans="1:4" x14ac:dyDescent="0.35">
      <c r="A5411" t="s">
        <v>10244</v>
      </c>
      <c r="B5411" t="s">
        <v>10804</v>
      </c>
      <c r="C5411" t="s">
        <v>3602</v>
      </c>
      <c r="D5411" t="s">
        <v>10803</v>
      </c>
    </row>
    <row r="5412" spans="1:4" x14ac:dyDescent="0.35">
      <c r="A5412" t="s">
        <v>10244</v>
      </c>
      <c r="B5412" t="s">
        <v>1910</v>
      </c>
      <c r="C5412" t="s">
        <v>3598</v>
      </c>
      <c r="D5412" t="s">
        <v>10803</v>
      </c>
    </row>
    <row r="5413" spans="1:4" x14ac:dyDescent="0.35">
      <c r="A5413" t="s">
        <v>10244</v>
      </c>
      <c r="B5413" t="s">
        <v>1911</v>
      </c>
      <c r="C5413" t="s">
        <v>3599</v>
      </c>
      <c r="D5413" t="s">
        <v>10803</v>
      </c>
    </row>
    <row r="5414" spans="1:4" x14ac:dyDescent="0.35">
      <c r="A5414" t="s">
        <v>10244</v>
      </c>
      <c r="B5414" t="s">
        <v>1912</v>
      </c>
      <c r="C5414" t="s">
        <v>3600</v>
      </c>
      <c r="D5414" t="s">
        <v>10803</v>
      </c>
    </row>
    <row r="5415" spans="1:4" x14ac:dyDescent="0.35">
      <c r="A5415" t="s">
        <v>10244</v>
      </c>
      <c r="B5415" t="s">
        <v>5519</v>
      </c>
      <c r="C5415" t="s">
        <v>3601</v>
      </c>
      <c r="D5415" t="s">
        <v>10803</v>
      </c>
    </row>
    <row r="5416" spans="1:4" x14ac:dyDescent="0.35">
      <c r="A5416" t="s">
        <v>10244</v>
      </c>
      <c r="B5416" t="s">
        <v>5521</v>
      </c>
      <c r="C5416" t="s">
        <v>3602</v>
      </c>
      <c r="D5416" t="s">
        <v>10803</v>
      </c>
    </row>
    <row r="5417" spans="1:4" x14ac:dyDescent="0.35">
      <c r="A5417" t="s">
        <v>10244</v>
      </c>
      <c r="B5417" t="s">
        <v>1898</v>
      </c>
      <c r="C5417" t="s">
        <v>3593</v>
      </c>
      <c r="D5417" t="s">
        <v>10805</v>
      </c>
    </row>
    <row r="5418" spans="1:4" x14ac:dyDescent="0.35">
      <c r="A5418" t="s">
        <v>10244</v>
      </c>
      <c r="B5418" t="s">
        <v>1900</v>
      </c>
      <c r="C5418" t="s">
        <v>3594</v>
      </c>
      <c r="D5418" t="s">
        <v>10805</v>
      </c>
    </row>
    <row r="5419" spans="1:4" x14ac:dyDescent="0.35">
      <c r="A5419" t="s">
        <v>10244</v>
      </c>
      <c r="B5419" t="s">
        <v>10802</v>
      </c>
      <c r="C5419" t="s">
        <v>3593</v>
      </c>
      <c r="D5419" t="s">
        <v>10805</v>
      </c>
    </row>
    <row r="5420" spans="1:4" x14ac:dyDescent="0.35">
      <c r="A5420" t="s">
        <v>10244</v>
      </c>
      <c r="B5420" t="s">
        <v>10804</v>
      </c>
      <c r="C5420" t="s">
        <v>3594</v>
      </c>
      <c r="D5420" t="s">
        <v>10805</v>
      </c>
    </row>
    <row r="5421" spans="1:4" x14ac:dyDescent="0.35">
      <c r="A5421" t="s">
        <v>10244</v>
      </c>
      <c r="B5421" t="s">
        <v>10806</v>
      </c>
      <c r="C5421" t="s">
        <v>3593</v>
      </c>
      <c r="D5421" t="s">
        <v>10807</v>
      </c>
    </row>
    <row r="5422" spans="1:4" x14ac:dyDescent="0.35">
      <c r="A5422" t="s">
        <v>10244</v>
      </c>
      <c r="B5422" t="s">
        <v>10855</v>
      </c>
      <c r="C5422" t="s">
        <v>3594</v>
      </c>
      <c r="D5422" t="s">
        <v>10807</v>
      </c>
    </row>
    <row r="5423" spans="1:4" x14ac:dyDescent="0.35">
      <c r="A5423" t="s">
        <v>10245</v>
      </c>
      <c r="B5423" t="s">
        <v>10802</v>
      </c>
      <c r="C5423" t="s">
        <v>3598</v>
      </c>
      <c r="D5423" t="s">
        <v>10803</v>
      </c>
    </row>
    <row r="5424" spans="1:4" x14ac:dyDescent="0.35">
      <c r="A5424" t="s">
        <v>10245</v>
      </c>
      <c r="B5424" t="s">
        <v>10804</v>
      </c>
      <c r="C5424" t="s">
        <v>3599</v>
      </c>
      <c r="D5424" t="s">
        <v>10803</v>
      </c>
    </row>
    <row r="5425" spans="1:4" x14ac:dyDescent="0.35">
      <c r="A5425" t="s">
        <v>10245</v>
      </c>
      <c r="B5425" t="s">
        <v>1913</v>
      </c>
      <c r="C5425" t="s">
        <v>3598</v>
      </c>
      <c r="D5425" t="s">
        <v>10803</v>
      </c>
    </row>
    <row r="5426" spans="1:4" x14ac:dyDescent="0.35">
      <c r="A5426" t="s">
        <v>10245</v>
      </c>
      <c r="B5426" t="s">
        <v>1916</v>
      </c>
      <c r="C5426" t="s">
        <v>3599</v>
      </c>
      <c r="D5426" t="s">
        <v>10803</v>
      </c>
    </row>
    <row r="5427" spans="1:4" x14ac:dyDescent="0.35">
      <c r="A5427" t="s">
        <v>10245</v>
      </c>
      <c r="B5427" t="s">
        <v>1903</v>
      </c>
      <c r="C5427" t="s">
        <v>3593</v>
      </c>
      <c r="D5427" t="s">
        <v>10805</v>
      </c>
    </row>
    <row r="5428" spans="1:4" x14ac:dyDescent="0.35">
      <c r="A5428" t="s">
        <v>10245</v>
      </c>
      <c r="B5428" t="s">
        <v>1905</v>
      </c>
      <c r="C5428" t="s">
        <v>3594</v>
      </c>
      <c r="D5428" t="s">
        <v>10805</v>
      </c>
    </row>
    <row r="5429" spans="1:4" x14ac:dyDescent="0.35">
      <c r="A5429" t="s">
        <v>10245</v>
      </c>
      <c r="B5429" t="s">
        <v>10802</v>
      </c>
      <c r="C5429" t="s">
        <v>3593</v>
      </c>
      <c r="D5429" t="s">
        <v>10805</v>
      </c>
    </row>
    <row r="5430" spans="1:4" x14ac:dyDescent="0.35">
      <c r="A5430" t="s">
        <v>10245</v>
      </c>
      <c r="B5430" t="s">
        <v>10804</v>
      </c>
      <c r="C5430" t="s">
        <v>3594</v>
      </c>
      <c r="D5430" t="s">
        <v>10805</v>
      </c>
    </row>
    <row r="5431" spans="1:4" x14ac:dyDescent="0.35">
      <c r="A5431" t="s">
        <v>10245</v>
      </c>
      <c r="B5431" t="s">
        <v>10806</v>
      </c>
      <c r="C5431" t="s">
        <v>3593</v>
      </c>
      <c r="D5431" t="s">
        <v>10807</v>
      </c>
    </row>
    <row r="5432" spans="1:4" x14ac:dyDescent="0.35">
      <c r="A5432" t="s">
        <v>10245</v>
      </c>
      <c r="B5432" t="s">
        <v>10855</v>
      </c>
      <c r="C5432" t="s">
        <v>3594</v>
      </c>
      <c r="D5432" t="s">
        <v>10807</v>
      </c>
    </row>
    <row r="5433" spans="1:4" x14ac:dyDescent="0.35">
      <c r="A5433" t="s">
        <v>10246</v>
      </c>
      <c r="B5433" t="s">
        <v>10802</v>
      </c>
      <c r="C5433" t="s">
        <v>3598</v>
      </c>
      <c r="D5433" t="s">
        <v>10803</v>
      </c>
    </row>
    <row r="5434" spans="1:4" x14ac:dyDescent="0.35">
      <c r="A5434" t="s">
        <v>10246</v>
      </c>
      <c r="B5434" t="s">
        <v>10804</v>
      </c>
      <c r="C5434" t="s">
        <v>3616</v>
      </c>
      <c r="D5434" t="s">
        <v>10803</v>
      </c>
    </row>
    <row r="5435" spans="1:4" x14ac:dyDescent="0.35">
      <c r="A5435" t="s">
        <v>10246</v>
      </c>
      <c r="B5435" t="s">
        <v>518</v>
      </c>
      <c r="C5435" t="s">
        <v>3598</v>
      </c>
      <c r="D5435" t="s">
        <v>10803</v>
      </c>
    </row>
    <row r="5436" spans="1:4" x14ac:dyDescent="0.35">
      <c r="A5436" t="s">
        <v>10246</v>
      </c>
      <c r="B5436" t="s">
        <v>520</v>
      </c>
      <c r="C5436" t="s">
        <v>3599</v>
      </c>
      <c r="D5436" t="s">
        <v>10803</v>
      </c>
    </row>
    <row r="5437" spans="1:4" x14ac:dyDescent="0.35">
      <c r="A5437" t="s">
        <v>10246</v>
      </c>
      <c r="B5437" t="s">
        <v>522</v>
      </c>
      <c r="C5437" t="s">
        <v>3600</v>
      </c>
      <c r="D5437" t="s">
        <v>10803</v>
      </c>
    </row>
    <row r="5438" spans="1:4" x14ac:dyDescent="0.35">
      <c r="A5438" t="s">
        <v>10246</v>
      </c>
      <c r="B5438" t="s">
        <v>524</v>
      </c>
      <c r="C5438" t="s">
        <v>3601</v>
      </c>
      <c r="D5438" t="s">
        <v>10803</v>
      </c>
    </row>
    <row r="5439" spans="1:4" x14ac:dyDescent="0.35">
      <c r="A5439" t="s">
        <v>10246</v>
      </c>
      <c r="B5439" t="s">
        <v>885</v>
      </c>
      <c r="C5439" t="s">
        <v>3602</v>
      </c>
      <c r="D5439" t="s">
        <v>10803</v>
      </c>
    </row>
    <row r="5440" spans="1:4" x14ac:dyDescent="0.35">
      <c r="A5440" t="s">
        <v>10246</v>
      </c>
      <c r="B5440" t="s">
        <v>5536</v>
      </c>
      <c r="C5440" t="s">
        <v>3603</v>
      </c>
      <c r="D5440" t="s">
        <v>10803</v>
      </c>
    </row>
    <row r="5441" spans="1:4" x14ac:dyDescent="0.35">
      <c r="A5441" t="s">
        <v>10246</v>
      </c>
      <c r="B5441" t="s">
        <v>526</v>
      </c>
      <c r="C5441" t="s">
        <v>3604</v>
      </c>
      <c r="D5441" t="s">
        <v>10803</v>
      </c>
    </row>
    <row r="5442" spans="1:4" x14ac:dyDescent="0.35">
      <c r="A5442" t="s">
        <v>10246</v>
      </c>
      <c r="B5442" t="s">
        <v>954</v>
      </c>
      <c r="C5442" t="s">
        <v>3605</v>
      </c>
      <c r="D5442" t="s">
        <v>10803</v>
      </c>
    </row>
    <row r="5443" spans="1:4" x14ac:dyDescent="0.35">
      <c r="A5443" t="s">
        <v>10246</v>
      </c>
      <c r="B5443" t="s">
        <v>5414</v>
      </c>
      <c r="C5443" t="s">
        <v>3606</v>
      </c>
      <c r="D5443" t="s">
        <v>10803</v>
      </c>
    </row>
    <row r="5444" spans="1:4" x14ac:dyDescent="0.35">
      <c r="A5444" t="s">
        <v>10246</v>
      </c>
      <c r="B5444" t="s">
        <v>5416</v>
      </c>
      <c r="C5444" t="s">
        <v>3607</v>
      </c>
      <c r="D5444" t="s">
        <v>10803</v>
      </c>
    </row>
    <row r="5445" spans="1:4" x14ac:dyDescent="0.35">
      <c r="A5445" t="s">
        <v>10246</v>
      </c>
      <c r="B5445" t="s">
        <v>5418</v>
      </c>
      <c r="C5445" t="s">
        <v>3608</v>
      </c>
      <c r="D5445" t="s">
        <v>10803</v>
      </c>
    </row>
    <row r="5446" spans="1:4" x14ac:dyDescent="0.35">
      <c r="A5446" t="s">
        <v>10246</v>
      </c>
      <c r="B5446" t="s">
        <v>5420</v>
      </c>
      <c r="C5446" t="s">
        <v>3609</v>
      </c>
      <c r="D5446" t="s">
        <v>10803</v>
      </c>
    </row>
    <row r="5447" spans="1:4" x14ac:dyDescent="0.35">
      <c r="A5447" t="s">
        <v>10246</v>
      </c>
      <c r="B5447" t="s">
        <v>5422</v>
      </c>
      <c r="C5447" t="s">
        <v>3610</v>
      </c>
      <c r="D5447" t="s">
        <v>10803</v>
      </c>
    </row>
    <row r="5448" spans="1:4" x14ac:dyDescent="0.35">
      <c r="A5448" t="s">
        <v>10246</v>
      </c>
      <c r="B5448" t="s">
        <v>5424</v>
      </c>
      <c r="C5448" t="s">
        <v>3611</v>
      </c>
      <c r="D5448" t="s">
        <v>10803</v>
      </c>
    </row>
    <row r="5449" spans="1:4" x14ac:dyDescent="0.35">
      <c r="A5449" t="s">
        <v>10246</v>
      </c>
      <c r="B5449" t="s">
        <v>5426</v>
      </c>
      <c r="C5449" t="s">
        <v>3612</v>
      </c>
      <c r="D5449" t="s">
        <v>10803</v>
      </c>
    </row>
    <row r="5450" spans="1:4" x14ac:dyDescent="0.35">
      <c r="A5450" t="s">
        <v>10246</v>
      </c>
      <c r="B5450" t="s">
        <v>5547</v>
      </c>
      <c r="C5450" t="s">
        <v>3613</v>
      </c>
      <c r="D5450" t="s">
        <v>10803</v>
      </c>
    </row>
    <row r="5451" spans="1:4" x14ac:dyDescent="0.35">
      <c r="A5451" t="s">
        <v>10246</v>
      </c>
      <c r="B5451" t="s">
        <v>5549</v>
      </c>
      <c r="C5451" t="s">
        <v>3614</v>
      </c>
      <c r="D5451" t="s">
        <v>10803</v>
      </c>
    </row>
    <row r="5452" spans="1:4" x14ac:dyDescent="0.35">
      <c r="A5452" t="s">
        <v>10246</v>
      </c>
      <c r="B5452" t="s">
        <v>956</v>
      </c>
      <c r="C5452" t="s">
        <v>3615</v>
      </c>
      <c r="D5452" t="s">
        <v>10803</v>
      </c>
    </row>
    <row r="5453" spans="1:4" x14ac:dyDescent="0.35">
      <c r="A5453" t="s">
        <v>10246</v>
      </c>
      <c r="B5453" t="s">
        <v>958</v>
      </c>
      <c r="C5453" t="s">
        <v>3616</v>
      </c>
      <c r="D5453" t="s">
        <v>10803</v>
      </c>
    </row>
    <row r="5454" spans="1:4" x14ac:dyDescent="0.35">
      <c r="A5454" t="s">
        <v>10246</v>
      </c>
      <c r="B5454" t="s">
        <v>515</v>
      </c>
      <c r="C5454" t="s">
        <v>3593</v>
      </c>
      <c r="D5454" t="s">
        <v>10805</v>
      </c>
    </row>
    <row r="5455" spans="1:4" x14ac:dyDescent="0.35">
      <c r="A5455" t="s">
        <v>10246</v>
      </c>
      <c r="B5455" t="s">
        <v>10802</v>
      </c>
      <c r="C5455" t="s">
        <v>3593</v>
      </c>
      <c r="D5455" t="s">
        <v>10805</v>
      </c>
    </row>
    <row r="5456" spans="1:4" x14ac:dyDescent="0.35">
      <c r="A5456" t="s">
        <v>10246</v>
      </c>
      <c r="B5456" t="s">
        <v>10804</v>
      </c>
      <c r="C5456" t="s">
        <v>3593</v>
      </c>
      <c r="D5456" t="s">
        <v>10805</v>
      </c>
    </row>
    <row r="5457" spans="1:4" x14ac:dyDescent="0.35">
      <c r="A5457" t="s">
        <v>10246</v>
      </c>
      <c r="B5457" t="s">
        <v>10806</v>
      </c>
      <c r="C5457" t="s">
        <v>3593</v>
      </c>
      <c r="D5457" t="s">
        <v>10807</v>
      </c>
    </row>
    <row r="5458" spans="1:4" x14ac:dyDescent="0.35">
      <c r="A5458" t="s">
        <v>10246</v>
      </c>
      <c r="B5458" t="s">
        <v>10855</v>
      </c>
      <c r="C5458" t="s">
        <v>3594</v>
      </c>
      <c r="D5458" t="s">
        <v>10807</v>
      </c>
    </row>
    <row r="5459" spans="1:4" x14ac:dyDescent="0.35">
      <c r="A5459" t="s">
        <v>10249</v>
      </c>
      <c r="B5459" t="s">
        <v>10802</v>
      </c>
      <c r="C5459" t="s">
        <v>3599</v>
      </c>
      <c r="D5459" t="s">
        <v>10803</v>
      </c>
    </row>
    <row r="5460" spans="1:4" x14ac:dyDescent="0.35">
      <c r="A5460" t="s">
        <v>10249</v>
      </c>
      <c r="B5460" t="s">
        <v>10804</v>
      </c>
      <c r="C5460" t="s">
        <v>3612</v>
      </c>
      <c r="D5460" t="s">
        <v>10803</v>
      </c>
    </row>
    <row r="5461" spans="1:4" x14ac:dyDescent="0.35">
      <c r="A5461" t="s">
        <v>10249</v>
      </c>
      <c r="B5461" t="s">
        <v>528</v>
      </c>
      <c r="C5461" t="s">
        <v>3599</v>
      </c>
      <c r="D5461" t="s">
        <v>10803</v>
      </c>
    </row>
    <row r="5462" spans="1:4" x14ac:dyDescent="0.35">
      <c r="A5462" t="s">
        <v>10249</v>
      </c>
      <c r="B5462" t="s">
        <v>536</v>
      </c>
      <c r="C5462" t="s">
        <v>3600</v>
      </c>
      <c r="D5462" t="s">
        <v>10803</v>
      </c>
    </row>
    <row r="5463" spans="1:4" x14ac:dyDescent="0.35">
      <c r="A5463" t="s">
        <v>10249</v>
      </c>
      <c r="B5463" t="s">
        <v>794</v>
      </c>
      <c r="C5463" t="s">
        <v>3601</v>
      </c>
      <c r="D5463" t="s">
        <v>10803</v>
      </c>
    </row>
    <row r="5464" spans="1:4" x14ac:dyDescent="0.35">
      <c r="A5464" t="s">
        <v>10249</v>
      </c>
      <c r="B5464" t="s">
        <v>965</v>
      </c>
      <c r="C5464" t="s">
        <v>3602</v>
      </c>
      <c r="D5464" t="s">
        <v>10803</v>
      </c>
    </row>
    <row r="5465" spans="1:4" x14ac:dyDescent="0.35">
      <c r="A5465" t="s">
        <v>10249</v>
      </c>
      <c r="B5465" t="s">
        <v>538</v>
      </c>
      <c r="C5465" t="s">
        <v>3603</v>
      </c>
      <c r="D5465" t="s">
        <v>10803</v>
      </c>
    </row>
    <row r="5466" spans="1:4" x14ac:dyDescent="0.35">
      <c r="A5466" t="s">
        <v>10249</v>
      </c>
      <c r="B5466" t="s">
        <v>540</v>
      </c>
      <c r="C5466" t="s">
        <v>3604</v>
      </c>
      <c r="D5466" t="s">
        <v>10803</v>
      </c>
    </row>
    <row r="5467" spans="1:4" x14ac:dyDescent="0.35">
      <c r="A5467" t="s">
        <v>10249</v>
      </c>
      <c r="B5467" t="s">
        <v>544</v>
      </c>
      <c r="C5467" t="s">
        <v>3605</v>
      </c>
      <c r="D5467" t="s">
        <v>10803</v>
      </c>
    </row>
    <row r="5468" spans="1:4" x14ac:dyDescent="0.35">
      <c r="A5468" t="s">
        <v>10249</v>
      </c>
      <c r="B5468" t="s">
        <v>546</v>
      </c>
      <c r="C5468" t="s">
        <v>3606</v>
      </c>
      <c r="D5468" t="s">
        <v>10803</v>
      </c>
    </row>
    <row r="5469" spans="1:4" x14ac:dyDescent="0.35">
      <c r="A5469" t="s">
        <v>10249</v>
      </c>
      <c r="B5469" t="s">
        <v>970</v>
      </c>
      <c r="C5469" t="s">
        <v>3607</v>
      </c>
      <c r="D5469" t="s">
        <v>10803</v>
      </c>
    </row>
    <row r="5470" spans="1:4" x14ac:dyDescent="0.35">
      <c r="A5470" t="s">
        <v>10249</v>
      </c>
      <c r="B5470" t="s">
        <v>548</v>
      </c>
      <c r="C5470" t="s">
        <v>3608</v>
      </c>
      <c r="D5470" t="s">
        <v>10803</v>
      </c>
    </row>
    <row r="5471" spans="1:4" x14ac:dyDescent="0.35">
      <c r="A5471" t="s">
        <v>10249</v>
      </c>
      <c r="B5471" t="s">
        <v>550</v>
      </c>
      <c r="C5471" t="s">
        <v>3609</v>
      </c>
      <c r="D5471" t="s">
        <v>10803</v>
      </c>
    </row>
    <row r="5472" spans="1:4" x14ac:dyDescent="0.35">
      <c r="A5472" t="s">
        <v>10249</v>
      </c>
      <c r="B5472" t="s">
        <v>552</v>
      </c>
      <c r="C5472" t="s">
        <v>3610</v>
      </c>
      <c r="D5472" t="s">
        <v>10803</v>
      </c>
    </row>
    <row r="5473" spans="1:4" x14ac:dyDescent="0.35">
      <c r="A5473" t="s">
        <v>10249</v>
      </c>
      <c r="B5473" t="s">
        <v>554</v>
      </c>
      <c r="C5473" t="s">
        <v>3611</v>
      </c>
      <c r="D5473" t="s">
        <v>10803</v>
      </c>
    </row>
    <row r="5474" spans="1:4" x14ac:dyDescent="0.35">
      <c r="A5474" t="s">
        <v>10249</v>
      </c>
      <c r="B5474" t="s">
        <v>556</v>
      </c>
      <c r="C5474" t="s">
        <v>3612</v>
      </c>
      <c r="D5474" t="s">
        <v>10803</v>
      </c>
    </row>
    <row r="5475" spans="1:4" x14ac:dyDescent="0.35">
      <c r="A5475" t="s">
        <v>10249</v>
      </c>
      <c r="B5475" t="s">
        <v>1332</v>
      </c>
      <c r="C5475" t="s">
        <v>3593</v>
      </c>
      <c r="D5475" t="s">
        <v>10805</v>
      </c>
    </row>
    <row r="5476" spans="1:4" x14ac:dyDescent="0.35">
      <c r="A5476" t="s">
        <v>10249</v>
      </c>
      <c r="B5476" t="s">
        <v>1339</v>
      </c>
      <c r="C5476" t="s">
        <v>3594</v>
      </c>
      <c r="D5476" t="s">
        <v>10805</v>
      </c>
    </row>
    <row r="5477" spans="1:4" x14ac:dyDescent="0.35">
      <c r="A5477" t="s">
        <v>10249</v>
      </c>
      <c r="B5477" t="s">
        <v>1554</v>
      </c>
      <c r="C5477" t="s">
        <v>3595</v>
      </c>
      <c r="D5477" t="s">
        <v>10805</v>
      </c>
    </row>
    <row r="5478" spans="1:4" x14ac:dyDescent="0.35">
      <c r="A5478" t="s">
        <v>10249</v>
      </c>
      <c r="B5478" t="s">
        <v>1348</v>
      </c>
      <c r="C5478" t="s">
        <v>3596</v>
      </c>
      <c r="D5478" t="s">
        <v>10805</v>
      </c>
    </row>
    <row r="5479" spans="1:4" x14ac:dyDescent="0.35">
      <c r="A5479" t="s">
        <v>10249</v>
      </c>
      <c r="B5479" t="s">
        <v>1276</v>
      </c>
      <c r="C5479" t="s">
        <v>3597</v>
      </c>
      <c r="D5479" t="s">
        <v>10805</v>
      </c>
    </row>
    <row r="5480" spans="1:4" x14ac:dyDescent="0.35">
      <c r="A5480" t="s">
        <v>10249</v>
      </c>
      <c r="B5480" t="s">
        <v>1278</v>
      </c>
      <c r="C5480" t="s">
        <v>3598</v>
      </c>
      <c r="D5480" t="s">
        <v>10805</v>
      </c>
    </row>
    <row r="5481" spans="1:4" x14ac:dyDescent="0.35">
      <c r="A5481" t="s">
        <v>10249</v>
      </c>
      <c r="B5481" t="s">
        <v>1280</v>
      </c>
      <c r="C5481" t="s">
        <v>3599</v>
      </c>
      <c r="D5481" t="s">
        <v>10805</v>
      </c>
    </row>
    <row r="5482" spans="1:4" x14ac:dyDescent="0.35">
      <c r="A5482" t="s">
        <v>10249</v>
      </c>
      <c r="B5482" t="s">
        <v>1353</v>
      </c>
      <c r="C5482" t="s">
        <v>3600</v>
      </c>
      <c r="D5482" t="s">
        <v>10805</v>
      </c>
    </row>
    <row r="5483" spans="1:4" x14ac:dyDescent="0.35">
      <c r="A5483" t="s">
        <v>10249</v>
      </c>
      <c r="B5483" t="s">
        <v>10802</v>
      </c>
      <c r="C5483" t="s">
        <v>3593</v>
      </c>
      <c r="D5483" t="s">
        <v>10805</v>
      </c>
    </row>
    <row r="5484" spans="1:4" x14ac:dyDescent="0.35">
      <c r="A5484" t="s">
        <v>10249</v>
      </c>
      <c r="B5484" t="s">
        <v>10804</v>
      </c>
      <c r="C5484" t="s">
        <v>3600</v>
      </c>
      <c r="D5484" t="s">
        <v>10805</v>
      </c>
    </row>
    <row r="5485" spans="1:4" x14ac:dyDescent="0.35">
      <c r="A5485" t="s">
        <v>10249</v>
      </c>
      <c r="B5485" t="s">
        <v>10806</v>
      </c>
      <c r="C5485" t="s">
        <v>3593</v>
      </c>
      <c r="D5485" t="s">
        <v>10807</v>
      </c>
    </row>
    <row r="5486" spans="1:4" x14ac:dyDescent="0.35">
      <c r="A5486" t="s">
        <v>10249</v>
      </c>
      <c r="B5486" t="s">
        <v>10855</v>
      </c>
      <c r="C5486" t="s">
        <v>3594</v>
      </c>
      <c r="D5486" t="s">
        <v>10807</v>
      </c>
    </row>
    <row r="5487" spans="1:4" x14ac:dyDescent="0.35">
      <c r="A5487" t="s">
        <v>10251</v>
      </c>
      <c r="B5487" t="s">
        <v>10802</v>
      </c>
      <c r="C5487" t="s">
        <v>3598</v>
      </c>
      <c r="D5487" t="s">
        <v>10803</v>
      </c>
    </row>
    <row r="5488" spans="1:4" x14ac:dyDescent="0.35">
      <c r="A5488" t="s">
        <v>10251</v>
      </c>
      <c r="B5488" t="s">
        <v>10804</v>
      </c>
      <c r="C5488" t="s">
        <v>3598</v>
      </c>
      <c r="D5488" t="s">
        <v>10803</v>
      </c>
    </row>
    <row r="5489" spans="1:4" x14ac:dyDescent="0.35">
      <c r="A5489" t="s">
        <v>10251</v>
      </c>
      <c r="B5489" t="s">
        <v>570</v>
      </c>
      <c r="C5489" t="s">
        <v>3598</v>
      </c>
      <c r="D5489" t="s">
        <v>10803</v>
      </c>
    </row>
    <row r="5490" spans="1:4" x14ac:dyDescent="0.35">
      <c r="A5490" t="s">
        <v>10251</v>
      </c>
      <c r="B5490" t="s">
        <v>1588</v>
      </c>
      <c r="C5490" t="s">
        <v>3593</v>
      </c>
      <c r="D5490" t="s">
        <v>10805</v>
      </c>
    </row>
    <row r="5491" spans="1:4" x14ac:dyDescent="0.35">
      <c r="A5491" t="s">
        <v>10251</v>
      </c>
      <c r="B5491" t="s">
        <v>10802</v>
      </c>
      <c r="C5491" t="s">
        <v>3593</v>
      </c>
      <c r="D5491" t="s">
        <v>10805</v>
      </c>
    </row>
    <row r="5492" spans="1:4" x14ac:dyDescent="0.35">
      <c r="A5492" t="s">
        <v>10251</v>
      </c>
      <c r="B5492" t="s">
        <v>10804</v>
      </c>
      <c r="C5492" t="s">
        <v>3593</v>
      </c>
      <c r="D5492" t="s">
        <v>10805</v>
      </c>
    </row>
    <row r="5493" spans="1:4" x14ac:dyDescent="0.35">
      <c r="A5493" t="s">
        <v>10251</v>
      </c>
      <c r="B5493" t="s">
        <v>10806</v>
      </c>
      <c r="C5493" t="s">
        <v>3594</v>
      </c>
      <c r="D5493" t="s">
        <v>10807</v>
      </c>
    </row>
    <row r="5494" spans="1:4" x14ac:dyDescent="0.35">
      <c r="A5494" t="s">
        <v>10251</v>
      </c>
      <c r="B5494" t="s">
        <v>10855</v>
      </c>
      <c r="C5494" t="s">
        <v>3593</v>
      </c>
      <c r="D5494" t="s">
        <v>10807</v>
      </c>
    </row>
    <row r="5495" spans="1:4" x14ac:dyDescent="0.35">
      <c r="A5495" t="s">
        <v>10252</v>
      </c>
      <c r="B5495" t="s">
        <v>10802</v>
      </c>
      <c r="C5495" t="s">
        <v>3599</v>
      </c>
      <c r="D5495" t="s">
        <v>10803</v>
      </c>
    </row>
    <row r="5496" spans="1:4" x14ac:dyDescent="0.35">
      <c r="A5496" t="s">
        <v>10252</v>
      </c>
      <c r="B5496" t="s">
        <v>10804</v>
      </c>
      <c r="C5496" t="s">
        <v>3599</v>
      </c>
      <c r="D5496" t="s">
        <v>10803</v>
      </c>
    </row>
    <row r="5497" spans="1:4" x14ac:dyDescent="0.35">
      <c r="A5497" t="s">
        <v>10252</v>
      </c>
      <c r="B5497" t="s">
        <v>584</v>
      </c>
      <c r="C5497" t="s">
        <v>3599</v>
      </c>
      <c r="D5497" t="s">
        <v>10803</v>
      </c>
    </row>
    <row r="5498" spans="1:4" x14ac:dyDescent="0.35">
      <c r="A5498" t="s">
        <v>10252</v>
      </c>
      <c r="B5498" t="s">
        <v>1590</v>
      </c>
      <c r="C5498" t="s">
        <v>3593</v>
      </c>
      <c r="D5498" t="s">
        <v>10805</v>
      </c>
    </row>
    <row r="5499" spans="1:4" x14ac:dyDescent="0.35">
      <c r="A5499" t="s">
        <v>10252</v>
      </c>
      <c r="B5499" t="s">
        <v>1370</v>
      </c>
      <c r="C5499" t="s">
        <v>3594</v>
      </c>
      <c r="D5499" t="s">
        <v>10805</v>
      </c>
    </row>
    <row r="5500" spans="1:4" x14ac:dyDescent="0.35">
      <c r="A5500" t="s">
        <v>10252</v>
      </c>
      <c r="B5500" t="s">
        <v>1818</v>
      </c>
      <c r="C5500" t="s">
        <v>3595</v>
      </c>
      <c r="D5500" t="s">
        <v>10805</v>
      </c>
    </row>
    <row r="5501" spans="1:4" x14ac:dyDescent="0.35">
      <c r="A5501" t="s">
        <v>10252</v>
      </c>
      <c r="B5501" t="s">
        <v>1820</v>
      </c>
      <c r="C5501" t="s">
        <v>3596</v>
      </c>
      <c r="D5501" t="s">
        <v>10805</v>
      </c>
    </row>
    <row r="5502" spans="1:4" x14ac:dyDescent="0.35">
      <c r="A5502" t="s">
        <v>10252</v>
      </c>
      <c r="B5502" t="s">
        <v>1822</v>
      </c>
      <c r="C5502" t="s">
        <v>3597</v>
      </c>
      <c r="D5502" t="s">
        <v>10805</v>
      </c>
    </row>
    <row r="5503" spans="1:4" x14ac:dyDescent="0.35">
      <c r="A5503" t="s">
        <v>10252</v>
      </c>
      <c r="B5503" t="s">
        <v>10802</v>
      </c>
      <c r="C5503" t="s">
        <v>3593</v>
      </c>
      <c r="D5503" t="s">
        <v>10805</v>
      </c>
    </row>
    <row r="5504" spans="1:4" x14ac:dyDescent="0.35">
      <c r="A5504" t="s">
        <v>10252</v>
      </c>
      <c r="B5504" t="s">
        <v>10804</v>
      </c>
      <c r="C5504" t="s">
        <v>3597</v>
      </c>
      <c r="D5504" t="s">
        <v>10805</v>
      </c>
    </row>
    <row r="5505" spans="1:4" x14ac:dyDescent="0.35">
      <c r="A5505" t="s">
        <v>10252</v>
      </c>
      <c r="B5505" t="s">
        <v>10806</v>
      </c>
      <c r="C5505" t="s">
        <v>3594</v>
      </c>
      <c r="D5505" t="s">
        <v>10807</v>
      </c>
    </row>
    <row r="5506" spans="1:4" x14ac:dyDescent="0.35">
      <c r="A5506" t="s">
        <v>10252</v>
      </c>
      <c r="B5506" t="s">
        <v>10855</v>
      </c>
      <c r="C5506" t="s">
        <v>3593</v>
      </c>
      <c r="D5506" t="s">
        <v>10807</v>
      </c>
    </row>
    <row r="5507" spans="1:4" x14ac:dyDescent="0.35">
      <c r="A5507" t="s">
        <v>10254</v>
      </c>
      <c r="B5507" t="s">
        <v>10802</v>
      </c>
      <c r="C5507" t="s">
        <v>3598</v>
      </c>
      <c r="D5507" t="s">
        <v>10803</v>
      </c>
    </row>
    <row r="5508" spans="1:4" x14ac:dyDescent="0.35">
      <c r="A5508" t="s">
        <v>10254</v>
      </c>
      <c r="B5508" t="s">
        <v>10804</v>
      </c>
      <c r="C5508" t="s">
        <v>3600</v>
      </c>
      <c r="D5508" t="s">
        <v>10803</v>
      </c>
    </row>
    <row r="5509" spans="1:4" x14ac:dyDescent="0.35">
      <c r="A5509" t="s">
        <v>10254</v>
      </c>
      <c r="B5509" t="s">
        <v>596</v>
      </c>
      <c r="C5509" t="s">
        <v>3598</v>
      </c>
      <c r="D5509" t="s">
        <v>10803</v>
      </c>
    </row>
    <row r="5510" spans="1:4" x14ac:dyDescent="0.35">
      <c r="A5510" t="s">
        <v>10254</v>
      </c>
      <c r="B5510" t="s">
        <v>1437</v>
      </c>
      <c r="C5510" t="s">
        <v>3599</v>
      </c>
      <c r="D5510" t="s">
        <v>10803</v>
      </c>
    </row>
    <row r="5511" spans="1:4" x14ac:dyDescent="0.35">
      <c r="A5511" t="s">
        <v>10254</v>
      </c>
      <c r="B5511" t="s">
        <v>823</v>
      </c>
      <c r="C5511" t="s">
        <v>3600</v>
      </c>
      <c r="D5511" t="s">
        <v>10803</v>
      </c>
    </row>
    <row r="5512" spans="1:4" x14ac:dyDescent="0.35">
      <c r="A5512" t="s">
        <v>10254</v>
      </c>
      <c r="B5512" t="s">
        <v>1824</v>
      </c>
      <c r="C5512" t="s">
        <v>3593</v>
      </c>
      <c r="D5512" t="s">
        <v>10805</v>
      </c>
    </row>
    <row r="5513" spans="1:4" x14ac:dyDescent="0.35">
      <c r="A5513" t="s">
        <v>10254</v>
      </c>
      <c r="B5513" t="s">
        <v>10802</v>
      </c>
      <c r="C5513" t="s">
        <v>3593</v>
      </c>
      <c r="D5513" t="s">
        <v>10805</v>
      </c>
    </row>
    <row r="5514" spans="1:4" x14ac:dyDescent="0.35">
      <c r="A5514" t="s">
        <v>10254</v>
      </c>
      <c r="B5514" t="s">
        <v>10804</v>
      </c>
      <c r="C5514" t="s">
        <v>3593</v>
      </c>
      <c r="D5514" t="s">
        <v>10805</v>
      </c>
    </row>
    <row r="5515" spans="1:4" x14ac:dyDescent="0.35">
      <c r="A5515" t="s">
        <v>10254</v>
      </c>
      <c r="B5515" t="s">
        <v>10806</v>
      </c>
      <c r="C5515" t="s">
        <v>3593</v>
      </c>
      <c r="D5515" t="s">
        <v>10807</v>
      </c>
    </row>
    <row r="5516" spans="1:4" x14ac:dyDescent="0.35">
      <c r="A5516" t="s">
        <v>10254</v>
      </c>
      <c r="B5516" t="s">
        <v>10855</v>
      </c>
      <c r="C5516" t="s">
        <v>3594</v>
      </c>
      <c r="D5516" t="s">
        <v>10807</v>
      </c>
    </row>
    <row r="5517" spans="1:4" x14ac:dyDescent="0.35">
      <c r="A5517" t="s">
        <v>10256</v>
      </c>
      <c r="B5517" t="s">
        <v>10802</v>
      </c>
      <c r="C5517" t="s">
        <v>3598</v>
      </c>
      <c r="D5517" t="s">
        <v>10803</v>
      </c>
    </row>
    <row r="5518" spans="1:4" x14ac:dyDescent="0.35">
      <c r="A5518" t="s">
        <v>10256</v>
      </c>
      <c r="B5518" t="s">
        <v>10804</v>
      </c>
      <c r="C5518" t="s">
        <v>3603</v>
      </c>
      <c r="D5518" t="s">
        <v>10803</v>
      </c>
    </row>
    <row r="5519" spans="1:4" x14ac:dyDescent="0.35">
      <c r="A5519" t="s">
        <v>10256</v>
      </c>
      <c r="B5519" t="s">
        <v>518</v>
      </c>
      <c r="C5519" t="s">
        <v>3598</v>
      </c>
      <c r="D5519" t="s">
        <v>10803</v>
      </c>
    </row>
    <row r="5520" spans="1:4" x14ac:dyDescent="0.35">
      <c r="A5520" t="s">
        <v>10256</v>
      </c>
      <c r="B5520" t="s">
        <v>5611</v>
      </c>
      <c r="C5520" t="s">
        <v>3599</v>
      </c>
      <c r="D5520" t="s">
        <v>10803</v>
      </c>
    </row>
    <row r="5521" spans="1:4" x14ac:dyDescent="0.35">
      <c r="A5521" t="s">
        <v>10256</v>
      </c>
      <c r="B5521" t="s">
        <v>520</v>
      </c>
      <c r="C5521" t="s">
        <v>3600</v>
      </c>
      <c r="D5521" t="s">
        <v>10803</v>
      </c>
    </row>
    <row r="5522" spans="1:4" x14ac:dyDescent="0.35">
      <c r="A5522" t="s">
        <v>10256</v>
      </c>
      <c r="B5522" t="s">
        <v>1777</v>
      </c>
      <c r="C5522" t="s">
        <v>3601</v>
      </c>
      <c r="D5522" t="s">
        <v>10803</v>
      </c>
    </row>
    <row r="5523" spans="1:4" x14ac:dyDescent="0.35">
      <c r="A5523" t="s">
        <v>10256</v>
      </c>
      <c r="B5523" t="s">
        <v>1779</v>
      </c>
      <c r="C5523" t="s">
        <v>3602</v>
      </c>
      <c r="D5523" t="s">
        <v>10803</v>
      </c>
    </row>
    <row r="5524" spans="1:4" x14ac:dyDescent="0.35">
      <c r="A5524" t="s">
        <v>10256</v>
      </c>
      <c r="B5524" t="s">
        <v>5616</v>
      </c>
      <c r="C5524" t="s">
        <v>3603</v>
      </c>
      <c r="D5524" t="s">
        <v>10803</v>
      </c>
    </row>
    <row r="5525" spans="1:4" x14ac:dyDescent="0.35">
      <c r="A5525" t="s">
        <v>10256</v>
      </c>
      <c r="B5525" t="s">
        <v>515</v>
      </c>
      <c r="C5525" t="s">
        <v>3593</v>
      </c>
      <c r="D5525" t="s">
        <v>10805</v>
      </c>
    </row>
    <row r="5526" spans="1:4" x14ac:dyDescent="0.35">
      <c r="A5526" t="s">
        <v>10256</v>
      </c>
      <c r="B5526" t="s">
        <v>10802</v>
      </c>
      <c r="C5526" t="s">
        <v>3593</v>
      </c>
      <c r="D5526" t="s">
        <v>10805</v>
      </c>
    </row>
    <row r="5527" spans="1:4" x14ac:dyDescent="0.35">
      <c r="A5527" t="s">
        <v>10256</v>
      </c>
      <c r="B5527" t="s">
        <v>10804</v>
      </c>
      <c r="C5527" t="s">
        <v>3593</v>
      </c>
      <c r="D5527" t="s">
        <v>10805</v>
      </c>
    </row>
    <row r="5528" spans="1:4" x14ac:dyDescent="0.35">
      <c r="A5528" t="s">
        <v>10256</v>
      </c>
      <c r="B5528" t="s">
        <v>10806</v>
      </c>
      <c r="C5528" t="s">
        <v>3593</v>
      </c>
      <c r="D5528" t="s">
        <v>10807</v>
      </c>
    </row>
    <row r="5529" spans="1:4" x14ac:dyDescent="0.35">
      <c r="A5529" t="s">
        <v>10256</v>
      </c>
      <c r="B5529" t="s">
        <v>10855</v>
      </c>
      <c r="C5529" t="s">
        <v>3594</v>
      </c>
      <c r="D5529" t="s">
        <v>10807</v>
      </c>
    </row>
    <row r="5530" spans="1:4" x14ac:dyDescent="0.35">
      <c r="A5530" t="s">
        <v>10258</v>
      </c>
      <c r="B5530" t="s">
        <v>10802</v>
      </c>
      <c r="C5530" t="s">
        <v>3599</v>
      </c>
      <c r="D5530" t="s">
        <v>10803</v>
      </c>
    </row>
    <row r="5531" spans="1:4" x14ac:dyDescent="0.35">
      <c r="A5531" t="s">
        <v>10258</v>
      </c>
      <c r="B5531" t="s">
        <v>10804</v>
      </c>
      <c r="C5531" t="s">
        <v>3612</v>
      </c>
      <c r="D5531" t="s">
        <v>10803</v>
      </c>
    </row>
    <row r="5532" spans="1:4" x14ac:dyDescent="0.35">
      <c r="A5532" t="s">
        <v>10258</v>
      </c>
      <c r="B5532" t="s">
        <v>528</v>
      </c>
      <c r="C5532" t="s">
        <v>3599</v>
      </c>
      <c r="D5532" t="s">
        <v>10803</v>
      </c>
    </row>
    <row r="5533" spans="1:4" x14ac:dyDescent="0.35">
      <c r="A5533" t="s">
        <v>10258</v>
      </c>
      <c r="B5533" t="s">
        <v>536</v>
      </c>
      <c r="C5533" t="s">
        <v>3600</v>
      </c>
      <c r="D5533" t="s">
        <v>10803</v>
      </c>
    </row>
    <row r="5534" spans="1:4" x14ac:dyDescent="0.35">
      <c r="A5534" t="s">
        <v>10258</v>
      </c>
      <c r="B5534" t="s">
        <v>794</v>
      </c>
      <c r="C5534" t="s">
        <v>3601</v>
      </c>
      <c r="D5534" t="s">
        <v>10803</v>
      </c>
    </row>
    <row r="5535" spans="1:4" x14ac:dyDescent="0.35">
      <c r="A5535" t="s">
        <v>10258</v>
      </c>
      <c r="B5535" t="s">
        <v>965</v>
      </c>
      <c r="C5535" t="s">
        <v>3602</v>
      </c>
      <c r="D5535" t="s">
        <v>10803</v>
      </c>
    </row>
    <row r="5536" spans="1:4" x14ac:dyDescent="0.35">
      <c r="A5536" t="s">
        <v>10258</v>
      </c>
      <c r="B5536" t="s">
        <v>538</v>
      </c>
      <c r="C5536" t="s">
        <v>3603</v>
      </c>
      <c r="D5536" t="s">
        <v>10803</v>
      </c>
    </row>
    <row r="5537" spans="1:4" x14ac:dyDescent="0.35">
      <c r="A5537" t="s">
        <v>10258</v>
      </c>
      <c r="B5537" t="s">
        <v>540</v>
      </c>
      <c r="C5537" t="s">
        <v>3604</v>
      </c>
      <c r="D5537" t="s">
        <v>10803</v>
      </c>
    </row>
    <row r="5538" spans="1:4" x14ac:dyDescent="0.35">
      <c r="A5538" t="s">
        <v>10258</v>
      </c>
      <c r="B5538" t="s">
        <v>544</v>
      </c>
      <c r="C5538" t="s">
        <v>3605</v>
      </c>
      <c r="D5538" t="s">
        <v>10803</v>
      </c>
    </row>
    <row r="5539" spans="1:4" x14ac:dyDescent="0.35">
      <c r="A5539" t="s">
        <v>10258</v>
      </c>
      <c r="B5539" t="s">
        <v>546</v>
      </c>
      <c r="C5539" t="s">
        <v>3606</v>
      </c>
      <c r="D5539" t="s">
        <v>10803</v>
      </c>
    </row>
    <row r="5540" spans="1:4" x14ac:dyDescent="0.35">
      <c r="A5540" t="s">
        <v>10258</v>
      </c>
      <c r="B5540" t="s">
        <v>970</v>
      </c>
      <c r="C5540" t="s">
        <v>3607</v>
      </c>
      <c r="D5540" t="s">
        <v>10803</v>
      </c>
    </row>
    <row r="5541" spans="1:4" x14ac:dyDescent="0.35">
      <c r="A5541" t="s">
        <v>10258</v>
      </c>
      <c r="B5541" t="s">
        <v>548</v>
      </c>
      <c r="C5541" t="s">
        <v>3608</v>
      </c>
      <c r="D5541" t="s">
        <v>10803</v>
      </c>
    </row>
    <row r="5542" spans="1:4" x14ac:dyDescent="0.35">
      <c r="A5542" t="s">
        <v>10258</v>
      </c>
      <c r="B5542" t="s">
        <v>550</v>
      </c>
      <c r="C5542" t="s">
        <v>3609</v>
      </c>
      <c r="D5542" t="s">
        <v>10803</v>
      </c>
    </row>
    <row r="5543" spans="1:4" x14ac:dyDescent="0.35">
      <c r="A5543" t="s">
        <v>10258</v>
      </c>
      <c r="B5543" t="s">
        <v>552</v>
      </c>
      <c r="C5543" t="s">
        <v>3610</v>
      </c>
      <c r="D5543" t="s">
        <v>10803</v>
      </c>
    </row>
    <row r="5544" spans="1:4" x14ac:dyDescent="0.35">
      <c r="A5544" t="s">
        <v>10258</v>
      </c>
      <c r="B5544" t="s">
        <v>554</v>
      </c>
      <c r="C5544" t="s">
        <v>3611</v>
      </c>
      <c r="D5544" t="s">
        <v>10803</v>
      </c>
    </row>
    <row r="5545" spans="1:4" x14ac:dyDescent="0.35">
      <c r="A5545" t="s">
        <v>10258</v>
      </c>
      <c r="B5545" t="s">
        <v>556</v>
      </c>
      <c r="C5545" t="s">
        <v>3612</v>
      </c>
      <c r="D5545" t="s">
        <v>10803</v>
      </c>
    </row>
    <row r="5546" spans="1:4" x14ac:dyDescent="0.35">
      <c r="A5546" t="s">
        <v>10258</v>
      </c>
      <c r="B5546" t="s">
        <v>1332</v>
      </c>
      <c r="C5546" t="s">
        <v>3593</v>
      </c>
      <c r="D5546" t="s">
        <v>10805</v>
      </c>
    </row>
    <row r="5547" spans="1:4" x14ac:dyDescent="0.35">
      <c r="A5547" t="s">
        <v>10258</v>
      </c>
      <c r="B5547" t="s">
        <v>1339</v>
      </c>
      <c r="C5547" t="s">
        <v>3594</v>
      </c>
      <c r="D5547" t="s">
        <v>10805</v>
      </c>
    </row>
    <row r="5548" spans="1:4" x14ac:dyDescent="0.35">
      <c r="A5548" t="s">
        <v>10258</v>
      </c>
      <c r="B5548" t="s">
        <v>1554</v>
      </c>
      <c r="C5548" t="s">
        <v>3595</v>
      </c>
      <c r="D5548" t="s">
        <v>10805</v>
      </c>
    </row>
    <row r="5549" spans="1:4" x14ac:dyDescent="0.35">
      <c r="A5549" t="s">
        <v>10258</v>
      </c>
      <c r="B5549" t="s">
        <v>1348</v>
      </c>
      <c r="C5549" t="s">
        <v>3596</v>
      </c>
      <c r="D5549" t="s">
        <v>10805</v>
      </c>
    </row>
    <row r="5550" spans="1:4" x14ac:dyDescent="0.35">
      <c r="A5550" t="s">
        <v>10258</v>
      </c>
      <c r="B5550" t="s">
        <v>1276</v>
      </c>
      <c r="C5550" t="s">
        <v>3597</v>
      </c>
      <c r="D5550" t="s">
        <v>10805</v>
      </c>
    </row>
    <row r="5551" spans="1:4" x14ac:dyDescent="0.35">
      <c r="A5551" t="s">
        <v>10258</v>
      </c>
      <c r="B5551" t="s">
        <v>1278</v>
      </c>
      <c r="C5551" t="s">
        <v>3598</v>
      </c>
      <c r="D5551" t="s">
        <v>10805</v>
      </c>
    </row>
    <row r="5552" spans="1:4" x14ac:dyDescent="0.35">
      <c r="A5552" t="s">
        <v>10258</v>
      </c>
      <c r="B5552" t="s">
        <v>1280</v>
      </c>
      <c r="C5552" t="s">
        <v>3599</v>
      </c>
      <c r="D5552" t="s">
        <v>10805</v>
      </c>
    </row>
    <row r="5553" spans="1:4" x14ac:dyDescent="0.35">
      <c r="A5553" t="s">
        <v>10258</v>
      </c>
      <c r="B5553" t="s">
        <v>1353</v>
      </c>
      <c r="C5553" t="s">
        <v>3600</v>
      </c>
      <c r="D5553" t="s">
        <v>10805</v>
      </c>
    </row>
    <row r="5554" spans="1:4" x14ac:dyDescent="0.35">
      <c r="A5554" t="s">
        <v>10258</v>
      </c>
      <c r="B5554" t="s">
        <v>10802</v>
      </c>
      <c r="C5554" t="s">
        <v>3593</v>
      </c>
      <c r="D5554" t="s">
        <v>10805</v>
      </c>
    </row>
    <row r="5555" spans="1:4" x14ac:dyDescent="0.35">
      <c r="A5555" t="s">
        <v>10258</v>
      </c>
      <c r="B5555" t="s">
        <v>10804</v>
      </c>
      <c r="C5555" t="s">
        <v>3600</v>
      </c>
      <c r="D5555" t="s">
        <v>10805</v>
      </c>
    </row>
    <row r="5556" spans="1:4" x14ac:dyDescent="0.35">
      <c r="A5556" t="s">
        <v>10258</v>
      </c>
      <c r="B5556" t="s">
        <v>10806</v>
      </c>
      <c r="C5556" t="s">
        <v>3593</v>
      </c>
      <c r="D5556" t="s">
        <v>10807</v>
      </c>
    </row>
    <row r="5557" spans="1:4" x14ac:dyDescent="0.35">
      <c r="A5557" t="s">
        <v>10258</v>
      </c>
      <c r="B5557" t="s">
        <v>10855</v>
      </c>
      <c r="C5557" t="s">
        <v>3594</v>
      </c>
      <c r="D5557" t="s">
        <v>10807</v>
      </c>
    </row>
    <row r="5558" spans="1:4" x14ac:dyDescent="0.35">
      <c r="A5558" t="s">
        <v>10259</v>
      </c>
      <c r="B5558" t="s">
        <v>10802</v>
      </c>
      <c r="C5558" t="s">
        <v>3598</v>
      </c>
      <c r="D5558" t="s">
        <v>10803</v>
      </c>
    </row>
    <row r="5559" spans="1:4" x14ac:dyDescent="0.35">
      <c r="A5559" t="s">
        <v>10259</v>
      </c>
      <c r="B5559" t="s">
        <v>10804</v>
      </c>
      <c r="C5559" t="s">
        <v>3598</v>
      </c>
      <c r="D5559" t="s">
        <v>10803</v>
      </c>
    </row>
    <row r="5560" spans="1:4" x14ac:dyDescent="0.35">
      <c r="A5560" t="s">
        <v>10259</v>
      </c>
      <c r="B5560" t="s">
        <v>570</v>
      </c>
      <c r="C5560" t="s">
        <v>3598</v>
      </c>
      <c r="D5560" t="s">
        <v>10803</v>
      </c>
    </row>
    <row r="5561" spans="1:4" x14ac:dyDescent="0.35">
      <c r="A5561" t="s">
        <v>10259</v>
      </c>
      <c r="B5561" t="s">
        <v>1588</v>
      </c>
      <c r="C5561" t="s">
        <v>3593</v>
      </c>
      <c r="D5561" t="s">
        <v>10805</v>
      </c>
    </row>
    <row r="5562" spans="1:4" x14ac:dyDescent="0.35">
      <c r="A5562" t="s">
        <v>10259</v>
      </c>
      <c r="B5562" t="s">
        <v>10802</v>
      </c>
      <c r="C5562" t="s">
        <v>3593</v>
      </c>
      <c r="D5562" t="s">
        <v>10805</v>
      </c>
    </row>
    <row r="5563" spans="1:4" x14ac:dyDescent="0.35">
      <c r="A5563" t="s">
        <v>10259</v>
      </c>
      <c r="B5563" t="s">
        <v>10804</v>
      </c>
      <c r="C5563" t="s">
        <v>3593</v>
      </c>
      <c r="D5563" t="s">
        <v>10805</v>
      </c>
    </row>
    <row r="5564" spans="1:4" x14ac:dyDescent="0.35">
      <c r="A5564" t="s">
        <v>10259</v>
      </c>
      <c r="B5564" t="s">
        <v>10806</v>
      </c>
      <c r="C5564" t="s">
        <v>3593</v>
      </c>
      <c r="D5564" t="s">
        <v>10807</v>
      </c>
    </row>
    <row r="5565" spans="1:4" x14ac:dyDescent="0.35">
      <c r="A5565" t="s">
        <v>10259</v>
      </c>
      <c r="B5565" t="s">
        <v>10855</v>
      </c>
      <c r="C5565" t="s">
        <v>3594</v>
      </c>
      <c r="D5565" t="s">
        <v>10807</v>
      </c>
    </row>
    <row r="5566" spans="1:4" x14ac:dyDescent="0.35">
      <c r="A5566" t="s">
        <v>10260</v>
      </c>
      <c r="B5566" t="s">
        <v>10802</v>
      </c>
      <c r="C5566" t="s">
        <v>3599</v>
      </c>
      <c r="D5566" t="s">
        <v>10803</v>
      </c>
    </row>
    <row r="5567" spans="1:4" x14ac:dyDescent="0.35">
      <c r="A5567" t="s">
        <v>10260</v>
      </c>
      <c r="B5567" t="s">
        <v>10804</v>
      </c>
      <c r="C5567" t="s">
        <v>3599</v>
      </c>
      <c r="D5567" t="s">
        <v>10803</v>
      </c>
    </row>
    <row r="5568" spans="1:4" x14ac:dyDescent="0.35">
      <c r="A5568" t="s">
        <v>10260</v>
      </c>
      <c r="B5568" t="s">
        <v>584</v>
      </c>
      <c r="C5568" t="s">
        <v>3599</v>
      </c>
      <c r="D5568" t="s">
        <v>10803</v>
      </c>
    </row>
    <row r="5569" spans="1:4" x14ac:dyDescent="0.35">
      <c r="A5569" t="s">
        <v>10260</v>
      </c>
      <c r="B5569" t="s">
        <v>1590</v>
      </c>
      <c r="C5569" t="s">
        <v>3593</v>
      </c>
      <c r="D5569" t="s">
        <v>10805</v>
      </c>
    </row>
    <row r="5570" spans="1:4" x14ac:dyDescent="0.35">
      <c r="A5570" t="s">
        <v>10260</v>
      </c>
      <c r="B5570" t="s">
        <v>1370</v>
      </c>
      <c r="C5570" t="s">
        <v>3594</v>
      </c>
      <c r="D5570" t="s">
        <v>10805</v>
      </c>
    </row>
    <row r="5571" spans="1:4" x14ac:dyDescent="0.35">
      <c r="A5571" t="s">
        <v>10260</v>
      </c>
      <c r="B5571" t="s">
        <v>1818</v>
      </c>
      <c r="C5571" t="s">
        <v>3595</v>
      </c>
      <c r="D5571" t="s">
        <v>10805</v>
      </c>
    </row>
    <row r="5572" spans="1:4" x14ac:dyDescent="0.35">
      <c r="A5572" t="s">
        <v>10260</v>
      </c>
      <c r="B5572" t="s">
        <v>1820</v>
      </c>
      <c r="C5572" t="s">
        <v>3596</v>
      </c>
      <c r="D5572" t="s">
        <v>10805</v>
      </c>
    </row>
    <row r="5573" spans="1:4" x14ac:dyDescent="0.35">
      <c r="A5573" t="s">
        <v>10260</v>
      </c>
      <c r="B5573" t="s">
        <v>1822</v>
      </c>
      <c r="C5573" t="s">
        <v>3597</v>
      </c>
      <c r="D5573" t="s">
        <v>10805</v>
      </c>
    </row>
    <row r="5574" spans="1:4" x14ac:dyDescent="0.35">
      <c r="A5574" t="s">
        <v>10260</v>
      </c>
      <c r="B5574" t="s">
        <v>10802</v>
      </c>
      <c r="C5574" t="s">
        <v>3593</v>
      </c>
      <c r="D5574" t="s">
        <v>10805</v>
      </c>
    </row>
    <row r="5575" spans="1:4" x14ac:dyDescent="0.35">
      <c r="A5575" t="s">
        <v>10260</v>
      </c>
      <c r="B5575" t="s">
        <v>10804</v>
      </c>
      <c r="C5575" t="s">
        <v>3597</v>
      </c>
      <c r="D5575" t="s">
        <v>10805</v>
      </c>
    </row>
    <row r="5576" spans="1:4" x14ac:dyDescent="0.35">
      <c r="A5576" t="s">
        <v>10260</v>
      </c>
      <c r="B5576" t="s">
        <v>10806</v>
      </c>
      <c r="C5576" t="s">
        <v>3593</v>
      </c>
      <c r="D5576" t="s">
        <v>10807</v>
      </c>
    </row>
    <row r="5577" spans="1:4" x14ac:dyDescent="0.35">
      <c r="A5577" t="s">
        <v>10260</v>
      </c>
      <c r="B5577" t="s">
        <v>10855</v>
      </c>
      <c r="C5577" t="s">
        <v>3594</v>
      </c>
      <c r="D5577" t="s">
        <v>10807</v>
      </c>
    </row>
    <row r="5578" spans="1:4" x14ac:dyDescent="0.35">
      <c r="A5578" t="s">
        <v>10261</v>
      </c>
      <c r="B5578" t="s">
        <v>10802</v>
      </c>
      <c r="C5578" t="s">
        <v>3598</v>
      </c>
      <c r="D5578" t="s">
        <v>10803</v>
      </c>
    </row>
    <row r="5579" spans="1:4" x14ac:dyDescent="0.35">
      <c r="A5579" t="s">
        <v>10261</v>
      </c>
      <c r="B5579" t="s">
        <v>10804</v>
      </c>
      <c r="C5579" t="s">
        <v>3600</v>
      </c>
      <c r="D5579" t="s">
        <v>10803</v>
      </c>
    </row>
    <row r="5580" spans="1:4" x14ac:dyDescent="0.35">
      <c r="A5580" t="s">
        <v>10261</v>
      </c>
      <c r="B5580" t="s">
        <v>596</v>
      </c>
      <c r="C5580" t="s">
        <v>3598</v>
      </c>
      <c r="D5580" t="s">
        <v>10803</v>
      </c>
    </row>
    <row r="5581" spans="1:4" x14ac:dyDescent="0.35">
      <c r="A5581" t="s">
        <v>10261</v>
      </c>
      <c r="B5581" t="s">
        <v>1437</v>
      </c>
      <c r="C5581" t="s">
        <v>3599</v>
      </c>
      <c r="D5581" t="s">
        <v>10803</v>
      </c>
    </row>
    <row r="5582" spans="1:4" x14ac:dyDescent="0.35">
      <c r="A5582" t="s">
        <v>10261</v>
      </c>
      <c r="B5582" t="s">
        <v>823</v>
      </c>
      <c r="C5582" t="s">
        <v>3600</v>
      </c>
      <c r="D5582" t="s">
        <v>10803</v>
      </c>
    </row>
    <row r="5583" spans="1:4" x14ac:dyDescent="0.35">
      <c r="A5583" t="s">
        <v>10261</v>
      </c>
      <c r="B5583" t="s">
        <v>1824</v>
      </c>
      <c r="C5583" t="s">
        <v>3593</v>
      </c>
      <c r="D5583" t="s">
        <v>10805</v>
      </c>
    </row>
    <row r="5584" spans="1:4" x14ac:dyDescent="0.35">
      <c r="A5584" t="s">
        <v>10261</v>
      </c>
      <c r="B5584" t="s">
        <v>10802</v>
      </c>
      <c r="C5584" t="s">
        <v>3593</v>
      </c>
      <c r="D5584" t="s">
        <v>10805</v>
      </c>
    </row>
    <row r="5585" spans="1:4" x14ac:dyDescent="0.35">
      <c r="A5585" t="s">
        <v>10261</v>
      </c>
      <c r="B5585" t="s">
        <v>10804</v>
      </c>
      <c r="C5585" t="s">
        <v>3593</v>
      </c>
      <c r="D5585" t="s">
        <v>10805</v>
      </c>
    </row>
    <row r="5586" spans="1:4" x14ac:dyDescent="0.35">
      <c r="A5586" t="s">
        <v>10261</v>
      </c>
      <c r="B5586" t="s">
        <v>10806</v>
      </c>
      <c r="C5586" t="s">
        <v>3593</v>
      </c>
      <c r="D5586" t="s">
        <v>10807</v>
      </c>
    </row>
    <row r="5587" spans="1:4" x14ac:dyDescent="0.35">
      <c r="A5587" t="s">
        <v>10261</v>
      </c>
      <c r="B5587" t="s">
        <v>10855</v>
      </c>
      <c r="C5587" t="s">
        <v>3594</v>
      </c>
      <c r="D5587" t="s">
        <v>10807</v>
      </c>
    </row>
    <row r="5588" spans="1:4" x14ac:dyDescent="0.35">
      <c r="A5588" t="s">
        <v>10262</v>
      </c>
      <c r="B5588" t="s">
        <v>10802</v>
      </c>
      <c r="C5588" t="s">
        <v>3598</v>
      </c>
      <c r="D5588" t="s">
        <v>10803</v>
      </c>
    </row>
    <row r="5589" spans="1:4" x14ac:dyDescent="0.35">
      <c r="A5589" t="s">
        <v>10262</v>
      </c>
      <c r="B5589" t="s">
        <v>10804</v>
      </c>
      <c r="C5589" t="s">
        <v>3603</v>
      </c>
      <c r="D5589" t="s">
        <v>10803</v>
      </c>
    </row>
    <row r="5590" spans="1:4" x14ac:dyDescent="0.35">
      <c r="A5590" t="s">
        <v>10262</v>
      </c>
      <c r="B5590" t="s">
        <v>518</v>
      </c>
      <c r="C5590" t="s">
        <v>3598</v>
      </c>
      <c r="D5590" t="s">
        <v>10803</v>
      </c>
    </row>
    <row r="5591" spans="1:4" x14ac:dyDescent="0.35">
      <c r="A5591" t="s">
        <v>10262</v>
      </c>
      <c r="B5591" t="s">
        <v>5611</v>
      </c>
      <c r="C5591" t="s">
        <v>3599</v>
      </c>
      <c r="D5591" t="s">
        <v>10803</v>
      </c>
    </row>
    <row r="5592" spans="1:4" x14ac:dyDescent="0.35">
      <c r="A5592" t="s">
        <v>10262</v>
      </c>
      <c r="B5592" t="s">
        <v>520</v>
      </c>
      <c r="C5592" t="s">
        <v>3600</v>
      </c>
      <c r="D5592" t="s">
        <v>10803</v>
      </c>
    </row>
    <row r="5593" spans="1:4" x14ac:dyDescent="0.35">
      <c r="A5593" t="s">
        <v>10262</v>
      </c>
      <c r="B5593" t="s">
        <v>1777</v>
      </c>
      <c r="C5593" t="s">
        <v>3601</v>
      </c>
      <c r="D5593" t="s">
        <v>10803</v>
      </c>
    </row>
    <row r="5594" spans="1:4" x14ac:dyDescent="0.35">
      <c r="A5594" t="s">
        <v>10262</v>
      </c>
      <c r="B5594" t="s">
        <v>1779</v>
      </c>
      <c r="C5594" t="s">
        <v>3602</v>
      </c>
      <c r="D5594" t="s">
        <v>10803</v>
      </c>
    </row>
    <row r="5595" spans="1:4" x14ac:dyDescent="0.35">
      <c r="A5595" t="s">
        <v>10262</v>
      </c>
      <c r="B5595" t="s">
        <v>5616</v>
      </c>
      <c r="C5595" t="s">
        <v>3603</v>
      </c>
      <c r="D5595" t="s">
        <v>10803</v>
      </c>
    </row>
    <row r="5596" spans="1:4" x14ac:dyDescent="0.35">
      <c r="A5596" t="s">
        <v>10262</v>
      </c>
      <c r="B5596" t="s">
        <v>515</v>
      </c>
      <c r="C5596" t="s">
        <v>3593</v>
      </c>
      <c r="D5596" t="s">
        <v>10805</v>
      </c>
    </row>
    <row r="5597" spans="1:4" x14ac:dyDescent="0.35">
      <c r="A5597" t="s">
        <v>10262</v>
      </c>
      <c r="B5597" t="s">
        <v>10802</v>
      </c>
      <c r="C5597" t="s">
        <v>3593</v>
      </c>
      <c r="D5597" t="s">
        <v>10805</v>
      </c>
    </row>
    <row r="5598" spans="1:4" x14ac:dyDescent="0.35">
      <c r="A5598" t="s">
        <v>10262</v>
      </c>
      <c r="B5598" t="s">
        <v>10804</v>
      </c>
      <c r="C5598" t="s">
        <v>3593</v>
      </c>
      <c r="D5598" t="s">
        <v>10805</v>
      </c>
    </row>
    <row r="5599" spans="1:4" x14ac:dyDescent="0.35">
      <c r="A5599" t="s">
        <v>10262</v>
      </c>
      <c r="B5599" t="s">
        <v>10806</v>
      </c>
      <c r="C5599" t="s">
        <v>3593</v>
      </c>
      <c r="D5599" t="s">
        <v>10807</v>
      </c>
    </row>
    <row r="5600" spans="1:4" x14ac:dyDescent="0.35">
      <c r="A5600" t="s">
        <v>10262</v>
      </c>
      <c r="B5600" t="s">
        <v>10855</v>
      </c>
      <c r="C5600" t="s">
        <v>3594</v>
      </c>
      <c r="D5600" t="s">
        <v>10807</v>
      </c>
    </row>
    <row r="5601" spans="1:4" x14ac:dyDescent="0.35">
      <c r="A5601" t="s">
        <v>10265</v>
      </c>
      <c r="B5601" t="s">
        <v>10802</v>
      </c>
      <c r="C5601" t="s">
        <v>3598</v>
      </c>
      <c r="D5601" t="s">
        <v>10803</v>
      </c>
    </row>
    <row r="5602" spans="1:4" x14ac:dyDescent="0.35">
      <c r="A5602" t="s">
        <v>10265</v>
      </c>
      <c r="B5602" t="s">
        <v>10804</v>
      </c>
      <c r="C5602" t="s">
        <v>3613</v>
      </c>
      <c r="D5602" t="s">
        <v>10803</v>
      </c>
    </row>
    <row r="5603" spans="1:4" x14ac:dyDescent="0.35">
      <c r="A5603" t="s">
        <v>10265</v>
      </c>
      <c r="B5603" t="s">
        <v>528</v>
      </c>
      <c r="C5603" t="s">
        <v>3598</v>
      </c>
      <c r="D5603" t="s">
        <v>10803</v>
      </c>
    </row>
    <row r="5604" spans="1:4" x14ac:dyDescent="0.35">
      <c r="A5604" t="s">
        <v>10265</v>
      </c>
      <c r="B5604" t="s">
        <v>536</v>
      </c>
      <c r="C5604" t="s">
        <v>3599</v>
      </c>
      <c r="D5604" t="s">
        <v>10803</v>
      </c>
    </row>
    <row r="5605" spans="1:4" x14ac:dyDescent="0.35">
      <c r="A5605" t="s">
        <v>10265</v>
      </c>
      <c r="B5605" t="s">
        <v>794</v>
      </c>
      <c r="C5605" t="s">
        <v>3600</v>
      </c>
      <c r="D5605" t="s">
        <v>10803</v>
      </c>
    </row>
    <row r="5606" spans="1:4" x14ac:dyDescent="0.35">
      <c r="A5606" t="s">
        <v>10265</v>
      </c>
      <c r="B5606" t="s">
        <v>965</v>
      </c>
      <c r="C5606" t="s">
        <v>3601</v>
      </c>
      <c r="D5606" t="s">
        <v>10803</v>
      </c>
    </row>
    <row r="5607" spans="1:4" x14ac:dyDescent="0.35">
      <c r="A5607" t="s">
        <v>10265</v>
      </c>
      <c r="B5607" t="s">
        <v>550</v>
      </c>
      <c r="C5607" t="s">
        <v>3602</v>
      </c>
      <c r="D5607" t="s">
        <v>10803</v>
      </c>
    </row>
    <row r="5608" spans="1:4" x14ac:dyDescent="0.35">
      <c r="A5608" t="s">
        <v>10265</v>
      </c>
      <c r="B5608" t="s">
        <v>552</v>
      </c>
      <c r="C5608" t="s">
        <v>3603</v>
      </c>
      <c r="D5608" t="s">
        <v>10803</v>
      </c>
    </row>
    <row r="5609" spans="1:4" x14ac:dyDescent="0.35">
      <c r="A5609" t="s">
        <v>10265</v>
      </c>
      <c r="B5609" t="s">
        <v>554</v>
      </c>
      <c r="C5609" t="s">
        <v>3604</v>
      </c>
      <c r="D5609" t="s">
        <v>10803</v>
      </c>
    </row>
    <row r="5610" spans="1:4" x14ac:dyDescent="0.35">
      <c r="A5610" t="s">
        <v>10265</v>
      </c>
      <c r="B5610" t="s">
        <v>556</v>
      </c>
      <c r="C5610" t="s">
        <v>3605</v>
      </c>
      <c r="D5610" t="s">
        <v>10803</v>
      </c>
    </row>
    <row r="5611" spans="1:4" x14ac:dyDescent="0.35">
      <c r="A5611" t="s">
        <v>10265</v>
      </c>
      <c r="B5611" t="s">
        <v>558</v>
      </c>
      <c r="C5611" t="s">
        <v>3606</v>
      </c>
      <c r="D5611" t="s">
        <v>10803</v>
      </c>
    </row>
    <row r="5612" spans="1:4" x14ac:dyDescent="0.35">
      <c r="A5612" t="s">
        <v>10265</v>
      </c>
      <c r="B5612" t="s">
        <v>560</v>
      </c>
      <c r="C5612" t="s">
        <v>3607</v>
      </c>
      <c r="D5612" t="s">
        <v>10803</v>
      </c>
    </row>
    <row r="5613" spans="1:4" x14ac:dyDescent="0.35">
      <c r="A5613" t="s">
        <v>10265</v>
      </c>
      <c r="B5613" t="s">
        <v>986</v>
      </c>
      <c r="C5613" t="s">
        <v>3608</v>
      </c>
      <c r="D5613" t="s">
        <v>10803</v>
      </c>
    </row>
    <row r="5614" spans="1:4" x14ac:dyDescent="0.35">
      <c r="A5614" t="s">
        <v>10265</v>
      </c>
      <c r="B5614" t="s">
        <v>570</v>
      </c>
      <c r="C5614" t="s">
        <v>3609</v>
      </c>
      <c r="D5614" t="s">
        <v>10803</v>
      </c>
    </row>
    <row r="5615" spans="1:4" x14ac:dyDescent="0.35">
      <c r="A5615" t="s">
        <v>10265</v>
      </c>
      <c r="B5615" t="s">
        <v>572</v>
      </c>
      <c r="C5615" t="s">
        <v>3610</v>
      </c>
      <c r="D5615" t="s">
        <v>10803</v>
      </c>
    </row>
    <row r="5616" spans="1:4" x14ac:dyDescent="0.35">
      <c r="A5616" t="s">
        <v>10265</v>
      </c>
      <c r="B5616" t="s">
        <v>574</v>
      </c>
      <c r="C5616" t="s">
        <v>3611</v>
      </c>
      <c r="D5616" t="s">
        <v>10803</v>
      </c>
    </row>
    <row r="5617" spans="1:4" x14ac:dyDescent="0.35">
      <c r="A5617" t="s">
        <v>10265</v>
      </c>
      <c r="B5617" t="s">
        <v>576</v>
      </c>
      <c r="C5617" t="s">
        <v>3612</v>
      </c>
      <c r="D5617" t="s">
        <v>10803</v>
      </c>
    </row>
    <row r="5618" spans="1:4" x14ac:dyDescent="0.35">
      <c r="A5618" t="s">
        <v>10265</v>
      </c>
      <c r="B5618" t="s">
        <v>1417</v>
      </c>
      <c r="C5618" t="s">
        <v>3613</v>
      </c>
      <c r="D5618" t="s">
        <v>10803</v>
      </c>
    </row>
    <row r="5619" spans="1:4" x14ac:dyDescent="0.35">
      <c r="A5619" t="s">
        <v>10265</v>
      </c>
      <c r="B5619" t="s">
        <v>1332</v>
      </c>
      <c r="C5619" t="s">
        <v>3594</v>
      </c>
      <c r="D5619" t="s">
        <v>10805</v>
      </c>
    </row>
    <row r="5620" spans="1:4" x14ac:dyDescent="0.35">
      <c r="A5620" t="s">
        <v>10265</v>
      </c>
      <c r="B5620" t="s">
        <v>10802</v>
      </c>
      <c r="C5620" t="s">
        <v>3594</v>
      </c>
      <c r="D5620" t="s">
        <v>10805</v>
      </c>
    </row>
    <row r="5621" spans="1:4" x14ac:dyDescent="0.35">
      <c r="A5621" t="s">
        <v>10265</v>
      </c>
      <c r="B5621" t="s">
        <v>10804</v>
      </c>
      <c r="C5621" t="s">
        <v>3594</v>
      </c>
      <c r="D5621" t="s">
        <v>10805</v>
      </c>
    </row>
    <row r="5622" spans="1:4" x14ac:dyDescent="0.35">
      <c r="A5622" t="s">
        <v>10265</v>
      </c>
      <c r="B5622" t="s">
        <v>10806</v>
      </c>
      <c r="C5622" t="s">
        <v>3593</v>
      </c>
      <c r="D5622" t="s">
        <v>10807</v>
      </c>
    </row>
    <row r="5623" spans="1:4" x14ac:dyDescent="0.35">
      <c r="A5623" t="s">
        <v>10265</v>
      </c>
      <c r="B5623" t="s">
        <v>10855</v>
      </c>
      <c r="C5623" t="s">
        <v>3594</v>
      </c>
      <c r="D5623" t="s">
        <v>10807</v>
      </c>
    </row>
    <row r="5624" spans="1:4" x14ac:dyDescent="0.35">
      <c r="A5624" t="s">
        <v>10266</v>
      </c>
      <c r="B5624" t="s">
        <v>10802</v>
      </c>
      <c r="C5624" t="s">
        <v>3598</v>
      </c>
      <c r="D5624" t="s">
        <v>10803</v>
      </c>
    </row>
    <row r="5625" spans="1:4" x14ac:dyDescent="0.35">
      <c r="A5625" t="s">
        <v>10266</v>
      </c>
      <c r="B5625" t="s">
        <v>10804</v>
      </c>
      <c r="C5625" t="s">
        <v>3598</v>
      </c>
      <c r="D5625" t="s">
        <v>10803</v>
      </c>
    </row>
    <row r="5626" spans="1:4" x14ac:dyDescent="0.35">
      <c r="A5626" t="s">
        <v>10266</v>
      </c>
      <c r="B5626" t="s">
        <v>518</v>
      </c>
      <c r="C5626" t="s">
        <v>3598</v>
      </c>
      <c r="D5626" t="s">
        <v>10803</v>
      </c>
    </row>
    <row r="5627" spans="1:4" x14ac:dyDescent="0.35">
      <c r="A5627" t="s">
        <v>10266</v>
      </c>
      <c r="B5627" t="s">
        <v>1332</v>
      </c>
      <c r="C5627" t="s">
        <v>3593</v>
      </c>
      <c r="D5627" t="s">
        <v>10805</v>
      </c>
    </row>
    <row r="5628" spans="1:4" x14ac:dyDescent="0.35">
      <c r="A5628" t="s">
        <v>10266</v>
      </c>
      <c r="B5628" t="s">
        <v>10802</v>
      </c>
      <c r="C5628" t="s">
        <v>3593</v>
      </c>
      <c r="D5628" t="s">
        <v>10805</v>
      </c>
    </row>
    <row r="5629" spans="1:4" x14ac:dyDescent="0.35">
      <c r="A5629" t="s">
        <v>10266</v>
      </c>
      <c r="B5629" t="s">
        <v>10804</v>
      </c>
      <c r="C5629" t="s">
        <v>3593</v>
      </c>
      <c r="D5629" t="s">
        <v>10805</v>
      </c>
    </row>
    <row r="5630" spans="1:4" x14ac:dyDescent="0.35">
      <c r="A5630" t="s">
        <v>10266</v>
      </c>
      <c r="B5630" t="s">
        <v>10806</v>
      </c>
      <c r="C5630" t="s">
        <v>3593</v>
      </c>
      <c r="D5630" t="s">
        <v>10807</v>
      </c>
    </row>
    <row r="5631" spans="1:4" x14ac:dyDescent="0.35">
      <c r="A5631" t="s">
        <v>10266</v>
      </c>
      <c r="B5631" t="s">
        <v>10855</v>
      </c>
      <c r="C5631" t="s">
        <v>3594</v>
      </c>
      <c r="D5631" t="s">
        <v>10807</v>
      </c>
    </row>
    <row r="5632" spans="1:4" x14ac:dyDescent="0.35">
      <c r="A5632" t="s">
        <v>10268</v>
      </c>
      <c r="B5632" t="s">
        <v>10802</v>
      </c>
      <c r="C5632" t="s">
        <v>3598</v>
      </c>
      <c r="D5632" t="s">
        <v>10803</v>
      </c>
    </row>
    <row r="5633" spans="1:4" x14ac:dyDescent="0.35">
      <c r="A5633" t="s">
        <v>10268</v>
      </c>
      <c r="B5633" t="s">
        <v>10804</v>
      </c>
      <c r="C5633" t="s">
        <v>3613</v>
      </c>
      <c r="D5633" t="s">
        <v>10803</v>
      </c>
    </row>
    <row r="5634" spans="1:4" x14ac:dyDescent="0.35">
      <c r="A5634" t="s">
        <v>10268</v>
      </c>
      <c r="B5634" t="s">
        <v>528</v>
      </c>
      <c r="C5634" t="s">
        <v>3598</v>
      </c>
      <c r="D5634" t="s">
        <v>10803</v>
      </c>
    </row>
    <row r="5635" spans="1:4" x14ac:dyDescent="0.35">
      <c r="A5635" t="s">
        <v>10268</v>
      </c>
      <c r="B5635" t="s">
        <v>536</v>
      </c>
      <c r="C5635" t="s">
        <v>3599</v>
      </c>
      <c r="D5635" t="s">
        <v>10803</v>
      </c>
    </row>
    <row r="5636" spans="1:4" x14ac:dyDescent="0.35">
      <c r="A5636" t="s">
        <v>10268</v>
      </c>
      <c r="B5636" t="s">
        <v>794</v>
      </c>
      <c r="C5636" t="s">
        <v>3600</v>
      </c>
      <c r="D5636" t="s">
        <v>10803</v>
      </c>
    </row>
    <row r="5637" spans="1:4" x14ac:dyDescent="0.35">
      <c r="A5637" t="s">
        <v>10268</v>
      </c>
      <c r="B5637" t="s">
        <v>965</v>
      </c>
      <c r="C5637" t="s">
        <v>3601</v>
      </c>
      <c r="D5637" t="s">
        <v>10803</v>
      </c>
    </row>
    <row r="5638" spans="1:4" x14ac:dyDescent="0.35">
      <c r="A5638" t="s">
        <v>10268</v>
      </c>
      <c r="B5638" t="s">
        <v>550</v>
      </c>
      <c r="C5638" t="s">
        <v>3602</v>
      </c>
      <c r="D5638" t="s">
        <v>10803</v>
      </c>
    </row>
    <row r="5639" spans="1:4" x14ac:dyDescent="0.35">
      <c r="A5639" t="s">
        <v>10268</v>
      </c>
      <c r="B5639" t="s">
        <v>552</v>
      </c>
      <c r="C5639" t="s">
        <v>3603</v>
      </c>
      <c r="D5639" t="s">
        <v>10803</v>
      </c>
    </row>
    <row r="5640" spans="1:4" x14ac:dyDescent="0.35">
      <c r="A5640" t="s">
        <v>10268</v>
      </c>
      <c r="B5640" t="s">
        <v>554</v>
      </c>
      <c r="C5640" t="s">
        <v>3604</v>
      </c>
      <c r="D5640" t="s">
        <v>10803</v>
      </c>
    </row>
    <row r="5641" spans="1:4" x14ac:dyDescent="0.35">
      <c r="A5641" t="s">
        <v>10268</v>
      </c>
      <c r="B5641" t="s">
        <v>556</v>
      </c>
      <c r="C5641" t="s">
        <v>3605</v>
      </c>
      <c r="D5641" t="s">
        <v>10803</v>
      </c>
    </row>
    <row r="5642" spans="1:4" x14ac:dyDescent="0.35">
      <c r="A5642" t="s">
        <v>10268</v>
      </c>
      <c r="B5642" t="s">
        <v>558</v>
      </c>
      <c r="C5642" t="s">
        <v>3606</v>
      </c>
      <c r="D5642" t="s">
        <v>10803</v>
      </c>
    </row>
    <row r="5643" spans="1:4" x14ac:dyDescent="0.35">
      <c r="A5643" t="s">
        <v>10268</v>
      </c>
      <c r="B5643" t="s">
        <v>560</v>
      </c>
      <c r="C5643" t="s">
        <v>3607</v>
      </c>
      <c r="D5643" t="s">
        <v>10803</v>
      </c>
    </row>
    <row r="5644" spans="1:4" x14ac:dyDescent="0.35">
      <c r="A5644" t="s">
        <v>10268</v>
      </c>
      <c r="B5644" t="s">
        <v>986</v>
      </c>
      <c r="C5644" t="s">
        <v>3608</v>
      </c>
      <c r="D5644" t="s">
        <v>10803</v>
      </c>
    </row>
    <row r="5645" spans="1:4" x14ac:dyDescent="0.35">
      <c r="A5645" t="s">
        <v>10268</v>
      </c>
      <c r="B5645" t="s">
        <v>570</v>
      </c>
      <c r="C5645" t="s">
        <v>3609</v>
      </c>
      <c r="D5645" t="s">
        <v>10803</v>
      </c>
    </row>
    <row r="5646" spans="1:4" x14ac:dyDescent="0.35">
      <c r="A5646" t="s">
        <v>10268</v>
      </c>
      <c r="B5646" t="s">
        <v>572</v>
      </c>
      <c r="C5646" t="s">
        <v>3610</v>
      </c>
      <c r="D5646" t="s">
        <v>10803</v>
      </c>
    </row>
    <row r="5647" spans="1:4" x14ac:dyDescent="0.35">
      <c r="A5647" t="s">
        <v>10268</v>
      </c>
      <c r="B5647" t="s">
        <v>574</v>
      </c>
      <c r="C5647" t="s">
        <v>3611</v>
      </c>
      <c r="D5647" t="s">
        <v>10803</v>
      </c>
    </row>
    <row r="5648" spans="1:4" x14ac:dyDescent="0.35">
      <c r="A5648" t="s">
        <v>10268</v>
      </c>
      <c r="B5648" t="s">
        <v>576</v>
      </c>
      <c r="C5648" t="s">
        <v>3612</v>
      </c>
      <c r="D5648" t="s">
        <v>10803</v>
      </c>
    </row>
    <row r="5649" spans="1:4" x14ac:dyDescent="0.35">
      <c r="A5649" t="s">
        <v>10268</v>
      </c>
      <c r="B5649" t="s">
        <v>1417</v>
      </c>
      <c r="C5649" t="s">
        <v>3613</v>
      </c>
      <c r="D5649" t="s">
        <v>10803</v>
      </c>
    </row>
    <row r="5650" spans="1:4" x14ac:dyDescent="0.35">
      <c r="A5650" t="s">
        <v>10268</v>
      </c>
      <c r="B5650" t="s">
        <v>1332</v>
      </c>
      <c r="C5650" t="s">
        <v>3594</v>
      </c>
      <c r="D5650" t="s">
        <v>10805</v>
      </c>
    </row>
    <row r="5651" spans="1:4" x14ac:dyDescent="0.35">
      <c r="A5651" t="s">
        <v>10268</v>
      </c>
      <c r="B5651" t="s">
        <v>10802</v>
      </c>
      <c r="C5651" t="s">
        <v>3594</v>
      </c>
      <c r="D5651" t="s">
        <v>10805</v>
      </c>
    </row>
    <row r="5652" spans="1:4" x14ac:dyDescent="0.35">
      <c r="A5652" t="s">
        <v>10268</v>
      </c>
      <c r="B5652" t="s">
        <v>10804</v>
      </c>
      <c r="C5652" t="s">
        <v>3594</v>
      </c>
      <c r="D5652" t="s">
        <v>10805</v>
      </c>
    </row>
    <row r="5653" spans="1:4" x14ac:dyDescent="0.35">
      <c r="A5653" t="s">
        <v>10268</v>
      </c>
      <c r="B5653" t="s">
        <v>10806</v>
      </c>
      <c r="C5653" t="s">
        <v>3593</v>
      </c>
      <c r="D5653" t="s">
        <v>10807</v>
      </c>
    </row>
    <row r="5654" spans="1:4" x14ac:dyDescent="0.35">
      <c r="A5654" t="s">
        <v>10268</v>
      </c>
      <c r="B5654" t="s">
        <v>10855</v>
      </c>
      <c r="C5654" t="s">
        <v>3594</v>
      </c>
      <c r="D5654" t="s">
        <v>10807</v>
      </c>
    </row>
    <row r="5655" spans="1:4" x14ac:dyDescent="0.35">
      <c r="A5655" t="s">
        <v>10269</v>
      </c>
      <c r="B5655" t="s">
        <v>10802</v>
      </c>
      <c r="C5655" t="s">
        <v>3598</v>
      </c>
      <c r="D5655" t="s">
        <v>10803</v>
      </c>
    </row>
    <row r="5656" spans="1:4" x14ac:dyDescent="0.35">
      <c r="A5656" t="s">
        <v>10269</v>
      </c>
      <c r="B5656" t="s">
        <v>10804</v>
      </c>
      <c r="C5656" t="s">
        <v>3598</v>
      </c>
      <c r="D5656" t="s">
        <v>10803</v>
      </c>
    </row>
    <row r="5657" spans="1:4" x14ac:dyDescent="0.35">
      <c r="A5657" t="s">
        <v>10269</v>
      </c>
      <c r="B5657" t="s">
        <v>518</v>
      </c>
      <c r="C5657" t="s">
        <v>3598</v>
      </c>
      <c r="D5657" t="s">
        <v>10803</v>
      </c>
    </row>
    <row r="5658" spans="1:4" x14ac:dyDescent="0.35">
      <c r="A5658" t="s">
        <v>10269</v>
      </c>
      <c r="B5658" t="s">
        <v>1332</v>
      </c>
      <c r="C5658" t="s">
        <v>3593</v>
      </c>
      <c r="D5658" t="s">
        <v>10805</v>
      </c>
    </row>
    <row r="5659" spans="1:4" x14ac:dyDescent="0.35">
      <c r="A5659" t="s">
        <v>10269</v>
      </c>
      <c r="B5659" t="s">
        <v>10802</v>
      </c>
      <c r="C5659" t="s">
        <v>3593</v>
      </c>
      <c r="D5659" t="s">
        <v>10805</v>
      </c>
    </row>
    <row r="5660" spans="1:4" x14ac:dyDescent="0.35">
      <c r="A5660" t="s">
        <v>10269</v>
      </c>
      <c r="B5660" t="s">
        <v>10804</v>
      </c>
      <c r="C5660" t="s">
        <v>3593</v>
      </c>
      <c r="D5660" t="s">
        <v>10805</v>
      </c>
    </row>
    <row r="5661" spans="1:4" x14ac:dyDescent="0.35">
      <c r="A5661" t="s">
        <v>10269</v>
      </c>
      <c r="B5661" t="s">
        <v>10806</v>
      </c>
      <c r="C5661" t="s">
        <v>3593</v>
      </c>
      <c r="D5661" t="s">
        <v>10807</v>
      </c>
    </row>
    <row r="5662" spans="1:4" x14ac:dyDescent="0.35">
      <c r="A5662" t="s">
        <v>10269</v>
      </c>
      <c r="B5662" t="s">
        <v>10855</v>
      </c>
      <c r="C5662" t="s">
        <v>3594</v>
      </c>
      <c r="D5662" t="s">
        <v>10807</v>
      </c>
    </row>
    <row r="5663" spans="1:4" x14ac:dyDescent="0.35">
      <c r="A5663" t="s">
        <v>10272</v>
      </c>
      <c r="B5663" t="s">
        <v>10802</v>
      </c>
      <c r="C5663" t="s">
        <v>3599</v>
      </c>
      <c r="D5663" t="s">
        <v>10803</v>
      </c>
    </row>
    <row r="5664" spans="1:4" x14ac:dyDescent="0.35">
      <c r="A5664" t="s">
        <v>10272</v>
      </c>
      <c r="B5664" t="s">
        <v>10804</v>
      </c>
      <c r="C5664" t="s">
        <v>3600</v>
      </c>
      <c r="D5664" t="s">
        <v>10803</v>
      </c>
    </row>
    <row r="5665" spans="1:4" x14ac:dyDescent="0.35">
      <c r="A5665" t="s">
        <v>10272</v>
      </c>
      <c r="B5665" t="s">
        <v>518</v>
      </c>
      <c r="C5665" t="s">
        <v>3599</v>
      </c>
      <c r="D5665" t="s">
        <v>10803</v>
      </c>
    </row>
    <row r="5666" spans="1:4" x14ac:dyDescent="0.35">
      <c r="A5666" t="s">
        <v>10272</v>
      </c>
      <c r="B5666" t="s">
        <v>520</v>
      </c>
      <c r="C5666" t="s">
        <v>3600</v>
      </c>
      <c r="D5666" t="s">
        <v>10803</v>
      </c>
    </row>
    <row r="5667" spans="1:4" x14ac:dyDescent="0.35">
      <c r="A5667" t="s">
        <v>10272</v>
      </c>
      <c r="B5667" t="s">
        <v>515</v>
      </c>
      <c r="C5667" t="s">
        <v>3593</v>
      </c>
      <c r="D5667" t="s">
        <v>10805</v>
      </c>
    </row>
    <row r="5668" spans="1:4" x14ac:dyDescent="0.35">
      <c r="A5668" t="s">
        <v>10272</v>
      </c>
      <c r="B5668" t="s">
        <v>1332</v>
      </c>
      <c r="C5668" t="s">
        <v>3594</v>
      </c>
      <c r="D5668" t="s">
        <v>10805</v>
      </c>
    </row>
    <row r="5669" spans="1:4" x14ac:dyDescent="0.35">
      <c r="A5669" t="s">
        <v>10272</v>
      </c>
      <c r="B5669" t="s">
        <v>1339</v>
      </c>
      <c r="C5669" t="s">
        <v>3595</v>
      </c>
      <c r="D5669" t="s">
        <v>10805</v>
      </c>
    </row>
    <row r="5670" spans="1:4" x14ac:dyDescent="0.35">
      <c r="A5670" t="s">
        <v>10272</v>
      </c>
      <c r="B5670" t="s">
        <v>1554</v>
      </c>
      <c r="C5670" t="s">
        <v>3596</v>
      </c>
      <c r="D5670" t="s">
        <v>10805</v>
      </c>
    </row>
    <row r="5671" spans="1:4" x14ac:dyDescent="0.35">
      <c r="A5671" t="s">
        <v>10272</v>
      </c>
      <c r="B5671" t="s">
        <v>1348</v>
      </c>
      <c r="C5671" t="s">
        <v>3597</v>
      </c>
      <c r="D5671" t="s">
        <v>10805</v>
      </c>
    </row>
    <row r="5672" spans="1:4" x14ac:dyDescent="0.35">
      <c r="A5672" t="s">
        <v>10272</v>
      </c>
      <c r="B5672" t="s">
        <v>1276</v>
      </c>
      <c r="C5672" t="s">
        <v>3598</v>
      </c>
      <c r="D5672" t="s">
        <v>10805</v>
      </c>
    </row>
    <row r="5673" spans="1:4" x14ac:dyDescent="0.35">
      <c r="A5673" t="s">
        <v>10272</v>
      </c>
      <c r="B5673" t="s">
        <v>1278</v>
      </c>
      <c r="C5673" t="s">
        <v>3599</v>
      </c>
      <c r="D5673" t="s">
        <v>10805</v>
      </c>
    </row>
    <row r="5674" spans="1:4" x14ac:dyDescent="0.35">
      <c r="A5674" t="s">
        <v>10272</v>
      </c>
      <c r="B5674" t="s">
        <v>1280</v>
      </c>
      <c r="C5674" t="s">
        <v>3600</v>
      </c>
      <c r="D5674" t="s">
        <v>10805</v>
      </c>
    </row>
    <row r="5675" spans="1:4" x14ac:dyDescent="0.35">
      <c r="A5675" t="s">
        <v>10272</v>
      </c>
      <c r="B5675" t="s">
        <v>10802</v>
      </c>
      <c r="C5675" t="s">
        <v>3593</v>
      </c>
      <c r="D5675" t="s">
        <v>10805</v>
      </c>
    </row>
    <row r="5676" spans="1:4" x14ac:dyDescent="0.35">
      <c r="A5676" t="s">
        <v>10272</v>
      </c>
      <c r="B5676" t="s">
        <v>10804</v>
      </c>
      <c r="C5676" t="s">
        <v>3600</v>
      </c>
      <c r="D5676" t="s">
        <v>10805</v>
      </c>
    </row>
    <row r="5677" spans="1:4" x14ac:dyDescent="0.35">
      <c r="A5677" t="s">
        <v>10272</v>
      </c>
      <c r="B5677" t="s">
        <v>10806</v>
      </c>
      <c r="C5677" t="s">
        <v>3593</v>
      </c>
      <c r="D5677" t="s">
        <v>10807</v>
      </c>
    </row>
    <row r="5678" spans="1:4" x14ac:dyDescent="0.35">
      <c r="A5678" t="s">
        <v>10272</v>
      </c>
      <c r="B5678" t="s">
        <v>10855</v>
      </c>
      <c r="C5678" t="s">
        <v>3594</v>
      </c>
      <c r="D5678" t="s">
        <v>10807</v>
      </c>
    </row>
    <row r="5679" spans="1:4" x14ac:dyDescent="0.35">
      <c r="A5679" t="s">
        <v>10274</v>
      </c>
      <c r="B5679" t="s">
        <v>10802</v>
      </c>
      <c r="C5679" t="s">
        <v>3598</v>
      </c>
      <c r="D5679" t="s">
        <v>10803</v>
      </c>
    </row>
    <row r="5680" spans="1:4" x14ac:dyDescent="0.35">
      <c r="A5680" t="s">
        <v>10274</v>
      </c>
      <c r="B5680" t="s">
        <v>10804</v>
      </c>
      <c r="C5680" t="s">
        <v>3598</v>
      </c>
      <c r="D5680" t="s">
        <v>10803</v>
      </c>
    </row>
    <row r="5681" spans="1:4" x14ac:dyDescent="0.35">
      <c r="A5681" t="s">
        <v>10274</v>
      </c>
      <c r="B5681" t="s">
        <v>522</v>
      </c>
      <c r="C5681" t="s">
        <v>3598</v>
      </c>
      <c r="D5681" t="s">
        <v>10803</v>
      </c>
    </row>
    <row r="5682" spans="1:4" x14ac:dyDescent="0.35">
      <c r="A5682" t="s">
        <v>10274</v>
      </c>
      <c r="B5682" t="s">
        <v>1353</v>
      </c>
      <c r="C5682" t="s">
        <v>3593</v>
      </c>
      <c r="D5682" t="s">
        <v>10805</v>
      </c>
    </row>
    <row r="5683" spans="1:4" x14ac:dyDescent="0.35">
      <c r="A5683" t="s">
        <v>10274</v>
      </c>
      <c r="B5683" t="s">
        <v>10802</v>
      </c>
      <c r="C5683" t="s">
        <v>3593</v>
      </c>
      <c r="D5683" t="s">
        <v>10805</v>
      </c>
    </row>
    <row r="5684" spans="1:4" x14ac:dyDescent="0.35">
      <c r="A5684" t="s">
        <v>10274</v>
      </c>
      <c r="B5684" t="s">
        <v>10804</v>
      </c>
      <c r="C5684" t="s">
        <v>3593</v>
      </c>
      <c r="D5684" t="s">
        <v>10805</v>
      </c>
    </row>
    <row r="5685" spans="1:4" x14ac:dyDescent="0.35">
      <c r="A5685" t="s">
        <v>10274</v>
      </c>
      <c r="B5685" t="s">
        <v>10806</v>
      </c>
      <c r="C5685" t="s">
        <v>3594</v>
      </c>
      <c r="D5685" t="s">
        <v>10807</v>
      </c>
    </row>
    <row r="5686" spans="1:4" x14ac:dyDescent="0.35">
      <c r="A5686" t="s">
        <v>10274</v>
      </c>
      <c r="B5686" t="s">
        <v>10855</v>
      </c>
      <c r="C5686" t="s">
        <v>3593</v>
      </c>
      <c r="D5686" t="s">
        <v>10807</v>
      </c>
    </row>
    <row r="5687" spans="1:4" x14ac:dyDescent="0.35">
      <c r="A5687" t="s">
        <v>10276</v>
      </c>
      <c r="B5687" t="s">
        <v>10802</v>
      </c>
      <c r="C5687" t="s">
        <v>3600</v>
      </c>
      <c r="D5687" t="s">
        <v>10803</v>
      </c>
    </row>
    <row r="5688" spans="1:4" x14ac:dyDescent="0.35">
      <c r="A5688" t="s">
        <v>10276</v>
      </c>
      <c r="B5688" t="s">
        <v>10804</v>
      </c>
      <c r="C5688" t="s">
        <v>3600</v>
      </c>
      <c r="D5688" t="s">
        <v>10803</v>
      </c>
    </row>
    <row r="5689" spans="1:4" x14ac:dyDescent="0.35">
      <c r="A5689" t="s">
        <v>10276</v>
      </c>
      <c r="B5689" t="s">
        <v>524</v>
      </c>
      <c r="C5689" t="s">
        <v>3600</v>
      </c>
      <c r="D5689" t="s">
        <v>10803</v>
      </c>
    </row>
    <row r="5690" spans="1:4" x14ac:dyDescent="0.35">
      <c r="A5690" t="s">
        <v>10276</v>
      </c>
      <c r="B5690" t="s">
        <v>1588</v>
      </c>
      <c r="C5690" t="s">
        <v>3593</v>
      </c>
      <c r="D5690" t="s">
        <v>10805</v>
      </c>
    </row>
    <row r="5691" spans="1:4" x14ac:dyDescent="0.35">
      <c r="A5691" t="s">
        <v>10276</v>
      </c>
      <c r="B5691" t="s">
        <v>1590</v>
      </c>
      <c r="C5691" t="s">
        <v>3594</v>
      </c>
      <c r="D5691" t="s">
        <v>10805</v>
      </c>
    </row>
    <row r="5692" spans="1:4" x14ac:dyDescent="0.35">
      <c r="A5692" t="s">
        <v>10276</v>
      </c>
      <c r="B5692" t="s">
        <v>10802</v>
      </c>
      <c r="C5692" t="s">
        <v>3593</v>
      </c>
      <c r="D5692" t="s">
        <v>10805</v>
      </c>
    </row>
    <row r="5693" spans="1:4" x14ac:dyDescent="0.35">
      <c r="A5693" t="s">
        <v>10276</v>
      </c>
      <c r="B5693" t="s">
        <v>10804</v>
      </c>
      <c r="C5693" t="s">
        <v>3594</v>
      </c>
      <c r="D5693" t="s">
        <v>10805</v>
      </c>
    </row>
    <row r="5694" spans="1:4" x14ac:dyDescent="0.35">
      <c r="A5694" t="s">
        <v>10276</v>
      </c>
      <c r="B5694" t="s">
        <v>10806</v>
      </c>
      <c r="C5694" t="s">
        <v>3593</v>
      </c>
      <c r="D5694" t="s">
        <v>10807</v>
      </c>
    </row>
    <row r="5695" spans="1:4" x14ac:dyDescent="0.35">
      <c r="A5695" t="s">
        <v>10276</v>
      </c>
      <c r="B5695" t="s">
        <v>10855</v>
      </c>
      <c r="C5695" t="s">
        <v>3594</v>
      </c>
      <c r="D5695" t="s">
        <v>10807</v>
      </c>
    </row>
    <row r="5696" spans="1:4" x14ac:dyDescent="0.35">
      <c r="A5696" t="s">
        <v>10276</v>
      </c>
      <c r="B5696" t="s">
        <v>10858</v>
      </c>
      <c r="C5696" t="s">
        <v>3595</v>
      </c>
      <c r="D5696" t="s">
        <v>10807</v>
      </c>
    </row>
    <row r="5697" spans="1:4" x14ac:dyDescent="0.35">
      <c r="A5697" t="s">
        <v>10278</v>
      </c>
      <c r="B5697" t="s">
        <v>10802</v>
      </c>
      <c r="C5697" t="s">
        <v>3598</v>
      </c>
      <c r="D5697" t="s">
        <v>10803</v>
      </c>
    </row>
    <row r="5698" spans="1:4" x14ac:dyDescent="0.35">
      <c r="A5698" t="s">
        <v>10278</v>
      </c>
      <c r="B5698" t="s">
        <v>10804</v>
      </c>
      <c r="C5698" t="s">
        <v>3611</v>
      </c>
      <c r="D5698" t="s">
        <v>10803</v>
      </c>
    </row>
    <row r="5699" spans="1:4" x14ac:dyDescent="0.35">
      <c r="A5699" t="s">
        <v>10278</v>
      </c>
      <c r="B5699" t="s">
        <v>528</v>
      </c>
      <c r="C5699" t="s">
        <v>3598</v>
      </c>
      <c r="D5699" t="s">
        <v>10803</v>
      </c>
    </row>
    <row r="5700" spans="1:4" x14ac:dyDescent="0.35">
      <c r="A5700" t="s">
        <v>10278</v>
      </c>
      <c r="B5700" t="s">
        <v>536</v>
      </c>
      <c r="C5700" t="s">
        <v>3599</v>
      </c>
      <c r="D5700" t="s">
        <v>10803</v>
      </c>
    </row>
    <row r="5701" spans="1:4" x14ac:dyDescent="0.35">
      <c r="A5701" t="s">
        <v>10278</v>
      </c>
      <c r="B5701" t="s">
        <v>794</v>
      </c>
      <c r="C5701" t="s">
        <v>3600</v>
      </c>
      <c r="D5701" t="s">
        <v>10803</v>
      </c>
    </row>
    <row r="5702" spans="1:4" x14ac:dyDescent="0.35">
      <c r="A5702" t="s">
        <v>10278</v>
      </c>
      <c r="B5702" t="s">
        <v>965</v>
      </c>
      <c r="C5702" t="s">
        <v>3601</v>
      </c>
      <c r="D5702" t="s">
        <v>10803</v>
      </c>
    </row>
    <row r="5703" spans="1:4" x14ac:dyDescent="0.35">
      <c r="A5703" t="s">
        <v>10278</v>
      </c>
      <c r="B5703" t="s">
        <v>538</v>
      </c>
      <c r="C5703" t="s">
        <v>3602</v>
      </c>
      <c r="D5703" t="s">
        <v>10803</v>
      </c>
    </row>
    <row r="5704" spans="1:4" x14ac:dyDescent="0.35">
      <c r="A5704" t="s">
        <v>10278</v>
      </c>
      <c r="B5704" t="s">
        <v>540</v>
      </c>
      <c r="C5704" t="s">
        <v>3603</v>
      </c>
      <c r="D5704" t="s">
        <v>10803</v>
      </c>
    </row>
    <row r="5705" spans="1:4" x14ac:dyDescent="0.35">
      <c r="A5705" t="s">
        <v>10278</v>
      </c>
      <c r="B5705" t="s">
        <v>544</v>
      </c>
      <c r="C5705" t="s">
        <v>3604</v>
      </c>
      <c r="D5705" t="s">
        <v>10803</v>
      </c>
    </row>
    <row r="5706" spans="1:4" x14ac:dyDescent="0.35">
      <c r="A5706" t="s">
        <v>10278</v>
      </c>
      <c r="B5706" t="s">
        <v>550</v>
      </c>
      <c r="C5706" t="s">
        <v>3605</v>
      </c>
      <c r="D5706" t="s">
        <v>10803</v>
      </c>
    </row>
    <row r="5707" spans="1:4" x14ac:dyDescent="0.35">
      <c r="A5707" t="s">
        <v>10278</v>
      </c>
      <c r="B5707" t="s">
        <v>552</v>
      </c>
      <c r="C5707" t="s">
        <v>3606</v>
      </c>
      <c r="D5707" t="s">
        <v>10803</v>
      </c>
    </row>
    <row r="5708" spans="1:4" x14ac:dyDescent="0.35">
      <c r="A5708" t="s">
        <v>10278</v>
      </c>
      <c r="B5708" t="s">
        <v>554</v>
      </c>
      <c r="C5708" t="s">
        <v>3607</v>
      </c>
      <c r="D5708" t="s">
        <v>10803</v>
      </c>
    </row>
    <row r="5709" spans="1:4" x14ac:dyDescent="0.35">
      <c r="A5709" t="s">
        <v>10278</v>
      </c>
      <c r="B5709" t="s">
        <v>556</v>
      </c>
      <c r="C5709" t="s">
        <v>3608</v>
      </c>
      <c r="D5709" t="s">
        <v>10803</v>
      </c>
    </row>
    <row r="5710" spans="1:4" x14ac:dyDescent="0.35">
      <c r="A5710" t="s">
        <v>10278</v>
      </c>
      <c r="B5710" t="s">
        <v>558</v>
      </c>
      <c r="C5710" t="s">
        <v>3609</v>
      </c>
      <c r="D5710" t="s">
        <v>10803</v>
      </c>
    </row>
    <row r="5711" spans="1:4" x14ac:dyDescent="0.35">
      <c r="A5711" t="s">
        <v>10278</v>
      </c>
      <c r="B5711" t="s">
        <v>560</v>
      </c>
      <c r="C5711" t="s">
        <v>3610</v>
      </c>
      <c r="D5711" t="s">
        <v>10803</v>
      </c>
    </row>
    <row r="5712" spans="1:4" x14ac:dyDescent="0.35">
      <c r="A5712" t="s">
        <v>10278</v>
      </c>
      <c r="B5712" t="s">
        <v>986</v>
      </c>
      <c r="C5712" t="s">
        <v>3611</v>
      </c>
      <c r="D5712" t="s">
        <v>10803</v>
      </c>
    </row>
    <row r="5713" spans="1:4" x14ac:dyDescent="0.35">
      <c r="A5713" t="s">
        <v>10278</v>
      </c>
      <c r="B5713" t="s">
        <v>1370</v>
      </c>
      <c r="C5713" t="s">
        <v>3594</v>
      </c>
      <c r="D5713" t="s">
        <v>10805</v>
      </c>
    </row>
    <row r="5714" spans="1:4" x14ac:dyDescent="0.35">
      <c r="A5714" t="s">
        <v>10278</v>
      </c>
      <c r="B5714" t="s">
        <v>1818</v>
      </c>
      <c r="C5714" t="s">
        <v>3595</v>
      </c>
      <c r="D5714" t="s">
        <v>10805</v>
      </c>
    </row>
    <row r="5715" spans="1:4" x14ac:dyDescent="0.35">
      <c r="A5715" t="s">
        <v>10278</v>
      </c>
      <c r="B5715" t="s">
        <v>1820</v>
      </c>
      <c r="C5715" t="s">
        <v>3596</v>
      </c>
      <c r="D5715" t="s">
        <v>10805</v>
      </c>
    </row>
    <row r="5716" spans="1:4" x14ac:dyDescent="0.35">
      <c r="A5716" t="s">
        <v>10278</v>
      </c>
      <c r="B5716" t="s">
        <v>1822</v>
      </c>
      <c r="C5716" t="s">
        <v>3597</v>
      </c>
      <c r="D5716" t="s">
        <v>10805</v>
      </c>
    </row>
    <row r="5717" spans="1:4" x14ac:dyDescent="0.35">
      <c r="A5717" t="s">
        <v>10278</v>
      </c>
      <c r="B5717" t="s">
        <v>1824</v>
      </c>
      <c r="C5717" t="s">
        <v>3598</v>
      </c>
      <c r="D5717" t="s">
        <v>10805</v>
      </c>
    </row>
    <row r="5718" spans="1:4" x14ac:dyDescent="0.35">
      <c r="A5718" t="s">
        <v>10278</v>
      </c>
      <c r="B5718" t="s">
        <v>1966</v>
      </c>
      <c r="C5718" t="s">
        <v>3599</v>
      </c>
      <c r="D5718" t="s">
        <v>10805</v>
      </c>
    </row>
    <row r="5719" spans="1:4" x14ac:dyDescent="0.35">
      <c r="A5719" t="s">
        <v>10278</v>
      </c>
      <c r="B5719" t="s">
        <v>1967</v>
      </c>
      <c r="C5719" t="s">
        <v>3600</v>
      </c>
      <c r="D5719" t="s">
        <v>10805</v>
      </c>
    </row>
    <row r="5720" spans="1:4" x14ac:dyDescent="0.35">
      <c r="A5720" t="s">
        <v>10278</v>
      </c>
      <c r="B5720" t="s">
        <v>2007</v>
      </c>
      <c r="C5720" t="s">
        <v>3601</v>
      </c>
      <c r="D5720" t="s">
        <v>10805</v>
      </c>
    </row>
    <row r="5721" spans="1:4" x14ac:dyDescent="0.35">
      <c r="A5721" t="s">
        <v>10278</v>
      </c>
      <c r="B5721" t="s">
        <v>1826</v>
      </c>
      <c r="C5721" t="s">
        <v>3602</v>
      </c>
      <c r="D5721" t="s">
        <v>10805</v>
      </c>
    </row>
    <row r="5722" spans="1:4" x14ac:dyDescent="0.35">
      <c r="A5722" t="s">
        <v>10278</v>
      </c>
      <c r="B5722" t="s">
        <v>1890</v>
      </c>
      <c r="C5722" t="s">
        <v>3603</v>
      </c>
      <c r="D5722" t="s">
        <v>10805</v>
      </c>
    </row>
    <row r="5723" spans="1:4" x14ac:dyDescent="0.35">
      <c r="A5723" t="s">
        <v>10278</v>
      </c>
      <c r="B5723" t="s">
        <v>1892</v>
      </c>
      <c r="C5723" t="s">
        <v>3604</v>
      </c>
      <c r="D5723" t="s">
        <v>10805</v>
      </c>
    </row>
    <row r="5724" spans="1:4" x14ac:dyDescent="0.35">
      <c r="A5724" t="s">
        <v>10278</v>
      </c>
      <c r="B5724" t="s">
        <v>10802</v>
      </c>
      <c r="C5724" t="s">
        <v>3594</v>
      </c>
      <c r="D5724" t="s">
        <v>10805</v>
      </c>
    </row>
    <row r="5725" spans="1:4" x14ac:dyDescent="0.35">
      <c r="A5725" t="s">
        <v>10278</v>
      </c>
      <c r="B5725" t="s">
        <v>10804</v>
      </c>
      <c r="C5725" t="s">
        <v>3604</v>
      </c>
      <c r="D5725" t="s">
        <v>10805</v>
      </c>
    </row>
    <row r="5726" spans="1:4" x14ac:dyDescent="0.35">
      <c r="A5726" t="s">
        <v>10278</v>
      </c>
      <c r="B5726" t="s">
        <v>10806</v>
      </c>
      <c r="C5726" t="s">
        <v>3593</v>
      </c>
      <c r="D5726" t="s">
        <v>10807</v>
      </c>
    </row>
    <row r="5727" spans="1:4" x14ac:dyDescent="0.35">
      <c r="A5727" t="s">
        <v>10278</v>
      </c>
      <c r="B5727" t="s">
        <v>10855</v>
      </c>
      <c r="C5727" t="s">
        <v>3594</v>
      </c>
      <c r="D5727" t="s">
        <v>10807</v>
      </c>
    </row>
    <row r="5728" spans="1:4" x14ac:dyDescent="0.35">
      <c r="A5728" t="s">
        <v>10279</v>
      </c>
      <c r="B5728" t="s">
        <v>10802</v>
      </c>
      <c r="C5728" t="s">
        <v>3598</v>
      </c>
      <c r="D5728" t="s">
        <v>10803</v>
      </c>
    </row>
    <row r="5729" spans="1:4" x14ac:dyDescent="0.35">
      <c r="A5729" t="s">
        <v>10279</v>
      </c>
      <c r="B5729" t="s">
        <v>10804</v>
      </c>
      <c r="C5729" t="s">
        <v>3598</v>
      </c>
      <c r="D5729" t="s">
        <v>10803</v>
      </c>
    </row>
    <row r="5730" spans="1:4" x14ac:dyDescent="0.35">
      <c r="A5730" t="s">
        <v>10279</v>
      </c>
      <c r="B5730" t="s">
        <v>570</v>
      </c>
      <c r="C5730" t="s">
        <v>3598</v>
      </c>
      <c r="D5730" t="s">
        <v>10803</v>
      </c>
    </row>
    <row r="5731" spans="1:4" x14ac:dyDescent="0.35">
      <c r="A5731" t="s">
        <v>10279</v>
      </c>
      <c r="B5731" t="s">
        <v>1906</v>
      </c>
      <c r="C5731" t="s">
        <v>3593</v>
      </c>
      <c r="D5731" t="s">
        <v>10805</v>
      </c>
    </row>
    <row r="5732" spans="1:4" x14ac:dyDescent="0.35">
      <c r="A5732" t="s">
        <v>10279</v>
      </c>
      <c r="B5732" t="s">
        <v>10802</v>
      </c>
      <c r="C5732" t="s">
        <v>3593</v>
      </c>
      <c r="D5732" t="s">
        <v>10805</v>
      </c>
    </row>
    <row r="5733" spans="1:4" x14ac:dyDescent="0.35">
      <c r="A5733" t="s">
        <v>10279</v>
      </c>
      <c r="B5733" t="s">
        <v>10804</v>
      </c>
      <c r="C5733" t="s">
        <v>3593</v>
      </c>
      <c r="D5733" t="s">
        <v>10805</v>
      </c>
    </row>
    <row r="5734" spans="1:4" x14ac:dyDescent="0.35">
      <c r="A5734" t="s">
        <v>10279</v>
      </c>
      <c r="B5734" t="s">
        <v>10806</v>
      </c>
      <c r="C5734" t="s">
        <v>3593</v>
      </c>
      <c r="D5734" t="s">
        <v>10807</v>
      </c>
    </row>
    <row r="5735" spans="1:4" x14ac:dyDescent="0.35">
      <c r="A5735" t="s">
        <v>10279</v>
      </c>
      <c r="B5735" t="s">
        <v>10855</v>
      </c>
      <c r="C5735" t="s">
        <v>3594</v>
      </c>
      <c r="D5735" t="s">
        <v>10807</v>
      </c>
    </row>
    <row r="5736" spans="1:4" x14ac:dyDescent="0.35">
      <c r="A5736" t="s">
        <v>10281</v>
      </c>
      <c r="B5736" t="s">
        <v>10802</v>
      </c>
      <c r="C5736" t="s">
        <v>3598</v>
      </c>
      <c r="D5736" t="s">
        <v>10803</v>
      </c>
    </row>
    <row r="5737" spans="1:4" x14ac:dyDescent="0.35">
      <c r="A5737" t="s">
        <v>10281</v>
      </c>
      <c r="B5737" t="s">
        <v>10804</v>
      </c>
      <c r="C5737" t="s">
        <v>3602</v>
      </c>
      <c r="D5737" t="s">
        <v>10803</v>
      </c>
    </row>
    <row r="5738" spans="1:4" x14ac:dyDescent="0.35">
      <c r="A5738" t="s">
        <v>10281</v>
      </c>
      <c r="B5738" t="s">
        <v>584</v>
      </c>
      <c r="C5738" t="s">
        <v>3598</v>
      </c>
      <c r="D5738" t="s">
        <v>10803</v>
      </c>
    </row>
    <row r="5739" spans="1:4" x14ac:dyDescent="0.35">
      <c r="A5739" t="s">
        <v>10281</v>
      </c>
      <c r="B5739" t="s">
        <v>586</v>
      </c>
      <c r="C5739" t="s">
        <v>3599</v>
      </c>
      <c r="D5739" t="s">
        <v>10803</v>
      </c>
    </row>
    <row r="5740" spans="1:4" x14ac:dyDescent="0.35">
      <c r="A5740" t="s">
        <v>10281</v>
      </c>
      <c r="B5740" t="s">
        <v>805</v>
      </c>
      <c r="C5740" t="s">
        <v>3600</v>
      </c>
      <c r="D5740" t="s">
        <v>10803</v>
      </c>
    </row>
    <row r="5741" spans="1:4" x14ac:dyDescent="0.35">
      <c r="A5741" t="s">
        <v>10281</v>
      </c>
      <c r="B5741" t="s">
        <v>3939</v>
      </c>
      <c r="C5741" t="s">
        <v>3601</v>
      </c>
      <c r="D5741" t="s">
        <v>10803</v>
      </c>
    </row>
    <row r="5742" spans="1:4" x14ac:dyDescent="0.35">
      <c r="A5742" t="s">
        <v>10281</v>
      </c>
      <c r="B5742" t="s">
        <v>588</v>
      </c>
      <c r="C5742" t="s">
        <v>3602</v>
      </c>
      <c r="D5742" t="s">
        <v>10803</v>
      </c>
    </row>
    <row r="5743" spans="1:4" x14ac:dyDescent="0.35">
      <c r="A5743" t="s">
        <v>10281</v>
      </c>
      <c r="B5743" t="s">
        <v>2035</v>
      </c>
      <c r="C5743" t="s">
        <v>3593</v>
      </c>
      <c r="D5743" t="s">
        <v>10805</v>
      </c>
    </row>
    <row r="5744" spans="1:4" x14ac:dyDescent="0.35">
      <c r="A5744" t="s">
        <v>10281</v>
      </c>
      <c r="B5744" t="s">
        <v>10802</v>
      </c>
      <c r="C5744" t="s">
        <v>3593</v>
      </c>
      <c r="D5744" t="s">
        <v>10805</v>
      </c>
    </row>
    <row r="5745" spans="1:4" x14ac:dyDescent="0.35">
      <c r="A5745" t="s">
        <v>10281</v>
      </c>
      <c r="B5745" t="s">
        <v>10804</v>
      </c>
      <c r="C5745" t="s">
        <v>3593</v>
      </c>
      <c r="D5745" t="s">
        <v>10805</v>
      </c>
    </row>
    <row r="5746" spans="1:4" x14ac:dyDescent="0.35">
      <c r="A5746" t="s">
        <v>10281</v>
      </c>
      <c r="B5746" t="s">
        <v>10806</v>
      </c>
      <c r="C5746" t="s">
        <v>3594</v>
      </c>
      <c r="D5746" t="s">
        <v>10807</v>
      </c>
    </row>
    <row r="5747" spans="1:4" x14ac:dyDescent="0.35">
      <c r="A5747" t="s">
        <v>10281</v>
      </c>
      <c r="B5747" t="s">
        <v>10855</v>
      </c>
      <c r="C5747" t="s">
        <v>3593</v>
      </c>
      <c r="D5747" t="s">
        <v>10807</v>
      </c>
    </row>
    <row r="5748" spans="1:4" x14ac:dyDescent="0.35">
      <c r="A5748" t="s">
        <v>10284</v>
      </c>
      <c r="B5748" t="s">
        <v>10802</v>
      </c>
      <c r="C5748" t="s">
        <v>3599</v>
      </c>
      <c r="D5748" t="s">
        <v>10803</v>
      </c>
    </row>
    <row r="5749" spans="1:4" x14ac:dyDescent="0.35">
      <c r="A5749" t="s">
        <v>10284</v>
      </c>
      <c r="B5749" t="s">
        <v>10804</v>
      </c>
      <c r="C5749" t="s">
        <v>3600</v>
      </c>
      <c r="D5749" t="s">
        <v>10803</v>
      </c>
    </row>
    <row r="5750" spans="1:4" x14ac:dyDescent="0.35">
      <c r="A5750" t="s">
        <v>10284</v>
      </c>
      <c r="B5750" t="s">
        <v>518</v>
      </c>
      <c r="C5750" t="s">
        <v>3599</v>
      </c>
      <c r="D5750" t="s">
        <v>10803</v>
      </c>
    </row>
    <row r="5751" spans="1:4" x14ac:dyDescent="0.35">
      <c r="A5751" t="s">
        <v>10284</v>
      </c>
      <c r="B5751" t="s">
        <v>520</v>
      </c>
      <c r="C5751" t="s">
        <v>3600</v>
      </c>
      <c r="D5751" t="s">
        <v>10803</v>
      </c>
    </row>
    <row r="5752" spans="1:4" x14ac:dyDescent="0.35">
      <c r="A5752" t="s">
        <v>10284</v>
      </c>
      <c r="B5752" t="s">
        <v>515</v>
      </c>
      <c r="C5752" t="s">
        <v>3593</v>
      </c>
      <c r="D5752" t="s">
        <v>10805</v>
      </c>
    </row>
    <row r="5753" spans="1:4" x14ac:dyDescent="0.35">
      <c r="A5753" t="s">
        <v>10284</v>
      </c>
      <c r="B5753" t="s">
        <v>1332</v>
      </c>
      <c r="C5753" t="s">
        <v>3594</v>
      </c>
      <c r="D5753" t="s">
        <v>10805</v>
      </c>
    </row>
    <row r="5754" spans="1:4" x14ac:dyDescent="0.35">
      <c r="A5754" t="s">
        <v>10284</v>
      </c>
      <c r="B5754" t="s">
        <v>1339</v>
      </c>
      <c r="C5754" t="s">
        <v>3595</v>
      </c>
      <c r="D5754" t="s">
        <v>10805</v>
      </c>
    </row>
    <row r="5755" spans="1:4" x14ac:dyDescent="0.35">
      <c r="A5755" t="s">
        <v>10284</v>
      </c>
      <c r="B5755" t="s">
        <v>1554</v>
      </c>
      <c r="C5755" t="s">
        <v>3596</v>
      </c>
      <c r="D5755" t="s">
        <v>10805</v>
      </c>
    </row>
    <row r="5756" spans="1:4" x14ac:dyDescent="0.35">
      <c r="A5756" t="s">
        <v>10284</v>
      </c>
      <c r="B5756" t="s">
        <v>1348</v>
      </c>
      <c r="C5756" t="s">
        <v>3597</v>
      </c>
      <c r="D5756" t="s">
        <v>10805</v>
      </c>
    </row>
    <row r="5757" spans="1:4" x14ac:dyDescent="0.35">
      <c r="A5757" t="s">
        <v>10284</v>
      </c>
      <c r="B5757" t="s">
        <v>1276</v>
      </c>
      <c r="C5757" t="s">
        <v>3598</v>
      </c>
      <c r="D5757" t="s">
        <v>10805</v>
      </c>
    </row>
    <row r="5758" spans="1:4" x14ac:dyDescent="0.35">
      <c r="A5758" t="s">
        <v>10284</v>
      </c>
      <c r="B5758" t="s">
        <v>1278</v>
      </c>
      <c r="C5758" t="s">
        <v>3599</v>
      </c>
      <c r="D5758" t="s">
        <v>10805</v>
      </c>
    </row>
    <row r="5759" spans="1:4" x14ac:dyDescent="0.35">
      <c r="A5759" t="s">
        <v>10284</v>
      </c>
      <c r="B5759" t="s">
        <v>1280</v>
      </c>
      <c r="C5759" t="s">
        <v>3600</v>
      </c>
      <c r="D5759" t="s">
        <v>10805</v>
      </c>
    </row>
    <row r="5760" spans="1:4" x14ac:dyDescent="0.35">
      <c r="A5760" t="s">
        <v>10284</v>
      </c>
      <c r="B5760" t="s">
        <v>10802</v>
      </c>
      <c r="C5760" t="s">
        <v>3593</v>
      </c>
      <c r="D5760" t="s">
        <v>10805</v>
      </c>
    </row>
    <row r="5761" spans="1:4" x14ac:dyDescent="0.35">
      <c r="A5761" t="s">
        <v>10284</v>
      </c>
      <c r="B5761" t="s">
        <v>10804</v>
      </c>
      <c r="C5761" t="s">
        <v>3600</v>
      </c>
      <c r="D5761" t="s">
        <v>10805</v>
      </c>
    </row>
    <row r="5762" spans="1:4" x14ac:dyDescent="0.35">
      <c r="A5762" t="s">
        <v>10284</v>
      </c>
      <c r="B5762" t="s">
        <v>10806</v>
      </c>
      <c r="C5762" t="s">
        <v>3593</v>
      </c>
      <c r="D5762" t="s">
        <v>10807</v>
      </c>
    </row>
    <row r="5763" spans="1:4" x14ac:dyDescent="0.35">
      <c r="A5763" t="s">
        <v>10284</v>
      </c>
      <c r="B5763" t="s">
        <v>10855</v>
      </c>
      <c r="C5763" t="s">
        <v>3594</v>
      </c>
      <c r="D5763" t="s">
        <v>10807</v>
      </c>
    </row>
    <row r="5764" spans="1:4" x14ac:dyDescent="0.35">
      <c r="A5764" t="s">
        <v>10285</v>
      </c>
      <c r="B5764" t="s">
        <v>10802</v>
      </c>
      <c r="C5764" t="s">
        <v>3598</v>
      </c>
      <c r="D5764" t="s">
        <v>10803</v>
      </c>
    </row>
    <row r="5765" spans="1:4" x14ac:dyDescent="0.35">
      <c r="A5765" t="s">
        <v>10285</v>
      </c>
      <c r="B5765" t="s">
        <v>10804</v>
      </c>
      <c r="C5765" t="s">
        <v>3598</v>
      </c>
      <c r="D5765" t="s">
        <v>10803</v>
      </c>
    </row>
    <row r="5766" spans="1:4" x14ac:dyDescent="0.35">
      <c r="A5766" t="s">
        <v>10285</v>
      </c>
      <c r="B5766" t="s">
        <v>522</v>
      </c>
      <c r="C5766" t="s">
        <v>3598</v>
      </c>
      <c r="D5766" t="s">
        <v>10803</v>
      </c>
    </row>
    <row r="5767" spans="1:4" x14ac:dyDescent="0.35">
      <c r="A5767" t="s">
        <v>10285</v>
      </c>
      <c r="B5767" t="s">
        <v>1353</v>
      </c>
      <c r="C5767" t="s">
        <v>3593</v>
      </c>
      <c r="D5767" t="s">
        <v>10805</v>
      </c>
    </row>
    <row r="5768" spans="1:4" x14ac:dyDescent="0.35">
      <c r="A5768" t="s">
        <v>10285</v>
      </c>
      <c r="B5768" t="s">
        <v>10802</v>
      </c>
      <c r="C5768" t="s">
        <v>3593</v>
      </c>
      <c r="D5768" t="s">
        <v>10805</v>
      </c>
    </row>
    <row r="5769" spans="1:4" x14ac:dyDescent="0.35">
      <c r="A5769" t="s">
        <v>10285</v>
      </c>
      <c r="B5769" t="s">
        <v>10804</v>
      </c>
      <c r="C5769" t="s">
        <v>3593</v>
      </c>
      <c r="D5769" t="s">
        <v>10805</v>
      </c>
    </row>
    <row r="5770" spans="1:4" x14ac:dyDescent="0.35">
      <c r="A5770" t="s">
        <v>10285</v>
      </c>
      <c r="B5770" t="s">
        <v>10806</v>
      </c>
      <c r="C5770" t="s">
        <v>3593</v>
      </c>
      <c r="D5770" t="s">
        <v>10807</v>
      </c>
    </row>
    <row r="5771" spans="1:4" x14ac:dyDescent="0.35">
      <c r="A5771" t="s">
        <v>10285</v>
      </c>
      <c r="B5771" t="s">
        <v>10855</v>
      </c>
      <c r="C5771" t="s">
        <v>3594</v>
      </c>
      <c r="D5771" t="s">
        <v>10807</v>
      </c>
    </row>
    <row r="5772" spans="1:4" x14ac:dyDescent="0.35">
      <c r="A5772" t="s">
        <v>10286</v>
      </c>
      <c r="B5772" t="s">
        <v>10802</v>
      </c>
      <c r="C5772" t="s">
        <v>3600</v>
      </c>
      <c r="D5772" t="s">
        <v>10803</v>
      </c>
    </row>
    <row r="5773" spans="1:4" x14ac:dyDescent="0.35">
      <c r="A5773" t="s">
        <v>10286</v>
      </c>
      <c r="B5773" t="s">
        <v>10804</v>
      </c>
      <c r="C5773" t="s">
        <v>3600</v>
      </c>
      <c r="D5773" t="s">
        <v>10803</v>
      </c>
    </row>
    <row r="5774" spans="1:4" x14ac:dyDescent="0.35">
      <c r="A5774" t="s">
        <v>10286</v>
      </c>
      <c r="B5774" t="s">
        <v>524</v>
      </c>
      <c r="C5774" t="s">
        <v>3600</v>
      </c>
      <c r="D5774" t="s">
        <v>10803</v>
      </c>
    </row>
    <row r="5775" spans="1:4" x14ac:dyDescent="0.35">
      <c r="A5775" t="s">
        <v>10286</v>
      </c>
      <c r="B5775" t="s">
        <v>1588</v>
      </c>
      <c r="C5775" t="s">
        <v>3593</v>
      </c>
      <c r="D5775" t="s">
        <v>10805</v>
      </c>
    </row>
    <row r="5776" spans="1:4" x14ac:dyDescent="0.35">
      <c r="A5776" t="s">
        <v>10286</v>
      </c>
      <c r="B5776" t="s">
        <v>1590</v>
      </c>
      <c r="C5776" t="s">
        <v>3594</v>
      </c>
      <c r="D5776" t="s">
        <v>10805</v>
      </c>
    </row>
    <row r="5777" spans="1:4" x14ac:dyDescent="0.35">
      <c r="A5777" t="s">
        <v>10286</v>
      </c>
      <c r="B5777" t="s">
        <v>10802</v>
      </c>
      <c r="C5777" t="s">
        <v>3593</v>
      </c>
      <c r="D5777" t="s">
        <v>10805</v>
      </c>
    </row>
    <row r="5778" spans="1:4" x14ac:dyDescent="0.35">
      <c r="A5778" t="s">
        <v>10286</v>
      </c>
      <c r="B5778" t="s">
        <v>10804</v>
      </c>
      <c r="C5778" t="s">
        <v>3594</v>
      </c>
      <c r="D5778" t="s">
        <v>10805</v>
      </c>
    </row>
    <row r="5779" spans="1:4" x14ac:dyDescent="0.35">
      <c r="A5779" t="s">
        <v>10286</v>
      </c>
      <c r="B5779" t="s">
        <v>10806</v>
      </c>
      <c r="C5779" t="s">
        <v>3593</v>
      </c>
      <c r="D5779" t="s">
        <v>10807</v>
      </c>
    </row>
    <row r="5780" spans="1:4" x14ac:dyDescent="0.35">
      <c r="A5780" t="s">
        <v>10286</v>
      </c>
      <c r="B5780" t="s">
        <v>10855</v>
      </c>
      <c r="C5780" t="s">
        <v>3594</v>
      </c>
      <c r="D5780" t="s">
        <v>10807</v>
      </c>
    </row>
    <row r="5781" spans="1:4" x14ac:dyDescent="0.35">
      <c r="A5781" t="s">
        <v>10286</v>
      </c>
      <c r="B5781" t="s">
        <v>10858</v>
      </c>
      <c r="C5781" t="s">
        <v>3595</v>
      </c>
      <c r="D5781" t="s">
        <v>10807</v>
      </c>
    </row>
    <row r="5782" spans="1:4" x14ac:dyDescent="0.35">
      <c r="A5782" t="s">
        <v>10287</v>
      </c>
      <c r="B5782" t="s">
        <v>10802</v>
      </c>
      <c r="C5782" t="s">
        <v>3598</v>
      </c>
      <c r="D5782" t="s">
        <v>10803</v>
      </c>
    </row>
    <row r="5783" spans="1:4" x14ac:dyDescent="0.35">
      <c r="A5783" t="s">
        <v>10287</v>
      </c>
      <c r="B5783" t="s">
        <v>10804</v>
      </c>
      <c r="C5783" t="s">
        <v>3611</v>
      </c>
      <c r="D5783" t="s">
        <v>10803</v>
      </c>
    </row>
    <row r="5784" spans="1:4" x14ac:dyDescent="0.35">
      <c r="A5784" t="s">
        <v>10287</v>
      </c>
      <c r="B5784" t="s">
        <v>528</v>
      </c>
      <c r="C5784" t="s">
        <v>3598</v>
      </c>
      <c r="D5784" t="s">
        <v>10803</v>
      </c>
    </row>
    <row r="5785" spans="1:4" x14ac:dyDescent="0.35">
      <c r="A5785" t="s">
        <v>10287</v>
      </c>
      <c r="B5785" t="s">
        <v>536</v>
      </c>
      <c r="C5785" t="s">
        <v>3599</v>
      </c>
      <c r="D5785" t="s">
        <v>10803</v>
      </c>
    </row>
    <row r="5786" spans="1:4" x14ac:dyDescent="0.35">
      <c r="A5786" t="s">
        <v>10287</v>
      </c>
      <c r="B5786" t="s">
        <v>794</v>
      </c>
      <c r="C5786" t="s">
        <v>3600</v>
      </c>
      <c r="D5786" t="s">
        <v>10803</v>
      </c>
    </row>
    <row r="5787" spans="1:4" x14ac:dyDescent="0.35">
      <c r="A5787" t="s">
        <v>10287</v>
      </c>
      <c r="B5787" t="s">
        <v>965</v>
      </c>
      <c r="C5787" t="s">
        <v>3601</v>
      </c>
      <c r="D5787" t="s">
        <v>10803</v>
      </c>
    </row>
    <row r="5788" spans="1:4" x14ac:dyDescent="0.35">
      <c r="A5788" t="s">
        <v>10287</v>
      </c>
      <c r="B5788" t="s">
        <v>538</v>
      </c>
      <c r="C5788" t="s">
        <v>3602</v>
      </c>
      <c r="D5788" t="s">
        <v>10803</v>
      </c>
    </row>
    <row r="5789" spans="1:4" x14ac:dyDescent="0.35">
      <c r="A5789" t="s">
        <v>10287</v>
      </c>
      <c r="B5789" t="s">
        <v>540</v>
      </c>
      <c r="C5789" t="s">
        <v>3603</v>
      </c>
      <c r="D5789" t="s">
        <v>10803</v>
      </c>
    </row>
    <row r="5790" spans="1:4" x14ac:dyDescent="0.35">
      <c r="A5790" t="s">
        <v>10287</v>
      </c>
      <c r="B5790" t="s">
        <v>544</v>
      </c>
      <c r="C5790" t="s">
        <v>3604</v>
      </c>
      <c r="D5790" t="s">
        <v>10803</v>
      </c>
    </row>
    <row r="5791" spans="1:4" x14ac:dyDescent="0.35">
      <c r="A5791" t="s">
        <v>10287</v>
      </c>
      <c r="B5791" t="s">
        <v>550</v>
      </c>
      <c r="C5791" t="s">
        <v>3605</v>
      </c>
      <c r="D5791" t="s">
        <v>10803</v>
      </c>
    </row>
    <row r="5792" spans="1:4" x14ac:dyDescent="0.35">
      <c r="A5792" t="s">
        <v>10287</v>
      </c>
      <c r="B5792" t="s">
        <v>552</v>
      </c>
      <c r="C5792" t="s">
        <v>3606</v>
      </c>
      <c r="D5792" t="s">
        <v>10803</v>
      </c>
    </row>
    <row r="5793" spans="1:4" x14ac:dyDescent="0.35">
      <c r="A5793" t="s">
        <v>10287</v>
      </c>
      <c r="B5793" t="s">
        <v>554</v>
      </c>
      <c r="C5793" t="s">
        <v>3607</v>
      </c>
      <c r="D5793" t="s">
        <v>10803</v>
      </c>
    </row>
    <row r="5794" spans="1:4" x14ac:dyDescent="0.35">
      <c r="A5794" t="s">
        <v>10287</v>
      </c>
      <c r="B5794" t="s">
        <v>556</v>
      </c>
      <c r="C5794" t="s">
        <v>3608</v>
      </c>
      <c r="D5794" t="s">
        <v>10803</v>
      </c>
    </row>
    <row r="5795" spans="1:4" x14ac:dyDescent="0.35">
      <c r="A5795" t="s">
        <v>10287</v>
      </c>
      <c r="B5795" t="s">
        <v>558</v>
      </c>
      <c r="C5795" t="s">
        <v>3609</v>
      </c>
      <c r="D5795" t="s">
        <v>10803</v>
      </c>
    </row>
    <row r="5796" spans="1:4" x14ac:dyDescent="0.35">
      <c r="A5796" t="s">
        <v>10287</v>
      </c>
      <c r="B5796" t="s">
        <v>560</v>
      </c>
      <c r="C5796" t="s">
        <v>3610</v>
      </c>
      <c r="D5796" t="s">
        <v>10803</v>
      </c>
    </row>
    <row r="5797" spans="1:4" x14ac:dyDescent="0.35">
      <c r="A5797" t="s">
        <v>10287</v>
      </c>
      <c r="B5797" t="s">
        <v>986</v>
      </c>
      <c r="C5797" t="s">
        <v>3611</v>
      </c>
      <c r="D5797" t="s">
        <v>10803</v>
      </c>
    </row>
    <row r="5798" spans="1:4" x14ac:dyDescent="0.35">
      <c r="A5798" t="s">
        <v>10287</v>
      </c>
      <c r="B5798" t="s">
        <v>1370</v>
      </c>
      <c r="C5798" t="s">
        <v>3594</v>
      </c>
      <c r="D5798" t="s">
        <v>10805</v>
      </c>
    </row>
    <row r="5799" spans="1:4" x14ac:dyDescent="0.35">
      <c r="A5799" t="s">
        <v>10287</v>
      </c>
      <c r="B5799" t="s">
        <v>1818</v>
      </c>
      <c r="C5799" t="s">
        <v>3595</v>
      </c>
      <c r="D5799" t="s">
        <v>10805</v>
      </c>
    </row>
    <row r="5800" spans="1:4" x14ac:dyDescent="0.35">
      <c r="A5800" t="s">
        <v>10287</v>
      </c>
      <c r="B5800" t="s">
        <v>1820</v>
      </c>
      <c r="C5800" t="s">
        <v>3596</v>
      </c>
      <c r="D5800" t="s">
        <v>10805</v>
      </c>
    </row>
    <row r="5801" spans="1:4" x14ac:dyDescent="0.35">
      <c r="A5801" t="s">
        <v>10287</v>
      </c>
      <c r="B5801" t="s">
        <v>1822</v>
      </c>
      <c r="C5801" t="s">
        <v>3597</v>
      </c>
      <c r="D5801" t="s">
        <v>10805</v>
      </c>
    </row>
    <row r="5802" spans="1:4" x14ac:dyDescent="0.35">
      <c r="A5802" t="s">
        <v>10287</v>
      </c>
      <c r="B5802" t="s">
        <v>1824</v>
      </c>
      <c r="C5802" t="s">
        <v>3598</v>
      </c>
      <c r="D5802" t="s">
        <v>10805</v>
      </c>
    </row>
    <row r="5803" spans="1:4" x14ac:dyDescent="0.35">
      <c r="A5803" t="s">
        <v>10287</v>
      </c>
      <c r="B5803" t="s">
        <v>1966</v>
      </c>
      <c r="C5803" t="s">
        <v>3599</v>
      </c>
      <c r="D5803" t="s">
        <v>10805</v>
      </c>
    </row>
    <row r="5804" spans="1:4" x14ac:dyDescent="0.35">
      <c r="A5804" t="s">
        <v>10287</v>
      </c>
      <c r="B5804" t="s">
        <v>1967</v>
      </c>
      <c r="C5804" t="s">
        <v>3600</v>
      </c>
      <c r="D5804" t="s">
        <v>10805</v>
      </c>
    </row>
    <row r="5805" spans="1:4" x14ac:dyDescent="0.35">
      <c r="A5805" t="s">
        <v>10287</v>
      </c>
      <c r="B5805" t="s">
        <v>2007</v>
      </c>
      <c r="C5805" t="s">
        <v>3601</v>
      </c>
      <c r="D5805" t="s">
        <v>10805</v>
      </c>
    </row>
    <row r="5806" spans="1:4" x14ac:dyDescent="0.35">
      <c r="A5806" t="s">
        <v>10287</v>
      </c>
      <c r="B5806" t="s">
        <v>1826</v>
      </c>
      <c r="C5806" t="s">
        <v>3602</v>
      </c>
      <c r="D5806" t="s">
        <v>10805</v>
      </c>
    </row>
    <row r="5807" spans="1:4" x14ac:dyDescent="0.35">
      <c r="A5807" t="s">
        <v>10287</v>
      </c>
      <c r="B5807" t="s">
        <v>1890</v>
      </c>
      <c r="C5807" t="s">
        <v>3603</v>
      </c>
      <c r="D5807" t="s">
        <v>10805</v>
      </c>
    </row>
    <row r="5808" spans="1:4" x14ac:dyDescent="0.35">
      <c r="A5808" t="s">
        <v>10287</v>
      </c>
      <c r="B5808" t="s">
        <v>1892</v>
      </c>
      <c r="C5808" t="s">
        <v>3604</v>
      </c>
      <c r="D5808" t="s">
        <v>10805</v>
      </c>
    </row>
    <row r="5809" spans="1:4" x14ac:dyDescent="0.35">
      <c r="A5809" t="s">
        <v>10287</v>
      </c>
      <c r="B5809" t="s">
        <v>10802</v>
      </c>
      <c r="C5809" t="s">
        <v>3594</v>
      </c>
      <c r="D5809" t="s">
        <v>10805</v>
      </c>
    </row>
    <row r="5810" spans="1:4" x14ac:dyDescent="0.35">
      <c r="A5810" t="s">
        <v>10287</v>
      </c>
      <c r="B5810" t="s">
        <v>10804</v>
      </c>
      <c r="C5810" t="s">
        <v>3604</v>
      </c>
      <c r="D5810" t="s">
        <v>10805</v>
      </c>
    </row>
    <row r="5811" spans="1:4" x14ac:dyDescent="0.35">
      <c r="A5811" t="s">
        <v>10287</v>
      </c>
      <c r="B5811" t="s">
        <v>10806</v>
      </c>
      <c r="C5811" t="s">
        <v>3593</v>
      </c>
      <c r="D5811" t="s">
        <v>10807</v>
      </c>
    </row>
    <row r="5812" spans="1:4" x14ac:dyDescent="0.35">
      <c r="A5812" t="s">
        <v>10287</v>
      </c>
      <c r="B5812" t="s">
        <v>10855</v>
      </c>
      <c r="C5812" t="s">
        <v>3594</v>
      </c>
      <c r="D5812" t="s">
        <v>10807</v>
      </c>
    </row>
    <row r="5813" spans="1:4" x14ac:dyDescent="0.35">
      <c r="A5813" t="s">
        <v>10288</v>
      </c>
      <c r="B5813" t="s">
        <v>10802</v>
      </c>
      <c r="C5813" t="s">
        <v>3598</v>
      </c>
      <c r="D5813" t="s">
        <v>10803</v>
      </c>
    </row>
    <row r="5814" spans="1:4" x14ac:dyDescent="0.35">
      <c r="A5814" t="s">
        <v>10288</v>
      </c>
      <c r="B5814" t="s">
        <v>10804</v>
      </c>
      <c r="C5814" t="s">
        <v>3598</v>
      </c>
      <c r="D5814" t="s">
        <v>10803</v>
      </c>
    </row>
    <row r="5815" spans="1:4" x14ac:dyDescent="0.35">
      <c r="A5815" t="s">
        <v>10288</v>
      </c>
      <c r="B5815" t="s">
        <v>570</v>
      </c>
      <c r="C5815" t="s">
        <v>3598</v>
      </c>
      <c r="D5815" t="s">
        <v>10803</v>
      </c>
    </row>
    <row r="5816" spans="1:4" x14ac:dyDescent="0.35">
      <c r="A5816" t="s">
        <v>10288</v>
      </c>
      <c r="B5816" t="s">
        <v>1906</v>
      </c>
      <c r="C5816" t="s">
        <v>3593</v>
      </c>
      <c r="D5816" t="s">
        <v>10805</v>
      </c>
    </row>
    <row r="5817" spans="1:4" x14ac:dyDescent="0.35">
      <c r="A5817" t="s">
        <v>10288</v>
      </c>
      <c r="B5817" t="s">
        <v>10802</v>
      </c>
      <c r="C5817" t="s">
        <v>3593</v>
      </c>
      <c r="D5817" t="s">
        <v>10805</v>
      </c>
    </row>
    <row r="5818" spans="1:4" x14ac:dyDescent="0.35">
      <c r="A5818" t="s">
        <v>10288</v>
      </c>
      <c r="B5818" t="s">
        <v>10804</v>
      </c>
      <c r="C5818" t="s">
        <v>3593</v>
      </c>
      <c r="D5818" t="s">
        <v>10805</v>
      </c>
    </row>
    <row r="5819" spans="1:4" x14ac:dyDescent="0.35">
      <c r="A5819" t="s">
        <v>10288</v>
      </c>
      <c r="B5819" t="s">
        <v>10806</v>
      </c>
      <c r="C5819" t="s">
        <v>3593</v>
      </c>
      <c r="D5819" t="s">
        <v>10807</v>
      </c>
    </row>
    <row r="5820" spans="1:4" x14ac:dyDescent="0.35">
      <c r="A5820" t="s">
        <v>10288</v>
      </c>
      <c r="B5820" t="s">
        <v>10855</v>
      </c>
      <c r="C5820" t="s">
        <v>3594</v>
      </c>
      <c r="D5820" t="s">
        <v>10807</v>
      </c>
    </row>
    <row r="5821" spans="1:4" x14ac:dyDescent="0.35">
      <c r="A5821" t="s">
        <v>10289</v>
      </c>
      <c r="B5821" t="s">
        <v>10802</v>
      </c>
      <c r="C5821" t="s">
        <v>3598</v>
      </c>
      <c r="D5821" t="s">
        <v>10803</v>
      </c>
    </row>
    <row r="5822" spans="1:4" x14ac:dyDescent="0.35">
      <c r="A5822" t="s">
        <v>10289</v>
      </c>
      <c r="B5822" t="s">
        <v>10804</v>
      </c>
      <c r="C5822" t="s">
        <v>3602</v>
      </c>
      <c r="D5822" t="s">
        <v>10803</v>
      </c>
    </row>
    <row r="5823" spans="1:4" x14ac:dyDescent="0.35">
      <c r="A5823" t="s">
        <v>10289</v>
      </c>
      <c r="B5823" t="s">
        <v>584</v>
      </c>
      <c r="C5823" t="s">
        <v>3598</v>
      </c>
      <c r="D5823" t="s">
        <v>10803</v>
      </c>
    </row>
    <row r="5824" spans="1:4" x14ac:dyDescent="0.35">
      <c r="A5824" t="s">
        <v>10289</v>
      </c>
      <c r="B5824" t="s">
        <v>586</v>
      </c>
      <c r="C5824" t="s">
        <v>3599</v>
      </c>
      <c r="D5824" t="s">
        <v>10803</v>
      </c>
    </row>
    <row r="5825" spans="1:4" x14ac:dyDescent="0.35">
      <c r="A5825" t="s">
        <v>10289</v>
      </c>
      <c r="B5825" t="s">
        <v>805</v>
      </c>
      <c r="C5825" t="s">
        <v>3600</v>
      </c>
      <c r="D5825" t="s">
        <v>10803</v>
      </c>
    </row>
    <row r="5826" spans="1:4" x14ac:dyDescent="0.35">
      <c r="A5826" t="s">
        <v>10289</v>
      </c>
      <c r="B5826" t="s">
        <v>3939</v>
      </c>
      <c r="C5826" t="s">
        <v>3601</v>
      </c>
      <c r="D5826" t="s">
        <v>10803</v>
      </c>
    </row>
    <row r="5827" spans="1:4" x14ac:dyDescent="0.35">
      <c r="A5827" t="s">
        <v>10289</v>
      </c>
      <c r="B5827" t="s">
        <v>588</v>
      </c>
      <c r="C5827" t="s">
        <v>3602</v>
      </c>
      <c r="D5827" t="s">
        <v>10803</v>
      </c>
    </row>
    <row r="5828" spans="1:4" x14ac:dyDescent="0.35">
      <c r="A5828" t="s">
        <v>10289</v>
      </c>
      <c r="B5828" t="s">
        <v>2035</v>
      </c>
      <c r="C5828" t="s">
        <v>3593</v>
      </c>
      <c r="D5828" t="s">
        <v>10805</v>
      </c>
    </row>
    <row r="5829" spans="1:4" x14ac:dyDescent="0.35">
      <c r="A5829" t="s">
        <v>10289</v>
      </c>
      <c r="B5829" t="s">
        <v>10802</v>
      </c>
      <c r="C5829" t="s">
        <v>3593</v>
      </c>
      <c r="D5829" t="s">
        <v>10805</v>
      </c>
    </row>
    <row r="5830" spans="1:4" x14ac:dyDescent="0.35">
      <c r="A5830" t="s">
        <v>10289</v>
      </c>
      <c r="B5830" t="s">
        <v>10804</v>
      </c>
      <c r="C5830" t="s">
        <v>3593</v>
      </c>
      <c r="D5830" t="s">
        <v>10805</v>
      </c>
    </row>
    <row r="5831" spans="1:4" x14ac:dyDescent="0.35">
      <c r="A5831" t="s">
        <v>10289</v>
      </c>
      <c r="B5831" t="s">
        <v>10806</v>
      </c>
      <c r="C5831" t="s">
        <v>3593</v>
      </c>
      <c r="D5831" t="s">
        <v>10807</v>
      </c>
    </row>
    <row r="5832" spans="1:4" x14ac:dyDescent="0.35">
      <c r="A5832" t="s">
        <v>10289</v>
      </c>
      <c r="B5832" t="s">
        <v>10855</v>
      </c>
      <c r="C5832" t="s">
        <v>3594</v>
      </c>
      <c r="D5832" t="s">
        <v>10807</v>
      </c>
    </row>
    <row r="5833" spans="1:4" x14ac:dyDescent="0.35">
      <c r="A5833" t="s">
        <v>10291</v>
      </c>
      <c r="B5833" t="s">
        <v>10802</v>
      </c>
      <c r="C5833" t="s">
        <v>3597</v>
      </c>
      <c r="D5833" t="s">
        <v>10803</v>
      </c>
    </row>
    <row r="5834" spans="1:4" x14ac:dyDescent="0.35">
      <c r="A5834" t="s">
        <v>10291</v>
      </c>
      <c r="B5834" t="s">
        <v>10804</v>
      </c>
      <c r="C5834" t="s">
        <v>10824</v>
      </c>
      <c r="D5834" t="s">
        <v>10803</v>
      </c>
    </row>
    <row r="5835" spans="1:4" x14ac:dyDescent="0.35">
      <c r="A5835" t="s">
        <v>10291</v>
      </c>
      <c r="B5835" t="s">
        <v>518</v>
      </c>
      <c r="C5835" t="s">
        <v>3597</v>
      </c>
      <c r="D5835" t="s">
        <v>10803</v>
      </c>
    </row>
    <row r="5836" spans="1:4" x14ac:dyDescent="0.35">
      <c r="A5836" t="s">
        <v>10291</v>
      </c>
      <c r="B5836" t="s">
        <v>520</v>
      </c>
      <c r="C5836" t="s">
        <v>3598</v>
      </c>
      <c r="D5836" t="s">
        <v>10803</v>
      </c>
    </row>
    <row r="5837" spans="1:4" x14ac:dyDescent="0.35">
      <c r="A5837" t="s">
        <v>10291</v>
      </c>
      <c r="B5837" t="s">
        <v>522</v>
      </c>
      <c r="C5837" t="s">
        <v>3599</v>
      </c>
      <c r="D5837" t="s">
        <v>10803</v>
      </c>
    </row>
    <row r="5838" spans="1:4" x14ac:dyDescent="0.35">
      <c r="A5838" t="s">
        <v>10291</v>
      </c>
      <c r="B5838" t="s">
        <v>524</v>
      </c>
      <c r="C5838" t="s">
        <v>3600</v>
      </c>
      <c r="D5838" t="s">
        <v>10803</v>
      </c>
    </row>
    <row r="5839" spans="1:4" x14ac:dyDescent="0.35">
      <c r="A5839" t="s">
        <v>10291</v>
      </c>
      <c r="B5839" t="s">
        <v>885</v>
      </c>
      <c r="C5839" t="s">
        <v>3601</v>
      </c>
      <c r="D5839" t="s">
        <v>10803</v>
      </c>
    </row>
    <row r="5840" spans="1:4" x14ac:dyDescent="0.35">
      <c r="A5840" t="s">
        <v>10291</v>
      </c>
      <c r="B5840" t="s">
        <v>526</v>
      </c>
      <c r="C5840" t="s">
        <v>3602</v>
      </c>
      <c r="D5840" t="s">
        <v>10803</v>
      </c>
    </row>
    <row r="5841" spans="1:4" x14ac:dyDescent="0.35">
      <c r="A5841" t="s">
        <v>10291</v>
      </c>
      <c r="B5841" t="s">
        <v>954</v>
      </c>
      <c r="C5841" t="s">
        <v>3603</v>
      </c>
      <c r="D5841" t="s">
        <v>10803</v>
      </c>
    </row>
    <row r="5842" spans="1:4" x14ac:dyDescent="0.35">
      <c r="A5842" t="s">
        <v>10291</v>
      </c>
      <c r="B5842" t="s">
        <v>956</v>
      </c>
      <c r="C5842" t="s">
        <v>3604</v>
      </c>
      <c r="D5842" t="s">
        <v>10803</v>
      </c>
    </row>
    <row r="5843" spans="1:4" x14ac:dyDescent="0.35">
      <c r="A5843" t="s">
        <v>10291</v>
      </c>
      <c r="B5843" t="s">
        <v>960</v>
      </c>
      <c r="C5843" t="s">
        <v>3605</v>
      </c>
      <c r="D5843" t="s">
        <v>10803</v>
      </c>
    </row>
    <row r="5844" spans="1:4" x14ac:dyDescent="0.35">
      <c r="A5844" t="s">
        <v>10291</v>
      </c>
      <c r="B5844" t="s">
        <v>528</v>
      </c>
      <c r="C5844" t="s">
        <v>3606</v>
      </c>
      <c r="D5844" t="s">
        <v>10803</v>
      </c>
    </row>
    <row r="5845" spans="1:4" x14ac:dyDescent="0.35">
      <c r="A5845" t="s">
        <v>10291</v>
      </c>
      <c r="B5845" t="s">
        <v>536</v>
      </c>
      <c r="C5845" t="s">
        <v>3607</v>
      </c>
      <c r="D5845" t="s">
        <v>10803</v>
      </c>
    </row>
    <row r="5846" spans="1:4" x14ac:dyDescent="0.35">
      <c r="A5846" t="s">
        <v>10291</v>
      </c>
      <c r="B5846" t="s">
        <v>794</v>
      </c>
      <c r="C5846" t="s">
        <v>3608</v>
      </c>
      <c r="D5846" t="s">
        <v>10803</v>
      </c>
    </row>
    <row r="5847" spans="1:4" x14ac:dyDescent="0.35">
      <c r="A5847" t="s">
        <v>10291</v>
      </c>
      <c r="B5847" t="s">
        <v>965</v>
      </c>
      <c r="C5847" t="s">
        <v>3609</v>
      </c>
      <c r="D5847" t="s">
        <v>10803</v>
      </c>
    </row>
    <row r="5848" spans="1:4" x14ac:dyDescent="0.35">
      <c r="A5848" t="s">
        <v>10291</v>
      </c>
      <c r="B5848" t="s">
        <v>538</v>
      </c>
      <c r="C5848" t="s">
        <v>3610</v>
      </c>
      <c r="D5848" t="s">
        <v>10803</v>
      </c>
    </row>
    <row r="5849" spans="1:4" x14ac:dyDescent="0.35">
      <c r="A5849" t="s">
        <v>10291</v>
      </c>
      <c r="B5849" t="s">
        <v>540</v>
      </c>
      <c r="C5849" t="s">
        <v>3611</v>
      </c>
      <c r="D5849" t="s">
        <v>10803</v>
      </c>
    </row>
    <row r="5850" spans="1:4" x14ac:dyDescent="0.35">
      <c r="A5850" t="s">
        <v>10291</v>
      </c>
      <c r="B5850" t="s">
        <v>544</v>
      </c>
      <c r="C5850" t="s">
        <v>3612</v>
      </c>
      <c r="D5850" t="s">
        <v>10803</v>
      </c>
    </row>
    <row r="5851" spans="1:4" x14ac:dyDescent="0.35">
      <c r="A5851" t="s">
        <v>10291</v>
      </c>
      <c r="B5851" t="s">
        <v>546</v>
      </c>
      <c r="C5851" t="s">
        <v>3613</v>
      </c>
      <c r="D5851" t="s">
        <v>10803</v>
      </c>
    </row>
    <row r="5852" spans="1:4" x14ac:dyDescent="0.35">
      <c r="A5852" t="s">
        <v>10291</v>
      </c>
      <c r="B5852" t="s">
        <v>970</v>
      </c>
      <c r="C5852" t="s">
        <v>3614</v>
      </c>
      <c r="D5852" t="s">
        <v>10803</v>
      </c>
    </row>
    <row r="5853" spans="1:4" x14ac:dyDescent="0.35">
      <c r="A5853" t="s">
        <v>10291</v>
      </c>
      <c r="B5853" t="s">
        <v>548</v>
      </c>
      <c r="C5853" t="s">
        <v>3615</v>
      </c>
      <c r="D5853" t="s">
        <v>10803</v>
      </c>
    </row>
    <row r="5854" spans="1:4" x14ac:dyDescent="0.35">
      <c r="A5854" t="s">
        <v>10291</v>
      </c>
      <c r="B5854" t="s">
        <v>550</v>
      </c>
      <c r="C5854" t="s">
        <v>3616</v>
      </c>
      <c r="D5854" t="s">
        <v>10803</v>
      </c>
    </row>
    <row r="5855" spans="1:4" x14ac:dyDescent="0.35">
      <c r="A5855" t="s">
        <v>10291</v>
      </c>
      <c r="B5855" t="s">
        <v>552</v>
      </c>
      <c r="C5855" t="s">
        <v>3617</v>
      </c>
      <c r="D5855" t="s">
        <v>10803</v>
      </c>
    </row>
    <row r="5856" spans="1:4" x14ac:dyDescent="0.35">
      <c r="A5856" t="s">
        <v>10291</v>
      </c>
      <c r="B5856" t="s">
        <v>554</v>
      </c>
      <c r="C5856" t="s">
        <v>3618</v>
      </c>
      <c r="D5856" t="s">
        <v>10803</v>
      </c>
    </row>
    <row r="5857" spans="1:4" x14ac:dyDescent="0.35">
      <c r="A5857" t="s">
        <v>10291</v>
      </c>
      <c r="B5857" t="s">
        <v>556</v>
      </c>
      <c r="C5857" t="s">
        <v>3619</v>
      </c>
      <c r="D5857" t="s">
        <v>10803</v>
      </c>
    </row>
    <row r="5858" spans="1:4" x14ac:dyDescent="0.35">
      <c r="A5858" t="s">
        <v>10291</v>
      </c>
      <c r="B5858" t="s">
        <v>558</v>
      </c>
      <c r="C5858" t="s">
        <v>3620</v>
      </c>
      <c r="D5858" t="s">
        <v>10803</v>
      </c>
    </row>
    <row r="5859" spans="1:4" x14ac:dyDescent="0.35">
      <c r="A5859" t="s">
        <v>10291</v>
      </c>
      <c r="B5859" t="s">
        <v>560</v>
      </c>
      <c r="C5859" t="s">
        <v>9522</v>
      </c>
      <c r="D5859" t="s">
        <v>10803</v>
      </c>
    </row>
    <row r="5860" spans="1:4" x14ac:dyDescent="0.35">
      <c r="A5860" t="s">
        <v>10291</v>
      </c>
      <c r="B5860" t="s">
        <v>986</v>
      </c>
      <c r="C5860" t="s">
        <v>9523</v>
      </c>
      <c r="D5860" t="s">
        <v>10803</v>
      </c>
    </row>
    <row r="5861" spans="1:4" x14ac:dyDescent="0.35">
      <c r="A5861" t="s">
        <v>10291</v>
      </c>
      <c r="B5861" t="s">
        <v>988</v>
      </c>
      <c r="C5861" t="s">
        <v>9524</v>
      </c>
      <c r="D5861" t="s">
        <v>10803</v>
      </c>
    </row>
    <row r="5862" spans="1:4" x14ac:dyDescent="0.35">
      <c r="A5862" t="s">
        <v>10291</v>
      </c>
      <c r="B5862" t="s">
        <v>566</v>
      </c>
      <c r="C5862" t="s">
        <v>9525</v>
      </c>
      <c r="D5862" t="s">
        <v>10803</v>
      </c>
    </row>
    <row r="5863" spans="1:4" x14ac:dyDescent="0.35">
      <c r="A5863" t="s">
        <v>10291</v>
      </c>
      <c r="B5863" t="s">
        <v>568</v>
      </c>
      <c r="C5863" t="s">
        <v>9526</v>
      </c>
      <c r="D5863" t="s">
        <v>10803</v>
      </c>
    </row>
    <row r="5864" spans="1:4" x14ac:dyDescent="0.35">
      <c r="A5864" t="s">
        <v>10291</v>
      </c>
      <c r="B5864" t="s">
        <v>570</v>
      </c>
      <c r="C5864" t="s">
        <v>9527</v>
      </c>
      <c r="D5864" t="s">
        <v>10803</v>
      </c>
    </row>
    <row r="5865" spans="1:4" x14ac:dyDescent="0.35">
      <c r="A5865" t="s">
        <v>10291</v>
      </c>
      <c r="B5865" t="s">
        <v>572</v>
      </c>
      <c r="C5865" t="s">
        <v>9528</v>
      </c>
      <c r="D5865" t="s">
        <v>10803</v>
      </c>
    </row>
    <row r="5866" spans="1:4" x14ac:dyDescent="0.35">
      <c r="A5866" t="s">
        <v>10291</v>
      </c>
      <c r="B5866" t="s">
        <v>574</v>
      </c>
      <c r="C5866" t="s">
        <v>9529</v>
      </c>
      <c r="D5866" t="s">
        <v>10803</v>
      </c>
    </row>
    <row r="5867" spans="1:4" x14ac:dyDescent="0.35">
      <c r="A5867" t="s">
        <v>10291</v>
      </c>
      <c r="B5867" t="s">
        <v>576</v>
      </c>
      <c r="C5867" t="s">
        <v>9530</v>
      </c>
      <c r="D5867" t="s">
        <v>10803</v>
      </c>
    </row>
    <row r="5868" spans="1:4" x14ac:dyDescent="0.35">
      <c r="A5868" t="s">
        <v>10291</v>
      </c>
      <c r="B5868" t="s">
        <v>1417</v>
      </c>
      <c r="C5868" t="s">
        <v>9531</v>
      </c>
      <c r="D5868" t="s">
        <v>10803</v>
      </c>
    </row>
    <row r="5869" spans="1:4" x14ac:dyDescent="0.35">
      <c r="A5869" t="s">
        <v>10291</v>
      </c>
      <c r="B5869" t="s">
        <v>1419</v>
      </c>
      <c r="C5869" t="s">
        <v>10809</v>
      </c>
      <c r="D5869" t="s">
        <v>10803</v>
      </c>
    </row>
    <row r="5870" spans="1:4" x14ac:dyDescent="0.35">
      <c r="A5870" t="s">
        <v>10291</v>
      </c>
      <c r="B5870" t="s">
        <v>1421</v>
      </c>
      <c r="C5870" t="s">
        <v>10810</v>
      </c>
      <c r="D5870" t="s">
        <v>10803</v>
      </c>
    </row>
    <row r="5871" spans="1:4" x14ac:dyDescent="0.35">
      <c r="A5871" t="s">
        <v>10291</v>
      </c>
      <c r="B5871" t="s">
        <v>578</v>
      </c>
      <c r="C5871" t="s">
        <v>10811</v>
      </c>
      <c r="D5871" t="s">
        <v>10803</v>
      </c>
    </row>
    <row r="5872" spans="1:4" x14ac:dyDescent="0.35">
      <c r="A5872" t="s">
        <v>10291</v>
      </c>
      <c r="B5872" t="s">
        <v>580</v>
      </c>
      <c r="C5872" t="s">
        <v>10812</v>
      </c>
      <c r="D5872" t="s">
        <v>10803</v>
      </c>
    </row>
    <row r="5873" spans="1:4" x14ac:dyDescent="0.35">
      <c r="A5873" t="s">
        <v>10291</v>
      </c>
      <c r="B5873" t="s">
        <v>582</v>
      </c>
      <c r="C5873" t="s">
        <v>10813</v>
      </c>
      <c r="D5873" t="s">
        <v>10803</v>
      </c>
    </row>
    <row r="5874" spans="1:4" x14ac:dyDescent="0.35">
      <c r="A5874" t="s">
        <v>10291</v>
      </c>
      <c r="B5874" t="s">
        <v>584</v>
      </c>
      <c r="C5874" t="s">
        <v>10814</v>
      </c>
      <c r="D5874" t="s">
        <v>10803</v>
      </c>
    </row>
    <row r="5875" spans="1:4" x14ac:dyDescent="0.35">
      <c r="A5875" t="s">
        <v>10291</v>
      </c>
      <c r="B5875" t="s">
        <v>586</v>
      </c>
      <c r="C5875" t="s">
        <v>10815</v>
      </c>
      <c r="D5875" t="s">
        <v>10803</v>
      </c>
    </row>
    <row r="5876" spans="1:4" x14ac:dyDescent="0.35">
      <c r="A5876" t="s">
        <v>10291</v>
      </c>
      <c r="B5876" t="s">
        <v>805</v>
      </c>
      <c r="C5876" t="s">
        <v>10816</v>
      </c>
      <c r="D5876" t="s">
        <v>10803</v>
      </c>
    </row>
    <row r="5877" spans="1:4" x14ac:dyDescent="0.35">
      <c r="A5877" t="s">
        <v>10291</v>
      </c>
      <c r="B5877" t="s">
        <v>3939</v>
      </c>
      <c r="C5877" t="s">
        <v>10817</v>
      </c>
      <c r="D5877" t="s">
        <v>10803</v>
      </c>
    </row>
    <row r="5878" spans="1:4" x14ac:dyDescent="0.35">
      <c r="A5878" t="s">
        <v>10291</v>
      </c>
      <c r="B5878" t="s">
        <v>588</v>
      </c>
      <c r="C5878" t="s">
        <v>10818</v>
      </c>
      <c r="D5878" t="s">
        <v>10803</v>
      </c>
    </row>
    <row r="5879" spans="1:4" x14ac:dyDescent="0.35">
      <c r="A5879" t="s">
        <v>10291</v>
      </c>
      <c r="B5879" t="s">
        <v>590</v>
      </c>
      <c r="C5879" t="s">
        <v>10819</v>
      </c>
      <c r="D5879" t="s">
        <v>10803</v>
      </c>
    </row>
    <row r="5880" spans="1:4" x14ac:dyDescent="0.35">
      <c r="A5880" t="s">
        <v>10291</v>
      </c>
      <c r="B5880" t="s">
        <v>592</v>
      </c>
      <c r="C5880" t="s">
        <v>10820</v>
      </c>
      <c r="D5880" t="s">
        <v>10803</v>
      </c>
    </row>
    <row r="5881" spans="1:4" x14ac:dyDescent="0.35">
      <c r="A5881" t="s">
        <v>10291</v>
      </c>
      <c r="B5881" t="s">
        <v>594</v>
      </c>
      <c r="C5881" t="s">
        <v>10821</v>
      </c>
      <c r="D5881" t="s">
        <v>10803</v>
      </c>
    </row>
    <row r="5882" spans="1:4" x14ac:dyDescent="0.35">
      <c r="A5882" t="s">
        <v>10291</v>
      </c>
      <c r="B5882" t="s">
        <v>3940</v>
      </c>
      <c r="C5882" t="s">
        <v>10822</v>
      </c>
      <c r="D5882" t="s">
        <v>10803</v>
      </c>
    </row>
    <row r="5883" spans="1:4" x14ac:dyDescent="0.35">
      <c r="A5883" t="s">
        <v>10291</v>
      </c>
      <c r="B5883" t="s">
        <v>922</v>
      </c>
      <c r="C5883" t="s">
        <v>10823</v>
      </c>
      <c r="D5883" t="s">
        <v>10803</v>
      </c>
    </row>
    <row r="5884" spans="1:4" x14ac:dyDescent="0.35">
      <c r="A5884" t="s">
        <v>10291</v>
      </c>
      <c r="B5884" t="s">
        <v>596</v>
      </c>
      <c r="C5884" t="s">
        <v>10824</v>
      </c>
      <c r="D5884" t="s">
        <v>10803</v>
      </c>
    </row>
    <row r="5885" spans="1:4" x14ac:dyDescent="0.35">
      <c r="A5885" t="s">
        <v>10291</v>
      </c>
      <c r="B5885" t="s">
        <v>515</v>
      </c>
      <c r="C5885" t="s">
        <v>3596</v>
      </c>
      <c r="D5885" t="s">
        <v>10805</v>
      </c>
    </row>
    <row r="5886" spans="1:4" x14ac:dyDescent="0.35">
      <c r="A5886" t="s">
        <v>10291</v>
      </c>
      <c r="B5886" t="s">
        <v>1348</v>
      </c>
      <c r="C5886" t="s">
        <v>3597</v>
      </c>
      <c r="D5886" t="s">
        <v>10805</v>
      </c>
    </row>
    <row r="5887" spans="1:4" x14ac:dyDescent="0.35">
      <c r="A5887" t="s">
        <v>10291</v>
      </c>
      <c r="B5887" t="s">
        <v>1276</v>
      </c>
      <c r="C5887" t="s">
        <v>3598</v>
      </c>
      <c r="D5887" t="s">
        <v>10805</v>
      </c>
    </row>
    <row r="5888" spans="1:4" x14ac:dyDescent="0.35">
      <c r="A5888" t="s">
        <v>10291</v>
      </c>
      <c r="B5888" t="s">
        <v>1278</v>
      </c>
      <c r="C5888" t="s">
        <v>3599</v>
      </c>
      <c r="D5888" t="s">
        <v>10805</v>
      </c>
    </row>
    <row r="5889" spans="1:4" x14ac:dyDescent="0.35">
      <c r="A5889" t="s">
        <v>10291</v>
      </c>
      <c r="B5889" t="s">
        <v>10802</v>
      </c>
      <c r="C5889" t="s">
        <v>3596</v>
      </c>
      <c r="D5889" t="s">
        <v>10805</v>
      </c>
    </row>
    <row r="5890" spans="1:4" x14ac:dyDescent="0.35">
      <c r="A5890" t="s">
        <v>10291</v>
      </c>
      <c r="B5890" t="s">
        <v>10804</v>
      </c>
      <c r="C5890" t="s">
        <v>3599</v>
      </c>
      <c r="D5890" t="s">
        <v>10805</v>
      </c>
    </row>
    <row r="5891" spans="1:4" x14ac:dyDescent="0.35">
      <c r="A5891" t="s">
        <v>10291</v>
      </c>
      <c r="B5891" t="s">
        <v>10806</v>
      </c>
      <c r="C5891" t="s">
        <v>3593</v>
      </c>
      <c r="D5891" t="s">
        <v>10807</v>
      </c>
    </row>
    <row r="5892" spans="1:4" x14ac:dyDescent="0.35">
      <c r="A5892" t="s">
        <v>10292</v>
      </c>
      <c r="B5892" t="s">
        <v>10802</v>
      </c>
      <c r="C5892" t="s">
        <v>3595</v>
      </c>
      <c r="D5892" t="s">
        <v>10803</v>
      </c>
    </row>
    <row r="5893" spans="1:4" x14ac:dyDescent="0.35">
      <c r="A5893" t="s">
        <v>10292</v>
      </c>
      <c r="B5893" t="s">
        <v>10804</v>
      </c>
      <c r="C5893" t="s">
        <v>3607</v>
      </c>
      <c r="D5893" t="s">
        <v>10803</v>
      </c>
    </row>
    <row r="5894" spans="1:4" x14ac:dyDescent="0.35">
      <c r="A5894" t="s">
        <v>10292</v>
      </c>
      <c r="B5894" t="s">
        <v>823</v>
      </c>
      <c r="C5894" t="s">
        <v>3595</v>
      </c>
      <c r="D5894" t="s">
        <v>10803</v>
      </c>
    </row>
    <row r="5895" spans="1:4" x14ac:dyDescent="0.35">
      <c r="A5895" t="s">
        <v>10292</v>
      </c>
      <c r="B5895" t="s">
        <v>825</v>
      </c>
      <c r="C5895" t="s">
        <v>3596</v>
      </c>
      <c r="D5895" t="s">
        <v>10803</v>
      </c>
    </row>
    <row r="5896" spans="1:4" x14ac:dyDescent="0.35">
      <c r="A5896" t="s">
        <v>10292</v>
      </c>
      <c r="B5896" t="s">
        <v>827</v>
      </c>
      <c r="C5896" t="s">
        <v>3597</v>
      </c>
      <c r="D5896" t="s">
        <v>10803</v>
      </c>
    </row>
    <row r="5897" spans="1:4" x14ac:dyDescent="0.35">
      <c r="A5897" t="s">
        <v>10292</v>
      </c>
      <c r="B5897" t="s">
        <v>829</v>
      </c>
      <c r="C5897" t="s">
        <v>3598</v>
      </c>
      <c r="D5897" t="s">
        <v>10803</v>
      </c>
    </row>
    <row r="5898" spans="1:4" x14ac:dyDescent="0.35">
      <c r="A5898" t="s">
        <v>10292</v>
      </c>
      <c r="B5898" t="s">
        <v>646</v>
      </c>
      <c r="C5898" t="s">
        <v>3599</v>
      </c>
      <c r="D5898" t="s">
        <v>10803</v>
      </c>
    </row>
    <row r="5899" spans="1:4" x14ac:dyDescent="0.35">
      <c r="A5899" t="s">
        <v>10292</v>
      </c>
      <c r="B5899" t="s">
        <v>648</v>
      </c>
      <c r="C5899" t="s">
        <v>3600</v>
      </c>
      <c r="D5899" t="s">
        <v>10803</v>
      </c>
    </row>
    <row r="5900" spans="1:4" x14ac:dyDescent="0.35">
      <c r="A5900" t="s">
        <v>10292</v>
      </c>
      <c r="B5900" t="s">
        <v>650</v>
      </c>
      <c r="C5900" t="s">
        <v>3601</v>
      </c>
      <c r="D5900" t="s">
        <v>10803</v>
      </c>
    </row>
    <row r="5901" spans="1:4" x14ac:dyDescent="0.35">
      <c r="A5901" t="s">
        <v>10292</v>
      </c>
      <c r="B5901" t="s">
        <v>652</v>
      </c>
      <c r="C5901" t="s">
        <v>3602</v>
      </c>
      <c r="D5901" t="s">
        <v>10803</v>
      </c>
    </row>
    <row r="5902" spans="1:4" x14ac:dyDescent="0.35">
      <c r="A5902" t="s">
        <v>10292</v>
      </c>
      <c r="B5902" t="s">
        <v>831</v>
      </c>
      <c r="C5902" t="s">
        <v>3603</v>
      </c>
      <c r="D5902" t="s">
        <v>10803</v>
      </c>
    </row>
    <row r="5903" spans="1:4" x14ac:dyDescent="0.35">
      <c r="A5903" t="s">
        <v>10292</v>
      </c>
      <c r="B5903" t="s">
        <v>1452</v>
      </c>
      <c r="C5903" t="s">
        <v>3604</v>
      </c>
      <c r="D5903" t="s">
        <v>10803</v>
      </c>
    </row>
    <row r="5904" spans="1:4" x14ac:dyDescent="0.35">
      <c r="A5904" t="s">
        <v>10292</v>
      </c>
      <c r="B5904" t="s">
        <v>1454</v>
      </c>
      <c r="C5904" t="s">
        <v>3605</v>
      </c>
      <c r="D5904" t="s">
        <v>10803</v>
      </c>
    </row>
    <row r="5905" spans="1:4" x14ac:dyDescent="0.35">
      <c r="A5905" t="s">
        <v>10292</v>
      </c>
      <c r="B5905" t="s">
        <v>1456</v>
      </c>
      <c r="C5905" t="s">
        <v>3606</v>
      </c>
      <c r="D5905" t="s">
        <v>10803</v>
      </c>
    </row>
    <row r="5906" spans="1:4" x14ac:dyDescent="0.35">
      <c r="A5906" t="s">
        <v>10292</v>
      </c>
      <c r="B5906" t="s">
        <v>1458</v>
      </c>
      <c r="C5906" t="s">
        <v>3607</v>
      </c>
      <c r="D5906" t="s">
        <v>10803</v>
      </c>
    </row>
    <row r="5907" spans="1:4" x14ac:dyDescent="0.35">
      <c r="A5907" t="s">
        <v>10292</v>
      </c>
      <c r="B5907" t="s">
        <v>1820</v>
      </c>
      <c r="C5907" t="s">
        <v>3593</v>
      </c>
      <c r="D5907" t="s">
        <v>10805</v>
      </c>
    </row>
    <row r="5908" spans="1:4" x14ac:dyDescent="0.35">
      <c r="A5908" t="s">
        <v>10292</v>
      </c>
      <c r="B5908" t="s">
        <v>1822</v>
      </c>
      <c r="C5908" t="s">
        <v>3594</v>
      </c>
      <c r="D5908" t="s">
        <v>10805</v>
      </c>
    </row>
    <row r="5909" spans="1:4" x14ac:dyDescent="0.35">
      <c r="A5909" t="s">
        <v>10292</v>
      </c>
      <c r="B5909" t="s">
        <v>1824</v>
      </c>
      <c r="C5909" t="s">
        <v>3595</v>
      </c>
      <c r="D5909" t="s">
        <v>10805</v>
      </c>
    </row>
    <row r="5910" spans="1:4" x14ac:dyDescent="0.35">
      <c r="A5910" t="s">
        <v>10292</v>
      </c>
      <c r="B5910" t="s">
        <v>1966</v>
      </c>
      <c r="C5910" t="s">
        <v>3596</v>
      </c>
      <c r="D5910" t="s">
        <v>10805</v>
      </c>
    </row>
    <row r="5911" spans="1:4" x14ac:dyDescent="0.35">
      <c r="A5911" t="s">
        <v>10292</v>
      </c>
      <c r="B5911" t="s">
        <v>1967</v>
      </c>
      <c r="C5911" t="s">
        <v>3597</v>
      </c>
      <c r="D5911" t="s">
        <v>10805</v>
      </c>
    </row>
    <row r="5912" spans="1:4" x14ac:dyDescent="0.35">
      <c r="A5912" t="s">
        <v>10292</v>
      </c>
      <c r="B5912" t="s">
        <v>2007</v>
      </c>
      <c r="C5912" t="s">
        <v>3598</v>
      </c>
      <c r="D5912" t="s">
        <v>10805</v>
      </c>
    </row>
    <row r="5913" spans="1:4" x14ac:dyDescent="0.35">
      <c r="A5913" t="s">
        <v>10292</v>
      </c>
      <c r="B5913" t="s">
        <v>10802</v>
      </c>
      <c r="C5913" t="s">
        <v>3593</v>
      </c>
      <c r="D5913" t="s">
        <v>10805</v>
      </c>
    </row>
    <row r="5914" spans="1:4" x14ac:dyDescent="0.35">
      <c r="A5914" t="s">
        <v>10292</v>
      </c>
      <c r="B5914" t="s">
        <v>10804</v>
      </c>
      <c r="C5914" t="s">
        <v>3598</v>
      </c>
      <c r="D5914" t="s">
        <v>10805</v>
      </c>
    </row>
    <row r="5915" spans="1:4" x14ac:dyDescent="0.35">
      <c r="A5915" t="s">
        <v>10294</v>
      </c>
      <c r="B5915" t="s">
        <v>10802</v>
      </c>
      <c r="C5915" t="s">
        <v>3597</v>
      </c>
      <c r="D5915" t="s">
        <v>10803</v>
      </c>
    </row>
    <row r="5916" spans="1:4" x14ac:dyDescent="0.35">
      <c r="A5916" t="s">
        <v>10294</v>
      </c>
      <c r="B5916" t="s">
        <v>10804</v>
      </c>
      <c r="C5916" t="s">
        <v>3597</v>
      </c>
      <c r="D5916" t="s">
        <v>10803</v>
      </c>
    </row>
    <row r="5917" spans="1:4" x14ac:dyDescent="0.35">
      <c r="A5917" t="s">
        <v>10294</v>
      </c>
      <c r="B5917" t="s">
        <v>598</v>
      </c>
      <c r="C5917" t="s">
        <v>3597</v>
      </c>
      <c r="D5917" t="s">
        <v>10803</v>
      </c>
    </row>
    <row r="5918" spans="1:4" x14ac:dyDescent="0.35">
      <c r="A5918" t="s">
        <v>10294</v>
      </c>
      <c r="B5918" t="s">
        <v>1280</v>
      </c>
      <c r="C5918" t="s">
        <v>3593</v>
      </c>
      <c r="D5918" t="s">
        <v>10805</v>
      </c>
    </row>
    <row r="5919" spans="1:4" x14ac:dyDescent="0.35">
      <c r="A5919" t="s">
        <v>10294</v>
      </c>
      <c r="B5919" t="s">
        <v>10802</v>
      </c>
      <c r="C5919" t="s">
        <v>3593</v>
      </c>
      <c r="D5919" t="s">
        <v>10805</v>
      </c>
    </row>
    <row r="5920" spans="1:4" x14ac:dyDescent="0.35">
      <c r="A5920" t="s">
        <v>10294</v>
      </c>
      <c r="B5920" t="s">
        <v>10804</v>
      </c>
      <c r="C5920" t="s">
        <v>3593</v>
      </c>
      <c r="D5920" t="s">
        <v>10805</v>
      </c>
    </row>
    <row r="5921" spans="1:4" x14ac:dyDescent="0.35">
      <c r="A5921" t="s">
        <v>10294</v>
      </c>
      <c r="B5921" t="s">
        <v>10806</v>
      </c>
      <c r="C5921" t="s">
        <v>3593</v>
      </c>
      <c r="D5921" t="s">
        <v>10807</v>
      </c>
    </row>
    <row r="5922" spans="1:4" x14ac:dyDescent="0.35">
      <c r="A5922" t="s">
        <v>10297</v>
      </c>
      <c r="B5922" t="s">
        <v>10802</v>
      </c>
      <c r="C5922" t="s">
        <v>3597</v>
      </c>
      <c r="D5922" t="s">
        <v>10803</v>
      </c>
    </row>
    <row r="5923" spans="1:4" x14ac:dyDescent="0.35">
      <c r="A5923" t="s">
        <v>10297</v>
      </c>
      <c r="B5923" t="s">
        <v>10804</v>
      </c>
      <c r="C5923" t="s">
        <v>10824</v>
      </c>
      <c r="D5923" t="s">
        <v>10803</v>
      </c>
    </row>
    <row r="5924" spans="1:4" x14ac:dyDescent="0.35">
      <c r="A5924" t="s">
        <v>10297</v>
      </c>
      <c r="B5924" t="s">
        <v>518</v>
      </c>
      <c r="C5924" t="s">
        <v>3597</v>
      </c>
      <c r="D5924" t="s">
        <v>10803</v>
      </c>
    </row>
    <row r="5925" spans="1:4" x14ac:dyDescent="0.35">
      <c r="A5925" t="s">
        <v>10297</v>
      </c>
      <c r="B5925" t="s">
        <v>520</v>
      </c>
      <c r="C5925" t="s">
        <v>3598</v>
      </c>
      <c r="D5925" t="s">
        <v>10803</v>
      </c>
    </row>
    <row r="5926" spans="1:4" x14ac:dyDescent="0.35">
      <c r="A5926" t="s">
        <v>10297</v>
      </c>
      <c r="B5926" t="s">
        <v>522</v>
      </c>
      <c r="C5926" t="s">
        <v>3599</v>
      </c>
      <c r="D5926" t="s">
        <v>10803</v>
      </c>
    </row>
    <row r="5927" spans="1:4" x14ac:dyDescent="0.35">
      <c r="A5927" t="s">
        <v>10297</v>
      </c>
      <c r="B5927" t="s">
        <v>524</v>
      </c>
      <c r="C5927" t="s">
        <v>3600</v>
      </c>
      <c r="D5927" t="s">
        <v>10803</v>
      </c>
    </row>
    <row r="5928" spans="1:4" x14ac:dyDescent="0.35">
      <c r="A5928" t="s">
        <v>10297</v>
      </c>
      <c r="B5928" t="s">
        <v>885</v>
      </c>
      <c r="C5928" t="s">
        <v>3601</v>
      </c>
      <c r="D5928" t="s">
        <v>10803</v>
      </c>
    </row>
    <row r="5929" spans="1:4" x14ac:dyDescent="0.35">
      <c r="A5929" t="s">
        <v>10297</v>
      </c>
      <c r="B5929" t="s">
        <v>526</v>
      </c>
      <c r="C5929" t="s">
        <v>3602</v>
      </c>
      <c r="D5929" t="s">
        <v>10803</v>
      </c>
    </row>
    <row r="5930" spans="1:4" x14ac:dyDescent="0.35">
      <c r="A5930" t="s">
        <v>10297</v>
      </c>
      <c r="B5930" t="s">
        <v>954</v>
      </c>
      <c r="C5930" t="s">
        <v>3603</v>
      </c>
      <c r="D5930" t="s">
        <v>10803</v>
      </c>
    </row>
    <row r="5931" spans="1:4" x14ac:dyDescent="0.35">
      <c r="A5931" t="s">
        <v>10297</v>
      </c>
      <c r="B5931" t="s">
        <v>956</v>
      </c>
      <c r="C5931" t="s">
        <v>3604</v>
      </c>
      <c r="D5931" t="s">
        <v>10803</v>
      </c>
    </row>
    <row r="5932" spans="1:4" x14ac:dyDescent="0.35">
      <c r="A5932" t="s">
        <v>10297</v>
      </c>
      <c r="B5932" t="s">
        <v>960</v>
      </c>
      <c r="C5932" t="s">
        <v>3605</v>
      </c>
      <c r="D5932" t="s">
        <v>10803</v>
      </c>
    </row>
    <row r="5933" spans="1:4" x14ac:dyDescent="0.35">
      <c r="A5933" t="s">
        <v>10297</v>
      </c>
      <c r="B5933" t="s">
        <v>528</v>
      </c>
      <c r="C5933" t="s">
        <v>3606</v>
      </c>
      <c r="D5933" t="s">
        <v>10803</v>
      </c>
    </row>
    <row r="5934" spans="1:4" x14ac:dyDescent="0.35">
      <c r="A5934" t="s">
        <v>10297</v>
      </c>
      <c r="B5934" t="s">
        <v>536</v>
      </c>
      <c r="C5934" t="s">
        <v>3607</v>
      </c>
      <c r="D5934" t="s">
        <v>10803</v>
      </c>
    </row>
    <row r="5935" spans="1:4" x14ac:dyDescent="0.35">
      <c r="A5935" t="s">
        <v>10297</v>
      </c>
      <c r="B5935" t="s">
        <v>794</v>
      </c>
      <c r="C5935" t="s">
        <v>3608</v>
      </c>
      <c r="D5935" t="s">
        <v>10803</v>
      </c>
    </row>
    <row r="5936" spans="1:4" x14ac:dyDescent="0.35">
      <c r="A5936" t="s">
        <v>10297</v>
      </c>
      <c r="B5936" t="s">
        <v>965</v>
      </c>
      <c r="C5936" t="s">
        <v>3609</v>
      </c>
      <c r="D5936" t="s">
        <v>10803</v>
      </c>
    </row>
    <row r="5937" spans="1:4" x14ac:dyDescent="0.35">
      <c r="A5937" t="s">
        <v>10297</v>
      </c>
      <c r="B5937" t="s">
        <v>538</v>
      </c>
      <c r="C5937" t="s">
        <v>3610</v>
      </c>
      <c r="D5937" t="s">
        <v>10803</v>
      </c>
    </row>
    <row r="5938" spans="1:4" x14ac:dyDescent="0.35">
      <c r="A5938" t="s">
        <v>10297</v>
      </c>
      <c r="B5938" t="s">
        <v>540</v>
      </c>
      <c r="C5938" t="s">
        <v>3611</v>
      </c>
      <c r="D5938" t="s">
        <v>10803</v>
      </c>
    </row>
    <row r="5939" spans="1:4" x14ac:dyDescent="0.35">
      <c r="A5939" t="s">
        <v>10297</v>
      </c>
      <c r="B5939" t="s">
        <v>544</v>
      </c>
      <c r="C5939" t="s">
        <v>3612</v>
      </c>
      <c r="D5939" t="s">
        <v>10803</v>
      </c>
    </row>
    <row r="5940" spans="1:4" x14ac:dyDescent="0.35">
      <c r="A5940" t="s">
        <v>10297</v>
      </c>
      <c r="B5940" t="s">
        <v>546</v>
      </c>
      <c r="C5940" t="s">
        <v>3613</v>
      </c>
      <c r="D5940" t="s">
        <v>10803</v>
      </c>
    </row>
    <row r="5941" spans="1:4" x14ac:dyDescent="0.35">
      <c r="A5941" t="s">
        <v>10297</v>
      </c>
      <c r="B5941" t="s">
        <v>970</v>
      </c>
      <c r="C5941" t="s">
        <v>3614</v>
      </c>
      <c r="D5941" t="s">
        <v>10803</v>
      </c>
    </row>
    <row r="5942" spans="1:4" x14ac:dyDescent="0.35">
      <c r="A5942" t="s">
        <v>10297</v>
      </c>
      <c r="B5942" t="s">
        <v>548</v>
      </c>
      <c r="C5942" t="s">
        <v>3615</v>
      </c>
      <c r="D5942" t="s">
        <v>10803</v>
      </c>
    </row>
    <row r="5943" spans="1:4" x14ac:dyDescent="0.35">
      <c r="A5943" t="s">
        <v>10297</v>
      </c>
      <c r="B5943" t="s">
        <v>550</v>
      </c>
      <c r="C5943" t="s">
        <v>3616</v>
      </c>
      <c r="D5943" t="s">
        <v>10803</v>
      </c>
    </row>
    <row r="5944" spans="1:4" x14ac:dyDescent="0.35">
      <c r="A5944" t="s">
        <v>10297</v>
      </c>
      <c r="B5944" t="s">
        <v>552</v>
      </c>
      <c r="C5944" t="s">
        <v>3617</v>
      </c>
      <c r="D5944" t="s">
        <v>10803</v>
      </c>
    </row>
    <row r="5945" spans="1:4" x14ac:dyDescent="0.35">
      <c r="A5945" t="s">
        <v>10297</v>
      </c>
      <c r="B5945" t="s">
        <v>554</v>
      </c>
      <c r="C5945" t="s">
        <v>3618</v>
      </c>
      <c r="D5945" t="s">
        <v>10803</v>
      </c>
    </row>
    <row r="5946" spans="1:4" x14ac:dyDescent="0.35">
      <c r="A5946" t="s">
        <v>10297</v>
      </c>
      <c r="B5946" t="s">
        <v>556</v>
      </c>
      <c r="C5946" t="s">
        <v>3619</v>
      </c>
      <c r="D5946" t="s">
        <v>10803</v>
      </c>
    </row>
    <row r="5947" spans="1:4" x14ac:dyDescent="0.35">
      <c r="A5947" t="s">
        <v>10297</v>
      </c>
      <c r="B5947" t="s">
        <v>558</v>
      </c>
      <c r="C5947" t="s">
        <v>3620</v>
      </c>
      <c r="D5947" t="s">
        <v>10803</v>
      </c>
    </row>
    <row r="5948" spans="1:4" x14ac:dyDescent="0.35">
      <c r="A5948" t="s">
        <v>10297</v>
      </c>
      <c r="B5948" t="s">
        <v>560</v>
      </c>
      <c r="C5948" t="s">
        <v>9522</v>
      </c>
      <c r="D5948" t="s">
        <v>10803</v>
      </c>
    </row>
    <row r="5949" spans="1:4" x14ac:dyDescent="0.35">
      <c r="A5949" t="s">
        <v>10297</v>
      </c>
      <c r="B5949" t="s">
        <v>986</v>
      </c>
      <c r="C5949" t="s">
        <v>9523</v>
      </c>
      <c r="D5949" t="s">
        <v>10803</v>
      </c>
    </row>
    <row r="5950" spans="1:4" x14ac:dyDescent="0.35">
      <c r="A5950" t="s">
        <v>10297</v>
      </c>
      <c r="B5950" t="s">
        <v>988</v>
      </c>
      <c r="C5950" t="s">
        <v>9524</v>
      </c>
      <c r="D5950" t="s">
        <v>10803</v>
      </c>
    </row>
    <row r="5951" spans="1:4" x14ac:dyDescent="0.35">
      <c r="A5951" t="s">
        <v>10297</v>
      </c>
      <c r="B5951" t="s">
        <v>566</v>
      </c>
      <c r="C5951" t="s">
        <v>9525</v>
      </c>
      <c r="D5951" t="s">
        <v>10803</v>
      </c>
    </row>
    <row r="5952" spans="1:4" x14ac:dyDescent="0.35">
      <c r="A5952" t="s">
        <v>10297</v>
      </c>
      <c r="B5952" t="s">
        <v>568</v>
      </c>
      <c r="C5952" t="s">
        <v>9526</v>
      </c>
      <c r="D5952" t="s">
        <v>10803</v>
      </c>
    </row>
    <row r="5953" spans="1:4" x14ac:dyDescent="0.35">
      <c r="A5953" t="s">
        <v>10297</v>
      </c>
      <c r="B5953" t="s">
        <v>570</v>
      </c>
      <c r="C5953" t="s">
        <v>9527</v>
      </c>
      <c r="D5953" t="s">
        <v>10803</v>
      </c>
    </row>
    <row r="5954" spans="1:4" x14ac:dyDescent="0.35">
      <c r="A5954" t="s">
        <v>10297</v>
      </c>
      <c r="B5954" t="s">
        <v>572</v>
      </c>
      <c r="C5954" t="s">
        <v>9528</v>
      </c>
      <c r="D5954" t="s">
        <v>10803</v>
      </c>
    </row>
    <row r="5955" spans="1:4" x14ac:dyDescent="0.35">
      <c r="A5955" t="s">
        <v>10297</v>
      </c>
      <c r="B5955" t="s">
        <v>574</v>
      </c>
      <c r="C5955" t="s">
        <v>9529</v>
      </c>
      <c r="D5955" t="s">
        <v>10803</v>
      </c>
    </row>
    <row r="5956" spans="1:4" x14ac:dyDescent="0.35">
      <c r="A5956" t="s">
        <v>10297</v>
      </c>
      <c r="B5956" t="s">
        <v>576</v>
      </c>
      <c r="C5956" t="s">
        <v>9530</v>
      </c>
      <c r="D5956" t="s">
        <v>10803</v>
      </c>
    </row>
    <row r="5957" spans="1:4" x14ac:dyDescent="0.35">
      <c r="A5957" t="s">
        <v>10297</v>
      </c>
      <c r="B5957" t="s">
        <v>1417</v>
      </c>
      <c r="C5957" t="s">
        <v>9531</v>
      </c>
      <c r="D5957" t="s">
        <v>10803</v>
      </c>
    </row>
    <row r="5958" spans="1:4" x14ac:dyDescent="0.35">
      <c r="A5958" t="s">
        <v>10297</v>
      </c>
      <c r="B5958" t="s">
        <v>1419</v>
      </c>
      <c r="C5958" t="s">
        <v>10809</v>
      </c>
      <c r="D5958" t="s">
        <v>10803</v>
      </c>
    </row>
    <row r="5959" spans="1:4" x14ac:dyDescent="0.35">
      <c r="A5959" t="s">
        <v>10297</v>
      </c>
      <c r="B5959" t="s">
        <v>1421</v>
      </c>
      <c r="C5959" t="s">
        <v>10810</v>
      </c>
      <c r="D5959" t="s">
        <v>10803</v>
      </c>
    </row>
    <row r="5960" spans="1:4" x14ac:dyDescent="0.35">
      <c r="A5960" t="s">
        <v>10297</v>
      </c>
      <c r="B5960" t="s">
        <v>578</v>
      </c>
      <c r="C5960" t="s">
        <v>10811</v>
      </c>
      <c r="D5960" t="s">
        <v>10803</v>
      </c>
    </row>
    <row r="5961" spans="1:4" x14ac:dyDescent="0.35">
      <c r="A5961" t="s">
        <v>10297</v>
      </c>
      <c r="B5961" t="s">
        <v>580</v>
      </c>
      <c r="C5961" t="s">
        <v>10812</v>
      </c>
      <c r="D5961" t="s">
        <v>10803</v>
      </c>
    </row>
    <row r="5962" spans="1:4" x14ac:dyDescent="0.35">
      <c r="A5962" t="s">
        <v>10297</v>
      </c>
      <c r="B5962" t="s">
        <v>582</v>
      </c>
      <c r="C5962" t="s">
        <v>10813</v>
      </c>
      <c r="D5962" t="s">
        <v>10803</v>
      </c>
    </row>
    <row r="5963" spans="1:4" x14ac:dyDescent="0.35">
      <c r="A5963" t="s">
        <v>10297</v>
      </c>
      <c r="B5963" t="s">
        <v>584</v>
      </c>
      <c r="C5963" t="s">
        <v>10814</v>
      </c>
      <c r="D5963" t="s">
        <v>10803</v>
      </c>
    </row>
    <row r="5964" spans="1:4" x14ac:dyDescent="0.35">
      <c r="A5964" t="s">
        <v>10297</v>
      </c>
      <c r="B5964" t="s">
        <v>586</v>
      </c>
      <c r="C5964" t="s">
        <v>10815</v>
      </c>
      <c r="D5964" t="s">
        <v>10803</v>
      </c>
    </row>
    <row r="5965" spans="1:4" x14ac:dyDescent="0.35">
      <c r="A5965" t="s">
        <v>10297</v>
      </c>
      <c r="B5965" t="s">
        <v>805</v>
      </c>
      <c r="C5965" t="s">
        <v>10816</v>
      </c>
      <c r="D5965" t="s">
        <v>10803</v>
      </c>
    </row>
    <row r="5966" spans="1:4" x14ac:dyDescent="0.35">
      <c r="A5966" t="s">
        <v>10297</v>
      </c>
      <c r="B5966" t="s">
        <v>3939</v>
      </c>
      <c r="C5966" t="s">
        <v>10817</v>
      </c>
      <c r="D5966" t="s">
        <v>10803</v>
      </c>
    </row>
    <row r="5967" spans="1:4" x14ac:dyDescent="0.35">
      <c r="A5967" t="s">
        <v>10297</v>
      </c>
      <c r="B5967" t="s">
        <v>588</v>
      </c>
      <c r="C5967" t="s">
        <v>10818</v>
      </c>
      <c r="D5967" t="s">
        <v>10803</v>
      </c>
    </row>
    <row r="5968" spans="1:4" x14ac:dyDescent="0.35">
      <c r="A5968" t="s">
        <v>10297</v>
      </c>
      <c r="B5968" t="s">
        <v>590</v>
      </c>
      <c r="C5968" t="s">
        <v>10819</v>
      </c>
      <c r="D5968" t="s">
        <v>10803</v>
      </c>
    </row>
    <row r="5969" spans="1:4" x14ac:dyDescent="0.35">
      <c r="A5969" t="s">
        <v>10297</v>
      </c>
      <c r="B5969" t="s">
        <v>592</v>
      </c>
      <c r="C5969" t="s">
        <v>10820</v>
      </c>
      <c r="D5969" t="s">
        <v>10803</v>
      </c>
    </row>
    <row r="5970" spans="1:4" x14ac:dyDescent="0.35">
      <c r="A5970" t="s">
        <v>10297</v>
      </c>
      <c r="B5970" t="s">
        <v>594</v>
      </c>
      <c r="C5970" t="s">
        <v>10821</v>
      </c>
      <c r="D5970" t="s">
        <v>10803</v>
      </c>
    </row>
    <row r="5971" spans="1:4" x14ac:dyDescent="0.35">
      <c r="A5971" t="s">
        <v>10297</v>
      </c>
      <c r="B5971" t="s">
        <v>3940</v>
      </c>
      <c r="C5971" t="s">
        <v>10822</v>
      </c>
      <c r="D5971" t="s">
        <v>10803</v>
      </c>
    </row>
    <row r="5972" spans="1:4" x14ac:dyDescent="0.35">
      <c r="A5972" t="s">
        <v>10297</v>
      </c>
      <c r="B5972" t="s">
        <v>922</v>
      </c>
      <c r="C5972" t="s">
        <v>10823</v>
      </c>
      <c r="D5972" t="s">
        <v>10803</v>
      </c>
    </row>
    <row r="5973" spans="1:4" x14ac:dyDescent="0.35">
      <c r="A5973" t="s">
        <v>10297</v>
      </c>
      <c r="B5973" t="s">
        <v>596</v>
      </c>
      <c r="C5973" t="s">
        <v>10824</v>
      </c>
      <c r="D5973" t="s">
        <v>10803</v>
      </c>
    </row>
    <row r="5974" spans="1:4" x14ac:dyDescent="0.35">
      <c r="A5974" t="s">
        <v>10297</v>
      </c>
      <c r="B5974" t="s">
        <v>515</v>
      </c>
      <c r="C5974" t="s">
        <v>3596</v>
      </c>
      <c r="D5974" t="s">
        <v>10805</v>
      </c>
    </row>
    <row r="5975" spans="1:4" x14ac:dyDescent="0.35">
      <c r="A5975" t="s">
        <v>10297</v>
      </c>
      <c r="B5975" t="s">
        <v>1348</v>
      </c>
      <c r="C5975" t="s">
        <v>3597</v>
      </c>
      <c r="D5975" t="s">
        <v>10805</v>
      </c>
    </row>
    <row r="5976" spans="1:4" x14ac:dyDescent="0.35">
      <c r="A5976" t="s">
        <v>10297</v>
      </c>
      <c r="B5976" t="s">
        <v>1276</v>
      </c>
      <c r="C5976" t="s">
        <v>3598</v>
      </c>
      <c r="D5976" t="s">
        <v>10805</v>
      </c>
    </row>
    <row r="5977" spans="1:4" x14ac:dyDescent="0.35">
      <c r="A5977" t="s">
        <v>10297</v>
      </c>
      <c r="B5977" t="s">
        <v>1278</v>
      </c>
      <c r="C5977" t="s">
        <v>3599</v>
      </c>
      <c r="D5977" t="s">
        <v>10805</v>
      </c>
    </row>
    <row r="5978" spans="1:4" x14ac:dyDescent="0.35">
      <c r="A5978" t="s">
        <v>10297</v>
      </c>
      <c r="B5978" t="s">
        <v>10802</v>
      </c>
      <c r="C5978" t="s">
        <v>3596</v>
      </c>
      <c r="D5978" t="s">
        <v>10805</v>
      </c>
    </row>
    <row r="5979" spans="1:4" x14ac:dyDescent="0.35">
      <c r="A5979" t="s">
        <v>10297</v>
      </c>
      <c r="B5979" t="s">
        <v>10804</v>
      </c>
      <c r="C5979" t="s">
        <v>3599</v>
      </c>
      <c r="D5979" t="s">
        <v>10805</v>
      </c>
    </row>
    <row r="5980" spans="1:4" x14ac:dyDescent="0.35">
      <c r="A5980" t="s">
        <v>10297</v>
      </c>
      <c r="B5980" t="s">
        <v>10806</v>
      </c>
      <c r="C5980" t="s">
        <v>3593</v>
      </c>
      <c r="D5980" t="s">
        <v>10807</v>
      </c>
    </row>
    <row r="5981" spans="1:4" x14ac:dyDescent="0.35">
      <c r="A5981" t="s">
        <v>10298</v>
      </c>
      <c r="B5981" t="s">
        <v>10802</v>
      </c>
      <c r="C5981" t="s">
        <v>3595</v>
      </c>
      <c r="D5981" t="s">
        <v>10803</v>
      </c>
    </row>
    <row r="5982" spans="1:4" x14ac:dyDescent="0.35">
      <c r="A5982" t="s">
        <v>10298</v>
      </c>
      <c r="B5982" t="s">
        <v>10804</v>
      </c>
      <c r="C5982" t="s">
        <v>3607</v>
      </c>
      <c r="D5982" t="s">
        <v>10803</v>
      </c>
    </row>
    <row r="5983" spans="1:4" x14ac:dyDescent="0.35">
      <c r="A5983" t="s">
        <v>10298</v>
      </c>
      <c r="B5983" t="s">
        <v>823</v>
      </c>
      <c r="C5983" t="s">
        <v>3595</v>
      </c>
      <c r="D5983" t="s">
        <v>10803</v>
      </c>
    </row>
    <row r="5984" spans="1:4" x14ac:dyDescent="0.35">
      <c r="A5984" t="s">
        <v>10298</v>
      </c>
      <c r="B5984" t="s">
        <v>825</v>
      </c>
      <c r="C5984" t="s">
        <v>3596</v>
      </c>
      <c r="D5984" t="s">
        <v>10803</v>
      </c>
    </row>
    <row r="5985" spans="1:4" x14ac:dyDescent="0.35">
      <c r="A5985" t="s">
        <v>10298</v>
      </c>
      <c r="B5985" t="s">
        <v>827</v>
      </c>
      <c r="C5985" t="s">
        <v>3597</v>
      </c>
      <c r="D5985" t="s">
        <v>10803</v>
      </c>
    </row>
    <row r="5986" spans="1:4" x14ac:dyDescent="0.35">
      <c r="A5986" t="s">
        <v>10298</v>
      </c>
      <c r="B5986" t="s">
        <v>829</v>
      </c>
      <c r="C5986" t="s">
        <v>3598</v>
      </c>
      <c r="D5986" t="s">
        <v>10803</v>
      </c>
    </row>
    <row r="5987" spans="1:4" x14ac:dyDescent="0.35">
      <c r="A5987" t="s">
        <v>10298</v>
      </c>
      <c r="B5987" t="s">
        <v>646</v>
      </c>
      <c r="C5987" t="s">
        <v>3599</v>
      </c>
      <c r="D5987" t="s">
        <v>10803</v>
      </c>
    </row>
    <row r="5988" spans="1:4" x14ac:dyDescent="0.35">
      <c r="A5988" t="s">
        <v>10298</v>
      </c>
      <c r="B5988" t="s">
        <v>648</v>
      </c>
      <c r="C5988" t="s">
        <v>3600</v>
      </c>
      <c r="D5988" t="s">
        <v>10803</v>
      </c>
    </row>
    <row r="5989" spans="1:4" x14ac:dyDescent="0.35">
      <c r="A5989" t="s">
        <v>10298</v>
      </c>
      <c r="B5989" t="s">
        <v>650</v>
      </c>
      <c r="C5989" t="s">
        <v>3601</v>
      </c>
      <c r="D5989" t="s">
        <v>10803</v>
      </c>
    </row>
    <row r="5990" spans="1:4" x14ac:dyDescent="0.35">
      <c r="A5990" t="s">
        <v>10298</v>
      </c>
      <c r="B5990" t="s">
        <v>652</v>
      </c>
      <c r="C5990" t="s">
        <v>3602</v>
      </c>
      <c r="D5990" t="s">
        <v>10803</v>
      </c>
    </row>
    <row r="5991" spans="1:4" x14ac:dyDescent="0.35">
      <c r="A5991" t="s">
        <v>10298</v>
      </c>
      <c r="B5991" t="s">
        <v>831</v>
      </c>
      <c r="C5991" t="s">
        <v>3603</v>
      </c>
      <c r="D5991" t="s">
        <v>10803</v>
      </c>
    </row>
    <row r="5992" spans="1:4" x14ac:dyDescent="0.35">
      <c r="A5992" t="s">
        <v>10298</v>
      </c>
      <c r="B5992" t="s">
        <v>1452</v>
      </c>
      <c r="C5992" t="s">
        <v>3604</v>
      </c>
      <c r="D5992" t="s">
        <v>10803</v>
      </c>
    </row>
    <row r="5993" spans="1:4" x14ac:dyDescent="0.35">
      <c r="A5993" t="s">
        <v>10298</v>
      </c>
      <c r="B5993" t="s">
        <v>1454</v>
      </c>
      <c r="C5993" t="s">
        <v>3605</v>
      </c>
      <c r="D5993" t="s">
        <v>10803</v>
      </c>
    </row>
    <row r="5994" spans="1:4" x14ac:dyDescent="0.35">
      <c r="A5994" t="s">
        <v>10298</v>
      </c>
      <c r="B5994" t="s">
        <v>1456</v>
      </c>
      <c r="C5994" t="s">
        <v>3606</v>
      </c>
      <c r="D5994" t="s">
        <v>10803</v>
      </c>
    </row>
    <row r="5995" spans="1:4" x14ac:dyDescent="0.35">
      <c r="A5995" t="s">
        <v>10298</v>
      </c>
      <c r="B5995" t="s">
        <v>1458</v>
      </c>
      <c r="C5995" t="s">
        <v>3607</v>
      </c>
      <c r="D5995" t="s">
        <v>10803</v>
      </c>
    </row>
    <row r="5996" spans="1:4" x14ac:dyDescent="0.35">
      <c r="A5996" t="s">
        <v>10298</v>
      </c>
      <c r="B5996" t="s">
        <v>1820</v>
      </c>
      <c r="C5996" t="s">
        <v>3593</v>
      </c>
      <c r="D5996" t="s">
        <v>10805</v>
      </c>
    </row>
    <row r="5997" spans="1:4" x14ac:dyDescent="0.35">
      <c r="A5997" t="s">
        <v>10298</v>
      </c>
      <c r="B5997" t="s">
        <v>1822</v>
      </c>
      <c r="C5997" t="s">
        <v>3594</v>
      </c>
      <c r="D5997" t="s">
        <v>10805</v>
      </c>
    </row>
    <row r="5998" spans="1:4" x14ac:dyDescent="0.35">
      <c r="A5998" t="s">
        <v>10298</v>
      </c>
      <c r="B5998" t="s">
        <v>1824</v>
      </c>
      <c r="C5998" t="s">
        <v>3595</v>
      </c>
      <c r="D5998" t="s">
        <v>10805</v>
      </c>
    </row>
    <row r="5999" spans="1:4" x14ac:dyDescent="0.35">
      <c r="A5999" t="s">
        <v>10298</v>
      </c>
      <c r="B5999" t="s">
        <v>1966</v>
      </c>
      <c r="C5999" t="s">
        <v>3596</v>
      </c>
      <c r="D5999" t="s">
        <v>10805</v>
      </c>
    </row>
    <row r="6000" spans="1:4" x14ac:dyDescent="0.35">
      <c r="A6000" t="s">
        <v>10298</v>
      </c>
      <c r="B6000" t="s">
        <v>1967</v>
      </c>
      <c r="C6000" t="s">
        <v>3597</v>
      </c>
      <c r="D6000" t="s">
        <v>10805</v>
      </c>
    </row>
    <row r="6001" spans="1:4" x14ac:dyDescent="0.35">
      <c r="A6001" t="s">
        <v>10298</v>
      </c>
      <c r="B6001" t="s">
        <v>2007</v>
      </c>
      <c r="C6001" t="s">
        <v>3598</v>
      </c>
      <c r="D6001" t="s">
        <v>10805</v>
      </c>
    </row>
    <row r="6002" spans="1:4" x14ac:dyDescent="0.35">
      <c r="A6002" t="s">
        <v>10298</v>
      </c>
      <c r="B6002" t="s">
        <v>10802</v>
      </c>
      <c r="C6002" t="s">
        <v>3593</v>
      </c>
      <c r="D6002" t="s">
        <v>10805</v>
      </c>
    </row>
    <row r="6003" spans="1:4" x14ac:dyDescent="0.35">
      <c r="A6003" t="s">
        <v>10298</v>
      </c>
      <c r="B6003" t="s">
        <v>10804</v>
      </c>
      <c r="C6003" t="s">
        <v>3598</v>
      </c>
      <c r="D6003" t="s">
        <v>10805</v>
      </c>
    </row>
    <row r="6004" spans="1:4" x14ac:dyDescent="0.35">
      <c r="A6004" t="s">
        <v>10299</v>
      </c>
      <c r="B6004" t="s">
        <v>10802</v>
      </c>
      <c r="C6004" t="s">
        <v>3597</v>
      </c>
      <c r="D6004" t="s">
        <v>10803</v>
      </c>
    </row>
    <row r="6005" spans="1:4" x14ac:dyDescent="0.35">
      <c r="A6005" t="s">
        <v>10299</v>
      </c>
      <c r="B6005" t="s">
        <v>10804</v>
      </c>
      <c r="C6005" t="s">
        <v>3597</v>
      </c>
      <c r="D6005" t="s">
        <v>10803</v>
      </c>
    </row>
    <row r="6006" spans="1:4" x14ac:dyDescent="0.35">
      <c r="A6006" t="s">
        <v>10299</v>
      </c>
      <c r="B6006" t="s">
        <v>598</v>
      </c>
      <c r="C6006" t="s">
        <v>3597</v>
      </c>
      <c r="D6006" t="s">
        <v>10803</v>
      </c>
    </row>
    <row r="6007" spans="1:4" x14ac:dyDescent="0.35">
      <c r="A6007" t="s">
        <v>10299</v>
      </c>
      <c r="B6007" t="s">
        <v>1280</v>
      </c>
      <c r="C6007" t="s">
        <v>3593</v>
      </c>
      <c r="D6007" t="s">
        <v>10805</v>
      </c>
    </row>
    <row r="6008" spans="1:4" x14ac:dyDescent="0.35">
      <c r="A6008" t="s">
        <v>10299</v>
      </c>
      <c r="B6008" t="s">
        <v>10802</v>
      </c>
      <c r="C6008" t="s">
        <v>3593</v>
      </c>
      <c r="D6008" t="s">
        <v>10805</v>
      </c>
    </row>
    <row r="6009" spans="1:4" x14ac:dyDescent="0.35">
      <c r="A6009" t="s">
        <v>10299</v>
      </c>
      <c r="B6009" t="s">
        <v>10804</v>
      </c>
      <c r="C6009" t="s">
        <v>3593</v>
      </c>
      <c r="D6009" t="s">
        <v>10805</v>
      </c>
    </row>
    <row r="6010" spans="1:4" x14ac:dyDescent="0.35">
      <c r="A6010" t="s">
        <v>10299</v>
      </c>
      <c r="B6010" t="s">
        <v>10806</v>
      </c>
      <c r="C6010" t="s">
        <v>3593</v>
      </c>
      <c r="D6010" t="s">
        <v>10807</v>
      </c>
    </row>
    <row r="6011" spans="1:4" x14ac:dyDescent="0.35">
      <c r="A6011" t="s">
        <v>10302</v>
      </c>
      <c r="B6011" t="s">
        <v>10802</v>
      </c>
      <c r="C6011" t="s">
        <v>3597</v>
      </c>
      <c r="D6011" t="s">
        <v>10803</v>
      </c>
    </row>
    <row r="6012" spans="1:4" x14ac:dyDescent="0.35">
      <c r="A6012" t="s">
        <v>10302</v>
      </c>
      <c r="B6012" t="s">
        <v>10804</v>
      </c>
      <c r="C6012" t="s">
        <v>3600</v>
      </c>
      <c r="D6012" t="s">
        <v>10803</v>
      </c>
    </row>
    <row r="6013" spans="1:4" x14ac:dyDescent="0.35">
      <c r="A6013" t="s">
        <v>10302</v>
      </c>
      <c r="B6013" t="s">
        <v>518</v>
      </c>
      <c r="C6013" t="s">
        <v>3597</v>
      </c>
      <c r="D6013" t="s">
        <v>10803</v>
      </c>
    </row>
    <row r="6014" spans="1:4" x14ac:dyDescent="0.35">
      <c r="A6014" t="s">
        <v>10302</v>
      </c>
      <c r="B6014" t="s">
        <v>520</v>
      </c>
      <c r="C6014" t="s">
        <v>3598</v>
      </c>
      <c r="D6014" t="s">
        <v>10803</v>
      </c>
    </row>
    <row r="6015" spans="1:4" x14ac:dyDescent="0.35">
      <c r="A6015" t="s">
        <v>10302</v>
      </c>
      <c r="B6015" t="s">
        <v>522</v>
      </c>
      <c r="C6015" t="s">
        <v>3599</v>
      </c>
      <c r="D6015" t="s">
        <v>10803</v>
      </c>
    </row>
    <row r="6016" spans="1:4" x14ac:dyDescent="0.35">
      <c r="A6016" t="s">
        <v>10302</v>
      </c>
      <c r="B6016" t="s">
        <v>524</v>
      </c>
      <c r="C6016" t="s">
        <v>3600</v>
      </c>
      <c r="D6016" t="s">
        <v>10803</v>
      </c>
    </row>
    <row r="6017" spans="1:4" x14ac:dyDescent="0.35">
      <c r="A6017" t="s">
        <v>10302</v>
      </c>
      <c r="B6017" t="s">
        <v>515</v>
      </c>
      <c r="C6017" t="s">
        <v>3593</v>
      </c>
      <c r="D6017" t="s">
        <v>10805</v>
      </c>
    </row>
    <row r="6018" spans="1:4" x14ac:dyDescent="0.35">
      <c r="A6018" t="s">
        <v>10302</v>
      </c>
      <c r="B6018" t="s">
        <v>10802</v>
      </c>
      <c r="C6018" t="s">
        <v>3593</v>
      </c>
      <c r="D6018" t="s">
        <v>10805</v>
      </c>
    </row>
    <row r="6019" spans="1:4" x14ac:dyDescent="0.35">
      <c r="A6019" t="s">
        <v>10302</v>
      </c>
      <c r="B6019" t="s">
        <v>10804</v>
      </c>
      <c r="C6019" t="s">
        <v>3593</v>
      </c>
      <c r="D6019" t="s">
        <v>10805</v>
      </c>
    </row>
    <row r="6020" spans="1:4" x14ac:dyDescent="0.35">
      <c r="A6020" t="s">
        <v>10302</v>
      </c>
      <c r="B6020" t="s">
        <v>10806</v>
      </c>
      <c r="C6020" t="s">
        <v>3593</v>
      </c>
      <c r="D6020" t="s">
        <v>10807</v>
      </c>
    </row>
    <row r="6021" spans="1:4" x14ac:dyDescent="0.35">
      <c r="A6021" t="s">
        <v>10304</v>
      </c>
      <c r="B6021" t="s">
        <v>10802</v>
      </c>
      <c r="C6021" t="s">
        <v>3598</v>
      </c>
      <c r="D6021" t="s">
        <v>10803</v>
      </c>
    </row>
    <row r="6022" spans="1:4" x14ac:dyDescent="0.35">
      <c r="A6022" t="s">
        <v>10304</v>
      </c>
      <c r="B6022" t="s">
        <v>10804</v>
      </c>
      <c r="C6022" t="s">
        <v>3617</v>
      </c>
      <c r="D6022" t="s">
        <v>10803</v>
      </c>
    </row>
    <row r="6023" spans="1:4" x14ac:dyDescent="0.35">
      <c r="A6023" t="s">
        <v>10304</v>
      </c>
      <c r="B6023" t="s">
        <v>518</v>
      </c>
      <c r="C6023" t="s">
        <v>3598</v>
      </c>
      <c r="D6023" t="s">
        <v>10803</v>
      </c>
    </row>
    <row r="6024" spans="1:4" x14ac:dyDescent="0.35">
      <c r="A6024" t="s">
        <v>10304</v>
      </c>
      <c r="B6024" t="s">
        <v>520</v>
      </c>
      <c r="C6024" t="s">
        <v>3599</v>
      </c>
      <c r="D6024" t="s">
        <v>10803</v>
      </c>
    </row>
    <row r="6025" spans="1:4" x14ac:dyDescent="0.35">
      <c r="A6025" t="s">
        <v>10304</v>
      </c>
      <c r="B6025" t="s">
        <v>522</v>
      </c>
      <c r="C6025" t="s">
        <v>3600</v>
      </c>
      <c r="D6025" t="s">
        <v>10803</v>
      </c>
    </row>
    <row r="6026" spans="1:4" x14ac:dyDescent="0.35">
      <c r="A6026" t="s">
        <v>10304</v>
      </c>
      <c r="B6026" t="s">
        <v>524</v>
      </c>
      <c r="C6026" t="s">
        <v>3601</v>
      </c>
      <c r="D6026" t="s">
        <v>10803</v>
      </c>
    </row>
    <row r="6027" spans="1:4" x14ac:dyDescent="0.35">
      <c r="A6027" t="s">
        <v>10304</v>
      </c>
      <c r="B6027" t="s">
        <v>885</v>
      </c>
      <c r="C6027" t="s">
        <v>3602</v>
      </c>
      <c r="D6027" t="s">
        <v>10803</v>
      </c>
    </row>
    <row r="6028" spans="1:4" x14ac:dyDescent="0.35">
      <c r="A6028" t="s">
        <v>10304</v>
      </c>
      <c r="B6028" t="s">
        <v>526</v>
      </c>
      <c r="C6028" t="s">
        <v>3603</v>
      </c>
      <c r="D6028" t="s">
        <v>10803</v>
      </c>
    </row>
    <row r="6029" spans="1:4" x14ac:dyDescent="0.35">
      <c r="A6029" t="s">
        <v>10304</v>
      </c>
      <c r="B6029" t="s">
        <v>954</v>
      </c>
      <c r="C6029" t="s">
        <v>3604</v>
      </c>
      <c r="D6029" t="s">
        <v>10803</v>
      </c>
    </row>
    <row r="6030" spans="1:4" x14ac:dyDescent="0.35">
      <c r="A6030" t="s">
        <v>10304</v>
      </c>
      <c r="B6030" t="s">
        <v>956</v>
      </c>
      <c r="C6030" t="s">
        <v>3605</v>
      </c>
      <c r="D6030" t="s">
        <v>10803</v>
      </c>
    </row>
    <row r="6031" spans="1:4" x14ac:dyDescent="0.35">
      <c r="A6031" t="s">
        <v>10304</v>
      </c>
      <c r="B6031" t="s">
        <v>960</v>
      </c>
      <c r="C6031" t="s">
        <v>3606</v>
      </c>
      <c r="D6031" t="s">
        <v>10803</v>
      </c>
    </row>
    <row r="6032" spans="1:4" x14ac:dyDescent="0.35">
      <c r="A6032" t="s">
        <v>10304</v>
      </c>
      <c r="B6032" t="s">
        <v>528</v>
      </c>
      <c r="C6032" t="s">
        <v>3607</v>
      </c>
      <c r="D6032" t="s">
        <v>10803</v>
      </c>
    </row>
    <row r="6033" spans="1:4" x14ac:dyDescent="0.35">
      <c r="A6033" t="s">
        <v>10304</v>
      </c>
      <c r="B6033" t="s">
        <v>536</v>
      </c>
      <c r="C6033" t="s">
        <v>3608</v>
      </c>
      <c r="D6033" t="s">
        <v>10803</v>
      </c>
    </row>
    <row r="6034" spans="1:4" x14ac:dyDescent="0.35">
      <c r="A6034" t="s">
        <v>10304</v>
      </c>
      <c r="B6034" t="s">
        <v>794</v>
      </c>
      <c r="C6034" t="s">
        <v>3609</v>
      </c>
      <c r="D6034" t="s">
        <v>10803</v>
      </c>
    </row>
    <row r="6035" spans="1:4" x14ac:dyDescent="0.35">
      <c r="A6035" t="s">
        <v>10304</v>
      </c>
      <c r="B6035" t="s">
        <v>965</v>
      </c>
      <c r="C6035" t="s">
        <v>3610</v>
      </c>
      <c r="D6035" t="s">
        <v>10803</v>
      </c>
    </row>
    <row r="6036" spans="1:4" x14ac:dyDescent="0.35">
      <c r="A6036" t="s">
        <v>10304</v>
      </c>
      <c r="B6036" t="s">
        <v>538</v>
      </c>
      <c r="C6036" t="s">
        <v>3611</v>
      </c>
      <c r="D6036" t="s">
        <v>10803</v>
      </c>
    </row>
    <row r="6037" spans="1:4" x14ac:dyDescent="0.35">
      <c r="A6037" t="s">
        <v>10304</v>
      </c>
      <c r="B6037" t="s">
        <v>540</v>
      </c>
      <c r="C6037" t="s">
        <v>3612</v>
      </c>
      <c r="D6037" t="s">
        <v>10803</v>
      </c>
    </row>
    <row r="6038" spans="1:4" x14ac:dyDescent="0.35">
      <c r="A6038" t="s">
        <v>10304</v>
      </c>
      <c r="B6038" t="s">
        <v>544</v>
      </c>
      <c r="C6038" t="s">
        <v>3613</v>
      </c>
      <c r="D6038" t="s">
        <v>10803</v>
      </c>
    </row>
    <row r="6039" spans="1:4" x14ac:dyDescent="0.35">
      <c r="A6039" t="s">
        <v>10304</v>
      </c>
      <c r="B6039" t="s">
        <v>546</v>
      </c>
      <c r="C6039" t="s">
        <v>3614</v>
      </c>
      <c r="D6039" t="s">
        <v>10803</v>
      </c>
    </row>
    <row r="6040" spans="1:4" x14ac:dyDescent="0.35">
      <c r="A6040" t="s">
        <v>10304</v>
      </c>
      <c r="B6040" t="s">
        <v>970</v>
      </c>
      <c r="C6040" t="s">
        <v>3615</v>
      </c>
      <c r="D6040" t="s">
        <v>10803</v>
      </c>
    </row>
    <row r="6041" spans="1:4" x14ac:dyDescent="0.35">
      <c r="A6041" t="s">
        <v>10304</v>
      </c>
      <c r="B6041" t="s">
        <v>548</v>
      </c>
      <c r="C6041" t="s">
        <v>3616</v>
      </c>
      <c r="D6041" t="s">
        <v>10803</v>
      </c>
    </row>
    <row r="6042" spans="1:4" x14ac:dyDescent="0.35">
      <c r="A6042" t="s">
        <v>10304</v>
      </c>
      <c r="B6042" t="s">
        <v>550</v>
      </c>
      <c r="C6042" t="s">
        <v>3617</v>
      </c>
      <c r="D6042" t="s">
        <v>10803</v>
      </c>
    </row>
    <row r="6043" spans="1:4" x14ac:dyDescent="0.35">
      <c r="A6043" t="s">
        <v>10304</v>
      </c>
      <c r="B6043" t="s">
        <v>1332</v>
      </c>
      <c r="C6043" t="s">
        <v>3596</v>
      </c>
      <c r="D6043" t="s">
        <v>10805</v>
      </c>
    </row>
    <row r="6044" spans="1:4" x14ac:dyDescent="0.35">
      <c r="A6044" t="s">
        <v>10304</v>
      </c>
      <c r="B6044" t="s">
        <v>1339</v>
      </c>
      <c r="C6044" t="s">
        <v>3597</v>
      </c>
      <c r="D6044" t="s">
        <v>10805</v>
      </c>
    </row>
    <row r="6045" spans="1:4" x14ac:dyDescent="0.35">
      <c r="A6045" t="s">
        <v>10304</v>
      </c>
      <c r="B6045" t="s">
        <v>1554</v>
      </c>
      <c r="C6045" t="s">
        <v>3598</v>
      </c>
      <c r="D6045" t="s">
        <v>10805</v>
      </c>
    </row>
    <row r="6046" spans="1:4" x14ac:dyDescent="0.35">
      <c r="A6046" t="s">
        <v>10304</v>
      </c>
      <c r="B6046" t="s">
        <v>1348</v>
      </c>
      <c r="C6046" t="s">
        <v>3599</v>
      </c>
      <c r="D6046" t="s">
        <v>10805</v>
      </c>
    </row>
    <row r="6047" spans="1:4" x14ac:dyDescent="0.35">
      <c r="A6047" t="s">
        <v>10304</v>
      </c>
      <c r="B6047" t="s">
        <v>1276</v>
      </c>
      <c r="C6047" t="s">
        <v>3600</v>
      </c>
      <c r="D6047" t="s">
        <v>10805</v>
      </c>
    </row>
    <row r="6048" spans="1:4" x14ac:dyDescent="0.35">
      <c r="A6048" t="s">
        <v>10304</v>
      </c>
      <c r="B6048" t="s">
        <v>1278</v>
      </c>
      <c r="C6048" t="s">
        <v>3601</v>
      </c>
      <c r="D6048" t="s">
        <v>10805</v>
      </c>
    </row>
    <row r="6049" spans="1:4" x14ac:dyDescent="0.35">
      <c r="A6049" t="s">
        <v>10304</v>
      </c>
      <c r="B6049" t="s">
        <v>1280</v>
      </c>
      <c r="C6049" t="s">
        <v>3602</v>
      </c>
      <c r="D6049" t="s">
        <v>10805</v>
      </c>
    </row>
    <row r="6050" spans="1:4" x14ac:dyDescent="0.35">
      <c r="A6050" t="s">
        <v>10304</v>
      </c>
      <c r="B6050" t="s">
        <v>1353</v>
      </c>
      <c r="C6050" t="s">
        <v>3603</v>
      </c>
      <c r="D6050" t="s">
        <v>10805</v>
      </c>
    </row>
    <row r="6051" spans="1:4" x14ac:dyDescent="0.35">
      <c r="A6051" t="s">
        <v>10304</v>
      </c>
      <c r="B6051" t="s">
        <v>1588</v>
      </c>
      <c r="C6051" t="s">
        <v>3604</v>
      </c>
      <c r="D6051" t="s">
        <v>10805</v>
      </c>
    </row>
    <row r="6052" spans="1:4" x14ac:dyDescent="0.35">
      <c r="A6052" t="s">
        <v>10304</v>
      </c>
      <c r="B6052" t="s">
        <v>1590</v>
      </c>
      <c r="C6052" t="s">
        <v>3605</v>
      </c>
      <c r="D6052" t="s">
        <v>10805</v>
      </c>
    </row>
    <row r="6053" spans="1:4" x14ac:dyDescent="0.35">
      <c r="A6053" t="s">
        <v>10304</v>
      </c>
      <c r="B6053" t="s">
        <v>1370</v>
      </c>
      <c r="C6053" t="s">
        <v>3606</v>
      </c>
      <c r="D6053" t="s">
        <v>10805</v>
      </c>
    </row>
    <row r="6054" spans="1:4" x14ac:dyDescent="0.35">
      <c r="A6054" t="s">
        <v>10304</v>
      </c>
      <c r="B6054" t="s">
        <v>1818</v>
      </c>
      <c r="C6054" t="s">
        <v>3607</v>
      </c>
      <c r="D6054" t="s">
        <v>10805</v>
      </c>
    </row>
    <row r="6055" spans="1:4" x14ac:dyDescent="0.35">
      <c r="A6055" t="s">
        <v>10304</v>
      </c>
      <c r="B6055" t="s">
        <v>1820</v>
      </c>
      <c r="C6055" t="s">
        <v>3608</v>
      </c>
      <c r="D6055" t="s">
        <v>10805</v>
      </c>
    </row>
    <row r="6056" spans="1:4" x14ac:dyDescent="0.35">
      <c r="A6056" t="s">
        <v>10304</v>
      </c>
      <c r="B6056" t="s">
        <v>1822</v>
      </c>
      <c r="C6056" t="s">
        <v>3609</v>
      </c>
      <c r="D6056" t="s">
        <v>10805</v>
      </c>
    </row>
    <row r="6057" spans="1:4" x14ac:dyDescent="0.35">
      <c r="A6057" t="s">
        <v>10304</v>
      </c>
      <c r="B6057" t="s">
        <v>1824</v>
      </c>
      <c r="C6057" t="s">
        <v>3610</v>
      </c>
      <c r="D6057" t="s">
        <v>10805</v>
      </c>
    </row>
    <row r="6058" spans="1:4" x14ac:dyDescent="0.35">
      <c r="A6058" t="s">
        <v>10304</v>
      </c>
      <c r="B6058" t="s">
        <v>1966</v>
      </c>
      <c r="C6058" t="s">
        <v>3611</v>
      </c>
      <c r="D6058" t="s">
        <v>10805</v>
      </c>
    </row>
    <row r="6059" spans="1:4" x14ac:dyDescent="0.35">
      <c r="A6059" t="s">
        <v>10304</v>
      </c>
      <c r="B6059" t="s">
        <v>1967</v>
      </c>
      <c r="C6059" t="s">
        <v>3612</v>
      </c>
      <c r="D6059" t="s">
        <v>10805</v>
      </c>
    </row>
    <row r="6060" spans="1:4" x14ac:dyDescent="0.35">
      <c r="A6060" t="s">
        <v>10304</v>
      </c>
      <c r="B6060" t="s">
        <v>2007</v>
      </c>
      <c r="C6060" t="s">
        <v>3613</v>
      </c>
      <c r="D6060" t="s">
        <v>10805</v>
      </c>
    </row>
    <row r="6061" spans="1:4" x14ac:dyDescent="0.35">
      <c r="A6061" t="s">
        <v>10304</v>
      </c>
      <c r="B6061" t="s">
        <v>1826</v>
      </c>
      <c r="C6061" t="s">
        <v>3614</v>
      </c>
      <c r="D6061" t="s">
        <v>10805</v>
      </c>
    </row>
    <row r="6062" spans="1:4" x14ac:dyDescent="0.35">
      <c r="A6062" t="s">
        <v>10304</v>
      </c>
      <c r="B6062" t="s">
        <v>1890</v>
      </c>
      <c r="C6062" t="s">
        <v>3615</v>
      </c>
      <c r="D6062" t="s">
        <v>10805</v>
      </c>
    </row>
    <row r="6063" spans="1:4" x14ac:dyDescent="0.35">
      <c r="A6063" t="s">
        <v>10304</v>
      </c>
      <c r="B6063" t="s">
        <v>1892</v>
      </c>
      <c r="C6063" t="s">
        <v>3616</v>
      </c>
      <c r="D6063" t="s">
        <v>10805</v>
      </c>
    </row>
    <row r="6064" spans="1:4" x14ac:dyDescent="0.35">
      <c r="A6064" t="s">
        <v>10304</v>
      </c>
      <c r="B6064" t="s">
        <v>1894</v>
      </c>
      <c r="C6064" t="s">
        <v>3617</v>
      </c>
      <c r="D6064" t="s">
        <v>10805</v>
      </c>
    </row>
    <row r="6065" spans="1:4" x14ac:dyDescent="0.35">
      <c r="A6065" t="s">
        <v>10304</v>
      </c>
      <c r="B6065" t="s">
        <v>1896</v>
      </c>
      <c r="C6065" t="s">
        <v>3618</v>
      </c>
      <c r="D6065" t="s">
        <v>10805</v>
      </c>
    </row>
    <row r="6066" spans="1:4" x14ac:dyDescent="0.35">
      <c r="A6066" t="s">
        <v>10304</v>
      </c>
      <c r="B6066" t="s">
        <v>1898</v>
      </c>
      <c r="C6066" t="s">
        <v>3619</v>
      </c>
      <c r="D6066" t="s">
        <v>10805</v>
      </c>
    </row>
    <row r="6067" spans="1:4" x14ac:dyDescent="0.35">
      <c r="A6067" t="s">
        <v>10304</v>
      </c>
      <c r="B6067" t="s">
        <v>1900</v>
      </c>
      <c r="C6067" t="s">
        <v>3620</v>
      </c>
      <c r="D6067" t="s">
        <v>10805</v>
      </c>
    </row>
    <row r="6068" spans="1:4" x14ac:dyDescent="0.35">
      <c r="A6068" t="s">
        <v>10304</v>
      </c>
      <c r="B6068" t="s">
        <v>1903</v>
      </c>
      <c r="C6068" t="s">
        <v>9522</v>
      </c>
      <c r="D6068" t="s">
        <v>10805</v>
      </c>
    </row>
    <row r="6069" spans="1:4" x14ac:dyDescent="0.35">
      <c r="A6069" t="s">
        <v>10304</v>
      </c>
      <c r="B6069" t="s">
        <v>1905</v>
      </c>
      <c r="C6069" t="s">
        <v>9523</v>
      </c>
      <c r="D6069" t="s">
        <v>10805</v>
      </c>
    </row>
    <row r="6070" spans="1:4" x14ac:dyDescent="0.35">
      <c r="A6070" t="s">
        <v>10304</v>
      </c>
      <c r="B6070" t="s">
        <v>2015</v>
      </c>
      <c r="C6070" t="s">
        <v>9524</v>
      </c>
      <c r="D6070" t="s">
        <v>10805</v>
      </c>
    </row>
    <row r="6071" spans="1:4" x14ac:dyDescent="0.35">
      <c r="A6071" t="s">
        <v>10304</v>
      </c>
      <c r="B6071" t="s">
        <v>1906</v>
      </c>
      <c r="C6071" t="s">
        <v>9525</v>
      </c>
      <c r="D6071" t="s">
        <v>10805</v>
      </c>
    </row>
    <row r="6072" spans="1:4" x14ac:dyDescent="0.35">
      <c r="A6072" t="s">
        <v>10304</v>
      </c>
      <c r="B6072" t="s">
        <v>10802</v>
      </c>
      <c r="C6072" t="s">
        <v>3596</v>
      </c>
      <c r="D6072" t="s">
        <v>10805</v>
      </c>
    </row>
    <row r="6073" spans="1:4" x14ac:dyDescent="0.35">
      <c r="A6073" t="s">
        <v>10304</v>
      </c>
      <c r="B6073" t="s">
        <v>10804</v>
      </c>
      <c r="C6073" t="s">
        <v>9525</v>
      </c>
      <c r="D6073" t="s">
        <v>10805</v>
      </c>
    </row>
    <row r="6074" spans="1:4" x14ac:dyDescent="0.35">
      <c r="A6074" t="s">
        <v>10304</v>
      </c>
      <c r="B6074" t="s">
        <v>10806</v>
      </c>
      <c r="C6074" t="s">
        <v>3593</v>
      </c>
      <c r="D6074" t="s">
        <v>10807</v>
      </c>
    </row>
    <row r="6075" spans="1:4" x14ac:dyDescent="0.35">
      <c r="A6075" t="s">
        <v>10306</v>
      </c>
      <c r="B6075" t="s">
        <v>10802</v>
      </c>
      <c r="C6075" t="s">
        <v>3597</v>
      </c>
      <c r="D6075" t="s">
        <v>10803</v>
      </c>
    </row>
    <row r="6076" spans="1:4" x14ac:dyDescent="0.35">
      <c r="A6076" t="s">
        <v>10306</v>
      </c>
      <c r="B6076" t="s">
        <v>10804</v>
      </c>
      <c r="C6076" t="s">
        <v>9525</v>
      </c>
      <c r="D6076" t="s">
        <v>10803</v>
      </c>
    </row>
    <row r="6077" spans="1:4" x14ac:dyDescent="0.35">
      <c r="A6077" t="s">
        <v>10306</v>
      </c>
      <c r="B6077" t="s">
        <v>552</v>
      </c>
      <c r="C6077" t="s">
        <v>3597</v>
      </c>
      <c r="D6077" t="s">
        <v>10803</v>
      </c>
    </row>
    <row r="6078" spans="1:4" x14ac:dyDescent="0.35">
      <c r="A6078" t="s">
        <v>10306</v>
      </c>
      <c r="B6078" t="s">
        <v>554</v>
      </c>
      <c r="C6078" t="s">
        <v>3598</v>
      </c>
      <c r="D6078" t="s">
        <v>10803</v>
      </c>
    </row>
    <row r="6079" spans="1:4" x14ac:dyDescent="0.35">
      <c r="A6079" t="s">
        <v>10306</v>
      </c>
      <c r="B6079" t="s">
        <v>556</v>
      </c>
      <c r="C6079" t="s">
        <v>3599</v>
      </c>
      <c r="D6079" t="s">
        <v>10803</v>
      </c>
    </row>
    <row r="6080" spans="1:4" x14ac:dyDescent="0.35">
      <c r="A6080" t="s">
        <v>10306</v>
      </c>
      <c r="B6080" t="s">
        <v>558</v>
      </c>
      <c r="C6080" t="s">
        <v>3600</v>
      </c>
      <c r="D6080" t="s">
        <v>10803</v>
      </c>
    </row>
    <row r="6081" spans="1:4" x14ac:dyDescent="0.35">
      <c r="A6081" t="s">
        <v>10306</v>
      </c>
      <c r="B6081" t="s">
        <v>560</v>
      </c>
      <c r="C6081" t="s">
        <v>3601</v>
      </c>
      <c r="D6081" t="s">
        <v>10803</v>
      </c>
    </row>
    <row r="6082" spans="1:4" x14ac:dyDescent="0.35">
      <c r="A6082" t="s">
        <v>10306</v>
      </c>
      <c r="B6082" t="s">
        <v>986</v>
      </c>
      <c r="C6082" t="s">
        <v>3602</v>
      </c>
      <c r="D6082" t="s">
        <v>10803</v>
      </c>
    </row>
    <row r="6083" spans="1:4" x14ac:dyDescent="0.35">
      <c r="A6083" t="s">
        <v>10306</v>
      </c>
      <c r="B6083" t="s">
        <v>988</v>
      </c>
      <c r="C6083" t="s">
        <v>3603</v>
      </c>
      <c r="D6083" t="s">
        <v>10803</v>
      </c>
    </row>
    <row r="6084" spans="1:4" x14ac:dyDescent="0.35">
      <c r="A6084" t="s">
        <v>10306</v>
      </c>
      <c r="B6084" t="s">
        <v>566</v>
      </c>
      <c r="C6084" t="s">
        <v>3604</v>
      </c>
      <c r="D6084" t="s">
        <v>10803</v>
      </c>
    </row>
    <row r="6085" spans="1:4" x14ac:dyDescent="0.35">
      <c r="A6085" t="s">
        <v>10306</v>
      </c>
      <c r="B6085" t="s">
        <v>568</v>
      </c>
      <c r="C6085" t="s">
        <v>3605</v>
      </c>
      <c r="D6085" t="s">
        <v>10803</v>
      </c>
    </row>
    <row r="6086" spans="1:4" x14ac:dyDescent="0.35">
      <c r="A6086" t="s">
        <v>10306</v>
      </c>
      <c r="B6086" t="s">
        <v>570</v>
      </c>
      <c r="C6086" t="s">
        <v>3606</v>
      </c>
      <c r="D6086" t="s">
        <v>10803</v>
      </c>
    </row>
    <row r="6087" spans="1:4" x14ac:dyDescent="0.35">
      <c r="A6087" t="s">
        <v>10306</v>
      </c>
      <c r="B6087" t="s">
        <v>572</v>
      </c>
      <c r="C6087" t="s">
        <v>3607</v>
      </c>
      <c r="D6087" t="s">
        <v>10803</v>
      </c>
    </row>
    <row r="6088" spans="1:4" x14ac:dyDescent="0.35">
      <c r="A6088" t="s">
        <v>10306</v>
      </c>
      <c r="B6088" t="s">
        <v>574</v>
      </c>
      <c r="C6088" t="s">
        <v>3608</v>
      </c>
      <c r="D6088" t="s">
        <v>10803</v>
      </c>
    </row>
    <row r="6089" spans="1:4" x14ac:dyDescent="0.35">
      <c r="A6089" t="s">
        <v>10306</v>
      </c>
      <c r="B6089" t="s">
        <v>576</v>
      </c>
      <c r="C6089" t="s">
        <v>3609</v>
      </c>
      <c r="D6089" t="s">
        <v>10803</v>
      </c>
    </row>
    <row r="6090" spans="1:4" x14ac:dyDescent="0.35">
      <c r="A6090" t="s">
        <v>10306</v>
      </c>
      <c r="B6090" t="s">
        <v>1417</v>
      </c>
      <c r="C6090" t="s">
        <v>3610</v>
      </c>
      <c r="D6090" t="s">
        <v>10803</v>
      </c>
    </row>
    <row r="6091" spans="1:4" x14ac:dyDescent="0.35">
      <c r="A6091" t="s">
        <v>10306</v>
      </c>
      <c r="B6091" t="s">
        <v>1419</v>
      </c>
      <c r="C6091" t="s">
        <v>3611</v>
      </c>
      <c r="D6091" t="s">
        <v>10803</v>
      </c>
    </row>
    <row r="6092" spans="1:4" x14ac:dyDescent="0.35">
      <c r="A6092" t="s">
        <v>10306</v>
      </c>
      <c r="B6092" t="s">
        <v>1421</v>
      </c>
      <c r="C6092" t="s">
        <v>3612</v>
      </c>
      <c r="D6092" t="s">
        <v>10803</v>
      </c>
    </row>
    <row r="6093" spans="1:4" x14ac:dyDescent="0.35">
      <c r="A6093" t="s">
        <v>10306</v>
      </c>
      <c r="B6093" t="s">
        <v>578</v>
      </c>
      <c r="C6093" t="s">
        <v>3613</v>
      </c>
      <c r="D6093" t="s">
        <v>10803</v>
      </c>
    </row>
    <row r="6094" spans="1:4" x14ac:dyDescent="0.35">
      <c r="A6094" t="s">
        <v>10306</v>
      </c>
      <c r="B6094" t="s">
        <v>580</v>
      </c>
      <c r="C6094" t="s">
        <v>3614</v>
      </c>
      <c r="D6094" t="s">
        <v>10803</v>
      </c>
    </row>
    <row r="6095" spans="1:4" x14ac:dyDescent="0.35">
      <c r="A6095" t="s">
        <v>10306</v>
      </c>
      <c r="B6095" t="s">
        <v>582</v>
      </c>
      <c r="C6095" t="s">
        <v>3615</v>
      </c>
      <c r="D6095" t="s">
        <v>10803</v>
      </c>
    </row>
    <row r="6096" spans="1:4" x14ac:dyDescent="0.35">
      <c r="A6096" t="s">
        <v>10306</v>
      </c>
      <c r="B6096" t="s">
        <v>584</v>
      </c>
      <c r="C6096" t="s">
        <v>3616</v>
      </c>
      <c r="D6096" t="s">
        <v>10803</v>
      </c>
    </row>
    <row r="6097" spans="1:4" x14ac:dyDescent="0.35">
      <c r="A6097" t="s">
        <v>10306</v>
      </c>
      <c r="B6097" t="s">
        <v>586</v>
      </c>
      <c r="C6097" t="s">
        <v>3617</v>
      </c>
      <c r="D6097" t="s">
        <v>10803</v>
      </c>
    </row>
    <row r="6098" spans="1:4" x14ac:dyDescent="0.35">
      <c r="A6098" t="s">
        <v>10306</v>
      </c>
      <c r="B6098" t="s">
        <v>805</v>
      </c>
      <c r="C6098" t="s">
        <v>3618</v>
      </c>
      <c r="D6098" t="s">
        <v>10803</v>
      </c>
    </row>
    <row r="6099" spans="1:4" x14ac:dyDescent="0.35">
      <c r="A6099" t="s">
        <v>10306</v>
      </c>
      <c r="B6099" t="s">
        <v>3939</v>
      </c>
      <c r="C6099" t="s">
        <v>3619</v>
      </c>
      <c r="D6099" t="s">
        <v>10803</v>
      </c>
    </row>
    <row r="6100" spans="1:4" x14ac:dyDescent="0.35">
      <c r="A6100" t="s">
        <v>10306</v>
      </c>
      <c r="B6100" t="s">
        <v>588</v>
      </c>
      <c r="C6100" t="s">
        <v>3620</v>
      </c>
      <c r="D6100" t="s">
        <v>10803</v>
      </c>
    </row>
    <row r="6101" spans="1:4" x14ac:dyDescent="0.35">
      <c r="A6101" t="s">
        <v>10306</v>
      </c>
      <c r="B6101" t="s">
        <v>590</v>
      </c>
      <c r="C6101" t="s">
        <v>9522</v>
      </c>
      <c r="D6101" t="s">
        <v>10803</v>
      </c>
    </row>
    <row r="6102" spans="1:4" x14ac:dyDescent="0.35">
      <c r="A6102" t="s">
        <v>10306</v>
      </c>
      <c r="B6102" t="s">
        <v>592</v>
      </c>
      <c r="C6102" t="s">
        <v>9523</v>
      </c>
      <c r="D6102" t="s">
        <v>10803</v>
      </c>
    </row>
    <row r="6103" spans="1:4" x14ac:dyDescent="0.35">
      <c r="A6103" t="s">
        <v>10306</v>
      </c>
      <c r="B6103" t="s">
        <v>594</v>
      </c>
      <c r="C6103" t="s">
        <v>9524</v>
      </c>
      <c r="D6103" t="s">
        <v>10803</v>
      </c>
    </row>
    <row r="6104" spans="1:4" x14ac:dyDescent="0.35">
      <c r="A6104" t="s">
        <v>10306</v>
      </c>
      <c r="B6104" t="s">
        <v>3940</v>
      </c>
      <c r="C6104" t="s">
        <v>9525</v>
      </c>
      <c r="D6104" t="s">
        <v>10803</v>
      </c>
    </row>
    <row r="6105" spans="1:4" x14ac:dyDescent="0.35">
      <c r="A6105" t="s">
        <v>10306</v>
      </c>
      <c r="B6105" t="s">
        <v>2031</v>
      </c>
      <c r="C6105" t="s">
        <v>3596</v>
      </c>
      <c r="D6105" t="s">
        <v>10805</v>
      </c>
    </row>
    <row r="6106" spans="1:4" x14ac:dyDescent="0.35">
      <c r="A6106" t="s">
        <v>10306</v>
      </c>
      <c r="B6106" t="s">
        <v>2033</v>
      </c>
      <c r="C6106" t="s">
        <v>3597</v>
      </c>
      <c r="D6106" t="s">
        <v>10805</v>
      </c>
    </row>
    <row r="6107" spans="1:4" x14ac:dyDescent="0.35">
      <c r="A6107" t="s">
        <v>10306</v>
      </c>
      <c r="B6107" t="s">
        <v>2035</v>
      </c>
      <c r="C6107" t="s">
        <v>3598</v>
      </c>
      <c r="D6107" t="s">
        <v>10805</v>
      </c>
    </row>
    <row r="6108" spans="1:4" x14ac:dyDescent="0.35">
      <c r="A6108" t="s">
        <v>10306</v>
      </c>
      <c r="B6108" t="s">
        <v>2037</v>
      </c>
      <c r="C6108" t="s">
        <v>3599</v>
      </c>
      <c r="D6108" t="s">
        <v>10805</v>
      </c>
    </row>
    <row r="6109" spans="1:4" x14ac:dyDescent="0.35">
      <c r="A6109" t="s">
        <v>10306</v>
      </c>
      <c r="B6109" t="s">
        <v>2039</v>
      </c>
      <c r="C6109" t="s">
        <v>3600</v>
      </c>
      <c r="D6109" t="s">
        <v>10805</v>
      </c>
    </row>
    <row r="6110" spans="1:4" x14ac:dyDescent="0.35">
      <c r="A6110" t="s">
        <v>10306</v>
      </c>
      <c r="B6110" t="s">
        <v>2041</v>
      </c>
      <c r="C6110" t="s">
        <v>3601</v>
      </c>
      <c r="D6110" t="s">
        <v>10805</v>
      </c>
    </row>
    <row r="6111" spans="1:4" x14ac:dyDescent="0.35">
      <c r="A6111" t="s">
        <v>10306</v>
      </c>
      <c r="B6111" t="s">
        <v>10802</v>
      </c>
      <c r="C6111" t="s">
        <v>3596</v>
      </c>
      <c r="D6111" t="s">
        <v>10805</v>
      </c>
    </row>
    <row r="6112" spans="1:4" x14ac:dyDescent="0.35">
      <c r="A6112" t="s">
        <v>10306</v>
      </c>
      <c r="B6112" t="s">
        <v>10804</v>
      </c>
      <c r="C6112" t="s">
        <v>3601</v>
      </c>
      <c r="D6112" t="s">
        <v>10805</v>
      </c>
    </row>
    <row r="6113" spans="1:4" x14ac:dyDescent="0.35">
      <c r="A6113" t="s">
        <v>10306</v>
      </c>
      <c r="B6113" t="s">
        <v>10806</v>
      </c>
      <c r="C6113" t="s">
        <v>3593</v>
      </c>
      <c r="D6113" t="s">
        <v>10807</v>
      </c>
    </row>
    <row r="6114" spans="1:4" x14ac:dyDescent="0.35">
      <c r="A6114" t="s">
        <v>10309</v>
      </c>
      <c r="B6114" t="s">
        <v>10802</v>
      </c>
      <c r="C6114" t="s">
        <v>3597</v>
      </c>
      <c r="D6114" t="s">
        <v>10803</v>
      </c>
    </row>
    <row r="6115" spans="1:4" x14ac:dyDescent="0.35">
      <c r="A6115" t="s">
        <v>10309</v>
      </c>
      <c r="B6115" t="s">
        <v>10804</v>
      </c>
      <c r="C6115" t="s">
        <v>3599</v>
      </c>
      <c r="D6115" t="s">
        <v>10803</v>
      </c>
    </row>
    <row r="6116" spans="1:4" x14ac:dyDescent="0.35">
      <c r="A6116" t="s">
        <v>10309</v>
      </c>
      <c r="B6116" t="s">
        <v>520</v>
      </c>
      <c r="C6116" t="s">
        <v>3597</v>
      </c>
      <c r="D6116" t="s">
        <v>10803</v>
      </c>
    </row>
    <row r="6117" spans="1:4" x14ac:dyDescent="0.35">
      <c r="A6117" t="s">
        <v>10309</v>
      </c>
      <c r="B6117" t="s">
        <v>522</v>
      </c>
      <c r="C6117" t="s">
        <v>3598</v>
      </c>
      <c r="D6117" t="s">
        <v>10803</v>
      </c>
    </row>
    <row r="6118" spans="1:4" x14ac:dyDescent="0.35">
      <c r="A6118" t="s">
        <v>10309</v>
      </c>
      <c r="B6118" t="s">
        <v>524</v>
      </c>
      <c r="C6118" t="s">
        <v>3599</v>
      </c>
      <c r="D6118" t="s">
        <v>10803</v>
      </c>
    </row>
    <row r="6119" spans="1:4" x14ac:dyDescent="0.35">
      <c r="A6119" t="s">
        <v>10309</v>
      </c>
      <c r="B6119" t="s">
        <v>515</v>
      </c>
      <c r="C6119" t="s">
        <v>3593</v>
      </c>
      <c r="D6119" t="s">
        <v>10805</v>
      </c>
    </row>
    <row r="6120" spans="1:4" x14ac:dyDescent="0.35">
      <c r="A6120" t="s">
        <v>10309</v>
      </c>
      <c r="B6120" t="s">
        <v>10802</v>
      </c>
      <c r="C6120" t="s">
        <v>3593</v>
      </c>
      <c r="D6120" t="s">
        <v>10805</v>
      </c>
    </row>
    <row r="6121" spans="1:4" x14ac:dyDescent="0.35">
      <c r="A6121" t="s">
        <v>10309</v>
      </c>
      <c r="B6121" t="s">
        <v>10804</v>
      </c>
      <c r="C6121" t="s">
        <v>3593</v>
      </c>
      <c r="D6121" t="s">
        <v>10805</v>
      </c>
    </row>
    <row r="6122" spans="1:4" x14ac:dyDescent="0.35">
      <c r="A6122" t="s">
        <v>10309</v>
      </c>
      <c r="B6122" t="s">
        <v>10806</v>
      </c>
      <c r="C6122" t="s">
        <v>3593</v>
      </c>
      <c r="D6122" t="s">
        <v>10807</v>
      </c>
    </row>
    <row r="6123" spans="1:4" x14ac:dyDescent="0.35">
      <c r="A6123" t="s">
        <v>10310</v>
      </c>
      <c r="B6123" t="s">
        <v>10802</v>
      </c>
      <c r="C6123" t="s">
        <v>3598</v>
      </c>
      <c r="D6123" t="s">
        <v>10803</v>
      </c>
    </row>
    <row r="6124" spans="1:4" x14ac:dyDescent="0.35">
      <c r="A6124" t="s">
        <v>10310</v>
      </c>
      <c r="B6124" t="s">
        <v>10804</v>
      </c>
      <c r="C6124" t="s">
        <v>3617</v>
      </c>
      <c r="D6124" t="s">
        <v>10803</v>
      </c>
    </row>
    <row r="6125" spans="1:4" x14ac:dyDescent="0.35">
      <c r="A6125" t="s">
        <v>10310</v>
      </c>
      <c r="B6125" t="s">
        <v>518</v>
      </c>
      <c r="C6125" t="s">
        <v>3598</v>
      </c>
      <c r="D6125" t="s">
        <v>10803</v>
      </c>
    </row>
    <row r="6126" spans="1:4" x14ac:dyDescent="0.35">
      <c r="A6126" t="s">
        <v>10310</v>
      </c>
      <c r="B6126" t="s">
        <v>520</v>
      </c>
      <c r="C6126" t="s">
        <v>3599</v>
      </c>
      <c r="D6126" t="s">
        <v>10803</v>
      </c>
    </row>
    <row r="6127" spans="1:4" x14ac:dyDescent="0.35">
      <c r="A6127" t="s">
        <v>10310</v>
      </c>
      <c r="B6127" t="s">
        <v>522</v>
      </c>
      <c r="C6127" t="s">
        <v>3600</v>
      </c>
      <c r="D6127" t="s">
        <v>10803</v>
      </c>
    </row>
    <row r="6128" spans="1:4" x14ac:dyDescent="0.35">
      <c r="A6128" t="s">
        <v>10310</v>
      </c>
      <c r="B6128" t="s">
        <v>524</v>
      </c>
      <c r="C6128" t="s">
        <v>3601</v>
      </c>
      <c r="D6128" t="s">
        <v>10803</v>
      </c>
    </row>
    <row r="6129" spans="1:4" x14ac:dyDescent="0.35">
      <c r="A6129" t="s">
        <v>10310</v>
      </c>
      <c r="B6129" t="s">
        <v>885</v>
      </c>
      <c r="C6129" t="s">
        <v>3602</v>
      </c>
      <c r="D6129" t="s">
        <v>10803</v>
      </c>
    </row>
    <row r="6130" spans="1:4" x14ac:dyDescent="0.35">
      <c r="A6130" t="s">
        <v>10310</v>
      </c>
      <c r="B6130" t="s">
        <v>526</v>
      </c>
      <c r="C6130" t="s">
        <v>3603</v>
      </c>
      <c r="D6130" t="s">
        <v>10803</v>
      </c>
    </row>
    <row r="6131" spans="1:4" x14ac:dyDescent="0.35">
      <c r="A6131" t="s">
        <v>10310</v>
      </c>
      <c r="B6131" t="s">
        <v>954</v>
      </c>
      <c r="C6131" t="s">
        <v>3604</v>
      </c>
      <c r="D6131" t="s">
        <v>10803</v>
      </c>
    </row>
    <row r="6132" spans="1:4" x14ac:dyDescent="0.35">
      <c r="A6132" t="s">
        <v>10310</v>
      </c>
      <c r="B6132" t="s">
        <v>956</v>
      </c>
      <c r="C6132" t="s">
        <v>3605</v>
      </c>
      <c r="D6132" t="s">
        <v>10803</v>
      </c>
    </row>
    <row r="6133" spans="1:4" x14ac:dyDescent="0.35">
      <c r="A6133" t="s">
        <v>10310</v>
      </c>
      <c r="B6133" t="s">
        <v>960</v>
      </c>
      <c r="C6133" t="s">
        <v>3606</v>
      </c>
      <c r="D6133" t="s">
        <v>10803</v>
      </c>
    </row>
    <row r="6134" spans="1:4" x14ac:dyDescent="0.35">
      <c r="A6134" t="s">
        <v>10310</v>
      </c>
      <c r="B6134" t="s">
        <v>528</v>
      </c>
      <c r="C6134" t="s">
        <v>3607</v>
      </c>
      <c r="D6134" t="s">
        <v>10803</v>
      </c>
    </row>
    <row r="6135" spans="1:4" x14ac:dyDescent="0.35">
      <c r="A6135" t="s">
        <v>10310</v>
      </c>
      <c r="B6135" t="s">
        <v>536</v>
      </c>
      <c r="C6135" t="s">
        <v>3608</v>
      </c>
      <c r="D6135" t="s">
        <v>10803</v>
      </c>
    </row>
    <row r="6136" spans="1:4" x14ac:dyDescent="0.35">
      <c r="A6136" t="s">
        <v>10310</v>
      </c>
      <c r="B6136" t="s">
        <v>794</v>
      </c>
      <c r="C6136" t="s">
        <v>3609</v>
      </c>
      <c r="D6136" t="s">
        <v>10803</v>
      </c>
    </row>
    <row r="6137" spans="1:4" x14ac:dyDescent="0.35">
      <c r="A6137" t="s">
        <v>10310</v>
      </c>
      <c r="B6137" t="s">
        <v>965</v>
      </c>
      <c r="C6137" t="s">
        <v>3610</v>
      </c>
      <c r="D6137" t="s">
        <v>10803</v>
      </c>
    </row>
    <row r="6138" spans="1:4" x14ac:dyDescent="0.35">
      <c r="A6138" t="s">
        <v>10310</v>
      </c>
      <c r="B6138" t="s">
        <v>538</v>
      </c>
      <c r="C6138" t="s">
        <v>3611</v>
      </c>
      <c r="D6138" t="s">
        <v>10803</v>
      </c>
    </row>
    <row r="6139" spans="1:4" x14ac:dyDescent="0.35">
      <c r="A6139" t="s">
        <v>10310</v>
      </c>
      <c r="B6139" t="s">
        <v>540</v>
      </c>
      <c r="C6139" t="s">
        <v>3612</v>
      </c>
      <c r="D6139" t="s">
        <v>10803</v>
      </c>
    </row>
    <row r="6140" spans="1:4" x14ac:dyDescent="0.35">
      <c r="A6140" t="s">
        <v>10310</v>
      </c>
      <c r="B6140" t="s">
        <v>544</v>
      </c>
      <c r="C6140" t="s">
        <v>3613</v>
      </c>
      <c r="D6140" t="s">
        <v>10803</v>
      </c>
    </row>
    <row r="6141" spans="1:4" x14ac:dyDescent="0.35">
      <c r="A6141" t="s">
        <v>10310</v>
      </c>
      <c r="B6141" t="s">
        <v>546</v>
      </c>
      <c r="C6141" t="s">
        <v>3614</v>
      </c>
      <c r="D6141" t="s">
        <v>10803</v>
      </c>
    </row>
    <row r="6142" spans="1:4" x14ac:dyDescent="0.35">
      <c r="A6142" t="s">
        <v>10310</v>
      </c>
      <c r="B6142" t="s">
        <v>970</v>
      </c>
      <c r="C6142" t="s">
        <v>3615</v>
      </c>
      <c r="D6142" t="s">
        <v>10803</v>
      </c>
    </row>
    <row r="6143" spans="1:4" x14ac:dyDescent="0.35">
      <c r="A6143" t="s">
        <v>10310</v>
      </c>
      <c r="B6143" t="s">
        <v>548</v>
      </c>
      <c r="C6143" t="s">
        <v>3616</v>
      </c>
      <c r="D6143" t="s">
        <v>10803</v>
      </c>
    </row>
    <row r="6144" spans="1:4" x14ac:dyDescent="0.35">
      <c r="A6144" t="s">
        <v>10310</v>
      </c>
      <c r="B6144" t="s">
        <v>550</v>
      </c>
      <c r="C6144" t="s">
        <v>3617</v>
      </c>
      <c r="D6144" t="s">
        <v>10803</v>
      </c>
    </row>
    <row r="6145" spans="1:4" x14ac:dyDescent="0.35">
      <c r="A6145" t="s">
        <v>10310</v>
      </c>
      <c r="B6145" t="s">
        <v>1332</v>
      </c>
      <c r="C6145" t="s">
        <v>3596</v>
      </c>
      <c r="D6145" t="s">
        <v>10805</v>
      </c>
    </row>
    <row r="6146" spans="1:4" x14ac:dyDescent="0.35">
      <c r="A6146" t="s">
        <v>10310</v>
      </c>
      <c r="B6146" t="s">
        <v>1339</v>
      </c>
      <c r="C6146" t="s">
        <v>3597</v>
      </c>
      <c r="D6146" t="s">
        <v>10805</v>
      </c>
    </row>
    <row r="6147" spans="1:4" x14ac:dyDescent="0.35">
      <c r="A6147" t="s">
        <v>10310</v>
      </c>
      <c r="B6147" t="s">
        <v>1554</v>
      </c>
      <c r="C6147" t="s">
        <v>3598</v>
      </c>
      <c r="D6147" t="s">
        <v>10805</v>
      </c>
    </row>
    <row r="6148" spans="1:4" x14ac:dyDescent="0.35">
      <c r="A6148" t="s">
        <v>10310</v>
      </c>
      <c r="B6148" t="s">
        <v>1348</v>
      </c>
      <c r="C6148" t="s">
        <v>3599</v>
      </c>
      <c r="D6148" t="s">
        <v>10805</v>
      </c>
    </row>
    <row r="6149" spans="1:4" x14ac:dyDescent="0.35">
      <c r="A6149" t="s">
        <v>10310</v>
      </c>
      <c r="B6149" t="s">
        <v>1276</v>
      </c>
      <c r="C6149" t="s">
        <v>3600</v>
      </c>
      <c r="D6149" t="s">
        <v>10805</v>
      </c>
    </row>
    <row r="6150" spans="1:4" x14ac:dyDescent="0.35">
      <c r="A6150" t="s">
        <v>10310</v>
      </c>
      <c r="B6150" t="s">
        <v>1278</v>
      </c>
      <c r="C6150" t="s">
        <v>3601</v>
      </c>
      <c r="D6150" t="s">
        <v>10805</v>
      </c>
    </row>
    <row r="6151" spans="1:4" x14ac:dyDescent="0.35">
      <c r="A6151" t="s">
        <v>10310</v>
      </c>
      <c r="B6151" t="s">
        <v>1280</v>
      </c>
      <c r="C6151" t="s">
        <v>3602</v>
      </c>
      <c r="D6151" t="s">
        <v>10805</v>
      </c>
    </row>
    <row r="6152" spans="1:4" x14ac:dyDescent="0.35">
      <c r="A6152" t="s">
        <v>10310</v>
      </c>
      <c r="B6152" t="s">
        <v>1353</v>
      </c>
      <c r="C6152" t="s">
        <v>3603</v>
      </c>
      <c r="D6152" t="s">
        <v>10805</v>
      </c>
    </row>
    <row r="6153" spans="1:4" x14ac:dyDescent="0.35">
      <c r="A6153" t="s">
        <v>10310</v>
      </c>
      <c r="B6153" t="s">
        <v>1588</v>
      </c>
      <c r="C6153" t="s">
        <v>3604</v>
      </c>
      <c r="D6153" t="s">
        <v>10805</v>
      </c>
    </row>
    <row r="6154" spans="1:4" x14ac:dyDescent="0.35">
      <c r="A6154" t="s">
        <v>10310</v>
      </c>
      <c r="B6154" t="s">
        <v>1590</v>
      </c>
      <c r="C6154" t="s">
        <v>3605</v>
      </c>
      <c r="D6154" t="s">
        <v>10805</v>
      </c>
    </row>
    <row r="6155" spans="1:4" x14ac:dyDescent="0.35">
      <c r="A6155" t="s">
        <v>10310</v>
      </c>
      <c r="B6155" t="s">
        <v>1370</v>
      </c>
      <c r="C6155" t="s">
        <v>3606</v>
      </c>
      <c r="D6155" t="s">
        <v>10805</v>
      </c>
    </row>
    <row r="6156" spans="1:4" x14ac:dyDescent="0.35">
      <c r="A6156" t="s">
        <v>10310</v>
      </c>
      <c r="B6156" t="s">
        <v>1818</v>
      </c>
      <c r="C6156" t="s">
        <v>3607</v>
      </c>
      <c r="D6156" t="s">
        <v>10805</v>
      </c>
    </row>
    <row r="6157" spans="1:4" x14ac:dyDescent="0.35">
      <c r="A6157" t="s">
        <v>10310</v>
      </c>
      <c r="B6157" t="s">
        <v>1820</v>
      </c>
      <c r="C6157" t="s">
        <v>3608</v>
      </c>
      <c r="D6157" t="s">
        <v>10805</v>
      </c>
    </row>
    <row r="6158" spans="1:4" x14ac:dyDescent="0.35">
      <c r="A6158" t="s">
        <v>10310</v>
      </c>
      <c r="B6158" t="s">
        <v>1822</v>
      </c>
      <c r="C6158" t="s">
        <v>3609</v>
      </c>
      <c r="D6158" t="s">
        <v>10805</v>
      </c>
    </row>
    <row r="6159" spans="1:4" x14ac:dyDescent="0.35">
      <c r="A6159" t="s">
        <v>10310</v>
      </c>
      <c r="B6159" t="s">
        <v>1824</v>
      </c>
      <c r="C6159" t="s">
        <v>3610</v>
      </c>
      <c r="D6159" t="s">
        <v>10805</v>
      </c>
    </row>
    <row r="6160" spans="1:4" x14ac:dyDescent="0.35">
      <c r="A6160" t="s">
        <v>10310</v>
      </c>
      <c r="B6160" t="s">
        <v>1966</v>
      </c>
      <c r="C6160" t="s">
        <v>3611</v>
      </c>
      <c r="D6160" t="s">
        <v>10805</v>
      </c>
    </row>
    <row r="6161" spans="1:4" x14ac:dyDescent="0.35">
      <c r="A6161" t="s">
        <v>10310</v>
      </c>
      <c r="B6161" t="s">
        <v>1967</v>
      </c>
      <c r="C6161" t="s">
        <v>3612</v>
      </c>
      <c r="D6161" t="s">
        <v>10805</v>
      </c>
    </row>
    <row r="6162" spans="1:4" x14ac:dyDescent="0.35">
      <c r="A6162" t="s">
        <v>10310</v>
      </c>
      <c r="B6162" t="s">
        <v>2007</v>
      </c>
      <c r="C6162" t="s">
        <v>3613</v>
      </c>
      <c r="D6162" t="s">
        <v>10805</v>
      </c>
    </row>
    <row r="6163" spans="1:4" x14ac:dyDescent="0.35">
      <c r="A6163" t="s">
        <v>10310</v>
      </c>
      <c r="B6163" t="s">
        <v>1826</v>
      </c>
      <c r="C6163" t="s">
        <v>3614</v>
      </c>
      <c r="D6163" t="s">
        <v>10805</v>
      </c>
    </row>
    <row r="6164" spans="1:4" x14ac:dyDescent="0.35">
      <c r="A6164" t="s">
        <v>10310</v>
      </c>
      <c r="B6164" t="s">
        <v>1890</v>
      </c>
      <c r="C6164" t="s">
        <v>3615</v>
      </c>
      <c r="D6164" t="s">
        <v>10805</v>
      </c>
    </row>
    <row r="6165" spans="1:4" x14ac:dyDescent="0.35">
      <c r="A6165" t="s">
        <v>10310</v>
      </c>
      <c r="B6165" t="s">
        <v>1892</v>
      </c>
      <c r="C6165" t="s">
        <v>3616</v>
      </c>
      <c r="D6165" t="s">
        <v>10805</v>
      </c>
    </row>
    <row r="6166" spans="1:4" x14ac:dyDescent="0.35">
      <c r="A6166" t="s">
        <v>10310</v>
      </c>
      <c r="B6166" t="s">
        <v>1894</v>
      </c>
      <c r="C6166" t="s">
        <v>3617</v>
      </c>
      <c r="D6166" t="s">
        <v>10805</v>
      </c>
    </row>
    <row r="6167" spans="1:4" x14ac:dyDescent="0.35">
      <c r="A6167" t="s">
        <v>10310</v>
      </c>
      <c r="B6167" t="s">
        <v>1896</v>
      </c>
      <c r="C6167" t="s">
        <v>3618</v>
      </c>
      <c r="D6167" t="s">
        <v>10805</v>
      </c>
    </row>
    <row r="6168" spans="1:4" x14ac:dyDescent="0.35">
      <c r="A6168" t="s">
        <v>10310</v>
      </c>
      <c r="B6168" t="s">
        <v>1898</v>
      </c>
      <c r="C6168" t="s">
        <v>3619</v>
      </c>
      <c r="D6168" t="s">
        <v>10805</v>
      </c>
    </row>
    <row r="6169" spans="1:4" x14ac:dyDescent="0.35">
      <c r="A6169" t="s">
        <v>10310</v>
      </c>
      <c r="B6169" t="s">
        <v>1900</v>
      </c>
      <c r="C6169" t="s">
        <v>3620</v>
      </c>
      <c r="D6169" t="s">
        <v>10805</v>
      </c>
    </row>
    <row r="6170" spans="1:4" x14ac:dyDescent="0.35">
      <c r="A6170" t="s">
        <v>10310</v>
      </c>
      <c r="B6170" t="s">
        <v>1903</v>
      </c>
      <c r="C6170" t="s">
        <v>9522</v>
      </c>
      <c r="D6170" t="s">
        <v>10805</v>
      </c>
    </row>
    <row r="6171" spans="1:4" x14ac:dyDescent="0.35">
      <c r="A6171" t="s">
        <v>10310</v>
      </c>
      <c r="B6171" t="s">
        <v>1905</v>
      </c>
      <c r="C6171" t="s">
        <v>9523</v>
      </c>
      <c r="D6171" t="s">
        <v>10805</v>
      </c>
    </row>
    <row r="6172" spans="1:4" x14ac:dyDescent="0.35">
      <c r="A6172" t="s">
        <v>10310</v>
      </c>
      <c r="B6172" t="s">
        <v>2015</v>
      </c>
      <c r="C6172" t="s">
        <v>9524</v>
      </c>
      <c r="D6172" t="s">
        <v>10805</v>
      </c>
    </row>
    <row r="6173" spans="1:4" x14ac:dyDescent="0.35">
      <c r="A6173" t="s">
        <v>10310</v>
      </c>
      <c r="B6173" t="s">
        <v>1906</v>
      </c>
      <c r="C6173" t="s">
        <v>9525</v>
      </c>
      <c r="D6173" t="s">
        <v>10805</v>
      </c>
    </row>
    <row r="6174" spans="1:4" x14ac:dyDescent="0.35">
      <c r="A6174" t="s">
        <v>10310</v>
      </c>
      <c r="B6174" t="s">
        <v>10802</v>
      </c>
      <c r="C6174" t="s">
        <v>3596</v>
      </c>
      <c r="D6174" t="s">
        <v>10805</v>
      </c>
    </row>
    <row r="6175" spans="1:4" x14ac:dyDescent="0.35">
      <c r="A6175" t="s">
        <v>10310</v>
      </c>
      <c r="B6175" t="s">
        <v>10804</v>
      </c>
      <c r="C6175" t="s">
        <v>9525</v>
      </c>
      <c r="D6175" t="s">
        <v>10805</v>
      </c>
    </row>
    <row r="6176" spans="1:4" x14ac:dyDescent="0.35">
      <c r="A6176" t="s">
        <v>10310</v>
      </c>
      <c r="B6176" t="s">
        <v>10806</v>
      </c>
      <c r="C6176" t="s">
        <v>3593</v>
      </c>
      <c r="D6176" t="s">
        <v>10807</v>
      </c>
    </row>
    <row r="6177" spans="1:4" x14ac:dyDescent="0.35">
      <c r="A6177" t="s">
        <v>10311</v>
      </c>
      <c r="B6177" t="s">
        <v>10802</v>
      </c>
      <c r="C6177" t="s">
        <v>3597</v>
      </c>
      <c r="D6177" t="s">
        <v>10803</v>
      </c>
    </row>
    <row r="6178" spans="1:4" x14ac:dyDescent="0.35">
      <c r="A6178" t="s">
        <v>10311</v>
      </c>
      <c r="B6178" t="s">
        <v>10804</v>
      </c>
      <c r="C6178" t="s">
        <v>9525</v>
      </c>
      <c r="D6178" t="s">
        <v>10803</v>
      </c>
    </row>
    <row r="6179" spans="1:4" x14ac:dyDescent="0.35">
      <c r="A6179" t="s">
        <v>10311</v>
      </c>
      <c r="B6179" t="s">
        <v>552</v>
      </c>
      <c r="C6179" t="s">
        <v>3597</v>
      </c>
      <c r="D6179" t="s">
        <v>10803</v>
      </c>
    </row>
    <row r="6180" spans="1:4" x14ac:dyDescent="0.35">
      <c r="A6180" t="s">
        <v>10311</v>
      </c>
      <c r="B6180" t="s">
        <v>554</v>
      </c>
      <c r="C6180" t="s">
        <v>3598</v>
      </c>
      <c r="D6180" t="s">
        <v>10803</v>
      </c>
    </row>
    <row r="6181" spans="1:4" x14ac:dyDescent="0.35">
      <c r="A6181" t="s">
        <v>10311</v>
      </c>
      <c r="B6181" t="s">
        <v>556</v>
      </c>
      <c r="C6181" t="s">
        <v>3599</v>
      </c>
      <c r="D6181" t="s">
        <v>10803</v>
      </c>
    </row>
    <row r="6182" spans="1:4" x14ac:dyDescent="0.35">
      <c r="A6182" t="s">
        <v>10311</v>
      </c>
      <c r="B6182" t="s">
        <v>558</v>
      </c>
      <c r="C6182" t="s">
        <v>3600</v>
      </c>
      <c r="D6182" t="s">
        <v>10803</v>
      </c>
    </row>
    <row r="6183" spans="1:4" x14ac:dyDescent="0.35">
      <c r="A6183" t="s">
        <v>10311</v>
      </c>
      <c r="B6183" t="s">
        <v>560</v>
      </c>
      <c r="C6183" t="s">
        <v>3601</v>
      </c>
      <c r="D6183" t="s">
        <v>10803</v>
      </c>
    </row>
    <row r="6184" spans="1:4" x14ac:dyDescent="0.35">
      <c r="A6184" t="s">
        <v>10311</v>
      </c>
      <c r="B6184" t="s">
        <v>986</v>
      </c>
      <c r="C6184" t="s">
        <v>3602</v>
      </c>
      <c r="D6184" t="s">
        <v>10803</v>
      </c>
    </row>
    <row r="6185" spans="1:4" x14ac:dyDescent="0.35">
      <c r="A6185" t="s">
        <v>10311</v>
      </c>
      <c r="B6185" t="s">
        <v>988</v>
      </c>
      <c r="C6185" t="s">
        <v>3603</v>
      </c>
      <c r="D6185" t="s">
        <v>10803</v>
      </c>
    </row>
    <row r="6186" spans="1:4" x14ac:dyDescent="0.35">
      <c r="A6186" t="s">
        <v>10311</v>
      </c>
      <c r="B6186" t="s">
        <v>566</v>
      </c>
      <c r="C6186" t="s">
        <v>3604</v>
      </c>
      <c r="D6186" t="s">
        <v>10803</v>
      </c>
    </row>
    <row r="6187" spans="1:4" x14ac:dyDescent="0.35">
      <c r="A6187" t="s">
        <v>10311</v>
      </c>
      <c r="B6187" t="s">
        <v>568</v>
      </c>
      <c r="C6187" t="s">
        <v>3605</v>
      </c>
      <c r="D6187" t="s">
        <v>10803</v>
      </c>
    </row>
    <row r="6188" spans="1:4" x14ac:dyDescent="0.35">
      <c r="A6188" t="s">
        <v>10311</v>
      </c>
      <c r="B6188" t="s">
        <v>570</v>
      </c>
      <c r="C6188" t="s">
        <v>3606</v>
      </c>
      <c r="D6188" t="s">
        <v>10803</v>
      </c>
    </row>
    <row r="6189" spans="1:4" x14ac:dyDescent="0.35">
      <c r="A6189" t="s">
        <v>10311</v>
      </c>
      <c r="B6189" t="s">
        <v>572</v>
      </c>
      <c r="C6189" t="s">
        <v>3607</v>
      </c>
      <c r="D6189" t="s">
        <v>10803</v>
      </c>
    </row>
    <row r="6190" spans="1:4" x14ac:dyDescent="0.35">
      <c r="A6190" t="s">
        <v>10311</v>
      </c>
      <c r="B6190" t="s">
        <v>574</v>
      </c>
      <c r="C6190" t="s">
        <v>3608</v>
      </c>
      <c r="D6190" t="s">
        <v>10803</v>
      </c>
    </row>
    <row r="6191" spans="1:4" x14ac:dyDescent="0.35">
      <c r="A6191" t="s">
        <v>10311</v>
      </c>
      <c r="B6191" t="s">
        <v>576</v>
      </c>
      <c r="C6191" t="s">
        <v>3609</v>
      </c>
      <c r="D6191" t="s">
        <v>10803</v>
      </c>
    </row>
    <row r="6192" spans="1:4" x14ac:dyDescent="0.35">
      <c r="A6192" t="s">
        <v>10311</v>
      </c>
      <c r="B6192" t="s">
        <v>1417</v>
      </c>
      <c r="C6192" t="s">
        <v>3610</v>
      </c>
      <c r="D6192" t="s">
        <v>10803</v>
      </c>
    </row>
    <row r="6193" spans="1:4" x14ac:dyDescent="0.35">
      <c r="A6193" t="s">
        <v>10311</v>
      </c>
      <c r="B6193" t="s">
        <v>1419</v>
      </c>
      <c r="C6193" t="s">
        <v>3611</v>
      </c>
      <c r="D6193" t="s">
        <v>10803</v>
      </c>
    </row>
    <row r="6194" spans="1:4" x14ac:dyDescent="0.35">
      <c r="A6194" t="s">
        <v>10311</v>
      </c>
      <c r="B6194" t="s">
        <v>1421</v>
      </c>
      <c r="C6194" t="s">
        <v>3612</v>
      </c>
      <c r="D6194" t="s">
        <v>10803</v>
      </c>
    </row>
    <row r="6195" spans="1:4" x14ac:dyDescent="0.35">
      <c r="A6195" t="s">
        <v>10311</v>
      </c>
      <c r="B6195" t="s">
        <v>578</v>
      </c>
      <c r="C6195" t="s">
        <v>3613</v>
      </c>
      <c r="D6195" t="s">
        <v>10803</v>
      </c>
    </row>
    <row r="6196" spans="1:4" x14ac:dyDescent="0.35">
      <c r="A6196" t="s">
        <v>10311</v>
      </c>
      <c r="B6196" t="s">
        <v>580</v>
      </c>
      <c r="C6196" t="s">
        <v>3614</v>
      </c>
      <c r="D6196" t="s">
        <v>10803</v>
      </c>
    </row>
    <row r="6197" spans="1:4" x14ac:dyDescent="0.35">
      <c r="A6197" t="s">
        <v>10311</v>
      </c>
      <c r="B6197" t="s">
        <v>582</v>
      </c>
      <c r="C6197" t="s">
        <v>3615</v>
      </c>
      <c r="D6197" t="s">
        <v>10803</v>
      </c>
    </row>
    <row r="6198" spans="1:4" x14ac:dyDescent="0.35">
      <c r="A6198" t="s">
        <v>10311</v>
      </c>
      <c r="B6198" t="s">
        <v>584</v>
      </c>
      <c r="C6198" t="s">
        <v>3616</v>
      </c>
      <c r="D6198" t="s">
        <v>10803</v>
      </c>
    </row>
    <row r="6199" spans="1:4" x14ac:dyDescent="0.35">
      <c r="A6199" t="s">
        <v>10311</v>
      </c>
      <c r="B6199" t="s">
        <v>586</v>
      </c>
      <c r="C6199" t="s">
        <v>3617</v>
      </c>
      <c r="D6199" t="s">
        <v>10803</v>
      </c>
    </row>
    <row r="6200" spans="1:4" x14ac:dyDescent="0.35">
      <c r="A6200" t="s">
        <v>10311</v>
      </c>
      <c r="B6200" t="s">
        <v>805</v>
      </c>
      <c r="C6200" t="s">
        <v>3618</v>
      </c>
      <c r="D6200" t="s">
        <v>10803</v>
      </c>
    </row>
    <row r="6201" spans="1:4" x14ac:dyDescent="0.35">
      <c r="A6201" t="s">
        <v>10311</v>
      </c>
      <c r="B6201" t="s">
        <v>3939</v>
      </c>
      <c r="C6201" t="s">
        <v>3619</v>
      </c>
      <c r="D6201" t="s">
        <v>10803</v>
      </c>
    </row>
    <row r="6202" spans="1:4" x14ac:dyDescent="0.35">
      <c r="A6202" t="s">
        <v>10311</v>
      </c>
      <c r="B6202" t="s">
        <v>588</v>
      </c>
      <c r="C6202" t="s">
        <v>3620</v>
      </c>
      <c r="D6202" t="s">
        <v>10803</v>
      </c>
    </row>
    <row r="6203" spans="1:4" x14ac:dyDescent="0.35">
      <c r="A6203" t="s">
        <v>10311</v>
      </c>
      <c r="B6203" t="s">
        <v>590</v>
      </c>
      <c r="C6203" t="s">
        <v>9522</v>
      </c>
      <c r="D6203" t="s">
        <v>10803</v>
      </c>
    </row>
    <row r="6204" spans="1:4" x14ac:dyDescent="0.35">
      <c r="A6204" t="s">
        <v>10311</v>
      </c>
      <c r="B6204" t="s">
        <v>592</v>
      </c>
      <c r="C6204" t="s">
        <v>9523</v>
      </c>
      <c r="D6204" t="s">
        <v>10803</v>
      </c>
    </row>
    <row r="6205" spans="1:4" x14ac:dyDescent="0.35">
      <c r="A6205" t="s">
        <v>10311</v>
      </c>
      <c r="B6205" t="s">
        <v>594</v>
      </c>
      <c r="C6205" t="s">
        <v>9524</v>
      </c>
      <c r="D6205" t="s">
        <v>10803</v>
      </c>
    </row>
    <row r="6206" spans="1:4" x14ac:dyDescent="0.35">
      <c r="A6206" t="s">
        <v>10311</v>
      </c>
      <c r="B6206" t="s">
        <v>3940</v>
      </c>
      <c r="C6206" t="s">
        <v>9525</v>
      </c>
      <c r="D6206" t="s">
        <v>10803</v>
      </c>
    </row>
    <row r="6207" spans="1:4" x14ac:dyDescent="0.35">
      <c r="A6207" t="s">
        <v>10311</v>
      </c>
      <c r="B6207" t="s">
        <v>2031</v>
      </c>
      <c r="C6207" t="s">
        <v>3596</v>
      </c>
      <c r="D6207" t="s">
        <v>10805</v>
      </c>
    </row>
    <row r="6208" spans="1:4" x14ac:dyDescent="0.35">
      <c r="A6208" t="s">
        <v>10311</v>
      </c>
      <c r="B6208" t="s">
        <v>2033</v>
      </c>
      <c r="C6208" t="s">
        <v>3597</v>
      </c>
      <c r="D6208" t="s">
        <v>10805</v>
      </c>
    </row>
    <row r="6209" spans="1:4" x14ac:dyDescent="0.35">
      <c r="A6209" t="s">
        <v>10311</v>
      </c>
      <c r="B6209" t="s">
        <v>2035</v>
      </c>
      <c r="C6209" t="s">
        <v>3598</v>
      </c>
      <c r="D6209" t="s">
        <v>10805</v>
      </c>
    </row>
    <row r="6210" spans="1:4" x14ac:dyDescent="0.35">
      <c r="A6210" t="s">
        <v>10311</v>
      </c>
      <c r="B6210" t="s">
        <v>2037</v>
      </c>
      <c r="C6210" t="s">
        <v>3599</v>
      </c>
      <c r="D6210" t="s">
        <v>10805</v>
      </c>
    </row>
    <row r="6211" spans="1:4" x14ac:dyDescent="0.35">
      <c r="A6211" t="s">
        <v>10311</v>
      </c>
      <c r="B6211" t="s">
        <v>2039</v>
      </c>
      <c r="C6211" t="s">
        <v>3600</v>
      </c>
      <c r="D6211" t="s">
        <v>10805</v>
      </c>
    </row>
    <row r="6212" spans="1:4" x14ac:dyDescent="0.35">
      <c r="A6212" t="s">
        <v>10311</v>
      </c>
      <c r="B6212" t="s">
        <v>2041</v>
      </c>
      <c r="C6212" t="s">
        <v>3601</v>
      </c>
      <c r="D6212" t="s">
        <v>10805</v>
      </c>
    </row>
    <row r="6213" spans="1:4" x14ac:dyDescent="0.35">
      <c r="A6213" t="s">
        <v>10311</v>
      </c>
      <c r="B6213" t="s">
        <v>10802</v>
      </c>
      <c r="C6213" t="s">
        <v>3596</v>
      </c>
      <c r="D6213" t="s">
        <v>10805</v>
      </c>
    </row>
    <row r="6214" spans="1:4" x14ac:dyDescent="0.35">
      <c r="A6214" t="s">
        <v>10311</v>
      </c>
      <c r="B6214" t="s">
        <v>10804</v>
      </c>
      <c r="C6214" t="s">
        <v>3601</v>
      </c>
      <c r="D6214" t="s">
        <v>10805</v>
      </c>
    </row>
    <row r="6215" spans="1:4" x14ac:dyDescent="0.35">
      <c r="A6215" t="s">
        <v>10311</v>
      </c>
      <c r="B6215" t="s">
        <v>10806</v>
      </c>
      <c r="C6215" t="s">
        <v>3593</v>
      </c>
      <c r="D6215" t="s">
        <v>10807</v>
      </c>
    </row>
    <row r="6216" spans="1:4" x14ac:dyDescent="0.35">
      <c r="A6216" t="s">
        <v>10315</v>
      </c>
      <c r="B6216" t="s">
        <v>10802</v>
      </c>
      <c r="C6216" t="s">
        <v>3597</v>
      </c>
      <c r="D6216" t="s">
        <v>10803</v>
      </c>
    </row>
    <row r="6217" spans="1:4" x14ac:dyDescent="0.35">
      <c r="A6217" t="s">
        <v>10315</v>
      </c>
      <c r="B6217" t="s">
        <v>10804</v>
      </c>
      <c r="C6217" t="s">
        <v>3609</v>
      </c>
      <c r="D6217" t="s">
        <v>10803</v>
      </c>
    </row>
    <row r="6218" spans="1:4" x14ac:dyDescent="0.35">
      <c r="A6218" t="s">
        <v>10315</v>
      </c>
      <c r="B6218" t="s">
        <v>518</v>
      </c>
      <c r="C6218" t="s">
        <v>3597</v>
      </c>
      <c r="D6218" t="s">
        <v>10803</v>
      </c>
    </row>
    <row r="6219" spans="1:4" x14ac:dyDescent="0.35">
      <c r="A6219" t="s">
        <v>10315</v>
      </c>
      <c r="B6219" t="s">
        <v>520</v>
      </c>
      <c r="C6219" t="s">
        <v>3598</v>
      </c>
      <c r="D6219" t="s">
        <v>10803</v>
      </c>
    </row>
    <row r="6220" spans="1:4" x14ac:dyDescent="0.35">
      <c r="A6220" t="s">
        <v>10315</v>
      </c>
      <c r="B6220" t="s">
        <v>522</v>
      </c>
      <c r="C6220" t="s">
        <v>3599</v>
      </c>
      <c r="D6220" t="s">
        <v>10803</v>
      </c>
    </row>
    <row r="6221" spans="1:4" x14ac:dyDescent="0.35">
      <c r="A6221" t="s">
        <v>10315</v>
      </c>
      <c r="B6221" t="s">
        <v>524</v>
      </c>
      <c r="C6221" t="s">
        <v>3600</v>
      </c>
      <c r="D6221" t="s">
        <v>10803</v>
      </c>
    </row>
    <row r="6222" spans="1:4" x14ac:dyDescent="0.35">
      <c r="A6222" t="s">
        <v>10315</v>
      </c>
      <c r="B6222" t="s">
        <v>885</v>
      </c>
      <c r="C6222" t="s">
        <v>3601</v>
      </c>
      <c r="D6222" t="s">
        <v>10803</v>
      </c>
    </row>
    <row r="6223" spans="1:4" x14ac:dyDescent="0.35">
      <c r="A6223" t="s">
        <v>10315</v>
      </c>
      <c r="B6223" t="s">
        <v>526</v>
      </c>
      <c r="C6223" t="s">
        <v>3602</v>
      </c>
      <c r="D6223" t="s">
        <v>10803</v>
      </c>
    </row>
    <row r="6224" spans="1:4" x14ac:dyDescent="0.35">
      <c r="A6224" t="s">
        <v>10315</v>
      </c>
      <c r="B6224" t="s">
        <v>954</v>
      </c>
      <c r="C6224" t="s">
        <v>3603</v>
      </c>
      <c r="D6224" t="s">
        <v>10803</v>
      </c>
    </row>
    <row r="6225" spans="1:4" x14ac:dyDescent="0.35">
      <c r="A6225" t="s">
        <v>10315</v>
      </c>
      <c r="B6225" t="s">
        <v>956</v>
      </c>
      <c r="C6225" t="s">
        <v>3604</v>
      </c>
      <c r="D6225" t="s">
        <v>10803</v>
      </c>
    </row>
    <row r="6226" spans="1:4" x14ac:dyDescent="0.35">
      <c r="A6226" t="s">
        <v>10315</v>
      </c>
      <c r="B6226" t="s">
        <v>960</v>
      </c>
      <c r="C6226" t="s">
        <v>3605</v>
      </c>
      <c r="D6226" t="s">
        <v>10803</v>
      </c>
    </row>
    <row r="6227" spans="1:4" x14ac:dyDescent="0.35">
      <c r="A6227" t="s">
        <v>10315</v>
      </c>
      <c r="B6227" t="s">
        <v>528</v>
      </c>
      <c r="C6227" t="s">
        <v>3606</v>
      </c>
      <c r="D6227" t="s">
        <v>10803</v>
      </c>
    </row>
    <row r="6228" spans="1:4" x14ac:dyDescent="0.35">
      <c r="A6228" t="s">
        <v>10315</v>
      </c>
      <c r="B6228" t="s">
        <v>536</v>
      </c>
      <c r="C6228" t="s">
        <v>3607</v>
      </c>
      <c r="D6228" t="s">
        <v>10803</v>
      </c>
    </row>
    <row r="6229" spans="1:4" x14ac:dyDescent="0.35">
      <c r="A6229" t="s">
        <v>10315</v>
      </c>
      <c r="B6229" t="s">
        <v>794</v>
      </c>
      <c r="C6229" t="s">
        <v>3608</v>
      </c>
      <c r="D6229" t="s">
        <v>10803</v>
      </c>
    </row>
    <row r="6230" spans="1:4" x14ac:dyDescent="0.35">
      <c r="A6230" t="s">
        <v>10315</v>
      </c>
      <c r="B6230" t="s">
        <v>965</v>
      </c>
      <c r="C6230" t="s">
        <v>3609</v>
      </c>
      <c r="D6230" t="s">
        <v>10803</v>
      </c>
    </row>
    <row r="6231" spans="1:4" x14ac:dyDescent="0.35">
      <c r="A6231" t="s">
        <v>10315</v>
      </c>
      <c r="B6231" t="s">
        <v>515</v>
      </c>
      <c r="C6231" t="s">
        <v>3596</v>
      </c>
      <c r="D6231" t="s">
        <v>10805</v>
      </c>
    </row>
    <row r="6232" spans="1:4" x14ac:dyDescent="0.35">
      <c r="A6232" t="s">
        <v>10315</v>
      </c>
      <c r="B6232" t="s">
        <v>1332</v>
      </c>
      <c r="C6232" t="s">
        <v>3597</v>
      </c>
      <c r="D6232" t="s">
        <v>10805</v>
      </c>
    </row>
    <row r="6233" spans="1:4" x14ac:dyDescent="0.35">
      <c r="A6233" t="s">
        <v>10315</v>
      </c>
      <c r="B6233" t="s">
        <v>1339</v>
      </c>
      <c r="C6233" t="s">
        <v>3598</v>
      </c>
      <c r="D6233" t="s">
        <v>10805</v>
      </c>
    </row>
    <row r="6234" spans="1:4" x14ac:dyDescent="0.35">
      <c r="A6234" t="s">
        <v>10315</v>
      </c>
      <c r="B6234" t="s">
        <v>1554</v>
      </c>
      <c r="C6234" t="s">
        <v>3599</v>
      </c>
      <c r="D6234" t="s">
        <v>10805</v>
      </c>
    </row>
    <row r="6235" spans="1:4" x14ac:dyDescent="0.35">
      <c r="A6235" t="s">
        <v>10315</v>
      </c>
      <c r="B6235" t="s">
        <v>1348</v>
      </c>
      <c r="C6235" t="s">
        <v>3600</v>
      </c>
      <c r="D6235" t="s">
        <v>10805</v>
      </c>
    </row>
    <row r="6236" spans="1:4" x14ac:dyDescent="0.35">
      <c r="A6236" t="s">
        <v>10315</v>
      </c>
      <c r="B6236" t="s">
        <v>1276</v>
      </c>
      <c r="C6236" t="s">
        <v>3601</v>
      </c>
      <c r="D6236" t="s">
        <v>10805</v>
      </c>
    </row>
    <row r="6237" spans="1:4" x14ac:dyDescent="0.35">
      <c r="A6237" t="s">
        <v>10315</v>
      </c>
      <c r="B6237" t="s">
        <v>1278</v>
      </c>
      <c r="C6237" t="s">
        <v>3602</v>
      </c>
      <c r="D6237" t="s">
        <v>10805</v>
      </c>
    </row>
    <row r="6238" spans="1:4" x14ac:dyDescent="0.35">
      <c r="A6238" t="s">
        <v>10315</v>
      </c>
      <c r="B6238" t="s">
        <v>1280</v>
      </c>
      <c r="C6238" t="s">
        <v>3603</v>
      </c>
      <c r="D6238" t="s">
        <v>10805</v>
      </c>
    </row>
    <row r="6239" spans="1:4" x14ac:dyDescent="0.35">
      <c r="A6239" t="s">
        <v>10315</v>
      </c>
      <c r="B6239" t="s">
        <v>10802</v>
      </c>
      <c r="C6239" t="s">
        <v>3596</v>
      </c>
      <c r="D6239" t="s">
        <v>10805</v>
      </c>
    </row>
    <row r="6240" spans="1:4" x14ac:dyDescent="0.35">
      <c r="A6240" t="s">
        <v>10315</v>
      </c>
      <c r="B6240" t="s">
        <v>10804</v>
      </c>
      <c r="C6240" t="s">
        <v>3603</v>
      </c>
      <c r="D6240" t="s">
        <v>10805</v>
      </c>
    </row>
    <row r="6241" spans="1:4" x14ac:dyDescent="0.35">
      <c r="A6241" t="s">
        <v>10315</v>
      </c>
      <c r="B6241" t="s">
        <v>10806</v>
      </c>
      <c r="C6241" t="s">
        <v>3593</v>
      </c>
      <c r="D6241" t="s">
        <v>10807</v>
      </c>
    </row>
    <row r="6242" spans="1:4" x14ac:dyDescent="0.35">
      <c r="A6242" t="s">
        <v>10317</v>
      </c>
      <c r="B6242" t="s">
        <v>10802</v>
      </c>
      <c r="C6242" t="s">
        <v>3597</v>
      </c>
      <c r="D6242" t="s">
        <v>10803</v>
      </c>
    </row>
    <row r="6243" spans="1:4" x14ac:dyDescent="0.35">
      <c r="A6243" t="s">
        <v>10317</v>
      </c>
      <c r="B6243" t="s">
        <v>10804</v>
      </c>
      <c r="C6243" t="s">
        <v>3609</v>
      </c>
      <c r="D6243" t="s">
        <v>10803</v>
      </c>
    </row>
    <row r="6244" spans="1:4" x14ac:dyDescent="0.35">
      <c r="A6244" t="s">
        <v>10317</v>
      </c>
      <c r="B6244" t="s">
        <v>538</v>
      </c>
      <c r="C6244" t="s">
        <v>3597</v>
      </c>
      <c r="D6244" t="s">
        <v>10803</v>
      </c>
    </row>
    <row r="6245" spans="1:4" x14ac:dyDescent="0.35">
      <c r="A6245" t="s">
        <v>10317</v>
      </c>
      <c r="B6245" t="s">
        <v>540</v>
      </c>
      <c r="C6245" t="s">
        <v>3598</v>
      </c>
      <c r="D6245" t="s">
        <v>10803</v>
      </c>
    </row>
    <row r="6246" spans="1:4" x14ac:dyDescent="0.35">
      <c r="A6246" t="s">
        <v>10317</v>
      </c>
      <c r="B6246" t="s">
        <v>544</v>
      </c>
      <c r="C6246" t="s">
        <v>3599</v>
      </c>
      <c r="D6246" t="s">
        <v>10803</v>
      </c>
    </row>
    <row r="6247" spans="1:4" x14ac:dyDescent="0.35">
      <c r="A6247" t="s">
        <v>10317</v>
      </c>
      <c r="B6247" t="s">
        <v>546</v>
      </c>
      <c r="C6247" t="s">
        <v>3600</v>
      </c>
      <c r="D6247" t="s">
        <v>10803</v>
      </c>
    </row>
    <row r="6248" spans="1:4" x14ac:dyDescent="0.35">
      <c r="A6248" t="s">
        <v>10317</v>
      </c>
      <c r="B6248" t="s">
        <v>970</v>
      </c>
      <c r="C6248" t="s">
        <v>3601</v>
      </c>
      <c r="D6248" t="s">
        <v>10803</v>
      </c>
    </row>
    <row r="6249" spans="1:4" x14ac:dyDescent="0.35">
      <c r="A6249" t="s">
        <v>10317</v>
      </c>
      <c r="B6249" t="s">
        <v>548</v>
      </c>
      <c r="C6249" t="s">
        <v>3602</v>
      </c>
      <c r="D6249" t="s">
        <v>10803</v>
      </c>
    </row>
    <row r="6250" spans="1:4" x14ac:dyDescent="0.35">
      <c r="A6250" t="s">
        <v>10317</v>
      </c>
      <c r="B6250" t="s">
        <v>550</v>
      </c>
      <c r="C6250" t="s">
        <v>3603</v>
      </c>
      <c r="D6250" t="s">
        <v>10803</v>
      </c>
    </row>
    <row r="6251" spans="1:4" x14ac:dyDescent="0.35">
      <c r="A6251" t="s">
        <v>10317</v>
      </c>
      <c r="B6251" t="s">
        <v>552</v>
      </c>
      <c r="C6251" t="s">
        <v>3604</v>
      </c>
      <c r="D6251" t="s">
        <v>10803</v>
      </c>
    </row>
    <row r="6252" spans="1:4" x14ac:dyDescent="0.35">
      <c r="A6252" t="s">
        <v>10317</v>
      </c>
      <c r="B6252" t="s">
        <v>554</v>
      </c>
      <c r="C6252" t="s">
        <v>3605</v>
      </c>
      <c r="D6252" t="s">
        <v>10803</v>
      </c>
    </row>
    <row r="6253" spans="1:4" x14ac:dyDescent="0.35">
      <c r="A6253" t="s">
        <v>10317</v>
      </c>
      <c r="B6253" t="s">
        <v>556</v>
      </c>
      <c r="C6253" t="s">
        <v>3606</v>
      </c>
      <c r="D6253" t="s">
        <v>10803</v>
      </c>
    </row>
    <row r="6254" spans="1:4" x14ac:dyDescent="0.35">
      <c r="A6254" t="s">
        <v>10317</v>
      </c>
      <c r="B6254" t="s">
        <v>558</v>
      </c>
      <c r="C6254" t="s">
        <v>3607</v>
      </c>
      <c r="D6254" t="s">
        <v>10803</v>
      </c>
    </row>
    <row r="6255" spans="1:4" x14ac:dyDescent="0.35">
      <c r="A6255" t="s">
        <v>10317</v>
      </c>
      <c r="B6255" t="s">
        <v>560</v>
      </c>
      <c r="C6255" t="s">
        <v>3608</v>
      </c>
      <c r="D6255" t="s">
        <v>10803</v>
      </c>
    </row>
    <row r="6256" spans="1:4" x14ac:dyDescent="0.35">
      <c r="A6256" t="s">
        <v>10317</v>
      </c>
      <c r="B6256" t="s">
        <v>986</v>
      </c>
      <c r="C6256" t="s">
        <v>3609</v>
      </c>
      <c r="D6256" t="s">
        <v>10803</v>
      </c>
    </row>
    <row r="6257" spans="1:4" x14ac:dyDescent="0.35">
      <c r="A6257" t="s">
        <v>10317</v>
      </c>
      <c r="B6257" t="s">
        <v>1332</v>
      </c>
      <c r="C6257" t="s">
        <v>3597</v>
      </c>
      <c r="D6257" t="s">
        <v>10805</v>
      </c>
    </row>
    <row r="6258" spans="1:4" x14ac:dyDescent="0.35">
      <c r="A6258" t="s">
        <v>10317</v>
      </c>
      <c r="B6258" t="s">
        <v>1339</v>
      </c>
      <c r="C6258" t="s">
        <v>3598</v>
      </c>
      <c r="D6258" t="s">
        <v>10805</v>
      </c>
    </row>
    <row r="6259" spans="1:4" x14ac:dyDescent="0.35">
      <c r="A6259" t="s">
        <v>10317</v>
      </c>
      <c r="B6259" t="s">
        <v>1554</v>
      </c>
      <c r="C6259" t="s">
        <v>3599</v>
      </c>
      <c r="D6259" t="s">
        <v>10805</v>
      </c>
    </row>
    <row r="6260" spans="1:4" x14ac:dyDescent="0.35">
      <c r="A6260" t="s">
        <v>10317</v>
      </c>
      <c r="B6260" t="s">
        <v>1348</v>
      </c>
      <c r="C6260" t="s">
        <v>3600</v>
      </c>
      <c r="D6260" t="s">
        <v>10805</v>
      </c>
    </row>
    <row r="6261" spans="1:4" x14ac:dyDescent="0.35">
      <c r="A6261" t="s">
        <v>10317</v>
      </c>
      <c r="B6261" t="s">
        <v>1276</v>
      </c>
      <c r="C6261" t="s">
        <v>3601</v>
      </c>
      <c r="D6261" t="s">
        <v>10805</v>
      </c>
    </row>
    <row r="6262" spans="1:4" x14ac:dyDescent="0.35">
      <c r="A6262" t="s">
        <v>10317</v>
      </c>
      <c r="B6262" t="s">
        <v>1278</v>
      </c>
      <c r="C6262" t="s">
        <v>3602</v>
      </c>
      <c r="D6262" t="s">
        <v>10805</v>
      </c>
    </row>
    <row r="6263" spans="1:4" x14ac:dyDescent="0.35">
      <c r="A6263" t="s">
        <v>10317</v>
      </c>
      <c r="B6263" t="s">
        <v>1280</v>
      </c>
      <c r="C6263" t="s">
        <v>3603</v>
      </c>
      <c r="D6263" t="s">
        <v>10805</v>
      </c>
    </row>
    <row r="6264" spans="1:4" x14ac:dyDescent="0.35">
      <c r="A6264" t="s">
        <v>10317</v>
      </c>
      <c r="B6264" t="s">
        <v>1353</v>
      </c>
      <c r="C6264" t="s">
        <v>3596</v>
      </c>
      <c r="D6264" t="s">
        <v>10805</v>
      </c>
    </row>
    <row r="6265" spans="1:4" x14ac:dyDescent="0.35">
      <c r="A6265" t="s">
        <v>10317</v>
      </c>
      <c r="B6265" t="s">
        <v>10802</v>
      </c>
      <c r="C6265" t="s">
        <v>3596</v>
      </c>
      <c r="D6265" t="s">
        <v>10805</v>
      </c>
    </row>
    <row r="6266" spans="1:4" x14ac:dyDescent="0.35">
      <c r="A6266" t="s">
        <v>10317</v>
      </c>
      <c r="B6266" t="s">
        <v>10804</v>
      </c>
      <c r="C6266" t="s">
        <v>3603</v>
      </c>
      <c r="D6266" t="s">
        <v>10805</v>
      </c>
    </row>
    <row r="6267" spans="1:4" x14ac:dyDescent="0.35">
      <c r="A6267" t="s">
        <v>10317</v>
      </c>
      <c r="B6267" t="s">
        <v>10806</v>
      </c>
      <c r="C6267" t="s">
        <v>3593</v>
      </c>
      <c r="D6267" t="s">
        <v>10807</v>
      </c>
    </row>
    <row r="6268" spans="1:4" x14ac:dyDescent="0.35">
      <c r="A6268" t="s">
        <v>10319</v>
      </c>
      <c r="B6268" t="s">
        <v>10802</v>
      </c>
      <c r="C6268" t="s">
        <v>3597</v>
      </c>
      <c r="D6268" t="s">
        <v>10803</v>
      </c>
    </row>
    <row r="6269" spans="1:4" x14ac:dyDescent="0.35">
      <c r="A6269" t="s">
        <v>10319</v>
      </c>
      <c r="B6269" t="s">
        <v>10804</v>
      </c>
      <c r="C6269" t="s">
        <v>3609</v>
      </c>
      <c r="D6269" t="s">
        <v>10803</v>
      </c>
    </row>
    <row r="6270" spans="1:4" x14ac:dyDescent="0.35">
      <c r="A6270" t="s">
        <v>10319</v>
      </c>
      <c r="B6270" t="s">
        <v>988</v>
      </c>
      <c r="C6270" t="s">
        <v>3597</v>
      </c>
      <c r="D6270" t="s">
        <v>10803</v>
      </c>
    </row>
    <row r="6271" spans="1:4" x14ac:dyDescent="0.35">
      <c r="A6271" t="s">
        <v>10319</v>
      </c>
      <c r="B6271" t="s">
        <v>566</v>
      </c>
      <c r="C6271" t="s">
        <v>3598</v>
      </c>
      <c r="D6271" t="s">
        <v>10803</v>
      </c>
    </row>
    <row r="6272" spans="1:4" x14ac:dyDescent="0.35">
      <c r="A6272" t="s">
        <v>10319</v>
      </c>
      <c r="B6272" t="s">
        <v>568</v>
      </c>
      <c r="C6272" t="s">
        <v>3599</v>
      </c>
      <c r="D6272" t="s">
        <v>10803</v>
      </c>
    </row>
    <row r="6273" spans="1:4" x14ac:dyDescent="0.35">
      <c r="A6273" t="s">
        <v>10319</v>
      </c>
      <c r="B6273" t="s">
        <v>570</v>
      </c>
      <c r="C6273" t="s">
        <v>3600</v>
      </c>
      <c r="D6273" t="s">
        <v>10803</v>
      </c>
    </row>
    <row r="6274" spans="1:4" x14ac:dyDescent="0.35">
      <c r="A6274" t="s">
        <v>10319</v>
      </c>
      <c r="B6274" t="s">
        <v>572</v>
      </c>
      <c r="C6274" t="s">
        <v>3601</v>
      </c>
      <c r="D6274" t="s">
        <v>10803</v>
      </c>
    </row>
    <row r="6275" spans="1:4" x14ac:dyDescent="0.35">
      <c r="A6275" t="s">
        <v>10319</v>
      </c>
      <c r="B6275" t="s">
        <v>574</v>
      </c>
      <c r="C6275" t="s">
        <v>3602</v>
      </c>
      <c r="D6275" t="s">
        <v>10803</v>
      </c>
    </row>
    <row r="6276" spans="1:4" x14ac:dyDescent="0.35">
      <c r="A6276" t="s">
        <v>10319</v>
      </c>
      <c r="B6276" t="s">
        <v>576</v>
      </c>
      <c r="C6276" t="s">
        <v>3603</v>
      </c>
      <c r="D6276" t="s">
        <v>10803</v>
      </c>
    </row>
    <row r="6277" spans="1:4" x14ac:dyDescent="0.35">
      <c r="A6277" t="s">
        <v>10319</v>
      </c>
      <c r="B6277" t="s">
        <v>1417</v>
      </c>
      <c r="C6277" t="s">
        <v>3604</v>
      </c>
      <c r="D6277" t="s">
        <v>10803</v>
      </c>
    </row>
    <row r="6278" spans="1:4" x14ac:dyDescent="0.35">
      <c r="A6278" t="s">
        <v>10319</v>
      </c>
      <c r="B6278" t="s">
        <v>1419</v>
      </c>
      <c r="C6278" t="s">
        <v>3605</v>
      </c>
      <c r="D6278" t="s">
        <v>10803</v>
      </c>
    </row>
    <row r="6279" spans="1:4" x14ac:dyDescent="0.35">
      <c r="A6279" t="s">
        <v>10319</v>
      </c>
      <c r="B6279" t="s">
        <v>1421</v>
      </c>
      <c r="C6279" t="s">
        <v>3606</v>
      </c>
      <c r="D6279" t="s">
        <v>10803</v>
      </c>
    </row>
    <row r="6280" spans="1:4" x14ac:dyDescent="0.35">
      <c r="A6280" t="s">
        <v>10319</v>
      </c>
      <c r="B6280" t="s">
        <v>578</v>
      </c>
      <c r="C6280" t="s">
        <v>3607</v>
      </c>
      <c r="D6280" t="s">
        <v>10803</v>
      </c>
    </row>
    <row r="6281" spans="1:4" x14ac:dyDescent="0.35">
      <c r="A6281" t="s">
        <v>10319</v>
      </c>
      <c r="B6281" t="s">
        <v>580</v>
      </c>
      <c r="C6281" t="s">
        <v>3608</v>
      </c>
      <c r="D6281" t="s">
        <v>10803</v>
      </c>
    </row>
    <row r="6282" spans="1:4" x14ac:dyDescent="0.35">
      <c r="A6282" t="s">
        <v>10319</v>
      </c>
      <c r="B6282" t="s">
        <v>582</v>
      </c>
      <c r="C6282" t="s">
        <v>3609</v>
      </c>
      <c r="D6282" t="s">
        <v>10803</v>
      </c>
    </row>
    <row r="6283" spans="1:4" x14ac:dyDescent="0.35">
      <c r="A6283" t="s">
        <v>10319</v>
      </c>
      <c r="B6283" t="s">
        <v>515</v>
      </c>
      <c r="C6283" t="s">
        <v>3596</v>
      </c>
      <c r="D6283" t="s">
        <v>10805</v>
      </c>
    </row>
    <row r="6284" spans="1:4" x14ac:dyDescent="0.35">
      <c r="A6284" t="s">
        <v>10319</v>
      </c>
      <c r="B6284" t="s">
        <v>1332</v>
      </c>
      <c r="C6284" t="s">
        <v>3597</v>
      </c>
      <c r="D6284" t="s">
        <v>10805</v>
      </c>
    </row>
    <row r="6285" spans="1:4" x14ac:dyDescent="0.35">
      <c r="A6285" t="s">
        <v>10319</v>
      </c>
      <c r="B6285" t="s">
        <v>1339</v>
      </c>
      <c r="C6285" t="s">
        <v>3598</v>
      </c>
      <c r="D6285" t="s">
        <v>10805</v>
      </c>
    </row>
    <row r="6286" spans="1:4" x14ac:dyDescent="0.35">
      <c r="A6286" t="s">
        <v>10319</v>
      </c>
      <c r="B6286" t="s">
        <v>1554</v>
      </c>
      <c r="C6286" t="s">
        <v>3599</v>
      </c>
      <c r="D6286" t="s">
        <v>10805</v>
      </c>
    </row>
    <row r="6287" spans="1:4" x14ac:dyDescent="0.35">
      <c r="A6287" t="s">
        <v>10319</v>
      </c>
      <c r="B6287" t="s">
        <v>1348</v>
      </c>
      <c r="C6287" t="s">
        <v>3600</v>
      </c>
      <c r="D6287" t="s">
        <v>10805</v>
      </c>
    </row>
    <row r="6288" spans="1:4" x14ac:dyDescent="0.35">
      <c r="A6288" t="s">
        <v>10319</v>
      </c>
      <c r="B6288" t="s">
        <v>1276</v>
      </c>
      <c r="C6288" t="s">
        <v>3601</v>
      </c>
      <c r="D6288" t="s">
        <v>10805</v>
      </c>
    </row>
    <row r="6289" spans="1:4" x14ac:dyDescent="0.35">
      <c r="A6289" t="s">
        <v>10319</v>
      </c>
      <c r="B6289" t="s">
        <v>1278</v>
      </c>
      <c r="C6289" t="s">
        <v>3602</v>
      </c>
      <c r="D6289" t="s">
        <v>10805</v>
      </c>
    </row>
    <row r="6290" spans="1:4" x14ac:dyDescent="0.35">
      <c r="A6290" t="s">
        <v>10319</v>
      </c>
      <c r="B6290" t="s">
        <v>1280</v>
      </c>
      <c r="C6290" t="s">
        <v>3603</v>
      </c>
      <c r="D6290" t="s">
        <v>10805</v>
      </c>
    </row>
    <row r="6291" spans="1:4" x14ac:dyDescent="0.35">
      <c r="A6291" t="s">
        <v>10319</v>
      </c>
      <c r="B6291" t="s">
        <v>10802</v>
      </c>
      <c r="C6291" t="s">
        <v>3596</v>
      </c>
      <c r="D6291" t="s">
        <v>10805</v>
      </c>
    </row>
    <row r="6292" spans="1:4" x14ac:dyDescent="0.35">
      <c r="A6292" t="s">
        <v>10319</v>
      </c>
      <c r="B6292" t="s">
        <v>10804</v>
      </c>
      <c r="C6292" t="s">
        <v>3603</v>
      </c>
      <c r="D6292" t="s">
        <v>10805</v>
      </c>
    </row>
    <row r="6293" spans="1:4" x14ac:dyDescent="0.35">
      <c r="A6293" t="s">
        <v>10319</v>
      </c>
      <c r="B6293" t="s">
        <v>10806</v>
      </c>
      <c r="C6293" t="s">
        <v>3593</v>
      </c>
      <c r="D6293" t="s">
        <v>10807</v>
      </c>
    </row>
    <row r="6294" spans="1:4" x14ac:dyDescent="0.35">
      <c r="A6294" t="s">
        <v>10321</v>
      </c>
      <c r="B6294" t="s">
        <v>10802</v>
      </c>
      <c r="C6294" t="s">
        <v>3597</v>
      </c>
      <c r="D6294" t="s">
        <v>10803</v>
      </c>
    </row>
    <row r="6295" spans="1:4" x14ac:dyDescent="0.35">
      <c r="A6295" t="s">
        <v>10321</v>
      </c>
      <c r="B6295" t="s">
        <v>10804</v>
      </c>
      <c r="C6295" t="s">
        <v>3609</v>
      </c>
      <c r="D6295" t="s">
        <v>10803</v>
      </c>
    </row>
    <row r="6296" spans="1:4" x14ac:dyDescent="0.35">
      <c r="A6296" t="s">
        <v>10321</v>
      </c>
      <c r="B6296" t="s">
        <v>584</v>
      </c>
      <c r="C6296" t="s">
        <v>3597</v>
      </c>
      <c r="D6296" t="s">
        <v>10803</v>
      </c>
    </row>
    <row r="6297" spans="1:4" x14ac:dyDescent="0.35">
      <c r="A6297" t="s">
        <v>10321</v>
      </c>
      <c r="B6297" t="s">
        <v>586</v>
      </c>
      <c r="C6297" t="s">
        <v>3598</v>
      </c>
      <c r="D6297" t="s">
        <v>10803</v>
      </c>
    </row>
    <row r="6298" spans="1:4" x14ac:dyDescent="0.35">
      <c r="A6298" t="s">
        <v>10321</v>
      </c>
      <c r="B6298" t="s">
        <v>805</v>
      </c>
      <c r="C6298" t="s">
        <v>3599</v>
      </c>
      <c r="D6298" t="s">
        <v>10803</v>
      </c>
    </row>
    <row r="6299" spans="1:4" x14ac:dyDescent="0.35">
      <c r="A6299" t="s">
        <v>10321</v>
      </c>
      <c r="B6299" t="s">
        <v>3939</v>
      </c>
      <c r="C6299" t="s">
        <v>3600</v>
      </c>
      <c r="D6299" t="s">
        <v>10803</v>
      </c>
    </row>
    <row r="6300" spans="1:4" x14ac:dyDescent="0.35">
      <c r="A6300" t="s">
        <v>10321</v>
      </c>
      <c r="B6300" t="s">
        <v>588</v>
      </c>
      <c r="C6300" t="s">
        <v>3601</v>
      </c>
      <c r="D6300" t="s">
        <v>10803</v>
      </c>
    </row>
    <row r="6301" spans="1:4" x14ac:dyDescent="0.35">
      <c r="A6301" t="s">
        <v>10321</v>
      </c>
      <c r="B6301" t="s">
        <v>590</v>
      </c>
      <c r="C6301" t="s">
        <v>3602</v>
      </c>
      <c r="D6301" t="s">
        <v>10803</v>
      </c>
    </row>
    <row r="6302" spans="1:4" x14ac:dyDescent="0.35">
      <c r="A6302" t="s">
        <v>10321</v>
      </c>
      <c r="B6302" t="s">
        <v>592</v>
      </c>
      <c r="C6302" t="s">
        <v>3603</v>
      </c>
      <c r="D6302" t="s">
        <v>10803</v>
      </c>
    </row>
    <row r="6303" spans="1:4" x14ac:dyDescent="0.35">
      <c r="A6303" t="s">
        <v>10321</v>
      </c>
      <c r="B6303" t="s">
        <v>594</v>
      </c>
      <c r="C6303" t="s">
        <v>3604</v>
      </c>
      <c r="D6303" t="s">
        <v>10803</v>
      </c>
    </row>
    <row r="6304" spans="1:4" x14ac:dyDescent="0.35">
      <c r="A6304" t="s">
        <v>10321</v>
      </c>
      <c r="B6304" t="s">
        <v>3940</v>
      </c>
      <c r="C6304" t="s">
        <v>3605</v>
      </c>
      <c r="D6304" t="s">
        <v>10803</v>
      </c>
    </row>
    <row r="6305" spans="1:4" x14ac:dyDescent="0.35">
      <c r="A6305" t="s">
        <v>10321</v>
      </c>
      <c r="B6305" t="s">
        <v>922</v>
      </c>
      <c r="C6305" t="s">
        <v>3606</v>
      </c>
      <c r="D6305" t="s">
        <v>10803</v>
      </c>
    </row>
    <row r="6306" spans="1:4" x14ac:dyDescent="0.35">
      <c r="A6306" t="s">
        <v>10321</v>
      </c>
      <c r="B6306" t="s">
        <v>596</v>
      </c>
      <c r="C6306" t="s">
        <v>3607</v>
      </c>
      <c r="D6306" t="s">
        <v>10803</v>
      </c>
    </row>
    <row r="6307" spans="1:4" x14ac:dyDescent="0.35">
      <c r="A6307" t="s">
        <v>10321</v>
      </c>
      <c r="B6307" t="s">
        <v>598</v>
      </c>
      <c r="C6307" t="s">
        <v>3608</v>
      </c>
      <c r="D6307" t="s">
        <v>10803</v>
      </c>
    </row>
    <row r="6308" spans="1:4" x14ac:dyDescent="0.35">
      <c r="A6308" t="s">
        <v>10321</v>
      </c>
      <c r="B6308" t="s">
        <v>600</v>
      </c>
      <c r="C6308" t="s">
        <v>3609</v>
      </c>
      <c r="D6308" t="s">
        <v>10803</v>
      </c>
    </row>
    <row r="6309" spans="1:4" x14ac:dyDescent="0.35">
      <c r="A6309" t="s">
        <v>10321</v>
      </c>
      <c r="B6309" t="s">
        <v>1332</v>
      </c>
      <c r="C6309" t="s">
        <v>3597</v>
      </c>
      <c r="D6309" t="s">
        <v>10805</v>
      </c>
    </row>
    <row r="6310" spans="1:4" x14ac:dyDescent="0.35">
      <c r="A6310" t="s">
        <v>10321</v>
      </c>
      <c r="B6310" t="s">
        <v>1339</v>
      </c>
      <c r="C6310" t="s">
        <v>3598</v>
      </c>
      <c r="D6310" t="s">
        <v>10805</v>
      </c>
    </row>
    <row r="6311" spans="1:4" x14ac:dyDescent="0.35">
      <c r="A6311" t="s">
        <v>10321</v>
      </c>
      <c r="B6311" t="s">
        <v>1554</v>
      </c>
      <c r="C6311" t="s">
        <v>3599</v>
      </c>
      <c r="D6311" t="s">
        <v>10805</v>
      </c>
    </row>
    <row r="6312" spans="1:4" x14ac:dyDescent="0.35">
      <c r="A6312" t="s">
        <v>10321</v>
      </c>
      <c r="B6312" t="s">
        <v>1348</v>
      </c>
      <c r="C6312" t="s">
        <v>3600</v>
      </c>
      <c r="D6312" t="s">
        <v>10805</v>
      </c>
    </row>
    <row r="6313" spans="1:4" x14ac:dyDescent="0.35">
      <c r="A6313" t="s">
        <v>10321</v>
      </c>
      <c r="B6313" t="s">
        <v>1276</v>
      </c>
      <c r="C6313" t="s">
        <v>3601</v>
      </c>
      <c r="D6313" t="s">
        <v>10805</v>
      </c>
    </row>
    <row r="6314" spans="1:4" x14ac:dyDescent="0.35">
      <c r="A6314" t="s">
        <v>10321</v>
      </c>
      <c r="B6314" t="s">
        <v>1278</v>
      </c>
      <c r="C6314" t="s">
        <v>3602</v>
      </c>
      <c r="D6314" t="s">
        <v>10805</v>
      </c>
    </row>
    <row r="6315" spans="1:4" x14ac:dyDescent="0.35">
      <c r="A6315" t="s">
        <v>10321</v>
      </c>
      <c r="B6315" t="s">
        <v>1280</v>
      </c>
      <c r="C6315" t="s">
        <v>3603</v>
      </c>
      <c r="D6315" t="s">
        <v>10805</v>
      </c>
    </row>
    <row r="6316" spans="1:4" x14ac:dyDescent="0.35">
      <c r="A6316" t="s">
        <v>10321</v>
      </c>
      <c r="B6316" t="s">
        <v>1353</v>
      </c>
      <c r="C6316" t="s">
        <v>3596</v>
      </c>
      <c r="D6316" t="s">
        <v>10805</v>
      </c>
    </row>
    <row r="6317" spans="1:4" x14ac:dyDescent="0.35">
      <c r="A6317" t="s">
        <v>10321</v>
      </c>
      <c r="B6317" t="s">
        <v>10802</v>
      </c>
      <c r="C6317" t="s">
        <v>3596</v>
      </c>
      <c r="D6317" t="s">
        <v>10805</v>
      </c>
    </row>
    <row r="6318" spans="1:4" x14ac:dyDescent="0.35">
      <c r="A6318" t="s">
        <v>10321</v>
      </c>
      <c r="B6318" t="s">
        <v>10804</v>
      </c>
      <c r="C6318" t="s">
        <v>3603</v>
      </c>
      <c r="D6318" t="s">
        <v>10805</v>
      </c>
    </row>
    <row r="6319" spans="1:4" x14ac:dyDescent="0.35">
      <c r="A6319" t="s">
        <v>10321</v>
      </c>
      <c r="B6319" t="s">
        <v>10806</v>
      </c>
      <c r="C6319" t="s">
        <v>3593</v>
      </c>
      <c r="D6319" t="s">
        <v>10807</v>
      </c>
    </row>
    <row r="6320" spans="1:4" x14ac:dyDescent="0.35">
      <c r="A6320" t="s">
        <v>10323</v>
      </c>
      <c r="B6320" t="s">
        <v>10802</v>
      </c>
      <c r="C6320" t="s">
        <v>3595</v>
      </c>
      <c r="D6320" t="s">
        <v>10803</v>
      </c>
    </row>
    <row r="6321" spans="1:4" x14ac:dyDescent="0.35">
      <c r="A6321" t="s">
        <v>10323</v>
      </c>
      <c r="B6321" t="s">
        <v>10804</v>
      </c>
      <c r="C6321" t="s">
        <v>3606</v>
      </c>
      <c r="D6321" t="s">
        <v>10803</v>
      </c>
    </row>
    <row r="6322" spans="1:4" x14ac:dyDescent="0.35">
      <c r="A6322" t="s">
        <v>10323</v>
      </c>
      <c r="B6322" t="s">
        <v>602</v>
      </c>
      <c r="C6322" t="s">
        <v>3595</v>
      </c>
      <c r="D6322" t="s">
        <v>10803</v>
      </c>
    </row>
    <row r="6323" spans="1:4" x14ac:dyDescent="0.35">
      <c r="A6323" t="s">
        <v>10323</v>
      </c>
      <c r="B6323" t="s">
        <v>604</v>
      </c>
      <c r="C6323" t="s">
        <v>3596</v>
      </c>
      <c r="D6323" t="s">
        <v>10803</v>
      </c>
    </row>
    <row r="6324" spans="1:4" x14ac:dyDescent="0.35">
      <c r="A6324" t="s">
        <v>10323</v>
      </c>
      <c r="B6324" t="s">
        <v>606</v>
      </c>
      <c r="C6324" t="s">
        <v>3597</v>
      </c>
      <c r="D6324" t="s">
        <v>10803</v>
      </c>
    </row>
    <row r="6325" spans="1:4" x14ac:dyDescent="0.35">
      <c r="A6325" t="s">
        <v>10323</v>
      </c>
      <c r="B6325" t="s">
        <v>608</v>
      </c>
      <c r="C6325" t="s">
        <v>3598</v>
      </c>
      <c r="D6325" t="s">
        <v>10803</v>
      </c>
    </row>
    <row r="6326" spans="1:4" x14ac:dyDescent="0.35">
      <c r="A6326" t="s">
        <v>10323</v>
      </c>
      <c r="B6326" t="s">
        <v>628</v>
      </c>
      <c r="C6326" t="s">
        <v>3599</v>
      </c>
      <c r="D6326" t="s">
        <v>10803</v>
      </c>
    </row>
    <row r="6327" spans="1:4" x14ac:dyDescent="0.35">
      <c r="A6327" t="s">
        <v>10323</v>
      </c>
      <c r="B6327" t="s">
        <v>634</v>
      </c>
      <c r="C6327" t="s">
        <v>3600</v>
      </c>
      <c r="D6327" t="s">
        <v>10803</v>
      </c>
    </row>
    <row r="6328" spans="1:4" x14ac:dyDescent="0.35">
      <c r="A6328" t="s">
        <v>10323</v>
      </c>
      <c r="B6328" t="s">
        <v>636</v>
      </c>
      <c r="C6328" t="s">
        <v>3601</v>
      </c>
      <c r="D6328" t="s">
        <v>10803</v>
      </c>
    </row>
    <row r="6329" spans="1:4" x14ac:dyDescent="0.35">
      <c r="A6329" t="s">
        <v>10323</v>
      </c>
      <c r="B6329" t="s">
        <v>1437</v>
      </c>
      <c r="C6329" t="s">
        <v>3602</v>
      </c>
      <c r="D6329" t="s">
        <v>10803</v>
      </c>
    </row>
    <row r="6330" spans="1:4" x14ac:dyDescent="0.35">
      <c r="A6330" t="s">
        <v>10323</v>
      </c>
      <c r="B6330" t="s">
        <v>1439</v>
      </c>
      <c r="C6330" t="s">
        <v>3603</v>
      </c>
      <c r="D6330" t="s">
        <v>10803</v>
      </c>
    </row>
    <row r="6331" spans="1:4" x14ac:dyDescent="0.35">
      <c r="A6331" t="s">
        <v>10323</v>
      </c>
      <c r="B6331" t="s">
        <v>1440</v>
      </c>
      <c r="C6331" t="s">
        <v>3604</v>
      </c>
      <c r="D6331" t="s">
        <v>10803</v>
      </c>
    </row>
    <row r="6332" spans="1:4" x14ac:dyDescent="0.35">
      <c r="A6332" t="s">
        <v>10323</v>
      </c>
      <c r="B6332" t="s">
        <v>1441</v>
      </c>
      <c r="C6332" t="s">
        <v>3605</v>
      </c>
      <c r="D6332" t="s">
        <v>10803</v>
      </c>
    </row>
    <row r="6333" spans="1:4" x14ac:dyDescent="0.35">
      <c r="A6333" t="s">
        <v>10323</v>
      </c>
      <c r="B6333" t="s">
        <v>1442</v>
      </c>
      <c r="C6333" t="s">
        <v>3606</v>
      </c>
      <c r="D6333" t="s">
        <v>10803</v>
      </c>
    </row>
    <row r="6334" spans="1:4" x14ac:dyDescent="0.35">
      <c r="A6334" t="s">
        <v>10323</v>
      </c>
      <c r="B6334" t="s">
        <v>1332</v>
      </c>
      <c r="C6334" t="s">
        <v>3595</v>
      </c>
      <c r="D6334" t="s">
        <v>10805</v>
      </c>
    </row>
    <row r="6335" spans="1:4" x14ac:dyDescent="0.35">
      <c r="A6335" t="s">
        <v>10323</v>
      </c>
      <c r="B6335" t="s">
        <v>1339</v>
      </c>
      <c r="C6335" t="s">
        <v>3596</v>
      </c>
      <c r="D6335" t="s">
        <v>10805</v>
      </c>
    </row>
    <row r="6336" spans="1:4" x14ac:dyDescent="0.35">
      <c r="A6336" t="s">
        <v>10323</v>
      </c>
      <c r="B6336" t="s">
        <v>1554</v>
      </c>
      <c r="C6336" t="s">
        <v>3597</v>
      </c>
      <c r="D6336" t="s">
        <v>10805</v>
      </c>
    </row>
    <row r="6337" spans="1:4" x14ac:dyDescent="0.35">
      <c r="A6337" t="s">
        <v>10323</v>
      </c>
      <c r="B6337" t="s">
        <v>1348</v>
      </c>
      <c r="C6337" t="s">
        <v>3598</v>
      </c>
      <c r="D6337" t="s">
        <v>10805</v>
      </c>
    </row>
    <row r="6338" spans="1:4" x14ac:dyDescent="0.35">
      <c r="A6338" t="s">
        <v>10323</v>
      </c>
      <c r="B6338" t="s">
        <v>1276</v>
      </c>
      <c r="C6338" t="s">
        <v>3599</v>
      </c>
      <c r="D6338" t="s">
        <v>10805</v>
      </c>
    </row>
    <row r="6339" spans="1:4" x14ac:dyDescent="0.35">
      <c r="A6339" t="s">
        <v>10323</v>
      </c>
      <c r="B6339" t="s">
        <v>1278</v>
      </c>
      <c r="C6339" t="s">
        <v>3600</v>
      </c>
      <c r="D6339" t="s">
        <v>10805</v>
      </c>
    </row>
    <row r="6340" spans="1:4" x14ac:dyDescent="0.35">
      <c r="A6340" t="s">
        <v>10323</v>
      </c>
      <c r="B6340" t="s">
        <v>1280</v>
      </c>
      <c r="C6340" t="s">
        <v>3601</v>
      </c>
      <c r="D6340" t="s">
        <v>10805</v>
      </c>
    </row>
    <row r="6341" spans="1:4" x14ac:dyDescent="0.35">
      <c r="A6341" t="s">
        <v>10323</v>
      </c>
      <c r="B6341" t="s">
        <v>10802</v>
      </c>
      <c r="C6341" t="s">
        <v>3595</v>
      </c>
      <c r="D6341" t="s">
        <v>10805</v>
      </c>
    </row>
    <row r="6342" spans="1:4" x14ac:dyDescent="0.35">
      <c r="A6342" t="s">
        <v>10323</v>
      </c>
      <c r="B6342" t="s">
        <v>10804</v>
      </c>
      <c r="C6342" t="s">
        <v>3601</v>
      </c>
      <c r="D6342" t="s">
        <v>10805</v>
      </c>
    </row>
    <row r="6343" spans="1:4" x14ac:dyDescent="0.35">
      <c r="A6343" t="s">
        <v>10325</v>
      </c>
      <c r="B6343" t="s">
        <v>10802</v>
      </c>
      <c r="C6343" t="s">
        <v>3595</v>
      </c>
      <c r="D6343" t="s">
        <v>10803</v>
      </c>
    </row>
    <row r="6344" spans="1:4" x14ac:dyDescent="0.35">
      <c r="A6344" t="s">
        <v>10325</v>
      </c>
      <c r="B6344" t="s">
        <v>10804</v>
      </c>
      <c r="C6344" t="s">
        <v>3603</v>
      </c>
      <c r="D6344" t="s">
        <v>10803</v>
      </c>
    </row>
    <row r="6345" spans="1:4" x14ac:dyDescent="0.35">
      <c r="A6345" t="s">
        <v>10325</v>
      </c>
      <c r="B6345" t="s">
        <v>1444</v>
      </c>
      <c r="C6345" t="s">
        <v>3595</v>
      </c>
      <c r="D6345" t="s">
        <v>10803</v>
      </c>
    </row>
    <row r="6346" spans="1:4" x14ac:dyDescent="0.35">
      <c r="A6346" t="s">
        <v>10325</v>
      </c>
      <c r="B6346" t="s">
        <v>638</v>
      </c>
      <c r="C6346" t="s">
        <v>3596</v>
      </c>
      <c r="D6346" t="s">
        <v>10803</v>
      </c>
    </row>
    <row r="6347" spans="1:4" x14ac:dyDescent="0.35">
      <c r="A6347" t="s">
        <v>10325</v>
      </c>
      <c r="B6347" t="s">
        <v>640</v>
      </c>
      <c r="C6347" t="s">
        <v>3597</v>
      </c>
      <c r="D6347" t="s">
        <v>10803</v>
      </c>
    </row>
    <row r="6348" spans="1:4" x14ac:dyDescent="0.35">
      <c r="A6348" t="s">
        <v>10325</v>
      </c>
      <c r="B6348" t="s">
        <v>642</v>
      </c>
      <c r="C6348" t="s">
        <v>3598</v>
      </c>
      <c r="D6348" t="s">
        <v>10803</v>
      </c>
    </row>
    <row r="6349" spans="1:4" x14ac:dyDescent="0.35">
      <c r="A6349" t="s">
        <v>10325</v>
      </c>
      <c r="B6349" t="s">
        <v>644</v>
      </c>
      <c r="C6349" t="s">
        <v>3599</v>
      </c>
      <c r="D6349" t="s">
        <v>10803</v>
      </c>
    </row>
    <row r="6350" spans="1:4" x14ac:dyDescent="0.35">
      <c r="A6350" t="s">
        <v>10325</v>
      </c>
      <c r="B6350" t="s">
        <v>823</v>
      </c>
      <c r="C6350" t="s">
        <v>3600</v>
      </c>
      <c r="D6350" t="s">
        <v>10803</v>
      </c>
    </row>
    <row r="6351" spans="1:4" x14ac:dyDescent="0.35">
      <c r="A6351" t="s">
        <v>10325</v>
      </c>
      <c r="B6351" t="s">
        <v>825</v>
      </c>
      <c r="C6351" t="s">
        <v>3601</v>
      </c>
      <c r="D6351" t="s">
        <v>10803</v>
      </c>
    </row>
    <row r="6352" spans="1:4" x14ac:dyDescent="0.35">
      <c r="A6352" t="s">
        <v>10325</v>
      </c>
      <c r="B6352" t="s">
        <v>827</v>
      </c>
      <c r="C6352" t="s">
        <v>3602</v>
      </c>
      <c r="D6352" t="s">
        <v>10803</v>
      </c>
    </row>
    <row r="6353" spans="1:4" x14ac:dyDescent="0.35">
      <c r="A6353" t="s">
        <v>10325</v>
      </c>
      <c r="B6353" t="s">
        <v>829</v>
      </c>
      <c r="C6353" t="s">
        <v>3603</v>
      </c>
      <c r="D6353" t="s">
        <v>10803</v>
      </c>
    </row>
    <row r="6354" spans="1:4" x14ac:dyDescent="0.35">
      <c r="A6354" t="s">
        <v>10325</v>
      </c>
      <c r="B6354" t="s">
        <v>1332</v>
      </c>
      <c r="C6354" t="s">
        <v>3594</v>
      </c>
      <c r="D6354" t="s">
        <v>10805</v>
      </c>
    </row>
    <row r="6355" spans="1:4" x14ac:dyDescent="0.35">
      <c r="A6355" t="s">
        <v>10325</v>
      </c>
      <c r="B6355" t="s">
        <v>1339</v>
      </c>
      <c r="C6355" t="s">
        <v>3595</v>
      </c>
      <c r="D6355" t="s">
        <v>10805</v>
      </c>
    </row>
    <row r="6356" spans="1:4" x14ac:dyDescent="0.35">
      <c r="A6356" t="s">
        <v>10325</v>
      </c>
      <c r="B6356" t="s">
        <v>1554</v>
      </c>
      <c r="C6356" t="s">
        <v>3596</v>
      </c>
      <c r="D6356" t="s">
        <v>10805</v>
      </c>
    </row>
    <row r="6357" spans="1:4" x14ac:dyDescent="0.35">
      <c r="A6357" t="s">
        <v>10325</v>
      </c>
      <c r="B6357" t="s">
        <v>1348</v>
      </c>
      <c r="C6357" t="s">
        <v>3597</v>
      </c>
      <c r="D6357" t="s">
        <v>10805</v>
      </c>
    </row>
    <row r="6358" spans="1:4" x14ac:dyDescent="0.35">
      <c r="A6358" t="s">
        <v>10325</v>
      </c>
      <c r="B6358" t="s">
        <v>1276</v>
      </c>
      <c r="C6358" t="s">
        <v>3598</v>
      </c>
      <c r="D6358" t="s">
        <v>10805</v>
      </c>
    </row>
    <row r="6359" spans="1:4" x14ac:dyDescent="0.35">
      <c r="A6359" t="s">
        <v>10325</v>
      </c>
      <c r="B6359" t="s">
        <v>1278</v>
      </c>
      <c r="C6359" t="s">
        <v>3599</v>
      </c>
      <c r="D6359" t="s">
        <v>10805</v>
      </c>
    </row>
    <row r="6360" spans="1:4" x14ac:dyDescent="0.35">
      <c r="A6360" t="s">
        <v>10325</v>
      </c>
      <c r="B6360" t="s">
        <v>1280</v>
      </c>
      <c r="C6360" t="s">
        <v>3600</v>
      </c>
      <c r="D6360" t="s">
        <v>10805</v>
      </c>
    </row>
    <row r="6361" spans="1:4" x14ac:dyDescent="0.35">
      <c r="A6361" t="s">
        <v>10325</v>
      </c>
      <c r="B6361" t="s">
        <v>10802</v>
      </c>
      <c r="C6361" t="s">
        <v>3594</v>
      </c>
      <c r="D6361" t="s">
        <v>10805</v>
      </c>
    </row>
    <row r="6362" spans="1:4" x14ac:dyDescent="0.35">
      <c r="A6362" t="s">
        <v>10325</v>
      </c>
      <c r="B6362" t="s">
        <v>10804</v>
      </c>
      <c r="C6362" t="s">
        <v>3600</v>
      </c>
      <c r="D6362" t="s">
        <v>10805</v>
      </c>
    </row>
    <row r="6363" spans="1:4" x14ac:dyDescent="0.35">
      <c r="A6363" t="s">
        <v>10327</v>
      </c>
      <c r="B6363" t="s">
        <v>10802</v>
      </c>
      <c r="C6363" t="s">
        <v>3595</v>
      </c>
      <c r="D6363" t="s">
        <v>10803</v>
      </c>
    </row>
    <row r="6364" spans="1:4" x14ac:dyDescent="0.35">
      <c r="A6364" t="s">
        <v>10327</v>
      </c>
      <c r="B6364" t="s">
        <v>10804</v>
      </c>
      <c r="C6364" t="s">
        <v>3596</v>
      </c>
      <c r="D6364" t="s">
        <v>10803</v>
      </c>
    </row>
    <row r="6365" spans="1:4" x14ac:dyDescent="0.35">
      <c r="A6365" t="s">
        <v>10327</v>
      </c>
      <c r="B6365" t="s">
        <v>646</v>
      </c>
      <c r="C6365" t="s">
        <v>3595</v>
      </c>
      <c r="D6365" t="s">
        <v>10803</v>
      </c>
    </row>
    <row r="6366" spans="1:4" x14ac:dyDescent="0.35">
      <c r="A6366" t="s">
        <v>10327</v>
      </c>
      <c r="B6366" t="s">
        <v>648</v>
      </c>
      <c r="C6366" t="s">
        <v>3596</v>
      </c>
      <c r="D6366" t="s">
        <v>10803</v>
      </c>
    </row>
    <row r="6367" spans="1:4" x14ac:dyDescent="0.35">
      <c r="A6367" t="s">
        <v>10327</v>
      </c>
      <c r="B6367" t="s">
        <v>1588</v>
      </c>
      <c r="C6367" t="s">
        <v>3593</v>
      </c>
      <c r="D6367" t="s">
        <v>10805</v>
      </c>
    </row>
    <row r="6368" spans="1:4" x14ac:dyDescent="0.35">
      <c r="A6368" t="s">
        <v>10327</v>
      </c>
      <c r="B6368" t="s">
        <v>10802</v>
      </c>
      <c r="C6368" t="s">
        <v>3593</v>
      </c>
      <c r="D6368" t="s">
        <v>10805</v>
      </c>
    </row>
    <row r="6369" spans="1:4" x14ac:dyDescent="0.35">
      <c r="A6369" t="s">
        <v>10327</v>
      </c>
      <c r="B6369" t="s">
        <v>10804</v>
      </c>
      <c r="C6369" t="s">
        <v>3593</v>
      </c>
      <c r="D6369" t="s">
        <v>10805</v>
      </c>
    </row>
    <row r="6370" spans="1:4" x14ac:dyDescent="0.35">
      <c r="A6370" t="s">
        <v>10330</v>
      </c>
      <c r="B6370" t="s">
        <v>10802</v>
      </c>
      <c r="C6370" t="s">
        <v>3597</v>
      </c>
      <c r="D6370" t="s">
        <v>10803</v>
      </c>
    </row>
    <row r="6371" spans="1:4" x14ac:dyDescent="0.35">
      <c r="A6371" t="s">
        <v>10330</v>
      </c>
      <c r="B6371" t="s">
        <v>10804</v>
      </c>
      <c r="C6371" t="s">
        <v>3604</v>
      </c>
      <c r="D6371" t="s">
        <v>10803</v>
      </c>
    </row>
    <row r="6372" spans="1:4" x14ac:dyDescent="0.35">
      <c r="A6372" t="s">
        <v>10330</v>
      </c>
      <c r="B6372" t="s">
        <v>518</v>
      </c>
      <c r="C6372" t="s">
        <v>3597</v>
      </c>
      <c r="D6372" t="s">
        <v>10803</v>
      </c>
    </row>
    <row r="6373" spans="1:4" x14ac:dyDescent="0.35">
      <c r="A6373" t="s">
        <v>10330</v>
      </c>
      <c r="B6373" t="s">
        <v>520</v>
      </c>
      <c r="C6373" t="s">
        <v>3598</v>
      </c>
      <c r="D6373" t="s">
        <v>10803</v>
      </c>
    </row>
    <row r="6374" spans="1:4" x14ac:dyDescent="0.35">
      <c r="A6374" t="s">
        <v>10330</v>
      </c>
      <c r="B6374" t="s">
        <v>522</v>
      </c>
      <c r="C6374" t="s">
        <v>3599</v>
      </c>
      <c r="D6374" t="s">
        <v>10803</v>
      </c>
    </row>
    <row r="6375" spans="1:4" x14ac:dyDescent="0.35">
      <c r="A6375" t="s">
        <v>10330</v>
      </c>
      <c r="B6375" t="s">
        <v>524</v>
      </c>
      <c r="C6375" t="s">
        <v>3600</v>
      </c>
      <c r="D6375" t="s">
        <v>10803</v>
      </c>
    </row>
    <row r="6376" spans="1:4" x14ac:dyDescent="0.35">
      <c r="A6376" t="s">
        <v>10330</v>
      </c>
      <c r="B6376" t="s">
        <v>885</v>
      </c>
      <c r="C6376" t="s">
        <v>3601</v>
      </c>
      <c r="D6376" t="s">
        <v>10803</v>
      </c>
    </row>
    <row r="6377" spans="1:4" x14ac:dyDescent="0.35">
      <c r="A6377" t="s">
        <v>10330</v>
      </c>
      <c r="B6377" t="s">
        <v>526</v>
      </c>
      <c r="C6377" t="s">
        <v>3602</v>
      </c>
      <c r="D6377" t="s">
        <v>10803</v>
      </c>
    </row>
    <row r="6378" spans="1:4" x14ac:dyDescent="0.35">
      <c r="A6378" t="s">
        <v>10330</v>
      </c>
      <c r="B6378" t="s">
        <v>954</v>
      </c>
      <c r="C6378" t="s">
        <v>3603</v>
      </c>
      <c r="D6378" t="s">
        <v>10803</v>
      </c>
    </row>
    <row r="6379" spans="1:4" x14ac:dyDescent="0.35">
      <c r="A6379" t="s">
        <v>10330</v>
      </c>
      <c r="B6379" t="s">
        <v>956</v>
      </c>
      <c r="C6379" t="s">
        <v>3604</v>
      </c>
      <c r="D6379" t="s">
        <v>10803</v>
      </c>
    </row>
    <row r="6380" spans="1:4" x14ac:dyDescent="0.35">
      <c r="A6380" t="s">
        <v>10330</v>
      </c>
      <c r="B6380" t="s">
        <v>515</v>
      </c>
      <c r="C6380" t="s">
        <v>3596</v>
      </c>
      <c r="D6380" t="s">
        <v>10805</v>
      </c>
    </row>
    <row r="6381" spans="1:4" x14ac:dyDescent="0.35">
      <c r="A6381" t="s">
        <v>10330</v>
      </c>
      <c r="B6381" t="s">
        <v>1332</v>
      </c>
      <c r="C6381" t="s">
        <v>3597</v>
      </c>
      <c r="D6381" t="s">
        <v>10805</v>
      </c>
    </row>
    <row r="6382" spans="1:4" x14ac:dyDescent="0.35">
      <c r="A6382" t="s">
        <v>10330</v>
      </c>
      <c r="B6382" t="s">
        <v>1339</v>
      </c>
      <c r="C6382" t="s">
        <v>3598</v>
      </c>
      <c r="D6382" t="s">
        <v>10805</v>
      </c>
    </row>
    <row r="6383" spans="1:4" x14ac:dyDescent="0.35">
      <c r="A6383" t="s">
        <v>10330</v>
      </c>
      <c r="B6383" t="s">
        <v>1554</v>
      </c>
      <c r="C6383" t="s">
        <v>3599</v>
      </c>
      <c r="D6383" t="s">
        <v>10805</v>
      </c>
    </row>
    <row r="6384" spans="1:4" x14ac:dyDescent="0.35">
      <c r="A6384" t="s">
        <v>10330</v>
      </c>
      <c r="B6384" t="s">
        <v>1348</v>
      </c>
      <c r="C6384" t="s">
        <v>3600</v>
      </c>
      <c r="D6384" t="s">
        <v>10805</v>
      </c>
    </row>
    <row r="6385" spans="1:4" x14ac:dyDescent="0.35">
      <c r="A6385" t="s">
        <v>10330</v>
      </c>
      <c r="B6385" t="s">
        <v>1276</v>
      </c>
      <c r="C6385" t="s">
        <v>3601</v>
      </c>
      <c r="D6385" t="s">
        <v>10805</v>
      </c>
    </row>
    <row r="6386" spans="1:4" x14ac:dyDescent="0.35">
      <c r="A6386" t="s">
        <v>10330</v>
      </c>
      <c r="B6386" t="s">
        <v>1278</v>
      </c>
      <c r="C6386" t="s">
        <v>3602</v>
      </c>
      <c r="D6386" t="s">
        <v>10805</v>
      </c>
    </row>
    <row r="6387" spans="1:4" x14ac:dyDescent="0.35">
      <c r="A6387" t="s">
        <v>10330</v>
      </c>
      <c r="B6387" t="s">
        <v>1280</v>
      </c>
      <c r="C6387" t="s">
        <v>3603</v>
      </c>
      <c r="D6387" t="s">
        <v>10805</v>
      </c>
    </row>
    <row r="6388" spans="1:4" x14ac:dyDescent="0.35">
      <c r="A6388" t="s">
        <v>10330</v>
      </c>
      <c r="B6388" t="s">
        <v>1353</v>
      </c>
      <c r="C6388" t="s">
        <v>3604</v>
      </c>
      <c r="D6388" t="s">
        <v>10805</v>
      </c>
    </row>
    <row r="6389" spans="1:4" x14ac:dyDescent="0.35">
      <c r="A6389" t="s">
        <v>10330</v>
      </c>
      <c r="B6389" t="s">
        <v>10802</v>
      </c>
      <c r="C6389" t="s">
        <v>3596</v>
      </c>
      <c r="D6389" t="s">
        <v>10805</v>
      </c>
    </row>
    <row r="6390" spans="1:4" x14ac:dyDescent="0.35">
      <c r="A6390" t="s">
        <v>10330</v>
      </c>
      <c r="B6390" t="s">
        <v>10804</v>
      </c>
      <c r="C6390" t="s">
        <v>3604</v>
      </c>
      <c r="D6390" t="s">
        <v>10805</v>
      </c>
    </row>
    <row r="6391" spans="1:4" x14ac:dyDescent="0.35">
      <c r="A6391" t="s">
        <v>10330</v>
      </c>
      <c r="B6391" t="s">
        <v>10806</v>
      </c>
      <c r="C6391" t="s">
        <v>3593</v>
      </c>
      <c r="D6391" t="s">
        <v>10807</v>
      </c>
    </row>
    <row r="6392" spans="1:4" x14ac:dyDescent="0.35">
      <c r="A6392" t="s">
        <v>10332</v>
      </c>
      <c r="B6392" t="s">
        <v>10802</v>
      </c>
      <c r="C6392" t="s">
        <v>3597</v>
      </c>
      <c r="D6392" t="s">
        <v>10803</v>
      </c>
    </row>
    <row r="6393" spans="1:4" x14ac:dyDescent="0.35">
      <c r="A6393" t="s">
        <v>10332</v>
      </c>
      <c r="B6393" t="s">
        <v>10804</v>
      </c>
      <c r="C6393" t="s">
        <v>3604</v>
      </c>
      <c r="D6393" t="s">
        <v>10803</v>
      </c>
    </row>
    <row r="6394" spans="1:4" x14ac:dyDescent="0.35">
      <c r="A6394" t="s">
        <v>10332</v>
      </c>
      <c r="B6394" t="s">
        <v>528</v>
      </c>
      <c r="C6394" t="s">
        <v>3597</v>
      </c>
      <c r="D6394" t="s">
        <v>10803</v>
      </c>
    </row>
    <row r="6395" spans="1:4" x14ac:dyDescent="0.35">
      <c r="A6395" t="s">
        <v>10332</v>
      </c>
      <c r="B6395" t="s">
        <v>536</v>
      </c>
      <c r="C6395" t="s">
        <v>3598</v>
      </c>
      <c r="D6395" t="s">
        <v>10803</v>
      </c>
    </row>
    <row r="6396" spans="1:4" x14ac:dyDescent="0.35">
      <c r="A6396" t="s">
        <v>10332</v>
      </c>
      <c r="B6396" t="s">
        <v>794</v>
      </c>
      <c r="C6396" t="s">
        <v>3599</v>
      </c>
      <c r="D6396" t="s">
        <v>10803</v>
      </c>
    </row>
    <row r="6397" spans="1:4" x14ac:dyDescent="0.35">
      <c r="A6397" t="s">
        <v>10332</v>
      </c>
      <c r="B6397" t="s">
        <v>965</v>
      </c>
      <c r="C6397" t="s">
        <v>3600</v>
      </c>
      <c r="D6397" t="s">
        <v>10803</v>
      </c>
    </row>
    <row r="6398" spans="1:4" x14ac:dyDescent="0.35">
      <c r="A6398" t="s">
        <v>10332</v>
      </c>
      <c r="B6398" t="s">
        <v>538</v>
      </c>
      <c r="C6398" t="s">
        <v>3601</v>
      </c>
      <c r="D6398" t="s">
        <v>10803</v>
      </c>
    </row>
    <row r="6399" spans="1:4" x14ac:dyDescent="0.35">
      <c r="A6399" t="s">
        <v>10332</v>
      </c>
      <c r="B6399" t="s">
        <v>540</v>
      </c>
      <c r="C6399" t="s">
        <v>3602</v>
      </c>
      <c r="D6399" t="s">
        <v>10803</v>
      </c>
    </row>
    <row r="6400" spans="1:4" x14ac:dyDescent="0.35">
      <c r="A6400" t="s">
        <v>10332</v>
      </c>
      <c r="B6400" t="s">
        <v>544</v>
      </c>
      <c r="C6400" t="s">
        <v>3603</v>
      </c>
      <c r="D6400" t="s">
        <v>10803</v>
      </c>
    </row>
    <row r="6401" spans="1:4" x14ac:dyDescent="0.35">
      <c r="A6401" t="s">
        <v>10332</v>
      </c>
      <c r="B6401" t="s">
        <v>546</v>
      </c>
      <c r="C6401" t="s">
        <v>3604</v>
      </c>
      <c r="D6401" t="s">
        <v>10803</v>
      </c>
    </row>
    <row r="6402" spans="1:4" x14ac:dyDescent="0.35">
      <c r="A6402" t="s">
        <v>10332</v>
      </c>
      <c r="B6402" t="s">
        <v>515</v>
      </c>
      <c r="C6402" t="s">
        <v>3596</v>
      </c>
      <c r="D6402" t="s">
        <v>10805</v>
      </c>
    </row>
    <row r="6403" spans="1:4" x14ac:dyDescent="0.35">
      <c r="A6403" t="s">
        <v>10332</v>
      </c>
      <c r="B6403" t="s">
        <v>1332</v>
      </c>
      <c r="C6403" t="s">
        <v>3597</v>
      </c>
      <c r="D6403" t="s">
        <v>10805</v>
      </c>
    </row>
    <row r="6404" spans="1:4" x14ac:dyDescent="0.35">
      <c r="A6404" t="s">
        <v>10332</v>
      </c>
      <c r="B6404" t="s">
        <v>1339</v>
      </c>
      <c r="C6404" t="s">
        <v>3598</v>
      </c>
      <c r="D6404" t="s">
        <v>10805</v>
      </c>
    </row>
    <row r="6405" spans="1:4" x14ac:dyDescent="0.35">
      <c r="A6405" t="s">
        <v>10332</v>
      </c>
      <c r="B6405" t="s">
        <v>1554</v>
      </c>
      <c r="C6405" t="s">
        <v>3599</v>
      </c>
      <c r="D6405" t="s">
        <v>10805</v>
      </c>
    </row>
    <row r="6406" spans="1:4" x14ac:dyDescent="0.35">
      <c r="A6406" t="s">
        <v>10332</v>
      </c>
      <c r="B6406" t="s">
        <v>1348</v>
      </c>
      <c r="C6406" t="s">
        <v>3600</v>
      </c>
      <c r="D6406" t="s">
        <v>10805</v>
      </c>
    </row>
    <row r="6407" spans="1:4" x14ac:dyDescent="0.35">
      <c r="A6407" t="s">
        <v>10332</v>
      </c>
      <c r="B6407" t="s">
        <v>1276</v>
      </c>
      <c r="C6407" t="s">
        <v>3601</v>
      </c>
      <c r="D6407" t="s">
        <v>10805</v>
      </c>
    </row>
    <row r="6408" spans="1:4" x14ac:dyDescent="0.35">
      <c r="A6408" t="s">
        <v>10332</v>
      </c>
      <c r="B6408" t="s">
        <v>1278</v>
      </c>
      <c r="C6408" t="s">
        <v>3602</v>
      </c>
      <c r="D6408" t="s">
        <v>10805</v>
      </c>
    </row>
    <row r="6409" spans="1:4" x14ac:dyDescent="0.35">
      <c r="A6409" t="s">
        <v>10332</v>
      </c>
      <c r="B6409" t="s">
        <v>1280</v>
      </c>
      <c r="C6409" t="s">
        <v>3603</v>
      </c>
      <c r="D6409" t="s">
        <v>10805</v>
      </c>
    </row>
    <row r="6410" spans="1:4" x14ac:dyDescent="0.35">
      <c r="A6410" t="s">
        <v>10332</v>
      </c>
      <c r="B6410" t="s">
        <v>1353</v>
      </c>
      <c r="C6410" t="s">
        <v>3604</v>
      </c>
      <c r="D6410" t="s">
        <v>10805</v>
      </c>
    </row>
    <row r="6411" spans="1:4" x14ac:dyDescent="0.35">
      <c r="A6411" t="s">
        <v>10332</v>
      </c>
      <c r="B6411" t="s">
        <v>10802</v>
      </c>
      <c r="C6411" t="s">
        <v>3596</v>
      </c>
      <c r="D6411" t="s">
        <v>10805</v>
      </c>
    </row>
    <row r="6412" spans="1:4" x14ac:dyDescent="0.35">
      <c r="A6412" t="s">
        <v>10332</v>
      </c>
      <c r="B6412" t="s">
        <v>10804</v>
      </c>
      <c r="C6412" t="s">
        <v>3604</v>
      </c>
      <c r="D6412" t="s">
        <v>10805</v>
      </c>
    </row>
    <row r="6413" spans="1:4" x14ac:dyDescent="0.35">
      <c r="A6413" t="s">
        <v>10332</v>
      </c>
      <c r="B6413" t="s">
        <v>10806</v>
      </c>
      <c r="C6413" t="s">
        <v>3593</v>
      </c>
      <c r="D6413" t="s">
        <v>10807</v>
      </c>
    </row>
    <row r="6414" spans="1:4" x14ac:dyDescent="0.35">
      <c r="A6414" t="s">
        <v>10334</v>
      </c>
      <c r="B6414" t="s">
        <v>10802</v>
      </c>
      <c r="C6414" t="s">
        <v>3597</v>
      </c>
      <c r="D6414" t="s">
        <v>10803</v>
      </c>
    </row>
    <row r="6415" spans="1:4" x14ac:dyDescent="0.35">
      <c r="A6415" t="s">
        <v>10334</v>
      </c>
      <c r="B6415" t="s">
        <v>10804</v>
      </c>
      <c r="C6415" t="s">
        <v>3597</v>
      </c>
      <c r="D6415" t="s">
        <v>10803</v>
      </c>
    </row>
    <row r="6416" spans="1:4" x14ac:dyDescent="0.35">
      <c r="A6416" t="s">
        <v>10334</v>
      </c>
      <c r="B6416" t="s">
        <v>970</v>
      </c>
      <c r="C6416" t="s">
        <v>3597</v>
      </c>
      <c r="D6416" t="s">
        <v>10803</v>
      </c>
    </row>
    <row r="6417" spans="1:4" x14ac:dyDescent="0.35">
      <c r="A6417" t="s">
        <v>10334</v>
      </c>
      <c r="B6417" t="s">
        <v>1588</v>
      </c>
      <c r="C6417" t="s">
        <v>3593</v>
      </c>
      <c r="D6417" t="s">
        <v>10805</v>
      </c>
    </row>
    <row r="6418" spans="1:4" x14ac:dyDescent="0.35">
      <c r="A6418" t="s">
        <v>10334</v>
      </c>
      <c r="B6418" t="s">
        <v>10802</v>
      </c>
      <c r="C6418" t="s">
        <v>3593</v>
      </c>
      <c r="D6418" t="s">
        <v>10805</v>
      </c>
    </row>
    <row r="6419" spans="1:4" x14ac:dyDescent="0.35">
      <c r="A6419" t="s">
        <v>10334</v>
      </c>
      <c r="B6419" t="s">
        <v>10804</v>
      </c>
      <c r="C6419" t="s">
        <v>3593</v>
      </c>
      <c r="D6419" t="s">
        <v>10805</v>
      </c>
    </row>
    <row r="6420" spans="1:4" x14ac:dyDescent="0.35">
      <c r="A6420" t="s">
        <v>10334</v>
      </c>
      <c r="B6420" t="s">
        <v>10806</v>
      </c>
      <c r="C6420" t="s">
        <v>3593</v>
      </c>
      <c r="D6420" t="s">
        <v>10807</v>
      </c>
    </row>
    <row r="6421" spans="1:4" x14ac:dyDescent="0.35">
      <c r="A6421" t="s">
        <v>10336</v>
      </c>
      <c r="B6421" t="s">
        <v>10802</v>
      </c>
      <c r="C6421" t="s">
        <v>3597</v>
      </c>
      <c r="D6421" t="s">
        <v>10803</v>
      </c>
    </row>
    <row r="6422" spans="1:4" x14ac:dyDescent="0.35">
      <c r="A6422" t="s">
        <v>10336</v>
      </c>
      <c r="B6422" t="s">
        <v>10804</v>
      </c>
      <c r="C6422" t="s">
        <v>3599</v>
      </c>
      <c r="D6422" t="s">
        <v>10803</v>
      </c>
    </row>
    <row r="6423" spans="1:4" x14ac:dyDescent="0.35">
      <c r="A6423" t="s">
        <v>10336</v>
      </c>
      <c r="B6423" t="s">
        <v>548</v>
      </c>
      <c r="C6423" t="s">
        <v>3597</v>
      </c>
      <c r="D6423" t="s">
        <v>10803</v>
      </c>
    </row>
    <row r="6424" spans="1:4" x14ac:dyDescent="0.35">
      <c r="A6424" t="s">
        <v>10336</v>
      </c>
      <c r="B6424" t="s">
        <v>550</v>
      </c>
      <c r="C6424" t="s">
        <v>3598</v>
      </c>
      <c r="D6424" t="s">
        <v>10803</v>
      </c>
    </row>
    <row r="6425" spans="1:4" x14ac:dyDescent="0.35">
      <c r="A6425" t="s">
        <v>10336</v>
      </c>
      <c r="B6425" t="s">
        <v>552</v>
      </c>
      <c r="C6425" t="s">
        <v>3599</v>
      </c>
      <c r="D6425" t="s">
        <v>10803</v>
      </c>
    </row>
    <row r="6426" spans="1:4" x14ac:dyDescent="0.35">
      <c r="A6426" t="s">
        <v>10336</v>
      </c>
      <c r="B6426" t="s">
        <v>1590</v>
      </c>
      <c r="C6426" t="s">
        <v>3593</v>
      </c>
      <c r="D6426" t="s">
        <v>10805</v>
      </c>
    </row>
    <row r="6427" spans="1:4" x14ac:dyDescent="0.35">
      <c r="A6427" t="s">
        <v>10336</v>
      </c>
      <c r="B6427" t="s">
        <v>10802</v>
      </c>
      <c r="C6427" t="s">
        <v>3593</v>
      </c>
      <c r="D6427" t="s">
        <v>10805</v>
      </c>
    </row>
    <row r="6428" spans="1:4" x14ac:dyDescent="0.35">
      <c r="A6428" t="s">
        <v>10336</v>
      </c>
      <c r="B6428" t="s">
        <v>10804</v>
      </c>
      <c r="C6428" t="s">
        <v>3593</v>
      </c>
      <c r="D6428" t="s">
        <v>10805</v>
      </c>
    </row>
    <row r="6429" spans="1:4" x14ac:dyDescent="0.35">
      <c r="A6429" t="s">
        <v>10336</v>
      </c>
      <c r="B6429" t="s">
        <v>10806</v>
      </c>
      <c r="C6429" t="s">
        <v>3593</v>
      </c>
      <c r="D6429" t="s">
        <v>10807</v>
      </c>
    </row>
    <row r="6430" spans="1:4" x14ac:dyDescent="0.35">
      <c r="A6430" t="s">
        <v>10340</v>
      </c>
      <c r="B6430" t="s">
        <v>10802</v>
      </c>
      <c r="C6430" t="s">
        <v>3597</v>
      </c>
      <c r="D6430" t="s">
        <v>10803</v>
      </c>
    </row>
    <row r="6431" spans="1:4" x14ac:dyDescent="0.35">
      <c r="A6431" t="s">
        <v>10340</v>
      </c>
      <c r="B6431" t="s">
        <v>10804</v>
      </c>
      <c r="C6431" t="s">
        <v>3608</v>
      </c>
      <c r="D6431" t="s">
        <v>10803</v>
      </c>
    </row>
    <row r="6432" spans="1:4" x14ac:dyDescent="0.35">
      <c r="A6432" t="s">
        <v>10340</v>
      </c>
      <c r="B6432" t="s">
        <v>518</v>
      </c>
      <c r="C6432" t="s">
        <v>3597</v>
      </c>
      <c r="D6432" t="s">
        <v>10803</v>
      </c>
    </row>
    <row r="6433" spans="1:4" x14ac:dyDescent="0.35">
      <c r="A6433" t="s">
        <v>10340</v>
      </c>
      <c r="B6433" t="s">
        <v>520</v>
      </c>
      <c r="C6433" t="s">
        <v>3598</v>
      </c>
      <c r="D6433" t="s">
        <v>10803</v>
      </c>
    </row>
    <row r="6434" spans="1:4" x14ac:dyDescent="0.35">
      <c r="A6434" t="s">
        <v>10340</v>
      </c>
      <c r="B6434" t="s">
        <v>522</v>
      </c>
      <c r="C6434" t="s">
        <v>3599</v>
      </c>
      <c r="D6434" t="s">
        <v>10803</v>
      </c>
    </row>
    <row r="6435" spans="1:4" x14ac:dyDescent="0.35">
      <c r="A6435" t="s">
        <v>10340</v>
      </c>
      <c r="B6435" t="s">
        <v>524</v>
      </c>
      <c r="C6435" t="s">
        <v>3600</v>
      </c>
      <c r="D6435" t="s">
        <v>10803</v>
      </c>
    </row>
    <row r="6436" spans="1:4" x14ac:dyDescent="0.35">
      <c r="A6436" t="s">
        <v>10340</v>
      </c>
      <c r="B6436" t="s">
        <v>885</v>
      </c>
      <c r="C6436" t="s">
        <v>3601</v>
      </c>
      <c r="D6436" t="s">
        <v>10803</v>
      </c>
    </row>
    <row r="6437" spans="1:4" x14ac:dyDescent="0.35">
      <c r="A6437" t="s">
        <v>10340</v>
      </c>
      <c r="B6437" t="s">
        <v>526</v>
      </c>
      <c r="C6437" t="s">
        <v>3602</v>
      </c>
      <c r="D6437" t="s">
        <v>10803</v>
      </c>
    </row>
    <row r="6438" spans="1:4" x14ac:dyDescent="0.35">
      <c r="A6438" t="s">
        <v>10340</v>
      </c>
      <c r="B6438" t="s">
        <v>954</v>
      </c>
      <c r="C6438" t="s">
        <v>3603</v>
      </c>
      <c r="D6438" t="s">
        <v>10803</v>
      </c>
    </row>
    <row r="6439" spans="1:4" x14ac:dyDescent="0.35">
      <c r="A6439" t="s">
        <v>10340</v>
      </c>
      <c r="B6439" t="s">
        <v>956</v>
      </c>
      <c r="C6439" t="s">
        <v>3604</v>
      </c>
      <c r="D6439" t="s">
        <v>10803</v>
      </c>
    </row>
    <row r="6440" spans="1:4" x14ac:dyDescent="0.35">
      <c r="A6440" t="s">
        <v>10340</v>
      </c>
      <c r="B6440" t="s">
        <v>960</v>
      </c>
      <c r="C6440" t="s">
        <v>3605</v>
      </c>
      <c r="D6440" t="s">
        <v>10803</v>
      </c>
    </row>
    <row r="6441" spans="1:4" x14ac:dyDescent="0.35">
      <c r="A6441" t="s">
        <v>10340</v>
      </c>
      <c r="B6441" t="s">
        <v>528</v>
      </c>
      <c r="C6441" t="s">
        <v>3606</v>
      </c>
      <c r="D6441" t="s">
        <v>10803</v>
      </c>
    </row>
    <row r="6442" spans="1:4" x14ac:dyDescent="0.35">
      <c r="A6442" t="s">
        <v>10340</v>
      </c>
      <c r="B6442" t="s">
        <v>536</v>
      </c>
      <c r="C6442" t="s">
        <v>3607</v>
      </c>
      <c r="D6442" t="s">
        <v>10803</v>
      </c>
    </row>
    <row r="6443" spans="1:4" x14ac:dyDescent="0.35">
      <c r="A6443" t="s">
        <v>10340</v>
      </c>
      <c r="B6443" t="s">
        <v>794</v>
      </c>
      <c r="C6443" t="s">
        <v>3608</v>
      </c>
      <c r="D6443" t="s">
        <v>10803</v>
      </c>
    </row>
    <row r="6444" spans="1:4" x14ac:dyDescent="0.35">
      <c r="A6444" t="s">
        <v>10340</v>
      </c>
      <c r="B6444" t="s">
        <v>515</v>
      </c>
      <c r="C6444" t="s">
        <v>3594</v>
      </c>
      <c r="D6444" t="s">
        <v>10805</v>
      </c>
    </row>
    <row r="6445" spans="1:4" x14ac:dyDescent="0.35">
      <c r="A6445" t="s">
        <v>10340</v>
      </c>
      <c r="B6445" t="s">
        <v>1332</v>
      </c>
      <c r="C6445" t="s">
        <v>3595</v>
      </c>
      <c r="D6445" t="s">
        <v>10805</v>
      </c>
    </row>
    <row r="6446" spans="1:4" x14ac:dyDescent="0.35">
      <c r="A6446" t="s">
        <v>10340</v>
      </c>
      <c r="B6446" t="s">
        <v>1339</v>
      </c>
      <c r="C6446" t="s">
        <v>3596</v>
      </c>
      <c r="D6446" t="s">
        <v>10805</v>
      </c>
    </row>
    <row r="6447" spans="1:4" x14ac:dyDescent="0.35">
      <c r="A6447" t="s">
        <v>10340</v>
      </c>
      <c r="B6447" t="s">
        <v>1554</v>
      </c>
      <c r="C6447" t="s">
        <v>3597</v>
      </c>
      <c r="D6447" t="s">
        <v>10805</v>
      </c>
    </row>
    <row r="6448" spans="1:4" x14ac:dyDescent="0.35">
      <c r="A6448" t="s">
        <v>10340</v>
      </c>
      <c r="B6448" t="s">
        <v>1348</v>
      </c>
      <c r="C6448" t="s">
        <v>3598</v>
      </c>
      <c r="D6448" t="s">
        <v>10805</v>
      </c>
    </row>
    <row r="6449" spans="1:4" x14ac:dyDescent="0.35">
      <c r="A6449" t="s">
        <v>10340</v>
      </c>
      <c r="B6449" t="s">
        <v>10802</v>
      </c>
      <c r="C6449" t="s">
        <v>3594</v>
      </c>
      <c r="D6449" t="s">
        <v>10805</v>
      </c>
    </row>
    <row r="6450" spans="1:4" x14ac:dyDescent="0.35">
      <c r="A6450" t="s">
        <v>10340</v>
      </c>
      <c r="B6450" t="s">
        <v>10804</v>
      </c>
      <c r="C6450" t="s">
        <v>3598</v>
      </c>
      <c r="D6450" t="s">
        <v>10805</v>
      </c>
    </row>
    <row r="6451" spans="1:4" x14ac:dyDescent="0.35">
      <c r="A6451" t="s">
        <v>10340</v>
      </c>
      <c r="B6451" t="s">
        <v>10806</v>
      </c>
      <c r="C6451" t="s">
        <v>3593</v>
      </c>
      <c r="D6451" t="s">
        <v>10807</v>
      </c>
    </row>
    <row r="6452" spans="1:4" x14ac:dyDescent="0.35">
      <c r="A6452" t="s">
        <v>10342</v>
      </c>
      <c r="B6452" t="s">
        <v>10802</v>
      </c>
      <c r="C6452" t="s">
        <v>3597</v>
      </c>
      <c r="D6452" t="s">
        <v>10803</v>
      </c>
    </row>
    <row r="6453" spans="1:4" x14ac:dyDescent="0.35">
      <c r="A6453" t="s">
        <v>10342</v>
      </c>
      <c r="B6453" t="s">
        <v>10804</v>
      </c>
      <c r="C6453" t="s">
        <v>3603</v>
      </c>
      <c r="D6453" t="s">
        <v>10803</v>
      </c>
    </row>
    <row r="6454" spans="1:4" x14ac:dyDescent="0.35">
      <c r="A6454" t="s">
        <v>10342</v>
      </c>
      <c r="B6454" t="s">
        <v>965</v>
      </c>
      <c r="C6454" t="s">
        <v>3597</v>
      </c>
      <c r="D6454" t="s">
        <v>10803</v>
      </c>
    </row>
    <row r="6455" spans="1:4" x14ac:dyDescent="0.35">
      <c r="A6455" t="s">
        <v>10342</v>
      </c>
      <c r="B6455" t="s">
        <v>538</v>
      </c>
      <c r="C6455" t="s">
        <v>3598</v>
      </c>
      <c r="D6455" t="s">
        <v>10803</v>
      </c>
    </row>
    <row r="6456" spans="1:4" x14ac:dyDescent="0.35">
      <c r="A6456" t="s">
        <v>10342</v>
      </c>
      <c r="B6456" t="s">
        <v>540</v>
      </c>
      <c r="C6456" t="s">
        <v>3599</v>
      </c>
      <c r="D6456" t="s">
        <v>10803</v>
      </c>
    </row>
    <row r="6457" spans="1:4" x14ac:dyDescent="0.35">
      <c r="A6457" t="s">
        <v>10342</v>
      </c>
      <c r="B6457" t="s">
        <v>544</v>
      </c>
      <c r="C6457" t="s">
        <v>3600</v>
      </c>
      <c r="D6457" t="s">
        <v>10803</v>
      </c>
    </row>
    <row r="6458" spans="1:4" x14ac:dyDescent="0.35">
      <c r="A6458" t="s">
        <v>10342</v>
      </c>
      <c r="B6458" t="s">
        <v>546</v>
      </c>
      <c r="C6458" t="s">
        <v>3601</v>
      </c>
      <c r="D6458" t="s">
        <v>10803</v>
      </c>
    </row>
    <row r="6459" spans="1:4" x14ac:dyDescent="0.35">
      <c r="A6459" t="s">
        <v>10342</v>
      </c>
      <c r="B6459" t="s">
        <v>970</v>
      </c>
      <c r="C6459" t="s">
        <v>3602</v>
      </c>
      <c r="D6459" t="s">
        <v>10803</v>
      </c>
    </row>
    <row r="6460" spans="1:4" x14ac:dyDescent="0.35">
      <c r="A6460" t="s">
        <v>10342</v>
      </c>
      <c r="B6460" t="s">
        <v>548</v>
      </c>
      <c r="C6460" t="s">
        <v>3603</v>
      </c>
      <c r="D6460" t="s">
        <v>10803</v>
      </c>
    </row>
    <row r="6461" spans="1:4" x14ac:dyDescent="0.35">
      <c r="A6461" t="s">
        <v>10342</v>
      </c>
      <c r="B6461" t="s">
        <v>1339</v>
      </c>
      <c r="C6461" t="s">
        <v>3594</v>
      </c>
      <c r="D6461" t="s">
        <v>10805</v>
      </c>
    </row>
    <row r="6462" spans="1:4" x14ac:dyDescent="0.35">
      <c r="A6462" t="s">
        <v>10342</v>
      </c>
      <c r="B6462" t="s">
        <v>1554</v>
      </c>
      <c r="C6462" t="s">
        <v>3595</v>
      </c>
      <c r="D6462" t="s">
        <v>10805</v>
      </c>
    </row>
    <row r="6463" spans="1:4" x14ac:dyDescent="0.35">
      <c r="A6463" t="s">
        <v>10342</v>
      </c>
      <c r="B6463" t="s">
        <v>1348</v>
      </c>
      <c r="C6463" t="s">
        <v>3596</v>
      </c>
      <c r="D6463" t="s">
        <v>10805</v>
      </c>
    </row>
    <row r="6464" spans="1:4" x14ac:dyDescent="0.35">
      <c r="A6464" t="s">
        <v>10342</v>
      </c>
      <c r="B6464" t="s">
        <v>1276</v>
      </c>
      <c r="C6464" t="s">
        <v>3597</v>
      </c>
      <c r="D6464" t="s">
        <v>10805</v>
      </c>
    </row>
    <row r="6465" spans="1:4" x14ac:dyDescent="0.35">
      <c r="A6465" t="s">
        <v>10342</v>
      </c>
      <c r="B6465" t="s">
        <v>10802</v>
      </c>
      <c r="C6465" t="s">
        <v>3594</v>
      </c>
      <c r="D6465" t="s">
        <v>10805</v>
      </c>
    </row>
    <row r="6466" spans="1:4" x14ac:dyDescent="0.35">
      <c r="A6466" t="s">
        <v>10342</v>
      </c>
      <c r="B6466" t="s">
        <v>10804</v>
      </c>
      <c r="C6466" t="s">
        <v>3597</v>
      </c>
      <c r="D6466" t="s">
        <v>10805</v>
      </c>
    </row>
    <row r="6467" spans="1:4" x14ac:dyDescent="0.35">
      <c r="A6467" t="s">
        <v>10342</v>
      </c>
      <c r="B6467" t="s">
        <v>10806</v>
      </c>
      <c r="C6467" t="s">
        <v>3593</v>
      </c>
      <c r="D6467" t="s">
        <v>10807</v>
      </c>
    </row>
    <row r="6468" spans="1:4" x14ac:dyDescent="0.35">
      <c r="A6468" t="s">
        <v>10344</v>
      </c>
      <c r="B6468" t="s">
        <v>10802</v>
      </c>
      <c r="C6468" t="s">
        <v>3597</v>
      </c>
      <c r="D6468" t="s">
        <v>10803</v>
      </c>
    </row>
    <row r="6469" spans="1:4" x14ac:dyDescent="0.35">
      <c r="A6469" t="s">
        <v>10344</v>
      </c>
      <c r="B6469" t="s">
        <v>10804</v>
      </c>
      <c r="C6469" t="s">
        <v>3599</v>
      </c>
      <c r="D6469" t="s">
        <v>10803</v>
      </c>
    </row>
    <row r="6470" spans="1:4" x14ac:dyDescent="0.35">
      <c r="A6470" t="s">
        <v>10344</v>
      </c>
      <c r="B6470" t="s">
        <v>550</v>
      </c>
      <c r="C6470" t="s">
        <v>3597</v>
      </c>
      <c r="D6470" t="s">
        <v>10803</v>
      </c>
    </row>
    <row r="6471" spans="1:4" x14ac:dyDescent="0.35">
      <c r="A6471" t="s">
        <v>10344</v>
      </c>
      <c r="B6471" t="s">
        <v>552</v>
      </c>
      <c r="C6471" t="s">
        <v>3598</v>
      </c>
      <c r="D6471" t="s">
        <v>10803</v>
      </c>
    </row>
    <row r="6472" spans="1:4" x14ac:dyDescent="0.35">
      <c r="A6472" t="s">
        <v>10344</v>
      </c>
      <c r="B6472" t="s">
        <v>554</v>
      </c>
      <c r="C6472" t="s">
        <v>3599</v>
      </c>
      <c r="D6472" t="s">
        <v>10803</v>
      </c>
    </row>
    <row r="6473" spans="1:4" x14ac:dyDescent="0.35">
      <c r="A6473" t="s">
        <v>10344</v>
      </c>
      <c r="B6473" t="s">
        <v>1278</v>
      </c>
      <c r="C6473" t="s">
        <v>3593</v>
      </c>
      <c r="D6473" t="s">
        <v>10805</v>
      </c>
    </row>
    <row r="6474" spans="1:4" x14ac:dyDescent="0.35">
      <c r="A6474" t="s">
        <v>10344</v>
      </c>
      <c r="B6474" t="s">
        <v>10802</v>
      </c>
      <c r="C6474" t="s">
        <v>3593</v>
      </c>
      <c r="D6474" t="s">
        <v>10805</v>
      </c>
    </row>
    <row r="6475" spans="1:4" x14ac:dyDescent="0.35">
      <c r="A6475" t="s">
        <v>10344</v>
      </c>
      <c r="B6475" t="s">
        <v>10804</v>
      </c>
      <c r="C6475" t="s">
        <v>3593</v>
      </c>
      <c r="D6475" t="s">
        <v>10805</v>
      </c>
    </row>
    <row r="6476" spans="1:4" x14ac:dyDescent="0.35">
      <c r="A6476" t="s">
        <v>10344</v>
      </c>
      <c r="B6476" t="s">
        <v>10806</v>
      </c>
      <c r="C6476" t="s">
        <v>3593</v>
      </c>
      <c r="D6476" t="s">
        <v>10807</v>
      </c>
    </row>
    <row r="6477" spans="1:4" x14ac:dyDescent="0.35">
      <c r="A6477" t="s">
        <v>10348</v>
      </c>
      <c r="B6477" t="s">
        <v>10802</v>
      </c>
      <c r="C6477" t="s">
        <v>3597</v>
      </c>
      <c r="D6477" t="s">
        <v>10803</v>
      </c>
    </row>
    <row r="6478" spans="1:4" x14ac:dyDescent="0.35">
      <c r="A6478" t="s">
        <v>10348</v>
      </c>
      <c r="B6478" t="s">
        <v>10804</v>
      </c>
      <c r="C6478" t="s">
        <v>3602</v>
      </c>
      <c r="D6478" t="s">
        <v>10803</v>
      </c>
    </row>
    <row r="6479" spans="1:4" x14ac:dyDescent="0.35">
      <c r="A6479" t="s">
        <v>10348</v>
      </c>
      <c r="B6479" t="s">
        <v>518</v>
      </c>
      <c r="C6479" t="s">
        <v>3597</v>
      </c>
      <c r="D6479" t="s">
        <v>10803</v>
      </c>
    </row>
    <row r="6480" spans="1:4" x14ac:dyDescent="0.35">
      <c r="A6480" t="s">
        <v>10348</v>
      </c>
      <c r="B6480" t="s">
        <v>520</v>
      </c>
      <c r="C6480" t="s">
        <v>3598</v>
      </c>
      <c r="D6480" t="s">
        <v>10803</v>
      </c>
    </row>
    <row r="6481" spans="1:4" x14ac:dyDescent="0.35">
      <c r="A6481" t="s">
        <v>10348</v>
      </c>
      <c r="B6481" t="s">
        <v>522</v>
      </c>
      <c r="C6481" t="s">
        <v>3599</v>
      </c>
      <c r="D6481" t="s">
        <v>10803</v>
      </c>
    </row>
    <row r="6482" spans="1:4" x14ac:dyDescent="0.35">
      <c r="A6482" t="s">
        <v>10348</v>
      </c>
      <c r="B6482" t="s">
        <v>524</v>
      </c>
      <c r="C6482" t="s">
        <v>3600</v>
      </c>
      <c r="D6482" t="s">
        <v>10803</v>
      </c>
    </row>
    <row r="6483" spans="1:4" x14ac:dyDescent="0.35">
      <c r="A6483" t="s">
        <v>10348</v>
      </c>
      <c r="B6483" t="s">
        <v>885</v>
      </c>
      <c r="C6483" t="s">
        <v>3601</v>
      </c>
      <c r="D6483" t="s">
        <v>10803</v>
      </c>
    </row>
    <row r="6484" spans="1:4" x14ac:dyDescent="0.35">
      <c r="A6484" t="s">
        <v>10348</v>
      </c>
      <c r="B6484" t="s">
        <v>526</v>
      </c>
      <c r="C6484" t="s">
        <v>3602</v>
      </c>
      <c r="D6484" t="s">
        <v>10803</v>
      </c>
    </row>
    <row r="6485" spans="1:4" x14ac:dyDescent="0.35">
      <c r="A6485" t="s">
        <v>10348</v>
      </c>
      <c r="B6485" t="s">
        <v>515</v>
      </c>
      <c r="C6485" t="s">
        <v>3593</v>
      </c>
      <c r="D6485" t="s">
        <v>10805</v>
      </c>
    </row>
    <row r="6486" spans="1:4" x14ac:dyDescent="0.35">
      <c r="A6486" t="s">
        <v>10348</v>
      </c>
      <c r="B6486" t="s">
        <v>10802</v>
      </c>
      <c r="C6486" t="s">
        <v>3593</v>
      </c>
      <c r="D6486" t="s">
        <v>10805</v>
      </c>
    </row>
    <row r="6487" spans="1:4" x14ac:dyDescent="0.35">
      <c r="A6487" t="s">
        <v>10348</v>
      </c>
      <c r="B6487" t="s">
        <v>10804</v>
      </c>
      <c r="C6487" t="s">
        <v>3593</v>
      </c>
      <c r="D6487" t="s">
        <v>10805</v>
      </c>
    </row>
    <row r="6488" spans="1:4" x14ac:dyDescent="0.35">
      <c r="A6488" t="s">
        <v>10348</v>
      </c>
      <c r="B6488" t="s">
        <v>10806</v>
      </c>
      <c r="C6488" t="s">
        <v>3593</v>
      </c>
      <c r="D6488" t="s">
        <v>10807</v>
      </c>
    </row>
    <row r="6489" spans="1:4" x14ac:dyDescent="0.35">
      <c r="A6489" t="s">
        <v>10350</v>
      </c>
      <c r="B6489" t="s">
        <v>10802</v>
      </c>
      <c r="C6489" t="s">
        <v>3595</v>
      </c>
      <c r="D6489" t="s">
        <v>10803</v>
      </c>
    </row>
    <row r="6490" spans="1:4" x14ac:dyDescent="0.35">
      <c r="A6490" t="s">
        <v>10350</v>
      </c>
      <c r="B6490" t="s">
        <v>10804</v>
      </c>
      <c r="C6490" t="s">
        <v>3595</v>
      </c>
      <c r="D6490" t="s">
        <v>10803</v>
      </c>
    </row>
    <row r="6491" spans="1:4" x14ac:dyDescent="0.35">
      <c r="A6491" t="s">
        <v>10350</v>
      </c>
      <c r="B6491" t="s">
        <v>1554</v>
      </c>
      <c r="C6491" t="s">
        <v>3593</v>
      </c>
      <c r="D6491" t="s">
        <v>10805</v>
      </c>
    </row>
    <row r="6492" spans="1:4" x14ac:dyDescent="0.35">
      <c r="A6492" t="s">
        <v>10350</v>
      </c>
      <c r="B6492" t="s">
        <v>1348</v>
      </c>
      <c r="C6492" t="s">
        <v>3594</v>
      </c>
      <c r="D6492" t="s">
        <v>10805</v>
      </c>
    </row>
    <row r="6493" spans="1:4" x14ac:dyDescent="0.35">
      <c r="A6493" t="s">
        <v>10350</v>
      </c>
      <c r="B6493" t="s">
        <v>1276</v>
      </c>
      <c r="C6493" t="s">
        <v>3595</v>
      </c>
      <c r="D6493" t="s">
        <v>10805</v>
      </c>
    </row>
    <row r="6494" spans="1:4" x14ac:dyDescent="0.35">
      <c r="A6494" t="s">
        <v>10350</v>
      </c>
      <c r="B6494" t="s">
        <v>10802</v>
      </c>
      <c r="C6494" t="s">
        <v>3593</v>
      </c>
      <c r="D6494" t="s">
        <v>10805</v>
      </c>
    </row>
    <row r="6495" spans="1:4" x14ac:dyDescent="0.35">
      <c r="A6495" t="s">
        <v>10350</v>
      </c>
      <c r="B6495" t="s">
        <v>10804</v>
      </c>
      <c r="C6495" t="s">
        <v>3595</v>
      </c>
      <c r="D6495" t="s">
        <v>10805</v>
      </c>
    </row>
    <row r="6496" spans="1:4" x14ac:dyDescent="0.35">
      <c r="A6496" t="s">
        <v>10352</v>
      </c>
      <c r="B6496" t="s">
        <v>10802</v>
      </c>
      <c r="C6496" t="s">
        <v>3598</v>
      </c>
      <c r="D6496" t="s">
        <v>10803</v>
      </c>
    </row>
    <row r="6497" spans="1:4" x14ac:dyDescent="0.35">
      <c r="A6497" t="s">
        <v>10352</v>
      </c>
      <c r="B6497" t="s">
        <v>10804</v>
      </c>
      <c r="C6497" t="s">
        <v>10829</v>
      </c>
      <c r="D6497" t="s">
        <v>10803</v>
      </c>
    </row>
    <row r="6498" spans="1:4" x14ac:dyDescent="0.35">
      <c r="A6498" t="s">
        <v>10352</v>
      </c>
      <c r="B6498" t="s">
        <v>954</v>
      </c>
      <c r="C6498" t="s">
        <v>3598</v>
      </c>
      <c r="D6498" t="s">
        <v>10803</v>
      </c>
    </row>
    <row r="6499" spans="1:4" x14ac:dyDescent="0.35">
      <c r="A6499" t="s">
        <v>10352</v>
      </c>
      <c r="B6499" t="s">
        <v>956</v>
      </c>
      <c r="C6499" t="s">
        <v>3599</v>
      </c>
      <c r="D6499" t="s">
        <v>10803</v>
      </c>
    </row>
    <row r="6500" spans="1:4" x14ac:dyDescent="0.35">
      <c r="A6500" t="s">
        <v>10352</v>
      </c>
      <c r="B6500" t="s">
        <v>960</v>
      </c>
      <c r="C6500" t="s">
        <v>3600</v>
      </c>
      <c r="D6500" t="s">
        <v>10803</v>
      </c>
    </row>
    <row r="6501" spans="1:4" x14ac:dyDescent="0.35">
      <c r="A6501" t="s">
        <v>10352</v>
      </c>
      <c r="B6501" t="s">
        <v>528</v>
      </c>
      <c r="C6501" t="s">
        <v>3601</v>
      </c>
      <c r="D6501" t="s">
        <v>10803</v>
      </c>
    </row>
    <row r="6502" spans="1:4" x14ac:dyDescent="0.35">
      <c r="A6502" t="s">
        <v>10352</v>
      </c>
      <c r="B6502" t="s">
        <v>536</v>
      </c>
      <c r="C6502" t="s">
        <v>3602</v>
      </c>
      <c r="D6502" t="s">
        <v>10803</v>
      </c>
    </row>
    <row r="6503" spans="1:4" x14ac:dyDescent="0.35">
      <c r="A6503" t="s">
        <v>10352</v>
      </c>
      <c r="B6503" t="s">
        <v>794</v>
      </c>
      <c r="C6503" t="s">
        <v>3603</v>
      </c>
      <c r="D6503" t="s">
        <v>10803</v>
      </c>
    </row>
    <row r="6504" spans="1:4" x14ac:dyDescent="0.35">
      <c r="A6504" t="s">
        <v>10352</v>
      </c>
      <c r="B6504" t="s">
        <v>965</v>
      </c>
      <c r="C6504" t="s">
        <v>3604</v>
      </c>
      <c r="D6504" t="s">
        <v>10803</v>
      </c>
    </row>
    <row r="6505" spans="1:4" x14ac:dyDescent="0.35">
      <c r="A6505" t="s">
        <v>10352</v>
      </c>
      <c r="B6505" t="s">
        <v>538</v>
      </c>
      <c r="C6505" t="s">
        <v>3605</v>
      </c>
      <c r="D6505" t="s">
        <v>10803</v>
      </c>
    </row>
    <row r="6506" spans="1:4" x14ac:dyDescent="0.35">
      <c r="A6506" t="s">
        <v>10352</v>
      </c>
      <c r="B6506" t="s">
        <v>540</v>
      </c>
      <c r="C6506" t="s">
        <v>3606</v>
      </c>
      <c r="D6506" t="s">
        <v>10803</v>
      </c>
    </row>
    <row r="6507" spans="1:4" x14ac:dyDescent="0.35">
      <c r="A6507" t="s">
        <v>10352</v>
      </c>
      <c r="B6507" t="s">
        <v>544</v>
      </c>
      <c r="C6507" t="s">
        <v>3607</v>
      </c>
      <c r="D6507" t="s">
        <v>10803</v>
      </c>
    </row>
    <row r="6508" spans="1:4" x14ac:dyDescent="0.35">
      <c r="A6508" t="s">
        <v>10352</v>
      </c>
      <c r="B6508" t="s">
        <v>546</v>
      </c>
      <c r="C6508" t="s">
        <v>3608</v>
      </c>
      <c r="D6508" t="s">
        <v>10803</v>
      </c>
    </row>
    <row r="6509" spans="1:4" x14ac:dyDescent="0.35">
      <c r="A6509" t="s">
        <v>10352</v>
      </c>
      <c r="B6509" t="s">
        <v>970</v>
      </c>
      <c r="C6509" t="s">
        <v>3609</v>
      </c>
      <c r="D6509" t="s">
        <v>10803</v>
      </c>
    </row>
    <row r="6510" spans="1:4" x14ac:dyDescent="0.35">
      <c r="A6510" t="s">
        <v>10352</v>
      </c>
      <c r="B6510" t="s">
        <v>548</v>
      </c>
      <c r="C6510" t="s">
        <v>3610</v>
      </c>
      <c r="D6510" t="s">
        <v>10803</v>
      </c>
    </row>
    <row r="6511" spans="1:4" x14ac:dyDescent="0.35">
      <c r="A6511" t="s">
        <v>10352</v>
      </c>
      <c r="B6511" t="s">
        <v>550</v>
      </c>
      <c r="C6511" t="s">
        <v>3611</v>
      </c>
      <c r="D6511" t="s">
        <v>10803</v>
      </c>
    </row>
    <row r="6512" spans="1:4" x14ac:dyDescent="0.35">
      <c r="A6512" t="s">
        <v>10352</v>
      </c>
      <c r="B6512" t="s">
        <v>552</v>
      </c>
      <c r="C6512" t="s">
        <v>3612</v>
      </c>
      <c r="D6512" t="s">
        <v>10803</v>
      </c>
    </row>
    <row r="6513" spans="1:4" x14ac:dyDescent="0.35">
      <c r="A6513" t="s">
        <v>10352</v>
      </c>
      <c r="B6513" t="s">
        <v>554</v>
      </c>
      <c r="C6513" t="s">
        <v>3613</v>
      </c>
      <c r="D6513" t="s">
        <v>10803</v>
      </c>
    </row>
    <row r="6514" spans="1:4" x14ac:dyDescent="0.35">
      <c r="A6514" t="s">
        <v>10352</v>
      </c>
      <c r="B6514" t="s">
        <v>556</v>
      </c>
      <c r="C6514" t="s">
        <v>3614</v>
      </c>
      <c r="D6514" t="s">
        <v>10803</v>
      </c>
    </row>
    <row r="6515" spans="1:4" x14ac:dyDescent="0.35">
      <c r="A6515" t="s">
        <v>10352</v>
      </c>
      <c r="B6515" t="s">
        <v>558</v>
      </c>
      <c r="C6515" t="s">
        <v>3615</v>
      </c>
      <c r="D6515" t="s">
        <v>10803</v>
      </c>
    </row>
    <row r="6516" spans="1:4" x14ac:dyDescent="0.35">
      <c r="A6516" t="s">
        <v>10352</v>
      </c>
      <c r="B6516" t="s">
        <v>560</v>
      </c>
      <c r="C6516" t="s">
        <v>3616</v>
      </c>
      <c r="D6516" t="s">
        <v>10803</v>
      </c>
    </row>
    <row r="6517" spans="1:4" x14ac:dyDescent="0.35">
      <c r="A6517" t="s">
        <v>10352</v>
      </c>
      <c r="B6517" t="s">
        <v>986</v>
      </c>
      <c r="C6517" t="s">
        <v>3617</v>
      </c>
      <c r="D6517" t="s">
        <v>10803</v>
      </c>
    </row>
    <row r="6518" spans="1:4" x14ac:dyDescent="0.35">
      <c r="A6518" t="s">
        <v>10352</v>
      </c>
      <c r="B6518" t="s">
        <v>988</v>
      </c>
      <c r="C6518" t="s">
        <v>3618</v>
      </c>
      <c r="D6518" t="s">
        <v>10803</v>
      </c>
    </row>
    <row r="6519" spans="1:4" x14ac:dyDescent="0.35">
      <c r="A6519" t="s">
        <v>10352</v>
      </c>
      <c r="B6519" t="s">
        <v>566</v>
      </c>
      <c r="C6519" t="s">
        <v>3619</v>
      </c>
      <c r="D6519" t="s">
        <v>10803</v>
      </c>
    </row>
    <row r="6520" spans="1:4" x14ac:dyDescent="0.35">
      <c r="A6520" t="s">
        <v>10352</v>
      </c>
      <c r="B6520" t="s">
        <v>568</v>
      </c>
      <c r="C6520" t="s">
        <v>3620</v>
      </c>
      <c r="D6520" t="s">
        <v>10803</v>
      </c>
    </row>
    <row r="6521" spans="1:4" x14ac:dyDescent="0.35">
      <c r="A6521" t="s">
        <v>10352</v>
      </c>
      <c r="B6521" t="s">
        <v>570</v>
      </c>
      <c r="C6521" t="s">
        <v>9522</v>
      </c>
      <c r="D6521" t="s">
        <v>10803</v>
      </c>
    </row>
    <row r="6522" spans="1:4" x14ac:dyDescent="0.35">
      <c r="A6522" t="s">
        <v>10352</v>
      </c>
      <c r="B6522" t="s">
        <v>572</v>
      </c>
      <c r="C6522" t="s">
        <v>9523</v>
      </c>
      <c r="D6522" t="s">
        <v>10803</v>
      </c>
    </row>
    <row r="6523" spans="1:4" x14ac:dyDescent="0.35">
      <c r="A6523" t="s">
        <v>10352</v>
      </c>
      <c r="B6523" t="s">
        <v>574</v>
      </c>
      <c r="C6523" t="s">
        <v>9524</v>
      </c>
      <c r="D6523" t="s">
        <v>10803</v>
      </c>
    </row>
    <row r="6524" spans="1:4" x14ac:dyDescent="0.35">
      <c r="A6524" t="s">
        <v>10352</v>
      </c>
      <c r="B6524" t="s">
        <v>576</v>
      </c>
      <c r="C6524" t="s">
        <v>9525</v>
      </c>
      <c r="D6524" t="s">
        <v>10803</v>
      </c>
    </row>
    <row r="6525" spans="1:4" x14ac:dyDescent="0.35">
      <c r="A6525" t="s">
        <v>10352</v>
      </c>
      <c r="B6525" t="s">
        <v>1417</v>
      </c>
      <c r="C6525" t="s">
        <v>9526</v>
      </c>
      <c r="D6525" t="s">
        <v>10803</v>
      </c>
    </row>
    <row r="6526" spans="1:4" x14ac:dyDescent="0.35">
      <c r="A6526" t="s">
        <v>10352</v>
      </c>
      <c r="B6526" t="s">
        <v>1419</v>
      </c>
      <c r="C6526" t="s">
        <v>9527</v>
      </c>
      <c r="D6526" t="s">
        <v>10803</v>
      </c>
    </row>
    <row r="6527" spans="1:4" x14ac:dyDescent="0.35">
      <c r="A6527" t="s">
        <v>10352</v>
      </c>
      <c r="B6527" t="s">
        <v>1421</v>
      </c>
      <c r="C6527" t="s">
        <v>9528</v>
      </c>
      <c r="D6527" t="s">
        <v>10803</v>
      </c>
    </row>
    <row r="6528" spans="1:4" x14ac:dyDescent="0.35">
      <c r="A6528" t="s">
        <v>10352</v>
      </c>
      <c r="B6528" t="s">
        <v>578</v>
      </c>
      <c r="C6528" t="s">
        <v>9529</v>
      </c>
      <c r="D6528" t="s">
        <v>10803</v>
      </c>
    </row>
    <row r="6529" spans="1:4" x14ac:dyDescent="0.35">
      <c r="A6529" t="s">
        <v>10352</v>
      </c>
      <c r="B6529" t="s">
        <v>580</v>
      </c>
      <c r="C6529" t="s">
        <v>9530</v>
      </c>
      <c r="D6529" t="s">
        <v>10803</v>
      </c>
    </row>
    <row r="6530" spans="1:4" x14ac:dyDescent="0.35">
      <c r="A6530" t="s">
        <v>10352</v>
      </c>
      <c r="B6530" t="s">
        <v>582</v>
      </c>
      <c r="C6530" t="s">
        <v>9531</v>
      </c>
      <c r="D6530" t="s">
        <v>10803</v>
      </c>
    </row>
    <row r="6531" spans="1:4" x14ac:dyDescent="0.35">
      <c r="A6531" t="s">
        <v>10352</v>
      </c>
      <c r="B6531" t="s">
        <v>584</v>
      </c>
      <c r="C6531" t="s">
        <v>10809</v>
      </c>
      <c r="D6531" t="s">
        <v>10803</v>
      </c>
    </row>
    <row r="6532" spans="1:4" x14ac:dyDescent="0.35">
      <c r="A6532" t="s">
        <v>10352</v>
      </c>
      <c r="B6532" t="s">
        <v>586</v>
      </c>
      <c r="C6532" t="s">
        <v>10810</v>
      </c>
      <c r="D6532" t="s">
        <v>10803</v>
      </c>
    </row>
    <row r="6533" spans="1:4" x14ac:dyDescent="0.35">
      <c r="A6533" t="s">
        <v>10352</v>
      </c>
      <c r="B6533" t="s">
        <v>805</v>
      </c>
      <c r="C6533" t="s">
        <v>10811</v>
      </c>
      <c r="D6533" t="s">
        <v>10803</v>
      </c>
    </row>
    <row r="6534" spans="1:4" x14ac:dyDescent="0.35">
      <c r="A6534" t="s">
        <v>10352</v>
      </c>
      <c r="B6534" t="s">
        <v>3939</v>
      </c>
      <c r="C6534" t="s">
        <v>10812</v>
      </c>
      <c r="D6534" t="s">
        <v>10803</v>
      </c>
    </row>
    <row r="6535" spans="1:4" x14ac:dyDescent="0.35">
      <c r="A6535" t="s">
        <v>10352</v>
      </c>
      <c r="B6535" t="s">
        <v>588</v>
      </c>
      <c r="C6535" t="s">
        <v>10813</v>
      </c>
      <c r="D6535" t="s">
        <v>10803</v>
      </c>
    </row>
    <row r="6536" spans="1:4" x14ac:dyDescent="0.35">
      <c r="A6536" t="s">
        <v>10352</v>
      </c>
      <c r="B6536" t="s">
        <v>590</v>
      </c>
      <c r="C6536" t="s">
        <v>10814</v>
      </c>
      <c r="D6536" t="s">
        <v>10803</v>
      </c>
    </row>
    <row r="6537" spans="1:4" x14ac:dyDescent="0.35">
      <c r="A6537" t="s">
        <v>10352</v>
      </c>
      <c r="B6537" t="s">
        <v>592</v>
      </c>
      <c r="C6537" t="s">
        <v>10815</v>
      </c>
      <c r="D6537" t="s">
        <v>10803</v>
      </c>
    </row>
    <row r="6538" spans="1:4" x14ac:dyDescent="0.35">
      <c r="A6538" t="s">
        <v>10352</v>
      </c>
      <c r="B6538" t="s">
        <v>594</v>
      </c>
      <c r="C6538" t="s">
        <v>10816</v>
      </c>
      <c r="D6538" t="s">
        <v>10803</v>
      </c>
    </row>
    <row r="6539" spans="1:4" x14ac:dyDescent="0.35">
      <c r="A6539" t="s">
        <v>10352</v>
      </c>
      <c r="B6539" t="s">
        <v>3940</v>
      </c>
      <c r="C6539" t="s">
        <v>10817</v>
      </c>
      <c r="D6539" t="s">
        <v>10803</v>
      </c>
    </row>
    <row r="6540" spans="1:4" x14ac:dyDescent="0.35">
      <c r="A6540" t="s">
        <v>10352</v>
      </c>
      <c r="B6540" t="s">
        <v>922</v>
      </c>
      <c r="C6540" t="s">
        <v>10818</v>
      </c>
      <c r="D6540" t="s">
        <v>10803</v>
      </c>
    </row>
    <row r="6541" spans="1:4" x14ac:dyDescent="0.35">
      <c r="A6541" t="s">
        <v>10352</v>
      </c>
      <c r="B6541" t="s">
        <v>596</v>
      </c>
      <c r="C6541" t="s">
        <v>10819</v>
      </c>
      <c r="D6541" t="s">
        <v>10803</v>
      </c>
    </row>
    <row r="6542" spans="1:4" x14ac:dyDescent="0.35">
      <c r="A6542" t="s">
        <v>10352</v>
      </c>
      <c r="B6542" t="s">
        <v>598</v>
      </c>
      <c r="C6542" t="s">
        <v>10820</v>
      </c>
      <c r="D6542" t="s">
        <v>10803</v>
      </c>
    </row>
    <row r="6543" spans="1:4" x14ac:dyDescent="0.35">
      <c r="A6543" t="s">
        <v>10352</v>
      </c>
      <c r="B6543" t="s">
        <v>600</v>
      </c>
      <c r="C6543" t="s">
        <v>10821</v>
      </c>
      <c r="D6543" t="s">
        <v>10803</v>
      </c>
    </row>
    <row r="6544" spans="1:4" x14ac:dyDescent="0.35">
      <c r="A6544" t="s">
        <v>10352</v>
      </c>
      <c r="B6544" t="s">
        <v>602</v>
      </c>
      <c r="C6544" t="s">
        <v>10822</v>
      </c>
      <c r="D6544" t="s">
        <v>10803</v>
      </c>
    </row>
    <row r="6545" spans="1:4" x14ac:dyDescent="0.35">
      <c r="A6545" t="s">
        <v>10352</v>
      </c>
      <c r="B6545" t="s">
        <v>604</v>
      </c>
      <c r="C6545" t="s">
        <v>10823</v>
      </c>
      <c r="D6545" t="s">
        <v>10803</v>
      </c>
    </row>
    <row r="6546" spans="1:4" x14ac:dyDescent="0.35">
      <c r="A6546" t="s">
        <v>10352</v>
      </c>
      <c r="B6546" t="s">
        <v>606</v>
      </c>
      <c r="C6546" t="s">
        <v>10824</v>
      </c>
      <c r="D6546" t="s">
        <v>10803</v>
      </c>
    </row>
    <row r="6547" spans="1:4" x14ac:dyDescent="0.35">
      <c r="A6547" t="s">
        <v>10352</v>
      </c>
      <c r="B6547" t="s">
        <v>608</v>
      </c>
      <c r="C6547" t="s">
        <v>10825</v>
      </c>
      <c r="D6547" t="s">
        <v>10803</v>
      </c>
    </row>
    <row r="6548" spans="1:4" x14ac:dyDescent="0.35">
      <c r="A6548" t="s">
        <v>10352</v>
      </c>
      <c r="B6548" t="s">
        <v>628</v>
      </c>
      <c r="C6548" t="s">
        <v>10826</v>
      </c>
      <c r="D6548" t="s">
        <v>10803</v>
      </c>
    </row>
    <row r="6549" spans="1:4" x14ac:dyDescent="0.35">
      <c r="A6549" t="s">
        <v>10352</v>
      </c>
      <c r="B6549" t="s">
        <v>634</v>
      </c>
      <c r="C6549" t="s">
        <v>10827</v>
      </c>
      <c r="D6549" t="s">
        <v>10803</v>
      </c>
    </row>
    <row r="6550" spans="1:4" x14ac:dyDescent="0.35">
      <c r="A6550" t="s">
        <v>10352</v>
      </c>
      <c r="B6550" t="s">
        <v>636</v>
      </c>
      <c r="C6550" t="s">
        <v>10828</v>
      </c>
      <c r="D6550" t="s">
        <v>10803</v>
      </c>
    </row>
    <row r="6551" spans="1:4" x14ac:dyDescent="0.35">
      <c r="A6551" t="s">
        <v>10352</v>
      </c>
      <c r="B6551" t="s">
        <v>1437</v>
      </c>
      <c r="C6551" t="s">
        <v>10829</v>
      </c>
      <c r="D6551" t="s">
        <v>10803</v>
      </c>
    </row>
    <row r="6552" spans="1:4" x14ac:dyDescent="0.35">
      <c r="A6552" t="s">
        <v>10352</v>
      </c>
      <c r="B6552" t="s">
        <v>1278</v>
      </c>
      <c r="C6552" t="s">
        <v>3595</v>
      </c>
      <c r="D6552" t="s">
        <v>10805</v>
      </c>
    </row>
    <row r="6553" spans="1:4" x14ac:dyDescent="0.35">
      <c r="A6553" t="s">
        <v>10352</v>
      </c>
      <c r="B6553" t="s">
        <v>10802</v>
      </c>
      <c r="C6553" t="s">
        <v>3595</v>
      </c>
      <c r="D6553" t="s">
        <v>10805</v>
      </c>
    </row>
    <row r="6554" spans="1:4" x14ac:dyDescent="0.35">
      <c r="A6554" t="s">
        <v>10352</v>
      </c>
      <c r="B6554" t="s">
        <v>10804</v>
      </c>
      <c r="C6554" t="s">
        <v>3595</v>
      </c>
      <c r="D6554" t="s">
        <v>10805</v>
      </c>
    </row>
    <row r="6555" spans="1:4" x14ac:dyDescent="0.35">
      <c r="A6555" t="s">
        <v>10352</v>
      </c>
      <c r="B6555" t="s">
        <v>10806</v>
      </c>
      <c r="C6555" t="s">
        <v>3593</v>
      </c>
      <c r="D6555" t="s">
        <v>10807</v>
      </c>
    </row>
    <row r="6556" spans="1:4" x14ac:dyDescent="0.35">
      <c r="A6556" t="s">
        <v>10352</v>
      </c>
      <c r="B6556" t="s">
        <v>10856</v>
      </c>
      <c r="C6556" t="s">
        <v>3594</v>
      </c>
      <c r="D6556" t="s">
        <v>10807</v>
      </c>
    </row>
    <row r="6557" spans="1:4" x14ac:dyDescent="0.35">
      <c r="A6557" t="s">
        <v>10354</v>
      </c>
      <c r="B6557" t="s">
        <v>10802</v>
      </c>
      <c r="C6557" t="s">
        <v>3599</v>
      </c>
      <c r="D6557" t="s">
        <v>10803</v>
      </c>
    </row>
    <row r="6558" spans="1:4" x14ac:dyDescent="0.35">
      <c r="A6558" t="s">
        <v>10354</v>
      </c>
      <c r="B6558" t="s">
        <v>10804</v>
      </c>
      <c r="C6558" t="s">
        <v>10830</v>
      </c>
      <c r="D6558" t="s">
        <v>10803</v>
      </c>
    </row>
    <row r="6559" spans="1:4" x14ac:dyDescent="0.35">
      <c r="A6559" t="s">
        <v>10354</v>
      </c>
      <c r="B6559" t="s">
        <v>954</v>
      </c>
      <c r="C6559" t="s">
        <v>3599</v>
      </c>
      <c r="D6559" t="s">
        <v>10803</v>
      </c>
    </row>
    <row r="6560" spans="1:4" x14ac:dyDescent="0.35">
      <c r="A6560" t="s">
        <v>10354</v>
      </c>
      <c r="B6560" t="s">
        <v>956</v>
      </c>
      <c r="C6560" t="s">
        <v>3600</v>
      </c>
      <c r="D6560" t="s">
        <v>10803</v>
      </c>
    </row>
    <row r="6561" spans="1:4" x14ac:dyDescent="0.35">
      <c r="A6561" t="s">
        <v>10354</v>
      </c>
      <c r="B6561" t="s">
        <v>960</v>
      </c>
      <c r="C6561" t="s">
        <v>3601</v>
      </c>
      <c r="D6561" t="s">
        <v>10803</v>
      </c>
    </row>
    <row r="6562" spans="1:4" x14ac:dyDescent="0.35">
      <c r="A6562" t="s">
        <v>10354</v>
      </c>
      <c r="B6562" t="s">
        <v>528</v>
      </c>
      <c r="C6562" t="s">
        <v>3602</v>
      </c>
      <c r="D6562" t="s">
        <v>10803</v>
      </c>
    </row>
    <row r="6563" spans="1:4" x14ac:dyDescent="0.35">
      <c r="A6563" t="s">
        <v>10354</v>
      </c>
      <c r="B6563" t="s">
        <v>536</v>
      </c>
      <c r="C6563" t="s">
        <v>3603</v>
      </c>
      <c r="D6563" t="s">
        <v>10803</v>
      </c>
    </row>
    <row r="6564" spans="1:4" x14ac:dyDescent="0.35">
      <c r="A6564" t="s">
        <v>10354</v>
      </c>
      <c r="B6564" t="s">
        <v>794</v>
      </c>
      <c r="C6564" t="s">
        <v>3604</v>
      </c>
      <c r="D6564" t="s">
        <v>10803</v>
      </c>
    </row>
    <row r="6565" spans="1:4" x14ac:dyDescent="0.35">
      <c r="A6565" t="s">
        <v>10354</v>
      </c>
      <c r="B6565" t="s">
        <v>965</v>
      </c>
      <c r="C6565" t="s">
        <v>3605</v>
      </c>
      <c r="D6565" t="s">
        <v>10803</v>
      </c>
    </row>
    <row r="6566" spans="1:4" x14ac:dyDescent="0.35">
      <c r="A6566" t="s">
        <v>10354</v>
      </c>
      <c r="B6566" t="s">
        <v>538</v>
      </c>
      <c r="C6566" t="s">
        <v>3606</v>
      </c>
      <c r="D6566" t="s">
        <v>10803</v>
      </c>
    </row>
    <row r="6567" spans="1:4" x14ac:dyDescent="0.35">
      <c r="A6567" t="s">
        <v>10354</v>
      </c>
      <c r="B6567" t="s">
        <v>540</v>
      </c>
      <c r="C6567" t="s">
        <v>3607</v>
      </c>
      <c r="D6567" t="s">
        <v>10803</v>
      </c>
    </row>
    <row r="6568" spans="1:4" x14ac:dyDescent="0.35">
      <c r="A6568" t="s">
        <v>10354</v>
      </c>
      <c r="B6568" t="s">
        <v>544</v>
      </c>
      <c r="C6568" t="s">
        <v>3608</v>
      </c>
      <c r="D6568" t="s">
        <v>10803</v>
      </c>
    </row>
    <row r="6569" spans="1:4" x14ac:dyDescent="0.35">
      <c r="A6569" t="s">
        <v>10354</v>
      </c>
      <c r="B6569" t="s">
        <v>546</v>
      </c>
      <c r="C6569" t="s">
        <v>3609</v>
      </c>
      <c r="D6569" t="s">
        <v>10803</v>
      </c>
    </row>
    <row r="6570" spans="1:4" x14ac:dyDescent="0.35">
      <c r="A6570" t="s">
        <v>10354</v>
      </c>
      <c r="B6570" t="s">
        <v>970</v>
      </c>
      <c r="C6570" t="s">
        <v>3610</v>
      </c>
      <c r="D6570" t="s">
        <v>10803</v>
      </c>
    </row>
    <row r="6571" spans="1:4" x14ac:dyDescent="0.35">
      <c r="A6571" t="s">
        <v>10354</v>
      </c>
      <c r="B6571" t="s">
        <v>548</v>
      </c>
      <c r="C6571" t="s">
        <v>3611</v>
      </c>
      <c r="D6571" t="s">
        <v>10803</v>
      </c>
    </row>
    <row r="6572" spans="1:4" x14ac:dyDescent="0.35">
      <c r="A6572" t="s">
        <v>10354</v>
      </c>
      <c r="B6572" t="s">
        <v>550</v>
      </c>
      <c r="C6572" t="s">
        <v>3612</v>
      </c>
      <c r="D6572" t="s">
        <v>10803</v>
      </c>
    </row>
    <row r="6573" spans="1:4" x14ac:dyDescent="0.35">
      <c r="A6573" t="s">
        <v>10354</v>
      </c>
      <c r="B6573" t="s">
        <v>552</v>
      </c>
      <c r="C6573" t="s">
        <v>3613</v>
      </c>
      <c r="D6573" t="s">
        <v>10803</v>
      </c>
    </row>
    <row r="6574" spans="1:4" x14ac:dyDescent="0.35">
      <c r="A6574" t="s">
        <v>10354</v>
      </c>
      <c r="B6574" t="s">
        <v>554</v>
      </c>
      <c r="C6574" t="s">
        <v>3614</v>
      </c>
      <c r="D6574" t="s">
        <v>10803</v>
      </c>
    </row>
    <row r="6575" spans="1:4" x14ac:dyDescent="0.35">
      <c r="A6575" t="s">
        <v>10354</v>
      </c>
      <c r="B6575" t="s">
        <v>556</v>
      </c>
      <c r="C6575" t="s">
        <v>3615</v>
      </c>
      <c r="D6575" t="s">
        <v>10803</v>
      </c>
    </row>
    <row r="6576" spans="1:4" x14ac:dyDescent="0.35">
      <c r="A6576" t="s">
        <v>10354</v>
      </c>
      <c r="B6576" t="s">
        <v>558</v>
      </c>
      <c r="C6576" t="s">
        <v>3616</v>
      </c>
      <c r="D6576" t="s">
        <v>10803</v>
      </c>
    </row>
    <row r="6577" spans="1:4" x14ac:dyDescent="0.35">
      <c r="A6577" t="s">
        <v>10354</v>
      </c>
      <c r="B6577" t="s">
        <v>560</v>
      </c>
      <c r="C6577" t="s">
        <v>3617</v>
      </c>
      <c r="D6577" t="s">
        <v>10803</v>
      </c>
    </row>
    <row r="6578" spans="1:4" x14ac:dyDescent="0.35">
      <c r="A6578" t="s">
        <v>10354</v>
      </c>
      <c r="B6578" t="s">
        <v>986</v>
      </c>
      <c r="C6578" t="s">
        <v>3618</v>
      </c>
      <c r="D6578" t="s">
        <v>10803</v>
      </c>
    </row>
    <row r="6579" spans="1:4" x14ac:dyDescent="0.35">
      <c r="A6579" t="s">
        <v>10354</v>
      </c>
      <c r="B6579" t="s">
        <v>988</v>
      </c>
      <c r="C6579" t="s">
        <v>3619</v>
      </c>
      <c r="D6579" t="s">
        <v>10803</v>
      </c>
    </row>
    <row r="6580" spans="1:4" x14ac:dyDescent="0.35">
      <c r="A6580" t="s">
        <v>10354</v>
      </c>
      <c r="B6580" t="s">
        <v>566</v>
      </c>
      <c r="C6580" t="s">
        <v>3620</v>
      </c>
      <c r="D6580" t="s">
        <v>10803</v>
      </c>
    </row>
    <row r="6581" spans="1:4" x14ac:dyDescent="0.35">
      <c r="A6581" t="s">
        <v>10354</v>
      </c>
      <c r="B6581" t="s">
        <v>568</v>
      </c>
      <c r="C6581" t="s">
        <v>9522</v>
      </c>
      <c r="D6581" t="s">
        <v>10803</v>
      </c>
    </row>
    <row r="6582" spans="1:4" x14ac:dyDescent="0.35">
      <c r="A6582" t="s">
        <v>10354</v>
      </c>
      <c r="B6582" t="s">
        <v>570</v>
      </c>
      <c r="C6582" t="s">
        <v>9523</v>
      </c>
      <c r="D6582" t="s">
        <v>10803</v>
      </c>
    </row>
    <row r="6583" spans="1:4" x14ac:dyDescent="0.35">
      <c r="A6583" t="s">
        <v>10354</v>
      </c>
      <c r="B6583" t="s">
        <v>572</v>
      </c>
      <c r="C6583" t="s">
        <v>9524</v>
      </c>
      <c r="D6583" t="s">
        <v>10803</v>
      </c>
    </row>
    <row r="6584" spans="1:4" x14ac:dyDescent="0.35">
      <c r="A6584" t="s">
        <v>10354</v>
      </c>
      <c r="B6584" t="s">
        <v>574</v>
      </c>
      <c r="C6584" t="s">
        <v>9525</v>
      </c>
      <c r="D6584" t="s">
        <v>10803</v>
      </c>
    </row>
    <row r="6585" spans="1:4" x14ac:dyDescent="0.35">
      <c r="A6585" t="s">
        <v>10354</v>
      </c>
      <c r="B6585" t="s">
        <v>576</v>
      </c>
      <c r="C6585" t="s">
        <v>9526</v>
      </c>
      <c r="D6585" t="s">
        <v>10803</v>
      </c>
    </row>
    <row r="6586" spans="1:4" x14ac:dyDescent="0.35">
      <c r="A6586" t="s">
        <v>10354</v>
      </c>
      <c r="B6586" t="s">
        <v>1417</v>
      </c>
      <c r="C6586" t="s">
        <v>9527</v>
      </c>
      <c r="D6586" t="s">
        <v>10803</v>
      </c>
    </row>
    <row r="6587" spans="1:4" x14ac:dyDescent="0.35">
      <c r="A6587" t="s">
        <v>10354</v>
      </c>
      <c r="B6587" t="s">
        <v>1419</v>
      </c>
      <c r="C6587" t="s">
        <v>9528</v>
      </c>
      <c r="D6587" t="s">
        <v>10803</v>
      </c>
    </row>
    <row r="6588" spans="1:4" x14ac:dyDescent="0.35">
      <c r="A6588" t="s">
        <v>10354</v>
      </c>
      <c r="B6588" t="s">
        <v>1421</v>
      </c>
      <c r="C6588" t="s">
        <v>9529</v>
      </c>
      <c r="D6588" t="s">
        <v>10803</v>
      </c>
    </row>
    <row r="6589" spans="1:4" x14ac:dyDescent="0.35">
      <c r="A6589" t="s">
        <v>10354</v>
      </c>
      <c r="B6589" t="s">
        <v>578</v>
      </c>
      <c r="C6589" t="s">
        <v>9530</v>
      </c>
      <c r="D6589" t="s">
        <v>10803</v>
      </c>
    </row>
    <row r="6590" spans="1:4" x14ac:dyDescent="0.35">
      <c r="A6590" t="s">
        <v>10354</v>
      </c>
      <c r="B6590" t="s">
        <v>580</v>
      </c>
      <c r="C6590" t="s">
        <v>9531</v>
      </c>
      <c r="D6590" t="s">
        <v>10803</v>
      </c>
    </row>
    <row r="6591" spans="1:4" x14ac:dyDescent="0.35">
      <c r="A6591" t="s">
        <v>10354</v>
      </c>
      <c r="B6591" t="s">
        <v>582</v>
      </c>
      <c r="C6591" t="s">
        <v>10809</v>
      </c>
      <c r="D6591" t="s">
        <v>10803</v>
      </c>
    </row>
    <row r="6592" spans="1:4" x14ac:dyDescent="0.35">
      <c r="A6592" t="s">
        <v>10354</v>
      </c>
      <c r="B6592" t="s">
        <v>584</v>
      </c>
      <c r="C6592" t="s">
        <v>10810</v>
      </c>
      <c r="D6592" t="s">
        <v>10803</v>
      </c>
    </row>
    <row r="6593" spans="1:4" x14ac:dyDescent="0.35">
      <c r="A6593" t="s">
        <v>10354</v>
      </c>
      <c r="B6593" t="s">
        <v>586</v>
      </c>
      <c r="C6593" t="s">
        <v>10811</v>
      </c>
      <c r="D6593" t="s">
        <v>10803</v>
      </c>
    </row>
    <row r="6594" spans="1:4" x14ac:dyDescent="0.35">
      <c r="A6594" t="s">
        <v>10354</v>
      </c>
      <c r="B6594" t="s">
        <v>805</v>
      </c>
      <c r="C6594" t="s">
        <v>10812</v>
      </c>
      <c r="D6594" t="s">
        <v>10803</v>
      </c>
    </row>
    <row r="6595" spans="1:4" x14ac:dyDescent="0.35">
      <c r="A6595" t="s">
        <v>10354</v>
      </c>
      <c r="B6595" t="s">
        <v>3939</v>
      </c>
      <c r="C6595" t="s">
        <v>10813</v>
      </c>
      <c r="D6595" t="s">
        <v>10803</v>
      </c>
    </row>
    <row r="6596" spans="1:4" x14ac:dyDescent="0.35">
      <c r="A6596" t="s">
        <v>10354</v>
      </c>
      <c r="B6596" t="s">
        <v>588</v>
      </c>
      <c r="C6596" t="s">
        <v>10814</v>
      </c>
      <c r="D6596" t="s">
        <v>10803</v>
      </c>
    </row>
    <row r="6597" spans="1:4" x14ac:dyDescent="0.35">
      <c r="A6597" t="s">
        <v>10354</v>
      </c>
      <c r="B6597" t="s">
        <v>590</v>
      </c>
      <c r="C6597" t="s">
        <v>10815</v>
      </c>
      <c r="D6597" t="s">
        <v>10803</v>
      </c>
    </row>
    <row r="6598" spans="1:4" x14ac:dyDescent="0.35">
      <c r="A6598" t="s">
        <v>10354</v>
      </c>
      <c r="B6598" t="s">
        <v>592</v>
      </c>
      <c r="C6598" t="s">
        <v>10816</v>
      </c>
      <c r="D6598" t="s">
        <v>10803</v>
      </c>
    </row>
    <row r="6599" spans="1:4" x14ac:dyDescent="0.35">
      <c r="A6599" t="s">
        <v>10354</v>
      </c>
      <c r="B6599" t="s">
        <v>594</v>
      </c>
      <c r="C6599" t="s">
        <v>10817</v>
      </c>
      <c r="D6599" t="s">
        <v>10803</v>
      </c>
    </row>
    <row r="6600" spans="1:4" x14ac:dyDescent="0.35">
      <c r="A6600" t="s">
        <v>10354</v>
      </c>
      <c r="B6600" t="s">
        <v>3940</v>
      </c>
      <c r="C6600" t="s">
        <v>10818</v>
      </c>
      <c r="D6600" t="s">
        <v>10803</v>
      </c>
    </row>
    <row r="6601" spans="1:4" x14ac:dyDescent="0.35">
      <c r="A6601" t="s">
        <v>10354</v>
      </c>
      <c r="B6601" t="s">
        <v>922</v>
      </c>
      <c r="C6601" t="s">
        <v>10819</v>
      </c>
      <c r="D6601" t="s">
        <v>10803</v>
      </c>
    </row>
    <row r="6602" spans="1:4" x14ac:dyDescent="0.35">
      <c r="A6602" t="s">
        <v>10354</v>
      </c>
      <c r="B6602" t="s">
        <v>596</v>
      </c>
      <c r="C6602" t="s">
        <v>10820</v>
      </c>
      <c r="D6602" t="s">
        <v>10803</v>
      </c>
    </row>
    <row r="6603" spans="1:4" x14ac:dyDescent="0.35">
      <c r="A6603" t="s">
        <v>10354</v>
      </c>
      <c r="B6603" t="s">
        <v>598</v>
      </c>
      <c r="C6603" t="s">
        <v>10821</v>
      </c>
      <c r="D6603" t="s">
        <v>10803</v>
      </c>
    </row>
    <row r="6604" spans="1:4" x14ac:dyDescent="0.35">
      <c r="A6604" t="s">
        <v>10354</v>
      </c>
      <c r="B6604" t="s">
        <v>600</v>
      </c>
      <c r="C6604" t="s">
        <v>10822</v>
      </c>
      <c r="D6604" t="s">
        <v>10803</v>
      </c>
    </row>
    <row r="6605" spans="1:4" x14ac:dyDescent="0.35">
      <c r="A6605" t="s">
        <v>10354</v>
      </c>
      <c r="B6605" t="s">
        <v>602</v>
      </c>
      <c r="C6605" t="s">
        <v>10823</v>
      </c>
      <c r="D6605" t="s">
        <v>10803</v>
      </c>
    </row>
    <row r="6606" spans="1:4" x14ac:dyDescent="0.35">
      <c r="A6606" t="s">
        <v>10354</v>
      </c>
      <c r="B6606" t="s">
        <v>604</v>
      </c>
      <c r="C6606" t="s">
        <v>10824</v>
      </c>
      <c r="D6606" t="s">
        <v>10803</v>
      </c>
    </row>
    <row r="6607" spans="1:4" x14ac:dyDescent="0.35">
      <c r="A6607" t="s">
        <v>10354</v>
      </c>
      <c r="B6607" t="s">
        <v>606</v>
      </c>
      <c r="C6607" t="s">
        <v>10825</v>
      </c>
      <c r="D6607" t="s">
        <v>10803</v>
      </c>
    </row>
    <row r="6608" spans="1:4" x14ac:dyDescent="0.35">
      <c r="A6608" t="s">
        <v>10354</v>
      </c>
      <c r="B6608" t="s">
        <v>608</v>
      </c>
      <c r="C6608" t="s">
        <v>10826</v>
      </c>
      <c r="D6608" t="s">
        <v>10803</v>
      </c>
    </row>
    <row r="6609" spans="1:4" x14ac:dyDescent="0.35">
      <c r="A6609" t="s">
        <v>10354</v>
      </c>
      <c r="B6609" t="s">
        <v>628</v>
      </c>
      <c r="C6609" t="s">
        <v>10827</v>
      </c>
      <c r="D6609" t="s">
        <v>10803</v>
      </c>
    </row>
    <row r="6610" spans="1:4" x14ac:dyDescent="0.35">
      <c r="A6610" t="s">
        <v>10354</v>
      </c>
      <c r="B6610" t="s">
        <v>634</v>
      </c>
      <c r="C6610" t="s">
        <v>10828</v>
      </c>
      <c r="D6610" t="s">
        <v>10803</v>
      </c>
    </row>
    <row r="6611" spans="1:4" x14ac:dyDescent="0.35">
      <c r="A6611" t="s">
        <v>10354</v>
      </c>
      <c r="B6611" t="s">
        <v>636</v>
      </c>
      <c r="C6611" t="s">
        <v>10829</v>
      </c>
      <c r="D6611" t="s">
        <v>10803</v>
      </c>
    </row>
    <row r="6612" spans="1:4" x14ac:dyDescent="0.35">
      <c r="A6612" t="s">
        <v>10354</v>
      </c>
      <c r="B6612" t="s">
        <v>1437</v>
      </c>
      <c r="C6612" t="s">
        <v>10830</v>
      </c>
      <c r="D6612" t="s">
        <v>10803</v>
      </c>
    </row>
    <row r="6613" spans="1:4" x14ac:dyDescent="0.35">
      <c r="A6613" t="s">
        <v>10354</v>
      </c>
      <c r="B6613" t="s">
        <v>1280</v>
      </c>
      <c r="C6613" t="s">
        <v>3595</v>
      </c>
      <c r="D6613" t="s">
        <v>10805</v>
      </c>
    </row>
    <row r="6614" spans="1:4" x14ac:dyDescent="0.35">
      <c r="A6614" t="s">
        <v>10354</v>
      </c>
      <c r="B6614" t="s">
        <v>10802</v>
      </c>
      <c r="C6614" t="s">
        <v>3595</v>
      </c>
      <c r="D6614" t="s">
        <v>10805</v>
      </c>
    </row>
    <row r="6615" spans="1:4" x14ac:dyDescent="0.35">
      <c r="A6615" t="s">
        <v>10354</v>
      </c>
      <c r="B6615" t="s">
        <v>10804</v>
      </c>
      <c r="C6615" t="s">
        <v>3595</v>
      </c>
      <c r="D6615" t="s">
        <v>10805</v>
      </c>
    </row>
    <row r="6616" spans="1:4" x14ac:dyDescent="0.35">
      <c r="A6616" t="s">
        <v>10354</v>
      </c>
      <c r="B6616" t="s">
        <v>10806</v>
      </c>
      <c r="C6616" t="s">
        <v>3593</v>
      </c>
      <c r="D6616" t="s">
        <v>10807</v>
      </c>
    </row>
    <row r="6617" spans="1:4" x14ac:dyDescent="0.35">
      <c r="A6617" t="s">
        <v>10354</v>
      </c>
      <c r="B6617" t="s">
        <v>10855</v>
      </c>
      <c r="C6617" t="s">
        <v>3594</v>
      </c>
      <c r="D6617" t="s">
        <v>10807</v>
      </c>
    </row>
    <row r="6618" spans="1:4" x14ac:dyDescent="0.35">
      <c r="A6618" t="s">
        <v>10354</v>
      </c>
      <c r="B6618" t="s">
        <v>10856</v>
      </c>
      <c r="C6618" t="s">
        <v>3595</v>
      </c>
      <c r="D6618" t="s">
        <v>10807</v>
      </c>
    </row>
    <row r="6619" spans="1:4" x14ac:dyDescent="0.35">
      <c r="A6619" t="s">
        <v>10356</v>
      </c>
      <c r="B6619" t="s">
        <v>10802</v>
      </c>
      <c r="C6619" t="s">
        <v>3599</v>
      </c>
      <c r="D6619" t="s">
        <v>10803</v>
      </c>
    </row>
    <row r="6620" spans="1:4" x14ac:dyDescent="0.35">
      <c r="A6620" t="s">
        <v>10356</v>
      </c>
      <c r="B6620" t="s">
        <v>10804</v>
      </c>
      <c r="C6620" t="s">
        <v>10830</v>
      </c>
      <c r="D6620" t="s">
        <v>10803</v>
      </c>
    </row>
    <row r="6621" spans="1:4" x14ac:dyDescent="0.35">
      <c r="A6621" t="s">
        <v>10356</v>
      </c>
      <c r="B6621" t="s">
        <v>954</v>
      </c>
      <c r="C6621" t="s">
        <v>3599</v>
      </c>
      <c r="D6621" t="s">
        <v>10803</v>
      </c>
    </row>
    <row r="6622" spans="1:4" x14ac:dyDescent="0.35">
      <c r="A6622" t="s">
        <v>10356</v>
      </c>
      <c r="B6622" t="s">
        <v>956</v>
      </c>
      <c r="C6622" t="s">
        <v>3600</v>
      </c>
      <c r="D6622" t="s">
        <v>10803</v>
      </c>
    </row>
    <row r="6623" spans="1:4" x14ac:dyDescent="0.35">
      <c r="A6623" t="s">
        <v>10356</v>
      </c>
      <c r="B6623" t="s">
        <v>960</v>
      </c>
      <c r="C6623" t="s">
        <v>3601</v>
      </c>
      <c r="D6623" t="s">
        <v>10803</v>
      </c>
    </row>
    <row r="6624" spans="1:4" x14ac:dyDescent="0.35">
      <c r="A6624" t="s">
        <v>10356</v>
      </c>
      <c r="B6624" t="s">
        <v>528</v>
      </c>
      <c r="C6624" t="s">
        <v>3602</v>
      </c>
      <c r="D6624" t="s">
        <v>10803</v>
      </c>
    </row>
    <row r="6625" spans="1:4" x14ac:dyDescent="0.35">
      <c r="A6625" t="s">
        <v>10356</v>
      </c>
      <c r="B6625" t="s">
        <v>536</v>
      </c>
      <c r="C6625" t="s">
        <v>3603</v>
      </c>
      <c r="D6625" t="s">
        <v>10803</v>
      </c>
    </row>
    <row r="6626" spans="1:4" x14ac:dyDescent="0.35">
      <c r="A6626" t="s">
        <v>10356</v>
      </c>
      <c r="B6626" t="s">
        <v>794</v>
      </c>
      <c r="C6626" t="s">
        <v>3604</v>
      </c>
      <c r="D6626" t="s">
        <v>10803</v>
      </c>
    </row>
    <row r="6627" spans="1:4" x14ac:dyDescent="0.35">
      <c r="A6627" t="s">
        <v>10356</v>
      </c>
      <c r="B6627" t="s">
        <v>965</v>
      </c>
      <c r="C6627" t="s">
        <v>3605</v>
      </c>
      <c r="D6627" t="s">
        <v>10803</v>
      </c>
    </row>
    <row r="6628" spans="1:4" x14ac:dyDescent="0.35">
      <c r="A6628" t="s">
        <v>10356</v>
      </c>
      <c r="B6628" t="s">
        <v>538</v>
      </c>
      <c r="C6628" t="s">
        <v>3606</v>
      </c>
      <c r="D6628" t="s">
        <v>10803</v>
      </c>
    </row>
    <row r="6629" spans="1:4" x14ac:dyDescent="0.35">
      <c r="A6629" t="s">
        <v>10356</v>
      </c>
      <c r="B6629" t="s">
        <v>540</v>
      </c>
      <c r="C6629" t="s">
        <v>3607</v>
      </c>
      <c r="D6629" t="s">
        <v>10803</v>
      </c>
    </row>
    <row r="6630" spans="1:4" x14ac:dyDescent="0.35">
      <c r="A6630" t="s">
        <v>10356</v>
      </c>
      <c r="B6630" t="s">
        <v>544</v>
      </c>
      <c r="C6630" t="s">
        <v>3608</v>
      </c>
      <c r="D6630" t="s">
        <v>10803</v>
      </c>
    </row>
    <row r="6631" spans="1:4" x14ac:dyDescent="0.35">
      <c r="A6631" t="s">
        <v>10356</v>
      </c>
      <c r="B6631" t="s">
        <v>546</v>
      </c>
      <c r="C6631" t="s">
        <v>3609</v>
      </c>
      <c r="D6631" t="s">
        <v>10803</v>
      </c>
    </row>
    <row r="6632" spans="1:4" x14ac:dyDescent="0.35">
      <c r="A6632" t="s">
        <v>10356</v>
      </c>
      <c r="B6632" t="s">
        <v>970</v>
      </c>
      <c r="C6632" t="s">
        <v>3610</v>
      </c>
      <c r="D6632" t="s">
        <v>10803</v>
      </c>
    </row>
    <row r="6633" spans="1:4" x14ac:dyDescent="0.35">
      <c r="A6633" t="s">
        <v>10356</v>
      </c>
      <c r="B6633" t="s">
        <v>548</v>
      </c>
      <c r="C6633" t="s">
        <v>3611</v>
      </c>
      <c r="D6633" t="s">
        <v>10803</v>
      </c>
    </row>
    <row r="6634" spans="1:4" x14ac:dyDescent="0.35">
      <c r="A6634" t="s">
        <v>10356</v>
      </c>
      <c r="B6634" t="s">
        <v>550</v>
      </c>
      <c r="C6634" t="s">
        <v>3612</v>
      </c>
      <c r="D6634" t="s">
        <v>10803</v>
      </c>
    </row>
    <row r="6635" spans="1:4" x14ac:dyDescent="0.35">
      <c r="A6635" t="s">
        <v>10356</v>
      </c>
      <c r="B6635" t="s">
        <v>552</v>
      </c>
      <c r="C6635" t="s">
        <v>3613</v>
      </c>
      <c r="D6635" t="s">
        <v>10803</v>
      </c>
    </row>
    <row r="6636" spans="1:4" x14ac:dyDescent="0.35">
      <c r="A6636" t="s">
        <v>10356</v>
      </c>
      <c r="B6636" t="s">
        <v>554</v>
      </c>
      <c r="C6636" t="s">
        <v>3614</v>
      </c>
      <c r="D6636" t="s">
        <v>10803</v>
      </c>
    </row>
    <row r="6637" spans="1:4" x14ac:dyDescent="0.35">
      <c r="A6637" t="s">
        <v>10356</v>
      </c>
      <c r="B6637" t="s">
        <v>556</v>
      </c>
      <c r="C6637" t="s">
        <v>3615</v>
      </c>
      <c r="D6637" t="s">
        <v>10803</v>
      </c>
    </row>
    <row r="6638" spans="1:4" x14ac:dyDescent="0.35">
      <c r="A6638" t="s">
        <v>10356</v>
      </c>
      <c r="B6638" t="s">
        <v>558</v>
      </c>
      <c r="C6638" t="s">
        <v>3616</v>
      </c>
      <c r="D6638" t="s">
        <v>10803</v>
      </c>
    </row>
    <row r="6639" spans="1:4" x14ac:dyDescent="0.35">
      <c r="A6639" t="s">
        <v>10356</v>
      </c>
      <c r="B6639" t="s">
        <v>560</v>
      </c>
      <c r="C6639" t="s">
        <v>3617</v>
      </c>
      <c r="D6639" t="s">
        <v>10803</v>
      </c>
    </row>
    <row r="6640" spans="1:4" x14ac:dyDescent="0.35">
      <c r="A6640" t="s">
        <v>10356</v>
      </c>
      <c r="B6640" t="s">
        <v>986</v>
      </c>
      <c r="C6640" t="s">
        <v>3618</v>
      </c>
      <c r="D6640" t="s">
        <v>10803</v>
      </c>
    </row>
    <row r="6641" spans="1:4" x14ac:dyDescent="0.35">
      <c r="A6641" t="s">
        <v>10356</v>
      </c>
      <c r="B6641" t="s">
        <v>988</v>
      </c>
      <c r="C6641" t="s">
        <v>3619</v>
      </c>
      <c r="D6641" t="s">
        <v>10803</v>
      </c>
    </row>
    <row r="6642" spans="1:4" x14ac:dyDescent="0.35">
      <c r="A6642" t="s">
        <v>10356</v>
      </c>
      <c r="B6642" t="s">
        <v>566</v>
      </c>
      <c r="C6642" t="s">
        <v>3620</v>
      </c>
      <c r="D6642" t="s">
        <v>10803</v>
      </c>
    </row>
    <row r="6643" spans="1:4" x14ac:dyDescent="0.35">
      <c r="A6643" t="s">
        <v>10356</v>
      </c>
      <c r="B6643" t="s">
        <v>568</v>
      </c>
      <c r="C6643" t="s">
        <v>9522</v>
      </c>
      <c r="D6643" t="s">
        <v>10803</v>
      </c>
    </row>
    <row r="6644" spans="1:4" x14ac:dyDescent="0.35">
      <c r="A6644" t="s">
        <v>10356</v>
      </c>
      <c r="B6644" t="s">
        <v>570</v>
      </c>
      <c r="C6644" t="s">
        <v>9523</v>
      </c>
      <c r="D6644" t="s">
        <v>10803</v>
      </c>
    </row>
    <row r="6645" spans="1:4" x14ac:dyDescent="0.35">
      <c r="A6645" t="s">
        <v>10356</v>
      </c>
      <c r="B6645" t="s">
        <v>572</v>
      </c>
      <c r="C6645" t="s">
        <v>9524</v>
      </c>
      <c r="D6645" t="s">
        <v>10803</v>
      </c>
    </row>
    <row r="6646" spans="1:4" x14ac:dyDescent="0.35">
      <c r="A6646" t="s">
        <v>10356</v>
      </c>
      <c r="B6646" t="s">
        <v>574</v>
      </c>
      <c r="C6646" t="s">
        <v>9525</v>
      </c>
      <c r="D6646" t="s">
        <v>10803</v>
      </c>
    </row>
    <row r="6647" spans="1:4" x14ac:dyDescent="0.35">
      <c r="A6647" t="s">
        <v>10356</v>
      </c>
      <c r="B6647" t="s">
        <v>576</v>
      </c>
      <c r="C6647" t="s">
        <v>9526</v>
      </c>
      <c r="D6647" t="s">
        <v>10803</v>
      </c>
    </row>
    <row r="6648" spans="1:4" x14ac:dyDescent="0.35">
      <c r="A6648" t="s">
        <v>10356</v>
      </c>
      <c r="B6648" t="s">
        <v>1417</v>
      </c>
      <c r="C6648" t="s">
        <v>9527</v>
      </c>
      <c r="D6648" t="s">
        <v>10803</v>
      </c>
    </row>
    <row r="6649" spans="1:4" x14ac:dyDescent="0.35">
      <c r="A6649" t="s">
        <v>10356</v>
      </c>
      <c r="B6649" t="s">
        <v>1419</v>
      </c>
      <c r="C6649" t="s">
        <v>9528</v>
      </c>
      <c r="D6649" t="s">
        <v>10803</v>
      </c>
    </row>
    <row r="6650" spans="1:4" x14ac:dyDescent="0.35">
      <c r="A6650" t="s">
        <v>10356</v>
      </c>
      <c r="B6650" t="s">
        <v>1421</v>
      </c>
      <c r="C6650" t="s">
        <v>9529</v>
      </c>
      <c r="D6650" t="s">
        <v>10803</v>
      </c>
    </row>
    <row r="6651" spans="1:4" x14ac:dyDescent="0.35">
      <c r="A6651" t="s">
        <v>10356</v>
      </c>
      <c r="B6651" t="s">
        <v>578</v>
      </c>
      <c r="C6651" t="s">
        <v>9530</v>
      </c>
      <c r="D6651" t="s">
        <v>10803</v>
      </c>
    </row>
    <row r="6652" spans="1:4" x14ac:dyDescent="0.35">
      <c r="A6652" t="s">
        <v>10356</v>
      </c>
      <c r="B6652" t="s">
        <v>580</v>
      </c>
      <c r="C6652" t="s">
        <v>9531</v>
      </c>
      <c r="D6652" t="s">
        <v>10803</v>
      </c>
    </row>
    <row r="6653" spans="1:4" x14ac:dyDescent="0.35">
      <c r="A6653" t="s">
        <v>10356</v>
      </c>
      <c r="B6653" t="s">
        <v>582</v>
      </c>
      <c r="C6653" t="s">
        <v>10809</v>
      </c>
      <c r="D6653" t="s">
        <v>10803</v>
      </c>
    </row>
    <row r="6654" spans="1:4" x14ac:dyDescent="0.35">
      <c r="A6654" t="s">
        <v>10356</v>
      </c>
      <c r="B6654" t="s">
        <v>584</v>
      </c>
      <c r="C6654" t="s">
        <v>10810</v>
      </c>
      <c r="D6654" t="s">
        <v>10803</v>
      </c>
    </row>
    <row r="6655" spans="1:4" x14ac:dyDescent="0.35">
      <c r="A6655" t="s">
        <v>10356</v>
      </c>
      <c r="B6655" t="s">
        <v>586</v>
      </c>
      <c r="C6655" t="s">
        <v>10811</v>
      </c>
      <c r="D6655" t="s">
        <v>10803</v>
      </c>
    </row>
    <row r="6656" spans="1:4" x14ac:dyDescent="0.35">
      <c r="A6656" t="s">
        <v>10356</v>
      </c>
      <c r="B6656" t="s">
        <v>805</v>
      </c>
      <c r="C6656" t="s">
        <v>10812</v>
      </c>
      <c r="D6656" t="s">
        <v>10803</v>
      </c>
    </row>
    <row r="6657" spans="1:4" x14ac:dyDescent="0.35">
      <c r="A6657" t="s">
        <v>10356</v>
      </c>
      <c r="B6657" t="s">
        <v>3939</v>
      </c>
      <c r="C6657" t="s">
        <v>10813</v>
      </c>
      <c r="D6657" t="s">
        <v>10803</v>
      </c>
    </row>
    <row r="6658" spans="1:4" x14ac:dyDescent="0.35">
      <c r="A6658" t="s">
        <v>10356</v>
      </c>
      <c r="B6658" t="s">
        <v>588</v>
      </c>
      <c r="C6658" t="s">
        <v>10814</v>
      </c>
      <c r="D6658" t="s">
        <v>10803</v>
      </c>
    </row>
    <row r="6659" spans="1:4" x14ac:dyDescent="0.35">
      <c r="A6659" t="s">
        <v>10356</v>
      </c>
      <c r="B6659" t="s">
        <v>590</v>
      </c>
      <c r="C6659" t="s">
        <v>10815</v>
      </c>
      <c r="D6659" t="s">
        <v>10803</v>
      </c>
    </row>
    <row r="6660" spans="1:4" x14ac:dyDescent="0.35">
      <c r="A6660" t="s">
        <v>10356</v>
      </c>
      <c r="B6660" t="s">
        <v>592</v>
      </c>
      <c r="C6660" t="s">
        <v>10816</v>
      </c>
      <c r="D6660" t="s">
        <v>10803</v>
      </c>
    </row>
    <row r="6661" spans="1:4" x14ac:dyDescent="0.35">
      <c r="A6661" t="s">
        <v>10356</v>
      </c>
      <c r="B6661" t="s">
        <v>594</v>
      </c>
      <c r="C6661" t="s">
        <v>10817</v>
      </c>
      <c r="D6661" t="s">
        <v>10803</v>
      </c>
    </row>
    <row r="6662" spans="1:4" x14ac:dyDescent="0.35">
      <c r="A6662" t="s">
        <v>10356</v>
      </c>
      <c r="B6662" t="s">
        <v>3940</v>
      </c>
      <c r="C6662" t="s">
        <v>10818</v>
      </c>
      <c r="D6662" t="s">
        <v>10803</v>
      </c>
    </row>
    <row r="6663" spans="1:4" x14ac:dyDescent="0.35">
      <c r="A6663" t="s">
        <v>10356</v>
      </c>
      <c r="B6663" t="s">
        <v>922</v>
      </c>
      <c r="C6663" t="s">
        <v>10819</v>
      </c>
      <c r="D6663" t="s">
        <v>10803</v>
      </c>
    </row>
    <row r="6664" spans="1:4" x14ac:dyDescent="0.35">
      <c r="A6664" t="s">
        <v>10356</v>
      </c>
      <c r="B6664" t="s">
        <v>596</v>
      </c>
      <c r="C6664" t="s">
        <v>10820</v>
      </c>
      <c r="D6664" t="s">
        <v>10803</v>
      </c>
    </row>
    <row r="6665" spans="1:4" x14ac:dyDescent="0.35">
      <c r="A6665" t="s">
        <v>10356</v>
      </c>
      <c r="B6665" t="s">
        <v>598</v>
      </c>
      <c r="C6665" t="s">
        <v>10821</v>
      </c>
      <c r="D6665" t="s">
        <v>10803</v>
      </c>
    </row>
    <row r="6666" spans="1:4" x14ac:dyDescent="0.35">
      <c r="A6666" t="s">
        <v>10356</v>
      </c>
      <c r="B6666" t="s">
        <v>600</v>
      </c>
      <c r="C6666" t="s">
        <v>10822</v>
      </c>
      <c r="D6666" t="s">
        <v>10803</v>
      </c>
    </row>
    <row r="6667" spans="1:4" x14ac:dyDescent="0.35">
      <c r="A6667" t="s">
        <v>10356</v>
      </c>
      <c r="B6667" t="s">
        <v>602</v>
      </c>
      <c r="C6667" t="s">
        <v>10823</v>
      </c>
      <c r="D6667" t="s">
        <v>10803</v>
      </c>
    </row>
    <row r="6668" spans="1:4" x14ac:dyDescent="0.35">
      <c r="A6668" t="s">
        <v>10356</v>
      </c>
      <c r="B6668" t="s">
        <v>604</v>
      </c>
      <c r="C6668" t="s">
        <v>10824</v>
      </c>
      <c r="D6668" t="s">
        <v>10803</v>
      </c>
    </row>
    <row r="6669" spans="1:4" x14ac:dyDescent="0.35">
      <c r="A6669" t="s">
        <v>10356</v>
      </c>
      <c r="B6669" t="s">
        <v>606</v>
      </c>
      <c r="C6669" t="s">
        <v>10825</v>
      </c>
      <c r="D6669" t="s">
        <v>10803</v>
      </c>
    </row>
    <row r="6670" spans="1:4" x14ac:dyDescent="0.35">
      <c r="A6670" t="s">
        <v>10356</v>
      </c>
      <c r="B6670" t="s">
        <v>608</v>
      </c>
      <c r="C6670" t="s">
        <v>10826</v>
      </c>
      <c r="D6670" t="s">
        <v>10803</v>
      </c>
    </row>
    <row r="6671" spans="1:4" x14ac:dyDescent="0.35">
      <c r="A6671" t="s">
        <v>10356</v>
      </c>
      <c r="B6671" t="s">
        <v>628</v>
      </c>
      <c r="C6671" t="s">
        <v>10827</v>
      </c>
      <c r="D6671" t="s">
        <v>10803</v>
      </c>
    </row>
    <row r="6672" spans="1:4" x14ac:dyDescent="0.35">
      <c r="A6672" t="s">
        <v>10356</v>
      </c>
      <c r="B6672" t="s">
        <v>634</v>
      </c>
      <c r="C6672" t="s">
        <v>10828</v>
      </c>
      <c r="D6672" t="s">
        <v>10803</v>
      </c>
    </row>
    <row r="6673" spans="1:4" x14ac:dyDescent="0.35">
      <c r="A6673" t="s">
        <v>10356</v>
      </c>
      <c r="B6673" t="s">
        <v>636</v>
      </c>
      <c r="C6673" t="s">
        <v>10829</v>
      </c>
      <c r="D6673" t="s">
        <v>10803</v>
      </c>
    </row>
    <row r="6674" spans="1:4" x14ac:dyDescent="0.35">
      <c r="A6674" t="s">
        <v>10356</v>
      </c>
      <c r="B6674" t="s">
        <v>1437</v>
      </c>
      <c r="C6674" t="s">
        <v>10830</v>
      </c>
      <c r="D6674" t="s">
        <v>10803</v>
      </c>
    </row>
    <row r="6675" spans="1:4" x14ac:dyDescent="0.35">
      <c r="A6675" t="s">
        <v>10356</v>
      </c>
      <c r="B6675" t="s">
        <v>1353</v>
      </c>
      <c r="C6675" t="s">
        <v>3595</v>
      </c>
      <c r="D6675" t="s">
        <v>10805</v>
      </c>
    </row>
    <row r="6676" spans="1:4" x14ac:dyDescent="0.35">
      <c r="A6676" t="s">
        <v>10356</v>
      </c>
      <c r="B6676" t="s">
        <v>10802</v>
      </c>
      <c r="C6676" t="s">
        <v>3595</v>
      </c>
      <c r="D6676" t="s">
        <v>10805</v>
      </c>
    </row>
    <row r="6677" spans="1:4" x14ac:dyDescent="0.35">
      <c r="A6677" t="s">
        <v>10356</v>
      </c>
      <c r="B6677" t="s">
        <v>10804</v>
      </c>
      <c r="C6677" t="s">
        <v>3595</v>
      </c>
      <c r="D6677" t="s">
        <v>10805</v>
      </c>
    </row>
    <row r="6678" spans="1:4" x14ac:dyDescent="0.35">
      <c r="A6678" t="s">
        <v>10356</v>
      </c>
      <c r="B6678" t="s">
        <v>10806</v>
      </c>
      <c r="C6678" t="s">
        <v>3593</v>
      </c>
      <c r="D6678" t="s">
        <v>10807</v>
      </c>
    </row>
    <row r="6679" spans="1:4" x14ac:dyDescent="0.35">
      <c r="A6679" t="s">
        <v>10356</v>
      </c>
      <c r="B6679" t="s">
        <v>10855</v>
      </c>
      <c r="C6679" t="s">
        <v>3594</v>
      </c>
      <c r="D6679" t="s">
        <v>10807</v>
      </c>
    </row>
    <row r="6680" spans="1:4" x14ac:dyDescent="0.35">
      <c r="A6680" t="s">
        <v>10356</v>
      </c>
      <c r="B6680" t="s">
        <v>10856</v>
      </c>
      <c r="C6680" t="s">
        <v>3595</v>
      </c>
      <c r="D6680" t="s">
        <v>10807</v>
      </c>
    </row>
    <row r="6681" spans="1:4" x14ac:dyDescent="0.35">
      <c r="A6681" t="s">
        <v>10358</v>
      </c>
      <c r="B6681" t="s">
        <v>10802</v>
      </c>
      <c r="C6681" t="s">
        <v>3598</v>
      </c>
      <c r="D6681" t="s">
        <v>10803</v>
      </c>
    </row>
    <row r="6682" spans="1:4" x14ac:dyDescent="0.35">
      <c r="A6682" t="s">
        <v>10358</v>
      </c>
      <c r="B6682" t="s">
        <v>10804</v>
      </c>
      <c r="C6682" t="s">
        <v>10835</v>
      </c>
      <c r="D6682" t="s">
        <v>10803</v>
      </c>
    </row>
    <row r="6683" spans="1:4" x14ac:dyDescent="0.35">
      <c r="A6683" t="s">
        <v>10358</v>
      </c>
      <c r="B6683" t="s">
        <v>1439</v>
      </c>
      <c r="C6683" t="s">
        <v>3598</v>
      </c>
      <c r="D6683" t="s">
        <v>10803</v>
      </c>
    </row>
    <row r="6684" spans="1:4" x14ac:dyDescent="0.35">
      <c r="A6684" t="s">
        <v>10358</v>
      </c>
      <c r="B6684" t="s">
        <v>1440</v>
      </c>
      <c r="C6684" t="s">
        <v>3599</v>
      </c>
      <c r="D6684" t="s">
        <v>10803</v>
      </c>
    </row>
    <row r="6685" spans="1:4" x14ac:dyDescent="0.35">
      <c r="A6685" t="s">
        <v>10358</v>
      </c>
      <c r="B6685" t="s">
        <v>1441</v>
      </c>
      <c r="C6685" t="s">
        <v>3600</v>
      </c>
      <c r="D6685" t="s">
        <v>10803</v>
      </c>
    </row>
    <row r="6686" spans="1:4" x14ac:dyDescent="0.35">
      <c r="A6686" t="s">
        <v>10358</v>
      </c>
      <c r="B6686" t="s">
        <v>1442</v>
      </c>
      <c r="C6686" t="s">
        <v>3601</v>
      </c>
      <c r="D6686" t="s">
        <v>10803</v>
      </c>
    </row>
    <row r="6687" spans="1:4" x14ac:dyDescent="0.35">
      <c r="A6687" t="s">
        <v>10358</v>
      </c>
      <c r="B6687" t="s">
        <v>1444</v>
      </c>
      <c r="C6687" t="s">
        <v>3602</v>
      </c>
      <c r="D6687" t="s">
        <v>10803</v>
      </c>
    </row>
    <row r="6688" spans="1:4" x14ac:dyDescent="0.35">
      <c r="A6688" t="s">
        <v>10358</v>
      </c>
      <c r="B6688" t="s">
        <v>638</v>
      </c>
      <c r="C6688" t="s">
        <v>3603</v>
      </c>
      <c r="D6688" t="s">
        <v>10803</v>
      </c>
    </row>
    <row r="6689" spans="1:4" x14ac:dyDescent="0.35">
      <c r="A6689" t="s">
        <v>10358</v>
      </c>
      <c r="B6689" t="s">
        <v>640</v>
      </c>
      <c r="C6689" t="s">
        <v>3604</v>
      </c>
      <c r="D6689" t="s">
        <v>10803</v>
      </c>
    </row>
    <row r="6690" spans="1:4" x14ac:dyDescent="0.35">
      <c r="A6690" t="s">
        <v>10358</v>
      </c>
      <c r="B6690" t="s">
        <v>642</v>
      </c>
      <c r="C6690" t="s">
        <v>3605</v>
      </c>
      <c r="D6690" t="s">
        <v>10803</v>
      </c>
    </row>
    <row r="6691" spans="1:4" x14ac:dyDescent="0.35">
      <c r="A6691" t="s">
        <v>10358</v>
      </c>
      <c r="B6691" t="s">
        <v>644</v>
      </c>
      <c r="C6691" t="s">
        <v>3606</v>
      </c>
      <c r="D6691" t="s">
        <v>10803</v>
      </c>
    </row>
    <row r="6692" spans="1:4" x14ac:dyDescent="0.35">
      <c r="A6692" t="s">
        <v>10358</v>
      </c>
      <c r="B6692" t="s">
        <v>823</v>
      </c>
      <c r="C6692" t="s">
        <v>3607</v>
      </c>
      <c r="D6692" t="s">
        <v>10803</v>
      </c>
    </row>
    <row r="6693" spans="1:4" x14ac:dyDescent="0.35">
      <c r="A6693" t="s">
        <v>10358</v>
      </c>
      <c r="B6693" t="s">
        <v>825</v>
      </c>
      <c r="C6693" t="s">
        <v>3608</v>
      </c>
      <c r="D6693" t="s">
        <v>10803</v>
      </c>
    </row>
    <row r="6694" spans="1:4" x14ac:dyDescent="0.35">
      <c r="A6694" t="s">
        <v>10358</v>
      </c>
      <c r="B6694" t="s">
        <v>827</v>
      </c>
      <c r="C6694" t="s">
        <v>3609</v>
      </c>
      <c r="D6694" t="s">
        <v>10803</v>
      </c>
    </row>
    <row r="6695" spans="1:4" x14ac:dyDescent="0.35">
      <c r="A6695" t="s">
        <v>10358</v>
      </c>
      <c r="B6695" t="s">
        <v>829</v>
      </c>
      <c r="C6695" t="s">
        <v>3610</v>
      </c>
      <c r="D6695" t="s">
        <v>10803</v>
      </c>
    </row>
    <row r="6696" spans="1:4" x14ac:dyDescent="0.35">
      <c r="A6696" t="s">
        <v>10358</v>
      </c>
      <c r="B6696" t="s">
        <v>646</v>
      </c>
      <c r="C6696" t="s">
        <v>3611</v>
      </c>
      <c r="D6696" t="s">
        <v>10803</v>
      </c>
    </row>
    <row r="6697" spans="1:4" x14ac:dyDescent="0.35">
      <c r="A6697" t="s">
        <v>10358</v>
      </c>
      <c r="B6697" t="s">
        <v>648</v>
      </c>
      <c r="C6697" t="s">
        <v>3612</v>
      </c>
      <c r="D6697" t="s">
        <v>10803</v>
      </c>
    </row>
    <row r="6698" spans="1:4" x14ac:dyDescent="0.35">
      <c r="A6698" t="s">
        <v>10358</v>
      </c>
      <c r="B6698" t="s">
        <v>650</v>
      </c>
      <c r="C6698" t="s">
        <v>3613</v>
      </c>
      <c r="D6698" t="s">
        <v>10803</v>
      </c>
    </row>
    <row r="6699" spans="1:4" x14ac:dyDescent="0.35">
      <c r="A6699" t="s">
        <v>10358</v>
      </c>
      <c r="B6699" t="s">
        <v>652</v>
      </c>
      <c r="C6699" t="s">
        <v>3614</v>
      </c>
      <c r="D6699" t="s">
        <v>10803</v>
      </c>
    </row>
    <row r="6700" spans="1:4" x14ac:dyDescent="0.35">
      <c r="A6700" t="s">
        <v>10358</v>
      </c>
      <c r="B6700" t="s">
        <v>831</v>
      </c>
      <c r="C6700" t="s">
        <v>3615</v>
      </c>
      <c r="D6700" t="s">
        <v>10803</v>
      </c>
    </row>
    <row r="6701" spans="1:4" x14ac:dyDescent="0.35">
      <c r="A6701" t="s">
        <v>10358</v>
      </c>
      <c r="B6701" t="s">
        <v>1452</v>
      </c>
      <c r="C6701" t="s">
        <v>3616</v>
      </c>
      <c r="D6701" t="s">
        <v>10803</v>
      </c>
    </row>
    <row r="6702" spans="1:4" x14ac:dyDescent="0.35">
      <c r="A6702" t="s">
        <v>10358</v>
      </c>
      <c r="B6702" t="s">
        <v>1454</v>
      </c>
      <c r="C6702" t="s">
        <v>3617</v>
      </c>
      <c r="D6702" t="s">
        <v>10803</v>
      </c>
    </row>
    <row r="6703" spans="1:4" x14ac:dyDescent="0.35">
      <c r="A6703" t="s">
        <v>10358</v>
      </c>
      <c r="B6703" t="s">
        <v>1456</v>
      </c>
      <c r="C6703" t="s">
        <v>3618</v>
      </c>
      <c r="D6703" t="s">
        <v>10803</v>
      </c>
    </row>
    <row r="6704" spans="1:4" x14ac:dyDescent="0.35">
      <c r="A6704" t="s">
        <v>10358</v>
      </c>
      <c r="B6704" t="s">
        <v>1458</v>
      </c>
      <c r="C6704" t="s">
        <v>3619</v>
      </c>
      <c r="D6704" t="s">
        <v>10803</v>
      </c>
    </row>
    <row r="6705" spans="1:4" x14ac:dyDescent="0.35">
      <c r="A6705" t="s">
        <v>10358</v>
      </c>
      <c r="B6705" t="s">
        <v>1460</v>
      </c>
      <c r="C6705" t="s">
        <v>3620</v>
      </c>
      <c r="D6705" t="s">
        <v>10803</v>
      </c>
    </row>
    <row r="6706" spans="1:4" x14ac:dyDescent="0.35">
      <c r="A6706" t="s">
        <v>10358</v>
      </c>
      <c r="B6706" t="s">
        <v>1462</v>
      </c>
      <c r="C6706" t="s">
        <v>9522</v>
      </c>
      <c r="D6706" t="s">
        <v>10803</v>
      </c>
    </row>
    <row r="6707" spans="1:4" x14ac:dyDescent="0.35">
      <c r="A6707" t="s">
        <v>10358</v>
      </c>
      <c r="B6707" t="s">
        <v>1464</v>
      </c>
      <c r="C6707" t="s">
        <v>9523</v>
      </c>
      <c r="D6707" t="s">
        <v>10803</v>
      </c>
    </row>
    <row r="6708" spans="1:4" x14ac:dyDescent="0.35">
      <c r="A6708" t="s">
        <v>10358</v>
      </c>
      <c r="B6708" t="s">
        <v>1466</v>
      </c>
      <c r="C6708" t="s">
        <v>9524</v>
      </c>
      <c r="D6708" t="s">
        <v>10803</v>
      </c>
    </row>
    <row r="6709" spans="1:4" x14ac:dyDescent="0.35">
      <c r="A6709" t="s">
        <v>10358</v>
      </c>
      <c r="B6709" t="s">
        <v>1468</v>
      </c>
      <c r="C6709" t="s">
        <v>9525</v>
      </c>
      <c r="D6709" t="s">
        <v>10803</v>
      </c>
    </row>
    <row r="6710" spans="1:4" x14ac:dyDescent="0.35">
      <c r="A6710" t="s">
        <v>10358</v>
      </c>
      <c r="B6710" t="s">
        <v>1470</v>
      </c>
      <c r="C6710" t="s">
        <v>9526</v>
      </c>
      <c r="D6710" t="s">
        <v>10803</v>
      </c>
    </row>
    <row r="6711" spans="1:4" x14ac:dyDescent="0.35">
      <c r="A6711" t="s">
        <v>10358</v>
      </c>
      <c r="B6711" t="s">
        <v>6205</v>
      </c>
      <c r="C6711" t="s">
        <v>9527</v>
      </c>
      <c r="D6711" t="s">
        <v>10803</v>
      </c>
    </row>
    <row r="6712" spans="1:4" x14ac:dyDescent="0.35">
      <c r="A6712" t="s">
        <v>10358</v>
      </c>
      <c r="B6712" t="s">
        <v>1472</v>
      </c>
      <c r="C6712" t="s">
        <v>9528</v>
      </c>
      <c r="D6712" t="s">
        <v>10803</v>
      </c>
    </row>
    <row r="6713" spans="1:4" x14ac:dyDescent="0.35">
      <c r="A6713" t="s">
        <v>10358</v>
      </c>
      <c r="B6713" t="s">
        <v>1840</v>
      </c>
      <c r="C6713" t="s">
        <v>9529</v>
      </c>
      <c r="D6713" t="s">
        <v>10803</v>
      </c>
    </row>
    <row r="6714" spans="1:4" x14ac:dyDescent="0.35">
      <c r="A6714" t="s">
        <v>10358</v>
      </c>
      <c r="B6714" t="s">
        <v>1841</v>
      </c>
      <c r="C6714" t="s">
        <v>9530</v>
      </c>
      <c r="D6714" t="s">
        <v>10803</v>
      </c>
    </row>
    <row r="6715" spans="1:4" x14ac:dyDescent="0.35">
      <c r="A6715" t="s">
        <v>10358</v>
      </c>
      <c r="B6715" t="s">
        <v>1842</v>
      </c>
      <c r="C6715" t="s">
        <v>9531</v>
      </c>
      <c r="D6715" t="s">
        <v>10803</v>
      </c>
    </row>
    <row r="6716" spans="1:4" x14ac:dyDescent="0.35">
      <c r="A6716" t="s">
        <v>10358</v>
      </c>
      <c r="B6716" t="s">
        <v>1843</v>
      </c>
      <c r="C6716" t="s">
        <v>10809</v>
      </c>
      <c r="D6716" t="s">
        <v>10803</v>
      </c>
    </row>
    <row r="6717" spans="1:4" x14ac:dyDescent="0.35">
      <c r="A6717" t="s">
        <v>10358</v>
      </c>
      <c r="B6717" t="s">
        <v>924</v>
      </c>
      <c r="C6717" t="s">
        <v>10810</v>
      </c>
      <c r="D6717" t="s">
        <v>10803</v>
      </c>
    </row>
    <row r="6718" spans="1:4" x14ac:dyDescent="0.35">
      <c r="A6718" t="s">
        <v>10358</v>
      </c>
      <c r="B6718" t="s">
        <v>926</v>
      </c>
      <c r="C6718" t="s">
        <v>10811</v>
      </c>
      <c r="D6718" t="s">
        <v>10803</v>
      </c>
    </row>
    <row r="6719" spans="1:4" x14ac:dyDescent="0.35">
      <c r="A6719" t="s">
        <v>10358</v>
      </c>
      <c r="B6719" t="s">
        <v>6210</v>
      </c>
      <c r="C6719" t="s">
        <v>10812</v>
      </c>
      <c r="D6719" t="s">
        <v>10803</v>
      </c>
    </row>
    <row r="6720" spans="1:4" x14ac:dyDescent="0.35">
      <c r="A6720" t="s">
        <v>10358</v>
      </c>
      <c r="B6720" t="s">
        <v>928</v>
      </c>
      <c r="C6720" t="s">
        <v>10813</v>
      </c>
      <c r="D6720" t="s">
        <v>10803</v>
      </c>
    </row>
    <row r="6721" spans="1:4" x14ac:dyDescent="0.35">
      <c r="A6721" t="s">
        <v>10358</v>
      </c>
      <c r="B6721" t="s">
        <v>656</v>
      </c>
      <c r="C6721" t="s">
        <v>10814</v>
      </c>
      <c r="D6721" t="s">
        <v>10803</v>
      </c>
    </row>
    <row r="6722" spans="1:4" x14ac:dyDescent="0.35">
      <c r="A6722" t="s">
        <v>10358</v>
      </c>
      <c r="B6722" t="s">
        <v>1474</v>
      </c>
      <c r="C6722" t="s">
        <v>10815</v>
      </c>
      <c r="D6722" t="s">
        <v>10803</v>
      </c>
    </row>
    <row r="6723" spans="1:4" x14ac:dyDescent="0.35">
      <c r="A6723" t="s">
        <v>10358</v>
      </c>
      <c r="B6723" t="s">
        <v>1845</v>
      </c>
      <c r="C6723" t="s">
        <v>10816</v>
      </c>
      <c r="D6723" t="s">
        <v>10803</v>
      </c>
    </row>
    <row r="6724" spans="1:4" x14ac:dyDescent="0.35">
      <c r="A6724" t="s">
        <v>10358</v>
      </c>
      <c r="B6724" t="s">
        <v>1795</v>
      </c>
      <c r="C6724" t="s">
        <v>10817</v>
      </c>
      <c r="D6724" t="s">
        <v>10803</v>
      </c>
    </row>
    <row r="6725" spans="1:4" x14ac:dyDescent="0.35">
      <c r="A6725" t="s">
        <v>10358</v>
      </c>
      <c r="B6725" t="s">
        <v>1846</v>
      </c>
      <c r="C6725" t="s">
        <v>10818</v>
      </c>
      <c r="D6725" t="s">
        <v>10803</v>
      </c>
    </row>
    <row r="6726" spans="1:4" x14ac:dyDescent="0.35">
      <c r="A6726" t="s">
        <v>10358</v>
      </c>
      <c r="B6726" t="s">
        <v>1797</v>
      </c>
      <c r="C6726" t="s">
        <v>10819</v>
      </c>
      <c r="D6726" t="s">
        <v>10803</v>
      </c>
    </row>
    <row r="6727" spans="1:4" x14ac:dyDescent="0.35">
      <c r="A6727" t="s">
        <v>10358</v>
      </c>
      <c r="B6727" t="s">
        <v>5493</v>
      </c>
      <c r="C6727" t="s">
        <v>10820</v>
      </c>
      <c r="D6727" t="s">
        <v>10803</v>
      </c>
    </row>
    <row r="6728" spans="1:4" x14ac:dyDescent="0.35">
      <c r="A6728" t="s">
        <v>10358</v>
      </c>
      <c r="B6728" t="s">
        <v>6211</v>
      </c>
      <c r="C6728" t="s">
        <v>10821</v>
      </c>
      <c r="D6728" t="s">
        <v>10803</v>
      </c>
    </row>
    <row r="6729" spans="1:4" x14ac:dyDescent="0.35">
      <c r="A6729" t="s">
        <v>10358</v>
      </c>
      <c r="B6729" t="s">
        <v>6212</v>
      </c>
      <c r="C6729" t="s">
        <v>10822</v>
      </c>
      <c r="D6729" t="s">
        <v>10803</v>
      </c>
    </row>
    <row r="6730" spans="1:4" x14ac:dyDescent="0.35">
      <c r="A6730" t="s">
        <v>10358</v>
      </c>
      <c r="B6730" t="s">
        <v>6213</v>
      </c>
      <c r="C6730" t="s">
        <v>10823</v>
      </c>
      <c r="D6730" t="s">
        <v>10803</v>
      </c>
    </row>
    <row r="6731" spans="1:4" x14ac:dyDescent="0.35">
      <c r="A6731" t="s">
        <v>10358</v>
      </c>
      <c r="B6731" t="s">
        <v>6214</v>
      </c>
      <c r="C6731" t="s">
        <v>10824</v>
      </c>
      <c r="D6731" t="s">
        <v>10803</v>
      </c>
    </row>
    <row r="6732" spans="1:4" x14ac:dyDescent="0.35">
      <c r="A6732" t="s">
        <v>10358</v>
      </c>
      <c r="B6732" t="s">
        <v>1847</v>
      </c>
      <c r="C6732" t="s">
        <v>10825</v>
      </c>
      <c r="D6732" t="s">
        <v>10803</v>
      </c>
    </row>
    <row r="6733" spans="1:4" x14ac:dyDescent="0.35">
      <c r="A6733" t="s">
        <v>10358</v>
      </c>
      <c r="B6733" t="s">
        <v>6215</v>
      </c>
      <c r="C6733" t="s">
        <v>10826</v>
      </c>
      <c r="D6733" t="s">
        <v>10803</v>
      </c>
    </row>
    <row r="6734" spans="1:4" x14ac:dyDescent="0.35">
      <c r="A6734" t="s">
        <v>10358</v>
      </c>
      <c r="B6734" t="s">
        <v>6216</v>
      </c>
      <c r="C6734" t="s">
        <v>10827</v>
      </c>
      <c r="D6734" t="s">
        <v>10803</v>
      </c>
    </row>
    <row r="6735" spans="1:4" x14ac:dyDescent="0.35">
      <c r="A6735" t="s">
        <v>10358</v>
      </c>
      <c r="B6735" t="s">
        <v>6217</v>
      </c>
      <c r="C6735" t="s">
        <v>10828</v>
      </c>
      <c r="D6735" t="s">
        <v>10803</v>
      </c>
    </row>
    <row r="6736" spans="1:4" x14ac:dyDescent="0.35">
      <c r="A6736" t="s">
        <v>10358</v>
      </c>
      <c r="B6736" t="s">
        <v>6218</v>
      </c>
      <c r="C6736" t="s">
        <v>10829</v>
      </c>
      <c r="D6736" t="s">
        <v>10803</v>
      </c>
    </row>
    <row r="6737" spans="1:4" x14ac:dyDescent="0.35">
      <c r="A6737" t="s">
        <v>10358</v>
      </c>
      <c r="B6737" t="s">
        <v>6219</v>
      </c>
      <c r="C6737" t="s">
        <v>10830</v>
      </c>
      <c r="D6737" t="s">
        <v>10803</v>
      </c>
    </row>
    <row r="6738" spans="1:4" x14ac:dyDescent="0.35">
      <c r="A6738" t="s">
        <v>10358</v>
      </c>
      <c r="B6738" t="s">
        <v>6220</v>
      </c>
      <c r="C6738" t="s">
        <v>10831</v>
      </c>
      <c r="D6738" t="s">
        <v>10803</v>
      </c>
    </row>
    <row r="6739" spans="1:4" x14ac:dyDescent="0.35">
      <c r="A6739" t="s">
        <v>10358</v>
      </c>
      <c r="B6739" t="s">
        <v>6221</v>
      </c>
      <c r="C6739" t="s">
        <v>10832</v>
      </c>
      <c r="D6739" t="s">
        <v>10803</v>
      </c>
    </row>
    <row r="6740" spans="1:4" x14ac:dyDescent="0.35">
      <c r="A6740" t="s">
        <v>10358</v>
      </c>
      <c r="B6740" t="s">
        <v>6222</v>
      </c>
      <c r="C6740" t="s">
        <v>10833</v>
      </c>
      <c r="D6740" t="s">
        <v>10803</v>
      </c>
    </row>
    <row r="6741" spans="1:4" x14ac:dyDescent="0.35">
      <c r="A6741" t="s">
        <v>10358</v>
      </c>
      <c r="B6741" t="s">
        <v>6223</v>
      </c>
      <c r="C6741" t="s">
        <v>10834</v>
      </c>
      <c r="D6741" t="s">
        <v>10803</v>
      </c>
    </row>
    <row r="6742" spans="1:4" x14ac:dyDescent="0.35">
      <c r="A6742" t="s">
        <v>10358</v>
      </c>
      <c r="B6742" t="s">
        <v>5507</v>
      </c>
      <c r="C6742" t="s">
        <v>10835</v>
      </c>
      <c r="D6742" t="s">
        <v>10803</v>
      </c>
    </row>
    <row r="6743" spans="1:4" x14ac:dyDescent="0.35">
      <c r="A6743" t="s">
        <v>10358</v>
      </c>
      <c r="B6743" t="s">
        <v>1588</v>
      </c>
      <c r="C6743" t="s">
        <v>3595</v>
      </c>
      <c r="D6743" t="s">
        <v>10805</v>
      </c>
    </row>
    <row r="6744" spans="1:4" x14ac:dyDescent="0.35">
      <c r="A6744" t="s">
        <v>10358</v>
      </c>
      <c r="B6744" t="s">
        <v>10802</v>
      </c>
      <c r="C6744" t="s">
        <v>3595</v>
      </c>
      <c r="D6744" t="s">
        <v>10805</v>
      </c>
    </row>
    <row r="6745" spans="1:4" x14ac:dyDescent="0.35">
      <c r="A6745" t="s">
        <v>10358</v>
      </c>
      <c r="B6745" t="s">
        <v>10804</v>
      </c>
      <c r="C6745" t="s">
        <v>3595</v>
      </c>
      <c r="D6745" t="s">
        <v>10805</v>
      </c>
    </row>
    <row r="6746" spans="1:4" x14ac:dyDescent="0.35">
      <c r="A6746" t="s">
        <v>10358</v>
      </c>
      <c r="B6746" t="s">
        <v>10806</v>
      </c>
      <c r="C6746" t="s">
        <v>3593</v>
      </c>
      <c r="D6746" t="s">
        <v>10807</v>
      </c>
    </row>
    <row r="6747" spans="1:4" x14ac:dyDescent="0.35">
      <c r="A6747" t="s">
        <v>10358</v>
      </c>
      <c r="B6747" t="s">
        <v>10856</v>
      </c>
      <c r="C6747" t="s">
        <v>3594</v>
      </c>
      <c r="D6747" t="s">
        <v>10807</v>
      </c>
    </row>
    <row r="6748" spans="1:4" x14ac:dyDescent="0.35">
      <c r="A6748" t="s">
        <v>10360</v>
      </c>
      <c r="B6748" t="s">
        <v>10802</v>
      </c>
      <c r="C6748" t="s">
        <v>3599</v>
      </c>
      <c r="D6748" t="s">
        <v>10803</v>
      </c>
    </row>
    <row r="6749" spans="1:4" x14ac:dyDescent="0.35">
      <c r="A6749" t="s">
        <v>10360</v>
      </c>
      <c r="B6749" t="s">
        <v>10804</v>
      </c>
      <c r="C6749" t="s">
        <v>10836</v>
      </c>
      <c r="D6749" t="s">
        <v>10803</v>
      </c>
    </row>
    <row r="6750" spans="1:4" x14ac:dyDescent="0.35">
      <c r="A6750" t="s">
        <v>10360</v>
      </c>
      <c r="B6750" t="s">
        <v>1439</v>
      </c>
      <c r="C6750" t="s">
        <v>3599</v>
      </c>
      <c r="D6750" t="s">
        <v>10803</v>
      </c>
    </row>
    <row r="6751" spans="1:4" x14ac:dyDescent="0.35">
      <c r="A6751" t="s">
        <v>10360</v>
      </c>
      <c r="B6751" t="s">
        <v>1440</v>
      </c>
      <c r="C6751" t="s">
        <v>3600</v>
      </c>
      <c r="D6751" t="s">
        <v>10803</v>
      </c>
    </row>
    <row r="6752" spans="1:4" x14ac:dyDescent="0.35">
      <c r="A6752" t="s">
        <v>10360</v>
      </c>
      <c r="B6752" t="s">
        <v>1441</v>
      </c>
      <c r="C6752" t="s">
        <v>3601</v>
      </c>
      <c r="D6752" t="s">
        <v>10803</v>
      </c>
    </row>
    <row r="6753" spans="1:4" x14ac:dyDescent="0.35">
      <c r="A6753" t="s">
        <v>10360</v>
      </c>
      <c r="B6753" t="s">
        <v>1442</v>
      </c>
      <c r="C6753" t="s">
        <v>3602</v>
      </c>
      <c r="D6753" t="s">
        <v>10803</v>
      </c>
    </row>
    <row r="6754" spans="1:4" x14ac:dyDescent="0.35">
      <c r="A6754" t="s">
        <v>10360</v>
      </c>
      <c r="B6754" t="s">
        <v>1444</v>
      </c>
      <c r="C6754" t="s">
        <v>3603</v>
      </c>
      <c r="D6754" t="s">
        <v>10803</v>
      </c>
    </row>
    <row r="6755" spans="1:4" x14ac:dyDescent="0.35">
      <c r="A6755" t="s">
        <v>10360</v>
      </c>
      <c r="B6755" t="s">
        <v>638</v>
      </c>
      <c r="C6755" t="s">
        <v>3604</v>
      </c>
      <c r="D6755" t="s">
        <v>10803</v>
      </c>
    </row>
    <row r="6756" spans="1:4" x14ac:dyDescent="0.35">
      <c r="A6756" t="s">
        <v>10360</v>
      </c>
      <c r="B6756" t="s">
        <v>640</v>
      </c>
      <c r="C6756" t="s">
        <v>3605</v>
      </c>
      <c r="D6756" t="s">
        <v>10803</v>
      </c>
    </row>
    <row r="6757" spans="1:4" x14ac:dyDescent="0.35">
      <c r="A6757" t="s">
        <v>10360</v>
      </c>
      <c r="B6757" t="s">
        <v>642</v>
      </c>
      <c r="C6757" t="s">
        <v>3606</v>
      </c>
      <c r="D6757" t="s">
        <v>10803</v>
      </c>
    </row>
    <row r="6758" spans="1:4" x14ac:dyDescent="0.35">
      <c r="A6758" t="s">
        <v>10360</v>
      </c>
      <c r="B6758" t="s">
        <v>644</v>
      </c>
      <c r="C6758" t="s">
        <v>3607</v>
      </c>
      <c r="D6758" t="s">
        <v>10803</v>
      </c>
    </row>
    <row r="6759" spans="1:4" x14ac:dyDescent="0.35">
      <c r="A6759" t="s">
        <v>10360</v>
      </c>
      <c r="B6759" t="s">
        <v>823</v>
      </c>
      <c r="C6759" t="s">
        <v>3608</v>
      </c>
      <c r="D6759" t="s">
        <v>10803</v>
      </c>
    </row>
    <row r="6760" spans="1:4" x14ac:dyDescent="0.35">
      <c r="A6760" t="s">
        <v>10360</v>
      </c>
      <c r="B6760" t="s">
        <v>825</v>
      </c>
      <c r="C6760" t="s">
        <v>3609</v>
      </c>
      <c r="D6760" t="s">
        <v>10803</v>
      </c>
    </row>
    <row r="6761" spans="1:4" x14ac:dyDescent="0.35">
      <c r="A6761" t="s">
        <v>10360</v>
      </c>
      <c r="B6761" t="s">
        <v>827</v>
      </c>
      <c r="C6761" t="s">
        <v>3610</v>
      </c>
      <c r="D6761" t="s">
        <v>10803</v>
      </c>
    </row>
    <row r="6762" spans="1:4" x14ac:dyDescent="0.35">
      <c r="A6762" t="s">
        <v>10360</v>
      </c>
      <c r="B6762" t="s">
        <v>829</v>
      </c>
      <c r="C6762" t="s">
        <v>3611</v>
      </c>
      <c r="D6762" t="s">
        <v>10803</v>
      </c>
    </row>
    <row r="6763" spans="1:4" x14ac:dyDescent="0.35">
      <c r="A6763" t="s">
        <v>10360</v>
      </c>
      <c r="B6763" t="s">
        <v>646</v>
      </c>
      <c r="C6763" t="s">
        <v>3612</v>
      </c>
      <c r="D6763" t="s">
        <v>10803</v>
      </c>
    </row>
    <row r="6764" spans="1:4" x14ac:dyDescent="0.35">
      <c r="A6764" t="s">
        <v>10360</v>
      </c>
      <c r="B6764" t="s">
        <v>648</v>
      </c>
      <c r="C6764" t="s">
        <v>3613</v>
      </c>
      <c r="D6764" t="s">
        <v>10803</v>
      </c>
    </row>
    <row r="6765" spans="1:4" x14ac:dyDescent="0.35">
      <c r="A6765" t="s">
        <v>10360</v>
      </c>
      <c r="B6765" t="s">
        <v>650</v>
      </c>
      <c r="C6765" t="s">
        <v>3614</v>
      </c>
      <c r="D6765" t="s">
        <v>10803</v>
      </c>
    </row>
    <row r="6766" spans="1:4" x14ac:dyDescent="0.35">
      <c r="A6766" t="s">
        <v>10360</v>
      </c>
      <c r="B6766" t="s">
        <v>652</v>
      </c>
      <c r="C6766" t="s">
        <v>3615</v>
      </c>
      <c r="D6766" t="s">
        <v>10803</v>
      </c>
    </row>
    <row r="6767" spans="1:4" x14ac:dyDescent="0.35">
      <c r="A6767" t="s">
        <v>10360</v>
      </c>
      <c r="B6767" t="s">
        <v>831</v>
      </c>
      <c r="C6767" t="s">
        <v>3616</v>
      </c>
      <c r="D6767" t="s">
        <v>10803</v>
      </c>
    </row>
    <row r="6768" spans="1:4" x14ac:dyDescent="0.35">
      <c r="A6768" t="s">
        <v>10360</v>
      </c>
      <c r="B6768" t="s">
        <v>1452</v>
      </c>
      <c r="C6768" t="s">
        <v>3617</v>
      </c>
      <c r="D6768" t="s">
        <v>10803</v>
      </c>
    </row>
    <row r="6769" spans="1:4" x14ac:dyDescent="0.35">
      <c r="A6769" t="s">
        <v>10360</v>
      </c>
      <c r="B6769" t="s">
        <v>1454</v>
      </c>
      <c r="C6769" t="s">
        <v>3618</v>
      </c>
      <c r="D6769" t="s">
        <v>10803</v>
      </c>
    </row>
    <row r="6770" spans="1:4" x14ac:dyDescent="0.35">
      <c r="A6770" t="s">
        <v>10360</v>
      </c>
      <c r="B6770" t="s">
        <v>1456</v>
      </c>
      <c r="C6770" t="s">
        <v>3619</v>
      </c>
      <c r="D6770" t="s">
        <v>10803</v>
      </c>
    </row>
    <row r="6771" spans="1:4" x14ac:dyDescent="0.35">
      <c r="A6771" t="s">
        <v>10360</v>
      </c>
      <c r="B6771" t="s">
        <v>1458</v>
      </c>
      <c r="C6771" t="s">
        <v>3620</v>
      </c>
      <c r="D6771" t="s">
        <v>10803</v>
      </c>
    </row>
    <row r="6772" spans="1:4" x14ac:dyDescent="0.35">
      <c r="A6772" t="s">
        <v>10360</v>
      </c>
      <c r="B6772" t="s">
        <v>1460</v>
      </c>
      <c r="C6772" t="s">
        <v>9522</v>
      </c>
      <c r="D6772" t="s">
        <v>10803</v>
      </c>
    </row>
    <row r="6773" spans="1:4" x14ac:dyDescent="0.35">
      <c r="A6773" t="s">
        <v>10360</v>
      </c>
      <c r="B6773" t="s">
        <v>1462</v>
      </c>
      <c r="C6773" t="s">
        <v>9523</v>
      </c>
      <c r="D6773" t="s">
        <v>10803</v>
      </c>
    </row>
    <row r="6774" spans="1:4" x14ac:dyDescent="0.35">
      <c r="A6774" t="s">
        <v>10360</v>
      </c>
      <c r="B6774" t="s">
        <v>1464</v>
      </c>
      <c r="C6774" t="s">
        <v>9524</v>
      </c>
      <c r="D6774" t="s">
        <v>10803</v>
      </c>
    </row>
    <row r="6775" spans="1:4" x14ac:dyDescent="0.35">
      <c r="A6775" t="s">
        <v>10360</v>
      </c>
      <c r="B6775" t="s">
        <v>1466</v>
      </c>
      <c r="C6775" t="s">
        <v>9525</v>
      </c>
      <c r="D6775" t="s">
        <v>10803</v>
      </c>
    </row>
    <row r="6776" spans="1:4" x14ac:dyDescent="0.35">
      <c r="A6776" t="s">
        <v>10360</v>
      </c>
      <c r="B6776" t="s">
        <v>1468</v>
      </c>
      <c r="C6776" t="s">
        <v>9526</v>
      </c>
      <c r="D6776" t="s">
        <v>10803</v>
      </c>
    </row>
    <row r="6777" spans="1:4" x14ac:dyDescent="0.35">
      <c r="A6777" t="s">
        <v>10360</v>
      </c>
      <c r="B6777" t="s">
        <v>1470</v>
      </c>
      <c r="C6777" t="s">
        <v>9527</v>
      </c>
      <c r="D6777" t="s">
        <v>10803</v>
      </c>
    </row>
    <row r="6778" spans="1:4" x14ac:dyDescent="0.35">
      <c r="A6778" t="s">
        <v>10360</v>
      </c>
      <c r="B6778" t="s">
        <v>6205</v>
      </c>
      <c r="C6778" t="s">
        <v>9528</v>
      </c>
      <c r="D6778" t="s">
        <v>10803</v>
      </c>
    </row>
    <row r="6779" spans="1:4" x14ac:dyDescent="0.35">
      <c r="A6779" t="s">
        <v>10360</v>
      </c>
      <c r="B6779" t="s">
        <v>1472</v>
      </c>
      <c r="C6779" t="s">
        <v>9529</v>
      </c>
      <c r="D6779" t="s">
        <v>10803</v>
      </c>
    </row>
    <row r="6780" spans="1:4" x14ac:dyDescent="0.35">
      <c r="A6780" t="s">
        <v>10360</v>
      </c>
      <c r="B6780" t="s">
        <v>1840</v>
      </c>
      <c r="C6780" t="s">
        <v>9530</v>
      </c>
      <c r="D6780" t="s">
        <v>10803</v>
      </c>
    </row>
    <row r="6781" spans="1:4" x14ac:dyDescent="0.35">
      <c r="A6781" t="s">
        <v>10360</v>
      </c>
      <c r="B6781" t="s">
        <v>1841</v>
      </c>
      <c r="C6781" t="s">
        <v>9531</v>
      </c>
      <c r="D6781" t="s">
        <v>10803</v>
      </c>
    </row>
    <row r="6782" spans="1:4" x14ac:dyDescent="0.35">
      <c r="A6782" t="s">
        <v>10360</v>
      </c>
      <c r="B6782" t="s">
        <v>1842</v>
      </c>
      <c r="C6782" t="s">
        <v>10809</v>
      </c>
      <c r="D6782" t="s">
        <v>10803</v>
      </c>
    </row>
    <row r="6783" spans="1:4" x14ac:dyDescent="0.35">
      <c r="A6783" t="s">
        <v>10360</v>
      </c>
      <c r="B6783" t="s">
        <v>1843</v>
      </c>
      <c r="C6783" t="s">
        <v>10810</v>
      </c>
      <c r="D6783" t="s">
        <v>10803</v>
      </c>
    </row>
    <row r="6784" spans="1:4" x14ac:dyDescent="0.35">
      <c r="A6784" t="s">
        <v>10360</v>
      </c>
      <c r="B6784" t="s">
        <v>924</v>
      </c>
      <c r="C6784" t="s">
        <v>10811</v>
      </c>
      <c r="D6784" t="s">
        <v>10803</v>
      </c>
    </row>
    <row r="6785" spans="1:4" x14ac:dyDescent="0.35">
      <c r="A6785" t="s">
        <v>10360</v>
      </c>
      <c r="B6785" t="s">
        <v>926</v>
      </c>
      <c r="C6785" t="s">
        <v>10812</v>
      </c>
      <c r="D6785" t="s">
        <v>10803</v>
      </c>
    </row>
    <row r="6786" spans="1:4" x14ac:dyDescent="0.35">
      <c r="A6786" t="s">
        <v>10360</v>
      </c>
      <c r="B6786" t="s">
        <v>6210</v>
      </c>
      <c r="C6786" t="s">
        <v>10813</v>
      </c>
      <c r="D6786" t="s">
        <v>10803</v>
      </c>
    </row>
    <row r="6787" spans="1:4" x14ac:dyDescent="0.35">
      <c r="A6787" t="s">
        <v>10360</v>
      </c>
      <c r="B6787" t="s">
        <v>928</v>
      </c>
      <c r="C6787" t="s">
        <v>10814</v>
      </c>
      <c r="D6787" t="s">
        <v>10803</v>
      </c>
    </row>
    <row r="6788" spans="1:4" x14ac:dyDescent="0.35">
      <c r="A6788" t="s">
        <v>10360</v>
      </c>
      <c r="B6788" t="s">
        <v>656</v>
      </c>
      <c r="C6788" t="s">
        <v>10815</v>
      </c>
      <c r="D6788" t="s">
        <v>10803</v>
      </c>
    </row>
    <row r="6789" spans="1:4" x14ac:dyDescent="0.35">
      <c r="A6789" t="s">
        <v>10360</v>
      </c>
      <c r="B6789" t="s">
        <v>1474</v>
      </c>
      <c r="C6789" t="s">
        <v>10816</v>
      </c>
      <c r="D6789" t="s">
        <v>10803</v>
      </c>
    </row>
    <row r="6790" spans="1:4" x14ac:dyDescent="0.35">
      <c r="A6790" t="s">
        <v>10360</v>
      </c>
      <c r="B6790" t="s">
        <v>1845</v>
      </c>
      <c r="C6790" t="s">
        <v>10817</v>
      </c>
      <c r="D6790" t="s">
        <v>10803</v>
      </c>
    </row>
    <row r="6791" spans="1:4" x14ac:dyDescent="0.35">
      <c r="A6791" t="s">
        <v>10360</v>
      </c>
      <c r="B6791" t="s">
        <v>1795</v>
      </c>
      <c r="C6791" t="s">
        <v>10818</v>
      </c>
      <c r="D6791" t="s">
        <v>10803</v>
      </c>
    </row>
    <row r="6792" spans="1:4" x14ac:dyDescent="0.35">
      <c r="A6792" t="s">
        <v>10360</v>
      </c>
      <c r="B6792" t="s">
        <v>1846</v>
      </c>
      <c r="C6792" t="s">
        <v>10819</v>
      </c>
      <c r="D6792" t="s">
        <v>10803</v>
      </c>
    </row>
    <row r="6793" spans="1:4" x14ac:dyDescent="0.35">
      <c r="A6793" t="s">
        <v>10360</v>
      </c>
      <c r="B6793" t="s">
        <v>1797</v>
      </c>
      <c r="C6793" t="s">
        <v>10820</v>
      </c>
      <c r="D6793" t="s">
        <v>10803</v>
      </c>
    </row>
    <row r="6794" spans="1:4" x14ac:dyDescent="0.35">
      <c r="A6794" t="s">
        <v>10360</v>
      </c>
      <c r="B6794" t="s">
        <v>5493</v>
      </c>
      <c r="C6794" t="s">
        <v>10821</v>
      </c>
      <c r="D6794" t="s">
        <v>10803</v>
      </c>
    </row>
    <row r="6795" spans="1:4" x14ac:dyDescent="0.35">
      <c r="A6795" t="s">
        <v>10360</v>
      </c>
      <c r="B6795" t="s">
        <v>6211</v>
      </c>
      <c r="C6795" t="s">
        <v>10822</v>
      </c>
      <c r="D6795" t="s">
        <v>10803</v>
      </c>
    </row>
    <row r="6796" spans="1:4" x14ac:dyDescent="0.35">
      <c r="A6796" t="s">
        <v>10360</v>
      </c>
      <c r="B6796" t="s">
        <v>6212</v>
      </c>
      <c r="C6796" t="s">
        <v>10823</v>
      </c>
      <c r="D6796" t="s">
        <v>10803</v>
      </c>
    </row>
    <row r="6797" spans="1:4" x14ac:dyDescent="0.35">
      <c r="A6797" t="s">
        <v>10360</v>
      </c>
      <c r="B6797" t="s">
        <v>6213</v>
      </c>
      <c r="C6797" t="s">
        <v>10824</v>
      </c>
      <c r="D6797" t="s">
        <v>10803</v>
      </c>
    </row>
    <row r="6798" spans="1:4" x14ac:dyDescent="0.35">
      <c r="A6798" t="s">
        <v>10360</v>
      </c>
      <c r="B6798" t="s">
        <v>6214</v>
      </c>
      <c r="C6798" t="s">
        <v>10825</v>
      </c>
      <c r="D6798" t="s">
        <v>10803</v>
      </c>
    </row>
    <row r="6799" spans="1:4" x14ac:dyDescent="0.35">
      <c r="A6799" t="s">
        <v>10360</v>
      </c>
      <c r="B6799" t="s">
        <v>1847</v>
      </c>
      <c r="C6799" t="s">
        <v>10826</v>
      </c>
      <c r="D6799" t="s">
        <v>10803</v>
      </c>
    </row>
    <row r="6800" spans="1:4" x14ac:dyDescent="0.35">
      <c r="A6800" t="s">
        <v>10360</v>
      </c>
      <c r="B6800" t="s">
        <v>6215</v>
      </c>
      <c r="C6800" t="s">
        <v>10827</v>
      </c>
      <c r="D6800" t="s">
        <v>10803</v>
      </c>
    </row>
    <row r="6801" spans="1:4" x14ac:dyDescent="0.35">
      <c r="A6801" t="s">
        <v>10360</v>
      </c>
      <c r="B6801" t="s">
        <v>6216</v>
      </c>
      <c r="C6801" t="s">
        <v>10828</v>
      </c>
      <c r="D6801" t="s">
        <v>10803</v>
      </c>
    </row>
    <row r="6802" spans="1:4" x14ac:dyDescent="0.35">
      <c r="A6802" t="s">
        <v>10360</v>
      </c>
      <c r="B6802" t="s">
        <v>6217</v>
      </c>
      <c r="C6802" t="s">
        <v>10829</v>
      </c>
      <c r="D6802" t="s">
        <v>10803</v>
      </c>
    </row>
    <row r="6803" spans="1:4" x14ac:dyDescent="0.35">
      <c r="A6803" t="s">
        <v>10360</v>
      </c>
      <c r="B6803" t="s">
        <v>6218</v>
      </c>
      <c r="C6803" t="s">
        <v>10830</v>
      </c>
      <c r="D6803" t="s">
        <v>10803</v>
      </c>
    </row>
    <row r="6804" spans="1:4" x14ac:dyDescent="0.35">
      <c r="A6804" t="s">
        <v>10360</v>
      </c>
      <c r="B6804" t="s">
        <v>6219</v>
      </c>
      <c r="C6804" t="s">
        <v>10831</v>
      </c>
      <c r="D6804" t="s">
        <v>10803</v>
      </c>
    </row>
    <row r="6805" spans="1:4" x14ac:dyDescent="0.35">
      <c r="A6805" t="s">
        <v>10360</v>
      </c>
      <c r="B6805" t="s">
        <v>6220</v>
      </c>
      <c r="C6805" t="s">
        <v>10832</v>
      </c>
      <c r="D6805" t="s">
        <v>10803</v>
      </c>
    </row>
    <row r="6806" spans="1:4" x14ac:dyDescent="0.35">
      <c r="A6806" t="s">
        <v>10360</v>
      </c>
      <c r="B6806" t="s">
        <v>6221</v>
      </c>
      <c r="C6806" t="s">
        <v>10833</v>
      </c>
      <c r="D6806" t="s">
        <v>10803</v>
      </c>
    </row>
    <row r="6807" spans="1:4" x14ac:dyDescent="0.35">
      <c r="A6807" t="s">
        <v>10360</v>
      </c>
      <c r="B6807" t="s">
        <v>6222</v>
      </c>
      <c r="C6807" t="s">
        <v>10834</v>
      </c>
      <c r="D6807" t="s">
        <v>10803</v>
      </c>
    </row>
    <row r="6808" spans="1:4" x14ac:dyDescent="0.35">
      <c r="A6808" t="s">
        <v>10360</v>
      </c>
      <c r="B6808" t="s">
        <v>6223</v>
      </c>
      <c r="C6808" t="s">
        <v>10835</v>
      </c>
      <c r="D6808" t="s">
        <v>10803</v>
      </c>
    </row>
    <row r="6809" spans="1:4" x14ac:dyDescent="0.35">
      <c r="A6809" t="s">
        <v>10360</v>
      </c>
      <c r="B6809" t="s">
        <v>5507</v>
      </c>
      <c r="C6809" t="s">
        <v>10836</v>
      </c>
      <c r="D6809" t="s">
        <v>10803</v>
      </c>
    </row>
    <row r="6810" spans="1:4" x14ac:dyDescent="0.35">
      <c r="A6810" t="s">
        <v>10360</v>
      </c>
      <c r="B6810" t="s">
        <v>1590</v>
      </c>
      <c r="C6810" t="s">
        <v>3595</v>
      </c>
      <c r="D6810" t="s">
        <v>10805</v>
      </c>
    </row>
    <row r="6811" spans="1:4" x14ac:dyDescent="0.35">
      <c r="A6811" t="s">
        <v>10360</v>
      </c>
      <c r="B6811" t="s">
        <v>10802</v>
      </c>
      <c r="C6811" t="s">
        <v>3595</v>
      </c>
      <c r="D6811" t="s">
        <v>10805</v>
      </c>
    </row>
    <row r="6812" spans="1:4" x14ac:dyDescent="0.35">
      <c r="A6812" t="s">
        <v>10360</v>
      </c>
      <c r="B6812" t="s">
        <v>10804</v>
      </c>
      <c r="C6812" t="s">
        <v>3595</v>
      </c>
      <c r="D6812" t="s">
        <v>10805</v>
      </c>
    </row>
    <row r="6813" spans="1:4" x14ac:dyDescent="0.35">
      <c r="A6813" t="s">
        <v>10360</v>
      </c>
      <c r="B6813" t="s">
        <v>10806</v>
      </c>
      <c r="C6813" t="s">
        <v>3593</v>
      </c>
      <c r="D6813" t="s">
        <v>10807</v>
      </c>
    </row>
    <row r="6814" spans="1:4" x14ac:dyDescent="0.35">
      <c r="A6814" t="s">
        <v>10360</v>
      </c>
      <c r="B6814" t="s">
        <v>10855</v>
      </c>
      <c r="C6814" t="s">
        <v>3594</v>
      </c>
      <c r="D6814" t="s">
        <v>10807</v>
      </c>
    </row>
    <row r="6815" spans="1:4" x14ac:dyDescent="0.35">
      <c r="A6815" t="s">
        <v>10360</v>
      </c>
      <c r="B6815" t="s">
        <v>10856</v>
      </c>
      <c r="C6815" t="s">
        <v>3595</v>
      </c>
      <c r="D6815" t="s">
        <v>10807</v>
      </c>
    </row>
    <row r="6816" spans="1:4" x14ac:dyDescent="0.35">
      <c r="A6816" t="s">
        <v>10362</v>
      </c>
      <c r="B6816" t="s">
        <v>10802</v>
      </c>
      <c r="C6816" t="s">
        <v>3599</v>
      </c>
      <c r="D6816" t="s">
        <v>10803</v>
      </c>
    </row>
    <row r="6817" spans="1:4" x14ac:dyDescent="0.35">
      <c r="A6817" t="s">
        <v>10362</v>
      </c>
      <c r="B6817" t="s">
        <v>10804</v>
      </c>
      <c r="C6817" t="s">
        <v>10836</v>
      </c>
      <c r="D6817" t="s">
        <v>10803</v>
      </c>
    </row>
    <row r="6818" spans="1:4" x14ac:dyDescent="0.35">
      <c r="A6818" t="s">
        <v>10362</v>
      </c>
      <c r="B6818" t="s">
        <v>1439</v>
      </c>
      <c r="C6818" t="s">
        <v>3599</v>
      </c>
      <c r="D6818" t="s">
        <v>10803</v>
      </c>
    </row>
    <row r="6819" spans="1:4" x14ac:dyDescent="0.35">
      <c r="A6819" t="s">
        <v>10362</v>
      </c>
      <c r="B6819" t="s">
        <v>1440</v>
      </c>
      <c r="C6819" t="s">
        <v>3600</v>
      </c>
      <c r="D6819" t="s">
        <v>10803</v>
      </c>
    </row>
    <row r="6820" spans="1:4" x14ac:dyDescent="0.35">
      <c r="A6820" t="s">
        <v>10362</v>
      </c>
      <c r="B6820" t="s">
        <v>1441</v>
      </c>
      <c r="C6820" t="s">
        <v>3601</v>
      </c>
      <c r="D6820" t="s">
        <v>10803</v>
      </c>
    </row>
    <row r="6821" spans="1:4" x14ac:dyDescent="0.35">
      <c r="A6821" t="s">
        <v>10362</v>
      </c>
      <c r="B6821" t="s">
        <v>1442</v>
      </c>
      <c r="C6821" t="s">
        <v>3602</v>
      </c>
      <c r="D6821" t="s">
        <v>10803</v>
      </c>
    </row>
    <row r="6822" spans="1:4" x14ac:dyDescent="0.35">
      <c r="A6822" t="s">
        <v>10362</v>
      </c>
      <c r="B6822" t="s">
        <v>1444</v>
      </c>
      <c r="C6822" t="s">
        <v>3603</v>
      </c>
      <c r="D6822" t="s">
        <v>10803</v>
      </c>
    </row>
    <row r="6823" spans="1:4" x14ac:dyDescent="0.35">
      <c r="A6823" t="s">
        <v>10362</v>
      </c>
      <c r="B6823" t="s">
        <v>638</v>
      </c>
      <c r="C6823" t="s">
        <v>3604</v>
      </c>
      <c r="D6823" t="s">
        <v>10803</v>
      </c>
    </row>
    <row r="6824" spans="1:4" x14ac:dyDescent="0.35">
      <c r="A6824" t="s">
        <v>10362</v>
      </c>
      <c r="B6824" t="s">
        <v>640</v>
      </c>
      <c r="C6824" t="s">
        <v>3605</v>
      </c>
      <c r="D6824" t="s">
        <v>10803</v>
      </c>
    </row>
    <row r="6825" spans="1:4" x14ac:dyDescent="0.35">
      <c r="A6825" t="s">
        <v>10362</v>
      </c>
      <c r="B6825" t="s">
        <v>642</v>
      </c>
      <c r="C6825" t="s">
        <v>3606</v>
      </c>
      <c r="D6825" t="s">
        <v>10803</v>
      </c>
    </row>
    <row r="6826" spans="1:4" x14ac:dyDescent="0.35">
      <c r="A6826" t="s">
        <v>10362</v>
      </c>
      <c r="B6826" t="s">
        <v>644</v>
      </c>
      <c r="C6826" t="s">
        <v>3607</v>
      </c>
      <c r="D6826" t="s">
        <v>10803</v>
      </c>
    </row>
    <row r="6827" spans="1:4" x14ac:dyDescent="0.35">
      <c r="A6827" t="s">
        <v>10362</v>
      </c>
      <c r="B6827" t="s">
        <v>823</v>
      </c>
      <c r="C6827" t="s">
        <v>3608</v>
      </c>
      <c r="D6827" t="s">
        <v>10803</v>
      </c>
    </row>
    <row r="6828" spans="1:4" x14ac:dyDescent="0.35">
      <c r="A6828" t="s">
        <v>10362</v>
      </c>
      <c r="B6828" t="s">
        <v>825</v>
      </c>
      <c r="C6828" t="s">
        <v>3609</v>
      </c>
      <c r="D6828" t="s">
        <v>10803</v>
      </c>
    </row>
    <row r="6829" spans="1:4" x14ac:dyDescent="0.35">
      <c r="A6829" t="s">
        <v>10362</v>
      </c>
      <c r="B6829" t="s">
        <v>827</v>
      </c>
      <c r="C6829" t="s">
        <v>3610</v>
      </c>
      <c r="D6829" t="s">
        <v>10803</v>
      </c>
    </row>
    <row r="6830" spans="1:4" x14ac:dyDescent="0.35">
      <c r="A6830" t="s">
        <v>10362</v>
      </c>
      <c r="B6830" t="s">
        <v>829</v>
      </c>
      <c r="C6830" t="s">
        <v>3611</v>
      </c>
      <c r="D6830" t="s">
        <v>10803</v>
      </c>
    </row>
    <row r="6831" spans="1:4" x14ac:dyDescent="0.35">
      <c r="A6831" t="s">
        <v>10362</v>
      </c>
      <c r="B6831" t="s">
        <v>646</v>
      </c>
      <c r="C6831" t="s">
        <v>3612</v>
      </c>
      <c r="D6831" t="s">
        <v>10803</v>
      </c>
    </row>
    <row r="6832" spans="1:4" x14ac:dyDescent="0.35">
      <c r="A6832" t="s">
        <v>10362</v>
      </c>
      <c r="B6832" t="s">
        <v>648</v>
      </c>
      <c r="C6832" t="s">
        <v>3613</v>
      </c>
      <c r="D6832" t="s">
        <v>10803</v>
      </c>
    </row>
    <row r="6833" spans="1:4" x14ac:dyDescent="0.35">
      <c r="A6833" t="s">
        <v>10362</v>
      </c>
      <c r="B6833" t="s">
        <v>650</v>
      </c>
      <c r="C6833" t="s">
        <v>3614</v>
      </c>
      <c r="D6833" t="s">
        <v>10803</v>
      </c>
    </row>
    <row r="6834" spans="1:4" x14ac:dyDescent="0.35">
      <c r="A6834" t="s">
        <v>10362</v>
      </c>
      <c r="B6834" t="s">
        <v>652</v>
      </c>
      <c r="C6834" t="s">
        <v>3615</v>
      </c>
      <c r="D6834" t="s">
        <v>10803</v>
      </c>
    </row>
    <row r="6835" spans="1:4" x14ac:dyDescent="0.35">
      <c r="A6835" t="s">
        <v>10362</v>
      </c>
      <c r="B6835" t="s">
        <v>831</v>
      </c>
      <c r="C6835" t="s">
        <v>3616</v>
      </c>
      <c r="D6835" t="s">
        <v>10803</v>
      </c>
    </row>
    <row r="6836" spans="1:4" x14ac:dyDescent="0.35">
      <c r="A6836" t="s">
        <v>10362</v>
      </c>
      <c r="B6836" t="s">
        <v>1452</v>
      </c>
      <c r="C6836" t="s">
        <v>3617</v>
      </c>
      <c r="D6836" t="s">
        <v>10803</v>
      </c>
    </row>
    <row r="6837" spans="1:4" x14ac:dyDescent="0.35">
      <c r="A6837" t="s">
        <v>10362</v>
      </c>
      <c r="B6837" t="s">
        <v>1454</v>
      </c>
      <c r="C6837" t="s">
        <v>3618</v>
      </c>
      <c r="D6837" t="s">
        <v>10803</v>
      </c>
    </row>
    <row r="6838" spans="1:4" x14ac:dyDescent="0.35">
      <c r="A6838" t="s">
        <v>10362</v>
      </c>
      <c r="B6838" t="s">
        <v>1456</v>
      </c>
      <c r="C6838" t="s">
        <v>3619</v>
      </c>
      <c r="D6838" t="s">
        <v>10803</v>
      </c>
    </row>
    <row r="6839" spans="1:4" x14ac:dyDescent="0.35">
      <c r="A6839" t="s">
        <v>10362</v>
      </c>
      <c r="B6839" t="s">
        <v>1458</v>
      </c>
      <c r="C6839" t="s">
        <v>3620</v>
      </c>
      <c r="D6839" t="s">
        <v>10803</v>
      </c>
    </row>
    <row r="6840" spans="1:4" x14ac:dyDescent="0.35">
      <c r="A6840" t="s">
        <v>10362</v>
      </c>
      <c r="B6840" t="s">
        <v>1460</v>
      </c>
      <c r="C6840" t="s">
        <v>9522</v>
      </c>
      <c r="D6840" t="s">
        <v>10803</v>
      </c>
    </row>
    <row r="6841" spans="1:4" x14ac:dyDescent="0.35">
      <c r="A6841" t="s">
        <v>10362</v>
      </c>
      <c r="B6841" t="s">
        <v>1462</v>
      </c>
      <c r="C6841" t="s">
        <v>9523</v>
      </c>
      <c r="D6841" t="s">
        <v>10803</v>
      </c>
    </row>
    <row r="6842" spans="1:4" x14ac:dyDescent="0.35">
      <c r="A6842" t="s">
        <v>10362</v>
      </c>
      <c r="B6842" t="s">
        <v>1464</v>
      </c>
      <c r="C6842" t="s">
        <v>9524</v>
      </c>
      <c r="D6842" t="s">
        <v>10803</v>
      </c>
    </row>
    <row r="6843" spans="1:4" x14ac:dyDescent="0.35">
      <c r="A6843" t="s">
        <v>10362</v>
      </c>
      <c r="B6843" t="s">
        <v>1466</v>
      </c>
      <c r="C6843" t="s">
        <v>9525</v>
      </c>
      <c r="D6843" t="s">
        <v>10803</v>
      </c>
    </row>
    <row r="6844" spans="1:4" x14ac:dyDescent="0.35">
      <c r="A6844" t="s">
        <v>10362</v>
      </c>
      <c r="B6844" t="s">
        <v>1468</v>
      </c>
      <c r="C6844" t="s">
        <v>9526</v>
      </c>
      <c r="D6844" t="s">
        <v>10803</v>
      </c>
    </row>
    <row r="6845" spans="1:4" x14ac:dyDescent="0.35">
      <c r="A6845" t="s">
        <v>10362</v>
      </c>
      <c r="B6845" t="s">
        <v>1470</v>
      </c>
      <c r="C6845" t="s">
        <v>9527</v>
      </c>
      <c r="D6845" t="s">
        <v>10803</v>
      </c>
    </row>
    <row r="6846" spans="1:4" x14ac:dyDescent="0.35">
      <c r="A6846" t="s">
        <v>10362</v>
      </c>
      <c r="B6846" t="s">
        <v>6205</v>
      </c>
      <c r="C6846" t="s">
        <v>9528</v>
      </c>
      <c r="D6846" t="s">
        <v>10803</v>
      </c>
    </row>
    <row r="6847" spans="1:4" x14ac:dyDescent="0.35">
      <c r="A6847" t="s">
        <v>10362</v>
      </c>
      <c r="B6847" t="s">
        <v>1472</v>
      </c>
      <c r="C6847" t="s">
        <v>9529</v>
      </c>
      <c r="D6847" t="s">
        <v>10803</v>
      </c>
    </row>
    <row r="6848" spans="1:4" x14ac:dyDescent="0.35">
      <c r="A6848" t="s">
        <v>10362</v>
      </c>
      <c r="B6848" t="s">
        <v>1840</v>
      </c>
      <c r="C6848" t="s">
        <v>9530</v>
      </c>
      <c r="D6848" t="s">
        <v>10803</v>
      </c>
    </row>
    <row r="6849" spans="1:4" x14ac:dyDescent="0.35">
      <c r="A6849" t="s">
        <v>10362</v>
      </c>
      <c r="B6849" t="s">
        <v>1841</v>
      </c>
      <c r="C6849" t="s">
        <v>9531</v>
      </c>
      <c r="D6849" t="s">
        <v>10803</v>
      </c>
    </row>
    <row r="6850" spans="1:4" x14ac:dyDescent="0.35">
      <c r="A6850" t="s">
        <v>10362</v>
      </c>
      <c r="B6850" t="s">
        <v>1842</v>
      </c>
      <c r="C6850" t="s">
        <v>10809</v>
      </c>
      <c r="D6850" t="s">
        <v>10803</v>
      </c>
    </row>
    <row r="6851" spans="1:4" x14ac:dyDescent="0.35">
      <c r="A6851" t="s">
        <v>10362</v>
      </c>
      <c r="B6851" t="s">
        <v>1843</v>
      </c>
      <c r="C6851" t="s">
        <v>10810</v>
      </c>
      <c r="D6851" t="s">
        <v>10803</v>
      </c>
    </row>
    <row r="6852" spans="1:4" x14ac:dyDescent="0.35">
      <c r="A6852" t="s">
        <v>10362</v>
      </c>
      <c r="B6852" t="s">
        <v>924</v>
      </c>
      <c r="C6852" t="s">
        <v>10811</v>
      </c>
      <c r="D6852" t="s">
        <v>10803</v>
      </c>
    </row>
    <row r="6853" spans="1:4" x14ac:dyDescent="0.35">
      <c r="A6853" t="s">
        <v>10362</v>
      </c>
      <c r="B6853" t="s">
        <v>926</v>
      </c>
      <c r="C6853" t="s">
        <v>10812</v>
      </c>
      <c r="D6853" t="s">
        <v>10803</v>
      </c>
    </row>
    <row r="6854" spans="1:4" x14ac:dyDescent="0.35">
      <c r="A6854" t="s">
        <v>10362</v>
      </c>
      <c r="B6854" t="s">
        <v>6210</v>
      </c>
      <c r="C6854" t="s">
        <v>10813</v>
      </c>
      <c r="D6854" t="s">
        <v>10803</v>
      </c>
    </row>
    <row r="6855" spans="1:4" x14ac:dyDescent="0.35">
      <c r="A6855" t="s">
        <v>10362</v>
      </c>
      <c r="B6855" t="s">
        <v>928</v>
      </c>
      <c r="C6855" t="s">
        <v>10814</v>
      </c>
      <c r="D6855" t="s">
        <v>10803</v>
      </c>
    </row>
    <row r="6856" spans="1:4" x14ac:dyDescent="0.35">
      <c r="A6856" t="s">
        <v>10362</v>
      </c>
      <c r="B6856" t="s">
        <v>656</v>
      </c>
      <c r="C6856" t="s">
        <v>10815</v>
      </c>
      <c r="D6856" t="s">
        <v>10803</v>
      </c>
    </row>
    <row r="6857" spans="1:4" x14ac:dyDescent="0.35">
      <c r="A6857" t="s">
        <v>10362</v>
      </c>
      <c r="B6857" t="s">
        <v>1474</v>
      </c>
      <c r="C6857" t="s">
        <v>10816</v>
      </c>
      <c r="D6857" t="s">
        <v>10803</v>
      </c>
    </row>
    <row r="6858" spans="1:4" x14ac:dyDescent="0.35">
      <c r="A6858" t="s">
        <v>10362</v>
      </c>
      <c r="B6858" t="s">
        <v>1845</v>
      </c>
      <c r="C6858" t="s">
        <v>10817</v>
      </c>
      <c r="D6858" t="s">
        <v>10803</v>
      </c>
    </row>
    <row r="6859" spans="1:4" x14ac:dyDescent="0.35">
      <c r="A6859" t="s">
        <v>10362</v>
      </c>
      <c r="B6859" t="s">
        <v>1795</v>
      </c>
      <c r="C6859" t="s">
        <v>10818</v>
      </c>
      <c r="D6859" t="s">
        <v>10803</v>
      </c>
    </row>
    <row r="6860" spans="1:4" x14ac:dyDescent="0.35">
      <c r="A6860" t="s">
        <v>10362</v>
      </c>
      <c r="B6860" t="s">
        <v>1846</v>
      </c>
      <c r="C6860" t="s">
        <v>10819</v>
      </c>
      <c r="D6860" t="s">
        <v>10803</v>
      </c>
    </row>
    <row r="6861" spans="1:4" x14ac:dyDescent="0.35">
      <c r="A6861" t="s">
        <v>10362</v>
      </c>
      <c r="B6861" t="s">
        <v>1797</v>
      </c>
      <c r="C6861" t="s">
        <v>10820</v>
      </c>
      <c r="D6861" t="s">
        <v>10803</v>
      </c>
    </row>
    <row r="6862" spans="1:4" x14ac:dyDescent="0.35">
      <c r="A6862" t="s">
        <v>10362</v>
      </c>
      <c r="B6862" t="s">
        <v>5493</v>
      </c>
      <c r="C6862" t="s">
        <v>10821</v>
      </c>
      <c r="D6862" t="s">
        <v>10803</v>
      </c>
    </row>
    <row r="6863" spans="1:4" x14ac:dyDescent="0.35">
      <c r="A6863" t="s">
        <v>10362</v>
      </c>
      <c r="B6863" t="s">
        <v>6211</v>
      </c>
      <c r="C6863" t="s">
        <v>10822</v>
      </c>
      <c r="D6863" t="s">
        <v>10803</v>
      </c>
    </row>
    <row r="6864" spans="1:4" x14ac:dyDescent="0.35">
      <c r="A6864" t="s">
        <v>10362</v>
      </c>
      <c r="B6864" t="s">
        <v>6212</v>
      </c>
      <c r="C6864" t="s">
        <v>10823</v>
      </c>
      <c r="D6864" t="s">
        <v>10803</v>
      </c>
    </row>
    <row r="6865" spans="1:4" x14ac:dyDescent="0.35">
      <c r="A6865" t="s">
        <v>10362</v>
      </c>
      <c r="B6865" t="s">
        <v>6213</v>
      </c>
      <c r="C6865" t="s">
        <v>10824</v>
      </c>
      <c r="D6865" t="s">
        <v>10803</v>
      </c>
    </row>
    <row r="6866" spans="1:4" x14ac:dyDescent="0.35">
      <c r="A6866" t="s">
        <v>10362</v>
      </c>
      <c r="B6866" t="s">
        <v>6214</v>
      </c>
      <c r="C6866" t="s">
        <v>10825</v>
      </c>
      <c r="D6866" t="s">
        <v>10803</v>
      </c>
    </row>
    <row r="6867" spans="1:4" x14ac:dyDescent="0.35">
      <c r="A6867" t="s">
        <v>10362</v>
      </c>
      <c r="B6867" t="s">
        <v>1847</v>
      </c>
      <c r="C6867" t="s">
        <v>10826</v>
      </c>
      <c r="D6867" t="s">
        <v>10803</v>
      </c>
    </row>
    <row r="6868" spans="1:4" x14ac:dyDescent="0.35">
      <c r="A6868" t="s">
        <v>10362</v>
      </c>
      <c r="B6868" t="s">
        <v>6215</v>
      </c>
      <c r="C6868" t="s">
        <v>10827</v>
      </c>
      <c r="D6868" t="s">
        <v>10803</v>
      </c>
    </row>
    <row r="6869" spans="1:4" x14ac:dyDescent="0.35">
      <c r="A6869" t="s">
        <v>10362</v>
      </c>
      <c r="B6869" t="s">
        <v>6216</v>
      </c>
      <c r="C6869" t="s">
        <v>10828</v>
      </c>
      <c r="D6869" t="s">
        <v>10803</v>
      </c>
    </row>
    <row r="6870" spans="1:4" x14ac:dyDescent="0.35">
      <c r="A6870" t="s">
        <v>10362</v>
      </c>
      <c r="B6870" t="s">
        <v>6217</v>
      </c>
      <c r="C6870" t="s">
        <v>10829</v>
      </c>
      <c r="D6870" t="s">
        <v>10803</v>
      </c>
    </row>
    <row r="6871" spans="1:4" x14ac:dyDescent="0.35">
      <c r="A6871" t="s">
        <v>10362</v>
      </c>
      <c r="B6871" t="s">
        <v>6218</v>
      </c>
      <c r="C6871" t="s">
        <v>10830</v>
      </c>
      <c r="D6871" t="s">
        <v>10803</v>
      </c>
    </row>
    <row r="6872" spans="1:4" x14ac:dyDescent="0.35">
      <c r="A6872" t="s">
        <v>10362</v>
      </c>
      <c r="B6872" t="s">
        <v>6219</v>
      </c>
      <c r="C6872" t="s">
        <v>10831</v>
      </c>
      <c r="D6872" t="s">
        <v>10803</v>
      </c>
    </row>
    <row r="6873" spans="1:4" x14ac:dyDescent="0.35">
      <c r="A6873" t="s">
        <v>10362</v>
      </c>
      <c r="B6873" t="s">
        <v>6220</v>
      </c>
      <c r="C6873" t="s">
        <v>10832</v>
      </c>
      <c r="D6873" t="s">
        <v>10803</v>
      </c>
    </row>
    <row r="6874" spans="1:4" x14ac:dyDescent="0.35">
      <c r="A6874" t="s">
        <v>10362</v>
      </c>
      <c r="B6874" t="s">
        <v>6221</v>
      </c>
      <c r="C6874" t="s">
        <v>10833</v>
      </c>
      <c r="D6874" t="s">
        <v>10803</v>
      </c>
    </row>
    <row r="6875" spans="1:4" x14ac:dyDescent="0.35">
      <c r="A6875" t="s">
        <v>10362</v>
      </c>
      <c r="B6875" t="s">
        <v>6222</v>
      </c>
      <c r="C6875" t="s">
        <v>10834</v>
      </c>
      <c r="D6875" t="s">
        <v>10803</v>
      </c>
    </row>
    <row r="6876" spans="1:4" x14ac:dyDescent="0.35">
      <c r="A6876" t="s">
        <v>10362</v>
      </c>
      <c r="B6876" t="s">
        <v>6223</v>
      </c>
      <c r="C6876" t="s">
        <v>10835</v>
      </c>
      <c r="D6876" t="s">
        <v>10803</v>
      </c>
    </row>
    <row r="6877" spans="1:4" x14ac:dyDescent="0.35">
      <c r="A6877" t="s">
        <v>10362</v>
      </c>
      <c r="B6877" t="s">
        <v>5507</v>
      </c>
      <c r="C6877" t="s">
        <v>10836</v>
      </c>
      <c r="D6877" t="s">
        <v>10803</v>
      </c>
    </row>
    <row r="6878" spans="1:4" x14ac:dyDescent="0.35">
      <c r="A6878" t="s">
        <v>10362</v>
      </c>
      <c r="B6878" t="s">
        <v>1370</v>
      </c>
      <c r="C6878" t="s">
        <v>3595</v>
      </c>
      <c r="D6878" t="s">
        <v>10805</v>
      </c>
    </row>
    <row r="6879" spans="1:4" x14ac:dyDescent="0.35">
      <c r="A6879" t="s">
        <v>10362</v>
      </c>
      <c r="B6879" t="s">
        <v>10802</v>
      </c>
      <c r="C6879" t="s">
        <v>3595</v>
      </c>
      <c r="D6879" t="s">
        <v>10805</v>
      </c>
    </row>
    <row r="6880" spans="1:4" x14ac:dyDescent="0.35">
      <c r="A6880" t="s">
        <v>10362</v>
      </c>
      <c r="B6880" t="s">
        <v>10804</v>
      </c>
      <c r="C6880" t="s">
        <v>3595</v>
      </c>
      <c r="D6880" t="s">
        <v>10805</v>
      </c>
    </row>
    <row r="6881" spans="1:4" x14ac:dyDescent="0.35">
      <c r="A6881" t="s">
        <v>10362</v>
      </c>
      <c r="B6881" t="s">
        <v>10806</v>
      </c>
      <c r="C6881" t="s">
        <v>3593</v>
      </c>
      <c r="D6881" t="s">
        <v>10807</v>
      </c>
    </row>
    <row r="6882" spans="1:4" x14ac:dyDescent="0.35">
      <c r="A6882" t="s">
        <v>10362</v>
      </c>
      <c r="B6882" t="s">
        <v>10855</v>
      </c>
      <c r="C6882" t="s">
        <v>3594</v>
      </c>
      <c r="D6882" t="s">
        <v>10807</v>
      </c>
    </row>
    <row r="6883" spans="1:4" x14ac:dyDescent="0.35">
      <c r="A6883" t="s">
        <v>10362</v>
      </c>
      <c r="B6883" t="s">
        <v>10856</v>
      </c>
      <c r="C6883" t="s">
        <v>3595</v>
      </c>
      <c r="D6883" t="s">
        <v>10807</v>
      </c>
    </row>
    <row r="6884" spans="1:4" x14ac:dyDescent="0.35">
      <c r="A6884" t="s">
        <v>10364</v>
      </c>
      <c r="B6884" t="s">
        <v>10802</v>
      </c>
      <c r="C6884" t="s">
        <v>3598</v>
      </c>
      <c r="D6884" t="s">
        <v>10803</v>
      </c>
    </row>
    <row r="6885" spans="1:4" x14ac:dyDescent="0.35">
      <c r="A6885" t="s">
        <v>10364</v>
      </c>
      <c r="B6885" t="s">
        <v>10804</v>
      </c>
      <c r="C6885" t="s">
        <v>10825</v>
      </c>
      <c r="D6885" t="s">
        <v>10803</v>
      </c>
    </row>
    <row r="6886" spans="1:4" x14ac:dyDescent="0.35">
      <c r="A6886" t="s">
        <v>10364</v>
      </c>
      <c r="B6886" t="s">
        <v>1849</v>
      </c>
      <c r="C6886" t="s">
        <v>3598</v>
      </c>
      <c r="D6886" t="s">
        <v>10803</v>
      </c>
    </row>
    <row r="6887" spans="1:4" x14ac:dyDescent="0.35">
      <c r="A6887" t="s">
        <v>10364</v>
      </c>
      <c r="B6887" t="s">
        <v>6241</v>
      </c>
      <c r="C6887" t="s">
        <v>3599</v>
      </c>
      <c r="D6887" t="s">
        <v>10803</v>
      </c>
    </row>
    <row r="6888" spans="1:4" x14ac:dyDescent="0.35">
      <c r="A6888" t="s">
        <v>10364</v>
      </c>
      <c r="B6888" t="s">
        <v>6242</v>
      </c>
      <c r="C6888" t="s">
        <v>3600</v>
      </c>
      <c r="D6888" t="s">
        <v>10803</v>
      </c>
    </row>
    <row r="6889" spans="1:4" x14ac:dyDescent="0.35">
      <c r="A6889" t="s">
        <v>10364</v>
      </c>
      <c r="B6889" t="s">
        <v>6243</v>
      </c>
      <c r="C6889" t="s">
        <v>3601</v>
      </c>
      <c r="D6889" t="s">
        <v>10803</v>
      </c>
    </row>
    <row r="6890" spans="1:4" x14ac:dyDescent="0.35">
      <c r="A6890" t="s">
        <v>10364</v>
      </c>
      <c r="B6890" t="s">
        <v>6244</v>
      </c>
      <c r="C6890" t="s">
        <v>3602</v>
      </c>
      <c r="D6890" t="s">
        <v>10803</v>
      </c>
    </row>
    <row r="6891" spans="1:4" x14ac:dyDescent="0.35">
      <c r="A6891" t="s">
        <v>10364</v>
      </c>
      <c r="B6891" t="s">
        <v>6245</v>
      </c>
      <c r="C6891" t="s">
        <v>3603</v>
      </c>
      <c r="D6891" t="s">
        <v>10803</v>
      </c>
    </row>
    <row r="6892" spans="1:4" x14ac:dyDescent="0.35">
      <c r="A6892" t="s">
        <v>10364</v>
      </c>
      <c r="B6892" t="s">
        <v>6246</v>
      </c>
      <c r="C6892" t="s">
        <v>3604</v>
      </c>
      <c r="D6892" t="s">
        <v>10803</v>
      </c>
    </row>
    <row r="6893" spans="1:4" x14ac:dyDescent="0.35">
      <c r="A6893" t="s">
        <v>10364</v>
      </c>
      <c r="B6893" t="s">
        <v>6247</v>
      </c>
      <c r="C6893" t="s">
        <v>3605</v>
      </c>
      <c r="D6893" t="s">
        <v>10803</v>
      </c>
    </row>
    <row r="6894" spans="1:4" x14ac:dyDescent="0.35">
      <c r="A6894" t="s">
        <v>10364</v>
      </c>
      <c r="B6894" t="s">
        <v>6248</v>
      </c>
      <c r="C6894" t="s">
        <v>3606</v>
      </c>
      <c r="D6894" t="s">
        <v>10803</v>
      </c>
    </row>
    <row r="6895" spans="1:4" x14ac:dyDescent="0.35">
      <c r="A6895" t="s">
        <v>10364</v>
      </c>
      <c r="B6895" t="s">
        <v>1851</v>
      </c>
      <c r="C6895" t="s">
        <v>3607</v>
      </c>
      <c r="D6895" t="s">
        <v>10803</v>
      </c>
    </row>
    <row r="6896" spans="1:4" x14ac:dyDescent="0.35">
      <c r="A6896" t="s">
        <v>10364</v>
      </c>
      <c r="B6896" t="s">
        <v>6249</v>
      </c>
      <c r="C6896" t="s">
        <v>3608</v>
      </c>
      <c r="D6896" t="s">
        <v>10803</v>
      </c>
    </row>
    <row r="6897" spans="1:4" x14ac:dyDescent="0.35">
      <c r="A6897" t="s">
        <v>10364</v>
      </c>
      <c r="B6897" t="s">
        <v>6250</v>
      </c>
      <c r="C6897" t="s">
        <v>3609</v>
      </c>
      <c r="D6897" t="s">
        <v>10803</v>
      </c>
    </row>
    <row r="6898" spans="1:4" x14ac:dyDescent="0.35">
      <c r="A6898" t="s">
        <v>10364</v>
      </c>
      <c r="B6898" t="s">
        <v>6251</v>
      </c>
      <c r="C6898" t="s">
        <v>3610</v>
      </c>
      <c r="D6898" t="s">
        <v>10803</v>
      </c>
    </row>
    <row r="6899" spans="1:4" x14ac:dyDescent="0.35">
      <c r="A6899" t="s">
        <v>10364</v>
      </c>
      <c r="B6899" t="s">
        <v>6252</v>
      </c>
      <c r="C6899" t="s">
        <v>3611</v>
      </c>
      <c r="D6899" t="s">
        <v>10803</v>
      </c>
    </row>
    <row r="6900" spans="1:4" x14ac:dyDescent="0.35">
      <c r="A6900" t="s">
        <v>10364</v>
      </c>
      <c r="B6900" t="s">
        <v>6253</v>
      </c>
      <c r="C6900" t="s">
        <v>3612</v>
      </c>
      <c r="D6900" t="s">
        <v>10803</v>
      </c>
    </row>
    <row r="6901" spans="1:4" x14ac:dyDescent="0.35">
      <c r="A6901" t="s">
        <v>10364</v>
      </c>
      <c r="B6901" t="s">
        <v>6254</v>
      </c>
      <c r="C6901" t="s">
        <v>3613</v>
      </c>
      <c r="D6901" t="s">
        <v>10803</v>
      </c>
    </row>
    <row r="6902" spans="1:4" x14ac:dyDescent="0.35">
      <c r="A6902" t="s">
        <v>10364</v>
      </c>
      <c r="B6902" t="s">
        <v>6255</v>
      </c>
      <c r="C6902" t="s">
        <v>3614</v>
      </c>
      <c r="D6902" t="s">
        <v>10803</v>
      </c>
    </row>
    <row r="6903" spans="1:4" x14ac:dyDescent="0.35">
      <c r="A6903" t="s">
        <v>10364</v>
      </c>
      <c r="B6903" t="s">
        <v>6256</v>
      </c>
      <c r="C6903" t="s">
        <v>3615</v>
      </c>
      <c r="D6903" t="s">
        <v>10803</v>
      </c>
    </row>
    <row r="6904" spans="1:4" x14ac:dyDescent="0.35">
      <c r="A6904" t="s">
        <v>10364</v>
      </c>
      <c r="B6904" t="s">
        <v>6257</v>
      </c>
      <c r="C6904" t="s">
        <v>3616</v>
      </c>
      <c r="D6904" t="s">
        <v>10803</v>
      </c>
    </row>
    <row r="6905" spans="1:4" x14ac:dyDescent="0.35">
      <c r="A6905" t="s">
        <v>10364</v>
      </c>
      <c r="B6905" t="s">
        <v>5513</v>
      </c>
      <c r="C6905" t="s">
        <v>3617</v>
      </c>
      <c r="D6905" t="s">
        <v>10803</v>
      </c>
    </row>
    <row r="6906" spans="1:4" x14ac:dyDescent="0.35">
      <c r="A6906" t="s">
        <v>10364</v>
      </c>
      <c r="B6906" t="s">
        <v>1908</v>
      </c>
      <c r="C6906" t="s">
        <v>3618</v>
      </c>
      <c r="D6906" t="s">
        <v>10803</v>
      </c>
    </row>
    <row r="6907" spans="1:4" x14ac:dyDescent="0.35">
      <c r="A6907" t="s">
        <v>10364</v>
      </c>
      <c r="B6907" t="s">
        <v>1909</v>
      </c>
      <c r="C6907" t="s">
        <v>3619</v>
      </c>
      <c r="D6907" t="s">
        <v>10803</v>
      </c>
    </row>
    <row r="6908" spans="1:4" x14ac:dyDescent="0.35">
      <c r="A6908" t="s">
        <v>10364</v>
      </c>
      <c r="B6908" t="s">
        <v>6258</v>
      </c>
      <c r="C6908" t="s">
        <v>3620</v>
      </c>
      <c r="D6908" t="s">
        <v>10803</v>
      </c>
    </row>
    <row r="6909" spans="1:4" x14ac:dyDescent="0.35">
      <c r="A6909" t="s">
        <v>10364</v>
      </c>
      <c r="B6909" t="s">
        <v>6259</v>
      </c>
      <c r="C6909" t="s">
        <v>9522</v>
      </c>
      <c r="D6909" t="s">
        <v>10803</v>
      </c>
    </row>
    <row r="6910" spans="1:4" x14ac:dyDescent="0.35">
      <c r="A6910" t="s">
        <v>10364</v>
      </c>
      <c r="B6910" t="s">
        <v>6260</v>
      </c>
      <c r="C6910" t="s">
        <v>9523</v>
      </c>
      <c r="D6910" t="s">
        <v>10803</v>
      </c>
    </row>
    <row r="6911" spans="1:4" x14ac:dyDescent="0.35">
      <c r="A6911" t="s">
        <v>10364</v>
      </c>
      <c r="B6911" t="s">
        <v>6261</v>
      </c>
      <c r="C6911" t="s">
        <v>9524</v>
      </c>
      <c r="D6911" t="s">
        <v>10803</v>
      </c>
    </row>
    <row r="6912" spans="1:4" x14ac:dyDescent="0.35">
      <c r="A6912" t="s">
        <v>10364</v>
      </c>
      <c r="B6912" t="s">
        <v>6262</v>
      </c>
      <c r="C6912" t="s">
        <v>9525</v>
      </c>
      <c r="D6912" t="s">
        <v>10803</v>
      </c>
    </row>
    <row r="6913" spans="1:4" x14ac:dyDescent="0.35">
      <c r="A6913" t="s">
        <v>10364</v>
      </c>
      <c r="B6913" t="s">
        <v>6263</v>
      </c>
      <c r="C6913" t="s">
        <v>9526</v>
      </c>
      <c r="D6913" t="s">
        <v>10803</v>
      </c>
    </row>
    <row r="6914" spans="1:4" x14ac:dyDescent="0.35">
      <c r="A6914" t="s">
        <v>10364</v>
      </c>
      <c r="B6914" t="s">
        <v>6264</v>
      </c>
      <c r="C6914" t="s">
        <v>9527</v>
      </c>
      <c r="D6914" t="s">
        <v>10803</v>
      </c>
    </row>
    <row r="6915" spans="1:4" x14ac:dyDescent="0.35">
      <c r="A6915" t="s">
        <v>10364</v>
      </c>
      <c r="B6915" t="s">
        <v>1910</v>
      </c>
      <c r="C6915" t="s">
        <v>9528</v>
      </c>
      <c r="D6915" t="s">
        <v>10803</v>
      </c>
    </row>
    <row r="6916" spans="1:4" x14ac:dyDescent="0.35">
      <c r="A6916" t="s">
        <v>10364</v>
      </c>
      <c r="B6916" t="s">
        <v>1911</v>
      </c>
      <c r="C6916" t="s">
        <v>9529</v>
      </c>
      <c r="D6916" t="s">
        <v>10803</v>
      </c>
    </row>
    <row r="6917" spans="1:4" x14ac:dyDescent="0.35">
      <c r="A6917" t="s">
        <v>10364</v>
      </c>
      <c r="B6917" t="s">
        <v>1912</v>
      </c>
      <c r="C6917" t="s">
        <v>9530</v>
      </c>
      <c r="D6917" t="s">
        <v>10803</v>
      </c>
    </row>
    <row r="6918" spans="1:4" x14ac:dyDescent="0.35">
      <c r="A6918" t="s">
        <v>10364</v>
      </c>
      <c r="B6918" t="s">
        <v>5519</v>
      </c>
      <c r="C6918" t="s">
        <v>9531</v>
      </c>
      <c r="D6918" t="s">
        <v>10803</v>
      </c>
    </row>
    <row r="6919" spans="1:4" x14ac:dyDescent="0.35">
      <c r="A6919" t="s">
        <v>10364</v>
      </c>
      <c r="B6919" t="s">
        <v>5521</v>
      </c>
      <c r="C6919" t="s">
        <v>10809</v>
      </c>
      <c r="D6919" t="s">
        <v>10803</v>
      </c>
    </row>
    <row r="6920" spans="1:4" x14ac:dyDescent="0.35">
      <c r="A6920" t="s">
        <v>10364</v>
      </c>
      <c r="B6920" t="s">
        <v>6265</v>
      </c>
      <c r="C6920" t="s">
        <v>10810</v>
      </c>
      <c r="D6920" t="s">
        <v>10803</v>
      </c>
    </row>
    <row r="6921" spans="1:4" x14ac:dyDescent="0.35">
      <c r="A6921" t="s">
        <v>10364</v>
      </c>
      <c r="B6921" t="s">
        <v>6266</v>
      </c>
      <c r="C6921" t="s">
        <v>10811</v>
      </c>
      <c r="D6921" t="s">
        <v>10803</v>
      </c>
    </row>
    <row r="6922" spans="1:4" x14ac:dyDescent="0.35">
      <c r="A6922" t="s">
        <v>10364</v>
      </c>
      <c r="B6922" t="s">
        <v>6267</v>
      </c>
      <c r="C6922" t="s">
        <v>10812</v>
      </c>
      <c r="D6922" t="s">
        <v>10803</v>
      </c>
    </row>
    <row r="6923" spans="1:4" x14ac:dyDescent="0.35">
      <c r="A6923" t="s">
        <v>10364</v>
      </c>
      <c r="B6923" t="s">
        <v>6268</v>
      </c>
      <c r="C6923" t="s">
        <v>10813</v>
      </c>
      <c r="D6923" t="s">
        <v>10803</v>
      </c>
    </row>
    <row r="6924" spans="1:4" x14ac:dyDescent="0.35">
      <c r="A6924" t="s">
        <v>10364</v>
      </c>
      <c r="B6924" t="s">
        <v>6269</v>
      </c>
      <c r="C6924" t="s">
        <v>10814</v>
      </c>
      <c r="D6924" t="s">
        <v>10803</v>
      </c>
    </row>
    <row r="6925" spans="1:4" x14ac:dyDescent="0.35">
      <c r="A6925" t="s">
        <v>10364</v>
      </c>
      <c r="B6925" t="s">
        <v>1913</v>
      </c>
      <c r="C6925" t="s">
        <v>10815</v>
      </c>
      <c r="D6925" t="s">
        <v>10803</v>
      </c>
    </row>
    <row r="6926" spans="1:4" x14ac:dyDescent="0.35">
      <c r="A6926" t="s">
        <v>10364</v>
      </c>
      <c r="B6926" t="s">
        <v>1914</v>
      </c>
      <c r="C6926" t="s">
        <v>10816</v>
      </c>
      <c r="D6926" t="s">
        <v>10803</v>
      </c>
    </row>
    <row r="6927" spans="1:4" x14ac:dyDescent="0.35">
      <c r="A6927" t="s">
        <v>10364</v>
      </c>
      <c r="B6927" t="s">
        <v>1915</v>
      </c>
      <c r="C6927" t="s">
        <v>10817</v>
      </c>
      <c r="D6927" t="s">
        <v>10803</v>
      </c>
    </row>
    <row r="6928" spans="1:4" x14ac:dyDescent="0.35">
      <c r="A6928" t="s">
        <v>10364</v>
      </c>
      <c r="B6928" t="s">
        <v>6270</v>
      </c>
      <c r="C6928" t="s">
        <v>10818</v>
      </c>
      <c r="D6928" t="s">
        <v>10803</v>
      </c>
    </row>
    <row r="6929" spans="1:4" x14ac:dyDescent="0.35">
      <c r="A6929" t="s">
        <v>10364</v>
      </c>
      <c r="B6929" t="s">
        <v>6271</v>
      </c>
      <c r="C6929" t="s">
        <v>10819</v>
      </c>
      <c r="D6929" t="s">
        <v>10803</v>
      </c>
    </row>
    <row r="6930" spans="1:4" x14ac:dyDescent="0.35">
      <c r="A6930" t="s">
        <v>10364</v>
      </c>
      <c r="B6930" t="s">
        <v>6272</v>
      </c>
      <c r="C6930" t="s">
        <v>10820</v>
      </c>
      <c r="D6930" t="s">
        <v>10803</v>
      </c>
    </row>
    <row r="6931" spans="1:4" x14ac:dyDescent="0.35">
      <c r="A6931" t="s">
        <v>10364</v>
      </c>
      <c r="B6931" t="s">
        <v>6273</v>
      </c>
      <c r="C6931" t="s">
        <v>10821</v>
      </c>
      <c r="D6931" t="s">
        <v>10803</v>
      </c>
    </row>
    <row r="6932" spans="1:4" x14ac:dyDescent="0.35">
      <c r="A6932" t="s">
        <v>10364</v>
      </c>
      <c r="B6932" t="s">
        <v>6274</v>
      </c>
      <c r="C6932" t="s">
        <v>10822</v>
      </c>
      <c r="D6932" t="s">
        <v>10803</v>
      </c>
    </row>
    <row r="6933" spans="1:4" x14ac:dyDescent="0.35">
      <c r="A6933" t="s">
        <v>10364</v>
      </c>
      <c r="B6933" t="s">
        <v>6275</v>
      </c>
      <c r="C6933" t="s">
        <v>10823</v>
      </c>
      <c r="D6933" t="s">
        <v>10803</v>
      </c>
    </row>
    <row r="6934" spans="1:4" x14ac:dyDescent="0.35">
      <c r="A6934" t="s">
        <v>10364</v>
      </c>
      <c r="B6934" t="s">
        <v>6276</v>
      </c>
      <c r="C6934" t="s">
        <v>10824</v>
      </c>
      <c r="D6934" t="s">
        <v>10803</v>
      </c>
    </row>
    <row r="6935" spans="1:4" x14ac:dyDescent="0.35">
      <c r="A6935" t="s">
        <v>10364</v>
      </c>
      <c r="B6935" t="s">
        <v>1916</v>
      </c>
      <c r="C6935" t="s">
        <v>10825</v>
      </c>
      <c r="D6935" t="s">
        <v>10803</v>
      </c>
    </row>
    <row r="6936" spans="1:4" x14ac:dyDescent="0.35">
      <c r="A6936" t="s">
        <v>10364</v>
      </c>
      <c r="B6936" t="s">
        <v>1818</v>
      </c>
      <c r="C6936" t="s">
        <v>3595</v>
      </c>
      <c r="D6936" t="s">
        <v>10805</v>
      </c>
    </row>
    <row r="6937" spans="1:4" x14ac:dyDescent="0.35">
      <c r="A6937" t="s">
        <v>10364</v>
      </c>
      <c r="B6937" t="s">
        <v>1820</v>
      </c>
      <c r="C6937" t="s">
        <v>3596</v>
      </c>
      <c r="D6937" t="s">
        <v>10805</v>
      </c>
    </row>
    <row r="6938" spans="1:4" x14ac:dyDescent="0.35">
      <c r="A6938" t="s">
        <v>10364</v>
      </c>
      <c r="B6938" t="s">
        <v>1822</v>
      </c>
      <c r="C6938" t="s">
        <v>3597</v>
      </c>
      <c r="D6938" t="s">
        <v>10805</v>
      </c>
    </row>
    <row r="6939" spans="1:4" x14ac:dyDescent="0.35">
      <c r="A6939" t="s">
        <v>10364</v>
      </c>
      <c r="B6939" t="s">
        <v>10802</v>
      </c>
      <c r="C6939" t="s">
        <v>3595</v>
      </c>
      <c r="D6939" t="s">
        <v>10805</v>
      </c>
    </row>
    <row r="6940" spans="1:4" x14ac:dyDescent="0.35">
      <c r="A6940" t="s">
        <v>10364</v>
      </c>
      <c r="B6940" t="s">
        <v>10804</v>
      </c>
      <c r="C6940" t="s">
        <v>3597</v>
      </c>
      <c r="D6940" t="s">
        <v>10805</v>
      </c>
    </row>
    <row r="6941" spans="1:4" x14ac:dyDescent="0.35">
      <c r="A6941" t="s">
        <v>10364</v>
      </c>
      <c r="B6941" t="s">
        <v>10806</v>
      </c>
      <c r="C6941" t="s">
        <v>3593</v>
      </c>
      <c r="D6941" t="s">
        <v>10807</v>
      </c>
    </row>
    <row r="6942" spans="1:4" x14ac:dyDescent="0.35">
      <c r="A6942" t="s">
        <v>10364</v>
      </c>
      <c r="B6942" t="s">
        <v>10856</v>
      </c>
      <c r="C6942" t="s">
        <v>3594</v>
      </c>
      <c r="D6942" t="s">
        <v>10807</v>
      </c>
    </row>
    <row r="6943" spans="1:4" x14ac:dyDescent="0.35">
      <c r="A6943" t="s">
        <v>10366</v>
      </c>
      <c r="B6943" t="s">
        <v>10802</v>
      </c>
      <c r="C6943" t="s">
        <v>3595</v>
      </c>
      <c r="D6943" t="s">
        <v>10803</v>
      </c>
    </row>
    <row r="6944" spans="1:4" x14ac:dyDescent="0.35">
      <c r="A6944" t="s">
        <v>10366</v>
      </c>
      <c r="B6944" t="s">
        <v>10804</v>
      </c>
      <c r="C6944" t="s">
        <v>3595</v>
      </c>
      <c r="D6944" t="s">
        <v>10803</v>
      </c>
    </row>
    <row r="6945" spans="1:4" x14ac:dyDescent="0.35">
      <c r="A6945" t="s">
        <v>10366</v>
      </c>
      <c r="B6945" t="s">
        <v>1824</v>
      </c>
      <c r="C6945" t="s">
        <v>3592</v>
      </c>
      <c r="D6945" t="s">
        <v>10805</v>
      </c>
    </row>
    <row r="6946" spans="1:4" x14ac:dyDescent="0.35">
      <c r="A6946" t="s">
        <v>10366</v>
      </c>
      <c r="B6946" t="s">
        <v>1966</v>
      </c>
      <c r="C6946" t="s">
        <v>3593</v>
      </c>
      <c r="D6946" t="s">
        <v>10805</v>
      </c>
    </row>
    <row r="6947" spans="1:4" x14ac:dyDescent="0.35">
      <c r="A6947" t="s">
        <v>10366</v>
      </c>
      <c r="B6947" t="s">
        <v>1967</v>
      </c>
      <c r="C6947" t="s">
        <v>3594</v>
      </c>
      <c r="D6947" t="s">
        <v>10805</v>
      </c>
    </row>
    <row r="6948" spans="1:4" x14ac:dyDescent="0.35">
      <c r="A6948" t="s">
        <v>10366</v>
      </c>
      <c r="B6948" t="s">
        <v>2007</v>
      </c>
      <c r="C6948" t="s">
        <v>3595</v>
      </c>
      <c r="D6948" t="s">
        <v>10805</v>
      </c>
    </row>
    <row r="6949" spans="1:4" x14ac:dyDescent="0.35">
      <c r="A6949" t="s">
        <v>10366</v>
      </c>
      <c r="B6949" t="s">
        <v>1826</v>
      </c>
      <c r="C6949" t="s">
        <v>3596</v>
      </c>
      <c r="D6949" t="s">
        <v>10805</v>
      </c>
    </row>
    <row r="6950" spans="1:4" x14ac:dyDescent="0.35">
      <c r="A6950" t="s">
        <v>10366</v>
      </c>
      <c r="B6950" t="s">
        <v>1890</v>
      </c>
      <c r="C6950" t="s">
        <v>3597</v>
      </c>
      <c r="D6950" t="s">
        <v>10805</v>
      </c>
    </row>
    <row r="6951" spans="1:4" x14ac:dyDescent="0.35">
      <c r="A6951" t="s">
        <v>10366</v>
      </c>
      <c r="B6951" t="s">
        <v>1892</v>
      </c>
      <c r="C6951" t="s">
        <v>3598</v>
      </c>
      <c r="D6951" t="s">
        <v>10805</v>
      </c>
    </row>
    <row r="6952" spans="1:4" x14ac:dyDescent="0.35">
      <c r="A6952" t="s">
        <v>10366</v>
      </c>
      <c r="B6952" t="s">
        <v>10802</v>
      </c>
      <c r="C6952" t="s">
        <v>3592</v>
      </c>
      <c r="D6952" t="s">
        <v>10805</v>
      </c>
    </row>
    <row r="6953" spans="1:4" x14ac:dyDescent="0.35">
      <c r="A6953" t="s">
        <v>10366</v>
      </c>
      <c r="B6953" t="s">
        <v>10804</v>
      </c>
      <c r="C6953" t="s">
        <v>3598</v>
      </c>
      <c r="D6953" t="s">
        <v>10805</v>
      </c>
    </row>
    <row r="6954" spans="1:4" x14ac:dyDescent="0.35">
      <c r="A6954" t="s">
        <v>10368</v>
      </c>
      <c r="B6954" t="s">
        <v>10802</v>
      </c>
      <c r="C6954" t="s">
        <v>3601</v>
      </c>
      <c r="D6954" t="s">
        <v>10803</v>
      </c>
    </row>
    <row r="6955" spans="1:4" x14ac:dyDescent="0.35">
      <c r="A6955" t="s">
        <v>10368</v>
      </c>
      <c r="B6955" t="s">
        <v>10804</v>
      </c>
      <c r="C6955" t="s">
        <v>3611</v>
      </c>
      <c r="D6955" t="s">
        <v>10803</v>
      </c>
    </row>
    <row r="6956" spans="1:4" x14ac:dyDescent="0.35">
      <c r="A6956" t="s">
        <v>10368</v>
      </c>
      <c r="B6956" t="s">
        <v>6306</v>
      </c>
      <c r="C6956" t="s">
        <v>3601</v>
      </c>
      <c r="D6956" t="s">
        <v>10803</v>
      </c>
    </row>
    <row r="6957" spans="1:4" x14ac:dyDescent="0.35">
      <c r="A6957" t="s">
        <v>10368</v>
      </c>
      <c r="B6957" t="s">
        <v>6308</v>
      </c>
      <c r="C6957" t="s">
        <v>3602</v>
      </c>
      <c r="D6957" t="s">
        <v>10803</v>
      </c>
    </row>
    <row r="6958" spans="1:4" x14ac:dyDescent="0.35">
      <c r="A6958" t="s">
        <v>10368</v>
      </c>
      <c r="B6958" t="s">
        <v>6311</v>
      </c>
      <c r="C6958" t="s">
        <v>3603</v>
      </c>
      <c r="D6958" t="s">
        <v>10803</v>
      </c>
    </row>
    <row r="6959" spans="1:4" x14ac:dyDescent="0.35">
      <c r="A6959" t="s">
        <v>10368</v>
      </c>
      <c r="B6959" t="s">
        <v>6313</v>
      </c>
      <c r="C6959" t="s">
        <v>3604</v>
      </c>
      <c r="D6959" t="s">
        <v>10803</v>
      </c>
    </row>
    <row r="6960" spans="1:4" x14ac:dyDescent="0.35">
      <c r="A6960" t="s">
        <v>10368</v>
      </c>
      <c r="B6960" t="s">
        <v>6315</v>
      </c>
      <c r="C6960" t="s">
        <v>3605</v>
      </c>
      <c r="D6960" t="s">
        <v>10803</v>
      </c>
    </row>
    <row r="6961" spans="1:4" x14ac:dyDescent="0.35">
      <c r="A6961" t="s">
        <v>10368</v>
      </c>
      <c r="B6961" t="s">
        <v>6317</v>
      </c>
      <c r="C6961" t="s">
        <v>3606</v>
      </c>
      <c r="D6961" t="s">
        <v>10803</v>
      </c>
    </row>
    <row r="6962" spans="1:4" x14ac:dyDescent="0.35">
      <c r="A6962" t="s">
        <v>10368</v>
      </c>
      <c r="B6962" t="s">
        <v>6319</v>
      </c>
      <c r="C6962" t="s">
        <v>3607</v>
      </c>
      <c r="D6962" t="s">
        <v>10803</v>
      </c>
    </row>
    <row r="6963" spans="1:4" x14ac:dyDescent="0.35">
      <c r="A6963" t="s">
        <v>10368</v>
      </c>
      <c r="B6963" t="s">
        <v>6321</v>
      </c>
      <c r="C6963" t="s">
        <v>3608</v>
      </c>
      <c r="D6963" t="s">
        <v>10803</v>
      </c>
    </row>
    <row r="6964" spans="1:4" x14ac:dyDescent="0.35">
      <c r="A6964" t="s">
        <v>10368</v>
      </c>
      <c r="B6964" t="s">
        <v>6323</v>
      </c>
      <c r="C6964" t="s">
        <v>3609</v>
      </c>
      <c r="D6964" t="s">
        <v>10803</v>
      </c>
    </row>
    <row r="6965" spans="1:4" x14ac:dyDescent="0.35">
      <c r="A6965" t="s">
        <v>10368</v>
      </c>
      <c r="B6965" t="s">
        <v>6325</v>
      </c>
      <c r="C6965" t="s">
        <v>3610</v>
      </c>
      <c r="D6965" t="s">
        <v>10803</v>
      </c>
    </row>
    <row r="6966" spans="1:4" x14ac:dyDescent="0.35">
      <c r="A6966" t="s">
        <v>10368</v>
      </c>
      <c r="B6966" t="s">
        <v>6327</v>
      </c>
      <c r="C6966" t="s">
        <v>3611</v>
      </c>
      <c r="D6966" t="s">
        <v>10803</v>
      </c>
    </row>
    <row r="6967" spans="1:4" x14ac:dyDescent="0.35">
      <c r="A6967" t="s">
        <v>10368</v>
      </c>
      <c r="B6967" t="s">
        <v>1894</v>
      </c>
      <c r="C6967" t="s">
        <v>3594</v>
      </c>
      <c r="D6967" t="s">
        <v>10805</v>
      </c>
    </row>
    <row r="6968" spans="1:4" x14ac:dyDescent="0.35">
      <c r="A6968" t="s">
        <v>10368</v>
      </c>
      <c r="B6968" t="s">
        <v>1896</v>
      </c>
      <c r="C6968" t="s">
        <v>3595</v>
      </c>
      <c r="D6968" t="s">
        <v>10805</v>
      </c>
    </row>
    <row r="6969" spans="1:4" x14ac:dyDescent="0.35">
      <c r="A6969" t="s">
        <v>10368</v>
      </c>
      <c r="B6969" t="s">
        <v>1898</v>
      </c>
      <c r="C6969" t="s">
        <v>3596</v>
      </c>
      <c r="D6969" t="s">
        <v>10805</v>
      </c>
    </row>
    <row r="6970" spans="1:4" x14ac:dyDescent="0.35">
      <c r="A6970" t="s">
        <v>10368</v>
      </c>
      <c r="B6970" t="s">
        <v>1900</v>
      </c>
      <c r="C6970" t="s">
        <v>3597</v>
      </c>
      <c r="D6970" t="s">
        <v>10805</v>
      </c>
    </row>
    <row r="6971" spans="1:4" x14ac:dyDescent="0.35">
      <c r="A6971" t="s">
        <v>10368</v>
      </c>
      <c r="B6971" t="s">
        <v>1903</v>
      </c>
      <c r="C6971" t="s">
        <v>3598</v>
      </c>
      <c r="D6971" t="s">
        <v>10805</v>
      </c>
    </row>
    <row r="6972" spans="1:4" x14ac:dyDescent="0.35">
      <c r="A6972" t="s">
        <v>10368</v>
      </c>
      <c r="B6972" t="s">
        <v>1905</v>
      </c>
      <c r="C6972" t="s">
        <v>3599</v>
      </c>
      <c r="D6972" t="s">
        <v>10805</v>
      </c>
    </row>
    <row r="6973" spans="1:4" x14ac:dyDescent="0.35">
      <c r="A6973" t="s">
        <v>10368</v>
      </c>
      <c r="B6973" t="s">
        <v>2015</v>
      </c>
      <c r="C6973" t="s">
        <v>3600</v>
      </c>
      <c r="D6973" t="s">
        <v>10805</v>
      </c>
    </row>
    <row r="6974" spans="1:4" x14ac:dyDescent="0.35">
      <c r="A6974" t="s">
        <v>10368</v>
      </c>
      <c r="B6974" t="s">
        <v>1906</v>
      </c>
      <c r="C6974" t="s">
        <v>3601</v>
      </c>
      <c r="D6974" t="s">
        <v>10805</v>
      </c>
    </row>
    <row r="6975" spans="1:4" x14ac:dyDescent="0.35">
      <c r="A6975" t="s">
        <v>10368</v>
      </c>
      <c r="B6975" t="s">
        <v>2031</v>
      </c>
      <c r="C6975" t="s">
        <v>3602</v>
      </c>
      <c r="D6975" t="s">
        <v>10805</v>
      </c>
    </row>
    <row r="6976" spans="1:4" x14ac:dyDescent="0.35">
      <c r="A6976" t="s">
        <v>10368</v>
      </c>
      <c r="B6976" t="s">
        <v>2033</v>
      </c>
      <c r="C6976" t="s">
        <v>3603</v>
      </c>
      <c r="D6976" t="s">
        <v>10805</v>
      </c>
    </row>
    <row r="6977" spans="1:4" x14ac:dyDescent="0.35">
      <c r="A6977" t="s">
        <v>10368</v>
      </c>
      <c r="B6977" t="s">
        <v>2035</v>
      </c>
      <c r="C6977" t="s">
        <v>3604</v>
      </c>
      <c r="D6977" t="s">
        <v>10805</v>
      </c>
    </row>
    <row r="6978" spans="1:4" x14ac:dyDescent="0.35">
      <c r="A6978" t="s">
        <v>10368</v>
      </c>
      <c r="B6978" t="s">
        <v>2037</v>
      </c>
      <c r="C6978" t="s">
        <v>3605</v>
      </c>
      <c r="D6978" t="s">
        <v>10805</v>
      </c>
    </row>
    <row r="6979" spans="1:4" x14ac:dyDescent="0.35">
      <c r="A6979" t="s">
        <v>10368</v>
      </c>
      <c r="B6979" t="s">
        <v>2039</v>
      </c>
      <c r="C6979" t="s">
        <v>3606</v>
      </c>
      <c r="D6979" t="s">
        <v>10805</v>
      </c>
    </row>
    <row r="6980" spans="1:4" x14ac:dyDescent="0.35">
      <c r="A6980" t="s">
        <v>10368</v>
      </c>
      <c r="B6980" t="s">
        <v>2041</v>
      </c>
      <c r="C6980" t="s">
        <v>3607</v>
      </c>
      <c r="D6980" t="s">
        <v>10805</v>
      </c>
    </row>
    <row r="6981" spans="1:4" x14ac:dyDescent="0.35">
      <c r="A6981" t="s">
        <v>10368</v>
      </c>
      <c r="B6981" t="s">
        <v>2043</v>
      </c>
      <c r="C6981" t="s">
        <v>3608</v>
      </c>
      <c r="D6981" t="s">
        <v>10805</v>
      </c>
    </row>
    <row r="6982" spans="1:4" x14ac:dyDescent="0.35">
      <c r="A6982" t="s">
        <v>10368</v>
      </c>
      <c r="B6982" t="s">
        <v>2045</v>
      </c>
      <c r="C6982" t="s">
        <v>3609</v>
      </c>
      <c r="D6982" t="s">
        <v>10805</v>
      </c>
    </row>
    <row r="6983" spans="1:4" x14ac:dyDescent="0.35">
      <c r="A6983" t="s">
        <v>10368</v>
      </c>
      <c r="B6983" t="s">
        <v>2047</v>
      </c>
      <c r="C6983" t="s">
        <v>3610</v>
      </c>
      <c r="D6983" t="s">
        <v>10805</v>
      </c>
    </row>
    <row r="6984" spans="1:4" x14ac:dyDescent="0.35">
      <c r="A6984" t="s">
        <v>10368</v>
      </c>
      <c r="B6984" t="s">
        <v>3217</v>
      </c>
      <c r="C6984" t="s">
        <v>3611</v>
      </c>
      <c r="D6984" t="s">
        <v>10805</v>
      </c>
    </row>
    <row r="6985" spans="1:4" x14ac:dyDescent="0.35">
      <c r="A6985" t="s">
        <v>10368</v>
      </c>
      <c r="B6985" t="s">
        <v>10802</v>
      </c>
      <c r="C6985" t="s">
        <v>3594</v>
      </c>
      <c r="D6985" t="s">
        <v>10805</v>
      </c>
    </row>
    <row r="6986" spans="1:4" x14ac:dyDescent="0.35">
      <c r="A6986" t="s">
        <v>10368</v>
      </c>
      <c r="B6986" t="s">
        <v>10804</v>
      </c>
      <c r="C6986" t="s">
        <v>3611</v>
      </c>
      <c r="D6986" t="s">
        <v>10805</v>
      </c>
    </row>
    <row r="6987" spans="1:4" x14ac:dyDescent="0.35">
      <c r="A6987" t="s">
        <v>10368</v>
      </c>
      <c r="B6987" t="s">
        <v>10806</v>
      </c>
      <c r="C6987" t="s">
        <v>3593</v>
      </c>
      <c r="D6987" t="s">
        <v>10807</v>
      </c>
    </row>
    <row r="6988" spans="1:4" x14ac:dyDescent="0.35">
      <c r="A6988" t="s">
        <v>10368</v>
      </c>
      <c r="B6988" t="s">
        <v>10859</v>
      </c>
      <c r="C6988" t="s">
        <v>3594</v>
      </c>
      <c r="D6988" t="s">
        <v>10807</v>
      </c>
    </row>
    <row r="6989" spans="1:4" x14ac:dyDescent="0.35">
      <c r="A6989" t="s">
        <v>10368</v>
      </c>
      <c r="B6989" t="s">
        <v>10857</v>
      </c>
      <c r="C6989" t="s">
        <v>3595</v>
      </c>
      <c r="D6989" t="s">
        <v>10807</v>
      </c>
    </row>
    <row r="6990" spans="1:4" x14ac:dyDescent="0.35">
      <c r="A6990" t="s">
        <v>10370</v>
      </c>
      <c r="B6990" t="s">
        <v>10802</v>
      </c>
      <c r="C6990" t="s">
        <v>3597</v>
      </c>
      <c r="D6990" t="s">
        <v>10803</v>
      </c>
    </row>
    <row r="6991" spans="1:4" x14ac:dyDescent="0.35">
      <c r="A6991" t="s">
        <v>10370</v>
      </c>
      <c r="B6991" t="s">
        <v>10804</v>
      </c>
      <c r="C6991" t="s">
        <v>3614</v>
      </c>
      <c r="D6991" t="s">
        <v>10803</v>
      </c>
    </row>
    <row r="6992" spans="1:4" x14ac:dyDescent="0.35">
      <c r="A6992" t="s">
        <v>10370</v>
      </c>
      <c r="B6992" t="s">
        <v>6342</v>
      </c>
      <c r="C6992" t="s">
        <v>3597</v>
      </c>
      <c r="D6992" t="s">
        <v>10803</v>
      </c>
    </row>
    <row r="6993" spans="1:4" x14ac:dyDescent="0.35">
      <c r="A6993" t="s">
        <v>10370</v>
      </c>
      <c r="B6993" t="s">
        <v>6344</v>
      </c>
      <c r="C6993" t="s">
        <v>3598</v>
      </c>
      <c r="D6993" t="s">
        <v>10803</v>
      </c>
    </row>
    <row r="6994" spans="1:4" x14ac:dyDescent="0.35">
      <c r="A6994" t="s">
        <v>10370</v>
      </c>
      <c r="B6994" t="s">
        <v>6346</v>
      </c>
      <c r="C6994" t="s">
        <v>3599</v>
      </c>
      <c r="D6994" t="s">
        <v>10803</v>
      </c>
    </row>
    <row r="6995" spans="1:4" x14ac:dyDescent="0.35">
      <c r="A6995" t="s">
        <v>10370</v>
      </c>
      <c r="B6995" t="s">
        <v>6348</v>
      </c>
      <c r="C6995" t="s">
        <v>3600</v>
      </c>
      <c r="D6995" t="s">
        <v>10803</v>
      </c>
    </row>
    <row r="6996" spans="1:4" x14ac:dyDescent="0.35">
      <c r="A6996" t="s">
        <v>10370</v>
      </c>
      <c r="B6996" t="s">
        <v>6350</v>
      </c>
      <c r="C6996" t="s">
        <v>3601</v>
      </c>
      <c r="D6996" t="s">
        <v>10803</v>
      </c>
    </row>
    <row r="6997" spans="1:4" x14ac:dyDescent="0.35">
      <c r="A6997" t="s">
        <v>10370</v>
      </c>
      <c r="B6997" t="s">
        <v>6352</v>
      </c>
      <c r="C6997" t="s">
        <v>3602</v>
      </c>
      <c r="D6997" t="s">
        <v>10803</v>
      </c>
    </row>
    <row r="6998" spans="1:4" x14ac:dyDescent="0.35">
      <c r="A6998" t="s">
        <v>10370</v>
      </c>
      <c r="B6998" t="s">
        <v>6354</v>
      </c>
      <c r="C6998" t="s">
        <v>3603</v>
      </c>
      <c r="D6998" t="s">
        <v>10803</v>
      </c>
    </row>
    <row r="6999" spans="1:4" x14ac:dyDescent="0.35">
      <c r="A6999" t="s">
        <v>10370</v>
      </c>
      <c r="B6999" t="s">
        <v>6356</v>
      </c>
      <c r="C6999" t="s">
        <v>3604</v>
      </c>
      <c r="D6999" t="s">
        <v>10803</v>
      </c>
    </row>
    <row r="7000" spans="1:4" x14ac:dyDescent="0.35">
      <c r="A7000" t="s">
        <v>10370</v>
      </c>
      <c r="B7000" t="s">
        <v>1917</v>
      </c>
      <c r="C7000" t="s">
        <v>3605</v>
      </c>
      <c r="D7000" t="s">
        <v>10803</v>
      </c>
    </row>
    <row r="7001" spans="1:4" x14ac:dyDescent="0.35">
      <c r="A7001" t="s">
        <v>10370</v>
      </c>
      <c r="B7001" t="s">
        <v>1918</v>
      </c>
      <c r="C7001" t="s">
        <v>3606</v>
      </c>
      <c r="D7001" t="s">
        <v>10803</v>
      </c>
    </row>
    <row r="7002" spans="1:4" x14ac:dyDescent="0.35">
      <c r="A7002" t="s">
        <v>10370</v>
      </c>
      <c r="B7002" t="s">
        <v>1919</v>
      </c>
      <c r="C7002" t="s">
        <v>3607</v>
      </c>
      <c r="D7002" t="s">
        <v>10803</v>
      </c>
    </row>
    <row r="7003" spans="1:4" x14ac:dyDescent="0.35">
      <c r="A7003" t="s">
        <v>10370</v>
      </c>
      <c r="B7003" t="s">
        <v>6361</v>
      </c>
      <c r="C7003" t="s">
        <v>3608</v>
      </c>
      <c r="D7003" t="s">
        <v>10803</v>
      </c>
    </row>
    <row r="7004" spans="1:4" x14ac:dyDescent="0.35">
      <c r="A7004" t="s">
        <v>10370</v>
      </c>
      <c r="B7004" t="s">
        <v>6363</v>
      </c>
      <c r="C7004" t="s">
        <v>3609</v>
      </c>
      <c r="D7004" t="s">
        <v>10803</v>
      </c>
    </row>
    <row r="7005" spans="1:4" x14ac:dyDescent="0.35">
      <c r="A7005" t="s">
        <v>10370</v>
      </c>
      <c r="B7005" t="s">
        <v>6365</v>
      </c>
      <c r="C7005" t="s">
        <v>3610</v>
      </c>
      <c r="D7005" t="s">
        <v>10803</v>
      </c>
    </row>
    <row r="7006" spans="1:4" x14ac:dyDescent="0.35">
      <c r="A7006" t="s">
        <v>10370</v>
      </c>
      <c r="B7006" t="s">
        <v>6367</v>
      </c>
      <c r="C7006" t="s">
        <v>3611</v>
      </c>
      <c r="D7006" t="s">
        <v>10803</v>
      </c>
    </row>
    <row r="7007" spans="1:4" x14ac:dyDescent="0.35">
      <c r="A7007" t="s">
        <v>10370</v>
      </c>
      <c r="B7007" t="s">
        <v>6369</v>
      </c>
      <c r="C7007" t="s">
        <v>3612</v>
      </c>
      <c r="D7007" t="s">
        <v>10803</v>
      </c>
    </row>
    <row r="7008" spans="1:4" x14ac:dyDescent="0.35">
      <c r="A7008" t="s">
        <v>10370</v>
      </c>
      <c r="B7008" t="s">
        <v>6370</v>
      </c>
      <c r="C7008" t="s">
        <v>3613</v>
      </c>
      <c r="D7008" t="s">
        <v>10803</v>
      </c>
    </row>
    <row r="7009" spans="1:4" x14ac:dyDescent="0.35">
      <c r="A7009" t="s">
        <v>10370</v>
      </c>
      <c r="B7009" t="s">
        <v>6371</v>
      </c>
      <c r="C7009" t="s">
        <v>3614</v>
      </c>
      <c r="D7009" t="s">
        <v>10803</v>
      </c>
    </row>
    <row r="7010" spans="1:4" x14ac:dyDescent="0.35">
      <c r="A7010" t="s">
        <v>10370</v>
      </c>
      <c r="B7010" t="s">
        <v>3219</v>
      </c>
      <c r="C7010" t="s">
        <v>3594</v>
      </c>
      <c r="D7010" t="s">
        <v>10805</v>
      </c>
    </row>
    <row r="7011" spans="1:4" x14ac:dyDescent="0.35">
      <c r="A7011" t="s">
        <v>10370</v>
      </c>
      <c r="B7011" t="s">
        <v>4022</v>
      </c>
      <c r="C7011" t="s">
        <v>3595</v>
      </c>
      <c r="D7011" t="s">
        <v>10805</v>
      </c>
    </row>
    <row r="7012" spans="1:4" x14ac:dyDescent="0.35">
      <c r="A7012" t="s">
        <v>10370</v>
      </c>
      <c r="B7012" t="s">
        <v>10802</v>
      </c>
      <c r="C7012" t="s">
        <v>3594</v>
      </c>
      <c r="D7012" t="s">
        <v>10805</v>
      </c>
    </row>
    <row r="7013" spans="1:4" x14ac:dyDescent="0.35">
      <c r="A7013" t="s">
        <v>10370</v>
      </c>
      <c r="B7013" t="s">
        <v>10804</v>
      </c>
      <c r="C7013" t="s">
        <v>3595</v>
      </c>
      <c r="D7013" t="s">
        <v>10805</v>
      </c>
    </row>
    <row r="7014" spans="1:4" x14ac:dyDescent="0.35">
      <c r="A7014" t="s">
        <v>10370</v>
      </c>
      <c r="B7014" t="s">
        <v>10806</v>
      </c>
      <c r="C7014" t="s">
        <v>3593</v>
      </c>
      <c r="D7014" t="s">
        <v>10807</v>
      </c>
    </row>
    <row r="7015" spans="1:4" x14ac:dyDescent="0.35">
      <c r="A7015" t="s">
        <v>10372</v>
      </c>
      <c r="B7015" t="s">
        <v>10802</v>
      </c>
      <c r="C7015" t="s">
        <v>3597</v>
      </c>
      <c r="D7015" t="s">
        <v>10803</v>
      </c>
    </row>
    <row r="7016" spans="1:4" x14ac:dyDescent="0.35">
      <c r="A7016" t="s">
        <v>10372</v>
      </c>
      <c r="B7016" t="s">
        <v>10804</v>
      </c>
      <c r="C7016" t="s">
        <v>3599</v>
      </c>
      <c r="D7016" t="s">
        <v>10803</v>
      </c>
    </row>
    <row r="7017" spans="1:4" x14ac:dyDescent="0.35">
      <c r="A7017" t="s">
        <v>10372</v>
      </c>
      <c r="B7017" t="s">
        <v>1920</v>
      </c>
      <c r="C7017" t="s">
        <v>3597</v>
      </c>
      <c r="D7017" t="s">
        <v>10803</v>
      </c>
    </row>
    <row r="7018" spans="1:4" x14ac:dyDescent="0.35">
      <c r="A7018" t="s">
        <v>10372</v>
      </c>
      <c r="B7018" t="s">
        <v>1921</v>
      </c>
      <c r="C7018" t="s">
        <v>3598</v>
      </c>
      <c r="D7018" t="s">
        <v>10803</v>
      </c>
    </row>
    <row r="7019" spans="1:4" x14ac:dyDescent="0.35">
      <c r="A7019" t="s">
        <v>10372</v>
      </c>
      <c r="B7019" t="s">
        <v>1922</v>
      </c>
      <c r="C7019" t="s">
        <v>3599</v>
      </c>
      <c r="D7019" t="s">
        <v>10803</v>
      </c>
    </row>
    <row r="7020" spans="1:4" x14ac:dyDescent="0.35">
      <c r="A7020" t="s">
        <v>10372</v>
      </c>
      <c r="B7020" t="s">
        <v>3394</v>
      </c>
      <c r="C7020" t="s">
        <v>3593</v>
      </c>
      <c r="D7020" t="s">
        <v>10805</v>
      </c>
    </row>
    <row r="7021" spans="1:4" x14ac:dyDescent="0.35">
      <c r="A7021" t="s">
        <v>10372</v>
      </c>
      <c r="B7021" t="s">
        <v>10802</v>
      </c>
      <c r="C7021" t="s">
        <v>3593</v>
      </c>
      <c r="D7021" t="s">
        <v>10805</v>
      </c>
    </row>
    <row r="7022" spans="1:4" x14ac:dyDescent="0.35">
      <c r="A7022" t="s">
        <v>10372</v>
      </c>
      <c r="B7022" t="s">
        <v>10804</v>
      </c>
      <c r="C7022" t="s">
        <v>3593</v>
      </c>
      <c r="D7022" t="s">
        <v>10805</v>
      </c>
    </row>
    <row r="7023" spans="1:4" x14ac:dyDescent="0.35">
      <c r="A7023" t="s">
        <v>10372</v>
      </c>
      <c r="B7023" t="s">
        <v>10806</v>
      </c>
      <c r="C7023" t="s">
        <v>3593</v>
      </c>
      <c r="D7023" t="s">
        <v>10807</v>
      </c>
    </row>
    <row r="7024" spans="1:4" x14ac:dyDescent="0.35">
      <c r="A7024" t="s">
        <v>10374</v>
      </c>
      <c r="B7024" t="s">
        <v>10802</v>
      </c>
      <c r="C7024" t="s">
        <v>3597</v>
      </c>
      <c r="D7024" t="s">
        <v>10803</v>
      </c>
    </row>
    <row r="7025" spans="1:4" x14ac:dyDescent="0.35">
      <c r="A7025" t="s">
        <v>10374</v>
      </c>
      <c r="B7025" t="s">
        <v>10804</v>
      </c>
      <c r="C7025" t="s">
        <v>3598</v>
      </c>
      <c r="D7025" t="s">
        <v>10803</v>
      </c>
    </row>
    <row r="7026" spans="1:4" x14ac:dyDescent="0.35">
      <c r="A7026" t="s">
        <v>10374</v>
      </c>
      <c r="B7026" t="s">
        <v>6396</v>
      </c>
      <c r="C7026" t="s">
        <v>3597</v>
      </c>
      <c r="D7026" t="s">
        <v>10803</v>
      </c>
    </row>
    <row r="7027" spans="1:4" x14ac:dyDescent="0.35">
      <c r="A7027" t="s">
        <v>10374</v>
      </c>
      <c r="B7027" t="s">
        <v>6398</v>
      </c>
      <c r="C7027" t="s">
        <v>3598</v>
      </c>
      <c r="D7027" t="s">
        <v>10803</v>
      </c>
    </row>
    <row r="7028" spans="1:4" x14ac:dyDescent="0.35">
      <c r="A7028" t="s">
        <v>10374</v>
      </c>
      <c r="B7028" t="s">
        <v>4023</v>
      </c>
      <c r="C7028" t="s">
        <v>3593</v>
      </c>
      <c r="D7028" t="s">
        <v>10805</v>
      </c>
    </row>
    <row r="7029" spans="1:4" x14ac:dyDescent="0.35">
      <c r="A7029" t="s">
        <v>10374</v>
      </c>
      <c r="B7029" t="s">
        <v>10802</v>
      </c>
      <c r="C7029" t="s">
        <v>3593</v>
      </c>
      <c r="D7029" t="s">
        <v>10805</v>
      </c>
    </row>
    <row r="7030" spans="1:4" x14ac:dyDescent="0.35">
      <c r="A7030" t="s">
        <v>10374</v>
      </c>
      <c r="B7030" t="s">
        <v>10804</v>
      </c>
      <c r="C7030" t="s">
        <v>3593</v>
      </c>
      <c r="D7030" t="s">
        <v>10805</v>
      </c>
    </row>
    <row r="7031" spans="1:4" x14ac:dyDescent="0.35">
      <c r="A7031" t="s">
        <v>10374</v>
      </c>
      <c r="B7031" t="s">
        <v>10806</v>
      </c>
      <c r="C7031" t="s">
        <v>3593</v>
      </c>
      <c r="D7031" t="s">
        <v>10807</v>
      </c>
    </row>
    <row r="7032" spans="1:4" x14ac:dyDescent="0.35">
      <c r="A7032" t="s">
        <v>10376</v>
      </c>
      <c r="B7032" t="s">
        <v>10802</v>
      </c>
      <c r="C7032" t="s">
        <v>3597</v>
      </c>
      <c r="D7032" t="s">
        <v>10803</v>
      </c>
    </row>
    <row r="7033" spans="1:4" x14ac:dyDescent="0.35">
      <c r="A7033" t="s">
        <v>10376</v>
      </c>
      <c r="B7033" t="s">
        <v>10804</v>
      </c>
      <c r="C7033" t="s">
        <v>3604</v>
      </c>
      <c r="D7033" t="s">
        <v>10803</v>
      </c>
    </row>
    <row r="7034" spans="1:4" x14ac:dyDescent="0.35">
      <c r="A7034" t="s">
        <v>10376</v>
      </c>
      <c r="B7034" t="s">
        <v>6405</v>
      </c>
      <c r="C7034" t="s">
        <v>3597</v>
      </c>
      <c r="D7034" t="s">
        <v>10803</v>
      </c>
    </row>
    <row r="7035" spans="1:4" x14ac:dyDescent="0.35">
      <c r="A7035" t="s">
        <v>10376</v>
      </c>
      <c r="B7035" t="s">
        <v>6407</v>
      </c>
      <c r="C7035" t="s">
        <v>3598</v>
      </c>
      <c r="D7035" t="s">
        <v>10803</v>
      </c>
    </row>
    <row r="7036" spans="1:4" x14ac:dyDescent="0.35">
      <c r="A7036" t="s">
        <v>10376</v>
      </c>
      <c r="B7036" t="s">
        <v>6409</v>
      </c>
      <c r="C7036" t="s">
        <v>3599</v>
      </c>
      <c r="D7036" t="s">
        <v>10803</v>
      </c>
    </row>
    <row r="7037" spans="1:4" x14ac:dyDescent="0.35">
      <c r="A7037" t="s">
        <v>10376</v>
      </c>
      <c r="B7037" t="s">
        <v>6411</v>
      </c>
      <c r="C7037" t="s">
        <v>3600</v>
      </c>
      <c r="D7037" t="s">
        <v>10803</v>
      </c>
    </row>
    <row r="7038" spans="1:4" x14ac:dyDescent="0.35">
      <c r="A7038" t="s">
        <v>10376</v>
      </c>
      <c r="B7038" t="s">
        <v>6413</v>
      </c>
      <c r="C7038" t="s">
        <v>3601</v>
      </c>
      <c r="D7038" t="s">
        <v>10803</v>
      </c>
    </row>
    <row r="7039" spans="1:4" x14ac:dyDescent="0.35">
      <c r="A7039" t="s">
        <v>10376</v>
      </c>
      <c r="B7039" t="s">
        <v>1923</v>
      </c>
      <c r="C7039" t="s">
        <v>3602</v>
      </c>
      <c r="D7039" t="s">
        <v>10803</v>
      </c>
    </row>
    <row r="7040" spans="1:4" x14ac:dyDescent="0.35">
      <c r="A7040" t="s">
        <v>10376</v>
      </c>
      <c r="B7040" t="s">
        <v>1924</v>
      </c>
      <c r="C7040" t="s">
        <v>3603</v>
      </c>
      <c r="D7040" t="s">
        <v>10803</v>
      </c>
    </row>
    <row r="7041" spans="1:4" x14ac:dyDescent="0.35">
      <c r="A7041" t="s">
        <v>10376</v>
      </c>
      <c r="B7041" t="s">
        <v>1925</v>
      </c>
      <c r="C7041" t="s">
        <v>3604</v>
      </c>
      <c r="D7041" t="s">
        <v>10803</v>
      </c>
    </row>
    <row r="7042" spans="1:4" x14ac:dyDescent="0.35">
      <c r="A7042" t="s">
        <v>10376</v>
      </c>
      <c r="B7042" t="s">
        <v>3396</v>
      </c>
      <c r="C7042" t="s">
        <v>3593</v>
      </c>
      <c r="D7042" t="s">
        <v>10805</v>
      </c>
    </row>
    <row r="7043" spans="1:4" x14ac:dyDescent="0.35">
      <c r="A7043" t="s">
        <v>10376</v>
      </c>
      <c r="B7043" t="s">
        <v>10802</v>
      </c>
      <c r="C7043" t="s">
        <v>3593</v>
      </c>
      <c r="D7043" t="s">
        <v>10805</v>
      </c>
    </row>
    <row r="7044" spans="1:4" x14ac:dyDescent="0.35">
      <c r="A7044" t="s">
        <v>10376</v>
      </c>
      <c r="B7044" t="s">
        <v>10804</v>
      </c>
      <c r="C7044" t="s">
        <v>3593</v>
      </c>
      <c r="D7044" t="s">
        <v>10805</v>
      </c>
    </row>
    <row r="7045" spans="1:4" x14ac:dyDescent="0.35">
      <c r="A7045" t="s">
        <v>10376</v>
      </c>
      <c r="B7045" t="s">
        <v>10806</v>
      </c>
      <c r="C7045" t="s">
        <v>3593</v>
      </c>
      <c r="D7045" t="s">
        <v>10807</v>
      </c>
    </row>
    <row r="7046" spans="1:4" x14ac:dyDescent="0.35">
      <c r="A7046" t="s">
        <v>10380</v>
      </c>
      <c r="B7046" t="s">
        <v>10802</v>
      </c>
      <c r="C7046" t="s">
        <v>3598</v>
      </c>
      <c r="D7046" t="s">
        <v>10803</v>
      </c>
    </row>
    <row r="7047" spans="1:4" x14ac:dyDescent="0.35">
      <c r="A7047" t="s">
        <v>10380</v>
      </c>
      <c r="B7047" t="s">
        <v>10804</v>
      </c>
      <c r="C7047" t="s">
        <v>9525</v>
      </c>
      <c r="D7047" t="s">
        <v>10803</v>
      </c>
    </row>
    <row r="7048" spans="1:4" x14ac:dyDescent="0.35">
      <c r="A7048" t="s">
        <v>10380</v>
      </c>
      <c r="B7048" t="s">
        <v>518</v>
      </c>
      <c r="C7048" t="s">
        <v>3598</v>
      </c>
      <c r="D7048" t="s">
        <v>10803</v>
      </c>
    </row>
    <row r="7049" spans="1:4" x14ac:dyDescent="0.35">
      <c r="A7049" t="s">
        <v>10380</v>
      </c>
      <c r="B7049" t="s">
        <v>520</v>
      </c>
      <c r="C7049" t="s">
        <v>3599</v>
      </c>
      <c r="D7049" t="s">
        <v>10803</v>
      </c>
    </row>
    <row r="7050" spans="1:4" x14ac:dyDescent="0.35">
      <c r="A7050" t="s">
        <v>10380</v>
      </c>
      <c r="B7050" t="s">
        <v>522</v>
      </c>
      <c r="C7050" t="s">
        <v>3600</v>
      </c>
      <c r="D7050" t="s">
        <v>10803</v>
      </c>
    </row>
    <row r="7051" spans="1:4" x14ac:dyDescent="0.35">
      <c r="A7051" t="s">
        <v>10380</v>
      </c>
      <c r="B7051" t="s">
        <v>524</v>
      </c>
      <c r="C7051" t="s">
        <v>3601</v>
      </c>
      <c r="D7051" t="s">
        <v>10803</v>
      </c>
    </row>
    <row r="7052" spans="1:4" x14ac:dyDescent="0.35">
      <c r="A7052" t="s">
        <v>10380</v>
      </c>
      <c r="B7052" t="s">
        <v>885</v>
      </c>
      <c r="C7052" t="s">
        <v>3602</v>
      </c>
      <c r="D7052" t="s">
        <v>10803</v>
      </c>
    </row>
    <row r="7053" spans="1:4" x14ac:dyDescent="0.35">
      <c r="A7053" t="s">
        <v>10380</v>
      </c>
      <c r="B7053" t="s">
        <v>526</v>
      </c>
      <c r="C7053" t="s">
        <v>3603</v>
      </c>
      <c r="D7053" t="s">
        <v>10803</v>
      </c>
    </row>
    <row r="7054" spans="1:4" x14ac:dyDescent="0.35">
      <c r="A7054" t="s">
        <v>10380</v>
      </c>
      <c r="B7054" t="s">
        <v>954</v>
      </c>
      <c r="C7054" t="s">
        <v>3604</v>
      </c>
      <c r="D7054" t="s">
        <v>10803</v>
      </c>
    </row>
    <row r="7055" spans="1:4" x14ac:dyDescent="0.35">
      <c r="A7055" t="s">
        <v>10380</v>
      </c>
      <c r="B7055" t="s">
        <v>956</v>
      </c>
      <c r="C7055" t="s">
        <v>3605</v>
      </c>
      <c r="D7055" t="s">
        <v>10803</v>
      </c>
    </row>
    <row r="7056" spans="1:4" x14ac:dyDescent="0.35">
      <c r="A7056" t="s">
        <v>10380</v>
      </c>
      <c r="B7056" t="s">
        <v>960</v>
      </c>
      <c r="C7056" t="s">
        <v>3606</v>
      </c>
      <c r="D7056" t="s">
        <v>10803</v>
      </c>
    </row>
    <row r="7057" spans="1:4" x14ac:dyDescent="0.35">
      <c r="A7057" t="s">
        <v>10380</v>
      </c>
      <c r="B7057" t="s">
        <v>528</v>
      </c>
      <c r="C7057" t="s">
        <v>3607</v>
      </c>
      <c r="D7057" t="s">
        <v>10803</v>
      </c>
    </row>
    <row r="7058" spans="1:4" x14ac:dyDescent="0.35">
      <c r="A7058" t="s">
        <v>10380</v>
      </c>
      <c r="B7058" t="s">
        <v>536</v>
      </c>
      <c r="C7058" t="s">
        <v>3608</v>
      </c>
      <c r="D7058" t="s">
        <v>10803</v>
      </c>
    </row>
    <row r="7059" spans="1:4" x14ac:dyDescent="0.35">
      <c r="A7059" t="s">
        <v>10380</v>
      </c>
      <c r="B7059" t="s">
        <v>794</v>
      </c>
      <c r="C7059" t="s">
        <v>3609</v>
      </c>
      <c r="D7059" t="s">
        <v>10803</v>
      </c>
    </row>
    <row r="7060" spans="1:4" x14ac:dyDescent="0.35">
      <c r="A7060" t="s">
        <v>10380</v>
      </c>
      <c r="B7060" t="s">
        <v>965</v>
      </c>
      <c r="C7060" t="s">
        <v>3610</v>
      </c>
      <c r="D7060" t="s">
        <v>10803</v>
      </c>
    </row>
    <row r="7061" spans="1:4" x14ac:dyDescent="0.35">
      <c r="A7061" t="s">
        <v>10380</v>
      </c>
      <c r="B7061" t="s">
        <v>538</v>
      </c>
      <c r="C7061" t="s">
        <v>3611</v>
      </c>
      <c r="D7061" t="s">
        <v>10803</v>
      </c>
    </row>
    <row r="7062" spans="1:4" x14ac:dyDescent="0.35">
      <c r="A7062" t="s">
        <v>10380</v>
      </c>
      <c r="B7062" t="s">
        <v>540</v>
      </c>
      <c r="C7062" t="s">
        <v>3612</v>
      </c>
      <c r="D7062" t="s">
        <v>10803</v>
      </c>
    </row>
    <row r="7063" spans="1:4" x14ac:dyDescent="0.35">
      <c r="A7063" t="s">
        <v>10380</v>
      </c>
      <c r="B7063" t="s">
        <v>544</v>
      </c>
      <c r="C7063" t="s">
        <v>3613</v>
      </c>
      <c r="D7063" t="s">
        <v>10803</v>
      </c>
    </row>
    <row r="7064" spans="1:4" x14ac:dyDescent="0.35">
      <c r="A7064" t="s">
        <v>10380</v>
      </c>
      <c r="B7064" t="s">
        <v>546</v>
      </c>
      <c r="C7064" t="s">
        <v>3614</v>
      </c>
      <c r="D7064" t="s">
        <v>10803</v>
      </c>
    </row>
    <row r="7065" spans="1:4" x14ac:dyDescent="0.35">
      <c r="A7065" t="s">
        <v>10380</v>
      </c>
      <c r="B7065" t="s">
        <v>970</v>
      </c>
      <c r="C7065" t="s">
        <v>3615</v>
      </c>
      <c r="D7065" t="s">
        <v>10803</v>
      </c>
    </row>
    <row r="7066" spans="1:4" x14ac:dyDescent="0.35">
      <c r="A7066" t="s">
        <v>10380</v>
      </c>
      <c r="B7066" t="s">
        <v>548</v>
      </c>
      <c r="C7066" t="s">
        <v>3616</v>
      </c>
      <c r="D7066" t="s">
        <v>10803</v>
      </c>
    </row>
    <row r="7067" spans="1:4" x14ac:dyDescent="0.35">
      <c r="A7067" t="s">
        <v>10380</v>
      </c>
      <c r="B7067" t="s">
        <v>550</v>
      </c>
      <c r="C7067" t="s">
        <v>3617</v>
      </c>
      <c r="D7067" t="s">
        <v>10803</v>
      </c>
    </row>
    <row r="7068" spans="1:4" x14ac:dyDescent="0.35">
      <c r="A7068" t="s">
        <v>10380</v>
      </c>
      <c r="B7068" t="s">
        <v>552</v>
      </c>
      <c r="C7068" t="s">
        <v>3618</v>
      </c>
      <c r="D7068" t="s">
        <v>10803</v>
      </c>
    </row>
    <row r="7069" spans="1:4" x14ac:dyDescent="0.35">
      <c r="A7069" t="s">
        <v>10380</v>
      </c>
      <c r="B7069" t="s">
        <v>554</v>
      </c>
      <c r="C7069" t="s">
        <v>3619</v>
      </c>
      <c r="D7069" t="s">
        <v>10803</v>
      </c>
    </row>
    <row r="7070" spans="1:4" x14ac:dyDescent="0.35">
      <c r="A7070" t="s">
        <v>10380</v>
      </c>
      <c r="B7070" t="s">
        <v>556</v>
      </c>
      <c r="C7070" t="s">
        <v>3620</v>
      </c>
      <c r="D7070" t="s">
        <v>10803</v>
      </c>
    </row>
    <row r="7071" spans="1:4" x14ac:dyDescent="0.35">
      <c r="A7071" t="s">
        <v>10380</v>
      </c>
      <c r="B7071" t="s">
        <v>558</v>
      </c>
      <c r="C7071" t="s">
        <v>9522</v>
      </c>
      <c r="D7071" t="s">
        <v>10803</v>
      </c>
    </row>
    <row r="7072" spans="1:4" x14ac:dyDescent="0.35">
      <c r="A7072" t="s">
        <v>10380</v>
      </c>
      <c r="B7072" t="s">
        <v>560</v>
      </c>
      <c r="C7072" t="s">
        <v>9523</v>
      </c>
      <c r="D7072" t="s">
        <v>10803</v>
      </c>
    </row>
    <row r="7073" spans="1:4" x14ac:dyDescent="0.35">
      <c r="A7073" t="s">
        <v>10380</v>
      </c>
      <c r="B7073" t="s">
        <v>986</v>
      </c>
      <c r="C7073" t="s">
        <v>9524</v>
      </c>
      <c r="D7073" t="s">
        <v>10803</v>
      </c>
    </row>
    <row r="7074" spans="1:4" x14ac:dyDescent="0.35">
      <c r="A7074" t="s">
        <v>10380</v>
      </c>
      <c r="B7074" t="s">
        <v>988</v>
      </c>
      <c r="C7074" t="s">
        <v>9525</v>
      </c>
      <c r="D7074" t="s">
        <v>10803</v>
      </c>
    </row>
    <row r="7075" spans="1:4" x14ac:dyDescent="0.35">
      <c r="A7075" t="s">
        <v>10380</v>
      </c>
      <c r="B7075" t="s">
        <v>515</v>
      </c>
      <c r="C7075" t="s">
        <v>3595</v>
      </c>
      <c r="D7075" t="s">
        <v>10805</v>
      </c>
    </row>
    <row r="7076" spans="1:4" x14ac:dyDescent="0.35">
      <c r="A7076" t="s">
        <v>10380</v>
      </c>
      <c r="B7076" t="s">
        <v>1339</v>
      </c>
      <c r="C7076" t="s">
        <v>3596</v>
      </c>
      <c r="D7076" t="s">
        <v>10805</v>
      </c>
    </row>
    <row r="7077" spans="1:4" x14ac:dyDescent="0.35">
      <c r="A7077" t="s">
        <v>10380</v>
      </c>
      <c r="B7077" t="s">
        <v>1554</v>
      </c>
      <c r="C7077" t="s">
        <v>3597</v>
      </c>
      <c r="D7077" t="s">
        <v>10805</v>
      </c>
    </row>
    <row r="7078" spans="1:4" x14ac:dyDescent="0.35">
      <c r="A7078" t="s">
        <v>10380</v>
      </c>
      <c r="B7078" t="s">
        <v>1348</v>
      </c>
      <c r="C7078" t="s">
        <v>3598</v>
      </c>
      <c r="D7078" t="s">
        <v>10805</v>
      </c>
    </row>
    <row r="7079" spans="1:4" x14ac:dyDescent="0.35">
      <c r="A7079" t="s">
        <v>10380</v>
      </c>
      <c r="B7079" t="s">
        <v>1276</v>
      </c>
      <c r="C7079" t="s">
        <v>3599</v>
      </c>
      <c r="D7079" t="s">
        <v>10805</v>
      </c>
    </row>
    <row r="7080" spans="1:4" x14ac:dyDescent="0.35">
      <c r="A7080" t="s">
        <v>10380</v>
      </c>
      <c r="B7080" t="s">
        <v>1278</v>
      </c>
      <c r="C7080" t="s">
        <v>3600</v>
      </c>
      <c r="D7080" t="s">
        <v>10805</v>
      </c>
    </row>
    <row r="7081" spans="1:4" x14ac:dyDescent="0.35">
      <c r="A7081" t="s">
        <v>10380</v>
      </c>
      <c r="B7081" t="s">
        <v>1280</v>
      </c>
      <c r="C7081" t="s">
        <v>3601</v>
      </c>
      <c r="D7081" t="s">
        <v>10805</v>
      </c>
    </row>
    <row r="7082" spans="1:4" x14ac:dyDescent="0.35">
      <c r="A7082" t="s">
        <v>10380</v>
      </c>
      <c r="B7082" t="s">
        <v>1353</v>
      </c>
      <c r="C7082" t="s">
        <v>3602</v>
      </c>
      <c r="D7082" t="s">
        <v>10805</v>
      </c>
    </row>
    <row r="7083" spans="1:4" x14ac:dyDescent="0.35">
      <c r="A7083" t="s">
        <v>10380</v>
      </c>
      <c r="B7083" t="s">
        <v>1588</v>
      </c>
      <c r="C7083" t="s">
        <v>3603</v>
      </c>
      <c r="D7083" t="s">
        <v>10805</v>
      </c>
    </row>
    <row r="7084" spans="1:4" x14ac:dyDescent="0.35">
      <c r="A7084" t="s">
        <v>10380</v>
      </c>
      <c r="B7084" t="s">
        <v>1590</v>
      </c>
      <c r="C7084" t="s">
        <v>3604</v>
      </c>
      <c r="D7084" t="s">
        <v>10805</v>
      </c>
    </row>
    <row r="7085" spans="1:4" x14ac:dyDescent="0.35">
      <c r="A7085" t="s">
        <v>10380</v>
      </c>
      <c r="B7085" t="s">
        <v>1370</v>
      </c>
      <c r="C7085" t="s">
        <v>3605</v>
      </c>
      <c r="D7085" t="s">
        <v>10805</v>
      </c>
    </row>
    <row r="7086" spans="1:4" x14ac:dyDescent="0.35">
      <c r="A7086" t="s">
        <v>10380</v>
      </c>
      <c r="B7086" t="s">
        <v>1818</v>
      </c>
      <c r="C7086" t="s">
        <v>3606</v>
      </c>
      <c r="D7086" t="s">
        <v>10805</v>
      </c>
    </row>
    <row r="7087" spans="1:4" x14ac:dyDescent="0.35">
      <c r="A7087" t="s">
        <v>10380</v>
      </c>
      <c r="B7087" t="s">
        <v>1820</v>
      </c>
      <c r="C7087" t="s">
        <v>3607</v>
      </c>
      <c r="D7087" t="s">
        <v>10805</v>
      </c>
    </row>
    <row r="7088" spans="1:4" x14ac:dyDescent="0.35">
      <c r="A7088" t="s">
        <v>10380</v>
      </c>
      <c r="B7088" t="s">
        <v>1822</v>
      </c>
      <c r="C7088" t="s">
        <v>3608</v>
      </c>
      <c r="D7088" t="s">
        <v>10805</v>
      </c>
    </row>
    <row r="7089" spans="1:4" x14ac:dyDescent="0.35">
      <c r="A7089" t="s">
        <v>10380</v>
      </c>
      <c r="B7089" t="s">
        <v>1824</v>
      </c>
      <c r="C7089" t="s">
        <v>3609</v>
      </c>
      <c r="D7089" t="s">
        <v>10805</v>
      </c>
    </row>
    <row r="7090" spans="1:4" x14ac:dyDescent="0.35">
      <c r="A7090" t="s">
        <v>10380</v>
      </c>
      <c r="B7090" t="s">
        <v>1966</v>
      </c>
      <c r="C7090" t="s">
        <v>3610</v>
      </c>
      <c r="D7090" t="s">
        <v>10805</v>
      </c>
    </row>
    <row r="7091" spans="1:4" x14ac:dyDescent="0.35">
      <c r="A7091" t="s">
        <v>10380</v>
      </c>
      <c r="B7091" t="s">
        <v>1967</v>
      </c>
      <c r="C7091" t="s">
        <v>3611</v>
      </c>
      <c r="D7091" t="s">
        <v>10805</v>
      </c>
    </row>
    <row r="7092" spans="1:4" x14ac:dyDescent="0.35">
      <c r="A7092" t="s">
        <v>10380</v>
      </c>
      <c r="B7092" t="s">
        <v>2007</v>
      </c>
      <c r="C7092" t="s">
        <v>3612</v>
      </c>
      <c r="D7092" t="s">
        <v>10805</v>
      </c>
    </row>
    <row r="7093" spans="1:4" x14ac:dyDescent="0.35">
      <c r="A7093" t="s">
        <v>10380</v>
      </c>
      <c r="B7093" t="s">
        <v>1826</v>
      </c>
      <c r="C7093" t="s">
        <v>3613</v>
      </c>
      <c r="D7093" t="s">
        <v>10805</v>
      </c>
    </row>
    <row r="7094" spans="1:4" x14ac:dyDescent="0.35">
      <c r="A7094" t="s">
        <v>10380</v>
      </c>
      <c r="B7094" t="s">
        <v>1890</v>
      </c>
      <c r="C7094" t="s">
        <v>3614</v>
      </c>
      <c r="D7094" t="s">
        <v>10805</v>
      </c>
    </row>
    <row r="7095" spans="1:4" x14ac:dyDescent="0.35">
      <c r="A7095" t="s">
        <v>10380</v>
      </c>
      <c r="B7095" t="s">
        <v>1892</v>
      </c>
      <c r="C7095" t="s">
        <v>3615</v>
      </c>
      <c r="D7095" t="s">
        <v>10805</v>
      </c>
    </row>
    <row r="7096" spans="1:4" x14ac:dyDescent="0.35">
      <c r="A7096" t="s">
        <v>10380</v>
      </c>
      <c r="B7096" t="s">
        <v>1894</v>
      </c>
      <c r="C7096" t="s">
        <v>3616</v>
      </c>
      <c r="D7096" t="s">
        <v>10805</v>
      </c>
    </row>
    <row r="7097" spans="1:4" x14ac:dyDescent="0.35">
      <c r="A7097" t="s">
        <v>10380</v>
      </c>
      <c r="B7097" t="s">
        <v>1896</v>
      </c>
      <c r="C7097" t="s">
        <v>3617</v>
      </c>
      <c r="D7097" t="s">
        <v>10805</v>
      </c>
    </row>
    <row r="7098" spans="1:4" x14ac:dyDescent="0.35">
      <c r="A7098" t="s">
        <v>10380</v>
      </c>
      <c r="B7098" t="s">
        <v>1898</v>
      </c>
      <c r="C7098" t="s">
        <v>3618</v>
      </c>
      <c r="D7098" t="s">
        <v>10805</v>
      </c>
    </row>
    <row r="7099" spans="1:4" x14ac:dyDescent="0.35">
      <c r="A7099" t="s">
        <v>10380</v>
      </c>
      <c r="B7099" t="s">
        <v>1900</v>
      </c>
      <c r="C7099" t="s">
        <v>3619</v>
      </c>
      <c r="D7099" t="s">
        <v>10805</v>
      </c>
    </row>
    <row r="7100" spans="1:4" x14ac:dyDescent="0.35">
      <c r="A7100" t="s">
        <v>10380</v>
      </c>
      <c r="B7100" t="s">
        <v>1903</v>
      </c>
      <c r="C7100" t="s">
        <v>3620</v>
      </c>
      <c r="D7100" t="s">
        <v>10805</v>
      </c>
    </row>
    <row r="7101" spans="1:4" x14ac:dyDescent="0.35">
      <c r="A7101" t="s">
        <v>10380</v>
      </c>
      <c r="B7101" t="s">
        <v>1905</v>
      </c>
      <c r="C7101" t="s">
        <v>9522</v>
      </c>
      <c r="D7101" t="s">
        <v>10805</v>
      </c>
    </row>
    <row r="7102" spans="1:4" x14ac:dyDescent="0.35">
      <c r="A7102" t="s">
        <v>10380</v>
      </c>
      <c r="B7102" t="s">
        <v>2015</v>
      </c>
      <c r="C7102" t="s">
        <v>9523</v>
      </c>
      <c r="D7102" t="s">
        <v>10805</v>
      </c>
    </row>
    <row r="7103" spans="1:4" x14ac:dyDescent="0.35">
      <c r="A7103" t="s">
        <v>10380</v>
      </c>
      <c r="B7103" t="s">
        <v>1906</v>
      </c>
      <c r="C7103" t="s">
        <v>9524</v>
      </c>
      <c r="D7103" t="s">
        <v>10805</v>
      </c>
    </row>
    <row r="7104" spans="1:4" x14ac:dyDescent="0.35">
      <c r="A7104" t="s">
        <v>10380</v>
      </c>
      <c r="B7104" t="s">
        <v>2031</v>
      </c>
      <c r="C7104" t="s">
        <v>9525</v>
      </c>
      <c r="D7104" t="s">
        <v>10805</v>
      </c>
    </row>
    <row r="7105" spans="1:4" x14ac:dyDescent="0.35">
      <c r="A7105" t="s">
        <v>10380</v>
      </c>
      <c r="B7105" t="s">
        <v>10802</v>
      </c>
      <c r="C7105" t="s">
        <v>3595</v>
      </c>
      <c r="D7105" t="s">
        <v>10805</v>
      </c>
    </row>
    <row r="7106" spans="1:4" x14ac:dyDescent="0.35">
      <c r="A7106" t="s">
        <v>10380</v>
      </c>
      <c r="B7106" t="s">
        <v>10804</v>
      </c>
      <c r="C7106" t="s">
        <v>9525</v>
      </c>
      <c r="D7106" t="s">
        <v>10805</v>
      </c>
    </row>
    <row r="7107" spans="1:4" x14ac:dyDescent="0.35">
      <c r="A7107" t="s">
        <v>10380</v>
      </c>
      <c r="B7107" t="s">
        <v>10806</v>
      </c>
      <c r="C7107" t="s">
        <v>3593</v>
      </c>
      <c r="D7107" t="s">
        <v>10807</v>
      </c>
    </row>
    <row r="7108" spans="1:4" x14ac:dyDescent="0.35">
      <c r="A7108" t="s">
        <v>10382</v>
      </c>
      <c r="B7108" t="s">
        <v>10802</v>
      </c>
      <c r="C7108" t="s">
        <v>3598</v>
      </c>
      <c r="D7108" t="s">
        <v>10803</v>
      </c>
    </row>
    <row r="7109" spans="1:4" x14ac:dyDescent="0.35">
      <c r="A7109" t="s">
        <v>10382</v>
      </c>
      <c r="B7109" t="s">
        <v>10804</v>
      </c>
      <c r="C7109" t="s">
        <v>3600</v>
      </c>
      <c r="D7109" t="s">
        <v>10803</v>
      </c>
    </row>
    <row r="7110" spans="1:4" x14ac:dyDescent="0.35">
      <c r="A7110" t="s">
        <v>10382</v>
      </c>
      <c r="B7110" t="s">
        <v>566</v>
      </c>
      <c r="C7110" t="s">
        <v>3598</v>
      </c>
      <c r="D7110" t="s">
        <v>10803</v>
      </c>
    </row>
    <row r="7111" spans="1:4" x14ac:dyDescent="0.35">
      <c r="A7111" t="s">
        <v>10382</v>
      </c>
      <c r="B7111" t="s">
        <v>568</v>
      </c>
      <c r="C7111" t="s">
        <v>3599</v>
      </c>
      <c r="D7111" t="s">
        <v>10803</v>
      </c>
    </row>
    <row r="7112" spans="1:4" x14ac:dyDescent="0.35">
      <c r="A7112" t="s">
        <v>10382</v>
      </c>
      <c r="B7112" t="s">
        <v>570</v>
      </c>
      <c r="C7112" t="s">
        <v>3600</v>
      </c>
      <c r="D7112" t="s">
        <v>10803</v>
      </c>
    </row>
    <row r="7113" spans="1:4" x14ac:dyDescent="0.35">
      <c r="A7113" t="s">
        <v>10382</v>
      </c>
      <c r="B7113" t="s">
        <v>515</v>
      </c>
      <c r="C7113" t="s">
        <v>3593</v>
      </c>
      <c r="D7113" t="s">
        <v>10805</v>
      </c>
    </row>
    <row r="7114" spans="1:4" x14ac:dyDescent="0.35">
      <c r="A7114" t="s">
        <v>10382</v>
      </c>
      <c r="B7114" t="s">
        <v>1339</v>
      </c>
      <c r="C7114" t="s">
        <v>3594</v>
      </c>
      <c r="D7114" t="s">
        <v>10805</v>
      </c>
    </row>
    <row r="7115" spans="1:4" x14ac:dyDescent="0.35">
      <c r="A7115" t="s">
        <v>10382</v>
      </c>
      <c r="B7115" t="s">
        <v>1554</v>
      </c>
      <c r="C7115" t="s">
        <v>3595</v>
      </c>
      <c r="D7115" t="s">
        <v>10805</v>
      </c>
    </row>
    <row r="7116" spans="1:4" x14ac:dyDescent="0.35">
      <c r="A7116" t="s">
        <v>10382</v>
      </c>
      <c r="B7116" t="s">
        <v>1348</v>
      </c>
      <c r="C7116" t="s">
        <v>3596</v>
      </c>
      <c r="D7116" t="s">
        <v>10805</v>
      </c>
    </row>
    <row r="7117" spans="1:4" x14ac:dyDescent="0.35">
      <c r="A7117" t="s">
        <v>10382</v>
      </c>
      <c r="B7117" t="s">
        <v>1276</v>
      </c>
      <c r="C7117" t="s">
        <v>3597</v>
      </c>
      <c r="D7117" t="s">
        <v>10805</v>
      </c>
    </row>
    <row r="7118" spans="1:4" x14ac:dyDescent="0.35">
      <c r="A7118" t="s">
        <v>10382</v>
      </c>
      <c r="B7118" t="s">
        <v>1278</v>
      </c>
      <c r="C7118" t="s">
        <v>3598</v>
      </c>
      <c r="D7118" t="s">
        <v>10805</v>
      </c>
    </row>
    <row r="7119" spans="1:4" x14ac:dyDescent="0.35">
      <c r="A7119" t="s">
        <v>10382</v>
      </c>
      <c r="B7119" t="s">
        <v>1280</v>
      </c>
      <c r="C7119" t="s">
        <v>3599</v>
      </c>
      <c r="D7119" t="s">
        <v>10805</v>
      </c>
    </row>
    <row r="7120" spans="1:4" x14ac:dyDescent="0.35">
      <c r="A7120" t="s">
        <v>10382</v>
      </c>
      <c r="B7120" t="s">
        <v>1353</v>
      </c>
      <c r="C7120" t="s">
        <v>3600</v>
      </c>
      <c r="D7120" t="s">
        <v>10805</v>
      </c>
    </row>
    <row r="7121" spans="1:4" x14ac:dyDescent="0.35">
      <c r="A7121" t="s">
        <v>10382</v>
      </c>
      <c r="B7121" t="s">
        <v>1588</v>
      </c>
      <c r="C7121" t="s">
        <v>3601</v>
      </c>
      <c r="D7121" t="s">
        <v>10805</v>
      </c>
    </row>
    <row r="7122" spans="1:4" x14ac:dyDescent="0.35">
      <c r="A7122" t="s">
        <v>10382</v>
      </c>
      <c r="B7122" t="s">
        <v>1590</v>
      </c>
      <c r="C7122" t="s">
        <v>3602</v>
      </c>
      <c r="D7122" t="s">
        <v>10805</v>
      </c>
    </row>
    <row r="7123" spans="1:4" x14ac:dyDescent="0.35">
      <c r="A7123" t="s">
        <v>10382</v>
      </c>
      <c r="B7123" t="s">
        <v>1370</v>
      </c>
      <c r="C7123" t="s">
        <v>3603</v>
      </c>
      <c r="D7123" t="s">
        <v>10805</v>
      </c>
    </row>
    <row r="7124" spans="1:4" x14ac:dyDescent="0.35">
      <c r="A7124" t="s">
        <v>10382</v>
      </c>
      <c r="B7124" t="s">
        <v>1818</v>
      </c>
      <c r="C7124" t="s">
        <v>3604</v>
      </c>
      <c r="D7124" t="s">
        <v>10805</v>
      </c>
    </row>
    <row r="7125" spans="1:4" x14ac:dyDescent="0.35">
      <c r="A7125" t="s">
        <v>10382</v>
      </c>
      <c r="B7125" t="s">
        <v>1820</v>
      </c>
      <c r="C7125" t="s">
        <v>3605</v>
      </c>
      <c r="D7125" t="s">
        <v>10805</v>
      </c>
    </row>
    <row r="7126" spans="1:4" x14ac:dyDescent="0.35">
      <c r="A7126" t="s">
        <v>10382</v>
      </c>
      <c r="B7126" t="s">
        <v>1822</v>
      </c>
      <c r="C7126" t="s">
        <v>3606</v>
      </c>
      <c r="D7126" t="s">
        <v>10805</v>
      </c>
    </row>
    <row r="7127" spans="1:4" x14ac:dyDescent="0.35">
      <c r="A7127" t="s">
        <v>10382</v>
      </c>
      <c r="B7127" t="s">
        <v>1824</v>
      </c>
      <c r="C7127" t="s">
        <v>3607</v>
      </c>
      <c r="D7127" t="s">
        <v>10805</v>
      </c>
    </row>
    <row r="7128" spans="1:4" x14ac:dyDescent="0.35">
      <c r="A7128" t="s">
        <v>10382</v>
      </c>
      <c r="B7128" t="s">
        <v>1966</v>
      </c>
      <c r="C7128" t="s">
        <v>3608</v>
      </c>
      <c r="D7128" t="s">
        <v>10805</v>
      </c>
    </row>
    <row r="7129" spans="1:4" x14ac:dyDescent="0.35">
      <c r="A7129" t="s">
        <v>10382</v>
      </c>
      <c r="B7129" t="s">
        <v>1967</v>
      </c>
      <c r="C7129" t="s">
        <v>3609</v>
      </c>
      <c r="D7129" t="s">
        <v>10805</v>
      </c>
    </row>
    <row r="7130" spans="1:4" x14ac:dyDescent="0.35">
      <c r="A7130" t="s">
        <v>10382</v>
      </c>
      <c r="B7130" t="s">
        <v>2007</v>
      </c>
      <c r="C7130" t="s">
        <v>3610</v>
      </c>
      <c r="D7130" t="s">
        <v>10805</v>
      </c>
    </row>
    <row r="7131" spans="1:4" x14ac:dyDescent="0.35">
      <c r="A7131" t="s">
        <v>10382</v>
      </c>
      <c r="B7131" t="s">
        <v>1826</v>
      </c>
      <c r="C7131" t="s">
        <v>3611</v>
      </c>
      <c r="D7131" t="s">
        <v>10805</v>
      </c>
    </row>
    <row r="7132" spans="1:4" x14ac:dyDescent="0.35">
      <c r="A7132" t="s">
        <v>10382</v>
      </c>
      <c r="B7132" t="s">
        <v>1890</v>
      </c>
      <c r="C7132" t="s">
        <v>3612</v>
      </c>
      <c r="D7132" t="s">
        <v>10805</v>
      </c>
    </row>
    <row r="7133" spans="1:4" x14ac:dyDescent="0.35">
      <c r="A7133" t="s">
        <v>10382</v>
      </c>
      <c r="B7133" t="s">
        <v>1892</v>
      </c>
      <c r="C7133" t="s">
        <v>3613</v>
      </c>
      <c r="D7133" t="s">
        <v>10805</v>
      </c>
    </row>
    <row r="7134" spans="1:4" x14ac:dyDescent="0.35">
      <c r="A7134" t="s">
        <v>10382</v>
      </c>
      <c r="B7134" t="s">
        <v>1894</v>
      </c>
      <c r="C7134" t="s">
        <v>3614</v>
      </c>
      <c r="D7134" t="s">
        <v>10805</v>
      </c>
    </row>
    <row r="7135" spans="1:4" x14ac:dyDescent="0.35">
      <c r="A7135" t="s">
        <v>10382</v>
      </c>
      <c r="B7135" t="s">
        <v>1896</v>
      </c>
      <c r="C7135" t="s">
        <v>3615</v>
      </c>
      <c r="D7135" t="s">
        <v>10805</v>
      </c>
    </row>
    <row r="7136" spans="1:4" x14ac:dyDescent="0.35">
      <c r="A7136" t="s">
        <v>10382</v>
      </c>
      <c r="B7136" t="s">
        <v>1898</v>
      </c>
      <c r="C7136" t="s">
        <v>3616</v>
      </c>
      <c r="D7136" t="s">
        <v>10805</v>
      </c>
    </row>
    <row r="7137" spans="1:4" x14ac:dyDescent="0.35">
      <c r="A7137" t="s">
        <v>10382</v>
      </c>
      <c r="B7137" t="s">
        <v>1900</v>
      </c>
      <c r="C7137" t="s">
        <v>3617</v>
      </c>
      <c r="D7137" t="s">
        <v>10805</v>
      </c>
    </row>
    <row r="7138" spans="1:4" x14ac:dyDescent="0.35">
      <c r="A7138" t="s">
        <v>10382</v>
      </c>
      <c r="B7138" t="s">
        <v>1903</v>
      </c>
      <c r="C7138" t="s">
        <v>3618</v>
      </c>
      <c r="D7138" t="s">
        <v>10805</v>
      </c>
    </row>
    <row r="7139" spans="1:4" x14ac:dyDescent="0.35">
      <c r="A7139" t="s">
        <v>10382</v>
      </c>
      <c r="B7139" t="s">
        <v>1905</v>
      </c>
      <c r="C7139" t="s">
        <v>3619</v>
      </c>
      <c r="D7139" t="s">
        <v>10805</v>
      </c>
    </row>
    <row r="7140" spans="1:4" x14ac:dyDescent="0.35">
      <c r="A7140" t="s">
        <v>10382</v>
      </c>
      <c r="B7140" t="s">
        <v>2015</v>
      </c>
      <c r="C7140" t="s">
        <v>3620</v>
      </c>
      <c r="D7140" t="s">
        <v>10805</v>
      </c>
    </row>
    <row r="7141" spans="1:4" x14ac:dyDescent="0.35">
      <c r="A7141" t="s">
        <v>10382</v>
      </c>
      <c r="B7141" t="s">
        <v>1906</v>
      </c>
      <c r="C7141" t="s">
        <v>9522</v>
      </c>
      <c r="D7141" t="s">
        <v>10805</v>
      </c>
    </row>
    <row r="7142" spans="1:4" x14ac:dyDescent="0.35">
      <c r="A7142" t="s">
        <v>10382</v>
      </c>
      <c r="B7142" t="s">
        <v>2031</v>
      </c>
      <c r="C7142" t="s">
        <v>9523</v>
      </c>
      <c r="D7142" t="s">
        <v>10805</v>
      </c>
    </row>
    <row r="7143" spans="1:4" x14ac:dyDescent="0.35">
      <c r="A7143" t="s">
        <v>10382</v>
      </c>
      <c r="B7143" t="s">
        <v>10802</v>
      </c>
      <c r="C7143" t="s">
        <v>3593</v>
      </c>
      <c r="D7143" t="s">
        <v>10805</v>
      </c>
    </row>
    <row r="7144" spans="1:4" x14ac:dyDescent="0.35">
      <c r="A7144" t="s">
        <v>10382</v>
      </c>
      <c r="B7144" t="s">
        <v>10804</v>
      </c>
      <c r="C7144" t="s">
        <v>9523</v>
      </c>
      <c r="D7144" t="s">
        <v>10805</v>
      </c>
    </row>
    <row r="7145" spans="1:4" x14ac:dyDescent="0.35">
      <c r="A7145" t="s">
        <v>10382</v>
      </c>
      <c r="B7145" t="s">
        <v>10806</v>
      </c>
      <c r="C7145" t="s">
        <v>3593</v>
      </c>
      <c r="D7145" t="s">
        <v>10807</v>
      </c>
    </row>
    <row r="7146" spans="1:4" x14ac:dyDescent="0.35">
      <c r="A7146" t="s">
        <v>10384</v>
      </c>
      <c r="B7146" t="s">
        <v>10802</v>
      </c>
      <c r="C7146" t="s">
        <v>3599</v>
      </c>
      <c r="D7146" t="s">
        <v>10803</v>
      </c>
    </row>
    <row r="7147" spans="1:4" x14ac:dyDescent="0.35">
      <c r="A7147" t="s">
        <v>10384</v>
      </c>
      <c r="B7147" t="s">
        <v>10804</v>
      </c>
      <c r="C7147" t="s">
        <v>9526</v>
      </c>
      <c r="D7147" t="s">
        <v>10803</v>
      </c>
    </row>
    <row r="7148" spans="1:4" x14ac:dyDescent="0.35">
      <c r="A7148" t="s">
        <v>10384</v>
      </c>
      <c r="B7148" t="s">
        <v>572</v>
      </c>
      <c r="C7148" t="s">
        <v>3599</v>
      </c>
      <c r="D7148" t="s">
        <v>10803</v>
      </c>
    </row>
    <row r="7149" spans="1:4" x14ac:dyDescent="0.35">
      <c r="A7149" t="s">
        <v>10384</v>
      </c>
      <c r="B7149" t="s">
        <v>574</v>
      </c>
      <c r="C7149" t="s">
        <v>3600</v>
      </c>
      <c r="D7149" t="s">
        <v>10803</v>
      </c>
    </row>
    <row r="7150" spans="1:4" x14ac:dyDescent="0.35">
      <c r="A7150" t="s">
        <v>10384</v>
      </c>
      <c r="B7150" t="s">
        <v>576</v>
      </c>
      <c r="C7150" t="s">
        <v>3601</v>
      </c>
      <c r="D7150" t="s">
        <v>10803</v>
      </c>
    </row>
    <row r="7151" spans="1:4" x14ac:dyDescent="0.35">
      <c r="A7151" t="s">
        <v>10384</v>
      </c>
      <c r="B7151" t="s">
        <v>1417</v>
      </c>
      <c r="C7151" t="s">
        <v>3602</v>
      </c>
      <c r="D7151" t="s">
        <v>10803</v>
      </c>
    </row>
    <row r="7152" spans="1:4" x14ac:dyDescent="0.35">
      <c r="A7152" t="s">
        <v>10384</v>
      </c>
      <c r="B7152" t="s">
        <v>1419</v>
      </c>
      <c r="C7152" t="s">
        <v>3603</v>
      </c>
      <c r="D7152" t="s">
        <v>10803</v>
      </c>
    </row>
    <row r="7153" spans="1:4" x14ac:dyDescent="0.35">
      <c r="A7153" t="s">
        <v>10384</v>
      </c>
      <c r="B7153" t="s">
        <v>1421</v>
      </c>
      <c r="C7153" t="s">
        <v>3604</v>
      </c>
      <c r="D7153" t="s">
        <v>10803</v>
      </c>
    </row>
    <row r="7154" spans="1:4" x14ac:dyDescent="0.35">
      <c r="A7154" t="s">
        <v>10384</v>
      </c>
      <c r="B7154" t="s">
        <v>578</v>
      </c>
      <c r="C7154" t="s">
        <v>3605</v>
      </c>
      <c r="D7154" t="s">
        <v>10803</v>
      </c>
    </row>
    <row r="7155" spans="1:4" x14ac:dyDescent="0.35">
      <c r="A7155" t="s">
        <v>10384</v>
      </c>
      <c r="B7155" t="s">
        <v>580</v>
      </c>
      <c r="C7155" t="s">
        <v>3606</v>
      </c>
      <c r="D7155" t="s">
        <v>10803</v>
      </c>
    </row>
    <row r="7156" spans="1:4" x14ac:dyDescent="0.35">
      <c r="A7156" t="s">
        <v>10384</v>
      </c>
      <c r="B7156" t="s">
        <v>582</v>
      </c>
      <c r="C7156" t="s">
        <v>3607</v>
      </c>
      <c r="D7156" t="s">
        <v>10803</v>
      </c>
    </row>
    <row r="7157" spans="1:4" x14ac:dyDescent="0.35">
      <c r="A7157" t="s">
        <v>10384</v>
      </c>
      <c r="B7157" t="s">
        <v>584</v>
      </c>
      <c r="C7157" t="s">
        <v>3608</v>
      </c>
      <c r="D7157" t="s">
        <v>10803</v>
      </c>
    </row>
    <row r="7158" spans="1:4" x14ac:dyDescent="0.35">
      <c r="A7158" t="s">
        <v>10384</v>
      </c>
      <c r="B7158" t="s">
        <v>586</v>
      </c>
      <c r="C7158" t="s">
        <v>3609</v>
      </c>
      <c r="D7158" t="s">
        <v>10803</v>
      </c>
    </row>
    <row r="7159" spans="1:4" x14ac:dyDescent="0.35">
      <c r="A7159" t="s">
        <v>10384</v>
      </c>
      <c r="B7159" t="s">
        <v>805</v>
      </c>
      <c r="C7159" t="s">
        <v>3610</v>
      </c>
      <c r="D7159" t="s">
        <v>10803</v>
      </c>
    </row>
    <row r="7160" spans="1:4" x14ac:dyDescent="0.35">
      <c r="A7160" t="s">
        <v>10384</v>
      </c>
      <c r="B7160" t="s">
        <v>3939</v>
      </c>
      <c r="C7160" t="s">
        <v>3611</v>
      </c>
      <c r="D7160" t="s">
        <v>10803</v>
      </c>
    </row>
    <row r="7161" spans="1:4" x14ac:dyDescent="0.35">
      <c r="A7161" t="s">
        <v>10384</v>
      </c>
      <c r="B7161" t="s">
        <v>588</v>
      </c>
      <c r="C7161" t="s">
        <v>3612</v>
      </c>
      <c r="D7161" t="s">
        <v>10803</v>
      </c>
    </row>
    <row r="7162" spans="1:4" x14ac:dyDescent="0.35">
      <c r="A7162" t="s">
        <v>10384</v>
      </c>
      <c r="B7162" t="s">
        <v>590</v>
      </c>
      <c r="C7162" t="s">
        <v>3613</v>
      </c>
      <c r="D7162" t="s">
        <v>10803</v>
      </c>
    </row>
    <row r="7163" spans="1:4" x14ac:dyDescent="0.35">
      <c r="A7163" t="s">
        <v>10384</v>
      </c>
      <c r="B7163" t="s">
        <v>592</v>
      </c>
      <c r="C7163" t="s">
        <v>3614</v>
      </c>
      <c r="D7163" t="s">
        <v>10803</v>
      </c>
    </row>
    <row r="7164" spans="1:4" x14ac:dyDescent="0.35">
      <c r="A7164" t="s">
        <v>10384</v>
      </c>
      <c r="B7164" t="s">
        <v>594</v>
      </c>
      <c r="C7164" t="s">
        <v>3615</v>
      </c>
      <c r="D7164" t="s">
        <v>10803</v>
      </c>
    </row>
    <row r="7165" spans="1:4" x14ac:dyDescent="0.35">
      <c r="A7165" t="s">
        <v>10384</v>
      </c>
      <c r="B7165" t="s">
        <v>3940</v>
      </c>
      <c r="C7165" t="s">
        <v>3616</v>
      </c>
      <c r="D7165" t="s">
        <v>10803</v>
      </c>
    </row>
    <row r="7166" spans="1:4" x14ac:dyDescent="0.35">
      <c r="A7166" t="s">
        <v>10384</v>
      </c>
      <c r="B7166" t="s">
        <v>922</v>
      </c>
      <c r="C7166" t="s">
        <v>3617</v>
      </c>
      <c r="D7166" t="s">
        <v>10803</v>
      </c>
    </row>
    <row r="7167" spans="1:4" x14ac:dyDescent="0.35">
      <c r="A7167" t="s">
        <v>10384</v>
      </c>
      <c r="B7167" t="s">
        <v>596</v>
      </c>
      <c r="C7167" t="s">
        <v>3618</v>
      </c>
      <c r="D7167" t="s">
        <v>10803</v>
      </c>
    </row>
    <row r="7168" spans="1:4" x14ac:dyDescent="0.35">
      <c r="A7168" t="s">
        <v>10384</v>
      </c>
      <c r="B7168" t="s">
        <v>598</v>
      </c>
      <c r="C7168" t="s">
        <v>3619</v>
      </c>
      <c r="D7168" t="s">
        <v>10803</v>
      </c>
    </row>
    <row r="7169" spans="1:4" x14ac:dyDescent="0.35">
      <c r="A7169" t="s">
        <v>10384</v>
      </c>
      <c r="B7169" t="s">
        <v>600</v>
      </c>
      <c r="C7169" t="s">
        <v>3620</v>
      </c>
      <c r="D7169" t="s">
        <v>10803</v>
      </c>
    </row>
    <row r="7170" spans="1:4" x14ac:dyDescent="0.35">
      <c r="A7170" t="s">
        <v>10384</v>
      </c>
      <c r="B7170" t="s">
        <v>602</v>
      </c>
      <c r="C7170" t="s">
        <v>9522</v>
      </c>
      <c r="D7170" t="s">
        <v>10803</v>
      </c>
    </row>
    <row r="7171" spans="1:4" x14ac:dyDescent="0.35">
      <c r="A7171" t="s">
        <v>10384</v>
      </c>
      <c r="B7171" t="s">
        <v>604</v>
      </c>
      <c r="C7171" t="s">
        <v>9523</v>
      </c>
      <c r="D7171" t="s">
        <v>10803</v>
      </c>
    </row>
    <row r="7172" spans="1:4" x14ac:dyDescent="0.35">
      <c r="A7172" t="s">
        <v>10384</v>
      </c>
      <c r="B7172" t="s">
        <v>606</v>
      </c>
      <c r="C7172" t="s">
        <v>9524</v>
      </c>
      <c r="D7172" t="s">
        <v>10803</v>
      </c>
    </row>
    <row r="7173" spans="1:4" x14ac:dyDescent="0.35">
      <c r="A7173" t="s">
        <v>10384</v>
      </c>
      <c r="B7173" t="s">
        <v>608</v>
      </c>
      <c r="C7173" t="s">
        <v>9525</v>
      </c>
      <c r="D7173" t="s">
        <v>10803</v>
      </c>
    </row>
    <row r="7174" spans="1:4" x14ac:dyDescent="0.35">
      <c r="A7174" t="s">
        <v>10384</v>
      </c>
      <c r="B7174" t="s">
        <v>628</v>
      </c>
      <c r="C7174" t="s">
        <v>9526</v>
      </c>
      <c r="D7174" t="s">
        <v>10803</v>
      </c>
    </row>
    <row r="7175" spans="1:4" x14ac:dyDescent="0.35">
      <c r="A7175" t="s">
        <v>10384</v>
      </c>
      <c r="B7175" t="s">
        <v>515</v>
      </c>
      <c r="C7175" t="s">
        <v>3595</v>
      </c>
      <c r="D7175" t="s">
        <v>10805</v>
      </c>
    </row>
    <row r="7176" spans="1:4" x14ac:dyDescent="0.35">
      <c r="A7176" t="s">
        <v>10384</v>
      </c>
      <c r="B7176" t="s">
        <v>1339</v>
      </c>
      <c r="C7176" t="s">
        <v>3596</v>
      </c>
      <c r="D7176" t="s">
        <v>10805</v>
      </c>
    </row>
    <row r="7177" spans="1:4" x14ac:dyDescent="0.35">
      <c r="A7177" t="s">
        <v>10384</v>
      </c>
      <c r="B7177" t="s">
        <v>1554</v>
      </c>
      <c r="C7177" t="s">
        <v>3597</v>
      </c>
      <c r="D7177" t="s">
        <v>10805</v>
      </c>
    </row>
    <row r="7178" spans="1:4" x14ac:dyDescent="0.35">
      <c r="A7178" t="s">
        <v>10384</v>
      </c>
      <c r="B7178" t="s">
        <v>1348</v>
      </c>
      <c r="C7178" t="s">
        <v>3598</v>
      </c>
      <c r="D7178" t="s">
        <v>10805</v>
      </c>
    </row>
    <row r="7179" spans="1:4" x14ac:dyDescent="0.35">
      <c r="A7179" t="s">
        <v>10384</v>
      </c>
      <c r="B7179" t="s">
        <v>1276</v>
      </c>
      <c r="C7179" t="s">
        <v>3599</v>
      </c>
      <c r="D7179" t="s">
        <v>10805</v>
      </c>
    </row>
    <row r="7180" spans="1:4" x14ac:dyDescent="0.35">
      <c r="A7180" t="s">
        <v>10384</v>
      </c>
      <c r="B7180" t="s">
        <v>1278</v>
      </c>
      <c r="C7180" t="s">
        <v>3600</v>
      </c>
      <c r="D7180" t="s">
        <v>10805</v>
      </c>
    </row>
    <row r="7181" spans="1:4" x14ac:dyDescent="0.35">
      <c r="A7181" t="s">
        <v>10384</v>
      </c>
      <c r="B7181" t="s">
        <v>1280</v>
      </c>
      <c r="C7181" t="s">
        <v>3601</v>
      </c>
      <c r="D7181" t="s">
        <v>10805</v>
      </c>
    </row>
    <row r="7182" spans="1:4" x14ac:dyDescent="0.35">
      <c r="A7182" t="s">
        <v>10384</v>
      </c>
      <c r="B7182" t="s">
        <v>1353</v>
      </c>
      <c r="C7182" t="s">
        <v>3602</v>
      </c>
      <c r="D7182" t="s">
        <v>10805</v>
      </c>
    </row>
    <row r="7183" spans="1:4" x14ac:dyDescent="0.35">
      <c r="A7183" t="s">
        <v>10384</v>
      </c>
      <c r="B7183" t="s">
        <v>1588</v>
      </c>
      <c r="C7183" t="s">
        <v>3603</v>
      </c>
      <c r="D7183" t="s">
        <v>10805</v>
      </c>
    </row>
    <row r="7184" spans="1:4" x14ac:dyDescent="0.35">
      <c r="A7184" t="s">
        <v>10384</v>
      </c>
      <c r="B7184" t="s">
        <v>1590</v>
      </c>
      <c r="C7184" t="s">
        <v>3604</v>
      </c>
      <c r="D7184" t="s">
        <v>10805</v>
      </c>
    </row>
    <row r="7185" spans="1:4" x14ac:dyDescent="0.35">
      <c r="A7185" t="s">
        <v>10384</v>
      </c>
      <c r="B7185" t="s">
        <v>1370</v>
      </c>
      <c r="C7185" t="s">
        <v>3605</v>
      </c>
      <c r="D7185" t="s">
        <v>10805</v>
      </c>
    </row>
    <row r="7186" spans="1:4" x14ac:dyDescent="0.35">
      <c r="A7186" t="s">
        <v>10384</v>
      </c>
      <c r="B7186" t="s">
        <v>1818</v>
      </c>
      <c r="C7186" t="s">
        <v>3606</v>
      </c>
      <c r="D7186" t="s">
        <v>10805</v>
      </c>
    </row>
    <row r="7187" spans="1:4" x14ac:dyDescent="0.35">
      <c r="A7187" t="s">
        <v>10384</v>
      </c>
      <c r="B7187" t="s">
        <v>1820</v>
      </c>
      <c r="C7187" t="s">
        <v>3607</v>
      </c>
      <c r="D7187" t="s">
        <v>10805</v>
      </c>
    </row>
    <row r="7188" spans="1:4" x14ac:dyDescent="0.35">
      <c r="A7188" t="s">
        <v>10384</v>
      </c>
      <c r="B7188" t="s">
        <v>1822</v>
      </c>
      <c r="C7188" t="s">
        <v>3608</v>
      </c>
      <c r="D7188" t="s">
        <v>10805</v>
      </c>
    </row>
    <row r="7189" spans="1:4" x14ac:dyDescent="0.35">
      <c r="A7189" t="s">
        <v>10384</v>
      </c>
      <c r="B7189" t="s">
        <v>1824</v>
      </c>
      <c r="C7189" t="s">
        <v>3609</v>
      </c>
      <c r="D7189" t="s">
        <v>10805</v>
      </c>
    </row>
    <row r="7190" spans="1:4" x14ac:dyDescent="0.35">
      <c r="A7190" t="s">
        <v>10384</v>
      </c>
      <c r="B7190" t="s">
        <v>1966</v>
      </c>
      <c r="C7190" t="s">
        <v>3610</v>
      </c>
      <c r="D7190" t="s">
        <v>10805</v>
      </c>
    </row>
    <row r="7191" spans="1:4" x14ac:dyDescent="0.35">
      <c r="A7191" t="s">
        <v>10384</v>
      </c>
      <c r="B7191" t="s">
        <v>1967</v>
      </c>
      <c r="C7191" t="s">
        <v>3611</v>
      </c>
      <c r="D7191" t="s">
        <v>10805</v>
      </c>
    </row>
    <row r="7192" spans="1:4" x14ac:dyDescent="0.35">
      <c r="A7192" t="s">
        <v>10384</v>
      </c>
      <c r="B7192" t="s">
        <v>2007</v>
      </c>
      <c r="C7192" t="s">
        <v>3612</v>
      </c>
      <c r="D7192" t="s">
        <v>10805</v>
      </c>
    </row>
    <row r="7193" spans="1:4" x14ac:dyDescent="0.35">
      <c r="A7193" t="s">
        <v>10384</v>
      </c>
      <c r="B7193" t="s">
        <v>1826</v>
      </c>
      <c r="C7193" t="s">
        <v>3613</v>
      </c>
      <c r="D7193" t="s">
        <v>10805</v>
      </c>
    </row>
    <row r="7194" spans="1:4" x14ac:dyDescent="0.35">
      <c r="A7194" t="s">
        <v>10384</v>
      </c>
      <c r="B7194" t="s">
        <v>1890</v>
      </c>
      <c r="C7194" t="s">
        <v>3614</v>
      </c>
      <c r="D7194" t="s">
        <v>10805</v>
      </c>
    </row>
    <row r="7195" spans="1:4" x14ac:dyDescent="0.35">
      <c r="A7195" t="s">
        <v>10384</v>
      </c>
      <c r="B7195" t="s">
        <v>1892</v>
      </c>
      <c r="C7195" t="s">
        <v>3615</v>
      </c>
      <c r="D7195" t="s">
        <v>10805</v>
      </c>
    </row>
    <row r="7196" spans="1:4" x14ac:dyDescent="0.35">
      <c r="A7196" t="s">
        <v>10384</v>
      </c>
      <c r="B7196" t="s">
        <v>1894</v>
      </c>
      <c r="C7196" t="s">
        <v>3616</v>
      </c>
      <c r="D7196" t="s">
        <v>10805</v>
      </c>
    </row>
    <row r="7197" spans="1:4" x14ac:dyDescent="0.35">
      <c r="A7197" t="s">
        <v>10384</v>
      </c>
      <c r="B7197" t="s">
        <v>1896</v>
      </c>
      <c r="C7197" t="s">
        <v>3617</v>
      </c>
      <c r="D7197" t="s">
        <v>10805</v>
      </c>
    </row>
    <row r="7198" spans="1:4" x14ac:dyDescent="0.35">
      <c r="A7198" t="s">
        <v>10384</v>
      </c>
      <c r="B7198" t="s">
        <v>1898</v>
      </c>
      <c r="C7198" t="s">
        <v>3618</v>
      </c>
      <c r="D7198" t="s">
        <v>10805</v>
      </c>
    </row>
    <row r="7199" spans="1:4" x14ac:dyDescent="0.35">
      <c r="A7199" t="s">
        <v>10384</v>
      </c>
      <c r="B7199" t="s">
        <v>1900</v>
      </c>
      <c r="C7199" t="s">
        <v>3619</v>
      </c>
      <c r="D7199" t="s">
        <v>10805</v>
      </c>
    </row>
    <row r="7200" spans="1:4" x14ac:dyDescent="0.35">
      <c r="A7200" t="s">
        <v>10384</v>
      </c>
      <c r="B7200" t="s">
        <v>1903</v>
      </c>
      <c r="C7200" t="s">
        <v>3620</v>
      </c>
      <c r="D7200" t="s">
        <v>10805</v>
      </c>
    </row>
    <row r="7201" spans="1:4" x14ac:dyDescent="0.35">
      <c r="A7201" t="s">
        <v>10384</v>
      </c>
      <c r="B7201" t="s">
        <v>1905</v>
      </c>
      <c r="C7201" t="s">
        <v>9522</v>
      </c>
      <c r="D7201" t="s">
        <v>10805</v>
      </c>
    </row>
    <row r="7202" spans="1:4" x14ac:dyDescent="0.35">
      <c r="A7202" t="s">
        <v>10384</v>
      </c>
      <c r="B7202" t="s">
        <v>2015</v>
      </c>
      <c r="C7202" t="s">
        <v>9523</v>
      </c>
      <c r="D7202" t="s">
        <v>10805</v>
      </c>
    </row>
    <row r="7203" spans="1:4" x14ac:dyDescent="0.35">
      <c r="A7203" t="s">
        <v>10384</v>
      </c>
      <c r="B7203" t="s">
        <v>1906</v>
      </c>
      <c r="C7203" t="s">
        <v>9524</v>
      </c>
      <c r="D7203" t="s">
        <v>10805</v>
      </c>
    </row>
    <row r="7204" spans="1:4" x14ac:dyDescent="0.35">
      <c r="A7204" t="s">
        <v>10384</v>
      </c>
      <c r="B7204" t="s">
        <v>2031</v>
      </c>
      <c r="C7204" t="s">
        <v>9525</v>
      </c>
      <c r="D7204" t="s">
        <v>10805</v>
      </c>
    </row>
    <row r="7205" spans="1:4" x14ac:dyDescent="0.35">
      <c r="A7205" t="s">
        <v>10384</v>
      </c>
      <c r="B7205" t="s">
        <v>10802</v>
      </c>
      <c r="C7205" t="s">
        <v>3595</v>
      </c>
      <c r="D7205" t="s">
        <v>10805</v>
      </c>
    </row>
    <row r="7206" spans="1:4" x14ac:dyDescent="0.35">
      <c r="A7206" t="s">
        <v>10384</v>
      </c>
      <c r="B7206" t="s">
        <v>10804</v>
      </c>
      <c r="C7206" t="s">
        <v>9525</v>
      </c>
      <c r="D7206" t="s">
        <v>10805</v>
      </c>
    </row>
    <row r="7207" spans="1:4" x14ac:dyDescent="0.35">
      <c r="A7207" t="s">
        <v>10384</v>
      </c>
      <c r="B7207" t="s">
        <v>10806</v>
      </c>
      <c r="C7207" t="s">
        <v>3593</v>
      </c>
      <c r="D7207" t="s">
        <v>10807</v>
      </c>
    </row>
    <row r="7208" spans="1:4" x14ac:dyDescent="0.35">
      <c r="A7208" t="s">
        <v>10384</v>
      </c>
      <c r="B7208" t="s">
        <v>10855</v>
      </c>
      <c r="C7208" t="s">
        <v>3594</v>
      </c>
      <c r="D7208" t="s">
        <v>10807</v>
      </c>
    </row>
    <row r="7209" spans="1:4" x14ac:dyDescent="0.35">
      <c r="A7209" t="s">
        <v>10386</v>
      </c>
      <c r="B7209" t="s">
        <v>10802</v>
      </c>
      <c r="C7209" t="s">
        <v>3598</v>
      </c>
      <c r="D7209" t="s">
        <v>10803</v>
      </c>
    </row>
    <row r="7210" spans="1:4" x14ac:dyDescent="0.35">
      <c r="A7210" t="s">
        <v>10386</v>
      </c>
      <c r="B7210" t="s">
        <v>10804</v>
      </c>
      <c r="C7210" t="s">
        <v>3600</v>
      </c>
      <c r="D7210" t="s">
        <v>10803</v>
      </c>
    </row>
    <row r="7211" spans="1:4" x14ac:dyDescent="0.35">
      <c r="A7211" t="s">
        <v>10386</v>
      </c>
      <c r="B7211" t="s">
        <v>1439</v>
      </c>
      <c r="C7211" t="s">
        <v>3598</v>
      </c>
      <c r="D7211" t="s">
        <v>10803</v>
      </c>
    </row>
    <row r="7212" spans="1:4" x14ac:dyDescent="0.35">
      <c r="A7212" t="s">
        <v>10386</v>
      </c>
      <c r="B7212" t="s">
        <v>1440</v>
      </c>
      <c r="C7212" t="s">
        <v>3599</v>
      </c>
      <c r="D7212" t="s">
        <v>10803</v>
      </c>
    </row>
    <row r="7213" spans="1:4" x14ac:dyDescent="0.35">
      <c r="A7213" t="s">
        <v>10386</v>
      </c>
      <c r="B7213" t="s">
        <v>1441</v>
      </c>
      <c r="C7213" t="s">
        <v>3600</v>
      </c>
      <c r="D7213" t="s">
        <v>10803</v>
      </c>
    </row>
    <row r="7214" spans="1:4" x14ac:dyDescent="0.35">
      <c r="A7214" t="s">
        <v>10386</v>
      </c>
      <c r="B7214" t="s">
        <v>2033</v>
      </c>
      <c r="C7214" t="s">
        <v>3594</v>
      </c>
      <c r="D7214" t="s">
        <v>10805</v>
      </c>
    </row>
    <row r="7215" spans="1:4" x14ac:dyDescent="0.35">
      <c r="A7215" t="s">
        <v>10386</v>
      </c>
      <c r="B7215" t="s">
        <v>10802</v>
      </c>
      <c r="C7215" t="s">
        <v>3594</v>
      </c>
      <c r="D7215" t="s">
        <v>10805</v>
      </c>
    </row>
    <row r="7216" spans="1:4" x14ac:dyDescent="0.35">
      <c r="A7216" t="s">
        <v>10386</v>
      </c>
      <c r="B7216" t="s">
        <v>10804</v>
      </c>
      <c r="C7216" t="s">
        <v>3594</v>
      </c>
      <c r="D7216" t="s">
        <v>10805</v>
      </c>
    </row>
    <row r="7217" spans="1:4" x14ac:dyDescent="0.35">
      <c r="A7217" t="s">
        <v>10386</v>
      </c>
      <c r="B7217" t="s">
        <v>10806</v>
      </c>
      <c r="C7217" t="s">
        <v>3593</v>
      </c>
      <c r="D7217" t="s">
        <v>10807</v>
      </c>
    </row>
    <row r="7218" spans="1:4" x14ac:dyDescent="0.35">
      <c r="A7218" t="s">
        <v>10386</v>
      </c>
      <c r="B7218" t="s">
        <v>10855</v>
      </c>
      <c r="C7218" t="s">
        <v>3594</v>
      </c>
      <c r="D7218" t="s">
        <v>10807</v>
      </c>
    </row>
    <row r="7219" spans="1:4" x14ac:dyDescent="0.35">
      <c r="A7219" t="s">
        <v>10388</v>
      </c>
      <c r="B7219" t="s">
        <v>10802</v>
      </c>
      <c r="C7219" t="s">
        <v>3599</v>
      </c>
      <c r="D7219" t="s">
        <v>10803</v>
      </c>
    </row>
    <row r="7220" spans="1:4" x14ac:dyDescent="0.35">
      <c r="A7220" t="s">
        <v>10388</v>
      </c>
      <c r="B7220" t="s">
        <v>10804</v>
      </c>
      <c r="C7220" t="s">
        <v>3601</v>
      </c>
      <c r="D7220" t="s">
        <v>10803</v>
      </c>
    </row>
    <row r="7221" spans="1:4" x14ac:dyDescent="0.35">
      <c r="A7221" t="s">
        <v>10388</v>
      </c>
      <c r="B7221" t="s">
        <v>634</v>
      </c>
      <c r="C7221" t="s">
        <v>3599</v>
      </c>
      <c r="D7221" t="s">
        <v>10803</v>
      </c>
    </row>
    <row r="7222" spans="1:4" x14ac:dyDescent="0.35">
      <c r="A7222" t="s">
        <v>10388</v>
      </c>
      <c r="B7222" t="s">
        <v>636</v>
      </c>
      <c r="C7222" t="s">
        <v>3600</v>
      </c>
      <c r="D7222" t="s">
        <v>10803</v>
      </c>
    </row>
    <row r="7223" spans="1:4" x14ac:dyDescent="0.35">
      <c r="A7223" t="s">
        <v>10388</v>
      </c>
      <c r="B7223" t="s">
        <v>1437</v>
      </c>
      <c r="C7223" t="s">
        <v>3601</v>
      </c>
      <c r="D7223" t="s">
        <v>10803</v>
      </c>
    </row>
    <row r="7224" spans="1:4" x14ac:dyDescent="0.35">
      <c r="A7224" t="s">
        <v>10388</v>
      </c>
      <c r="B7224" t="s">
        <v>515</v>
      </c>
      <c r="C7224" t="s">
        <v>3593</v>
      </c>
      <c r="D7224" t="s">
        <v>10805</v>
      </c>
    </row>
    <row r="7225" spans="1:4" x14ac:dyDescent="0.35">
      <c r="A7225" t="s">
        <v>10388</v>
      </c>
      <c r="B7225" t="s">
        <v>1339</v>
      </c>
      <c r="C7225" t="s">
        <v>3594</v>
      </c>
      <c r="D7225" t="s">
        <v>10805</v>
      </c>
    </row>
    <row r="7226" spans="1:4" x14ac:dyDescent="0.35">
      <c r="A7226" t="s">
        <v>10388</v>
      </c>
      <c r="B7226" t="s">
        <v>1554</v>
      </c>
      <c r="C7226" t="s">
        <v>3595</v>
      </c>
      <c r="D7226" t="s">
        <v>10805</v>
      </c>
    </row>
    <row r="7227" spans="1:4" x14ac:dyDescent="0.35">
      <c r="A7227" t="s">
        <v>10388</v>
      </c>
      <c r="B7227" t="s">
        <v>1348</v>
      </c>
      <c r="C7227" t="s">
        <v>3596</v>
      </c>
      <c r="D7227" t="s">
        <v>10805</v>
      </c>
    </row>
    <row r="7228" spans="1:4" x14ac:dyDescent="0.35">
      <c r="A7228" t="s">
        <v>10388</v>
      </c>
      <c r="B7228" t="s">
        <v>1276</v>
      </c>
      <c r="C7228" t="s">
        <v>3597</v>
      </c>
      <c r="D7228" t="s">
        <v>10805</v>
      </c>
    </row>
    <row r="7229" spans="1:4" x14ac:dyDescent="0.35">
      <c r="A7229" t="s">
        <v>10388</v>
      </c>
      <c r="B7229" t="s">
        <v>1278</v>
      </c>
      <c r="C7229" t="s">
        <v>3598</v>
      </c>
      <c r="D7229" t="s">
        <v>10805</v>
      </c>
    </row>
    <row r="7230" spans="1:4" x14ac:dyDescent="0.35">
      <c r="A7230" t="s">
        <v>10388</v>
      </c>
      <c r="B7230" t="s">
        <v>1280</v>
      </c>
      <c r="C7230" t="s">
        <v>3599</v>
      </c>
      <c r="D7230" t="s">
        <v>10805</v>
      </c>
    </row>
    <row r="7231" spans="1:4" x14ac:dyDescent="0.35">
      <c r="A7231" t="s">
        <v>10388</v>
      </c>
      <c r="B7231" t="s">
        <v>1353</v>
      </c>
      <c r="C7231" t="s">
        <v>3600</v>
      </c>
      <c r="D7231" t="s">
        <v>10805</v>
      </c>
    </row>
    <row r="7232" spans="1:4" x14ac:dyDescent="0.35">
      <c r="A7232" t="s">
        <v>10388</v>
      </c>
      <c r="B7232" t="s">
        <v>1588</v>
      </c>
      <c r="C7232" t="s">
        <v>3601</v>
      </c>
      <c r="D7232" t="s">
        <v>10805</v>
      </c>
    </row>
    <row r="7233" spans="1:4" x14ac:dyDescent="0.35">
      <c r="A7233" t="s">
        <v>10388</v>
      </c>
      <c r="B7233" t="s">
        <v>1590</v>
      </c>
      <c r="C7233" t="s">
        <v>3602</v>
      </c>
      <c r="D7233" t="s">
        <v>10805</v>
      </c>
    </row>
    <row r="7234" spans="1:4" x14ac:dyDescent="0.35">
      <c r="A7234" t="s">
        <v>10388</v>
      </c>
      <c r="B7234" t="s">
        <v>1370</v>
      </c>
      <c r="C7234" t="s">
        <v>3603</v>
      </c>
      <c r="D7234" t="s">
        <v>10805</v>
      </c>
    </row>
    <row r="7235" spans="1:4" x14ac:dyDescent="0.35">
      <c r="A7235" t="s">
        <v>10388</v>
      </c>
      <c r="B7235" t="s">
        <v>1818</v>
      </c>
      <c r="C7235" t="s">
        <v>3604</v>
      </c>
      <c r="D7235" t="s">
        <v>10805</v>
      </c>
    </row>
    <row r="7236" spans="1:4" x14ac:dyDescent="0.35">
      <c r="A7236" t="s">
        <v>10388</v>
      </c>
      <c r="B7236" t="s">
        <v>1820</v>
      </c>
      <c r="C7236" t="s">
        <v>3605</v>
      </c>
      <c r="D7236" t="s">
        <v>10805</v>
      </c>
    </row>
    <row r="7237" spans="1:4" x14ac:dyDescent="0.35">
      <c r="A7237" t="s">
        <v>10388</v>
      </c>
      <c r="B7237" t="s">
        <v>1822</v>
      </c>
      <c r="C7237" t="s">
        <v>3606</v>
      </c>
      <c r="D7237" t="s">
        <v>10805</v>
      </c>
    </row>
    <row r="7238" spans="1:4" x14ac:dyDescent="0.35">
      <c r="A7238" t="s">
        <v>10388</v>
      </c>
      <c r="B7238" t="s">
        <v>1824</v>
      </c>
      <c r="C7238" t="s">
        <v>3607</v>
      </c>
      <c r="D7238" t="s">
        <v>10805</v>
      </c>
    </row>
    <row r="7239" spans="1:4" x14ac:dyDescent="0.35">
      <c r="A7239" t="s">
        <v>10388</v>
      </c>
      <c r="B7239" t="s">
        <v>1966</v>
      </c>
      <c r="C7239" t="s">
        <v>3608</v>
      </c>
      <c r="D7239" t="s">
        <v>10805</v>
      </c>
    </row>
    <row r="7240" spans="1:4" x14ac:dyDescent="0.35">
      <c r="A7240" t="s">
        <v>10388</v>
      </c>
      <c r="B7240" t="s">
        <v>1967</v>
      </c>
      <c r="C7240" t="s">
        <v>3609</v>
      </c>
      <c r="D7240" t="s">
        <v>10805</v>
      </c>
    </row>
    <row r="7241" spans="1:4" x14ac:dyDescent="0.35">
      <c r="A7241" t="s">
        <v>10388</v>
      </c>
      <c r="B7241" t="s">
        <v>2007</v>
      </c>
      <c r="C7241" t="s">
        <v>3610</v>
      </c>
      <c r="D7241" t="s">
        <v>10805</v>
      </c>
    </row>
    <row r="7242" spans="1:4" x14ac:dyDescent="0.35">
      <c r="A7242" t="s">
        <v>10388</v>
      </c>
      <c r="B7242" t="s">
        <v>1826</v>
      </c>
      <c r="C7242" t="s">
        <v>3611</v>
      </c>
      <c r="D7242" t="s">
        <v>10805</v>
      </c>
    </row>
    <row r="7243" spans="1:4" x14ac:dyDescent="0.35">
      <c r="A7243" t="s">
        <v>10388</v>
      </c>
      <c r="B7243" t="s">
        <v>1890</v>
      </c>
      <c r="C7243" t="s">
        <v>3612</v>
      </c>
      <c r="D7243" t="s">
        <v>10805</v>
      </c>
    </row>
    <row r="7244" spans="1:4" x14ac:dyDescent="0.35">
      <c r="A7244" t="s">
        <v>10388</v>
      </c>
      <c r="B7244" t="s">
        <v>1892</v>
      </c>
      <c r="C7244" t="s">
        <v>3613</v>
      </c>
      <c r="D7244" t="s">
        <v>10805</v>
      </c>
    </row>
    <row r="7245" spans="1:4" x14ac:dyDescent="0.35">
      <c r="A7245" t="s">
        <v>10388</v>
      </c>
      <c r="B7245" t="s">
        <v>1894</v>
      </c>
      <c r="C7245" t="s">
        <v>3614</v>
      </c>
      <c r="D7245" t="s">
        <v>10805</v>
      </c>
    </row>
    <row r="7246" spans="1:4" x14ac:dyDescent="0.35">
      <c r="A7246" t="s">
        <v>10388</v>
      </c>
      <c r="B7246" t="s">
        <v>1896</v>
      </c>
      <c r="C7246" t="s">
        <v>3615</v>
      </c>
      <c r="D7246" t="s">
        <v>10805</v>
      </c>
    </row>
    <row r="7247" spans="1:4" x14ac:dyDescent="0.35">
      <c r="A7247" t="s">
        <v>10388</v>
      </c>
      <c r="B7247" t="s">
        <v>1898</v>
      </c>
      <c r="C7247" t="s">
        <v>3616</v>
      </c>
      <c r="D7247" t="s">
        <v>10805</v>
      </c>
    </row>
    <row r="7248" spans="1:4" x14ac:dyDescent="0.35">
      <c r="A7248" t="s">
        <v>10388</v>
      </c>
      <c r="B7248" t="s">
        <v>1900</v>
      </c>
      <c r="C7248" t="s">
        <v>3617</v>
      </c>
      <c r="D7248" t="s">
        <v>10805</v>
      </c>
    </row>
    <row r="7249" spans="1:4" x14ac:dyDescent="0.35">
      <c r="A7249" t="s">
        <v>10388</v>
      </c>
      <c r="B7249" t="s">
        <v>1903</v>
      </c>
      <c r="C7249" t="s">
        <v>3618</v>
      </c>
      <c r="D7249" t="s">
        <v>10805</v>
      </c>
    </row>
    <row r="7250" spans="1:4" x14ac:dyDescent="0.35">
      <c r="A7250" t="s">
        <v>10388</v>
      </c>
      <c r="B7250" t="s">
        <v>1905</v>
      </c>
      <c r="C7250" t="s">
        <v>3619</v>
      </c>
      <c r="D7250" t="s">
        <v>10805</v>
      </c>
    </row>
    <row r="7251" spans="1:4" x14ac:dyDescent="0.35">
      <c r="A7251" t="s">
        <v>10388</v>
      </c>
      <c r="B7251" t="s">
        <v>2015</v>
      </c>
      <c r="C7251" t="s">
        <v>3620</v>
      </c>
      <c r="D7251" t="s">
        <v>10805</v>
      </c>
    </row>
    <row r="7252" spans="1:4" x14ac:dyDescent="0.35">
      <c r="A7252" t="s">
        <v>10388</v>
      </c>
      <c r="B7252" t="s">
        <v>1906</v>
      </c>
      <c r="C7252" t="s">
        <v>9522</v>
      </c>
      <c r="D7252" t="s">
        <v>10805</v>
      </c>
    </row>
    <row r="7253" spans="1:4" x14ac:dyDescent="0.35">
      <c r="A7253" t="s">
        <v>10388</v>
      </c>
      <c r="B7253" t="s">
        <v>2031</v>
      </c>
      <c r="C7253" t="s">
        <v>9523</v>
      </c>
      <c r="D7253" t="s">
        <v>10805</v>
      </c>
    </row>
    <row r="7254" spans="1:4" x14ac:dyDescent="0.35">
      <c r="A7254" t="s">
        <v>10388</v>
      </c>
      <c r="B7254" t="s">
        <v>10802</v>
      </c>
      <c r="C7254" t="s">
        <v>3593</v>
      </c>
      <c r="D7254" t="s">
        <v>10805</v>
      </c>
    </row>
    <row r="7255" spans="1:4" x14ac:dyDescent="0.35">
      <c r="A7255" t="s">
        <v>10388</v>
      </c>
      <c r="B7255" t="s">
        <v>10804</v>
      </c>
      <c r="C7255" t="s">
        <v>9523</v>
      </c>
      <c r="D7255" t="s">
        <v>10805</v>
      </c>
    </row>
    <row r="7256" spans="1:4" x14ac:dyDescent="0.35">
      <c r="A7256" t="s">
        <v>10388</v>
      </c>
      <c r="B7256" t="s">
        <v>10806</v>
      </c>
      <c r="C7256" t="s">
        <v>3593</v>
      </c>
      <c r="D7256" t="s">
        <v>10807</v>
      </c>
    </row>
    <row r="7257" spans="1:4" x14ac:dyDescent="0.35">
      <c r="A7257" t="s">
        <v>10388</v>
      </c>
      <c r="B7257" t="s">
        <v>10855</v>
      </c>
      <c r="C7257" t="s">
        <v>3594</v>
      </c>
      <c r="D7257" t="s">
        <v>10807</v>
      </c>
    </row>
    <row r="7258" spans="1:4" x14ac:dyDescent="0.35">
      <c r="A7258" t="s">
        <v>10392</v>
      </c>
      <c r="B7258" t="s">
        <v>10802</v>
      </c>
      <c r="C7258" t="s">
        <v>3597</v>
      </c>
      <c r="D7258" t="s">
        <v>10803</v>
      </c>
    </row>
    <row r="7259" spans="1:4" x14ac:dyDescent="0.35">
      <c r="A7259" t="s">
        <v>10392</v>
      </c>
      <c r="B7259" t="s">
        <v>10804</v>
      </c>
      <c r="C7259" t="s">
        <v>3598</v>
      </c>
      <c r="D7259" t="s">
        <v>10803</v>
      </c>
    </row>
    <row r="7260" spans="1:4" x14ac:dyDescent="0.35">
      <c r="A7260" t="s">
        <v>10392</v>
      </c>
      <c r="B7260" t="s">
        <v>518</v>
      </c>
      <c r="C7260" t="s">
        <v>3597</v>
      </c>
      <c r="D7260" t="s">
        <v>10803</v>
      </c>
    </row>
    <row r="7261" spans="1:4" x14ac:dyDescent="0.35">
      <c r="A7261" t="s">
        <v>10392</v>
      </c>
      <c r="B7261" t="s">
        <v>520</v>
      </c>
      <c r="C7261" t="s">
        <v>3598</v>
      </c>
      <c r="D7261" t="s">
        <v>10803</v>
      </c>
    </row>
    <row r="7262" spans="1:4" x14ac:dyDescent="0.35">
      <c r="A7262" t="s">
        <v>10392</v>
      </c>
      <c r="B7262" t="s">
        <v>515</v>
      </c>
      <c r="C7262" t="s">
        <v>3593</v>
      </c>
      <c r="D7262" t="s">
        <v>10805</v>
      </c>
    </row>
    <row r="7263" spans="1:4" x14ac:dyDescent="0.35">
      <c r="A7263" t="s">
        <v>10392</v>
      </c>
      <c r="B7263" t="s">
        <v>10802</v>
      </c>
      <c r="C7263" t="s">
        <v>3593</v>
      </c>
      <c r="D7263" t="s">
        <v>10805</v>
      </c>
    </row>
    <row r="7264" spans="1:4" x14ac:dyDescent="0.35">
      <c r="A7264" t="s">
        <v>10392</v>
      </c>
      <c r="B7264" t="s">
        <v>10804</v>
      </c>
      <c r="C7264" t="s">
        <v>3593</v>
      </c>
      <c r="D7264" t="s">
        <v>10805</v>
      </c>
    </row>
    <row r="7265" spans="1:4" x14ac:dyDescent="0.35">
      <c r="A7265" t="s">
        <v>10392</v>
      </c>
      <c r="B7265" t="s">
        <v>10806</v>
      </c>
      <c r="C7265" t="s">
        <v>3593</v>
      </c>
      <c r="D7265" t="s">
        <v>10807</v>
      </c>
    </row>
    <row r="7266" spans="1:4" x14ac:dyDescent="0.35">
      <c r="A7266" t="s">
        <v>10394</v>
      </c>
      <c r="B7266" t="s">
        <v>10802</v>
      </c>
      <c r="C7266" t="s">
        <v>3598</v>
      </c>
      <c r="D7266" t="s">
        <v>10803</v>
      </c>
    </row>
    <row r="7267" spans="1:4" x14ac:dyDescent="0.35">
      <c r="A7267" t="s">
        <v>10394</v>
      </c>
      <c r="B7267" t="s">
        <v>10804</v>
      </c>
      <c r="C7267" t="s">
        <v>3598</v>
      </c>
      <c r="D7267" t="s">
        <v>10803</v>
      </c>
    </row>
    <row r="7268" spans="1:4" x14ac:dyDescent="0.35">
      <c r="A7268" t="s">
        <v>10394</v>
      </c>
      <c r="B7268" t="s">
        <v>1348</v>
      </c>
      <c r="C7268" t="s">
        <v>3594</v>
      </c>
      <c r="D7268" t="s">
        <v>10805</v>
      </c>
    </row>
    <row r="7269" spans="1:4" x14ac:dyDescent="0.35">
      <c r="A7269" t="s">
        <v>10394</v>
      </c>
      <c r="B7269" t="s">
        <v>1276</v>
      </c>
      <c r="C7269" t="s">
        <v>3595</v>
      </c>
      <c r="D7269" t="s">
        <v>10805</v>
      </c>
    </row>
    <row r="7270" spans="1:4" x14ac:dyDescent="0.35">
      <c r="A7270" t="s">
        <v>10394</v>
      </c>
      <c r="B7270" t="s">
        <v>1278</v>
      </c>
      <c r="C7270" t="s">
        <v>3596</v>
      </c>
      <c r="D7270" t="s">
        <v>10805</v>
      </c>
    </row>
    <row r="7271" spans="1:4" x14ac:dyDescent="0.35">
      <c r="A7271" t="s">
        <v>10394</v>
      </c>
      <c r="B7271" t="s">
        <v>1280</v>
      </c>
      <c r="C7271" t="s">
        <v>3597</v>
      </c>
      <c r="D7271" t="s">
        <v>10805</v>
      </c>
    </row>
    <row r="7272" spans="1:4" x14ac:dyDescent="0.35">
      <c r="A7272" t="s">
        <v>10394</v>
      </c>
      <c r="B7272" t="s">
        <v>1353</v>
      </c>
      <c r="C7272" t="s">
        <v>3598</v>
      </c>
      <c r="D7272" t="s">
        <v>10805</v>
      </c>
    </row>
    <row r="7273" spans="1:4" x14ac:dyDescent="0.35">
      <c r="A7273" t="s">
        <v>10394</v>
      </c>
      <c r="B7273" t="s">
        <v>1588</v>
      </c>
      <c r="C7273" t="s">
        <v>3599</v>
      </c>
      <c r="D7273" t="s">
        <v>10805</v>
      </c>
    </row>
    <row r="7274" spans="1:4" x14ac:dyDescent="0.35">
      <c r="A7274" t="s">
        <v>10394</v>
      </c>
      <c r="B7274" t="s">
        <v>1590</v>
      </c>
      <c r="C7274" t="s">
        <v>3600</v>
      </c>
      <c r="D7274" t="s">
        <v>10805</v>
      </c>
    </row>
    <row r="7275" spans="1:4" x14ac:dyDescent="0.35">
      <c r="A7275" t="s">
        <v>10394</v>
      </c>
      <c r="B7275" t="s">
        <v>1370</v>
      </c>
      <c r="C7275" t="s">
        <v>3601</v>
      </c>
      <c r="D7275" t="s">
        <v>10805</v>
      </c>
    </row>
    <row r="7276" spans="1:4" x14ac:dyDescent="0.35">
      <c r="A7276" t="s">
        <v>10394</v>
      </c>
      <c r="B7276" t="s">
        <v>1818</v>
      </c>
      <c r="C7276" t="s">
        <v>3602</v>
      </c>
      <c r="D7276" t="s">
        <v>10805</v>
      </c>
    </row>
    <row r="7277" spans="1:4" x14ac:dyDescent="0.35">
      <c r="A7277" t="s">
        <v>10394</v>
      </c>
      <c r="B7277" t="s">
        <v>1820</v>
      </c>
      <c r="C7277" t="s">
        <v>3603</v>
      </c>
      <c r="D7277" t="s">
        <v>10805</v>
      </c>
    </row>
    <row r="7278" spans="1:4" x14ac:dyDescent="0.35">
      <c r="A7278" t="s">
        <v>10394</v>
      </c>
      <c r="B7278" t="s">
        <v>1822</v>
      </c>
      <c r="C7278" t="s">
        <v>3604</v>
      </c>
      <c r="D7278" t="s">
        <v>10805</v>
      </c>
    </row>
    <row r="7279" spans="1:4" x14ac:dyDescent="0.35">
      <c r="A7279" t="s">
        <v>10394</v>
      </c>
      <c r="B7279" t="s">
        <v>1824</v>
      </c>
      <c r="C7279" t="s">
        <v>3605</v>
      </c>
      <c r="D7279" t="s">
        <v>10805</v>
      </c>
    </row>
    <row r="7280" spans="1:4" x14ac:dyDescent="0.35">
      <c r="A7280" t="s">
        <v>10394</v>
      </c>
      <c r="B7280" t="s">
        <v>1966</v>
      </c>
      <c r="C7280" t="s">
        <v>3606</v>
      </c>
      <c r="D7280" t="s">
        <v>10805</v>
      </c>
    </row>
    <row r="7281" spans="1:4" x14ac:dyDescent="0.35">
      <c r="A7281" t="s">
        <v>10394</v>
      </c>
      <c r="B7281" t="s">
        <v>1967</v>
      </c>
      <c r="C7281" t="s">
        <v>3607</v>
      </c>
      <c r="D7281" t="s">
        <v>10805</v>
      </c>
    </row>
    <row r="7282" spans="1:4" x14ac:dyDescent="0.35">
      <c r="A7282" t="s">
        <v>10394</v>
      </c>
      <c r="B7282" t="s">
        <v>2007</v>
      </c>
      <c r="C7282" t="s">
        <v>3608</v>
      </c>
      <c r="D7282" t="s">
        <v>10805</v>
      </c>
    </row>
    <row r="7283" spans="1:4" x14ac:dyDescent="0.35">
      <c r="A7283" t="s">
        <v>10394</v>
      </c>
      <c r="B7283" t="s">
        <v>1826</v>
      </c>
      <c r="C7283" t="s">
        <v>3609</v>
      </c>
      <c r="D7283" t="s">
        <v>10805</v>
      </c>
    </row>
    <row r="7284" spans="1:4" x14ac:dyDescent="0.35">
      <c r="A7284" t="s">
        <v>10394</v>
      </c>
      <c r="B7284" t="s">
        <v>1890</v>
      </c>
      <c r="C7284" t="s">
        <v>3610</v>
      </c>
      <c r="D7284" t="s">
        <v>10805</v>
      </c>
    </row>
    <row r="7285" spans="1:4" x14ac:dyDescent="0.35">
      <c r="A7285" t="s">
        <v>10394</v>
      </c>
      <c r="B7285" t="s">
        <v>10802</v>
      </c>
      <c r="C7285" t="s">
        <v>3594</v>
      </c>
      <c r="D7285" t="s">
        <v>10805</v>
      </c>
    </row>
    <row r="7286" spans="1:4" x14ac:dyDescent="0.35">
      <c r="A7286" t="s">
        <v>10394</v>
      </c>
      <c r="B7286" t="s">
        <v>10804</v>
      </c>
      <c r="C7286" t="s">
        <v>3610</v>
      </c>
      <c r="D7286" t="s">
        <v>10805</v>
      </c>
    </row>
    <row r="7287" spans="1:4" x14ac:dyDescent="0.35">
      <c r="A7287" t="s">
        <v>10394</v>
      </c>
      <c r="B7287" t="s">
        <v>10806</v>
      </c>
      <c r="C7287" t="s">
        <v>3593</v>
      </c>
      <c r="D7287" t="s">
        <v>10807</v>
      </c>
    </row>
    <row r="7288" spans="1:4" x14ac:dyDescent="0.35">
      <c r="A7288" t="s">
        <v>10396</v>
      </c>
      <c r="B7288" t="s">
        <v>10802</v>
      </c>
      <c r="C7288" t="s">
        <v>3597</v>
      </c>
      <c r="D7288" t="s">
        <v>10803</v>
      </c>
    </row>
    <row r="7289" spans="1:4" x14ac:dyDescent="0.35">
      <c r="A7289" t="s">
        <v>10396</v>
      </c>
      <c r="B7289" t="s">
        <v>10804</v>
      </c>
      <c r="C7289" t="s">
        <v>3601</v>
      </c>
      <c r="D7289" t="s">
        <v>10803</v>
      </c>
    </row>
    <row r="7290" spans="1:4" x14ac:dyDescent="0.35">
      <c r="A7290" t="s">
        <v>10396</v>
      </c>
      <c r="B7290" t="s">
        <v>522</v>
      </c>
      <c r="C7290" t="s">
        <v>3597</v>
      </c>
      <c r="D7290" t="s">
        <v>10803</v>
      </c>
    </row>
    <row r="7291" spans="1:4" x14ac:dyDescent="0.35">
      <c r="A7291" t="s">
        <v>10396</v>
      </c>
      <c r="B7291" t="s">
        <v>524</v>
      </c>
      <c r="C7291" t="s">
        <v>3598</v>
      </c>
      <c r="D7291" t="s">
        <v>10803</v>
      </c>
    </row>
    <row r="7292" spans="1:4" x14ac:dyDescent="0.35">
      <c r="A7292" t="s">
        <v>10396</v>
      </c>
      <c r="B7292" t="s">
        <v>885</v>
      </c>
      <c r="C7292" t="s">
        <v>3599</v>
      </c>
      <c r="D7292" t="s">
        <v>10803</v>
      </c>
    </row>
    <row r="7293" spans="1:4" x14ac:dyDescent="0.35">
      <c r="A7293" t="s">
        <v>10396</v>
      </c>
      <c r="B7293" t="s">
        <v>526</v>
      </c>
      <c r="C7293" t="s">
        <v>3600</v>
      </c>
      <c r="D7293" t="s">
        <v>10803</v>
      </c>
    </row>
    <row r="7294" spans="1:4" x14ac:dyDescent="0.35">
      <c r="A7294" t="s">
        <v>10396</v>
      </c>
      <c r="B7294" t="s">
        <v>954</v>
      </c>
      <c r="C7294" t="s">
        <v>3601</v>
      </c>
      <c r="D7294" t="s">
        <v>10803</v>
      </c>
    </row>
    <row r="7295" spans="1:4" x14ac:dyDescent="0.35">
      <c r="A7295" t="s">
        <v>10396</v>
      </c>
      <c r="B7295" t="s">
        <v>1892</v>
      </c>
      <c r="C7295" t="s">
        <v>3593</v>
      </c>
      <c r="D7295" t="s">
        <v>10805</v>
      </c>
    </row>
    <row r="7296" spans="1:4" x14ac:dyDescent="0.35">
      <c r="A7296" t="s">
        <v>10396</v>
      </c>
      <c r="B7296" t="s">
        <v>10802</v>
      </c>
      <c r="C7296" t="s">
        <v>3593</v>
      </c>
      <c r="D7296" t="s">
        <v>10805</v>
      </c>
    </row>
    <row r="7297" spans="1:4" x14ac:dyDescent="0.35">
      <c r="A7297" t="s">
        <v>10396</v>
      </c>
      <c r="B7297" t="s">
        <v>10804</v>
      </c>
      <c r="C7297" t="s">
        <v>3593</v>
      </c>
      <c r="D7297" t="s">
        <v>10805</v>
      </c>
    </row>
    <row r="7298" spans="1:4" x14ac:dyDescent="0.35">
      <c r="A7298" t="s">
        <v>10396</v>
      </c>
      <c r="B7298" t="s">
        <v>10806</v>
      </c>
      <c r="C7298" t="s">
        <v>3593</v>
      </c>
      <c r="D7298" t="s">
        <v>10807</v>
      </c>
    </row>
    <row r="7299" spans="1:4" x14ac:dyDescent="0.35">
      <c r="A7299" t="s">
        <v>10400</v>
      </c>
      <c r="B7299" t="s">
        <v>10802</v>
      </c>
      <c r="C7299" t="s">
        <v>3595</v>
      </c>
      <c r="D7299" t="s">
        <v>10803</v>
      </c>
    </row>
    <row r="7300" spans="1:4" x14ac:dyDescent="0.35">
      <c r="A7300" t="s">
        <v>10400</v>
      </c>
      <c r="B7300" t="s">
        <v>10804</v>
      </c>
      <c r="C7300" t="s">
        <v>3595</v>
      </c>
      <c r="D7300" t="s">
        <v>10803</v>
      </c>
    </row>
    <row r="7301" spans="1:4" x14ac:dyDescent="0.35">
      <c r="A7301" t="s">
        <v>10400</v>
      </c>
      <c r="B7301" t="s">
        <v>1339</v>
      </c>
      <c r="C7301" t="s">
        <v>3592</v>
      </c>
      <c r="D7301" t="s">
        <v>10805</v>
      </c>
    </row>
    <row r="7302" spans="1:4" x14ac:dyDescent="0.35">
      <c r="A7302" t="s">
        <v>10400</v>
      </c>
      <c r="B7302" t="s">
        <v>1554</v>
      </c>
      <c r="C7302" t="s">
        <v>3593</v>
      </c>
      <c r="D7302" t="s">
        <v>10805</v>
      </c>
    </row>
    <row r="7303" spans="1:4" x14ac:dyDescent="0.35">
      <c r="A7303" t="s">
        <v>10400</v>
      </c>
      <c r="B7303" t="s">
        <v>1348</v>
      </c>
      <c r="C7303" t="s">
        <v>3594</v>
      </c>
      <c r="D7303" t="s">
        <v>10805</v>
      </c>
    </row>
    <row r="7304" spans="1:4" x14ac:dyDescent="0.35">
      <c r="A7304" t="s">
        <v>10400</v>
      </c>
      <c r="B7304" t="s">
        <v>10802</v>
      </c>
      <c r="C7304" t="s">
        <v>3592</v>
      </c>
      <c r="D7304" t="s">
        <v>10805</v>
      </c>
    </row>
    <row r="7305" spans="1:4" x14ac:dyDescent="0.35">
      <c r="A7305" t="s">
        <v>10400</v>
      </c>
      <c r="B7305" t="s">
        <v>10804</v>
      </c>
      <c r="C7305" t="s">
        <v>3594</v>
      </c>
      <c r="D7305" t="s">
        <v>10805</v>
      </c>
    </row>
    <row r="7306" spans="1:4" x14ac:dyDescent="0.35">
      <c r="A7306" t="s">
        <v>10402</v>
      </c>
      <c r="B7306" t="s">
        <v>10802</v>
      </c>
      <c r="C7306" t="s">
        <v>3596</v>
      </c>
      <c r="D7306" t="s">
        <v>10803</v>
      </c>
    </row>
    <row r="7307" spans="1:4" x14ac:dyDescent="0.35">
      <c r="A7307" t="s">
        <v>10402</v>
      </c>
      <c r="B7307" t="s">
        <v>10804</v>
      </c>
      <c r="C7307" t="s">
        <v>3596</v>
      </c>
      <c r="D7307" t="s">
        <v>10803</v>
      </c>
    </row>
    <row r="7308" spans="1:4" x14ac:dyDescent="0.35">
      <c r="A7308" t="s">
        <v>10402</v>
      </c>
      <c r="B7308" t="s">
        <v>1339</v>
      </c>
      <c r="C7308" t="s">
        <v>3593</v>
      </c>
      <c r="D7308" t="s">
        <v>10805</v>
      </c>
    </row>
    <row r="7309" spans="1:4" x14ac:dyDescent="0.35">
      <c r="A7309" t="s">
        <v>10402</v>
      </c>
      <c r="B7309" t="s">
        <v>1554</v>
      </c>
      <c r="C7309" t="s">
        <v>3594</v>
      </c>
      <c r="D7309" t="s">
        <v>10805</v>
      </c>
    </row>
    <row r="7310" spans="1:4" x14ac:dyDescent="0.35">
      <c r="A7310" t="s">
        <v>10402</v>
      </c>
      <c r="B7310" t="s">
        <v>1348</v>
      </c>
      <c r="C7310" t="s">
        <v>3595</v>
      </c>
      <c r="D7310" t="s">
        <v>10805</v>
      </c>
    </row>
    <row r="7311" spans="1:4" x14ac:dyDescent="0.35">
      <c r="A7311" t="s">
        <v>10402</v>
      </c>
      <c r="B7311" t="s">
        <v>1276</v>
      </c>
      <c r="C7311" t="s">
        <v>3596</v>
      </c>
      <c r="D7311" t="s">
        <v>10805</v>
      </c>
    </row>
    <row r="7312" spans="1:4" x14ac:dyDescent="0.35">
      <c r="A7312" t="s">
        <v>10402</v>
      </c>
      <c r="B7312" t="s">
        <v>1278</v>
      </c>
      <c r="C7312" t="s">
        <v>3597</v>
      </c>
      <c r="D7312" t="s">
        <v>10805</v>
      </c>
    </row>
    <row r="7313" spans="1:4" x14ac:dyDescent="0.35">
      <c r="A7313" t="s">
        <v>10402</v>
      </c>
      <c r="B7313" t="s">
        <v>1280</v>
      </c>
      <c r="C7313" t="s">
        <v>3598</v>
      </c>
      <c r="D7313" t="s">
        <v>10805</v>
      </c>
    </row>
    <row r="7314" spans="1:4" x14ac:dyDescent="0.35">
      <c r="A7314" t="s">
        <v>10402</v>
      </c>
      <c r="B7314" t="s">
        <v>1353</v>
      </c>
      <c r="C7314" t="s">
        <v>3599</v>
      </c>
      <c r="D7314" t="s">
        <v>10805</v>
      </c>
    </row>
    <row r="7315" spans="1:4" x14ac:dyDescent="0.35">
      <c r="A7315" t="s">
        <v>10402</v>
      </c>
      <c r="B7315" t="s">
        <v>1588</v>
      </c>
      <c r="C7315" t="s">
        <v>3600</v>
      </c>
      <c r="D7315" t="s">
        <v>10805</v>
      </c>
    </row>
    <row r="7316" spans="1:4" x14ac:dyDescent="0.35">
      <c r="A7316" t="s">
        <v>10402</v>
      </c>
      <c r="B7316" t="s">
        <v>1590</v>
      </c>
      <c r="C7316" t="s">
        <v>3601</v>
      </c>
      <c r="D7316" t="s">
        <v>10805</v>
      </c>
    </row>
    <row r="7317" spans="1:4" x14ac:dyDescent="0.35">
      <c r="A7317" t="s">
        <v>10402</v>
      </c>
      <c r="B7317" t="s">
        <v>1370</v>
      </c>
      <c r="C7317" t="s">
        <v>3602</v>
      </c>
      <c r="D7317" t="s">
        <v>10805</v>
      </c>
    </row>
    <row r="7318" spans="1:4" x14ac:dyDescent="0.35">
      <c r="A7318" t="s">
        <v>10402</v>
      </c>
      <c r="B7318" t="s">
        <v>1818</v>
      </c>
      <c r="C7318" t="s">
        <v>3603</v>
      </c>
      <c r="D7318" t="s">
        <v>10805</v>
      </c>
    </row>
    <row r="7319" spans="1:4" x14ac:dyDescent="0.35">
      <c r="A7319" t="s">
        <v>10402</v>
      </c>
      <c r="B7319" t="s">
        <v>1820</v>
      </c>
      <c r="C7319" t="s">
        <v>3604</v>
      </c>
      <c r="D7319" t="s">
        <v>10805</v>
      </c>
    </row>
    <row r="7320" spans="1:4" x14ac:dyDescent="0.35">
      <c r="A7320" t="s">
        <v>10402</v>
      </c>
      <c r="B7320" t="s">
        <v>1822</v>
      </c>
      <c r="C7320" t="s">
        <v>3605</v>
      </c>
      <c r="D7320" t="s">
        <v>10805</v>
      </c>
    </row>
    <row r="7321" spans="1:4" x14ac:dyDescent="0.35">
      <c r="A7321" t="s">
        <v>10402</v>
      </c>
      <c r="B7321" t="s">
        <v>1824</v>
      </c>
      <c r="C7321" t="s">
        <v>3606</v>
      </c>
      <c r="D7321" t="s">
        <v>10805</v>
      </c>
    </row>
    <row r="7322" spans="1:4" x14ac:dyDescent="0.35">
      <c r="A7322" t="s">
        <v>10402</v>
      </c>
      <c r="B7322" t="s">
        <v>1966</v>
      </c>
      <c r="C7322" t="s">
        <v>3607</v>
      </c>
      <c r="D7322" t="s">
        <v>10805</v>
      </c>
    </row>
    <row r="7323" spans="1:4" x14ac:dyDescent="0.35">
      <c r="A7323" t="s">
        <v>10402</v>
      </c>
      <c r="B7323" t="s">
        <v>1967</v>
      </c>
      <c r="C7323" t="s">
        <v>3608</v>
      </c>
      <c r="D7323" t="s">
        <v>10805</v>
      </c>
    </row>
    <row r="7324" spans="1:4" x14ac:dyDescent="0.35">
      <c r="A7324" t="s">
        <v>10402</v>
      </c>
      <c r="B7324" t="s">
        <v>2007</v>
      </c>
      <c r="C7324" t="s">
        <v>3609</v>
      </c>
      <c r="D7324" t="s">
        <v>10805</v>
      </c>
    </row>
    <row r="7325" spans="1:4" x14ac:dyDescent="0.35">
      <c r="A7325" t="s">
        <v>10402</v>
      </c>
      <c r="B7325" t="s">
        <v>1826</v>
      </c>
      <c r="C7325" t="s">
        <v>3610</v>
      </c>
      <c r="D7325" t="s">
        <v>10805</v>
      </c>
    </row>
    <row r="7326" spans="1:4" x14ac:dyDescent="0.35">
      <c r="A7326" t="s">
        <v>10402</v>
      </c>
      <c r="B7326" t="s">
        <v>1890</v>
      </c>
      <c r="C7326" t="s">
        <v>3611</v>
      </c>
      <c r="D7326" t="s">
        <v>10805</v>
      </c>
    </row>
    <row r="7327" spans="1:4" x14ac:dyDescent="0.35">
      <c r="A7327" t="s">
        <v>10402</v>
      </c>
      <c r="B7327" t="s">
        <v>1892</v>
      </c>
      <c r="C7327" t="s">
        <v>3612</v>
      </c>
      <c r="D7327" t="s">
        <v>10805</v>
      </c>
    </row>
    <row r="7328" spans="1:4" x14ac:dyDescent="0.35">
      <c r="A7328" t="s">
        <v>10402</v>
      </c>
      <c r="B7328" t="s">
        <v>1894</v>
      </c>
      <c r="C7328" t="s">
        <v>3613</v>
      </c>
      <c r="D7328" t="s">
        <v>10805</v>
      </c>
    </row>
    <row r="7329" spans="1:4" x14ac:dyDescent="0.35">
      <c r="A7329" t="s">
        <v>10402</v>
      </c>
      <c r="B7329" t="s">
        <v>1900</v>
      </c>
      <c r="C7329" t="s">
        <v>3614</v>
      </c>
      <c r="D7329" t="s">
        <v>10805</v>
      </c>
    </row>
    <row r="7330" spans="1:4" x14ac:dyDescent="0.35">
      <c r="A7330" t="s">
        <v>10402</v>
      </c>
      <c r="B7330" t="s">
        <v>1903</v>
      </c>
      <c r="C7330" t="s">
        <v>3615</v>
      </c>
      <c r="D7330" t="s">
        <v>10805</v>
      </c>
    </row>
    <row r="7331" spans="1:4" x14ac:dyDescent="0.35">
      <c r="A7331" t="s">
        <v>10402</v>
      </c>
      <c r="B7331" t="s">
        <v>1905</v>
      </c>
      <c r="C7331" t="s">
        <v>3616</v>
      </c>
      <c r="D7331" t="s">
        <v>10805</v>
      </c>
    </row>
    <row r="7332" spans="1:4" x14ac:dyDescent="0.35">
      <c r="A7332" t="s">
        <v>10402</v>
      </c>
      <c r="B7332" t="s">
        <v>10802</v>
      </c>
      <c r="C7332" t="s">
        <v>3593</v>
      </c>
      <c r="D7332" t="s">
        <v>10805</v>
      </c>
    </row>
    <row r="7333" spans="1:4" x14ac:dyDescent="0.35">
      <c r="A7333" t="s">
        <v>10402</v>
      </c>
      <c r="B7333" t="s">
        <v>10804</v>
      </c>
      <c r="C7333" t="s">
        <v>3616</v>
      </c>
      <c r="D7333" t="s">
        <v>10805</v>
      </c>
    </row>
    <row r="7334" spans="1:4" x14ac:dyDescent="0.35">
      <c r="A7334" t="s">
        <v>10404</v>
      </c>
      <c r="B7334" t="s">
        <v>10802</v>
      </c>
      <c r="C7334" t="s">
        <v>3595</v>
      </c>
      <c r="D7334" t="s">
        <v>10803</v>
      </c>
    </row>
    <row r="7335" spans="1:4" x14ac:dyDescent="0.35">
      <c r="A7335" t="s">
        <v>10404</v>
      </c>
      <c r="B7335" t="s">
        <v>10804</v>
      </c>
      <c r="C7335" t="s">
        <v>3595</v>
      </c>
      <c r="D7335" t="s">
        <v>10803</v>
      </c>
    </row>
    <row r="7336" spans="1:4" x14ac:dyDescent="0.35">
      <c r="A7336" t="s">
        <v>10404</v>
      </c>
      <c r="B7336" t="s">
        <v>518</v>
      </c>
      <c r="C7336" t="s">
        <v>3595</v>
      </c>
      <c r="D7336" t="s">
        <v>10803</v>
      </c>
    </row>
    <row r="7337" spans="1:4" x14ac:dyDescent="0.35">
      <c r="A7337" t="s">
        <v>10404</v>
      </c>
      <c r="B7337" t="s">
        <v>1892</v>
      </c>
      <c r="C7337" t="s">
        <v>3593</v>
      </c>
      <c r="D7337" t="s">
        <v>10805</v>
      </c>
    </row>
    <row r="7338" spans="1:4" x14ac:dyDescent="0.35">
      <c r="A7338" t="s">
        <v>10404</v>
      </c>
      <c r="B7338" t="s">
        <v>1894</v>
      </c>
      <c r="C7338" t="s">
        <v>3594</v>
      </c>
      <c r="D7338" t="s">
        <v>10805</v>
      </c>
    </row>
    <row r="7339" spans="1:4" x14ac:dyDescent="0.35">
      <c r="A7339" t="s">
        <v>10404</v>
      </c>
      <c r="B7339" t="s">
        <v>1896</v>
      </c>
      <c r="C7339" t="s">
        <v>3595</v>
      </c>
      <c r="D7339" t="s">
        <v>10805</v>
      </c>
    </row>
    <row r="7340" spans="1:4" x14ac:dyDescent="0.35">
      <c r="A7340" t="s">
        <v>10404</v>
      </c>
      <c r="B7340" t="s">
        <v>1898</v>
      </c>
      <c r="C7340" t="s">
        <v>3596</v>
      </c>
      <c r="D7340" t="s">
        <v>10805</v>
      </c>
    </row>
    <row r="7341" spans="1:4" x14ac:dyDescent="0.35">
      <c r="A7341" t="s">
        <v>10404</v>
      </c>
      <c r="B7341" t="s">
        <v>2015</v>
      </c>
      <c r="C7341" t="s">
        <v>3597</v>
      </c>
      <c r="D7341" t="s">
        <v>10805</v>
      </c>
    </row>
    <row r="7342" spans="1:4" x14ac:dyDescent="0.35">
      <c r="A7342" t="s">
        <v>10404</v>
      </c>
      <c r="B7342" t="s">
        <v>1906</v>
      </c>
      <c r="C7342" t="s">
        <v>3598</v>
      </c>
      <c r="D7342" t="s">
        <v>10805</v>
      </c>
    </row>
    <row r="7343" spans="1:4" x14ac:dyDescent="0.35">
      <c r="A7343" t="s">
        <v>10404</v>
      </c>
      <c r="B7343" t="s">
        <v>2031</v>
      </c>
      <c r="C7343" t="s">
        <v>3599</v>
      </c>
      <c r="D7343" t="s">
        <v>10805</v>
      </c>
    </row>
    <row r="7344" spans="1:4" x14ac:dyDescent="0.35">
      <c r="A7344" t="s">
        <v>10404</v>
      </c>
      <c r="B7344" t="s">
        <v>2033</v>
      </c>
      <c r="C7344" t="s">
        <v>3600</v>
      </c>
      <c r="D7344" t="s">
        <v>10805</v>
      </c>
    </row>
    <row r="7345" spans="1:4" x14ac:dyDescent="0.35">
      <c r="A7345" t="s">
        <v>10404</v>
      </c>
      <c r="B7345" t="s">
        <v>10802</v>
      </c>
      <c r="C7345" t="s">
        <v>3593</v>
      </c>
      <c r="D7345" t="s">
        <v>10805</v>
      </c>
    </row>
    <row r="7346" spans="1:4" x14ac:dyDescent="0.35">
      <c r="A7346" t="s">
        <v>10404</v>
      </c>
      <c r="B7346" t="s">
        <v>10804</v>
      </c>
      <c r="C7346" t="s">
        <v>3600</v>
      </c>
      <c r="D7346" t="s">
        <v>10805</v>
      </c>
    </row>
    <row r="7347" spans="1:4" x14ac:dyDescent="0.35">
      <c r="A7347" t="s">
        <v>10408</v>
      </c>
      <c r="B7347" t="s">
        <v>10802</v>
      </c>
      <c r="C7347" t="s">
        <v>3597</v>
      </c>
      <c r="D7347" t="s">
        <v>10803</v>
      </c>
    </row>
    <row r="7348" spans="1:4" x14ac:dyDescent="0.35">
      <c r="A7348" t="s">
        <v>10408</v>
      </c>
      <c r="B7348" t="s">
        <v>10804</v>
      </c>
      <c r="C7348" t="s">
        <v>9523</v>
      </c>
      <c r="D7348" t="s">
        <v>10803</v>
      </c>
    </row>
    <row r="7349" spans="1:4" x14ac:dyDescent="0.35">
      <c r="A7349" t="s">
        <v>10408</v>
      </c>
      <c r="B7349" t="s">
        <v>518</v>
      </c>
      <c r="C7349" t="s">
        <v>3597</v>
      </c>
      <c r="D7349" t="s">
        <v>10803</v>
      </c>
    </row>
    <row r="7350" spans="1:4" x14ac:dyDescent="0.35">
      <c r="A7350" t="s">
        <v>10408</v>
      </c>
      <c r="B7350" t="s">
        <v>520</v>
      </c>
      <c r="C7350" t="s">
        <v>3598</v>
      </c>
      <c r="D7350" t="s">
        <v>10803</v>
      </c>
    </row>
    <row r="7351" spans="1:4" x14ac:dyDescent="0.35">
      <c r="A7351" t="s">
        <v>10408</v>
      </c>
      <c r="B7351" t="s">
        <v>522</v>
      </c>
      <c r="C7351" t="s">
        <v>3599</v>
      </c>
      <c r="D7351" t="s">
        <v>10803</v>
      </c>
    </row>
    <row r="7352" spans="1:4" x14ac:dyDescent="0.35">
      <c r="A7352" t="s">
        <v>10408</v>
      </c>
      <c r="B7352" t="s">
        <v>524</v>
      </c>
      <c r="C7352" t="s">
        <v>3600</v>
      </c>
      <c r="D7352" t="s">
        <v>10803</v>
      </c>
    </row>
    <row r="7353" spans="1:4" x14ac:dyDescent="0.35">
      <c r="A7353" t="s">
        <v>10408</v>
      </c>
      <c r="B7353" t="s">
        <v>885</v>
      </c>
      <c r="C7353" t="s">
        <v>3601</v>
      </c>
      <c r="D7353" t="s">
        <v>10803</v>
      </c>
    </row>
    <row r="7354" spans="1:4" x14ac:dyDescent="0.35">
      <c r="A7354" t="s">
        <v>10408</v>
      </c>
      <c r="B7354" t="s">
        <v>526</v>
      </c>
      <c r="C7354" t="s">
        <v>3602</v>
      </c>
      <c r="D7354" t="s">
        <v>10803</v>
      </c>
    </row>
    <row r="7355" spans="1:4" x14ac:dyDescent="0.35">
      <c r="A7355" t="s">
        <v>10408</v>
      </c>
      <c r="B7355" t="s">
        <v>954</v>
      </c>
      <c r="C7355" t="s">
        <v>3603</v>
      </c>
      <c r="D7355" t="s">
        <v>10803</v>
      </c>
    </row>
    <row r="7356" spans="1:4" x14ac:dyDescent="0.35">
      <c r="A7356" t="s">
        <v>10408</v>
      </c>
      <c r="B7356" t="s">
        <v>956</v>
      </c>
      <c r="C7356" t="s">
        <v>3604</v>
      </c>
      <c r="D7356" t="s">
        <v>10803</v>
      </c>
    </row>
    <row r="7357" spans="1:4" x14ac:dyDescent="0.35">
      <c r="A7357" t="s">
        <v>10408</v>
      </c>
      <c r="B7357" t="s">
        <v>960</v>
      </c>
      <c r="C7357" t="s">
        <v>3605</v>
      </c>
      <c r="D7357" t="s">
        <v>10803</v>
      </c>
    </row>
    <row r="7358" spans="1:4" x14ac:dyDescent="0.35">
      <c r="A7358" t="s">
        <v>10408</v>
      </c>
      <c r="B7358" t="s">
        <v>528</v>
      </c>
      <c r="C7358" t="s">
        <v>3606</v>
      </c>
      <c r="D7358" t="s">
        <v>10803</v>
      </c>
    </row>
    <row r="7359" spans="1:4" x14ac:dyDescent="0.35">
      <c r="A7359" t="s">
        <v>10408</v>
      </c>
      <c r="B7359" t="s">
        <v>536</v>
      </c>
      <c r="C7359" t="s">
        <v>3607</v>
      </c>
      <c r="D7359" t="s">
        <v>10803</v>
      </c>
    </row>
    <row r="7360" spans="1:4" x14ac:dyDescent="0.35">
      <c r="A7360" t="s">
        <v>10408</v>
      </c>
      <c r="B7360" t="s">
        <v>794</v>
      </c>
      <c r="C7360" t="s">
        <v>3608</v>
      </c>
      <c r="D7360" t="s">
        <v>10803</v>
      </c>
    </row>
    <row r="7361" spans="1:4" x14ac:dyDescent="0.35">
      <c r="A7361" t="s">
        <v>10408</v>
      </c>
      <c r="B7361" t="s">
        <v>965</v>
      </c>
      <c r="C7361" t="s">
        <v>3609</v>
      </c>
      <c r="D7361" t="s">
        <v>10803</v>
      </c>
    </row>
    <row r="7362" spans="1:4" x14ac:dyDescent="0.35">
      <c r="A7362" t="s">
        <v>10408</v>
      </c>
      <c r="B7362" t="s">
        <v>538</v>
      </c>
      <c r="C7362" t="s">
        <v>3610</v>
      </c>
      <c r="D7362" t="s">
        <v>10803</v>
      </c>
    </row>
    <row r="7363" spans="1:4" x14ac:dyDescent="0.35">
      <c r="A7363" t="s">
        <v>10408</v>
      </c>
      <c r="B7363" t="s">
        <v>540</v>
      </c>
      <c r="C7363" t="s">
        <v>3611</v>
      </c>
      <c r="D7363" t="s">
        <v>10803</v>
      </c>
    </row>
    <row r="7364" spans="1:4" x14ac:dyDescent="0.35">
      <c r="A7364" t="s">
        <v>10408</v>
      </c>
      <c r="B7364" t="s">
        <v>544</v>
      </c>
      <c r="C7364" t="s">
        <v>3612</v>
      </c>
      <c r="D7364" t="s">
        <v>10803</v>
      </c>
    </row>
    <row r="7365" spans="1:4" x14ac:dyDescent="0.35">
      <c r="A7365" t="s">
        <v>10408</v>
      </c>
      <c r="B7365" t="s">
        <v>546</v>
      </c>
      <c r="C7365" t="s">
        <v>3613</v>
      </c>
      <c r="D7365" t="s">
        <v>10803</v>
      </c>
    </row>
    <row r="7366" spans="1:4" x14ac:dyDescent="0.35">
      <c r="A7366" t="s">
        <v>10408</v>
      </c>
      <c r="B7366" t="s">
        <v>970</v>
      </c>
      <c r="C7366" t="s">
        <v>3614</v>
      </c>
      <c r="D7366" t="s">
        <v>10803</v>
      </c>
    </row>
    <row r="7367" spans="1:4" x14ac:dyDescent="0.35">
      <c r="A7367" t="s">
        <v>10408</v>
      </c>
      <c r="B7367" t="s">
        <v>548</v>
      </c>
      <c r="C7367" t="s">
        <v>3615</v>
      </c>
      <c r="D7367" t="s">
        <v>10803</v>
      </c>
    </row>
    <row r="7368" spans="1:4" x14ac:dyDescent="0.35">
      <c r="A7368" t="s">
        <v>10408</v>
      </c>
      <c r="B7368" t="s">
        <v>550</v>
      </c>
      <c r="C7368" t="s">
        <v>3616</v>
      </c>
      <c r="D7368" t="s">
        <v>10803</v>
      </c>
    </row>
    <row r="7369" spans="1:4" x14ac:dyDescent="0.35">
      <c r="A7369" t="s">
        <v>10408</v>
      </c>
      <c r="B7369" t="s">
        <v>552</v>
      </c>
      <c r="C7369" t="s">
        <v>3617</v>
      </c>
      <c r="D7369" t="s">
        <v>10803</v>
      </c>
    </row>
    <row r="7370" spans="1:4" x14ac:dyDescent="0.35">
      <c r="A7370" t="s">
        <v>10408</v>
      </c>
      <c r="B7370" t="s">
        <v>570</v>
      </c>
      <c r="C7370" t="s">
        <v>3618</v>
      </c>
      <c r="D7370" t="s">
        <v>10803</v>
      </c>
    </row>
    <row r="7371" spans="1:4" x14ac:dyDescent="0.35">
      <c r="A7371" t="s">
        <v>10408</v>
      </c>
      <c r="B7371" t="s">
        <v>572</v>
      </c>
      <c r="C7371" t="s">
        <v>3619</v>
      </c>
      <c r="D7371" t="s">
        <v>10803</v>
      </c>
    </row>
    <row r="7372" spans="1:4" x14ac:dyDescent="0.35">
      <c r="A7372" t="s">
        <v>10408</v>
      </c>
      <c r="B7372" t="s">
        <v>574</v>
      </c>
      <c r="C7372" t="s">
        <v>3620</v>
      </c>
      <c r="D7372" t="s">
        <v>10803</v>
      </c>
    </row>
    <row r="7373" spans="1:4" x14ac:dyDescent="0.35">
      <c r="A7373" t="s">
        <v>10408</v>
      </c>
      <c r="B7373" t="s">
        <v>576</v>
      </c>
      <c r="C7373" t="s">
        <v>9522</v>
      </c>
      <c r="D7373" t="s">
        <v>10803</v>
      </c>
    </row>
    <row r="7374" spans="1:4" x14ac:dyDescent="0.35">
      <c r="A7374" t="s">
        <v>10408</v>
      </c>
      <c r="B7374" t="s">
        <v>1417</v>
      </c>
      <c r="C7374" t="s">
        <v>9523</v>
      </c>
      <c r="D7374" t="s">
        <v>10803</v>
      </c>
    </row>
    <row r="7375" spans="1:4" x14ac:dyDescent="0.35">
      <c r="A7375" t="s">
        <v>10408</v>
      </c>
      <c r="B7375" t="s">
        <v>515</v>
      </c>
      <c r="C7375" t="s">
        <v>3595</v>
      </c>
      <c r="D7375" t="s">
        <v>10805</v>
      </c>
    </row>
    <row r="7376" spans="1:4" x14ac:dyDescent="0.35">
      <c r="A7376" t="s">
        <v>10408</v>
      </c>
      <c r="B7376" t="s">
        <v>1332</v>
      </c>
      <c r="C7376" t="s">
        <v>3596</v>
      </c>
      <c r="D7376" t="s">
        <v>10805</v>
      </c>
    </row>
    <row r="7377" spans="1:4" x14ac:dyDescent="0.35">
      <c r="A7377" t="s">
        <v>10408</v>
      </c>
      <c r="B7377" t="s">
        <v>1339</v>
      </c>
      <c r="C7377" t="s">
        <v>3597</v>
      </c>
      <c r="D7377" t="s">
        <v>10805</v>
      </c>
    </row>
    <row r="7378" spans="1:4" x14ac:dyDescent="0.35">
      <c r="A7378" t="s">
        <v>10408</v>
      </c>
      <c r="B7378" t="s">
        <v>10802</v>
      </c>
      <c r="C7378" t="s">
        <v>3595</v>
      </c>
      <c r="D7378" t="s">
        <v>10805</v>
      </c>
    </row>
    <row r="7379" spans="1:4" x14ac:dyDescent="0.35">
      <c r="A7379" t="s">
        <v>10408</v>
      </c>
      <c r="B7379" t="s">
        <v>10804</v>
      </c>
      <c r="C7379" t="s">
        <v>3597</v>
      </c>
      <c r="D7379" t="s">
        <v>10805</v>
      </c>
    </row>
    <row r="7380" spans="1:4" x14ac:dyDescent="0.35">
      <c r="A7380" t="s">
        <v>10408</v>
      </c>
      <c r="B7380" t="s">
        <v>10806</v>
      </c>
      <c r="C7380" t="s">
        <v>3593</v>
      </c>
      <c r="D7380" t="s">
        <v>10807</v>
      </c>
    </row>
    <row r="7381" spans="1:4" x14ac:dyDescent="0.35">
      <c r="A7381" t="s">
        <v>10410</v>
      </c>
      <c r="B7381" t="s">
        <v>10802</v>
      </c>
      <c r="C7381" t="s">
        <v>3597</v>
      </c>
      <c r="D7381" t="s">
        <v>10803</v>
      </c>
    </row>
    <row r="7382" spans="1:4" x14ac:dyDescent="0.35">
      <c r="A7382" t="s">
        <v>10410</v>
      </c>
      <c r="B7382" t="s">
        <v>10804</v>
      </c>
      <c r="C7382" t="s">
        <v>10820</v>
      </c>
      <c r="D7382" t="s">
        <v>10803</v>
      </c>
    </row>
    <row r="7383" spans="1:4" x14ac:dyDescent="0.35">
      <c r="A7383" t="s">
        <v>10410</v>
      </c>
      <c r="B7383" t="s">
        <v>584</v>
      </c>
      <c r="C7383" t="s">
        <v>3597</v>
      </c>
      <c r="D7383" t="s">
        <v>10803</v>
      </c>
    </row>
    <row r="7384" spans="1:4" x14ac:dyDescent="0.35">
      <c r="A7384" t="s">
        <v>10410</v>
      </c>
      <c r="B7384" t="s">
        <v>586</v>
      </c>
      <c r="C7384" t="s">
        <v>3598</v>
      </c>
      <c r="D7384" t="s">
        <v>10803</v>
      </c>
    </row>
    <row r="7385" spans="1:4" x14ac:dyDescent="0.35">
      <c r="A7385" t="s">
        <v>10410</v>
      </c>
      <c r="B7385" t="s">
        <v>805</v>
      </c>
      <c r="C7385" t="s">
        <v>3599</v>
      </c>
      <c r="D7385" t="s">
        <v>10803</v>
      </c>
    </row>
    <row r="7386" spans="1:4" x14ac:dyDescent="0.35">
      <c r="A7386" t="s">
        <v>10410</v>
      </c>
      <c r="B7386" t="s">
        <v>3939</v>
      </c>
      <c r="C7386" t="s">
        <v>3600</v>
      </c>
      <c r="D7386" t="s">
        <v>10803</v>
      </c>
    </row>
    <row r="7387" spans="1:4" x14ac:dyDescent="0.35">
      <c r="A7387" t="s">
        <v>10410</v>
      </c>
      <c r="B7387" t="s">
        <v>588</v>
      </c>
      <c r="C7387" t="s">
        <v>3601</v>
      </c>
      <c r="D7387" t="s">
        <v>10803</v>
      </c>
    </row>
    <row r="7388" spans="1:4" x14ac:dyDescent="0.35">
      <c r="A7388" t="s">
        <v>10410</v>
      </c>
      <c r="B7388" t="s">
        <v>6687</v>
      </c>
      <c r="C7388" t="s">
        <v>3602</v>
      </c>
      <c r="D7388" t="s">
        <v>10803</v>
      </c>
    </row>
    <row r="7389" spans="1:4" x14ac:dyDescent="0.35">
      <c r="A7389" t="s">
        <v>10410</v>
      </c>
      <c r="B7389" t="s">
        <v>590</v>
      </c>
      <c r="C7389" t="s">
        <v>3603</v>
      </c>
      <c r="D7389" t="s">
        <v>10803</v>
      </c>
    </row>
    <row r="7390" spans="1:4" x14ac:dyDescent="0.35">
      <c r="A7390" t="s">
        <v>10410</v>
      </c>
      <c r="B7390" t="s">
        <v>592</v>
      </c>
      <c r="C7390" t="s">
        <v>3604</v>
      </c>
      <c r="D7390" t="s">
        <v>10803</v>
      </c>
    </row>
    <row r="7391" spans="1:4" x14ac:dyDescent="0.35">
      <c r="A7391" t="s">
        <v>10410</v>
      </c>
      <c r="B7391" t="s">
        <v>5212</v>
      </c>
      <c r="C7391" t="s">
        <v>3605</v>
      </c>
      <c r="D7391" t="s">
        <v>10803</v>
      </c>
    </row>
    <row r="7392" spans="1:4" x14ac:dyDescent="0.35">
      <c r="A7392" t="s">
        <v>10410</v>
      </c>
      <c r="B7392" t="s">
        <v>594</v>
      </c>
      <c r="C7392" t="s">
        <v>3606</v>
      </c>
      <c r="D7392" t="s">
        <v>10803</v>
      </c>
    </row>
    <row r="7393" spans="1:4" x14ac:dyDescent="0.35">
      <c r="A7393" t="s">
        <v>10410</v>
      </c>
      <c r="B7393" t="s">
        <v>3940</v>
      </c>
      <c r="C7393" t="s">
        <v>3607</v>
      </c>
      <c r="D7393" t="s">
        <v>10803</v>
      </c>
    </row>
    <row r="7394" spans="1:4" x14ac:dyDescent="0.35">
      <c r="A7394" t="s">
        <v>10410</v>
      </c>
      <c r="B7394" t="s">
        <v>922</v>
      </c>
      <c r="C7394" t="s">
        <v>3608</v>
      </c>
      <c r="D7394" t="s">
        <v>10803</v>
      </c>
    </row>
    <row r="7395" spans="1:4" x14ac:dyDescent="0.35">
      <c r="A7395" t="s">
        <v>10410</v>
      </c>
      <c r="B7395" t="s">
        <v>596</v>
      </c>
      <c r="C7395" t="s">
        <v>3609</v>
      </c>
      <c r="D7395" t="s">
        <v>10803</v>
      </c>
    </row>
    <row r="7396" spans="1:4" x14ac:dyDescent="0.35">
      <c r="A7396" t="s">
        <v>10410</v>
      </c>
      <c r="B7396" t="s">
        <v>598</v>
      </c>
      <c r="C7396" t="s">
        <v>3610</v>
      </c>
      <c r="D7396" t="s">
        <v>10803</v>
      </c>
    </row>
    <row r="7397" spans="1:4" x14ac:dyDescent="0.35">
      <c r="A7397" t="s">
        <v>10410</v>
      </c>
      <c r="B7397" t="s">
        <v>600</v>
      </c>
      <c r="C7397" t="s">
        <v>3611</v>
      </c>
      <c r="D7397" t="s">
        <v>10803</v>
      </c>
    </row>
    <row r="7398" spans="1:4" x14ac:dyDescent="0.35">
      <c r="A7398" t="s">
        <v>10410</v>
      </c>
      <c r="B7398" t="s">
        <v>6698</v>
      </c>
      <c r="C7398" t="s">
        <v>3612</v>
      </c>
      <c r="D7398" t="s">
        <v>10803</v>
      </c>
    </row>
    <row r="7399" spans="1:4" x14ac:dyDescent="0.35">
      <c r="A7399" t="s">
        <v>10410</v>
      </c>
      <c r="B7399" t="s">
        <v>602</v>
      </c>
      <c r="C7399" t="s">
        <v>3613</v>
      </c>
      <c r="D7399" t="s">
        <v>10803</v>
      </c>
    </row>
    <row r="7400" spans="1:4" x14ac:dyDescent="0.35">
      <c r="A7400" t="s">
        <v>10410</v>
      </c>
      <c r="B7400" t="s">
        <v>604</v>
      </c>
      <c r="C7400" t="s">
        <v>3614</v>
      </c>
      <c r="D7400" t="s">
        <v>10803</v>
      </c>
    </row>
    <row r="7401" spans="1:4" x14ac:dyDescent="0.35">
      <c r="A7401" t="s">
        <v>10410</v>
      </c>
      <c r="B7401" t="s">
        <v>606</v>
      </c>
      <c r="C7401" t="s">
        <v>3615</v>
      </c>
      <c r="D7401" t="s">
        <v>10803</v>
      </c>
    </row>
    <row r="7402" spans="1:4" x14ac:dyDescent="0.35">
      <c r="A7402" t="s">
        <v>10410</v>
      </c>
      <c r="B7402" t="s">
        <v>608</v>
      </c>
      <c r="C7402" t="s">
        <v>3616</v>
      </c>
      <c r="D7402" t="s">
        <v>10803</v>
      </c>
    </row>
    <row r="7403" spans="1:4" x14ac:dyDescent="0.35">
      <c r="A7403" t="s">
        <v>10410</v>
      </c>
      <c r="B7403" t="s">
        <v>628</v>
      </c>
      <c r="C7403" t="s">
        <v>3617</v>
      </c>
      <c r="D7403" t="s">
        <v>10803</v>
      </c>
    </row>
    <row r="7404" spans="1:4" x14ac:dyDescent="0.35">
      <c r="A7404" t="s">
        <v>10410</v>
      </c>
      <c r="B7404" t="s">
        <v>634</v>
      </c>
      <c r="C7404" t="s">
        <v>3618</v>
      </c>
      <c r="D7404" t="s">
        <v>10803</v>
      </c>
    </row>
    <row r="7405" spans="1:4" x14ac:dyDescent="0.35">
      <c r="A7405" t="s">
        <v>10410</v>
      </c>
      <c r="B7405" t="s">
        <v>636</v>
      </c>
      <c r="C7405" t="s">
        <v>3619</v>
      </c>
      <c r="D7405" t="s">
        <v>10803</v>
      </c>
    </row>
    <row r="7406" spans="1:4" x14ac:dyDescent="0.35">
      <c r="A7406" t="s">
        <v>10410</v>
      </c>
      <c r="B7406" t="s">
        <v>1437</v>
      </c>
      <c r="C7406" t="s">
        <v>3620</v>
      </c>
      <c r="D7406" t="s">
        <v>10803</v>
      </c>
    </row>
    <row r="7407" spans="1:4" x14ac:dyDescent="0.35">
      <c r="A7407" t="s">
        <v>10410</v>
      </c>
      <c r="B7407" t="s">
        <v>1439</v>
      </c>
      <c r="C7407" t="s">
        <v>9522</v>
      </c>
      <c r="D7407" t="s">
        <v>10803</v>
      </c>
    </row>
    <row r="7408" spans="1:4" x14ac:dyDescent="0.35">
      <c r="A7408" t="s">
        <v>10410</v>
      </c>
      <c r="B7408" t="s">
        <v>1440</v>
      </c>
      <c r="C7408" t="s">
        <v>9523</v>
      </c>
      <c r="D7408" t="s">
        <v>10803</v>
      </c>
    </row>
    <row r="7409" spans="1:4" x14ac:dyDescent="0.35">
      <c r="A7409" t="s">
        <v>10410</v>
      </c>
      <c r="B7409" t="s">
        <v>1441</v>
      </c>
      <c r="C7409" t="s">
        <v>9524</v>
      </c>
      <c r="D7409" t="s">
        <v>10803</v>
      </c>
    </row>
    <row r="7410" spans="1:4" x14ac:dyDescent="0.35">
      <c r="A7410" t="s">
        <v>10410</v>
      </c>
      <c r="B7410" t="s">
        <v>1442</v>
      </c>
      <c r="C7410" t="s">
        <v>9525</v>
      </c>
      <c r="D7410" t="s">
        <v>10803</v>
      </c>
    </row>
    <row r="7411" spans="1:4" x14ac:dyDescent="0.35">
      <c r="A7411" t="s">
        <v>10410</v>
      </c>
      <c r="B7411" t="s">
        <v>1444</v>
      </c>
      <c r="C7411" t="s">
        <v>9526</v>
      </c>
      <c r="D7411" t="s">
        <v>10803</v>
      </c>
    </row>
    <row r="7412" spans="1:4" x14ac:dyDescent="0.35">
      <c r="A7412" t="s">
        <v>10410</v>
      </c>
      <c r="B7412" t="s">
        <v>638</v>
      </c>
      <c r="C7412" t="s">
        <v>9527</v>
      </c>
      <c r="D7412" t="s">
        <v>10803</v>
      </c>
    </row>
    <row r="7413" spans="1:4" x14ac:dyDescent="0.35">
      <c r="A7413" t="s">
        <v>10410</v>
      </c>
      <c r="B7413" t="s">
        <v>640</v>
      </c>
      <c r="C7413" t="s">
        <v>9528</v>
      </c>
      <c r="D7413" t="s">
        <v>10803</v>
      </c>
    </row>
    <row r="7414" spans="1:4" x14ac:dyDescent="0.35">
      <c r="A7414" t="s">
        <v>10410</v>
      </c>
      <c r="B7414" t="s">
        <v>642</v>
      </c>
      <c r="C7414" t="s">
        <v>9529</v>
      </c>
      <c r="D7414" t="s">
        <v>10803</v>
      </c>
    </row>
    <row r="7415" spans="1:4" x14ac:dyDescent="0.35">
      <c r="A7415" t="s">
        <v>10410</v>
      </c>
      <c r="B7415" t="s">
        <v>644</v>
      </c>
      <c r="C7415" t="s">
        <v>9530</v>
      </c>
      <c r="D7415" t="s">
        <v>10803</v>
      </c>
    </row>
    <row r="7416" spans="1:4" x14ac:dyDescent="0.35">
      <c r="A7416" t="s">
        <v>10410</v>
      </c>
      <c r="B7416" t="s">
        <v>823</v>
      </c>
      <c r="C7416" t="s">
        <v>9531</v>
      </c>
      <c r="D7416" t="s">
        <v>10803</v>
      </c>
    </row>
    <row r="7417" spans="1:4" x14ac:dyDescent="0.35">
      <c r="A7417" t="s">
        <v>10410</v>
      </c>
      <c r="B7417" t="s">
        <v>825</v>
      </c>
      <c r="C7417" t="s">
        <v>10809</v>
      </c>
      <c r="D7417" t="s">
        <v>10803</v>
      </c>
    </row>
    <row r="7418" spans="1:4" x14ac:dyDescent="0.35">
      <c r="A7418" t="s">
        <v>10410</v>
      </c>
      <c r="B7418" t="s">
        <v>827</v>
      </c>
      <c r="C7418" t="s">
        <v>10810</v>
      </c>
      <c r="D7418" t="s">
        <v>10803</v>
      </c>
    </row>
    <row r="7419" spans="1:4" x14ac:dyDescent="0.35">
      <c r="A7419" t="s">
        <v>10410</v>
      </c>
      <c r="B7419" t="s">
        <v>829</v>
      </c>
      <c r="C7419" t="s">
        <v>10811</v>
      </c>
      <c r="D7419" t="s">
        <v>10803</v>
      </c>
    </row>
    <row r="7420" spans="1:4" x14ac:dyDescent="0.35">
      <c r="A7420" t="s">
        <v>10410</v>
      </c>
      <c r="B7420" t="s">
        <v>646</v>
      </c>
      <c r="C7420" t="s">
        <v>10812</v>
      </c>
      <c r="D7420" t="s">
        <v>10803</v>
      </c>
    </row>
    <row r="7421" spans="1:4" x14ac:dyDescent="0.35">
      <c r="A7421" t="s">
        <v>10410</v>
      </c>
      <c r="B7421" t="s">
        <v>648</v>
      </c>
      <c r="C7421" t="s">
        <v>10813</v>
      </c>
      <c r="D7421" t="s">
        <v>10803</v>
      </c>
    </row>
    <row r="7422" spans="1:4" x14ac:dyDescent="0.35">
      <c r="A7422" t="s">
        <v>10410</v>
      </c>
      <c r="B7422" t="s">
        <v>650</v>
      </c>
      <c r="C7422" t="s">
        <v>10814</v>
      </c>
      <c r="D7422" t="s">
        <v>10803</v>
      </c>
    </row>
    <row r="7423" spans="1:4" x14ac:dyDescent="0.35">
      <c r="A7423" t="s">
        <v>10410</v>
      </c>
      <c r="B7423" t="s">
        <v>652</v>
      </c>
      <c r="C7423" t="s">
        <v>10815</v>
      </c>
      <c r="D7423" t="s">
        <v>10803</v>
      </c>
    </row>
    <row r="7424" spans="1:4" x14ac:dyDescent="0.35">
      <c r="A7424" t="s">
        <v>10410</v>
      </c>
      <c r="B7424" t="s">
        <v>831</v>
      </c>
      <c r="C7424" t="s">
        <v>10816</v>
      </c>
      <c r="D7424" t="s">
        <v>10803</v>
      </c>
    </row>
    <row r="7425" spans="1:4" x14ac:dyDescent="0.35">
      <c r="A7425" t="s">
        <v>10410</v>
      </c>
      <c r="B7425" t="s">
        <v>1452</v>
      </c>
      <c r="C7425" t="s">
        <v>10817</v>
      </c>
      <c r="D7425" t="s">
        <v>10803</v>
      </c>
    </row>
    <row r="7426" spans="1:4" x14ac:dyDescent="0.35">
      <c r="A7426" t="s">
        <v>10410</v>
      </c>
      <c r="B7426" t="s">
        <v>1454</v>
      </c>
      <c r="C7426" t="s">
        <v>10818</v>
      </c>
      <c r="D7426" t="s">
        <v>10803</v>
      </c>
    </row>
    <row r="7427" spans="1:4" x14ac:dyDescent="0.35">
      <c r="A7427" t="s">
        <v>10410</v>
      </c>
      <c r="B7427" t="s">
        <v>1456</v>
      </c>
      <c r="C7427" t="s">
        <v>10819</v>
      </c>
      <c r="D7427" t="s">
        <v>10803</v>
      </c>
    </row>
    <row r="7428" spans="1:4" x14ac:dyDescent="0.35">
      <c r="A7428" t="s">
        <v>10410</v>
      </c>
      <c r="B7428" t="s">
        <v>1458</v>
      </c>
      <c r="C7428" t="s">
        <v>10820</v>
      </c>
      <c r="D7428" t="s">
        <v>10803</v>
      </c>
    </row>
    <row r="7429" spans="1:4" x14ac:dyDescent="0.35">
      <c r="A7429" t="s">
        <v>10410</v>
      </c>
      <c r="B7429" t="s">
        <v>1554</v>
      </c>
      <c r="C7429" t="s">
        <v>3594</v>
      </c>
      <c r="D7429" t="s">
        <v>10805</v>
      </c>
    </row>
    <row r="7430" spans="1:4" x14ac:dyDescent="0.35">
      <c r="A7430" t="s">
        <v>10410</v>
      </c>
      <c r="B7430" t="s">
        <v>1348</v>
      </c>
      <c r="C7430" t="s">
        <v>3595</v>
      </c>
      <c r="D7430" t="s">
        <v>10805</v>
      </c>
    </row>
    <row r="7431" spans="1:4" x14ac:dyDescent="0.35">
      <c r="A7431" t="s">
        <v>10410</v>
      </c>
      <c r="B7431" t="s">
        <v>1276</v>
      </c>
      <c r="C7431" t="s">
        <v>3596</v>
      </c>
      <c r="D7431" t="s">
        <v>10805</v>
      </c>
    </row>
    <row r="7432" spans="1:4" x14ac:dyDescent="0.35">
      <c r="A7432" t="s">
        <v>10410</v>
      </c>
      <c r="B7432" t="s">
        <v>1278</v>
      </c>
      <c r="C7432" t="s">
        <v>3597</v>
      </c>
      <c r="D7432" t="s">
        <v>10805</v>
      </c>
    </row>
    <row r="7433" spans="1:4" x14ac:dyDescent="0.35">
      <c r="A7433" t="s">
        <v>10410</v>
      </c>
      <c r="B7433" t="s">
        <v>1280</v>
      </c>
      <c r="C7433" t="s">
        <v>3598</v>
      </c>
      <c r="D7433" t="s">
        <v>10805</v>
      </c>
    </row>
    <row r="7434" spans="1:4" x14ac:dyDescent="0.35">
      <c r="A7434" t="s">
        <v>10410</v>
      </c>
      <c r="B7434" t="s">
        <v>1353</v>
      </c>
      <c r="C7434" t="s">
        <v>3599</v>
      </c>
      <c r="D7434" t="s">
        <v>10805</v>
      </c>
    </row>
    <row r="7435" spans="1:4" x14ac:dyDescent="0.35">
      <c r="A7435" t="s">
        <v>10410</v>
      </c>
      <c r="B7435" t="s">
        <v>1588</v>
      </c>
      <c r="C7435" t="s">
        <v>3600</v>
      </c>
      <c r="D7435" t="s">
        <v>10805</v>
      </c>
    </row>
    <row r="7436" spans="1:4" x14ac:dyDescent="0.35">
      <c r="A7436" t="s">
        <v>10410</v>
      </c>
      <c r="B7436" t="s">
        <v>1590</v>
      </c>
      <c r="C7436" t="s">
        <v>3601</v>
      </c>
      <c r="D7436" t="s">
        <v>10805</v>
      </c>
    </row>
    <row r="7437" spans="1:4" x14ac:dyDescent="0.35">
      <c r="A7437" t="s">
        <v>10410</v>
      </c>
      <c r="B7437" t="s">
        <v>1370</v>
      </c>
      <c r="C7437" t="s">
        <v>3602</v>
      </c>
      <c r="D7437" t="s">
        <v>10805</v>
      </c>
    </row>
    <row r="7438" spans="1:4" x14ac:dyDescent="0.35">
      <c r="A7438" t="s">
        <v>10410</v>
      </c>
      <c r="B7438" t="s">
        <v>10802</v>
      </c>
      <c r="C7438" t="s">
        <v>3594</v>
      </c>
      <c r="D7438" t="s">
        <v>10805</v>
      </c>
    </row>
    <row r="7439" spans="1:4" x14ac:dyDescent="0.35">
      <c r="A7439" t="s">
        <v>10410</v>
      </c>
      <c r="B7439" t="s">
        <v>10804</v>
      </c>
      <c r="C7439" t="s">
        <v>3602</v>
      </c>
      <c r="D7439" t="s">
        <v>10805</v>
      </c>
    </row>
    <row r="7440" spans="1:4" x14ac:dyDescent="0.35">
      <c r="A7440" t="s">
        <v>10410</v>
      </c>
      <c r="B7440" t="s">
        <v>10806</v>
      </c>
      <c r="C7440" t="s">
        <v>3593</v>
      </c>
      <c r="D7440" t="s">
        <v>10807</v>
      </c>
    </row>
    <row r="7441" spans="1:4" x14ac:dyDescent="0.35">
      <c r="A7441" t="s">
        <v>10411</v>
      </c>
      <c r="B7441" t="s">
        <v>10802</v>
      </c>
      <c r="C7441" t="s">
        <v>3597</v>
      </c>
      <c r="D7441" t="s">
        <v>10803</v>
      </c>
    </row>
    <row r="7442" spans="1:4" x14ac:dyDescent="0.35">
      <c r="A7442" t="s">
        <v>10411</v>
      </c>
      <c r="B7442" t="s">
        <v>10804</v>
      </c>
      <c r="C7442" t="s">
        <v>10817</v>
      </c>
      <c r="D7442" t="s">
        <v>10803</v>
      </c>
    </row>
    <row r="7443" spans="1:4" x14ac:dyDescent="0.35">
      <c r="A7443" t="s">
        <v>10411</v>
      </c>
      <c r="B7443" t="s">
        <v>1460</v>
      </c>
      <c r="C7443" t="s">
        <v>3597</v>
      </c>
      <c r="D7443" t="s">
        <v>10803</v>
      </c>
    </row>
    <row r="7444" spans="1:4" x14ac:dyDescent="0.35">
      <c r="A7444" t="s">
        <v>10411</v>
      </c>
      <c r="B7444" t="s">
        <v>1462</v>
      </c>
      <c r="C7444" t="s">
        <v>3598</v>
      </c>
      <c r="D7444" t="s">
        <v>10803</v>
      </c>
    </row>
    <row r="7445" spans="1:4" x14ac:dyDescent="0.35">
      <c r="A7445" t="s">
        <v>10411</v>
      </c>
      <c r="B7445" t="s">
        <v>1464</v>
      </c>
      <c r="C7445" t="s">
        <v>3599</v>
      </c>
      <c r="D7445" t="s">
        <v>10803</v>
      </c>
    </row>
    <row r="7446" spans="1:4" x14ac:dyDescent="0.35">
      <c r="A7446" t="s">
        <v>10411</v>
      </c>
      <c r="B7446" t="s">
        <v>1466</v>
      </c>
      <c r="C7446" t="s">
        <v>3600</v>
      </c>
      <c r="D7446" t="s">
        <v>10803</v>
      </c>
    </row>
    <row r="7447" spans="1:4" x14ac:dyDescent="0.35">
      <c r="A7447" t="s">
        <v>10411</v>
      </c>
      <c r="B7447" t="s">
        <v>1468</v>
      </c>
      <c r="C7447" t="s">
        <v>3601</v>
      </c>
      <c r="D7447" t="s">
        <v>10803</v>
      </c>
    </row>
    <row r="7448" spans="1:4" x14ac:dyDescent="0.35">
      <c r="A7448" t="s">
        <v>10411</v>
      </c>
      <c r="B7448" t="s">
        <v>1470</v>
      </c>
      <c r="C7448" t="s">
        <v>3602</v>
      </c>
      <c r="D7448" t="s">
        <v>10803</v>
      </c>
    </row>
    <row r="7449" spans="1:4" x14ac:dyDescent="0.35">
      <c r="A7449" t="s">
        <v>10411</v>
      </c>
      <c r="B7449" t="s">
        <v>6205</v>
      </c>
      <c r="C7449" t="s">
        <v>3603</v>
      </c>
      <c r="D7449" t="s">
        <v>10803</v>
      </c>
    </row>
    <row r="7450" spans="1:4" x14ac:dyDescent="0.35">
      <c r="A7450" t="s">
        <v>10411</v>
      </c>
      <c r="B7450" t="s">
        <v>1472</v>
      </c>
      <c r="C7450" t="s">
        <v>3604</v>
      </c>
      <c r="D7450" t="s">
        <v>10803</v>
      </c>
    </row>
    <row r="7451" spans="1:4" x14ac:dyDescent="0.35">
      <c r="A7451" t="s">
        <v>10411</v>
      </c>
      <c r="B7451" t="s">
        <v>1840</v>
      </c>
      <c r="C7451" t="s">
        <v>3605</v>
      </c>
      <c r="D7451" t="s">
        <v>10803</v>
      </c>
    </row>
    <row r="7452" spans="1:4" x14ac:dyDescent="0.35">
      <c r="A7452" t="s">
        <v>10411</v>
      </c>
      <c r="B7452" t="s">
        <v>1841</v>
      </c>
      <c r="C7452" t="s">
        <v>3606</v>
      </c>
      <c r="D7452" t="s">
        <v>10803</v>
      </c>
    </row>
    <row r="7453" spans="1:4" x14ac:dyDescent="0.35">
      <c r="A7453" t="s">
        <v>10411</v>
      </c>
      <c r="B7453" t="s">
        <v>1842</v>
      </c>
      <c r="C7453" t="s">
        <v>3607</v>
      </c>
      <c r="D7453" t="s">
        <v>10803</v>
      </c>
    </row>
    <row r="7454" spans="1:4" x14ac:dyDescent="0.35">
      <c r="A7454" t="s">
        <v>10411</v>
      </c>
      <c r="B7454" t="s">
        <v>1843</v>
      </c>
      <c r="C7454" t="s">
        <v>3608</v>
      </c>
      <c r="D7454" t="s">
        <v>10803</v>
      </c>
    </row>
    <row r="7455" spans="1:4" x14ac:dyDescent="0.35">
      <c r="A7455" t="s">
        <v>10411</v>
      </c>
      <c r="B7455" t="s">
        <v>924</v>
      </c>
      <c r="C7455" t="s">
        <v>3609</v>
      </c>
      <c r="D7455" t="s">
        <v>10803</v>
      </c>
    </row>
    <row r="7456" spans="1:4" x14ac:dyDescent="0.35">
      <c r="A7456" t="s">
        <v>10411</v>
      </c>
      <c r="B7456" t="s">
        <v>926</v>
      </c>
      <c r="C7456" t="s">
        <v>3610</v>
      </c>
      <c r="D7456" t="s">
        <v>10803</v>
      </c>
    </row>
    <row r="7457" spans="1:4" x14ac:dyDescent="0.35">
      <c r="A7457" t="s">
        <v>10411</v>
      </c>
      <c r="B7457" t="s">
        <v>6210</v>
      </c>
      <c r="C7457" t="s">
        <v>3611</v>
      </c>
      <c r="D7457" t="s">
        <v>10803</v>
      </c>
    </row>
    <row r="7458" spans="1:4" x14ac:dyDescent="0.35">
      <c r="A7458" t="s">
        <v>10411</v>
      </c>
      <c r="B7458" t="s">
        <v>928</v>
      </c>
      <c r="C7458" t="s">
        <v>3612</v>
      </c>
      <c r="D7458" t="s">
        <v>10803</v>
      </c>
    </row>
    <row r="7459" spans="1:4" x14ac:dyDescent="0.35">
      <c r="A7459" t="s">
        <v>10411</v>
      </c>
      <c r="B7459" t="s">
        <v>656</v>
      </c>
      <c r="C7459" t="s">
        <v>3613</v>
      </c>
      <c r="D7459" t="s">
        <v>10803</v>
      </c>
    </row>
    <row r="7460" spans="1:4" x14ac:dyDescent="0.35">
      <c r="A7460" t="s">
        <v>10411</v>
      </c>
      <c r="B7460" t="s">
        <v>1474</v>
      </c>
      <c r="C7460" t="s">
        <v>3614</v>
      </c>
      <c r="D7460" t="s">
        <v>10803</v>
      </c>
    </row>
    <row r="7461" spans="1:4" x14ac:dyDescent="0.35">
      <c r="A7461" t="s">
        <v>10411</v>
      </c>
      <c r="B7461" t="s">
        <v>1845</v>
      </c>
      <c r="C7461" t="s">
        <v>3615</v>
      </c>
      <c r="D7461" t="s">
        <v>10803</v>
      </c>
    </row>
    <row r="7462" spans="1:4" x14ac:dyDescent="0.35">
      <c r="A7462" t="s">
        <v>10411</v>
      </c>
      <c r="B7462" t="s">
        <v>1795</v>
      </c>
      <c r="C7462" t="s">
        <v>3616</v>
      </c>
      <c r="D7462" t="s">
        <v>10803</v>
      </c>
    </row>
    <row r="7463" spans="1:4" x14ac:dyDescent="0.35">
      <c r="A7463" t="s">
        <v>10411</v>
      </c>
      <c r="B7463" t="s">
        <v>1846</v>
      </c>
      <c r="C7463" t="s">
        <v>3617</v>
      </c>
      <c r="D7463" t="s">
        <v>10803</v>
      </c>
    </row>
    <row r="7464" spans="1:4" x14ac:dyDescent="0.35">
      <c r="A7464" t="s">
        <v>10411</v>
      </c>
      <c r="B7464" t="s">
        <v>1797</v>
      </c>
      <c r="C7464" t="s">
        <v>3618</v>
      </c>
      <c r="D7464" t="s">
        <v>10803</v>
      </c>
    </row>
    <row r="7465" spans="1:4" x14ac:dyDescent="0.35">
      <c r="A7465" t="s">
        <v>10411</v>
      </c>
      <c r="B7465" t="s">
        <v>5493</v>
      </c>
      <c r="C7465" t="s">
        <v>3619</v>
      </c>
      <c r="D7465" t="s">
        <v>10803</v>
      </c>
    </row>
    <row r="7466" spans="1:4" x14ac:dyDescent="0.35">
      <c r="A7466" t="s">
        <v>10411</v>
      </c>
      <c r="B7466" t="s">
        <v>6211</v>
      </c>
      <c r="C7466" t="s">
        <v>3620</v>
      </c>
      <c r="D7466" t="s">
        <v>10803</v>
      </c>
    </row>
    <row r="7467" spans="1:4" x14ac:dyDescent="0.35">
      <c r="A7467" t="s">
        <v>10411</v>
      </c>
      <c r="B7467" t="s">
        <v>6212</v>
      </c>
      <c r="C7467" t="s">
        <v>9522</v>
      </c>
      <c r="D7467" t="s">
        <v>10803</v>
      </c>
    </row>
    <row r="7468" spans="1:4" x14ac:dyDescent="0.35">
      <c r="A7468" t="s">
        <v>10411</v>
      </c>
      <c r="B7468" t="s">
        <v>6213</v>
      </c>
      <c r="C7468" t="s">
        <v>9523</v>
      </c>
      <c r="D7468" t="s">
        <v>10803</v>
      </c>
    </row>
    <row r="7469" spans="1:4" x14ac:dyDescent="0.35">
      <c r="A7469" t="s">
        <v>10411</v>
      </c>
      <c r="B7469" t="s">
        <v>6214</v>
      </c>
      <c r="C7469" t="s">
        <v>9524</v>
      </c>
      <c r="D7469" t="s">
        <v>10803</v>
      </c>
    </row>
    <row r="7470" spans="1:4" x14ac:dyDescent="0.35">
      <c r="A7470" t="s">
        <v>10411</v>
      </c>
      <c r="B7470" t="s">
        <v>1847</v>
      </c>
      <c r="C7470" t="s">
        <v>9525</v>
      </c>
      <c r="D7470" t="s">
        <v>10803</v>
      </c>
    </row>
    <row r="7471" spans="1:4" x14ac:dyDescent="0.35">
      <c r="A7471" t="s">
        <v>10411</v>
      </c>
      <c r="B7471" t="s">
        <v>6215</v>
      </c>
      <c r="C7471" t="s">
        <v>9526</v>
      </c>
      <c r="D7471" t="s">
        <v>10803</v>
      </c>
    </row>
    <row r="7472" spans="1:4" x14ac:dyDescent="0.35">
      <c r="A7472" t="s">
        <v>10411</v>
      </c>
      <c r="B7472" t="s">
        <v>6216</v>
      </c>
      <c r="C7472" t="s">
        <v>9527</v>
      </c>
      <c r="D7472" t="s">
        <v>10803</v>
      </c>
    </row>
    <row r="7473" spans="1:4" x14ac:dyDescent="0.35">
      <c r="A7473" t="s">
        <v>10411</v>
      </c>
      <c r="B7473" t="s">
        <v>6217</v>
      </c>
      <c r="C7473" t="s">
        <v>9528</v>
      </c>
      <c r="D7473" t="s">
        <v>10803</v>
      </c>
    </row>
    <row r="7474" spans="1:4" x14ac:dyDescent="0.35">
      <c r="A7474" t="s">
        <v>10411</v>
      </c>
      <c r="B7474" t="s">
        <v>6218</v>
      </c>
      <c r="C7474" t="s">
        <v>9529</v>
      </c>
      <c r="D7474" t="s">
        <v>10803</v>
      </c>
    </row>
    <row r="7475" spans="1:4" x14ac:dyDescent="0.35">
      <c r="A7475" t="s">
        <v>10411</v>
      </c>
      <c r="B7475" t="s">
        <v>6219</v>
      </c>
      <c r="C7475" t="s">
        <v>9530</v>
      </c>
      <c r="D7475" t="s">
        <v>10803</v>
      </c>
    </row>
    <row r="7476" spans="1:4" x14ac:dyDescent="0.35">
      <c r="A7476" t="s">
        <v>10411</v>
      </c>
      <c r="B7476" t="s">
        <v>6220</v>
      </c>
      <c r="C7476" t="s">
        <v>9531</v>
      </c>
      <c r="D7476" t="s">
        <v>10803</v>
      </c>
    </row>
    <row r="7477" spans="1:4" x14ac:dyDescent="0.35">
      <c r="A7477" t="s">
        <v>10411</v>
      </c>
      <c r="B7477" t="s">
        <v>6221</v>
      </c>
      <c r="C7477" t="s">
        <v>10809</v>
      </c>
      <c r="D7477" t="s">
        <v>10803</v>
      </c>
    </row>
    <row r="7478" spans="1:4" x14ac:dyDescent="0.35">
      <c r="A7478" t="s">
        <v>10411</v>
      </c>
      <c r="B7478" t="s">
        <v>6222</v>
      </c>
      <c r="C7478" t="s">
        <v>10810</v>
      </c>
      <c r="D7478" t="s">
        <v>10803</v>
      </c>
    </row>
    <row r="7479" spans="1:4" x14ac:dyDescent="0.35">
      <c r="A7479" t="s">
        <v>10411</v>
      </c>
      <c r="B7479" t="s">
        <v>6223</v>
      </c>
      <c r="C7479" t="s">
        <v>10811</v>
      </c>
      <c r="D7479" t="s">
        <v>10803</v>
      </c>
    </row>
    <row r="7480" spans="1:4" x14ac:dyDescent="0.35">
      <c r="A7480" t="s">
        <v>10411</v>
      </c>
      <c r="B7480" t="s">
        <v>5507</v>
      </c>
      <c r="C7480" t="s">
        <v>10812</v>
      </c>
      <c r="D7480" t="s">
        <v>10803</v>
      </c>
    </row>
    <row r="7481" spans="1:4" x14ac:dyDescent="0.35">
      <c r="A7481" t="s">
        <v>10411</v>
      </c>
      <c r="B7481" t="s">
        <v>1849</v>
      </c>
      <c r="C7481" t="s">
        <v>10813</v>
      </c>
      <c r="D7481" t="s">
        <v>10803</v>
      </c>
    </row>
    <row r="7482" spans="1:4" x14ac:dyDescent="0.35">
      <c r="A7482" t="s">
        <v>10411</v>
      </c>
      <c r="B7482" t="s">
        <v>6241</v>
      </c>
      <c r="C7482" t="s">
        <v>10814</v>
      </c>
      <c r="D7482" t="s">
        <v>10803</v>
      </c>
    </row>
    <row r="7483" spans="1:4" x14ac:dyDescent="0.35">
      <c r="A7483" t="s">
        <v>10411</v>
      </c>
      <c r="B7483" t="s">
        <v>6242</v>
      </c>
      <c r="C7483" t="s">
        <v>10815</v>
      </c>
      <c r="D7483" t="s">
        <v>10803</v>
      </c>
    </row>
    <row r="7484" spans="1:4" x14ac:dyDescent="0.35">
      <c r="A7484" t="s">
        <v>10411</v>
      </c>
      <c r="B7484" t="s">
        <v>6243</v>
      </c>
      <c r="C7484" t="s">
        <v>10816</v>
      </c>
      <c r="D7484" t="s">
        <v>10803</v>
      </c>
    </row>
    <row r="7485" spans="1:4" x14ac:dyDescent="0.35">
      <c r="A7485" t="s">
        <v>10411</v>
      </c>
      <c r="B7485" t="s">
        <v>6244</v>
      </c>
      <c r="C7485" t="s">
        <v>10817</v>
      </c>
      <c r="D7485" t="s">
        <v>10803</v>
      </c>
    </row>
    <row r="7486" spans="1:4" x14ac:dyDescent="0.35">
      <c r="A7486" t="s">
        <v>10411</v>
      </c>
      <c r="B7486" t="s">
        <v>1818</v>
      </c>
      <c r="C7486" t="s">
        <v>3594</v>
      </c>
      <c r="D7486" t="s">
        <v>10805</v>
      </c>
    </row>
    <row r="7487" spans="1:4" x14ac:dyDescent="0.35">
      <c r="A7487" t="s">
        <v>10411</v>
      </c>
      <c r="B7487" t="s">
        <v>1820</v>
      </c>
      <c r="C7487" t="s">
        <v>3595</v>
      </c>
      <c r="D7487" t="s">
        <v>10805</v>
      </c>
    </row>
    <row r="7488" spans="1:4" x14ac:dyDescent="0.35">
      <c r="A7488" t="s">
        <v>10411</v>
      </c>
      <c r="B7488" t="s">
        <v>1822</v>
      </c>
      <c r="C7488" t="s">
        <v>3596</v>
      </c>
      <c r="D7488" t="s">
        <v>10805</v>
      </c>
    </row>
    <row r="7489" spans="1:4" x14ac:dyDescent="0.35">
      <c r="A7489" t="s">
        <v>10411</v>
      </c>
      <c r="B7489" t="s">
        <v>1824</v>
      </c>
      <c r="C7489" t="s">
        <v>3597</v>
      </c>
      <c r="D7489" t="s">
        <v>10805</v>
      </c>
    </row>
    <row r="7490" spans="1:4" x14ac:dyDescent="0.35">
      <c r="A7490" t="s">
        <v>10411</v>
      </c>
      <c r="B7490" t="s">
        <v>1966</v>
      </c>
      <c r="C7490" t="s">
        <v>3598</v>
      </c>
      <c r="D7490" t="s">
        <v>10805</v>
      </c>
    </row>
    <row r="7491" spans="1:4" x14ac:dyDescent="0.35">
      <c r="A7491" t="s">
        <v>10411</v>
      </c>
      <c r="B7491" t="s">
        <v>1967</v>
      </c>
      <c r="C7491" t="s">
        <v>3599</v>
      </c>
      <c r="D7491" t="s">
        <v>10805</v>
      </c>
    </row>
    <row r="7492" spans="1:4" x14ac:dyDescent="0.35">
      <c r="A7492" t="s">
        <v>10411</v>
      </c>
      <c r="B7492" t="s">
        <v>2007</v>
      </c>
      <c r="C7492" t="s">
        <v>3600</v>
      </c>
      <c r="D7492" t="s">
        <v>10805</v>
      </c>
    </row>
    <row r="7493" spans="1:4" x14ac:dyDescent="0.35">
      <c r="A7493" t="s">
        <v>10411</v>
      </c>
      <c r="B7493" t="s">
        <v>1826</v>
      </c>
      <c r="C7493" t="s">
        <v>3601</v>
      </c>
      <c r="D7493" t="s">
        <v>10805</v>
      </c>
    </row>
    <row r="7494" spans="1:4" x14ac:dyDescent="0.35">
      <c r="A7494" t="s">
        <v>10411</v>
      </c>
      <c r="B7494" t="s">
        <v>10802</v>
      </c>
      <c r="C7494" t="s">
        <v>3594</v>
      </c>
      <c r="D7494" t="s">
        <v>10805</v>
      </c>
    </row>
    <row r="7495" spans="1:4" x14ac:dyDescent="0.35">
      <c r="A7495" t="s">
        <v>10411</v>
      </c>
      <c r="B7495" t="s">
        <v>10804</v>
      </c>
      <c r="C7495" t="s">
        <v>3601</v>
      </c>
      <c r="D7495" t="s">
        <v>10805</v>
      </c>
    </row>
    <row r="7496" spans="1:4" x14ac:dyDescent="0.35">
      <c r="A7496" t="s">
        <v>10411</v>
      </c>
      <c r="B7496" t="s">
        <v>10806</v>
      </c>
      <c r="C7496" t="s">
        <v>3593</v>
      </c>
      <c r="D7496" t="s">
        <v>10807</v>
      </c>
    </row>
    <row r="7497" spans="1:4" x14ac:dyDescent="0.35">
      <c r="A7497" t="s">
        <v>10412</v>
      </c>
      <c r="B7497" t="s">
        <v>10802</v>
      </c>
      <c r="C7497" t="s">
        <v>3597</v>
      </c>
      <c r="D7497" t="s">
        <v>10803</v>
      </c>
    </row>
    <row r="7498" spans="1:4" x14ac:dyDescent="0.35">
      <c r="A7498" t="s">
        <v>10412</v>
      </c>
      <c r="B7498" t="s">
        <v>10804</v>
      </c>
      <c r="C7498" t="s">
        <v>10818</v>
      </c>
      <c r="D7498" t="s">
        <v>10803</v>
      </c>
    </row>
    <row r="7499" spans="1:4" x14ac:dyDescent="0.35">
      <c r="A7499" t="s">
        <v>10412</v>
      </c>
      <c r="B7499" t="s">
        <v>6245</v>
      </c>
      <c r="C7499" t="s">
        <v>3597</v>
      </c>
      <c r="D7499" t="s">
        <v>10803</v>
      </c>
    </row>
    <row r="7500" spans="1:4" x14ac:dyDescent="0.35">
      <c r="A7500" t="s">
        <v>10412</v>
      </c>
      <c r="B7500" t="s">
        <v>6246</v>
      </c>
      <c r="C7500" t="s">
        <v>3598</v>
      </c>
      <c r="D7500" t="s">
        <v>10803</v>
      </c>
    </row>
    <row r="7501" spans="1:4" x14ac:dyDescent="0.35">
      <c r="A7501" t="s">
        <v>10412</v>
      </c>
      <c r="B7501" t="s">
        <v>6247</v>
      </c>
      <c r="C7501" t="s">
        <v>3599</v>
      </c>
      <c r="D7501" t="s">
        <v>10803</v>
      </c>
    </row>
    <row r="7502" spans="1:4" x14ac:dyDescent="0.35">
      <c r="A7502" t="s">
        <v>10412</v>
      </c>
      <c r="B7502" t="s">
        <v>6248</v>
      </c>
      <c r="C7502" t="s">
        <v>3600</v>
      </c>
      <c r="D7502" t="s">
        <v>10803</v>
      </c>
    </row>
    <row r="7503" spans="1:4" x14ac:dyDescent="0.35">
      <c r="A7503" t="s">
        <v>10412</v>
      </c>
      <c r="B7503" t="s">
        <v>6787</v>
      </c>
      <c r="C7503" t="s">
        <v>3601</v>
      </c>
      <c r="D7503" t="s">
        <v>10803</v>
      </c>
    </row>
    <row r="7504" spans="1:4" x14ac:dyDescent="0.35">
      <c r="A7504" t="s">
        <v>10412</v>
      </c>
      <c r="B7504" t="s">
        <v>6789</v>
      </c>
      <c r="C7504" t="s">
        <v>3602</v>
      </c>
      <c r="D7504" t="s">
        <v>10803</v>
      </c>
    </row>
    <row r="7505" spans="1:4" x14ac:dyDescent="0.35">
      <c r="A7505" t="s">
        <v>10412</v>
      </c>
      <c r="B7505" t="s">
        <v>6790</v>
      </c>
      <c r="C7505" t="s">
        <v>3603</v>
      </c>
      <c r="D7505" t="s">
        <v>10803</v>
      </c>
    </row>
    <row r="7506" spans="1:4" x14ac:dyDescent="0.35">
      <c r="A7506" t="s">
        <v>10412</v>
      </c>
      <c r="B7506" t="s">
        <v>1851</v>
      </c>
      <c r="C7506" t="s">
        <v>3604</v>
      </c>
      <c r="D7506" t="s">
        <v>10803</v>
      </c>
    </row>
    <row r="7507" spans="1:4" x14ac:dyDescent="0.35">
      <c r="A7507" t="s">
        <v>10412</v>
      </c>
      <c r="B7507" t="s">
        <v>6249</v>
      </c>
      <c r="C7507" t="s">
        <v>3605</v>
      </c>
      <c r="D7507" t="s">
        <v>10803</v>
      </c>
    </row>
    <row r="7508" spans="1:4" x14ac:dyDescent="0.35">
      <c r="A7508" t="s">
        <v>10412</v>
      </c>
      <c r="B7508" t="s">
        <v>6250</v>
      </c>
      <c r="C7508" t="s">
        <v>3606</v>
      </c>
      <c r="D7508" t="s">
        <v>10803</v>
      </c>
    </row>
    <row r="7509" spans="1:4" x14ac:dyDescent="0.35">
      <c r="A7509" t="s">
        <v>10412</v>
      </c>
      <c r="B7509" t="s">
        <v>6791</v>
      </c>
      <c r="C7509" t="s">
        <v>3607</v>
      </c>
      <c r="D7509" t="s">
        <v>10803</v>
      </c>
    </row>
    <row r="7510" spans="1:4" x14ac:dyDescent="0.35">
      <c r="A7510" t="s">
        <v>10412</v>
      </c>
      <c r="B7510" t="s">
        <v>6793</v>
      </c>
      <c r="C7510" t="s">
        <v>3608</v>
      </c>
      <c r="D7510" t="s">
        <v>10803</v>
      </c>
    </row>
    <row r="7511" spans="1:4" x14ac:dyDescent="0.35">
      <c r="A7511" t="s">
        <v>10412</v>
      </c>
      <c r="B7511" t="s">
        <v>6251</v>
      </c>
      <c r="C7511" t="s">
        <v>3609</v>
      </c>
      <c r="D7511" t="s">
        <v>10803</v>
      </c>
    </row>
    <row r="7512" spans="1:4" x14ac:dyDescent="0.35">
      <c r="A7512" t="s">
        <v>10412</v>
      </c>
      <c r="B7512" t="s">
        <v>6794</v>
      </c>
      <c r="C7512" t="s">
        <v>3610</v>
      </c>
      <c r="D7512" t="s">
        <v>10803</v>
      </c>
    </row>
    <row r="7513" spans="1:4" x14ac:dyDescent="0.35">
      <c r="A7513" t="s">
        <v>10412</v>
      </c>
      <c r="B7513" t="s">
        <v>6252</v>
      </c>
      <c r="C7513" t="s">
        <v>3611</v>
      </c>
      <c r="D7513" t="s">
        <v>10803</v>
      </c>
    </row>
    <row r="7514" spans="1:4" x14ac:dyDescent="0.35">
      <c r="A7514" t="s">
        <v>10412</v>
      </c>
      <c r="B7514" t="s">
        <v>6253</v>
      </c>
      <c r="C7514" t="s">
        <v>3612</v>
      </c>
      <c r="D7514" t="s">
        <v>10803</v>
      </c>
    </row>
    <row r="7515" spans="1:4" x14ac:dyDescent="0.35">
      <c r="A7515" t="s">
        <v>10412</v>
      </c>
      <c r="B7515" t="s">
        <v>6254</v>
      </c>
      <c r="C7515" t="s">
        <v>3613</v>
      </c>
      <c r="D7515" t="s">
        <v>10803</v>
      </c>
    </row>
    <row r="7516" spans="1:4" x14ac:dyDescent="0.35">
      <c r="A7516" t="s">
        <v>10412</v>
      </c>
      <c r="B7516" t="s">
        <v>6255</v>
      </c>
      <c r="C7516" t="s">
        <v>3614</v>
      </c>
      <c r="D7516" t="s">
        <v>10803</v>
      </c>
    </row>
    <row r="7517" spans="1:4" x14ac:dyDescent="0.35">
      <c r="A7517" t="s">
        <v>10412</v>
      </c>
      <c r="B7517" t="s">
        <v>6256</v>
      </c>
      <c r="C7517" t="s">
        <v>3615</v>
      </c>
      <c r="D7517" t="s">
        <v>10803</v>
      </c>
    </row>
    <row r="7518" spans="1:4" x14ac:dyDescent="0.35">
      <c r="A7518" t="s">
        <v>10412</v>
      </c>
      <c r="B7518" t="s">
        <v>6796</v>
      </c>
      <c r="C7518" t="s">
        <v>3616</v>
      </c>
      <c r="D7518" t="s">
        <v>10803</v>
      </c>
    </row>
    <row r="7519" spans="1:4" x14ac:dyDescent="0.35">
      <c r="A7519" t="s">
        <v>10412</v>
      </c>
      <c r="B7519" t="s">
        <v>6257</v>
      </c>
      <c r="C7519" t="s">
        <v>3617</v>
      </c>
      <c r="D7519" t="s">
        <v>10803</v>
      </c>
    </row>
    <row r="7520" spans="1:4" x14ac:dyDescent="0.35">
      <c r="A7520" t="s">
        <v>10412</v>
      </c>
      <c r="B7520" t="s">
        <v>5513</v>
      </c>
      <c r="C7520" t="s">
        <v>3618</v>
      </c>
      <c r="D7520" t="s">
        <v>10803</v>
      </c>
    </row>
    <row r="7521" spans="1:4" x14ac:dyDescent="0.35">
      <c r="A7521" t="s">
        <v>10412</v>
      </c>
      <c r="B7521" t="s">
        <v>1908</v>
      </c>
      <c r="C7521" t="s">
        <v>3619</v>
      </c>
      <c r="D7521" t="s">
        <v>10803</v>
      </c>
    </row>
    <row r="7522" spans="1:4" x14ac:dyDescent="0.35">
      <c r="A7522" t="s">
        <v>10412</v>
      </c>
      <c r="B7522" t="s">
        <v>1909</v>
      </c>
      <c r="C7522" t="s">
        <v>3620</v>
      </c>
      <c r="D7522" t="s">
        <v>10803</v>
      </c>
    </row>
    <row r="7523" spans="1:4" x14ac:dyDescent="0.35">
      <c r="A7523" t="s">
        <v>10412</v>
      </c>
      <c r="B7523" t="s">
        <v>6258</v>
      </c>
      <c r="C7523" t="s">
        <v>9522</v>
      </c>
      <c r="D7523" t="s">
        <v>10803</v>
      </c>
    </row>
    <row r="7524" spans="1:4" x14ac:dyDescent="0.35">
      <c r="A7524" t="s">
        <v>10412</v>
      </c>
      <c r="B7524" t="s">
        <v>6259</v>
      </c>
      <c r="C7524" t="s">
        <v>9523</v>
      </c>
      <c r="D7524" t="s">
        <v>10803</v>
      </c>
    </row>
    <row r="7525" spans="1:4" x14ac:dyDescent="0.35">
      <c r="A7525" t="s">
        <v>10412</v>
      </c>
      <c r="B7525" t="s">
        <v>6260</v>
      </c>
      <c r="C7525" t="s">
        <v>9524</v>
      </c>
      <c r="D7525" t="s">
        <v>10803</v>
      </c>
    </row>
    <row r="7526" spans="1:4" x14ac:dyDescent="0.35">
      <c r="A7526" t="s">
        <v>10412</v>
      </c>
      <c r="B7526" t="s">
        <v>6261</v>
      </c>
      <c r="C7526" t="s">
        <v>9525</v>
      </c>
      <c r="D7526" t="s">
        <v>10803</v>
      </c>
    </row>
    <row r="7527" spans="1:4" x14ac:dyDescent="0.35">
      <c r="A7527" t="s">
        <v>10412</v>
      </c>
      <c r="B7527" t="s">
        <v>6262</v>
      </c>
      <c r="C7527" t="s">
        <v>9526</v>
      </c>
      <c r="D7527" t="s">
        <v>10803</v>
      </c>
    </row>
    <row r="7528" spans="1:4" x14ac:dyDescent="0.35">
      <c r="A7528" t="s">
        <v>10412</v>
      </c>
      <c r="B7528" t="s">
        <v>6263</v>
      </c>
      <c r="C7528" t="s">
        <v>9527</v>
      </c>
      <c r="D7528" t="s">
        <v>10803</v>
      </c>
    </row>
    <row r="7529" spans="1:4" x14ac:dyDescent="0.35">
      <c r="A7529" t="s">
        <v>10412</v>
      </c>
      <c r="B7529" t="s">
        <v>6264</v>
      </c>
      <c r="C7529" t="s">
        <v>9528</v>
      </c>
      <c r="D7529" t="s">
        <v>10803</v>
      </c>
    </row>
    <row r="7530" spans="1:4" x14ac:dyDescent="0.35">
      <c r="A7530" t="s">
        <v>10412</v>
      </c>
      <c r="B7530" t="s">
        <v>1910</v>
      </c>
      <c r="C7530" t="s">
        <v>9529</v>
      </c>
      <c r="D7530" t="s">
        <v>10803</v>
      </c>
    </row>
    <row r="7531" spans="1:4" x14ac:dyDescent="0.35">
      <c r="A7531" t="s">
        <v>10412</v>
      </c>
      <c r="B7531" t="s">
        <v>1911</v>
      </c>
      <c r="C7531" t="s">
        <v>9530</v>
      </c>
      <c r="D7531" t="s">
        <v>10803</v>
      </c>
    </row>
    <row r="7532" spans="1:4" x14ac:dyDescent="0.35">
      <c r="A7532" t="s">
        <v>10412</v>
      </c>
      <c r="B7532" t="s">
        <v>1912</v>
      </c>
      <c r="C7532" t="s">
        <v>9531</v>
      </c>
      <c r="D7532" t="s">
        <v>10803</v>
      </c>
    </row>
    <row r="7533" spans="1:4" x14ac:dyDescent="0.35">
      <c r="A7533" t="s">
        <v>10412</v>
      </c>
      <c r="B7533" t="s">
        <v>5519</v>
      </c>
      <c r="C7533" t="s">
        <v>10809</v>
      </c>
      <c r="D7533" t="s">
        <v>10803</v>
      </c>
    </row>
    <row r="7534" spans="1:4" x14ac:dyDescent="0.35">
      <c r="A7534" t="s">
        <v>10412</v>
      </c>
      <c r="B7534" t="s">
        <v>5521</v>
      </c>
      <c r="C7534" t="s">
        <v>10810</v>
      </c>
      <c r="D7534" t="s">
        <v>10803</v>
      </c>
    </row>
    <row r="7535" spans="1:4" x14ac:dyDescent="0.35">
      <c r="A7535" t="s">
        <v>10412</v>
      </c>
      <c r="B7535" t="s">
        <v>6265</v>
      </c>
      <c r="C7535" t="s">
        <v>10811</v>
      </c>
      <c r="D7535" t="s">
        <v>10803</v>
      </c>
    </row>
    <row r="7536" spans="1:4" x14ac:dyDescent="0.35">
      <c r="A7536" t="s">
        <v>10412</v>
      </c>
      <c r="B7536" t="s">
        <v>6266</v>
      </c>
      <c r="C7536" t="s">
        <v>10812</v>
      </c>
      <c r="D7536" t="s">
        <v>10803</v>
      </c>
    </row>
    <row r="7537" spans="1:4" x14ac:dyDescent="0.35">
      <c r="A7537" t="s">
        <v>10412</v>
      </c>
      <c r="B7537" t="s">
        <v>6267</v>
      </c>
      <c r="C7537" t="s">
        <v>10813</v>
      </c>
      <c r="D7537" t="s">
        <v>10803</v>
      </c>
    </row>
    <row r="7538" spans="1:4" x14ac:dyDescent="0.35">
      <c r="A7538" t="s">
        <v>10412</v>
      </c>
      <c r="B7538" t="s">
        <v>6268</v>
      </c>
      <c r="C7538" t="s">
        <v>10814</v>
      </c>
      <c r="D7538" t="s">
        <v>10803</v>
      </c>
    </row>
    <row r="7539" spans="1:4" x14ac:dyDescent="0.35">
      <c r="A7539" t="s">
        <v>10412</v>
      </c>
      <c r="B7539" t="s">
        <v>6269</v>
      </c>
      <c r="C7539" t="s">
        <v>10815</v>
      </c>
      <c r="D7539" t="s">
        <v>10803</v>
      </c>
    </row>
    <row r="7540" spans="1:4" x14ac:dyDescent="0.35">
      <c r="A7540" t="s">
        <v>10412</v>
      </c>
      <c r="B7540" t="s">
        <v>1913</v>
      </c>
      <c r="C7540" t="s">
        <v>10816</v>
      </c>
      <c r="D7540" t="s">
        <v>10803</v>
      </c>
    </row>
    <row r="7541" spans="1:4" x14ac:dyDescent="0.35">
      <c r="A7541" t="s">
        <v>10412</v>
      </c>
      <c r="B7541" t="s">
        <v>1914</v>
      </c>
      <c r="C7541" t="s">
        <v>10817</v>
      </c>
      <c r="D7541" t="s">
        <v>10803</v>
      </c>
    </row>
    <row r="7542" spans="1:4" x14ac:dyDescent="0.35">
      <c r="A7542" t="s">
        <v>10412</v>
      </c>
      <c r="B7542" t="s">
        <v>1915</v>
      </c>
      <c r="C7542" t="s">
        <v>10818</v>
      </c>
      <c r="D7542" t="s">
        <v>10803</v>
      </c>
    </row>
    <row r="7543" spans="1:4" x14ac:dyDescent="0.35">
      <c r="A7543" t="s">
        <v>10412</v>
      </c>
      <c r="B7543" t="s">
        <v>1890</v>
      </c>
      <c r="C7543" t="s">
        <v>3594</v>
      </c>
      <c r="D7543" t="s">
        <v>10805</v>
      </c>
    </row>
    <row r="7544" spans="1:4" x14ac:dyDescent="0.35">
      <c r="A7544" t="s">
        <v>10412</v>
      </c>
      <c r="B7544" t="s">
        <v>1892</v>
      </c>
      <c r="C7544" t="s">
        <v>3595</v>
      </c>
      <c r="D7544" t="s">
        <v>10805</v>
      </c>
    </row>
    <row r="7545" spans="1:4" x14ac:dyDescent="0.35">
      <c r="A7545" t="s">
        <v>10412</v>
      </c>
      <c r="B7545" t="s">
        <v>1894</v>
      </c>
      <c r="C7545" t="s">
        <v>3596</v>
      </c>
      <c r="D7545" t="s">
        <v>10805</v>
      </c>
    </row>
    <row r="7546" spans="1:4" x14ac:dyDescent="0.35">
      <c r="A7546" t="s">
        <v>10412</v>
      </c>
      <c r="B7546" t="s">
        <v>1896</v>
      </c>
      <c r="C7546" t="s">
        <v>3597</v>
      </c>
      <c r="D7546" t="s">
        <v>10805</v>
      </c>
    </row>
    <row r="7547" spans="1:4" x14ac:dyDescent="0.35">
      <c r="A7547" t="s">
        <v>10412</v>
      </c>
      <c r="B7547" t="s">
        <v>1898</v>
      </c>
      <c r="C7547" t="s">
        <v>3598</v>
      </c>
      <c r="D7547" t="s">
        <v>10805</v>
      </c>
    </row>
    <row r="7548" spans="1:4" x14ac:dyDescent="0.35">
      <c r="A7548" t="s">
        <v>10412</v>
      </c>
      <c r="B7548" t="s">
        <v>1900</v>
      </c>
      <c r="C7548" t="s">
        <v>3599</v>
      </c>
      <c r="D7548" t="s">
        <v>10805</v>
      </c>
    </row>
    <row r="7549" spans="1:4" x14ac:dyDescent="0.35">
      <c r="A7549" t="s">
        <v>10412</v>
      </c>
      <c r="B7549" t="s">
        <v>1903</v>
      </c>
      <c r="C7549" t="s">
        <v>3600</v>
      </c>
      <c r="D7549" t="s">
        <v>10805</v>
      </c>
    </row>
    <row r="7550" spans="1:4" x14ac:dyDescent="0.35">
      <c r="A7550" t="s">
        <v>10412</v>
      </c>
      <c r="B7550" t="s">
        <v>1905</v>
      </c>
      <c r="C7550" t="s">
        <v>3601</v>
      </c>
      <c r="D7550" t="s">
        <v>10805</v>
      </c>
    </row>
    <row r="7551" spans="1:4" x14ac:dyDescent="0.35">
      <c r="A7551" t="s">
        <v>10412</v>
      </c>
      <c r="B7551" t="s">
        <v>2015</v>
      </c>
      <c r="C7551" t="s">
        <v>3602</v>
      </c>
      <c r="D7551" t="s">
        <v>10805</v>
      </c>
    </row>
    <row r="7552" spans="1:4" x14ac:dyDescent="0.35">
      <c r="A7552" t="s">
        <v>10412</v>
      </c>
      <c r="B7552" t="s">
        <v>10802</v>
      </c>
      <c r="C7552" t="s">
        <v>3594</v>
      </c>
      <c r="D7552" t="s">
        <v>10805</v>
      </c>
    </row>
    <row r="7553" spans="1:4" x14ac:dyDescent="0.35">
      <c r="A7553" t="s">
        <v>10412</v>
      </c>
      <c r="B7553" t="s">
        <v>10804</v>
      </c>
      <c r="C7553" t="s">
        <v>3602</v>
      </c>
      <c r="D7553" t="s">
        <v>10805</v>
      </c>
    </row>
    <row r="7554" spans="1:4" x14ac:dyDescent="0.35">
      <c r="A7554" t="s">
        <v>10412</v>
      </c>
      <c r="B7554" t="s">
        <v>10806</v>
      </c>
      <c r="C7554" t="s">
        <v>3593</v>
      </c>
      <c r="D7554" t="s">
        <v>10807</v>
      </c>
    </row>
    <row r="7555" spans="1:4" x14ac:dyDescent="0.35">
      <c r="A7555" t="s">
        <v>10413</v>
      </c>
      <c r="B7555" t="s">
        <v>10802</v>
      </c>
      <c r="C7555" t="s">
        <v>3597</v>
      </c>
      <c r="D7555" t="s">
        <v>10803</v>
      </c>
    </row>
    <row r="7556" spans="1:4" x14ac:dyDescent="0.35">
      <c r="A7556" t="s">
        <v>10413</v>
      </c>
      <c r="B7556" t="s">
        <v>10804</v>
      </c>
      <c r="C7556" t="s">
        <v>10809</v>
      </c>
      <c r="D7556" t="s">
        <v>10803</v>
      </c>
    </row>
    <row r="7557" spans="1:4" x14ac:dyDescent="0.35">
      <c r="A7557" t="s">
        <v>10413</v>
      </c>
      <c r="B7557" t="s">
        <v>6270</v>
      </c>
      <c r="C7557" t="s">
        <v>3597</v>
      </c>
      <c r="D7557" t="s">
        <v>10803</v>
      </c>
    </row>
    <row r="7558" spans="1:4" x14ac:dyDescent="0.35">
      <c r="A7558" t="s">
        <v>10413</v>
      </c>
      <c r="B7558" t="s">
        <v>6271</v>
      </c>
      <c r="C7558" t="s">
        <v>3598</v>
      </c>
      <c r="D7558" t="s">
        <v>10803</v>
      </c>
    </row>
    <row r="7559" spans="1:4" x14ac:dyDescent="0.35">
      <c r="A7559" t="s">
        <v>10413</v>
      </c>
      <c r="B7559" t="s">
        <v>6810</v>
      </c>
      <c r="C7559" t="s">
        <v>3599</v>
      </c>
      <c r="D7559" t="s">
        <v>10803</v>
      </c>
    </row>
    <row r="7560" spans="1:4" x14ac:dyDescent="0.35">
      <c r="A7560" t="s">
        <v>10413</v>
      </c>
      <c r="B7560" t="s">
        <v>6272</v>
      </c>
      <c r="C7560" t="s">
        <v>3600</v>
      </c>
      <c r="D7560" t="s">
        <v>10803</v>
      </c>
    </row>
    <row r="7561" spans="1:4" x14ac:dyDescent="0.35">
      <c r="A7561" t="s">
        <v>10413</v>
      </c>
      <c r="B7561" t="s">
        <v>6273</v>
      </c>
      <c r="C7561" t="s">
        <v>3601</v>
      </c>
      <c r="D7561" t="s">
        <v>10803</v>
      </c>
    </row>
    <row r="7562" spans="1:4" x14ac:dyDescent="0.35">
      <c r="A7562" t="s">
        <v>10413</v>
      </c>
      <c r="B7562" t="s">
        <v>6274</v>
      </c>
      <c r="C7562" t="s">
        <v>3602</v>
      </c>
      <c r="D7562" t="s">
        <v>10803</v>
      </c>
    </row>
    <row r="7563" spans="1:4" x14ac:dyDescent="0.35">
      <c r="A7563" t="s">
        <v>10413</v>
      </c>
      <c r="B7563" t="s">
        <v>6275</v>
      </c>
      <c r="C7563" t="s">
        <v>3603</v>
      </c>
      <c r="D7563" t="s">
        <v>10803</v>
      </c>
    </row>
    <row r="7564" spans="1:4" x14ac:dyDescent="0.35">
      <c r="A7564" t="s">
        <v>10413</v>
      </c>
      <c r="B7564" t="s">
        <v>6276</v>
      </c>
      <c r="C7564" t="s">
        <v>3604</v>
      </c>
      <c r="D7564" t="s">
        <v>10803</v>
      </c>
    </row>
    <row r="7565" spans="1:4" x14ac:dyDescent="0.35">
      <c r="A7565" t="s">
        <v>10413</v>
      </c>
      <c r="B7565" t="s">
        <v>1916</v>
      </c>
      <c r="C7565" t="s">
        <v>3605</v>
      </c>
      <c r="D7565" t="s">
        <v>10803</v>
      </c>
    </row>
    <row r="7566" spans="1:4" x14ac:dyDescent="0.35">
      <c r="A7566" t="s">
        <v>10413</v>
      </c>
      <c r="B7566" t="s">
        <v>6812</v>
      </c>
      <c r="C7566" t="s">
        <v>3607</v>
      </c>
      <c r="D7566" t="s">
        <v>10803</v>
      </c>
    </row>
    <row r="7567" spans="1:4" x14ac:dyDescent="0.35">
      <c r="A7567" t="s">
        <v>10413</v>
      </c>
      <c r="B7567" t="s">
        <v>6811</v>
      </c>
      <c r="C7567" t="s">
        <v>3606</v>
      </c>
      <c r="D7567" t="s">
        <v>10803</v>
      </c>
    </row>
    <row r="7568" spans="1:4" x14ac:dyDescent="0.35">
      <c r="A7568" t="s">
        <v>10413</v>
      </c>
      <c r="B7568" t="s">
        <v>6306</v>
      </c>
      <c r="C7568" t="s">
        <v>3608</v>
      </c>
      <c r="D7568" t="s">
        <v>10803</v>
      </c>
    </row>
    <row r="7569" spans="1:4" x14ac:dyDescent="0.35">
      <c r="A7569" t="s">
        <v>10413</v>
      </c>
      <c r="B7569" t="s">
        <v>6308</v>
      </c>
      <c r="C7569" t="s">
        <v>3609</v>
      </c>
      <c r="D7569" t="s">
        <v>10803</v>
      </c>
    </row>
    <row r="7570" spans="1:4" x14ac:dyDescent="0.35">
      <c r="A7570" t="s">
        <v>10413</v>
      </c>
      <c r="B7570" t="s">
        <v>6311</v>
      </c>
      <c r="C7570" t="s">
        <v>3610</v>
      </c>
      <c r="D7570" t="s">
        <v>10803</v>
      </c>
    </row>
    <row r="7571" spans="1:4" x14ac:dyDescent="0.35">
      <c r="A7571" t="s">
        <v>10413</v>
      </c>
      <c r="B7571" t="s">
        <v>6313</v>
      </c>
      <c r="C7571" t="s">
        <v>3611</v>
      </c>
      <c r="D7571" t="s">
        <v>10803</v>
      </c>
    </row>
    <row r="7572" spans="1:4" x14ac:dyDescent="0.35">
      <c r="A7572" t="s">
        <v>10413</v>
      </c>
      <c r="B7572" t="s">
        <v>6315</v>
      </c>
      <c r="C7572" t="s">
        <v>3612</v>
      </c>
      <c r="D7572" t="s">
        <v>10803</v>
      </c>
    </row>
    <row r="7573" spans="1:4" x14ac:dyDescent="0.35">
      <c r="A7573" t="s">
        <v>10413</v>
      </c>
      <c r="B7573" t="s">
        <v>6317</v>
      </c>
      <c r="C7573" t="s">
        <v>3613</v>
      </c>
      <c r="D7573" t="s">
        <v>10803</v>
      </c>
    </row>
    <row r="7574" spans="1:4" x14ac:dyDescent="0.35">
      <c r="A7574" t="s">
        <v>10413</v>
      </c>
      <c r="B7574" t="s">
        <v>6319</v>
      </c>
      <c r="C7574" t="s">
        <v>3614</v>
      </c>
      <c r="D7574" t="s">
        <v>10803</v>
      </c>
    </row>
    <row r="7575" spans="1:4" x14ac:dyDescent="0.35">
      <c r="A7575" t="s">
        <v>10413</v>
      </c>
      <c r="B7575" t="s">
        <v>6321</v>
      </c>
      <c r="C7575" t="s">
        <v>3615</v>
      </c>
      <c r="D7575" t="s">
        <v>10803</v>
      </c>
    </row>
    <row r="7576" spans="1:4" x14ac:dyDescent="0.35">
      <c r="A7576" t="s">
        <v>10413</v>
      </c>
      <c r="B7576" t="s">
        <v>6323</v>
      </c>
      <c r="C7576" t="s">
        <v>3616</v>
      </c>
      <c r="D7576" t="s">
        <v>10803</v>
      </c>
    </row>
    <row r="7577" spans="1:4" x14ac:dyDescent="0.35">
      <c r="A7577" t="s">
        <v>10413</v>
      </c>
      <c r="B7577" t="s">
        <v>6325</v>
      </c>
      <c r="C7577" t="s">
        <v>3617</v>
      </c>
      <c r="D7577" t="s">
        <v>10803</v>
      </c>
    </row>
    <row r="7578" spans="1:4" x14ac:dyDescent="0.35">
      <c r="A7578" t="s">
        <v>10413</v>
      </c>
      <c r="B7578" t="s">
        <v>6327</v>
      </c>
      <c r="C7578" t="s">
        <v>3618</v>
      </c>
      <c r="D7578" t="s">
        <v>10803</v>
      </c>
    </row>
    <row r="7579" spans="1:4" x14ac:dyDescent="0.35">
      <c r="A7579" t="s">
        <v>10413</v>
      </c>
      <c r="B7579" t="s">
        <v>6342</v>
      </c>
      <c r="C7579" t="s">
        <v>3619</v>
      </c>
      <c r="D7579" t="s">
        <v>10803</v>
      </c>
    </row>
    <row r="7580" spans="1:4" x14ac:dyDescent="0.35">
      <c r="A7580" t="s">
        <v>10413</v>
      </c>
      <c r="B7580" t="s">
        <v>6344</v>
      </c>
      <c r="C7580" t="s">
        <v>3620</v>
      </c>
      <c r="D7580" t="s">
        <v>10803</v>
      </c>
    </row>
    <row r="7581" spans="1:4" x14ac:dyDescent="0.35">
      <c r="A7581" t="s">
        <v>10413</v>
      </c>
      <c r="B7581" t="s">
        <v>6346</v>
      </c>
      <c r="C7581" t="s">
        <v>9522</v>
      </c>
      <c r="D7581" t="s">
        <v>10803</v>
      </c>
    </row>
    <row r="7582" spans="1:4" x14ac:dyDescent="0.35">
      <c r="A7582" t="s">
        <v>10413</v>
      </c>
      <c r="B7582" t="s">
        <v>6348</v>
      </c>
      <c r="C7582" t="s">
        <v>9523</v>
      </c>
      <c r="D7582" t="s">
        <v>10803</v>
      </c>
    </row>
    <row r="7583" spans="1:4" x14ac:dyDescent="0.35">
      <c r="A7583" t="s">
        <v>10413</v>
      </c>
      <c r="B7583" t="s">
        <v>6350</v>
      </c>
      <c r="C7583" t="s">
        <v>9524</v>
      </c>
      <c r="D7583" t="s">
        <v>10803</v>
      </c>
    </row>
    <row r="7584" spans="1:4" x14ac:dyDescent="0.35">
      <c r="A7584" t="s">
        <v>10413</v>
      </c>
      <c r="B7584" t="s">
        <v>6352</v>
      </c>
      <c r="C7584" t="s">
        <v>9525</v>
      </c>
      <c r="D7584" t="s">
        <v>10803</v>
      </c>
    </row>
    <row r="7585" spans="1:4" x14ac:dyDescent="0.35">
      <c r="A7585" t="s">
        <v>10413</v>
      </c>
      <c r="B7585" t="s">
        <v>6354</v>
      </c>
      <c r="C7585" t="s">
        <v>9526</v>
      </c>
      <c r="D7585" t="s">
        <v>10803</v>
      </c>
    </row>
    <row r="7586" spans="1:4" x14ac:dyDescent="0.35">
      <c r="A7586" t="s">
        <v>10413</v>
      </c>
      <c r="B7586" t="s">
        <v>6356</v>
      </c>
      <c r="C7586" t="s">
        <v>9527</v>
      </c>
      <c r="D7586" t="s">
        <v>10803</v>
      </c>
    </row>
    <row r="7587" spans="1:4" x14ac:dyDescent="0.35">
      <c r="A7587" t="s">
        <v>10413</v>
      </c>
      <c r="B7587" t="s">
        <v>1917</v>
      </c>
      <c r="C7587" t="s">
        <v>9528</v>
      </c>
      <c r="D7587" t="s">
        <v>10803</v>
      </c>
    </row>
    <row r="7588" spans="1:4" x14ac:dyDescent="0.35">
      <c r="A7588" t="s">
        <v>10413</v>
      </c>
      <c r="B7588" t="s">
        <v>1918</v>
      </c>
      <c r="C7588" t="s">
        <v>9529</v>
      </c>
      <c r="D7588" t="s">
        <v>10803</v>
      </c>
    </row>
    <row r="7589" spans="1:4" x14ac:dyDescent="0.35">
      <c r="A7589" t="s">
        <v>10413</v>
      </c>
      <c r="B7589" t="s">
        <v>1919</v>
      </c>
      <c r="C7589" t="s">
        <v>9530</v>
      </c>
      <c r="D7589" t="s">
        <v>10803</v>
      </c>
    </row>
    <row r="7590" spans="1:4" x14ac:dyDescent="0.35">
      <c r="A7590" t="s">
        <v>10413</v>
      </c>
      <c r="B7590" t="s">
        <v>6361</v>
      </c>
      <c r="C7590" t="s">
        <v>9531</v>
      </c>
      <c r="D7590" t="s">
        <v>10803</v>
      </c>
    </row>
    <row r="7591" spans="1:4" x14ac:dyDescent="0.35">
      <c r="A7591" t="s">
        <v>10413</v>
      </c>
      <c r="B7591" t="s">
        <v>6363</v>
      </c>
      <c r="C7591" t="s">
        <v>10809</v>
      </c>
      <c r="D7591" t="s">
        <v>10803</v>
      </c>
    </row>
    <row r="7592" spans="1:4" x14ac:dyDescent="0.35">
      <c r="A7592" t="s">
        <v>10413</v>
      </c>
      <c r="B7592" t="s">
        <v>1906</v>
      </c>
      <c r="C7592" t="s">
        <v>3594</v>
      </c>
      <c r="D7592" t="s">
        <v>10805</v>
      </c>
    </row>
    <row r="7593" spans="1:4" x14ac:dyDescent="0.35">
      <c r="A7593" t="s">
        <v>10413</v>
      </c>
      <c r="B7593" t="s">
        <v>2031</v>
      </c>
      <c r="C7593" t="s">
        <v>3595</v>
      </c>
      <c r="D7593" t="s">
        <v>10805</v>
      </c>
    </row>
    <row r="7594" spans="1:4" x14ac:dyDescent="0.35">
      <c r="A7594" t="s">
        <v>10413</v>
      </c>
      <c r="B7594" t="s">
        <v>2033</v>
      </c>
      <c r="C7594" t="s">
        <v>3596</v>
      </c>
      <c r="D7594" t="s">
        <v>10805</v>
      </c>
    </row>
    <row r="7595" spans="1:4" x14ac:dyDescent="0.35">
      <c r="A7595" t="s">
        <v>10413</v>
      </c>
      <c r="B7595" t="s">
        <v>2035</v>
      </c>
      <c r="C7595" t="s">
        <v>3597</v>
      </c>
      <c r="D7595" t="s">
        <v>10805</v>
      </c>
    </row>
    <row r="7596" spans="1:4" x14ac:dyDescent="0.35">
      <c r="A7596" t="s">
        <v>10413</v>
      </c>
      <c r="B7596" t="s">
        <v>2037</v>
      </c>
      <c r="C7596" t="s">
        <v>3598</v>
      </c>
      <c r="D7596" t="s">
        <v>10805</v>
      </c>
    </row>
    <row r="7597" spans="1:4" x14ac:dyDescent="0.35">
      <c r="A7597" t="s">
        <v>10413</v>
      </c>
      <c r="B7597" t="s">
        <v>2039</v>
      </c>
      <c r="C7597" t="s">
        <v>3599</v>
      </c>
      <c r="D7597" t="s">
        <v>10805</v>
      </c>
    </row>
    <row r="7598" spans="1:4" x14ac:dyDescent="0.35">
      <c r="A7598" t="s">
        <v>10413</v>
      </c>
      <c r="B7598" t="s">
        <v>2041</v>
      </c>
      <c r="C7598" t="s">
        <v>3600</v>
      </c>
      <c r="D7598" t="s">
        <v>10805</v>
      </c>
    </row>
    <row r="7599" spans="1:4" x14ac:dyDescent="0.35">
      <c r="A7599" t="s">
        <v>10413</v>
      </c>
      <c r="B7599" t="s">
        <v>2043</v>
      </c>
      <c r="C7599" t="s">
        <v>3601</v>
      </c>
      <c r="D7599" t="s">
        <v>10805</v>
      </c>
    </row>
    <row r="7600" spans="1:4" x14ac:dyDescent="0.35">
      <c r="A7600" t="s">
        <v>10413</v>
      </c>
      <c r="B7600" t="s">
        <v>2045</v>
      </c>
      <c r="C7600" t="s">
        <v>3602</v>
      </c>
      <c r="D7600" t="s">
        <v>10805</v>
      </c>
    </row>
    <row r="7601" spans="1:4" x14ac:dyDescent="0.35">
      <c r="A7601" t="s">
        <v>10413</v>
      </c>
      <c r="B7601" t="s">
        <v>10802</v>
      </c>
      <c r="C7601" t="s">
        <v>3594</v>
      </c>
      <c r="D7601" t="s">
        <v>10805</v>
      </c>
    </row>
    <row r="7602" spans="1:4" x14ac:dyDescent="0.35">
      <c r="A7602" t="s">
        <v>10413</v>
      </c>
      <c r="B7602" t="s">
        <v>10804</v>
      </c>
      <c r="C7602" t="s">
        <v>3602</v>
      </c>
      <c r="D7602" t="s">
        <v>10805</v>
      </c>
    </row>
    <row r="7603" spans="1:4" x14ac:dyDescent="0.35">
      <c r="A7603" t="s">
        <v>10413</v>
      </c>
      <c r="B7603" t="s">
        <v>10806</v>
      </c>
      <c r="C7603" t="s">
        <v>3593</v>
      </c>
      <c r="D7603" t="s">
        <v>10807</v>
      </c>
    </row>
    <row r="7604" spans="1:4" x14ac:dyDescent="0.35">
      <c r="A7604" t="s">
        <v>10414</v>
      </c>
      <c r="B7604" t="s">
        <v>10802</v>
      </c>
      <c r="C7604" t="s">
        <v>3597</v>
      </c>
      <c r="D7604" t="s">
        <v>10803</v>
      </c>
    </row>
    <row r="7605" spans="1:4" x14ac:dyDescent="0.35">
      <c r="A7605" t="s">
        <v>10414</v>
      </c>
      <c r="B7605" t="s">
        <v>10804</v>
      </c>
      <c r="C7605" t="s">
        <v>3601</v>
      </c>
      <c r="D7605" t="s">
        <v>10803</v>
      </c>
    </row>
    <row r="7606" spans="1:4" x14ac:dyDescent="0.35">
      <c r="A7606" t="s">
        <v>10414</v>
      </c>
      <c r="B7606" t="s">
        <v>6826</v>
      </c>
      <c r="C7606" t="s">
        <v>3597</v>
      </c>
      <c r="D7606" t="s">
        <v>10803</v>
      </c>
    </row>
    <row r="7607" spans="1:4" x14ac:dyDescent="0.35">
      <c r="A7607" t="s">
        <v>10414</v>
      </c>
      <c r="B7607" t="s">
        <v>6827</v>
      </c>
      <c r="C7607" t="s">
        <v>3598</v>
      </c>
      <c r="D7607" t="s">
        <v>10803</v>
      </c>
    </row>
    <row r="7608" spans="1:4" x14ac:dyDescent="0.35">
      <c r="A7608" t="s">
        <v>10414</v>
      </c>
      <c r="B7608" t="s">
        <v>6365</v>
      </c>
      <c r="C7608" t="s">
        <v>3599</v>
      </c>
      <c r="D7608" t="s">
        <v>10803</v>
      </c>
    </row>
    <row r="7609" spans="1:4" x14ac:dyDescent="0.35">
      <c r="A7609" t="s">
        <v>10414</v>
      </c>
      <c r="B7609" t="s">
        <v>6367</v>
      </c>
      <c r="C7609" t="s">
        <v>3600</v>
      </c>
      <c r="D7609" t="s">
        <v>10803</v>
      </c>
    </row>
    <row r="7610" spans="1:4" x14ac:dyDescent="0.35">
      <c r="A7610" t="s">
        <v>10414</v>
      </c>
      <c r="B7610" t="s">
        <v>6369</v>
      </c>
      <c r="C7610" t="s">
        <v>3601</v>
      </c>
      <c r="D7610" t="s">
        <v>10803</v>
      </c>
    </row>
    <row r="7611" spans="1:4" x14ac:dyDescent="0.35">
      <c r="A7611" t="s">
        <v>10414</v>
      </c>
      <c r="B7611" t="s">
        <v>2047</v>
      </c>
      <c r="C7611" t="s">
        <v>3594</v>
      </c>
      <c r="D7611" t="s">
        <v>10805</v>
      </c>
    </row>
    <row r="7612" spans="1:4" x14ac:dyDescent="0.35">
      <c r="A7612" t="s">
        <v>10414</v>
      </c>
      <c r="B7612" t="s">
        <v>3217</v>
      </c>
      <c r="C7612" t="s">
        <v>3595</v>
      </c>
      <c r="D7612" t="s">
        <v>10805</v>
      </c>
    </row>
    <row r="7613" spans="1:4" x14ac:dyDescent="0.35">
      <c r="A7613" t="s">
        <v>10414</v>
      </c>
      <c r="B7613" t="s">
        <v>3219</v>
      </c>
      <c r="C7613" t="s">
        <v>3596</v>
      </c>
      <c r="D7613" t="s">
        <v>10805</v>
      </c>
    </row>
    <row r="7614" spans="1:4" x14ac:dyDescent="0.35">
      <c r="A7614" t="s">
        <v>10414</v>
      </c>
      <c r="B7614" t="s">
        <v>4022</v>
      </c>
      <c r="C7614" t="s">
        <v>3597</v>
      </c>
      <c r="D7614" t="s">
        <v>10805</v>
      </c>
    </row>
    <row r="7615" spans="1:4" x14ac:dyDescent="0.35">
      <c r="A7615" t="s">
        <v>10414</v>
      </c>
      <c r="B7615" t="s">
        <v>3394</v>
      </c>
      <c r="C7615" t="s">
        <v>3598</v>
      </c>
      <c r="D7615" t="s">
        <v>10805</v>
      </c>
    </row>
    <row r="7616" spans="1:4" x14ac:dyDescent="0.35">
      <c r="A7616" t="s">
        <v>10414</v>
      </c>
      <c r="B7616" t="s">
        <v>4023</v>
      </c>
      <c r="C7616" t="s">
        <v>3599</v>
      </c>
      <c r="D7616" t="s">
        <v>10805</v>
      </c>
    </row>
    <row r="7617" spans="1:4" x14ac:dyDescent="0.35">
      <c r="A7617" t="s">
        <v>10414</v>
      </c>
      <c r="B7617" t="s">
        <v>3396</v>
      </c>
      <c r="C7617" t="s">
        <v>3600</v>
      </c>
      <c r="D7617" t="s">
        <v>10805</v>
      </c>
    </row>
    <row r="7618" spans="1:4" x14ac:dyDescent="0.35">
      <c r="A7618" t="s">
        <v>10414</v>
      </c>
      <c r="B7618" t="s">
        <v>3398</v>
      </c>
      <c r="C7618" t="s">
        <v>3601</v>
      </c>
      <c r="D7618" t="s">
        <v>10805</v>
      </c>
    </row>
    <row r="7619" spans="1:4" x14ac:dyDescent="0.35">
      <c r="A7619" t="s">
        <v>10414</v>
      </c>
      <c r="B7619" t="s">
        <v>10802</v>
      </c>
      <c r="C7619" t="s">
        <v>3594</v>
      </c>
      <c r="D7619" t="s">
        <v>10805</v>
      </c>
    </row>
    <row r="7620" spans="1:4" x14ac:dyDescent="0.35">
      <c r="A7620" t="s">
        <v>10414</v>
      </c>
      <c r="B7620" t="s">
        <v>10804</v>
      </c>
      <c r="C7620" t="s">
        <v>3601</v>
      </c>
      <c r="D7620" t="s">
        <v>10805</v>
      </c>
    </row>
    <row r="7621" spans="1:4" x14ac:dyDescent="0.35">
      <c r="A7621" t="s">
        <v>10414</v>
      </c>
      <c r="B7621" t="s">
        <v>10806</v>
      </c>
      <c r="C7621" t="s">
        <v>3593</v>
      </c>
      <c r="D7621" t="s">
        <v>10807</v>
      </c>
    </row>
    <row r="7622" spans="1:4" x14ac:dyDescent="0.35">
      <c r="A7622" t="s">
        <v>10415</v>
      </c>
      <c r="B7622" t="s">
        <v>10802</v>
      </c>
      <c r="C7622" t="s">
        <v>3598</v>
      </c>
      <c r="D7622" t="s">
        <v>10803</v>
      </c>
    </row>
    <row r="7623" spans="1:4" x14ac:dyDescent="0.35">
      <c r="A7623" t="s">
        <v>10415</v>
      </c>
      <c r="B7623" t="s">
        <v>10804</v>
      </c>
      <c r="C7623" t="s">
        <v>3598</v>
      </c>
      <c r="D7623" t="s">
        <v>10803</v>
      </c>
    </row>
    <row r="7624" spans="1:4" x14ac:dyDescent="0.35">
      <c r="A7624" t="s">
        <v>10415</v>
      </c>
      <c r="B7624" t="s">
        <v>1920</v>
      </c>
      <c r="C7624" t="s">
        <v>3598</v>
      </c>
      <c r="D7624" t="s">
        <v>10803</v>
      </c>
    </row>
    <row r="7625" spans="1:4" x14ac:dyDescent="0.35">
      <c r="A7625" t="s">
        <v>10415</v>
      </c>
      <c r="B7625" t="s">
        <v>4024</v>
      </c>
      <c r="C7625" t="s">
        <v>3593</v>
      </c>
      <c r="D7625" t="s">
        <v>10805</v>
      </c>
    </row>
    <row r="7626" spans="1:4" x14ac:dyDescent="0.35">
      <c r="A7626" t="s">
        <v>10415</v>
      </c>
      <c r="B7626" t="s">
        <v>4025</v>
      </c>
      <c r="C7626" t="s">
        <v>3594</v>
      </c>
      <c r="D7626" t="s">
        <v>10805</v>
      </c>
    </row>
    <row r="7627" spans="1:4" x14ac:dyDescent="0.35">
      <c r="A7627" t="s">
        <v>10415</v>
      </c>
      <c r="B7627" t="s">
        <v>4026</v>
      </c>
      <c r="C7627" t="s">
        <v>3595</v>
      </c>
      <c r="D7627" t="s">
        <v>10805</v>
      </c>
    </row>
    <row r="7628" spans="1:4" x14ac:dyDescent="0.35">
      <c r="A7628" t="s">
        <v>10415</v>
      </c>
      <c r="B7628" t="s">
        <v>4027</v>
      </c>
      <c r="C7628" t="s">
        <v>3596</v>
      </c>
      <c r="D7628" t="s">
        <v>10805</v>
      </c>
    </row>
    <row r="7629" spans="1:4" x14ac:dyDescent="0.35">
      <c r="A7629" t="s">
        <v>10415</v>
      </c>
      <c r="B7629" t="s">
        <v>4028</v>
      </c>
      <c r="C7629" t="s">
        <v>3597</v>
      </c>
      <c r="D7629" t="s">
        <v>10805</v>
      </c>
    </row>
    <row r="7630" spans="1:4" x14ac:dyDescent="0.35">
      <c r="A7630" t="s">
        <v>10415</v>
      </c>
      <c r="B7630" t="s">
        <v>10802</v>
      </c>
      <c r="C7630" t="s">
        <v>3593</v>
      </c>
      <c r="D7630" t="s">
        <v>10805</v>
      </c>
    </row>
    <row r="7631" spans="1:4" x14ac:dyDescent="0.35">
      <c r="A7631" t="s">
        <v>10415</v>
      </c>
      <c r="B7631" t="s">
        <v>10804</v>
      </c>
      <c r="C7631" t="s">
        <v>3597</v>
      </c>
      <c r="D7631" t="s">
        <v>10805</v>
      </c>
    </row>
    <row r="7632" spans="1:4" x14ac:dyDescent="0.35">
      <c r="A7632" t="s">
        <v>10415</v>
      </c>
      <c r="B7632" t="s">
        <v>10806</v>
      </c>
      <c r="C7632" t="s">
        <v>3593</v>
      </c>
      <c r="D7632" t="s">
        <v>10807</v>
      </c>
    </row>
    <row r="7633" spans="1:4" x14ac:dyDescent="0.35">
      <c r="A7633" t="s">
        <v>10416</v>
      </c>
      <c r="B7633" t="s">
        <v>10802</v>
      </c>
      <c r="C7633" t="s">
        <v>3598</v>
      </c>
      <c r="D7633" t="s">
        <v>10803</v>
      </c>
    </row>
    <row r="7634" spans="1:4" x14ac:dyDescent="0.35">
      <c r="A7634" t="s">
        <v>10416</v>
      </c>
      <c r="B7634" t="s">
        <v>10804</v>
      </c>
      <c r="C7634" t="s">
        <v>3598</v>
      </c>
      <c r="D7634" t="s">
        <v>10803</v>
      </c>
    </row>
    <row r="7635" spans="1:4" x14ac:dyDescent="0.35">
      <c r="A7635" t="s">
        <v>10416</v>
      </c>
      <c r="B7635" t="s">
        <v>1923</v>
      </c>
      <c r="C7635" t="s">
        <v>3598</v>
      </c>
      <c r="D7635" t="s">
        <v>10803</v>
      </c>
    </row>
    <row r="7636" spans="1:4" x14ac:dyDescent="0.35">
      <c r="A7636" t="s">
        <v>10416</v>
      </c>
      <c r="B7636" t="s">
        <v>4029</v>
      </c>
      <c r="C7636" t="s">
        <v>3593</v>
      </c>
      <c r="D7636" t="s">
        <v>10805</v>
      </c>
    </row>
    <row r="7637" spans="1:4" x14ac:dyDescent="0.35">
      <c r="A7637" t="s">
        <v>10416</v>
      </c>
      <c r="B7637" t="s">
        <v>4030</v>
      </c>
      <c r="C7637" t="s">
        <v>3594</v>
      </c>
      <c r="D7637" t="s">
        <v>10805</v>
      </c>
    </row>
    <row r="7638" spans="1:4" x14ac:dyDescent="0.35">
      <c r="A7638" t="s">
        <v>10416</v>
      </c>
      <c r="B7638" t="s">
        <v>4031</v>
      </c>
      <c r="C7638" t="s">
        <v>3595</v>
      </c>
      <c r="D7638" t="s">
        <v>10805</v>
      </c>
    </row>
    <row r="7639" spans="1:4" x14ac:dyDescent="0.35">
      <c r="A7639" t="s">
        <v>10416</v>
      </c>
      <c r="B7639" t="s">
        <v>4032</v>
      </c>
      <c r="C7639" t="s">
        <v>3596</v>
      </c>
      <c r="D7639" t="s">
        <v>10805</v>
      </c>
    </row>
    <row r="7640" spans="1:4" x14ac:dyDescent="0.35">
      <c r="A7640" t="s">
        <v>10416</v>
      </c>
      <c r="B7640" t="s">
        <v>4035</v>
      </c>
      <c r="C7640" t="s">
        <v>3597</v>
      </c>
      <c r="D7640" t="s">
        <v>10805</v>
      </c>
    </row>
    <row r="7641" spans="1:4" x14ac:dyDescent="0.35">
      <c r="A7641" t="s">
        <v>10416</v>
      </c>
      <c r="B7641" t="s">
        <v>4698</v>
      </c>
      <c r="C7641" t="s">
        <v>3598</v>
      </c>
      <c r="D7641" t="s">
        <v>10805</v>
      </c>
    </row>
    <row r="7642" spans="1:4" x14ac:dyDescent="0.35">
      <c r="A7642" t="s">
        <v>10416</v>
      </c>
      <c r="B7642" t="s">
        <v>10802</v>
      </c>
      <c r="C7642" t="s">
        <v>3593</v>
      </c>
      <c r="D7642" t="s">
        <v>10805</v>
      </c>
    </row>
    <row r="7643" spans="1:4" x14ac:dyDescent="0.35">
      <c r="A7643" t="s">
        <v>10416</v>
      </c>
      <c r="B7643" t="s">
        <v>10804</v>
      </c>
      <c r="C7643" t="s">
        <v>3598</v>
      </c>
      <c r="D7643" t="s">
        <v>10805</v>
      </c>
    </row>
    <row r="7644" spans="1:4" x14ac:dyDescent="0.35">
      <c r="A7644" t="s">
        <v>10416</v>
      </c>
      <c r="B7644" t="s">
        <v>10806</v>
      </c>
      <c r="C7644" t="s">
        <v>3593</v>
      </c>
      <c r="D7644" t="s">
        <v>10807</v>
      </c>
    </row>
    <row r="7645" spans="1:4" x14ac:dyDescent="0.35">
      <c r="A7645" t="s">
        <v>10417</v>
      </c>
      <c r="B7645" t="s">
        <v>10802</v>
      </c>
      <c r="C7645" t="s">
        <v>3595</v>
      </c>
      <c r="D7645" t="s">
        <v>10803</v>
      </c>
    </row>
    <row r="7646" spans="1:4" x14ac:dyDescent="0.35">
      <c r="A7646" t="s">
        <v>10417</v>
      </c>
      <c r="B7646" t="s">
        <v>10804</v>
      </c>
      <c r="C7646" t="s">
        <v>3595</v>
      </c>
      <c r="D7646" t="s">
        <v>10803</v>
      </c>
    </row>
    <row r="7647" spans="1:4" x14ac:dyDescent="0.35">
      <c r="A7647" t="s">
        <v>10417</v>
      </c>
      <c r="B7647" t="s">
        <v>1926</v>
      </c>
      <c r="C7647" t="s">
        <v>3595</v>
      </c>
      <c r="D7647" t="s">
        <v>10803</v>
      </c>
    </row>
    <row r="7648" spans="1:4" x14ac:dyDescent="0.35">
      <c r="A7648" t="s">
        <v>10417</v>
      </c>
      <c r="B7648" t="s">
        <v>4699</v>
      </c>
      <c r="C7648" t="s">
        <v>3593</v>
      </c>
      <c r="D7648" t="s">
        <v>10805</v>
      </c>
    </row>
    <row r="7649" spans="1:4" x14ac:dyDescent="0.35">
      <c r="A7649" t="s">
        <v>10417</v>
      </c>
      <c r="B7649" t="s">
        <v>4705</v>
      </c>
      <c r="C7649" t="s">
        <v>3594</v>
      </c>
      <c r="D7649" t="s">
        <v>10805</v>
      </c>
    </row>
    <row r="7650" spans="1:4" x14ac:dyDescent="0.35">
      <c r="A7650" t="s">
        <v>10417</v>
      </c>
      <c r="B7650" t="s">
        <v>4166</v>
      </c>
      <c r="C7650" t="s">
        <v>3595</v>
      </c>
      <c r="D7650" t="s">
        <v>10805</v>
      </c>
    </row>
    <row r="7651" spans="1:4" x14ac:dyDescent="0.35">
      <c r="A7651" t="s">
        <v>10417</v>
      </c>
      <c r="B7651" t="s">
        <v>4707</v>
      </c>
      <c r="C7651" t="s">
        <v>3596</v>
      </c>
      <c r="D7651" t="s">
        <v>10805</v>
      </c>
    </row>
    <row r="7652" spans="1:4" x14ac:dyDescent="0.35">
      <c r="A7652" t="s">
        <v>10417</v>
      </c>
      <c r="B7652" t="s">
        <v>4708</v>
      </c>
      <c r="C7652" t="s">
        <v>3597</v>
      </c>
      <c r="D7652" t="s">
        <v>10805</v>
      </c>
    </row>
    <row r="7653" spans="1:4" x14ac:dyDescent="0.35">
      <c r="A7653" t="s">
        <v>10417</v>
      </c>
      <c r="B7653" t="s">
        <v>4709</v>
      </c>
      <c r="C7653" t="s">
        <v>3598</v>
      </c>
      <c r="D7653" t="s">
        <v>10805</v>
      </c>
    </row>
    <row r="7654" spans="1:4" x14ac:dyDescent="0.35">
      <c r="A7654" t="s">
        <v>10417</v>
      </c>
      <c r="B7654" t="s">
        <v>4757</v>
      </c>
      <c r="C7654" t="s">
        <v>3599</v>
      </c>
      <c r="D7654" t="s">
        <v>10805</v>
      </c>
    </row>
    <row r="7655" spans="1:4" x14ac:dyDescent="0.35">
      <c r="A7655" t="s">
        <v>10417</v>
      </c>
      <c r="B7655" t="s">
        <v>4758</v>
      </c>
      <c r="C7655" t="s">
        <v>3600</v>
      </c>
      <c r="D7655" t="s">
        <v>10805</v>
      </c>
    </row>
    <row r="7656" spans="1:4" x14ac:dyDescent="0.35">
      <c r="A7656" t="s">
        <v>10417</v>
      </c>
      <c r="B7656" t="s">
        <v>10802</v>
      </c>
      <c r="C7656" t="s">
        <v>3593</v>
      </c>
      <c r="D7656" t="s">
        <v>10805</v>
      </c>
    </row>
    <row r="7657" spans="1:4" x14ac:dyDescent="0.35">
      <c r="A7657" t="s">
        <v>10417</v>
      </c>
      <c r="B7657" t="s">
        <v>10804</v>
      </c>
      <c r="C7657" t="s">
        <v>3600</v>
      </c>
      <c r="D7657" t="s">
        <v>10805</v>
      </c>
    </row>
    <row r="7658" spans="1:4" x14ac:dyDescent="0.35">
      <c r="A7658" t="s">
        <v>10419</v>
      </c>
      <c r="B7658" t="s">
        <v>10802</v>
      </c>
      <c r="C7658" t="s">
        <v>3595</v>
      </c>
      <c r="D7658" t="s">
        <v>10803</v>
      </c>
    </row>
    <row r="7659" spans="1:4" x14ac:dyDescent="0.35">
      <c r="A7659" t="s">
        <v>10419</v>
      </c>
      <c r="B7659" t="s">
        <v>10804</v>
      </c>
      <c r="C7659" t="s">
        <v>3595</v>
      </c>
      <c r="D7659" t="s">
        <v>10803</v>
      </c>
    </row>
    <row r="7660" spans="1:4" x14ac:dyDescent="0.35">
      <c r="A7660" t="s">
        <v>10419</v>
      </c>
      <c r="B7660" t="s">
        <v>1929</v>
      </c>
      <c r="C7660" t="s">
        <v>3595</v>
      </c>
      <c r="D7660" t="s">
        <v>10803</v>
      </c>
    </row>
    <row r="7661" spans="1:4" x14ac:dyDescent="0.35">
      <c r="A7661" t="s">
        <v>10419</v>
      </c>
      <c r="B7661" t="s">
        <v>6858</v>
      </c>
      <c r="C7661" t="s">
        <v>3593</v>
      </c>
      <c r="D7661" t="s">
        <v>10805</v>
      </c>
    </row>
    <row r="7662" spans="1:4" x14ac:dyDescent="0.35">
      <c r="A7662" t="s">
        <v>10419</v>
      </c>
      <c r="B7662" t="s">
        <v>4715</v>
      </c>
      <c r="C7662" t="s">
        <v>3594</v>
      </c>
      <c r="D7662" t="s">
        <v>10805</v>
      </c>
    </row>
    <row r="7663" spans="1:4" x14ac:dyDescent="0.35">
      <c r="A7663" t="s">
        <v>10419</v>
      </c>
      <c r="B7663" t="s">
        <v>4717</v>
      </c>
      <c r="C7663" t="s">
        <v>3595</v>
      </c>
      <c r="D7663" t="s">
        <v>10805</v>
      </c>
    </row>
    <row r="7664" spans="1:4" x14ac:dyDescent="0.35">
      <c r="A7664" t="s">
        <v>10419</v>
      </c>
      <c r="B7664" t="s">
        <v>4719</v>
      </c>
      <c r="C7664" t="s">
        <v>3596</v>
      </c>
      <c r="D7664" t="s">
        <v>10805</v>
      </c>
    </row>
    <row r="7665" spans="1:4" x14ac:dyDescent="0.35">
      <c r="A7665" t="s">
        <v>10419</v>
      </c>
      <c r="B7665" t="s">
        <v>4721</v>
      </c>
      <c r="C7665" t="s">
        <v>3597</v>
      </c>
      <c r="D7665" t="s">
        <v>10805</v>
      </c>
    </row>
    <row r="7666" spans="1:4" x14ac:dyDescent="0.35">
      <c r="A7666" t="s">
        <v>10419</v>
      </c>
      <c r="B7666" t="s">
        <v>4722</v>
      </c>
      <c r="C7666" t="s">
        <v>3598</v>
      </c>
      <c r="D7666" t="s">
        <v>10805</v>
      </c>
    </row>
    <row r="7667" spans="1:4" x14ac:dyDescent="0.35">
      <c r="A7667" t="s">
        <v>10419</v>
      </c>
      <c r="B7667" t="s">
        <v>4764</v>
      </c>
      <c r="C7667" t="s">
        <v>3599</v>
      </c>
      <c r="D7667" t="s">
        <v>10805</v>
      </c>
    </row>
    <row r="7668" spans="1:4" x14ac:dyDescent="0.35">
      <c r="A7668" t="s">
        <v>10419</v>
      </c>
      <c r="B7668" t="s">
        <v>4765</v>
      </c>
      <c r="C7668" t="s">
        <v>3600</v>
      </c>
      <c r="D7668" t="s">
        <v>10805</v>
      </c>
    </row>
    <row r="7669" spans="1:4" x14ac:dyDescent="0.35">
      <c r="A7669" t="s">
        <v>10419</v>
      </c>
      <c r="B7669" t="s">
        <v>4767</v>
      </c>
      <c r="C7669" t="s">
        <v>3601</v>
      </c>
      <c r="D7669" t="s">
        <v>10805</v>
      </c>
    </row>
    <row r="7670" spans="1:4" x14ac:dyDescent="0.35">
      <c r="A7670" t="s">
        <v>10419</v>
      </c>
      <c r="B7670" t="s">
        <v>4794</v>
      </c>
      <c r="C7670" t="s">
        <v>3602</v>
      </c>
      <c r="D7670" t="s">
        <v>10805</v>
      </c>
    </row>
    <row r="7671" spans="1:4" x14ac:dyDescent="0.35">
      <c r="A7671" t="s">
        <v>10419</v>
      </c>
      <c r="B7671" t="s">
        <v>10802</v>
      </c>
      <c r="C7671" t="s">
        <v>3593</v>
      </c>
      <c r="D7671" t="s">
        <v>10805</v>
      </c>
    </row>
    <row r="7672" spans="1:4" x14ac:dyDescent="0.35">
      <c r="A7672" t="s">
        <v>10419</v>
      </c>
      <c r="B7672" t="s">
        <v>10804</v>
      </c>
      <c r="C7672" t="s">
        <v>3602</v>
      </c>
      <c r="D7672" t="s">
        <v>10805</v>
      </c>
    </row>
    <row r="7673" spans="1:4" x14ac:dyDescent="0.35">
      <c r="A7673" t="s">
        <v>10421</v>
      </c>
      <c r="B7673" t="s">
        <v>10802</v>
      </c>
      <c r="C7673" t="s">
        <v>3598</v>
      </c>
      <c r="D7673" t="s">
        <v>10803</v>
      </c>
    </row>
    <row r="7674" spans="1:4" x14ac:dyDescent="0.35">
      <c r="A7674" t="s">
        <v>10421</v>
      </c>
      <c r="B7674" t="s">
        <v>10804</v>
      </c>
      <c r="C7674" t="s">
        <v>3600</v>
      </c>
      <c r="D7674" t="s">
        <v>10803</v>
      </c>
    </row>
    <row r="7675" spans="1:4" x14ac:dyDescent="0.35">
      <c r="A7675" t="s">
        <v>10421</v>
      </c>
      <c r="B7675" t="s">
        <v>1932</v>
      </c>
      <c r="C7675" t="s">
        <v>3598</v>
      </c>
      <c r="D7675" t="s">
        <v>10803</v>
      </c>
    </row>
    <row r="7676" spans="1:4" x14ac:dyDescent="0.35">
      <c r="A7676" t="s">
        <v>10421</v>
      </c>
      <c r="B7676" t="s">
        <v>6881</v>
      </c>
      <c r="C7676" t="s">
        <v>3599</v>
      </c>
      <c r="D7676" t="s">
        <v>10803</v>
      </c>
    </row>
    <row r="7677" spans="1:4" x14ac:dyDescent="0.35">
      <c r="A7677" t="s">
        <v>10421</v>
      </c>
      <c r="B7677" t="s">
        <v>6883</v>
      </c>
      <c r="C7677" t="s">
        <v>3600</v>
      </c>
      <c r="D7677" t="s">
        <v>10803</v>
      </c>
    </row>
    <row r="7678" spans="1:4" x14ac:dyDescent="0.35">
      <c r="A7678" t="s">
        <v>10421</v>
      </c>
      <c r="B7678" t="s">
        <v>4768</v>
      </c>
      <c r="C7678" t="s">
        <v>3593</v>
      </c>
      <c r="D7678" t="s">
        <v>10805</v>
      </c>
    </row>
    <row r="7679" spans="1:4" x14ac:dyDescent="0.35">
      <c r="A7679" t="s">
        <v>10421</v>
      </c>
      <c r="B7679" t="s">
        <v>4770</v>
      </c>
      <c r="C7679" t="s">
        <v>3594</v>
      </c>
      <c r="D7679" t="s">
        <v>10805</v>
      </c>
    </row>
    <row r="7680" spans="1:4" x14ac:dyDescent="0.35">
      <c r="A7680" t="s">
        <v>10421</v>
      </c>
      <c r="B7680" t="s">
        <v>4772</v>
      </c>
      <c r="C7680" t="s">
        <v>3595</v>
      </c>
      <c r="D7680" t="s">
        <v>10805</v>
      </c>
    </row>
    <row r="7681" spans="1:4" x14ac:dyDescent="0.35">
      <c r="A7681" t="s">
        <v>10421</v>
      </c>
      <c r="B7681" t="s">
        <v>10802</v>
      </c>
      <c r="C7681" t="s">
        <v>3593</v>
      </c>
      <c r="D7681" t="s">
        <v>10805</v>
      </c>
    </row>
    <row r="7682" spans="1:4" x14ac:dyDescent="0.35">
      <c r="A7682" t="s">
        <v>10421</v>
      </c>
      <c r="B7682" t="s">
        <v>10804</v>
      </c>
      <c r="C7682" t="s">
        <v>3595</v>
      </c>
      <c r="D7682" t="s">
        <v>10805</v>
      </c>
    </row>
    <row r="7683" spans="1:4" x14ac:dyDescent="0.35">
      <c r="A7683" t="s">
        <v>10421</v>
      </c>
      <c r="B7683" t="s">
        <v>10806</v>
      </c>
      <c r="C7683" t="s">
        <v>3593</v>
      </c>
      <c r="D7683" t="s">
        <v>10807</v>
      </c>
    </row>
    <row r="7684" spans="1:4" x14ac:dyDescent="0.35">
      <c r="A7684" t="s">
        <v>10422</v>
      </c>
      <c r="B7684" t="s">
        <v>10802</v>
      </c>
      <c r="C7684" t="s">
        <v>3598</v>
      </c>
      <c r="D7684" t="s">
        <v>10803</v>
      </c>
    </row>
    <row r="7685" spans="1:4" x14ac:dyDescent="0.35">
      <c r="A7685" t="s">
        <v>10422</v>
      </c>
      <c r="B7685" t="s">
        <v>10804</v>
      </c>
      <c r="C7685" t="s">
        <v>3598</v>
      </c>
      <c r="D7685" t="s">
        <v>10803</v>
      </c>
    </row>
    <row r="7686" spans="1:4" x14ac:dyDescent="0.35">
      <c r="A7686" t="s">
        <v>10422</v>
      </c>
      <c r="B7686" t="s">
        <v>6891</v>
      </c>
      <c r="C7686" t="s">
        <v>3598</v>
      </c>
      <c r="D7686" t="s">
        <v>10803</v>
      </c>
    </row>
    <row r="7687" spans="1:4" x14ac:dyDescent="0.35">
      <c r="A7687" t="s">
        <v>10422</v>
      </c>
      <c r="B7687" t="s">
        <v>4774</v>
      </c>
      <c r="C7687" t="s">
        <v>3593</v>
      </c>
      <c r="D7687" t="s">
        <v>10805</v>
      </c>
    </row>
    <row r="7688" spans="1:4" x14ac:dyDescent="0.35">
      <c r="A7688" t="s">
        <v>10422</v>
      </c>
      <c r="B7688" t="s">
        <v>4776</v>
      </c>
      <c r="C7688" t="s">
        <v>3594</v>
      </c>
      <c r="D7688" t="s">
        <v>10805</v>
      </c>
    </row>
    <row r="7689" spans="1:4" x14ac:dyDescent="0.35">
      <c r="A7689" t="s">
        <v>10422</v>
      </c>
      <c r="B7689" t="s">
        <v>4778</v>
      </c>
      <c r="C7689" t="s">
        <v>3595</v>
      </c>
      <c r="D7689" t="s">
        <v>10805</v>
      </c>
    </row>
    <row r="7690" spans="1:4" x14ac:dyDescent="0.35">
      <c r="A7690" t="s">
        <v>10422</v>
      </c>
      <c r="B7690" t="s">
        <v>4780</v>
      </c>
      <c r="C7690" t="s">
        <v>3596</v>
      </c>
      <c r="D7690" t="s">
        <v>10805</v>
      </c>
    </row>
    <row r="7691" spans="1:4" x14ac:dyDescent="0.35">
      <c r="A7691" t="s">
        <v>10422</v>
      </c>
      <c r="B7691" t="s">
        <v>4782</v>
      </c>
      <c r="C7691" t="s">
        <v>3597</v>
      </c>
      <c r="D7691" t="s">
        <v>10805</v>
      </c>
    </row>
    <row r="7692" spans="1:4" x14ac:dyDescent="0.35">
      <c r="A7692" t="s">
        <v>10422</v>
      </c>
      <c r="B7692" t="s">
        <v>4784</v>
      </c>
      <c r="C7692" t="s">
        <v>3598</v>
      </c>
      <c r="D7692" t="s">
        <v>10805</v>
      </c>
    </row>
    <row r="7693" spans="1:4" x14ac:dyDescent="0.35">
      <c r="A7693" t="s">
        <v>10422</v>
      </c>
      <c r="B7693" t="s">
        <v>10802</v>
      </c>
      <c r="C7693" t="s">
        <v>3593</v>
      </c>
      <c r="D7693" t="s">
        <v>10805</v>
      </c>
    </row>
    <row r="7694" spans="1:4" x14ac:dyDescent="0.35">
      <c r="A7694" t="s">
        <v>10422</v>
      </c>
      <c r="B7694" t="s">
        <v>10804</v>
      </c>
      <c r="C7694" t="s">
        <v>3598</v>
      </c>
      <c r="D7694" t="s">
        <v>10805</v>
      </c>
    </row>
    <row r="7695" spans="1:4" x14ac:dyDescent="0.35">
      <c r="A7695" t="s">
        <v>10422</v>
      </c>
      <c r="B7695" t="s">
        <v>10806</v>
      </c>
      <c r="C7695" t="s">
        <v>3593</v>
      </c>
      <c r="D7695" t="s">
        <v>10807</v>
      </c>
    </row>
    <row r="7696" spans="1:4" x14ac:dyDescent="0.35">
      <c r="A7696" t="s">
        <v>10423</v>
      </c>
      <c r="B7696" t="s">
        <v>10802</v>
      </c>
      <c r="C7696" t="s">
        <v>3598</v>
      </c>
      <c r="D7696" t="s">
        <v>10803</v>
      </c>
    </row>
    <row r="7697" spans="1:4" x14ac:dyDescent="0.35">
      <c r="A7697" t="s">
        <v>10423</v>
      </c>
      <c r="B7697" t="s">
        <v>10804</v>
      </c>
      <c r="C7697" t="s">
        <v>3598</v>
      </c>
      <c r="D7697" t="s">
        <v>10803</v>
      </c>
    </row>
    <row r="7698" spans="1:4" x14ac:dyDescent="0.35">
      <c r="A7698" t="s">
        <v>10423</v>
      </c>
      <c r="B7698" t="s">
        <v>1934</v>
      </c>
      <c r="C7698" t="s">
        <v>3598</v>
      </c>
      <c r="D7698" t="s">
        <v>10803</v>
      </c>
    </row>
    <row r="7699" spans="1:4" x14ac:dyDescent="0.35">
      <c r="A7699" t="s">
        <v>10423</v>
      </c>
      <c r="B7699" t="s">
        <v>4790</v>
      </c>
      <c r="C7699" t="s">
        <v>3593</v>
      </c>
      <c r="D7699" t="s">
        <v>10805</v>
      </c>
    </row>
    <row r="7700" spans="1:4" x14ac:dyDescent="0.35">
      <c r="A7700" t="s">
        <v>10423</v>
      </c>
      <c r="B7700" t="s">
        <v>4832</v>
      </c>
      <c r="C7700" t="s">
        <v>3594</v>
      </c>
      <c r="D7700" t="s">
        <v>10805</v>
      </c>
    </row>
    <row r="7701" spans="1:4" x14ac:dyDescent="0.35">
      <c r="A7701" t="s">
        <v>10423</v>
      </c>
      <c r="B7701" t="s">
        <v>4813</v>
      </c>
      <c r="C7701" t="s">
        <v>3595</v>
      </c>
      <c r="D7701" t="s">
        <v>10805</v>
      </c>
    </row>
    <row r="7702" spans="1:4" x14ac:dyDescent="0.35">
      <c r="A7702" t="s">
        <v>10423</v>
      </c>
      <c r="B7702" t="s">
        <v>4815</v>
      </c>
      <c r="C7702" t="s">
        <v>3596</v>
      </c>
      <c r="D7702" t="s">
        <v>10805</v>
      </c>
    </row>
    <row r="7703" spans="1:4" x14ac:dyDescent="0.35">
      <c r="A7703" t="s">
        <v>10423</v>
      </c>
      <c r="B7703" t="s">
        <v>10802</v>
      </c>
      <c r="C7703" t="s">
        <v>3593</v>
      </c>
      <c r="D7703" t="s">
        <v>10805</v>
      </c>
    </row>
    <row r="7704" spans="1:4" x14ac:dyDescent="0.35">
      <c r="A7704" t="s">
        <v>10423</v>
      </c>
      <c r="B7704" t="s">
        <v>10804</v>
      </c>
      <c r="C7704" t="s">
        <v>3596</v>
      </c>
      <c r="D7704" t="s">
        <v>10805</v>
      </c>
    </row>
    <row r="7705" spans="1:4" x14ac:dyDescent="0.35">
      <c r="A7705" t="s">
        <v>10423</v>
      </c>
      <c r="B7705" t="s">
        <v>10806</v>
      </c>
      <c r="C7705" t="s">
        <v>3593</v>
      </c>
      <c r="D7705" t="s">
        <v>10807</v>
      </c>
    </row>
    <row r="7706" spans="1:4" x14ac:dyDescent="0.35">
      <c r="A7706" t="s">
        <v>10424</v>
      </c>
      <c r="B7706" t="s">
        <v>10802</v>
      </c>
      <c r="C7706" t="s">
        <v>3598</v>
      </c>
      <c r="D7706" t="s">
        <v>10803</v>
      </c>
    </row>
    <row r="7707" spans="1:4" x14ac:dyDescent="0.35">
      <c r="A7707" t="s">
        <v>10424</v>
      </c>
      <c r="B7707" t="s">
        <v>10804</v>
      </c>
      <c r="C7707" t="s">
        <v>3603</v>
      </c>
      <c r="D7707" t="s">
        <v>10803</v>
      </c>
    </row>
    <row r="7708" spans="1:4" x14ac:dyDescent="0.35">
      <c r="A7708" t="s">
        <v>10424</v>
      </c>
      <c r="B7708" t="s">
        <v>1936</v>
      </c>
      <c r="C7708" t="s">
        <v>3598</v>
      </c>
      <c r="D7708" t="s">
        <v>10803</v>
      </c>
    </row>
    <row r="7709" spans="1:4" x14ac:dyDescent="0.35">
      <c r="A7709" t="s">
        <v>10424</v>
      </c>
      <c r="B7709" t="s">
        <v>6907</v>
      </c>
      <c r="C7709" t="s">
        <v>3599</v>
      </c>
      <c r="D7709" t="s">
        <v>10803</v>
      </c>
    </row>
    <row r="7710" spans="1:4" x14ac:dyDescent="0.35">
      <c r="A7710" t="s">
        <v>10424</v>
      </c>
      <c r="B7710" t="s">
        <v>6909</v>
      </c>
      <c r="C7710" t="s">
        <v>3600</v>
      </c>
      <c r="D7710" t="s">
        <v>10803</v>
      </c>
    </row>
    <row r="7711" spans="1:4" x14ac:dyDescent="0.35">
      <c r="A7711" t="s">
        <v>10424</v>
      </c>
      <c r="B7711" t="s">
        <v>6911</v>
      </c>
      <c r="C7711" t="s">
        <v>3601</v>
      </c>
      <c r="D7711" t="s">
        <v>10803</v>
      </c>
    </row>
    <row r="7712" spans="1:4" x14ac:dyDescent="0.35">
      <c r="A7712" t="s">
        <v>10424</v>
      </c>
      <c r="B7712" t="s">
        <v>6913</v>
      </c>
      <c r="C7712" t="s">
        <v>3602</v>
      </c>
      <c r="D7712" t="s">
        <v>10803</v>
      </c>
    </row>
    <row r="7713" spans="1:4" x14ac:dyDescent="0.35">
      <c r="A7713" t="s">
        <v>10424</v>
      </c>
      <c r="B7713" t="s">
        <v>6914</v>
      </c>
      <c r="C7713" t="s">
        <v>3603</v>
      </c>
      <c r="D7713" t="s">
        <v>10803</v>
      </c>
    </row>
    <row r="7714" spans="1:4" x14ac:dyDescent="0.35">
      <c r="A7714" t="s">
        <v>10424</v>
      </c>
      <c r="B7714" t="s">
        <v>4816</v>
      </c>
      <c r="C7714" t="s">
        <v>3593</v>
      </c>
      <c r="D7714" t="s">
        <v>10805</v>
      </c>
    </row>
    <row r="7715" spans="1:4" x14ac:dyDescent="0.35">
      <c r="A7715" t="s">
        <v>10424</v>
      </c>
      <c r="B7715" t="s">
        <v>4817</v>
      </c>
      <c r="C7715" t="s">
        <v>3594</v>
      </c>
      <c r="D7715" t="s">
        <v>10805</v>
      </c>
    </row>
    <row r="7716" spans="1:4" x14ac:dyDescent="0.35">
      <c r="A7716" t="s">
        <v>10424</v>
      </c>
      <c r="B7716" t="s">
        <v>4818</v>
      </c>
      <c r="C7716" t="s">
        <v>3595</v>
      </c>
      <c r="D7716" t="s">
        <v>10805</v>
      </c>
    </row>
    <row r="7717" spans="1:4" x14ac:dyDescent="0.35">
      <c r="A7717" t="s">
        <v>10424</v>
      </c>
      <c r="B7717" t="s">
        <v>4819</v>
      </c>
      <c r="C7717" t="s">
        <v>3596</v>
      </c>
      <c r="D7717" t="s">
        <v>10805</v>
      </c>
    </row>
    <row r="7718" spans="1:4" x14ac:dyDescent="0.35">
      <c r="A7718" t="s">
        <v>10424</v>
      </c>
      <c r="B7718" t="s">
        <v>4820</v>
      </c>
      <c r="C7718" t="s">
        <v>3597</v>
      </c>
      <c r="D7718" t="s">
        <v>10805</v>
      </c>
    </row>
    <row r="7719" spans="1:4" x14ac:dyDescent="0.35">
      <c r="A7719" t="s">
        <v>10424</v>
      </c>
      <c r="B7719" t="s">
        <v>4822</v>
      </c>
      <c r="C7719" t="s">
        <v>3598</v>
      </c>
      <c r="D7719" t="s">
        <v>10805</v>
      </c>
    </row>
    <row r="7720" spans="1:4" x14ac:dyDescent="0.35">
      <c r="A7720" t="s">
        <v>10424</v>
      </c>
      <c r="B7720" t="s">
        <v>4824</v>
      </c>
      <c r="C7720" t="s">
        <v>3599</v>
      </c>
      <c r="D7720" t="s">
        <v>10805</v>
      </c>
    </row>
    <row r="7721" spans="1:4" x14ac:dyDescent="0.35">
      <c r="A7721" t="s">
        <v>10424</v>
      </c>
      <c r="B7721" t="s">
        <v>10802</v>
      </c>
      <c r="C7721" t="s">
        <v>3593</v>
      </c>
      <c r="D7721" t="s">
        <v>10805</v>
      </c>
    </row>
    <row r="7722" spans="1:4" x14ac:dyDescent="0.35">
      <c r="A7722" t="s">
        <v>10424</v>
      </c>
      <c r="B7722" t="s">
        <v>10804</v>
      </c>
      <c r="C7722" t="s">
        <v>3599</v>
      </c>
      <c r="D7722" t="s">
        <v>10805</v>
      </c>
    </row>
    <row r="7723" spans="1:4" x14ac:dyDescent="0.35">
      <c r="A7723" t="s">
        <v>10424</v>
      </c>
      <c r="B7723" t="s">
        <v>10806</v>
      </c>
      <c r="C7723" t="s">
        <v>3593</v>
      </c>
      <c r="D7723" t="s">
        <v>10807</v>
      </c>
    </row>
    <row r="7724" spans="1:4" x14ac:dyDescent="0.35">
      <c r="A7724" t="s">
        <v>10425</v>
      </c>
      <c r="B7724" t="s">
        <v>10802</v>
      </c>
      <c r="C7724" t="s">
        <v>3598</v>
      </c>
      <c r="D7724" t="s">
        <v>10803</v>
      </c>
    </row>
    <row r="7725" spans="1:4" x14ac:dyDescent="0.35">
      <c r="A7725" t="s">
        <v>10425</v>
      </c>
      <c r="B7725" t="s">
        <v>10804</v>
      </c>
      <c r="C7725" t="s">
        <v>3600</v>
      </c>
      <c r="D7725" t="s">
        <v>10803</v>
      </c>
    </row>
    <row r="7726" spans="1:4" x14ac:dyDescent="0.35">
      <c r="A7726" t="s">
        <v>10425</v>
      </c>
      <c r="B7726" t="s">
        <v>6925</v>
      </c>
      <c r="C7726" t="s">
        <v>3598</v>
      </c>
      <c r="D7726" t="s">
        <v>10803</v>
      </c>
    </row>
    <row r="7727" spans="1:4" x14ac:dyDescent="0.35">
      <c r="A7727" t="s">
        <v>10425</v>
      </c>
      <c r="B7727" t="s">
        <v>6927</v>
      </c>
      <c r="C7727" t="s">
        <v>3599</v>
      </c>
      <c r="D7727" t="s">
        <v>10803</v>
      </c>
    </row>
    <row r="7728" spans="1:4" x14ac:dyDescent="0.35">
      <c r="A7728" t="s">
        <v>10425</v>
      </c>
      <c r="B7728" t="s">
        <v>6928</v>
      </c>
      <c r="C7728" t="s">
        <v>3600</v>
      </c>
      <c r="D7728" t="s">
        <v>10803</v>
      </c>
    </row>
    <row r="7729" spans="1:4" x14ac:dyDescent="0.35">
      <c r="A7729" t="s">
        <v>10425</v>
      </c>
      <c r="B7729" t="s">
        <v>4829</v>
      </c>
      <c r="C7729" t="s">
        <v>3593</v>
      </c>
      <c r="D7729" t="s">
        <v>10805</v>
      </c>
    </row>
    <row r="7730" spans="1:4" x14ac:dyDescent="0.35">
      <c r="A7730" t="s">
        <v>10425</v>
      </c>
      <c r="B7730" t="s">
        <v>4730</v>
      </c>
      <c r="C7730" t="s">
        <v>3594</v>
      </c>
      <c r="D7730" t="s">
        <v>10805</v>
      </c>
    </row>
    <row r="7731" spans="1:4" x14ac:dyDescent="0.35">
      <c r="A7731" t="s">
        <v>10425</v>
      </c>
      <c r="B7731" t="s">
        <v>6924</v>
      </c>
      <c r="C7731" t="s">
        <v>3595</v>
      </c>
      <c r="D7731" t="s">
        <v>10805</v>
      </c>
    </row>
    <row r="7732" spans="1:4" x14ac:dyDescent="0.35">
      <c r="A7732" t="s">
        <v>10425</v>
      </c>
      <c r="B7732" t="s">
        <v>10802</v>
      </c>
      <c r="C7732" t="s">
        <v>3593</v>
      </c>
      <c r="D7732" t="s">
        <v>10805</v>
      </c>
    </row>
    <row r="7733" spans="1:4" x14ac:dyDescent="0.35">
      <c r="A7733" t="s">
        <v>10425</v>
      </c>
      <c r="B7733" t="s">
        <v>10804</v>
      </c>
      <c r="C7733" t="s">
        <v>3595</v>
      </c>
      <c r="D7733" t="s">
        <v>10805</v>
      </c>
    </row>
    <row r="7734" spans="1:4" x14ac:dyDescent="0.35">
      <c r="A7734" t="s">
        <v>10425</v>
      </c>
      <c r="B7734" t="s">
        <v>10806</v>
      </c>
      <c r="C7734" t="s">
        <v>3593</v>
      </c>
      <c r="D7734" t="s">
        <v>10807</v>
      </c>
    </row>
    <row r="7735" spans="1:4" x14ac:dyDescent="0.35">
      <c r="A7735" t="s">
        <v>10426</v>
      </c>
      <c r="B7735" t="s">
        <v>10802</v>
      </c>
      <c r="C7735" t="s">
        <v>3598</v>
      </c>
      <c r="D7735" t="s">
        <v>10803</v>
      </c>
    </row>
    <row r="7736" spans="1:4" x14ac:dyDescent="0.35">
      <c r="A7736" t="s">
        <v>10426</v>
      </c>
      <c r="B7736" t="s">
        <v>10804</v>
      </c>
      <c r="C7736" t="s">
        <v>3600</v>
      </c>
      <c r="D7736" t="s">
        <v>10803</v>
      </c>
    </row>
    <row r="7737" spans="1:4" x14ac:dyDescent="0.35">
      <c r="A7737" t="s">
        <v>10426</v>
      </c>
      <c r="B7737" t="s">
        <v>6941</v>
      </c>
      <c r="C7737" t="s">
        <v>3598</v>
      </c>
      <c r="D7737" t="s">
        <v>10803</v>
      </c>
    </row>
    <row r="7738" spans="1:4" x14ac:dyDescent="0.35">
      <c r="A7738" t="s">
        <v>10426</v>
      </c>
      <c r="B7738" t="s">
        <v>6943</v>
      </c>
      <c r="C7738" t="s">
        <v>3599</v>
      </c>
      <c r="D7738" t="s">
        <v>10803</v>
      </c>
    </row>
    <row r="7739" spans="1:4" x14ac:dyDescent="0.35">
      <c r="A7739" t="s">
        <v>10426</v>
      </c>
      <c r="B7739" t="s">
        <v>6944</v>
      </c>
      <c r="C7739" t="s">
        <v>3600</v>
      </c>
      <c r="D7739" t="s">
        <v>10803</v>
      </c>
    </row>
    <row r="7740" spans="1:4" x14ac:dyDescent="0.35">
      <c r="A7740" t="s">
        <v>10426</v>
      </c>
      <c r="B7740" t="s">
        <v>6932</v>
      </c>
      <c r="C7740" t="s">
        <v>3593</v>
      </c>
      <c r="D7740" t="s">
        <v>10805</v>
      </c>
    </row>
    <row r="7741" spans="1:4" x14ac:dyDescent="0.35">
      <c r="A7741" t="s">
        <v>10426</v>
      </c>
      <c r="B7741" t="s">
        <v>3990</v>
      </c>
      <c r="C7741" t="s">
        <v>3594</v>
      </c>
      <c r="D7741" t="s">
        <v>10805</v>
      </c>
    </row>
    <row r="7742" spans="1:4" x14ac:dyDescent="0.35">
      <c r="A7742" t="s">
        <v>10426</v>
      </c>
      <c r="B7742" t="s">
        <v>6935</v>
      </c>
      <c r="C7742" t="s">
        <v>3595</v>
      </c>
      <c r="D7742" t="s">
        <v>10805</v>
      </c>
    </row>
    <row r="7743" spans="1:4" x14ac:dyDescent="0.35">
      <c r="A7743" t="s">
        <v>10426</v>
      </c>
      <c r="B7743" t="s">
        <v>6936</v>
      </c>
      <c r="C7743" t="s">
        <v>3596</v>
      </c>
      <c r="D7743" t="s">
        <v>10805</v>
      </c>
    </row>
    <row r="7744" spans="1:4" x14ac:dyDescent="0.35">
      <c r="A7744" t="s">
        <v>10426</v>
      </c>
      <c r="B7744" t="s">
        <v>6937</v>
      </c>
      <c r="C7744" t="s">
        <v>3597</v>
      </c>
      <c r="D7744" t="s">
        <v>10805</v>
      </c>
    </row>
    <row r="7745" spans="1:4" x14ac:dyDescent="0.35">
      <c r="A7745" t="s">
        <v>10426</v>
      </c>
      <c r="B7745" t="s">
        <v>6939</v>
      </c>
      <c r="C7745" t="s">
        <v>3598</v>
      </c>
      <c r="D7745" t="s">
        <v>10805</v>
      </c>
    </row>
    <row r="7746" spans="1:4" x14ac:dyDescent="0.35">
      <c r="A7746" t="s">
        <v>10426</v>
      </c>
      <c r="B7746" t="s">
        <v>10802</v>
      </c>
      <c r="C7746" t="s">
        <v>3593</v>
      </c>
      <c r="D7746" t="s">
        <v>10805</v>
      </c>
    </row>
    <row r="7747" spans="1:4" x14ac:dyDescent="0.35">
      <c r="A7747" t="s">
        <v>10426</v>
      </c>
      <c r="B7747" t="s">
        <v>10804</v>
      </c>
      <c r="C7747" t="s">
        <v>3598</v>
      </c>
      <c r="D7747" t="s">
        <v>10805</v>
      </c>
    </row>
    <row r="7748" spans="1:4" x14ac:dyDescent="0.35">
      <c r="A7748" t="s">
        <v>10426</v>
      </c>
      <c r="B7748" t="s">
        <v>10806</v>
      </c>
      <c r="C7748" t="s">
        <v>3593</v>
      </c>
      <c r="D7748" t="s">
        <v>10807</v>
      </c>
    </row>
    <row r="7749" spans="1:4" x14ac:dyDescent="0.35">
      <c r="A7749" t="s">
        <v>10427</v>
      </c>
      <c r="B7749" t="s">
        <v>10802</v>
      </c>
      <c r="C7749" t="s">
        <v>3598</v>
      </c>
      <c r="D7749" t="s">
        <v>10803</v>
      </c>
    </row>
    <row r="7750" spans="1:4" x14ac:dyDescent="0.35">
      <c r="A7750" t="s">
        <v>10427</v>
      </c>
      <c r="B7750" t="s">
        <v>10804</v>
      </c>
      <c r="C7750" t="s">
        <v>3598</v>
      </c>
      <c r="D7750" t="s">
        <v>10803</v>
      </c>
    </row>
    <row r="7751" spans="1:4" x14ac:dyDescent="0.35">
      <c r="A7751" t="s">
        <v>10427</v>
      </c>
      <c r="B7751" t="s">
        <v>6959</v>
      </c>
      <c r="C7751" t="s">
        <v>3598</v>
      </c>
      <c r="D7751" t="s">
        <v>10803</v>
      </c>
    </row>
    <row r="7752" spans="1:4" x14ac:dyDescent="0.35">
      <c r="A7752" t="s">
        <v>10427</v>
      </c>
      <c r="B7752" t="s">
        <v>6952</v>
      </c>
      <c r="C7752" t="s">
        <v>3593</v>
      </c>
      <c r="D7752" t="s">
        <v>10805</v>
      </c>
    </row>
    <row r="7753" spans="1:4" x14ac:dyDescent="0.35">
      <c r="A7753" t="s">
        <v>10427</v>
      </c>
      <c r="B7753" t="s">
        <v>6954</v>
      </c>
      <c r="C7753" t="s">
        <v>3594</v>
      </c>
      <c r="D7753" t="s">
        <v>10805</v>
      </c>
    </row>
    <row r="7754" spans="1:4" x14ac:dyDescent="0.35">
      <c r="A7754" t="s">
        <v>10427</v>
      </c>
      <c r="B7754" t="s">
        <v>6955</v>
      </c>
      <c r="C7754" t="s">
        <v>3595</v>
      </c>
      <c r="D7754" t="s">
        <v>10805</v>
      </c>
    </row>
    <row r="7755" spans="1:4" x14ac:dyDescent="0.35">
      <c r="A7755" t="s">
        <v>10427</v>
      </c>
      <c r="B7755" t="s">
        <v>6956</v>
      </c>
      <c r="C7755" t="s">
        <v>3596</v>
      </c>
      <c r="D7755" t="s">
        <v>10805</v>
      </c>
    </row>
    <row r="7756" spans="1:4" x14ac:dyDescent="0.35">
      <c r="A7756" t="s">
        <v>10427</v>
      </c>
      <c r="B7756" t="s">
        <v>6958</v>
      </c>
      <c r="C7756" t="s">
        <v>3597</v>
      </c>
      <c r="D7756" t="s">
        <v>10805</v>
      </c>
    </row>
    <row r="7757" spans="1:4" x14ac:dyDescent="0.35">
      <c r="A7757" t="s">
        <v>10427</v>
      </c>
      <c r="B7757" t="s">
        <v>10802</v>
      </c>
      <c r="C7757" t="s">
        <v>3593</v>
      </c>
      <c r="D7757" t="s">
        <v>10805</v>
      </c>
    </row>
    <row r="7758" spans="1:4" x14ac:dyDescent="0.35">
      <c r="A7758" t="s">
        <v>10427</v>
      </c>
      <c r="B7758" t="s">
        <v>10804</v>
      </c>
      <c r="C7758" t="s">
        <v>3597</v>
      </c>
      <c r="D7758" t="s">
        <v>10805</v>
      </c>
    </row>
    <row r="7759" spans="1:4" x14ac:dyDescent="0.35">
      <c r="A7759" t="s">
        <v>10427</v>
      </c>
      <c r="B7759" t="s">
        <v>10806</v>
      </c>
      <c r="C7759" t="s">
        <v>3593</v>
      </c>
      <c r="D7759" t="s">
        <v>10807</v>
      </c>
    </row>
    <row r="7760" spans="1:4" x14ac:dyDescent="0.35">
      <c r="A7760" t="s">
        <v>10428</v>
      </c>
      <c r="B7760" t="s">
        <v>10802</v>
      </c>
      <c r="C7760" t="s">
        <v>3598</v>
      </c>
      <c r="D7760" t="s">
        <v>10803</v>
      </c>
    </row>
    <row r="7761" spans="1:4" x14ac:dyDescent="0.35">
      <c r="A7761" t="s">
        <v>10428</v>
      </c>
      <c r="B7761" t="s">
        <v>10804</v>
      </c>
      <c r="C7761" t="s">
        <v>3600</v>
      </c>
      <c r="D7761" t="s">
        <v>10803</v>
      </c>
    </row>
    <row r="7762" spans="1:4" x14ac:dyDescent="0.35">
      <c r="A7762" t="s">
        <v>10428</v>
      </c>
      <c r="B7762" t="s">
        <v>6968</v>
      </c>
      <c r="C7762" t="s">
        <v>3598</v>
      </c>
      <c r="D7762" t="s">
        <v>10803</v>
      </c>
    </row>
    <row r="7763" spans="1:4" x14ac:dyDescent="0.35">
      <c r="A7763" t="s">
        <v>10428</v>
      </c>
      <c r="B7763" t="s">
        <v>6969</v>
      </c>
      <c r="C7763" t="s">
        <v>3599</v>
      </c>
      <c r="D7763" t="s">
        <v>10803</v>
      </c>
    </row>
    <row r="7764" spans="1:4" x14ac:dyDescent="0.35">
      <c r="A7764" t="s">
        <v>10428</v>
      </c>
      <c r="B7764" t="s">
        <v>6970</v>
      </c>
      <c r="C7764" t="s">
        <v>3600</v>
      </c>
      <c r="D7764" t="s">
        <v>10803</v>
      </c>
    </row>
    <row r="7765" spans="1:4" x14ac:dyDescent="0.35">
      <c r="A7765" t="s">
        <v>10428</v>
      </c>
      <c r="B7765" t="s">
        <v>6964</v>
      </c>
      <c r="C7765" t="s">
        <v>3593</v>
      </c>
      <c r="D7765" t="s">
        <v>10805</v>
      </c>
    </row>
    <row r="7766" spans="1:4" x14ac:dyDescent="0.35">
      <c r="A7766" t="s">
        <v>10428</v>
      </c>
      <c r="B7766" t="s">
        <v>6965</v>
      </c>
      <c r="C7766" t="s">
        <v>3594</v>
      </c>
      <c r="D7766" t="s">
        <v>10805</v>
      </c>
    </row>
    <row r="7767" spans="1:4" x14ac:dyDescent="0.35">
      <c r="A7767" t="s">
        <v>10428</v>
      </c>
      <c r="B7767" t="s">
        <v>6967</v>
      </c>
      <c r="C7767" t="s">
        <v>3595</v>
      </c>
      <c r="D7767" t="s">
        <v>10805</v>
      </c>
    </row>
    <row r="7768" spans="1:4" x14ac:dyDescent="0.35">
      <c r="A7768" t="s">
        <v>10428</v>
      </c>
      <c r="B7768" t="s">
        <v>10802</v>
      </c>
      <c r="C7768" t="s">
        <v>3593</v>
      </c>
      <c r="D7768" t="s">
        <v>10805</v>
      </c>
    </row>
    <row r="7769" spans="1:4" x14ac:dyDescent="0.35">
      <c r="A7769" t="s">
        <v>10428</v>
      </c>
      <c r="B7769" t="s">
        <v>10804</v>
      </c>
      <c r="C7769" t="s">
        <v>3595</v>
      </c>
      <c r="D7769" t="s">
        <v>10805</v>
      </c>
    </row>
    <row r="7770" spans="1:4" x14ac:dyDescent="0.35">
      <c r="A7770" t="s">
        <v>10428</v>
      </c>
      <c r="B7770" t="s">
        <v>10806</v>
      </c>
      <c r="C7770" t="s">
        <v>3593</v>
      </c>
      <c r="D7770" t="s">
        <v>10807</v>
      </c>
    </row>
    <row r="7771" spans="1:4" x14ac:dyDescent="0.35">
      <c r="A7771" t="s">
        <v>10429</v>
      </c>
      <c r="B7771" t="s">
        <v>10802</v>
      </c>
      <c r="C7771" t="s">
        <v>3598</v>
      </c>
      <c r="D7771" t="s">
        <v>10803</v>
      </c>
    </row>
    <row r="7772" spans="1:4" x14ac:dyDescent="0.35">
      <c r="A7772" t="s">
        <v>10429</v>
      </c>
      <c r="B7772" t="s">
        <v>10804</v>
      </c>
      <c r="C7772" t="s">
        <v>3605</v>
      </c>
      <c r="D7772" t="s">
        <v>10803</v>
      </c>
    </row>
    <row r="7773" spans="1:4" x14ac:dyDescent="0.35">
      <c r="A7773" t="s">
        <v>10429</v>
      </c>
      <c r="B7773" t="s">
        <v>6980</v>
      </c>
      <c r="C7773" t="s">
        <v>3598</v>
      </c>
      <c r="D7773" t="s">
        <v>10803</v>
      </c>
    </row>
    <row r="7774" spans="1:4" x14ac:dyDescent="0.35">
      <c r="A7774" t="s">
        <v>10429</v>
      </c>
      <c r="B7774" t="s">
        <v>6982</v>
      </c>
      <c r="C7774" t="s">
        <v>3599</v>
      </c>
      <c r="D7774" t="s">
        <v>10803</v>
      </c>
    </row>
    <row r="7775" spans="1:4" x14ac:dyDescent="0.35">
      <c r="A7775" t="s">
        <v>10429</v>
      </c>
      <c r="B7775" t="s">
        <v>6983</v>
      </c>
      <c r="C7775" t="s">
        <v>3600</v>
      </c>
      <c r="D7775" t="s">
        <v>10803</v>
      </c>
    </row>
    <row r="7776" spans="1:4" x14ac:dyDescent="0.35">
      <c r="A7776" t="s">
        <v>10429</v>
      </c>
      <c r="B7776" t="s">
        <v>6985</v>
      </c>
      <c r="C7776" t="s">
        <v>3601</v>
      </c>
      <c r="D7776" t="s">
        <v>10803</v>
      </c>
    </row>
    <row r="7777" spans="1:4" x14ac:dyDescent="0.35">
      <c r="A7777" t="s">
        <v>10429</v>
      </c>
      <c r="B7777" t="s">
        <v>6987</v>
      </c>
      <c r="C7777" t="s">
        <v>3602</v>
      </c>
      <c r="D7777" t="s">
        <v>10803</v>
      </c>
    </row>
    <row r="7778" spans="1:4" x14ac:dyDescent="0.35">
      <c r="A7778" t="s">
        <v>10429</v>
      </c>
      <c r="B7778" t="s">
        <v>6988</v>
      </c>
      <c r="C7778" t="s">
        <v>3603</v>
      </c>
      <c r="D7778" t="s">
        <v>10803</v>
      </c>
    </row>
    <row r="7779" spans="1:4" x14ac:dyDescent="0.35">
      <c r="A7779" t="s">
        <v>10429</v>
      </c>
      <c r="B7779" t="s">
        <v>6990</v>
      </c>
      <c r="C7779" t="s">
        <v>3604</v>
      </c>
      <c r="D7779" t="s">
        <v>10803</v>
      </c>
    </row>
    <row r="7780" spans="1:4" x14ac:dyDescent="0.35">
      <c r="A7780" t="s">
        <v>10429</v>
      </c>
      <c r="B7780" t="s">
        <v>6991</v>
      </c>
      <c r="C7780" t="s">
        <v>3605</v>
      </c>
      <c r="D7780" t="s">
        <v>10803</v>
      </c>
    </row>
    <row r="7781" spans="1:4" x14ac:dyDescent="0.35">
      <c r="A7781" t="s">
        <v>10429</v>
      </c>
      <c r="B7781" t="s">
        <v>6973</v>
      </c>
      <c r="C7781" t="s">
        <v>3593</v>
      </c>
      <c r="D7781" t="s">
        <v>10805</v>
      </c>
    </row>
    <row r="7782" spans="1:4" x14ac:dyDescent="0.35">
      <c r="A7782" t="s">
        <v>10429</v>
      </c>
      <c r="B7782" t="s">
        <v>6975</v>
      </c>
      <c r="C7782" t="s">
        <v>3594</v>
      </c>
      <c r="D7782" t="s">
        <v>10805</v>
      </c>
    </row>
    <row r="7783" spans="1:4" x14ac:dyDescent="0.35">
      <c r="A7783" t="s">
        <v>10429</v>
      </c>
      <c r="B7783" t="s">
        <v>6976</v>
      </c>
      <c r="C7783" t="s">
        <v>3595</v>
      </c>
      <c r="D7783" t="s">
        <v>10805</v>
      </c>
    </row>
    <row r="7784" spans="1:4" x14ac:dyDescent="0.35">
      <c r="A7784" t="s">
        <v>10429</v>
      </c>
      <c r="B7784" t="s">
        <v>6978</v>
      </c>
      <c r="C7784" t="s">
        <v>3596</v>
      </c>
      <c r="D7784" t="s">
        <v>10805</v>
      </c>
    </row>
    <row r="7785" spans="1:4" x14ac:dyDescent="0.35">
      <c r="A7785" t="s">
        <v>10429</v>
      </c>
      <c r="B7785" t="s">
        <v>10802</v>
      </c>
      <c r="C7785" t="s">
        <v>3593</v>
      </c>
      <c r="D7785" t="s">
        <v>10805</v>
      </c>
    </row>
    <row r="7786" spans="1:4" x14ac:dyDescent="0.35">
      <c r="A7786" t="s">
        <v>10429</v>
      </c>
      <c r="B7786" t="s">
        <v>10804</v>
      </c>
      <c r="C7786" t="s">
        <v>3596</v>
      </c>
      <c r="D7786" t="s">
        <v>10805</v>
      </c>
    </row>
    <row r="7787" spans="1:4" x14ac:dyDescent="0.35">
      <c r="A7787" t="s">
        <v>10429</v>
      </c>
      <c r="B7787" t="s">
        <v>10806</v>
      </c>
      <c r="C7787" t="s">
        <v>3593</v>
      </c>
      <c r="D7787" t="s">
        <v>10807</v>
      </c>
    </row>
    <row r="7788" spans="1:4" x14ac:dyDescent="0.35">
      <c r="A7788" t="s">
        <v>10430</v>
      </c>
      <c r="B7788" t="s">
        <v>10802</v>
      </c>
      <c r="C7788" t="s">
        <v>3596</v>
      </c>
      <c r="D7788" t="s">
        <v>10803</v>
      </c>
    </row>
    <row r="7789" spans="1:4" x14ac:dyDescent="0.35">
      <c r="A7789" t="s">
        <v>10430</v>
      </c>
      <c r="B7789" t="s">
        <v>10804</v>
      </c>
      <c r="C7789" t="s">
        <v>9530</v>
      </c>
      <c r="D7789" t="s">
        <v>10803</v>
      </c>
    </row>
    <row r="7790" spans="1:4" x14ac:dyDescent="0.35">
      <c r="A7790" t="s">
        <v>10430</v>
      </c>
      <c r="B7790" t="s">
        <v>7008</v>
      </c>
      <c r="C7790" t="s">
        <v>3596</v>
      </c>
      <c r="D7790" t="s">
        <v>10803</v>
      </c>
    </row>
    <row r="7791" spans="1:4" x14ac:dyDescent="0.35">
      <c r="A7791" t="s">
        <v>10430</v>
      </c>
      <c r="B7791" t="s">
        <v>7009</v>
      </c>
      <c r="C7791" t="s">
        <v>3597</v>
      </c>
      <c r="D7791" t="s">
        <v>10803</v>
      </c>
    </row>
    <row r="7792" spans="1:4" x14ac:dyDescent="0.35">
      <c r="A7792" t="s">
        <v>10430</v>
      </c>
      <c r="B7792" t="s">
        <v>7010</v>
      </c>
      <c r="C7792" t="s">
        <v>3598</v>
      </c>
      <c r="D7792" t="s">
        <v>10803</v>
      </c>
    </row>
    <row r="7793" spans="1:4" x14ac:dyDescent="0.35">
      <c r="A7793" t="s">
        <v>10430</v>
      </c>
      <c r="B7793" t="s">
        <v>7011</v>
      </c>
      <c r="C7793" t="s">
        <v>3599</v>
      </c>
      <c r="D7793" t="s">
        <v>10803</v>
      </c>
    </row>
    <row r="7794" spans="1:4" x14ac:dyDescent="0.35">
      <c r="A7794" t="s">
        <v>10430</v>
      </c>
      <c r="B7794" t="s">
        <v>7012</v>
      </c>
      <c r="C7794" t="s">
        <v>3600</v>
      </c>
      <c r="D7794" t="s">
        <v>10803</v>
      </c>
    </row>
    <row r="7795" spans="1:4" x14ac:dyDescent="0.35">
      <c r="A7795" t="s">
        <v>10430</v>
      </c>
      <c r="B7795" t="s">
        <v>7013</v>
      </c>
      <c r="C7795" t="s">
        <v>3601</v>
      </c>
      <c r="D7795" t="s">
        <v>10803</v>
      </c>
    </row>
    <row r="7796" spans="1:4" x14ac:dyDescent="0.35">
      <c r="A7796" t="s">
        <v>10430</v>
      </c>
      <c r="B7796" t="s">
        <v>7014</v>
      </c>
      <c r="C7796" t="s">
        <v>3602</v>
      </c>
      <c r="D7796" t="s">
        <v>10803</v>
      </c>
    </row>
    <row r="7797" spans="1:4" x14ac:dyDescent="0.35">
      <c r="A7797" t="s">
        <v>10430</v>
      </c>
      <c r="B7797" t="s">
        <v>7016</v>
      </c>
      <c r="C7797" t="s">
        <v>3603</v>
      </c>
      <c r="D7797" t="s">
        <v>10803</v>
      </c>
    </row>
    <row r="7798" spans="1:4" x14ac:dyDescent="0.35">
      <c r="A7798" t="s">
        <v>10430</v>
      </c>
      <c r="B7798" t="s">
        <v>7017</v>
      </c>
      <c r="C7798" t="s">
        <v>3604</v>
      </c>
      <c r="D7798" t="s">
        <v>10803</v>
      </c>
    </row>
    <row r="7799" spans="1:4" x14ac:dyDescent="0.35">
      <c r="A7799" t="s">
        <v>10430</v>
      </c>
      <c r="B7799" t="s">
        <v>7019</v>
      </c>
      <c r="C7799" t="s">
        <v>3605</v>
      </c>
      <c r="D7799" t="s">
        <v>10803</v>
      </c>
    </row>
    <row r="7800" spans="1:4" x14ac:dyDescent="0.35">
      <c r="A7800" t="s">
        <v>10430</v>
      </c>
      <c r="B7800" t="s">
        <v>7020</v>
      </c>
      <c r="C7800" t="s">
        <v>3606</v>
      </c>
      <c r="D7800" t="s">
        <v>10803</v>
      </c>
    </row>
    <row r="7801" spans="1:4" x14ac:dyDescent="0.35">
      <c r="A7801" t="s">
        <v>10430</v>
      </c>
      <c r="B7801" t="s">
        <v>7021</v>
      </c>
      <c r="C7801" t="s">
        <v>3607</v>
      </c>
      <c r="D7801" t="s">
        <v>10803</v>
      </c>
    </row>
    <row r="7802" spans="1:4" x14ac:dyDescent="0.35">
      <c r="A7802" t="s">
        <v>10430</v>
      </c>
      <c r="B7802" t="s">
        <v>7022</v>
      </c>
      <c r="C7802" t="s">
        <v>3608</v>
      </c>
      <c r="D7802" t="s">
        <v>10803</v>
      </c>
    </row>
    <row r="7803" spans="1:4" x14ac:dyDescent="0.35">
      <c r="A7803" t="s">
        <v>10430</v>
      </c>
      <c r="B7803" t="s">
        <v>7023</v>
      </c>
      <c r="C7803" t="s">
        <v>3609</v>
      </c>
      <c r="D7803" t="s">
        <v>10803</v>
      </c>
    </row>
    <row r="7804" spans="1:4" x14ac:dyDescent="0.35">
      <c r="A7804" t="s">
        <v>10430</v>
      </c>
      <c r="B7804" t="s">
        <v>7024</v>
      </c>
      <c r="C7804" t="s">
        <v>3610</v>
      </c>
      <c r="D7804" t="s">
        <v>10803</v>
      </c>
    </row>
    <row r="7805" spans="1:4" x14ac:dyDescent="0.35">
      <c r="A7805" t="s">
        <v>10430</v>
      </c>
      <c r="B7805" t="s">
        <v>7025</v>
      </c>
      <c r="C7805" t="s">
        <v>3611</v>
      </c>
      <c r="D7805" t="s">
        <v>10803</v>
      </c>
    </row>
    <row r="7806" spans="1:4" x14ac:dyDescent="0.35">
      <c r="A7806" t="s">
        <v>10430</v>
      </c>
      <c r="B7806" t="s">
        <v>7027</v>
      </c>
      <c r="C7806" t="s">
        <v>3612</v>
      </c>
      <c r="D7806" t="s">
        <v>10803</v>
      </c>
    </row>
    <row r="7807" spans="1:4" x14ac:dyDescent="0.35">
      <c r="A7807" t="s">
        <v>10430</v>
      </c>
      <c r="B7807" t="s">
        <v>7029</v>
      </c>
      <c r="C7807" t="s">
        <v>3613</v>
      </c>
      <c r="D7807" t="s">
        <v>10803</v>
      </c>
    </row>
    <row r="7808" spans="1:4" x14ac:dyDescent="0.35">
      <c r="A7808" t="s">
        <v>10430</v>
      </c>
      <c r="B7808" t="s">
        <v>7030</v>
      </c>
      <c r="C7808" t="s">
        <v>3614</v>
      </c>
      <c r="D7808" t="s">
        <v>10803</v>
      </c>
    </row>
    <row r="7809" spans="1:4" x14ac:dyDescent="0.35">
      <c r="A7809" t="s">
        <v>10430</v>
      </c>
      <c r="B7809" t="s">
        <v>7031</v>
      </c>
      <c r="C7809" t="s">
        <v>3615</v>
      </c>
      <c r="D7809" t="s">
        <v>10803</v>
      </c>
    </row>
    <row r="7810" spans="1:4" x14ac:dyDescent="0.35">
      <c r="A7810" t="s">
        <v>10430</v>
      </c>
      <c r="B7810" t="s">
        <v>7032</v>
      </c>
      <c r="C7810" t="s">
        <v>3616</v>
      </c>
      <c r="D7810" t="s">
        <v>10803</v>
      </c>
    </row>
    <row r="7811" spans="1:4" x14ac:dyDescent="0.35">
      <c r="A7811" t="s">
        <v>10430</v>
      </c>
      <c r="B7811" t="s">
        <v>7033</v>
      </c>
      <c r="C7811" t="s">
        <v>3617</v>
      </c>
      <c r="D7811" t="s">
        <v>10803</v>
      </c>
    </row>
    <row r="7812" spans="1:4" x14ac:dyDescent="0.35">
      <c r="A7812" t="s">
        <v>10430</v>
      </c>
      <c r="B7812" t="s">
        <v>7034</v>
      </c>
      <c r="C7812" t="s">
        <v>3618</v>
      </c>
      <c r="D7812" t="s">
        <v>10803</v>
      </c>
    </row>
    <row r="7813" spans="1:4" x14ac:dyDescent="0.35">
      <c r="A7813" t="s">
        <v>10430</v>
      </c>
      <c r="B7813" t="s">
        <v>7035</v>
      </c>
      <c r="C7813" t="s">
        <v>3619</v>
      </c>
      <c r="D7813" t="s">
        <v>10803</v>
      </c>
    </row>
    <row r="7814" spans="1:4" x14ac:dyDescent="0.35">
      <c r="A7814" t="s">
        <v>10430</v>
      </c>
      <c r="B7814" t="s">
        <v>7036</v>
      </c>
      <c r="C7814" t="s">
        <v>3620</v>
      </c>
      <c r="D7814" t="s">
        <v>10803</v>
      </c>
    </row>
    <row r="7815" spans="1:4" x14ac:dyDescent="0.35">
      <c r="A7815" t="s">
        <v>10430</v>
      </c>
      <c r="B7815" t="s">
        <v>7037</v>
      </c>
      <c r="C7815" t="s">
        <v>9522</v>
      </c>
      <c r="D7815" t="s">
        <v>10803</v>
      </c>
    </row>
    <row r="7816" spans="1:4" x14ac:dyDescent="0.35">
      <c r="A7816" t="s">
        <v>10430</v>
      </c>
      <c r="B7816" t="s">
        <v>7038</v>
      </c>
      <c r="C7816" t="s">
        <v>9523</v>
      </c>
      <c r="D7816" t="s">
        <v>10803</v>
      </c>
    </row>
    <row r="7817" spans="1:4" x14ac:dyDescent="0.35">
      <c r="A7817" t="s">
        <v>10430</v>
      </c>
      <c r="B7817" t="s">
        <v>7039</v>
      </c>
      <c r="C7817" t="s">
        <v>9524</v>
      </c>
      <c r="D7817" t="s">
        <v>10803</v>
      </c>
    </row>
    <row r="7818" spans="1:4" x14ac:dyDescent="0.35">
      <c r="A7818" t="s">
        <v>10430</v>
      </c>
      <c r="B7818" t="s">
        <v>7040</v>
      </c>
      <c r="C7818" t="s">
        <v>9525</v>
      </c>
      <c r="D7818" t="s">
        <v>10803</v>
      </c>
    </row>
    <row r="7819" spans="1:4" x14ac:dyDescent="0.35">
      <c r="A7819" t="s">
        <v>10430</v>
      </c>
      <c r="B7819" t="s">
        <v>7042</v>
      </c>
      <c r="C7819" t="s">
        <v>9526</v>
      </c>
      <c r="D7819" t="s">
        <v>10803</v>
      </c>
    </row>
    <row r="7820" spans="1:4" x14ac:dyDescent="0.35">
      <c r="A7820" t="s">
        <v>10430</v>
      </c>
      <c r="B7820" t="s">
        <v>7043</v>
      </c>
      <c r="C7820" t="s">
        <v>9527</v>
      </c>
      <c r="D7820" t="s">
        <v>10803</v>
      </c>
    </row>
    <row r="7821" spans="1:4" x14ac:dyDescent="0.35">
      <c r="A7821" t="s">
        <v>10430</v>
      </c>
      <c r="B7821" t="s">
        <v>7045</v>
      </c>
      <c r="C7821" t="s">
        <v>9528</v>
      </c>
      <c r="D7821" t="s">
        <v>10803</v>
      </c>
    </row>
    <row r="7822" spans="1:4" x14ac:dyDescent="0.35">
      <c r="A7822" t="s">
        <v>10430</v>
      </c>
      <c r="B7822" t="s">
        <v>7047</v>
      </c>
      <c r="C7822" t="s">
        <v>9529</v>
      </c>
      <c r="D7822" t="s">
        <v>10803</v>
      </c>
    </row>
    <row r="7823" spans="1:4" x14ac:dyDescent="0.35">
      <c r="A7823" t="s">
        <v>10430</v>
      </c>
      <c r="B7823" t="s">
        <v>7049</v>
      </c>
      <c r="C7823" t="s">
        <v>9530</v>
      </c>
      <c r="D7823" t="s">
        <v>10803</v>
      </c>
    </row>
    <row r="7824" spans="1:4" x14ac:dyDescent="0.35">
      <c r="A7824" t="s">
        <v>10430</v>
      </c>
      <c r="B7824" t="s">
        <v>7000</v>
      </c>
      <c r="C7824" t="s">
        <v>3594</v>
      </c>
      <c r="D7824" t="s">
        <v>10805</v>
      </c>
    </row>
    <row r="7825" spans="1:4" x14ac:dyDescent="0.35">
      <c r="A7825" t="s">
        <v>10430</v>
      </c>
      <c r="B7825" t="s">
        <v>7002</v>
      </c>
      <c r="C7825" t="s">
        <v>3595</v>
      </c>
      <c r="D7825" t="s">
        <v>10805</v>
      </c>
    </row>
    <row r="7826" spans="1:4" x14ac:dyDescent="0.35">
      <c r="A7826" t="s">
        <v>10430</v>
      </c>
      <c r="B7826" t="s">
        <v>7004</v>
      </c>
      <c r="C7826" t="s">
        <v>3596</v>
      </c>
      <c r="D7826" t="s">
        <v>10805</v>
      </c>
    </row>
    <row r="7827" spans="1:4" x14ac:dyDescent="0.35">
      <c r="A7827" t="s">
        <v>10430</v>
      </c>
      <c r="B7827" t="s">
        <v>4038</v>
      </c>
      <c r="C7827" t="s">
        <v>3597</v>
      </c>
      <c r="D7827" t="s">
        <v>10805</v>
      </c>
    </row>
    <row r="7828" spans="1:4" x14ac:dyDescent="0.35">
      <c r="A7828" t="s">
        <v>10430</v>
      </c>
      <c r="B7828" t="s">
        <v>4041</v>
      </c>
      <c r="C7828" t="s">
        <v>3598</v>
      </c>
      <c r="D7828" t="s">
        <v>10805</v>
      </c>
    </row>
    <row r="7829" spans="1:4" x14ac:dyDescent="0.35">
      <c r="A7829" t="s">
        <v>10430</v>
      </c>
      <c r="B7829" t="s">
        <v>4042</v>
      </c>
      <c r="C7829" t="s">
        <v>3599</v>
      </c>
      <c r="D7829" t="s">
        <v>10805</v>
      </c>
    </row>
    <row r="7830" spans="1:4" x14ac:dyDescent="0.35">
      <c r="A7830" t="s">
        <v>10430</v>
      </c>
      <c r="B7830" t="s">
        <v>4043</v>
      </c>
      <c r="C7830" t="s">
        <v>3600</v>
      </c>
      <c r="D7830" t="s">
        <v>10805</v>
      </c>
    </row>
    <row r="7831" spans="1:4" x14ac:dyDescent="0.35">
      <c r="A7831" t="s">
        <v>10430</v>
      </c>
      <c r="B7831" t="s">
        <v>4044</v>
      </c>
      <c r="C7831" t="s">
        <v>3601</v>
      </c>
      <c r="D7831" t="s">
        <v>10805</v>
      </c>
    </row>
    <row r="7832" spans="1:4" x14ac:dyDescent="0.35">
      <c r="A7832" t="s">
        <v>10430</v>
      </c>
      <c r="B7832" t="s">
        <v>4045</v>
      </c>
      <c r="C7832" t="s">
        <v>3602</v>
      </c>
      <c r="D7832" t="s">
        <v>10805</v>
      </c>
    </row>
    <row r="7833" spans="1:4" x14ac:dyDescent="0.35">
      <c r="A7833" t="s">
        <v>10430</v>
      </c>
      <c r="B7833" t="s">
        <v>4046</v>
      </c>
      <c r="C7833" t="s">
        <v>3603</v>
      </c>
      <c r="D7833" t="s">
        <v>10805</v>
      </c>
    </row>
    <row r="7834" spans="1:4" x14ac:dyDescent="0.35">
      <c r="A7834" t="s">
        <v>10430</v>
      </c>
      <c r="B7834" t="s">
        <v>4047</v>
      </c>
      <c r="C7834" t="s">
        <v>3604</v>
      </c>
      <c r="D7834" t="s">
        <v>10805</v>
      </c>
    </row>
    <row r="7835" spans="1:4" x14ac:dyDescent="0.35">
      <c r="A7835" t="s">
        <v>10430</v>
      </c>
      <c r="B7835" t="s">
        <v>4048</v>
      </c>
      <c r="C7835" t="s">
        <v>3605</v>
      </c>
      <c r="D7835" t="s">
        <v>10805</v>
      </c>
    </row>
    <row r="7836" spans="1:4" x14ac:dyDescent="0.35">
      <c r="A7836" t="s">
        <v>10430</v>
      </c>
      <c r="B7836" t="s">
        <v>10802</v>
      </c>
      <c r="C7836" t="s">
        <v>3594</v>
      </c>
      <c r="D7836" t="s">
        <v>10805</v>
      </c>
    </row>
    <row r="7837" spans="1:4" x14ac:dyDescent="0.35">
      <c r="A7837" t="s">
        <v>10430</v>
      </c>
      <c r="B7837" t="s">
        <v>10804</v>
      </c>
      <c r="C7837" t="s">
        <v>3605</v>
      </c>
      <c r="D7837" t="s">
        <v>10805</v>
      </c>
    </row>
    <row r="7838" spans="1:4" x14ac:dyDescent="0.35">
      <c r="A7838" t="s">
        <v>10431</v>
      </c>
      <c r="B7838" t="s">
        <v>10802</v>
      </c>
      <c r="C7838" t="s">
        <v>3596</v>
      </c>
      <c r="D7838" t="s">
        <v>10803</v>
      </c>
    </row>
    <row r="7839" spans="1:4" x14ac:dyDescent="0.35">
      <c r="A7839" t="s">
        <v>10431</v>
      </c>
      <c r="B7839" t="s">
        <v>10804</v>
      </c>
      <c r="C7839" t="s">
        <v>9527</v>
      </c>
      <c r="D7839" t="s">
        <v>10803</v>
      </c>
    </row>
    <row r="7840" spans="1:4" x14ac:dyDescent="0.35">
      <c r="A7840" t="s">
        <v>10431</v>
      </c>
      <c r="B7840" t="s">
        <v>7061</v>
      </c>
      <c r="C7840" t="s">
        <v>3596</v>
      </c>
      <c r="D7840" t="s">
        <v>10803</v>
      </c>
    </row>
    <row r="7841" spans="1:4" x14ac:dyDescent="0.35">
      <c r="A7841" t="s">
        <v>10431</v>
      </c>
      <c r="B7841" t="s">
        <v>7062</v>
      </c>
      <c r="C7841" t="s">
        <v>3597</v>
      </c>
      <c r="D7841" t="s">
        <v>10803</v>
      </c>
    </row>
    <row r="7842" spans="1:4" x14ac:dyDescent="0.35">
      <c r="A7842" t="s">
        <v>10431</v>
      </c>
      <c r="B7842" t="s">
        <v>7063</v>
      </c>
      <c r="C7842" t="s">
        <v>3598</v>
      </c>
      <c r="D7842" t="s">
        <v>10803</v>
      </c>
    </row>
    <row r="7843" spans="1:4" x14ac:dyDescent="0.35">
      <c r="A7843" t="s">
        <v>10431</v>
      </c>
      <c r="B7843" t="s">
        <v>7064</v>
      </c>
      <c r="C7843" t="s">
        <v>3599</v>
      </c>
      <c r="D7843" t="s">
        <v>10803</v>
      </c>
    </row>
    <row r="7844" spans="1:4" x14ac:dyDescent="0.35">
      <c r="A7844" t="s">
        <v>10431</v>
      </c>
      <c r="B7844" t="s">
        <v>7065</v>
      </c>
      <c r="C7844" t="s">
        <v>3600</v>
      </c>
      <c r="D7844" t="s">
        <v>10803</v>
      </c>
    </row>
    <row r="7845" spans="1:4" x14ac:dyDescent="0.35">
      <c r="A7845" t="s">
        <v>10431</v>
      </c>
      <c r="B7845" t="s">
        <v>7066</v>
      </c>
      <c r="C7845" t="s">
        <v>3601</v>
      </c>
      <c r="D7845" t="s">
        <v>10803</v>
      </c>
    </row>
    <row r="7846" spans="1:4" x14ac:dyDescent="0.35">
      <c r="A7846" t="s">
        <v>10431</v>
      </c>
      <c r="B7846" t="s">
        <v>7067</v>
      </c>
      <c r="C7846" t="s">
        <v>3602</v>
      </c>
      <c r="D7846" t="s">
        <v>10803</v>
      </c>
    </row>
    <row r="7847" spans="1:4" x14ac:dyDescent="0.35">
      <c r="A7847" t="s">
        <v>10431</v>
      </c>
      <c r="B7847" t="s">
        <v>7068</v>
      </c>
      <c r="C7847" t="s">
        <v>3603</v>
      </c>
      <c r="D7847" t="s">
        <v>10803</v>
      </c>
    </row>
    <row r="7848" spans="1:4" x14ac:dyDescent="0.35">
      <c r="A7848" t="s">
        <v>10431</v>
      </c>
      <c r="B7848" t="s">
        <v>7069</v>
      </c>
      <c r="C7848" t="s">
        <v>3604</v>
      </c>
      <c r="D7848" t="s">
        <v>10803</v>
      </c>
    </row>
    <row r="7849" spans="1:4" x14ac:dyDescent="0.35">
      <c r="A7849" t="s">
        <v>10431</v>
      </c>
      <c r="B7849" t="s">
        <v>7071</v>
      </c>
      <c r="C7849" t="s">
        <v>3605</v>
      </c>
      <c r="D7849" t="s">
        <v>10803</v>
      </c>
    </row>
    <row r="7850" spans="1:4" x14ac:dyDescent="0.35">
      <c r="A7850" t="s">
        <v>10431</v>
      </c>
      <c r="B7850" t="s">
        <v>7072</v>
      </c>
      <c r="C7850" t="s">
        <v>3606</v>
      </c>
      <c r="D7850" t="s">
        <v>10803</v>
      </c>
    </row>
    <row r="7851" spans="1:4" x14ac:dyDescent="0.35">
      <c r="A7851" t="s">
        <v>10431</v>
      </c>
      <c r="B7851" t="s">
        <v>7073</v>
      </c>
      <c r="C7851" t="s">
        <v>3607</v>
      </c>
      <c r="D7851" t="s">
        <v>10803</v>
      </c>
    </row>
    <row r="7852" spans="1:4" x14ac:dyDescent="0.35">
      <c r="A7852" t="s">
        <v>10431</v>
      </c>
      <c r="B7852" t="s">
        <v>7074</v>
      </c>
      <c r="C7852" t="s">
        <v>3608</v>
      </c>
      <c r="D7852" t="s">
        <v>10803</v>
      </c>
    </row>
    <row r="7853" spans="1:4" x14ac:dyDescent="0.35">
      <c r="A7853" t="s">
        <v>10431</v>
      </c>
      <c r="B7853" t="s">
        <v>7075</v>
      </c>
      <c r="C7853" t="s">
        <v>3609</v>
      </c>
      <c r="D7853" t="s">
        <v>10803</v>
      </c>
    </row>
    <row r="7854" spans="1:4" x14ac:dyDescent="0.35">
      <c r="A7854" t="s">
        <v>10431</v>
      </c>
      <c r="B7854" t="s">
        <v>7076</v>
      </c>
      <c r="C7854" t="s">
        <v>3610</v>
      </c>
      <c r="D7854" t="s">
        <v>10803</v>
      </c>
    </row>
    <row r="7855" spans="1:4" x14ac:dyDescent="0.35">
      <c r="A7855" t="s">
        <v>10431</v>
      </c>
      <c r="B7855" t="s">
        <v>7078</v>
      </c>
      <c r="C7855" t="s">
        <v>3611</v>
      </c>
      <c r="D7855" t="s">
        <v>10803</v>
      </c>
    </row>
    <row r="7856" spans="1:4" x14ac:dyDescent="0.35">
      <c r="A7856" t="s">
        <v>10431</v>
      </c>
      <c r="B7856" t="s">
        <v>7079</v>
      </c>
      <c r="C7856" t="s">
        <v>3612</v>
      </c>
      <c r="D7856" t="s">
        <v>10803</v>
      </c>
    </row>
    <row r="7857" spans="1:4" x14ac:dyDescent="0.35">
      <c r="A7857" t="s">
        <v>10431</v>
      </c>
      <c r="B7857" t="s">
        <v>7080</v>
      </c>
      <c r="C7857" t="s">
        <v>3613</v>
      </c>
      <c r="D7857" t="s">
        <v>10803</v>
      </c>
    </row>
    <row r="7858" spans="1:4" x14ac:dyDescent="0.35">
      <c r="A7858" t="s">
        <v>10431</v>
      </c>
      <c r="B7858" t="s">
        <v>7081</v>
      </c>
      <c r="C7858" t="s">
        <v>3614</v>
      </c>
      <c r="D7858" t="s">
        <v>10803</v>
      </c>
    </row>
    <row r="7859" spans="1:4" x14ac:dyDescent="0.35">
      <c r="A7859" t="s">
        <v>10431</v>
      </c>
      <c r="B7859" t="s">
        <v>7082</v>
      </c>
      <c r="C7859" t="s">
        <v>3615</v>
      </c>
      <c r="D7859" t="s">
        <v>10803</v>
      </c>
    </row>
    <row r="7860" spans="1:4" x14ac:dyDescent="0.35">
      <c r="A7860" t="s">
        <v>10431</v>
      </c>
      <c r="B7860" t="s">
        <v>7083</v>
      </c>
      <c r="C7860" t="s">
        <v>3616</v>
      </c>
      <c r="D7860" t="s">
        <v>10803</v>
      </c>
    </row>
    <row r="7861" spans="1:4" x14ac:dyDescent="0.35">
      <c r="A7861" t="s">
        <v>10431</v>
      </c>
      <c r="B7861" t="s">
        <v>7084</v>
      </c>
      <c r="C7861" t="s">
        <v>3617</v>
      </c>
      <c r="D7861" t="s">
        <v>10803</v>
      </c>
    </row>
    <row r="7862" spans="1:4" x14ac:dyDescent="0.35">
      <c r="A7862" t="s">
        <v>10431</v>
      </c>
      <c r="B7862" t="s">
        <v>7085</v>
      </c>
      <c r="C7862" t="s">
        <v>3618</v>
      </c>
      <c r="D7862" t="s">
        <v>10803</v>
      </c>
    </row>
    <row r="7863" spans="1:4" x14ac:dyDescent="0.35">
      <c r="A7863" t="s">
        <v>10431</v>
      </c>
      <c r="B7863" t="s">
        <v>7086</v>
      </c>
      <c r="C7863" t="s">
        <v>3619</v>
      </c>
      <c r="D7863" t="s">
        <v>10803</v>
      </c>
    </row>
    <row r="7864" spans="1:4" x14ac:dyDescent="0.35">
      <c r="A7864" t="s">
        <v>10431</v>
      </c>
      <c r="B7864" t="s">
        <v>7087</v>
      </c>
      <c r="C7864" t="s">
        <v>3620</v>
      </c>
      <c r="D7864" t="s">
        <v>10803</v>
      </c>
    </row>
    <row r="7865" spans="1:4" x14ac:dyDescent="0.35">
      <c r="A7865" t="s">
        <v>10431</v>
      </c>
      <c r="B7865" t="s">
        <v>7088</v>
      </c>
      <c r="C7865" t="s">
        <v>9522</v>
      </c>
      <c r="D7865" t="s">
        <v>10803</v>
      </c>
    </row>
    <row r="7866" spans="1:4" x14ac:dyDescent="0.35">
      <c r="A7866" t="s">
        <v>10431</v>
      </c>
      <c r="B7866" t="s">
        <v>7089</v>
      </c>
      <c r="C7866" t="s">
        <v>9523</v>
      </c>
      <c r="D7866" t="s">
        <v>10803</v>
      </c>
    </row>
    <row r="7867" spans="1:4" x14ac:dyDescent="0.35">
      <c r="A7867" t="s">
        <v>10431</v>
      </c>
      <c r="B7867" t="s">
        <v>7090</v>
      </c>
      <c r="C7867" t="s">
        <v>9524</v>
      </c>
      <c r="D7867" t="s">
        <v>10803</v>
      </c>
    </row>
    <row r="7868" spans="1:4" x14ac:dyDescent="0.35">
      <c r="A7868" t="s">
        <v>10431</v>
      </c>
      <c r="B7868" t="s">
        <v>7091</v>
      </c>
      <c r="C7868" t="s">
        <v>9525</v>
      </c>
      <c r="D7868" t="s">
        <v>10803</v>
      </c>
    </row>
    <row r="7869" spans="1:4" x14ac:dyDescent="0.35">
      <c r="A7869" t="s">
        <v>10431</v>
      </c>
      <c r="B7869" t="s">
        <v>7092</v>
      </c>
      <c r="C7869" t="s">
        <v>9526</v>
      </c>
      <c r="D7869" t="s">
        <v>10803</v>
      </c>
    </row>
    <row r="7870" spans="1:4" x14ac:dyDescent="0.35">
      <c r="A7870" t="s">
        <v>10431</v>
      </c>
      <c r="B7870" t="s">
        <v>7093</v>
      </c>
      <c r="C7870" t="s">
        <v>9527</v>
      </c>
      <c r="D7870" t="s">
        <v>10803</v>
      </c>
    </row>
    <row r="7871" spans="1:4" x14ac:dyDescent="0.35">
      <c r="A7871" t="s">
        <v>10431</v>
      </c>
      <c r="B7871" t="s">
        <v>4049</v>
      </c>
      <c r="C7871" t="s">
        <v>3594</v>
      </c>
      <c r="D7871" t="s">
        <v>10805</v>
      </c>
    </row>
    <row r="7872" spans="1:4" x14ac:dyDescent="0.35">
      <c r="A7872" t="s">
        <v>10431</v>
      </c>
      <c r="B7872" t="s">
        <v>4050</v>
      </c>
      <c r="C7872" t="s">
        <v>3595</v>
      </c>
      <c r="D7872" t="s">
        <v>10805</v>
      </c>
    </row>
    <row r="7873" spans="1:4" x14ac:dyDescent="0.35">
      <c r="A7873" t="s">
        <v>10431</v>
      </c>
      <c r="B7873" t="s">
        <v>4051</v>
      </c>
      <c r="C7873" t="s">
        <v>3596</v>
      </c>
      <c r="D7873" t="s">
        <v>10805</v>
      </c>
    </row>
    <row r="7874" spans="1:4" x14ac:dyDescent="0.35">
      <c r="A7874" t="s">
        <v>10431</v>
      </c>
      <c r="B7874" t="s">
        <v>4053</v>
      </c>
      <c r="C7874" t="s">
        <v>3597</v>
      </c>
      <c r="D7874" t="s">
        <v>10805</v>
      </c>
    </row>
    <row r="7875" spans="1:4" x14ac:dyDescent="0.35">
      <c r="A7875" t="s">
        <v>10431</v>
      </c>
      <c r="B7875" t="s">
        <v>4056</v>
      </c>
      <c r="C7875" t="s">
        <v>3598</v>
      </c>
      <c r="D7875" t="s">
        <v>10805</v>
      </c>
    </row>
    <row r="7876" spans="1:4" x14ac:dyDescent="0.35">
      <c r="A7876" t="s">
        <v>10431</v>
      </c>
      <c r="B7876" t="s">
        <v>4057</v>
      </c>
      <c r="C7876" t="s">
        <v>3599</v>
      </c>
      <c r="D7876" t="s">
        <v>10805</v>
      </c>
    </row>
    <row r="7877" spans="1:4" x14ac:dyDescent="0.35">
      <c r="A7877" t="s">
        <v>10431</v>
      </c>
      <c r="B7877" t="s">
        <v>7058</v>
      </c>
      <c r="C7877" t="s">
        <v>3600</v>
      </c>
      <c r="D7877" t="s">
        <v>10805</v>
      </c>
    </row>
    <row r="7878" spans="1:4" x14ac:dyDescent="0.35">
      <c r="A7878" t="s">
        <v>10431</v>
      </c>
      <c r="B7878" t="s">
        <v>7059</v>
      </c>
      <c r="C7878" t="s">
        <v>3601</v>
      </c>
      <c r="D7878" t="s">
        <v>10805</v>
      </c>
    </row>
    <row r="7879" spans="1:4" x14ac:dyDescent="0.35">
      <c r="A7879" t="s">
        <v>10431</v>
      </c>
      <c r="B7879" t="s">
        <v>4060</v>
      </c>
      <c r="C7879" t="s">
        <v>3602</v>
      </c>
      <c r="D7879" t="s">
        <v>10805</v>
      </c>
    </row>
    <row r="7880" spans="1:4" x14ac:dyDescent="0.35">
      <c r="A7880" t="s">
        <v>10431</v>
      </c>
      <c r="B7880" t="s">
        <v>10802</v>
      </c>
      <c r="C7880" t="s">
        <v>3594</v>
      </c>
      <c r="D7880" t="s">
        <v>10805</v>
      </c>
    </row>
    <row r="7881" spans="1:4" x14ac:dyDescent="0.35">
      <c r="A7881" t="s">
        <v>10431</v>
      </c>
      <c r="B7881" t="s">
        <v>10804</v>
      </c>
      <c r="C7881" t="s">
        <v>3602</v>
      </c>
      <c r="D7881" t="s">
        <v>10805</v>
      </c>
    </row>
    <row r="7882" spans="1:4" x14ac:dyDescent="0.35">
      <c r="A7882" t="s">
        <v>10432</v>
      </c>
      <c r="B7882" t="s">
        <v>10802</v>
      </c>
      <c r="C7882" t="s">
        <v>3596</v>
      </c>
      <c r="D7882" t="s">
        <v>10803</v>
      </c>
    </row>
    <row r="7883" spans="1:4" x14ac:dyDescent="0.35">
      <c r="A7883" t="s">
        <v>10432</v>
      </c>
      <c r="B7883" t="s">
        <v>10804</v>
      </c>
      <c r="C7883" t="s">
        <v>9527</v>
      </c>
      <c r="D7883" t="s">
        <v>10803</v>
      </c>
    </row>
    <row r="7884" spans="1:4" x14ac:dyDescent="0.35">
      <c r="A7884" t="s">
        <v>10432</v>
      </c>
      <c r="B7884" t="s">
        <v>7110</v>
      </c>
      <c r="C7884" t="s">
        <v>3596</v>
      </c>
      <c r="D7884" t="s">
        <v>10803</v>
      </c>
    </row>
    <row r="7885" spans="1:4" x14ac:dyDescent="0.35">
      <c r="A7885" t="s">
        <v>10432</v>
      </c>
      <c r="B7885" t="s">
        <v>7111</v>
      </c>
      <c r="C7885" t="s">
        <v>3597</v>
      </c>
      <c r="D7885" t="s">
        <v>10803</v>
      </c>
    </row>
    <row r="7886" spans="1:4" x14ac:dyDescent="0.35">
      <c r="A7886" t="s">
        <v>10432</v>
      </c>
      <c r="B7886" t="s">
        <v>7112</v>
      </c>
      <c r="C7886" t="s">
        <v>3598</v>
      </c>
      <c r="D7886" t="s">
        <v>10803</v>
      </c>
    </row>
    <row r="7887" spans="1:4" x14ac:dyDescent="0.35">
      <c r="A7887" t="s">
        <v>10432</v>
      </c>
      <c r="B7887" t="s">
        <v>7113</v>
      </c>
      <c r="C7887" t="s">
        <v>3599</v>
      </c>
      <c r="D7887" t="s">
        <v>10803</v>
      </c>
    </row>
    <row r="7888" spans="1:4" x14ac:dyDescent="0.35">
      <c r="A7888" t="s">
        <v>10432</v>
      </c>
      <c r="B7888" t="s">
        <v>7114</v>
      </c>
      <c r="C7888" t="s">
        <v>3600</v>
      </c>
      <c r="D7888" t="s">
        <v>10803</v>
      </c>
    </row>
    <row r="7889" spans="1:4" x14ac:dyDescent="0.35">
      <c r="A7889" t="s">
        <v>10432</v>
      </c>
      <c r="B7889" t="s">
        <v>7115</v>
      </c>
      <c r="C7889" t="s">
        <v>3601</v>
      </c>
      <c r="D7889" t="s">
        <v>10803</v>
      </c>
    </row>
    <row r="7890" spans="1:4" x14ac:dyDescent="0.35">
      <c r="A7890" t="s">
        <v>10432</v>
      </c>
      <c r="B7890" t="s">
        <v>7116</v>
      </c>
      <c r="C7890" t="s">
        <v>3602</v>
      </c>
      <c r="D7890" t="s">
        <v>10803</v>
      </c>
    </row>
    <row r="7891" spans="1:4" x14ac:dyDescent="0.35">
      <c r="A7891" t="s">
        <v>10432</v>
      </c>
      <c r="B7891" t="s">
        <v>7117</v>
      </c>
      <c r="C7891" t="s">
        <v>3603</v>
      </c>
      <c r="D7891" t="s">
        <v>10803</v>
      </c>
    </row>
    <row r="7892" spans="1:4" x14ac:dyDescent="0.35">
      <c r="A7892" t="s">
        <v>10432</v>
      </c>
      <c r="B7892" t="s">
        <v>7118</v>
      </c>
      <c r="C7892" t="s">
        <v>3604</v>
      </c>
      <c r="D7892" t="s">
        <v>10803</v>
      </c>
    </row>
    <row r="7893" spans="1:4" x14ac:dyDescent="0.35">
      <c r="A7893" t="s">
        <v>10432</v>
      </c>
      <c r="B7893" t="s">
        <v>7119</v>
      </c>
      <c r="C7893" t="s">
        <v>3605</v>
      </c>
      <c r="D7893" t="s">
        <v>10803</v>
      </c>
    </row>
    <row r="7894" spans="1:4" x14ac:dyDescent="0.35">
      <c r="A7894" t="s">
        <v>10432</v>
      </c>
      <c r="B7894" t="s">
        <v>7120</v>
      </c>
      <c r="C7894" t="s">
        <v>3606</v>
      </c>
      <c r="D7894" t="s">
        <v>10803</v>
      </c>
    </row>
    <row r="7895" spans="1:4" x14ac:dyDescent="0.35">
      <c r="A7895" t="s">
        <v>10432</v>
      </c>
      <c r="B7895" t="s">
        <v>7121</v>
      </c>
      <c r="C7895" t="s">
        <v>3607</v>
      </c>
      <c r="D7895" t="s">
        <v>10803</v>
      </c>
    </row>
    <row r="7896" spans="1:4" x14ac:dyDescent="0.35">
      <c r="A7896" t="s">
        <v>10432</v>
      </c>
      <c r="B7896" t="s">
        <v>7122</v>
      </c>
      <c r="C7896" t="s">
        <v>3608</v>
      </c>
      <c r="D7896" t="s">
        <v>10803</v>
      </c>
    </row>
    <row r="7897" spans="1:4" x14ac:dyDescent="0.35">
      <c r="A7897" t="s">
        <v>10432</v>
      </c>
      <c r="B7897" t="s">
        <v>7123</v>
      </c>
      <c r="C7897" t="s">
        <v>3609</v>
      </c>
      <c r="D7897" t="s">
        <v>10803</v>
      </c>
    </row>
    <row r="7898" spans="1:4" x14ac:dyDescent="0.35">
      <c r="A7898" t="s">
        <v>10432</v>
      </c>
      <c r="B7898" t="s">
        <v>7124</v>
      </c>
      <c r="C7898" t="s">
        <v>3610</v>
      </c>
      <c r="D7898" t="s">
        <v>10803</v>
      </c>
    </row>
    <row r="7899" spans="1:4" x14ac:dyDescent="0.35">
      <c r="A7899" t="s">
        <v>10432</v>
      </c>
      <c r="B7899" t="s">
        <v>7125</v>
      </c>
      <c r="C7899" t="s">
        <v>3611</v>
      </c>
      <c r="D7899" t="s">
        <v>10803</v>
      </c>
    </row>
    <row r="7900" spans="1:4" x14ac:dyDescent="0.35">
      <c r="A7900" t="s">
        <v>10432</v>
      </c>
      <c r="B7900" t="s">
        <v>7126</v>
      </c>
      <c r="C7900" t="s">
        <v>3612</v>
      </c>
      <c r="D7900" t="s">
        <v>10803</v>
      </c>
    </row>
    <row r="7901" spans="1:4" x14ac:dyDescent="0.35">
      <c r="A7901" t="s">
        <v>10432</v>
      </c>
      <c r="B7901" t="s">
        <v>7127</v>
      </c>
      <c r="C7901" t="s">
        <v>3613</v>
      </c>
      <c r="D7901" t="s">
        <v>10803</v>
      </c>
    </row>
    <row r="7902" spans="1:4" x14ac:dyDescent="0.35">
      <c r="A7902" t="s">
        <v>10432</v>
      </c>
      <c r="B7902" t="s">
        <v>7128</v>
      </c>
      <c r="C7902" t="s">
        <v>3614</v>
      </c>
      <c r="D7902" t="s">
        <v>10803</v>
      </c>
    </row>
    <row r="7903" spans="1:4" x14ac:dyDescent="0.35">
      <c r="A7903" t="s">
        <v>10432</v>
      </c>
      <c r="B7903" t="s">
        <v>7129</v>
      </c>
      <c r="C7903" t="s">
        <v>3615</v>
      </c>
      <c r="D7903" t="s">
        <v>10803</v>
      </c>
    </row>
    <row r="7904" spans="1:4" x14ac:dyDescent="0.35">
      <c r="A7904" t="s">
        <v>10432</v>
      </c>
      <c r="B7904" t="s">
        <v>7130</v>
      </c>
      <c r="C7904" t="s">
        <v>3616</v>
      </c>
      <c r="D7904" t="s">
        <v>10803</v>
      </c>
    </row>
    <row r="7905" spans="1:4" x14ac:dyDescent="0.35">
      <c r="A7905" t="s">
        <v>10432</v>
      </c>
      <c r="B7905" t="s">
        <v>7131</v>
      </c>
      <c r="C7905" t="s">
        <v>3617</v>
      </c>
      <c r="D7905" t="s">
        <v>10803</v>
      </c>
    </row>
    <row r="7906" spans="1:4" x14ac:dyDescent="0.35">
      <c r="A7906" t="s">
        <v>10432</v>
      </c>
      <c r="B7906" t="s">
        <v>7132</v>
      </c>
      <c r="C7906" t="s">
        <v>3618</v>
      </c>
      <c r="D7906" t="s">
        <v>10803</v>
      </c>
    </row>
    <row r="7907" spans="1:4" x14ac:dyDescent="0.35">
      <c r="A7907" t="s">
        <v>10432</v>
      </c>
      <c r="B7907" t="s">
        <v>7133</v>
      </c>
      <c r="C7907" t="s">
        <v>3619</v>
      </c>
      <c r="D7907" t="s">
        <v>10803</v>
      </c>
    </row>
    <row r="7908" spans="1:4" x14ac:dyDescent="0.35">
      <c r="A7908" t="s">
        <v>10432</v>
      </c>
      <c r="B7908" t="s">
        <v>7134</v>
      </c>
      <c r="C7908" t="s">
        <v>3620</v>
      </c>
      <c r="D7908" t="s">
        <v>10803</v>
      </c>
    </row>
    <row r="7909" spans="1:4" x14ac:dyDescent="0.35">
      <c r="A7909" t="s">
        <v>10432</v>
      </c>
      <c r="B7909" t="s">
        <v>7135</v>
      </c>
      <c r="C7909" t="s">
        <v>9522</v>
      </c>
      <c r="D7909" t="s">
        <v>10803</v>
      </c>
    </row>
    <row r="7910" spans="1:4" x14ac:dyDescent="0.35">
      <c r="A7910" t="s">
        <v>10432</v>
      </c>
      <c r="B7910" t="s">
        <v>7136</v>
      </c>
      <c r="C7910" t="s">
        <v>9523</v>
      </c>
      <c r="D7910" t="s">
        <v>10803</v>
      </c>
    </row>
    <row r="7911" spans="1:4" x14ac:dyDescent="0.35">
      <c r="A7911" t="s">
        <v>10432</v>
      </c>
      <c r="B7911" t="s">
        <v>7137</v>
      </c>
      <c r="C7911" t="s">
        <v>9524</v>
      </c>
      <c r="D7911" t="s">
        <v>10803</v>
      </c>
    </row>
    <row r="7912" spans="1:4" x14ac:dyDescent="0.35">
      <c r="A7912" t="s">
        <v>10432</v>
      </c>
      <c r="B7912" t="s">
        <v>7138</v>
      </c>
      <c r="C7912" t="s">
        <v>9525</v>
      </c>
      <c r="D7912" t="s">
        <v>10803</v>
      </c>
    </row>
    <row r="7913" spans="1:4" x14ac:dyDescent="0.35">
      <c r="A7913" t="s">
        <v>10432</v>
      </c>
      <c r="B7913" t="s">
        <v>7139</v>
      </c>
      <c r="C7913" t="s">
        <v>9526</v>
      </c>
      <c r="D7913" t="s">
        <v>10803</v>
      </c>
    </row>
    <row r="7914" spans="1:4" x14ac:dyDescent="0.35">
      <c r="A7914" t="s">
        <v>10432</v>
      </c>
      <c r="B7914" t="s">
        <v>7140</v>
      </c>
      <c r="C7914" t="s">
        <v>9527</v>
      </c>
      <c r="D7914" t="s">
        <v>10803</v>
      </c>
    </row>
    <row r="7915" spans="1:4" x14ac:dyDescent="0.35">
      <c r="A7915" t="s">
        <v>10432</v>
      </c>
      <c r="B7915" t="s">
        <v>4062</v>
      </c>
      <c r="C7915" t="s">
        <v>3594</v>
      </c>
      <c r="D7915" t="s">
        <v>10805</v>
      </c>
    </row>
    <row r="7916" spans="1:4" x14ac:dyDescent="0.35">
      <c r="A7916" t="s">
        <v>10432</v>
      </c>
      <c r="B7916" t="s">
        <v>4063</v>
      </c>
      <c r="C7916" t="s">
        <v>3595</v>
      </c>
      <c r="D7916" t="s">
        <v>10805</v>
      </c>
    </row>
    <row r="7917" spans="1:4" x14ac:dyDescent="0.35">
      <c r="A7917" t="s">
        <v>10432</v>
      </c>
      <c r="B7917" t="s">
        <v>4064</v>
      </c>
      <c r="C7917" t="s">
        <v>3596</v>
      </c>
      <c r="D7917" t="s">
        <v>10805</v>
      </c>
    </row>
    <row r="7918" spans="1:4" x14ac:dyDescent="0.35">
      <c r="A7918" t="s">
        <v>10432</v>
      </c>
      <c r="B7918" t="s">
        <v>4065</v>
      </c>
      <c r="C7918" t="s">
        <v>3597</v>
      </c>
      <c r="D7918" t="s">
        <v>10805</v>
      </c>
    </row>
    <row r="7919" spans="1:4" x14ac:dyDescent="0.35">
      <c r="A7919" t="s">
        <v>10432</v>
      </c>
      <c r="B7919" t="s">
        <v>4066</v>
      </c>
      <c r="C7919" t="s">
        <v>3598</v>
      </c>
      <c r="D7919" t="s">
        <v>10805</v>
      </c>
    </row>
    <row r="7920" spans="1:4" x14ac:dyDescent="0.35">
      <c r="A7920" t="s">
        <v>10432</v>
      </c>
      <c r="B7920" t="s">
        <v>4067</v>
      </c>
      <c r="C7920" t="s">
        <v>3599</v>
      </c>
      <c r="D7920" t="s">
        <v>10805</v>
      </c>
    </row>
    <row r="7921" spans="1:4" x14ac:dyDescent="0.35">
      <c r="A7921" t="s">
        <v>10432</v>
      </c>
      <c r="B7921" t="s">
        <v>4068</v>
      </c>
      <c r="C7921" t="s">
        <v>3600</v>
      </c>
      <c r="D7921" t="s">
        <v>10805</v>
      </c>
    </row>
    <row r="7922" spans="1:4" x14ac:dyDescent="0.35">
      <c r="A7922" t="s">
        <v>10432</v>
      </c>
      <c r="B7922" t="s">
        <v>4069</v>
      </c>
      <c r="C7922" t="s">
        <v>3601</v>
      </c>
      <c r="D7922" t="s">
        <v>10805</v>
      </c>
    </row>
    <row r="7923" spans="1:4" x14ac:dyDescent="0.35">
      <c r="A7923" t="s">
        <v>10432</v>
      </c>
      <c r="B7923" t="s">
        <v>4070</v>
      </c>
      <c r="C7923" t="s">
        <v>3602</v>
      </c>
      <c r="D7923" t="s">
        <v>10805</v>
      </c>
    </row>
    <row r="7924" spans="1:4" x14ac:dyDescent="0.35">
      <c r="A7924" t="s">
        <v>10432</v>
      </c>
      <c r="B7924" t="s">
        <v>4071</v>
      </c>
      <c r="C7924" t="s">
        <v>3603</v>
      </c>
      <c r="D7924" t="s">
        <v>10805</v>
      </c>
    </row>
    <row r="7925" spans="1:4" x14ac:dyDescent="0.35">
      <c r="A7925" t="s">
        <v>10432</v>
      </c>
      <c r="B7925" t="s">
        <v>4072</v>
      </c>
      <c r="C7925" t="s">
        <v>3604</v>
      </c>
      <c r="D7925" t="s">
        <v>10805</v>
      </c>
    </row>
    <row r="7926" spans="1:4" x14ac:dyDescent="0.35">
      <c r="A7926" t="s">
        <v>10432</v>
      </c>
      <c r="B7926" t="s">
        <v>4073</v>
      </c>
      <c r="C7926" t="s">
        <v>3605</v>
      </c>
      <c r="D7926" t="s">
        <v>10805</v>
      </c>
    </row>
    <row r="7927" spans="1:4" x14ac:dyDescent="0.35">
      <c r="A7927" t="s">
        <v>10432</v>
      </c>
      <c r="B7927" t="s">
        <v>4074</v>
      </c>
      <c r="C7927" t="s">
        <v>3606</v>
      </c>
      <c r="D7927" t="s">
        <v>10805</v>
      </c>
    </row>
    <row r="7928" spans="1:4" x14ac:dyDescent="0.35">
      <c r="A7928" t="s">
        <v>10432</v>
      </c>
      <c r="B7928" t="s">
        <v>10802</v>
      </c>
      <c r="C7928" t="s">
        <v>3594</v>
      </c>
      <c r="D7928" t="s">
        <v>10805</v>
      </c>
    </row>
    <row r="7929" spans="1:4" x14ac:dyDescent="0.35">
      <c r="A7929" t="s">
        <v>10432</v>
      </c>
      <c r="B7929" t="s">
        <v>10804</v>
      </c>
      <c r="C7929" t="s">
        <v>3606</v>
      </c>
      <c r="D7929" t="s">
        <v>10805</v>
      </c>
    </row>
    <row r="7930" spans="1:4" x14ac:dyDescent="0.35">
      <c r="A7930" t="s">
        <v>10433</v>
      </c>
      <c r="B7930" t="s">
        <v>10802</v>
      </c>
      <c r="C7930" t="s">
        <v>3598</v>
      </c>
      <c r="D7930" t="s">
        <v>10803</v>
      </c>
    </row>
    <row r="7931" spans="1:4" x14ac:dyDescent="0.35">
      <c r="A7931" t="s">
        <v>10433</v>
      </c>
      <c r="B7931" t="s">
        <v>10804</v>
      </c>
      <c r="C7931" t="s">
        <v>3598</v>
      </c>
      <c r="D7931" t="s">
        <v>10803</v>
      </c>
    </row>
    <row r="7932" spans="1:4" x14ac:dyDescent="0.35">
      <c r="A7932" t="s">
        <v>10433</v>
      </c>
      <c r="B7932" t="s">
        <v>7155</v>
      </c>
      <c r="C7932" t="s">
        <v>3598</v>
      </c>
      <c r="D7932" t="s">
        <v>10803</v>
      </c>
    </row>
    <row r="7933" spans="1:4" x14ac:dyDescent="0.35">
      <c r="A7933" t="s">
        <v>10433</v>
      </c>
      <c r="B7933" t="s">
        <v>4049</v>
      </c>
      <c r="C7933" t="s">
        <v>3595</v>
      </c>
      <c r="D7933" t="s">
        <v>10805</v>
      </c>
    </row>
    <row r="7934" spans="1:4" x14ac:dyDescent="0.35">
      <c r="A7934" t="s">
        <v>10433</v>
      </c>
      <c r="B7934" t="s">
        <v>4050</v>
      </c>
      <c r="C7934" t="s">
        <v>3596</v>
      </c>
      <c r="D7934" t="s">
        <v>10805</v>
      </c>
    </row>
    <row r="7935" spans="1:4" x14ac:dyDescent="0.35">
      <c r="A7935" t="s">
        <v>10433</v>
      </c>
      <c r="B7935" t="s">
        <v>4051</v>
      </c>
      <c r="C7935" t="s">
        <v>3597</v>
      </c>
      <c r="D7935" t="s">
        <v>10805</v>
      </c>
    </row>
    <row r="7936" spans="1:4" x14ac:dyDescent="0.35">
      <c r="A7936" t="s">
        <v>10433</v>
      </c>
      <c r="B7936" t="s">
        <v>4053</v>
      </c>
      <c r="C7936" t="s">
        <v>3598</v>
      </c>
      <c r="D7936" t="s">
        <v>10805</v>
      </c>
    </row>
    <row r="7937" spans="1:4" x14ac:dyDescent="0.35">
      <c r="A7937" t="s">
        <v>10433</v>
      </c>
      <c r="B7937" t="s">
        <v>4056</v>
      </c>
      <c r="C7937" t="s">
        <v>3599</v>
      </c>
      <c r="D7937" t="s">
        <v>10805</v>
      </c>
    </row>
    <row r="7938" spans="1:4" x14ac:dyDescent="0.35">
      <c r="A7938" t="s">
        <v>10433</v>
      </c>
      <c r="B7938" t="s">
        <v>4057</v>
      </c>
      <c r="C7938" t="s">
        <v>3600</v>
      </c>
      <c r="D7938" t="s">
        <v>10805</v>
      </c>
    </row>
    <row r="7939" spans="1:4" x14ac:dyDescent="0.35">
      <c r="A7939" t="s">
        <v>10433</v>
      </c>
      <c r="B7939" t="s">
        <v>7058</v>
      </c>
      <c r="C7939" t="s">
        <v>3601</v>
      </c>
      <c r="D7939" t="s">
        <v>10805</v>
      </c>
    </row>
    <row r="7940" spans="1:4" x14ac:dyDescent="0.35">
      <c r="A7940" t="s">
        <v>10433</v>
      </c>
      <c r="B7940" t="s">
        <v>7059</v>
      </c>
      <c r="C7940" t="s">
        <v>3602</v>
      </c>
      <c r="D7940" t="s">
        <v>10805</v>
      </c>
    </row>
    <row r="7941" spans="1:4" x14ac:dyDescent="0.35">
      <c r="A7941" t="s">
        <v>10433</v>
      </c>
      <c r="B7941" t="s">
        <v>4060</v>
      </c>
      <c r="C7941" t="s">
        <v>3603</v>
      </c>
      <c r="D7941" t="s">
        <v>10805</v>
      </c>
    </row>
    <row r="7942" spans="1:4" x14ac:dyDescent="0.35">
      <c r="A7942" t="s">
        <v>10433</v>
      </c>
      <c r="B7942" t="s">
        <v>10802</v>
      </c>
      <c r="C7942" t="s">
        <v>3595</v>
      </c>
      <c r="D7942" t="s">
        <v>10805</v>
      </c>
    </row>
    <row r="7943" spans="1:4" x14ac:dyDescent="0.35">
      <c r="A7943" t="s">
        <v>10433</v>
      </c>
      <c r="B7943" t="s">
        <v>10804</v>
      </c>
      <c r="C7943" t="s">
        <v>3603</v>
      </c>
      <c r="D7943" t="s">
        <v>10805</v>
      </c>
    </row>
    <row r="7944" spans="1:4" x14ac:dyDescent="0.35">
      <c r="A7944" t="s">
        <v>10433</v>
      </c>
      <c r="B7944" t="s">
        <v>10806</v>
      </c>
      <c r="C7944" t="s">
        <v>3593</v>
      </c>
      <c r="D7944" t="s">
        <v>10807</v>
      </c>
    </row>
    <row r="7945" spans="1:4" x14ac:dyDescent="0.35">
      <c r="A7945" t="s">
        <v>10434</v>
      </c>
      <c r="B7945" t="s">
        <v>10802</v>
      </c>
      <c r="C7945" t="s">
        <v>3598</v>
      </c>
      <c r="D7945" t="s">
        <v>10803</v>
      </c>
    </row>
    <row r="7946" spans="1:4" x14ac:dyDescent="0.35">
      <c r="A7946" t="s">
        <v>10434</v>
      </c>
      <c r="B7946" t="s">
        <v>10804</v>
      </c>
      <c r="C7946" t="s">
        <v>3598</v>
      </c>
      <c r="D7946" t="s">
        <v>10803</v>
      </c>
    </row>
    <row r="7947" spans="1:4" x14ac:dyDescent="0.35">
      <c r="A7947" t="s">
        <v>10434</v>
      </c>
      <c r="B7947" t="s">
        <v>7159</v>
      </c>
      <c r="C7947" t="s">
        <v>3598</v>
      </c>
      <c r="D7947" t="s">
        <v>10803</v>
      </c>
    </row>
    <row r="7948" spans="1:4" x14ac:dyDescent="0.35">
      <c r="A7948" t="s">
        <v>10434</v>
      </c>
      <c r="B7948" t="s">
        <v>4062</v>
      </c>
      <c r="C7948" t="s">
        <v>3595</v>
      </c>
      <c r="D7948" t="s">
        <v>10805</v>
      </c>
    </row>
    <row r="7949" spans="1:4" x14ac:dyDescent="0.35">
      <c r="A7949" t="s">
        <v>10434</v>
      </c>
      <c r="B7949" t="s">
        <v>4063</v>
      </c>
      <c r="C7949" t="s">
        <v>3596</v>
      </c>
      <c r="D7949" t="s">
        <v>10805</v>
      </c>
    </row>
    <row r="7950" spans="1:4" x14ac:dyDescent="0.35">
      <c r="A7950" t="s">
        <v>10434</v>
      </c>
      <c r="B7950" t="s">
        <v>4064</v>
      </c>
      <c r="C7950" t="s">
        <v>3597</v>
      </c>
      <c r="D7950" t="s">
        <v>10805</v>
      </c>
    </row>
    <row r="7951" spans="1:4" x14ac:dyDescent="0.35">
      <c r="A7951" t="s">
        <v>10434</v>
      </c>
      <c r="B7951" t="s">
        <v>4065</v>
      </c>
      <c r="C7951" t="s">
        <v>3598</v>
      </c>
      <c r="D7951" t="s">
        <v>10805</v>
      </c>
    </row>
    <row r="7952" spans="1:4" x14ac:dyDescent="0.35">
      <c r="A7952" t="s">
        <v>10434</v>
      </c>
      <c r="B7952" t="s">
        <v>4066</v>
      </c>
      <c r="C7952" t="s">
        <v>3599</v>
      </c>
      <c r="D7952" t="s">
        <v>10805</v>
      </c>
    </row>
    <row r="7953" spans="1:4" x14ac:dyDescent="0.35">
      <c r="A7953" t="s">
        <v>10434</v>
      </c>
      <c r="B7953" t="s">
        <v>4067</v>
      </c>
      <c r="C7953" t="s">
        <v>3600</v>
      </c>
      <c r="D7953" t="s">
        <v>10805</v>
      </c>
    </row>
    <row r="7954" spans="1:4" x14ac:dyDescent="0.35">
      <c r="A7954" t="s">
        <v>10434</v>
      </c>
      <c r="B7954" t="s">
        <v>4068</v>
      </c>
      <c r="C7954" t="s">
        <v>3601</v>
      </c>
      <c r="D7954" t="s">
        <v>10805</v>
      </c>
    </row>
    <row r="7955" spans="1:4" x14ac:dyDescent="0.35">
      <c r="A7955" t="s">
        <v>10434</v>
      </c>
      <c r="B7955" t="s">
        <v>4069</v>
      </c>
      <c r="C7955" t="s">
        <v>3602</v>
      </c>
      <c r="D7955" t="s">
        <v>10805</v>
      </c>
    </row>
    <row r="7956" spans="1:4" x14ac:dyDescent="0.35">
      <c r="A7956" t="s">
        <v>10434</v>
      </c>
      <c r="B7956" t="s">
        <v>4070</v>
      </c>
      <c r="C7956" t="s">
        <v>3603</v>
      </c>
      <c r="D7956" t="s">
        <v>10805</v>
      </c>
    </row>
    <row r="7957" spans="1:4" x14ac:dyDescent="0.35">
      <c r="A7957" t="s">
        <v>10434</v>
      </c>
      <c r="B7957" t="s">
        <v>4071</v>
      </c>
      <c r="C7957" t="s">
        <v>3604</v>
      </c>
      <c r="D7957" t="s">
        <v>10805</v>
      </c>
    </row>
    <row r="7958" spans="1:4" x14ac:dyDescent="0.35">
      <c r="A7958" t="s">
        <v>10434</v>
      </c>
      <c r="B7958" t="s">
        <v>4072</v>
      </c>
      <c r="C7958" t="s">
        <v>3605</v>
      </c>
      <c r="D7958" t="s">
        <v>10805</v>
      </c>
    </row>
    <row r="7959" spans="1:4" x14ac:dyDescent="0.35">
      <c r="A7959" t="s">
        <v>10434</v>
      </c>
      <c r="B7959" t="s">
        <v>4073</v>
      </c>
      <c r="C7959" t="s">
        <v>3606</v>
      </c>
      <c r="D7959" t="s">
        <v>10805</v>
      </c>
    </row>
    <row r="7960" spans="1:4" x14ac:dyDescent="0.35">
      <c r="A7960" t="s">
        <v>10434</v>
      </c>
      <c r="B7960" t="s">
        <v>4074</v>
      </c>
      <c r="C7960" t="s">
        <v>3607</v>
      </c>
      <c r="D7960" t="s">
        <v>10805</v>
      </c>
    </row>
    <row r="7961" spans="1:4" x14ac:dyDescent="0.35">
      <c r="A7961" t="s">
        <v>10434</v>
      </c>
      <c r="B7961" t="s">
        <v>10802</v>
      </c>
      <c r="C7961" t="s">
        <v>3595</v>
      </c>
      <c r="D7961" t="s">
        <v>10805</v>
      </c>
    </row>
    <row r="7962" spans="1:4" x14ac:dyDescent="0.35">
      <c r="A7962" t="s">
        <v>10434</v>
      </c>
      <c r="B7962" t="s">
        <v>10804</v>
      </c>
      <c r="C7962" t="s">
        <v>3607</v>
      </c>
      <c r="D7962" t="s">
        <v>10805</v>
      </c>
    </row>
    <row r="7963" spans="1:4" x14ac:dyDescent="0.35">
      <c r="A7963" t="s">
        <v>10434</v>
      </c>
      <c r="B7963" t="s">
        <v>10806</v>
      </c>
      <c r="C7963" t="s">
        <v>3593</v>
      </c>
      <c r="D7963" t="s">
        <v>10807</v>
      </c>
    </row>
    <row r="7964" spans="1:4" x14ac:dyDescent="0.35">
      <c r="A7964" t="s">
        <v>10435</v>
      </c>
      <c r="B7964" t="s">
        <v>10802</v>
      </c>
      <c r="C7964" t="s">
        <v>3596</v>
      </c>
      <c r="D7964" t="s">
        <v>10803</v>
      </c>
    </row>
    <row r="7965" spans="1:4" x14ac:dyDescent="0.35">
      <c r="A7965" t="s">
        <v>10435</v>
      </c>
      <c r="B7965" t="s">
        <v>10804</v>
      </c>
      <c r="C7965" t="s">
        <v>3596</v>
      </c>
      <c r="D7965" t="s">
        <v>10803</v>
      </c>
    </row>
    <row r="7966" spans="1:4" x14ac:dyDescent="0.35">
      <c r="A7966" t="s">
        <v>10435</v>
      </c>
      <c r="B7966" t="s">
        <v>7162</v>
      </c>
      <c r="C7966" t="s">
        <v>3596</v>
      </c>
      <c r="D7966" t="s">
        <v>10803</v>
      </c>
    </row>
    <row r="7967" spans="1:4" x14ac:dyDescent="0.35">
      <c r="A7967" t="s">
        <v>10435</v>
      </c>
      <c r="B7967" t="s">
        <v>4062</v>
      </c>
      <c r="C7967" t="s">
        <v>3594</v>
      </c>
      <c r="D7967" t="s">
        <v>10805</v>
      </c>
    </row>
    <row r="7968" spans="1:4" x14ac:dyDescent="0.35">
      <c r="A7968" t="s">
        <v>10435</v>
      </c>
      <c r="B7968" t="s">
        <v>4063</v>
      </c>
      <c r="C7968" t="s">
        <v>3595</v>
      </c>
      <c r="D7968" t="s">
        <v>10805</v>
      </c>
    </row>
    <row r="7969" spans="1:4" x14ac:dyDescent="0.35">
      <c r="A7969" t="s">
        <v>10435</v>
      </c>
      <c r="B7969" t="s">
        <v>4064</v>
      </c>
      <c r="C7969" t="s">
        <v>3596</v>
      </c>
      <c r="D7969" t="s">
        <v>10805</v>
      </c>
    </row>
    <row r="7970" spans="1:4" x14ac:dyDescent="0.35">
      <c r="A7970" t="s">
        <v>10435</v>
      </c>
      <c r="B7970" t="s">
        <v>4065</v>
      </c>
      <c r="C7970" t="s">
        <v>3597</v>
      </c>
      <c r="D7970" t="s">
        <v>10805</v>
      </c>
    </row>
    <row r="7971" spans="1:4" x14ac:dyDescent="0.35">
      <c r="A7971" t="s">
        <v>10435</v>
      </c>
      <c r="B7971" t="s">
        <v>4066</v>
      </c>
      <c r="C7971" t="s">
        <v>3598</v>
      </c>
      <c r="D7971" t="s">
        <v>10805</v>
      </c>
    </row>
    <row r="7972" spans="1:4" x14ac:dyDescent="0.35">
      <c r="A7972" t="s">
        <v>10435</v>
      </c>
      <c r="B7972" t="s">
        <v>4067</v>
      </c>
      <c r="C7972" t="s">
        <v>3599</v>
      </c>
      <c r="D7972" t="s">
        <v>10805</v>
      </c>
    </row>
    <row r="7973" spans="1:4" x14ac:dyDescent="0.35">
      <c r="A7973" t="s">
        <v>10435</v>
      </c>
      <c r="B7973" t="s">
        <v>4068</v>
      </c>
      <c r="C7973" t="s">
        <v>3600</v>
      </c>
      <c r="D7973" t="s">
        <v>10805</v>
      </c>
    </row>
    <row r="7974" spans="1:4" x14ac:dyDescent="0.35">
      <c r="A7974" t="s">
        <v>10435</v>
      </c>
      <c r="B7974" t="s">
        <v>4069</v>
      </c>
      <c r="C7974" t="s">
        <v>3601</v>
      </c>
      <c r="D7974" t="s">
        <v>10805</v>
      </c>
    </row>
    <row r="7975" spans="1:4" x14ac:dyDescent="0.35">
      <c r="A7975" t="s">
        <v>10435</v>
      </c>
      <c r="B7975" t="s">
        <v>4070</v>
      </c>
      <c r="C7975" t="s">
        <v>3602</v>
      </c>
      <c r="D7975" t="s">
        <v>10805</v>
      </c>
    </row>
    <row r="7976" spans="1:4" x14ac:dyDescent="0.35">
      <c r="A7976" t="s">
        <v>10435</v>
      </c>
      <c r="B7976" t="s">
        <v>4071</v>
      </c>
      <c r="C7976" t="s">
        <v>3603</v>
      </c>
      <c r="D7976" t="s">
        <v>10805</v>
      </c>
    </row>
    <row r="7977" spans="1:4" x14ac:dyDescent="0.35">
      <c r="A7977" t="s">
        <v>10435</v>
      </c>
      <c r="B7977" t="s">
        <v>4072</v>
      </c>
      <c r="C7977" t="s">
        <v>3604</v>
      </c>
      <c r="D7977" t="s">
        <v>10805</v>
      </c>
    </row>
    <row r="7978" spans="1:4" x14ac:dyDescent="0.35">
      <c r="A7978" t="s">
        <v>10435</v>
      </c>
      <c r="B7978" t="s">
        <v>4073</v>
      </c>
      <c r="C7978" t="s">
        <v>3605</v>
      </c>
      <c r="D7978" t="s">
        <v>10805</v>
      </c>
    </row>
    <row r="7979" spans="1:4" x14ac:dyDescent="0.35">
      <c r="A7979" t="s">
        <v>10435</v>
      </c>
      <c r="B7979" t="s">
        <v>4074</v>
      </c>
      <c r="C7979" t="s">
        <v>3606</v>
      </c>
      <c r="D7979" t="s">
        <v>10805</v>
      </c>
    </row>
    <row r="7980" spans="1:4" x14ac:dyDescent="0.35">
      <c r="A7980" t="s">
        <v>10435</v>
      </c>
      <c r="B7980" t="s">
        <v>10802</v>
      </c>
      <c r="C7980" t="s">
        <v>3594</v>
      </c>
      <c r="D7980" t="s">
        <v>10805</v>
      </c>
    </row>
    <row r="7981" spans="1:4" x14ac:dyDescent="0.35">
      <c r="A7981" t="s">
        <v>10435</v>
      </c>
      <c r="B7981" t="s">
        <v>10804</v>
      </c>
      <c r="C7981" t="s">
        <v>3606</v>
      </c>
      <c r="D7981" t="s">
        <v>10805</v>
      </c>
    </row>
    <row r="7982" spans="1:4" x14ac:dyDescent="0.35">
      <c r="A7982" t="s">
        <v>10437</v>
      </c>
      <c r="B7982" t="s">
        <v>10802</v>
      </c>
      <c r="C7982" t="s">
        <v>3596</v>
      </c>
      <c r="D7982" t="s">
        <v>10803</v>
      </c>
    </row>
    <row r="7983" spans="1:4" x14ac:dyDescent="0.35">
      <c r="A7983" t="s">
        <v>10437</v>
      </c>
      <c r="B7983" t="s">
        <v>10804</v>
      </c>
      <c r="C7983" t="s">
        <v>3598</v>
      </c>
      <c r="D7983" t="s">
        <v>10803</v>
      </c>
    </row>
    <row r="7984" spans="1:4" x14ac:dyDescent="0.35">
      <c r="A7984" t="s">
        <v>10437</v>
      </c>
      <c r="B7984" t="s">
        <v>7165</v>
      </c>
      <c r="C7984" t="s">
        <v>3596</v>
      </c>
      <c r="D7984" t="s">
        <v>10803</v>
      </c>
    </row>
    <row r="7985" spans="1:4" x14ac:dyDescent="0.35">
      <c r="A7985" t="s">
        <v>10437</v>
      </c>
      <c r="B7985" t="s">
        <v>7166</v>
      </c>
      <c r="C7985" t="s">
        <v>3597</v>
      </c>
      <c r="D7985" t="s">
        <v>10803</v>
      </c>
    </row>
    <row r="7986" spans="1:4" x14ac:dyDescent="0.35">
      <c r="A7986" t="s">
        <v>10437</v>
      </c>
      <c r="B7986" t="s">
        <v>7168</v>
      </c>
      <c r="C7986" t="s">
        <v>3598</v>
      </c>
      <c r="D7986" t="s">
        <v>10803</v>
      </c>
    </row>
    <row r="7987" spans="1:4" x14ac:dyDescent="0.35">
      <c r="A7987" t="s">
        <v>10437</v>
      </c>
      <c r="B7987" t="s">
        <v>4049</v>
      </c>
      <c r="C7987" t="s">
        <v>3594</v>
      </c>
      <c r="D7987" t="s">
        <v>10805</v>
      </c>
    </row>
    <row r="7988" spans="1:4" x14ac:dyDescent="0.35">
      <c r="A7988" t="s">
        <v>10437</v>
      </c>
      <c r="B7988" t="s">
        <v>4050</v>
      </c>
      <c r="C7988" t="s">
        <v>3595</v>
      </c>
      <c r="D7988" t="s">
        <v>10805</v>
      </c>
    </row>
    <row r="7989" spans="1:4" x14ac:dyDescent="0.35">
      <c r="A7989" t="s">
        <v>10437</v>
      </c>
      <c r="B7989" t="s">
        <v>4051</v>
      </c>
      <c r="C7989" t="s">
        <v>3596</v>
      </c>
      <c r="D7989" t="s">
        <v>10805</v>
      </c>
    </row>
    <row r="7990" spans="1:4" x14ac:dyDescent="0.35">
      <c r="A7990" t="s">
        <v>10437</v>
      </c>
      <c r="B7990" t="s">
        <v>4053</v>
      </c>
      <c r="C7990" t="s">
        <v>3597</v>
      </c>
      <c r="D7990" t="s">
        <v>10805</v>
      </c>
    </row>
    <row r="7991" spans="1:4" x14ac:dyDescent="0.35">
      <c r="A7991" t="s">
        <v>10437</v>
      </c>
      <c r="B7991" t="s">
        <v>4056</v>
      </c>
      <c r="C7991" t="s">
        <v>3598</v>
      </c>
      <c r="D7991" t="s">
        <v>10805</v>
      </c>
    </row>
    <row r="7992" spans="1:4" x14ac:dyDescent="0.35">
      <c r="A7992" t="s">
        <v>10437</v>
      </c>
      <c r="B7992" t="s">
        <v>4057</v>
      </c>
      <c r="C7992" t="s">
        <v>3599</v>
      </c>
      <c r="D7992" t="s">
        <v>10805</v>
      </c>
    </row>
    <row r="7993" spans="1:4" x14ac:dyDescent="0.35">
      <c r="A7993" t="s">
        <v>10437</v>
      </c>
      <c r="B7993" t="s">
        <v>7058</v>
      </c>
      <c r="C7993" t="s">
        <v>3600</v>
      </c>
      <c r="D7993" t="s">
        <v>10805</v>
      </c>
    </row>
    <row r="7994" spans="1:4" x14ac:dyDescent="0.35">
      <c r="A7994" t="s">
        <v>10437</v>
      </c>
      <c r="B7994" t="s">
        <v>7059</v>
      </c>
      <c r="C7994" t="s">
        <v>3601</v>
      </c>
      <c r="D7994" t="s">
        <v>10805</v>
      </c>
    </row>
    <row r="7995" spans="1:4" x14ac:dyDescent="0.35">
      <c r="A7995" t="s">
        <v>10437</v>
      </c>
      <c r="B7995" t="s">
        <v>4060</v>
      </c>
      <c r="C7995" t="s">
        <v>3602</v>
      </c>
      <c r="D7995" t="s">
        <v>10805</v>
      </c>
    </row>
    <row r="7996" spans="1:4" x14ac:dyDescent="0.35">
      <c r="A7996" t="s">
        <v>10437</v>
      </c>
      <c r="B7996" t="s">
        <v>10802</v>
      </c>
      <c r="C7996" t="s">
        <v>3594</v>
      </c>
      <c r="D7996" t="s">
        <v>10805</v>
      </c>
    </row>
    <row r="7997" spans="1:4" x14ac:dyDescent="0.35">
      <c r="A7997" t="s">
        <v>10437</v>
      </c>
      <c r="B7997" t="s">
        <v>10804</v>
      </c>
      <c r="C7997" t="s">
        <v>3602</v>
      </c>
      <c r="D7997" t="s">
        <v>10805</v>
      </c>
    </row>
    <row r="7998" spans="1:4" x14ac:dyDescent="0.35">
      <c r="A7998" t="s">
        <v>10438</v>
      </c>
      <c r="B7998" t="s">
        <v>10802</v>
      </c>
      <c r="C7998" t="s">
        <v>3595</v>
      </c>
      <c r="D7998" t="s">
        <v>10803</v>
      </c>
    </row>
    <row r="7999" spans="1:4" x14ac:dyDescent="0.35">
      <c r="A7999" t="s">
        <v>10438</v>
      </c>
      <c r="B7999" t="s">
        <v>10804</v>
      </c>
      <c r="C7999" t="s">
        <v>3596</v>
      </c>
      <c r="D7999" t="s">
        <v>10803</v>
      </c>
    </row>
    <row r="8000" spans="1:4" x14ac:dyDescent="0.35">
      <c r="A8000" t="s">
        <v>10438</v>
      </c>
      <c r="B8000" t="s">
        <v>4864</v>
      </c>
      <c r="C8000" t="s">
        <v>3595</v>
      </c>
      <c r="D8000" t="s">
        <v>10803</v>
      </c>
    </row>
    <row r="8001" spans="1:4" x14ac:dyDescent="0.35">
      <c r="A8001" t="s">
        <v>10438</v>
      </c>
      <c r="B8001" t="s">
        <v>7173</v>
      </c>
      <c r="C8001" t="s">
        <v>3596</v>
      </c>
      <c r="D8001" t="s">
        <v>10803</v>
      </c>
    </row>
    <row r="8002" spans="1:4" x14ac:dyDescent="0.35">
      <c r="A8002" t="s">
        <v>10438</v>
      </c>
      <c r="B8002" t="s">
        <v>7170</v>
      </c>
      <c r="C8002" t="s">
        <v>3593</v>
      </c>
      <c r="D8002" t="s">
        <v>10805</v>
      </c>
    </row>
    <row r="8003" spans="1:4" x14ac:dyDescent="0.35">
      <c r="A8003" t="s">
        <v>10438</v>
      </c>
      <c r="B8003" t="s">
        <v>10802</v>
      </c>
      <c r="C8003" t="s">
        <v>3593</v>
      </c>
      <c r="D8003" t="s">
        <v>10805</v>
      </c>
    </row>
    <row r="8004" spans="1:4" x14ac:dyDescent="0.35">
      <c r="A8004" t="s">
        <v>10438</v>
      </c>
      <c r="B8004" t="s">
        <v>10804</v>
      </c>
      <c r="C8004" t="s">
        <v>3593</v>
      </c>
      <c r="D8004" t="s">
        <v>10805</v>
      </c>
    </row>
    <row r="8005" spans="1:4" x14ac:dyDescent="0.35">
      <c r="A8005" t="s">
        <v>10439</v>
      </c>
      <c r="B8005" t="s">
        <v>10802</v>
      </c>
      <c r="C8005" t="s">
        <v>3595</v>
      </c>
      <c r="D8005" t="s">
        <v>10803</v>
      </c>
    </row>
    <row r="8006" spans="1:4" x14ac:dyDescent="0.35">
      <c r="A8006" t="s">
        <v>10439</v>
      </c>
      <c r="B8006" t="s">
        <v>10804</v>
      </c>
      <c r="C8006" t="s">
        <v>3595</v>
      </c>
      <c r="D8006" t="s">
        <v>10803</v>
      </c>
    </row>
    <row r="8007" spans="1:4" x14ac:dyDescent="0.35">
      <c r="A8007" t="s">
        <v>10439</v>
      </c>
      <c r="B8007" t="s">
        <v>7181</v>
      </c>
      <c r="C8007" t="s">
        <v>3595</v>
      </c>
      <c r="D8007" t="s">
        <v>10803</v>
      </c>
    </row>
    <row r="8008" spans="1:4" x14ac:dyDescent="0.35">
      <c r="A8008" t="s">
        <v>10439</v>
      </c>
      <c r="B8008" t="s">
        <v>7179</v>
      </c>
      <c r="C8008" t="s">
        <v>3593</v>
      </c>
      <c r="D8008" t="s">
        <v>10805</v>
      </c>
    </row>
    <row r="8009" spans="1:4" x14ac:dyDescent="0.35">
      <c r="A8009" t="s">
        <v>10439</v>
      </c>
      <c r="B8009" t="s">
        <v>10802</v>
      </c>
      <c r="C8009" t="s">
        <v>3593</v>
      </c>
      <c r="D8009" t="s">
        <v>10805</v>
      </c>
    </row>
    <row r="8010" spans="1:4" x14ac:dyDescent="0.35">
      <c r="A8010" t="s">
        <v>10439</v>
      </c>
      <c r="B8010" t="s">
        <v>10804</v>
      </c>
      <c r="C8010" t="s">
        <v>3593</v>
      </c>
      <c r="D8010" t="s">
        <v>10805</v>
      </c>
    </row>
    <row r="8011" spans="1:4" x14ac:dyDescent="0.35">
      <c r="A8011" t="s">
        <v>10442</v>
      </c>
      <c r="B8011" t="s">
        <v>10802</v>
      </c>
      <c r="C8011" t="s">
        <v>3597</v>
      </c>
      <c r="D8011" t="s">
        <v>10803</v>
      </c>
    </row>
    <row r="8012" spans="1:4" x14ac:dyDescent="0.35">
      <c r="A8012" t="s">
        <v>10442</v>
      </c>
      <c r="B8012" t="s">
        <v>10804</v>
      </c>
      <c r="C8012" t="s">
        <v>9523</v>
      </c>
      <c r="D8012" t="s">
        <v>10803</v>
      </c>
    </row>
    <row r="8013" spans="1:4" x14ac:dyDescent="0.35">
      <c r="A8013" t="s">
        <v>10442</v>
      </c>
      <c r="B8013" t="s">
        <v>518</v>
      </c>
      <c r="C8013" t="s">
        <v>3597</v>
      </c>
      <c r="D8013" t="s">
        <v>10803</v>
      </c>
    </row>
    <row r="8014" spans="1:4" x14ac:dyDescent="0.35">
      <c r="A8014" t="s">
        <v>10442</v>
      </c>
      <c r="B8014" t="s">
        <v>520</v>
      </c>
      <c r="C8014" t="s">
        <v>3598</v>
      </c>
      <c r="D8014" t="s">
        <v>10803</v>
      </c>
    </row>
    <row r="8015" spans="1:4" x14ac:dyDescent="0.35">
      <c r="A8015" t="s">
        <v>10442</v>
      </c>
      <c r="B8015" t="s">
        <v>522</v>
      </c>
      <c r="C8015" t="s">
        <v>3599</v>
      </c>
      <c r="D8015" t="s">
        <v>10803</v>
      </c>
    </row>
    <row r="8016" spans="1:4" x14ac:dyDescent="0.35">
      <c r="A8016" t="s">
        <v>10442</v>
      </c>
      <c r="B8016" t="s">
        <v>524</v>
      </c>
      <c r="C8016" t="s">
        <v>3600</v>
      </c>
      <c r="D8016" t="s">
        <v>10803</v>
      </c>
    </row>
    <row r="8017" spans="1:4" x14ac:dyDescent="0.35">
      <c r="A8017" t="s">
        <v>10442</v>
      </c>
      <c r="B8017" t="s">
        <v>885</v>
      </c>
      <c r="C8017" t="s">
        <v>3601</v>
      </c>
      <c r="D8017" t="s">
        <v>10803</v>
      </c>
    </row>
    <row r="8018" spans="1:4" x14ac:dyDescent="0.35">
      <c r="A8018" t="s">
        <v>10442</v>
      </c>
      <c r="B8018" t="s">
        <v>526</v>
      </c>
      <c r="C8018" t="s">
        <v>3602</v>
      </c>
      <c r="D8018" t="s">
        <v>10803</v>
      </c>
    </row>
    <row r="8019" spans="1:4" x14ac:dyDescent="0.35">
      <c r="A8019" t="s">
        <v>10442</v>
      </c>
      <c r="B8019" t="s">
        <v>954</v>
      </c>
      <c r="C8019" t="s">
        <v>3603</v>
      </c>
      <c r="D8019" t="s">
        <v>10803</v>
      </c>
    </row>
    <row r="8020" spans="1:4" x14ac:dyDescent="0.35">
      <c r="A8020" t="s">
        <v>10442</v>
      </c>
      <c r="B8020" t="s">
        <v>956</v>
      </c>
      <c r="C8020" t="s">
        <v>3604</v>
      </c>
      <c r="D8020" t="s">
        <v>10803</v>
      </c>
    </row>
    <row r="8021" spans="1:4" x14ac:dyDescent="0.35">
      <c r="A8021" t="s">
        <v>10442</v>
      </c>
      <c r="B8021" t="s">
        <v>960</v>
      </c>
      <c r="C8021" t="s">
        <v>3605</v>
      </c>
      <c r="D8021" t="s">
        <v>10803</v>
      </c>
    </row>
    <row r="8022" spans="1:4" x14ac:dyDescent="0.35">
      <c r="A8022" t="s">
        <v>10442</v>
      </c>
      <c r="B8022" t="s">
        <v>528</v>
      </c>
      <c r="C8022" t="s">
        <v>3606</v>
      </c>
      <c r="D8022" t="s">
        <v>10803</v>
      </c>
    </row>
    <row r="8023" spans="1:4" x14ac:dyDescent="0.35">
      <c r="A8023" t="s">
        <v>10442</v>
      </c>
      <c r="B8023" t="s">
        <v>536</v>
      </c>
      <c r="C8023" t="s">
        <v>3607</v>
      </c>
      <c r="D8023" t="s">
        <v>10803</v>
      </c>
    </row>
    <row r="8024" spans="1:4" x14ac:dyDescent="0.35">
      <c r="A8024" t="s">
        <v>10442</v>
      </c>
      <c r="B8024" t="s">
        <v>794</v>
      </c>
      <c r="C8024" t="s">
        <v>3608</v>
      </c>
      <c r="D8024" t="s">
        <v>10803</v>
      </c>
    </row>
    <row r="8025" spans="1:4" x14ac:dyDescent="0.35">
      <c r="A8025" t="s">
        <v>10442</v>
      </c>
      <c r="B8025" t="s">
        <v>965</v>
      </c>
      <c r="C8025" t="s">
        <v>3609</v>
      </c>
      <c r="D8025" t="s">
        <v>10803</v>
      </c>
    </row>
    <row r="8026" spans="1:4" x14ac:dyDescent="0.35">
      <c r="A8026" t="s">
        <v>10442</v>
      </c>
      <c r="B8026" t="s">
        <v>538</v>
      </c>
      <c r="C8026" t="s">
        <v>3610</v>
      </c>
      <c r="D8026" t="s">
        <v>10803</v>
      </c>
    </row>
    <row r="8027" spans="1:4" x14ac:dyDescent="0.35">
      <c r="A8027" t="s">
        <v>10442</v>
      </c>
      <c r="B8027" t="s">
        <v>540</v>
      </c>
      <c r="C8027" t="s">
        <v>3611</v>
      </c>
      <c r="D8027" t="s">
        <v>10803</v>
      </c>
    </row>
    <row r="8028" spans="1:4" x14ac:dyDescent="0.35">
      <c r="A8028" t="s">
        <v>10442</v>
      </c>
      <c r="B8028" t="s">
        <v>544</v>
      </c>
      <c r="C8028" t="s">
        <v>3612</v>
      </c>
      <c r="D8028" t="s">
        <v>10803</v>
      </c>
    </row>
    <row r="8029" spans="1:4" x14ac:dyDescent="0.35">
      <c r="A8029" t="s">
        <v>10442</v>
      </c>
      <c r="B8029" t="s">
        <v>546</v>
      </c>
      <c r="C8029" t="s">
        <v>3613</v>
      </c>
      <c r="D8029" t="s">
        <v>10803</v>
      </c>
    </row>
    <row r="8030" spans="1:4" x14ac:dyDescent="0.35">
      <c r="A8030" t="s">
        <v>10442</v>
      </c>
      <c r="B8030" t="s">
        <v>970</v>
      </c>
      <c r="C8030" t="s">
        <v>3614</v>
      </c>
      <c r="D8030" t="s">
        <v>10803</v>
      </c>
    </row>
    <row r="8031" spans="1:4" x14ac:dyDescent="0.35">
      <c r="A8031" t="s">
        <v>10442</v>
      </c>
      <c r="B8031" t="s">
        <v>548</v>
      </c>
      <c r="C8031" t="s">
        <v>3615</v>
      </c>
      <c r="D8031" t="s">
        <v>10803</v>
      </c>
    </row>
    <row r="8032" spans="1:4" x14ac:dyDescent="0.35">
      <c r="A8032" t="s">
        <v>10442</v>
      </c>
      <c r="B8032" t="s">
        <v>550</v>
      </c>
      <c r="C8032" t="s">
        <v>3616</v>
      </c>
      <c r="D8032" t="s">
        <v>10803</v>
      </c>
    </row>
    <row r="8033" spans="1:4" x14ac:dyDescent="0.35">
      <c r="A8033" t="s">
        <v>10442</v>
      </c>
      <c r="B8033" t="s">
        <v>552</v>
      </c>
      <c r="C8033" t="s">
        <v>3617</v>
      </c>
      <c r="D8033" t="s">
        <v>10803</v>
      </c>
    </row>
    <row r="8034" spans="1:4" x14ac:dyDescent="0.35">
      <c r="A8034" t="s">
        <v>10442</v>
      </c>
      <c r="B8034" t="s">
        <v>570</v>
      </c>
      <c r="C8034" t="s">
        <v>3618</v>
      </c>
      <c r="D8034" t="s">
        <v>10803</v>
      </c>
    </row>
    <row r="8035" spans="1:4" x14ac:dyDescent="0.35">
      <c r="A8035" t="s">
        <v>10442</v>
      </c>
      <c r="B8035" t="s">
        <v>572</v>
      </c>
      <c r="C8035" t="s">
        <v>3619</v>
      </c>
      <c r="D8035" t="s">
        <v>10803</v>
      </c>
    </row>
    <row r="8036" spans="1:4" x14ac:dyDescent="0.35">
      <c r="A8036" t="s">
        <v>10442</v>
      </c>
      <c r="B8036" t="s">
        <v>574</v>
      </c>
      <c r="C8036" t="s">
        <v>3620</v>
      </c>
      <c r="D8036" t="s">
        <v>10803</v>
      </c>
    </row>
    <row r="8037" spans="1:4" x14ac:dyDescent="0.35">
      <c r="A8037" t="s">
        <v>10442</v>
      </c>
      <c r="B8037" t="s">
        <v>576</v>
      </c>
      <c r="C8037" t="s">
        <v>9522</v>
      </c>
      <c r="D8037" t="s">
        <v>10803</v>
      </c>
    </row>
    <row r="8038" spans="1:4" x14ac:dyDescent="0.35">
      <c r="A8038" t="s">
        <v>10442</v>
      </c>
      <c r="B8038" t="s">
        <v>1417</v>
      </c>
      <c r="C8038" t="s">
        <v>9523</v>
      </c>
      <c r="D8038" t="s">
        <v>10803</v>
      </c>
    </row>
    <row r="8039" spans="1:4" x14ac:dyDescent="0.35">
      <c r="A8039" t="s">
        <v>10442</v>
      </c>
      <c r="B8039" t="s">
        <v>515</v>
      </c>
      <c r="C8039" t="s">
        <v>3595</v>
      </c>
      <c r="D8039" t="s">
        <v>10805</v>
      </c>
    </row>
    <row r="8040" spans="1:4" x14ac:dyDescent="0.35">
      <c r="A8040" t="s">
        <v>10442</v>
      </c>
      <c r="B8040" t="s">
        <v>1332</v>
      </c>
      <c r="C8040" t="s">
        <v>3596</v>
      </c>
      <c r="D8040" t="s">
        <v>10805</v>
      </c>
    </row>
    <row r="8041" spans="1:4" x14ac:dyDescent="0.35">
      <c r="A8041" t="s">
        <v>10442</v>
      </c>
      <c r="B8041" t="s">
        <v>1339</v>
      </c>
      <c r="C8041" t="s">
        <v>3597</v>
      </c>
      <c r="D8041" t="s">
        <v>10805</v>
      </c>
    </row>
    <row r="8042" spans="1:4" x14ac:dyDescent="0.35">
      <c r="A8042" t="s">
        <v>10442</v>
      </c>
      <c r="B8042" t="s">
        <v>10802</v>
      </c>
      <c r="C8042" t="s">
        <v>3595</v>
      </c>
      <c r="D8042" t="s">
        <v>10805</v>
      </c>
    </row>
    <row r="8043" spans="1:4" x14ac:dyDescent="0.35">
      <c r="A8043" t="s">
        <v>10442</v>
      </c>
      <c r="B8043" t="s">
        <v>10804</v>
      </c>
      <c r="C8043" t="s">
        <v>3597</v>
      </c>
      <c r="D8043" t="s">
        <v>10805</v>
      </c>
    </row>
    <row r="8044" spans="1:4" x14ac:dyDescent="0.35">
      <c r="A8044" t="s">
        <v>10442</v>
      </c>
      <c r="B8044" t="s">
        <v>10806</v>
      </c>
      <c r="C8044" t="s">
        <v>3593</v>
      </c>
      <c r="D8044" t="s">
        <v>10807</v>
      </c>
    </row>
    <row r="8045" spans="1:4" x14ac:dyDescent="0.35">
      <c r="A8045" t="s">
        <v>10443</v>
      </c>
      <c r="B8045" t="s">
        <v>10802</v>
      </c>
      <c r="C8045" t="s">
        <v>3597</v>
      </c>
      <c r="D8045" t="s">
        <v>10803</v>
      </c>
    </row>
    <row r="8046" spans="1:4" x14ac:dyDescent="0.35">
      <c r="A8046" t="s">
        <v>10443</v>
      </c>
      <c r="B8046" t="s">
        <v>10804</v>
      </c>
      <c r="C8046" t="s">
        <v>10820</v>
      </c>
      <c r="D8046" t="s">
        <v>10803</v>
      </c>
    </row>
    <row r="8047" spans="1:4" x14ac:dyDescent="0.35">
      <c r="A8047" t="s">
        <v>10443</v>
      </c>
      <c r="B8047" t="s">
        <v>584</v>
      </c>
      <c r="C8047" t="s">
        <v>3597</v>
      </c>
      <c r="D8047" t="s">
        <v>10803</v>
      </c>
    </row>
    <row r="8048" spans="1:4" x14ac:dyDescent="0.35">
      <c r="A8048" t="s">
        <v>10443</v>
      </c>
      <c r="B8048" t="s">
        <v>586</v>
      </c>
      <c r="C8048" t="s">
        <v>3598</v>
      </c>
      <c r="D8048" t="s">
        <v>10803</v>
      </c>
    </row>
    <row r="8049" spans="1:4" x14ac:dyDescent="0.35">
      <c r="A8049" t="s">
        <v>10443</v>
      </c>
      <c r="B8049" t="s">
        <v>805</v>
      </c>
      <c r="C8049" t="s">
        <v>3599</v>
      </c>
      <c r="D8049" t="s">
        <v>10803</v>
      </c>
    </row>
    <row r="8050" spans="1:4" x14ac:dyDescent="0.35">
      <c r="A8050" t="s">
        <v>10443</v>
      </c>
      <c r="B8050" t="s">
        <v>3939</v>
      </c>
      <c r="C8050" t="s">
        <v>3600</v>
      </c>
      <c r="D8050" t="s">
        <v>10803</v>
      </c>
    </row>
    <row r="8051" spans="1:4" x14ac:dyDescent="0.35">
      <c r="A8051" t="s">
        <v>10443</v>
      </c>
      <c r="B8051" t="s">
        <v>588</v>
      </c>
      <c r="C8051" t="s">
        <v>3601</v>
      </c>
      <c r="D8051" t="s">
        <v>10803</v>
      </c>
    </row>
    <row r="8052" spans="1:4" x14ac:dyDescent="0.35">
      <c r="A8052" t="s">
        <v>10443</v>
      </c>
      <c r="B8052" t="s">
        <v>6687</v>
      </c>
      <c r="C8052" t="s">
        <v>3602</v>
      </c>
      <c r="D8052" t="s">
        <v>10803</v>
      </c>
    </row>
    <row r="8053" spans="1:4" x14ac:dyDescent="0.35">
      <c r="A8053" t="s">
        <v>10443</v>
      </c>
      <c r="B8053" t="s">
        <v>590</v>
      </c>
      <c r="C8053" t="s">
        <v>3603</v>
      </c>
      <c r="D8053" t="s">
        <v>10803</v>
      </c>
    </row>
    <row r="8054" spans="1:4" x14ac:dyDescent="0.35">
      <c r="A8054" t="s">
        <v>10443</v>
      </c>
      <c r="B8054" t="s">
        <v>592</v>
      </c>
      <c r="C8054" t="s">
        <v>3604</v>
      </c>
      <c r="D8054" t="s">
        <v>10803</v>
      </c>
    </row>
    <row r="8055" spans="1:4" x14ac:dyDescent="0.35">
      <c r="A8055" t="s">
        <v>10443</v>
      </c>
      <c r="B8055" t="s">
        <v>5212</v>
      </c>
      <c r="C8055" t="s">
        <v>3605</v>
      </c>
      <c r="D8055" t="s">
        <v>10803</v>
      </c>
    </row>
    <row r="8056" spans="1:4" x14ac:dyDescent="0.35">
      <c r="A8056" t="s">
        <v>10443</v>
      </c>
      <c r="B8056" t="s">
        <v>594</v>
      </c>
      <c r="C8056" t="s">
        <v>3606</v>
      </c>
      <c r="D8056" t="s">
        <v>10803</v>
      </c>
    </row>
    <row r="8057" spans="1:4" x14ac:dyDescent="0.35">
      <c r="A8057" t="s">
        <v>10443</v>
      </c>
      <c r="B8057" t="s">
        <v>3940</v>
      </c>
      <c r="C8057" t="s">
        <v>3607</v>
      </c>
      <c r="D8057" t="s">
        <v>10803</v>
      </c>
    </row>
    <row r="8058" spans="1:4" x14ac:dyDescent="0.35">
      <c r="A8058" t="s">
        <v>10443</v>
      </c>
      <c r="B8058" t="s">
        <v>922</v>
      </c>
      <c r="C8058" t="s">
        <v>3608</v>
      </c>
      <c r="D8058" t="s">
        <v>10803</v>
      </c>
    </row>
    <row r="8059" spans="1:4" x14ac:dyDescent="0.35">
      <c r="A8059" t="s">
        <v>10443</v>
      </c>
      <c r="B8059" t="s">
        <v>596</v>
      </c>
      <c r="C8059" t="s">
        <v>3609</v>
      </c>
      <c r="D8059" t="s">
        <v>10803</v>
      </c>
    </row>
    <row r="8060" spans="1:4" x14ac:dyDescent="0.35">
      <c r="A8060" t="s">
        <v>10443</v>
      </c>
      <c r="B8060" t="s">
        <v>598</v>
      </c>
      <c r="C8060" t="s">
        <v>3610</v>
      </c>
      <c r="D8060" t="s">
        <v>10803</v>
      </c>
    </row>
    <row r="8061" spans="1:4" x14ac:dyDescent="0.35">
      <c r="A8061" t="s">
        <v>10443</v>
      </c>
      <c r="B8061" t="s">
        <v>600</v>
      </c>
      <c r="C8061" t="s">
        <v>3611</v>
      </c>
      <c r="D8061" t="s">
        <v>10803</v>
      </c>
    </row>
    <row r="8062" spans="1:4" x14ac:dyDescent="0.35">
      <c r="A8062" t="s">
        <v>10443</v>
      </c>
      <c r="B8062" t="s">
        <v>6698</v>
      </c>
      <c r="C8062" t="s">
        <v>3612</v>
      </c>
      <c r="D8062" t="s">
        <v>10803</v>
      </c>
    </row>
    <row r="8063" spans="1:4" x14ac:dyDescent="0.35">
      <c r="A8063" t="s">
        <v>10443</v>
      </c>
      <c r="B8063" t="s">
        <v>602</v>
      </c>
      <c r="C8063" t="s">
        <v>3613</v>
      </c>
      <c r="D8063" t="s">
        <v>10803</v>
      </c>
    </row>
    <row r="8064" spans="1:4" x14ac:dyDescent="0.35">
      <c r="A8064" t="s">
        <v>10443</v>
      </c>
      <c r="B8064" t="s">
        <v>604</v>
      </c>
      <c r="C8064" t="s">
        <v>3614</v>
      </c>
      <c r="D8064" t="s">
        <v>10803</v>
      </c>
    </row>
    <row r="8065" spans="1:4" x14ac:dyDescent="0.35">
      <c r="A8065" t="s">
        <v>10443</v>
      </c>
      <c r="B8065" t="s">
        <v>606</v>
      </c>
      <c r="C8065" t="s">
        <v>3615</v>
      </c>
      <c r="D8065" t="s">
        <v>10803</v>
      </c>
    </row>
    <row r="8066" spans="1:4" x14ac:dyDescent="0.35">
      <c r="A8066" t="s">
        <v>10443</v>
      </c>
      <c r="B8066" t="s">
        <v>608</v>
      </c>
      <c r="C8066" t="s">
        <v>3616</v>
      </c>
      <c r="D8066" t="s">
        <v>10803</v>
      </c>
    </row>
    <row r="8067" spans="1:4" x14ac:dyDescent="0.35">
      <c r="A8067" t="s">
        <v>10443</v>
      </c>
      <c r="B8067" t="s">
        <v>628</v>
      </c>
      <c r="C8067" t="s">
        <v>3617</v>
      </c>
      <c r="D8067" t="s">
        <v>10803</v>
      </c>
    </row>
    <row r="8068" spans="1:4" x14ac:dyDescent="0.35">
      <c r="A8068" t="s">
        <v>10443</v>
      </c>
      <c r="B8068" t="s">
        <v>634</v>
      </c>
      <c r="C8068" t="s">
        <v>3618</v>
      </c>
      <c r="D8068" t="s">
        <v>10803</v>
      </c>
    </row>
    <row r="8069" spans="1:4" x14ac:dyDescent="0.35">
      <c r="A8069" t="s">
        <v>10443</v>
      </c>
      <c r="B8069" t="s">
        <v>636</v>
      </c>
      <c r="C8069" t="s">
        <v>3619</v>
      </c>
      <c r="D8069" t="s">
        <v>10803</v>
      </c>
    </row>
    <row r="8070" spans="1:4" x14ac:dyDescent="0.35">
      <c r="A8070" t="s">
        <v>10443</v>
      </c>
      <c r="B8070" t="s">
        <v>1437</v>
      </c>
      <c r="C8070" t="s">
        <v>3620</v>
      </c>
      <c r="D8070" t="s">
        <v>10803</v>
      </c>
    </row>
    <row r="8071" spans="1:4" x14ac:dyDescent="0.35">
      <c r="A8071" t="s">
        <v>10443</v>
      </c>
      <c r="B8071" t="s">
        <v>1439</v>
      </c>
      <c r="C8071" t="s">
        <v>9522</v>
      </c>
      <c r="D8071" t="s">
        <v>10803</v>
      </c>
    </row>
    <row r="8072" spans="1:4" x14ac:dyDescent="0.35">
      <c r="A8072" t="s">
        <v>10443</v>
      </c>
      <c r="B8072" t="s">
        <v>1440</v>
      </c>
      <c r="C8072" t="s">
        <v>9523</v>
      </c>
      <c r="D8072" t="s">
        <v>10803</v>
      </c>
    </row>
    <row r="8073" spans="1:4" x14ac:dyDescent="0.35">
      <c r="A8073" t="s">
        <v>10443</v>
      </c>
      <c r="B8073" t="s">
        <v>1441</v>
      </c>
      <c r="C8073" t="s">
        <v>9524</v>
      </c>
      <c r="D8073" t="s">
        <v>10803</v>
      </c>
    </row>
    <row r="8074" spans="1:4" x14ac:dyDescent="0.35">
      <c r="A8074" t="s">
        <v>10443</v>
      </c>
      <c r="B8074" t="s">
        <v>1442</v>
      </c>
      <c r="C8074" t="s">
        <v>9525</v>
      </c>
      <c r="D8074" t="s">
        <v>10803</v>
      </c>
    </row>
    <row r="8075" spans="1:4" x14ac:dyDescent="0.35">
      <c r="A8075" t="s">
        <v>10443</v>
      </c>
      <c r="B8075" t="s">
        <v>1444</v>
      </c>
      <c r="C8075" t="s">
        <v>9526</v>
      </c>
      <c r="D8075" t="s">
        <v>10803</v>
      </c>
    </row>
    <row r="8076" spans="1:4" x14ac:dyDescent="0.35">
      <c r="A8076" t="s">
        <v>10443</v>
      </c>
      <c r="B8076" t="s">
        <v>638</v>
      </c>
      <c r="C8076" t="s">
        <v>9527</v>
      </c>
      <c r="D8076" t="s">
        <v>10803</v>
      </c>
    </row>
    <row r="8077" spans="1:4" x14ac:dyDescent="0.35">
      <c r="A8077" t="s">
        <v>10443</v>
      </c>
      <c r="B8077" t="s">
        <v>640</v>
      </c>
      <c r="C8077" t="s">
        <v>9528</v>
      </c>
      <c r="D8077" t="s">
        <v>10803</v>
      </c>
    </row>
    <row r="8078" spans="1:4" x14ac:dyDescent="0.35">
      <c r="A8078" t="s">
        <v>10443</v>
      </c>
      <c r="B8078" t="s">
        <v>642</v>
      </c>
      <c r="C8078" t="s">
        <v>9529</v>
      </c>
      <c r="D8078" t="s">
        <v>10803</v>
      </c>
    </row>
    <row r="8079" spans="1:4" x14ac:dyDescent="0.35">
      <c r="A8079" t="s">
        <v>10443</v>
      </c>
      <c r="B8079" t="s">
        <v>644</v>
      </c>
      <c r="C8079" t="s">
        <v>9530</v>
      </c>
      <c r="D8079" t="s">
        <v>10803</v>
      </c>
    </row>
    <row r="8080" spans="1:4" x14ac:dyDescent="0.35">
      <c r="A8080" t="s">
        <v>10443</v>
      </c>
      <c r="B8080" t="s">
        <v>823</v>
      </c>
      <c r="C8080" t="s">
        <v>9531</v>
      </c>
      <c r="D8080" t="s">
        <v>10803</v>
      </c>
    </row>
    <row r="8081" spans="1:4" x14ac:dyDescent="0.35">
      <c r="A8081" t="s">
        <v>10443</v>
      </c>
      <c r="B8081" t="s">
        <v>825</v>
      </c>
      <c r="C8081" t="s">
        <v>10809</v>
      </c>
      <c r="D8081" t="s">
        <v>10803</v>
      </c>
    </row>
    <row r="8082" spans="1:4" x14ac:dyDescent="0.35">
      <c r="A8082" t="s">
        <v>10443</v>
      </c>
      <c r="B8082" t="s">
        <v>827</v>
      </c>
      <c r="C8082" t="s">
        <v>10810</v>
      </c>
      <c r="D8082" t="s">
        <v>10803</v>
      </c>
    </row>
    <row r="8083" spans="1:4" x14ac:dyDescent="0.35">
      <c r="A8083" t="s">
        <v>10443</v>
      </c>
      <c r="B8083" t="s">
        <v>829</v>
      </c>
      <c r="C8083" t="s">
        <v>10811</v>
      </c>
      <c r="D8083" t="s">
        <v>10803</v>
      </c>
    </row>
    <row r="8084" spans="1:4" x14ac:dyDescent="0.35">
      <c r="A8084" t="s">
        <v>10443</v>
      </c>
      <c r="B8084" t="s">
        <v>646</v>
      </c>
      <c r="C8084" t="s">
        <v>10812</v>
      </c>
      <c r="D8084" t="s">
        <v>10803</v>
      </c>
    </row>
    <row r="8085" spans="1:4" x14ac:dyDescent="0.35">
      <c r="A8085" t="s">
        <v>10443</v>
      </c>
      <c r="B8085" t="s">
        <v>648</v>
      </c>
      <c r="C8085" t="s">
        <v>10813</v>
      </c>
      <c r="D8085" t="s">
        <v>10803</v>
      </c>
    </row>
    <row r="8086" spans="1:4" x14ac:dyDescent="0.35">
      <c r="A8086" t="s">
        <v>10443</v>
      </c>
      <c r="B8086" t="s">
        <v>650</v>
      </c>
      <c r="C8086" t="s">
        <v>10814</v>
      </c>
      <c r="D8086" t="s">
        <v>10803</v>
      </c>
    </row>
    <row r="8087" spans="1:4" x14ac:dyDescent="0.35">
      <c r="A8087" t="s">
        <v>10443</v>
      </c>
      <c r="B8087" t="s">
        <v>652</v>
      </c>
      <c r="C8087" t="s">
        <v>10815</v>
      </c>
      <c r="D8087" t="s">
        <v>10803</v>
      </c>
    </row>
    <row r="8088" spans="1:4" x14ac:dyDescent="0.35">
      <c r="A8088" t="s">
        <v>10443</v>
      </c>
      <c r="B8088" t="s">
        <v>831</v>
      </c>
      <c r="C8088" t="s">
        <v>10816</v>
      </c>
      <c r="D8088" t="s">
        <v>10803</v>
      </c>
    </row>
    <row r="8089" spans="1:4" x14ac:dyDescent="0.35">
      <c r="A8089" t="s">
        <v>10443</v>
      </c>
      <c r="B8089" t="s">
        <v>1452</v>
      </c>
      <c r="C8089" t="s">
        <v>10817</v>
      </c>
      <c r="D8089" t="s">
        <v>10803</v>
      </c>
    </row>
    <row r="8090" spans="1:4" x14ac:dyDescent="0.35">
      <c r="A8090" t="s">
        <v>10443</v>
      </c>
      <c r="B8090" t="s">
        <v>1454</v>
      </c>
      <c r="C8090" t="s">
        <v>10818</v>
      </c>
      <c r="D8090" t="s">
        <v>10803</v>
      </c>
    </row>
    <row r="8091" spans="1:4" x14ac:dyDescent="0.35">
      <c r="A8091" t="s">
        <v>10443</v>
      </c>
      <c r="B8091" t="s">
        <v>1456</v>
      </c>
      <c r="C8091" t="s">
        <v>10819</v>
      </c>
      <c r="D8091" t="s">
        <v>10803</v>
      </c>
    </row>
    <row r="8092" spans="1:4" x14ac:dyDescent="0.35">
      <c r="A8092" t="s">
        <v>10443</v>
      </c>
      <c r="B8092" t="s">
        <v>1458</v>
      </c>
      <c r="C8092" t="s">
        <v>10820</v>
      </c>
      <c r="D8092" t="s">
        <v>10803</v>
      </c>
    </row>
    <row r="8093" spans="1:4" x14ac:dyDescent="0.35">
      <c r="A8093" t="s">
        <v>10443</v>
      </c>
      <c r="B8093" t="s">
        <v>1554</v>
      </c>
      <c r="C8093" t="s">
        <v>3594</v>
      </c>
      <c r="D8093" t="s">
        <v>10805</v>
      </c>
    </row>
    <row r="8094" spans="1:4" x14ac:dyDescent="0.35">
      <c r="A8094" t="s">
        <v>10443</v>
      </c>
      <c r="B8094" t="s">
        <v>1348</v>
      </c>
      <c r="C8094" t="s">
        <v>3595</v>
      </c>
      <c r="D8094" t="s">
        <v>10805</v>
      </c>
    </row>
    <row r="8095" spans="1:4" x14ac:dyDescent="0.35">
      <c r="A8095" t="s">
        <v>10443</v>
      </c>
      <c r="B8095" t="s">
        <v>1276</v>
      </c>
      <c r="C8095" t="s">
        <v>3596</v>
      </c>
      <c r="D8095" t="s">
        <v>10805</v>
      </c>
    </row>
    <row r="8096" spans="1:4" x14ac:dyDescent="0.35">
      <c r="A8096" t="s">
        <v>10443</v>
      </c>
      <c r="B8096" t="s">
        <v>1278</v>
      </c>
      <c r="C8096" t="s">
        <v>3597</v>
      </c>
      <c r="D8096" t="s">
        <v>10805</v>
      </c>
    </row>
    <row r="8097" spans="1:4" x14ac:dyDescent="0.35">
      <c r="A8097" t="s">
        <v>10443</v>
      </c>
      <c r="B8097" t="s">
        <v>1280</v>
      </c>
      <c r="C8097" t="s">
        <v>3598</v>
      </c>
      <c r="D8097" t="s">
        <v>10805</v>
      </c>
    </row>
    <row r="8098" spans="1:4" x14ac:dyDescent="0.35">
      <c r="A8098" t="s">
        <v>10443</v>
      </c>
      <c r="B8098" t="s">
        <v>1353</v>
      </c>
      <c r="C8098" t="s">
        <v>3599</v>
      </c>
      <c r="D8098" t="s">
        <v>10805</v>
      </c>
    </row>
    <row r="8099" spans="1:4" x14ac:dyDescent="0.35">
      <c r="A8099" t="s">
        <v>10443</v>
      </c>
      <c r="B8099" t="s">
        <v>1588</v>
      </c>
      <c r="C8099" t="s">
        <v>3600</v>
      </c>
      <c r="D8099" t="s">
        <v>10805</v>
      </c>
    </row>
    <row r="8100" spans="1:4" x14ac:dyDescent="0.35">
      <c r="A8100" t="s">
        <v>10443</v>
      </c>
      <c r="B8100" t="s">
        <v>1590</v>
      </c>
      <c r="C8100" t="s">
        <v>3601</v>
      </c>
      <c r="D8100" t="s">
        <v>10805</v>
      </c>
    </row>
    <row r="8101" spans="1:4" x14ac:dyDescent="0.35">
      <c r="A8101" t="s">
        <v>10443</v>
      </c>
      <c r="B8101" t="s">
        <v>1370</v>
      </c>
      <c r="C8101" t="s">
        <v>3602</v>
      </c>
      <c r="D8101" t="s">
        <v>10805</v>
      </c>
    </row>
    <row r="8102" spans="1:4" x14ac:dyDescent="0.35">
      <c r="A8102" t="s">
        <v>10443</v>
      </c>
      <c r="B8102" t="s">
        <v>10802</v>
      </c>
      <c r="C8102" t="s">
        <v>3594</v>
      </c>
      <c r="D8102" t="s">
        <v>10805</v>
      </c>
    </row>
    <row r="8103" spans="1:4" x14ac:dyDescent="0.35">
      <c r="A8103" t="s">
        <v>10443</v>
      </c>
      <c r="B8103" t="s">
        <v>10804</v>
      </c>
      <c r="C8103" t="s">
        <v>3602</v>
      </c>
      <c r="D8103" t="s">
        <v>10805</v>
      </c>
    </row>
    <row r="8104" spans="1:4" x14ac:dyDescent="0.35">
      <c r="A8104" t="s">
        <v>10443</v>
      </c>
      <c r="B8104" t="s">
        <v>10806</v>
      </c>
      <c r="C8104" t="s">
        <v>3593</v>
      </c>
      <c r="D8104" t="s">
        <v>10807</v>
      </c>
    </row>
    <row r="8105" spans="1:4" x14ac:dyDescent="0.35">
      <c r="A8105" t="s">
        <v>10444</v>
      </c>
      <c r="B8105" t="s">
        <v>10802</v>
      </c>
      <c r="C8105" t="s">
        <v>3597</v>
      </c>
      <c r="D8105" t="s">
        <v>10803</v>
      </c>
    </row>
    <row r="8106" spans="1:4" x14ac:dyDescent="0.35">
      <c r="A8106" t="s">
        <v>10444</v>
      </c>
      <c r="B8106" t="s">
        <v>10804</v>
      </c>
      <c r="C8106" t="s">
        <v>10817</v>
      </c>
      <c r="D8106" t="s">
        <v>10803</v>
      </c>
    </row>
    <row r="8107" spans="1:4" x14ac:dyDescent="0.35">
      <c r="A8107" t="s">
        <v>10444</v>
      </c>
      <c r="B8107" t="s">
        <v>1460</v>
      </c>
      <c r="C8107" t="s">
        <v>3597</v>
      </c>
      <c r="D8107" t="s">
        <v>10803</v>
      </c>
    </row>
    <row r="8108" spans="1:4" x14ac:dyDescent="0.35">
      <c r="A8108" t="s">
        <v>10444</v>
      </c>
      <c r="B8108" t="s">
        <v>1462</v>
      </c>
      <c r="C8108" t="s">
        <v>3598</v>
      </c>
      <c r="D8108" t="s">
        <v>10803</v>
      </c>
    </row>
    <row r="8109" spans="1:4" x14ac:dyDescent="0.35">
      <c r="A8109" t="s">
        <v>10444</v>
      </c>
      <c r="B8109" t="s">
        <v>1464</v>
      </c>
      <c r="C8109" t="s">
        <v>3599</v>
      </c>
      <c r="D8109" t="s">
        <v>10803</v>
      </c>
    </row>
    <row r="8110" spans="1:4" x14ac:dyDescent="0.35">
      <c r="A8110" t="s">
        <v>10444</v>
      </c>
      <c r="B8110" t="s">
        <v>1466</v>
      </c>
      <c r="C8110" t="s">
        <v>3600</v>
      </c>
      <c r="D8110" t="s">
        <v>10803</v>
      </c>
    </row>
    <row r="8111" spans="1:4" x14ac:dyDescent="0.35">
      <c r="A8111" t="s">
        <v>10444</v>
      </c>
      <c r="B8111" t="s">
        <v>1468</v>
      </c>
      <c r="C8111" t="s">
        <v>3601</v>
      </c>
      <c r="D8111" t="s">
        <v>10803</v>
      </c>
    </row>
    <row r="8112" spans="1:4" x14ac:dyDescent="0.35">
      <c r="A8112" t="s">
        <v>10444</v>
      </c>
      <c r="B8112" t="s">
        <v>1470</v>
      </c>
      <c r="C8112" t="s">
        <v>3602</v>
      </c>
      <c r="D8112" t="s">
        <v>10803</v>
      </c>
    </row>
    <row r="8113" spans="1:4" x14ac:dyDescent="0.35">
      <c r="A8113" t="s">
        <v>10444</v>
      </c>
      <c r="B8113" t="s">
        <v>6205</v>
      </c>
      <c r="C8113" t="s">
        <v>3603</v>
      </c>
      <c r="D8113" t="s">
        <v>10803</v>
      </c>
    </row>
    <row r="8114" spans="1:4" x14ac:dyDescent="0.35">
      <c r="A8114" t="s">
        <v>10444</v>
      </c>
      <c r="B8114" t="s">
        <v>1472</v>
      </c>
      <c r="C8114" t="s">
        <v>3604</v>
      </c>
      <c r="D8114" t="s">
        <v>10803</v>
      </c>
    </row>
    <row r="8115" spans="1:4" x14ac:dyDescent="0.35">
      <c r="A8115" t="s">
        <v>10444</v>
      </c>
      <c r="B8115" t="s">
        <v>1840</v>
      </c>
      <c r="C8115" t="s">
        <v>3605</v>
      </c>
      <c r="D8115" t="s">
        <v>10803</v>
      </c>
    </row>
    <row r="8116" spans="1:4" x14ac:dyDescent="0.35">
      <c r="A8116" t="s">
        <v>10444</v>
      </c>
      <c r="B8116" t="s">
        <v>1841</v>
      </c>
      <c r="C8116" t="s">
        <v>3606</v>
      </c>
      <c r="D8116" t="s">
        <v>10803</v>
      </c>
    </row>
    <row r="8117" spans="1:4" x14ac:dyDescent="0.35">
      <c r="A8117" t="s">
        <v>10444</v>
      </c>
      <c r="B8117" t="s">
        <v>1842</v>
      </c>
      <c r="C8117" t="s">
        <v>3607</v>
      </c>
      <c r="D8117" t="s">
        <v>10803</v>
      </c>
    </row>
    <row r="8118" spans="1:4" x14ac:dyDescent="0.35">
      <c r="A8118" t="s">
        <v>10444</v>
      </c>
      <c r="B8118" t="s">
        <v>1843</v>
      </c>
      <c r="C8118" t="s">
        <v>3608</v>
      </c>
      <c r="D8118" t="s">
        <v>10803</v>
      </c>
    </row>
    <row r="8119" spans="1:4" x14ac:dyDescent="0.35">
      <c r="A8119" t="s">
        <v>10444</v>
      </c>
      <c r="B8119" t="s">
        <v>924</v>
      </c>
      <c r="C8119" t="s">
        <v>3609</v>
      </c>
      <c r="D8119" t="s">
        <v>10803</v>
      </c>
    </row>
    <row r="8120" spans="1:4" x14ac:dyDescent="0.35">
      <c r="A8120" t="s">
        <v>10444</v>
      </c>
      <c r="B8120" t="s">
        <v>926</v>
      </c>
      <c r="C8120" t="s">
        <v>3610</v>
      </c>
      <c r="D8120" t="s">
        <v>10803</v>
      </c>
    </row>
    <row r="8121" spans="1:4" x14ac:dyDescent="0.35">
      <c r="A8121" t="s">
        <v>10444</v>
      </c>
      <c r="B8121" t="s">
        <v>6210</v>
      </c>
      <c r="C8121" t="s">
        <v>3611</v>
      </c>
      <c r="D8121" t="s">
        <v>10803</v>
      </c>
    </row>
    <row r="8122" spans="1:4" x14ac:dyDescent="0.35">
      <c r="A8122" t="s">
        <v>10444</v>
      </c>
      <c r="B8122" t="s">
        <v>928</v>
      </c>
      <c r="C8122" t="s">
        <v>3612</v>
      </c>
      <c r="D8122" t="s">
        <v>10803</v>
      </c>
    </row>
    <row r="8123" spans="1:4" x14ac:dyDescent="0.35">
      <c r="A8123" t="s">
        <v>10444</v>
      </c>
      <c r="B8123" t="s">
        <v>656</v>
      </c>
      <c r="C8123" t="s">
        <v>3613</v>
      </c>
      <c r="D8123" t="s">
        <v>10803</v>
      </c>
    </row>
    <row r="8124" spans="1:4" x14ac:dyDescent="0.35">
      <c r="A8124" t="s">
        <v>10444</v>
      </c>
      <c r="B8124" t="s">
        <v>1474</v>
      </c>
      <c r="C8124" t="s">
        <v>3614</v>
      </c>
      <c r="D8124" t="s">
        <v>10803</v>
      </c>
    </row>
    <row r="8125" spans="1:4" x14ac:dyDescent="0.35">
      <c r="A8125" t="s">
        <v>10444</v>
      </c>
      <c r="B8125" t="s">
        <v>1845</v>
      </c>
      <c r="C8125" t="s">
        <v>3615</v>
      </c>
      <c r="D8125" t="s">
        <v>10803</v>
      </c>
    </row>
    <row r="8126" spans="1:4" x14ac:dyDescent="0.35">
      <c r="A8126" t="s">
        <v>10444</v>
      </c>
      <c r="B8126" t="s">
        <v>1795</v>
      </c>
      <c r="C8126" t="s">
        <v>3616</v>
      </c>
      <c r="D8126" t="s">
        <v>10803</v>
      </c>
    </row>
    <row r="8127" spans="1:4" x14ac:dyDescent="0.35">
      <c r="A8127" t="s">
        <v>10444</v>
      </c>
      <c r="B8127" t="s">
        <v>1846</v>
      </c>
      <c r="C8127" t="s">
        <v>3617</v>
      </c>
      <c r="D8127" t="s">
        <v>10803</v>
      </c>
    </row>
    <row r="8128" spans="1:4" x14ac:dyDescent="0.35">
      <c r="A8128" t="s">
        <v>10444</v>
      </c>
      <c r="B8128" t="s">
        <v>1797</v>
      </c>
      <c r="C8128" t="s">
        <v>3618</v>
      </c>
      <c r="D8128" t="s">
        <v>10803</v>
      </c>
    </row>
    <row r="8129" spans="1:4" x14ac:dyDescent="0.35">
      <c r="A8129" t="s">
        <v>10444</v>
      </c>
      <c r="B8129" t="s">
        <v>5493</v>
      </c>
      <c r="C8129" t="s">
        <v>3619</v>
      </c>
      <c r="D8129" t="s">
        <v>10803</v>
      </c>
    </row>
    <row r="8130" spans="1:4" x14ac:dyDescent="0.35">
      <c r="A8130" t="s">
        <v>10444</v>
      </c>
      <c r="B8130" t="s">
        <v>6211</v>
      </c>
      <c r="C8130" t="s">
        <v>3620</v>
      </c>
      <c r="D8130" t="s">
        <v>10803</v>
      </c>
    </row>
    <row r="8131" spans="1:4" x14ac:dyDescent="0.35">
      <c r="A8131" t="s">
        <v>10444</v>
      </c>
      <c r="B8131" t="s">
        <v>6212</v>
      </c>
      <c r="C8131" t="s">
        <v>9522</v>
      </c>
      <c r="D8131" t="s">
        <v>10803</v>
      </c>
    </row>
    <row r="8132" spans="1:4" x14ac:dyDescent="0.35">
      <c r="A8132" t="s">
        <v>10444</v>
      </c>
      <c r="B8132" t="s">
        <v>6213</v>
      </c>
      <c r="C8132" t="s">
        <v>9523</v>
      </c>
      <c r="D8132" t="s">
        <v>10803</v>
      </c>
    </row>
    <row r="8133" spans="1:4" x14ac:dyDescent="0.35">
      <c r="A8133" t="s">
        <v>10444</v>
      </c>
      <c r="B8133" t="s">
        <v>6214</v>
      </c>
      <c r="C8133" t="s">
        <v>9524</v>
      </c>
      <c r="D8133" t="s">
        <v>10803</v>
      </c>
    </row>
    <row r="8134" spans="1:4" x14ac:dyDescent="0.35">
      <c r="A8134" t="s">
        <v>10444</v>
      </c>
      <c r="B8134" t="s">
        <v>1847</v>
      </c>
      <c r="C8134" t="s">
        <v>9525</v>
      </c>
      <c r="D8134" t="s">
        <v>10803</v>
      </c>
    </row>
    <row r="8135" spans="1:4" x14ac:dyDescent="0.35">
      <c r="A8135" t="s">
        <v>10444</v>
      </c>
      <c r="B8135" t="s">
        <v>6215</v>
      </c>
      <c r="C8135" t="s">
        <v>9526</v>
      </c>
      <c r="D8135" t="s">
        <v>10803</v>
      </c>
    </row>
    <row r="8136" spans="1:4" x14ac:dyDescent="0.35">
      <c r="A8136" t="s">
        <v>10444</v>
      </c>
      <c r="B8136" t="s">
        <v>6216</v>
      </c>
      <c r="C8136" t="s">
        <v>9527</v>
      </c>
      <c r="D8136" t="s">
        <v>10803</v>
      </c>
    </row>
    <row r="8137" spans="1:4" x14ac:dyDescent="0.35">
      <c r="A8137" t="s">
        <v>10444</v>
      </c>
      <c r="B8137" t="s">
        <v>6217</v>
      </c>
      <c r="C8137" t="s">
        <v>9528</v>
      </c>
      <c r="D8137" t="s">
        <v>10803</v>
      </c>
    </row>
    <row r="8138" spans="1:4" x14ac:dyDescent="0.35">
      <c r="A8138" t="s">
        <v>10444</v>
      </c>
      <c r="B8138" t="s">
        <v>6218</v>
      </c>
      <c r="C8138" t="s">
        <v>9529</v>
      </c>
      <c r="D8138" t="s">
        <v>10803</v>
      </c>
    </row>
    <row r="8139" spans="1:4" x14ac:dyDescent="0.35">
      <c r="A8139" t="s">
        <v>10444</v>
      </c>
      <c r="B8139" t="s">
        <v>6219</v>
      </c>
      <c r="C8139" t="s">
        <v>9530</v>
      </c>
      <c r="D8139" t="s">
        <v>10803</v>
      </c>
    </row>
    <row r="8140" spans="1:4" x14ac:dyDescent="0.35">
      <c r="A8140" t="s">
        <v>10444</v>
      </c>
      <c r="B8140" t="s">
        <v>6220</v>
      </c>
      <c r="C8140" t="s">
        <v>9531</v>
      </c>
      <c r="D8140" t="s">
        <v>10803</v>
      </c>
    </row>
    <row r="8141" spans="1:4" x14ac:dyDescent="0.35">
      <c r="A8141" t="s">
        <v>10444</v>
      </c>
      <c r="B8141" t="s">
        <v>6221</v>
      </c>
      <c r="C8141" t="s">
        <v>10809</v>
      </c>
      <c r="D8141" t="s">
        <v>10803</v>
      </c>
    </row>
    <row r="8142" spans="1:4" x14ac:dyDescent="0.35">
      <c r="A8142" t="s">
        <v>10444</v>
      </c>
      <c r="B8142" t="s">
        <v>6222</v>
      </c>
      <c r="C8142" t="s">
        <v>10810</v>
      </c>
      <c r="D8142" t="s">
        <v>10803</v>
      </c>
    </row>
    <row r="8143" spans="1:4" x14ac:dyDescent="0.35">
      <c r="A8143" t="s">
        <v>10444</v>
      </c>
      <c r="B8143" t="s">
        <v>6223</v>
      </c>
      <c r="C8143" t="s">
        <v>10811</v>
      </c>
      <c r="D8143" t="s">
        <v>10803</v>
      </c>
    </row>
    <row r="8144" spans="1:4" x14ac:dyDescent="0.35">
      <c r="A8144" t="s">
        <v>10444</v>
      </c>
      <c r="B8144" t="s">
        <v>5507</v>
      </c>
      <c r="C8144" t="s">
        <v>10812</v>
      </c>
      <c r="D8144" t="s">
        <v>10803</v>
      </c>
    </row>
    <row r="8145" spans="1:4" x14ac:dyDescent="0.35">
      <c r="A8145" t="s">
        <v>10444</v>
      </c>
      <c r="B8145" t="s">
        <v>1849</v>
      </c>
      <c r="C8145" t="s">
        <v>10813</v>
      </c>
      <c r="D8145" t="s">
        <v>10803</v>
      </c>
    </row>
    <row r="8146" spans="1:4" x14ac:dyDescent="0.35">
      <c r="A8146" t="s">
        <v>10444</v>
      </c>
      <c r="B8146" t="s">
        <v>6241</v>
      </c>
      <c r="C8146" t="s">
        <v>10814</v>
      </c>
      <c r="D8146" t="s">
        <v>10803</v>
      </c>
    </row>
    <row r="8147" spans="1:4" x14ac:dyDescent="0.35">
      <c r="A8147" t="s">
        <v>10444</v>
      </c>
      <c r="B8147" t="s">
        <v>6242</v>
      </c>
      <c r="C8147" t="s">
        <v>10815</v>
      </c>
      <c r="D8147" t="s">
        <v>10803</v>
      </c>
    </row>
    <row r="8148" spans="1:4" x14ac:dyDescent="0.35">
      <c r="A8148" t="s">
        <v>10444</v>
      </c>
      <c r="B8148" t="s">
        <v>6243</v>
      </c>
      <c r="C8148" t="s">
        <v>10816</v>
      </c>
      <c r="D8148" t="s">
        <v>10803</v>
      </c>
    </row>
    <row r="8149" spans="1:4" x14ac:dyDescent="0.35">
      <c r="A8149" t="s">
        <v>10444</v>
      </c>
      <c r="B8149" t="s">
        <v>6244</v>
      </c>
      <c r="C8149" t="s">
        <v>10817</v>
      </c>
      <c r="D8149" t="s">
        <v>10803</v>
      </c>
    </row>
    <row r="8150" spans="1:4" x14ac:dyDescent="0.35">
      <c r="A8150" t="s">
        <v>10444</v>
      </c>
      <c r="B8150" t="s">
        <v>1818</v>
      </c>
      <c r="C8150" t="s">
        <v>3594</v>
      </c>
      <c r="D8150" t="s">
        <v>10805</v>
      </c>
    </row>
    <row r="8151" spans="1:4" x14ac:dyDescent="0.35">
      <c r="A8151" t="s">
        <v>10444</v>
      </c>
      <c r="B8151" t="s">
        <v>1820</v>
      </c>
      <c r="C8151" t="s">
        <v>3595</v>
      </c>
      <c r="D8151" t="s">
        <v>10805</v>
      </c>
    </row>
    <row r="8152" spans="1:4" x14ac:dyDescent="0.35">
      <c r="A8152" t="s">
        <v>10444</v>
      </c>
      <c r="B8152" t="s">
        <v>1822</v>
      </c>
      <c r="C8152" t="s">
        <v>3596</v>
      </c>
      <c r="D8152" t="s">
        <v>10805</v>
      </c>
    </row>
    <row r="8153" spans="1:4" x14ac:dyDescent="0.35">
      <c r="A8153" t="s">
        <v>10444</v>
      </c>
      <c r="B8153" t="s">
        <v>1824</v>
      </c>
      <c r="C8153" t="s">
        <v>3597</v>
      </c>
      <c r="D8153" t="s">
        <v>10805</v>
      </c>
    </row>
    <row r="8154" spans="1:4" x14ac:dyDescent="0.35">
      <c r="A8154" t="s">
        <v>10444</v>
      </c>
      <c r="B8154" t="s">
        <v>1966</v>
      </c>
      <c r="C8154" t="s">
        <v>3598</v>
      </c>
      <c r="D8154" t="s">
        <v>10805</v>
      </c>
    </row>
    <row r="8155" spans="1:4" x14ac:dyDescent="0.35">
      <c r="A8155" t="s">
        <v>10444</v>
      </c>
      <c r="B8155" t="s">
        <v>1967</v>
      </c>
      <c r="C8155" t="s">
        <v>3599</v>
      </c>
      <c r="D8155" t="s">
        <v>10805</v>
      </c>
    </row>
    <row r="8156" spans="1:4" x14ac:dyDescent="0.35">
      <c r="A8156" t="s">
        <v>10444</v>
      </c>
      <c r="B8156" t="s">
        <v>2007</v>
      </c>
      <c r="C8156" t="s">
        <v>3600</v>
      </c>
      <c r="D8156" t="s">
        <v>10805</v>
      </c>
    </row>
    <row r="8157" spans="1:4" x14ac:dyDescent="0.35">
      <c r="A8157" t="s">
        <v>10444</v>
      </c>
      <c r="B8157" t="s">
        <v>1826</v>
      </c>
      <c r="C8157" t="s">
        <v>3601</v>
      </c>
      <c r="D8157" t="s">
        <v>10805</v>
      </c>
    </row>
    <row r="8158" spans="1:4" x14ac:dyDescent="0.35">
      <c r="A8158" t="s">
        <v>10444</v>
      </c>
      <c r="B8158" t="s">
        <v>10802</v>
      </c>
      <c r="C8158" t="s">
        <v>3594</v>
      </c>
      <c r="D8158" t="s">
        <v>10805</v>
      </c>
    </row>
    <row r="8159" spans="1:4" x14ac:dyDescent="0.35">
      <c r="A8159" t="s">
        <v>10444</v>
      </c>
      <c r="B8159" t="s">
        <v>10804</v>
      </c>
      <c r="C8159" t="s">
        <v>3601</v>
      </c>
      <c r="D8159" t="s">
        <v>10805</v>
      </c>
    </row>
    <row r="8160" spans="1:4" x14ac:dyDescent="0.35">
      <c r="A8160" t="s">
        <v>10444</v>
      </c>
      <c r="B8160" t="s">
        <v>10806</v>
      </c>
      <c r="C8160" t="s">
        <v>3593</v>
      </c>
      <c r="D8160" t="s">
        <v>10807</v>
      </c>
    </row>
    <row r="8161" spans="1:4" x14ac:dyDescent="0.35">
      <c r="A8161" t="s">
        <v>10445</v>
      </c>
      <c r="B8161" t="s">
        <v>10802</v>
      </c>
      <c r="C8161" t="s">
        <v>3597</v>
      </c>
      <c r="D8161" t="s">
        <v>10803</v>
      </c>
    </row>
    <row r="8162" spans="1:4" x14ac:dyDescent="0.35">
      <c r="A8162" t="s">
        <v>10445</v>
      </c>
      <c r="B8162" t="s">
        <v>10804</v>
      </c>
      <c r="C8162" t="s">
        <v>10818</v>
      </c>
      <c r="D8162" t="s">
        <v>10803</v>
      </c>
    </row>
    <row r="8163" spans="1:4" x14ac:dyDescent="0.35">
      <c r="A8163" t="s">
        <v>10445</v>
      </c>
      <c r="B8163" t="s">
        <v>6245</v>
      </c>
      <c r="C8163" t="s">
        <v>3597</v>
      </c>
      <c r="D8163" t="s">
        <v>10803</v>
      </c>
    </row>
    <row r="8164" spans="1:4" x14ac:dyDescent="0.35">
      <c r="A8164" t="s">
        <v>10445</v>
      </c>
      <c r="B8164" t="s">
        <v>6246</v>
      </c>
      <c r="C8164" t="s">
        <v>3598</v>
      </c>
      <c r="D8164" t="s">
        <v>10803</v>
      </c>
    </row>
    <row r="8165" spans="1:4" x14ac:dyDescent="0.35">
      <c r="A8165" t="s">
        <v>10445</v>
      </c>
      <c r="B8165" t="s">
        <v>6247</v>
      </c>
      <c r="C8165" t="s">
        <v>3599</v>
      </c>
      <c r="D8165" t="s">
        <v>10803</v>
      </c>
    </row>
    <row r="8166" spans="1:4" x14ac:dyDescent="0.35">
      <c r="A8166" t="s">
        <v>10445</v>
      </c>
      <c r="B8166" t="s">
        <v>6248</v>
      </c>
      <c r="C8166" t="s">
        <v>3600</v>
      </c>
      <c r="D8166" t="s">
        <v>10803</v>
      </c>
    </row>
    <row r="8167" spans="1:4" x14ac:dyDescent="0.35">
      <c r="A8167" t="s">
        <v>10445</v>
      </c>
      <c r="B8167" t="s">
        <v>6787</v>
      </c>
      <c r="C8167" t="s">
        <v>3601</v>
      </c>
      <c r="D8167" t="s">
        <v>10803</v>
      </c>
    </row>
    <row r="8168" spans="1:4" x14ac:dyDescent="0.35">
      <c r="A8168" t="s">
        <v>10445</v>
      </c>
      <c r="B8168" t="s">
        <v>6789</v>
      </c>
      <c r="C8168" t="s">
        <v>3602</v>
      </c>
      <c r="D8168" t="s">
        <v>10803</v>
      </c>
    </row>
    <row r="8169" spans="1:4" x14ac:dyDescent="0.35">
      <c r="A8169" t="s">
        <v>10445</v>
      </c>
      <c r="B8169" t="s">
        <v>7190</v>
      </c>
      <c r="C8169" t="s">
        <v>3603</v>
      </c>
      <c r="D8169" t="s">
        <v>10803</v>
      </c>
    </row>
    <row r="8170" spans="1:4" x14ac:dyDescent="0.35">
      <c r="A8170" t="s">
        <v>10445</v>
      </c>
      <c r="B8170" t="s">
        <v>1851</v>
      </c>
      <c r="C8170" t="s">
        <v>3604</v>
      </c>
      <c r="D8170" t="s">
        <v>10803</v>
      </c>
    </row>
    <row r="8171" spans="1:4" x14ac:dyDescent="0.35">
      <c r="A8171" t="s">
        <v>10445</v>
      </c>
      <c r="B8171" t="s">
        <v>6249</v>
      </c>
      <c r="C8171" t="s">
        <v>3605</v>
      </c>
      <c r="D8171" t="s">
        <v>10803</v>
      </c>
    </row>
    <row r="8172" spans="1:4" x14ac:dyDescent="0.35">
      <c r="A8172" t="s">
        <v>10445</v>
      </c>
      <c r="B8172" t="s">
        <v>6250</v>
      </c>
      <c r="C8172" t="s">
        <v>3606</v>
      </c>
      <c r="D8172" t="s">
        <v>10803</v>
      </c>
    </row>
    <row r="8173" spans="1:4" x14ac:dyDescent="0.35">
      <c r="A8173" t="s">
        <v>10445</v>
      </c>
      <c r="B8173" t="s">
        <v>6791</v>
      </c>
      <c r="C8173" t="s">
        <v>3607</v>
      </c>
      <c r="D8173" t="s">
        <v>10803</v>
      </c>
    </row>
    <row r="8174" spans="1:4" x14ac:dyDescent="0.35">
      <c r="A8174" t="s">
        <v>10445</v>
      </c>
      <c r="B8174" t="s">
        <v>6793</v>
      </c>
      <c r="C8174" t="s">
        <v>3608</v>
      </c>
      <c r="D8174" t="s">
        <v>10803</v>
      </c>
    </row>
    <row r="8175" spans="1:4" x14ac:dyDescent="0.35">
      <c r="A8175" t="s">
        <v>10445</v>
      </c>
      <c r="B8175" t="s">
        <v>6251</v>
      </c>
      <c r="C8175" t="s">
        <v>3609</v>
      </c>
      <c r="D8175" t="s">
        <v>10803</v>
      </c>
    </row>
    <row r="8176" spans="1:4" x14ac:dyDescent="0.35">
      <c r="A8176" t="s">
        <v>10445</v>
      </c>
      <c r="B8176" t="s">
        <v>6794</v>
      </c>
      <c r="C8176" t="s">
        <v>3610</v>
      </c>
      <c r="D8176" t="s">
        <v>10803</v>
      </c>
    </row>
    <row r="8177" spans="1:4" x14ac:dyDescent="0.35">
      <c r="A8177" t="s">
        <v>10445</v>
      </c>
      <c r="B8177" t="s">
        <v>6252</v>
      </c>
      <c r="C8177" t="s">
        <v>3611</v>
      </c>
      <c r="D8177" t="s">
        <v>10803</v>
      </c>
    </row>
    <row r="8178" spans="1:4" x14ac:dyDescent="0.35">
      <c r="A8178" t="s">
        <v>10445</v>
      </c>
      <c r="B8178" t="s">
        <v>6253</v>
      </c>
      <c r="C8178" t="s">
        <v>3612</v>
      </c>
      <c r="D8178" t="s">
        <v>10803</v>
      </c>
    </row>
    <row r="8179" spans="1:4" x14ac:dyDescent="0.35">
      <c r="A8179" t="s">
        <v>10445</v>
      </c>
      <c r="B8179" t="s">
        <v>6254</v>
      </c>
      <c r="C8179" t="s">
        <v>3613</v>
      </c>
      <c r="D8179" t="s">
        <v>10803</v>
      </c>
    </row>
    <row r="8180" spans="1:4" x14ac:dyDescent="0.35">
      <c r="A8180" t="s">
        <v>10445</v>
      </c>
      <c r="B8180" t="s">
        <v>6255</v>
      </c>
      <c r="C8180" t="s">
        <v>3614</v>
      </c>
      <c r="D8180" t="s">
        <v>10803</v>
      </c>
    </row>
    <row r="8181" spans="1:4" x14ac:dyDescent="0.35">
      <c r="A8181" t="s">
        <v>10445</v>
      </c>
      <c r="B8181" t="s">
        <v>6256</v>
      </c>
      <c r="C8181" t="s">
        <v>3615</v>
      </c>
      <c r="D8181" t="s">
        <v>10803</v>
      </c>
    </row>
    <row r="8182" spans="1:4" x14ac:dyDescent="0.35">
      <c r="A8182" t="s">
        <v>10445</v>
      </c>
      <c r="B8182" t="s">
        <v>6796</v>
      </c>
      <c r="C8182" t="s">
        <v>3616</v>
      </c>
      <c r="D8182" t="s">
        <v>10803</v>
      </c>
    </row>
    <row r="8183" spans="1:4" x14ac:dyDescent="0.35">
      <c r="A8183" t="s">
        <v>10445</v>
      </c>
      <c r="B8183" t="s">
        <v>6257</v>
      </c>
      <c r="C8183" t="s">
        <v>3617</v>
      </c>
      <c r="D8183" t="s">
        <v>10803</v>
      </c>
    </row>
    <row r="8184" spans="1:4" x14ac:dyDescent="0.35">
      <c r="A8184" t="s">
        <v>10445</v>
      </c>
      <c r="B8184" t="s">
        <v>5513</v>
      </c>
      <c r="C8184" t="s">
        <v>3618</v>
      </c>
      <c r="D8184" t="s">
        <v>10803</v>
      </c>
    </row>
    <row r="8185" spans="1:4" x14ac:dyDescent="0.35">
      <c r="A8185" t="s">
        <v>10445</v>
      </c>
      <c r="B8185" t="s">
        <v>1908</v>
      </c>
      <c r="C8185" t="s">
        <v>3619</v>
      </c>
      <c r="D8185" t="s">
        <v>10803</v>
      </c>
    </row>
    <row r="8186" spans="1:4" x14ac:dyDescent="0.35">
      <c r="A8186" t="s">
        <v>10445</v>
      </c>
      <c r="B8186" t="s">
        <v>1909</v>
      </c>
      <c r="C8186" t="s">
        <v>3620</v>
      </c>
      <c r="D8186" t="s">
        <v>10803</v>
      </c>
    </row>
    <row r="8187" spans="1:4" x14ac:dyDescent="0.35">
      <c r="A8187" t="s">
        <v>10445</v>
      </c>
      <c r="B8187" t="s">
        <v>6258</v>
      </c>
      <c r="C8187" t="s">
        <v>9522</v>
      </c>
      <c r="D8187" t="s">
        <v>10803</v>
      </c>
    </row>
    <row r="8188" spans="1:4" x14ac:dyDescent="0.35">
      <c r="A8188" t="s">
        <v>10445</v>
      </c>
      <c r="B8188" t="s">
        <v>6259</v>
      </c>
      <c r="C8188" t="s">
        <v>9523</v>
      </c>
      <c r="D8188" t="s">
        <v>10803</v>
      </c>
    </row>
    <row r="8189" spans="1:4" x14ac:dyDescent="0.35">
      <c r="A8189" t="s">
        <v>10445</v>
      </c>
      <c r="B8189" t="s">
        <v>6260</v>
      </c>
      <c r="C8189" t="s">
        <v>9524</v>
      </c>
      <c r="D8189" t="s">
        <v>10803</v>
      </c>
    </row>
    <row r="8190" spans="1:4" x14ac:dyDescent="0.35">
      <c r="A8190" t="s">
        <v>10445</v>
      </c>
      <c r="B8190" t="s">
        <v>6261</v>
      </c>
      <c r="C8190" t="s">
        <v>9525</v>
      </c>
      <c r="D8190" t="s">
        <v>10803</v>
      </c>
    </row>
    <row r="8191" spans="1:4" x14ac:dyDescent="0.35">
      <c r="A8191" t="s">
        <v>10445</v>
      </c>
      <c r="B8191" t="s">
        <v>6262</v>
      </c>
      <c r="C8191" t="s">
        <v>9526</v>
      </c>
      <c r="D8191" t="s">
        <v>10803</v>
      </c>
    </row>
    <row r="8192" spans="1:4" x14ac:dyDescent="0.35">
      <c r="A8192" t="s">
        <v>10445</v>
      </c>
      <c r="B8192" t="s">
        <v>6263</v>
      </c>
      <c r="C8192" t="s">
        <v>9527</v>
      </c>
      <c r="D8192" t="s">
        <v>10803</v>
      </c>
    </row>
    <row r="8193" spans="1:4" x14ac:dyDescent="0.35">
      <c r="A8193" t="s">
        <v>10445</v>
      </c>
      <c r="B8193" t="s">
        <v>6264</v>
      </c>
      <c r="C8193" t="s">
        <v>9528</v>
      </c>
      <c r="D8193" t="s">
        <v>10803</v>
      </c>
    </row>
    <row r="8194" spans="1:4" x14ac:dyDescent="0.35">
      <c r="A8194" t="s">
        <v>10445</v>
      </c>
      <c r="B8194" t="s">
        <v>1910</v>
      </c>
      <c r="C8194" t="s">
        <v>9529</v>
      </c>
      <c r="D8194" t="s">
        <v>10803</v>
      </c>
    </row>
    <row r="8195" spans="1:4" x14ac:dyDescent="0.35">
      <c r="A8195" t="s">
        <v>10445</v>
      </c>
      <c r="B8195" t="s">
        <v>1911</v>
      </c>
      <c r="C8195" t="s">
        <v>9530</v>
      </c>
      <c r="D8195" t="s">
        <v>10803</v>
      </c>
    </row>
    <row r="8196" spans="1:4" x14ac:dyDescent="0.35">
      <c r="A8196" t="s">
        <v>10445</v>
      </c>
      <c r="B8196" t="s">
        <v>1912</v>
      </c>
      <c r="C8196" t="s">
        <v>9531</v>
      </c>
      <c r="D8196" t="s">
        <v>10803</v>
      </c>
    </row>
    <row r="8197" spans="1:4" x14ac:dyDescent="0.35">
      <c r="A8197" t="s">
        <v>10445</v>
      </c>
      <c r="B8197" t="s">
        <v>5519</v>
      </c>
      <c r="C8197" t="s">
        <v>10809</v>
      </c>
      <c r="D8197" t="s">
        <v>10803</v>
      </c>
    </row>
    <row r="8198" spans="1:4" x14ac:dyDescent="0.35">
      <c r="A8198" t="s">
        <v>10445</v>
      </c>
      <c r="B8198" t="s">
        <v>5521</v>
      </c>
      <c r="C8198" t="s">
        <v>10810</v>
      </c>
      <c r="D8198" t="s">
        <v>10803</v>
      </c>
    </row>
    <row r="8199" spans="1:4" x14ac:dyDescent="0.35">
      <c r="A8199" t="s">
        <v>10445</v>
      </c>
      <c r="B8199" t="s">
        <v>6265</v>
      </c>
      <c r="C8199" t="s">
        <v>10811</v>
      </c>
      <c r="D8199" t="s">
        <v>10803</v>
      </c>
    </row>
    <row r="8200" spans="1:4" x14ac:dyDescent="0.35">
      <c r="A8200" t="s">
        <v>10445</v>
      </c>
      <c r="B8200" t="s">
        <v>6266</v>
      </c>
      <c r="C8200" t="s">
        <v>10812</v>
      </c>
      <c r="D8200" t="s">
        <v>10803</v>
      </c>
    </row>
    <row r="8201" spans="1:4" x14ac:dyDescent="0.35">
      <c r="A8201" t="s">
        <v>10445</v>
      </c>
      <c r="B8201" t="s">
        <v>6267</v>
      </c>
      <c r="C8201" t="s">
        <v>10813</v>
      </c>
      <c r="D8201" t="s">
        <v>10803</v>
      </c>
    </row>
    <row r="8202" spans="1:4" x14ac:dyDescent="0.35">
      <c r="A8202" t="s">
        <v>10445</v>
      </c>
      <c r="B8202" t="s">
        <v>6268</v>
      </c>
      <c r="C8202" t="s">
        <v>10814</v>
      </c>
      <c r="D8202" t="s">
        <v>10803</v>
      </c>
    </row>
    <row r="8203" spans="1:4" x14ac:dyDescent="0.35">
      <c r="A8203" t="s">
        <v>10445</v>
      </c>
      <c r="B8203" t="s">
        <v>6269</v>
      </c>
      <c r="C8203" t="s">
        <v>10815</v>
      </c>
      <c r="D8203" t="s">
        <v>10803</v>
      </c>
    </row>
    <row r="8204" spans="1:4" x14ac:dyDescent="0.35">
      <c r="A8204" t="s">
        <v>10445</v>
      </c>
      <c r="B8204" t="s">
        <v>1913</v>
      </c>
      <c r="C8204" t="s">
        <v>10816</v>
      </c>
      <c r="D8204" t="s">
        <v>10803</v>
      </c>
    </row>
    <row r="8205" spans="1:4" x14ac:dyDescent="0.35">
      <c r="A8205" t="s">
        <v>10445</v>
      </c>
      <c r="B8205" t="s">
        <v>1914</v>
      </c>
      <c r="C8205" t="s">
        <v>10817</v>
      </c>
      <c r="D8205" t="s">
        <v>10803</v>
      </c>
    </row>
    <row r="8206" spans="1:4" x14ac:dyDescent="0.35">
      <c r="A8206" t="s">
        <v>10445</v>
      </c>
      <c r="B8206" t="s">
        <v>1915</v>
      </c>
      <c r="C8206" t="s">
        <v>10818</v>
      </c>
      <c r="D8206" t="s">
        <v>10803</v>
      </c>
    </row>
    <row r="8207" spans="1:4" x14ac:dyDescent="0.35">
      <c r="A8207" t="s">
        <v>10445</v>
      </c>
      <c r="B8207" t="s">
        <v>1890</v>
      </c>
      <c r="C8207" t="s">
        <v>3594</v>
      </c>
      <c r="D8207" t="s">
        <v>10805</v>
      </c>
    </row>
    <row r="8208" spans="1:4" x14ac:dyDescent="0.35">
      <c r="A8208" t="s">
        <v>10445</v>
      </c>
      <c r="B8208" t="s">
        <v>1892</v>
      </c>
      <c r="C8208" t="s">
        <v>3595</v>
      </c>
      <c r="D8208" t="s">
        <v>10805</v>
      </c>
    </row>
    <row r="8209" spans="1:4" x14ac:dyDescent="0.35">
      <c r="A8209" t="s">
        <v>10445</v>
      </c>
      <c r="B8209" t="s">
        <v>1894</v>
      </c>
      <c r="C8209" t="s">
        <v>3596</v>
      </c>
      <c r="D8209" t="s">
        <v>10805</v>
      </c>
    </row>
    <row r="8210" spans="1:4" x14ac:dyDescent="0.35">
      <c r="A8210" t="s">
        <v>10445</v>
      </c>
      <c r="B8210" t="s">
        <v>1896</v>
      </c>
      <c r="C8210" t="s">
        <v>3597</v>
      </c>
      <c r="D8210" t="s">
        <v>10805</v>
      </c>
    </row>
    <row r="8211" spans="1:4" x14ac:dyDescent="0.35">
      <c r="A8211" t="s">
        <v>10445</v>
      </c>
      <c r="B8211" t="s">
        <v>1898</v>
      </c>
      <c r="C8211" t="s">
        <v>3598</v>
      </c>
      <c r="D8211" t="s">
        <v>10805</v>
      </c>
    </row>
    <row r="8212" spans="1:4" x14ac:dyDescent="0.35">
      <c r="A8212" t="s">
        <v>10445</v>
      </c>
      <c r="B8212" t="s">
        <v>1900</v>
      </c>
      <c r="C8212" t="s">
        <v>3599</v>
      </c>
      <c r="D8212" t="s">
        <v>10805</v>
      </c>
    </row>
    <row r="8213" spans="1:4" x14ac:dyDescent="0.35">
      <c r="A8213" t="s">
        <v>10445</v>
      </c>
      <c r="B8213" t="s">
        <v>1903</v>
      </c>
      <c r="C8213" t="s">
        <v>3600</v>
      </c>
      <c r="D8213" t="s">
        <v>10805</v>
      </c>
    </row>
    <row r="8214" spans="1:4" x14ac:dyDescent="0.35">
      <c r="A8214" t="s">
        <v>10445</v>
      </c>
      <c r="B8214" t="s">
        <v>1905</v>
      </c>
      <c r="C8214" t="s">
        <v>3601</v>
      </c>
      <c r="D8214" t="s">
        <v>10805</v>
      </c>
    </row>
    <row r="8215" spans="1:4" x14ac:dyDescent="0.35">
      <c r="A8215" t="s">
        <v>10445</v>
      </c>
      <c r="B8215" t="s">
        <v>2015</v>
      </c>
      <c r="C8215" t="s">
        <v>3602</v>
      </c>
      <c r="D8215" t="s">
        <v>10805</v>
      </c>
    </row>
    <row r="8216" spans="1:4" x14ac:dyDescent="0.35">
      <c r="A8216" t="s">
        <v>10445</v>
      </c>
      <c r="B8216" t="s">
        <v>10802</v>
      </c>
      <c r="C8216" t="s">
        <v>3594</v>
      </c>
      <c r="D8216" t="s">
        <v>10805</v>
      </c>
    </row>
    <row r="8217" spans="1:4" x14ac:dyDescent="0.35">
      <c r="A8217" t="s">
        <v>10445</v>
      </c>
      <c r="B8217" t="s">
        <v>10804</v>
      </c>
      <c r="C8217" t="s">
        <v>3602</v>
      </c>
      <c r="D8217" t="s">
        <v>10805</v>
      </c>
    </row>
    <row r="8218" spans="1:4" x14ac:dyDescent="0.35">
      <c r="A8218" t="s">
        <v>10445</v>
      </c>
      <c r="B8218" t="s">
        <v>10806</v>
      </c>
      <c r="C8218" t="s">
        <v>3593</v>
      </c>
      <c r="D8218" t="s">
        <v>10807</v>
      </c>
    </row>
    <row r="8219" spans="1:4" x14ac:dyDescent="0.35">
      <c r="A8219" t="s">
        <v>10446</v>
      </c>
      <c r="B8219" t="s">
        <v>10802</v>
      </c>
      <c r="C8219" t="s">
        <v>3597</v>
      </c>
      <c r="D8219" t="s">
        <v>10803</v>
      </c>
    </row>
    <row r="8220" spans="1:4" x14ac:dyDescent="0.35">
      <c r="A8220" t="s">
        <v>10446</v>
      </c>
      <c r="B8220" t="s">
        <v>10804</v>
      </c>
      <c r="C8220" t="s">
        <v>10809</v>
      </c>
      <c r="D8220" t="s">
        <v>10803</v>
      </c>
    </row>
    <row r="8221" spans="1:4" x14ac:dyDescent="0.35">
      <c r="A8221" t="s">
        <v>10446</v>
      </c>
      <c r="B8221" t="s">
        <v>6270</v>
      </c>
      <c r="C8221" t="s">
        <v>3597</v>
      </c>
      <c r="D8221" t="s">
        <v>10803</v>
      </c>
    </row>
    <row r="8222" spans="1:4" x14ac:dyDescent="0.35">
      <c r="A8222" t="s">
        <v>10446</v>
      </c>
      <c r="B8222" t="s">
        <v>6271</v>
      </c>
      <c r="C8222" t="s">
        <v>3598</v>
      </c>
      <c r="D8222" t="s">
        <v>10803</v>
      </c>
    </row>
    <row r="8223" spans="1:4" x14ac:dyDescent="0.35">
      <c r="A8223" t="s">
        <v>10446</v>
      </c>
      <c r="B8223" t="s">
        <v>6810</v>
      </c>
      <c r="C8223" t="s">
        <v>3599</v>
      </c>
      <c r="D8223" t="s">
        <v>10803</v>
      </c>
    </row>
    <row r="8224" spans="1:4" x14ac:dyDescent="0.35">
      <c r="A8224" t="s">
        <v>10446</v>
      </c>
      <c r="B8224" t="s">
        <v>6272</v>
      </c>
      <c r="C8224" t="s">
        <v>3600</v>
      </c>
      <c r="D8224" t="s">
        <v>10803</v>
      </c>
    </row>
    <row r="8225" spans="1:4" x14ac:dyDescent="0.35">
      <c r="A8225" t="s">
        <v>10446</v>
      </c>
      <c r="B8225" t="s">
        <v>6273</v>
      </c>
      <c r="C8225" t="s">
        <v>3601</v>
      </c>
      <c r="D8225" t="s">
        <v>10803</v>
      </c>
    </row>
    <row r="8226" spans="1:4" x14ac:dyDescent="0.35">
      <c r="A8226" t="s">
        <v>10446</v>
      </c>
      <c r="B8226" t="s">
        <v>6274</v>
      </c>
      <c r="C8226" t="s">
        <v>3602</v>
      </c>
      <c r="D8226" t="s">
        <v>10803</v>
      </c>
    </row>
    <row r="8227" spans="1:4" x14ac:dyDescent="0.35">
      <c r="A8227" t="s">
        <v>10446</v>
      </c>
      <c r="B8227" t="s">
        <v>6275</v>
      </c>
      <c r="C8227" t="s">
        <v>3603</v>
      </c>
      <c r="D8227" t="s">
        <v>10803</v>
      </c>
    </row>
    <row r="8228" spans="1:4" x14ac:dyDescent="0.35">
      <c r="A8228" t="s">
        <v>10446</v>
      </c>
      <c r="B8228" t="s">
        <v>6276</v>
      </c>
      <c r="C8228" t="s">
        <v>3604</v>
      </c>
      <c r="D8228" t="s">
        <v>10803</v>
      </c>
    </row>
    <row r="8229" spans="1:4" x14ac:dyDescent="0.35">
      <c r="A8229" t="s">
        <v>10446</v>
      </c>
      <c r="B8229" t="s">
        <v>1916</v>
      </c>
      <c r="C8229" t="s">
        <v>3605</v>
      </c>
      <c r="D8229" t="s">
        <v>10803</v>
      </c>
    </row>
    <row r="8230" spans="1:4" x14ac:dyDescent="0.35">
      <c r="A8230" t="s">
        <v>10446</v>
      </c>
      <c r="B8230" t="s">
        <v>6812</v>
      </c>
      <c r="C8230" t="s">
        <v>3607</v>
      </c>
      <c r="D8230" t="s">
        <v>10803</v>
      </c>
    </row>
    <row r="8231" spans="1:4" x14ac:dyDescent="0.35">
      <c r="A8231" t="s">
        <v>10446</v>
      </c>
      <c r="B8231" t="s">
        <v>6811</v>
      </c>
      <c r="C8231" t="s">
        <v>3606</v>
      </c>
      <c r="D8231" t="s">
        <v>10803</v>
      </c>
    </row>
    <row r="8232" spans="1:4" x14ac:dyDescent="0.35">
      <c r="A8232" t="s">
        <v>10446</v>
      </c>
      <c r="B8232" t="s">
        <v>6306</v>
      </c>
      <c r="C8232" t="s">
        <v>3608</v>
      </c>
      <c r="D8232" t="s">
        <v>10803</v>
      </c>
    </row>
    <row r="8233" spans="1:4" x14ac:dyDescent="0.35">
      <c r="A8233" t="s">
        <v>10446</v>
      </c>
      <c r="B8233" t="s">
        <v>6308</v>
      </c>
      <c r="C8233" t="s">
        <v>3609</v>
      </c>
      <c r="D8233" t="s">
        <v>10803</v>
      </c>
    </row>
    <row r="8234" spans="1:4" x14ac:dyDescent="0.35">
      <c r="A8234" t="s">
        <v>10446</v>
      </c>
      <c r="B8234" t="s">
        <v>6311</v>
      </c>
      <c r="C8234" t="s">
        <v>3610</v>
      </c>
      <c r="D8234" t="s">
        <v>10803</v>
      </c>
    </row>
    <row r="8235" spans="1:4" x14ac:dyDescent="0.35">
      <c r="A8235" t="s">
        <v>10446</v>
      </c>
      <c r="B8235" t="s">
        <v>6313</v>
      </c>
      <c r="C8235" t="s">
        <v>3611</v>
      </c>
      <c r="D8235" t="s">
        <v>10803</v>
      </c>
    </row>
    <row r="8236" spans="1:4" x14ac:dyDescent="0.35">
      <c r="A8236" t="s">
        <v>10446</v>
      </c>
      <c r="B8236" t="s">
        <v>6315</v>
      </c>
      <c r="C8236" t="s">
        <v>3612</v>
      </c>
      <c r="D8236" t="s">
        <v>10803</v>
      </c>
    </row>
    <row r="8237" spans="1:4" x14ac:dyDescent="0.35">
      <c r="A8237" t="s">
        <v>10446</v>
      </c>
      <c r="B8237" t="s">
        <v>6317</v>
      </c>
      <c r="C8237" t="s">
        <v>3613</v>
      </c>
      <c r="D8237" t="s">
        <v>10803</v>
      </c>
    </row>
    <row r="8238" spans="1:4" x14ac:dyDescent="0.35">
      <c r="A8238" t="s">
        <v>10446</v>
      </c>
      <c r="B8238" t="s">
        <v>6319</v>
      </c>
      <c r="C8238" t="s">
        <v>3614</v>
      </c>
      <c r="D8238" t="s">
        <v>10803</v>
      </c>
    </row>
    <row r="8239" spans="1:4" x14ac:dyDescent="0.35">
      <c r="A8239" t="s">
        <v>10446</v>
      </c>
      <c r="B8239" t="s">
        <v>6321</v>
      </c>
      <c r="C8239" t="s">
        <v>3615</v>
      </c>
      <c r="D8239" t="s">
        <v>10803</v>
      </c>
    </row>
    <row r="8240" spans="1:4" x14ac:dyDescent="0.35">
      <c r="A8240" t="s">
        <v>10446</v>
      </c>
      <c r="B8240" t="s">
        <v>6323</v>
      </c>
      <c r="C8240" t="s">
        <v>3616</v>
      </c>
      <c r="D8240" t="s">
        <v>10803</v>
      </c>
    </row>
    <row r="8241" spans="1:4" x14ac:dyDescent="0.35">
      <c r="A8241" t="s">
        <v>10446</v>
      </c>
      <c r="B8241" t="s">
        <v>6325</v>
      </c>
      <c r="C8241" t="s">
        <v>3617</v>
      </c>
      <c r="D8241" t="s">
        <v>10803</v>
      </c>
    </row>
    <row r="8242" spans="1:4" x14ac:dyDescent="0.35">
      <c r="A8242" t="s">
        <v>10446</v>
      </c>
      <c r="B8242" t="s">
        <v>6327</v>
      </c>
      <c r="C8242" t="s">
        <v>3618</v>
      </c>
      <c r="D8242" t="s">
        <v>10803</v>
      </c>
    </row>
    <row r="8243" spans="1:4" x14ac:dyDescent="0.35">
      <c r="A8243" t="s">
        <v>10446</v>
      </c>
      <c r="B8243" t="s">
        <v>6342</v>
      </c>
      <c r="C8243" t="s">
        <v>3619</v>
      </c>
      <c r="D8243" t="s">
        <v>10803</v>
      </c>
    </row>
    <row r="8244" spans="1:4" x14ac:dyDescent="0.35">
      <c r="A8244" t="s">
        <v>10446</v>
      </c>
      <c r="B8244" t="s">
        <v>6344</v>
      </c>
      <c r="C8244" t="s">
        <v>3620</v>
      </c>
      <c r="D8244" t="s">
        <v>10803</v>
      </c>
    </row>
    <row r="8245" spans="1:4" x14ac:dyDescent="0.35">
      <c r="A8245" t="s">
        <v>10446</v>
      </c>
      <c r="B8245" t="s">
        <v>6346</v>
      </c>
      <c r="C8245" t="s">
        <v>9522</v>
      </c>
      <c r="D8245" t="s">
        <v>10803</v>
      </c>
    </row>
    <row r="8246" spans="1:4" x14ac:dyDescent="0.35">
      <c r="A8246" t="s">
        <v>10446</v>
      </c>
      <c r="B8246" t="s">
        <v>6348</v>
      </c>
      <c r="C8246" t="s">
        <v>9523</v>
      </c>
      <c r="D8246" t="s">
        <v>10803</v>
      </c>
    </row>
    <row r="8247" spans="1:4" x14ac:dyDescent="0.35">
      <c r="A8247" t="s">
        <v>10446</v>
      </c>
      <c r="B8247" t="s">
        <v>6350</v>
      </c>
      <c r="C8247" t="s">
        <v>9524</v>
      </c>
      <c r="D8247" t="s">
        <v>10803</v>
      </c>
    </row>
    <row r="8248" spans="1:4" x14ac:dyDescent="0.35">
      <c r="A8248" t="s">
        <v>10446</v>
      </c>
      <c r="B8248" t="s">
        <v>6352</v>
      </c>
      <c r="C8248" t="s">
        <v>9525</v>
      </c>
      <c r="D8248" t="s">
        <v>10803</v>
      </c>
    </row>
    <row r="8249" spans="1:4" x14ac:dyDescent="0.35">
      <c r="A8249" t="s">
        <v>10446</v>
      </c>
      <c r="B8249" t="s">
        <v>6354</v>
      </c>
      <c r="C8249" t="s">
        <v>9526</v>
      </c>
      <c r="D8249" t="s">
        <v>10803</v>
      </c>
    </row>
    <row r="8250" spans="1:4" x14ac:dyDescent="0.35">
      <c r="A8250" t="s">
        <v>10446</v>
      </c>
      <c r="B8250" t="s">
        <v>6356</v>
      </c>
      <c r="C8250" t="s">
        <v>9527</v>
      </c>
      <c r="D8250" t="s">
        <v>10803</v>
      </c>
    </row>
    <row r="8251" spans="1:4" x14ac:dyDescent="0.35">
      <c r="A8251" t="s">
        <v>10446</v>
      </c>
      <c r="B8251" t="s">
        <v>1917</v>
      </c>
      <c r="C8251" t="s">
        <v>9528</v>
      </c>
      <c r="D8251" t="s">
        <v>10803</v>
      </c>
    </row>
    <row r="8252" spans="1:4" x14ac:dyDescent="0.35">
      <c r="A8252" t="s">
        <v>10446</v>
      </c>
      <c r="B8252" t="s">
        <v>1918</v>
      </c>
      <c r="C8252" t="s">
        <v>9529</v>
      </c>
      <c r="D8252" t="s">
        <v>10803</v>
      </c>
    </row>
    <row r="8253" spans="1:4" x14ac:dyDescent="0.35">
      <c r="A8253" t="s">
        <v>10446</v>
      </c>
      <c r="B8253" t="s">
        <v>1919</v>
      </c>
      <c r="C8253" t="s">
        <v>9530</v>
      </c>
      <c r="D8253" t="s">
        <v>10803</v>
      </c>
    </row>
    <row r="8254" spans="1:4" x14ac:dyDescent="0.35">
      <c r="A8254" t="s">
        <v>10446</v>
      </c>
      <c r="B8254" t="s">
        <v>6361</v>
      </c>
      <c r="C8254" t="s">
        <v>9531</v>
      </c>
      <c r="D8254" t="s">
        <v>10803</v>
      </c>
    </row>
    <row r="8255" spans="1:4" x14ac:dyDescent="0.35">
      <c r="A8255" t="s">
        <v>10446</v>
      </c>
      <c r="B8255" t="s">
        <v>6363</v>
      </c>
      <c r="C8255" t="s">
        <v>10809</v>
      </c>
      <c r="D8255" t="s">
        <v>10803</v>
      </c>
    </row>
    <row r="8256" spans="1:4" x14ac:dyDescent="0.35">
      <c r="A8256" t="s">
        <v>10446</v>
      </c>
      <c r="B8256" t="s">
        <v>1906</v>
      </c>
      <c r="C8256" t="s">
        <v>3594</v>
      </c>
      <c r="D8256" t="s">
        <v>10805</v>
      </c>
    </row>
    <row r="8257" spans="1:4" x14ac:dyDescent="0.35">
      <c r="A8257" t="s">
        <v>10446</v>
      </c>
      <c r="B8257" t="s">
        <v>2031</v>
      </c>
      <c r="C8257" t="s">
        <v>3595</v>
      </c>
      <c r="D8257" t="s">
        <v>10805</v>
      </c>
    </row>
    <row r="8258" spans="1:4" x14ac:dyDescent="0.35">
      <c r="A8258" t="s">
        <v>10446</v>
      </c>
      <c r="B8258" t="s">
        <v>2033</v>
      </c>
      <c r="C8258" t="s">
        <v>3596</v>
      </c>
      <c r="D8258" t="s">
        <v>10805</v>
      </c>
    </row>
    <row r="8259" spans="1:4" x14ac:dyDescent="0.35">
      <c r="A8259" t="s">
        <v>10446</v>
      </c>
      <c r="B8259" t="s">
        <v>2035</v>
      </c>
      <c r="C8259" t="s">
        <v>3597</v>
      </c>
      <c r="D8259" t="s">
        <v>10805</v>
      </c>
    </row>
    <row r="8260" spans="1:4" x14ac:dyDescent="0.35">
      <c r="A8260" t="s">
        <v>10446</v>
      </c>
      <c r="B8260" t="s">
        <v>2037</v>
      </c>
      <c r="C8260" t="s">
        <v>3598</v>
      </c>
      <c r="D8260" t="s">
        <v>10805</v>
      </c>
    </row>
    <row r="8261" spans="1:4" x14ac:dyDescent="0.35">
      <c r="A8261" t="s">
        <v>10446</v>
      </c>
      <c r="B8261" t="s">
        <v>2039</v>
      </c>
      <c r="C8261" t="s">
        <v>3599</v>
      </c>
      <c r="D8261" t="s">
        <v>10805</v>
      </c>
    </row>
    <row r="8262" spans="1:4" x14ac:dyDescent="0.35">
      <c r="A8262" t="s">
        <v>10446</v>
      </c>
      <c r="B8262" t="s">
        <v>2041</v>
      </c>
      <c r="C8262" t="s">
        <v>3600</v>
      </c>
      <c r="D8262" t="s">
        <v>10805</v>
      </c>
    </row>
    <row r="8263" spans="1:4" x14ac:dyDescent="0.35">
      <c r="A8263" t="s">
        <v>10446</v>
      </c>
      <c r="B8263" t="s">
        <v>2043</v>
      </c>
      <c r="C8263" t="s">
        <v>3601</v>
      </c>
      <c r="D8263" t="s">
        <v>10805</v>
      </c>
    </row>
    <row r="8264" spans="1:4" x14ac:dyDescent="0.35">
      <c r="A8264" t="s">
        <v>10446</v>
      </c>
      <c r="B8264" t="s">
        <v>2045</v>
      </c>
      <c r="C8264" t="s">
        <v>3602</v>
      </c>
      <c r="D8264" t="s">
        <v>10805</v>
      </c>
    </row>
    <row r="8265" spans="1:4" x14ac:dyDescent="0.35">
      <c r="A8265" t="s">
        <v>10446</v>
      </c>
      <c r="B8265" t="s">
        <v>10802</v>
      </c>
      <c r="C8265" t="s">
        <v>3594</v>
      </c>
      <c r="D8265" t="s">
        <v>10805</v>
      </c>
    </row>
    <row r="8266" spans="1:4" x14ac:dyDescent="0.35">
      <c r="A8266" t="s">
        <v>10446</v>
      </c>
      <c r="B8266" t="s">
        <v>10804</v>
      </c>
      <c r="C8266" t="s">
        <v>3602</v>
      </c>
      <c r="D8266" t="s">
        <v>10805</v>
      </c>
    </row>
    <row r="8267" spans="1:4" x14ac:dyDescent="0.35">
      <c r="A8267" t="s">
        <v>10446</v>
      </c>
      <c r="B8267" t="s">
        <v>10806</v>
      </c>
      <c r="C8267" t="s">
        <v>3593</v>
      </c>
      <c r="D8267" t="s">
        <v>10807</v>
      </c>
    </row>
    <row r="8268" spans="1:4" x14ac:dyDescent="0.35">
      <c r="A8268" t="s">
        <v>10447</v>
      </c>
      <c r="B8268" t="s">
        <v>10802</v>
      </c>
      <c r="C8268" t="s">
        <v>3597</v>
      </c>
      <c r="D8268" t="s">
        <v>10803</v>
      </c>
    </row>
    <row r="8269" spans="1:4" x14ac:dyDescent="0.35">
      <c r="A8269" t="s">
        <v>10447</v>
      </c>
      <c r="B8269" t="s">
        <v>10804</v>
      </c>
      <c r="C8269" t="s">
        <v>3601</v>
      </c>
      <c r="D8269" t="s">
        <v>10803</v>
      </c>
    </row>
    <row r="8270" spans="1:4" x14ac:dyDescent="0.35">
      <c r="A8270" t="s">
        <v>10447</v>
      </c>
      <c r="B8270" t="s">
        <v>6826</v>
      </c>
      <c r="C8270" t="s">
        <v>3597</v>
      </c>
      <c r="D8270" t="s">
        <v>10803</v>
      </c>
    </row>
    <row r="8271" spans="1:4" x14ac:dyDescent="0.35">
      <c r="A8271" t="s">
        <v>10447</v>
      </c>
      <c r="B8271" t="s">
        <v>6827</v>
      </c>
      <c r="C8271" t="s">
        <v>3598</v>
      </c>
      <c r="D8271" t="s">
        <v>10803</v>
      </c>
    </row>
    <row r="8272" spans="1:4" x14ac:dyDescent="0.35">
      <c r="A8272" t="s">
        <v>10447</v>
      </c>
      <c r="B8272" t="s">
        <v>6365</v>
      </c>
      <c r="C8272" t="s">
        <v>3599</v>
      </c>
      <c r="D8272" t="s">
        <v>10803</v>
      </c>
    </row>
    <row r="8273" spans="1:4" x14ac:dyDescent="0.35">
      <c r="A8273" t="s">
        <v>10447</v>
      </c>
      <c r="B8273" t="s">
        <v>6367</v>
      </c>
      <c r="C8273" t="s">
        <v>3600</v>
      </c>
      <c r="D8273" t="s">
        <v>10803</v>
      </c>
    </row>
    <row r="8274" spans="1:4" x14ac:dyDescent="0.35">
      <c r="A8274" t="s">
        <v>10447</v>
      </c>
      <c r="B8274" t="s">
        <v>6369</v>
      </c>
      <c r="C8274" t="s">
        <v>3601</v>
      </c>
      <c r="D8274" t="s">
        <v>10803</v>
      </c>
    </row>
    <row r="8275" spans="1:4" x14ac:dyDescent="0.35">
      <c r="A8275" t="s">
        <v>10447</v>
      </c>
      <c r="B8275" t="s">
        <v>2047</v>
      </c>
      <c r="C8275" t="s">
        <v>3594</v>
      </c>
      <c r="D8275" t="s">
        <v>10805</v>
      </c>
    </row>
    <row r="8276" spans="1:4" x14ac:dyDescent="0.35">
      <c r="A8276" t="s">
        <v>10447</v>
      </c>
      <c r="B8276" t="s">
        <v>3217</v>
      </c>
      <c r="C8276" t="s">
        <v>3595</v>
      </c>
      <c r="D8276" t="s">
        <v>10805</v>
      </c>
    </row>
    <row r="8277" spans="1:4" x14ac:dyDescent="0.35">
      <c r="A8277" t="s">
        <v>10447</v>
      </c>
      <c r="B8277" t="s">
        <v>3219</v>
      </c>
      <c r="C8277" t="s">
        <v>3596</v>
      </c>
      <c r="D8277" t="s">
        <v>10805</v>
      </c>
    </row>
    <row r="8278" spans="1:4" x14ac:dyDescent="0.35">
      <c r="A8278" t="s">
        <v>10447</v>
      </c>
      <c r="B8278" t="s">
        <v>4022</v>
      </c>
      <c r="C8278" t="s">
        <v>3597</v>
      </c>
      <c r="D8278" t="s">
        <v>10805</v>
      </c>
    </row>
    <row r="8279" spans="1:4" x14ac:dyDescent="0.35">
      <c r="A8279" t="s">
        <v>10447</v>
      </c>
      <c r="B8279" t="s">
        <v>3394</v>
      </c>
      <c r="C8279" t="s">
        <v>3598</v>
      </c>
      <c r="D8279" t="s">
        <v>10805</v>
      </c>
    </row>
    <row r="8280" spans="1:4" x14ac:dyDescent="0.35">
      <c r="A8280" t="s">
        <v>10447</v>
      </c>
      <c r="B8280" t="s">
        <v>4023</v>
      </c>
      <c r="C8280" t="s">
        <v>3599</v>
      </c>
      <c r="D8280" t="s">
        <v>10805</v>
      </c>
    </row>
    <row r="8281" spans="1:4" x14ac:dyDescent="0.35">
      <c r="A8281" t="s">
        <v>10447</v>
      </c>
      <c r="B8281" t="s">
        <v>3396</v>
      </c>
      <c r="C8281" t="s">
        <v>3600</v>
      </c>
      <c r="D8281" t="s">
        <v>10805</v>
      </c>
    </row>
    <row r="8282" spans="1:4" x14ac:dyDescent="0.35">
      <c r="A8282" t="s">
        <v>10447</v>
      </c>
      <c r="B8282" t="s">
        <v>3398</v>
      </c>
      <c r="C8282" t="s">
        <v>3601</v>
      </c>
      <c r="D8282" t="s">
        <v>10805</v>
      </c>
    </row>
    <row r="8283" spans="1:4" x14ac:dyDescent="0.35">
      <c r="A8283" t="s">
        <v>10447</v>
      </c>
      <c r="B8283" t="s">
        <v>10802</v>
      </c>
      <c r="C8283" t="s">
        <v>3594</v>
      </c>
      <c r="D8283" t="s">
        <v>10805</v>
      </c>
    </row>
    <row r="8284" spans="1:4" x14ac:dyDescent="0.35">
      <c r="A8284" t="s">
        <v>10447</v>
      </c>
      <c r="B8284" t="s">
        <v>10804</v>
      </c>
      <c r="C8284" t="s">
        <v>3601</v>
      </c>
      <c r="D8284" t="s">
        <v>10805</v>
      </c>
    </row>
    <row r="8285" spans="1:4" x14ac:dyDescent="0.35">
      <c r="A8285" t="s">
        <v>10447</v>
      </c>
      <c r="B8285" t="s">
        <v>10806</v>
      </c>
      <c r="C8285" t="s">
        <v>3593</v>
      </c>
      <c r="D8285" t="s">
        <v>10807</v>
      </c>
    </row>
    <row r="8286" spans="1:4" x14ac:dyDescent="0.35">
      <c r="A8286" t="s">
        <v>10448</v>
      </c>
      <c r="B8286" t="s">
        <v>10802</v>
      </c>
      <c r="C8286" t="s">
        <v>3598</v>
      </c>
      <c r="D8286" t="s">
        <v>10803</v>
      </c>
    </row>
    <row r="8287" spans="1:4" x14ac:dyDescent="0.35">
      <c r="A8287" t="s">
        <v>10448</v>
      </c>
      <c r="B8287" t="s">
        <v>10804</v>
      </c>
      <c r="C8287" t="s">
        <v>3598</v>
      </c>
      <c r="D8287" t="s">
        <v>10803</v>
      </c>
    </row>
    <row r="8288" spans="1:4" x14ac:dyDescent="0.35">
      <c r="A8288" t="s">
        <v>10448</v>
      </c>
      <c r="B8288" t="s">
        <v>1920</v>
      </c>
      <c r="C8288" t="s">
        <v>3598</v>
      </c>
      <c r="D8288" t="s">
        <v>10803</v>
      </c>
    </row>
    <row r="8289" spans="1:4" x14ac:dyDescent="0.35">
      <c r="A8289" t="s">
        <v>10448</v>
      </c>
      <c r="B8289" t="s">
        <v>4024</v>
      </c>
      <c r="C8289" t="s">
        <v>3593</v>
      </c>
      <c r="D8289" t="s">
        <v>10805</v>
      </c>
    </row>
    <row r="8290" spans="1:4" x14ac:dyDescent="0.35">
      <c r="A8290" t="s">
        <v>10448</v>
      </c>
      <c r="B8290" t="s">
        <v>4025</v>
      </c>
      <c r="C8290" t="s">
        <v>3594</v>
      </c>
      <c r="D8290" t="s">
        <v>10805</v>
      </c>
    </row>
    <row r="8291" spans="1:4" x14ac:dyDescent="0.35">
      <c r="A8291" t="s">
        <v>10448</v>
      </c>
      <c r="B8291" t="s">
        <v>4026</v>
      </c>
      <c r="C8291" t="s">
        <v>3595</v>
      </c>
      <c r="D8291" t="s">
        <v>10805</v>
      </c>
    </row>
    <row r="8292" spans="1:4" x14ac:dyDescent="0.35">
      <c r="A8292" t="s">
        <v>10448</v>
      </c>
      <c r="B8292" t="s">
        <v>4027</v>
      </c>
      <c r="C8292" t="s">
        <v>3596</v>
      </c>
      <c r="D8292" t="s">
        <v>10805</v>
      </c>
    </row>
    <row r="8293" spans="1:4" x14ac:dyDescent="0.35">
      <c r="A8293" t="s">
        <v>10448</v>
      </c>
      <c r="B8293" t="s">
        <v>4028</v>
      </c>
      <c r="C8293" t="s">
        <v>3597</v>
      </c>
      <c r="D8293" t="s">
        <v>10805</v>
      </c>
    </row>
    <row r="8294" spans="1:4" x14ac:dyDescent="0.35">
      <c r="A8294" t="s">
        <v>10448</v>
      </c>
      <c r="B8294" t="s">
        <v>10802</v>
      </c>
      <c r="C8294" t="s">
        <v>3593</v>
      </c>
      <c r="D8294" t="s">
        <v>10805</v>
      </c>
    </row>
    <row r="8295" spans="1:4" x14ac:dyDescent="0.35">
      <c r="A8295" t="s">
        <v>10448</v>
      </c>
      <c r="B8295" t="s">
        <v>10804</v>
      </c>
      <c r="C8295" t="s">
        <v>3597</v>
      </c>
      <c r="D8295" t="s">
        <v>10805</v>
      </c>
    </row>
    <row r="8296" spans="1:4" x14ac:dyDescent="0.35">
      <c r="A8296" t="s">
        <v>10448</v>
      </c>
      <c r="B8296" t="s">
        <v>10806</v>
      </c>
      <c r="C8296" t="s">
        <v>3593</v>
      </c>
      <c r="D8296" t="s">
        <v>10807</v>
      </c>
    </row>
    <row r="8297" spans="1:4" x14ac:dyDescent="0.35">
      <c r="A8297" t="s">
        <v>10449</v>
      </c>
      <c r="B8297" t="s">
        <v>10802</v>
      </c>
      <c r="C8297" t="s">
        <v>3598</v>
      </c>
      <c r="D8297" t="s">
        <v>10803</v>
      </c>
    </row>
    <row r="8298" spans="1:4" x14ac:dyDescent="0.35">
      <c r="A8298" t="s">
        <v>10449</v>
      </c>
      <c r="B8298" t="s">
        <v>10804</v>
      </c>
      <c r="C8298" t="s">
        <v>3598</v>
      </c>
      <c r="D8298" t="s">
        <v>10803</v>
      </c>
    </row>
    <row r="8299" spans="1:4" x14ac:dyDescent="0.35">
      <c r="A8299" t="s">
        <v>10449</v>
      </c>
      <c r="B8299" t="s">
        <v>1923</v>
      </c>
      <c r="C8299" t="s">
        <v>3598</v>
      </c>
      <c r="D8299" t="s">
        <v>10803</v>
      </c>
    </row>
    <row r="8300" spans="1:4" x14ac:dyDescent="0.35">
      <c r="A8300" t="s">
        <v>10449</v>
      </c>
      <c r="B8300" t="s">
        <v>4029</v>
      </c>
      <c r="C8300" t="s">
        <v>3593</v>
      </c>
      <c r="D8300" t="s">
        <v>10805</v>
      </c>
    </row>
    <row r="8301" spans="1:4" x14ac:dyDescent="0.35">
      <c r="A8301" t="s">
        <v>10449</v>
      </c>
      <c r="B8301" t="s">
        <v>4030</v>
      </c>
      <c r="C8301" t="s">
        <v>3594</v>
      </c>
      <c r="D8301" t="s">
        <v>10805</v>
      </c>
    </row>
    <row r="8302" spans="1:4" x14ac:dyDescent="0.35">
      <c r="A8302" t="s">
        <v>10449</v>
      </c>
      <c r="B8302" t="s">
        <v>4031</v>
      </c>
      <c r="C8302" t="s">
        <v>3595</v>
      </c>
      <c r="D8302" t="s">
        <v>10805</v>
      </c>
    </row>
    <row r="8303" spans="1:4" x14ac:dyDescent="0.35">
      <c r="A8303" t="s">
        <v>10449</v>
      </c>
      <c r="B8303" t="s">
        <v>4032</v>
      </c>
      <c r="C8303" t="s">
        <v>3596</v>
      </c>
      <c r="D8303" t="s">
        <v>10805</v>
      </c>
    </row>
    <row r="8304" spans="1:4" x14ac:dyDescent="0.35">
      <c r="A8304" t="s">
        <v>10449</v>
      </c>
      <c r="B8304" t="s">
        <v>4035</v>
      </c>
      <c r="C8304" t="s">
        <v>3597</v>
      </c>
      <c r="D8304" t="s">
        <v>10805</v>
      </c>
    </row>
    <row r="8305" spans="1:4" x14ac:dyDescent="0.35">
      <c r="A8305" t="s">
        <v>10449</v>
      </c>
      <c r="B8305" t="s">
        <v>4698</v>
      </c>
      <c r="C8305" t="s">
        <v>3598</v>
      </c>
      <c r="D8305" t="s">
        <v>10805</v>
      </c>
    </row>
    <row r="8306" spans="1:4" x14ac:dyDescent="0.35">
      <c r="A8306" t="s">
        <v>10449</v>
      </c>
      <c r="B8306" t="s">
        <v>10802</v>
      </c>
      <c r="C8306" t="s">
        <v>3593</v>
      </c>
      <c r="D8306" t="s">
        <v>10805</v>
      </c>
    </row>
    <row r="8307" spans="1:4" x14ac:dyDescent="0.35">
      <c r="A8307" t="s">
        <v>10449</v>
      </c>
      <c r="B8307" t="s">
        <v>10804</v>
      </c>
      <c r="C8307" t="s">
        <v>3598</v>
      </c>
      <c r="D8307" t="s">
        <v>10805</v>
      </c>
    </row>
    <row r="8308" spans="1:4" x14ac:dyDescent="0.35">
      <c r="A8308" t="s">
        <v>10449</v>
      </c>
      <c r="B8308" t="s">
        <v>10806</v>
      </c>
      <c r="C8308" t="s">
        <v>3593</v>
      </c>
      <c r="D8308" t="s">
        <v>10807</v>
      </c>
    </row>
    <row r="8309" spans="1:4" x14ac:dyDescent="0.35">
      <c r="A8309" t="s">
        <v>10450</v>
      </c>
      <c r="B8309" t="s">
        <v>10802</v>
      </c>
      <c r="C8309" t="s">
        <v>3597</v>
      </c>
      <c r="D8309" t="s">
        <v>10803</v>
      </c>
    </row>
    <row r="8310" spans="1:4" x14ac:dyDescent="0.35">
      <c r="A8310" t="s">
        <v>10450</v>
      </c>
      <c r="B8310" t="s">
        <v>10804</v>
      </c>
      <c r="C8310" t="s">
        <v>3597</v>
      </c>
      <c r="D8310" t="s">
        <v>10803</v>
      </c>
    </row>
    <row r="8311" spans="1:4" x14ac:dyDescent="0.35">
      <c r="A8311" t="s">
        <v>10450</v>
      </c>
      <c r="B8311" t="s">
        <v>1926</v>
      </c>
      <c r="C8311" t="s">
        <v>3597</v>
      </c>
      <c r="D8311" t="s">
        <v>10803</v>
      </c>
    </row>
    <row r="8312" spans="1:4" x14ac:dyDescent="0.35">
      <c r="A8312" t="s">
        <v>10450</v>
      </c>
      <c r="B8312" t="s">
        <v>4699</v>
      </c>
      <c r="C8312" t="s">
        <v>3593</v>
      </c>
      <c r="D8312" t="s">
        <v>10805</v>
      </c>
    </row>
    <row r="8313" spans="1:4" x14ac:dyDescent="0.35">
      <c r="A8313" t="s">
        <v>10450</v>
      </c>
      <c r="B8313" t="s">
        <v>4705</v>
      </c>
      <c r="C8313" t="s">
        <v>3594</v>
      </c>
      <c r="D8313" t="s">
        <v>10805</v>
      </c>
    </row>
    <row r="8314" spans="1:4" x14ac:dyDescent="0.35">
      <c r="A8314" t="s">
        <v>10450</v>
      </c>
      <c r="B8314" t="s">
        <v>4166</v>
      </c>
      <c r="C8314" t="s">
        <v>3595</v>
      </c>
      <c r="D8314" t="s">
        <v>10805</v>
      </c>
    </row>
    <row r="8315" spans="1:4" x14ac:dyDescent="0.35">
      <c r="A8315" t="s">
        <v>10450</v>
      </c>
      <c r="B8315" t="s">
        <v>4707</v>
      </c>
      <c r="C8315" t="s">
        <v>3596</v>
      </c>
      <c r="D8315" t="s">
        <v>10805</v>
      </c>
    </row>
    <row r="8316" spans="1:4" x14ac:dyDescent="0.35">
      <c r="A8316" t="s">
        <v>10450</v>
      </c>
      <c r="B8316" t="s">
        <v>4708</v>
      </c>
      <c r="C8316" t="s">
        <v>3597</v>
      </c>
      <c r="D8316" t="s">
        <v>10805</v>
      </c>
    </row>
    <row r="8317" spans="1:4" x14ac:dyDescent="0.35">
      <c r="A8317" t="s">
        <v>10450</v>
      </c>
      <c r="B8317" t="s">
        <v>4709</v>
      </c>
      <c r="C8317" t="s">
        <v>3598</v>
      </c>
      <c r="D8317" t="s">
        <v>10805</v>
      </c>
    </row>
    <row r="8318" spans="1:4" x14ac:dyDescent="0.35">
      <c r="A8318" t="s">
        <v>10450</v>
      </c>
      <c r="B8318" t="s">
        <v>4757</v>
      </c>
      <c r="C8318" t="s">
        <v>3599</v>
      </c>
      <c r="D8318" t="s">
        <v>10805</v>
      </c>
    </row>
    <row r="8319" spans="1:4" x14ac:dyDescent="0.35">
      <c r="A8319" t="s">
        <v>10450</v>
      </c>
      <c r="B8319" t="s">
        <v>4758</v>
      </c>
      <c r="C8319" t="s">
        <v>3600</v>
      </c>
      <c r="D8319" t="s">
        <v>10805</v>
      </c>
    </row>
    <row r="8320" spans="1:4" x14ac:dyDescent="0.35">
      <c r="A8320" t="s">
        <v>10450</v>
      </c>
      <c r="B8320" t="s">
        <v>10802</v>
      </c>
      <c r="C8320" t="s">
        <v>3593</v>
      </c>
      <c r="D8320" t="s">
        <v>10805</v>
      </c>
    </row>
    <row r="8321" spans="1:4" x14ac:dyDescent="0.35">
      <c r="A8321" t="s">
        <v>10450</v>
      </c>
      <c r="B8321" t="s">
        <v>10804</v>
      </c>
      <c r="C8321" t="s">
        <v>3600</v>
      </c>
      <c r="D8321" t="s">
        <v>10805</v>
      </c>
    </row>
    <row r="8322" spans="1:4" x14ac:dyDescent="0.35">
      <c r="A8322" t="s">
        <v>10450</v>
      </c>
      <c r="B8322" t="s">
        <v>10806</v>
      </c>
      <c r="C8322" t="s">
        <v>3593</v>
      </c>
      <c r="D8322" t="s">
        <v>10807</v>
      </c>
    </row>
    <row r="8323" spans="1:4" x14ac:dyDescent="0.35">
      <c r="A8323" t="s">
        <v>10451</v>
      </c>
      <c r="B8323" t="s">
        <v>10802</v>
      </c>
      <c r="C8323" t="s">
        <v>3597</v>
      </c>
      <c r="D8323" t="s">
        <v>10803</v>
      </c>
    </row>
    <row r="8324" spans="1:4" x14ac:dyDescent="0.35">
      <c r="A8324" t="s">
        <v>10451</v>
      </c>
      <c r="B8324" t="s">
        <v>10804</v>
      </c>
      <c r="C8324" t="s">
        <v>3597</v>
      </c>
      <c r="D8324" t="s">
        <v>10803</v>
      </c>
    </row>
    <row r="8325" spans="1:4" x14ac:dyDescent="0.35">
      <c r="A8325" t="s">
        <v>10451</v>
      </c>
      <c r="B8325" t="s">
        <v>1929</v>
      </c>
      <c r="C8325" t="s">
        <v>3597</v>
      </c>
      <c r="D8325" t="s">
        <v>10803</v>
      </c>
    </row>
    <row r="8326" spans="1:4" x14ac:dyDescent="0.35">
      <c r="A8326" t="s">
        <v>10451</v>
      </c>
      <c r="B8326" t="s">
        <v>6858</v>
      </c>
      <c r="C8326" t="s">
        <v>3593</v>
      </c>
      <c r="D8326" t="s">
        <v>10805</v>
      </c>
    </row>
    <row r="8327" spans="1:4" x14ac:dyDescent="0.35">
      <c r="A8327" t="s">
        <v>10451</v>
      </c>
      <c r="B8327" t="s">
        <v>4715</v>
      </c>
      <c r="C8327" t="s">
        <v>3594</v>
      </c>
      <c r="D8327" t="s">
        <v>10805</v>
      </c>
    </row>
    <row r="8328" spans="1:4" x14ac:dyDescent="0.35">
      <c r="A8328" t="s">
        <v>10451</v>
      </c>
      <c r="B8328" t="s">
        <v>4717</v>
      </c>
      <c r="C8328" t="s">
        <v>3595</v>
      </c>
      <c r="D8328" t="s">
        <v>10805</v>
      </c>
    </row>
    <row r="8329" spans="1:4" x14ac:dyDescent="0.35">
      <c r="A8329" t="s">
        <v>10451</v>
      </c>
      <c r="B8329" t="s">
        <v>4719</v>
      </c>
      <c r="C8329" t="s">
        <v>3596</v>
      </c>
      <c r="D8329" t="s">
        <v>10805</v>
      </c>
    </row>
    <row r="8330" spans="1:4" x14ac:dyDescent="0.35">
      <c r="A8330" t="s">
        <v>10451</v>
      </c>
      <c r="B8330" t="s">
        <v>4721</v>
      </c>
      <c r="C8330" t="s">
        <v>3597</v>
      </c>
      <c r="D8330" t="s">
        <v>10805</v>
      </c>
    </row>
    <row r="8331" spans="1:4" x14ac:dyDescent="0.35">
      <c r="A8331" t="s">
        <v>10451</v>
      </c>
      <c r="B8331" t="s">
        <v>4722</v>
      </c>
      <c r="C8331" t="s">
        <v>3598</v>
      </c>
      <c r="D8331" t="s">
        <v>10805</v>
      </c>
    </row>
    <row r="8332" spans="1:4" x14ac:dyDescent="0.35">
      <c r="A8332" t="s">
        <v>10451</v>
      </c>
      <c r="B8332" t="s">
        <v>4764</v>
      </c>
      <c r="C8332" t="s">
        <v>3599</v>
      </c>
      <c r="D8332" t="s">
        <v>10805</v>
      </c>
    </row>
    <row r="8333" spans="1:4" x14ac:dyDescent="0.35">
      <c r="A8333" t="s">
        <v>10451</v>
      </c>
      <c r="B8333" t="s">
        <v>4765</v>
      </c>
      <c r="C8333" t="s">
        <v>3600</v>
      </c>
      <c r="D8333" t="s">
        <v>10805</v>
      </c>
    </row>
    <row r="8334" spans="1:4" x14ac:dyDescent="0.35">
      <c r="A8334" t="s">
        <v>10451</v>
      </c>
      <c r="B8334" t="s">
        <v>4767</v>
      </c>
      <c r="C8334" t="s">
        <v>3601</v>
      </c>
      <c r="D8334" t="s">
        <v>10805</v>
      </c>
    </row>
    <row r="8335" spans="1:4" x14ac:dyDescent="0.35">
      <c r="A8335" t="s">
        <v>10451</v>
      </c>
      <c r="B8335" t="s">
        <v>4794</v>
      </c>
      <c r="C8335" t="s">
        <v>3602</v>
      </c>
      <c r="D8335" t="s">
        <v>10805</v>
      </c>
    </row>
    <row r="8336" spans="1:4" x14ac:dyDescent="0.35">
      <c r="A8336" t="s">
        <v>10451</v>
      </c>
      <c r="B8336" t="s">
        <v>10802</v>
      </c>
      <c r="C8336" t="s">
        <v>3593</v>
      </c>
      <c r="D8336" t="s">
        <v>10805</v>
      </c>
    </row>
    <row r="8337" spans="1:4" x14ac:dyDescent="0.35">
      <c r="A8337" t="s">
        <v>10451</v>
      </c>
      <c r="B8337" t="s">
        <v>10804</v>
      </c>
      <c r="C8337" t="s">
        <v>3602</v>
      </c>
      <c r="D8337" t="s">
        <v>10805</v>
      </c>
    </row>
    <row r="8338" spans="1:4" x14ac:dyDescent="0.35">
      <c r="A8338" t="s">
        <v>10451</v>
      </c>
      <c r="B8338" t="s">
        <v>10806</v>
      </c>
      <c r="C8338" t="s">
        <v>3593</v>
      </c>
      <c r="D8338" t="s">
        <v>10807</v>
      </c>
    </row>
    <row r="8339" spans="1:4" x14ac:dyDescent="0.35">
      <c r="A8339" t="s">
        <v>10452</v>
      </c>
      <c r="B8339" t="s">
        <v>10802</v>
      </c>
      <c r="C8339" t="s">
        <v>3598</v>
      </c>
      <c r="D8339" t="s">
        <v>10803</v>
      </c>
    </row>
    <row r="8340" spans="1:4" x14ac:dyDescent="0.35">
      <c r="A8340" t="s">
        <v>10452</v>
      </c>
      <c r="B8340" t="s">
        <v>10804</v>
      </c>
      <c r="C8340" t="s">
        <v>3600</v>
      </c>
      <c r="D8340" t="s">
        <v>10803</v>
      </c>
    </row>
    <row r="8341" spans="1:4" x14ac:dyDescent="0.35">
      <c r="A8341" t="s">
        <v>10452</v>
      </c>
      <c r="B8341" t="s">
        <v>1932</v>
      </c>
      <c r="C8341" t="s">
        <v>3598</v>
      </c>
      <c r="D8341" t="s">
        <v>10803</v>
      </c>
    </row>
    <row r="8342" spans="1:4" x14ac:dyDescent="0.35">
      <c r="A8342" t="s">
        <v>10452</v>
      </c>
      <c r="B8342" t="s">
        <v>6881</v>
      </c>
      <c r="C8342" t="s">
        <v>3599</v>
      </c>
      <c r="D8342" t="s">
        <v>10803</v>
      </c>
    </row>
    <row r="8343" spans="1:4" x14ac:dyDescent="0.35">
      <c r="A8343" t="s">
        <v>10452</v>
      </c>
      <c r="B8343" t="s">
        <v>6883</v>
      </c>
      <c r="C8343" t="s">
        <v>3600</v>
      </c>
      <c r="D8343" t="s">
        <v>10803</v>
      </c>
    </row>
    <row r="8344" spans="1:4" x14ac:dyDescent="0.35">
      <c r="A8344" t="s">
        <v>10452</v>
      </c>
      <c r="B8344" t="s">
        <v>4768</v>
      </c>
      <c r="C8344" t="s">
        <v>3593</v>
      </c>
      <c r="D8344" t="s">
        <v>10805</v>
      </c>
    </row>
    <row r="8345" spans="1:4" x14ac:dyDescent="0.35">
      <c r="A8345" t="s">
        <v>10452</v>
      </c>
      <c r="B8345" t="s">
        <v>4770</v>
      </c>
      <c r="C8345" t="s">
        <v>3594</v>
      </c>
      <c r="D8345" t="s">
        <v>10805</v>
      </c>
    </row>
    <row r="8346" spans="1:4" x14ac:dyDescent="0.35">
      <c r="A8346" t="s">
        <v>10452</v>
      </c>
      <c r="B8346" t="s">
        <v>4772</v>
      </c>
      <c r="C8346" t="s">
        <v>3595</v>
      </c>
      <c r="D8346" t="s">
        <v>10805</v>
      </c>
    </row>
    <row r="8347" spans="1:4" x14ac:dyDescent="0.35">
      <c r="A8347" t="s">
        <v>10452</v>
      </c>
      <c r="B8347" t="s">
        <v>10802</v>
      </c>
      <c r="C8347" t="s">
        <v>3593</v>
      </c>
      <c r="D8347" t="s">
        <v>10805</v>
      </c>
    </row>
    <row r="8348" spans="1:4" x14ac:dyDescent="0.35">
      <c r="A8348" t="s">
        <v>10452</v>
      </c>
      <c r="B8348" t="s">
        <v>10804</v>
      </c>
      <c r="C8348" t="s">
        <v>3595</v>
      </c>
      <c r="D8348" t="s">
        <v>10805</v>
      </c>
    </row>
    <row r="8349" spans="1:4" x14ac:dyDescent="0.35">
      <c r="A8349" t="s">
        <v>10452</v>
      </c>
      <c r="B8349" t="s">
        <v>10806</v>
      </c>
      <c r="C8349" t="s">
        <v>3593</v>
      </c>
      <c r="D8349" t="s">
        <v>10807</v>
      </c>
    </row>
    <row r="8350" spans="1:4" x14ac:dyDescent="0.35">
      <c r="A8350" t="s">
        <v>10453</v>
      </c>
      <c r="B8350" t="s">
        <v>10802</v>
      </c>
      <c r="C8350" t="s">
        <v>3598</v>
      </c>
      <c r="D8350" t="s">
        <v>10803</v>
      </c>
    </row>
    <row r="8351" spans="1:4" x14ac:dyDescent="0.35">
      <c r="A8351" t="s">
        <v>10453</v>
      </c>
      <c r="B8351" t="s">
        <v>10804</v>
      </c>
      <c r="C8351" t="s">
        <v>3598</v>
      </c>
      <c r="D8351" t="s">
        <v>10803</v>
      </c>
    </row>
    <row r="8352" spans="1:4" x14ac:dyDescent="0.35">
      <c r="A8352" t="s">
        <v>10453</v>
      </c>
      <c r="B8352" t="s">
        <v>6891</v>
      </c>
      <c r="C8352" t="s">
        <v>3598</v>
      </c>
      <c r="D8352" t="s">
        <v>10803</v>
      </c>
    </row>
    <row r="8353" spans="1:4" x14ac:dyDescent="0.35">
      <c r="A8353" t="s">
        <v>10453</v>
      </c>
      <c r="B8353" t="s">
        <v>4774</v>
      </c>
      <c r="C8353" t="s">
        <v>3593</v>
      </c>
      <c r="D8353" t="s">
        <v>10805</v>
      </c>
    </row>
    <row r="8354" spans="1:4" x14ac:dyDescent="0.35">
      <c r="A8354" t="s">
        <v>10453</v>
      </c>
      <c r="B8354" t="s">
        <v>4776</v>
      </c>
      <c r="C8354" t="s">
        <v>3594</v>
      </c>
      <c r="D8354" t="s">
        <v>10805</v>
      </c>
    </row>
    <row r="8355" spans="1:4" x14ac:dyDescent="0.35">
      <c r="A8355" t="s">
        <v>10453</v>
      </c>
      <c r="B8355" t="s">
        <v>4778</v>
      </c>
      <c r="C8355" t="s">
        <v>3595</v>
      </c>
      <c r="D8355" t="s">
        <v>10805</v>
      </c>
    </row>
    <row r="8356" spans="1:4" x14ac:dyDescent="0.35">
      <c r="A8356" t="s">
        <v>10453</v>
      </c>
      <c r="B8356" t="s">
        <v>4780</v>
      </c>
      <c r="C8356" t="s">
        <v>3596</v>
      </c>
      <c r="D8356" t="s">
        <v>10805</v>
      </c>
    </row>
    <row r="8357" spans="1:4" x14ac:dyDescent="0.35">
      <c r="A8357" t="s">
        <v>10453</v>
      </c>
      <c r="B8357" t="s">
        <v>4782</v>
      </c>
      <c r="C8357" t="s">
        <v>3597</v>
      </c>
      <c r="D8357" t="s">
        <v>10805</v>
      </c>
    </row>
    <row r="8358" spans="1:4" x14ac:dyDescent="0.35">
      <c r="A8358" t="s">
        <v>10453</v>
      </c>
      <c r="B8358" t="s">
        <v>4784</v>
      </c>
      <c r="C8358" t="s">
        <v>3598</v>
      </c>
      <c r="D8358" t="s">
        <v>10805</v>
      </c>
    </row>
    <row r="8359" spans="1:4" x14ac:dyDescent="0.35">
      <c r="A8359" t="s">
        <v>10453</v>
      </c>
      <c r="B8359" t="s">
        <v>10802</v>
      </c>
      <c r="C8359" t="s">
        <v>3593</v>
      </c>
      <c r="D8359" t="s">
        <v>10805</v>
      </c>
    </row>
    <row r="8360" spans="1:4" x14ac:dyDescent="0.35">
      <c r="A8360" t="s">
        <v>10453</v>
      </c>
      <c r="B8360" t="s">
        <v>10804</v>
      </c>
      <c r="C8360" t="s">
        <v>3598</v>
      </c>
      <c r="D8360" t="s">
        <v>10805</v>
      </c>
    </row>
    <row r="8361" spans="1:4" x14ac:dyDescent="0.35">
      <c r="A8361" t="s">
        <v>10453</v>
      </c>
      <c r="B8361" t="s">
        <v>10806</v>
      </c>
      <c r="C8361" t="s">
        <v>3593</v>
      </c>
      <c r="D8361" t="s">
        <v>10807</v>
      </c>
    </row>
    <row r="8362" spans="1:4" x14ac:dyDescent="0.35">
      <c r="A8362" t="s">
        <v>10454</v>
      </c>
      <c r="B8362" t="s">
        <v>10802</v>
      </c>
      <c r="C8362" t="s">
        <v>3598</v>
      </c>
      <c r="D8362" t="s">
        <v>10803</v>
      </c>
    </row>
    <row r="8363" spans="1:4" x14ac:dyDescent="0.35">
      <c r="A8363" t="s">
        <v>10454</v>
      </c>
      <c r="B8363" t="s">
        <v>10804</v>
      </c>
      <c r="C8363" t="s">
        <v>3598</v>
      </c>
      <c r="D8363" t="s">
        <v>10803</v>
      </c>
    </row>
    <row r="8364" spans="1:4" x14ac:dyDescent="0.35">
      <c r="A8364" t="s">
        <v>10454</v>
      </c>
      <c r="B8364" t="s">
        <v>1934</v>
      </c>
      <c r="C8364" t="s">
        <v>3598</v>
      </c>
      <c r="D8364" t="s">
        <v>10803</v>
      </c>
    </row>
    <row r="8365" spans="1:4" x14ac:dyDescent="0.35">
      <c r="A8365" t="s">
        <v>10454</v>
      </c>
      <c r="B8365" t="s">
        <v>4790</v>
      </c>
      <c r="C8365" t="s">
        <v>3593</v>
      </c>
      <c r="D8365" t="s">
        <v>10805</v>
      </c>
    </row>
    <row r="8366" spans="1:4" x14ac:dyDescent="0.35">
      <c r="A8366" t="s">
        <v>10454</v>
      </c>
      <c r="B8366" t="s">
        <v>4832</v>
      </c>
      <c r="C8366" t="s">
        <v>3594</v>
      </c>
      <c r="D8366" t="s">
        <v>10805</v>
      </c>
    </row>
    <row r="8367" spans="1:4" x14ac:dyDescent="0.35">
      <c r="A8367" t="s">
        <v>10454</v>
      </c>
      <c r="B8367" t="s">
        <v>4813</v>
      </c>
      <c r="C8367" t="s">
        <v>3595</v>
      </c>
      <c r="D8367" t="s">
        <v>10805</v>
      </c>
    </row>
    <row r="8368" spans="1:4" x14ac:dyDescent="0.35">
      <c r="A8368" t="s">
        <v>10454</v>
      </c>
      <c r="B8368" t="s">
        <v>4815</v>
      </c>
      <c r="C8368" t="s">
        <v>3596</v>
      </c>
      <c r="D8368" t="s">
        <v>10805</v>
      </c>
    </row>
    <row r="8369" spans="1:4" x14ac:dyDescent="0.35">
      <c r="A8369" t="s">
        <v>10454</v>
      </c>
      <c r="B8369" t="s">
        <v>10802</v>
      </c>
      <c r="C8369" t="s">
        <v>3593</v>
      </c>
      <c r="D8369" t="s">
        <v>10805</v>
      </c>
    </row>
    <row r="8370" spans="1:4" x14ac:dyDescent="0.35">
      <c r="A8370" t="s">
        <v>10454</v>
      </c>
      <c r="B8370" t="s">
        <v>10804</v>
      </c>
      <c r="C8370" t="s">
        <v>3596</v>
      </c>
      <c r="D8370" t="s">
        <v>10805</v>
      </c>
    </row>
    <row r="8371" spans="1:4" x14ac:dyDescent="0.35">
      <c r="A8371" t="s">
        <v>10454</v>
      </c>
      <c r="B8371" t="s">
        <v>10806</v>
      </c>
      <c r="C8371" t="s">
        <v>3593</v>
      </c>
      <c r="D8371" t="s">
        <v>10807</v>
      </c>
    </row>
    <row r="8372" spans="1:4" x14ac:dyDescent="0.35">
      <c r="A8372" t="s">
        <v>10455</v>
      </c>
      <c r="B8372" t="s">
        <v>10802</v>
      </c>
      <c r="C8372" t="s">
        <v>3598</v>
      </c>
      <c r="D8372" t="s">
        <v>10803</v>
      </c>
    </row>
    <row r="8373" spans="1:4" x14ac:dyDescent="0.35">
      <c r="A8373" t="s">
        <v>10455</v>
      </c>
      <c r="B8373" t="s">
        <v>10804</v>
      </c>
      <c r="C8373" t="s">
        <v>3603</v>
      </c>
      <c r="D8373" t="s">
        <v>10803</v>
      </c>
    </row>
    <row r="8374" spans="1:4" x14ac:dyDescent="0.35">
      <c r="A8374" t="s">
        <v>10455</v>
      </c>
      <c r="B8374" t="s">
        <v>1936</v>
      </c>
      <c r="C8374" t="s">
        <v>3598</v>
      </c>
      <c r="D8374" t="s">
        <v>10803</v>
      </c>
    </row>
    <row r="8375" spans="1:4" x14ac:dyDescent="0.35">
      <c r="A8375" t="s">
        <v>10455</v>
      </c>
      <c r="B8375" t="s">
        <v>6907</v>
      </c>
      <c r="C8375" t="s">
        <v>3599</v>
      </c>
      <c r="D8375" t="s">
        <v>10803</v>
      </c>
    </row>
    <row r="8376" spans="1:4" x14ac:dyDescent="0.35">
      <c r="A8376" t="s">
        <v>10455</v>
      </c>
      <c r="B8376" t="s">
        <v>6909</v>
      </c>
      <c r="C8376" t="s">
        <v>3600</v>
      </c>
      <c r="D8376" t="s">
        <v>10803</v>
      </c>
    </row>
    <row r="8377" spans="1:4" x14ac:dyDescent="0.35">
      <c r="A8377" t="s">
        <v>10455</v>
      </c>
      <c r="B8377" t="s">
        <v>6911</v>
      </c>
      <c r="C8377" t="s">
        <v>3601</v>
      </c>
      <c r="D8377" t="s">
        <v>10803</v>
      </c>
    </row>
    <row r="8378" spans="1:4" x14ac:dyDescent="0.35">
      <c r="A8378" t="s">
        <v>10455</v>
      </c>
      <c r="B8378" t="s">
        <v>6913</v>
      </c>
      <c r="C8378" t="s">
        <v>3602</v>
      </c>
      <c r="D8378" t="s">
        <v>10803</v>
      </c>
    </row>
    <row r="8379" spans="1:4" x14ac:dyDescent="0.35">
      <c r="A8379" t="s">
        <v>10455</v>
      </c>
      <c r="B8379" t="s">
        <v>6914</v>
      </c>
      <c r="C8379" t="s">
        <v>3603</v>
      </c>
      <c r="D8379" t="s">
        <v>10803</v>
      </c>
    </row>
    <row r="8380" spans="1:4" x14ac:dyDescent="0.35">
      <c r="A8380" t="s">
        <v>10455</v>
      </c>
      <c r="B8380" t="s">
        <v>4816</v>
      </c>
      <c r="C8380" t="s">
        <v>3593</v>
      </c>
      <c r="D8380" t="s">
        <v>10805</v>
      </c>
    </row>
    <row r="8381" spans="1:4" x14ac:dyDescent="0.35">
      <c r="A8381" t="s">
        <v>10455</v>
      </c>
      <c r="B8381" t="s">
        <v>4817</v>
      </c>
      <c r="C8381" t="s">
        <v>3594</v>
      </c>
      <c r="D8381" t="s">
        <v>10805</v>
      </c>
    </row>
    <row r="8382" spans="1:4" x14ac:dyDescent="0.35">
      <c r="A8382" t="s">
        <v>10455</v>
      </c>
      <c r="B8382" t="s">
        <v>4818</v>
      </c>
      <c r="C8382" t="s">
        <v>3595</v>
      </c>
      <c r="D8382" t="s">
        <v>10805</v>
      </c>
    </row>
    <row r="8383" spans="1:4" x14ac:dyDescent="0.35">
      <c r="A8383" t="s">
        <v>10455</v>
      </c>
      <c r="B8383" t="s">
        <v>4819</v>
      </c>
      <c r="C8383" t="s">
        <v>3596</v>
      </c>
      <c r="D8383" t="s">
        <v>10805</v>
      </c>
    </row>
    <row r="8384" spans="1:4" x14ac:dyDescent="0.35">
      <c r="A8384" t="s">
        <v>10455</v>
      </c>
      <c r="B8384" t="s">
        <v>4820</v>
      </c>
      <c r="C8384" t="s">
        <v>3597</v>
      </c>
      <c r="D8384" t="s">
        <v>10805</v>
      </c>
    </row>
    <row r="8385" spans="1:4" x14ac:dyDescent="0.35">
      <c r="A8385" t="s">
        <v>10455</v>
      </c>
      <c r="B8385" t="s">
        <v>4822</v>
      </c>
      <c r="C8385" t="s">
        <v>3598</v>
      </c>
      <c r="D8385" t="s">
        <v>10805</v>
      </c>
    </row>
    <row r="8386" spans="1:4" x14ac:dyDescent="0.35">
      <c r="A8386" t="s">
        <v>10455</v>
      </c>
      <c r="B8386" t="s">
        <v>4824</v>
      </c>
      <c r="C8386" t="s">
        <v>3599</v>
      </c>
      <c r="D8386" t="s">
        <v>10805</v>
      </c>
    </row>
    <row r="8387" spans="1:4" x14ac:dyDescent="0.35">
      <c r="A8387" t="s">
        <v>10455</v>
      </c>
      <c r="B8387" t="s">
        <v>10802</v>
      </c>
      <c r="C8387" t="s">
        <v>3593</v>
      </c>
      <c r="D8387" t="s">
        <v>10805</v>
      </c>
    </row>
    <row r="8388" spans="1:4" x14ac:dyDescent="0.35">
      <c r="A8388" t="s">
        <v>10455</v>
      </c>
      <c r="B8388" t="s">
        <v>10804</v>
      </c>
      <c r="C8388" t="s">
        <v>3599</v>
      </c>
      <c r="D8388" t="s">
        <v>10805</v>
      </c>
    </row>
    <row r="8389" spans="1:4" x14ac:dyDescent="0.35">
      <c r="A8389" t="s">
        <v>10455</v>
      </c>
      <c r="B8389" t="s">
        <v>10806</v>
      </c>
      <c r="C8389" t="s">
        <v>3593</v>
      </c>
      <c r="D8389" t="s">
        <v>10807</v>
      </c>
    </row>
    <row r="8390" spans="1:4" x14ac:dyDescent="0.35">
      <c r="A8390" t="s">
        <v>10456</v>
      </c>
      <c r="B8390" t="s">
        <v>10802</v>
      </c>
      <c r="C8390" t="s">
        <v>3598</v>
      </c>
      <c r="D8390" t="s">
        <v>10803</v>
      </c>
    </row>
    <row r="8391" spans="1:4" x14ac:dyDescent="0.35">
      <c r="A8391" t="s">
        <v>10456</v>
      </c>
      <c r="B8391" t="s">
        <v>10804</v>
      </c>
      <c r="C8391" t="s">
        <v>3600</v>
      </c>
      <c r="D8391" t="s">
        <v>10803</v>
      </c>
    </row>
    <row r="8392" spans="1:4" x14ac:dyDescent="0.35">
      <c r="A8392" t="s">
        <v>10456</v>
      </c>
      <c r="B8392" t="s">
        <v>6925</v>
      </c>
      <c r="C8392" t="s">
        <v>3598</v>
      </c>
      <c r="D8392" t="s">
        <v>10803</v>
      </c>
    </row>
    <row r="8393" spans="1:4" x14ac:dyDescent="0.35">
      <c r="A8393" t="s">
        <v>10456</v>
      </c>
      <c r="B8393" t="s">
        <v>6927</v>
      </c>
      <c r="C8393" t="s">
        <v>3599</v>
      </c>
      <c r="D8393" t="s">
        <v>10803</v>
      </c>
    </row>
    <row r="8394" spans="1:4" x14ac:dyDescent="0.35">
      <c r="A8394" t="s">
        <v>10456</v>
      </c>
      <c r="B8394" t="s">
        <v>6928</v>
      </c>
      <c r="C8394" t="s">
        <v>3600</v>
      </c>
      <c r="D8394" t="s">
        <v>10803</v>
      </c>
    </row>
    <row r="8395" spans="1:4" x14ac:dyDescent="0.35">
      <c r="A8395" t="s">
        <v>10456</v>
      </c>
      <c r="B8395" t="s">
        <v>4829</v>
      </c>
      <c r="C8395" t="s">
        <v>3593</v>
      </c>
      <c r="D8395" t="s">
        <v>10805</v>
      </c>
    </row>
    <row r="8396" spans="1:4" x14ac:dyDescent="0.35">
      <c r="A8396" t="s">
        <v>10456</v>
      </c>
      <c r="B8396" t="s">
        <v>4730</v>
      </c>
      <c r="C8396" t="s">
        <v>3594</v>
      </c>
      <c r="D8396" t="s">
        <v>10805</v>
      </c>
    </row>
    <row r="8397" spans="1:4" x14ac:dyDescent="0.35">
      <c r="A8397" t="s">
        <v>10456</v>
      </c>
      <c r="B8397" t="s">
        <v>6924</v>
      </c>
      <c r="C8397" t="s">
        <v>3595</v>
      </c>
      <c r="D8397" t="s">
        <v>10805</v>
      </c>
    </row>
    <row r="8398" spans="1:4" x14ac:dyDescent="0.35">
      <c r="A8398" t="s">
        <v>10456</v>
      </c>
      <c r="B8398" t="s">
        <v>10802</v>
      </c>
      <c r="C8398" t="s">
        <v>3593</v>
      </c>
      <c r="D8398" t="s">
        <v>10805</v>
      </c>
    </row>
    <row r="8399" spans="1:4" x14ac:dyDescent="0.35">
      <c r="A8399" t="s">
        <v>10456</v>
      </c>
      <c r="B8399" t="s">
        <v>10804</v>
      </c>
      <c r="C8399" t="s">
        <v>3595</v>
      </c>
      <c r="D8399" t="s">
        <v>10805</v>
      </c>
    </row>
    <row r="8400" spans="1:4" x14ac:dyDescent="0.35">
      <c r="A8400" t="s">
        <v>10456</v>
      </c>
      <c r="B8400" t="s">
        <v>10806</v>
      </c>
      <c r="C8400" t="s">
        <v>3593</v>
      </c>
      <c r="D8400" t="s">
        <v>10807</v>
      </c>
    </row>
    <row r="8401" spans="1:4" x14ac:dyDescent="0.35">
      <c r="A8401" t="s">
        <v>10457</v>
      </c>
      <c r="B8401" t="s">
        <v>10802</v>
      </c>
      <c r="C8401" t="s">
        <v>3598</v>
      </c>
      <c r="D8401" t="s">
        <v>10803</v>
      </c>
    </row>
    <row r="8402" spans="1:4" x14ac:dyDescent="0.35">
      <c r="A8402" t="s">
        <v>10457</v>
      </c>
      <c r="B8402" t="s">
        <v>10804</v>
      </c>
      <c r="C8402" t="s">
        <v>3600</v>
      </c>
      <c r="D8402" t="s">
        <v>10803</v>
      </c>
    </row>
    <row r="8403" spans="1:4" x14ac:dyDescent="0.35">
      <c r="A8403" t="s">
        <v>10457</v>
      </c>
      <c r="B8403" t="s">
        <v>6941</v>
      </c>
      <c r="C8403" t="s">
        <v>3598</v>
      </c>
      <c r="D8403" t="s">
        <v>10803</v>
      </c>
    </row>
    <row r="8404" spans="1:4" x14ac:dyDescent="0.35">
      <c r="A8404" t="s">
        <v>10457</v>
      </c>
      <c r="B8404" t="s">
        <v>6943</v>
      </c>
      <c r="C8404" t="s">
        <v>3599</v>
      </c>
      <c r="D8404" t="s">
        <v>10803</v>
      </c>
    </row>
    <row r="8405" spans="1:4" x14ac:dyDescent="0.35">
      <c r="A8405" t="s">
        <v>10457</v>
      </c>
      <c r="B8405" t="s">
        <v>6944</v>
      </c>
      <c r="C8405" t="s">
        <v>3600</v>
      </c>
      <c r="D8405" t="s">
        <v>10803</v>
      </c>
    </row>
    <row r="8406" spans="1:4" x14ac:dyDescent="0.35">
      <c r="A8406" t="s">
        <v>10457</v>
      </c>
      <c r="B8406" t="s">
        <v>6932</v>
      </c>
      <c r="C8406" t="s">
        <v>3593</v>
      </c>
      <c r="D8406" t="s">
        <v>10805</v>
      </c>
    </row>
    <row r="8407" spans="1:4" x14ac:dyDescent="0.35">
      <c r="A8407" t="s">
        <v>10457</v>
      </c>
      <c r="B8407" t="s">
        <v>3990</v>
      </c>
      <c r="C8407" t="s">
        <v>3594</v>
      </c>
      <c r="D8407" t="s">
        <v>10805</v>
      </c>
    </row>
    <row r="8408" spans="1:4" x14ac:dyDescent="0.35">
      <c r="A8408" t="s">
        <v>10457</v>
      </c>
      <c r="B8408" t="s">
        <v>6935</v>
      </c>
      <c r="C8408" t="s">
        <v>3595</v>
      </c>
      <c r="D8408" t="s">
        <v>10805</v>
      </c>
    </row>
    <row r="8409" spans="1:4" x14ac:dyDescent="0.35">
      <c r="A8409" t="s">
        <v>10457</v>
      </c>
      <c r="B8409" t="s">
        <v>6936</v>
      </c>
      <c r="C8409" t="s">
        <v>3596</v>
      </c>
      <c r="D8409" t="s">
        <v>10805</v>
      </c>
    </row>
    <row r="8410" spans="1:4" x14ac:dyDescent="0.35">
      <c r="A8410" t="s">
        <v>10457</v>
      </c>
      <c r="B8410" t="s">
        <v>6937</v>
      </c>
      <c r="C8410" t="s">
        <v>3597</v>
      </c>
      <c r="D8410" t="s">
        <v>10805</v>
      </c>
    </row>
    <row r="8411" spans="1:4" x14ac:dyDescent="0.35">
      <c r="A8411" t="s">
        <v>10457</v>
      </c>
      <c r="B8411" t="s">
        <v>6939</v>
      </c>
      <c r="C8411" t="s">
        <v>3598</v>
      </c>
      <c r="D8411" t="s">
        <v>10805</v>
      </c>
    </row>
    <row r="8412" spans="1:4" x14ac:dyDescent="0.35">
      <c r="A8412" t="s">
        <v>10457</v>
      </c>
      <c r="B8412" t="s">
        <v>10802</v>
      </c>
      <c r="C8412" t="s">
        <v>3593</v>
      </c>
      <c r="D8412" t="s">
        <v>10805</v>
      </c>
    </row>
    <row r="8413" spans="1:4" x14ac:dyDescent="0.35">
      <c r="A8413" t="s">
        <v>10457</v>
      </c>
      <c r="B8413" t="s">
        <v>10804</v>
      </c>
      <c r="C8413" t="s">
        <v>3598</v>
      </c>
      <c r="D8413" t="s">
        <v>10805</v>
      </c>
    </row>
    <row r="8414" spans="1:4" x14ac:dyDescent="0.35">
      <c r="A8414" t="s">
        <v>10457</v>
      </c>
      <c r="B8414" t="s">
        <v>10806</v>
      </c>
      <c r="C8414" t="s">
        <v>3593</v>
      </c>
      <c r="D8414" t="s">
        <v>10807</v>
      </c>
    </row>
    <row r="8415" spans="1:4" x14ac:dyDescent="0.35">
      <c r="A8415" t="s">
        <v>10458</v>
      </c>
      <c r="B8415" t="s">
        <v>10802</v>
      </c>
      <c r="C8415" t="s">
        <v>3598</v>
      </c>
      <c r="D8415" t="s">
        <v>10803</v>
      </c>
    </row>
    <row r="8416" spans="1:4" x14ac:dyDescent="0.35">
      <c r="A8416" t="s">
        <v>10458</v>
      </c>
      <c r="B8416" t="s">
        <v>10804</v>
      </c>
      <c r="C8416" t="s">
        <v>3598</v>
      </c>
      <c r="D8416" t="s">
        <v>10803</v>
      </c>
    </row>
    <row r="8417" spans="1:4" x14ac:dyDescent="0.35">
      <c r="A8417" t="s">
        <v>10458</v>
      </c>
      <c r="B8417" t="s">
        <v>6959</v>
      </c>
      <c r="C8417" t="s">
        <v>3598</v>
      </c>
      <c r="D8417" t="s">
        <v>10803</v>
      </c>
    </row>
    <row r="8418" spans="1:4" x14ac:dyDescent="0.35">
      <c r="A8418" t="s">
        <v>10458</v>
      </c>
      <c r="B8418" t="s">
        <v>6952</v>
      </c>
      <c r="C8418" t="s">
        <v>3593</v>
      </c>
      <c r="D8418" t="s">
        <v>10805</v>
      </c>
    </row>
    <row r="8419" spans="1:4" x14ac:dyDescent="0.35">
      <c r="A8419" t="s">
        <v>10458</v>
      </c>
      <c r="B8419" t="s">
        <v>6954</v>
      </c>
      <c r="C8419" t="s">
        <v>3594</v>
      </c>
      <c r="D8419" t="s">
        <v>10805</v>
      </c>
    </row>
    <row r="8420" spans="1:4" x14ac:dyDescent="0.35">
      <c r="A8420" t="s">
        <v>10458</v>
      </c>
      <c r="B8420" t="s">
        <v>6955</v>
      </c>
      <c r="C8420" t="s">
        <v>3595</v>
      </c>
      <c r="D8420" t="s">
        <v>10805</v>
      </c>
    </row>
    <row r="8421" spans="1:4" x14ac:dyDescent="0.35">
      <c r="A8421" t="s">
        <v>10458</v>
      </c>
      <c r="B8421" t="s">
        <v>6956</v>
      </c>
      <c r="C8421" t="s">
        <v>3596</v>
      </c>
      <c r="D8421" t="s">
        <v>10805</v>
      </c>
    </row>
    <row r="8422" spans="1:4" x14ac:dyDescent="0.35">
      <c r="A8422" t="s">
        <v>10458</v>
      </c>
      <c r="B8422" t="s">
        <v>6958</v>
      </c>
      <c r="C8422" t="s">
        <v>3597</v>
      </c>
      <c r="D8422" t="s">
        <v>10805</v>
      </c>
    </row>
    <row r="8423" spans="1:4" x14ac:dyDescent="0.35">
      <c r="A8423" t="s">
        <v>10458</v>
      </c>
      <c r="B8423" t="s">
        <v>10802</v>
      </c>
      <c r="C8423" t="s">
        <v>3593</v>
      </c>
      <c r="D8423" t="s">
        <v>10805</v>
      </c>
    </row>
    <row r="8424" spans="1:4" x14ac:dyDescent="0.35">
      <c r="A8424" t="s">
        <v>10458</v>
      </c>
      <c r="B8424" t="s">
        <v>10804</v>
      </c>
      <c r="C8424" t="s">
        <v>3597</v>
      </c>
      <c r="D8424" t="s">
        <v>10805</v>
      </c>
    </row>
    <row r="8425" spans="1:4" x14ac:dyDescent="0.35">
      <c r="A8425" t="s">
        <v>10458</v>
      </c>
      <c r="B8425" t="s">
        <v>10806</v>
      </c>
      <c r="C8425" t="s">
        <v>3593</v>
      </c>
      <c r="D8425" t="s">
        <v>10807</v>
      </c>
    </row>
    <row r="8426" spans="1:4" x14ac:dyDescent="0.35">
      <c r="A8426" t="s">
        <v>10459</v>
      </c>
      <c r="B8426" t="s">
        <v>10802</v>
      </c>
      <c r="C8426" t="s">
        <v>3598</v>
      </c>
      <c r="D8426" t="s">
        <v>10803</v>
      </c>
    </row>
    <row r="8427" spans="1:4" x14ac:dyDescent="0.35">
      <c r="A8427" t="s">
        <v>10459</v>
      </c>
      <c r="B8427" t="s">
        <v>10804</v>
      </c>
      <c r="C8427" t="s">
        <v>3600</v>
      </c>
      <c r="D8427" t="s">
        <v>10803</v>
      </c>
    </row>
    <row r="8428" spans="1:4" x14ac:dyDescent="0.35">
      <c r="A8428" t="s">
        <v>10459</v>
      </c>
      <c r="B8428" t="s">
        <v>6968</v>
      </c>
      <c r="C8428" t="s">
        <v>3598</v>
      </c>
      <c r="D8428" t="s">
        <v>10803</v>
      </c>
    </row>
    <row r="8429" spans="1:4" x14ac:dyDescent="0.35">
      <c r="A8429" t="s">
        <v>10459</v>
      </c>
      <c r="B8429" t="s">
        <v>6969</v>
      </c>
      <c r="C8429" t="s">
        <v>3599</v>
      </c>
      <c r="D8429" t="s">
        <v>10803</v>
      </c>
    </row>
    <row r="8430" spans="1:4" x14ac:dyDescent="0.35">
      <c r="A8430" t="s">
        <v>10459</v>
      </c>
      <c r="B8430" t="s">
        <v>6970</v>
      </c>
      <c r="C8430" t="s">
        <v>3600</v>
      </c>
      <c r="D8430" t="s">
        <v>10803</v>
      </c>
    </row>
    <row r="8431" spans="1:4" x14ac:dyDescent="0.35">
      <c r="A8431" t="s">
        <v>10459</v>
      </c>
      <c r="B8431" t="s">
        <v>6964</v>
      </c>
      <c r="C8431" t="s">
        <v>3593</v>
      </c>
      <c r="D8431" t="s">
        <v>10805</v>
      </c>
    </row>
    <row r="8432" spans="1:4" x14ac:dyDescent="0.35">
      <c r="A8432" t="s">
        <v>10459</v>
      </c>
      <c r="B8432" t="s">
        <v>6965</v>
      </c>
      <c r="C8432" t="s">
        <v>3594</v>
      </c>
      <c r="D8432" t="s">
        <v>10805</v>
      </c>
    </row>
    <row r="8433" spans="1:4" x14ac:dyDescent="0.35">
      <c r="A8433" t="s">
        <v>10459</v>
      </c>
      <c r="B8433" t="s">
        <v>6967</v>
      </c>
      <c r="C8433" t="s">
        <v>3595</v>
      </c>
      <c r="D8433" t="s">
        <v>10805</v>
      </c>
    </row>
    <row r="8434" spans="1:4" x14ac:dyDescent="0.35">
      <c r="A8434" t="s">
        <v>10459</v>
      </c>
      <c r="B8434" t="s">
        <v>10802</v>
      </c>
      <c r="C8434" t="s">
        <v>3593</v>
      </c>
      <c r="D8434" t="s">
        <v>10805</v>
      </c>
    </row>
    <row r="8435" spans="1:4" x14ac:dyDescent="0.35">
      <c r="A8435" t="s">
        <v>10459</v>
      </c>
      <c r="B8435" t="s">
        <v>10804</v>
      </c>
      <c r="C8435" t="s">
        <v>3595</v>
      </c>
      <c r="D8435" t="s">
        <v>10805</v>
      </c>
    </row>
    <row r="8436" spans="1:4" x14ac:dyDescent="0.35">
      <c r="A8436" t="s">
        <v>10459</v>
      </c>
      <c r="B8436" t="s">
        <v>10806</v>
      </c>
      <c r="C8436" t="s">
        <v>3593</v>
      </c>
      <c r="D8436" t="s">
        <v>10807</v>
      </c>
    </row>
    <row r="8437" spans="1:4" x14ac:dyDescent="0.35">
      <c r="A8437" t="s">
        <v>10460</v>
      </c>
      <c r="B8437" t="s">
        <v>10802</v>
      </c>
      <c r="C8437" t="s">
        <v>3598</v>
      </c>
      <c r="D8437" t="s">
        <v>10803</v>
      </c>
    </row>
    <row r="8438" spans="1:4" x14ac:dyDescent="0.35">
      <c r="A8438" t="s">
        <v>10460</v>
      </c>
      <c r="B8438" t="s">
        <v>10804</v>
      </c>
      <c r="C8438" t="s">
        <v>3605</v>
      </c>
      <c r="D8438" t="s">
        <v>10803</v>
      </c>
    </row>
    <row r="8439" spans="1:4" x14ac:dyDescent="0.35">
      <c r="A8439" t="s">
        <v>10460</v>
      </c>
      <c r="B8439" t="s">
        <v>6980</v>
      </c>
      <c r="C8439" t="s">
        <v>3598</v>
      </c>
      <c r="D8439" t="s">
        <v>10803</v>
      </c>
    </row>
    <row r="8440" spans="1:4" x14ac:dyDescent="0.35">
      <c r="A8440" t="s">
        <v>10460</v>
      </c>
      <c r="B8440" t="s">
        <v>6982</v>
      </c>
      <c r="C8440" t="s">
        <v>3599</v>
      </c>
      <c r="D8440" t="s">
        <v>10803</v>
      </c>
    </row>
    <row r="8441" spans="1:4" x14ac:dyDescent="0.35">
      <c r="A8441" t="s">
        <v>10460</v>
      </c>
      <c r="B8441" t="s">
        <v>6983</v>
      </c>
      <c r="C8441" t="s">
        <v>3600</v>
      </c>
      <c r="D8441" t="s">
        <v>10803</v>
      </c>
    </row>
    <row r="8442" spans="1:4" x14ac:dyDescent="0.35">
      <c r="A8442" t="s">
        <v>10460</v>
      </c>
      <c r="B8442" t="s">
        <v>6985</v>
      </c>
      <c r="C8442" t="s">
        <v>3601</v>
      </c>
      <c r="D8442" t="s">
        <v>10803</v>
      </c>
    </row>
    <row r="8443" spans="1:4" x14ac:dyDescent="0.35">
      <c r="A8443" t="s">
        <v>10460</v>
      </c>
      <c r="B8443" t="s">
        <v>6987</v>
      </c>
      <c r="C8443" t="s">
        <v>3602</v>
      </c>
      <c r="D8443" t="s">
        <v>10803</v>
      </c>
    </row>
    <row r="8444" spans="1:4" x14ac:dyDescent="0.35">
      <c r="A8444" t="s">
        <v>10460</v>
      </c>
      <c r="B8444" t="s">
        <v>6988</v>
      </c>
      <c r="C8444" t="s">
        <v>3603</v>
      </c>
      <c r="D8444" t="s">
        <v>10803</v>
      </c>
    </row>
    <row r="8445" spans="1:4" x14ac:dyDescent="0.35">
      <c r="A8445" t="s">
        <v>10460</v>
      </c>
      <c r="B8445" t="s">
        <v>6990</v>
      </c>
      <c r="C8445" t="s">
        <v>3604</v>
      </c>
      <c r="D8445" t="s">
        <v>10803</v>
      </c>
    </row>
    <row r="8446" spans="1:4" x14ac:dyDescent="0.35">
      <c r="A8446" t="s">
        <v>10460</v>
      </c>
      <c r="B8446" t="s">
        <v>6991</v>
      </c>
      <c r="C8446" t="s">
        <v>3605</v>
      </c>
      <c r="D8446" t="s">
        <v>10803</v>
      </c>
    </row>
    <row r="8447" spans="1:4" x14ac:dyDescent="0.35">
      <c r="A8447" t="s">
        <v>10460</v>
      </c>
      <c r="B8447" t="s">
        <v>6973</v>
      </c>
      <c r="C8447" t="s">
        <v>3593</v>
      </c>
      <c r="D8447" t="s">
        <v>10805</v>
      </c>
    </row>
    <row r="8448" spans="1:4" x14ac:dyDescent="0.35">
      <c r="A8448" t="s">
        <v>10460</v>
      </c>
      <c r="B8448" t="s">
        <v>6975</v>
      </c>
      <c r="C8448" t="s">
        <v>3594</v>
      </c>
      <c r="D8448" t="s">
        <v>10805</v>
      </c>
    </row>
    <row r="8449" spans="1:4" x14ac:dyDescent="0.35">
      <c r="A8449" t="s">
        <v>10460</v>
      </c>
      <c r="B8449" t="s">
        <v>6976</v>
      </c>
      <c r="C8449" t="s">
        <v>3595</v>
      </c>
      <c r="D8449" t="s">
        <v>10805</v>
      </c>
    </row>
    <row r="8450" spans="1:4" x14ac:dyDescent="0.35">
      <c r="A8450" t="s">
        <v>10460</v>
      </c>
      <c r="B8450" t="s">
        <v>6978</v>
      </c>
      <c r="C8450" t="s">
        <v>3596</v>
      </c>
      <c r="D8450" t="s">
        <v>10805</v>
      </c>
    </row>
    <row r="8451" spans="1:4" x14ac:dyDescent="0.35">
      <c r="A8451" t="s">
        <v>10460</v>
      </c>
      <c r="B8451" t="s">
        <v>10802</v>
      </c>
      <c r="C8451" t="s">
        <v>3593</v>
      </c>
      <c r="D8451" t="s">
        <v>10805</v>
      </c>
    </row>
    <row r="8452" spans="1:4" x14ac:dyDescent="0.35">
      <c r="A8452" t="s">
        <v>10460</v>
      </c>
      <c r="B8452" t="s">
        <v>10804</v>
      </c>
      <c r="C8452" t="s">
        <v>3596</v>
      </c>
      <c r="D8452" t="s">
        <v>10805</v>
      </c>
    </row>
    <row r="8453" spans="1:4" x14ac:dyDescent="0.35">
      <c r="A8453" t="s">
        <v>10460</v>
      </c>
      <c r="B8453" t="s">
        <v>10806</v>
      </c>
      <c r="C8453" t="s">
        <v>3593</v>
      </c>
      <c r="D8453" t="s">
        <v>10807</v>
      </c>
    </row>
    <row r="8454" spans="1:4" x14ac:dyDescent="0.35">
      <c r="A8454" t="s">
        <v>10461</v>
      </c>
      <c r="B8454" t="s">
        <v>10802</v>
      </c>
      <c r="C8454" t="s">
        <v>3598</v>
      </c>
      <c r="D8454" t="s">
        <v>10803</v>
      </c>
    </row>
    <row r="8455" spans="1:4" x14ac:dyDescent="0.35">
      <c r="A8455" t="s">
        <v>10461</v>
      </c>
      <c r="B8455" t="s">
        <v>10804</v>
      </c>
      <c r="C8455" t="s">
        <v>10809</v>
      </c>
      <c r="D8455" t="s">
        <v>10803</v>
      </c>
    </row>
    <row r="8456" spans="1:4" x14ac:dyDescent="0.35">
      <c r="A8456" t="s">
        <v>10461</v>
      </c>
      <c r="B8456" t="s">
        <v>7008</v>
      </c>
      <c r="C8456" t="s">
        <v>3598</v>
      </c>
      <c r="D8456" t="s">
        <v>10803</v>
      </c>
    </row>
    <row r="8457" spans="1:4" x14ac:dyDescent="0.35">
      <c r="A8457" t="s">
        <v>10461</v>
      </c>
      <c r="B8457" t="s">
        <v>7009</v>
      </c>
      <c r="C8457" t="s">
        <v>3599</v>
      </c>
      <c r="D8457" t="s">
        <v>10803</v>
      </c>
    </row>
    <row r="8458" spans="1:4" x14ac:dyDescent="0.35">
      <c r="A8458" t="s">
        <v>10461</v>
      </c>
      <c r="B8458" t="s">
        <v>7010</v>
      </c>
      <c r="C8458" t="s">
        <v>3600</v>
      </c>
      <c r="D8458" t="s">
        <v>10803</v>
      </c>
    </row>
    <row r="8459" spans="1:4" x14ac:dyDescent="0.35">
      <c r="A8459" t="s">
        <v>10461</v>
      </c>
      <c r="B8459" t="s">
        <v>7011</v>
      </c>
      <c r="C8459" t="s">
        <v>3601</v>
      </c>
      <c r="D8459" t="s">
        <v>10803</v>
      </c>
    </row>
    <row r="8460" spans="1:4" x14ac:dyDescent="0.35">
      <c r="A8460" t="s">
        <v>10461</v>
      </c>
      <c r="B8460" t="s">
        <v>7012</v>
      </c>
      <c r="C8460" t="s">
        <v>3602</v>
      </c>
      <c r="D8460" t="s">
        <v>10803</v>
      </c>
    </row>
    <row r="8461" spans="1:4" x14ac:dyDescent="0.35">
      <c r="A8461" t="s">
        <v>10461</v>
      </c>
      <c r="B8461" t="s">
        <v>7013</v>
      </c>
      <c r="C8461" t="s">
        <v>3603</v>
      </c>
      <c r="D8461" t="s">
        <v>10803</v>
      </c>
    </row>
    <row r="8462" spans="1:4" x14ac:dyDescent="0.35">
      <c r="A8462" t="s">
        <v>10461</v>
      </c>
      <c r="B8462" t="s">
        <v>7014</v>
      </c>
      <c r="C8462" t="s">
        <v>3604</v>
      </c>
      <c r="D8462" t="s">
        <v>10803</v>
      </c>
    </row>
    <row r="8463" spans="1:4" x14ac:dyDescent="0.35">
      <c r="A8463" t="s">
        <v>10461</v>
      </c>
      <c r="B8463" t="s">
        <v>7016</v>
      </c>
      <c r="C8463" t="s">
        <v>3605</v>
      </c>
      <c r="D8463" t="s">
        <v>10803</v>
      </c>
    </row>
    <row r="8464" spans="1:4" x14ac:dyDescent="0.35">
      <c r="A8464" t="s">
        <v>10461</v>
      </c>
      <c r="B8464" t="s">
        <v>7017</v>
      </c>
      <c r="C8464" t="s">
        <v>3606</v>
      </c>
      <c r="D8464" t="s">
        <v>10803</v>
      </c>
    </row>
    <row r="8465" spans="1:4" x14ac:dyDescent="0.35">
      <c r="A8465" t="s">
        <v>10461</v>
      </c>
      <c r="B8465" t="s">
        <v>7019</v>
      </c>
      <c r="C8465" t="s">
        <v>3607</v>
      </c>
      <c r="D8465" t="s">
        <v>10803</v>
      </c>
    </row>
    <row r="8466" spans="1:4" x14ac:dyDescent="0.35">
      <c r="A8466" t="s">
        <v>10461</v>
      </c>
      <c r="B8466" t="s">
        <v>7020</v>
      </c>
      <c r="C8466" t="s">
        <v>3608</v>
      </c>
      <c r="D8466" t="s">
        <v>10803</v>
      </c>
    </row>
    <row r="8467" spans="1:4" x14ac:dyDescent="0.35">
      <c r="A8467" t="s">
        <v>10461</v>
      </c>
      <c r="B8467" t="s">
        <v>7021</v>
      </c>
      <c r="C8467" t="s">
        <v>3609</v>
      </c>
      <c r="D8467" t="s">
        <v>10803</v>
      </c>
    </row>
    <row r="8468" spans="1:4" x14ac:dyDescent="0.35">
      <c r="A8468" t="s">
        <v>10461</v>
      </c>
      <c r="B8468" t="s">
        <v>7022</v>
      </c>
      <c r="C8468" t="s">
        <v>3610</v>
      </c>
      <c r="D8468" t="s">
        <v>10803</v>
      </c>
    </row>
    <row r="8469" spans="1:4" x14ac:dyDescent="0.35">
      <c r="A8469" t="s">
        <v>10461</v>
      </c>
      <c r="B8469" t="s">
        <v>7023</v>
      </c>
      <c r="C8469" t="s">
        <v>3611</v>
      </c>
      <c r="D8469" t="s">
        <v>10803</v>
      </c>
    </row>
    <row r="8470" spans="1:4" x14ac:dyDescent="0.35">
      <c r="A8470" t="s">
        <v>10461</v>
      </c>
      <c r="B8470" t="s">
        <v>7024</v>
      </c>
      <c r="C8470" t="s">
        <v>3612</v>
      </c>
      <c r="D8470" t="s">
        <v>10803</v>
      </c>
    </row>
    <row r="8471" spans="1:4" x14ac:dyDescent="0.35">
      <c r="A8471" t="s">
        <v>10461</v>
      </c>
      <c r="B8471" t="s">
        <v>7025</v>
      </c>
      <c r="C8471" t="s">
        <v>3613</v>
      </c>
      <c r="D8471" t="s">
        <v>10803</v>
      </c>
    </row>
    <row r="8472" spans="1:4" x14ac:dyDescent="0.35">
      <c r="A8472" t="s">
        <v>10461</v>
      </c>
      <c r="B8472" t="s">
        <v>7027</v>
      </c>
      <c r="C8472" t="s">
        <v>3614</v>
      </c>
      <c r="D8472" t="s">
        <v>10803</v>
      </c>
    </row>
    <row r="8473" spans="1:4" x14ac:dyDescent="0.35">
      <c r="A8473" t="s">
        <v>10461</v>
      </c>
      <c r="B8473" t="s">
        <v>7029</v>
      </c>
      <c r="C8473" t="s">
        <v>3615</v>
      </c>
      <c r="D8473" t="s">
        <v>10803</v>
      </c>
    </row>
    <row r="8474" spans="1:4" x14ac:dyDescent="0.35">
      <c r="A8474" t="s">
        <v>10461</v>
      </c>
      <c r="B8474" t="s">
        <v>7030</v>
      </c>
      <c r="C8474" t="s">
        <v>3616</v>
      </c>
      <c r="D8474" t="s">
        <v>10803</v>
      </c>
    </row>
    <row r="8475" spans="1:4" x14ac:dyDescent="0.35">
      <c r="A8475" t="s">
        <v>10461</v>
      </c>
      <c r="B8475" t="s">
        <v>7031</v>
      </c>
      <c r="C8475" t="s">
        <v>3617</v>
      </c>
      <c r="D8475" t="s">
        <v>10803</v>
      </c>
    </row>
    <row r="8476" spans="1:4" x14ac:dyDescent="0.35">
      <c r="A8476" t="s">
        <v>10461</v>
      </c>
      <c r="B8476" t="s">
        <v>7032</v>
      </c>
      <c r="C8476" t="s">
        <v>3618</v>
      </c>
      <c r="D8476" t="s">
        <v>10803</v>
      </c>
    </row>
    <row r="8477" spans="1:4" x14ac:dyDescent="0.35">
      <c r="A8477" t="s">
        <v>10461</v>
      </c>
      <c r="B8477" t="s">
        <v>7033</v>
      </c>
      <c r="C8477" t="s">
        <v>3619</v>
      </c>
      <c r="D8477" t="s">
        <v>10803</v>
      </c>
    </row>
    <row r="8478" spans="1:4" x14ac:dyDescent="0.35">
      <c r="A8478" t="s">
        <v>10461</v>
      </c>
      <c r="B8478" t="s">
        <v>7034</v>
      </c>
      <c r="C8478" t="s">
        <v>3620</v>
      </c>
      <c r="D8478" t="s">
        <v>10803</v>
      </c>
    </row>
    <row r="8479" spans="1:4" x14ac:dyDescent="0.35">
      <c r="A8479" t="s">
        <v>10461</v>
      </c>
      <c r="B8479" t="s">
        <v>7035</v>
      </c>
      <c r="C8479" t="s">
        <v>9522</v>
      </c>
      <c r="D8479" t="s">
        <v>10803</v>
      </c>
    </row>
    <row r="8480" spans="1:4" x14ac:dyDescent="0.35">
      <c r="A8480" t="s">
        <v>10461</v>
      </c>
      <c r="B8480" t="s">
        <v>7036</v>
      </c>
      <c r="C8480" t="s">
        <v>9523</v>
      </c>
      <c r="D8480" t="s">
        <v>10803</v>
      </c>
    </row>
    <row r="8481" spans="1:4" x14ac:dyDescent="0.35">
      <c r="A8481" t="s">
        <v>10461</v>
      </c>
      <c r="B8481" t="s">
        <v>7037</v>
      </c>
      <c r="C8481" t="s">
        <v>9524</v>
      </c>
      <c r="D8481" t="s">
        <v>10803</v>
      </c>
    </row>
    <row r="8482" spans="1:4" x14ac:dyDescent="0.35">
      <c r="A8482" t="s">
        <v>10461</v>
      </c>
      <c r="B8482" t="s">
        <v>7038</v>
      </c>
      <c r="C8482" t="s">
        <v>9525</v>
      </c>
      <c r="D8482" t="s">
        <v>10803</v>
      </c>
    </row>
    <row r="8483" spans="1:4" x14ac:dyDescent="0.35">
      <c r="A8483" t="s">
        <v>10461</v>
      </c>
      <c r="B8483" t="s">
        <v>7039</v>
      </c>
      <c r="C8483" t="s">
        <v>9526</v>
      </c>
      <c r="D8483" t="s">
        <v>10803</v>
      </c>
    </row>
    <row r="8484" spans="1:4" x14ac:dyDescent="0.35">
      <c r="A8484" t="s">
        <v>10461</v>
      </c>
      <c r="B8484" t="s">
        <v>7040</v>
      </c>
      <c r="C8484" t="s">
        <v>9527</v>
      </c>
      <c r="D8484" t="s">
        <v>10803</v>
      </c>
    </row>
    <row r="8485" spans="1:4" x14ac:dyDescent="0.35">
      <c r="A8485" t="s">
        <v>10461</v>
      </c>
      <c r="B8485" t="s">
        <v>7042</v>
      </c>
      <c r="C8485" t="s">
        <v>9528</v>
      </c>
      <c r="D8485" t="s">
        <v>10803</v>
      </c>
    </row>
    <row r="8486" spans="1:4" x14ac:dyDescent="0.35">
      <c r="A8486" t="s">
        <v>10461</v>
      </c>
      <c r="B8486" t="s">
        <v>7043</v>
      </c>
      <c r="C8486" t="s">
        <v>9529</v>
      </c>
      <c r="D8486" t="s">
        <v>10803</v>
      </c>
    </row>
    <row r="8487" spans="1:4" x14ac:dyDescent="0.35">
      <c r="A8487" t="s">
        <v>10461</v>
      </c>
      <c r="B8487" t="s">
        <v>7045</v>
      </c>
      <c r="C8487" t="s">
        <v>9530</v>
      </c>
      <c r="D8487" t="s">
        <v>10803</v>
      </c>
    </row>
    <row r="8488" spans="1:4" x14ac:dyDescent="0.35">
      <c r="A8488" t="s">
        <v>10461</v>
      </c>
      <c r="B8488" t="s">
        <v>7047</v>
      </c>
      <c r="C8488" t="s">
        <v>9531</v>
      </c>
      <c r="D8488" t="s">
        <v>10803</v>
      </c>
    </row>
    <row r="8489" spans="1:4" x14ac:dyDescent="0.35">
      <c r="A8489" t="s">
        <v>10461</v>
      </c>
      <c r="B8489" t="s">
        <v>7049</v>
      </c>
      <c r="C8489" t="s">
        <v>10809</v>
      </c>
      <c r="D8489" t="s">
        <v>10803</v>
      </c>
    </row>
    <row r="8490" spans="1:4" x14ac:dyDescent="0.35">
      <c r="A8490" t="s">
        <v>10461</v>
      </c>
      <c r="B8490" t="s">
        <v>7000</v>
      </c>
      <c r="C8490" t="s">
        <v>3594</v>
      </c>
      <c r="D8490" t="s">
        <v>10805</v>
      </c>
    </row>
    <row r="8491" spans="1:4" x14ac:dyDescent="0.35">
      <c r="A8491" t="s">
        <v>10461</v>
      </c>
      <c r="B8491" t="s">
        <v>7002</v>
      </c>
      <c r="C8491" t="s">
        <v>3595</v>
      </c>
      <c r="D8491" t="s">
        <v>10805</v>
      </c>
    </row>
    <row r="8492" spans="1:4" x14ac:dyDescent="0.35">
      <c r="A8492" t="s">
        <v>10461</v>
      </c>
      <c r="B8492" t="s">
        <v>7004</v>
      </c>
      <c r="C8492" t="s">
        <v>3596</v>
      </c>
      <c r="D8492" t="s">
        <v>10805</v>
      </c>
    </row>
    <row r="8493" spans="1:4" x14ac:dyDescent="0.35">
      <c r="A8493" t="s">
        <v>10461</v>
      </c>
      <c r="B8493" t="s">
        <v>4038</v>
      </c>
      <c r="C8493" t="s">
        <v>3597</v>
      </c>
      <c r="D8493" t="s">
        <v>10805</v>
      </c>
    </row>
    <row r="8494" spans="1:4" x14ac:dyDescent="0.35">
      <c r="A8494" t="s">
        <v>10461</v>
      </c>
      <c r="B8494" t="s">
        <v>4041</v>
      </c>
      <c r="C8494" t="s">
        <v>3598</v>
      </c>
      <c r="D8494" t="s">
        <v>10805</v>
      </c>
    </row>
    <row r="8495" spans="1:4" x14ac:dyDescent="0.35">
      <c r="A8495" t="s">
        <v>10461</v>
      </c>
      <c r="B8495" t="s">
        <v>4042</v>
      </c>
      <c r="C8495" t="s">
        <v>3599</v>
      </c>
      <c r="D8495" t="s">
        <v>10805</v>
      </c>
    </row>
    <row r="8496" spans="1:4" x14ac:dyDescent="0.35">
      <c r="A8496" t="s">
        <v>10461</v>
      </c>
      <c r="B8496" t="s">
        <v>4043</v>
      </c>
      <c r="C8496" t="s">
        <v>3600</v>
      </c>
      <c r="D8496" t="s">
        <v>10805</v>
      </c>
    </row>
    <row r="8497" spans="1:4" x14ac:dyDescent="0.35">
      <c r="A8497" t="s">
        <v>10461</v>
      </c>
      <c r="B8497" t="s">
        <v>4044</v>
      </c>
      <c r="C8497" t="s">
        <v>3601</v>
      </c>
      <c r="D8497" t="s">
        <v>10805</v>
      </c>
    </row>
    <row r="8498" spans="1:4" x14ac:dyDescent="0.35">
      <c r="A8498" t="s">
        <v>10461</v>
      </c>
      <c r="B8498" t="s">
        <v>4045</v>
      </c>
      <c r="C8498" t="s">
        <v>3602</v>
      </c>
      <c r="D8498" t="s">
        <v>10805</v>
      </c>
    </row>
    <row r="8499" spans="1:4" x14ac:dyDescent="0.35">
      <c r="A8499" t="s">
        <v>10461</v>
      </c>
      <c r="B8499" t="s">
        <v>4046</v>
      </c>
      <c r="C8499" t="s">
        <v>3603</v>
      </c>
      <c r="D8499" t="s">
        <v>10805</v>
      </c>
    </row>
    <row r="8500" spans="1:4" x14ac:dyDescent="0.35">
      <c r="A8500" t="s">
        <v>10461</v>
      </c>
      <c r="B8500" t="s">
        <v>4047</v>
      </c>
      <c r="C8500" t="s">
        <v>3604</v>
      </c>
      <c r="D8500" t="s">
        <v>10805</v>
      </c>
    </row>
    <row r="8501" spans="1:4" x14ac:dyDescent="0.35">
      <c r="A8501" t="s">
        <v>10461</v>
      </c>
      <c r="B8501" t="s">
        <v>4048</v>
      </c>
      <c r="C8501" t="s">
        <v>3605</v>
      </c>
      <c r="D8501" t="s">
        <v>10805</v>
      </c>
    </row>
    <row r="8502" spans="1:4" x14ac:dyDescent="0.35">
      <c r="A8502" t="s">
        <v>10461</v>
      </c>
      <c r="B8502" t="s">
        <v>10802</v>
      </c>
      <c r="C8502" t="s">
        <v>3594</v>
      </c>
      <c r="D8502" t="s">
        <v>10805</v>
      </c>
    </row>
    <row r="8503" spans="1:4" x14ac:dyDescent="0.35">
      <c r="A8503" t="s">
        <v>10461</v>
      </c>
      <c r="B8503" t="s">
        <v>10804</v>
      </c>
      <c r="C8503" t="s">
        <v>3605</v>
      </c>
      <c r="D8503" t="s">
        <v>10805</v>
      </c>
    </row>
    <row r="8504" spans="1:4" x14ac:dyDescent="0.35">
      <c r="A8504" t="s">
        <v>10461</v>
      </c>
      <c r="B8504" t="s">
        <v>10806</v>
      </c>
      <c r="C8504" t="s">
        <v>3593</v>
      </c>
      <c r="D8504" t="s">
        <v>10807</v>
      </c>
    </row>
    <row r="8505" spans="1:4" x14ac:dyDescent="0.35">
      <c r="A8505" t="s">
        <v>10462</v>
      </c>
      <c r="B8505" t="s">
        <v>10802</v>
      </c>
      <c r="C8505" t="s">
        <v>3598</v>
      </c>
      <c r="D8505" t="s">
        <v>10803</v>
      </c>
    </row>
    <row r="8506" spans="1:4" x14ac:dyDescent="0.35">
      <c r="A8506" t="s">
        <v>10462</v>
      </c>
      <c r="B8506" t="s">
        <v>10804</v>
      </c>
      <c r="C8506" t="s">
        <v>9529</v>
      </c>
      <c r="D8506" t="s">
        <v>10803</v>
      </c>
    </row>
    <row r="8507" spans="1:4" x14ac:dyDescent="0.35">
      <c r="A8507" t="s">
        <v>10462</v>
      </c>
      <c r="B8507" t="s">
        <v>7061</v>
      </c>
      <c r="C8507" t="s">
        <v>3598</v>
      </c>
      <c r="D8507" t="s">
        <v>10803</v>
      </c>
    </row>
    <row r="8508" spans="1:4" x14ac:dyDescent="0.35">
      <c r="A8508" t="s">
        <v>10462</v>
      </c>
      <c r="B8508" t="s">
        <v>7062</v>
      </c>
      <c r="C8508" t="s">
        <v>3599</v>
      </c>
      <c r="D8508" t="s">
        <v>10803</v>
      </c>
    </row>
    <row r="8509" spans="1:4" x14ac:dyDescent="0.35">
      <c r="A8509" t="s">
        <v>10462</v>
      </c>
      <c r="B8509" t="s">
        <v>7063</v>
      </c>
      <c r="C8509" t="s">
        <v>3600</v>
      </c>
      <c r="D8509" t="s">
        <v>10803</v>
      </c>
    </row>
    <row r="8510" spans="1:4" x14ac:dyDescent="0.35">
      <c r="A8510" t="s">
        <v>10462</v>
      </c>
      <c r="B8510" t="s">
        <v>7064</v>
      </c>
      <c r="C8510" t="s">
        <v>3601</v>
      </c>
      <c r="D8510" t="s">
        <v>10803</v>
      </c>
    </row>
    <row r="8511" spans="1:4" x14ac:dyDescent="0.35">
      <c r="A8511" t="s">
        <v>10462</v>
      </c>
      <c r="B8511" t="s">
        <v>7065</v>
      </c>
      <c r="C8511" t="s">
        <v>3602</v>
      </c>
      <c r="D8511" t="s">
        <v>10803</v>
      </c>
    </row>
    <row r="8512" spans="1:4" x14ac:dyDescent="0.35">
      <c r="A8512" t="s">
        <v>10462</v>
      </c>
      <c r="B8512" t="s">
        <v>7066</v>
      </c>
      <c r="C8512" t="s">
        <v>3603</v>
      </c>
      <c r="D8512" t="s">
        <v>10803</v>
      </c>
    </row>
    <row r="8513" spans="1:4" x14ac:dyDescent="0.35">
      <c r="A8513" t="s">
        <v>10462</v>
      </c>
      <c r="B8513" t="s">
        <v>7067</v>
      </c>
      <c r="C8513" t="s">
        <v>3604</v>
      </c>
      <c r="D8513" t="s">
        <v>10803</v>
      </c>
    </row>
    <row r="8514" spans="1:4" x14ac:dyDescent="0.35">
      <c r="A8514" t="s">
        <v>10462</v>
      </c>
      <c r="B8514" t="s">
        <v>7068</v>
      </c>
      <c r="C8514" t="s">
        <v>3605</v>
      </c>
      <c r="D8514" t="s">
        <v>10803</v>
      </c>
    </row>
    <row r="8515" spans="1:4" x14ac:dyDescent="0.35">
      <c r="A8515" t="s">
        <v>10462</v>
      </c>
      <c r="B8515" t="s">
        <v>7069</v>
      </c>
      <c r="C8515" t="s">
        <v>3606</v>
      </c>
      <c r="D8515" t="s">
        <v>10803</v>
      </c>
    </row>
    <row r="8516" spans="1:4" x14ac:dyDescent="0.35">
      <c r="A8516" t="s">
        <v>10462</v>
      </c>
      <c r="B8516" t="s">
        <v>7071</v>
      </c>
      <c r="C8516" t="s">
        <v>3607</v>
      </c>
      <c r="D8516" t="s">
        <v>10803</v>
      </c>
    </row>
    <row r="8517" spans="1:4" x14ac:dyDescent="0.35">
      <c r="A8517" t="s">
        <v>10462</v>
      </c>
      <c r="B8517" t="s">
        <v>7072</v>
      </c>
      <c r="C8517" t="s">
        <v>3608</v>
      </c>
      <c r="D8517" t="s">
        <v>10803</v>
      </c>
    </row>
    <row r="8518" spans="1:4" x14ac:dyDescent="0.35">
      <c r="A8518" t="s">
        <v>10462</v>
      </c>
      <c r="B8518" t="s">
        <v>7073</v>
      </c>
      <c r="C8518" t="s">
        <v>3609</v>
      </c>
      <c r="D8518" t="s">
        <v>10803</v>
      </c>
    </row>
    <row r="8519" spans="1:4" x14ac:dyDescent="0.35">
      <c r="A8519" t="s">
        <v>10462</v>
      </c>
      <c r="B8519" t="s">
        <v>7074</v>
      </c>
      <c r="C8519" t="s">
        <v>3610</v>
      </c>
      <c r="D8519" t="s">
        <v>10803</v>
      </c>
    </row>
    <row r="8520" spans="1:4" x14ac:dyDescent="0.35">
      <c r="A8520" t="s">
        <v>10462</v>
      </c>
      <c r="B8520" t="s">
        <v>7075</v>
      </c>
      <c r="C8520" t="s">
        <v>3611</v>
      </c>
      <c r="D8520" t="s">
        <v>10803</v>
      </c>
    </row>
    <row r="8521" spans="1:4" x14ac:dyDescent="0.35">
      <c r="A8521" t="s">
        <v>10462</v>
      </c>
      <c r="B8521" t="s">
        <v>7076</v>
      </c>
      <c r="C8521" t="s">
        <v>3612</v>
      </c>
      <c r="D8521" t="s">
        <v>10803</v>
      </c>
    </row>
    <row r="8522" spans="1:4" x14ac:dyDescent="0.35">
      <c r="A8522" t="s">
        <v>10462</v>
      </c>
      <c r="B8522" t="s">
        <v>7078</v>
      </c>
      <c r="C8522" t="s">
        <v>3613</v>
      </c>
      <c r="D8522" t="s">
        <v>10803</v>
      </c>
    </row>
    <row r="8523" spans="1:4" x14ac:dyDescent="0.35">
      <c r="A8523" t="s">
        <v>10462</v>
      </c>
      <c r="B8523" t="s">
        <v>7079</v>
      </c>
      <c r="C8523" t="s">
        <v>3614</v>
      </c>
      <c r="D8523" t="s">
        <v>10803</v>
      </c>
    </row>
    <row r="8524" spans="1:4" x14ac:dyDescent="0.35">
      <c r="A8524" t="s">
        <v>10462</v>
      </c>
      <c r="B8524" t="s">
        <v>7080</v>
      </c>
      <c r="C8524" t="s">
        <v>3615</v>
      </c>
      <c r="D8524" t="s">
        <v>10803</v>
      </c>
    </row>
    <row r="8525" spans="1:4" x14ac:dyDescent="0.35">
      <c r="A8525" t="s">
        <v>10462</v>
      </c>
      <c r="B8525" t="s">
        <v>7081</v>
      </c>
      <c r="C8525" t="s">
        <v>3616</v>
      </c>
      <c r="D8525" t="s">
        <v>10803</v>
      </c>
    </row>
    <row r="8526" spans="1:4" x14ac:dyDescent="0.35">
      <c r="A8526" t="s">
        <v>10462</v>
      </c>
      <c r="B8526" t="s">
        <v>7082</v>
      </c>
      <c r="C8526" t="s">
        <v>3617</v>
      </c>
      <c r="D8526" t="s">
        <v>10803</v>
      </c>
    </row>
    <row r="8527" spans="1:4" x14ac:dyDescent="0.35">
      <c r="A8527" t="s">
        <v>10462</v>
      </c>
      <c r="B8527" t="s">
        <v>7083</v>
      </c>
      <c r="C8527" t="s">
        <v>3618</v>
      </c>
      <c r="D8527" t="s">
        <v>10803</v>
      </c>
    </row>
    <row r="8528" spans="1:4" x14ac:dyDescent="0.35">
      <c r="A8528" t="s">
        <v>10462</v>
      </c>
      <c r="B8528" t="s">
        <v>7084</v>
      </c>
      <c r="C8528" t="s">
        <v>3619</v>
      </c>
      <c r="D8528" t="s">
        <v>10803</v>
      </c>
    </row>
    <row r="8529" spans="1:4" x14ac:dyDescent="0.35">
      <c r="A8529" t="s">
        <v>10462</v>
      </c>
      <c r="B8529" t="s">
        <v>7085</v>
      </c>
      <c r="C8529" t="s">
        <v>3620</v>
      </c>
      <c r="D8529" t="s">
        <v>10803</v>
      </c>
    </row>
    <row r="8530" spans="1:4" x14ac:dyDescent="0.35">
      <c r="A8530" t="s">
        <v>10462</v>
      </c>
      <c r="B8530" t="s">
        <v>7086</v>
      </c>
      <c r="C8530" t="s">
        <v>9522</v>
      </c>
      <c r="D8530" t="s">
        <v>10803</v>
      </c>
    </row>
    <row r="8531" spans="1:4" x14ac:dyDescent="0.35">
      <c r="A8531" t="s">
        <v>10462</v>
      </c>
      <c r="B8531" t="s">
        <v>7087</v>
      </c>
      <c r="C8531" t="s">
        <v>9523</v>
      </c>
      <c r="D8531" t="s">
        <v>10803</v>
      </c>
    </row>
    <row r="8532" spans="1:4" x14ac:dyDescent="0.35">
      <c r="A8532" t="s">
        <v>10462</v>
      </c>
      <c r="B8532" t="s">
        <v>7088</v>
      </c>
      <c r="C8532" t="s">
        <v>9524</v>
      </c>
      <c r="D8532" t="s">
        <v>10803</v>
      </c>
    </row>
    <row r="8533" spans="1:4" x14ac:dyDescent="0.35">
      <c r="A8533" t="s">
        <v>10462</v>
      </c>
      <c r="B8533" t="s">
        <v>7089</v>
      </c>
      <c r="C8533" t="s">
        <v>9525</v>
      </c>
      <c r="D8533" t="s">
        <v>10803</v>
      </c>
    </row>
    <row r="8534" spans="1:4" x14ac:dyDescent="0.35">
      <c r="A8534" t="s">
        <v>10462</v>
      </c>
      <c r="B8534" t="s">
        <v>7090</v>
      </c>
      <c r="C8534" t="s">
        <v>9526</v>
      </c>
      <c r="D8534" t="s">
        <v>10803</v>
      </c>
    </row>
    <row r="8535" spans="1:4" x14ac:dyDescent="0.35">
      <c r="A8535" t="s">
        <v>10462</v>
      </c>
      <c r="B8535" t="s">
        <v>7091</v>
      </c>
      <c r="C8535" t="s">
        <v>9527</v>
      </c>
      <c r="D8535" t="s">
        <v>10803</v>
      </c>
    </row>
    <row r="8536" spans="1:4" x14ac:dyDescent="0.35">
      <c r="A8536" t="s">
        <v>10462</v>
      </c>
      <c r="B8536" t="s">
        <v>7092</v>
      </c>
      <c r="C8536" t="s">
        <v>9528</v>
      </c>
      <c r="D8536" t="s">
        <v>10803</v>
      </c>
    </row>
    <row r="8537" spans="1:4" x14ac:dyDescent="0.35">
      <c r="A8537" t="s">
        <v>10462</v>
      </c>
      <c r="B8537" t="s">
        <v>7093</v>
      </c>
      <c r="C8537" t="s">
        <v>9529</v>
      </c>
      <c r="D8537" t="s">
        <v>10803</v>
      </c>
    </row>
    <row r="8538" spans="1:4" x14ac:dyDescent="0.35">
      <c r="A8538" t="s">
        <v>10462</v>
      </c>
      <c r="B8538" t="s">
        <v>4049</v>
      </c>
      <c r="C8538" t="s">
        <v>3594</v>
      </c>
      <c r="D8538" t="s">
        <v>10805</v>
      </c>
    </row>
    <row r="8539" spans="1:4" x14ac:dyDescent="0.35">
      <c r="A8539" t="s">
        <v>10462</v>
      </c>
      <c r="B8539" t="s">
        <v>4050</v>
      </c>
      <c r="C8539" t="s">
        <v>3595</v>
      </c>
      <c r="D8539" t="s">
        <v>10805</v>
      </c>
    </row>
    <row r="8540" spans="1:4" x14ac:dyDescent="0.35">
      <c r="A8540" t="s">
        <v>10462</v>
      </c>
      <c r="B8540" t="s">
        <v>4051</v>
      </c>
      <c r="C8540" t="s">
        <v>3596</v>
      </c>
      <c r="D8540" t="s">
        <v>10805</v>
      </c>
    </row>
    <row r="8541" spans="1:4" x14ac:dyDescent="0.35">
      <c r="A8541" t="s">
        <v>10462</v>
      </c>
      <c r="B8541" t="s">
        <v>4053</v>
      </c>
      <c r="C8541" t="s">
        <v>3597</v>
      </c>
      <c r="D8541" t="s">
        <v>10805</v>
      </c>
    </row>
    <row r="8542" spans="1:4" x14ac:dyDescent="0.35">
      <c r="A8542" t="s">
        <v>10462</v>
      </c>
      <c r="B8542" t="s">
        <v>4056</v>
      </c>
      <c r="C8542" t="s">
        <v>3598</v>
      </c>
      <c r="D8542" t="s">
        <v>10805</v>
      </c>
    </row>
    <row r="8543" spans="1:4" x14ac:dyDescent="0.35">
      <c r="A8543" t="s">
        <v>10462</v>
      </c>
      <c r="B8543" t="s">
        <v>4057</v>
      </c>
      <c r="C8543" t="s">
        <v>3599</v>
      </c>
      <c r="D8543" t="s">
        <v>10805</v>
      </c>
    </row>
    <row r="8544" spans="1:4" x14ac:dyDescent="0.35">
      <c r="A8544" t="s">
        <v>10462</v>
      </c>
      <c r="B8544" t="s">
        <v>7058</v>
      </c>
      <c r="C8544" t="s">
        <v>3600</v>
      </c>
      <c r="D8544" t="s">
        <v>10805</v>
      </c>
    </row>
    <row r="8545" spans="1:4" x14ac:dyDescent="0.35">
      <c r="A8545" t="s">
        <v>10462</v>
      </c>
      <c r="B8545" t="s">
        <v>7059</v>
      </c>
      <c r="C8545" t="s">
        <v>3601</v>
      </c>
      <c r="D8545" t="s">
        <v>10805</v>
      </c>
    </row>
    <row r="8546" spans="1:4" x14ac:dyDescent="0.35">
      <c r="A8546" t="s">
        <v>10462</v>
      </c>
      <c r="B8546" t="s">
        <v>4060</v>
      </c>
      <c r="C8546" t="s">
        <v>3602</v>
      </c>
      <c r="D8546" t="s">
        <v>10805</v>
      </c>
    </row>
    <row r="8547" spans="1:4" x14ac:dyDescent="0.35">
      <c r="A8547" t="s">
        <v>10462</v>
      </c>
      <c r="B8547" t="s">
        <v>10802</v>
      </c>
      <c r="C8547" t="s">
        <v>3594</v>
      </c>
      <c r="D8547" t="s">
        <v>10805</v>
      </c>
    </row>
    <row r="8548" spans="1:4" x14ac:dyDescent="0.35">
      <c r="A8548" t="s">
        <v>10462</v>
      </c>
      <c r="B8548" t="s">
        <v>10804</v>
      </c>
      <c r="C8548" t="s">
        <v>3602</v>
      </c>
      <c r="D8548" t="s">
        <v>10805</v>
      </c>
    </row>
    <row r="8549" spans="1:4" x14ac:dyDescent="0.35">
      <c r="A8549" t="s">
        <v>10462</v>
      </c>
      <c r="B8549" t="s">
        <v>10806</v>
      </c>
      <c r="C8549" t="s">
        <v>3593</v>
      </c>
      <c r="D8549" t="s">
        <v>10807</v>
      </c>
    </row>
    <row r="8550" spans="1:4" x14ac:dyDescent="0.35">
      <c r="A8550" t="s">
        <v>10463</v>
      </c>
      <c r="B8550" t="s">
        <v>10802</v>
      </c>
      <c r="C8550" t="s">
        <v>3598</v>
      </c>
      <c r="D8550" t="s">
        <v>10803</v>
      </c>
    </row>
    <row r="8551" spans="1:4" x14ac:dyDescent="0.35">
      <c r="A8551" t="s">
        <v>10463</v>
      </c>
      <c r="B8551" t="s">
        <v>10804</v>
      </c>
      <c r="C8551" t="s">
        <v>9529</v>
      </c>
      <c r="D8551" t="s">
        <v>10803</v>
      </c>
    </row>
    <row r="8552" spans="1:4" x14ac:dyDescent="0.35">
      <c r="A8552" t="s">
        <v>10463</v>
      </c>
      <c r="B8552" t="s">
        <v>7110</v>
      </c>
      <c r="C8552" t="s">
        <v>3598</v>
      </c>
      <c r="D8552" t="s">
        <v>10803</v>
      </c>
    </row>
    <row r="8553" spans="1:4" x14ac:dyDescent="0.35">
      <c r="A8553" t="s">
        <v>10463</v>
      </c>
      <c r="B8553" t="s">
        <v>7111</v>
      </c>
      <c r="C8553" t="s">
        <v>3599</v>
      </c>
      <c r="D8553" t="s">
        <v>10803</v>
      </c>
    </row>
    <row r="8554" spans="1:4" x14ac:dyDescent="0.35">
      <c r="A8554" t="s">
        <v>10463</v>
      </c>
      <c r="B8554" t="s">
        <v>7112</v>
      </c>
      <c r="C8554" t="s">
        <v>3600</v>
      </c>
      <c r="D8554" t="s">
        <v>10803</v>
      </c>
    </row>
    <row r="8555" spans="1:4" x14ac:dyDescent="0.35">
      <c r="A8555" t="s">
        <v>10463</v>
      </c>
      <c r="B8555" t="s">
        <v>7113</v>
      </c>
      <c r="C8555" t="s">
        <v>3601</v>
      </c>
      <c r="D8555" t="s">
        <v>10803</v>
      </c>
    </row>
    <row r="8556" spans="1:4" x14ac:dyDescent="0.35">
      <c r="A8556" t="s">
        <v>10463</v>
      </c>
      <c r="B8556" t="s">
        <v>7114</v>
      </c>
      <c r="C8556" t="s">
        <v>3602</v>
      </c>
      <c r="D8556" t="s">
        <v>10803</v>
      </c>
    </row>
    <row r="8557" spans="1:4" x14ac:dyDescent="0.35">
      <c r="A8557" t="s">
        <v>10463</v>
      </c>
      <c r="B8557" t="s">
        <v>7115</v>
      </c>
      <c r="C8557" t="s">
        <v>3603</v>
      </c>
      <c r="D8557" t="s">
        <v>10803</v>
      </c>
    </row>
    <row r="8558" spans="1:4" x14ac:dyDescent="0.35">
      <c r="A8558" t="s">
        <v>10463</v>
      </c>
      <c r="B8558" t="s">
        <v>7116</v>
      </c>
      <c r="C8558" t="s">
        <v>3604</v>
      </c>
      <c r="D8558" t="s">
        <v>10803</v>
      </c>
    </row>
    <row r="8559" spans="1:4" x14ac:dyDescent="0.35">
      <c r="A8559" t="s">
        <v>10463</v>
      </c>
      <c r="B8559" t="s">
        <v>7117</v>
      </c>
      <c r="C8559" t="s">
        <v>3605</v>
      </c>
      <c r="D8559" t="s">
        <v>10803</v>
      </c>
    </row>
    <row r="8560" spans="1:4" x14ac:dyDescent="0.35">
      <c r="A8560" t="s">
        <v>10463</v>
      </c>
      <c r="B8560" t="s">
        <v>7118</v>
      </c>
      <c r="C8560" t="s">
        <v>3606</v>
      </c>
      <c r="D8560" t="s">
        <v>10803</v>
      </c>
    </row>
    <row r="8561" spans="1:4" x14ac:dyDescent="0.35">
      <c r="A8561" t="s">
        <v>10463</v>
      </c>
      <c r="B8561" t="s">
        <v>7119</v>
      </c>
      <c r="C8561" t="s">
        <v>3607</v>
      </c>
      <c r="D8561" t="s">
        <v>10803</v>
      </c>
    </row>
    <row r="8562" spans="1:4" x14ac:dyDescent="0.35">
      <c r="A8562" t="s">
        <v>10463</v>
      </c>
      <c r="B8562" t="s">
        <v>7120</v>
      </c>
      <c r="C8562" t="s">
        <v>3608</v>
      </c>
      <c r="D8562" t="s">
        <v>10803</v>
      </c>
    </row>
    <row r="8563" spans="1:4" x14ac:dyDescent="0.35">
      <c r="A8563" t="s">
        <v>10463</v>
      </c>
      <c r="B8563" t="s">
        <v>7121</v>
      </c>
      <c r="C8563" t="s">
        <v>3609</v>
      </c>
      <c r="D8563" t="s">
        <v>10803</v>
      </c>
    </row>
    <row r="8564" spans="1:4" x14ac:dyDescent="0.35">
      <c r="A8564" t="s">
        <v>10463</v>
      </c>
      <c r="B8564" t="s">
        <v>7122</v>
      </c>
      <c r="C8564" t="s">
        <v>3610</v>
      </c>
      <c r="D8564" t="s">
        <v>10803</v>
      </c>
    </row>
    <row r="8565" spans="1:4" x14ac:dyDescent="0.35">
      <c r="A8565" t="s">
        <v>10463</v>
      </c>
      <c r="B8565" t="s">
        <v>7123</v>
      </c>
      <c r="C8565" t="s">
        <v>3611</v>
      </c>
      <c r="D8565" t="s">
        <v>10803</v>
      </c>
    </row>
    <row r="8566" spans="1:4" x14ac:dyDescent="0.35">
      <c r="A8566" t="s">
        <v>10463</v>
      </c>
      <c r="B8566" t="s">
        <v>7124</v>
      </c>
      <c r="C8566" t="s">
        <v>3612</v>
      </c>
      <c r="D8566" t="s">
        <v>10803</v>
      </c>
    </row>
    <row r="8567" spans="1:4" x14ac:dyDescent="0.35">
      <c r="A8567" t="s">
        <v>10463</v>
      </c>
      <c r="B8567" t="s">
        <v>7125</v>
      </c>
      <c r="C8567" t="s">
        <v>3613</v>
      </c>
      <c r="D8567" t="s">
        <v>10803</v>
      </c>
    </row>
    <row r="8568" spans="1:4" x14ac:dyDescent="0.35">
      <c r="A8568" t="s">
        <v>10463</v>
      </c>
      <c r="B8568" t="s">
        <v>7126</v>
      </c>
      <c r="C8568" t="s">
        <v>3614</v>
      </c>
      <c r="D8568" t="s">
        <v>10803</v>
      </c>
    </row>
    <row r="8569" spans="1:4" x14ac:dyDescent="0.35">
      <c r="A8569" t="s">
        <v>10463</v>
      </c>
      <c r="B8569" t="s">
        <v>7127</v>
      </c>
      <c r="C8569" t="s">
        <v>3615</v>
      </c>
      <c r="D8569" t="s">
        <v>10803</v>
      </c>
    </row>
    <row r="8570" spans="1:4" x14ac:dyDescent="0.35">
      <c r="A8570" t="s">
        <v>10463</v>
      </c>
      <c r="B8570" t="s">
        <v>7128</v>
      </c>
      <c r="C8570" t="s">
        <v>3616</v>
      </c>
      <c r="D8570" t="s">
        <v>10803</v>
      </c>
    </row>
    <row r="8571" spans="1:4" x14ac:dyDescent="0.35">
      <c r="A8571" t="s">
        <v>10463</v>
      </c>
      <c r="B8571" t="s">
        <v>7129</v>
      </c>
      <c r="C8571" t="s">
        <v>3617</v>
      </c>
      <c r="D8571" t="s">
        <v>10803</v>
      </c>
    </row>
    <row r="8572" spans="1:4" x14ac:dyDescent="0.35">
      <c r="A8572" t="s">
        <v>10463</v>
      </c>
      <c r="B8572" t="s">
        <v>7130</v>
      </c>
      <c r="C8572" t="s">
        <v>3618</v>
      </c>
      <c r="D8572" t="s">
        <v>10803</v>
      </c>
    </row>
    <row r="8573" spans="1:4" x14ac:dyDescent="0.35">
      <c r="A8573" t="s">
        <v>10463</v>
      </c>
      <c r="B8573" t="s">
        <v>7131</v>
      </c>
      <c r="C8573" t="s">
        <v>3619</v>
      </c>
      <c r="D8573" t="s">
        <v>10803</v>
      </c>
    </row>
    <row r="8574" spans="1:4" x14ac:dyDescent="0.35">
      <c r="A8574" t="s">
        <v>10463</v>
      </c>
      <c r="B8574" t="s">
        <v>7132</v>
      </c>
      <c r="C8574" t="s">
        <v>3620</v>
      </c>
      <c r="D8574" t="s">
        <v>10803</v>
      </c>
    </row>
    <row r="8575" spans="1:4" x14ac:dyDescent="0.35">
      <c r="A8575" t="s">
        <v>10463</v>
      </c>
      <c r="B8575" t="s">
        <v>7133</v>
      </c>
      <c r="C8575" t="s">
        <v>9522</v>
      </c>
      <c r="D8575" t="s">
        <v>10803</v>
      </c>
    </row>
    <row r="8576" spans="1:4" x14ac:dyDescent="0.35">
      <c r="A8576" t="s">
        <v>10463</v>
      </c>
      <c r="B8576" t="s">
        <v>7134</v>
      </c>
      <c r="C8576" t="s">
        <v>9523</v>
      </c>
      <c r="D8576" t="s">
        <v>10803</v>
      </c>
    </row>
    <row r="8577" spans="1:4" x14ac:dyDescent="0.35">
      <c r="A8577" t="s">
        <v>10463</v>
      </c>
      <c r="B8577" t="s">
        <v>7135</v>
      </c>
      <c r="C8577" t="s">
        <v>9524</v>
      </c>
      <c r="D8577" t="s">
        <v>10803</v>
      </c>
    </row>
    <row r="8578" spans="1:4" x14ac:dyDescent="0.35">
      <c r="A8578" t="s">
        <v>10463</v>
      </c>
      <c r="B8578" t="s">
        <v>7136</v>
      </c>
      <c r="C8578" t="s">
        <v>9525</v>
      </c>
      <c r="D8578" t="s">
        <v>10803</v>
      </c>
    </row>
    <row r="8579" spans="1:4" x14ac:dyDescent="0.35">
      <c r="A8579" t="s">
        <v>10463</v>
      </c>
      <c r="B8579" t="s">
        <v>7137</v>
      </c>
      <c r="C8579" t="s">
        <v>9526</v>
      </c>
      <c r="D8579" t="s">
        <v>10803</v>
      </c>
    </row>
    <row r="8580" spans="1:4" x14ac:dyDescent="0.35">
      <c r="A8580" t="s">
        <v>10463</v>
      </c>
      <c r="B8580" t="s">
        <v>7138</v>
      </c>
      <c r="C8580" t="s">
        <v>9527</v>
      </c>
      <c r="D8580" t="s">
        <v>10803</v>
      </c>
    </row>
    <row r="8581" spans="1:4" x14ac:dyDescent="0.35">
      <c r="A8581" t="s">
        <v>10463</v>
      </c>
      <c r="B8581" t="s">
        <v>7139</v>
      </c>
      <c r="C8581" t="s">
        <v>9528</v>
      </c>
      <c r="D8581" t="s">
        <v>10803</v>
      </c>
    </row>
    <row r="8582" spans="1:4" x14ac:dyDescent="0.35">
      <c r="A8582" t="s">
        <v>10463</v>
      </c>
      <c r="B8582" t="s">
        <v>7140</v>
      </c>
      <c r="C8582" t="s">
        <v>9529</v>
      </c>
      <c r="D8582" t="s">
        <v>10803</v>
      </c>
    </row>
    <row r="8583" spans="1:4" x14ac:dyDescent="0.35">
      <c r="A8583" t="s">
        <v>10463</v>
      </c>
      <c r="B8583" t="s">
        <v>4062</v>
      </c>
      <c r="C8583" t="s">
        <v>3594</v>
      </c>
      <c r="D8583" t="s">
        <v>10805</v>
      </c>
    </row>
    <row r="8584" spans="1:4" x14ac:dyDescent="0.35">
      <c r="A8584" t="s">
        <v>10463</v>
      </c>
      <c r="B8584" t="s">
        <v>4063</v>
      </c>
      <c r="C8584" t="s">
        <v>3595</v>
      </c>
      <c r="D8584" t="s">
        <v>10805</v>
      </c>
    </row>
    <row r="8585" spans="1:4" x14ac:dyDescent="0.35">
      <c r="A8585" t="s">
        <v>10463</v>
      </c>
      <c r="B8585" t="s">
        <v>4064</v>
      </c>
      <c r="C8585" t="s">
        <v>3596</v>
      </c>
      <c r="D8585" t="s">
        <v>10805</v>
      </c>
    </row>
    <row r="8586" spans="1:4" x14ac:dyDescent="0.35">
      <c r="A8586" t="s">
        <v>10463</v>
      </c>
      <c r="B8586" t="s">
        <v>4065</v>
      </c>
      <c r="C8586" t="s">
        <v>3597</v>
      </c>
      <c r="D8586" t="s">
        <v>10805</v>
      </c>
    </row>
    <row r="8587" spans="1:4" x14ac:dyDescent="0.35">
      <c r="A8587" t="s">
        <v>10463</v>
      </c>
      <c r="B8587" t="s">
        <v>4066</v>
      </c>
      <c r="C8587" t="s">
        <v>3598</v>
      </c>
      <c r="D8587" t="s">
        <v>10805</v>
      </c>
    </row>
    <row r="8588" spans="1:4" x14ac:dyDescent="0.35">
      <c r="A8588" t="s">
        <v>10463</v>
      </c>
      <c r="B8588" t="s">
        <v>4067</v>
      </c>
      <c r="C8588" t="s">
        <v>3599</v>
      </c>
      <c r="D8588" t="s">
        <v>10805</v>
      </c>
    </row>
    <row r="8589" spans="1:4" x14ac:dyDescent="0.35">
      <c r="A8589" t="s">
        <v>10463</v>
      </c>
      <c r="B8589" t="s">
        <v>4068</v>
      </c>
      <c r="C8589" t="s">
        <v>3600</v>
      </c>
      <c r="D8589" t="s">
        <v>10805</v>
      </c>
    </row>
    <row r="8590" spans="1:4" x14ac:dyDescent="0.35">
      <c r="A8590" t="s">
        <v>10463</v>
      </c>
      <c r="B8590" t="s">
        <v>4069</v>
      </c>
      <c r="C8590" t="s">
        <v>3601</v>
      </c>
      <c r="D8590" t="s">
        <v>10805</v>
      </c>
    </row>
    <row r="8591" spans="1:4" x14ac:dyDescent="0.35">
      <c r="A8591" t="s">
        <v>10463</v>
      </c>
      <c r="B8591" t="s">
        <v>4070</v>
      </c>
      <c r="C8591" t="s">
        <v>3602</v>
      </c>
      <c r="D8591" t="s">
        <v>10805</v>
      </c>
    </row>
    <row r="8592" spans="1:4" x14ac:dyDescent="0.35">
      <c r="A8592" t="s">
        <v>10463</v>
      </c>
      <c r="B8592" t="s">
        <v>4071</v>
      </c>
      <c r="C8592" t="s">
        <v>3603</v>
      </c>
      <c r="D8592" t="s">
        <v>10805</v>
      </c>
    </row>
    <row r="8593" spans="1:4" x14ac:dyDescent="0.35">
      <c r="A8593" t="s">
        <v>10463</v>
      </c>
      <c r="B8593" t="s">
        <v>4072</v>
      </c>
      <c r="C8593" t="s">
        <v>3604</v>
      </c>
      <c r="D8593" t="s">
        <v>10805</v>
      </c>
    </row>
    <row r="8594" spans="1:4" x14ac:dyDescent="0.35">
      <c r="A8594" t="s">
        <v>10463</v>
      </c>
      <c r="B8594" t="s">
        <v>4073</v>
      </c>
      <c r="C8594" t="s">
        <v>3605</v>
      </c>
      <c r="D8594" t="s">
        <v>10805</v>
      </c>
    </row>
    <row r="8595" spans="1:4" x14ac:dyDescent="0.35">
      <c r="A8595" t="s">
        <v>10463</v>
      </c>
      <c r="B8595" t="s">
        <v>4074</v>
      </c>
      <c r="C8595" t="s">
        <v>3606</v>
      </c>
      <c r="D8595" t="s">
        <v>10805</v>
      </c>
    </row>
    <row r="8596" spans="1:4" x14ac:dyDescent="0.35">
      <c r="A8596" t="s">
        <v>10463</v>
      </c>
      <c r="B8596" t="s">
        <v>10802</v>
      </c>
      <c r="C8596" t="s">
        <v>3594</v>
      </c>
      <c r="D8596" t="s">
        <v>10805</v>
      </c>
    </row>
    <row r="8597" spans="1:4" x14ac:dyDescent="0.35">
      <c r="A8597" t="s">
        <v>10463</v>
      </c>
      <c r="B8597" t="s">
        <v>10804</v>
      </c>
      <c r="C8597" t="s">
        <v>3606</v>
      </c>
      <c r="D8597" t="s">
        <v>10805</v>
      </c>
    </row>
    <row r="8598" spans="1:4" x14ac:dyDescent="0.35">
      <c r="A8598" t="s">
        <v>10463</v>
      </c>
      <c r="B8598" t="s">
        <v>10806</v>
      </c>
      <c r="C8598" t="s">
        <v>3593</v>
      </c>
      <c r="D8598" t="s">
        <v>10807</v>
      </c>
    </row>
    <row r="8599" spans="1:4" x14ac:dyDescent="0.35">
      <c r="A8599" t="s">
        <v>10464</v>
      </c>
      <c r="B8599" t="s">
        <v>10802</v>
      </c>
      <c r="C8599" t="s">
        <v>3598</v>
      </c>
      <c r="D8599" t="s">
        <v>10803</v>
      </c>
    </row>
    <row r="8600" spans="1:4" x14ac:dyDescent="0.35">
      <c r="A8600" t="s">
        <v>10464</v>
      </c>
      <c r="B8600" t="s">
        <v>10804</v>
      </c>
      <c r="C8600" t="s">
        <v>3598</v>
      </c>
      <c r="D8600" t="s">
        <v>10803</v>
      </c>
    </row>
    <row r="8601" spans="1:4" x14ac:dyDescent="0.35">
      <c r="A8601" t="s">
        <v>10464</v>
      </c>
      <c r="B8601" t="s">
        <v>7155</v>
      </c>
      <c r="C8601" t="s">
        <v>3598</v>
      </c>
      <c r="D8601" t="s">
        <v>10803</v>
      </c>
    </row>
    <row r="8602" spans="1:4" x14ac:dyDescent="0.35">
      <c r="A8602" t="s">
        <v>10464</v>
      </c>
      <c r="B8602" t="s">
        <v>4049</v>
      </c>
      <c r="C8602" t="s">
        <v>3595</v>
      </c>
      <c r="D8602" t="s">
        <v>10805</v>
      </c>
    </row>
    <row r="8603" spans="1:4" x14ac:dyDescent="0.35">
      <c r="A8603" t="s">
        <v>10464</v>
      </c>
      <c r="B8603" t="s">
        <v>4050</v>
      </c>
      <c r="C8603" t="s">
        <v>3596</v>
      </c>
      <c r="D8603" t="s">
        <v>10805</v>
      </c>
    </row>
    <row r="8604" spans="1:4" x14ac:dyDescent="0.35">
      <c r="A8604" t="s">
        <v>10464</v>
      </c>
      <c r="B8604" t="s">
        <v>4051</v>
      </c>
      <c r="C8604" t="s">
        <v>3597</v>
      </c>
      <c r="D8604" t="s">
        <v>10805</v>
      </c>
    </row>
    <row r="8605" spans="1:4" x14ac:dyDescent="0.35">
      <c r="A8605" t="s">
        <v>10464</v>
      </c>
      <c r="B8605" t="s">
        <v>4053</v>
      </c>
      <c r="C8605" t="s">
        <v>3598</v>
      </c>
      <c r="D8605" t="s">
        <v>10805</v>
      </c>
    </row>
    <row r="8606" spans="1:4" x14ac:dyDescent="0.35">
      <c r="A8606" t="s">
        <v>10464</v>
      </c>
      <c r="B8606" t="s">
        <v>4056</v>
      </c>
      <c r="C8606" t="s">
        <v>3599</v>
      </c>
      <c r="D8606" t="s">
        <v>10805</v>
      </c>
    </row>
    <row r="8607" spans="1:4" x14ac:dyDescent="0.35">
      <c r="A8607" t="s">
        <v>10464</v>
      </c>
      <c r="B8607" t="s">
        <v>4057</v>
      </c>
      <c r="C8607" t="s">
        <v>3600</v>
      </c>
      <c r="D8607" t="s">
        <v>10805</v>
      </c>
    </row>
    <row r="8608" spans="1:4" x14ac:dyDescent="0.35">
      <c r="A8608" t="s">
        <v>10464</v>
      </c>
      <c r="B8608" t="s">
        <v>7058</v>
      </c>
      <c r="C8608" t="s">
        <v>3601</v>
      </c>
      <c r="D8608" t="s">
        <v>10805</v>
      </c>
    </row>
    <row r="8609" spans="1:4" x14ac:dyDescent="0.35">
      <c r="A8609" t="s">
        <v>10464</v>
      </c>
      <c r="B8609" t="s">
        <v>7059</v>
      </c>
      <c r="C8609" t="s">
        <v>3602</v>
      </c>
      <c r="D8609" t="s">
        <v>10805</v>
      </c>
    </row>
    <row r="8610" spans="1:4" x14ac:dyDescent="0.35">
      <c r="A8610" t="s">
        <v>10464</v>
      </c>
      <c r="B8610" t="s">
        <v>4060</v>
      </c>
      <c r="C8610" t="s">
        <v>3603</v>
      </c>
      <c r="D8610" t="s">
        <v>10805</v>
      </c>
    </row>
    <row r="8611" spans="1:4" x14ac:dyDescent="0.35">
      <c r="A8611" t="s">
        <v>10464</v>
      </c>
      <c r="B8611" t="s">
        <v>10802</v>
      </c>
      <c r="C8611" t="s">
        <v>3595</v>
      </c>
      <c r="D8611" t="s">
        <v>10805</v>
      </c>
    </row>
    <row r="8612" spans="1:4" x14ac:dyDescent="0.35">
      <c r="A8612" t="s">
        <v>10464</v>
      </c>
      <c r="B8612" t="s">
        <v>10804</v>
      </c>
      <c r="C8612" t="s">
        <v>3603</v>
      </c>
      <c r="D8612" t="s">
        <v>10805</v>
      </c>
    </row>
    <row r="8613" spans="1:4" x14ac:dyDescent="0.35">
      <c r="A8613" t="s">
        <v>10464</v>
      </c>
      <c r="B8613" t="s">
        <v>10806</v>
      </c>
      <c r="C8613" t="s">
        <v>3593</v>
      </c>
      <c r="D8613" t="s">
        <v>10807</v>
      </c>
    </row>
    <row r="8614" spans="1:4" x14ac:dyDescent="0.35">
      <c r="A8614" t="s">
        <v>10465</v>
      </c>
      <c r="B8614" t="s">
        <v>10802</v>
      </c>
      <c r="C8614" t="s">
        <v>3598</v>
      </c>
      <c r="D8614" t="s">
        <v>10803</v>
      </c>
    </row>
    <row r="8615" spans="1:4" x14ac:dyDescent="0.35">
      <c r="A8615" t="s">
        <v>10465</v>
      </c>
      <c r="B8615" t="s">
        <v>10804</v>
      </c>
      <c r="C8615" t="s">
        <v>3598</v>
      </c>
      <c r="D8615" t="s">
        <v>10803</v>
      </c>
    </row>
    <row r="8616" spans="1:4" x14ac:dyDescent="0.35">
      <c r="A8616" t="s">
        <v>10465</v>
      </c>
      <c r="B8616" t="s">
        <v>7159</v>
      </c>
      <c r="C8616" t="s">
        <v>3598</v>
      </c>
      <c r="D8616" t="s">
        <v>10803</v>
      </c>
    </row>
    <row r="8617" spans="1:4" x14ac:dyDescent="0.35">
      <c r="A8617" t="s">
        <v>10465</v>
      </c>
      <c r="B8617" t="s">
        <v>4062</v>
      </c>
      <c r="C8617" t="s">
        <v>3595</v>
      </c>
      <c r="D8617" t="s">
        <v>10805</v>
      </c>
    </row>
    <row r="8618" spans="1:4" x14ac:dyDescent="0.35">
      <c r="A8618" t="s">
        <v>10465</v>
      </c>
      <c r="B8618" t="s">
        <v>4063</v>
      </c>
      <c r="C8618" t="s">
        <v>3596</v>
      </c>
      <c r="D8618" t="s">
        <v>10805</v>
      </c>
    </row>
    <row r="8619" spans="1:4" x14ac:dyDescent="0.35">
      <c r="A8619" t="s">
        <v>10465</v>
      </c>
      <c r="B8619" t="s">
        <v>4064</v>
      </c>
      <c r="C8619" t="s">
        <v>3597</v>
      </c>
      <c r="D8619" t="s">
        <v>10805</v>
      </c>
    </row>
    <row r="8620" spans="1:4" x14ac:dyDescent="0.35">
      <c r="A8620" t="s">
        <v>10465</v>
      </c>
      <c r="B8620" t="s">
        <v>4065</v>
      </c>
      <c r="C8620" t="s">
        <v>3598</v>
      </c>
      <c r="D8620" t="s">
        <v>10805</v>
      </c>
    </row>
    <row r="8621" spans="1:4" x14ac:dyDescent="0.35">
      <c r="A8621" t="s">
        <v>10465</v>
      </c>
      <c r="B8621" t="s">
        <v>4066</v>
      </c>
      <c r="C8621" t="s">
        <v>3599</v>
      </c>
      <c r="D8621" t="s">
        <v>10805</v>
      </c>
    </row>
    <row r="8622" spans="1:4" x14ac:dyDescent="0.35">
      <c r="A8622" t="s">
        <v>10465</v>
      </c>
      <c r="B8622" t="s">
        <v>4067</v>
      </c>
      <c r="C8622" t="s">
        <v>3600</v>
      </c>
      <c r="D8622" t="s">
        <v>10805</v>
      </c>
    </row>
    <row r="8623" spans="1:4" x14ac:dyDescent="0.35">
      <c r="A8623" t="s">
        <v>10465</v>
      </c>
      <c r="B8623" t="s">
        <v>4068</v>
      </c>
      <c r="C8623" t="s">
        <v>3601</v>
      </c>
      <c r="D8623" t="s">
        <v>10805</v>
      </c>
    </row>
    <row r="8624" spans="1:4" x14ac:dyDescent="0.35">
      <c r="A8624" t="s">
        <v>10465</v>
      </c>
      <c r="B8624" t="s">
        <v>4069</v>
      </c>
      <c r="C8624" t="s">
        <v>3602</v>
      </c>
      <c r="D8624" t="s">
        <v>10805</v>
      </c>
    </row>
    <row r="8625" spans="1:4" x14ac:dyDescent="0.35">
      <c r="A8625" t="s">
        <v>10465</v>
      </c>
      <c r="B8625" t="s">
        <v>4070</v>
      </c>
      <c r="C8625" t="s">
        <v>3603</v>
      </c>
      <c r="D8625" t="s">
        <v>10805</v>
      </c>
    </row>
    <row r="8626" spans="1:4" x14ac:dyDescent="0.35">
      <c r="A8626" t="s">
        <v>10465</v>
      </c>
      <c r="B8626" t="s">
        <v>4071</v>
      </c>
      <c r="C8626" t="s">
        <v>3604</v>
      </c>
      <c r="D8626" t="s">
        <v>10805</v>
      </c>
    </row>
    <row r="8627" spans="1:4" x14ac:dyDescent="0.35">
      <c r="A8627" t="s">
        <v>10465</v>
      </c>
      <c r="B8627" t="s">
        <v>4072</v>
      </c>
      <c r="C8627" t="s">
        <v>3605</v>
      </c>
      <c r="D8627" t="s">
        <v>10805</v>
      </c>
    </row>
    <row r="8628" spans="1:4" x14ac:dyDescent="0.35">
      <c r="A8628" t="s">
        <v>10465</v>
      </c>
      <c r="B8628" t="s">
        <v>4073</v>
      </c>
      <c r="C8628" t="s">
        <v>3606</v>
      </c>
      <c r="D8628" t="s">
        <v>10805</v>
      </c>
    </row>
    <row r="8629" spans="1:4" x14ac:dyDescent="0.35">
      <c r="A8629" t="s">
        <v>10465</v>
      </c>
      <c r="B8629" t="s">
        <v>4074</v>
      </c>
      <c r="C8629" t="s">
        <v>3607</v>
      </c>
      <c r="D8629" t="s">
        <v>10805</v>
      </c>
    </row>
    <row r="8630" spans="1:4" x14ac:dyDescent="0.35">
      <c r="A8630" t="s">
        <v>10465</v>
      </c>
      <c r="B8630" t="s">
        <v>10802</v>
      </c>
      <c r="C8630" t="s">
        <v>3595</v>
      </c>
      <c r="D8630" t="s">
        <v>10805</v>
      </c>
    </row>
    <row r="8631" spans="1:4" x14ac:dyDescent="0.35">
      <c r="A8631" t="s">
        <v>10465</v>
      </c>
      <c r="B8631" t="s">
        <v>10804</v>
      </c>
      <c r="C8631" t="s">
        <v>3607</v>
      </c>
      <c r="D8631" t="s">
        <v>10805</v>
      </c>
    </row>
    <row r="8632" spans="1:4" x14ac:dyDescent="0.35">
      <c r="A8632" t="s">
        <v>10465</v>
      </c>
      <c r="B8632" t="s">
        <v>10806</v>
      </c>
      <c r="C8632" t="s">
        <v>3593</v>
      </c>
      <c r="D8632" t="s">
        <v>10807</v>
      </c>
    </row>
    <row r="8633" spans="1:4" x14ac:dyDescent="0.35">
      <c r="A8633" t="s">
        <v>10466</v>
      </c>
      <c r="B8633" t="s">
        <v>10802</v>
      </c>
      <c r="C8633" t="s">
        <v>3598</v>
      </c>
      <c r="D8633" t="s">
        <v>10803</v>
      </c>
    </row>
    <row r="8634" spans="1:4" x14ac:dyDescent="0.35">
      <c r="A8634" t="s">
        <v>10466</v>
      </c>
      <c r="B8634" t="s">
        <v>10804</v>
      </c>
      <c r="C8634" t="s">
        <v>3598</v>
      </c>
      <c r="D8634" t="s">
        <v>10803</v>
      </c>
    </row>
    <row r="8635" spans="1:4" x14ac:dyDescent="0.35">
      <c r="A8635" t="s">
        <v>10466</v>
      </c>
      <c r="B8635" t="s">
        <v>7162</v>
      </c>
      <c r="C8635" t="s">
        <v>3598</v>
      </c>
      <c r="D8635" t="s">
        <v>10803</v>
      </c>
    </row>
    <row r="8636" spans="1:4" x14ac:dyDescent="0.35">
      <c r="A8636" t="s">
        <v>10466</v>
      </c>
      <c r="B8636" t="s">
        <v>4062</v>
      </c>
      <c r="C8636" t="s">
        <v>3594</v>
      </c>
      <c r="D8636" t="s">
        <v>10805</v>
      </c>
    </row>
    <row r="8637" spans="1:4" x14ac:dyDescent="0.35">
      <c r="A8637" t="s">
        <v>10466</v>
      </c>
      <c r="B8637" t="s">
        <v>4063</v>
      </c>
      <c r="C8637" t="s">
        <v>3595</v>
      </c>
      <c r="D8637" t="s">
        <v>10805</v>
      </c>
    </row>
    <row r="8638" spans="1:4" x14ac:dyDescent="0.35">
      <c r="A8638" t="s">
        <v>10466</v>
      </c>
      <c r="B8638" t="s">
        <v>4064</v>
      </c>
      <c r="C8638" t="s">
        <v>3596</v>
      </c>
      <c r="D8638" t="s">
        <v>10805</v>
      </c>
    </row>
    <row r="8639" spans="1:4" x14ac:dyDescent="0.35">
      <c r="A8639" t="s">
        <v>10466</v>
      </c>
      <c r="B8639" t="s">
        <v>4065</v>
      </c>
      <c r="C8639" t="s">
        <v>3597</v>
      </c>
      <c r="D8639" t="s">
        <v>10805</v>
      </c>
    </row>
    <row r="8640" spans="1:4" x14ac:dyDescent="0.35">
      <c r="A8640" t="s">
        <v>10466</v>
      </c>
      <c r="B8640" t="s">
        <v>4066</v>
      </c>
      <c r="C8640" t="s">
        <v>3598</v>
      </c>
      <c r="D8640" t="s">
        <v>10805</v>
      </c>
    </row>
    <row r="8641" spans="1:4" x14ac:dyDescent="0.35">
      <c r="A8641" t="s">
        <v>10466</v>
      </c>
      <c r="B8641" t="s">
        <v>4067</v>
      </c>
      <c r="C8641" t="s">
        <v>3599</v>
      </c>
      <c r="D8641" t="s">
        <v>10805</v>
      </c>
    </row>
    <row r="8642" spans="1:4" x14ac:dyDescent="0.35">
      <c r="A8642" t="s">
        <v>10466</v>
      </c>
      <c r="B8642" t="s">
        <v>4068</v>
      </c>
      <c r="C8642" t="s">
        <v>3600</v>
      </c>
      <c r="D8642" t="s">
        <v>10805</v>
      </c>
    </row>
    <row r="8643" spans="1:4" x14ac:dyDescent="0.35">
      <c r="A8643" t="s">
        <v>10466</v>
      </c>
      <c r="B8643" t="s">
        <v>4069</v>
      </c>
      <c r="C8643" t="s">
        <v>3601</v>
      </c>
      <c r="D8643" t="s">
        <v>10805</v>
      </c>
    </row>
    <row r="8644" spans="1:4" x14ac:dyDescent="0.35">
      <c r="A8644" t="s">
        <v>10466</v>
      </c>
      <c r="B8644" t="s">
        <v>4070</v>
      </c>
      <c r="C8644" t="s">
        <v>3602</v>
      </c>
      <c r="D8644" t="s">
        <v>10805</v>
      </c>
    </row>
    <row r="8645" spans="1:4" x14ac:dyDescent="0.35">
      <c r="A8645" t="s">
        <v>10466</v>
      </c>
      <c r="B8645" t="s">
        <v>4071</v>
      </c>
      <c r="C8645" t="s">
        <v>3603</v>
      </c>
      <c r="D8645" t="s">
        <v>10805</v>
      </c>
    </row>
    <row r="8646" spans="1:4" x14ac:dyDescent="0.35">
      <c r="A8646" t="s">
        <v>10466</v>
      </c>
      <c r="B8646" t="s">
        <v>4072</v>
      </c>
      <c r="C8646" t="s">
        <v>3604</v>
      </c>
      <c r="D8646" t="s">
        <v>10805</v>
      </c>
    </row>
    <row r="8647" spans="1:4" x14ac:dyDescent="0.35">
      <c r="A8647" t="s">
        <v>10466</v>
      </c>
      <c r="B8647" t="s">
        <v>4073</v>
      </c>
      <c r="C8647" t="s">
        <v>3605</v>
      </c>
      <c r="D8647" t="s">
        <v>10805</v>
      </c>
    </row>
    <row r="8648" spans="1:4" x14ac:dyDescent="0.35">
      <c r="A8648" t="s">
        <v>10466</v>
      </c>
      <c r="B8648" t="s">
        <v>4074</v>
      </c>
      <c r="C8648" t="s">
        <v>3606</v>
      </c>
      <c r="D8648" t="s">
        <v>10805</v>
      </c>
    </row>
    <row r="8649" spans="1:4" x14ac:dyDescent="0.35">
      <c r="A8649" t="s">
        <v>10466</v>
      </c>
      <c r="B8649" t="s">
        <v>10802</v>
      </c>
      <c r="C8649" t="s">
        <v>3594</v>
      </c>
      <c r="D8649" t="s">
        <v>10805</v>
      </c>
    </row>
    <row r="8650" spans="1:4" x14ac:dyDescent="0.35">
      <c r="A8650" t="s">
        <v>10466</v>
      </c>
      <c r="B8650" t="s">
        <v>10804</v>
      </c>
      <c r="C8650" t="s">
        <v>3606</v>
      </c>
      <c r="D8650" t="s">
        <v>10805</v>
      </c>
    </row>
    <row r="8651" spans="1:4" x14ac:dyDescent="0.35">
      <c r="A8651" t="s">
        <v>10466</v>
      </c>
      <c r="B8651" t="s">
        <v>10806</v>
      </c>
      <c r="C8651" t="s">
        <v>3593</v>
      </c>
      <c r="D8651" t="s">
        <v>10807</v>
      </c>
    </row>
    <row r="8652" spans="1:4" x14ac:dyDescent="0.35">
      <c r="A8652" t="s">
        <v>10467</v>
      </c>
      <c r="B8652" t="s">
        <v>10802</v>
      </c>
      <c r="C8652" t="s">
        <v>3598</v>
      </c>
      <c r="D8652" t="s">
        <v>10803</v>
      </c>
    </row>
    <row r="8653" spans="1:4" x14ac:dyDescent="0.35">
      <c r="A8653" t="s">
        <v>10467</v>
      </c>
      <c r="B8653" t="s">
        <v>10804</v>
      </c>
      <c r="C8653" t="s">
        <v>3600</v>
      </c>
      <c r="D8653" t="s">
        <v>10803</v>
      </c>
    </row>
    <row r="8654" spans="1:4" x14ac:dyDescent="0.35">
      <c r="A8654" t="s">
        <v>10467</v>
      </c>
      <c r="B8654" t="s">
        <v>7165</v>
      </c>
      <c r="C8654" t="s">
        <v>3598</v>
      </c>
      <c r="D8654" t="s">
        <v>10803</v>
      </c>
    </row>
    <row r="8655" spans="1:4" x14ac:dyDescent="0.35">
      <c r="A8655" t="s">
        <v>10467</v>
      </c>
      <c r="B8655" t="s">
        <v>7166</v>
      </c>
      <c r="C8655" t="s">
        <v>3599</v>
      </c>
      <c r="D8655" t="s">
        <v>10803</v>
      </c>
    </row>
    <row r="8656" spans="1:4" x14ac:dyDescent="0.35">
      <c r="A8656" t="s">
        <v>10467</v>
      </c>
      <c r="B8656" t="s">
        <v>7168</v>
      </c>
      <c r="C8656" t="s">
        <v>3600</v>
      </c>
      <c r="D8656" t="s">
        <v>10803</v>
      </c>
    </row>
    <row r="8657" spans="1:4" x14ac:dyDescent="0.35">
      <c r="A8657" t="s">
        <v>10467</v>
      </c>
      <c r="B8657" t="s">
        <v>4049</v>
      </c>
      <c r="C8657" t="s">
        <v>3594</v>
      </c>
      <c r="D8657" t="s">
        <v>10805</v>
      </c>
    </row>
    <row r="8658" spans="1:4" x14ac:dyDescent="0.35">
      <c r="A8658" t="s">
        <v>10467</v>
      </c>
      <c r="B8658" t="s">
        <v>4050</v>
      </c>
      <c r="C8658" t="s">
        <v>3595</v>
      </c>
      <c r="D8658" t="s">
        <v>10805</v>
      </c>
    </row>
    <row r="8659" spans="1:4" x14ac:dyDescent="0.35">
      <c r="A8659" t="s">
        <v>10467</v>
      </c>
      <c r="B8659" t="s">
        <v>4051</v>
      </c>
      <c r="C8659" t="s">
        <v>3596</v>
      </c>
      <c r="D8659" t="s">
        <v>10805</v>
      </c>
    </row>
    <row r="8660" spans="1:4" x14ac:dyDescent="0.35">
      <c r="A8660" t="s">
        <v>10467</v>
      </c>
      <c r="B8660" t="s">
        <v>4053</v>
      </c>
      <c r="C8660" t="s">
        <v>3597</v>
      </c>
      <c r="D8660" t="s">
        <v>10805</v>
      </c>
    </row>
    <row r="8661" spans="1:4" x14ac:dyDescent="0.35">
      <c r="A8661" t="s">
        <v>10467</v>
      </c>
      <c r="B8661" t="s">
        <v>4056</v>
      </c>
      <c r="C8661" t="s">
        <v>3598</v>
      </c>
      <c r="D8661" t="s">
        <v>10805</v>
      </c>
    </row>
    <row r="8662" spans="1:4" x14ac:dyDescent="0.35">
      <c r="A8662" t="s">
        <v>10467</v>
      </c>
      <c r="B8662" t="s">
        <v>4057</v>
      </c>
      <c r="C8662" t="s">
        <v>3599</v>
      </c>
      <c r="D8662" t="s">
        <v>10805</v>
      </c>
    </row>
    <row r="8663" spans="1:4" x14ac:dyDescent="0.35">
      <c r="A8663" t="s">
        <v>10467</v>
      </c>
      <c r="B8663" t="s">
        <v>7058</v>
      </c>
      <c r="C8663" t="s">
        <v>3600</v>
      </c>
      <c r="D8663" t="s">
        <v>10805</v>
      </c>
    </row>
    <row r="8664" spans="1:4" x14ac:dyDescent="0.35">
      <c r="A8664" t="s">
        <v>10467</v>
      </c>
      <c r="B8664" t="s">
        <v>7059</v>
      </c>
      <c r="C8664" t="s">
        <v>3601</v>
      </c>
      <c r="D8664" t="s">
        <v>10805</v>
      </c>
    </row>
    <row r="8665" spans="1:4" x14ac:dyDescent="0.35">
      <c r="A8665" t="s">
        <v>10467</v>
      </c>
      <c r="B8665" t="s">
        <v>4060</v>
      </c>
      <c r="C8665" t="s">
        <v>3602</v>
      </c>
      <c r="D8665" t="s">
        <v>10805</v>
      </c>
    </row>
    <row r="8666" spans="1:4" x14ac:dyDescent="0.35">
      <c r="A8666" t="s">
        <v>10467</v>
      </c>
      <c r="B8666" t="s">
        <v>10802</v>
      </c>
      <c r="C8666" t="s">
        <v>3594</v>
      </c>
      <c r="D8666" t="s">
        <v>10805</v>
      </c>
    </row>
    <row r="8667" spans="1:4" x14ac:dyDescent="0.35">
      <c r="A8667" t="s">
        <v>10467</v>
      </c>
      <c r="B8667" t="s">
        <v>10804</v>
      </c>
      <c r="C8667" t="s">
        <v>3602</v>
      </c>
      <c r="D8667" t="s">
        <v>10805</v>
      </c>
    </row>
    <row r="8668" spans="1:4" x14ac:dyDescent="0.35">
      <c r="A8668" t="s">
        <v>10467</v>
      </c>
      <c r="B8668" t="s">
        <v>10806</v>
      </c>
      <c r="C8668" t="s">
        <v>3593</v>
      </c>
      <c r="D8668" t="s">
        <v>10807</v>
      </c>
    </row>
    <row r="8669" spans="1:4" x14ac:dyDescent="0.35">
      <c r="A8669" t="s">
        <v>10468</v>
      </c>
      <c r="B8669" t="s">
        <v>10802</v>
      </c>
      <c r="C8669" t="s">
        <v>3595</v>
      </c>
      <c r="D8669" t="s">
        <v>10803</v>
      </c>
    </row>
    <row r="8670" spans="1:4" x14ac:dyDescent="0.35">
      <c r="A8670" t="s">
        <v>10468</v>
      </c>
      <c r="B8670" t="s">
        <v>10804</v>
      </c>
      <c r="C8670" t="s">
        <v>3596</v>
      </c>
      <c r="D8670" t="s">
        <v>10803</v>
      </c>
    </row>
    <row r="8671" spans="1:4" x14ac:dyDescent="0.35">
      <c r="A8671" t="s">
        <v>10468</v>
      </c>
      <c r="B8671" t="s">
        <v>4864</v>
      </c>
      <c r="C8671" t="s">
        <v>3595</v>
      </c>
      <c r="D8671" t="s">
        <v>10803</v>
      </c>
    </row>
    <row r="8672" spans="1:4" x14ac:dyDescent="0.35">
      <c r="A8672" t="s">
        <v>10468</v>
      </c>
      <c r="B8672" t="s">
        <v>7173</v>
      </c>
      <c r="C8672" t="s">
        <v>3596</v>
      </c>
      <c r="D8672" t="s">
        <v>10803</v>
      </c>
    </row>
    <row r="8673" spans="1:4" x14ac:dyDescent="0.35">
      <c r="A8673" t="s">
        <v>10468</v>
      </c>
      <c r="B8673" t="s">
        <v>7170</v>
      </c>
      <c r="C8673" t="s">
        <v>3593</v>
      </c>
      <c r="D8673" t="s">
        <v>10805</v>
      </c>
    </row>
    <row r="8674" spans="1:4" x14ac:dyDescent="0.35">
      <c r="A8674" t="s">
        <v>10468</v>
      </c>
      <c r="B8674" t="s">
        <v>10802</v>
      </c>
      <c r="C8674" t="s">
        <v>3593</v>
      </c>
      <c r="D8674" t="s">
        <v>10805</v>
      </c>
    </row>
    <row r="8675" spans="1:4" x14ac:dyDescent="0.35">
      <c r="A8675" t="s">
        <v>10468</v>
      </c>
      <c r="B8675" t="s">
        <v>10804</v>
      </c>
      <c r="C8675" t="s">
        <v>3593</v>
      </c>
      <c r="D8675" t="s">
        <v>10805</v>
      </c>
    </row>
    <row r="8676" spans="1:4" x14ac:dyDescent="0.35">
      <c r="A8676" t="s">
        <v>10469</v>
      </c>
      <c r="B8676" t="s">
        <v>10802</v>
      </c>
      <c r="C8676" t="s">
        <v>3595</v>
      </c>
      <c r="D8676" t="s">
        <v>10803</v>
      </c>
    </row>
    <row r="8677" spans="1:4" x14ac:dyDescent="0.35">
      <c r="A8677" t="s">
        <v>10469</v>
      </c>
      <c r="B8677" t="s">
        <v>10804</v>
      </c>
      <c r="C8677" t="s">
        <v>3595</v>
      </c>
      <c r="D8677" t="s">
        <v>10803</v>
      </c>
    </row>
    <row r="8678" spans="1:4" x14ac:dyDescent="0.35">
      <c r="A8678" t="s">
        <v>10469</v>
      </c>
      <c r="B8678" t="s">
        <v>7181</v>
      </c>
      <c r="C8678" t="s">
        <v>3595</v>
      </c>
      <c r="D8678" t="s">
        <v>10803</v>
      </c>
    </row>
    <row r="8679" spans="1:4" x14ac:dyDescent="0.35">
      <c r="A8679" t="s">
        <v>10469</v>
      </c>
      <c r="B8679" t="s">
        <v>7179</v>
      </c>
      <c r="C8679" t="s">
        <v>3593</v>
      </c>
      <c r="D8679" t="s">
        <v>10805</v>
      </c>
    </row>
    <row r="8680" spans="1:4" x14ac:dyDescent="0.35">
      <c r="A8680" t="s">
        <v>10469</v>
      </c>
      <c r="B8680" t="s">
        <v>10802</v>
      </c>
      <c r="C8680" t="s">
        <v>3593</v>
      </c>
      <c r="D8680" t="s">
        <v>10805</v>
      </c>
    </row>
    <row r="8681" spans="1:4" x14ac:dyDescent="0.35">
      <c r="A8681" t="s">
        <v>10469</v>
      </c>
      <c r="B8681" t="s">
        <v>10804</v>
      </c>
      <c r="C8681" t="s">
        <v>3593</v>
      </c>
      <c r="D8681" t="s">
        <v>10805</v>
      </c>
    </row>
    <row r="8682" spans="1:4" x14ac:dyDescent="0.35">
      <c r="A8682" t="s">
        <v>10472</v>
      </c>
      <c r="B8682" t="s">
        <v>10802</v>
      </c>
      <c r="C8682" t="s">
        <v>3597</v>
      </c>
      <c r="D8682" t="s">
        <v>10803</v>
      </c>
    </row>
    <row r="8683" spans="1:4" x14ac:dyDescent="0.35">
      <c r="A8683" t="s">
        <v>10472</v>
      </c>
      <c r="B8683" t="s">
        <v>10804</v>
      </c>
      <c r="C8683" t="s">
        <v>3597</v>
      </c>
      <c r="D8683" t="s">
        <v>10803</v>
      </c>
    </row>
    <row r="8684" spans="1:4" x14ac:dyDescent="0.35">
      <c r="A8684" t="s">
        <v>10472</v>
      </c>
      <c r="B8684" t="s">
        <v>1276</v>
      </c>
      <c r="C8684" t="s">
        <v>3596</v>
      </c>
      <c r="D8684" t="s">
        <v>10805</v>
      </c>
    </row>
    <row r="8685" spans="1:4" x14ac:dyDescent="0.35">
      <c r="A8685" t="s">
        <v>10472</v>
      </c>
      <c r="B8685" t="s">
        <v>1278</v>
      </c>
      <c r="C8685" t="s">
        <v>3597</v>
      </c>
      <c r="D8685" t="s">
        <v>10805</v>
      </c>
    </row>
    <row r="8686" spans="1:4" x14ac:dyDescent="0.35">
      <c r="A8686" t="s">
        <v>10472</v>
      </c>
      <c r="B8686" t="s">
        <v>3719</v>
      </c>
      <c r="C8686" t="s">
        <v>3598</v>
      </c>
      <c r="D8686" t="s">
        <v>10805</v>
      </c>
    </row>
    <row r="8687" spans="1:4" x14ac:dyDescent="0.35">
      <c r="A8687" t="s">
        <v>10472</v>
      </c>
      <c r="B8687" t="s">
        <v>7228</v>
      </c>
      <c r="C8687" t="s">
        <v>3599</v>
      </c>
      <c r="D8687" t="s">
        <v>10805</v>
      </c>
    </row>
    <row r="8688" spans="1:4" x14ac:dyDescent="0.35">
      <c r="A8688" t="s">
        <v>10472</v>
      </c>
      <c r="B8688" t="s">
        <v>10802</v>
      </c>
      <c r="C8688" t="s">
        <v>3596</v>
      </c>
      <c r="D8688" t="s">
        <v>10805</v>
      </c>
    </row>
    <row r="8689" spans="1:4" x14ac:dyDescent="0.35">
      <c r="A8689" t="s">
        <v>10472</v>
      </c>
      <c r="B8689" t="s">
        <v>10804</v>
      </c>
      <c r="C8689" t="s">
        <v>3599</v>
      </c>
      <c r="D8689" t="s">
        <v>10805</v>
      </c>
    </row>
    <row r="8690" spans="1:4" x14ac:dyDescent="0.35">
      <c r="A8690" t="s">
        <v>10472</v>
      </c>
      <c r="B8690" t="s">
        <v>10806</v>
      </c>
      <c r="C8690" t="s">
        <v>3593</v>
      </c>
      <c r="D8690" t="s">
        <v>10807</v>
      </c>
    </row>
    <row r="8691" spans="1:4" x14ac:dyDescent="0.35">
      <c r="A8691" t="s">
        <v>10474</v>
      </c>
      <c r="B8691" t="s">
        <v>10802</v>
      </c>
      <c r="C8691" t="s">
        <v>3595</v>
      </c>
      <c r="D8691" t="s">
        <v>10803</v>
      </c>
    </row>
    <row r="8692" spans="1:4" x14ac:dyDescent="0.35">
      <c r="A8692" t="s">
        <v>10474</v>
      </c>
      <c r="B8692" t="s">
        <v>10804</v>
      </c>
      <c r="C8692" t="s">
        <v>3595</v>
      </c>
      <c r="D8692" t="s">
        <v>10803</v>
      </c>
    </row>
    <row r="8693" spans="1:4" x14ac:dyDescent="0.35">
      <c r="A8693" t="s">
        <v>10474</v>
      </c>
      <c r="B8693" t="s">
        <v>1280</v>
      </c>
      <c r="C8693" t="s">
        <v>3594</v>
      </c>
      <c r="D8693" t="s">
        <v>10805</v>
      </c>
    </row>
    <row r="8694" spans="1:4" x14ac:dyDescent="0.35">
      <c r="A8694" t="s">
        <v>10474</v>
      </c>
      <c r="B8694" t="s">
        <v>1353</v>
      </c>
      <c r="C8694" t="s">
        <v>3595</v>
      </c>
      <c r="D8694" t="s">
        <v>10805</v>
      </c>
    </row>
    <row r="8695" spans="1:4" x14ac:dyDescent="0.35">
      <c r="A8695" t="s">
        <v>10474</v>
      </c>
      <c r="B8695" t="s">
        <v>10802</v>
      </c>
      <c r="C8695" t="s">
        <v>3594</v>
      </c>
      <c r="D8695" t="s">
        <v>10805</v>
      </c>
    </row>
    <row r="8696" spans="1:4" x14ac:dyDescent="0.35">
      <c r="A8696" t="s">
        <v>10474</v>
      </c>
      <c r="B8696" t="s">
        <v>10804</v>
      </c>
      <c r="C8696" t="s">
        <v>3595</v>
      </c>
      <c r="D8696" t="s">
        <v>10805</v>
      </c>
    </row>
    <row r="8697" spans="1:4" x14ac:dyDescent="0.35">
      <c r="A8697" t="s">
        <v>10476</v>
      </c>
      <c r="B8697" t="s">
        <v>10802</v>
      </c>
      <c r="C8697" t="s">
        <v>3595</v>
      </c>
      <c r="D8697" t="s">
        <v>10803</v>
      </c>
    </row>
    <row r="8698" spans="1:4" x14ac:dyDescent="0.35">
      <c r="A8698" t="s">
        <v>10476</v>
      </c>
      <c r="B8698" t="s">
        <v>10804</v>
      </c>
      <c r="C8698" t="s">
        <v>3595</v>
      </c>
      <c r="D8698" t="s">
        <v>10803</v>
      </c>
    </row>
    <row r="8699" spans="1:4" x14ac:dyDescent="0.35">
      <c r="A8699" t="s">
        <v>10476</v>
      </c>
      <c r="B8699" t="s">
        <v>1588</v>
      </c>
      <c r="C8699" t="s">
        <v>3594</v>
      </c>
      <c r="D8699" t="s">
        <v>10805</v>
      </c>
    </row>
    <row r="8700" spans="1:4" x14ac:dyDescent="0.35">
      <c r="A8700" t="s">
        <v>10476</v>
      </c>
      <c r="B8700" t="s">
        <v>1590</v>
      </c>
      <c r="C8700" t="s">
        <v>3595</v>
      </c>
      <c r="D8700" t="s">
        <v>10805</v>
      </c>
    </row>
    <row r="8701" spans="1:4" x14ac:dyDescent="0.35">
      <c r="A8701" t="s">
        <v>10476</v>
      </c>
      <c r="B8701" t="s">
        <v>1370</v>
      </c>
      <c r="C8701" t="s">
        <v>3596</v>
      </c>
      <c r="D8701" t="s">
        <v>10805</v>
      </c>
    </row>
    <row r="8702" spans="1:4" x14ac:dyDescent="0.35">
      <c r="A8702" t="s">
        <v>10476</v>
      </c>
      <c r="B8702" t="s">
        <v>10802</v>
      </c>
      <c r="C8702" t="s">
        <v>3594</v>
      </c>
      <c r="D8702" t="s">
        <v>10805</v>
      </c>
    </row>
    <row r="8703" spans="1:4" x14ac:dyDescent="0.35">
      <c r="A8703" t="s">
        <v>10476</v>
      </c>
      <c r="B8703" t="s">
        <v>10804</v>
      </c>
      <c r="C8703" t="s">
        <v>3596</v>
      </c>
      <c r="D8703" t="s">
        <v>10805</v>
      </c>
    </row>
    <row r="8704" spans="1:4" x14ac:dyDescent="0.35">
      <c r="A8704" t="s">
        <v>10480</v>
      </c>
      <c r="B8704" t="s">
        <v>10802</v>
      </c>
      <c r="C8704" t="s">
        <v>3598</v>
      </c>
      <c r="D8704" t="s">
        <v>10803</v>
      </c>
    </row>
    <row r="8705" spans="1:4" x14ac:dyDescent="0.35">
      <c r="A8705" t="s">
        <v>10480</v>
      </c>
      <c r="B8705" t="s">
        <v>10804</v>
      </c>
      <c r="C8705" t="s">
        <v>3598</v>
      </c>
      <c r="D8705" t="s">
        <v>10803</v>
      </c>
    </row>
    <row r="8706" spans="1:4" x14ac:dyDescent="0.35">
      <c r="A8706" t="s">
        <v>10480</v>
      </c>
      <c r="B8706" t="s">
        <v>1818</v>
      </c>
      <c r="C8706" t="s">
        <v>3595</v>
      </c>
      <c r="D8706" t="s">
        <v>10805</v>
      </c>
    </row>
    <row r="8707" spans="1:4" x14ac:dyDescent="0.35">
      <c r="A8707" t="s">
        <v>10480</v>
      </c>
      <c r="B8707" t="s">
        <v>1820</v>
      </c>
      <c r="C8707" t="s">
        <v>3596</v>
      </c>
      <c r="D8707" t="s">
        <v>10805</v>
      </c>
    </row>
    <row r="8708" spans="1:4" x14ac:dyDescent="0.35">
      <c r="A8708" t="s">
        <v>10480</v>
      </c>
      <c r="B8708" t="s">
        <v>1822</v>
      </c>
      <c r="C8708" t="s">
        <v>3597</v>
      </c>
      <c r="D8708" t="s">
        <v>10805</v>
      </c>
    </row>
    <row r="8709" spans="1:4" x14ac:dyDescent="0.35">
      <c r="A8709" t="s">
        <v>10480</v>
      </c>
      <c r="B8709" t="s">
        <v>1824</v>
      </c>
      <c r="C8709" t="s">
        <v>3598</v>
      </c>
      <c r="D8709" t="s">
        <v>10805</v>
      </c>
    </row>
    <row r="8710" spans="1:4" x14ac:dyDescent="0.35">
      <c r="A8710" t="s">
        <v>10480</v>
      </c>
      <c r="B8710" t="s">
        <v>10802</v>
      </c>
      <c r="C8710" t="s">
        <v>3595</v>
      </c>
      <c r="D8710" t="s">
        <v>10805</v>
      </c>
    </row>
    <row r="8711" spans="1:4" x14ac:dyDescent="0.35">
      <c r="A8711" t="s">
        <v>10480</v>
      </c>
      <c r="B8711" t="s">
        <v>10804</v>
      </c>
      <c r="C8711" t="s">
        <v>3598</v>
      </c>
      <c r="D8711" t="s">
        <v>10805</v>
      </c>
    </row>
    <row r="8712" spans="1:4" x14ac:dyDescent="0.35">
      <c r="A8712" t="s">
        <v>10480</v>
      </c>
      <c r="B8712" t="s">
        <v>10806</v>
      </c>
      <c r="C8712" t="s">
        <v>3593</v>
      </c>
      <c r="D8712" t="s">
        <v>10807</v>
      </c>
    </row>
    <row r="8713" spans="1:4" x14ac:dyDescent="0.35">
      <c r="A8713" t="s">
        <v>10482</v>
      </c>
      <c r="B8713" t="s">
        <v>10802</v>
      </c>
      <c r="C8713" t="s">
        <v>3595</v>
      </c>
      <c r="D8713" t="s">
        <v>10803</v>
      </c>
    </row>
    <row r="8714" spans="1:4" x14ac:dyDescent="0.35">
      <c r="A8714" t="s">
        <v>10482</v>
      </c>
      <c r="B8714" t="s">
        <v>10804</v>
      </c>
      <c r="C8714" t="s">
        <v>3595</v>
      </c>
      <c r="D8714" t="s">
        <v>10803</v>
      </c>
    </row>
    <row r="8715" spans="1:4" x14ac:dyDescent="0.35">
      <c r="A8715" t="s">
        <v>10482</v>
      </c>
      <c r="B8715" t="s">
        <v>1966</v>
      </c>
      <c r="C8715" t="s">
        <v>3592</v>
      </c>
      <c r="D8715" t="s">
        <v>10805</v>
      </c>
    </row>
    <row r="8716" spans="1:4" x14ac:dyDescent="0.35">
      <c r="A8716" t="s">
        <v>10482</v>
      </c>
      <c r="B8716" t="s">
        <v>1967</v>
      </c>
      <c r="C8716" t="s">
        <v>3593</v>
      </c>
      <c r="D8716" t="s">
        <v>10805</v>
      </c>
    </row>
    <row r="8717" spans="1:4" x14ac:dyDescent="0.35">
      <c r="A8717" t="s">
        <v>10482</v>
      </c>
      <c r="B8717" t="s">
        <v>2007</v>
      </c>
      <c r="C8717" t="s">
        <v>3594</v>
      </c>
      <c r="D8717" t="s">
        <v>10805</v>
      </c>
    </row>
    <row r="8718" spans="1:4" x14ac:dyDescent="0.35">
      <c r="A8718" t="s">
        <v>10482</v>
      </c>
      <c r="B8718" t="s">
        <v>1826</v>
      </c>
      <c r="C8718" t="s">
        <v>3595</v>
      </c>
      <c r="D8718" t="s">
        <v>10805</v>
      </c>
    </row>
    <row r="8719" spans="1:4" x14ac:dyDescent="0.35">
      <c r="A8719" t="s">
        <v>10482</v>
      </c>
      <c r="B8719" t="s">
        <v>10802</v>
      </c>
      <c r="C8719" t="s">
        <v>3592</v>
      </c>
      <c r="D8719" t="s">
        <v>10805</v>
      </c>
    </row>
    <row r="8720" spans="1:4" x14ac:dyDescent="0.35">
      <c r="A8720" t="s">
        <v>10482</v>
      </c>
      <c r="B8720" t="s">
        <v>10804</v>
      </c>
      <c r="C8720" t="s">
        <v>3595</v>
      </c>
      <c r="D8720" t="s">
        <v>10805</v>
      </c>
    </row>
    <row r="8721" spans="1:4" x14ac:dyDescent="0.35">
      <c r="A8721" t="s">
        <v>10486</v>
      </c>
      <c r="B8721" t="s">
        <v>10802</v>
      </c>
      <c r="C8721" t="s">
        <v>3595</v>
      </c>
      <c r="D8721" t="s">
        <v>10803</v>
      </c>
    </row>
    <row r="8722" spans="1:4" x14ac:dyDescent="0.35">
      <c r="A8722" t="s">
        <v>10486</v>
      </c>
      <c r="B8722" t="s">
        <v>10804</v>
      </c>
      <c r="C8722" t="s">
        <v>3595</v>
      </c>
      <c r="D8722" t="s">
        <v>10803</v>
      </c>
    </row>
    <row r="8723" spans="1:4" x14ac:dyDescent="0.35">
      <c r="A8723" t="s">
        <v>10486</v>
      </c>
      <c r="B8723" t="s">
        <v>518</v>
      </c>
      <c r="C8723" t="s">
        <v>3595</v>
      </c>
      <c r="D8723" t="s">
        <v>10803</v>
      </c>
    </row>
    <row r="8724" spans="1:4" x14ac:dyDescent="0.35">
      <c r="A8724" t="s">
        <v>10486</v>
      </c>
      <c r="B8724" t="s">
        <v>515</v>
      </c>
      <c r="C8724" t="s">
        <v>3593</v>
      </c>
      <c r="D8724" t="s">
        <v>10805</v>
      </c>
    </row>
    <row r="8725" spans="1:4" x14ac:dyDescent="0.35">
      <c r="A8725" t="s">
        <v>10486</v>
      </c>
      <c r="B8725" t="s">
        <v>10802</v>
      </c>
      <c r="C8725" t="s">
        <v>3593</v>
      </c>
      <c r="D8725" t="s">
        <v>10805</v>
      </c>
    </row>
    <row r="8726" spans="1:4" x14ac:dyDescent="0.35">
      <c r="A8726" t="s">
        <v>10486</v>
      </c>
      <c r="B8726" t="s">
        <v>10804</v>
      </c>
      <c r="C8726" t="s">
        <v>3593</v>
      </c>
      <c r="D8726" t="s">
        <v>10805</v>
      </c>
    </row>
    <row r="8727" spans="1:4" x14ac:dyDescent="0.35">
      <c r="A8727" t="s">
        <v>10487</v>
      </c>
      <c r="B8727" t="s">
        <v>10802</v>
      </c>
      <c r="C8727" t="s">
        <v>3598</v>
      </c>
      <c r="D8727" t="s">
        <v>10803</v>
      </c>
    </row>
    <row r="8728" spans="1:4" x14ac:dyDescent="0.35">
      <c r="A8728" t="s">
        <v>10487</v>
      </c>
      <c r="B8728" t="s">
        <v>10804</v>
      </c>
      <c r="C8728" t="s">
        <v>3613</v>
      </c>
      <c r="D8728" t="s">
        <v>10803</v>
      </c>
    </row>
    <row r="8729" spans="1:4" x14ac:dyDescent="0.35">
      <c r="A8729" t="s">
        <v>10487</v>
      </c>
      <c r="B8729" t="s">
        <v>520</v>
      </c>
      <c r="C8729" t="s">
        <v>3598</v>
      </c>
      <c r="D8729" t="s">
        <v>10803</v>
      </c>
    </row>
    <row r="8730" spans="1:4" x14ac:dyDescent="0.35">
      <c r="A8730" t="s">
        <v>10487</v>
      </c>
      <c r="B8730" t="s">
        <v>522</v>
      </c>
      <c r="C8730" t="s">
        <v>3599</v>
      </c>
      <c r="D8730" t="s">
        <v>10803</v>
      </c>
    </row>
    <row r="8731" spans="1:4" x14ac:dyDescent="0.35">
      <c r="A8731" t="s">
        <v>10487</v>
      </c>
      <c r="B8731" t="s">
        <v>524</v>
      </c>
      <c r="C8731" t="s">
        <v>3600</v>
      </c>
      <c r="D8731" t="s">
        <v>10803</v>
      </c>
    </row>
    <row r="8732" spans="1:4" x14ac:dyDescent="0.35">
      <c r="A8732" t="s">
        <v>10487</v>
      </c>
      <c r="B8732" t="s">
        <v>885</v>
      </c>
      <c r="C8732" t="s">
        <v>3601</v>
      </c>
      <c r="D8732" t="s">
        <v>10803</v>
      </c>
    </row>
    <row r="8733" spans="1:4" x14ac:dyDescent="0.35">
      <c r="A8733" t="s">
        <v>10487</v>
      </c>
      <c r="B8733" t="s">
        <v>526</v>
      </c>
      <c r="C8733" t="s">
        <v>3602</v>
      </c>
      <c r="D8733" t="s">
        <v>10803</v>
      </c>
    </row>
    <row r="8734" spans="1:4" x14ac:dyDescent="0.35">
      <c r="A8734" t="s">
        <v>10487</v>
      </c>
      <c r="B8734" t="s">
        <v>954</v>
      </c>
      <c r="C8734" t="s">
        <v>3603</v>
      </c>
      <c r="D8734" t="s">
        <v>10803</v>
      </c>
    </row>
    <row r="8735" spans="1:4" x14ac:dyDescent="0.35">
      <c r="A8735" t="s">
        <v>10487</v>
      </c>
      <c r="B8735" t="s">
        <v>956</v>
      </c>
      <c r="C8735" t="s">
        <v>3604</v>
      </c>
      <c r="D8735" t="s">
        <v>10803</v>
      </c>
    </row>
    <row r="8736" spans="1:4" x14ac:dyDescent="0.35">
      <c r="A8736" t="s">
        <v>10487</v>
      </c>
      <c r="B8736" t="s">
        <v>960</v>
      </c>
      <c r="C8736" t="s">
        <v>3605</v>
      </c>
      <c r="D8736" t="s">
        <v>10803</v>
      </c>
    </row>
    <row r="8737" spans="1:4" x14ac:dyDescent="0.35">
      <c r="A8737" t="s">
        <v>10487</v>
      </c>
      <c r="B8737" t="s">
        <v>528</v>
      </c>
      <c r="C8737" t="s">
        <v>3606</v>
      </c>
      <c r="D8737" t="s">
        <v>10803</v>
      </c>
    </row>
    <row r="8738" spans="1:4" x14ac:dyDescent="0.35">
      <c r="A8738" t="s">
        <v>10487</v>
      </c>
      <c r="B8738" t="s">
        <v>536</v>
      </c>
      <c r="C8738" t="s">
        <v>3607</v>
      </c>
      <c r="D8738" t="s">
        <v>10803</v>
      </c>
    </row>
    <row r="8739" spans="1:4" x14ac:dyDescent="0.35">
      <c r="A8739" t="s">
        <v>10487</v>
      </c>
      <c r="B8739" t="s">
        <v>794</v>
      </c>
      <c r="C8739" t="s">
        <v>3608</v>
      </c>
      <c r="D8739" t="s">
        <v>10803</v>
      </c>
    </row>
    <row r="8740" spans="1:4" x14ac:dyDescent="0.35">
      <c r="A8740" t="s">
        <v>10487</v>
      </c>
      <c r="B8740" t="s">
        <v>965</v>
      </c>
      <c r="C8740" t="s">
        <v>3609</v>
      </c>
      <c r="D8740" t="s">
        <v>10803</v>
      </c>
    </row>
    <row r="8741" spans="1:4" x14ac:dyDescent="0.35">
      <c r="A8741" t="s">
        <v>10487</v>
      </c>
      <c r="B8741" t="s">
        <v>538</v>
      </c>
      <c r="C8741" t="s">
        <v>3610</v>
      </c>
      <c r="D8741" t="s">
        <v>10803</v>
      </c>
    </row>
    <row r="8742" spans="1:4" x14ac:dyDescent="0.35">
      <c r="A8742" t="s">
        <v>10487</v>
      </c>
      <c r="B8742" t="s">
        <v>540</v>
      </c>
      <c r="C8742" t="s">
        <v>3611</v>
      </c>
      <c r="D8742" t="s">
        <v>10803</v>
      </c>
    </row>
    <row r="8743" spans="1:4" x14ac:dyDescent="0.35">
      <c r="A8743" t="s">
        <v>10487</v>
      </c>
      <c r="B8743" t="s">
        <v>544</v>
      </c>
      <c r="C8743" t="s">
        <v>3612</v>
      </c>
      <c r="D8743" t="s">
        <v>10803</v>
      </c>
    </row>
    <row r="8744" spans="1:4" x14ac:dyDescent="0.35">
      <c r="A8744" t="s">
        <v>10487</v>
      </c>
      <c r="B8744" t="s">
        <v>546</v>
      </c>
      <c r="C8744" t="s">
        <v>3613</v>
      </c>
      <c r="D8744" t="s">
        <v>10803</v>
      </c>
    </row>
    <row r="8745" spans="1:4" x14ac:dyDescent="0.35">
      <c r="A8745" t="s">
        <v>10487</v>
      </c>
      <c r="B8745" t="s">
        <v>1332</v>
      </c>
      <c r="C8745" t="s">
        <v>3593</v>
      </c>
      <c r="D8745" t="s">
        <v>10805</v>
      </c>
    </row>
    <row r="8746" spans="1:4" x14ac:dyDescent="0.35">
      <c r="A8746" t="s">
        <v>10487</v>
      </c>
      <c r="B8746" t="s">
        <v>1339</v>
      </c>
      <c r="C8746" t="s">
        <v>3594</v>
      </c>
      <c r="D8746" t="s">
        <v>10805</v>
      </c>
    </row>
    <row r="8747" spans="1:4" x14ac:dyDescent="0.35">
      <c r="A8747" t="s">
        <v>10487</v>
      </c>
      <c r="B8747" t="s">
        <v>10802</v>
      </c>
      <c r="C8747" t="s">
        <v>3593</v>
      </c>
      <c r="D8747" t="s">
        <v>10805</v>
      </c>
    </row>
    <row r="8748" spans="1:4" x14ac:dyDescent="0.35">
      <c r="A8748" t="s">
        <v>10487</v>
      </c>
      <c r="B8748" t="s">
        <v>10804</v>
      </c>
      <c r="C8748" t="s">
        <v>3594</v>
      </c>
      <c r="D8748" t="s">
        <v>10805</v>
      </c>
    </row>
    <row r="8749" spans="1:4" x14ac:dyDescent="0.35">
      <c r="A8749" t="s">
        <v>10487</v>
      </c>
      <c r="B8749" t="s">
        <v>10806</v>
      </c>
      <c r="C8749" t="s">
        <v>3593</v>
      </c>
      <c r="D8749" t="s">
        <v>10807</v>
      </c>
    </row>
    <row r="8750" spans="1:4" x14ac:dyDescent="0.35">
      <c r="A8750" t="s">
        <v>10488</v>
      </c>
      <c r="B8750" t="s">
        <v>10802</v>
      </c>
      <c r="C8750" t="s">
        <v>3595</v>
      </c>
      <c r="D8750" t="s">
        <v>10803</v>
      </c>
    </row>
    <row r="8751" spans="1:4" x14ac:dyDescent="0.35">
      <c r="A8751" t="s">
        <v>10488</v>
      </c>
      <c r="B8751" t="s">
        <v>10804</v>
      </c>
      <c r="C8751" t="s">
        <v>3595</v>
      </c>
      <c r="D8751" t="s">
        <v>10803</v>
      </c>
    </row>
    <row r="8752" spans="1:4" x14ac:dyDescent="0.35">
      <c r="A8752" t="s">
        <v>10488</v>
      </c>
      <c r="B8752" t="s">
        <v>550</v>
      </c>
      <c r="C8752" t="s">
        <v>3595</v>
      </c>
      <c r="D8752" t="s">
        <v>10803</v>
      </c>
    </row>
    <row r="8753" spans="1:4" x14ac:dyDescent="0.35">
      <c r="A8753" t="s">
        <v>10488</v>
      </c>
      <c r="B8753" t="s">
        <v>1554</v>
      </c>
      <c r="C8753" t="s">
        <v>3593</v>
      </c>
      <c r="D8753" t="s">
        <v>10805</v>
      </c>
    </row>
    <row r="8754" spans="1:4" x14ac:dyDescent="0.35">
      <c r="A8754" t="s">
        <v>10488</v>
      </c>
      <c r="B8754" t="s">
        <v>10802</v>
      </c>
      <c r="C8754" t="s">
        <v>3593</v>
      </c>
      <c r="D8754" t="s">
        <v>10805</v>
      </c>
    </row>
    <row r="8755" spans="1:4" x14ac:dyDescent="0.35">
      <c r="A8755" t="s">
        <v>10488</v>
      </c>
      <c r="B8755" t="s">
        <v>10804</v>
      </c>
      <c r="C8755" t="s">
        <v>3593</v>
      </c>
      <c r="D8755" t="s">
        <v>10805</v>
      </c>
    </row>
    <row r="8756" spans="1:4" x14ac:dyDescent="0.35">
      <c r="A8756" t="s">
        <v>10489</v>
      </c>
      <c r="B8756" t="s">
        <v>10802</v>
      </c>
      <c r="C8756" t="s">
        <v>3597</v>
      </c>
      <c r="D8756" t="s">
        <v>10803</v>
      </c>
    </row>
    <row r="8757" spans="1:4" x14ac:dyDescent="0.35">
      <c r="A8757" t="s">
        <v>10489</v>
      </c>
      <c r="B8757" t="s">
        <v>10804</v>
      </c>
      <c r="C8757" t="s">
        <v>3601</v>
      </c>
      <c r="D8757" t="s">
        <v>10803</v>
      </c>
    </row>
    <row r="8758" spans="1:4" x14ac:dyDescent="0.35">
      <c r="A8758" t="s">
        <v>10489</v>
      </c>
      <c r="B8758" t="s">
        <v>552</v>
      </c>
      <c r="C8758" t="s">
        <v>3597</v>
      </c>
      <c r="D8758" t="s">
        <v>10803</v>
      </c>
    </row>
    <row r="8759" spans="1:4" x14ac:dyDescent="0.35">
      <c r="A8759" t="s">
        <v>10489</v>
      </c>
      <c r="B8759" t="s">
        <v>554</v>
      </c>
      <c r="C8759" t="s">
        <v>3598</v>
      </c>
      <c r="D8759" t="s">
        <v>10803</v>
      </c>
    </row>
    <row r="8760" spans="1:4" x14ac:dyDescent="0.35">
      <c r="A8760" t="s">
        <v>10489</v>
      </c>
      <c r="B8760" t="s">
        <v>556</v>
      </c>
      <c r="C8760" t="s">
        <v>3599</v>
      </c>
      <c r="D8760" t="s">
        <v>10803</v>
      </c>
    </row>
    <row r="8761" spans="1:4" x14ac:dyDescent="0.35">
      <c r="A8761" t="s">
        <v>10489</v>
      </c>
      <c r="B8761" t="s">
        <v>558</v>
      </c>
      <c r="C8761" t="s">
        <v>3600</v>
      </c>
      <c r="D8761" t="s">
        <v>10803</v>
      </c>
    </row>
    <row r="8762" spans="1:4" x14ac:dyDescent="0.35">
      <c r="A8762" t="s">
        <v>10489</v>
      </c>
      <c r="B8762" t="s">
        <v>560</v>
      </c>
      <c r="C8762" t="s">
        <v>3601</v>
      </c>
      <c r="D8762" t="s">
        <v>10803</v>
      </c>
    </row>
    <row r="8763" spans="1:4" x14ac:dyDescent="0.35">
      <c r="A8763" t="s">
        <v>10489</v>
      </c>
      <c r="B8763" t="s">
        <v>1348</v>
      </c>
      <c r="C8763" t="s">
        <v>3593</v>
      </c>
      <c r="D8763" t="s">
        <v>10805</v>
      </c>
    </row>
    <row r="8764" spans="1:4" x14ac:dyDescent="0.35">
      <c r="A8764" t="s">
        <v>10489</v>
      </c>
      <c r="B8764" t="s">
        <v>1276</v>
      </c>
      <c r="C8764" t="s">
        <v>3594</v>
      </c>
      <c r="D8764" t="s">
        <v>10805</v>
      </c>
    </row>
    <row r="8765" spans="1:4" x14ac:dyDescent="0.35">
      <c r="A8765" t="s">
        <v>10489</v>
      </c>
      <c r="B8765" t="s">
        <v>10802</v>
      </c>
      <c r="C8765" t="s">
        <v>3593</v>
      </c>
      <c r="D8765" t="s">
        <v>10805</v>
      </c>
    </row>
    <row r="8766" spans="1:4" x14ac:dyDescent="0.35">
      <c r="A8766" t="s">
        <v>10489</v>
      </c>
      <c r="B8766" t="s">
        <v>10804</v>
      </c>
      <c r="C8766" t="s">
        <v>3594</v>
      </c>
      <c r="D8766" t="s">
        <v>10805</v>
      </c>
    </row>
    <row r="8767" spans="1:4" x14ac:dyDescent="0.35">
      <c r="A8767" t="s">
        <v>10489</v>
      </c>
      <c r="B8767" t="s">
        <v>10806</v>
      </c>
      <c r="C8767" t="s">
        <v>3593</v>
      </c>
      <c r="D8767" t="s">
        <v>10807</v>
      </c>
    </row>
    <row r="8768" spans="1:4" x14ac:dyDescent="0.35">
      <c r="A8768" t="s">
        <v>10490</v>
      </c>
      <c r="B8768" t="s">
        <v>10802</v>
      </c>
      <c r="C8768" t="s">
        <v>3597</v>
      </c>
      <c r="D8768" t="s">
        <v>10803</v>
      </c>
    </row>
    <row r="8769" spans="1:4" x14ac:dyDescent="0.35">
      <c r="A8769" t="s">
        <v>10490</v>
      </c>
      <c r="B8769" t="s">
        <v>10804</v>
      </c>
      <c r="C8769" t="s">
        <v>3603</v>
      </c>
      <c r="D8769" t="s">
        <v>10803</v>
      </c>
    </row>
    <row r="8770" spans="1:4" x14ac:dyDescent="0.35">
      <c r="A8770" t="s">
        <v>10490</v>
      </c>
      <c r="B8770" t="s">
        <v>570</v>
      </c>
      <c r="C8770" t="s">
        <v>3597</v>
      </c>
      <c r="D8770" t="s">
        <v>10803</v>
      </c>
    </row>
    <row r="8771" spans="1:4" x14ac:dyDescent="0.35">
      <c r="A8771" t="s">
        <v>10490</v>
      </c>
      <c r="B8771" t="s">
        <v>572</v>
      </c>
      <c r="C8771" t="s">
        <v>3598</v>
      </c>
      <c r="D8771" t="s">
        <v>10803</v>
      </c>
    </row>
    <row r="8772" spans="1:4" x14ac:dyDescent="0.35">
      <c r="A8772" t="s">
        <v>10490</v>
      </c>
      <c r="B8772" t="s">
        <v>574</v>
      </c>
      <c r="C8772" t="s">
        <v>3599</v>
      </c>
      <c r="D8772" t="s">
        <v>10803</v>
      </c>
    </row>
    <row r="8773" spans="1:4" x14ac:dyDescent="0.35">
      <c r="A8773" t="s">
        <v>10490</v>
      </c>
      <c r="B8773" t="s">
        <v>576</v>
      </c>
      <c r="C8773" t="s">
        <v>3600</v>
      </c>
      <c r="D8773" t="s">
        <v>10803</v>
      </c>
    </row>
    <row r="8774" spans="1:4" x14ac:dyDescent="0.35">
      <c r="A8774" t="s">
        <v>10490</v>
      </c>
      <c r="B8774" t="s">
        <v>1417</v>
      </c>
      <c r="C8774" t="s">
        <v>3601</v>
      </c>
      <c r="D8774" t="s">
        <v>10803</v>
      </c>
    </row>
    <row r="8775" spans="1:4" x14ac:dyDescent="0.35">
      <c r="A8775" t="s">
        <v>10490</v>
      </c>
      <c r="B8775" t="s">
        <v>1419</v>
      </c>
      <c r="C8775" t="s">
        <v>3602</v>
      </c>
      <c r="D8775" t="s">
        <v>10803</v>
      </c>
    </row>
    <row r="8776" spans="1:4" x14ac:dyDescent="0.35">
      <c r="A8776" t="s">
        <v>10490</v>
      </c>
      <c r="B8776" t="s">
        <v>584</v>
      </c>
      <c r="C8776" t="s">
        <v>3603</v>
      </c>
      <c r="D8776" t="s">
        <v>10803</v>
      </c>
    </row>
    <row r="8777" spans="1:4" x14ac:dyDescent="0.35">
      <c r="A8777" t="s">
        <v>10490</v>
      </c>
      <c r="B8777" t="s">
        <v>1278</v>
      </c>
      <c r="C8777" t="s">
        <v>3593</v>
      </c>
      <c r="D8777" t="s">
        <v>10805</v>
      </c>
    </row>
    <row r="8778" spans="1:4" x14ac:dyDescent="0.35">
      <c r="A8778" t="s">
        <v>10490</v>
      </c>
      <c r="B8778" t="s">
        <v>10802</v>
      </c>
      <c r="C8778" t="s">
        <v>3593</v>
      </c>
      <c r="D8778" t="s">
        <v>10805</v>
      </c>
    </row>
    <row r="8779" spans="1:4" x14ac:dyDescent="0.35">
      <c r="A8779" t="s">
        <v>10490</v>
      </c>
      <c r="B8779" t="s">
        <v>10804</v>
      </c>
      <c r="C8779" t="s">
        <v>3593</v>
      </c>
      <c r="D8779" t="s">
        <v>10805</v>
      </c>
    </row>
    <row r="8780" spans="1:4" x14ac:dyDescent="0.35">
      <c r="A8780" t="s">
        <v>10490</v>
      </c>
      <c r="B8780" t="s">
        <v>10806</v>
      </c>
      <c r="C8780" t="s">
        <v>3593</v>
      </c>
      <c r="D8780" t="s">
        <v>10807</v>
      </c>
    </row>
    <row r="8781" spans="1:4" x14ac:dyDescent="0.35">
      <c r="A8781" t="s">
        <v>10494</v>
      </c>
      <c r="B8781" t="s">
        <v>10802</v>
      </c>
      <c r="C8781" t="s">
        <v>3597</v>
      </c>
      <c r="D8781" t="s">
        <v>10803</v>
      </c>
    </row>
    <row r="8782" spans="1:4" x14ac:dyDescent="0.35">
      <c r="A8782" t="s">
        <v>10494</v>
      </c>
      <c r="B8782" t="s">
        <v>10804</v>
      </c>
      <c r="C8782" t="s">
        <v>3597</v>
      </c>
      <c r="D8782" t="s">
        <v>10803</v>
      </c>
    </row>
    <row r="8783" spans="1:4" x14ac:dyDescent="0.35">
      <c r="A8783" t="s">
        <v>10494</v>
      </c>
      <c r="B8783" t="s">
        <v>518</v>
      </c>
      <c r="C8783" t="s">
        <v>3597</v>
      </c>
      <c r="D8783" t="s">
        <v>10803</v>
      </c>
    </row>
    <row r="8784" spans="1:4" x14ac:dyDescent="0.35">
      <c r="A8784" t="s">
        <v>10494</v>
      </c>
      <c r="B8784" t="s">
        <v>515</v>
      </c>
      <c r="C8784" t="s">
        <v>3593</v>
      </c>
      <c r="D8784" t="s">
        <v>10805</v>
      </c>
    </row>
    <row r="8785" spans="1:4" x14ac:dyDescent="0.35">
      <c r="A8785" t="s">
        <v>10494</v>
      </c>
      <c r="B8785" t="s">
        <v>1332</v>
      </c>
      <c r="C8785" t="s">
        <v>3594</v>
      </c>
      <c r="D8785" t="s">
        <v>10805</v>
      </c>
    </row>
    <row r="8786" spans="1:4" x14ac:dyDescent="0.35">
      <c r="A8786" t="s">
        <v>10494</v>
      </c>
      <c r="B8786" t="s">
        <v>10802</v>
      </c>
      <c r="C8786" t="s">
        <v>3593</v>
      </c>
      <c r="D8786" t="s">
        <v>10805</v>
      </c>
    </row>
    <row r="8787" spans="1:4" x14ac:dyDescent="0.35">
      <c r="A8787" t="s">
        <v>10494</v>
      </c>
      <c r="B8787" t="s">
        <v>10804</v>
      </c>
      <c r="C8787" t="s">
        <v>3594</v>
      </c>
      <c r="D8787" t="s">
        <v>10805</v>
      </c>
    </row>
    <row r="8788" spans="1:4" x14ac:dyDescent="0.35">
      <c r="A8788" t="s">
        <v>10495</v>
      </c>
      <c r="B8788" t="s">
        <v>10802</v>
      </c>
      <c r="C8788" t="s">
        <v>3599</v>
      </c>
      <c r="D8788" t="s">
        <v>10803</v>
      </c>
    </row>
    <row r="8789" spans="1:4" x14ac:dyDescent="0.35">
      <c r="A8789" t="s">
        <v>10495</v>
      </c>
      <c r="B8789" t="s">
        <v>10804</v>
      </c>
      <c r="C8789" t="s">
        <v>3614</v>
      </c>
      <c r="D8789" t="s">
        <v>10803</v>
      </c>
    </row>
    <row r="8790" spans="1:4" x14ac:dyDescent="0.35">
      <c r="A8790" t="s">
        <v>10495</v>
      </c>
      <c r="B8790" t="s">
        <v>520</v>
      </c>
      <c r="C8790" t="s">
        <v>3599</v>
      </c>
      <c r="D8790" t="s">
        <v>10803</v>
      </c>
    </row>
    <row r="8791" spans="1:4" x14ac:dyDescent="0.35">
      <c r="A8791" t="s">
        <v>10495</v>
      </c>
      <c r="B8791" t="s">
        <v>522</v>
      </c>
      <c r="C8791" t="s">
        <v>3600</v>
      </c>
      <c r="D8791" t="s">
        <v>10803</v>
      </c>
    </row>
    <row r="8792" spans="1:4" x14ac:dyDescent="0.35">
      <c r="A8792" t="s">
        <v>10495</v>
      </c>
      <c r="B8792" t="s">
        <v>524</v>
      </c>
      <c r="C8792" t="s">
        <v>3601</v>
      </c>
      <c r="D8792" t="s">
        <v>10803</v>
      </c>
    </row>
    <row r="8793" spans="1:4" x14ac:dyDescent="0.35">
      <c r="A8793" t="s">
        <v>10495</v>
      </c>
      <c r="B8793" t="s">
        <v>885</v>
      </c>
      <c r="C8793" t="s">
        <v>3602</v>
      </c>
      <c r="D8793" t="s">
        <v>10803</v>
      </c>
    </row>
    <row r="8794" spans="1:4" x14ac:dyDescent="0.35">
      <c r="A8794" t="s">
        <v>10495</v>
      </c>
      <c r="B8794" t="s">
        <v>526</v>
      </c>
      <c r="C8794" t="s">
        <v>3603</v>
      </c>
      <c r="D8794" t="s">
        <v>10803</v>
      </c>
    </row>
    <row r="8795" spans="1:4" x14ac:dyDescent="0.35">
      <c r="A8795" t="s">
        <v>10495</v>
      </c>
      <c r="B8795" t="s">
        <v>954</v>
      </c>
      <c r="C8795" t="s">
        <v>3604</v>
      </c>
      <c r="D8795" t="s">
        <v>10803</v>
      </c>
    </row>
    <row r="8796" spans="1:4" x14ac:dyDescent="0.35">
      <c r="A8796" t="s">
        <v>10495</v>
      </c>
      <c r="B8796" t="s">
        <v>956</v>
      </c>
      <c r="C8796" t="s">
        <v>3605</v>
      </c>
      <c r="D8796" t="s">
        <v>10803</v>
      </c>
    </row>
    <row r="8797" spans="1:4" x14ac:dyDescent="0.35">
      <c r="A8797" t="s">
        <v>10495</v>
      </c>
      <c r="B8797" t="s">
        <v>960</v>
      </c>
      <c r="C8797" t="s">
        <v>3606</v>
      </c>
      <c r="D8797" t="s">
        <v>10803</v>
      </c>
    </row>
    <row r="8798" spans="1:4" x14ac:dyDescent="0.35">
      <c r="A8798" t="s">
        <v>10495</v>
      </c>
      <c r="B8798" t="s">
        <v>528</v>
      </c>
      <c r="C8798" t="s">
        <v>3607</v>
      </c>
      <c r="D8798" t="s">
        <v>10803</v>
      </c>
    </row>
    <row r="8799" spans="1:4" x14ac:dyDescent="0.35">
      <c r="A8799" t="s">
        <v>10495</v>
      </c>
      <c r="B8799" t="s">
        <v>536</v>
      </c>
      <c r="C8799" t="s">
        <v>3608</v>
      </c>
      <c r="D8799" t="s">
        <v>10803</v>
      </c>
    </row>
    <row r="8800" spans="1:4" x14ac:dyDescent="0.35">
      <c r="A8800" t="s">
        <v>10495</v>
      </c>
      <c r="B8800" t="s">
        <v>794</v>
      </c>
      <c r="C8800" t="s">
        <v>3609</v>
      </c>
      <c r="D8800" t="s">
        <v>10803</v>
      </c>
    </row>
    <row r="8801" spans="1:4" x14ac:dyDescent="0.35">
      <c r="A8801" t="s">
        <v>10495</v>
      </c>
      <c r="B8801" t="s">
        <v>965</v>
      </c>
      <c r="C8801" t="s">
        <v>3610</v>
      </c>
      <c r="D8801" t="s">
        <v>10803</v>
      </c>
    </row>
    <row r="8802" spans="1:4" x14ac:dyDescent="0.35">
      <c r="A8802" t="s">
        <v>10495</v>
      </c>
      <c r="B8802" t="s">
        <v>538</v>
      </c>
      <c r="C8802" t="s">
        <v>3611</v>
      </c>
      <c r="D8802" t="s">
        <v>10803</v>
      </c>
    </row>
    <row r="8803" spans="1:4" x14ac:dyDescent="0.35">
      <c r="A8803" t="s">
        <v>10495</v>
      </c>
      <c r="B8803" t="s">
        <v>540</v>
      </c>
      <c r="C8803" t="s">
        <v>3612</v>
      </c>
      <c r="D8803" t="s">
        <v>10803</v>
      </c>
    </row>
    <row r="8804" spans="1:4" x14ac:dyDescent="0.35">
      <c r="A8804" t="s">
        <v>10495</v>
      </c>
      <c r="B8804" t="s">
        <v>544</v>
      </c>
      <c r="C8804" t="s">
        <v>3613</v>
      </c>
      <c r="D8804" t="s">
        <v>10803</v>
      </c>
    </row>
    <row r="8805" spans="1:4" x14ac:dyDescent="0.35">
      <c r="A8805" t="s">
        <v>10495</v>
      </c>
      <c r="B8805" t="s">
        <v>546</v>
      </c>
      <c r="C8805" t="s">
        <v>3614</v>
      </c>
      <c r="D8805" t="s">
        <v>10803</v>
      </c>
    </row>
    <row r="8806" spans="1:4" x14ac:dyDescent="0.35">
      <c r="A8806" t="s">
        <v>10495</v>
      </c>
      <c r="B8806" t="s">
        <v>1339</v>
      </c>
      <c r="C8806" t="s">
        <v>3593</v>
      </c>
      <c r="D8806" t="s">
        <v>10805</v>
      </c>
    </row>
    <row r="8807" spans="1:4" x14ac:dyDescent="0.35">
      <c r="A8807" t="s">
        <v>10495</v>
      </c>
      <c r="B8807" t="s">
        <v>1554</v>
      </c>
      <c r="C8807" t="s">
        <v>3594</v>
      </c>
      <c r="D8807" t="s">
        <v>10805</v>
      </c>
    </row>
    <row r="8808" spans="1:4" x14ac:dyDescent="0.35">
      <c r="A8808" t="s">
        <v>10495</v>
      </c>
      <c r="B8808" t="s">
        <v>1348</v>
      </c>
      <c r="C8808" t="s">
        <v>3595</v>
      </c>
      <c r="D8808" t="s">
        <v>10805</v>
      </c>
    </row>
    <row r="8809" spans="1:4" x14ac:dyDescent="0.35">
      <c r="A8809" t="s">
        <v>10495</v>
      </c>
      <c r="B8809" t="s">
        <v>1276</v>
      </c>
      <c r="C8809" t="s">
        <v>3596</v>
      </c>
      <c r="D8809" t="s">
        <v>10805</v>
      </c>
    </row>
    <row r="8810" spans="1:4" x14ac:dyDescent="0.35">
      <c r="A8810" t="s">
        <v>10495</v>
      </c>
      <c r="B8810" t="s">
        <v>10802</v>
      </c>
      <c r="C8810" t="s">
        <v>3593</v>
      </c>
      <c r="D8810" t="s">
        <v>10805</v>
      </c>
    </row>
    <row r="8811" spans="1:4" x14ac:dyDescent="0.35">
      <c r="A8811" t="s">
        <v>10495</v>
      </c>
      <c r="B8811" t="s">
        <v>10804</v>
      </c>
      <c r="C8811" t="s">
        <v>3596</v>
      </c>
      <c r="D8811" t="s">
        <v>10805</v>
      </c>
    </row>
    <row r="8812" spans="1:4" x14ac:dyDescent="0.35">
      <c r="A8812" t="s">
        <v>10495</v>
      </c>
      <c r="B8812" t="s">
        <v>10806</v>
      </c>
      <c r="C8812" t="s">
        <v>3593</v>
      </c>
      <c r="D8812" t="s">
        <v>10807</v>
      </c>
    </row>
    <row r="8813" spans="1:4" x14ac:dyDescent="0.35">
      <c r="A8813" t="s">
        <v>10496</v>
      </c>
      <c r="B8813" t="s">
        <v>10802</v>
      </c>
      <c r="C8813" t="s">
        <v>3596</v>
      </c>
      <c r="D8813" t="s">
        <v>10803</v>
      </c>
    </row>
    <row r="8814" spans="1:4" x14ac:dyDescent="0.35">
      <c r="A8814" t="s">
        <v>10496</v>
      </c>
      <c r="B8814" t="s">
        <v>10804</v>
      </c>
      <c r="C8814" t="s">
        <v>3596</v>
      </c>
      <c r="D8814" t="s">
        <v>10803</v>
      </c>
    </row>
    <row r="8815" spans="1:4" x14ac:dyDescent="0.35">
      <c r="A8815" t="s">
        <v>10496</v>
      </c>
      <c r="B8815" t="s">
        <v>550</v>
      </c>
      <c r="C8815" t="s">
        <v>3596</v>
      </c>
      <c r="D8815" t="s">
        <v>10803</v>
      </c>
    </row>
    <row r="8816" spans="1:4" x14ac:dyDescent="0.35">
      <c r="A8816" t="s">
        <v>10496</v>
      </c>
      <c r="B8816" t="s">
        <v>1278</v>
      </c>
      <c r="C8816" t="s">
        <v>3593</v>
      </c>
      <c r="D8816" t="s">
        <v>10805</v>
      </c>
    </row>
    <row r="8817" spans="1:4" x14ac:dyDescent="0.35">
      <c r="A8817" t="s">
        <v>10496</v>
      </c>
      <c r="B8817" t="s">
        <v>1280</v>
      </c>
      <c r="C8817" t="s">
        <v>3594</v>
      </c>
      <c r="D8817" t="s">
        <v>10805</v>
      </c>
    </row>
    <row r="8818" spans="1:4" x14ac:dyDescent="0.35">
      <c r="A8818" t="s">
        <v>10496</v>
      </c>
      <c r="B8818" t="s">
        <v>10802</v>
      </c>
      <c r="C8818" t="s">
        <v>3593</v>
      </c>
      <c r="D8818" t="s">
        <v>10805</v>
      </c>
    </row>
    <row r="8819" spans="1:4" x14ac:dyDescent="0.35">
      <c r="A8819" t="s">
        <v>10496</v>
      </c>
      <c r="B8819" t="s">
        <v>10804</v>
      </c>
      <c r="C8819" t="s">
        <v>3594</v>
      </c>
      <c r="D8819" t="s">
        <v>10805</v>
      </c>
    </row>
    <row r="8820" spans="1:4" x14ac:dyDescent="0.35">
      <c r="A8820" t="s">
        <v>10497</v>
      </c>
      <c r="B8820" t="s">
        <v>10802</v>
      </c>
      <c r="C8820" t="s">
        <v>3598</v>
      </c>
      <c r="D8820" t="s">
        <v>10803</v>
      </c>
    </row>
    <row r="8821" spans="1:4" x14ac:dyDescent="0.35">
      <c r="A8821" t="s">
        <v>10497</v>
      </c>
      <c r="B8821" t="s">
        <v>10804</v>
      </c>
      <c r="C8821" t="s">
        <v>3602</v>
      </c>
      <c r="D8821" t="s">
        <v>10803</v>
      </c>
    </row>
    <row r="8822" spans="1:4" x14ac:dyDescent="0.35">
      <c r="A8822" t="s">
        <v>10497</v>
      </c>
      <c r="B8822" t="s">
        <v>552</v>
      </c>
      <c r="C8822" t="s">
        <v>3598</v>
      </c>
      <c r="D8822" t="s">
        <v>10803</v>
      </c>
    </row>
    <row r="8823" spans="1:4" x14ac:dyDescent="0.35">
      <c r="A8823" t="s">
        <v>10497</v>
      </c>
      <c r="B8823" t="s">
        <v>554</v>
      </c>
      <c r="C8823" t="s">
        <v>3599</v>
      </c>
      <c r="D8823" t="s">
        <v>10803</v>
      </c>
    </row>
    <row r="8824" spans="1:4" x14ac:dyDescent="0.35">
      <c r="A8824" t="s">
        <v>10497</v>
      </c>
      <c r="B8824" t="s">
        <v>556</v>
      </c>
      <c r="C8824" t="s">
        <v>3600</v>
      </c>
      <c r="D8824" t="s">
        <v>10803</v>
      </c>
    </row>
    <row r="8825" spans="1:4" x14ac:dyDescent="0.35">
      <c r="A8825" t="s">
        <v>10497</v>
      </c>
      <c r="B8825" t="s">
        <v>558</v>
      </c>
      <c r="C8825" t="s">
        <v>3601</v>
      </c>
      <c r="D8825" t="s">
        <v>10803</v>
      </c>
    </row>
    <row r="8826" spans="1:4" x14ac:dyDescent="0.35">
      <c r="A8826" t="s">
        <v>10497</v>
      </c>
      <c r="B8826" t="s">
        <v>560</v>
      </c>
      <c r="C8826" t="s">
        <v>3602</v>
      </c>
      <c r="D8826" t="s">
        <v>10803</v>
      </c>
    </row>
    <row r="8827" spans="1:4" x14ac:dyDescent="0.35">
      <c r="A8827" t="s">
        <v>10497</v>
      </c>
      <c r="B8827" t="s">
        <v>1353</v>
      </c>
      <c r="C8827" t="s">
        <v>3593</v>
      </c>
      <c r="D8827" t="s">
        <v>10805</v>
      </c>
    </row>
    <row r="8828" spans="1:4" x14ac:dyDescent="0.35">
      <c r="A8828" t="s">
        <v>10497</v>
      </c>
      <c r="B8828" t="s">
        <v>1588</v>
      </c>
      <c r="C8828" t="s">
        <v>3594</v>
      </c>
      <c r="D8828" t="s">
        <v>10805</v>
      </c>
    </row>
    <row r="8829" spans="1:4" x14ac:dyDescent="0.35">
      <c r="A8829" t="s">
        <v>10497</v>
      </c>
      <c r="B8829" t="s">
        <v>1590</v>
      </c>
      <c r="C8829" t="s">
        <v>3595</v>
      </c>
      <c r="D8829" t="s">
        <v>10805</v>
      </c>
    </row>
    <row r="8830" spans="1:4" x14ac:dyDescent="0.35">
      <c r="A8830" t="s">
        <v>10497</v>
      </c>
      <c r="B8830" t="s">
        <v>1370</v>
      </c>
      <c r="C8830" t="s">
        <v>3596</v>
      </c>
      <c r="D8830" t="s">
        <v>10805</v>
      </c>
    </row>
    <row r="8831" spans="1:4" x14ac:dyDescent="0.35">
      <c r="A8831" t="s">
        <v>10497</v>
      </c>
      <c r="B8831" t="s">
        <v>10802</v>
      </c>
      <c r="C8831" t="s">
        <v>3593</v>
      </c>
      <c r="D8831" t="s">
        <v>10805</v>
      </c>
    </row>
    <row r="8832" spans="1:4" x14ac:dyDescent="0.35">
      <c r="A8832" t="s">
        <v>10497</v>
      </c>
      <c r="B8832" t="s">
        <v>10804</v>
      </c>
      <c r="C8832" t="s">
        <v>3596</v>
      </c>
      <c r="D8832" t="s">
        <v>10805</v>
      </c>
    </row>
    <row r="8833" spans="1:4" x14ac:dyDescent="0.35">
      <c r="A8833" t="s">
        <v>10497</v>
      </c>
      <c r="B8833" t="s">
        <v>10806</v>
      </c>
      <c r="C8833" t="s">
        <v>3593</v>
      </c>
      <c r="D8833" t="s">
        <v>10807</v>
      </c>
    </row>
    <row r="8834" spans="1:4" x14ac:dyDescent="0.35">
      <c r="A8834" t="s">
        <v>10498</v>
      </c>
      <c r="B8834" t="s">
        <v>10802</v>
      </c>
      <c r="C8834" t="s">
        <v>3597</v>
      </c>
      <c r="D8834" t="s">
        <v>10803</v>
      </c>
    </row>
    <row r="8835" spans="1:4" x14ac:dyDescent="0.35">
      <c r="A8835" t="s">
        <v>10498</v>
      </c>
      <c r="B8835" t="s">
        <v>10804</v>
      </c>
      <c r="C8835" t="s">
        <v>3603</v>
      </c>
      <c r="D8835" t="s">
        <v>10803</v>
      </c>
    </row>
    <row r="8836" spans="1:4" x14ac:dyDescent="0.35">
      <c r="A8836" t="s">
        <v>10498</v>
      </c>
      <c r="B8836" t="s">
        <v>570</v>
      </c>
      <c r="C8836" t="s">
        <v>3597</v>
      </c>
      <c r="D8836" t="s">
        <v>10803</v>
      </c>
    </row>
    <row r="8837" spans="1:4" x14ac:dyDescent="0.35">
      <c r="A8837" t="s">
        <v>10498</v>
      </c>
      <c r="B8837" t="s">
        <v>572</v>
      </c>
      <c r="C8837" t="s">
        <v>3598</v>
      </c>
      <c r="D8837" t="s">
        <v>10803</v>
      </c>
    </row>
    <row r="8838" spans="1:4" x14ac:dyDescent="0.35">
      <c r="A8838" t="s">
        <v>10498</v>
      </c>
      <c r="B8838" t="s">
        <v>574</v>
      </c>
      <c r="C8838" t="s">
        <v>3599</v>
      </c>
      <c r="D8838" t="s">
        <v>10803</v>
      </c>
    </row>
    <row r="8839" spans="1:4" x14ac:dyDescent="0.35">
      <c r="A8839" t="s">
        <v>10498</v>
      </c>
      <c r="B8839" t="s">
        <v>576</v>
      </c>
      <c r="C8839" t="s">
        <v>3600</v>
      </c>
      <c r="D8839" t="s">
        <v>10803</v>
      </c>
    </row>
    <row r="8840" spans="1:4" x14ac:dyDescent="0.35">
      <c r="A8840" t="s">
        <v>10498</v>
      </c>
      <c r="B8840" t="s">
        <v>1417</v>
      </c>
      <c r="C8840" t="s">
        <v>3601</v>
      </c>
      <c r="D8840" t="s">
        <v>10803</v>
      </c>
    </row>
    <row r="8841" spans="1:4" x14ac:dyDescent="0.35">
      <c r="A8841" t="s">
        <v>10498</v>
      </c>
      <c r="B8841" t="s">
        <v>1419</v>
      </c>
      <c r="C8841" t="s">
        <v>3602</v>
      </c>
      <c r="D8841" t="s">
        <v>10803</v>
      </c>
    </row>
    <row r="8842" spans="1:4" x14ac:dyDescent="0.35">
      <c r="A8842" t="s">
        <v>10498</v>
      </c>
      <c r="B8842" t="s">
        <v>584</v>
      </c>
      <c r="C8842" t="s">
        <v>3603</v>
      </c>
      <c r="D8842" t="s">
        <v>10803</v>
      </c>
    </row>
    <row r="8843" spans="1:4" x14ac:dyDescent="0.35">
      <c r="A8843" t="s">
        <v>10498</v>
      </c>
      <c r="B8843" t="s">
        <v>1818</v>
      </c>
      <c r="C8843" t="s">
        <v>3593</v>
      </c>
      <c r="D8843" t="s">
        <v>10805</v>
      </c>
    </row>
    <row r="8844" spans="1:4" x14ac:dyDescent="0.35">
      <c r="A8844" t="s">
        <v>10498</v>
      </c>
      <c r="B8844" t="s">
        <v>10802</v>
      </c>
      <c r="C8844" t="s">
        <v>3593</v>
      </c>
      <c r="D8844" t="s">
        <v>10805</v>
      </c>
    </row>
    <row r="8845" spans="1:4" x14ac:dyDescent="0.35">
      <c r="A8845" t="s">
        <v>10498</v>
      </c>
      <c r="B8845" t="s">
        <v>10804</v>
      </c>
      <c r="C8845" t="s">
        <v>3593</v>
      </c>
      <c r="D8845" t="s">
        <v>10805</v>
      </c>
    </row>
    <row r="8846" spans="1:4" x14ac:dyDescent="0.35">
      <c r="A8846" t="s">
        <v>10498</v>
      </c>
      <c r="B8846" t="s">
        <v>10806</v>
      </c>
      <c r="C8846" t="s">
        <v>3593</v>
      </c>
      <c r="D8846" t="s">
        <v>10807</v>
      </c>
    </row>
    <row r="8847" spans="1:4" x14ac:dyDescent="0.35">
      <c r="A8847" t="s">
        <v>10499</v>
      </c>
      <c r="B8847" t="s">
        <v>10802</v>
      </c>
      <c r="C8847" t="s">
        <v>3597</v>
      </c>
      <c r="D8847" t="s">
        <v>10803</v>
      </c>
    </row>
    <row r="8848" spans="1:4" x14ac:dyDescent="0.35">
      <c r="A8848" t="s">
        <v>10499</v>
      </c>
      <c r="B8848" t="s">
        <v>10804</v>
      </c>
      <c r="C8848" t="s">
        <v>3603</v>
      </c>
      <c r="D8848" t="s">
        <v>10803</v>
      </c>
    </row>
    <row r="8849" spans="1:4" x14ac:dyDescent="0.35">
      <c r="A8849" t="s">
        <v>10499</v>
      </c>
      <c r="B8849" t="s">
        <v>596</v>
      </c>
      <c r="C8849" t="s">
        <v>3597</v>
      </c>
      <c r="D8849" t="s">
        <v>10803</v>
      </c>
    </row>
    <row r="8850" spans="1:4" x14ac:dyDescent="0.35">
      <c r="A8850" t="s">
        <v>10499</v>
      </c>
      <c r="B8850" t="s">
        <v>598</v>
      </c>
      <c r="C8850" t="s">
        <v>3598</v>
      </c>
      <c r="D8850" t="s">
        <v>10803</v>
      </c>
    </row>
    <row r="8851" spans="1:4" x14ac:dyDescent="0.35">
      <c r="A8851" t="s">
        <v>10499</v>
      </c>
      <c r="B8851" t="s">
        <v>600</v>
      </c>
      <c r="C8851" t="s">
        <v>3599</v>
      </c>
      <c r="D8851" t="s">
        <v>10803</v>
      </c>
    </row>
    <row r="8852" spans="1:4" x14ac:dyDescent="0.35">
      <c r="A8852" t="s">
        <v>10499</v>
      </c>
      <c r="B8852" t="s">
        <v>602</v>
      </c>
      <c r="C8852" t="s">
        <v>3600</v>
      </c>
      <c r="D8852" t="s">
        <v>10803</v>
      </c>
    </row>
    <row r="8853" spans="1:4" x14ac:dyDescent="0.35">
      <c r="A8853" t="s">
        <v>10499</v>
      </c>
      <c r="B8853" t="s">
        <v>604</v>
      </c>
      <c r="C8853" t="s">
        <v>3601</v>
      </c>
      <c r="D8853" t="s">
        <v>10803</v>
      </c>
    </row>
    <row r="8854" spans="1:4" x14ac:dyDescent="0.35">
      <c r="A8854" t="s">
        <v>10499</v>
      </c>
      <c r="B8854" t="s">
        <v>606</v>
      </c>
      <c r="C8854" t="s">
        <v>3602</v>
      </c>
      <c r="D8854" t="s">
        <v>10803</v>
      </c>
    </row>
    <row r="8855" spans="1:4" x14ac:dyDescent="0.35">
      <c r="A8855" t="s">
        <v>10499</v>
      </c>
      <c r="B8855" t="s">
        <v>608</v>
      </c>
      <c r="C8855" t="s">
        <v>3603</v>
      </c>
      <c r="D8855" t="s">
        <v>10803</v>
      </c>
    </row>
    <row r="8856" spans="1:4" x14ac:dyDescent="0.35">
      <c r="A8856" t="s">
        <v>10499</v>
      </c>
      <c r="B8856" t="s">
        <v>1820</v>
      </c>
      <c r="C8856" t="s">
        <v>3593</v>
      </c>
      <c r="D8856" t="s">
        <v>10805</v>
      </c>
    </row>
    <row r="8857" spans="1:4" x14ac:dyDescent="0.35">
      <c r="A8857" t="s">
        <v>10499</v>
      </c>
      <c r="B8857" t="s">
        <v>1822</v>
      </c>
      <c r="C8857" t="s">
        <v>3594</v>
      </c>
      <c r="D8857" t="s">
        <v>10805</v>
      </c>
    </row>
    <row r="8858" spans="1:4" x14ac:dyDescent="0.35">
      <c r="A8858" t="s">
        <v>10499</v>
      </c>
      <c r="B8858" t="s">
        <v>10802</v>
      </c>
      <c r="C8858" t="s">
        <v>3593</v>
      </c>
      <c r="D8858" t="s">
        <v>10805</v>
      </c>
    </row>
    <row r="8859" spans="1:4" x14ac:dyDescent="0.35">
      <c r="A8859" t="s">
        <v>10499</v>
      </c>
      <c r="B8859" t="s">
        <v>10804</v>
      </c>
      <c r="C8859" t="s">
        <v>3594</v>
      </c>
      <c r="D8859" t="s">
        <v>10805</v>
      </c>
    </row>
    <row r="8860" spans="1:4" x14ac:dyDescent="0.35">
      <c r="A8860" t="s">
        <v>10499</v>
      </c>
      <c r="B8860" t="s">
        <v>10806</v>
      </c>
      <c r="C8860" t="s">
        <v>3593</v>
      </c>
      <c r="D8860" t="s">
        <v>10807</v>
      </c>
    </row>
    <row r="8861" spans="1:4" x14ac:dyDescent="0.35">
      <c r="A8861" t="s">
        <v>10503</v>
      </c>
      <c r="B8861" t="s">
        <v>10802</v>
      </c>
      <c r="C8861" t="s">
        <v>3597</v>
      </c>
      <c r="D8861" t="s">
        <v>10803</v>
      </c>
    </row>
    <row r="8862" spans="1:4" x14ac:dyDescent="0.35">
      <c r="A8862" t="s">
        <v>10503</v>
      </c>
      <c r="B8862" t="s">
        <v>10804</v>
      </c>
      <c r="C8862" t="s">
        <v>3597</v>
      </c>
      <c r="D8862" t="s">
        <v>10803</v>
      </c>
    </row>
    <row r="8863" spans="1:4" x14ac:dyDescent="0.35">
      <c r="A8863" t="s">
        <v>10503</v>
      </c>
      <c r="B8863" t="s">
        <v>1348</v>
      </c>
      <c r="C8863" t="s">
        <v>3596</v>
      </c>
      <c r="D8863" t="s">
        <v>10805</v>
      </c>
    </row>
    <row r="8864" spans="1:4" x14ac:dyDescent="0.35">
      <c r="A8864" t="s">
        <v>10503</v>
      </c>
      <c r="B8864" t="s">
        <v>1276</v>
      </c>
      <c r="C8864" t="s">
        <v>3597</v>
      </c>
      <c r="D8864" t="s">
        <v>10805</v>
      </c>
    </row>
    <row r="8865" spans="1:4" x14ac:dyDescent="0.35">
      <c r="A8865" t="s">
        <v>10503</v>
      </c>
      <c r="B8865" t="s">
        <v>1280</v>
      </c>
      <c r="C8865" t="s">
        <v>3598</v>
      </c>
      <c r="D8865" t="s">
        <v>10805</v>
      </c>
    </row>
    <row r="8866" spans="1:4" x14ac:dyDescent="0.35">
      <c r="A8866" t="s">
        <v>10503</v>
      </c>
      <c r="B8866" t="s">
        <v>1353</v>
      </c>
      <c r="C8866" t="s">
        <v>3599</v>
      </c>
      <c r="D8866" t="s">
        <v>10805</v>
      </c>
    </row>
    <row r="8867" spans="1:4" x14ac:dyDescent="0.35">
      <c r="A8867" t="s">
        <v>10503</v>
      </c>
      <c r="B8867" t="s">
        <v>1588</v>
      </c>
      <c r="C8867" t="s">
        <v>3600</v>
      </c>
      <c r="D8867" t="s">
        <v>10805</v>
      </c>
    </row>
    <row r="8868" spans="1:4" x14ac:dyDescent="0.35">
      <c r="A8868" t="s">
        <v>10503</v>
      </c>
      <c r="B8868" t="s">
        <v>1590</v>
      </c>
      <c r="C8868" t="s">
        <v>3601</v>
      </c>
      <c r="D8868" t="s">
        <v>10805</v>
      </c>
    </row>
    <row r="8869" spans="1:4" x14ac:dyDescent="0.35">
      <c r="A8869" t="s">
        <v>10503</v>
      </c>
      <c r="B8869" t="s">
        <v>1370</v>
      </c>
      <c r="C8869" t="s">
        <v>3602</v>
      </c>
      <c r="D8869" t="s">
        <v>10805</v>
      </c>
    </row>
    <row r="8870" spans="1:4" x14ac:dyDescent="0.35">
      <c r="A8870" t="s">
        <v>10503</v>
      </c>
      <c r="B8870" t="s">
        <v>1818</v>
      </c>
      <c r="C8870" t="s">
        <v>3603</v>
      </c>
      <c r="D8870" t="s">
        <v>10805</v>
      </c>
    </row>
    <row r="8871" spans="1:4" x14ac:dyDescent="0.35">
      <c r="A8871" t="s">
        <v>10503</v>
      </c>
      <c r="B8871" t="s">
        <v>1820</v>
      </c>
      <c r="C8871" t="s">
        <v>3604</v>
      </c>
      <c r="D8871" t="s">
        <v>10805</v>
      </c>
    </row>
    <row r="8872" spans="1:4" x14ac:dyDescent="0.35">
      <c r="A8872" t="s">
        <v>10503</v>
      </c>
      <c r="B8872" t="s">
        <v>1822</v>
      </c>
      <c r="C8872" t="s">
        <v>3605</v>
      </c>
      <c r="D8872" t="s">
        <v>10805</v>
      </c>
    </row>
    <row r="8873" spans="1:4" x14ac:dyDescent="0.35">
      <c r="A8873" t="s">
        <v>10503</v>
      </c>
      <c r="B8873" t="s">
        <v>1824</v>
      </c>
      <c r="C8873" t="s">
        <v>3606</v>
      </c>
      <c r="D8873" t="s">
        <v>10805</v>
      </c>
    </row>
    <row r="8874" spans="1:4" x14ac:dyDescent="0.35">
      <c r="A8874" t="s">
        <v>10503</v>
      </c>
      <c r="B8874" t="s">
        <v>1966</v>
      </c>
      <c r="C8874" t="s">
        <v>3607</v>
      </c>
      <c r="D8874" t="s">
        <v>10805</v>
      </c>
    </row>
    <row r="8875" spans="1:4" x14ac:dyDescent="0.35">
      <c r="A8875" t="s">
        <v>10503</v>
      </c>
      <c r="B8875" t="s">
        <v>1967</v>
      </c>
      <c r="C8875" t="s">
        <v>3608</v>
      </c>
      <c r="D8875" t="s">
        <v>10805</v>
      </c>
    </row>
    <row r="8876" spans="1:4" x14ac:dyDescent="0.35">
      <c r="A8876" t="s">
        <v>10503</v>
      </c>
      <c r="B8876" t="s">
        <v>2007</v>
      </c>
      <c r="C8876" t="s">
        <v>3609</v>
      </c>
      <c r="D8876" t="s">
        <v>10805</v>
      </c>
    </row>
    <row r="8877" spans="1:4" x14ac:dyDescent="0.35">
      <c r="A8877" t="s">
        <v>10503</v>
      </c>
      <c r="B8877" t="s">
        <v>1826</v>
      </c>
      <c r="C8877" t="s">
        <v>3610</v>
      </c>
      <c r="D8877" t="s">
        <v>10805</v>
      </c>
    </row>
    <row r="8878" spans="1:4" x14ac:dyDescent="0.35">
      <c r="A8878" t="s">
        <v>10503</v>
      </c>
      <c r="B8878" t="s">
        <v>1890</v>
      </c>
      <c r="C8878" t="s">
        <v>3611</v>
      </c>
      <c r="D8878" t="s">
        <v>10805</v>
      </c>
    </row>
    <row r="8879" spans="1:4" x14ac:dyDescent="0.35">
      <c r="A8879" t="s">
        <v>10503</v>
      </c>
      <c r="B8879" t="s">
        <v>1892</v>
      </c>
      <c r="C8879" t="s">
        <v>3612</v>
      </c>
      <c r="D8879" t="s">
        <v>10805</v>
      </c>
    </row>
    <row r="8880" spans="1:4" x14ac:dyDescent="0.35">
      <c r="A8880" t="s">
        <v>10503</v>
      </c>
      <c r="B8880" t="s">
        <v>1894</v>
      </c>
      <c r="C8880" t="s">
        <v>3613</v>
      </c>
      <c r="D8880" t="s">
        <v>10805</v>
      </c>
    </row>
    <row r="8881" spans="1:4" x14ac:dyDescent="0.35">
      <c r="A8881" t="s">
        <v>10503</v>
      </c>
      <c r="B8881" t="s">
        <v>1896</v>
      </c>
      <c r="C8881" t="s">
        <v>3614</v>
      </c>
      <c r="D8881" t="s">
        <v>10805</v>
      </c>
    </row>
    <row r="8882" spans="1:4" x14ac:dyDescent="0.35">
      <c r="A8882" t="s">
        <v>10503</v>
      </c>
      <c r="B8882" t="s">
        <v>3586</v>
      </c>
      <c r="C8882" t="s">
        <v>3615</v>
      </c>
      <c r="D8882" t="s">
        <v>10805</v>
      </c>
    </row>
    <row r="8883" spans="1:4" x14ac:dyDescent="0.35">
      <c r="A8883" t="s">
        <v>10503</v>
      </c>
      <c r="B8883" t="s">
        <v>1898</v>
      </c>
      <c r="C8883" t="s">
        <v>3616</v>
      </c>
      <c r="D8883" t="s">
        <v>10805</v>
      </c>
    </row>
    <row r="8884" spans="1:4" x14ac:dyDescent="0.35">
      <c r="A8884" t="s">
        <v>10503</v>
      </c>
      <c r="B8884" t="s">
        <v>1900</v>
      </c>
      <c r="C8884" t="s">
        <v>3617</v>
      </c>
      <c r="D8884" t="s">
        <v>10805</v>
      </c>
    </row>
    <row r="8885" spans="1:4" x14ac:dyDescent="0.35">
      <c r="A8885" t="s">
        <v>10503</v>
      </c>
      <c r="B8885" t="s">
        <v>2041</v>
      </c>
      <c r="C8885" t="s">
        <v>3618</v>
      </c>
      <c r="D8885" t="s">
        <v>10805</v>
      </c>
    </row>
    <row r="8886" spans="1:4" x14ac:dyDescent="0.35">
      <c r="A8886" t="s">
        <v>10503</v>
      </c>
      <c r="B8886" t="s">
        <v>2043</v>
      </c>
      <c r="C8886" t="s">
        <v>3619</v>
      </c>
      <c r="D8886" t="s">
        <v>10805</v>
      </c>
    </row>
    <row r="8887" spans="1:4" x14ac:dyDescent="0.35">
      <c r="A8887" t="s">
        <v>10503</v>
      </c>
      <c r="B8887" t="s">
        <v>2045</v>
      </c>
      <c r="C8887" t="s">
        <v>3620</v>
      </c>
      <c r="D8887" t="s">
        <v>10805</v>
      </c>
    </row>
    <row r="8888" spans="1:4" x14ac:dyDescent="0.35">
      <c r="A8888" t="s">
        <v>10503</v>
      </c>
      <c r="B8888" t="s">
        <v>2047</v>
      </c>
      <c r="C8888" t="s">
        <v>9522</v>
      </c>
      <c r="D8888" t="s">
        <v>10805</v>
      </c>
    </row>
    <row r="8889" spans="1:4" x14ac:dyDescent="0.35">
      <c r="A8889" t="s">
        <v>10503</v>
      </c>
      <c r="B8889" t="s">
        <v>3217</v>
      </c>
      <c r="C8889" t="s">
        <v>9523</v>
      </c>
      <c r="D8889" t="s">
        <v>10805</v>
      </c>
    </row>
    <row r="8890" spans="1:4" x14ac:dyDescent="0.35">
      <c r="A8890" t="s">
        <v>10503</v>
      </c>
      <c r="B8890" t="s">
        <v>3219</v>
      </c>
      <c r="C8890" t="s">
        <v>9524</v>
      </c>
      <c r="D8890" t="s">
        <v>10805</v>
      </c>
    </row>
    <row r="8891" spans="1:4" x14ac:dyDescent="0.35">
      <c r="A8891" t="s">
        <v>10503</v>
      </c>
      <c r="B8891" t="s">
        <v>4022</v>
      </c>
      <c r="C8891" t="s">
        <v>9525</v>
      </c>
      <c r="D8891" t="s">
        <v>10805</v>
      </c>
    </row>
    <row r="8892" spans="1:4" x14ac:dyDescent="0.35">
      <c r="A8892" t="s">
        <v>10503</v>
      </c>
      <c r="B8892" t="s">
        <v>3394</v>
      </c>
      <c r="C8892" t="s">
        <v>9526</v>
      </c>
      <c r="D8892" t="s">
        <v>10805</v>
      </c>
    </row>
    <row r="8893" spans="1:4" x14ac:dyDescent="0.35">
      <c r="A8893" t="s">
        <v>10503</v>
      </c>
      <c r="B8893" t="s">
        <v>4023</v>
      </c>
      <c r="C8893" t="s">
        <v>9527</v>
      </c>
      <c r="D8893" t="s">
        <v>10805</v>
      </c>
    </row>
    <row r="8894" spans="1:4" x14ac:dyDescent="0.35">
      <c r="A8894" t="s">
        <v>10503</v>
      </c>
      <c r="B8894" t="s">
        <v>10802</v>
      </c>
      <c r="C8894" t="s">
        <v>3596</v>
      </c>
      <c r="D8894" t="s">
        <v>10805</v>
      </c>
    </row>
    <row r="8895" spans="1:4" x14ac:dyDescent="0.35">
      <c r="A8895" t="s">
        <v>10503</v>
      </c>
      <c r="B8895" t="s">
        <v>10804</v>
      </c>
      <c r="C8895" t="s">
        <v>9527</v>
      </c>
      <c r="D8895" t="s">
        <v>10805</v>
      </c>
    </row>
    <row r="8896" spans="1:4" x14ac:dyDescent="0.35">
      <c r="A8896" t="s">
        <v>10503</v>
      </c>
      <c r="B8896" t="s">
        <v>10806</v>
      </c>
      <c r="C8896" t="s">
        <v>3593</v>
      </c>
      <c r="D8896" t="s">
        <v>10807</v>
      </c>
    </row>
    <row r="8897" spans="1:4" x14ac:dyDescent="0.35">
      <c r="A8897" t="s">
        <v>10506</v>
      </c>
      <c r="B8897" t="s">
        <v>10802</v>
      </c>
      <c r="C8897" t="s">
        <v>3597</v>
      </c>
      <c r="D8897" t="s">
        <v>10803</v>
      </c>
    </row>
    <row r="8898" spans="1:4" x14ac:dyDescent="0.35">
      <c r="A8898" t="s">
        <v>10506</v>
      </c>
      <c r="B8898" t="s">
        <v>10804</v>
      </c>
      <c r="C8898" t="s">
        <v>3597</v>
      </c>
      <c r="D8898" t="s">
        <v>10803</v>
      </c>
    </row>
    <row r="8899" spans="1:4" x14ac:dyDescent="0.35">
      <c r="A8899" t="s">
        <v>10506</v>
      </c>
      <c r="B8899" t="s">
        <v>1588</v>
      </c>
      <c r="C8899" t="s">
        <v>3598</v>
      </c>
      <c r="D8899" t="s">
        <v>10805</v>
      </c>
    </row>
    <row r="8900" spans="1:4" x14ac:dyDescent="0.35">
      <c r="A8900" t="s">
        <v>10506</v>
      </c>
      <c r="B8900" t="s">
        <v>1590</v>
      </c>
      <c r="C8900" t="s">
        <v>3599</v>
      </c>
      <c r="D8900" t="s">
        <v>10805</v>
      </c>
    </row>
    <row r="8901" spans="1:4" x14ac:dyDescent="0.35">
      <c r="A8901" t="s">
        <v>10506</v>
      </c>
      <c r="B8901" t="s">
        <v>1370</v>
      </c>
      <c r="C8901" t="s">
        <v>3600</v>
      </c>
      <c r="D8901" t="s">
        <v>10805</v>
      </c>
    </row>
    <row r="8902" spans="1:4" x14ac:dyDescent="0.35">
      <c r="A8902" t="s">
        <v>10506</v>
      </c>
      <c r="B8902" t="s">
        <v>1818</v>
      </c>
      <c r="C8902" t="s">
        <v>3601</v>
      </c>
      <c r="D8902" t="s">
        <v>10805</v>
      </c>
    </row>
    <row r="8903" spans="1:4" x14ac:dyDescent="0.35">
      <c r="A8903" t="s">
        <v>10506</v>
      </c>
      <c r="B8903" t="s">
        <v>1824</v>
      </c>
      <c r="C8903" t="s">
        <v>3602</v>
      </c>
      <c r="D8903" t="s">
        <v>10805</v>
      </c>
    </row>
    <row r="8904" spans="1:4" x14ac:dyDescent="0.35">
      <c r="A8904" t="s">
        <v>10506</v>
      </c>
      <c r="B8904" t="s">
        <v>1966</v>
      </c>
      <c r="C8904" t="s">
        <v>3603</v>
      </c>
      <c r="D8904" t="s">
        <v>10805</v>
      </c>
    </row>
    <row r="8905" spans="1:4" x14ac:dyDescent="0.35">
      <c r="A8905" t="s">
        <v>10506</v>
      </c>
      <c r="B8905" t="s">
        <v>2033</v>
      </c>
      <c r="C8905" t="s">
        <v>3604</v>
      </c>
      <c r="D8905" t="s">
        <v>10805</v>
      </c>
    </row>
    <row r="8906" spans="1:4" x14ac:dyDescent="0.35">
      <c r="A8906" t="s">
        <v>10506</v>
      </c>
      <c r="B8906" t="s">
        <v>10802</v>
      </c>
      <c r="C8906" t="s">
        <v>3598</v>
      </c>
      <c r="D8906" t="s">
        <v>10805</v>
      </c>
    </row>
    <row r="8907" spans="1:4" x14ac:dyDescent="0.35">
      <c r="A8907" t="s">
        <v>10506</v>
      </c>
      <c r="B8907" t="s">
        <v>10804</v>
      </c>
      <c r="C8907" t="s">
        <v>3604</v>
      </c>
      <c r="D8907" t="s">
        <v>10805</v>
      </c>
    </row>
    <row r="8908" spans="1:4" x14ac:dyDescent="0.35">
      <c r="A8908" t="s">
        <v>10506</v>
      </c>
      <c r="B8908" t="s">
        <v>10806</v>
      </c>
      <c r="C8908" t="s">
        <v>3593</v>
      </c>
      <c r="D8908" t="s">
        <v>10807</v>
      </c>
    </row>
    <row r="8909" spans="1:4" x14ac:dyDescent="0.35">
      <c r="A8909" t="s">
        <v>10507</v>
      </c>
      <c r="B8909" t="s">
        <v>10802</v>
      </c>
      <c r="C8909" t="s">
        <v>3597</v>
      </c>
      <c r="D8909" t="s">
        <v>10803</v>
      </c>
    </row>
    <row r="8910" spans="1:4" x14ac:dyDescent="0.35">
      <c r="A8910" t="s">
        <v>10507</v>
      </c>
      <c r="B8910" t="s">
        <v>10804</v>
      </c>
      <c r="C8910" t="s">
        <v>3597</v>
      </c>
      <c r="D8910" t="s">
        <v>10803</v>
      </c>
    </row>
    <row r="8911" spans="1:4" x14ac:dyDescent="0.35">
      <c r="A8911" t="s">
        <v>10507</v>
      </c>
      <c r="B8911" t="s">
        <v>1826</v>
      </c>
      <c r="C8911" t="s">
        <v>3592</v>
      </c>
      <c r="D8911" t="s">
        <v>10805</v>
      </c>
    </row>
    <row r="8912" spans="1:4" x14ac:dyDescent="0.35">
      <c r="A8912" t="s">
        <v>10507</v>
      </c>
      <c r="B8912" t="s">
        <v>1890</v>
      </c>
      <c r="C8912" t="s">
        <v>3593</v>
      </c>
      <c r="D8912" t="s">
        <v>10805</v>
      </c>
    </row>
    <row r="8913" spans="1:4" x14ac:dyDescent="0.35">
      <c r="A8913" t="s">
        <v>10507</v>
      </c>
      <c r="B8913" t="s">
        <v>1892</v>
      </c>
      <c r="C8913" t="s">
        <v>3594</v>
      </c>
      <c r="D8913" t="s">
        <v>10805</v>
      </c>
    </row>
    <row r="8914" spans="1:4" x14ac:dyDescent="0.35">
      <c r="A8914" t="s">
        <v>10507</v>
      </c>
      <c r="B8914" t="s">
        <v>1894</v>
      </c>
      <c r="C8914" t="s">
        <v>3595</v>
      </c>
      <c r="D8914" t="s">
        <v>10805</v>
      </c>
    </row>
    <row r="8915" spans="1:4" x14ac:dyDescent="0.35">
      <c r="A8915" t="s">
        <v>10507</v>
      </c>
      <c r="B8915" t="s">
        <v>1896</v>
      </c>
      <c r="C8915" t="s">
        <v>3596</v>
      </c>
      <c r="D8915" t="s">
        <v>10805</v>
      </c>
    </row>
    <row r="8916" spans="1:4" x14ac:dyDescent="0.35">
      <c r="A8916" t="s">
        <v>10507</v>
      </c>
      <c r="B8916" t="s">
        <v>1898</v>
      </c>
      <c r="C8916" t="s">
        <v>3597</v>
      </c>
      <c r="D8916" t="s">
        <v>10805</v>
      </c>
    </row>
    <row r="8917" spans="1:4" x14ac:dyDescent="0.35">
      <c r="A8917" t="s">
        <v>10507</v>
      </c>
      <c r="B8917" t="s">
        <v>1900</v>
      </c>
      <c r="C8917" t="s">
        <v>3598</v>
      </c>
      <c r="D8917" t="s">
        <v>10805</v>
      </c>
    </row>
    <row r="8918" spans="1:4" x14ac:dyDescent="0.35">
      <c r="A8918" t="s">
        <v>10507</v>
      </c>
      <c r="B8918" t="s">
        <v>10802</v>
      </c>
      <c r="C8918" t="s">
        <v>3592</v>
      </c>
      <c r="D8918" t="s">
        <v>10805</v>
      </c>
    </row>
    <row r="8919" spans="1:4" x14ac:dyDescent="0.35">
      <c r="A8919" t="s">
        <v>10507</v>
      </c>
      <c r="B8919" t="s">
        <v>10804</v>
      </c>
      <c r="C8919" t="s">
        <v>3598</v>
      </c>
      <c r="D8919" t="s">
        <v>10805</v>
      </c>
    </row>
    <row r="8920" spans="1:4" x14ac:dyDescent="0.35">
      <c r="A8920" t="s">
        <v>10507</v>
      </c>
      <c r="B8920" t="s">
        <v>10806</v>
      </c>
      <c r="C8920" t="s">
        <v>3593</v>
      </c>
      <c r="D8920" t="s">
        <v>10807</v>
      </c>
    </row>
    <row r="8921" spans="1:4" x14ac:dyDescent="0.35">
      <c r="A8921" t="s">
        <v>10511</v>
      </c>
      <c r="B8921" t="s">
        <v>10802</v>
      </c>
      <c r="C8921" t="s">
        <v>3597</v>
      </c>
      <c r="D8921" t="s">
        <v>10803</v>
      </c>
    </row>
    <row r="8922" spans="1:4" x14ac:dyDescent="0.35">
      <c r="A8922" t="s">
        <v>10511</v>
      </c>
      <c r="B8922" t="s">
        <v>10804</v>
      </c>
      <c r="C8922" t="s">
        <v>3597</v>
      </c>
      <c r="D8922" t="s">
        <v>10803</v>
      </c>
    </row>
    <row r="8923" spans="1:4" x14ac:dyDescent="0.35">
      <c r="A8923" t="s">
        <v>10511</v>
      </c>
      <c r="B8923" t="s">
        <v>1276</v>
      </c>
      <c r="C8923" t="s">
        <v>3593</v>
      </c>
      <c r="D8923" t="s">
        <v>10805</v>
      </c>
    </row>
    <row r="8924" spans="1:4" x14ac:dyDescent="0.35">
      <c r="A8924" t="s">
        <v>10511</v>
      </c>
      <c r="B8924" t="s">
        <v>1278</v>
      </c>
      <c r="C8924" t="s">
        <v>3594</v>
      </c>
      <c r="D8924" t="s">
        <v>10805</v>
      </c>
    </row>
    <row r="8925" spans="1:4" x14ac:dyDescent="0.35">
      <c r="A8925" t="s">
        <v>10511</v>
      </c>
      <c r="B8925" t="s">
        <v>1280</v>
      </c>
      <c r="C8925" t="s">
        <v>3595</v>
      </c>
      <c r="D8925" t="s">
        <v>10805</v>
      </c>
    </row>
    <row r="8926" spans="1:4" x14ac:dyDescent="0.35">
      <c r="A8926" t="s">
        <v>10511</v>
      </c>
      <c r="B8926" t="s">
        <v>1353</v>
      </c>
      <c r="C8926" t="s">
        <v>3596</v>
      </c>
      <c r="D8926" t="s">
        <v>10805</v>
      </c>
    </row>
    <row r="8927" spans="1:4" x14ac:dyDescent="0.35">
      <c r="A8927" t="s">
        <v>10511</v>
      </c>
      <c r="B8927" t="s">
        <v>1588</v>
      </c>
      <c r="C8927" t="s">
        <v>3597</v>
      </c>
      <c r="D8927" t="s">
        <v>10805</v>
      </c>
    </row>
    <row r="8928" spans="1:4" x14ac:dyDescent="0.35">
      <c r="A8928" t="s">
        <v>10511</v>
      </c>
      <c r="B8928" t="s">
        <v>1590</v>
      </c>
      <c r="C8928" t="s">
        <v>3598</v>
      </c>
      <c r="D8928" t="s">
        <v>10805</v>
      </c>
    </row>
    <row r="8929" spans="1:4" x14ac:dyDescent="0.35">
      <c r="A8929" t="s">
        <v>10511</v>
      </c>
      <c r="B8929" t="s">
        <v>1370</v>
      </c>
      <c r="C8929" t="s">
        <v>3599</v>
      </c>
      <c r="D8929" t="s">
        <v>10805</v>
      </c>
    </row>
    <row r="8930" spans="1:4" x14ac:dyDescent="0.35">
      <c r="A8930" t="s">
        <v>10511</v>
      </c>
      <c r="B8930" t="s">
        <v>1818</v>
      </c>
      <c r="C8930" t="s">
        <v>3600</v>
      </c>
      <c r="D8930" t="s">
        <v>10805</v>
      </c>
    </row>
    <row r="8931" spans="1:4" x14ac:dyDescent="0.35">
      <c r="A8931" t="s">
        <v>10511</v>
      </c>
      <c r="B8931" t="s">
        <v>1820</v>
      </c>
      <c r="C8931" t="s">
        <v>3601</v>
      </c>
      <c r="D8931" t="s">
        <v>10805</v>
      </c>
    </row>
    <row r="8932" spans="1:4" x14ac:dyDescent="0.35">
      <c r="A8932" t="s">
        <v>10511</v>
      </c>
      <c r="B8932" t="s">
        <v>1822</v>
      </c>
      <c r="C8932" t="s">
        <v>3602</v>
      </c>
      <c r="D8932" t="s">
        <v>10805</v>
      </c>
    </row>
    <row r="8933" spans="1:4" x14ac:dyDescent="0.35">
      <c r="A8933" t="s">
        <v>10511</v>
      </c>
      <c r="B8933" t="s">
        <v>10802</v>
      </c>
      <c r="C8933" t="s">
        <v>3593</v>
      </c>
      <c r="D8933" t="s">
        <v>10805</v>
      </c>
    </row>
    <row r="8934" spans="1:4" x14ac:dyDescent="0.35">
      <c r="A8934" t="s">
        <v>10511</v>
      </c>
      <c r="B8934" t="s">
        <v>10804</v>
      </c>
      <c r="C8934" t="s">
        <v>3602</v>
      </c>
      <c r="D8934" t="s">
        <v>10805</v>
      </c>
    </row>
    <row r="8935" spans="1:4" x14ac:dyDescent="0.35">
      <c r="A8935" t="s">
        <v>10511</v>
      </c>
      <c r="B8935" t="s">
        <v>10806</v>
      </c>
      <c r="C8935" t="s">
        <v>3593</v>
      </c>
      <c r="D8935" t="s">
        <v>10807</v>
      </c>
    </row>
    <row r="8936" spans="1:4" x14ac:dyDescent="0.35">
      <c r="A8936" t="s">
        <v>10513</v>
      </c>
      <c r="B8936" t="s">
        <v>10802</v>
      </c>
      <c r="C8936" t="s">
        <v>3595</v>
      </c>
      <c r="D8936" t="s">
        <v>10803</v>
      </c>
    </row>
    <row r="8937" spans="1:4" x14ac:dyDescent="0.35">
      <c r="A8937" t="s">
        <v>10513</v>
      </c>
      <c r="B8937" t="s">
        <v>10804</v>
      </c>
      <c r="C8937" t="s">
        <v>3595</v>
      </c>
      <c r="D8937" t="s">
        <v>10803</v>
      </c>
    </row>
    <row r="8938" spans="1:4" x14ac:dyDescent="0.35">
      <c r="A8938" t="s">
        <v>10513</v>
      </c>
      <c r="B8938" t="s">
        <v>1967</v>
      </c>
      <c r="C8938" t="s">
        <v>3592</v>
      </c>
      <c r="D8938" t="s">
        <v>10805</v>
      </c>
    </row>
    <row r="8939" spans="1:4" x14ac:dyDescent="0.35">
      <c r="A8939" t="s">
        <v>10513</v>
      </c>
      <c r="B8939" t="s">
        <v>2007</v>
      </c>
      <c r="C8939" t="s">
        <v>3593</v>
      </c>
      <c r="D8939" t="s">
        <v>10805</v>
      </c>
    </row>
    <row r="8940" spans="1:4" x14ac:dyDescent="0.35">
      <c r="A8940" t="s">
        <v>10513</v>
      </c>
      <c r="B8940" t="s">
        <v>1826</v>
      </c>
      <c r="C8940" t="s">
        <v>3594</v>
      </c>
      <c r="D8940" t="s">
        <v>10805</v>
      </c>
    </row>
    <row r="8941" spans="1:4" x14ac:dyDescent="0.35">
      <c r="A8941" t="s">
        <v>10513</v>
      </c>
      <c r="B8941" t="s">
        <v>1890</v>
      </c>
      <c r="C8941" t="s">
        <v>3595</v>
      </c>
      <c r="D8941" t="s">
        <v>10805</v>
      </c>
    </row>
    <row r="8942" spans="1:4" x14ac:dyDescent="0.35">
      <c r="A8942" t="s">
        <v>10513</v>
      </c>
      <c r="B8942" t="s">
        <v>1892</v>
      </c>
      <c r="C8942" t="s">
        <v>3596</v>
      </c>
      <c r="D8942" t="s">
        <v>10805</v>
      </c>
    </row>
    <row r="8943" spans="1:4" x14ac:dyDescent="0.35">
      <c r="A8943" t="s">
        <v>10513</v>
      </c>
      <c r="B8943" t="s">
        <v>1894</v>
      </c>
      <c r="C8943" t="s">
        <v>3597</v>
      </c>
      <c r="D8943" t="s">
        <v>10805</v>
      </c>
    </row>
    <row r="8944" spans="1:4" x14ac:dyDescent="0.35">
      <c r="A8944" t="s">
        <v>10513</v>
      </c>
      <c r="B8944" t="s">
        <v>1896</v>
      </c>
      <c r="C8944" t="s">
        <v>3598</v>
      </c>
      <c r="D8944" t="s">
        <v>10805</v>
      </c>
    </row>
    <row r="8945" spans="1:4" x14ac:dyDescent="0.35">
      <c r="A8945" t="s">
        <v>10513</v>
      </c>
      <c r="B8945" t="s">
        <v>1898</v>
      </c>
      <c r="C8945" t="s">
        <v>3599</v>
      </c>
      <c r="D8945" t="s">
        <v>10805</v>
      </c>
    </row>
    <row r="8946" spans="1:4" x14ac:dyDescent="0.35">
      <c r="A8946" t="s">
        <v>10513</v>
      </c>
      <c r="B8946" t="s">
        <v>1900</v>
      </c>
      <c r="C8946" t="s">
        <v>3600</v>
      </c>
      <c r="D8946" t="s">
        <v>10805</v>
      </c>
    </row>
    <row r="8947" spans="1:4" x14ac:dyDescent="0.35">
      <c r="A8947" t="s">
        <v>10513</v>
      </c>
      <c r="B8947" t="s">
        <v>10802</v>
      </c>
      <c r="C8947" t="s">
        <v>3592</v>
      </c>
      <c r="D8947" t="s">
        <v>10805</v>
      </c>
    </row>
    <row r="8948" spans="1:4" x14ac:dyDescent="0.35">
      <c r="A8948" t="s">
        <v>10513</v>
      </c>
      <c r="B8948" t="s">
        <v>10804</v>
      </c>
      <c r="C8948" t="s">
        <v>3600</v>
      </c>
      <c r="D8948" t="s">
        <v>10805</v>
      </c>
    </row>
    <row r="8949" spans="1:4" x14ac:dyDescent="0.35">
      <c r="A8949" t="s">
        <v>10515</v>
      </c>
      <c r="B8949" t="s">
        <v>10802</v>
      </c>
      <c r="C8949" t="s">
        <v>3597</v>
      </c>
      <c r="D8949" t="s">
        <v>10803</v>
      </c>
    </row>
    <row r="8950" spans="1:4" x14ac:dyDescent="0.35">
      <c r="A8950" t="s">
        <v>10515</v>
      </c>
      <c r="B8950" t="s">
        <v>10804</v>
      </c>
      <c r="C8950" t="s">
        <v>3597</v>
      </c>
      <c r="D8950" t="s">
        <v>10803</v>
      </c>
    </row>
    <row r="8951" spans="1:4" x14ac:dyDescent="0.35">
      <c r="A8951" t="s">
        <v>10515</v>
      </c>
      <c r="B8951" t="s">
        <v>515</v>
      </c>
      <c r="C8951" t="s">
        <v>3594</v>
      </c>
      <c r="D8951" t="s">
        <v>10805</v>
      </c>
    </row>
    <row r="8952" spans="1:4" x14ac:dyDescent="0.35">
      <c r="A8952" t="s">
        <v>10515</v>
      </c>
      <c r="B8952" t="s">
        <v>1276</v>
      </c>
      <c r="C8952" t="s">
        <v>3595</v>
      </c>
      <c r="D8952" t="s">
        <v>10805</v>
      </c>
    </row>
    <row r="8953" spans="1:4" x14ac:dyDescent="0.35">
      <c r="A8953" t="s">
        <v>10515</v>
      </c>
      <c r="B8953" t="s">
        <v>1278</v>
      </c>
      <c r="C8953" t="s">
        <v>3596</v>
      </c>
      <c r="D8953" t="s">
        <v>10805</v>
      </c>
    </row>
    <row r="8954" spans="1:4" x14ac:dyDescent="0.35">
      <c r="A8954" t="s">
        <v>10515</v>
      </c>
      <c r="B8954" t="s">
        <v>1280</v>
      </c>
      <c r="C8954" t="s">
        <v>3597</v>
      </c>
      <c r="D8954" t="s">
        <v>10805</v>
      </c>
    </row>
    <row r="8955" spans="1:4" x14ac:dyDescent="0.35">
      <c r="A8955" t="s">
        <v>10515</v>
      </c>
      <c r="B8955" t="s">
        <v>1353</v>
      </c>
      <c r="C8955" t="s">
        <v>3598</v>
      </c>
      <c r="D8955" t="s">
        <v>10805</v>
      </c>
    </row>
    <row r="8956" spans="1:4" x14ac:dyDescent="0.35">
      <c r="A8956" t="s">
        <v>10515</v>
      </c>
      <c r="B8956" t="s">
        <v>1588</v>
      </c>
      <c r="C8956" t="s">
        <v>3599</v>
      </c>
      <c r="D8956" t="s">
        <v>10805</v>
      </c>
    </row>
    <row r="8957" spans="1:4" x14ac:dyDescent="0.35">
      <c r="A8957" t="s">
        <v>10515</v>
      </c>
      <c r="B8957" t="s">
        <v>1590</v>
      </c>
      <c r="C8957" t="s">
        <v>3600</v>
      </c>
      <c r="D8957" t="s">
        <v>10805</v>
      </c>
    </row>
    <row r="8958" spans="1:4" x14ac:dyDescent="0.35">
      <c r="A8958" t="s">
        <v>10515</v>
      </c>
      <c r="B8958" t="s">
        <v>1370</v>
      </c>
      <c r="C8958" t="s">
        <v>3601</v>
      </c>
      <c r="D8958" t="s">
        <v>10805</v>
      </c>
    </row>
    <row r="8959" spans="1:4" x14ac:dyDescent="0.35">
      <c r="A8959" t="s">
        <v>10515</v>
      </c>
      <c r="B8959" t="s">
        <v>1818</v>
      </c>
      <c r="C8959" t="s">
        <v>3602</v>
      </c>
      <c r="D8959" t="s">
        <v>10805</v>
      </c>
    </row>
    <row r="8960" spans="1:4" x14ac:dyDescent="0.35">
      <c r="A8960" t="s">
        <v>10515</v>
      </c>
      <c r="B8960" t="s">
        <v>1820</v>
      </c>
      <c r="C8960" t="s">
        <v>3603</v>
      </c>
      <c r="D8960" t="s">
        <v>10805</v>
      </c>
    </row>
    <row r="8961" spans="1:4" x14ac:dyDescent="0.35">
      <c r="A8961" t="s">
        <v>10515</v>
      </c>
      <c r="B8961" t="s">
        <v>1822</v>
      </c>
      <c r="C8961" t="s">
        <v>3604</v>
      </c>
      <c r="D8961" t="s">
        <v>10805</v>
      </c>
    </row>
    <row r="8962" spans="1:4" x14ac:dyDescent="0.35">
      <c r="A8962" t="s">
        <v>10515</v>
      </c>
      <c r="B8962" t="s">
        <v>10802</v>
      </c>
      <c r="C8962" t="s">
        <v>3594</v>
      </c>
      <c r="D8962" t="s">
        <v>10805</v>
      </c>
    </row>
    <row r="8963" spans="1:4" x14ac:dyDescent="0.35">
      <c r="A8963" t="s">
        <v>10515</v>
      </c>
      <c r="B8963" t="s">
        <v>10804</v>
      </c>
      <c r="C8963" t="s">
        <v>3604</v>
      </c>
      <c r="D8963" t="s">
        <v>10805</v>
      </c>
    </row>
    <row r="8964" spans="1:4" x14ac:dyDescent="0.35">
      <c r="A8964" t="s">
        <v>10515</v>
      </c>
      <c r="B8964" t="s">
        <v>10806</v>
      </c>
      <c r="C8964" t="s">
        <v>3593</v>
      </c>
      <c r="D8964" t="s">
        <v>10807</v>
      </c>
    </row>
    <row r="8965" spans="1:4" x14ac:dyDescent="0.35">
      <c r="A8965" t="s">
        <v>10516</v>
      </c>
      <c r="B8965" t="s">
        <v>10802</v>
      </c>
      <c r="C8965" t="s">
        <v>3595</v>
      </c>
      <c r="D8965" t="s">
        <v>10803</v>
      </c>
    </row>
    <row r="8966" spans="1:4" x14ac:dyDescent="0.35">
      <c r="A8966" t="s">
        <v>10516</v>
      </c>
      <c r="B8966" t="s">
        <v>10804</v>
      </c>
      <c r="C8966" t="s">
        <v>3595</v>
      </c>
      <c r="D8966" t="s">
        <v>10803</v>
      </c>
    </row>
    <row r="8967" spans="1:4" x14ac:dyDescent="0.35">
      <c r="A8967" t="s">
        <v>10516</v>
      </c>
      <c r="B8967" t="s">
        <v>1967</v>
      </c>
      <c r="C8967" t="s">
        <v>3592</v>
      </c>
      <c r="D8967" t="s">
        <v>10805</v>
      </c>
    </row>
    <row r="8968" spans="1:4" x14ac:dyDescent="0.35">
      <c r="A8968" t="s">
        <v>10516</v>
      </c>
      <c r="B8968" t="s">
        <v>2007</v>
      </c>
      <c r="C8968" t="s">
        <v>3593</v>
      </c>
      <c r="D8968" t="s">
        <v>10805</v>
      </c>
    </row>
    <row r="8969" spans="1:4" x14ac:dyDescent="0.35">
      <c r="A8969" t="s">
        <v>10516</v>
      </c>
      <c r="B8969" t="s">
        <v>1826</v>
      </c>
      <c r="C8969" t="s">
        <v>3594</v>
      </c>
      <c r="D8969" t="s">
        <v>10805</v>
      </c>
    </row>
    <row r="8970" spans="1:4" x14ac:dyDescent="0.35">
      <c r="A8970" t="s">
        <v>10516</v>
      </c>
      <c r="B8970" t="s">
        <v>1890</v>
      </c>
      <c r="C8970" t="s">
        <v>3595</v>
      </c>
      <c r="D8970" t="s">
        <v>10805</v>
      </c>
    </row>
    <row r="8971" spans="1:4" x14ac:dyDescent="0.35">
      <c r="A8971" t="s">
        <v>10516</v>
      </c>
      <c r="B8971" t="s">
        <v>1892</v>
      </c>
      <c r="C8971" t="s">
        <v>3596</v>
      </c>
      <c r="D8971" t="s">
        <v>10805</v>
      </c>
    </row>
    <row r="8972" spans="1:4" x14ac:dyDescent="0.35">
      <c r="A8972" t="s">
        <v>10516</v>
      </c>
      <c r="B8972" t="s">
        <v>1894</v>
      </c>
      <c r="C8972" t="s">
        <v>3597</v>
      </c>
      <c r="D8972" t="s">
        <v>10805</v>
      </c>
    </row>
    <row r="8973" spans="1:4" x14ac:dyDescent="0.35">
      <c r="A8973" t="s">
        <v>10516</v>
      </c>
      <c r="B8973" t="s">
        <v>1896</v>
      </c>
      <c r="C8973" t="s">
        <v>3598</v>
      </c>
      <c r="D8973" t="s">
        <v>10805</v>
      </c>
    </row>
    <row r="8974" spans="1:4" x14ac:dyDescent="0.35">
      <c r="A8974" t="s">
        <v>10516</v>
      </c>
      <c r="B8974" t="s">
        <v>1898</v>
      </c>
      <c r="C8974" t="s">
        <v>3599</v>
      </c>
      <c r="D8974" t="s">
        <v>10805</v>
      </c>
    </row>
    <row r="8975" spans="1:4" x14ac:dyDescent="0.35">
      <c r="A8975" t="s">
        <v>10516</v>
      </c>
      <c r="B8975" t="s">
        <v>1900</v>
      </c>
      <c r="C8975" t="s">
        <v>3600</v>
      </c>
      <c r="D8975" t="s">
        <v>10805</v>
      </c>
    </row>
    <row r="8976" spans="1:4" x14ac:dyDescent="0.35">
      <c r="A8976" t="s">
        <v>10516</v>
      </c>
      <c r="B8976" t="s">
        <v>10802</v>
      </c>
      <c r="C8976" t="s">
        <v>3592</v>
      </c>
      <c r="D8976" t="s">
        <v>10805</v>
      </c>
    </row>
    <row r="8977" spans="1:4" x14ac:dyDescent="0.35">
      <c r="A8977" t="s">
        <v>10516</v>
      </c>
      <c r="B8977" t="s">
        <v>10804</v>
      </c>
      <c r="C8977" t="s">
        <v>3600</v>
      </c>
      <c r="D8977" t="s">
        <v>10805</v>
      </c>
    </row>
    <row r="8978" spans="1:4" x14ac:dyDescent="0.35">
      <c r="A8978" t="s">
        <v>10519</v>
      </c>
      <c r="B8978" t="s">
        <v>10802</v>
      </c>
      <c r="C8978" t="s">
        <v>3595</v>
      </c>
      <c r="D8978" t="s">
        <v>10803</v>
      </c>
    </row>
    <row r="8979" spans="1:4" x14ac:dyDescent="0.35">
      <c r="A8979" t="s">
        <v>10519</v>
      </c>
      <c r="B8979" t="s">
        <v>10804</v>
      </c>
      <c r="C8979" t="s">
        <v>3595</v>
      </c>
      <c r="D8979" t="s">
        <v>10803</v>
      </c>
    </row>
    <row r="8980" spans="1:4" x14ac:dyDescent="0.35">
      <c r="A8980" t="s">
        <v>10519</v>
      </c>
      <c r="B8980" t="s">
        <v>1278</v>
      </c>
      <c r="C8980" t="s">
        <v>3595</v>
      </c>
      <c r="D8980" t="s">
        <v>10805</v>
      </c>
    </row>
    <row r="8981" spans="1:4" x14ac:dyDescent="0.35">
      <c r="A8981" t="s">
        <v>10519</v>
      </c>
      <c r="B8981" t="s">
        <v>1280</v>
      </c>
      <c r="C8981" t="s">
        <v>3596</v>
      </c>
      <c r="D8981" t="s">
        <v>10805</v>
      </c>
    </row>
    <row r="8982" spans="1:4" x14ac:dyDescent="0.35">
      <c r="A8982" t="s">
        <v>10519</v>
      </c>
      <c r="B8982" t="s">
        <v>1353</v>
      </c>
      <c r="C8982" t="s">
        <v>3597</v>
      </c>
      <c r="D8982" t="s">
        <v>10805</v>
      </c>
    </row>
    <row r="8983" spans="1:4" x14ac:dyDescent="0.35">
      <c r="A8983" t="s">
        <v>10519</v>
      </c>
      <c r="B8983" t="s">
        <v>1588</v>
      </c>
      <c r="C8983" t="s">
        <v>3598</v>
      </c>
      <c r="D8983" t="s">
        <v>10805</v>
      </c>
    </row>
    <row r="8984" spans="1:4" x14ac:dyDescent="0.35">
      <c r="A8984" t="s">
        <v>10519</v>
      </c>
      <c r="B8984" t="s">
        <v>1590</v>
      </c>
      <c r="C8984" t="s">
        <v>3599</v>
      </c>
      <c r="D8984" t="s">
        <v>10805</v>
      </c>
    </row>
    <row r="8985" spans="1:4" x14ac:dyDescent="0.35">
      <c r="A8985" t="s">
        <v>10519</v>
      </c>
      <c r="B8985" t="s">
        <v>1370</v>
      </c>
      <c r="C8985" t="s">
        <v>3600</v>
      </c>
      <c r="D8985" t="s">
        <v>10805</v>
      </c>
    </row>
    <row r="8986" spans="1:4" x14ac:dyDescent="0.35">
      <c r="A8986" t="s">
        <v>10519</v>
      </c>
      <c r="B8986" t="s">
        <v>1818</v>
      </c>
      <c r="C8986" t="s">
        <v>3601</v>
      </c>
      <c r="D8986" t="s">
        <v>10805</v>
      </c>
    </row>
    <row r="8987" spans="1:4" x14ac:dyDescent="0.35">
      <c r="A8987" t="s">
        <v>10519</v>
      </c>
      <c r="B8987" t="s">
        <v>1820</v>
      </c>
      <c r="C8987" t="s">
        <v>3602</v>
      </c>
      <c r="D8987" t="s">
        <v>10805</v>
      </c>
    </row>
    <row r="8988" spans="1:4" x14ac:dyDescent="0.35">
      <c r="A8988" t="s">
        <v>10519</v>
      </c>
      <c r="B8988" t="s">
        <v>1822</v>
      </c>
      <c r="C8988" t="s">
        <v>3603</v>
      </c>
      <c r="D8988" t="s">
        <v>10805</v>
      </c>
    </row>
    <row r="8989" spans="1:4" x14ac:dyDescent="0.35">
      <c r="A8989" t="s">
        <v>10519</v>
      </c>
      <c r="B8989" t="s">
        <v>1824</v>
      </c>
      <c r="C8989" t="s">
        <v>3604</v>
      </c>
      <c r="D8989" t="s">
        <v>10805</v>
      </c>
    </row>
    <row r="8990" spans="1:4" x14ac:dyDescent="0.35">
      <c r="A8990" t="s">
        <v>10519</v>
      </c>
      <c r="B8990" t="s">
        <v>1966</v>
      </c>
      <c r="C8990" t="s">
        <v>3605</v>
      </c>
      <c r="D8990" t="s">
        <v>10805</v>
      </c>
    </row>
    <row r="8991" spans="1:4" x14ac:dyDescent="0.35">
      <c r="A8991" t="s">
        <v>10519</v>
      </c>
      <c r="B8991" t="s">
        <v>1967</v>
      </c>
      <c r="C8991" t="s">
        <v>3606</v>
      </c>
      <c r="D8991" t="s">
        <v>10805</v>
      </c>
    </row>
    <row r="8992" spans="1:4" x14ac:dyDescent="0.35">
      <c r="A8992" t="s">
        <v>10519</v>
      </c>
      <c r="B8992" t="s">
        <v>2007</v>
      </c>
      <c r="C8992" t="s">
        <v>3607</v>
      </c>
      <c r="D8992" t="s">
        <v>10805</v>
      </c>
    </row>
    <row r="8993" spans="1:4" x14ac:dyDescent="0.35">
      <c r="A8993" t="s">
        <v>10519</v>
      </c>
      <c r="B8993" t="s">
        <v>10802</v>
      </c>
      <c r="C8993" t="s">
        <v>3595</v>
      </c>
      <c r="D8993" t="s">
        <v>10805</v>
      </c>
    </row>
    <row r="8994" spans="1:4" x14ac:dyDescent="0.35">
      <c r="A8994" t="s">
        <v>10519</v>
      </c>
      <c r="B8994" t="s">
        <v>10804</v>
      </c>
      <c r="C8994" t="s">
        <v>3607</v>
      </c>
      <c r="D8994" t="s">
        <v>10805</v>
      </c>
    </row>
    <row r="8995" spans="1:4" x14ac:dyDescent="0.35">
      <c r="A8995" t="s">
        <v>10520</v>
      </c>
      <c r="B8995" t="s">
        <v>10802</v>
      </c>
      <c r="C8995" t="s">
        <v>3595</v>
      </c>
      <c r="D8995" t="s">
        <v>10803</v>
      </c>
    </row>
    <row r="8996" spans="1:4" x14ac:dyDescent="0.35">
      <c r="A8996" t="s">
        <v>10520</v>
      </c>
      <c r="B8996" t="s">
        <v>10804</v>
      </c>
      <c r="C8996" t="s">
        <v>3595</v>
      </c>
      <c r="D8996" t="s">
        <v>10803</v>
      </c>
    </row>
    <row r="8997" spans="1:4" x14ac:dyDescent="0.35">
      <c r="A8997" t="s">
        <v>10520</v>
      </c>
      <c r="B8997" t="s">
        <v>1892</v>
      </c>
      <c r="C8997" t="s">
        <v>3592</v>
      </c>
      <c r="D8997" t="s">
        <v>10805</v>
      </c>
    </row>
    <row r="8998" spans="1:4" x14ac:dyDescent="0.35">
      <c r="A8998" t="s">
        <v>10520</v>
      </c>
      <c r="B8998" t="s">
        <v>1894</v>
      </c>
      <c r="C8998" t="s">
        <v>3593</v>
      </c>
      <c r="D8998" t="s">
        <v>10805</v>
      </c>
    </row>
    <row r="8999" spans="1:4" x14ac:dyDescent="0.35">
      <c r="A8999" t="s">
        <v>10520</v>
      </c>
      <c r="B8999" t="s">
        <v>1896</v>
      </c>
      <c r="C8999" t="s">
        <v>3594</v>
      </c>
      <c r="D8999" t="s">
        <v>10805</v>
      </c>
    </row>
    <row r="9000" spans="1:4" x14ac:dyDescent="0.35">
      <c r="A9000" t="s">
        <v>10520</v>
      </c>
      <c r="B9000" t="s">
        <v>1898</v>
      </c>
      <c r="C9000" t="s">
        <v>3595</v>
      </c>
      <c r="D9000" t="s">
        <v>10805</v>
      </c>
    </row>
    <row r="9001" spans="1:4" x14ac:dyDescent="0.35">
      <c r="A9001" t="s">
        <v>10520</v>
      </c>
      <c r="B9001" t="s">
        <v>1900</v>
      </c>
      <c r="C9001" t="s">
        <v>3596</v>
      </c>
      <c r="D9001" t="s">
        <v>10805</v>
      </c>
    </row>
    <row r="9002" spans="1:4" x14ac:dyDescent="0.35">
      <c r="A9002" t="s">
        <v>10520</v>
      </c>
      <c r="B9002" t="s">
        <v>1903</v>
      </c>
      <c r="C9002" t="s">
        <v>3597</v>
      </c>
      <c r="D9002" t="s">
        <v>10805</v>
      </c>
    </row>
    <row r="9003" spans="1:4" x14ac:dyDescent="0.35">
      <c r="A9003" t="s">
        <v>10520</v>
      </c>
      <c r="B9003" t="s">
        <v>1905</v>
      </c>
      <c r="C9003" t="s">
        <v>3598</v>
      </c>
      <c r="D9003" t="s">
        <v>10805</v>
      </c>
    </row>
    <row r="9004" spans="1:4" x14ac:dyDescent="0.35">
      <c r="A9004" t="s">
        <v>10520</v>
      </c>
      <c r="B9004" t="s">
        <v>2015</v>
      </c>
      <c r="C9004" t="s">
        <v>3599</v>
      </c>
      <c r="D9004" t="s">
        <v>10805</v>
      </c>
    </row>
    <row r="9005" spans="1:4" x14ac:dyDescent="0.35">
      <c r="A9005" t="s">
        <v>10520</v>
      </c>
      <c r="B9005" t="s">
        <v>1906</v>
      </c>
      <c r="C9005" t="s">
        <v>3600</v>
      </c>
      <c r="D9005" t="s">
        <v>10805</v>
      </c>
    </row>
    <row r="9006" spans="1:4" x14ac:dyDescent="0.35">
      <c r="A9006" t="s">
        <v>10520</v>
      </c>
      <c r="B9006" t="s">
        <v>10802</v>
      </c>
      <c r="C9006" t="s">
        <v>3592</v>
      </c>
      <c r="D9006" t="s">
        <v>10805</v>
      </c>
    </row>
    <row r="9007" spans="1:4" x14ac:dyDescent="0.35">
      <c r="A9007" t="s">
        <v>10520</v>
      </c>
      <c r="B9007" t="s">
        <v>10804</v>
      </c>
      <c r="C9007" t="s">
        <v>3600</v>
      </c>
      <c r="D9007" t="s">
        <v>10805</v>
      </c>
    </row>
    <row r="9008" spans="1:4" x14ac:dyDescent="0.35">
      <c r="A9008" t="s">
        <v>10523</v>
      </c>
      <c r="B9008" t="s">
        <v>10802</v>
      </c>
      <c r="C9008" t="s">
        <v>3595</v>
      </c>
      <c r="D9008" t="s">
        <v>10803</v>
      </c>
    </row>
    <row r="9009" spans="1:4" x14ac:dyDescent="0.35">
      <c r="A9009" t="s">
        <v>10523</v>
      </c>
      <c r="B9009" t="s">
        <v>10804</v>
      </c>
      <c r="C9009" t="s">
        <v>3595</v>
      </c>
      <c r="D9009" t="s">
        <v>10803</v>
      </c>
    </row>
    <row r="9010" spans="1:4" x14ac:dyDescent="0.35">
      <c r="A9010" t="s">
        <v>10523</v>
      </c>
      <c r="B9010" t="s">
        <v>515</v>
      </c>
      <c r="C9010" t="s">
        <v>3596</v>
      </c>
      <c r="D9010" t="s">
        <v>10805</v>
      </c>
    </row>
    <row r="9011" spans="1:4" x14ac:dyDescent="0.35">
      <c r="A9011" t="s">
        <v>10523</v>
      </c>
      <c r="B9011" t="s">
        <v>1278</v>
      </c>
      <c r="C9011" t="s">
        <v>3597</v>
      </c>
      <c r="D9011" t="s">
        <v>10805</v>
      </c>
    </row>
    <row r="9012" spans="1:4" x14ac:dyDescent="0.35">
      <c r="A9012" t="s">
        <v>10523</v>
      </c>
      <c r="B9012" t="s">
        <v>1280</v>
      </c>
      <c r="C9012" t="s">
        <v>3598</v>
      </c>
      <c r="D9012" t="s">
        <v>10805</v>
      </c>
    </row>
    <row r="9013" spans="1:4" x14ac:dyDescent="0.35">
      <c r="A9013" t="s">
        <v>10523</v>
      </c>
      <c r="B9013" t="s">
        <v>1353</v>
      </c>
      <c r="C9013" t="s">
        <v>3599</v>
      </c>
      <c r="D9013" t="s">
        <v>10805</v>
      </c>
    </row>
    <row r="9014" spans="1:4" x14ac:dyDescent="0.35">
      <c r="A9014" t="s">
        <v>10523</v>
      </c>
      <c r="B9014" t="s">
        <v>1588</v>
      </c>
      <c r="C9014" t="s">
        <v>3600</v>
      </c>
      <c r="D9014" t="s">
        <v>10805</v>
      </c>
    </row>
    <row r="9015" spans="1:4" x14ac:dyDescent="0.35">
      <c r="A9015" t="s">
        <v>10523</v>
      </c>
      <c r="B9015" t="s">
        <v>1590</v>
      </c>
      <c r="C9015" t="s">
        <v>3601</v>
      </c>
      <c r="D9015" t="s">
        <v>10805</v>
      </c>
    </row>
    <row r="9016" spans="1:4" x14ac:dyDescent="0.35">
      <c r="A9016" t="s">
        <v>10523</v>
      </c>
      <c r="B9016" t="s">
        <v>1370</v>
      </c>
      <c r="C9016" t="s">
        <v>3602</v>
      </c>
      <c r="D9016" t="s">
        <v>10805</v>
      </c>
    </row>
    <row r="9017" spans="1:4" x14ac:dyDescent="0.35">
      <c r="A9017" t="s">
        <v>10523</v>
      </c>
      <c r="B9017" t="s">
        <v>1818</v>
      </c>
      <c r="C9017" t="s">
        <v>3603</v>
      </c>
      <c r="D9017" t="s">
        <v>10805</v>
      </c>
    </row>
    <row r="9018" spans="1:4" x14ac:dyDescent="0.35">
      <c r="A9018" t="s">
        <v>10523</v>
      </c>
      <c r="B9018" t="s">
        <v>1820</v>
      </c>
      <c r="C9018" t="s">
        <v>3604</v>
      </c>
      <c r="D9018" t="s">
        <v>10805</v>
      </c>
    </row>
    <row r="9019" spans="1:4" x14ac:dyDescent="0.35">
      <c r="A9019" t="s">
        <v>10523</v>
      </c>
      <c r="B9019" t="s">
        <v>1822</v>
      </c>
      <c r="C9019" t="s">
        <v>3605</v>
      </c>
      <c r="D9019" t="s">
        <v>10805</v>
      </c>
    </row>
    <row r="9020" spans="1:4" x14ac:dyDescent="0.35">
      <c r="A9020" t="s">
        <v>10523</v>
      </c>
      <c r="B9020" t="s">
        <v>1824</v>
      </c>
      <c r="C9020" t="s">
        <v>3606</v>
      </c>
      <c r="D9020" t="s">
        <v>10805</v>
      </c>
    </row>
    <row r="9021" spans="1:4" x14ac:dyDescent="0.35">
      <c r="A9021" t="s">
        <v>10523</v>
      </c>
      <c r="B9021" t="s">
        <v>1966</v>
      </c>
      <c r="C9021" t="s">
        <v>3607</v>
      </c>
      <c r="D9021" t="s">
        <v>10805</v>
      </c>
    </row>
    <row r="9022" spans="1:4" x14ac:dyDescent="0.35">
      <c r="A9022" t="s">
        <v>10523</v>
      </c>
      <c r="B9022" t="s">
        <v>1967</v>
      </c>
      <c r="C9022" t="s">
        <v>3608</v>
      </c>
      <c r="D9022" t="s">
        <v>10805</v>
      </c>
    </row>
    <row r="9023" spans="1:4" x14ac:dyDescent="0.35">
      <c r="A9023" t="s">
        <v>10523</v>
      </c>
      <c r="B9023" t="s">
        <v>2007</v>
      </c>
      <c r="C9023" t="s">
        <v>3609</v>
      </c>
      <c r="D9023" t="s">
        <v>10805</v>
      </c>
    </row>
    <row r="9024" spans="1:4" x14ac:dyDescent="0.35">
      <c r="A9024" t="s">
        <v>10523</v>
      </c>
      <c r="B9024" t="s">
        <v>10802</v>
      </c>
      <c r="C9024" t="s">
        <v>3596</v>
      </c>
      <c r="D9024" t="s">
        <v>10805</v>
      </c>
    </row>
    <row r="9025" spans="1:4" x14ac:dyDescent="0.35">
      <c r="A9025" t="s">
        <v>10523</v>
      </c>
      <c r="B9025" t="s">
        <v>10804</v>
      </c>
      <c r="C9025" t="s">
        <v>3609</v>
      </c>
      <c r="D9025" t="s">
        <v>10805</v>
      </c>
    </row>
    <row r="9026" spans="1:4" x14ac:dyDescent="0.35">
      <c r="A9026" t="s">
        <v>10524</v>
      </c>
      <c r="B9026" t="s">
        <v>10802</v>
      </c>
      <c r="C9026" t="s">
        <v>3595</v>
      </c>
      <c r="D9026" t="s">
        <v>10803</v>
      </c>
    </row>
    <row r="9027" spans="1:4" x14ac:dyDescent="0.35">
      <c r="A9027" t="s">
        <v>10524</v>
      </c>
      <c r="B9027" t="s">
        <v>10804</v>
      </c>
      <c r="C9027" t="s">
        <v>3595</v>
      </c>
      <c r="D9027" t="s">
        <v>10803</v>
      </c>
    </row>
    <row r="9028" spans="1:4" x14ac:dyDescent="0.35">
      <c r="A9028" t="s">
        <v>10524</v>
      </c>
      <c r="B9028" t="s">
        <v>1892</v>
      </c>
      <c r="C9028" t="s">
        <v>3592</v>
      </c>
      <c r="D9028" t="s">
        <v>10805</v>
      </c>
    </row>
    <row r="9029" spans="1:4" x14ac:dyDescent="0.35">
      <c r="A9029" t="s">
        <v>10524</v>
      </c>
      <c r="B9029" t="s">
        <v>1894</v>
      </c>
      <c r="C9029" t="s">
        <v>3593</v>
      </c>
      <c r="D9029" t="s">
        <v>10805</v>
      </c>
    </row>
    <row r="9030" spans="1:4" x14ac:dyDescent="0.35">
      <c r="A9030" t="s">
        <v>10524</v>
      </c>
      <c r="B9030" t="s">
        <v>1896</v>
      </c>
      <c r="C9030" t="s">
        <v>3594</v>
      </c>
      <c r="D9030" t="s">
        <v>10805</v>
      </c>
    </row>
    <row r="9031" spans="1:4" x14ac:dyDescent="0.35">
      <c r="A9031" t="s">
        <v>10524</v>
      </c>
      <c r="B9031" t="s">
        <v>1898</v>
      </c>
      <c r="C9031" t="s">
        <v>3595</v>
      </c>
      <c r="D9031" t="s">
        <v>10805</v>
      </c>
    </row>
    <row r="9032" spans="1:4" x14ac:dyDescent="0.35">
      <c r="A9032" t="s">
        <v>10524</v>
      </c>
      <c r="B9032" t="s">
        <v>1900</v>
      </c>
      <c r="C9032" t="s">
        <v>3596</v>
      </c>
      <c r="D9032" t="s">
        <v>10805</v>
      </c>
    </row>
    <row r="9033" spans="1:4" x14ac:dyDescent="0.35">
      <c r="A9033" t="s">
        <v>10524</v>
      </c>
      <c r="B9033" t="s">
        <v>1903</v>
      </c>
      <c r="C9033" t="s">
        <v>3597</v>
      </c>
      <c r="D9033" t="s">
        <v>10805</v>
      </c>
    </row>
    <row r="9034" spans="1:4" x14ac:dyDescent="0.35">
      <c r="A9034" t="s">
        <v>10524</v>
      </c>
      <c r="B9034" t="s">
        <v>1905</v>
      </c>
      <c r="C9034" t="s">
        <v>3598</v>
      </c>
      <c r="D9034" t="s">
        <v>10805</v>
      </c>
    </row>
    <row r="9035" spans="1:4" x14ac:dyDescent="0.35">
      <c r="A9035" t="s">
        <v>10524</v>
      </c>
      <c r="B9035" t="s">
        <v>2015</v>
      </c>
      <c r="C9035" t="s">
        <v>3599</v>
      </c>
      <c r="D9035" t="s">
        <v>10805</v>
      </c>
    </row>
    <row r="9036" spans="1:4" x14ac:dyDescent="0.35">
      <c r="A9036" t="s">
        <v>10524</v>
      </c>
      <c r="B9036" t="s">
        <v>1906</v>
      </c>
      <c r="C9036" t="s">
        <v>3600</v>
      </c>
      <c r="D9036" t="s">
        <v>10805</v>
      </c>
    </row>
    <row r="9037" spans="1:4" x14ac:dyDescent="0.35">
      <c r="A9037" t="s">
        <v>10524</v>
      </c>
      <c r="B9037" t="s">
        <v>10802</v>
      </c>
      <c r="C9037" t="s">
        <v>3592</v>
      </c>
      <c r="D9037" t="s">
        <v>10805</v>
      </c>
    </row>
    <row r="9038" spans="1:4" x14ac:dyDescent="0.35">
      <c r="A9038" t="s">
        <v>10524</v>
      </c>
      <c r="B9038" t="s">
        <v>10804</v>
      </c>
      <c r="C9038" t="s">
        <v>3600</v>
      </c>
      <c r="D9038" t="s">
        <v>10805</v>
      </c>
    </row>
    <row r="9039" spans="1:4" x14ac:dyDescent="0.35">
      <c r="A9039" t="s">
        <v>10527</v>
      </c>
      <c r="B9039" t="s">
        <v>10802</v>
      </c>
      <c r="C9039" t="s">
        <v>3596</v>
      </c>
      <c r="D9039" t="s">
        <v>10803</v>
      </c>
    </row>
    <row r="9040" spans="1:4" x14ac:dyDescent="0.35">
      <c r="A9040" t="s">
        <v>10527</v>
      </c>
      <c r="B9040" t="s">
        <v>10804</v>
      </c>
      <c r="C9040" t="s">
        <v>3596</v>
      </c>
      <c r="D9040" t="s">
        <v>10803</v>
      </c>
    </row>
    <row r="9041" spans="1:4" x14ac:dyDescent="0.35">
      <c r="A9041" t="s">
        <v>10527</v>
      </c>
      <c r="B9041" t="s">
        <v>515</v>
      </c>
      <c r="C9041" t="s">
        <v>3592</v>
      </c>
      <c r="D9041" t="s">
        <v>10805</v>
      </c>
    </row>
    <row r="9042" spans="1:4" x14ac:dyDescent="0.35">
      <c r="A9042" t="s">
        <v>10527</v>
      </c>
      <c r="B9042" t="s">
        <v>1554</v>
      </c>
      <c r="C9042" t="s">
        <v>3593</v>
      </c>
      <c r="D9042" t="s">
        <v>10805</v>
      </c>
    </row>
    <row r="9043" spans="1:4" x14ac:dyDescent="0.35">
      <c r="A9043" t="s">
        <v>10527</v>
      </c>
      <c r="B9043" t="s">
        <v>1348</v>
      </c>
      <c r="C9043" t="s">
        <v>3594</v>
      </c>
      <c r="D9043" t="s">
        <v>10805</v>
      </c>
    </row>
    <row r="9044" spans="1:4" x14ac:dyDescent="0.35">
      <c r="A9044" t="s">
        <v>10527</v>
      </c>
      <c r="B9044" t="s">
        <v>1276</v>
      </c>
      <c r="C9044" t="s">
        <v>3595</v>
      </c>
      <c r="D9044" t="s">
        <v>10805</v>
      </c>
    </row>
    <row r="9045" spans="1:4" x14ac:dyDescent="0.35">
      <c r="A9045" t="s">
        <v>10527</v>
      </c>
      <c r="B9045" t="s">
        <v>1278</v>
      </c>
      <c r="C9045" t="s">
        <v>3596</v>
      </c>
      <c r="D9045" t="s">
        <v>10805</v>
      </c>
    </row>
    <row r="9046" spans="1:4" x14ac:dyDescent="0.35">
      <c r="A9046" t="s">
        <v>10527</v>
      </c>
      <c r="B9046" t="s">
        <v>1280</v>
      </c>
      <c r="C9046" t="s">
        <v>3597</v>
      </c>
      <c r="D9046" t="s">
        <v>10805</v>
      </c>
    </row>
    <row r="9047" spans="1:4" x14ac:dyDescent="0.35">
      <c r="A9047" t="s">
        <v>10527</v>
      </c>
      <c r="B9047" t="s">
        <v>1353</v>
      </c>
      <c r="C9047" t="s">
        <v>3598</v>
      </c>
      <c r="D9047" t="s">
        <v>10805</v>
      </c>
    </row>
    <row r="9048" spans="1:4" x14ac:dyDescent="0.35">
      <c r="A9048" t="s">
        <v>10527</v>
      </c>
      <c r="B9048" t="s">
        <v>1588</v>
      </c>
      <c r="C9048" t="s">
        <v>3599</v>
      </c>
      <c r="D9048" t="s">
        <v>10805</v>
      </c>
    </row>
    <row r="9049" spans="1:4" x14ac:dyDescent="0.35">
      <c r="A9049" t="s">
        <v>10527</v>
      </c>
      <c r="B9049" t="s">
        <v>1590</v>
      </c>
      <c r="C9049" t="s">
        <v>3600</v>
      </c>
      <c r="D9049" t="s">
        <v>10805</v>
      </c>
    </row>
    <row r="9050" spans="1:4" x14ac:dyDescent="0.35">
      <c r="A9050" t="s">
        <v>10527</v>
      </c>
      <c r="B9050" t="s">
        <v>1370</v>
      </c>
      <c r="C9050" t="s">
        <v>3601</v>
      </c>
      <c r="D9050" t="s">
        <v>10805</v>
      </c>
    </row>
    <row r="9051" spans="1:4" x14ac:dyDescent="0.35">
      <c r="A9051" t="s">
        <v>10527</v>
      </c>
      <c r="B9051" t="s">
        <v>1818</v>
      </c>
      <c r="C9051" t="s">
        <v>3602</v>
      </c>
      <c r="D9051" t="s">
        <v>10805</v>
      </c>
    </row>
    <row r="9052" spans="1:4" x14ac:dyDescent="0.35">
      <c r="A9052" t="s">
        <v>10527</v>
      </c>
      <c r="B9052" t="s">
        <v>1820</v>
      </c>
      <c r="C9052" t="s">
        <v>3603</v>
      </c>
      <c r="D9052" t="s">
        <v>10805</v>
      </c>
    </row>
    <row r="9053" spans="1:4" x14ac:dyDescent="0.35">
      <c r="A9053" t="s">
        <v>10527</v>
      </c>
      <c r="B9053" t="s">
        <v>1822</v>
      </c>
      <c r="C9053" t="s">
        <v>3604</v>
      </c>
      <c r="D9053" t="s">
        <v>10805</v>
      </c>
    </row>
    <row r="9054" spans="1:4" x14ac:dyDescent="0.35">
      <c r="A9054" t="s">
        <v>10527</v>
      </c>
      <c r="B9054" t="s">
        <v>1824</v>
      </c>
      <c r="C9054" t="s">
        <v>3605</v>
      </c>
      <c r="D9054" t="s">
        <v>10805</v>
      </c>
    </row>
    <row r="9055" spans="1:4" x14ac:dyDescent="0.35">
      <c r="A9055" t="s">
        <v>10527</v>
      </c>
      <c r="B9055" t="s">
        <v>1966</v>
      </c>
      <c r="C9055" t="s">
        <v>3606</v>
      </c>
      <c r="D9055" t="s">
        <v>10805</v>
      </c>
    </row>
    <row r="9056" spans="1:4" x14ac:dyDescent="0.35">
      <c r="A9056" t="s">
        <v>10527</v>
      </c>
      <c r="B9056" t="s">
        <v>1967</v>
      </c>
      <c r="C9056" t="s">
        <v>3607</v>
      </c>
      <c r="D9056" t="s">
        <v>10805</v>
      </c>
    </row>
    <row r="9057" spans="1:4" x14ac:dyDescent="0.35">
      <c r="A9057" t="s">
        <v>10527</v>
      </c>
      <c r="B9057" t="s">
        <v>2007</v>
      </c>
      <c r="C9057" t="s">
        <v>3608</v>
      </c>
      <c r="D9057" t="s">
        <v>10805</v>
      </c>
    </row>
    <row r="9058" spans="1:4" x14ac:dyDescent="0.35">
      <c r="A9058" t="s">
        <v>10527</v>
      </c>
      <c r="B9058" t="s">
        <v>1826</v>
      </c>
      <c r="C9058" t="s">
        <v>3609</v>
      </c>
      <c r="D9058" t="s">
        <v>10805</v>
      </c>
    </row>
    <row r="9059" spans="1:4" x14ac:dyDescent="0.35">
      <c r="A9059" t="s">
        <v>10527</v>
      </c>
      <c r="B9059" t="s">
        <v>1890</v>
      </c>
      <c r="C9059" t="s">
        <v>3610</v>
      </c>
      <c r="D9059" t="s">
        <v>10805</v>
      </c>
    </row>
    <row r="9060" spans="1:4" x14ac:dyDescent="0.35">
      <c r="A9060" t="s">
        <v>10527</v>
      </c>
      <c r="B9060" t="s">
        <v>1892</v>
      </c>
      <c r="C9060" t="s">
        <v>3611</v>
      </c>
      <c r="D9060" t="s">
        <v>10805</v>
      </c>
    </row>
    <row r="9061" spans="1:4" x14ac:dyDescent="0.35">
      <c r="A9061" t="s">
        <v>10527</v>
      </c>
      <c r="B9061" t="s">
        <v>1894</v>
      </c>
      <c r="C9061" t="s">
        <v>3612</v>
      </c>
      <c r="D9061" t="s">
        <v>10805</v>
      </c>
    </row>
    <row r="9062" spans="1:4" x14ac:dyDescent="0.35">
      <c r="A9062" t="s">
        <v>10527</v>
      </c>
      <c r="B9062" t="s">
        <v>1896</v>
      </c>
      <c r="C9062" t="s">
        <v>3613</v>
      </c>
      <c r="D9062" t="s">
        <v>10805</v>
      </c>
    </row>
    <row r="9063" spans="1:4" x14ac:dyDescent="0.35">
      <c r="A9063" t="s">
        <v>10527</v>
      </c>
      <c r="B9063" t="s">
        <v>1898</v>
      </c>
      <c r="C9063" t="s">
        <v>3614</v>
      </c>
      <c r="D9063" t="s">
        <v>10805</v>
      </c>
    </row>
    <row r="9064" spans="1:4" x14ac:dyDescent="0.35">
      <c r="A9064" t="s">
        <v>10527</v>
      </c>
      <c r="B9064" t="s">
        <v>1900</v>
      </c>
      <c r="C9064" t="s">
        <v>3615</v>
      </c>
      <c r="D9064" t="s">
        <v>10805</v>
      </c>
    </row>
    <row r="9065" spans="1:4" x14ac:dyDescent="0.35">
      <c r="A9065" t="s">
        <v>10527</v>
      </c>
      <c r="B9065" t="s">
        <v>1903</v>
      </c>
      <c r="C9065" t="s">
        <v>3616</v>
      </c>
      <c r="D9065" t="s">
        <v>10805</v>
      </c>
    </row>
    <row r="9066" spans="1:4" x14ac:dyDescent="0.35">
      <c r="A9066" t="s">
        <v>10527</v>
      </c>
      <c r="B9066" t="s">
        <v>1905</v>
      </c>
      <c r="C9066" t="s">
        <v>3617</v>
      </c>
      <c r="D9066" t="s">
        <v>10805</v>
      </c>
    </row>
    <row r="9067" spans="1:4" x14ac:dyDescent="0.35">
      <c r="A9067" t="s">
        <v>10527</v>
      </c>
      <c r="B9067" t="s">
        <v>10802</v>
      </c>
      <c r="C9067" t="s">
        <v>3592</v>
      </c>
      <c r="D9067" t="s">
        <v>10805</v>
      </c>
    </row>
    <row r="9068" spans="1:4" x14ac:dyDescent="0.35">
      <c r="A9068" t="s">
        <v>10527</v>
      </c>
      <c r="B9068" t="s">
        <v>10804</v>
      </c>
      <c r="C9068" t="s">
        <v>3617</v>
      </c>
      <c r="D9068" t="s">
        <v>10805</v>
      </c>
    </row>
    <row r="9069" spans="1:4" x14ac:dyDescent="0.35">
      <c r="A9069" t="s">
        <v>10529</v>
      </c>
      <c r="B9069" t="s">
        <v>10802</v>
      </c>
      <c r="C9069" t="s">
        <v>3596</v>
      </c>
      <c r="D9069" t="s">
        <v>10803</v>
      </c>
    </row>
    <row r="9070" spans="1:4" x14ac:dyDescent="0.35">
      <c r="A9070" t="s">
        <v>10529</v>
      </c>
      <c r="B9070" t="s">
        <v>10804</v>
      </c>
      <c r="C9070" t="s">
        <v>3596</v>
      </c>
      <c r="D9070" t="s">
        <v>10803</v>
      </c>
    </row>
    <row r="9071" spans="1:4" x14ac:dyDescent="0.35">
      <c r="A9071" t="s">
        <v>10529</v>
      </c>
      <c r="B9071" t="s">
        <v>515</v>
      </c>
      <c r="C9071" t="s">
        <v>3592</v>
      </c>
      <c r="D9071" t="s">
        <v>10805</v>
      </c>
    </row>
    <row r="9072" spans="1:4" x14ac:dyDescent="0.35">
      <c r="A9072" t="s">
        <v>10529</v>
      </c>
      <c r="B9072" t="s">
        <v>1554</v>
      </c>
      <c r="C9072" t="s">
        <v>3593</v>
      </c>
      <c r="D9072" t="s">
        <v>10805</v>
      </c>
    </row>
    <row r="9073" spans="1:4" x14ac:dyDescent="0.35">
      <c r="A9073" t="s">
        <v>10529</v>
      </c>
      <c r="B9073" t="s">
        <v>1348</v>
      </c>
      <c r="C9073" t="s">
        <v>3594</v>
      </c>
      <c r="D9073" t="s">
        <v>10805</v>
      </c>
    </row>
    <row r="9074" spans="1:4" x14ac:dyDescent="0.35">
      <c r="A9074" t="s">
        <v>10529</v>
      </c>
      <c r="B9074" t="s">
        <v>1276</v>
      </c>
      <c r="C9074" t="s">
        <v>3595</v>
      </c>
      <c r="D9074" t="s">
        <v>10805</v>
      </c>
    </row>
    <row r="9075" spans="1:4" x14ac:dyDescent="0.35">
      <c r="A9075" t="s">
        <v>10529</v>
      </c>
      <c r="B9075" t="s">
        <v>1278</v>
      </c>
      <c r="C9075" t="s">
        <v>3596</v>
      </c>
      <c r="D9075" t="s">
        <v>10805</v>
      </c>
    </row>
    <row r="9076" spans="1:4" x14ac:dyDescent="0.35">
      <c r="A9076" t="s">
        <v>10529</v>
      </c>
      <c r="B9076" t="s">
        <v>1280</v>
      </c>
      <c r="C9076" t="s">
        <v>3597</v>
      </c>
      <c r="D9076" t="s">
        <v>10805</v>
      </c>
    </row>
    <row r="9077" spans="1:4" x14ac:dyDescent="0.35">
      <c r="A9077" t="s">
        <v>10529</v>
      </c>
      <c r="B9077" t="s">
        <v>1967</v>
      </c>
      <c r="C9077" t="s">
        <v>3598</v>
      </c>
      <c r="D9077" t="s">
        <v>10805</v>
      </c>
    </row>
    <row r="9078" spans="1:4" x14ac:dyDescent="0.35">
      <c r="A9078" t="s">
        <v>10529</v>
      </c>
      <c r="B9078" t="s">
        <v>2007</v>
      </c>
      <c r="C9078" t="s">
        <v>3599</v>
      </c>
      <c r="D9078" t="s">
        <v>10805</v>
      </c>
    </row>
    <row r="9079" spans="1:4" x14ac:dyDescent="0.35">
      <c r="A9079" t="s">
        <v>10529</v>
      </c>
      <c r="B9079" t="s">
        <v>1826</v>
      </c>
      <c r="C9079" t="s">
        <v>3600</v>
      </c>
      <c r="D9079" t="s">
        <v>10805</v>
      </c>
    </row>
    <row r="9080" spans="1:4" x14ac:dyDescent="0.35">
      <c r="A9080" t="s">
        <v>10529</v>
      </c>
      <c r="B9080" t="s">
        <v>1890</v>
      </c>
      <c r="C9080" t="s">
        <v>3601</v>
      </c>
      <c r="D9080" t="s">
        <v>10805</v>
      </c>
    </row>
    <row r="9081" spans="1:4" x14ac:dyDescent="0.35">
      <c r="A9081" t="s">
        <v>10529</v>
      </c>
      <c r="B9081" t="s">
        <v>1892</v>
      </c>
      <c r="C9081" t="s">
        <v>3602</v>
      </c>
      <c r="D9081" t="s">
        <v>10805</v>
      </c>
    </row>
    <row r="9082" spans="1:4" x14ac:dyDescent="0.35">
      <c r="A9082" t="s">
        <v>10529</v>
      </c>
      <c r="B9082" t="s">
        <v>1894</v>
      </c>
      <c r="C9082" t="s">
        <v>3603</v>
      </c>
      <c r="D9082" t="s">
        <v>10805</v>
      </c>
    </row>
    <row r="9083" spans="1:4" x14ac:dyDescent="0.35">
      <c r="A9083" t="s">
        <v>10529</v>
      </c>
      <c r="B9083" t="s">
        <v>1896</v>
      </c>
      <c r="C9083" t="s">
        <v>3604</v>
      </c>
      <c r="D9083" t="s">
        <v>10805</v>
      </c>
    </row>
    <row r="9084" spans="1:4" x14ac:dyDescent="0.35">
      <c r="A9084" t="s">
        <v>10529</v>
      </c>
      <c r="B9084" t="s">
        <v>1898</v>
      </c>
      <c r="C9084" t="s">
        <v>3605</v>
      </c>
      <c r="D9084" t="s">
        <v>10805</v>
      </c>
    </row>
    <row r="9085" spans="1:4" x14ac:dyDescent="0.35">
      <c r="A9085" t="s">
        <v>10529</v>
      </c>
      <c r="B9085" t="s">
        <v>1900</v>
      </c>
      <c r="C9085" t="s">
        <v>3606</v>
      </c>
      <c r="D9085" t="s">
        <v>10805</v>
      </c>
    </row>
    <row r="9086" spans="1:4" x14ac:dyDescent="0.35">
      <c r="A9086" t="s">
        <v>10529</v>
      </c>
      <c r="B9086" t="s">
        <v>10802</v>
      </c>
      <c r="C9086" t="s">
        <v>3592</v>
      </c>
      <c r="D9086" t="s">
        <v>10805</v>
      </c>
    </row>
    <row r="9087" spans="1:4" x14ac:dyDescent="0.35">
      <c r="A9087" t="s">
        <v>10529</v>
      </c>
      <c r="B9087" t="s">
        <v>10804</v>
      </c>
      <c r="C9087" t="s">
        <v>3606</v>
      </c>
      <c r="D9087" t="s">
        <v>10805</v>
      </c>
    </row>
    <row r="9088" spans="1:4" x14ac:dyDescent="0.35">
      <c r="A9088" t="s">
        <v>10532</v>
      </c>
      <c r="B9088" t="s">
        <v>10802</v>
      </c>
      <c r="C9088" t="s">
        <v>3599</v>
      </c>
      <c r="D9088" t="s">
        <v>10803</v>
      </c>
    </row>
    <row r="9089" spans="1:4" x14ac:dyDescent="0.35">
      <c r="A9089" t="s">
        <v>10532</v>
      </c>
      <c r="B9089" t="s">
        <v>10804</v>
      </c>
      <c r="C9089" t="s">
        <v>3599</v>
      </c>
      <c r="D9089" t="s">
        <v>10803</v>
      </c>
    </row>
    <row r="9090" spans="1:4" x14ac:dyDescent="0.35">
      <c r="A9090" t="s">
        <v>10532</v>
      </c>
      <c r="B9090" t="s">
        <v>515</v>
      </c>
      <c r="C9090" t="s">
        <v>3594</v>
      </c>
      <c r="D9090" t="s">
        <v>10805</v>
      </c>
    </row>
    <row r="9091" spans="1:4" x14ac:dyDescent="0.35">
      <c r="A9091" t="s">
        <v>10532</v>
      </c>
      <c r="B9091" t="s">
        <v>1276</v>
      </c>
      <c r="C9091" t="s">
        <v>3595</v>
      </c>
      <c r="D9091" t="s">
        <v>10805</v>
      </c>
    </row>
    <row r="9092" spans="1:4" x14ac:dyDescent="0.35">
      <c r="A9092" t="s">
        <v>10532</v>
      </c>
      <c r="B9092" t="s">
        <v>1278</v>
      </c>
      <c r="C9092" t="s">
        <v>3596</v>
      </c>
      <c r="D9092" t="s">
        <v>10805</v>
      </c>
    </row>
    <row r="9093" spans="1:4" x14ac:dyDescent="0.35">
      <c r="A9093" t="s">
        <v>10532</v>
      </c>
      <c r="B9093" t="s">
        <v>1280</v>
      </c>
      <c r="C9093" t="s">
        <v>3597</v>
      </c>
      <c r="D9093" t="s">
        <v>10805</v>
      </c>
    </row>
    <row r="9094" spans="1:4" x14ac:dyDescent="0.35">
      <c r="A9094" t="s">
        <v>10532</v>
      </c>
      <c r="B9094" t="s">
        <v>1353</v>
      </c>
      <c r="C9094" t="s">
        <v>3598</v>
      </c>
      <c r="D9094" t="s">
        <v>10805</v>
      </c>
    </row>
    <row r="9095" spans="1:4" x14ac:dyDescent="0.35">
      <c r="A9095" t="s">
        <v>10532</v>
      </c>
      <c r="B9095" t="s">
        <v>1588</v>
      </c>
      <c r="C9095" t="s">
        <v>3599</v>
      </c>
      <c r="D9095" t="s">
        <v>10805</v>
      </c>
    </row>
    <row r="9096" spans="1:4" x14ac:dyDescent="0.35">
      <c r="A9096" t="s">
        <v>10532</v>
      </c>
      <c r="B9096" t="s">
        <v>1590</v>
      </c>
      <c r="C9096" t="s">
        <v>3600</v>
      </c>
      <c r="D9096" t="s">
        <v>10805</v>
      </c>
    </row>
    <row r="9097" spans="1:4" x14ac:dyDescent="0.35">
      <c r="A9097" t="s">
        <v>10532</v>
      </c>
      <c r="B9097" t="s">
        <v>1370</v>
      </c>
      <c r="C9097" t="s">
        <v>3601</v>
      </c>
      <c r="D9097" t="s">
        <v>10805</v>
      </c>
    </row>
    <row r="9098" spans="1:4" x14ac:dyDescent="0.35">
      <c r="A9098" t="s">
        <v>10532</v>
      </c>
      <c r="B9098" t="s">
        <v>1818</v>
      </c>
      <c r="C9098" t="s">
        <v>3602</v>
      </c>
      <c r="D9098" t="s">
        <v>10805</v>
      </c>
    </row>
    <row r="9099" spans="1:4" x14ac:dyDescent="0.35">
      <c r="A9099" t="s">
        <v>10532</v>
      </c>
      <c r="B9099" t="s">
        <v>1820</v>
      </c>
      <c r="C9099" t="s">
        <v>3603</v>
      </c>
      <c r="D9099" t="s">
        <v>10805</v>
      </c>
    </row>
    <row r="9100" spans="1:4" x14ac:dyDescent="0.35">
      <c r="A9100" t="s">
        <v>10532</v>
      </c>
      <c r="B9100" t="s">
        <v>1822</v>
      </c>
      <c r="C9100" t="s">
        <v>3604</v>
      </c>
      <c r="D9100" t="s">
        <v>10805</v>
      </c>
    </row>
    <row r="9101" spans="1:4" x14ac:dyDescent="0.35">
      <c r="A9101" t="s">
        <v>10532</v>
      </c>
      <c r="B9101" t="s">
        <v>1824</v>
      </c>
      <c r="C9101" t="s">
        <v>3605</v>
      </c>
      <c r="D9101" t="s">
        <v>10805</v>
      </c>
    </row>
    <row r="9102" spans="1:4" x14ac:dyDescent="0.35">
      <c r="A9102" t="s">
        <v>10532</v>
      </c>
      <c r="B9102" t="s">
        <v>1966</v>
      </c>
      <c r="C9102" t="s">
        <v>3606</v>
      </c>
      <c r="D9102" t="s">
        <v>10805</v>
      </c>
    </row>
    <row r="9103" spans="1:4" x14ac:dyDescent="0.35">
      <c r="A9103" t="s">
        <v>10532</v>
      </c>
      <c r="B9103" t="s">
        <v>1967</v>
      </c>
      <c r="C9103" t="s">
        <v>3607</v>
      </c>
      <c r="D9103" t="s">
        <v>10805</v>
      </c>
    </row>
    <row r="9104" spans="1:4" x14ac:dyDescent="0.35">
      <c r="A9104" t="s">
        <v>10532</v>
      </c>
      <c r="B9104" t="s">
        <v>2007</v>
      </c>
      <c r="C9104" t="s">
        <v>3608</v>
      </c>
      <c r="D9104" t="s">
        <v>10805</v>
      </c>
    </row>
    <row r="9105" spans="1:4" x14ac:dyDescent="0.35">
      <c r="A9105" t="s">
        <v>10532</v>
      </c>
      <c r="B9105" t="s">
        <v>1826</v>
      </c>
      <c r="C9105" t="s">
        <v>3609</v>
      </c>
      <c r="D9105" t="s">
        <v>10805</v>
      </c>
    </row>
    <row r="9106" spans="1:4" x14ac:dyDescent="0.35">
      <c r="A9106" t="s">
        <v>10532</v>
      </c>
      <c r="B9106" t="s">
        <v>1890</v>
      </c>
      <c r="C9106" t="s">
        <v>3610</v>
      </c>
      <c r="D9106" t="s">
        <v>10805</v>
      </c>
    </row>
    <row r="9107" spans="1:4" x14ac:dyDescent="0.35">
      <c r="A9107" t="s">
        <v>10532</v>
      </c>
      <c r="B9107" t="s">
        <v>1892</v>
      </c>
      <c r="C9107" t="s">
        <v>3611</v>
      </c>
      <c r="D9107" t="s">
        <v>10805</v>
      </c>
    </row>
    <row r="9108" spans="1:4" x14ac:dyDescent="0.35">
      <c r="A9108" t="s">
        <v>10532</v>
      </c>
      <c r="B9108" t="s">
        <v>1894</v>
      </c>
      <c r="C9108" t="s">
        <v>3612</v>
      </c>
      <c r="D9108" t="s">
        <v>10805</v>
      </c>
    </row>
    <row r="9109" spans="1:4" x14ac:dyDescent="0.35">
      <c r="A9109" t="s">
        <v>10532</v>
      </c>
      <c r="B9109" t="s">
        <v>1896</v>
      </c>
      <c r="C9109" t="s">
        <v>3613</v>
      </c>
      <c r="D9109" t="s">
        <v>10805</v>
      </c>
    </row>
    <row r="9110" spans="1:4" x14ac:dyDescent="0.35">
      <c r="A9110" t="s">
        <v>10532</v>
      </c>
      <c r="B9110" t="s">
        <v>1898</v>
      </c>
      <c r="C9110" t="s">
        <v>3614</v>
      </c>
      <c r="D9110" t="s">
        <v>10805</v>
      </c>
    </row>
    <row r="9111" spans="1:4" x14ac:dyDescent="0.35">
      <c r="A9111" t="s">
        <v>10532</v>
      </c>
      <c r="B9111" t="s">
        <v>1900</v>
      </c>
      <c r="C9111" t="s">
        <v>3615</v>
      </c>
      <c r="D9111" t="s">
        <v>10805</v>
      </c>
    </row>
    <row r="9112" spans="1:4" x14ac:dyDescent="0.35">
      <c r="A9112" t="s">
        <v>10532</v>
      </c>
      <c r="B9112" t="s">
        <v>1903</v>
      </c>
      <c r="C9112" t="s">
        <v>3616</v>
      </c>
      <c r="D9112" t="s">
        <v>10805</v>
      </c>
    </row>
    <row r="9113" spans="1:4" x14ac:dyDescent="0.35">
      <c r="A9113" t="s">
        <v>10532</v>
      </c>
      <c r="B9113" t="s">
        <v>10802</v>
      </c>
      <c r="C9113" t="s">
        <v>3594</v>
      </c>
      <c r="D9113" t="s">
        <v>10805</v>
      </c>
    </row>
    <row r="9114" spans="1:4" x14ac:dyDescent="0.35">
      <c r="A9114" t="s">
        <v>10532</v>
      </c>
      <c r="B9114" t="s">
        <v>10804</v>
      </c>
      <c r="C9114" t="s">
        <v>3616</v>
      </c>
      <c r="D9114" t="s">
        <v>10805</v>
      </c>
    </row>
    <row r="9115" spans="1:4" x14ac:dyDescent="0.35">
      <c r="A9115" t="s">
        <v>10532</v>
      </c>
      <c r="B9115" t="s">
        <v>10806</v>
      </c>
      <c r="C9115" t="s">
        <v>3593</v>
      </c>
      <c r="D9115" t="s">
        <v>10807</v>
      </c>
    </row>
    <row r="9116" spans="1:4" x14ac:dyDescent="0.35">
      <c r="A9116" t="s">
        <v>10535</v>
      </c>
      <c r="B9116" t="s">
        <v>10802</v>
      </c>
      <c r="C9116" t="s">
        <v>3597</v>
      </c>
      <c r="D9116" t="s">
        <v>10803</v>
      </c>
    </row>
    <row r="9117" spans="1:4" x14ac:dyDescent="0.35">
      <c r="A9117" t="s">
        <v>10535</v>
      </c>
      <c r="B9117" t="s">
        <v>10804</v>
      </c>
      <c r="C9117" t="s">
        <v>3597</v>
      </c>
      <c r="D9117" t="s">
        <v>10803</v>
      </c>
    </row>
    <row r="9118" spans="1:4" x14ac:dyDescent="0.35">
      <c r="A9118" t="s">
        <v>10535</v>
      </c>
      <c r="B9118" t="s">
        <v>515</v>
      </c>
      <c r="C9118" t="s">
        <v>3592</v>
      </c>
      <c r="D9118" t="s">
        <v>10805</v>
      </c>
    </row>
    <row r="9119" spans="1:4" x14ac:dyDescent="0.35">
      <c r="A9119" t="s">
        <v>10535</v>
      </c>
      <c r="B9119" t="s">
        <v>1554</v>
      </c>
      <c r="C9119" t="s">
        <v>3593</v>
      </c>
      <c r="D9119" t="s">
        <v>10805</v>
      </c>
    </row>
    <row r="9120" spans="1:4" x14ac:dyDescent="0.35">
      <c r="A9120" t="s">
        <v>10535</v>
      </c>
      <c r="B9120" t="s">
        <v>1348</v>
      </c>
      <c r="C9120" t="s">
        <v>3594</v>
      </c>
      <c r="D9120" t="s">
        <v>10805</v>
      </c>
    </row>
    <row r="9121" spans="1:4" x14ac:dyDescent="0.35">
      <c r="A9121" t="s">
        <v>10535</v>
      </c>
      <c r="B9121" t="s">
        <v>1276</v>
      </c>
      <c r="C9121" t="s">
        <v>3595</v>
      </c>
      <c r="D9121" t="s">
        <v>10805</v>
      </c>
    </row>
    <row r="9122" spans="1:4" x14ac:dyDescent="0.35">
      <c r="A9122" t="s">
        <v>10535</v>
      </c>
      <c r="B9122" t="s">
        <v>1278</v>
      </c>
      <c r="C9122" t="s">
        <v>3596</v>
      </c>
      <c r="D9122" t="s">
        <v>10805</v>
      </c>
    </row>
    <row r="9123" spans="1:4" x14ac:dyDescent="0.35">
      <c r="A9123" t="s">
        <v>10535</v>
      </c>
      <c r="B9123" t="s">
        <v>1280</v>
      </c>
      <c r="C9123" t="s">
        <v>3597</v>
      </c>
      <c r="D9123" t="s">
        <v>10805</v>
      </c>
    </row>
    <row r="9124" spans="1:4" x14ac:dyDescent="0.35">
      <c r="A9124" t="s">
        <v>10535</v>
      </c>
      <c r="B9124" t="s">
        <v>3574</v>
      </c>
      <c r="C9124" t="s">
        <v>3598</v>
      </c>
      <c r="D9124" t="s">
        <v>10805</v>
      </c>
    </row>
    <row r="9125" spans="1:4" x14ac:dyDescent="0.35">
      <c r="A9125" t="s">
        <v>10535</v>
      </c>
      <c r="B9125" t="s">
        <v>10802</v>
      </c>
      <c r="C9125" t="s">
        <v>3592</v>
      </c>
      <c r="D9125" t="s">
        <v>10805</v>
      </c>
    </row>
    <row r="9126" spans="1:4" x14ac:dyDescent="0.35">
      <c r="A9126" t="s">
        <v>10535</v>
      </c>
      <c r="B9126" t="s">
        <v>10804</v>
      </c>
      <c r="C9126" t="s">
        <v>3598</v>
      </c>
      <c r="D9126" t="s">
        <v>10805</v>
      </c>
    </row>
    <row r="9127" spans="1:4" x14ac:dyDescent="0.35">
      <c r="A9127" t="s">
        <v>10535</v>
      </c>
      <c r="B9127" t="s">
        <v>10806</v>
      </c>
      <c r="C9127" t="s">
        <v>3593</v>
      </c>
      <c r="D9127" t="s">
        <v>10807</v>
      </c>
    </row>
    <row r="9128" spans="1:4" x14ac:dyDescent="0.35">
      <c r="A9128" t="s">
        <v>10538</v>
      </c>
      <c r="B9128" t="s">
        <v>10802</v>
      </c>
      <c r="C9128" t="s">
        <v>3596</v>
      </c>
      <c r="D9128" t="s">
        <v>10803</v>
      </c>
    </row>
    <row r="9129" spans="1:4" x14ac:dyDescent="0.35">
      <c r="A9129" t="s">
        <v>10538</v>
      </c>
      <c r="B9129" t="s">
        <v>10804</v>
      </c>
      <c r="C9129" t="s">
        <v>3596</v>
      </c>
      <c r="D9129" t="s">
        <v>10803</v>
      </c>
    </row>
    <row r="9130" spans="1:4" x14ac:dyDescent="0.35">
      <c r="A9130" t="s">
        <v>10538</v>
      </c>
      <c r="B9130" t="s">
        <v>1554</v>
      </c>
      <c r="C9130" t="s">
        <v>3592</v>
      </c>
      <c r="D9130" t="s">
        <v>10805</v>
      </c>
    </row>
    <row r="9131" spans="1:4" x14ac:dyDescent="0.35">
      <c r="A9131" t="s">
        <v>10538</v>
      </c>
      <c r="B9131" t="s">
        <v>1348</v>
      </c>
      <c r="C9131" t="s">
        <v>3593</v>
      </c>
      <c r="D9131" t="s">
        <v>10805</v>
      </c>
    </row>
    <row r="9132" spans="1:4" x14ac:dyDescent="0.35">
      <c r="A9132" t="s">
        <v>10538</v>
      </c>
      <c r="B9132" t="s">
        <v>1276</v>
      </c>
      <c r="C9132" t="s">
        <v>3594</v>
      </c>
      <c r="D9132" t="s">
        <v>10805</v>
      </c>
    </row>
    <row r="9133" spans="1:4" x14ac:dyDescent="0.35">
      <c r="A9133" t="s">
        <v>10538</v>
      </c>
      <c r="B9133" t="s">
        <v>1278</v>
      </c>
      <c r="C9133" t="s">
        <v>3595</v>
      </c>
      <c r="D9133" t="s">
        <v>10805</v>
      </c>
    </row>
    <row r="9134" spans="1:4" x14ac:dyDescent="0.35">
      <c r="A9134" t="s">
        <v>10538</v>
      </c>
      <c r="B9134" t="s">
        <v>1280</v>
      </c>
      <c r="C9134" t="s">
        <v>3596</v>
      </c>
      <c r="D9134" t="s">
        <v>10805</v>
      </c>
    </row>
    <row r="9135" spans="1:4" x14ac:dyDescent="0.35">
      <c r="A9135" t="s">
        <v>10538</v>
      </c>
      <c r="B9135" t="s">
        <v>1353</v>
      </c>
      <c r="C9135" t="s">
        <v>3597</v>
      </c>
      <c r="D9135" t="s">
        <v>10805</v>
      </c>
    </row>
    <row r="9136" spans="1:4" x14ac:dyDescent="0.35">
      <c r="A9136" t="s">
        <v>10538</v>
      </c>
      <c r="B9136" t="s">
        <v>1588</v>
      </c>
      <c r="C9136" t="s">
        <v>3598</v>
      </c>
      <c r="D9136" t="s">
        <v>10805</v>
      </c>
    </row>
    <row r="9137" spans="1:4" x14ac:dyDescent="0.35">
      <c r="A9137" t="s">
        <v>10538</v>
      </c>
      <c r="B9137" t="s">
        <v>1590</v>
      </c>
      <c r="C9137" t="s">
        <v>3599</v>
      </c>
      <c r="D9137" t="s">
        <v>10805</v>
      </c>
    </row>
    <row r="9138" spans="1:4" x14ac:dyDescent="0.35">
      <c r="A9138" t="s">
        <v>10538</v>
      </c>
      <c r="B9138" t="s">
        <v>1370</v>
      </c>
      <c r="C9138" t="s">
        <v>3600</v>
      </c>
      <c r="D9138" t="s">
        <v>10805</v>
      </c>
    </row>
    <row r="9139" spans="1:4" x14ac:dyDescent="0.35">
      <c r="A9139" t="s">
        <v>10538</v>
      </c>
      <c r="B9139" t="s">
        <v>1818</v>
      </c>
      <c r="C9139" t="s">
        <v>3601</v>
      </c>
      <c r="D9139" t="s">
        <v>10805</v>
      </c>
    </row>
    <row r="9140" spans="1:4" x14ac:dyDescent="0.35">
      <c r="A9140" t="s">
        <v>10538</v>
      </c>
      <c r="B9140" t="s">
        <v>1820</v>
      </c>
      <c r="C9140" t="s">
        <v>3602</v>
      </c>
      <c r="D9140" t="s">
        <v>10805</v>
      </c>
    </row>
    <row r="9141" spans="1:4" x14ac:dyDescent="0.35">
      <c r="A9141" t="s">
        <v>10538</v>
      </c>
      <c r="B9141" t="s">
        <v>1822</v>
      </c>
      <c r="C9141" t="s">
        <v>3603</v>
      </c>
      <c r="D9141" t="s">
        <v>10805</v>
      </c>
    </row>
    <row r="9142" spans="1:4" x14ac:dyDescent="0.35">
      <c r="A9142" t="s">
        <v>10538</v>
      </c>
      <c r="B9142" t="s">
        <v>1824</v>
      </c>
      <c r="C9142" t="s">
        <v>3604</v>
      </c>
      <c r="D9142" t="s">
        <v>10805</v>
      </c>
    </row>
    <row r="9143" spans="1:4" x14ac:dyDescent="0.35">
      <c r="A9143" t="s">
        <v>10538</v>
      </c>
      <c r="B9143" t="s">
        <v>1966</v>
      </c>
      <c r="C9143" t="s">
        <v>3605</v>
      </c>
      <c r="D9143" t="s">
        <v>10805</v>
      </c>
    </row>
    <row r="9144" spans="1:4" x14ac:dyDescent="0.35">
      <c r="A9144" t="s">
        <v>10538</v>
      </c>
      <c r="B9144" t="s">
        <v>1967</v>
      </c>
      <c r="C9144" t="s">
        <v>3606</v>
      </c>
      <c r="D9144" t="s">
        <v>10805</v>
      </c>
    </row>
    <row r="9145" spans="1:4" x14ac:dyDescent="0.35">
      <c r="A9145" t="s">
        <v>10538</v>
      </c>
      <c r="B9145" t="s">
        <v>2007</v>
      </c>
      <c r="C9145" t="s">
        <v>3607</v>
      </c>
      <c r="D9145" t="s">
        <v>10805</v>
      </c>
    </row>
    <row r="9146" spans="1:4" x14ac:dyDescent="0.35">
      <c r="A9146" t="s">
        <v>10538</v>
      </c>
      <c r="B9146" t="s">
        <v>1826</v>
      </c>
      <c r="C9146" t="s">
        <v>3608</v>
      </c>
      <c r="D9146" t="s">
        <v>10805</v>
      </c>
    </row>
    <row r="9147" spans="1:4" x14ac:dyDescent="0.35">
      <c r="A9147" t="s">
        <v>10538</v>
      </c>
      <c r="B9147" t="s">
        <v>1890</v>
      </c>
      <c r="C9147" t="s">
        <v>3609</v>
      </c>
      <c r="D9147" t="s">
        <v>10805</v>
      </c>
    </row>
    <row r="9148" spans="1:4" x14ac:dyDescent="0.35">
      <c r="A9148" t="s">
        <v>10538</v>
      </c>
      <c r="B9148" t="s">
        <v>1892</v>
      </c>
      <c r="C9148" t="s">
        <v>3610</v>
      </c>
      <c r="D9148" t="s">
        <v>10805</v>
      </c>
    </row>
    <row r="9149" spans="1:4" x14ac:dyDescent="0.35">
      <c r="A9149" t="s">
        <v>10538</v>
      </c>
      <c r="B9149" t="s">
        <v>1894</v>
      </c>
      <c r="C9149" t="s">
        <v>3611</v>
      </c>
      <c r="D9149" t="s">
        <v>10805</v>
      </c>
    </row>
    <row r="9150" spans="1:4" x14ac:dyDescent="0.35">
      <c r="A9150" t="s">
        <v>10538</v>
      </c>
      <c r="B9150" t="s">
        <v>1896</v>
      </c>
      <c r="C9150" t="s">
        <v>3612</v>
      </c>
      <c r="D9150" t="s">
        <v>10805</v>
      </c>
    </row>
    <row r="9151" spans="1:4" x14ac:dyDescent="0.35">
      <c r="A9151" t="s">
        <v>10538</v>
      </c>
      <c r="B9151" t="s">
        <v>1898</v>
      </c>
      <c r="C9151" t="s">
        <v>3613</v>
      </c>
      <c r="D9151" t="s">
        <v>10805</v>
      </c>
    </row>
    <row r="9152" spans="1:4" x14ac:dyDescent="0.35">
      <c r="A9152" t="s">
        <v>10538</v>
      </c>
      <c r="B9152" t="s">
        <v>1900</v>
      </c>
      <c r="C9152" t="s">
        <v>3614</v>
      </c>
      <c r="D9152" t="s">
        <v>10805</v>
      </c>
    </row>
    <row r="9153" spans="1:4" x14ac:dyDescent="0.35">
      <c r="A9153" t="s">
        <v>10538</v>
      </c>
      <c r="B9153" t="s">
        <v>10802</v>
      </c>
      <c r="C9153" t="s">
        <v>3592</v>
      </c>
      <c r="D9153" t="s">
        <v>10805</v>
      </c>
    </row>
    <row r="9154" spans="1:4" x14ac:dyDescent="0.35">
      <c r="A9154" t="s">
        <v>10538</v>
      </c>
      <c r="B9154" t="s">
        <v>10804</v>
      </c>
      <c r="C9154" t="s">
        <v>3614</v>
      </c>
      <c r="D9154" t="s">
        <v>10805</v>
      </c>
    </row>
    <row r="9155" spans="1:4" x14ac:dyDescent="0.35">
      <c r="A9155" t="s">
        <v>10541</v>
      </c>
      <c r="B9155" t="s">
        <v>10802</v>
      </c>
      <c r="C9155" t="s">
        <v>3599</v>
      </c>
      <c r="D9155" t="s">
        <v>10803</v>
      </c>
    </row>
    <row r="9156" spans="1:4" x14ac:dyDescent="0.35">
      <c r="A9156" t="s">
        <v>10541</v>
      </c>
      <c r="B9156" t="s">
        <v>10804</v>
      </c>
      <c r="C9156" t="s">
        <v>3599</v>
      </c>
      <c r="D9156" t="s">
        <v>10803</v>
      </c>
    </row>
    <row r="9157" spans="1:4" x14ac:dyDescent="0.35">
      <c r="A9157" t="s">
        <v>10541</v>
      </c>
      <c r="B9157" t="s">
        <v>1332</v>
      </c>
      <c r="C9157" t="s">
        <v>3596</v>
      </c>
      <c r="D9157" t="s">
        <v>10805</v>
      </c>
    </row>
    <row r="9158" spans="1:4" x14ac:dyDescent="0.35">
      <c r="A9158" t="s">
        <v>10541</v>
      </c>
      <c r="B9158" t="s">
        <v>1348</v>
      </c>
      <c r="C9158" t="s">
        <v>3598</v>
      </c>
      <c r="D9158" t="s">
        <v>10805</v>
      </c>
    </row>
    <row r="9159" spans="1:4" x14ac:dyDescent="0.35">
      <c r="A9159" t="s">
        <v>10541</v>
      </c>
      <c r="B9159" t="s">
        <v>1826</v>
      </c>
      <c r="C9159" t="s">
        <v>3611</v>
      </c>
      <c r="D9159" t="s">
        <v>10805</v>
      </c>
    </row>
    <row r="9160" spans="1:4" x14ac:dyDescent="0.35">
      <c r="A9160" t="s">
        <v>10541</v>
      </c>
      <c r="B9160" t="s">
        <v>1890</v>
      </c>
      <c r="C9160" t="s">
        <v>3612</v>
      </c>
      <c r="D9160" t="s">
        <v>10805</v>
      </c>
    </row>
    <row r="9161" spans="1:4" x14ac:dyDescent="0.35">
      <c r="A9161" t="s">
        <v>10541</v>
      </c>
      <c r="B9161" t="s">
        <v>10802</v>
      </c>
      <c r="C9161" t="s">
        <v>3596</v>
      </c>
      <c r="D9161" t="s">
        <v>10805</v>
      </c>
    </row>
    <row r="9162" spans="1:4" x14ac:dyDescent="0.35">
      <c r="A9162" t="s">
        <v>10541</v>
      </c>
      <c r="B9162" t="s">
        <v>10804</v>
      </c>
      <c r="C9162" t="s">
        <v>3612</v>
      </c>
      <c r="D9162" t="s">
        <v>10805</v>
      </c>
    </row>
    <row r="9163" spans="1:4" x14ac:dyDescent="0.35">
      <c r="A9163" t="s">
        <v>10541</v>
      </c>
      <c r="B9163" t="s">
        <v>8886</v>
      </c>
      <c r="C9163" t="s">
        <v>3597</v>
      </c>
      <c r="D9163" t="s">
        <v>10805</v>
      </c>
    </row>
    <row r="9164" spans="1:4" x14ac:dyDescent="0.35">
      <c r="A9164" t="s">
        <v>10541</v>
      </c>
      <c r="B9164" t="s">
        <v>8889</v>
      </c>
      <c r="C9164" t="s">
        <v>3599</v>
      </c>
      <c r="D9164" t="s">
        <v>10805</v>
      </c>
    </row>
    <row r="9165" spans="1:4" x14ac:dyDescent="0.35">
      <c r="A9165" t="s">
        <v>10541</v>
      </c>
      <c r="B9165" t="s">
        <v>8891</v>
      </c>
      <c r="C9165" t="s">
        <v>3600</v>
      </c>
      <c r="D9165" t="s">
        <v>10805</v>
      </c>
    </row>
    <row r="9166" spans="1:4" x14ac:dyDescent="0.35">
      <c r="A9166" t="s">
        <v>10541</v>
      </c>
      <c r="B9166" t="s">
        <v>8893</v>
      </c>
      <c r="C9166" t="s">
        <v>3601</v>
      </c>
      <c r="D9166" t="s">
        <v>10805</v>
      </c>
    </row>
    <row r="9167" spans="1:4" x14ac:dyDescent="0.35">
      <c r="A9167" t="s">
        <v>10541</v>
      </c>
      <c r="B9167" t="s">
        <v>8897</v>
      </c>
      <c r="C9167" t="s">
        <v>3602</v>
      </c>
      <c r="D9167" t="s">
        <v>10805</v>
      </c>
    </row>
    <row r="9168" spans="1:4" x14ac:dyDescent="0.35">
      <c r="A9168" t="s">
        <v>10541</v>
      </c>
      <c r="B9168" t="s">
        <v>8899</v>
      </c>
      <c r="C9168" t="s">
        <v>3603</v>
      </c>
      <c r="D9168" t="s">
        <v>10805</v>
      </c>
    </row>
    <row r="9169" spans="1:4" x14ac:dyDescent="0.35">
      <c r="A9169" t="s">
        <v>10541</v>
      </c>
      <c r="B9169" t="s">
        <v>8902</v>
      </c>
      <c r="C9169" t="s">
        <v>3604</v>
      </c>
      <c r="D9169" t="s">
        <v>10805</v>
      </c>
    </row>
    <row r="9170" spans="1:4" x14ac:dyDescent="0.35">
      <c r="A9170" t="s">
        <v>10541</v>
      </c>
      <c r="B9170" t="s">
        <v>8903</v>
      </c>
      <c r="C9170" t="s">
        <v>3605</v>
      </c>
      <c r="D9170" t="s">
        <v>10805</v>
      </c>
    </row>
    <row r="9171" spans="1:4" x14ac:dyDescent="0.35">
      <c r="A9171" t="s">
        <v>10541</v>
      </c>
      <c r="B9171" t="s">
        <v>8906</v>
      </c>
      <c r="C9171" t="s">
        <v>3606</v>
      </c>
      <c r="D9171" t="s">
        <v>10805</v>
      </c>
    </row>
    <row r="9172" spans="1:4" x14ac:dyDescent="0.35">
      <c r="A9172" t="s">
        <v>10541</v>
      </c>
      <c r="B9172" t="s">
        <v>8908</v>
      </c>
      <c r="C9172" t="s">
        <v>3607</v>
      </c>
      <c r="D9172" t="s">
        <v>10805</v>
      </c>
    </row>
    <row r="9173" spans="1:4" x14ac:dyDescent="0.35">
      <c r="A9173" t="s">
        <v>10541</v>
      </c>
      <c r="B9173" t="s">
        <v>8910</v>
      </c>
      <c r="C9173" t="s">
        <v>3608</v>
      </c>
      <c r="D9173" t="s">
        <v>10805</v>
      </c>
    </row>
    <row r="9174" spans="1:4" x14ac:dyDescent="0.35">
      <c r="A9174" t="s">
        <v>10541</v>
      </c>
      <c r="B9174" t="s">
        <v>8912</v>
      </c>
      <c r="C9174" t="s">
        <v>3609</v>
      </c>
      <c r="D9174" t="s">
        <v>10805</v>
      </c>
    </row>
    <row r="9175" spans="1:4" x14ac:dyDescent="0.35">
      <c r="A9175" t="s">
        <v>10541</v>
      </c>
      <c r="B9175" t="s">
        <v>8915</v>
      </c>
      <c r="C9175" t="s">
        <v>3610</v>
      </c>
      <c r="D9175" t="s">
        <v>10805</v>
      </c>
    </row>
    <row r="9176" spans="1:4" x14ac:dyDescent="0.35">
      <c r="A9176" t="s">
        <v>10541</v>
      </c>
      <c r="B9176" t="s">
        <v>10806</v>
      </c>
      <c r="C9176" t="s">
        <v>3593</v>
      </c>
      <c r="D9176" t="s">
        <v>10807</v>
      </c>
    </row>
    <row r="9177" spans="1:4" x14ac:dyDescent="0.35">
      <c r="A9177" t="s">
        <v>10544</v>
      </c>
      <c r="B9177" t="s">
        <v>10802</v>
      </c>
      <c r="C9177" t="s">
        <v>3599</v>
      </c>
      <c r="D9177" t="s">
        <v>10803</v>
      </c>
    </row>
    <row r="9178" spans="1:4" x14ac:dyDescent="0.35">
      <c r="A9178" t="s">
        <v>10544</v>
      </c>
      <c r="B9178" t="s">
        <v>10804</v>
      </c>
      <c r="C9178" t="s">
        <v>3599</v>
      </c>
      <c r="D9178" t="s">
        <v>10803</v>
      </c>
    </row>
    <row r="9179" spans="1:4" x14ac:dyDescent="0.35">
      <c r="A9179" t="s">
        <v>10544</v>
      </c>
      <c r="B9179" t="s">
        <v>1332</v>
      </c>
      <c r="C9179" t="s">
        <v>3596</v>
      </c>
      <c r="D9179" t="s">
        <v>10805</v>
      </c>
    </row>
    <row r="9180" spans="1:4" x14ac:dyDescent="0.35">
      <c r="A9180" t="s">
        <v>10544</v>
      </c>
      <c r="B9180" t="s">
        <v>1348</v>
      </c>
      <c r="C9180" t="s">
        <v>3598</v>
      </c>
      <c r="D9180" t="s">
        <v>10805</v>
      </c>
    </row>
    <row r="9181" spans="1:4" x14ac:dyDescent="0.35">
      <c r="A9181" t="s">
        <v>10544</v>
      </c>
      <c r="B9181" t="s">
        <v>1898</v>
      </c>
      <c r="C9181" t="s">
        <v>3616</v>
      </c>
      <c r="D9181" t="s">
        <v>10805</v>
      </c>
    </row>
    <row r="9182" spans="1:4" x14ac:dyDescent="0.35">
      <c r="A9182" t="s">
        <v>10544</v>
      </c>
      <c r="B9182" t="s">
        <v>1900</v>
      </c>
      <c r="C9182" t="s">
        <v>3617</v>
      </c>
      <c r="D9182" t="s">
        <v>10805</v>
      </c>
    </row>
    <row r="9183" spans="1:4" x14ac:dyDescent="0.35">
      <c r="A9183" t="s">
        <v>10544</v>
      </c>
      <c r="B9183" t="s">
        <v>1903</v>
      </c>
      <c r="C9183" t="s">
        <v>3618</v>
      </c>
      <c r="D9183" t="s">
        <v>10805</v>
      </c>
    </row>
    <row r="9184" spans="1:4" x14ac:dyDescent="0.35">
      <c r="A9184" t="s">
        <v>10544</v>
      </c>
      <c r="B9184" t="s">
        <v>10802</v>
      </c>
      <c r="C9184" t="s">
        <v>3596</v>
      </c>
      <c r="D9184" t="s">
        <v>10805</v>
      </c>
    </row>
    <row r="9185" spans="1:4" x14ac:dyDescent="0.35">
      <c r="A9185" t="s">
        <v>10544</v>
      </c>
      <c r="B9185" t="s">
        <v>10804</v>
      </c>
      <c r="C9185" t="s">
        <v>3618</v>
      </c>
      <c r="D9185" t="s">
        <v>10805</v>
      </c>
    </row>
    <row r="9186" spans="1:4" x14ac:dyDescent="0.35">
      <c r="A9186" t="s">
        <v>10544</v>
      </c>
      <c r="B9186" t="s">
        <v>8886</v>
      </c>
      <c r="C9186" t="s">
        <v>3597</v>
      </c>
      <c r="D9186" t="s">
        <v>10805</v>
      </c>
    </row>
    <row r="9187" spans="1:4" x14ac:dyDescent="0.35">
      <c r="A9187" t="s">
        <v>10544</v>
      </c>
      <c r="B9187" t="s">
        <v>8889</v>
      </c>
      <c r="C9187" t="s">
        <v>3599</v>
      </c>
      <c r="D9187" t="s">
        <v>10805</v>
      </c>
    </row>
    <row r="9188" spans="1:4" x14ac:dyDescent="0.35">
      <c r="A9188" t="s">
        <v>10544</v>
      </c>
      <c r="B9188" t="s">
        <v>8891</v>
      </c>
      <c r="C9188" t="s">
        <v>3600</v>
      </c>
      <c r="D9188" t="s">
        <v>10805</v>
      </c>
    </row>
    <row r="9189" spans="1:4" x14ac:dyDescent="0.35">
      <c r="A9189" t="s">
        <v>10544</v>
      </c>
      <c r="B9189" t="s">
        <v>8893</v>
      </c>
      <c r="C9189" t="s">
        <v>3601</v>
      </c>
      <c r="D9189" t="s">
        <v>10805</v>
      </c>
    </row>
    <row r="9190" spans="1:4" x14ac:dyDescent="0.35">
      <c r="A9190" t="s">
        <v>10544</v>
      </c>
      <c r="B9190" t="s">
        <v>8897</v>
      </c>
      <c r="C9190" t="s">
        <v>3602</v>
      </c>
      <c r="D9190" t="s">
        <v>10805</v>
      </c>
    </row>
    <row r="9191" spans="1:4" x14ac:dyDescent="0.35">
      <c r="A9191" t="s">
        <v>10544</v>
      </c>
      <c r="B9191" t="s">
        <v>8899</v>
      </c>
      <c r="C9191" t="s">
        <v>3603</v>
      </c>
      <c r="D9191" t="s">
        <v>10805</v>
      </c>
    </row>
    <row r="9192" spans="1:4" x14ac:dyDescent="0.35">
      <c r="A9192" t="s">
        <v>10544</v>
      </c>
      <c r="B9192" t="s">
        <v>8902</v>
      </c>
      <c r="C9192" t="s">
        <v>3604</v>
      </c>
      <c r="D9192" t="s">
        <v>10805</v>
      </c>
    </row>
    <row r="9193" spans="1:4" x14ac:dyDescent="0.35">
      <c r="A9193" t="s">
        <v>10544</v>
      </c>
      <c r="B9193" t="s">
        <v>8903</v>
      </c>
      <c r="C9193" t="s">
        <v>3605</v>
      </c>
      <c r="D9193" t="s">
        <v>10805</v>
      </c>
    </row>
    <row r="9194" spans="1:4" x14ac:dyDescent="0.35">
      <c r="A9194" t="s">
        <v>10544</v>
      </c>
      <c r="B9194" t="s">
        <v>8906</v>
      </c>
      <c r="C9194" t="s">
        <v>3606</v>
      </c>
      <c r="D9194" t="s">
        <v>10805</v>
      </c>
    </row>
    <row r="9195" spans="1:4" x14ac:dyDescent="0.35">
      <c r="A9195" t="s">
        <v>10544</v>
      </c>
      <c r="B9195" t="s">
        <v>8908</v>
      </c>
      <c r="C9195" t="s">
        <v>3607</v>
      </c>
      <c r="D9195" t="s">
        <v>10805</v>
      </c>
    </row>
    <row r="9196" spans="1:4" x14ac:dyDescent="0.35">
      <c r="A9196" t="s">
        <v>10544</v>
      </c>
      <c r="B9196" t="s">
        <v>8910</v>
      </c>
      <c r="C9196" t="s">
        <v>3608</v>
      </c>
      <c r="D9196" t="s">
        <v>10805</v>
      </c>
    </row>
    <row r="9197" spans="1:4" x14ac:dyDescent="0.35">
      <c r="A9197" t="s">
        <v>10544</v>
      </c>
      <c r="B9197" t="s">
        <v>8912</v>
      </c>
      <c r="C9197" t="s">
        <v>3609</v>
      </c>
      <c r="D9197" t="s">
        <v>10805</v>
      </c>
    </row>
    <row r="9198" spans="1:4" x14ac:dyDescent="0.35">
      <c r="A9198" t="s">
        <v>10544</v>
      </c>
      <c r="B9198" t="s">
        <v>8915</v>
      </c>
      <c r="C9198" t="s">
        <v>3610</v>
      </c>
      <c r="D9198" t="s">
        <v>10805</v>
      </c>
    </row>
    <row r="9199" spans="1:4" x14ac:dyDescent="0.35">
      <c r="A9199" t="s">
        <v>10544</v>
      </c>
      <c r="B9199" t="s">
        <v>8959</v>
      </c>
      <c r="C9199" t="s">
        <v>3611</v>
      </c>
      <c r="D9199" t="s">
        <v>10805</v>
      </c>
    </row>
    <row r="9200" spans="1:4" x14ac:dyDescent="0.35">
      <c r="A9200" t="s">
        <v>10544</v>
      </c>
      <c r="B9200" t="s">
        <v>8961</v>
      </c>
      <c r="C9200" t="s">
        <v>3612</v>
      </c>
      <c r="D9200" t="s">
        <v>10805</v>
      </c>
    </row>
    <row r="9201" spans="1:4" x14ac:dyDescent="0.35">
      <c r="A9201" t="s">
        <v>10544</v>
      </c>
      <c r="B9201" t="s">
        <v>8963</v>
      </c>
      <c r="C9201" t="s">
        <v>3613</v>
      </c>
      <c r="D9201" t="s">
        <v>10805</v>
      </c>
    </row>
    <row r="9202" spans="1:4" x14ac:dyDescent="0.35">
      <c r="A9202" t="s">
        <v>10544</v>
      </c>
      <c r="B9202" t="s">
        <v>8965</v>
      </c>
      <c r="C9202" t="s">
        <v>3614</v>
      </c>
      <c r="D9202" t="s">
        <v>10805</v>
      </c>
    </row>
    <row r="9203" spans="1:4" x14ac:dyDescent="0.35">
      <c r="A9203" t="s">
        <v>10544</v>
      </c>
      <c r="B9203" t="s">
        <v>8967</v>
      </c>
      <c r="C9203" t="s">
        <v>3615</v>
      </c>
      <c r="D9203" t="s">
        <v>10805</v>
      </c>
    </row>
    <row r="9204" spans="1:4" x14ac:dyDescent="0.35">
      <c r="A9204" t="s">
        <v>10544</v>
      </c>
      <c r="B9204" t="s">
        <v>10806</v>
      </c>
      <c r="C9204" t="s">
        <v>3593</v>
      </c>
      <c r="D9204" t="s">
        <v>10807</v>
      </c>
    </row>
    <row r="9205" spans="1:4" x14ac:dyDescent="0.35">
      <c r="A9205" t="s">
        <v>10547</v>
      </c>
      <c r="B9205" t="s">
        <v>10802</v>
      </c>
      <c r="C9205" t="s">
        <v>3598</v>
      </c>
      <c r="D9205" t="s">
        <v>10803</v>
      </c>
    </row>
    <row r="9206" spans="1:4" x14ac:dyDescent="0.35">
      <c r="A9206" t="s">
        <v>10547</v>
      </c>
      <c r="B9206" t="s">
        <v>10804</v>
      </c>
      <c r="C9206" t="s">
        <v>3598</v>
      </c>
      <c r="D9206" t="s">
        <v>10803</v>
      </c>
    </row>
    <row r="9207" spans="1:4" x14ac:dyDescent="0.35">
      <c r="A9207" t="s">
        <v>10547</v>
      </c>
      <c r="B9207" t="s">
        <v>1332</v>
      </c>
      <c r="C9207" t="s">
        <v>3595</v>
      </c>
      <c r="D9207" t="s">
        <v>10805</v>
      </c>
    </row>
    <row r="9208" spans="1:4" x14ac:dyDescent="0.35">
      <c r="A9208" t="s">
        <v>10547</v>
      </c>
      <c r="B9208" t="s">
        <v>1554</v>
      </c>
      <c r="C9208" t="s">
        <v>3596</v>
      </c>
      <c r="D9208" t="s">
        <v>10805</v>
      </c>
    </row>
    <row r="9209" spans="1:4" x14ac:dyDescent="0.35">
      <c r="A9209" t="s">
        <v>10547</v>
      </c>
      <c r="B9209" t="s">
        <v>1348</v>
      </c>
      <c r="C9209" t="s">
        <v>3597</v>
      </c>
      <c r="D9209" t="s">
        <v>10805</v>
      </c>
    </row>
    <row r="9210" spans="1:4" x14ac:dyDescent="0.35">
      <c r="A9210" t="s">
        <v>10547</v>
      </c>
      <c r="B9210" t="s">
        <v>1278</v>
      </c>
      <c r="C9210" t="s">
        <v>3598</v>
      </c>
      <c r="D9210" t="s">
        <v>10805</v>
      </c>
    </row>
    <row r="9211" spans="1:4" x14ac:dyDescent="0.35">
      <c r="A9211" t="s">
        <v>10547</v>
      </c>
      <c r="B9211" t="s">
        <v>1280</v>
      </c>
      <c r="C9211" t="s">
        <v>3599</v>
      </c>
      <c r="D9211" t="s">
        <v>10805</v>
      </c>
    </row>
    <row r="9212" spans="1:4" x14ac:dyDescent="0.35">
      <c r="A9212" t="s">
        <v>10547</v>
      </c>
      <c r="B9212" t="s">
        <v>1353</v>
      </c>
      <c r="C9212" t="s">
        <v>3600</v>
      </c>
      <c r="D9212" t="s">
        <v>10805</v>
      </c>
    </row>
    <row r="9213" spans="1:4" x14ac:dyDescent="0.35">
      <c r="A9213" t="s">
        <v>10547</v>
      </c>
      <c r="B9213" t="s">
        <v>1588</v>
      </c>
      <c r="C9213" t="s">
        <v>3601</v>
      </c>
      <c r="D9213" t="s">
        <v>10805</v>
      </c>
    </row>
    <row r="9214" spans="1:4" x14ac:dyDescent="0.35">
      <c r="A9214" t="s">
        <v>10547</v>
      </c>
      <c r="B9214" t="s">
        <v>1590</v>
      </c>
      <c r="C9214" t="s">
        <v>3602</v>
      </c>
      <c r="D9214" t="s">
        <v>10805</v>
      </c>
    </row>
    <row r="9215" spans="1:4" x14ac:dyDescent="0.35">
      <c r="A9215" t="s">
        <v>10547</v>
      </c>
      <c r="B9215" t="s">
        <v>1370</v>
      </c>
      <c r="C9215" t="s">
        <v>3603</v>
      </c>
      <c r="D9215" t="s">
        <v>10805</v>
      </c>
    </row>
    <row r="9216" spans="1:4" x14ac:dyDescent="0.35">
      <c r="A9216" t="s">
        <v>10547</v>
      </c>
      <c r="B9216" t="s">
        <v>1818</v>
      </c>
      <c r="C9216" t="s">
        <v>3604</v>
      </c>
      <c r="D9216" t="s">
        <v>10805</v>
      </c>
    </row>
    <row r="9217" spans="1:4" x14ac:dyDescent="0.35">
      <c r="A9217" t="s">
        <v>10547</v>
      </c>
      <c r="B9217" t="s">
        <v>1820</v>
      </c>
      <c r="C9217" t="s">
        <v>3605</v>
      </c>
      <c r="D9217" t="s">
        <v>10805</v>
      </c>
    </row>
    <row r="9218" spans="1:4" x14ac:dyDescent="0.35">
      <c r="A9218" t="s">
        <v>10547</v>
      </c>
      <c r="B9218" t="s">
        <v>1822</v>
      </c>
      <c r="C9218" t="s">
        <v>3606</v>
      </c>
      <c r="D9218" t="s">
        <v>10805</v>
      </c>
    </row>
    <row r="9219" spans="1:4" x14ac:dyDescent="0.35">
      <c r="A9219" t="s">
        <v>10547</v>
      </c>
      <c r="B9219" t="s">
        <v>10802</v>
      </c>
      <c r="C9219" t="s">
        <v>3595</v>
      </c>
      <c r="D9219" t="s">
        <v>10805</v>
      </c>
    </row>
    <row r="9220" spans="1:4" x14ac:dyDescent="0.35">
      <c r="A9220" t="s">
        <v>10547</v>
      </c>
      <c r="B9220" t="s">
        <v>10804</v>
      </c>
      <c r="C9220" t="s">
        <v>3606</v>
      </c>
      <c r="D9220" t="s">
        <v>10805</v>
      </c>
    </row>
    <row r="9221" spans="1:4" x14ac:dyDescent="0.35">
      <c r="A9221" t="s">
        <v>10547</v>
      </c>
      <c r="B9221" t="s">
        <v>10806</v>
      </c>
      <c r="C9221" t="s">
        <v>3593</v>
      </c>
      <c r="D9221" t="s">
        <v>10807</v>
      </c>
    </row>
    <row r="9222" spans="1:4" x14ac:dyDescent="0.35">
      <c r="A9222" t="s">
        <v>10550</v>
      </c>
      <c r="B9222" t="s">
        <v>10802</v>
      </c>
      <c r="C9222" t="s">
        <v>3599</v>
      </c>
      <c r="D9222" t="s">
        <v>10803</v>
      </c>
    </row>
    <row r="9223" spans="1:4" x14ac:dyDescent="0.35">
      <c r="A9223" t="s">
        <v>10550</v>
      </c>
      <c r="B9223" t="s">
        <v>10804</v>
      </c>
      <c r="C9223" t="s">
        <v>3599</v>
      </c>
      <c r="D9223" t="s">
        <v>10803</v>
      </c>
    </row>
    <row r="9224" spans="1:4" x14ac:dyDescent="0.35">
      <c r="A9224" t="s">
        <v>10550</v>
      </c>
      <c r="B9224" t="s">
        <v>1332</v>
      </c>
      <c r="C9224" t="s">
        <v>3595</v>
      </c>
      <c r="D9224" t="s">
        <v>10805</v>
      </c>
    </row>
    <row r="9225" spans="1:4" x14ac:dyDescent="0.35">
      <c r="A9225" t="s">
        <v>10550</v>
      </c>
      <c r="B9225" t="s">
        <v>1554</v>
      </c>
      <c r="C9225" t="s">
        <v>3596</v>
      </c>
      <c r="D9225" t="s">
        <v>10805</v>
      </c>
    </row>
    <row r="9226" spans="1:4" x14ac:dyDescent="0.35">
      <c r="A9226" t="s">
        <v>10550</v>
      </c>
      <c r="B9226" t="s">
        <v>1348</v>
      </c>
      <c r="C9226" t="s">
        <v>3597</v>
      </c>
      <c r="D9226" t="s">
        <v>10805</v>
      </c>
    </row>
    <row r="9227" spans="1:4" x14ac:dyDescent="0.35">
      <c r="A9227" t="s">
        <v>10550</v>
      </c>
      <c r="B9227" t="s">
        <v>1278</v>
      </c>
      <c r="C9227" t="s">
        <v>3598</v>
      </c>
      <c r="D9227" t="s">
        <v>10805</v>
      </c>
    </row>
    <row r="9228" spans="1:4" x14ac:dyDescent="0.35">
      <c r="A9228" t="s">
        <v>10550</v>
      </c>
      <c r="B9228" t="s">
        <v>1280</v>
      </c>
      <c r="C9228" t="s">
        <v>3599</v>
      </c>
      <c r="D9228" t="s">
        <v>10805</v>
      </c>
    </row>
    <row r="9229" spans="1:4" x14ac:dyDescent="0.35">
      <c r="A9229" t="s">
        <v>10550</v>
      </c>
      <c r="B9229" t="s">
        <v>1353</v>
      </c>
      <c r="C9229" t="s">
        <v>3600</v>
      </c>
      <c r="D9229" t="s">
        <v>10805</v>
      </c>
    </row>
    <row r="9230" spans="1:4" x14ac:dyDescent="0.35">
      <c r="A9230" t="s">
        <v>10550</v>
      </c>
      <c r="B9230" t="s">
        <v>1588</v>
      </c>
      <c r="C9230" t="s">
        <v>3601</v>
      </c>
      <c r="D9230" t="s">
        <v>10805</v>
      </c>
    </row>
    <row r="9231" spans="1:4" x14ac:dyDescent="0.35">
      <c r="A9231" t="s">
        <v>10550</v>
      </c>
      <c r="B9231" t="s">
        <v>1590</v>
      </c>
      <c r="C9231" t="s">
        <v>3602</v>
      </c>
      <c r="D9231" t="s">
        <v>10805</v>
      </c>
    </row>
    <row r="9232" spans="1:4" x14ac:dyDescent="0.35">
      <c r="A9232" t="s">
        <v>10550</v>
      </c>
      <c r="B9232" t="s">
        <v>1370</v>
      </c>
      <c r="C9232" t="s">
        <v>3603</v>
      </c>
      <c r="D9232" t="s">
        <v>10805</v>
      </c>
    </row>
    <row r="9233" spans="1:4" x14ac:dyDescent="0.35">
      <c r="A9233" t="s">
        <v>10550</v>
      </c>
      <c r="B9233" t="s">
        <v>1818</v>
      </c>
      <c r="C9233" t="s">
        <v>3604</v>
      </c>
      <c r="D9233" t="s">
        <v>10805</v>
      </c>
    </row>
    <row r="9234" spans="1:4" x14ac:dyDescent="0.35">
      <c r="A9234" t="s">
        <v>10550</v>
      </c>
      <c r="B9234" t="s">
        <v>1820</v>
      </c>
      <c r="C9234" t="s">
        <v>3605</v>
      </c>
      <c r="D9234" t="s">
        <v>10805</v>
      </c>
    </row>
    <row r="9235" spans="1:4" x14ac:dyDescent="0.35">
      <c r="A9235" t="s">
        <v>10550</v>
      </c>
      <c r="B9235" t="s">
        <v>1822</v>
      </c>
      <c r="C9235" t="s">
        <v>3606</v>
      </c>
      <c r="D9235" t="s">
        <v>10805</v>
      </c>
    </row>
    <row r="9236" spans="1:4" x14ac:dyDescent="0.35">
      <c r="A9236" t="s">
        <v>10550</v>
      </c>
      <c r="B9236" t="s">
        <v>1824</v>
      </c>
      <c r="C9236" t="s">
        <v>3607</v>
      </c>
      <c r="D9236" t="s">
        <v>10805</v>
      </c>
    </row>
    <row r="9237" spans="1:4" x14ac:dyDescent="0.35">
      <c r="A9237" t="s">
        <v>10550</v>
      </c>
      <c r="B9237" t="s">
        <v>1966</v>
      </c>
      <c r="C9237" t="s">
        <v>3608</v>
      </c>
      <c r="D9237" t="s">
        <v>10805</v>
      </c>
    </row>
    <row r="9238" spans="1:4" x14ac:dyDescent="0.35">
      <c r="A9238" t="s">
        <v>10550</v>
      </c>
      <c r="B9238" t="s">
        <v>1967</v>
      </c>
      <c r="C9238" t="s">
        <v>3609</v>
      </c>
      <c r="D9238" t="s">
        <v>10805</v>
      </c>
    </row>
    <row r="9239" spans="1:4" x14ac:dyDescent="0.35">
      <c r="A9239" t="s">
        <v>10550</v>
      </c>
      <c r="B9239" t="s">
        <v>2007</v>
      </c>
      <c r="C9239" t="s">
        <v>3610</v>
      </c>
      <c r="D9239" t="s">
        <v>10805</v>
      </c>
    </row>
    <row r="9240" spans="1:4" x14ac:dyDescent="0.35">
      <c r="A9240" t="s">
        <v>10550</v>
      </c>
      <c r="B9240" t="s">
        <v>1826</v>
      </c>
      <c r="C9240" t="s">
        <v>3611</v>
      </c>
      <c r="D9240" t="s">
        <v>10805</v>
      </c>
    </row>
    <row r="9241" spans="1:4" x14ac:dyDescent="0.35">
      <c r="A9241" t="s">
        <v>10550</v>
      </c>
      <c r="B9241" t="s">
        <v>10802</v>
      </c>
      <c r="C9241" t="s">
        <v>3595</v>
      </c>
      <c r="D9241" t="s">
        <v>10805</v>
      </c>
    </row>
    <row r="9242" spans="1:4" x14ac:dyDescent="0.35">
      <c r="A9242" t="s">
        <v>10550</v>
      </c>
      <c r="B9242" t="s">
        <v>10804</v>
      </c>
      <c r="C9242" t="s">
        <v>3611</v>
      </c>
      <c r="D9242" t="s">
        <v>10805</v>
      </c>
    </row>
    <row r="9243" spans="1:4" x14ac:dyDescent="0.35">
      <c r="A9243" t="s">
        <v>10550</v>
      </c>
      <c r="B9243" t="s">
        <v>10806</v>
      </c>
      <c r="C9243" t="s">
        <v>3593</v>
      </c>
      <c r="D9243" t="s">
        <v>10807</v>
      </c>
    </row>
    <row r="9244" spans="1:4" x14ac:dyDescent="0.35">
      <c r="A9244" t="s">
        <v>10553</v>
      </c>
      <c r="B9244" t="s">
        <v>10802</v>
      </c>
      <c r="C9244" t="s">
        <v>3599</v>
      </c>
      <c r="D9244" t="s">
        <v>10803</v>
      </c>
    </row>
    <row r="9245" spans="1:4" x14ac:dyDescent="0.35">
      <c r="A9245" t="s">
        <v>10553</v>
      </c>
      <c r="B9245" t="s">
        <v>10804</v>
      </c>
      <c r="C9245" t="s">
        <v>3599</v>
      </c>
      <c r="D9245" t="s">
        <v>10803</v>
      </c>
    </row>
    <row r="9246" spans="1:4" x14ac:dyDescent="0.35">
      <c r="A9246" t="s">
        <v>10553</v>
      </c>
      <c r="B9246" t="s">
        <v>1332</v>
      </c>
      <c r="C9246" t="s">
        <v>3595</v>
      </c>
      <c r="D9246" t="s">
        <v>10805</v>
      </c>
    </row>
    <row r="9247" spans="1:4" x14ac:dyDescent="0.35">
      <c r="A9247" t="s">
        <v>10553</v>
      </c>
      <c r="B9247" t="s">
        <v>1554</v>
      </c>
      <c r="C9247" t="s">
        <v>3596</v>
      </c>
      <c r="D9247" t="s">
        <v>10805</v>
      </c>
    </row>
    <row r="9248" spans="1:4" x14ac:dyDescent="0.35">
      <c r="A9248" t="s">
        <v>10553</v>
      </c>
      <c r="B9248" t="s">
        <v>1348</v>
      </c>
      <c r="C9248" t="s">
        <v>3597</v>
      </c>
      <c r="D9248" t="s">
        <v>10805</v>
      </c>
    </row>
    <row r="9249" spans="1:4" x14ac:dyDescent="0.35">
      <c r="A9249" t="s">
        <v>10553</v>
      </c>
      <c r="B9249" t="s">
        <v>1278</v>
      </c>
      <c r="C9249" t="s">
        <v>3598</v>
      </c>
      <c r="D9249" t="s">
        <v>10805</v>
      </c>
    </row>
    <row r="9250" spans="1:4" x14ac:dyDescent="0.35">
      <c r="A9250" t="s">
        <v>10553</v>
      </c>
      <c r="B9250" t="s">
        <v>1280</v>
      </c>
      <c r="C9250" t="s">
        <v>3599</v>
      </c>
      <c r="D9250" t="s">
        <v>10805</v>
      </c>
    </row>
    <row r="9251" spans="1:4" x14ac:dyDescent="0.35">
      <c r="A9251" t="s">
        <v>10553</v>
      </c>
      <c r="B9251" t="s">
        <v>1353</v>
      </c>
      <c r="C9251" t="s">
        <v>3600</v>
      </c>
      <c r="D9251" t="s">
        <v>10805</v>
      </c>
    </row>
    <row r="9252" spans="1:4" x14ac:dyDescent="0.35">
      <c r="A9252" t="s">
        <v>10553</v>
      </c>
      <c r="B9252" t="s">
        <v>1588</v>
      </c>
      <c r="C9252" t="s">
        <v>3601</v>
      </c>
      <c r="D9252" t="s">
        <v>10805</v>
      </c>
    </row>
    <row r="9253" spans="1:4" x14ac:dyDescent="0.35">
      <c r="A9253" t="s">
        <v>10553</v>
      </c>
      <c r="B9253" t="s">
        <v>1590</v>
      </c>
      <c r="C9253" t="s">
        <v>3602</v>
      </c>
      <c r="D9253" t="s">
        <v>10805</v>
      </c>
    </row>
    <row r="9254" spans="1:4" x14ac:dyDescent="0.35">
      <c r="A9254" t="s">
        <v>10553</v>
      </c>
      <c r="B9254" t="s">
        <v>1370</v>
      </c>
      <c r="C9254" t="s">
        <v>3603</v>
      </c>
      <c r="D9254" t="s">
        <v>10805</v>
      </c>
    </row>
    <row r="9255" spans="1:4" x14ac:dyDescent="0.35">
      <c r="A9255" t="s">
        <v>10553</v>
      </c>
      <c r="B9255" t="s">
        <v>1818</v>
      </c>
      <c r="C9255" t="s">
        <v>3604</v>
      </c>
      <c r="D9255" t="s">
        <v>10805</v>
      </c>
    </row>
    <row r="9256" spans="1:4" x14ac:dyDescent="0.35">
      <c r="A9256" t="s">
        <v>10553</v>
      </c>
      <c r="B9256" t="s">
        <v>1820</v>
      </c>
      <c r="C9256" t="s">
        <v>3605</v>
      </c>
      <c r="D9256" t="s">
        <v>10805</v>
      </c>
    </row>
    <row r="9257" spans="1:4" x14ac:dyDescent="0.35">
      <c r="A9257" t="s">
        <v>10553</v>
      </c>
      <c r="B9257" t="s">
        <v>1822</v>
      </c>
      <c r="C9257" t="s">
        <v>3606</v>
      </c>
      <c r="D9257" t="s">
        <v>10805</v>
      </c>
    </row>
    <row r="9258" spans="1:4" x14ac:dyDescent="0.35">
      <c r="A9258" t="s">
        <v>10553</v>
      </c>
      <c r="B9258" t="s">
        <v>1824</v>
      </c>
      <c r="C9258" t="s">
        <v>3607</v>
      </c>
      <c r="D9258" t="s">
        <v>10805</v>
      </c>
    </row>
    <row r="9259" spans="1:4" x14ac:dyDescent="0.35">
      <c r="A9259" t="s">
        <v>10553</v>
      </c>
      <c r="B9259" t="s">
        <v>1966</v>
      </c>
      <c r="C9259" t="s">
        <v>3608</v>
      </c>
      <c r="D9259" t="s">
        <v>10805</v>
      </c>
    </row>
    <row r="9260" spans="1:4" x14ac:dyDescent="0.35">
      <c r="A9260" t="s">
        <v>10553</v>
      </c>
      <c r="B9260" t="s">
        <v>1967</v>
      </c>
      <c r="C9260" t="s">
        <v>3609</v>
      </c>
      <c r="D9260" t="s">
        <v>10805</v>
      </c>
    </row>
    <row r="9261" spans="1:4" x14ac:dyDescent="0.35">
      <c r="A9261" t="s">
        <v>10553</v>
      </c>
      <c r="B9261" t="s">
        <v>2007</v>
      </c>
      <c r="C9261" t="s">
        <v>3610</v>
      </c>
      <c r="D9261" t="s">
        <v>10805</v>
      </c>
    </row>
    <row r="9262" spans="1:4" x14ac:dyDescent="0.35">
      <c r="A9262" t="s">
        <v>10553</v>
      </c>
      <c r="B9262" t="s">
        <v>1826</v>
      </c>
      <c r="C9262" t="s">
        <v>3611</v>
      </c>
      <c r="D9262" t="s">
        <v>10805</v>
      </c>
    </row>
    <row r="9263" spans="1:4" x14ac:dyDescent="0.35">
      <c r="A9263" t="s">
        <v>10553</v>
      </c>
      <c r="B9263" t="s">
        <v>1890</v>
      </c>
      <c r="C9263" t="s">
        <v>3612</v>
      </c>
      <c r="D9263" t="s">
        <v>10805</v>
      </c>
    </row>
    <row r="9264" spans="1:4" x14ac:dyDescent="0.35">
      <c r="A9264" t="s">
        <v>10553</v>
      </c>
      <c r="B9264" t="s">
        <v>1892</v>
      </c>
      <c r="C9264" t="s">
        <v>3613</v>
      </c>
      <c r="D9264" t="s">
        <v>10805</v>
      </c>
    </row>
    <row r="9265" spans="1:4" x14ac:dyDescent="0.35">
      <c r="A9265" t="s">
        <v>10553</v>
      </c>
      <c r="B9265" t="s">
        <v>10802</v>
      </c>
      <c r="C9265" t="s">
        <v>3595</v>
      </c>
      <c r="D9265" t="s">
        <v>10805</v>
      </c>
    </row>
    <row r="9266" spans="1:4" x14ac:dyDescent="0.35">
      <c r="A9266" t="s">
        <v>10553</v>
      </c>
      <c r="B9266" t="s">
        <v>10804</v>
      </c>
      <c r="C9266" t="s">
        <v>3613</v>
      </c>
      <c r="D9266" t="s">
        <v>10805</v>
      </c>
    </row>
    <row r="9267" spans="1:4" x14ac:dyDescent="0.35">
      <c r="A9267" t="s">
        <v>10553</v>
      </c>
      <c r="B9267" t="s">
        <v>10806</v>
      </c>
      <c r="C9267" t="s">
        <v>3593</v>
      </c>
      <c r="D9267" t="s">
        <v>10807</v>
      </c>
    </row>
    <row r="9268" spans="1:4" x14ac:dyDescent="0.35">
      <c r="A9268" t="s">
        <v>10556</v>
      </c>
      <c r="B9268" t="s">
        <v>10802</v>
      </c>
      <c r="C9268" t="s">
        <v>3595</v>
      </c>
      <c r="D9268" t="s">
        <v>10803</v>
      </c>
    </row>
    <row r="9269" spans="1:4" x14ac:dyDescent="0.35">
      <c r="A9269" t="s">
        <v>10556</v>
      </c>
      <c r="B9269" t="s">
        <v>10804</v>
      </c>
      <c r="C9269" t="s">
        <v>3595</v>
      </c>
      <c r="D9269" t="s">
        <v>10803</v>
      </c>
    </row>
    <row r="9270" spans="1:4" x14ac:dyDescent="0.35">
      <c r="A9270" t="s">
        <v>10556</v>
      </c>
      <c r="B9270" t="s">
        <v>515</v>
      </c>
      <c r="C9270" t="s">
        <v>3594</v>
      </c>
      <c r="D9270" t="s">
        <v>10805</v>
      </c>
    </row>
    <row r="9271" spans="1:4" x14ac:dyDescent="0.35">
      <c r="A9271" t="s">
        <v>10556</v>
      </c>
      <c r="B9271" t="s">
        <v>1554</v>
      </c>
      <c r="C9271" t="s">
        <v>3599</v>
      </c>
      <c r="D9271" t="s">
        <v>10805</v>
      </c>
    </row>
    <row r="9272" spans="1:4" x14ac:dyDescent="0.35">
      <c r="A9272" t="s">
        <v>10556</v>
      </c>
      <c r="B9272" t="s">
        <v>3570</v>
      </c>
      <c r="C9272" t="s">
        <v>3595</v>
      </c>
      <c r="D9272" t="s">
        <v>10805</v>
      </c>
    </row>
    <row r="9273" spans="1:4" x14ac:dyDescent="0.35">
      <c r="A9273" t="s">
        <v>10556</v>
      </c>
      <c r="B9273" t="s">
        <v>1280</v>
      </c>
      <c r="C9273" t="s">
        <v>3596</v>
      </c>
      <c r="D9273" t="s">
        <v>10805</v>
      </c>
    </row>
    <row r="9274" spans="1:4" x14ac:dyDescent="0.35">
      <c r="A9274" t="s">
        <v>10556</v>
      </c>
      <c r="B9274" t="s">
        <v>1353</v>
      </c>
      <c r="C9274" t="s">
        <v>3597</v>
      </c>
      <c r="D9274" t="s">
        <v>10805</v>
      </c>
    </row>
    <row r="9275" spans="1:4" x14ac:dyDescent="0.35">
      <c r="A9275" t="s">
        <v>10556</v>
      </c>
      <c r="B9275" t="s">
        <v>1588</v>
      </c>
      <c r="C9275" t="s">
        <v>3598</v>
      </c>
      <c r="D9275" t="s">
        <v>10805</v>
      </c>
    </row>
    <row r="9276" spans="1:4" x14ac:dyDescent="0.35">
      <c r="A9276" t="s">
        <v>10556</v>
      </c>
      <c r="B9276" t="s">
        <v>1590</v>
      </c>
      <c r="C9276" t="s">
        <v>3600</v>
      </c>
      <c r="D9276" t="s">
        <v>10805</v>
      </c>
    </row>
    <row r="9277" spans="1:4" x14ac:dyDescent="0.35">
      <c r="A9277" t="s">
        <v>10556</v>
      </c>
      <c r="B9277" t="s">
        <v>1822</v>
      </c>
      <c r="C9277" t="s">
        <v>3615</v>
      </c>
      <c r="D9277" t="s">
        <v>10805</v>
      </c>
    </row>
    <row r="9278" spans="1:4" x14ac:dyDescent="0.35">
      <c r="A9278" t="s">
        <v>10556</v>
      </c>
      <c r="B9278" t="s">
        <v>1824</v>
      </c>
      <c r="C9278" t="s">
        <v>3614</v>
      </c>
      <c r="D9278" t="s">
        <v>10805</v>
      </c>
    </row>
    <row r="9279" spans="1:4" x14ac:dyDescent="0.35">
      <c r="A9279" t="s">
        <v>10556</v>
      </c>
      <c r="B9279" t="s">
        <v>1967</v>
      </c>
      <c r="C9279" t="s">
        <v>3601</v>
      </c>
      <c r="D9279" t="s">
        <v>10805</v>
      </c>
    </row>
    <row r="9280" spans="1:4" x14ac:dyDescent="0.35">
      <c r="A9280" t="s">
        <v>10556</v>
      </c>
      <c r="B9280" t="s">
        <v>2007</v>
      </c>
      <c r="C9280" t="s">
        <v>3602</v>
      </c>
      <c r="D9280" t="s">
        <v>10805</v>
      </c>
    </row>
    <row r="9281" spans="1:4" x14ac:dyDescent="0.35">
      <c r="A9281" t="s">
        <v>10556</v>
      </c>
      <c r="B9281" t="s">
        <v>1826</v>
      </c>
      <c r="C9281" t="s">
        <v>3603</v>
      </c>
      <c r="D9281" t="s">
        <v>10805</v>
      </c>
    </row>
    <row r="9282" spans="1:4" x14ac:dyDescent="0.35">
      <c r="A9282" t="s">
        <v>10556</v>
      </c>
      <c r="B9282" t="s">
        <v>1890</v>
      </c>
      <c r="C9282" t="s">
        <v>3604</v>
      </c>
      <c r="D9282" t="s">
        <v>10805</v>
      </c>
    </row>
    <row r="9283" spans="1:4" x14ac:dyDescent="0.35">
      <c r="A9283" t="s">
        <v>10556</v>
      </c>
      <c r="B9283" t="s">
        <v>1892</v>
      </c>
      <c r="C9283" t="s">
        <v>3605</v>
      </c>
      <c r="D9283" t="s">
        <v>10805</v>
      </c>
    </row>
    <row r="9284" spans="1:4" x14ac:dyDescent="0.35">
      <c r="A9284" t="s">
        <v>10556</v>
      </c>
      <c r="B9284" t="s">
        <v>1894</v>
      </c>
      <c r="C9284" t="s">
        <v>3606</v>
      </c>
      <c r="D9284" t="s">
        <v>10805</v>
      </c>
    </row>
    <row r="9285" spans="1:4" x14ac:dyDescent="0.35">
      <c r="A9285" t="s">
        <v>10556</v>
      </c>
      <c r="B9285" t="s">
        <v>1896</v>
      </c>
      <c r="C9285" t="s">
        <v>3607</v>
      </c>
      <c r="D9285" t="s">
        <v>10805</v>
      </c>
    </row>
    <row r="9286" spans="1:4" x14ac:dyDescent="0.35">
      <c r="A9286" t="s">
        <v>10556</v>
      </c>
      <c r="B9286" t="s">
        <v>1898</v>
      </c>
      <c r="C9286" t="s">
        <v>3608</v>
      </c>
      <c r="D9286" t="s">
        <v>10805</v>
      </c>
    </row>
    <row r="9287" spans="1:4" x14ac:dyDescent="0.35">
      <c r="A9287" t="s">
        <v>10556</v>
      </c>
      <c r="B9287" t="s">
        <v>1900</v>
      </c>
      <c r="C9287" t="s">
        <v>3609</v>
      </c>
      <c r="D9287" t="s">
        <v>10805</v>
      </c>
    </row>
    <row r="9288" spans="1:4" x14ac:dyDescent="0.35">
      <c r="A9288" t="s">
        <v>10556</v>
      </c>
      <c r="B9288" t="s">
        <v>1903</v>
      </c>
      <c r="C9288" t="s">
        <v>3610</v>
      </c>
      <c r="D9288" t="s">
        <v>10805</v>
      </c>
    </row>
    <row r="9289" spans="1:4" x14ac:dyDescent="0.35">
      <c r="A9289" t="s">
        <v>10556</v>
      </c>
      <c r="B9289" t="s">
        <v>1905</v>
      </c>
      <c r="C9289" t="s">
        <v>3611</v>
      </c>
      <c r="D9289" t="s">
        <v>10805</v>
      </c>
    </row>
    <row r="9290" spans="1:4" x14ac:dyDescent="0.35">
      <c r="A9290" t="s">
        <v>10556</v>
      </c>
      <c r="B9290" t="s">
        <v>2015</v>
      </c>
      <c r="C9290" t="s">
        <v>3612</v>
      </c>
      <c r="D9290" t="s">
        <v>10805</v>
      </c>
    </row>
    <row r="9291" spans="1:4" x14ac:dyDescent="0.35">
      <c r="A9291" t="s">
        <v>10556</v>
      </c>
      <c r="B9291" t="s">
        <v>1906</v>
      </c>
      <c r="C9291" t="s">
        <v>3613</v>
      </c>
      <c r="D9291" t="s">
        <v>10805</v>
      </c>
    </row>
    <row r="9292" spans="1:4" x14ac:dyDescent="0.35">
      <c r="A9292" t="s">
        <v>10556</v>
      </c>
      <c r="B9292" t="s">
        <v>2031</v>
      </c>
      <c r="C9292" t="s">
        <v>3616</v>
      </c>
      <c r="D9292" t="s">
        <v>10805</v>
      </c>
    </row>
    <row r="9293" spans="1:4" x14ac:dyDescent="0.35">
      <c r="A9293" t="s">
        <v>10556</v>
      </c>
      <c r="B9293" t="s">
        <v>2033</v>
      </c>
      <c r="C9293" t="s">
        <v>3617</v>
      </c>
      <c r="D9293" t="s">
        <v>10805</v>
      </c>
    </row>
    <row r="9294" spans="1:4" x14ac:dyDescent="0.35">
      <c r="A9294" t="s">
        <v>10556</v>
      </c>
      <c r="B9294" t="s">
        <v>2035</v>
      </c>
      <c r="C9294" t="s">
        <v>3618</v>
      </c>
      <c r="D9294" t="s">
        <v>10805</v>
      </c>
    </row>
    <row r="9295" spans="1:4" x14ac:dyDescent="0.35">
      <c r="A9295" t="s">
        <v>10556</v>
      </c>
      <c r="B9295" t="s">
        <v>10802</v>
      </c>
      <c r="C9295" t="s">
        <v>3594</v>
      </c>
      <c r="D9295" t="s">
        <v>10805</v>
      </c>
    </row>
    <row r="9296" spans="1:4" x14ac:dyDescent="0.35">
      <c r="A9296" t="s">
        <v>10556</v>
      </c>
      <c r="B9296" t="s">
        <v>10804</v>
      </c>
      <c r="C9296" t="s">
        <v>3618</v>
      </c>
      <c r="D9296" t="s">
        <v>10805</v>
      </c>
    </row>
    <row r="9297" spans="1:4" x14ac:dyDescent="0.35">
      <c r="A9297" t="s">
        <v>10560</v>
      </c>
      <c r="B9297" t="s">
        <v>10802</v>
      </c>
      <c r="C9297" t="s">
        <v>3595</v>
      </c>
      <c r="D9297" t="s">
        <v>10803</v>
      </c>
    </row>
    <row r="9298" spans="1:4" x14ac:dyDescent="0.35">
      <c r="A9298" t="s">
        <v>10560</v>
      </c>
      <c r="B9298" t="s">
        <v>10804</v>
      </c>
      <c r="C9298" t="s">
        <v>3595</v>
      </c>
      <c r="D9298" t="s">
        <v>10803</v>
      </c>
    </row>
    <row r="9299" spans="1:4" x14ac:dyDescent="0.35">
      <c r="A9299" t="s">
        <v>10560</v>
      </c>
      <c r="B9299" t="s">
        <v>1339</v>
      </c>
      <c r="C9299" t="s">
        <v>3592</v>
      </c>
      <c r="D9299" t="s">
        <v>10805</v>
      </c>
    </row>
    <row r="9300" spans="1:4" x14ac:dyDescent="0.35">
      <c r="A9300" t="s">
        <v>10560</v>
      </c>
      <c r="B9300" t="s">
        <v>1554</v>
      </c>
      <c r="C9300" t="s">
        <v>3593</v>
      </c>
      <c r="D9300" t="s">
        <v>10805</v>
      </c>
    </row>
    <row r="9301" spans="1:4" x14ac:dyDescent="0.35">
      <c r="A9301" t="s">
        <v>10560</v>
      </c>
      <c r="B9301" t="s">
        <v>10802</v>
      </c>
      <c r="C9301" t="s">
        <v>3592</v>
      </c>
      <c r="D9301" t="s">
        <v>10805</v>
      </c>
    </row>
    <row r="9302" spans="1:4" x14ac:dyDescent="0.35">
      <c r="A9302" t="s">
        <v>10560</v>
      </c>
      <c r="B9302" t="s">
        <v>10804</v>
      </c>
      <c r="C9302" t="s">
        <v>3593</v>
      </c>
      <c r="D9302" t="s">
        <v>10805</v>
      </c>
    </row>
    <row r="9303" spans="1:4" x14ac:dyDescent="0.35">
      <c r="A9303" t="s">
        <v>10561</v>
      </c>
      <c r="B9303" t="s">
        <v>10802</v>
      </c>
      <c r="C9303" t="s">
        <v>3595</v>
      </c>
      <c r="D9303" t="s">
        <v>10803</v>
      </c>
    </row>
    <row r="9304" spans="1:4" x14ac:dyDescent="0.35">
      <c r="A9304" t="s">
        <v>10561</v>
      </c>
      <c r="B9304" t="s">
        <v>10804</v>
      </c>
      <c r="C9304" t="s">
        <v>3595</v>
      </c>
      <c r="D9304" t="s">
        <v>10803</v>
      </c>
    </row>
    <row r="9305" spans="1:4" x14ac:dyDescent="0.35">
      <c r="A9305" t="s">
        <v>10561</v>
      </c>
      <c r="B9305" t="s">
        <v>1339</v>
      </c>
      <c r="C9305" t="s">
        <v>3592</v>
      </c>
      <c r="D9305" t="s">
        <v>10805</v>
      </c>
    </row>
    <row r="9306" spans="1:4" x14ac:dyDescent="0.35">
      <c r="A9306" t="s">
        <v>10561</v>
      </c>
      <c r="B9306" t="s">
        <v>1554</v>
      </c>
      <c r="C9306" t="s">
        <v>3593</v>
      </c>
      <c r="D9306" t="s">
        <v>10805</v>
      </c>
    </row>
    <row r="9307" spans="1:4" x14ac:dyDescent="0.35">
      <c r="A9307" t="s">
        <v>10561</v>
      </c>
      <c r="B9307" t="s">
        <v>10802</v>
      </c>
      <c r="C9307" t="s">
        <v>3592</v>
      </c>
      <c r="D9307" t="s">
        <v>10805</v>
      </c>
    </row>
    <row r="9308" spans="1:4" x14ac:dyDescent="0.35">
      <c r="A9308" t="s">
        <v>10561</v>
      </c>
      <c r="B9308" t="s">
        <v>10804</v>
      </c>
      <c r="C9308" t="s">
        <v>3593</v>
      </c>
      <c r="D9308" t="s">
        <v>10805</v>
      </c>
    </row>
    <row r="9309" spans="1:4" x14ac:dyDescent="0.35">
      <c r="A9309" t="s">
        <v>10562</v>
      </c>
      <c r="B9309" t="s">
        <v>10802</v>
      </c>
      <c r="C9309" t="s">
        <v>3595</v>
      </c>
      <c r="D9309" t="s">
        <v>10803</v>
      </c>
    </row>
    <row r="9310" spans="1:4" x14ac:dyDescent="0.35">
      <c r="A9310" t="s">
        <v>10562</v>
      </c>
      <c r="B9310" t="s">
        <v>10804</v>
      </c>
      <c r="C9310" t="s">
        <v>3595</v>
      </c>
      <c r="D9310" t="s">
        <v>10803</v>
      </c>
    </row>
    <row r="9311" spans="1:4" x14ac:dyDescent="0.35">
      <c r="A9311" t="s">
        <v>10562</v>
      </c>
      <c r="B9311" t="s">
        <v>1339</v>
      </c>
      <c r="C9311" t="s">
        <v>3592</v>
      </c>
      <c r="D9311" t="s">
        <v>10805</v>
      </c>
    </row>
    <row r="9312" spans="1:4" x14ac:dyDescent="0.35">
      <c r="A9312" t="s">
        <v>10562</v>
      </c>
      <c r="B9312" t="s">
        <v>1554</v>
      </c>
      <c r="C9312" t="s">
        <v>3593</v>
      </c>
      <c r="D9312" t="s">
        <v>10805</v>
      </c>
    </row>
    <row r="9313" spans="1:4" x14ac:dyDescent="0.35">
      <c r="A9313" t="s">
        <v>10562</v>
      </c>
      <c r="B9313" t="s">
        <v>10802</v>
      </c>
      <c r="C9313" t="s">
        <v>3592</v>
      </c>
      <c r="D9313" t="s">
        <v>10805</v>
      </c>
    </row>
    <row r="9314" spans="1:4" x14ac:dyDescent="0.35">
      <c r="A9314" t="s">
        <v>10562</v>
      </c>
      <c r="B9314" t="s">
        <v>10804</v>
      </c>
      <c r="C9314" t="s">
        <v>3593</v>
      </c>
      <c r="D9314" t="s">
        <v>10805</v>
      </c>
    </row>
    <row r="9315" spans="1:4" x14ac:dyDescent="0.35">
      <c r="A9315" t="s">
        <v>10563</v>
      </c>
      <c r="B9315" t="s">
        <v>10802</v>
      </c>
      <c r="C9315" t="s">
        <v>3595</v>
      </c>
      <c r="D9315" t="s">
        <v>10803</v>
      </c>
    </row>
    <row r="9316" spans="1:4" x14ac:dyDescent="0.35">
      <c r="A9316" t="s">
        <v>10563</v>
      </c>
      <c r="B9316" t="s">
        <v>10804</v>
      </c>
      <c r="C9316" t="s">
        <v>3597</v>
      </c>
      <c r="D9316" t="s">
        <v>10803</v>
      </c>
    </row>
    <row r="9317" spans="1:4" x14ac:dyDescent="0.35">
      <c r="A9317" t="s">
        <v>10563</v>
      </c>
      <c r="B9317" t="s">
        <v>518</v>
      </c>
      <c r="C9317" t="s">
        <v>3595</v>
      </c>
      <c r="D9317" t="s">
        <v>10803</v>
      </c>
    </row>
    <row r="9318" spans="1:4" x14ac:dyDescent="0.35">
      <c r="A9318" t="s">
        <v>10563</v>
      </c>
      <c r="B9318" t="s">
        <v>520</v>
      </c>
      <c r="C9318" t="s">
        <v>3596</v>
      </c>
      <c r="D9318" t="s">
        <v>10803</v>
      </c>
    </row>
    <row r="9319" spans="1:4" x14ac:dyDescent="0.35">
      <c r="A9319" t="s">
        <v>10563</v>
      </c>
      <c r="B9319" t="s">
        <v>522</v>
      </c>
      <c r="C9319" t="s">
        <v>3597</v>
      </c>
      <c r="D9319" t="s">
        <v>10803</v>
      </c>
    </row>
    <row r="9320" spans="1:4" x14ac:dyDescent="0.35">
      <c r="A9320" t="s">
        <v>10563</v>
      </c>
      <c r="B9320" t="s">
        <v>1278</v>
      </c>
      <c r="C9320" t="s">
        <v>3593</v>
      </c>
      <c r="D9320" t="s">
        <v>10805</v>
      </c>
    </row>
    <row r="9321" spans="1:4" x14ac:dyDescent="0.35">
      <c r="A9321" t="s">
        <v>10563</v>
      </c>
      <c r="B9321" t="s">
        <v>10802</v>
      </c>
      <c r="C9321" t="s">
        <v>3593</v>
      </c>
      <c r="D9321" t="s">
        <v>10805</v>
      </c>
    </row>
    <row r="9322" spans="1:4" x14ac:dyDescent="0.35">
      <c r="A9322" t="s">
        <v>10563</v>
      </c>
      <c r="B9322" t="s">
        <v>10804</v>
      </c>
      <c r="C9322" t="s">
        <v>3593</v>
      </c>
      <c r="D9322" t="s">
        <v>10805</v>
      </c>
    </row>
    <row r="9323" spans="1:4" x14ac:dyDescent="0.35">
      <c r="A9323" t="s">
        <v>10566</v>
      </c>
      <c r="B9323" t="s">
        <v>10802</v>
      </c>
      <c r="C9323" t="s">
        <v>3595</v>
      </c>
      <c r="D9323" t="s">
        <v>10803</v>
      </c>
    </row>
    <row r="9324" spans="1:4" x14ac:dyDescent="0.35">
      <c r="A9324" t="s">
        <v>10566</v>
      </c>
      <c r="B9324" t="s">
        <v>10804</v>
      </c>
      <c r="C9324" t="s">
        <v>3596</v>
      </c>
      <c r="D9324" t="s">
        <v>10803</v>
      </c>
    </row>
    <row r="9325" spans="1:4" x14ac:dyDescent="0.35">
      <c r="A9325" t="s">
        <v>10566</v>
      </c>
      <c r="B9325" t="s">
        <v>528</v>
      </c>
      <c r="C9325" t="s">
        <v>3595</v>
      </c>
      <c r="D9325" t="s">
        <v>10803</v>
      </c>
    </row>
    <row r="9326" spans="1:4" x14ac:dyDescent="0.35">
      <c r="A9326" t="s">
        <v>10566</v>
      </c>
      <c r="B9326" t="s">
        <v>550</v>
      </c>
      <c r="C9326" t="s">
        <v>3596</v>
      </c>
      <c r="D9326" t="s">
        <v>10803</v>
      </c>
    </row>
    <row r="9327" spans="1:4" x14ac:dyDescent="0.35">
      <c r="A9327" t="s">
        <v>10566</v>
      </c>
      <c r="B9327" t="s">
        <v>515</v>
      </c>
      <c r="C9327" t="s">
        <v>3593</v>
      </c>
      <c r="D9327" t="s">
        <v>10805</v>
      </c>
    </row>
    <row r="9328" spans="1:4" x14ac:dyDescent="0.35">
      <c r="A9328" t="s">
        <v>10566</v>
      </c>
      <c r="B9328" t="s">
        <v>1332</v>
      </c>
      <c r="C9328" t="s">
        <v>3594</v>
      </c>
      <c r="D9328" t="s">
        <v>10805</v>
      </c>
    </row>
    <row r="9329" spans="1:4" x14ac:dyDescent="0.35">
      <c r="A9329" t="s">
        <v>10566</v>
      </c>
      <c r="B9329" t="s">
        <v>10802</v>
      </c>
      <c r="C9329" t="s">
        <v>3593</v>
      </c>
      <c r="D9329" t="s">
        <v>10805</v>
      </c>
    </row>
    <row r="9330" spans="1:4" x14ac:dyDescent="0.35">
      <c r="A9330" t="s">
        <v>10566</v>
      </c>
      <c r="B9330" t="s">
        <v>10804</v>
      </c>
      <c r="C9330" t="s">
        <v>3594</v>
      </c>
      <c r="D9330" t="s">
        <v>10805</v>
      </c>
    </row>
    <row r="9331" spans="1:4" x14ac:dyDescent="0.35">
      <c r="A9331" t="s">
        <v>10568</v>
      </c>
      <c r="B9331" t="s">
        <v>10802</v>
      </c>
      <c r="C9331" t="s">
        <v>3595</v>
      </c>
      <c r="D9331" t="s">
        <v>10803</v>
      </c>
    </row>
    <row r="9332" spans="1:4" x14ac:dyDescent="0.35">
      <c r="A9332" t="s">
        <v>10568</v>
      </c>
      <c r="B9332" t="s">
        <v>10804</v>
      </c>
      <c r="C9332" t="s">
        <v>3596</v>
      </c>
      <c r="D9332" t="s">
        <v>10803</v>
      </c>
    </row>
    <row r="9333" spans="1:4" x14ac:dyDescent="0.35">
      <c r="A9333" t="s">
        <v>10568</v>
      </c>
      <c r="B9333" t="s">
        <v>570</v>
      </c>
      <c r="C9333" t="s">
        <v>3595</v>
      </c>
      <c r="D9333" t="s">
        <v>10803</v>
      </c>
    </row>
    <row r="9334" spans="1:4" x14ac:dyDescent="0.35">
      <c r="A9334" t="s">
        <v>10568</v>
      </c>
      <c r="B9334" t="s">
        <v>584</v>
      </c>
      <c r="C9334" t="s">
        <v>3596</v>
      </c>
      <c r="D9334" t="s">
        <v>10803</v>
      </c>
    </row>
    <row r="9335" spans="1:4" x14ac:dyDescent="0.35">
      <c r="A9335" t="s">
        <v>10568</v>
      </c>
      <c r="B9335" t="s">
        <v>1339</v>
      </c>
      <c r="C9335" t="s">
        <v>3593</v>
      </c>
      <c r="D9335" t="s">
        <v>10805</v>
      </c>
    </row>
    <row r="9336" spans="1:4" x14ac:dyDescent="0.35">
      <c r="A9336" t="s">
        <v>10568</v>
      </c>
      <c r="B9336" t="s">
        <v>1554</v>
      </c>
      <c r="C9336" t="s">
        <v>3594</v>
      </c>
      <c r="D9336" t="s">
        <v>10805</v>
      </c>
    </row>
    <row r="9337" spans="1:4" x14ac:dyDescent="0.35">
      <c r="A9337" t="s">
        <v>10568</v>
      </c>
      <c r="B9337" t="s">
        <v>10802</v>
      </c>
      <c r="C9337" t="s">
        <v>3593</v>
      </c>
      <c r="D9337" t="s">
        <v>10805</v>
      </c>
    </row>
    <row r="9338" spans="1:4" x14ac:dyDescent="0.35">
      <c r="A9338" t="s">
        <v>10568</v>
      </c>
      <c r="B9338" t="s">
        <v>10804</v>
      </c>
      <c r="C9338" t="s">
        <v>3594</v>
      </c>
      <c r="D9338" t="s">
        <v>10805</v>
      </c>
    </row>
    <row r="9339" spans="1:4" x14ac:dyDescent="0.35">
      <c r="A9339" t="s">
        <v>10572</v>
      </c>
      <c r="B9339" t="s">
        <v>10802</v>
      </c>
      <c r="C9339" t="s">
        <v>3595</v>
      </c>
      <c r="D9339" t="s">
        <v>10803</v>
      </c>
    </row>
    <row r="9340" spans="1:4" x14ac:dyDescent="0.35">
      <c r="A9340" t="s">
        <v>10572</v>
      </c>
      <c r="B9340" t="s">
        <v>10804</v>
      </c>
      <c r="C9340" t="s">
        <v>3595</v>
      </c>
      <c r="D9340" t="s">
        <v>10803</v>
      </c>
    </row>
    <row r="9341" spans="1:4" x14ac:dyDescent="0.35">
      <c r="A9341" t="s">
        <v>10572</v>
      </c>
      <c r="B9341" t="s">
        <v>518</v>
      </c>
      <c r="C9341" t="s">
        <v>3595</v>
      </c>
      <c r="D9341" t="s">
        <v>10803</v>
      </c>
    </row>
    <row r="9342" spans="1:4" x14ac:dyDescent="0.35">
      <c r="A9342" t="s">
        <v>10572</v>
      </c>
      <c r="B9342" t="s">
        <v>515</v>
      </c>
      <c r="C9342" t="s">
        <v>3593</v>
      </c>
      <c r="D9342" t="s">
        <v>10805</v>
      </c>
    </row>
    <row r="9343" spans="1:4" x14ac:dyDescent="0.35">
      <c r="A9343" t="s">
        <v>10572</v>
      </c>
      <c r="B9343" t="s">
        <v>10802</v>
      </c>
      <c r="C9343" t="s">
        <v>3593</v>
      </c>
      <c r="D9343" t="s">
        <v>10805</v>
      </c>
    </row>
    <row r="9344" spans="1:4" x14ac:dyDescent="0.35">
      <c r="A9344" t="s">
        <v>10572</v>
      </c>
      <c r="B9344" t="s">
        <v>10804</v>
      </c>
      <c r="C9344" t="s">
        <v>3593</v>
      </c>
      <c r="D9344" t="s">
        <v>10805</v>
      </c>
    </row>
    <row r="9345" spans="1:4" x14ac:dyDescent="0.35">
      <c r="A9345" t="s">
        <v>10574</v>
      </c>
      <c r="B9345" t="s">
        <v>10802</v>
      </c>
      <c r="C9345" t="s">
        <v>3595</v>
      </c>
      <c r="D9345" t="s">
        <v>10803</v>
      </c>
    </row>
    <row r="9346" spans="1:4" x14ac:dyDescent="0.35">
      <c r="A9346" t="s">
        <v>10574</v>
      </c>
      <c r="B9346" t="s">
        <v>10804</v>
      </c>
      <c r="C9346" t="s">
        <v>3598</v>
      </c>
      <c r="D9346" t="s">
        <v>10803</v>
      </c>
    </row>
    <row r="9347" spans="1:4" x14ac:dyDescent="0.35">
      <c r="A9347" t="s">
        <v>10574</v>
      </c>
      <c r="B9347" t="s">
        <v>520</v>
      </c>
      <c r="C9347" t="s">
        <v>3595</v>
      </c>
      <c r="D9347" t="s">
        <v>10803</v>
      </c>
    </row>
    <row r="9348" spans="1:4" x14ac:dyDescent="0.35">
      <c r="A9348" t="s">
        <v>10574</v>
      </c>
      <c r="B9348" t="s">
        <v>522</v>
      </c>
      <c r="C9348" t="s">
        <v>3596</v>
      </c>
      <c r="D9348" t="s">
        <v>10803</v>
      </c>
    </row>
    <row r="9349" spans="1:4" x14ac:dyDescent="0.35">
      <c r="A9349" t="s">
        <v>10574</v>
      </c>
      <c r="B9349" t="s">
        <v>524</v>
      </c>
      <c r="C9349" t="s">
        <v>3597</v>
      </c>
      <c r="D9349" t="s">
        <v>10803</v>
      </c>
    </row>
    <row r="9350" spans="1:4" x14ac:dyDescent="0.35">
      <c r="A9350" t="s">
        <v>10574</v>
      </c>
      <c r="B9350" t="s">
        <v>885</v>
      </c>
      <c r="C9350" t="s">
        <v>3598</v>
      </c>
      <c r="D9350" t="s">
        <v>10803</v>
      </c>
    </row>
    <row r="9351" spans="1:4" x14ac:dyDescent="0.35">
      <c r="A9351" t="s">
        <v>10574</v>
      </c>
      <c r="B9351" t="s">
        <v>515</v>
      </c>
      <c r="C9351" t="s">
        <v>3593</v>
      </c>
      <c r="D9351" t="s">
        <v>10805</v>
      </c>
    </row>
    <row r="9352" spans="1:4" x14ac:dyDescent="0.35">
      <c r="A9352" t="s">
        <v>10574</v>
      </c>
      <c r="B9352" t="s">
        <v>10802</v>
      </c>
      <c r="C9352" t="s">
        <v>3593</v>
      </c>
      <c r="D9352" t="s">
        <v>10805</v>
      </c>
    </row>
    <row r="9353" spans="1:4" x14ac:dyDescent="0.35">
      <c r="A9353" t="s">
        <v>10574</v>
      </c>
      <c r="B9353" t="s">
        <v>10804</v>
      </c>
      <c r="C9353" t="s">
        <v>3593</v>
      </c>
      <c r="D9353" t="s">
        <v>10805</v>
      </c>
    </row>
    <row r="9354" spans="1:4" x14ac:dyDescent="0.35">
      <c r="A9354" t="s">
        <v>10578</v>
      </c>
      <c r="B9354" t="s">
        <v>10802</v>
      </c>
      <c r="C9354" t="s">
        <v>3595</v>
      </c>
      <c r="D9354" t="s">
        <v>10803</v>
      </c>
    </row>
    <row r="9355" spans="1:4" x14ac:dyDescent="0.35">
      <c r="A9355" t="s">
        <v>10578</v>
      </c>
      <c r="B9355" t="s">
        <v>10804</v>
      </c>
      <c r="C9355" t="s">
        <v>3596</v>
      </c>
      <c r="D9355" t="s">
        <v>10803</v>
      </c>
    </row>
    <row r="9356" spans="1:4" x14ac:dyDescent="0.35">
      <c r="A9356" t="s">
        <v>10578</v>
      </c>
      <c r="B9356" t="s">
        <v>518</v>
      </c>
      <c r="C9356" t="s">
        <v>3595</v>
      </c>
      <c r="D9356" t="s">
        <v>10803</v>
      </c>
    </row>
    <row r="9357" spans="1:4" x14ac:dyDescent="0.35">
      <c r="A9357" t="s">
        <v>10578</v>
      </c>
      <c r="B9357" t="s">
        <v>520</v>
      </c>
      <c r="C9357" t="s">
        <v>3596</v>
      </c>
      <c r="D9357" t="s">
        <v>10803</v>
      </c>
    </row>
    <row r="9358" spans="1:4" x14ac:dyDescent="0.35">
      <c r="A9358" t="s">
        <v>10578</v>
      </c>
      <c r="B9358" t="s">
        <v>515</v>
      </c>
      <c r="C9358" t="s">
        <v>3593</v>
      </c>
      <c r="D9358" t="s">
        <v>10805</v>
      </c>
    </row>
    <row r="9359" spans="1:4" x14ac:dyDescent="0.35">
      <c r="A9359" t="s">
        <v>10578</v>
      </c>
      <c r="B9359" t="s">
        <v>10802</v>
      </c>
      <c r="C9359" t="s">
        <v>3593</v>
      </c>
      <c r="D9359" t="s">
        <v>10805</v>
      </c>
    </row>
    <row r="9360" spans="1:4" x14ac:dyDescent="0.35">
      <c r="A9360" t="s">
        <v>10578</v>
      </c>
      <c r="B9360" t="s">
        <v>10804</v>
      </c>
      <c r="C9360" t="s">
        <v>3593</v>
      </c>
      <c r="D9360" t="s">
        <v>10805</v>
      </c>
    </row>
    <row r="9361" spans="1:4" x14ac:dyDescent="0.35">
      <c r="A9361" t="s">
        <v>10581</v>
      </c>
      <c r="B9361" t="s">
        <v>10802</v>
      </c>
      <c r="C9361" t="s">
        <v>3600</v>
      </c>
      <c r="D9361" t="s">
        <v>10803</v>
      </c>
    </row>
    <row r="9362" spans="1:4" x14ac:dyDescent="0.35">
      <c r="A9362" t="s">
        <v>10581</v>
      </c>
      <c r="B9362" t="s">
        <v>10804</v>
      </c>
      <c r="C9362" t="s">
        <v>3601</v>
      </c>
      <c r="D9362" t="s">
        <v>10803</v>
      </c>
    </row>
    <row r="9363" spans="1:4" x14ac:dyDescent="0.35">
      <c r="A9363" t="s">
        <v>10581</v>
      </c>
      <c r="B9363" t="s">
        <v>518</v>
      </c>
      <c r="C9363" t="s">
        <v>3600</v>
      </c>
      <c r="D9363" t="s">
        <v>10803</v>
      </c>
    </row>
    <row r="9364" spans="1:4" x14ac:dyDescent="0.35">
      <c r="A9364" t="s">
        <v>10581</v>
      </c>
      <c r="B9364" t="s">
        <v>524</v>
      </c>
      <c r="C9364" t="s">
        <v>3601</v>
      </c>
      <c r="D9364" t="s">
        <v>10803</v>
      </c>
    </row>
    <row r="9365" spans="1:4" x14ac:dyDescent="0.35">
      <c r="A9365" t="s">
        <v>10581</v>
      </c>
      <c r="B9365" t="s">
        <v>1332</v>
      </c>
      <c r="C9365" t="s">
        <v>3593</v>
      </c>
      <c r="D9365" t="s">
        <v>10805</v>
      </c>
    </row>
    <row r="9366" spans="1:4" x14ac:dyDescent="0.35">
      <c r="A9366" t="s">
        <v>10581</v>
      </c>
      <c r="B9366" t="s">
        <v>1554</v>
      </c>
      <c r="C9366" t="s">
        <v>3594</v>
      </c>
      <c r="D9366" t="s">
        <v>10805</v>
      </c>
    </row>
    <row r="9367" spans="1:4" x14ac:dyDescent="0.35">
      <c r="A9367" t="s">
        <v>10581</v>
      </c>
      <c r="B9367" t="s">
        <v>1348</v>
      </c>
      <c r="C9367" t="s">
        <v>3595</v>
      </c>
      <c r="D9367" t="s">
        <v>10805</v>
      </c>
    </row>
    <row r="9368" spans="1:4" x14ac:dyDescent="0.35">
      <c r="A9368" t="s">
        <v>10581</v>
      </c>
      <c r="B9368" t="s">
        <v>1276</v>
      </c>
      <c r="C9368" t="s">
        <v>3596</v>
      </c>
      <c r="D9368" t="s">
        <v>10805</v>
      </c>
    </row>
    <row r="9369" spans="1:4" x14ac:dyDescent="0.35">
      <c r="A9369" t="s">
        <v>10581</v>
      </c>
      <c r="B9369" t="s">
        <v>1588</v>
      </c>
      <c r="C9369" t="s">
        <v>3597</v>
      </c>
      <c r="D9369" t="s">
        <v>10805</v>
      </c>
    </row>
    <row r="9370" spans="1:4" x14ac:dyDescent="0.35">
      <c r="A9370" t="s">
        <v>10581</v>
      </c>
      <c r="B9370" t="s">
        <v>10802</v>
      </c>
      <c r="C9370" t="s">
        <v>3593</v>
      </c>
      <c r="D9370" t="s">
        <v>10805</v>
      </c>
    </row>
    <row r="9371" spans="1:4" x14ac:dyDescent="0.35">
      <c r="A9371" t="s">
        <v>10581</v>
      </c>
      <c r="B9371" t="s">
        <v>10804</v>
      </c>
      <c r="C9371" t="s">
        <v>3597</v>
      </c>
      <c r="D9371" t="s">
        <v>10805</v>
      </c>
    </row>
    <row r="9372" spans="1:4" x14ac:dyDescent="0.35">
      <c r="A9372" t="s">
        <v>10581</v>
      </c>
      <c r="B9372" t="s">
        <v>10806</v>
      </c>
      <c r="C9372" t="s">
        <v>3593</v>
      </c>
      <c r="D9372" t="s">
        <v>10807</v>
      </c>
    </row>
    <row r="9373" spans="1:4" x14ac:dyDescent="0.35">
      <c r="A9373" t="s">
        <v>10581</v>
      </c>
      <c r="B9373" t="s">
        <v>10855</v>
      </c>
      <c r="C9373" t="s">
        <v>3594</v>
      </c>
      <c r="D9373" t="s">
        <v>10807</v>
      </c>
    </row>
    <row r="9374" spans="1:4" x14ac:dyDescent="0.35">
      <c r="A9374" t="s">
        <v>10583</v>
      </c>
      <c r="B9374" t="s">
        <v>10802</v>
      </c>
      <c r="C9374" t="s">
        <v>3602</v>
      </c>
      <c r="D9374" t="s">
        <v>10803</v>
      </c>
    </row>
    <row r="9375" spans="1:4" x14ac:dyDescent="0.35">
      <c r="A9375" t="s">
        <v>10583</v>
      </c>
      <c r="B9375" t="s">
        <v>10804</v>
      </c>
      <c r="C9375" t="s">
        <v>3605</v>
      </c>
      <c r="D9375" t="s">
        <v>10803</v>
      </c>
    </row>
    <row r="9376" spans="1:4" x14ac:dyDescent="0.35">
      <c r="A9376" t="s">
        <v>10583</v>
      </c>
      <c r="B9376" t="s">
        <v>520</v>
      </c>
      <c r="C9376" t="s">
        <v>3602</v>
      </c>
      <c r="D9376" t="s">
        <v>10803</v>
      </c>
    </row>
    <row r="9377" spans="1:4" x14ac:dyDescent="0.35">
      <c r="A9377" t="s">
        <v>10583</v>
      </c>
      <c r="B9377" t="s">
        <v>522</v>
      </c>
      <c r="C9377" t="s">
        <v>3603</v>
      </c>
      <c r="D9377" t="s">
        <v>10803</v>
      </c>
    </row>
    <row r="9378" spans="1:4" x14ac:dyDescent="0.35">
      <c r="A9378" t="s">
        <v>10583</v>
      </c>
      <c r="B9378" t="s">
        <v>885</v>
      </c>
      <c r="C9378" t="s">
        <v>3604</v>
      </c>
      <c r="D9378" t="s">
        <v>10803</v>
      </c>
    </row>
    <row r="9379" spans="1:4" x14ac:dyDescent="0.35">
      <c r="A9379" t="s">
        <v>10583</v>
      </c>
      <c r="B9379" t="s">
        <v>526</v>
      </c>
      <c r="C9379" t="s">
        <v>3605</v>
      </c>
      <c r="D9379" t="s">
        <v>10803</v>
      </c>
    </row>
    <row r="9380" spans="1:4" x14ac:dyDescent="0.35">
      <c r="A9380" t="s">
        <v>10583</v>
      </c>
      <c r="B9380" t="s">
        <v>1822</v>
      </c>
      <c r="C9380" t="s">
        <v>3594</v>
      </c>
      <c r="D9380" t="s">
        <v>10805</v>
      </c>
    </row>
    <row r="9381" spans="1:4" x14ac:dyDescent="0.35">
      <c r="A9381" t="s">
        <v>10583</v>
      </c>
      <c r="B9381" t="s">
        <v>1824</v>
      </c>
      <c r="C9381" t="s">
        <v>3595</v>
      </c>
      <c r="D9381" t="s">
        <v>10805</v>
      </c>
    </row>
    <row r="9382" spans="1:4" x14ac:dyDescent="0.35">
      <c r="A9382" t="s">
        <v>10583</v>
      </c>
      <c r="B9382" t="s">
        <v>1966</v>
      </c>
      <c r="C9382" t="s">
        <v>3596</v>
      </c>
      <c r="D9382" t="s">
        <v>10805</v>
      </c>
    </row>
    <row r="9383" spans="1:4" x14ac:dyDescent="0.35">
      <c r="A9383" t="s">
        <v>10583</v>
      </c>
      <c r="B9383" t="s">
        <v>2007</v>
      </c>
      <c r="C9383" t="s">
        <v>3597</v>
      </c>
      <c r="D9383" t="s">
        <v>10805</v>
      </c>
    </row>
    <row r="9384" spans="1:4" x14ac:dyDescent="0.35">
      <c r="A9384" t="s">
        <v>10583</v>
      </c>
      <c r="B9384" t="s">
        <v>1826</v>
      </c>
      <c r="C9384" t="s">
        <v>3598</v>
      </c>
      <c r="D9384" t="s">
        <v>10805</v>
      </c>
    </row>
    <row r="9385" spans="1:4" x14ac:dyDescent="0.35">
      <c r="A9385" t="s">
        <v>10583</v>
      </c>
      <c r="B9385" t="s">
        <v>1890</v>
      </c>
      <c r="C9385" t="s">
        <v>3599</v>
      </c>
      <c r="D9385" t="s">
        <v>10805</v>
      </c>
    </row>
    <row r="9386" spans="1:4" x14ac:dyDescent="0.35">
      <c r="A9386" t="s">
        <v>10583</v>
      </c>
      <c r="B9386" t="s">
        <v>1892</v>
      </c>
      <c r="C9386" t="s">
        <v>3600</v>
      </c>
      <c r="D9386" t="s">
        <v>10805</v>
      </c>
    </row>
    <row r="9387" spans="1:4" x14ac:dyDescent="0.35">
      <c r="A9387" t="s">
        <v>10583</v>
      </c>
      <c r="B9387" t="s">
        <v>1894</v>
      </c>
      <c r="C9387" t="s">
        <v>3601</v>
      </c>
      <c r="D9387" t="s">
        <v>10805</v>
      </c>
    </row>
    <row r="9388" spans="1:4" x14ac:dyDescent="0.35">
      <c r="A9388" t="s">
        <v>10583</v>
      </c>
      <c r="B9388" t="s">
        <v>1896</v>
      </c>
      <c r="C9388" t="s">
        <v>3602</v>
      </c>
      <c r="D9388" t="s">
        <v>10805</v>
      </c>
    </row>
    <row r="9389" spans="1:4" x14ac:dyDescent="0.35">
      <c r="A9389" t="s">
        <v>10583</v>
      </c>
      <c r="B9389" t="s">
        <v>1898</v>
      </c>
      <c r="C9389" t="s">
        <v>3603</v>
      </c>
      <c r="D9389" t="s">
        <v>10805</v>
      </c>
    </row>
    <row r="9390" spans="1:4" x14ac:dyDescent="0.35">
      <c r="A9390" t="s">
        <v>10583</v>
      </c>
      <c r="B9390" t="s">
        <v>1900</v>
      </c>
      <c r="C9390" t="s">
        <v>3604</v>
      </c>
      <c r="D9390" t="s">
        <v>10805</v>
      </c>
    </row>
    <row r="9391" spans="1:4" x14ac:dyDescent="0.35">
      <c r="A9391" t="s">
        <v>10583</v>
      </c>
      <c r="B9391" t="s">
        <v>1903</v>
      </c>
      <c r="C9391" t="s">
        <v>3605</v>
      </c>
      <c r="D9391" t="s">
        <v>10805</v>
      </c>
    </row>
    <row r="9392" spans="1:4" x14ac:dyDescent="0.35">
      <c r="A9392" t="s">
        <v>10583</v>
      </c>
      <c r="B9392" t="s">
        <v>1905</v>
      </c>
      <c r="C9392" t="s">
        <v>3606</v>
      </c>
      <c r="D9392" t="s">
        <v>10805</v>
      </c>
    </row>
    <row r="9393" spans="1:4" x14ac:dyDescent="0.35">
      <c r="A9393" t="s">
        <v>10583</v>
      </c>
      <c r="B9393" t="s">
        <v>2015</v>
      </c>
      <c r="C9393" t="s">
        <v>3607</v>
      </c>
      <c r="D9393" t="s">
        <v>10805</v>
      </c>
    </row>
    <row r="9394" spans="1:4" x14ac:dyDescent="0.35">
      <c r="A9394" t="s">
        <v>10583</v>
      </c>
      <c r="B9394" t="s">
        <v>1906</v>
      </c>
      <c r="C9394" t="s">
        <v>3608</v>
      </c>
      <c r="D9394" t="s">
        <v>10805</v>
      </c>
    </row>
    <row r="9395" spans="1:4" x14ac:dyDescent="0.35">
      <c r="A9395" t="s">
        <v>10583</v>
      </c>
      <c r="B9395" t="s">
        <v>2031</v>
      </c>
      <c r="C9395" t="s">
        <v>3609</v>
      </c>
      <c r="D9395" t="s">
        <v>10805</v>
      </c>
    </row>
    <row r="9396" spans="1:4" x14ac:dyDescent="0.35">
      <c r="A9396" t="s">
        <v>10583</v>
      </c>
      <c r="B9396" t="s">
        <v>2033</v>
      </c>
      <c r="C9396" t="s">
        <v>3610</v>
      </c>
      <c r="D9396" t="s">
        <v>10805</v>
      </c>
    </row>
    <row r="9397" spans="1:4" x14ac:dyDescent="0.35">
      <c r="A9397" t="s">
        <v>10583</v>
      </c>
      <c r="B9397" t="s">
        <v>2035</v>
      </c>
      <c r="C9397" t="s">
        <v>3611</v>
      </c>
      <c r="D9397" t="s">
        <v>10805</v>
      </c>
    </row>
    <row r="9398" spans="1:4" x14ac:dyDescent="0.35">
      <c r="A9398" t="s">
        <v>10583</v>
      </c>
      <c r="B9398" t="s">
        <v>2037</v>
      </c>
      <c r="C9398" t="s">
        <v>3612</v>
      </c>
      <c r="D9398" t="s">
        <v>10805</v>
      </c>
    </row>
    <row r="9399" spans="1:4" x14ac:dyDescent="0.35">
      <c r="A9399" t="s">
        <v>10583</v>
      </c>
      <c r="B9399" t="s">
        <v>10802</v>
      </c>
      <c r="C9399" t="s">
        <v>3594</v>
      </c>
      <c r="D9399" t="s">
        <v>10805</v>
      </c>
    </row>
    <row r="9400" spans="1:4" x14ac:dyDescent="0.35">
      <c r="A9400" t="s">
        <v>10583</v>
      </c>
      <c r="B9400" t="s">
        <v>10804</v>
      </c>
      <c r="C9400" t="s">
        <v>3612</v>
      </c>
      <c r="D9400" t="s">
        <v>10805</v>
      </c>
    </row>
    <row r="9401" spans="1:4" x14ac:dyDescent="0.35">
      <c r="A9401" t="s">
        <v>10583</v>
      </c>
      <c r="B9401" t="s">
        <v>10806</v>
      </c>
      <c r="C9401" t="s">
        <v>3593</v>
      </c>
      <c r="D9401" t="s">
        <v>10807</v>
      </c>
    </row>
    <row r="9402" spans="1:4" x14ac:dyDescent="0.35">
      <c r="A9402" t="s">
        <v>10583</v>
      </c>
      <c r="B9402" t="s">
        <v>10855</v>
      </c>
      <c r="C9402" t="s">
        <v>3594</v>
      </c>
      <c r="D9402" t="s">
        <v>10807</v>
      </c>
    </row>
    <row r="9403" spans="1:4" x14ac:dyDescent="0.35">
      <c r="A9403" t="s">
        <v>10583</v>
      </c>
      <c r="B9403" t="s">
        <v>10856</v>
      </c>
      <c r="C9403" t="s">
        <v>3595</v>
      </c>
      <c r="D9403" t="s">
        <v>10807</v>
      </c>
    </row>
    <row r="9404" spans="1:4" x14ac:dyDescent="0.35">
      <c r="A9404" t="s">
        <v>10586</v>
      </c>
      <c r="B9404" t="s">
        <v>10802</v>
      </c>
      <c r="C9404" t="s">
        <v>3595</v>
      </c>
      <c r="D9404" t="s">
        <v>10803</v>
      </c>
    </row>
    <row r="9405" spans="1:4" x14ac:dyDescent="0.35">
      <c r="A9405" t="s">
        <v>10586</v>
      </c>
      <c r="B9405" t="s">
        <v>10804</v>
      </c>
      <c r="C9405" t="s">
        <v>10844</v>
      </c>
      <c r="D9405" t="s">
        <v>10803</v>
      </c>
    </row>
    <row r="9406" spans="1:4" x14ac:dyDescent="0.35">
      <c r="A9406" t="s">
        <v>10586</v>
      </c>
      <c r="B9406" t="s">
        <v>483</v>
      </c>
      <c r="C9406" t="s">
        <v>3597</v>
      </c>
      <c r="D9406" t="s">
        <v>10803</v>
      </c>
    </row>
    <row r="9407" spans="1:4" x14ac:dyDescent="0.35">
      <c r="A9407" t="s">
        <v>10586</v>
      </c>
      <c r="B9407" t="s">
        <v>9230</v>
      </c>
      <c r="C9407" t="s">
        <v>3605</v>
      </c>
      <c r="D9407" t="s">
        <v>10803</v>
      </c>
    </row>
    <row r="9408" spans="1:4" x14ac:dyDescent="0.35">
      <c r="A9408" t="s">
        <v>10586</v>
      </c>
      <c r="B9408" t="s">
        <v>9232</v>
      </c>
      <c r="C9408" t="s">
        <v>10843</v>
      </c>
      <c r="D9408" t="s">
        <v>10803</v>
      </c>
    </row>
    <row r="9409" spans="1:4" x14ac:dyDescent="0.35">
      <c r="A9409" t="s">
        <v>10586</v>
      </c>
      <c r="B9409" t="s">
        <v>9234</v>
      </c>
      <c r="C9409" t="s">
        <v>10844</v>
      </c>
      <c r="D9409" t="s">
        <v>10803</v>
      </c>
    </row>
    <row r="9410" spans="1:4" x14ac:dyDescent="0.35">
      <c r="A9410" t="s">
        <v>10586</v>
      </c>
      <c r="B9410" t="s">
        <v>518</v>
      </c>
      <c r="C9410" t="s">
        <v>3595</v>
      </c>
      <c r="D9410" t="s">
        <v>10803</v>
      </c>
    </row>
    <row r="9411" spans="1:4" x14ac:dyDescent="0.35">
      <c r="A9411" t="s">
        <v>10586</v>
      </c>
      <c r="B9411" t="s">
        <v>520</v>
      </c>
      <c r="C9411" t="s">
        <v>3596</v>
      </c>
      <c r="D9411" t="s">
        <v>10803</v>
      </c>
    </row>
    <row r="9412" spans="1:4" x14ac:dyDescent="0.35">
      <c r="A9412" t="s">
        <v>10586</v>
      </c>
      <c r="B9412" t="s">
        <v>524</v>
      </c>
      <c r="C9412" t="s">
        <v>3598</v>
      </c>
      <c r="D9412" t="s">
        <v>10803</v>
      </c>
    </row>
    <row r="9413" spans="1:4" x14ac:dyDescent="0.35">
      <c r="A9413" t="s">
        <v>10586</v>
      </c>
      <c r="B9413" t="s">
        <v>526</v>
      </c>
      <c r="C9413" t="s">
        <v>3599</v>
      </c>
      <c r="D9413" t="s">
        <v>10803</v>
      </c>
    </row>
    <row r="9414" spans="1:4" x14ac:dyDescent="0.35">
      <c r="A9414" t="s">
        <v>10586</v>
      </c>
      <c r="B9414" t="s">
        <v>528</v>
      </c>
      <c r="C9414" t="s">
        <v>3600</v>
      </c>
      <c r="D9414" t="s">
        <v>10803</v>
      </c>
    </row>
    <row r="9415" spans="1:4" x14ac:dyDescent="0.35">
      <c r="A9415" t="s">
        <v>10586</v>
      </c>
      <c r="B9415" t="s">
        <v>530</v>
      </c>
      <c r="C9415" t="s">
        <v>3601</v>
      </c>
      <c r="D9415" t="s">
        <v>10803</v>
      </c>
    </row>
    <row r="9416" spans="1:4" x14ac:dyDescent="0.35">
      <c r="A9416" t="s">
        <v>10586</v>
      </c>
      <c r="B9416" t="s">
        <v>532</v>
      </c>
      <c r="C9416" t="s">
        <v>3602</v>
      </c>
      <c r="D9416" t="s">
        <v>10803</v>
      </c>
    </row>
    <row r="9417" spans="1:4" x14ac:dyDescent="0.35">
      <c r="A9417" t="s">
        <v>10586</v>
      </c>
      <c r="B9417" t="s">
        <v>534</v>
      </c>
      <c r="C9417" t="s">
        <v>3603</v>
      </c>
      <c r="D9417" t="s">
        <v>10803</v>
      </c>
    </row>
    <row r="9418" spans="1:4" x14ac:dyDescent="0.35">
      <c r="A9418" t="s">
        <v>10586</v>
      </c>
      <c r="B9418" t="s">
        <v>536</v>
      </c>
      <c r="C9418" t="s">
        <v>3604</v>
      </c>
      <c r="D9418" t="s">
        <v>10803</v>
      </c>
    </row>
    <row r="9419" spans="1:4" x14ac:dyDescent="0.35">
      <c r="A9419" t="s">
        <v>10586</v>
      </c>
      <c r="B9419" t="s">
        <v>540</v>
      </c>
      <c r="C9419" t="s">
        <v>3606</v>
      </c>
      <c r="D9419" t="s">
        <v>10803</v>
      </c>
    </row>
    <row r="9420" spans="1:4" x14ac:dyDescent="0.35">
      <c r="A9420" t="s">
        <v>10586</v>
      </c>
      <c r="B9420" t="s">
        <v>542</v>
      </c>
      <c r="C9420" t="s">
        <v>3607</v>
      </c>
      <c r="D9420" t="s">
        <v>10803</v>
      </c>
    </row>
    <row r="9421" spans="1:4" x14ac:dyDescent="0.35">
      <c r="A9421" t="s">
        <v>10586</v>
      </c>
      <c r="B9421" t="s">
        <v>544</v>
      </c>
      <c r="C9421" t="s">
        <v>3608</v>
      </c>
      <c r="D9421" t="s">
        <v>10803</v>
      </c>
    </row>
    <row r="9422" spans="1:4" x14ac:dyDescent="0.35">
      <c r="A9422" t="s">
        <v>10586</v>
      </c>
      <c r="B9422" t="s">
        <v>546</v>
      </c>
      <c r="C9422" t="s">
        <v>3609</v>
      </c>
      <c r="D9422" t="s">
        <v>10803</v>
      </c>
    </row>
    <row r="9423" spans="1:4" x14ac:dyDescent="0.35">
      <c r="A9423" t="s">
        <v>10586</v>
      </c>
      <c r="B9423" t="s">
        <v>548</v>
      </c>
      <c r="C9423" t="s">
        <v>3610</v>
      </c>
      <c r="D9423" t="s">
        <v>10803</v>
      </c>
    </row>
    <row r="9424" spans="1:4" x14ac:dyDescent="0.35">
      <c r="A9424" t="s">
        <v>10586</v>
      </c>
      <c r="B9424" t="s">
        <v>550</v>
      </c>
      <c r="C9424" t="s">
        <v>3611</v>
      </c>
      <c r="D9424" t="s">
        <v>10803</v>
      </c>
    </row>
    <row r="9425" spans="1:4" x14ac:dyDescent="0.35">
      <c r="A9425" t="s">
        <v>10586</v>
      </c>
      <c r="B9425" t="s">
        <v>552</v>
      </c>
      <c r="C9425" t="s">
        <v>3612</v>
      </c>
      <c r="D9425" t="s">
        <v>10803</v>
      </c>
    </row>
    <row r="9426" spans="1:4" x14ac:dyDescent="0.35">
      <c r="A9426" t="s">
        <v>10586</v>
      </c>
      <c r="B9426" t="s">
        <v>554</v>
      </c>
      <c r="C9426" t="s">
        <v>3613</v>
      </c>
      <c r="D9426" t="s">
        <v>10803</v>
      </c>
    </row>
    <row r="9427" spans="1:4" x14ac:dyDescent="0.35">
      <c r="A9427" t="s">
        <v>10586</v>
      </c>
      <c r="B9427" t="s">
        <v>556</v>
      </c>
      <c r="C9427" t="s">
        <v>3614</v>
      </c>
      <c r="D9427" t="s">
        <v>10803</v>
      </c>
    </row>
    <row r="9428" spans="1:4" x14ac:dyDescent="0.35">
      <c r="A9428" t="s">
        <v>10586</v>
      </c>
      <c r="B9428" t="s">
        <v>558</v>
      </c>
      <c r="C9428" t="s">
        <v>3615</v>
      </c>
      <c r="D9428" t="s">
        <v>10803</v>
      </c>
    </row>
    <row r="9429" spans="1:4" x14ac:dyDescent="0.35">
      <c r="A9429" t="s">
        <v>10586</v>
      </c>
      <c r="B9429" t="s">
        <v>560</v>
      </c>
      <c r="C9429" t="s">
        <v>3616</v>
      </c>
      <c r="D9429" t="s">
        <v>10803</v>
      </c>
    </row>
    <row r="9430" spans="1:4" x14ac:dyDescent="0.35">
      <c r="A9430" t="s">
        <v>10586</v>
      </c>
      <c r="B9430" t="s">
        <v>562</v>
      </c>
      <c r="C9430" t="s">
        <v>3617</v>
      </c>
      <c r="D9430" t="s">
        <v>10803</v>
      </c>
    </row>
    <row r="9431" spans="1:4" x14ac:dyDescent="0.35">
      <c r="A9431" t="s">
        <v>10586</v>
      </c>
      <c r="B9431" t="s">
        <v>564</v>
      </c>
      <c r="C9431" t="s">
        <v>3618</v>
      </c>
      <c r="D9431" t="s">
        <v>10803</v>
      </c>
    </row>
    <row r="9432" spans="1:4" x14ac:dyDescent="0.35">
      <c r="A9432" t="s">
        <v>10586</v>
      </c>
      <c r="B9432" t="s">
        <v>566</v>
      </c>
      <c r="C9432" t="s">
        <v>3619</v>
      </c>
      <c r="D9432" t="s">
        <v>10803</v>
      </c>
    </row>
    <row r="9433" spans="1:4" x14ac:dyDescent="0.35">
      <c r="A9433" t="s">
        <v>10586</v>
      </c>
      <c r="B9433" t="s">
        <v>568</v>
      </c>
      <c r="C9433" t="s">
        <v>3620</v>
      </c>
      <c r="D9433" t="s">
        <v>10803</v>
      </c>
    </row>
    <row r="9434" spans="1:4" x14ac:dyDescent="0.35">
      <c r="A9434" t="s">
        <v>10586</v>
      </c>
      <c r="B9434" t="s">
        <v>570</v>
      </c>
      <c r="C9434" t="s">
        <v>9522</v>
      </c>
      <c r="D9434" t="s">
        <v>10803</v>
      </c>
    </row>
    <row r="9435" spans="1:4" x14ac:dyDescent="0.35">
      <c r="A9435" t="s">
        <v>10586</v>
      </c>
      <c r="B9435" t="s">
        <v>572</v>
      </c>
      <c r="C9435" t="s">
        <v>9523</v>
      </c>
      <c r="D9435" t="s">
        <v>10803</v>
      </c>
    </row>
    <row r="9436" spans="1:4" x14ac:dyDescent="0.35">
      <c r="A9436" t="s">
        <v>10586</v>
      </c>
      <c r="B9436" t="s">
        <v>574</v>
      </c>
      <c r="C9436" t="s">
        <v>9524</v>
      </c>
      <c r="D9436" t="s">
        <v>10803</v>
      </c>
    </row>
    <row r="9437" spans="1:4" x14ac:dyDescent="0.35">
      <c r="A9437" t="s">
        <v>10586</v>
      </c>
      <c r="B9437" t="s">
        <v>576</v>
      </c>
      <c r="C9437" t="s">
        <v>9525</v>
      </c>
      <c r="D9437" t="s">
        <v>10803</v>
      </c>
    </row>
    <row r="9438" spans="1:4" x14ac:dyDescent="0.35">
      <c r="A9438" t="s">
        <v>10586</v>
      </c>
      <c r="B9438" t="s">
        <v>578</v>
      </c>
      <c r="C9438" t="s">
        <v>9526</v>
      </c>
      <c r="D9438" t="s">
        <v>10803</v>
      </c>
    </row>
    <row r="9439" spans="1:4" x14ac:dyDescent="0.35">
      <c r="A9439" t="s">
        <v>10586</v>
      </c>
      <c r="B9439" t="s">
        <v>580</v>
      </c>
      <c r="C9439" t="s">
        <v>9527</v>
      </c>
      <c r="D9439" t="s">
        <v>10803</v>
      </c>
    </row>
    <row r="9440" spans="1:4" x14ac:dyDescent="0.35">
      <c r="A9440" t="s">
        <v>10586</v>
      </c>
      <c r="B9440" t="s">
        <v>582</v>
      </c>
      <c r="C9440" t="s">
        <v>9528</v>
      </c>
      <c r="D9440" t="s">
        <v>10803</v>
      </c>
    </row>
    <row r="9441" spans="1:4" x14ac:dyDescent="0.35">
      <c r="A9441" t="s">
        <v>10586</v>
      </c>
      <c r="B9441" t="s">
        <v>584</v>
      </c>
      <c r="C9441" t="s">
        <v>9529</v>
      </c>
      <c r="D9441" t="s">
        <v>10803</v>
      </c>
    </row>
    <row r="9442" spans="1:4" x14ac:dyDescent="0.35">
      <c r="A9442" t="s">
        <v>10586</v>
      </c>
      <c r="B9442" t="s">
        <v>586</v>
      </c>
      <c r="C9442" t="s">
        <v>9530</v>
      </c>
      <c r="D9442" t="s">
        <v>10803</v>
      </c>
    </row>
    <row r="9443" spans="1:4" x14ac:dyDescent="0.35">
      <c r="A9443" t="s">
        <v>10586</v>
      </c>
      <c r="B9443" t="s">
        <v>588</v>
      </c>
      <c r="C9443" t="s">
        <v>9531</v>
      </c>
      <c r="D9443" t="s">
        <v>10803</v>
      </c>
    </row>
    <row r="9444" spans="1:4" x14ac:dyDescent="0.35">
      <c r="A9444" t="s">
        <v>10586</v>
      </c>
      <c r="B9444" t="s">
        <v>590</v>
      </c>
      <c r="C9444" t="s">
        <v>10809</v>
      </c>
      <c r="D9444" t="s">
        <v>10803</v>
      </c>
    </row>
    <row r="9445" spans="1:4" x14ac:dyDescent="0.35">
      <c r="A9445" t="s">
        <v>10586</v>
      </c>
      <c r="B9445" t="s">
        <v>592</v>
      </c>
      <c r="C9445" t="s">
        <v>10810</v>
      </c>
      <c r="D9445" t="s">
        <v>10803</v>
      </c>
    </row>
    <row r="9446" spans="1:4" x14ac:dyDescent="0.35">
      <c r="A9446" t="s">
        <v>10586</v>
      </c>
      <c r="B9446" t="s">
        <v>594</v>
      </c>
      <c r="C9446" t="s">
        <v>10811</v>
      </c>
      <c r="D9446" t="s">
        <v>10803</v>
      </c>
    </row>
    <row r="9447" spans="1:4" x14ac:dyDescent="0.35">
      <c r="A9447" t="s">
        <v>10586</v>
      </c>
      <c r="B9447" t="s">
        <v>596</v>
      </c>
      <c r="C9447" t="s">
        <v>10812</v>
      </c>
      <c r="D9447" t="s">
        <v>10803</v>
      </c>
    </row>
    <row r="9448" spans="1:4" x14ac:dyDescent="0.35">
      <c r="A9448" t="s">
        <v>10586</v>
      </c>
      <c r="B9448" t="s">
        <v>598</v>
      </c>
      <c r="C9448" t="s">
        <v>10813</v>
      </c>
      <c r="D9448" t="s">
        <v>10803</v>
      </c>
    </row>
    <row r="9449" spans="1:4" x14ac:dyDescent="0.35">
      <c r="A9449" t="s">
        <v>10586</v>
      </c>
      <c r="B9449" t="s">
        <v>600</v>
      </c>
      <c r="C9449" t="s">
        <v>10814</v>
      </c>
      <c r="D9449" t="s">
        <v>10803</v>
      </c>
    </row>
    <row r="9450" spans="1:4" x14ac:dyDescent="0.35">
      <c r="A9450" t="s">
        <v>10586</v>
      </c>
      <c r="B9450" t="s">
        <v>602</v>
      </c>
      <c r="C9450" t="s">
        <v>10815</v>
      </c>
      <c r="D9450" t="s">
        <v>10803</v>
      </c>
    </row>
    <row r="9451" spans="1:4" x14ac:dyDescent="0.35">
      <c r="A9451" t="s">
        <v>10586</v>
      </c>
      <c r="B9451" t="s">
        <v>604</v>
      </c>
      <c r="C9451" t="s">
        <v>10816</v>
      </c>
      <c r="D9451" t="s">
        <v>10803</v>
      </c>
    </row>
    <row r="9452" spans="1:4" x14ac:dyDescent="0.35">
      <c r="A9452" t="s">
        <v>10586</v>
      </c>
      <c r="B9452" t="s">
        <v>606</v>
      </c>
      <c r="C9452" t="s">
        <v>10817</v>
      </c>
      <c r="D9452" t="s">
        <v>10803</v>
      </c>
    </row>
    <row r="9453" spans="1:4" x14ac:dyDescent="0.35">
      <c r="A9453" t="s">
        <v>10586</v>
      </c>
      <c r="B9453" t="s">
        <v>608</v>
      </c>
      <c r="C9453" t="s">
        <v>10818</v>
      </c>
      <c r="D9453" t="s">
        <v>10803</v>
      </c>
    </row>
    <row r="9454" spans="1:4" x14ac:dyDescent="0.35">
      <c r="A9454" t="s">
        <v>10586</v>
      </c>
      <c r="B9454" t="s">
        <v>610</v>
      </c>
      <c r="C9454" t="s">
        <v>10819</v>
      </c>
      <c r="D9454" t="s">
        <v>10803</v>
      </c>
    </row>
    <row r="9455" spans="1:4" x14ac:dyDescent="0.35">
      <c r="A9455" t="s">
        <v>10586</v>
      </c>
      <c r="B9455" t="s">
        <v>612</v>
      </c>
      <c r="C9455" t="s">
        <v>10820</v>
      </c>
      <c r="D9455" t="s">
        <v>10803</v>
      </c>
    </row>
    <row r="9456" spans="1:4" x14ac:dyDescent="0.35">
      <c r="A9456" t="s">
        <v>10586</v>
      </c>
      <c r="B9456" t="s">
        <v>614</v>
      </c>
      <c r="C9456" t="s">
        <v>10821</v>
      </c>
      <c r="D9456" t="s">
        <v>10803</v>
      </c>
    </row>
    <row r="9457" spans="1:4" x14ac:dyDescent="0.35">
      <c r="A9457" t="s">
        <v>10586</v>
      </c>
      <c r="B9457" t="s">
        <v>616</v>
      </c>
      <c r="C9457" t="s">
        <v>10822</v>
      </c>
      <c r="D9457" t="s">
        <v>10803</v>
      </c>
    </row>
    <row r="9458" spans="1:4" x14ac:dyDescent="0.35">
      <c r="A9458" t="s">
        <v>10586</v>
      </c>
      <c r="B9458" t="s">
        <v>618</v>
      </c>
      <c r="C9458" t="s">
        <v>10823</v>
      </c>
      <c r="D9458" t="s">
        <v>10803</v>
      </c>
    </row>
    <row r="9459" spans="1:4" x14ac:dyDescent="0.35">
      <c r="A9459" t="s">
        <v>10586</v>
      </c>
      <c r="B9459" t="s">
        <v>620</v>
      </c>
      <c r="C9459" t="s">
        <v>10824</v>
      </c>
      <c r="D9459" t="s">
        <v>10803</v>
      </c>
    </row>
    <row r="9460" spans="1:4" x14ac:dyDescent="0.35">
      <c r="A9460" t="s">
        <v>10586</v>
      </c>
      <c r="B9460" t="s">
        <v>622</v>
      </c>
      <c r="C9460" t="s">
        <v>10825</v>
      </c>
      <c r="D9460" t="s">
        <v>10803</v>
      </c>
    </row>
    <row r="9461" spans="1:4" x14ac:dyDescent="0.35">
      <c r="A9461" t="s">
        <v>10586</v>
      </c>
      <c r="B9461" t="s">
        <v>624</v>
      </c>
      <c r="C9461" t="s">
        <v>10826</v>
      </c>
      <c r="D9461" t="s">
        <v>10803</v>
      </c>
    </row>
    <row r="9462" spans="1:4" x14ac:dyDescent="0.35">
      <c r="A9462" t="s">
        <v>10586</v>
      </c>
      <c r="B9462" t="s">
        <v>626</v>
      </c>
      <c r="C9462" t="s">
        <v>10827</v>
      </c>
      <c r="D9462" t="s">
        <v>10803</v>
      </c>
    </row>
    <row r="9463" spans="1:4" x14ac:dyDescent="0.35">
      <c r="A9463" t="s">
        <v>10586</v>
      </c>
      <c r="B9463" t="s">
        <v>628</v>
      </c>
      <c r="C9463" t="s">
        <v>10828</v>
      </c>
      <c r="D9463" t="s">
        <v>10803</v>
      </c>
    </row>
    <row r="9464" spans="1:4" x14ac:dyDescent="0.35">
      <c r="A9464" t="s">
        <v>10586</v>
      </c>
      <c r="B9464" t="s">
        <v>630</v>
      </c>
      <c r="C9464" t="s">
        <v>10829</v>
      </c>
      <c r="D9464" t="s">
        <v>10803</v>
      </c>
    </row>
    <row r="9465" spans="1:4" x14ac:dyDescent="0.35">
      <c r="A9465" t="s">
        <v>10586</v>
      </c>
      <c r="B9465" t="s">
        <v>632</v>
      </c>
      <c r="C9465" t="s">
        <v>10830</v>
      </c>
      <c r="D9465" t="s">
        <v>10803</v>
      </c>
    </row>
    <row r="9466" spans="1:4" x14ac:dyDescent="0.35">
      <c r="A9466" t="s">
        <v>10586</v>
      </c>
      <c r="B9466" t="s">
        <v>634</v>
      </c>
      <c r="C9466" t="s">
        <v>10831</v>
      </c>
      <c r="D9466" t="s">
        <v>10803</v>
      </c>
    </row>
    <row r="9467" spans="1:4" x14ac:dyDescent="0.35">
      <c r="A9467" t="s">
        <v>10586</v>
      </c>
      <c r="B9467" t="s">
        <v>636</v>
      </c>
      <c r="C9467" t="s">
        <v>10832</v>
      </c>
      <c r="D9467" t="s">
        <v>10803</v>
      </c>
    </row>
    <row r="9468" spans="1:4" x14ac:dyDescent="0.35">
      <c r="A9468" t="s">
        <v>10586</v>
      </c>
      <c r="B9468" t="s">
        <v>638</v>
      </c>
      <c r="C9468" t="s">
        <v>10833</v>
      </c>
      <c r="D9468" t="s">
        <v>10803</v>
      </c>
    </row>
    <row r="9469" spans="1:4" x14ac:dyDescent="0.35">
      <c r="A9469" t="s">
        <v>10586</v>
      </c>
      <c r="B9469" t="s">
        <v>640</v>
      </c>
      <c r="C9469" t="s">
        <v>10834</v>
      </c>
      <c r="D9469" t="s">
        <v>10803</v>
      </c>
    </row>
    <row r="9470" spans="1:4" x14ac:dyDescent="0.35">
      <c r="A9470" t="s">
        <v>10586</v>
      </c>
      <c r="B9470" t="s">
        <v>642</v>
      </c>
      <c r="C9470" t="s">
        <v>10835</v>
      </c>
      <c r="D9470" t="s">
        <v>10803</v>
      </c>
    </row>
    <row r="9471" spans="1:4" x14ac:dyDescent="0.35">
      <c r="A9471" t="s">
        <v>10586</v>
      </c>
      <c r="B9471" t="s">
        <v>644</v>
      </c>
      <c r="C9471" t="s">
        <v>10836</v>
      </c>
      <c r="D9471" t="s">
        <v>10803</v>
      </c>
    </row>
    <row r="9472" spans="1:4" x14ac:dyDescent="0.35">
      <c r="A9472" t="s">
        <v>10586</v>
      </c>
      <c r="B9472" t="s">
        <v>646</v>
      </c>
      <c r="C9472" t="s">
        <v>10837</v>
      </c>
      <c r="D9472" t="s">
        <v>10803</v>
      </c>
    </row>
    <row r="9473" spans="1:4" x14ac:dyDescent="0.35">
      <c r="A9473" t="s">
        <v>10586</v>
      </c>
      <c r="B9473" t="s">
        <v>648</v>
      </c>
      <c r="C9473" t="s">
        <v>10838</v>
      </c>
      <c r="D9473" t="s">
        <v>10803</v>
      </c>
    </row>
    <row r="9474" spans="1:4" x14ac:dyDescent="0.35">
      <c r="A9474" t="s">
        <v>10586</v>
      </c>
      <c r="B9474" t="s">
        <v>650</v>
      </c>
      <c r="C9474" t="s">
        <v>10839</v>
      </c>
      <c r="D9474" t="s">
        <v>10803</v>
      </c>
    </row>
    <row r="9475" spans="1:4" x14ac:dyDescent="0.35">
      <c r="A9475" t="s">
        <v>10586</v>
      </c>
      <c r="B9475" t="s">
        <v>652</v>
      </c>
      <c r="C9475" t="s">
        <v>10840</v>
      </c>
      <c r="D9475" t="s">
        <v>10803</v>
      </c>
    </row>
    <row r="9476" spans="1:4" x14ac:dyDescent="0.35">
      <c r="A9476" t="s">
        <v>10586</v>
      </c>
      <c r="B9476" t="s">
        <v>654</v>
      </c>
      <c r="C9476" t="s">
        <v>10841</v>
      </c>
      <c r="D9476" t="s">
        <v>10803</v>
      </c>
    </row>
    <row r="9477" spans="1:4" x14ac:dyDescent="0.35">
      <c r="A9477" t="s">
        <v>10586</v>
      </c>
      <c r="B9477" t="s">
        <v>656</v>
      </c>
      <c r="C9477" t="s">
        <v>10808</v>
      </c>
      <c r="D9477" t="s">
        <v>10803</v>
      </c>
    </row>
    <row r="9478" spans="1:4" x14ac:dyDescent="0.35">
      <c r="A9478" t="s">
        <v>10586</v>
      </c>
      <c r="B9478" t="s">
        <v>515</v>
      </c>
      <c r="C9478" t="s">
        <v>3594</v>
      </c>
      <c r="D9478" t="s">
        <v>10805</v>
      </c>
    </row>
    <row r="9479" spans="1:4" x14ac:dyDescent="0.35">
      <c r="A9479" t="s">
        <v>10586</v>
      </c>
      <c r="B9479" t="s">
        <v>10802</v>
      </c>
      <c r="C9479" t="s">
        <v>3594</v>
      </c>
      <c r="D9479" t="s">
        <v>10805</v>
      </c>
    </row>
    <row r="9480" spans="1:4" x14ac:dyDescent="0.35">
      <c r="A9480" t="s">
        <v>10586</v>
      </c>
      <c r="B9480" t="s">
        <v>10804</v>
      </c>
      <c r="C9480" t="s">
        <v>3594</v>
      </c>
      <c r="D9480" t="s">
        <v>10805</v>
      </c>
    </row>
    <row r="9481" spans="1:4" x14ac:dyDescent="0.35">
      <c r="A9481" t="s">
        <v>10588</v>
      </c>
      <c r="B9481" t="s">
        <v>10802</v>
      </c>
      <c r="C9481" t="s">
        <v>3595</v>
      </c>
      <c r="D9481" t="s">
        <v>10803</v>
      </c>
    </row>
    <row r="9482" spans="1:4" x14ac:dyDescent="0.35">
      <c r="A9482" t="s">
        <v>10588</v>
      </c>
      <c r="B9482" t="s">
        <v>10804</v>
      </c>
      <c r="C9482" t="s">
        <v>3605</v>
      </c>
      <c r="D9482" t="s">
        <v>10803</v>
      </c>
    </row>
    <row r="9483" spans="1:4" x14ac:dyDescent="0.35">
      <c r="A9483" t="s">
        <v>10588</v>
      </c>
      <c r="B9483" t="s">
        <v>483</v>
      </c>
      <c r="C9483" t="s">
        <v>3596</v>
      </c>
      <c r="D9483" t="s">
        <v>10803</v>
      </c>
    </row>
    <row r="9484" spans="1:4" x14ac:dyDescent="0.35">
      <c r="A9484" t="s">
        <v>10588</v>
      </c>
      <c r="B9484" t="s">
        <v>9230</v>
      </c>
      <c r="C9484" t="s">
        <v>3598</v>
      </c>
      <c r="D9484" t="s">
        <v>10803</v>
      </c>
    </row>
    <row r="9485" spans="1:4" x14ac:dyDescent="0.35">
      <c r="A9485" t="s">
        <v>10588</v>
      </c>
      <c r="B9485" t="s">
        <v>9241</v>
      </c>
      <c r="C9485" t="s">
        <v>3602</v>
      </c>
      <c r="D9485" t="s">
        <v>10803</v>
      </c>
    </row>
    <row r="9486" spans="1:4" x14ac:dyDescent="0.35">
      <c r="A9486" t="s">
        <v>10588</v>
      </c>
      <c r="B9486" t="s">
        <v>9232</v>
      </c>
      <c r="C9486" t="s">
        <v>3604</v>
      </c>
      <c r="D9486" t="s">
        <v>10803</v>
      </c>
    </row>
    <row r="9487" spans="1:4" x14ac:dyDescent="0.35">
      <c r="A9487" t="s">
        <v>10588</v>
      </c>
      <c r="B9487" t="s">
        <v>9234</v>
      </c>
      <c r="C9487" t="s">
        <v>3605</v>
      </c>
      <c r="D9487" t="s">
        <v>10803</v>
      </c>
    </row>
    <row r="9488" spans="1:4" x14ac:dyDescent="0.35">
      <c r="A9488" t="s">
        <v>10588</v>
      </c>
      <c r="B9488" t="s">
        <v>518</v>
      </c>
      <c r="C9488" t="s">
        <v>3595</v>
      </c>
      <c r="D9488" t="s">
        <v>10803</v>
      </c>
    </row>
    <row r="9489" spans="1:4" x14ac:dyDescent="0.35">
      <c r="A9489" t="s">
        <v>10588</v>
      </c>
      <c r="B9489" t="s">
        <v>536</v>
      </c>
      <c r="C9489" t="s">
        <v>3597</v>
      </c>
      <c r="D9489" t="s">
        <v>10803</v>
      </c>
    </row>
    <row r="9490" spans="1:4" x14ac:dyDescent="0.35">
      <c r="A9490" t="s">
        <v>10588</v>
      </c>
      <c r="B9490" t="s">
        <v>540</v>
      </c>
      <c r="C9490" t="s">
        <v>3599</v>
      </c>
      <c r="D9490" t="s">
        <v>10803</v>
      </c>
    </row>
    <row r="9491" spans="1:4" x14ac:dyDescent="0.35">
      <c r="A9491" t="s">
        <v>10588</v>
      </c>
      <c r="B9491" t="s">
        <v>546</v>
      </c>
      <c r="C9491" t="s">
        <v>3600</v>
      </c>
      <c r="D9491" t="s">
        <v>10803</v>
      </c>
    </row>
    <row r="9492" spans="1:4" x14ac:dyDescent="0.35">
      <c r="A9492" t="s">
        <v>10588</v>
      </c>
      <c r="B9492" t="s">
        <v>554</v>
      </c>
      <c r="C9492" t="s">
        <v>3601</v>
      </c>
      <c r="D9492" t="s">
        <v>10803</v>
      </c>
    </row>
    <row r="9493" spans="1:4" x14ac:dyDescent="0.35">
      <c r="A9493" t="s">
        <v>10588</v>
      </c>
      <c r="B9493" t="s">
        <v>586</v>
      </c>
      <c r="C9493" t="s">
        <v>3603</v>
      </c>
      <c r="D9493" t="s">
        <v>10803</v>
      </c>
    </row>
    <row r="9494" spans="1:4" x14ac:dyDescent="0.35">
      <c r="A9494" t="s">
        <v>10588</v>
      </c>
      <c r="B9494" t="s">
        <v>515</v>
      </c>
      <c r="C9494" t="s">
        <v>3594</v>
      </c>
      <c r="D9494" t="s">
        <v>10805</v>
      </c>
    </row>
    <row r="9495" spans="1:4" x14ac:dyDescent="0.35">
      <c r="A9495" t="s">
        <v>10588</v>
      </c>
      <c r="B9495" t="s">
        <v>10802</v>
      </c>
      <c r="C9495" t="s">
        <v>3594</v>
      </c>
      <c r="D9495" t="s">
        <v>10805</v>
      </c>
    </row>
    <row r="9496" spans="1:4" x14ac:dyDescent="0.35">
      <c r="A9496" t="s">
        <v>10588</v>
      </c>
      <c r="B9496" t="s">
        <v>10804</v>
      </c>
      <c r="C9496" t="s">
        <v>3594</v>
      </c>
      <c r="D9496" t="s">
        <v>10805</v>
      </c>
    </row>
    <row r="9497" spans="1:4" x14ac:dyDescent="0.35">
      <c r="A9497" t="s">
        <v>10590</v>
      </c>
      <c r="B9497" t="s">
        <v>10802</v>
      </c>
      <c r="C9497" t="s">
        <v>3595</v>
      </c>
      <c r="D9497" t="s">
        <v>10803</v>
      </c>
    </row>
    <row r="9498" spans="1:4" x14ac:dyDescent="0.35">
      <c r="A9498" t="s">
        <v>10590</v>
      </c>
      <c r="B9498" t="s">
        <v>10804</v>
      </c>
      <c r="C9498" t="s">
        <v>10833</v>
      </c>
      <c r="D9498" t="s">
        <v>10803</v>
      </c>
    </row>
    <row r="9499" spans="1:4" x14ac:dyDescent="0.35">
      <c r="A9499" t="s">
        <v>10590</v>
      </c>
      <c r="B9499" t="s">
        <v>483</v>
      </c>
      <c r="C9499" t="s">
        <v>3597</v>
      </c>
      <c r="D9499" t="s">
        <v>10803</v>
      </c>
    </row>
    <row r="9500" spans="1:4" x14ac:dyDescent="0.35">
      <c r="A9500" t="s">
        <v>10590</v>
      </c>
      <c r="B9500" t="s">
        <v>9230</v>
      </c>
      <c r="C9500" t="s">
        <v>3602</v>
      </c>
      <c r="D9500" t="s">
        <v>10803</v>
      </c>
    </row>
    <row r="9501" spans="1:4" x14ac:dyDescent="0.35">
      <c r="A9501" t="s">
        <v>10590</v>
      </c>
      <c r="B9501" t="s">
        <v>9232</v>
      </c>
      <c r="C9501" t="s">
        <v>10832</v>
      </c>
      <c r="D9501" t="s">
        <v>10803</v>
      </c>
    </row>
    <row r="9502" spans="1:4" x14ac:dyDescent="0.35">
      <c r="A9502" t="s">
        <v>10590</v>
      </c>
      <c r="B9502" t="s">
        <v>9234</v>
      </c>
      <c r="C9502" t="s">
        <v>10833</v>
      </c>
      <c r="D9502" t="s">
        <v>10803</v>
      </c>
    </row>
    <row r="9503" spans="1:4" x14ac:dyDescent="0.35">
      <c r="A9503" t="s">
        <v>10590</v>
      </c>
      <c r="B9503" t="s">
        <v>518</v>
      </c>
      <c r="C9503" t="s">
        <v>3595</v>
      </c>
      <c r="D9503" t="s">
        <v>10803</v>
      </c>
    </row>
    <row r="9504" spans="1:4" x14ac:dyDescent="0.35">
      <c r="A9504" t="s">
        <v>10590</v>
      </c>
      <c r="B9504" t="s">
        <v>520</v>
      </c>
      <c r="C9504" t="s">
        <v>3596</v>
      </c>
      <c r="D9504" t="s">
        <v>10803</v>
      </c>
    </row>
    <row r="9505" spans="1:4" x14ac:dyDescent="0.35">
      <c r="A9505" t="s">
        <v>10590</v>
      </c>
      <c r="B9505" t="s">
        <v>524</v>
      </c>
      <c r="C9505" t="s">
        <v>3598</v>
      </c>
      <c r="D9505" t="s">
        <v>10803</v>
      </c>
    </row>
    <row r="9506" spans="1:4" x14ac:dyDescent="0.35">
      <c r="A9506" t="s">
        <v>10590</v>
      </c>
      <c r="B9506" t="s">
        <v>885</v>
      </c>
      <c r="C9506" t="s">
        <v>3599</v>
      </c>
      <c r="D9506" t="s">
        <v>10803</v>
      </c>
    </row>
    <row r="9507" spans="1:4" x14ac:dyDescent="0.35">
      <c r="A9507" t="s">
        <v>10590</v>
      </c>
      <c r="B9507" t="s">
        <v>526</v>
      </c>
      <c r="C9507" t="s">
        <v>3600</v>
      </c>
      <c r="D9507" t="s">
        <v>10803</v>
      </c>
    </row>
    <row r="9508" spans="1:4" x14ac:dyDescent="0.35">
      <c r="A9508" t="s">
        <v>10590</v>
      </c>
      <c r="B9508" t="s">
        <v>536</v>
      </c>
      <c r="C9508" t="s">
        <v>3601</v>
      </c>
      <c r="D9508" t="s">
        <v>10803</v>
      </c>
    </row>
    <row r="9509" spans="1:4" x14ac:dyDescent="0.35">
      <c r="A9509" t="s">
        <v>10590</v>
      </c>
      <c r="B9509" t="s">
        <v>540</v>
      </c>
      <c r="C9509" t="s">
        <v>3603</v>
      </c>
      <c r="D9509" t="s">
        <v>10803</v>
      </c>
    </row>
    <row r="9510" spans="1:4" x14ac:dyDescent="0.35">
      <c r="A9510" t="s">
        <v>10590</v>
      </c>
      <c r="B9510" t="s">
        <v>542</v>
      </c>
      <c r="C9510" t="s">
        <v>3604</v>
      </c>
      <c r="D9510" t="s">
        <v>10803</v>
      </c>
    </row>
    <row r="9511" spans="1:4" x14ac:dyDescent="0.35">
      <c r="A9511" t="s">
        <v>10590</v>
      </c>
      <c r="B9511" t="s">
        <v>544</v>
      </c>
      <c r="C9511" t="s">
        <v>3605</v>
      </c>
      <c r="D9511" t="s">
        <v>10803</v>
      </c>
    </row>
    <row r="9512" spans="1:4" x14ac:dyDescent="0.35">
      <c r="A9512" t="s">
        <v>10590</v>
      </c>
      <c r="B9512" t="s">
        <v>546</v>
      </c>
      <c r="C9512" t="s">
        <v>3606</v>
      </c>
      <c r="D9512" t="s">
        <v>10803</v>
      </c>
    </row>
    <row r="9513" spans="1:4" x14ac:dyDescent="0.35">
      <c r="A9513" t="s">
        <v>10590</v>
      </c>
      <c r="B9513" t="s">
        <v>548</v>
      </c>
      <c r="C9513" t="s">
        <v>3607</v>
      </c>
      <c r="D9513" t="s">
        <v>10803</v>
      </c>
    </row>
    <row r="9514" spans="1:4" x14ac:dyDescent="0.35">
      <c r="A9514" t="s">
        <v>10590</v>
      </c>
      <c r="B9514" t="s">
        <v>550</v>
      </c>
      <c r="C9514" t="s">
        <v>3608</v>
      </c>
      <c r="D9514" t="s">
        <v>10803</v>
      </c>
    </row>
    <row r="9515" spans="1:4" x14ac:dyDescent="0.35">
      <c r="A9515" t="s">
        <v>10590</v>
      </c>
      <c r="B9515" t="s">
        <v>552</v>
      </c>
      <c r="C9515" t="s">
        <v>3609</v>
      </c>
      <c r="D9515" t="s">
        <v>10803</v>
      </c>
    </row>
    <row r="9516" spans="1:4" x14ac:dyDescent="0.35">
      <c r="A9516" t="s">
        <v>10590</v>
      </c>
      <c r="B9516" t="s">
        <v>554</v>
      </c>
      <c r="C9516" t="s">
        <v>3610</v>
      </c>
      <c r="D9516" t="s">
        <v>10803</v>
      </c>
    </row>
    <row r="9517" spans="1:4" x14ac:dyDescent="0.35">
      <c r="A9517" t="s">
        <v>10590</v>
      </c>
      <c r="B9517" t="s">
        <v>556</v>
      </c>
      <c r="C9517" t="s">
        <v>3611</v>
      </c>
      <c r="D9517" t="s">
        <v>10803</v>
      </c>
    </row>
    <row r="9518" spans="1:4" x14ac:dyDescent="0.35">
      <c r="A9518" t="s">
        <v>10590</v>
      </c>
      <c r="B9518" t="s">
        <v>558</v>
      </c>
      <c r="C9518" t="s">
        <v>3612</v>
      </c>
      <c r="D9518" t="s">
        <v>10803</v>
      </c>
    </row>
    <row r="9519" spans="1:4" x14ac:dyDescent="0.35">
      <c r="A9519" t="s">
        <v>10590</v>
      </c>
      <c r="B9519" t="s">
        <v>560</v>
      </c>
      <c r="C9519" t="s">
        <v>3613</v>
      </c>
      <c r="D9519" t="s">
        <v>10803</v>
      </c>
    </row>
    <row r="9520" spans="1:4" x14ac:dyDescent="0.35">
      <c r="A9520" t="s">
        <v>10590</v>
      </c>
      <c r="B9520" t="s">
        <v>562</v>
      </c>
      <c r="C9520" t="s">
        <v>3614</v>
      </c>
      <c r="D9520" t="s">
        <v>10803</v>
      </c>
    </row>
    <row r="9521" spans="1:4" x14ac:dyDescent="0.35">
      <c r="A9521" t="s">
        <v>10590</v>
      </c>
      <c r="B9521" t="s">
        <v>564</v>
      </c>
      <c r="C9521" t="s">
        <v>3615</v>
      </c>
      <c r="D9521" t="s">
        <v>10803</v>
      </c>
    </row>
    <row r="9522" spans="1:4" x14ac:dyDescent="0.35">
      <c r="A9522" t="s">
        <v>10590</v>
      </c>
      <c r="B9522" t="s">
        <v>566</v>
      </c>
      <c r="C9522" t="s">
        <v>3616</v>
      </c>
      <c r="D9522" t="s">
        <v>10803</v>
      </c>
    </row>
    <row r="9523" spans="1:4" x14ac:dyDescent="0.35">
      <c r="A9523" t="s">
        <v>10590</v>
      </c>
      <c r="B9523" t="s">
        <v>568</v>
      </c>
      <c r="C9523" t="s">
        <v>3617</v>
      </c>
      <c r="D9523" t="s">
        <v>10803</v>
      </c>
    </row>
    <row r="9524" spans="1:4" x14ac:dyDescent="0.35">
      <c r="A9524" t="s">
        <v>10590</v>
      </c>
      <c r="B9524" t="s">
        <v>570</v>
      </c>
      <c r="C9524" t="s">
        <v>3618</v>
      </c>
      <c r="D9524" t="s">
        <v>10803</v>
      </c>
    </row>
    <row r="9525" spans="1:4" x14ac:dyDescent="0.35">
      <c r="A9525" t="s">
        <v>10590</v>
      </c>
      <c r="B9525" t="s">
        <v>572</v>
      </c>
      <c r="C9525" t="s">
        <v>3619</v>
      </c>
      <c r="D9525" t="s">
        <v>10803</v>
      </c>
    </row>
    <row r="9526" spans="1:4" x14ac:dyDescent="0.35">
      <c r="A9526" t="s">
        <v>10590</v>
      </c>
      <c r="B9526" t="s">
        <v>574</v>
      </c>
      <c r="C9526" t="s">
        <v>3620</v>
      </c>
      <c r="D9526" t="s">
        <v>10803</v>
      </c>
    </row>
    <row r="9527" spans="1:4" x14ac:dyDescent="0.35">
      <c r="A9527" t="s">
        <v>10590</v>
      </c>
      <c r="B9527" t="s">
        <v>576</v>
      </c>
      <c r="C9527" t="s">
        <v>9522</v>
      </c>
      <c r="D9527" t="s">
        <v>10803</v>
      </c>
    </row>
    <row r="9528" spans="1:4" x14ac:dyDescent="0.35">
      <c r="A9528" t="s">
        <v>10590</v>
      </c>
      <c r="B9528" t="s">
        <v>578</v>
      </c>
      <c r="C9528" t="s">
        <v>9523</v>
      </c>
      <c r="D9528" t="s">
        <v>10803</v>
      </c>
    </row>
    <row r="9529" spans="1:4" x14ac:dyDescent="0.35">
      <c r="A9529" t="s">
        <v>10590</v>
      </c>
      <c r="B9529" t="s">
        <v>580</v>
      </c>
      <c r="C9529" t="s">
        <v>9524</v>
      </c>
      <c r="D9529" t="s">
        <v>10803</v>
      </c>
    </row>
    <row r="9530" spans="1:4" x14ac:dyDescent="0.35">
      <c r="A9530" t="s">
        <v>10590</v>
      </c>
      <c r="B9530" t="s">
        <v>582</v>
      </c>
      <c r="C9530" t="s">
        <v>9525</v>
      </c>
      <c r="D9530" t="s">
        <v>10803</v>
      </c>
    </row>
    <row r="9531" spans="1:4" x14ac:dyDescent="0.35">
      <c r="A9531" t="s">
        <v>10590</v>
      </c>
      <c r="B9531" t="s">
        <v>584</v>
      </c>
      <c r="C9531" t="s">
        <v>9526</v>
      </c>
      <c r="D9531" t="s">
        <v>10803</v>
      </c>
    </row>
    <row r="9532" spans="1:4" x14ac:dyDescent="0.35">
      <c r="A9532" t="s">
        <v>10590</v>
      </c>
      <c r="B9532" t="s">
        <v>586</v>
      </c>
      <c r="C9532" t="s">
        <v>9527</v>
      </c>
      <c r="D9532" t="s">
        <v>10803</v>
      </c>
    </row>
    <row r="9533" spans="1:4" x14ac:dyDescent="0.35">
      <c r="A9533" t="s">
        <v>10590</v>
      </c>
      <c r="B9533" t="s">
        <v>590</v>
      </c>
      <c r="C9533" t="s">
        <v>9528</v>
      </c>
      <c r="D9533" t="s">
        <v>10803</v>
      </c>
    </row>
    <row r="9534" spans="1:4" x14ac:dyDescent="0.35">
      <c r="A9534" t="s">
        <v>10590</v>
      </c>
      <c r="B9534" t="s">
        <v>592</v>
      </c>
      <c r="C9534" t="s">
        <v>9529</v>
      </c>
      <c r="D9534" t="s">
        <v>10803</v>
      </c>
    </row>
    <row r="9535" spans="1:4" x14ac:dyDescent="0.35">
      <c r="A9535" t="s">
        <v>10590</v>
      </c>
      <c r="B9535" t="s">
        <v>594</v>
      </c>
      <c r="C9535" t="s">
        <v>9530</v>
      </c>
      <c r="D9535" t="s">
        <v>10803</v>
      </c>
    </row>
    <row r="9536" spans="1:4" x14ac:dyDescent="0.35">
      <c r="A9536" t="s">
        <v>10590</v>
      </c>
      <c r="B9536" t="s">
        <v>596</v>
      </c>
      <c r="C9536" t="s">
        <v>9531</v>
      </c>
      <c r="D9536" t="s">
        <v>10803</v>
      </c>
    </row>
    <row r="9537" spans="1:4" x14ac:dyDescent="0.35">
      <c r="A9537" t="s">
        <v>10590</v>
      </c>
      <c r="B9537" t="s">
        <v>598</v>
      </c>
      <c r="C9537" t="s">
        <v>10809</v>
      </c>
      <c r="D9537" t="s">
        <v>10803</v>
      </c>
    </row>
    <row r="9538" spans="1:4" x14ac:dyDescent="0.35">
      <c r="A9538" t="s">
        <v>10590</v>
      </c>
      <c r="B9538" t="s">
        <v>600</v>
      </c>
      <c r="C9538" t="s">
        <v>10810</v>
      </c>
      <c r="D9538" t="s">
        <v>10803</v>
      </c>
    </row>
    <row r="9539" spans="1:4" x14ac:dyDescent="0.35">
      <c r="A9539" t="s">
        <v>10590</v>
      </c>
      <c r="B9539" t="s">
        <v>602</v>
      </c>
      <c r="C9539" t="s">
        <v>10811</v>
      </c>
      <c r="D9539" t="s">
        <v>10803</v>
      </c>
    </row>
    <row r="9540" spans="1:4" x14ac:dyDescent="0.35">
      <c r="A9540" t="s">
        <v>10590</v>
      </c>
      <c r="B9540" t="s">
        <v>604</v>
      </c>
      <c r="C9540" t="s">
        <v>10812</v>
      </c>
      <c r="D9540" t="s">
        <v>10803</v>
      </c>
    </row>
    <row r="9541" spans="1:4" x14ac:dyDescent="0.35">
      <c r="A9541" t="s">
        <v>10590</v>
      </c>
      <c r="B9541" t="s">
        <v>606</v>
      </c>
      <c r="C9541" t="s">
        <v>10813</v>
      </c>
      <c r="D9541" t="s">
        <v>10803</v>
      </c>
    </row>
    <row r="9542" spans="1:4" x14ac:dyDescent="0.35">
      <c r="A9542" t="s">
        <v>10590</v>
      </c>
      <c r="B9542" t="s">
        <v>608</v>
      </c>
      <c r="C9542" t="s">
        <v>10814</v>
      </c>
      <c r="D9542" t="s">
        <v>10803</v>
      </c>
    </row>
    <row r="9543" spans="1:4" x14ac:dyDescent="0.35">
      <c r="A9543" t="s">
        <v>10590</v>
      </c>
      <c r="B9543" t="s">
        <v>610</v>
      </c>
      <c r="C9543" t="s">
        <v>10815</v>
      </c>
      <c r="D9543" t="s">
        <v>10803</v>
      </c>
    </row>
    <row r="9544" spans="1:4" x14ac:dyDescent="0.35">
      <c r="A9544" t="s">
        <v>10590</v>
      </c>
      <c r="B9544" t="s">
        <v>612</v>
      </c>
      <c r="C9544" t="s">
        <v>10816</v>
      </c>
      <c r="D9544" t="s">
        <v>10803</v>
      </c>
    </row>
    <row r="9545" spans="1:4" x14ac:dyDescent="0.35">
      <c r="A9545" t="s">
        <v>10590</v>
      </c>
      <c r="B9545" t="s">
        <v>614</v>
      </c>
      <c r="C9545" t="s">
        <v>10817</v>
      </c>
      <c r="D9545" t="s">
        <v>10803</v>
      </c>
    </row>
    <row r="9546" spans="1:4" x14ac:dyDescent="0.35">
      <c r="A9546" t="s">
        <v>10590</v>
      </c>
      <c r="B9546" t="s">
        <v>616</v>
      </c>
      <c r="C9546" t="s">
        <v>10818</v>
      </c>
      <c r="D9546" t="s">
        <v>10803</v>
      </c>
    </row>
    <row r="9547" spans="1:4" x14ac:dyDescent="0.35">
      <c r="A9547" t="s">
        <v>10590</v>
      </c>
      <c r="B9547" t="s">
        <v>618</v>
      </c>
      <c r="C9547" t="s">
        <v>10819</v>
      </c>
      <c r="D9547" t="s">
        <v>10803</v>
      </c>
    </row>
    <row r="9548" spans="1:4" x14ac:dyDescent="0.35">
      <c r="A9548" t="s">
        <v>10590</v>
      </c>
      <c r="B9548" t="s">
        <v>620</v>
      </c>
      <c r="C9548" t="s">
        <v>10820</v>
      </c>
      <c r="D9548" t="s">
        <v>10803</v>
      </c>
    </row>
    <row r="9549" spans="1:4" x14ac:dyDescent="0.35">
      <c r="A9549" t="s">
        <v>10590</v>
      </c>
      <c r="B9549" t="s">
        <v>622</v>
      </c>
      <c r="C9549" t="s">
        <v>10821</v>
      </c>
      <c r="D9549" t="s">
        <v>10803</v>
      </c>
    </row>
    <row r="9550" spans="1:4" x14ac:dyDescent="0.35">
      <c r="A9550" t="s">
        <v>10590</v>
      </c>
      <c r="B9550" t="s">
        <v>624</v>
      </c>
      <c r="C9550" t="s">
        <v>10822</v>
      </c>
      <c r="D9550" t="s">
        <v>10803</v>
      </c>
    </row>
    <row r="9551" spans="1:4" x14ac:dyDescent="0.35">
      <c r="A9551" t="s">
        <v>10590</v>
      </c>
      <c r="B9551" t="s">
        <v>626</v>
      </c>
      <c r="C9551" t="s">
        <v>10823</v>
      </c>
      <c r="D9551" t="s">
        <v>10803</v>
      </c>
    </row>
    <row r="9552" spans="1:4" x14ac:dyDescent="0.35">
      <c r="A9552" t="s">
        <v>10590</v>
      </c>
      <c r="B9552" t="s">
        <v>628</v>
      </c>
      <c r="C9552" t="s">
        <v>10824</v>
      </c>
      <c r="D9552" t="s">
        <v>10803</v>
      </c>
    </row>
    <row r="9553" spans="1:4" x14ac:dyDescent="0.35">
      <c r="A9553" t="s">
        <v>10590</v>
      </c>
      <c r="B9553" t="s">
        <v>634</v>
      </c>
      <c r="C9553" t="s">
        <v>10825</v>
      </c>
      <c r="D9553" t="s">
        <v>10803</v>
      </c>
    </row>
    <row r="9554" spans="1:4" x14ac:dyDescent="0.35">
      <c r="A9554" t="s">
        <v>10590</v>
      </c>
      <c r="B9554" t="s">
        <v>636</v>
      </c>
      <c r="C9554" t="s">
        <v>10826</v>
      </c>
      <c r="D9554" t="s">
        <v>10803</v>
      </c>
    </row>
    <row r="9555" spans="1:4" x14ac:dyDescent="0.35">
      <c r="A9555" t="s">
        <v>10590</v>
      </c>
      <c r="B9555" t="s">
        <v>638</v>
      </c>
      <c r="C9555" t="s">
        <v>10827</v>
      </c>
      <c r="D9555" t="s">
        <v>10803</v>
      </c>
    </row>
    <row r="9556" spans="1:4" x14ac:dyDescent="0.35">
      <c r="A9556" t="s">
        <v>10590</v>
      </c>
      <c r="B9556" t="s">
        <v>640</v>
      </c>
      <c r="C9556" t="s">
        <v>10828</v>
      </c>
      <c r="D9556" t="s">
        <v>10803</v>
      </c>
    </row>
    <row r="9557" spans="1:4" x14ac:dyDescent="0.35">
      <c r="A9557" t="s">
        <v>10590</v>
      </c>
      <c r="B9557" t="s">
        <v>642</v>
      </c>
      <c r="C9557" t="s">
        <v>10829</v>
      </c>
      <c r="D9557" t="s">
        <v>10803</v>
      </c>
    </row>
    <row r="9558" spans="1:4" x14ac:dyDescent="0.35">
      <c r="A9558" t="s">
        <v>10590</v>
      </c>
      <c r="B9558" t="s">
        <v>644</v>
      </c>
      <c r="C9558" t="s">
        <v>10830</v>
      </c>
      <c r="D9558" t="s">
        <v>10803</v>
      </c>
    </row>
    <row r="9559" spans="1:4" x14ac:dyDescent="0.35">
      <c r="A9559" t="s">
        <v>10590</v>
      </c>
      <c r="B9559" t="s">
        <v>656</v>
      </c>
      <c r="C9559" t="s">
        <v>10831</v>
      </c>
      <c r="D9559" t="s">
        <v>10803</v>
      </c>
    </row>
    <row r="9560" spans="1:4" x14ac:dyDescent="0.35">
      <c r="A9560" t="s">
        <v>10590</v>
      </c>
      <c r="B9560" t="s">
        <v>515</v>
      </c>
      <c r="C9560" t="s">
        <v>3594</v>
      </c>
      <c r="D9560" t="s">
        <v>10805</v>
      </c>
    </row>
    <row r="9561" spans="1:4" x14ac:dyDescent="0.35">
      <c r="A9561" t="s">
        <v>10590</v>
      </c>
      <c r="B9561" t="s">
        <v>10802</v>
      </c>
      <c r="C9561" t="s">
        <v>3594</v>
      </c>
      <c r="D9561" t="s">
        <v>10805</v>
      </c>
    </row>
    <row r="9562" spans="1:4" x14ac:dyDescent="0.35">
      <c r="A9562" t="s">
        <v>10590</v>
      </c>
      <c r="B9562" t="s">
        <v>10804</v>
      </c>
      <c r="C9562" t="s">
        <v>3594</v>
      </c>
      <c r="D9562" t="s">
        <v>10805</v>
      </c>
    </row>
    <row r="9563" spans="1:4" x14ac:dyDescent="0.35">
      <c r="A9563" t="s">
        <v>10592</v>
      </c>
      <c r="B9563" t="s">
        <v>10802</v>
      </c>
      <c r="C9563" t="s">
        <v>3595</v>
      </c>
      <c r="D9563" t="s">
        <v>10803</v>
      </c>
    </row>
    <row r="9564" spans="1:4" x14ac:dyDescent="0.35">
      <c r="A9564" t="s">
        <v>10592</v>
      </c>
      <c r="B9564" t="s">
        <v>10804</v>
      </c>
      <c r="C9564" t="s">
        <v>3605</v>
      </c>
      <c r="D9564" t="s">
        <v>10803</v>
      </c>
    </row>
    <row r="9565" spans="1:4" x14ac:dyDescent="0.35">
      <c r="A9565" t="s">
        <v>10592</v>
      </c>
      <c r="B9565" t="s">
        <v>483</v>
      </c>
      <c r="C9565" t="s">
        <v>3596</v>
      </c>
      <c r="D9565" t="s">
        <v>10803</v>
      </c>
    </row>
    <row r="9566" spans="1:4" x14ac:dyDescent="0.35">
      <c r="A9566" t="s">
        <v>10592</v>
      </c>
      <c r="B9566" t="s">
        <v>9230</v>
      </c>
      <c r="C9566" t="s">
        <v>3598</v>
      </c>
      <c r="D9566" t="s">
        <v>10803</v>
      </c>
    </row>
    <row r="9567" spans="1:4" x14ac:dyDescent="0.35">
      <c r="A9567" t="s">
        <v>10592</v>
      </c>
      <c r="B9567" t="s">
        <v>9241</v>
      </c>
      <c r="C9567" t="s">
        <v>3602</v>
      </c>
      <c r="D9567" t="s">
        <v>10803</v>
      </c>
    </row>
    <row r="9568" spans="1:4" x14ac:dyDescent="0.35">
      <c r="A9568" t="s">
        <v>10592</v>
      </c>
      <c r="B9568" t="s">
        <v>9232</v>
      </c>
      <c r="C9568" t="s">
        <v>3604</v>
      </c>
      <c r="D9568" t="s">
        <v>10803</v>
      </c>
    </row>
    <row r="9569" spans="1:4" x14ac:dyDescent="0.35">
      <c r="A9569" t="s">
        <v>10592</v>
      </c>
      <c r="B9569" t="s">
        <v>9234</v>
      </c>
      <c r="C9569" t="s">
        <v>3605</v>
      </c>
      <c r="D9569" t="s">
        <v>10803</v>
      </c>
    </row>
    <row r="9570" spans="1:4" x14ac:dyDescent="0.35">
      <c r="A9570" t="s">
        <v>10592</v>
      </c>
      <c r="B9570" t="s">
        <v>518</v>
      </c>
      <c r="C9570" t="s">
        <v>3595</v>
      </c>
      <c r="D9570" t="s">
        <v>10803</v>
      </c>
    </row>
    <row r="9571" spans="1:4" x14ac:dyDescent="0.35">
      <c r="A9571" t="s">
        <v>10592</v>
      </c>
      <c r="B9571" t="s">
        <v>536</v>
      </c>
      <c r="C9571" t="s">
        <v>3597</v>
      </c>
      <c r="D9571" t="s">
        <v>10803</v>
      </c>
    </row>
    <row r="9572" spans="1:4" x14ac:dyDescent="0.35">
      <c r="A9572" t="s">
        <v>10592</v>
      </c>
      <c r="B9572" t="s">
        <v>540</v>
      </c>
      <c r="C9572" t="s">
        <v>3599</v>
      </c>
      <c r="D9572" t="s">
        <v>10803</v>
      </c>
    </row>
    <row r="9573" spans="1:4" x14ac:dyDescent="0.35">
      <c r="A9573" t="s">
        <v>10592</v>
      </c>
      <c r="B9573" t="s">
        <v>546</v>
      </c>
      <c r="C9573" t="s">
        <v>3600</v>
      </c>
      <c r="D9573" t="s">
        <v>10803</v>
      </c>
    </row>
    <row r="9574" spans="1:4" x14ac:dyDescent="0.35">
      <c r="A9574" t="s">
        <v>10592</v>
      </c>
      <c r="B9574" t="s">
        <v>554</v>
      </c>
      <c r="C9574" t="s">
        <v>3601</v>
      </c>
      <c r="D9574" t="s">
        <v>10803</v>
      </c>
    </row>
    <row r="9575" spans="1:4" x14ac:dyDescent="0.35">
      <c r="A9575" t="s">
        <v>10592</v>
      </c>
      <c r="B9575" t="s">
        <v>586</v>
      </c>
      <c r="C9575" t="s">
        <v>3603</v>
      </c>
      <c r="D9575" t="s">
        <v>10803</v>
      </c>
    </row>
    <row r="9576" spans="1:4" x14ac:dyDescent="0.35">
      <c r="A9576" t="s">
        <v>10592</v>
      </c>
      <c r="B9576" t="s">
        <v>515</v>
      </c>
      <c r="C9576" t="s">
        <v>3594</v>
      </c>
      <c r="D9576" t="s">
        <v>10805</v>
      </c>
    </row>
    <row r="9577" spans="1:4" x14ac:dyDescent="0.35">
      <c r="A9577" t="s">
        <v>10592</v>
      </c>
      <c r="B9577" t="s">
        <v>10802</v>
      </c>
      <c r="C9577" t="s">
        <v>3594</v>
      </c>
      <c r="D9577" t="s">
        <v>10805</v>
      </c>
    </row>
    <row r="9578" spans="1:4" x14ac:dyDescent="0.35">
      <c r="A9578" t="s">
        <v>10592</v>
      </c>
      <c r="B9578" t="s">
        <v>10804</v>
      </c>
      <c r="C9578" t="s">
        <v>3594</v>
      </c>
      <c r="D9578" t="s">
        <v>10805</v>
      </c>
    </row>
    <row r="9579" spans="1:4" x14ac:dyDescent="0.35">
      <c r="A9579" t="s">
        <v>10595</v>
      </c>
      <c r="B9579" t="s">
        <v>10802</v>
      </c>
      <c r="C9579" t="s">
        <v>3595</v>
      </c>
      <c r="D9579" t="s">
        <v>10803</v>
      </c>
    </row>
    <row r="9580" spans="1:4" x14ac:dyDescent="0.35">
      <c r="A9580" t="s">
        <v>10595</v>
      </c>
      <c r="B9580" t="s">
        <v>10804</v>
      </c>
      <c r="C9580" t="s">
        <v>10860</v>
      </c>
      <c r="D9580" t="s">
        <v>10803</v>
      </c>
    </row>
    <row r="9581" spans="1:4" x14ac:dyDescent="0.35">
      <c r="A9581" t="s">
        <v>10595</v>
      </c>
      <c r="B9581" t="s">
        <v>9254</v>
      </c>
      <c r="C9581" t="s">
        <v>10846</v>
      </c>
      <c r="D9581" t="s">
        <v>10803</v>
      </c>
    </row>
    <row r="9582" spans="1:4" x14ac:dyDescent="0.35">
      <c r="A9582" t="s">
        <v>10595</v>
      </c>
      <c r="B9582" t="s">
        <v>9256</v>
      </c>
      <c r="C9582" t="s">
        <v>10847</v>
      </c>
      <c r="D9582" t="s">
        <v>10803</v>
      </c>
    </row>
    <row r="9583" spans="1:4" x14ac:dyDescent="0.35">
      <c r="A9583" t="s">
        <v>10595</v>
      </c>
      <c r="B9583" t="s">
        <v>9258</v>
      </c>
      <c r="C9583" t="s">
        <v>10848</v>
      </c>
      <c r="D9583" t="s">
        <v>10803</v>
      </c>
    </row>
    <row r="9584" spans="1:4" x14ac:dyDescent="0.35">
      <c r="A9584" t="s">
        <v>10595</v>
      </c>
      <c r="B9584" t="s">
        <v>9260</v>
      </c>
      <c r="C9584" t="s">
        <v>10850</v>
      </c>
      <c r="D9584" t="s">
        <v>10803</v>
      </c>
    </row>
    <row r="9585" spans="1:4" x14ac:dyDescent="0.35">
      <c r="A9585" t="s">
        <v>10595</v>
      </c>
      <c r="B9585" t="s">
        <v>9262</v>
      </c>
      <c r="C9585" t="s">
        <v>10851</v>
      </c>
      <c r="D9585" t="s">
        <v>10803</v>
      </c>
    </row>
    <row r="9586" spans="1:4" x14ac:dyDescent="0.35">
      <c r="A9586" t="s">
        <v>10595</v>
      </c>
      <c r="B9586" t="s">
        <v>9264</v>
      </c>
      <c r="C9586" t="s">
        <v>10852</v>
      </c>
      <c r="D9586" t="s">
        <v>10803</v>
      </c>
    </row>
    <row r="9587" spans="1:4" x14ac:dyDescent="0.35">
      <c r="A9587" t="s">
        <v>10595</v>
      </c>
      <c r="B9587" t="s">
        <v>9266</v>
      </c>
      <c r="C9587" t="s">
        <v>10853</v>
      </c>
      <c r="D9587" t="s">
        <v>10803</v>
      </c>
    </row>
    <row r="9588" spans="1:4" x14ac:dyDescent="0.35">
      <c r="A9588" t="s">
        <v>10595</v>
      </c>
      <c r="B9588" t="s">
        <v>9268</v>
      </c>
      <c r="C9588" t="s">
        <v>10854</v>
      </c>
      <c r="D9588" t="s">
        <v>10803</v>
      </c>
    </row>
    <row r="9589" spans="1:4" x14ac:dyDescent="0.35">
      <c r="A9589" t="s">
        <v>10595</v>
      </c>
      <c r="B9589" t="s">
        <v>9270</v>
      </c>
      <c r="C9589" t="s">
        <v>10861</v>
      </c>
      <c r="D9589" t="s">
        <v>10803</v>
      </c>
    </row>
    <row r="9590" spans="1:4" x14ac:dyDescent="0.35">
      <c r="A9590" t="s">
        <v>10595</v>
      </c>
      <c r="B9590" t="s">
        <v>9272</v>
      </c>
      <c r="C9590" t="s">
        <v>10862</v>
      </c>
      <c r="D9590" t="s">
        <v>10803</v>
      </c>
    </row>
    <row r="9591" spans="1:4" x14ac:dyDescent="0.35">
      <c r="A9591" t="s">
        <v>10595</v>
      </c>
      <c r="B9591" t="s">
        <v>9274</v>
      </c>
      <c r="C9591" t="s">
        <v>10863</v>
      </c>
      <c r="D9591" t="s">
        <v>10803</v>
      </c>
    </row>
    <row r="9592" spans="1:4" x14ac:dyDescent="0.35">
      <c r="A9592" t="s">
        <v>10595</v>
      </c>
      <c r="B9592" t="s">
        <v>9276</v>
      </c>
      <c r="C9592" t="s">
        <v>10864</v>
      </c>
      <c r="D9592" t="s">
        <v>10803</v>
      </c>
    </row>
    <row r="9593" spans="1:4" x14ac:dyDescent="0.35">
      <c r="A9593" t="s">
        <v>10595</v>
      </c>
      <c r="B9593" t="s">
        <v>9278</v>
      </c>
      <c r="C9593" t="s">
        <v>10865</v>
      </c>
      <c r="D9593" t="s">
        <v>10803</v>
      </c>
    </row>
    <row r="9594" spans="1:4" x14ac:dyDescent="0.35">
      <c r="A9594" t="s">
        <v>10595</v>
      </c>
      <c r="B9594" t="s">
        <v>9280</v>
      </c>
      <c r="C9594" t="s">
        <v>10866</v>
      </c>
      <c r="D9594" t="s">
        <v>10803</v>
      </c>
    </row>
    <row r="9595" spans="1:4" x14ac:dyDescent="0.35">
      <c r="A9595" t="s">
        <v>10595</v>
      </c>
      <c r="B9595" t="s">
        <v>518</v>
      </c>
      <c r="C9595" t="s">
        <v>3595</v>
      </c>
      <c r="D9595" t="s">
        <v>10803</v>
      </c>
    </row>
    <row r="9596" spans="1:4" x14ac:dyDescent="0.35">
      <c r="A9596" t="s">
        <v>10595</v>
      </c>
      <c r="B9596" t="s">
        <v>520</v>
      </c>
      <c r="C9596" t="s">
        <v>3596</v>
      </c>
      <c r="D9596" t="s">
        <v>10803</v>
      </c>
    </row>
    <row r="9597" spans="1:4" x14ac:dyDescent="0.35">
      <c r="A9597" t="s">
        <v>10595</v>
      </c>
      <c r="B9597" t="s">
        <v>522</v>
      </c>
      <c r="C9597" t="s">
        <v>3597</v>
      </c>
      <c r="D9597" t="s">
        <v>10803</v>
      </c>
    </row>
    <row r="9598" spans="1:4" x14ac:dyDescent="0.35">
      <c r="A9598" t="s">
        <v>10595</v>
      </c>
      <c r="B9598" t="s">
        <v>524</v>
      </c>
      <c r="C9598" t="s">
        <v>3598</v>
      </c>
      <c r="D9598" t="s">
        <v>10803</v>
      </c>
    </row>
    <row r="9599" spans="1:4" x14ac:dyDescent="0.35">
      <c r="A9599" t="s">
        <v>10595</v>
      </c>
      <c r="B9599" t="s">
        <v>885</v>
      </c>
      <c r="C9599" t="s">
        <v>3599</v>
      </c>
      <c r="D9599" t="s">
        <v>10803</v>
      </c>
    </row>
    <row r="9600" spans="1:4" x14ac:dyDescent="0.35">
      <c r="A9600" t="s">
        <v>10595</v>
      </c>
      <c r="B9600" t="s">
        <v>526</v>
      </c>
      <c r="C9600" t="s">
        <v>3600</v>
      </c>
      <c r="D9600" t="s">
        <v>10803</v>
      </c>
    </row>
    <row r="9601" spans="1:4" x14ac:dyDescent="0.35">
      <c r="A9601" t="s">
        <v>10595</v>
      </c>
      <c r="B9601" t="s">
        <v>954</v>
      </c>
      <c r="C9601" t="s">
        <v>3601</v>
      </c>
      <c r="D9601" t="s">
        <v>10803</v>
      </c>
    </row>
    <row r="9602" spans="1:4" x14ac:dyDescent="0.35">
      <c r="A9602" t="s">
        <v>10595</v>
      </c>
      <c r="B9602" t="s">
        <v>956</v>
      </c>
      <c r="C9602" t="s">
        <v>3602</v>
      </c>
      <c r="D9602" t="s">
        <v>10803</v>
      </c>
    </row>
    <row r="9603" spans="1:4" x14ac:dyDescent="0.35">
      <c r="A9603" t="s">
        <v>10595</v>
      </c>
      <c r="B9603" t="s">
        <v>960</v>
      </c>
      <c r="C9603" t="s">
        <v>3603</v>
      </c>
      <c r="D9603" t="s">
        <v>10803</v>
      </c>
    </row>
    <row r="9604" spans="1:4" x14ac:dyDescent="0.35">
      <c r="A9604" t="s">
        <v>10595</v>
      </c>
      <c r="B9604" t="s">
        <v>528</v>
      </c>
      <c r="C9604" t="s">
        <v>3604</v>
      </c>
      <c r="D9604" t="s">
        <v>10803</v>
      </c>
    </row>
    <row r="9605" spans="1:4" x14ac:dyDescent="0.35">
      <c r="A9605" t="s">
        <v>10595</v>
      </c>
      <c r="B9605" t="s">
        <v>536</v>
      </c>
      <c r="C9605" t="s">
        <v>3605</v>
      </c>
      <c r="D9605" t="s">
        <v>10803</v>
      </c>
    </row>
    <row r="9606" spans="1:4" x14ac:dyDescent="0.35">
      <c r="A9606" t="s">
        <v>10595</v>
      </c>
      <c r="B9606" t="s">
        <v>794</v>
      </c>
      <c r="C9606" t="s">
        <v>3606</v>
      </c>
      <c r="D9606" t="s">
        <v>10803</v>
      </c>
    </row>
    <row r="9607" spans="1:4" x14ac:dyDescent="0.35">
      <c r="A9607" t="s">
        <v>10595</v>
      </c>
      <c r="B9607" t="s">
        <v>965</v>
      </c>
      <c r="C9607" t="s">
        <v>3607</v>
      </c>
      <c r="D9607" t="s">
        <v>10803</v>
      </c>
    </row>
    <row r="9608" spans="1:4" x14ac:dyDescent="0.35">
      <c r="A9608" t="s">
        <v>10595</v>
      </c>
      <c r="B9608" t="s">
        <v>538</v>
      </c>
      <c r="C9608" t="s">
        <v>3608</v>
      </c>
      <c r="D9608" t="s">
        <v>10803</v>
      </c>
    </row>
    <row r="9609" spans="1:4" x14ac:dyDescent="0.35">
      <c r="A9609" t="s">
        <v>10595</v>
      </c>
      <c r="B9609" t="s">
        <v>540</v>
      </c>
      <c r="C9609" t="s">
        <v>3609</v>
      </c>
      <c r="D9609" t="s">
        <v>10803</v>
      </c>
    </row>
    <row r="9610" spans="1:4" x14ac:dyDescent="0.35">
      <c r="A9610" t="s">
        <v>10595</v>
      </c>
      <c r="B9610" t="s">
        <v>544</v>
      </c>
      <c r="C9610" t="s">
        <v>3610</v>
      </c>
      <c r="D9610" t="s">
        <v>10803</v>
      </c>
    </row>
    <row r="9611" spans="1:4" x14ac:dyDescent="0.35">
      <c r="A9611" t="s">
        <v>10595</v>
      </c>
      <c r="B9611" t="s">
        <v>546</v>
      </c>
      <c r="C9611" t="s">
        <v>3611</v>
      </c>
      <c r="D9611" t="s">
        <v>10803</v>
      </c>
    </row>
    <row r="9612" spans="1:4" x14ac:dyDescent="0.35">
      <c r="A9612" t="s">
        <v>10595</v>
      </c>
      <c r="B9612" t="s">
        <v>970</v>
      </c>
      <c r="C9612" t="s">
        <v>3612</v>
      </c>
      <c r="D9612" t="s">
        <v>10803</v>
      </c>
    </row>
    <row r="9613" spans="1:4" x14ac:dyDescent="0.35">
      <c r="A9613" t="s">
        <v>10595</v>
      </c>
      <c r="B9613" t="s">
        <v>548</v>
      </c>
      <c r="C9613" t="s">
        <v>3613</v>
      </c>
      <c r="D9613" t="s">
        <v>10803</v>
      </c>
    </row>
    <row r="9614" spans="1:4" x14ac:dyDescent="0.35">
      <c r="A9614" t="s">
        <v>10595</v>
      </c>
      <c r="B9614" t="s">
        <v>550</v>
      </c>
      <c r="C9614" t="s">
        <v>3614</v>
      </c>
      <c r="D9614" t="s">
        <v>10803</v>
      </c>
    </row>
    <row r="9615" spans="1:4" x14ac:dyDescent="0.35">
      <c r="A9615" t="s">
        <v>10595</v>
      </c>
      <c r="B9615" t="s">
        <v>552</v>
      </c>
      <c r="C9615" t="s">
        <v>3615</v>
      </c>
      <c r="D9615" t="s">
        <v>10803</v>
      </c>
    </row>
    <row r="9616" spans="1:4" x14ac:dyDescent="0.35">
      <c r="A9616" t="s">
        <v>10595</v>
      </c>
      <c r="B9616" t="s">
        <v>554</v>
      </c>
      <c r="C9616" t="s">
        <v>3616</v>
      </c>
      <c r="D9616" t="s">
        <v>10803</v>
      </c>
    </row>
    <row r="9617" spans="1:4" x14ac:dyDescent="0.35">
      <c r="A9617" t="s">
        <v>10595</v>
      </c>
      <c r="B9617" t="s">
        <v>556</v>
      </c>
      <c r="C9617" t="s">
        <v>3617</v>
      </c>
      <c r="D9617" t="s">
        <v>10803</v>
      </c>
    </row>
    <row r="9618" spans="1:4" x14ac:dyDescent="0.35">
      <c r="A9618" t="s">
        <v>10595</v>
      </c>
      <c r="B9618" t="s">
        <v>558</v>
      </c>
      <c r="C9618" t="s">
        <v>3618</v>
      </c>
      <c r="D9618" t="s">
        <v>10803</v>
      </c>
    </row>
    <row r="9619" spans="1:4" x14ac:dyDescent="0.35">
      <c r="A9619" t="s">
        <v>10595</v>
      </c>
      <c r="B9619" t="s">
        <v>560</v>
      </c>
      <c r="C9619" t="s">
        <v>3619</v>
      </c>
      <c r="D9619" t="s">
        <v>10803</v>
      </c>
    </row>
    <row r="9620" spans="1:4" x14ac:dyDescent="0.35">
      <c r="A9620" t="s">
        <v>10595</v>
      </c>
      <c r="B9620" t="s">
        <v>986</v>
      </c>
      <c r="C9620" t="s">
        <v>3620</v>
      </c>
      <c r="D9620" t="s">
        <v>10803</v>
      </c>
    </row>
    <row r="9621" spans="1:4" x14ac:dyDescent="0.35">
      <c r="A9621" t="s">
        <v>10595</v>
      </c>
      <c r="B9621" t="s">
        <v>988</v>
      </c>
      <c r="C9621" t="s">
        <v>9522</v>
      </c>
      <c r="D9621" t="s">
        <v>10803</v>
      </c>
    </row>
    <row r="9622" spans="1:4" x14ac:dyDescent="0.35">
      <c r="A9622" t="s">
        <v>10595</v>
      </c>
      <c r="B9622" t="s">
        <v>566</v>
      </c>
      <c r="C9622" t="s">
        <v>9523</v>
      </c>
      <c r="D9622" t="s">
        <v>10803</v>
      </c>
    </row>
    <row r="9623" spans="1:4" x14ac:dyDescent="0.35">
      <c r="A9623" t="s">
        <v>10595</v>
      </c>
      <c r="B9623" t="s">
        <v>568</v>
      </c>
      <c r="C9623" t="s">
        <v>9524</v>
      </c>
      <c r="D9623" t="s">
        <v>10803</v>
      </c>
    </row>
    <row r="9624" spans="1:4" x14ac:dyDescent="0.35">
      <c r="A9624" t="s">
        <v>10595</v>
      </c>
      <c r="B9624" t="s">
        <v>570</v>
      </c>
      <c r="C9624" t="s">
        <v>9525</v>
      </c>
      <c r="D9624" t="s">
        <v>10803</v>
      </c>
    </row>
    <row r="9625" spans="1:4" x14ac:dyDescent="0.35">
      <c r="A9625" t="s">
        <v>10595</v>
      </c>
      <c r="B9625" t="s">
        <v>572</v>
      </c>
      <c r="C9625" t="s">
        <v>9526</v>
      </c>
      <c r="D9625" t="s">
        <v>10803</v>
      </c>
    </row>
    <row r="9626" spans="1:4" x14ac:dyDescent="0.35">
      <c r="A9626" t="s">
        <v>10595</v>
      </c>
      <c r="B9626" t="s">
        <v>574</v>
      </c>
      <c r="C9626" t="s">
        <v>9527</v>
      </c>
      <c r="D9626" t="s">
        <v>10803</v>
      </c>
    </row>
    <row r="9627" spans="1:4" x14ac:dyDescent="0.35">
      <c r="A9627" t="s">
        <v>10595</v>
      </c>
      <c r="B9627" t="s">
        <v>576</v>
      </c>
      <c r="C9627" t="s">
        <v>9528</v>
      </c>
      <c r="D9627" t="s">
        <v>10803</v>
      </c>
    </row>
    <row r="9628" spans="1:4" x14ac:dyDescent="0.35">
      <c r="A9628" t="s">
        <v>10595</v>
      </c>
      <c r="B9628" t="s">
        <v>1417</v>
      </c>
      <c r="C9628" t="s">
        <v>9529</v>
      </c>
      <c r="D9628" t="s">
        <v>10803</v>
      </c>
    </row>
    <row r="9629" spans="1:4" x14ac:dyDescent="0.35">
      <c r="A9629" t="s">
        <v>10595</v>
      </c>
      <c r="B9629" t="s">
        <v>1419</v>
      </c>
      <c r="C9629" t="s">
        <v>9530</v>
      </c>
      <c r="D9629" t="s">
        <v>10803</v>
      </c>
    </row>
    <row r="9630" spans="1:4" x14ac:dyDescent="0.35">
      <c r="A9630" t="s">
        <v>10595</v>
      </c>
      <c r="B9630" t="s">
        <v>1421</v>
      </c>
      <c r="C9630" t="s">
        <v>9531</v>
      </c>
      <c r="D9630" t="s">
        <v>10803</v>
      </c>
    </row>
    <row r="9631" spans="1:4" x14ac:dyDescent="0.35">
      <c r="A9631" t="s">
        <v>10595</v>
      </c>
      <c r="B9631" t="s">
        <v>578</v>
      </c>
      <c r="C9631" t="s">
        <v>10809</v>
      </c>
      <c r="D9631" t="s">
        <v>10803</v>
      </c>
    </row>
    <row r="9632" spans="1:4" x14ac:dyDescent="0.35">
      <c r="A9632" t="s">
        <v>10595</v>
      </c>
      <c r="B9632" t="s">
        <v>580</v>
      </c>
      <c r="C9632" t="s">
        <v>10810</v>
      </c>
      <c r="D9632" t="s">
        <v>10803</v>
      </c>
    </row>
    <row r="9633" spans="1:4" x14ac:dyDescent="0.35">
      <c r="A9633" t="s">
        <v>10595</v>
      </c>
      <c r="B9633" t="s">
        <v>582</v>
      </c>
      <c r="C9633" t="s">
        <v>10811</v>
      </c>
      <c r="D9633" t="s">
        <v>10803</v>
      </c>
    </row>
    <row r="9634" spans="1:4" x14ac:dyDescent="0.35">
      <c r="A9634" t="s">
        <v>10595</v>
      </c>
      <c r="B9634" t="s">
        <v>584</v>
      </c>
      <c r="C9634" t="s">
        <v>10812</v>
      </c>
      <c r="D9634" t="s">
        <v>10803</v>
      </c>
    </row>
    <row r="9635" spans="1:4" x14ac:dyDescent="0.35">
      <c r="A9635" t="s">
        <v>10595</v>
      </c>
      <c r="B9635" t="s">
        <v>586</v>
      </c>
      <c r="C9635" t="s">
        <v>10813</v>
      </c>
      <c r="D9635" t="s">
        <v>10803</v>
      </c>
    </row>
    <row r="9636" spans="1:4" x14ac:dyDescent="0.35">
      <c r="A9636" t="s">
        <v>10595</v>
      </c>
      <c r="B9636" t="s">
        <v>805</v>
      </c>
      <c r="C9636" t="s">
        <v>10814</v>
      </c>
      <c r="D9636" t="s">
        <v>10803</v>
      </c>
    </row>
    <row r="9637" spans="1:4" x14ac:dyDescent="0.35">
      <c r="A9637" t="s">
        <v>10595</v>
      </c>
      <c r="B9637" t="s">
        <v>596</v>
      </c>
      <c r="C9637" t="s">
        <v>10815</v>
      </c>
      <c r="D9637" t="s">
        <v>10803</v>
      </c>
    </row>
    <row r="9638" spans="1:4" x14ac:dyDescent="0.35">
      <c r="A9638" t="s">
        <v>10595</v>
      </c>
      <c r="B9638" t="s">
        <v>598</v>
      </c>
      <c r="C9638" t="s">
        <v>10816</v>
      </c>
      <c r="D9638" t="s">
        <v>10803</v>
      </c>
    </row>
    <row r="9639" spans="1:4" x14ac:dyDescent="0.35">
      <c r="A9639" t="s">
        <v>10595</v>
      </c>
      <c r="B9639" t="s">
        <v>600</v>
      </c>
      <c r="C9639" t="s">
        <v>10817</v>
      </c>
      <c r="D9639" t="s">
        <v>10803</v>
      </c>
    </row>
    <row r="9640" spans="1:4" x14ac:dyDescent="0.35">
      <c r="A9640" t="s">
        <v>10595</v>
      </c>
      <c r="B9640" t="s">
        <v>602</v>
      </c>
      <c r="C9640" t="s">
        <v>10818</v>
      </c>
      <c r="D9640" t="s">
        <v>10803</v>
      </c>
    </row>
    <row r="9641" spans="1:4" x14ac:dyDescent="0.35">
      <c r="A9641" t="s">
        <v>10595</v>
      </c>
      <c r="B9641" t="s">
        <v>604</v>
      </c>
      <c r="C9641" t="s">
        <v>10819</v>
      </c>
      <c r="D9641" t="s">
        <v>10803</v>
      </c>
    </row>
    <row r="9642" spans="1:4" x14ac:dyDescent="0.35">
      <c r="A9642" t="s">
        <v>10595</v>
      </c>
      <c r="B9642" t="s">
        <v>606</v>
      </c>
      <c r="C9642" t="s">
        <v>10820</v>
      </c>
      <c r="D9642" t="s">
        <v>10803</v>
      </c>
    </row>
    <row r="9643" spans="1:4" x14ac:dyDescent="0.35">
      <c r="A9643" t="s">
        <v>10595</v>
      </c>
      <c r="B9643" t="s">
        <v>608</v>
      </c>
      <c r="C9643" t="s">
        <v>10821</v>
      </c>
      <c r="D9643" t="s">
        <v>10803</v>
      </c>
    </row>
    <row r="9644" spans="1:4" x14ac:dyDescent="0.35">
      <c r="A9644" t="s">
        <v>10595</v>
      </c>
      <c r="B9644" t="s">
        <v>628</v>
      </c>
      <c r="C9644" t="s">
        <v>10822</v>
      </c>
      <c r="D9644" t="s">
        <v>10803</v>
      </c>
    </row>
    <row r="9645" spans="1:4" x14ac:dyDescent="0.35">
      <c r="A9645" t="s">
        <v>10595</v>
      </c>
      <c r="B9645" t="s">
        <v>634</v>
      </c>
      <c r="C9645" t="s">
        <v>10823</v>
      </c>
      <c r="D9645" t="s">
        <v>10803</v>
      </c>
    </row>
    <row r="9646" spans="1:4" x14ac:dyDescent="0.35">
      <c r="A9646" t="s">
        <v>10595</v>
      </c>
      <c r="B9646" t="s">
        <v>636</v>
      </c>
      <c r="C9646" t="s">
        <v>10824</v>
      </c>
      <c r="D9646" t="s">
        <v>10803</v>
      </c>
    </row>
    <row r="9647" spans="1:4" x14ac:dyDescent="0.35">
      <c r="A9647" t="s">
        <v>10595</v>
      </c>
      <c r="B9647" t="s">
        <v>1437</v>
      </c>
      <c r="C9647" t="s">
        <v>10825</v>
      </c>
      <c r="D9647" t="s">
        <v>10803</v>
      </c>
    </row>
    <row r="9648" spans="1:4" x14ac:dyDescent="0.35">
      <c r="A9648" t="s">
        <v>10595</v>
      </c>
      <c r="B9648" t="s">
        <v>1439</v>
      </c>
      <c r="C9648" t="s">
        <v>10826</v>
      </c>
      <c r="D9648" t="s">
        <v>10803</v>
      </c>
    </row>
    <row r="9649" spans="1:4" x14ac:dyDescent="0.35">
      <c r="A9649" t="s">
        <v>10595</v>
      </c>
      <c r="B9649" t="s">
        <v>1440</v>
      </c>
      <c r="C9649" t="s">
        <v>10827</v>
      </c>
      <c r="D9649" t="s">
        <v>10803</v>
      </c>
    </row>
    <row r="9650" spans="1:4" x14ac:dyDescent="0.35">
      <c r="A9650" t="s">
        <v>10595</v>
      </c>
      <c r="B9650" t="s">
        <v>1441</v>
      </c>
      <c r="C9650" t="s">
        <v>10828</v>
      </c>
      <c r="D9650" t="s">
        <v>10803</v>
      </c>
    </row>
    <row r="9651" spans="1:4" x14ac:dyDescent="0.35">
      <c r="A9651" t="s">
        <v>10595</v>
      </c>
      <c r="B9651" t="s">
        <v>1442</v>
      </c>
      <c r="C9651" t="s">
        <v>10829</v>
      </c>
      <c r="D9651" t="s">
        <v>10803</v>
      </c>
    </row>
    <row r="9652" spans="1:4" x14ac:dyDescent="0.35">
      <c r="A9652" t="s">
        <v>10595</v>
      </c>
      <c r="B9652" t="s">
        <v>1444</v>
      </c>
      <c r="C9652" t="s">
        <v>10830</v>
      </c>
      <c r="D9652" t="s">
        <v>10803</v>
      </c>
    </row>
    <row r="9653" spans="1:4" x14ac:dyDescent="0.35">
      <c r="A9653" t="s">
        <v>10595</v>
      </c>
      <c r="B9653" t="s">
        <v>638</v>
      </c>
      <c r="C9653" t="s">
        <v>10831</v>
      </c>
      <c r="D9653" t="s">
        <v>10803</v>
      </c>
    </row>
    <row r="9654" spans="1:4" x14ac:dyDescent="0.35">
      <c r="A9654" t="s">
        <v>10595</v>
      </c>
      <c r="B9654" t="s">
        <v>640</v>
      </c>
      <c r="C9654" t="s">
        <v>10832</v>
      </c>
      <c r="D9654" t="s">
        <v>10803</v>
      </c>
    </row>
    <row r="9655" spans="1:4" x14ac:dyDescent="0.35">
      <c r="A9655" t="s">
        <v>10595</v>
      </c>
      <c r="B9655" t="s">
        <v>642</v>
      </c>
      <c r="C9655" t="s">
        <v>10833</v>
      </c>
      <c r="D9655" t="s">
        <v>10803</v>
      </c>
    </row>
    <row r="9656" spans="1:4" x14ac:dyDescent="0.35">
      <c r="A9656" t="s">
        <v>10595</v>
      </c>
      <c r="B9656" t="s">
        <v>644</v>
      </c>
      <c r="C9656" t="s">
        <v>10834</v>
      </c>
      <c r="D9656" t="s">
        <v>10803</v>
      </c>
    </row>
    <row r="9657" spans="1:4" x14ac:dyDescent="0.35">
      <c r="A9657" t="s">
        <v>10595</v>
      </c>
      <c r="B9657" t="s">
        <v>823</v>
      </c>
      <c r="C9657" t="s">
        <v>10835</v>
      </c>
      <c r="D9657" t="s">
        <v>10803</v>
      </c>
    </row>
    <row r="9658" spans="1:4" x14ac:dyDescent="0.35">
      <c r="A9658" t="s">
        <v>10595</v>
      </c>
      <c r="B9658" t="s">
        <v>825</v>
      </c>
      <c r="C9658" t="s">
        <v>10836</v>
      </c>
      <c r="D9658" t="s">
        <v>10803</v>
      </c>
    </row>
    <row r="9659" spans="1:4" x14ac:dyDescent="0.35">
      <c r="A9659" t="s">
        <v>10595</v>
      </c>
      <c r="B9659" t="s">
        <v>827</v>
      </c>
      <c r="C9659" t="s">
        <v>10837</v>
      </c>
      <c r="D9659" t="s">
        <v>10803</v>
      </c>
    </row>
    <row r="9660" spans="1:4" x14ac:dyDescent="0.35">
      <c r="A9660" t="s">
        <v>10595</v>
      </c>
      <c r="B9660" t="s">
        <v>829</v>
      </c>
      <c r="C9660" t="s">
        <v>10838</v>
      </c>
      <c r="D9660" t="s">
        <v>10803</v>
      </c>
    </row>
    <row r="9661" spans="1:4" x14ac:dyDescent="0.35">
      <c r="A9661" t="s">
        <v>10595</v>
      </c>
      <c r="B9661" t="s">
        <v>646</v>
      </c>
      <c r="C9661" t="s">
        <v>10839</v>
      </c>
      <c r="D9661" t="s">
        <v>10803</v>
      </c>
    </row>
    <row r="9662" spans="1:4" x14ac:dyDescent="0.35">
      <c r="A9662" t="s">
        <v>10595</v>
      </c>
      <c r="B9662" t="s">
        <v>648</v>
      </c>
      <c r="C9662" t="s">
        <v>10840</v>
      </c>
      <c r="D9662" t="s">
        <v>10803</v>
      </c>
    </row>
    <row r="9663" spans="1:4" x14ac:dyDescent="0.35">
      <c r="A9663" t="s">
        <v>10595</v>
      </c>
      <c r="B9663" t="s">
        <v>650</v>
      </c>
      <c r="C9663" t="s">
        <v>10841</v>
      </c>
      <c r="D9663" t="s">
        <v>10803</v>
      </c>
    </row>
    <row r="9664" spans="1:4" x14ac:dyDescent="0.35">
      <c r="A9664" t="s">
        <v>10595</v>
      </c>
      <c r="B9664" t="s">
        <v>652</v>
      </c>
      <c r="C9664" t="s">
        <v>10808</v>
      </c>
      <c r="D9664" t="s">
        <v>10803</v>
      </c>
    </row>
    <row r="9665" spans="1:4" x14ac:dyDescent="0.35">
      <c r="A9665" t="s">
        <v>10595</v>
      </c>
      <c r="B9665" t="s">
        <v>831</v>
      </c>
      <c r="C9665" t="s">
        <v>10843</v>
      </c>
      <c r="D9665" t="s">
        <v>10803</v>
      </c>
    </row>
    <row r="9666" spans="1:4" x14ac:dyDescent="0.35">
      <c r="A9666" t="s">
        <v>10595</v>
      </c>
      <c r="B9666" t="s">
        <v>1452</v>
      </c>
      <c r="C9666" t="s">
        <v>10844</v>
      </c>
      <c r="D9666" t="s">
        <v>10803</v>
      </c>
    </row>
    <row r="9667" spans="1:4" x14ac:dyDescent="0.35">
      <c r="A9667" t="s">
        <v>10595</v>
      </c>
      <c r="B9667" t="s">
        <v>1454</v>
      </c>
      <c r="C9667" t="s">
        <v>10845</v>
      </c>
      <c r="D9667" t="s">
        <v>10803</v>
      </c>
    </row>
    <row r="9668" spans="1:4" x14ac:dyDescent="0.35">
      <c r="A9668" t="s">
        <v>10595</v>
      </c>
      <c r="B9668" t="s">
        <v>1456</v>
      </c>
      <c r="C9668" t="s">
        <v>10849</v>
      </c>
      <c r="D9668" t="s">
        <v>10803</v>
      </c>
    </row>
    <row r="9669" spans="1:4" x14ac:dyDescent="0.35">
      <c r="A9669" t="s">
        <v>10595</v>
      </c>
      <c r="B9669" t="s">
        <v>1458</v>
      </c>
      <c r="C9669" t="s">
        <v>10842</v>
      </c>
      <c r="D9669" t="s">
        <v>10803</v>
      </c>
    </row>
    <row r="9670" spans="1:4" x14ac:dyDescent="0.35">
      <c r="A9670" t="s">
        <v>10595</v>
      </c>
      <c r="B9670" t="s">
        <v>1460</v>
      </c>
      <c r="C9670" t="s">
        <v>10867</v>
      </c>
      <c r="D9670" t="s">
        <v>10803</v>
      </c>
    </row>
    <row r="9671" spans="1:4" x14ac:dyDescent="0.35">
      <c r="A9671" t="s">
        <v>10595</v>
      </c>
      <c r="B9671" t="s">
        <v>1462</v>
      </c>
      <c r="C9671" t="s">
        <v>10868</v>
      </c>
      <c r="D9671" t="s">
        <v>10803</v>
      </c>
    </row>
    <row r="9672" spans="1:4" x14ac:dyDescent="0.35">
      <c r="A9672" t="s">
        <v>10595</v>
      </c>
      <c r="B9672" t="s">
        <v>1464</v>
      </c>
      <c r="C9672" t="s">
        <v>10869</v>
      </c>
      <c r="D9672" t="s">
        <v>10803</v>
      </c>
    </row>
    <row r="9673" spans="1:4" x14ac:dyDescent="0.35">
      <c r="A9673" t="s">
        <v>10595</v>
      </c>
      <c r="B9673" t="s">
        <v>1466</v>
      </c>
      <c r="C9673" t="s">
        <v>10870</v>
      </c>
      <c r="D9673" t="s">
        <v>10803</v>
      </c>
    </row>
    <row r="9674" spans="1:4" x14ac:dyDescent="0.35">
      <c r="A9674" t="s">
        <v>10595</v>
      </c>
      <c r="B9674" t="s">
        <v>1468</v>
      </c>
      <c r="C9674" t="s">
        <v>10871</v>
      </c>
      <c r="D9674" t="s">
        <v>10803</v>
      </c>
    </row>
    <row r="9675" spans="1:4" x14ac:dyDescent="0.35">
      <c r="A9675" t="s">
        <v>10595</v>
      </c>
      <c r="B9675" t="s">
        <v>1470</v>
      </c>
      <c r="C9675" t="s">
        <v>10872</v>
      </c>
      <c r="D9675" t="s">
        <v>10803</v>
      </c>
    </row>
    <row r="9676" spans="1:4" x14ac:dyDescent="0.35">
      <c r="A9676" t="s">
        <v>10595</v>
      </c>
      <c r="B9676" t="s">
        <v>1472</v>
      </c>
      <c r="C9676" t="s">
        <v>10873</v>
      </c>
      <c r="D9676" t="s">
        <v>10803</v>
      </c>
    </row>
    <row r="9677" spans="1:4" x14ac:dyDescent="0.35">
      <c r="A9677" t="s">
        <v>10595</v>
      </c>
      <c r="B9677" t="s">
        <v>1474</v>
      </c>
      <c r="C9677" t="s">
        <v>10860</v>
      </c>
      <c r="D9677" t="s">
        <v>10803</v>
      </c>
    </row>
    <row r="9678" spans="1:4" x14ac:dyDescent="0.35">
      <c r="A9678" t="s">
        <v>10595</v>
      </c>
      <c r="B9678" t="s">
        <v>515</v>
      </c>
      <c r="C9678" t="s">
        <v>3596</v>
      </c>
      <c r="D9678" t="s">
        <v>10805</v>
      </c>
    </row>
    <row r="9679" spans="1:4" x14ac:dyDescent="0.35">
      <c r="A9679" t="s">
        <v>10595</v>
      </c>
      <c r="B9679" t="s">
        <v>1332</v>
      </c>
      <c r="C9679" t="s">
        <v>3597</v>
      </c>
      <c r="D9679" t="s">
        <v>10805</v>
      </c>
    </row>
    <row r="9680" spans="1:4" x14ac:dyDescent="0.35">
      <c r="A9680" t="s">
        <v>10595</v>
      </c>
      <c r="B9680" t="s">
        <v>10802</v>
      </c>
      <c r="C9680" t="s">
        <v>3596</v>
      </c>
      <c r="D9680" t="s">
        <v>10805</v>
      </c>
    </row>
    <row r="9681" spans="1:4" x14ac:dyDescent="0.35">
      <c r="A9681" t="s">
        <v>10595</v>
      </c>
      <c r="B9681" t="s">
        <v>10804</v>
      </c>
      <c r="C9681" t="s">
        <v>3598</v>
      </c>
      <c r="D9681" t="s">
        <v>10805</v>
      </c>
    </row>
    <row r="9682" spans="1:4" x14ac:dyDescent="0.35">
      <c r="A9682" t="s">
        <v>10595</v>
      </c>
      <c r="B9682" t="s">
        <v>9252</v>
      </c>
      <c r="C9682" t="s">
        <v>3598</v>
      </c>
      <c r="D9682" t="s">
        <v>10805</v>
      </c>
    </row>
    <row r="9683" spans="1:4" x14ac:dyDescent="0.35">
      <c r="A9683" t="s">
        <v>10598</v>
      </c>
      <c r="B9683" t="s">
        <v>10802</v>
      </c>
      <c r="C9683" t="s">
        <v>3595</v>
      </c>
      <c r="D9683" t="s">
        <v>10803</v>
      </c>
    </row>
    <row r="9684" spans="1:4" x14ac:dyDescent="0.35">
      <c r="A9684" t="s">
        <v>10598</v>
      </c>
      <c r="B9684" t="s">
        <v>10804</v>
      </c>
      <c r="C9684" t="s">
        <v>10860</v>
      </c>
      <c r="D9684" t="s">
        <v>10803</v>
      </c>
    </row>
    <row r="9685" spans="1:4" x14ac:dyDescent="0.35">
      <c r="A9685" t="s">
        <v>10598</v>
      </c>
      <c r="B9685" t="s">
        <v>9254</v>
      </c>
      <c r="C9685" t="s">
        <v>10846</v>
      </c>
      <c r="D9685" t="s">
        <v>10803</v>
      </c>
    </row>
    <row r="9686" spans="1:4" x14ac:dyDescent="0.35">
      <c r="A9686" t="s">
        <v>10598</v>
      </c>
      <c r="B9686" t="s">
        <v>9256</v>
      </c>
      <c r="C9686" t="s">
        <v>10847</v>
      </c>
      <c r="D9686" t="s">
        <v>10803</v>
      </c>
    </row>
    <row r="9687" spans="1:4" x14ac:dyDescent="0.35">
      <c r="A9687" t="s">
        <v>10598</v>
      </c>
      <c r="B9687" t="s">
        <v>9258</v>
      </c>
      <c r="C9687" t="s">
        <v>10848</v>
      </c>
      <c r="D9687" t="s">
        <v>10803</v>
      </c>
    </row>
    <row r="9688" spans="1:4" x14ac:dyDescent="0.35">
      <c r="A9688" t="s">
        <v>10598</v>
      </c>
      <c r="B9688" t="s">
        <v>9260</v>
      </c>
      <c r="C9688" t="s">
        <v>10850</v>
      </c>
      <c r="D9688" t="s">
        <v>10803</v>
      </c>
    </row>
    <row r="9689" spans="1:4" x14ac:dyDescent="0.35">
      <c r="A9689" t="s">
        <v>10598</v>
      </c>
      <c r="B9689" t="s">
        <v>9262</v>
      </c>
      <c r="C9689" t="s">
        <v>10851</v>
      </c>
      <c r="D9689" t="s">
        <v>10803</v>
      </c>
    </row>
    <row r="9690" spans="1:4" x14ac:dyDescent="0.35">
      <c r="A9690" t="s">
        <v>10598</v>
      </c>
      <c r="B9690" t="s">
        <v>9264</v>
      </c>
      <c r="C9690" t="s">
        <v>10852</v>
      </c>
      <c r="D9690" t="s">
        <v>10803</v>
      </c>
    </row>
    <row r="9691" spans="1:4" x14ac:dyDescent="0.35">
      <c r="A9691" t="s">
        <v>10598</v>
      </c>
      <c r="B9691" t="s">
        <v>9266</v>
      </c>
      <c r="C9691" t="s">
        <v>10853</v>
      </c>
      <c r="D9691" t="s">
        <v>10803</v>
      </c>
    </row>
    <row r="9692" spans="1:4" x14ac:dyDescent="0.35">
      <c r="A9692" t="s">
        <v>10598</v>
      </c>
      <c r="B9692" t="s">
        <v>9268</v>
      </c>
      <c r="C9692" t="s">
        <v>10854</v>
      </c>
      <c r="D9692" t="s">
        <v>10803</v>
      </c>
    </row>
    <row r="9693" spans="1:4" x14ac:dyDescent="0.35">
      <c r="A9693" t="s">
        <v>10598</v>
      </c>
      <c r="B9693" t="s">
        <v>9270</v>
      </c>
      <c r="C9693" t="s">
        <v>10861</v>
      </c>
      <c r="D9693" t="s">
        <v>10803</v>
      </c>
    </row>
    <row r="9694" spans="1:4" x14ac:dyDescent="0.35">
      <c r="A9694" t="s">
        <v>10598</v>
      </c>
      <c r="B9694" t="s">
        <v>9272</v>
      </c>
      <c r="C9694" t="s">
        <v>10862</v>
      </c>
      <c r="D9694" t="s">
        <v>10803</v>
      </c>
    </row>
    <row r="9695" spans="1:4" x14ac:dyDescent="0.35">
      <c r="A9695" t="s">
        <v>10598</v>
      </c>
      <c r="B9695" t="s">
        <v>9274</v>
      </c>
      <c r="C9695" t="s">
        <v>10863</v>
      </c>
      <c r="D9695" t="s">
        <v>10803</v>
      </c>
    </row>
    <row r="9696" spans="1:4" x14ac:dyDescent="0.35">
      <c r="A9696" t="s">
        <v>10598</v>
      </c>
      <c r="B9696" t="s">
        <v>9276</v>
      </c>
      <c r="C9696" t="s">
        <v>10864</v>
      </c>
      <c r="D9696" t="s">
        <v>10803</v>
      </c>
    </row>
    <row r="9697" spans="1:4" x14ac:dyDescent="0.35">
      <c r="A9697" t="s">
        <v>10598</v>
      </c>
      <c r="B9697" t="s">
        <v>9278</v>
      </c>
      <c r="C9697" t="s">
        <v>10865</v>
      </c>
      <c r="D9697" t="s">
        <v>10803</v>
      </c>
    </row>
    <row r="9698" spans="1:4" x14ac:dyDescent="0.35">
      <c r="A9698" t="s">
        <v>10598</v>
      </c>
      <c r="B9698" t="s">
        <v>9280</v>
      </c>
      <c r="C9698" t="s">
        <v>10866</v>
      </c>
      <c r="D9698" t="s">
        <v>10803</v>
      </c>
    </row>
    <row r="9699" spans="1:4" x14ac:dyDescent="0.35">
      <c r="A9699" t="s">
        <v>10598</v>
      </c>
      <c r="B9699" t="s">
        <v>518</v>
      </c>
      <c r="C9699" t="s">
        <v>3595</v>
      </c>
      <c r="D9699" t="s">
        <v>10803</v>
      </c>
    </row>
    <row r="9700" spans="1:4" x14ac:dyDescent="0.35">
      <c r="A9700" t="s">
        <v>10598</v>
      </c>
      <c r="B9700" t="s">
        <v>520</v>
      </c>
      <c r="C9700" t="s">
        <v>3596</v>
      </c>
      <c r="D9700" t="s">
        <v>10803</v>
      </c>
    </row>
    <row r="9701" spans="1:4" x14ac:dyDescent="0.35">
      <c r="A9701" t="s">
        <v>10598</v>
      </c>
      <c r="B9701" t="s">
        <v>522</v>
      </c>
      <c r="C9701" t="s">
        <v>3597</v>
      </c>
      <c r="D9701" t="s">
        <v>10803</v>
      </c>
    </row>
    <row r="9702" spans="1:4" x14ac:dyDescent="0.35">
      <c r="A9702" t="s">
        <v>10598</v>
      </c>
      <c r="B9702" t="s">
        <v>524</v>
      </c>
      <c r="C9702" t="s">
        <v>3598</v>
      </c>
      <c r="D9702" t="s">
        <v>10803</v>
      </c>
    </row>
    <row r="9703" spans="1:4" x14ac:dyDescent="0.35">
      <c r="A9703" t="s">
        <v>10598</v>
      </c>
      <c r="B9703" t="s">
        <v>885</v>
      </c>
      <c r="C9703" t="s">
        <v>3599</v>
      </c>
      <c r="D9703" t="s">
        <v>10803</v>
      </c>
    </row>
    <row r="9704" spans="1:4" x14ac:dyDescent="0.35">
      <c r="A9704" t="s">
        <v>10598</v>
      </c>
      <c r="B9704" t="s">
        <v>526</v>
      </c>
      <c r="C9704" t="s">
        <v>3600</v>
      </c>
      <c r="D9704" t="s">
        <v>10803</v>
      </c>
    </row>
    <row r="9705" spans="1:4" x14ac:dyDescent="0.35">
      <c r="A9705" t="s">
        <v>10598</v>
      </c>
      <c r="B9705" t="s">
        <v>954</v>
      </c>
      <c r="C9705" t="s">
        <v>3601</v>
      </c>
      <c r="D9705" t="s">
        <v>10803</v>
      </c>
    </row>
    <row r="9706" spans="1:4" x14ac:dyDescent="0.35">
      <c r="A9706" t="s">
        <v>10598</v>
      </c>
      <c r="B9706" t="s">
        <v>956</v>
      </c>
      <c r="C9706" t="s">
        <v>3602</v>
      </c>
      <c r="D9706" t="s">
        <v>10803</v>
      </c>
    </row>
    <row r="9707" spans="1:4" x14ac:dyDescent="0.35">
      <c r="A9707" t="s">
        <v>10598</v>
      </c>
      <c r="B9707" t="s">
        <v>960</v>
      </c>
      <c r="C9707" t="s">
        <v>3603</v>
      </c>
      <c r="D9707" t="s">
        <v>10803</v>
      </c>
    </row>
    <row r="9708" spans="1:4" x14ac:dyDescent="0.35">
      <c r="A9708" t="s">
        <v>10598</v>
      </c>
      <c r="B9708" t="s">
        <v>528</v>
      </c>
      <c r="C9708" t="s">
        <v>3604</v>
      </c>
      <c r="D9708" t="s">
        <v>10803</v>
      </c>
    </row>
    <row r="9709" spans="1:4" x14ac:dyDescent="0.35">
      <c r="A9709" t="s">
        <v>10598</v>
      </c>
      <c r="B9709" t="s">
        <v>536</v>
      </c>
      <c r="C9709" t="s">
        <v>3605</v>
      </c>
      <c r="D9709" t="s">
        <v>10803</v>
      </c>
    </row>
    <row r="9710" spans="1:4" x14ac:dyDescent="0.35">
      <c r="A9710" t="s">
        <v>10598</v>
      </c>
      <c r="B9710" t="s">
        <v>794</v>
      </c>
      <c r="C9710" t="s">
        <v>3606</v>
      </c>
      <c r="D9710" t="s">
        <v>10803</v>
      </c>
    </row>
    <row r="9711" spans="1:4" x14ac:dyDescent="0.35">
      <c r="A9711" t="s">
        <v>10598</v>
      </c>
      <c r="B9711" t="s">
        <v>965</v>
      </c>
      <c r="C9711" t="s">
        <v>3607</v>
      </c>
      <c r="D9711" t="s">
        <v>10803</v>
      </c>
    </row>
    <row r="9712" spans="1:4" x14ac:dyDescent="0.35">
      <c r="A9712" t="s">
        <v>10598</v>
      </c>
      <c r="B9712" t="s">
        <v>538</v>
      </c>
      <c r="C9712" t="s">
        <v>3608</v>
      </c>
      <c r="D9712" t="s">
        <v>10803</v>
      </c>
    </row>
    <row r="9713" spans="1:4" x14ac:dyDescent="0.35">
      <c r="A9713" t="s">
        <v>10598</v>
      </c>
      <c r="B9713" t="s">
        <v>540</v>
      </c>
      <c r="C9713" t="s">
        <v>3609</v>
      </c>
      <c r="D9713" t="s">
        <v>10803</v>
      </c>
    </row>
    <row r="9714" spans="1:4" x14ac:dyDescent="0.35">
      <c r="A9714" t="s">
        <v>10598</v>
      </c>
      <c r="B9714" t="s">
        <v>544</v>
      </c>
      <c r="C9714" t="s">
        <v>3610</v>
      </c>
      <c r="D9714" t="s">
        <v>10803</v>
      </c>
    </row>
    <row r="9715" spans="1:4" x14ac:dyDescent="0.35">
      <c r="A9715" t="s">
        <v>10598</v>
      </c>
      <c r="B9715" t="s">
        <v>546</v>
      </c>
      <c r="C9715" t="s">
        <v>3611</v>
      </c>
      <c r="D9715" t="s">
        <v>10803</v>
      </c>
    </row>
    <row r="9716" spans="1:4" x14ac:dyDescent="0.35">
      <c r="A9716" t="s">
        <v>10598</v>
      </c>
      <c r="B9716" t="s">
        <v>970</v>
      </c>
      <c r="C9716" t="s">
        <v>3612</v>
      </c>
      <c r="D9716" t="s">
        <v>10803</v>
      </c>
    </row>
    <row r="9717" spans="1:4" x14ac:dyDescent="0.35">
      <c r="A9717" t="s">
        <v>10598</v>
      </c>
      <c r="B9717" t="s">
        <v>548</v>
      </c>
      <c r="C9717" t="s">
        <v>3613</v>
      </c>
      <c r="D9717" t="s">
        <v>10803</v>
      </c>
    </row>
    <row r="9718" spans="1:4" x14ac:dyDescent="0.35">
      <c r="A9718" t="s">
        <v>10598</v>
      </c>
      <c r="B9718" t="s">
        <v>550</v>
      </c>
      <c r="C9718" t="s">
        <v>3614</v>
      </c>
      <c r="D9718" t="s">
        <v>10803</v>
      </c>
    </row>
    <row r="9719" spans="1:4" x14ac:dyDescent="0.35">
      <c r="A9719" t="s">
        <v>10598</v>
      </c>
      <c r="B9719" t="s">
        <v>552</v>
      </c>
      <c r="C9719" t="s">
        <v>3615</v>
      </c>
      <c r="D9719" t="s">
        <v>10803</v>
      </c>
    </row>
    <row r="9720" spans="1:4" x14ac:dyDescent="0.35">
      <c r="A9720" t="s">
        <v>10598</v>
      </c>
      <c r="B9720" t="s">
        <v>554</v>
      </c>
      <c r="C9720" t="s">
        <v>3616</v>
      </c>
      <c r="D9720" t="s">
        <v>10803</v>
      </c>
    </row>
    <row r="9721" spans="1:4" x14ac:dyDescent="0.35">
      <c r="A9721" t="s">
        <v>10598</v>
      </c>
      <c r="B9721" t="s">
        <v>556</v>
      </c>
      <c r="C9721" t="s">
        <v>3617</v>
      </c>
      <c r="D9721" t="s">
        <v>10803</v>
      </c>
    </row>
    <row r="9722" spans="1:4" x14ac:dyDescent="0.35">
      <c r="A9722" t="s">
        <v>10598</v>
      </c>
      <c r="B9722" t="s">
        <v>558</v>
      </c>
      <c r="C9722" t="s">
        <v>3618</v>
      </c>
      <c r="D9722" t="s">
        <v>10803</v>
      </c>
    </row>
    <row r="9723" spans="1:4" x14ac:dyDescent="0.35">
      <c r="A9723" t="s">
        <v>10598</v>
      </c>
      <c r="B9723" t="s">
        <v>560</v>
      </c>
      <c r="C9723" t="s">
        <v>3619</v>
      </c>
      <c r="D9723" t="s">
        <v>10803</v>
      </c>
    </row>
    <row r="9724" spans="1:4" x14ac:dyDescent="0.35">
      <c r="A9724" t="s">
        <v>10598</v>
      </c>
      <c r="B9724" t="s">
        <v>986</v>
      </c>
      <c r="C9724" t="s">
        <v>3620</v>
      </c>
      <c r="D9724" t="s">
        <v>10803</v>
      </c>
    </row>
    <row r="9725" spans="1:4" x14ac:dyDescent="0.35">
      <c r="A9725" t="s">
        <v>10598</v>
      </c>
      <c r="B9725" t="s">
        <v>988</v>
      </c>
      <c r="C9725" t="s">
        <v>9522</v>
      </c>
      <c r="D9725" t="s">
        <v>10803</v>
      </c>
    </row>
    <row r="9726" spans="1:4" x14ac:dyDescent="0.35">
      <c r="A9726" t="s">
        <v>10598</v>
      </c>
      <c r="B9726" t="s">
        <v>566</v>
      </c>
      <c r="C9726" t="s">
        <v>9523</v>
      </c>
      <c r="D9726" t="s">
        <v>10803</v>
      </c>
    </row>
    <row r="9727" spans="1:4" x14ac:dyDescent="0.35">
      <c r="A9727" t="s">
        <v>10598</v>
      </c>
      <c r="B9727" t="s">
        <v>568</v>
      </c>
      <c r="C9727" t="s">
        <v>9524</v>
      </c>
      <c r="D9727" t="s">
        <v>10803</v>
      </c>
    </row>
    <row r="9728" spans="1:4" x14ac:dyDescent="0.35">
      <c r="A9728" t="s">
        <v>10598</v>
      </c>
      <c r="B9728" t="s">
        <v>570</v>
      </c>
      <c r="C9728" t="s">
        <v>9525</v>
      </c>
      <c r="D9728" t="s">
        <v>10803</v>
      </c>
    </row>
    <row r="9729" spans="1:4" x14ac:dyDescent="0.35">
      <c r="A9729" t="s">
        <v>10598</v>
      </c>
      <c r="B9729" t="s">
        <v>572</v>
      </c>
      <c r="C9729" t="s">
        <v>9526</v>
      </c>
      <c r="D9729" t="s">
        <v>10803</v>
      </c>
    </row>
    <row r="9730" spans="1:4" x14ac:dyDescent="0.35">
      <c r="A9730" t="s">
        <v>10598</v>
      </c>
      <c r="B9730" t="s">
        <v>574</v>
      </c>
      <c r="C9730" t="s">
        <v>9527</v>
      </c>
      <c r="D9730" t="s">
        <v>10803</v>
      </c>
    </row>
    <row r="9731" spans="1:4" x14ac:dyDescent="0.35">
      <c r="A9731" t="s">
        <v>10598</v>
      </c>
      <c r="B9731" t="s">
        <v>576</v>
      </c>
      <c r="C9731" t="s">
        <v>9528</v>
      </c>
      <c r="D9731" t="s">
        <v>10803</v>
      </c>
    </row>
    <row r="9732" spans="1:4" x14ac:dyDescent="0.35">
      <c r="A9732" t="s">
        <v>10598</v>
      </c>
      <c r="B9732" t="s">
        <v>1417</v>
      </c>
      <c r="C9732" t="s">
        <v>9529</v>
      </c>
      <c r="D9732" t="s">
        <v>10803</v>
      </c>
    </row>
    <row r="9733" spans="1:4" x14ac:dyDescent="0.35">
      <c r="A9733" t="s">
        <v>10598</v>
      </c>
      <c r="B9733" t="s">
        <v>1419</v>
      </c>
      <c r="C9733" t="s">
        <v>9530</v>
      </c>
      <c r="D9733" t="s">
        <v>10803</v>
      </c>
    </row>
    <row r="9734" spans="1:4" x14ac:dyDescent="0.35">
      <c r="A9734" t="s">
        <v>10598</v>
      </c>
      <c r="B9734" t="s">
        <v>1421</v>
      </c>
      <c r="C9734" t="s">
        <v>9531</v>
      </c>
      <c r="D9734" t="s">
        <v>10803</v>
      </c>
    </row>
    <row r="9735" spans="1:4" x14ac:dyDescent="0.35">
      <c r="A9735" t="s">
        <v>10598</v>
      </c>
      <c r="B9735" t="s">
        <v>578</v>
      </c>
      <c r="C9735" t="s">
        <v>10809</v>
      </c>
      <c r="D9735" t="s">
        <v>10803</v>
      </c>
    </row>
    <row r="9736" spans="1:4" x14ac:dyDescent="0.35">
      <c r="A9736" t="s">
        <v>10598</v>
      </c>
      <c r="B9736" t="s">
        <v>580</v>
      </c>
      <c r="C9736" t="s">
        <v>10810</v>
      </c>
      <c r="D9736" t="s">
        <v>10803</v>
      </c>
    </row>
    <row r="9737" spans="1:4" x14ac:dyDescent="0.35">
      <c r="A9737" t="s">
        <v>10598</v>
      </c>
      <c r="B9737" t="s">
        <v>582</v>
      </c>
      <c r="C9737" t="s">
        <v>10811</v>
      </c>
      <c r="D9737" t="s">
        <v>10803</v>
      </c>
    </row>
    <row r="9738" spans="1:4" x14ac:dyDescent="0.35">
      <c r="A9738" t="s">
        <v>10598</v>
      </c>
      <c r="B9738" t="s">
        <v>584</v>
      </c>
      <c r="C9738" t="s">
        <v>10812</v>
      </c>
      <c r="D9738" t="s">
        <v>10803</v>
      </c>
    </row>
    <row r="9739" spans="1:4" x14ac:dyDescent="0.35">
      <c r="A9739" t="s">
        <v>10598</v>
      </c>
      <c r="B9739" t="s">
        <v>586</v>
      </c>
      <c r="C9739" t="s">
        <v>10813</v>
      </c>
      <c r="D9739" t="s">
        <v>10803</v>
      </c>
    </row>
    <row r="9740" spans="1:4" x14ac:dyDescent="0.35">
      <c r="A9740" t="s">
        <v>10598</v>
      </c>
      <c r="B9740" t="s">
        <v>805</v>
      </c>
      <c r="C9740" t="s">
        <v>10814</v>
      </c>
      <c r="D9740" t="s">
        <v>10803</v>
      </c>
    </row>
    <row r="9741" spans="1:4" x14ac:dyDescent="0.35">
      <c r="A9741" t="s">
        <v>10598</v>
      </c>
      <c r="B9741" t="s">
        <v>596</v>
      </c>
      <c r="C9741" t="s">
        <v>10815</v>
      </c>
      <c r="D9741" t="s">
        <v>10803</v>
      </c>
    </row>
    <row r="9742" spans="1:4" x14ac:dyDescent="0.35">
      <c r="A9742" t="s">
        <v>10598</v>
      </c>
      <c r="B9742" t="s">
        <v>598</v>
      </c>
      <c r="C9742" t="s">
        <v>10816</v>
      </c>
      <c r="D9742" t="s">
        <v>10803</v>
      </c>
    </row>
    <row r="9743" spans="1:4" x14ac:dyDescent="0.35">
      <c r="A9743" t="s">
        <v>10598</v>
      </c>
      <c r="B9743" t="s">
        <v>600</v>
      </c>
      <c r="C9743" t="s">
        <v>10817</v>
      </c>
      <c r="D9743" t="s">
        <v>10803</v>
      </c>
    </row>
    <row r="9744" spans="1:4" x14ac:dyDescent="0.35">
      <c r="A9744" t="s">
        <v>10598</v>
      </c>
      <c r="B9744" t="s">
        <v>602</v>
      </c>
      <c r="C9744" t="s">
        <v>10818</v>
      </c>
      <c r="D9744" t="s">
        <v>10803</v>
      </c>
    </row>
    <row r="9745" spans="1:4" x14ac:dyDescent="0.35">
      <c r="A9745" t="s">
        <v>10598</v>
      </c>
      <c r="B9745" t="s">
        <v>604</v>
      </c>
      <c r="C9745" t="s">
        <v>10819</v>
      </c>
      <c r="D9745" t="s">
        <v>10803</v>
      </c>
    </row>
    <row r="9746" spans="1:4" x14ac:dyDescent="0.35">
      <c r="A9746" t="s">
        <v>10598</v>
      </c>
      <c r="B9746" t="s">
        <v>606</v>
      </c>
      <c r="C9746" t="s">
        <v>10820</v>
      </c>
      <c r="D9746" t="s">
        <v>10803</v>
      </c>
    </row>
    <row r="9747" spans="1:4" x14ac:dyDescent="0.35">
      <c r="A9747" t="s">
        <v>10598</v>
      </c>
      <c r="B9747" t="s">
        <v>608</v>
      </c>
      <c r="C9747" t="s">
        <v>10821</v>
      </c>
      <c r="D9747" t="s">
        <v>10803</v>
      </c>
    </row>
    <row r="9748" spans="1:4" x14ac:dyDescent="0.35">
      <c r="A9748" t="s">
        <v>10598</v>
      </c>
      <c r="B9748" t="s">
        <v>628</v>
      </c>
      <c r="C9748" t="s">
        <v>10822</v>
      </c>
      <c r="D9748" t="s">
        <v>10803</v>
      </c>
    </row>
    <row r="9749" spans="1:4" x14ac:dyDescent="0.35">
      <c r="A9749" t="s">
        <v>10598</v>
      </c>
      <c r="B9749" t="s">
        <v>634</v>
      </c>
      <c r="C9749" t="s">
        <v>10823</v>
      </c>
      <c r="D9749" t="s">
        <v>10803</v>
      </c>
    </row>
    <row r="9750" spans="1:4" x14ac:dyDescent="0.35">
      <c r="A9750" t="s">
        <v>10598</v>
      </c>
      <c r="B9750" t="s">
        <v>636</v>
      </c>
      <c r="C9750" t="s">
        <v>10824</v>
      </c>
      <c r="D9750" t="s">
        <v>10803</v>
      </c>
    </row>
    <row r="9751" spans="1:4" x14ac:dyDescent="0.35">
      <c r="A9751" t="s">
        <v>10598</v>
      </c>
      <c r="B9751" t="s">
        <v>1437</v>
      </c>
      <c r="C9751" t="s">
        <v>10825</v>
      </c>
      <c r="D9751" t="s">
        <v>10803</v>
      </c>
    </row>
    <row r="9752" spans="1:4" x14ac:dyDescent="0.35">
      <c r="A9752" t="s">
        <v>10598</v>
      </c>
      <c r="B9752" t="s">
        <v>1439</v>
      </c>
      <c r="C9752" t="s">
        <v>10826</v>
      </c>
      <c r="D9752" t="s">
        <v>10803</v>
      </c>
    </row>
    <row r="9753" spans="1:4" x14ac:dyDescent="0.35">
      <c r="A9753" t="s">
        <v>10598</v>
      </c>
      <c r="B9753" t="s">
        <v>1440</v>
      </c>
      <c r="C9753" t="s">
        <v>10827</v>
      </c>
      <c r="D9753" t="s">
        <v>10803</v>
      </c>
    </row>
    <row r="9754" spans="1:4" x14ac:dyDescent="0.35">
      <c r="A9754" t="s">
        <v>10598</v>
      </c>
      <c r="B9754" t="s">
        <v>1441</v>
      </c>
      <c r="C9754" t="s">
        <v>10828</v>
      </c>
      <c r="D9754" t="s">
        <v>10803</v>
      </c>
    </row>
    <row r="9755" spans="1:4" x14ac:dyDescent="0.35">
      <c r="A9755" t="s">
        <v>10598</v>
      </c>
      <c r="B9755" t="s">
        <v>1442</v>
      </c>
      <c r="C9755" t="s">
        <v>10829</v>
      </c>
      <c r="D9755" t="s">
        <v>10803</v>
      </c>
    </row>
    <row r="9756" spans="1:4" x14ac:dyDescent="0.35">
      <c r="A9756" t="s">
        <v>10598</v>
      </c>
      <c r="B9756" t="s">
        <v>1444</v>
      </c>
      <c r="C9756" t="s">
        <v>10830</v>
      </c>
      <c r="D9756" t="s">
        <v>10803</v>
      </c>
    </row>
    <row r="9757" spans="1:4" x14ac:dyDescent="0.35">
      <c r="A9757" t="s">
        <v>10598</v>
      </c>
      <c r="B9757" t="s">
        <v>638</v>
      </c>
      <c r="C9757" t="s">
        <v>10831</v>
      </c>
      <c r="D9757" t="s">
        <v>10803</v>
      </c>
    </row>
    <row r="9758" spans="1:4" x14ac:dyDescent="0.35">
      <c r="A9758" t="s">
        <v>10598</v>
      </c>
      <c r="B9758" t="s">
        <v>640</v>
      </c>
      <c r="C9758" t="s">
        <v>10832</v>
      </c>
      <c r="D9758" t="s">
        <v>10803</v>
      </c>
    </row>
    <row r="9759" spans="1:4" x14ac:dyDescent="0.35">
      <c r="A9759" t="s">
        <v>10598</v>
      </c>
      <c r="B9759" t="s">
        <v>642</v>
      </c>
      <c r="C9759" t="s">
        <v>10833</v>
      </c>
      <c r="D9759" t="s">
        <v>10803</v>
      </c>
    </row>
    <row r="9760" spans="1:4" x14ac:dyDescent="0.35">
      <c r="A9760" t="s">
        <v>10598</v>
      </c>
      <c r="B9760" t="s">
        <v>644</v>
      </c>
      <c r="C9760" t="s">
        <v>10834</v>
      </c>
      <c r="D9760" t="s">
        <v>10803</v>
      </c>
    </row>
    <row r="9761" spans="1:4" x14ac:dyDescent="0.35">
      <c r="A9761" t="s">
        <v>10598</v>
      </c>
      <c r="B9761" t="s">
        <v>823</v>
      </c>
      <c r="C9761" t="s">
        <v>10835</v>
      </c>
      <c r="D9761" t="s">
        <v>10803</v>
      </c>
    </row>
    <row r="9762" spans="1:4" x14ac:dyDescent="0.35">
      <c r="A9762" t="s">
        <v>10598</v>
      </c>
      <c r="B9762" t="s">
        <v>825</v>
      </c>
      <c r="C9762" t="s">
        <v>10836</v>
      </c>
      <c r="D9762" t="s">
        <v>10803</v>
      </c>
    </row>
    <row r="9763" spans="1:4" x14ac:dyDescent="0.35">
      <c r="A9763" t="s">
        <v>10598</v>
      </c>
      <c r="B9763" t="s">
        <v>827</v>
      </c>
      <c r="C9763" t="s">
        <v>10837</v>
      </c>
      <c r="D9763" t="s">
        <v>10803</v>
      </c>
    </row>
    <row r="9764" spans="1:4" x14ac:dyDescent="0.35">
      <c r="A9764" t="s">
        <v>10598</v>
      </c>
      <c r="B9764" t="s">
        <v>829</v>
      </c>
      <c r="C9764" t="s">
        <v>10838</v>
      </c>
      <c r="D9764" t="s">
        <v>10803</v>
      </c>
    </row>
    <row r="9765" spans="1:4" x14ac:dyDescent="0.35">
      <c r="A9765" t="s">
        <v>10598</v>
      </c>
      <c r="B9765" t="s">
        <v>646</v>
      </c>
      <c r="C9765" t="s">
        <v>10839</v>
      </c>
      <c r="D9765" t="s">
        <v>10803</v>
      </c>
    </row>
    <row r="9766" spans="1:4" x14ac:dyDescent="0.35">
      <c r="A9766" t="s">
        <v>10598</v>
      </c>
      <c r="B9766" t="s">
        <v>648</v>
      </c>
      <c r="C9766" t="s">
        <v>10840</v>
      </c>
      <c r="D9766" t="s">
        <v>10803</v>
      </c>
    </row>
    <row r="9767" spans="1:4" x14ac:dyDescent="0.35">
      <c r="A9767" t="s">
        <v>10598</v>
      </c>
      <c r="B9767" t="s">
        <v>650</v>
      </c>
      <c r="C9767" t="s">
        <v>10841</v>
      </c>
      <c r="D9767" t="s">
        <v>10803</v>
      </c>
    </row>
    <row r="9768" spans="1:4" x14ac:dyDescent="0.35">
      <c r="A9768" t="s">
        <v>10598</v>
      </c>
      <c r="B9768" t="s">
        <v>652</v>
      </c>
      <c r="C9768" t="s">
        <v>10808</v>
      </c>
      <c r="D9768" t="s">
        <v>10803</v>
      </c>
    </row>
    <row r="9769" spans="1:4" x14ac:dyDescent="0.35">
      <c r="A9769" t="s">
        <v>10598</v>
      </c>
      <c r="B9769" t="s">
        <v>831</v>
      </c>
      <c r="C9769" t="s">
        <v>10843</v>
      </c>
      <c r="D9769" t="s">
        <v>10803</v>
      </c>
    </row>
    <row r="9770" spans="1:4" x14ac:dyDescent="0.35">
      <c r="A9770" t="s">
        <v>10598</v>
      </c>
      <c r="B9770" t="s">
        <v>1452</v>
      </c>
      <c r="C9770" t="s">
        <v>10844</v>
      </c>
      <c r="D9770" t="s">
        <v>10803</v>
      </c>
    </row>
    <row r="9771" spans="1:4" x14ac:dyDescent="0.35">
      <c r="A9771" t="s">
        <v>10598</v>
      </c>
      <c r="B9771" t="s">
        <v>1454</v>
      </c>
      <c r="C9771" t="s">
        <v>10845</v>
      </c>
      <c r="D9771" t="s">
        <v>10803</v>
      </c>
    </row>
    <row r="9772" spans="1:4" x14ac:dyDescent="0.35">
      <c r="A9772" t="s">
        <v>10598</v>
      </c>
      <c r="B9772" t="s">
        <v>1456</v>
      </c>
      <c r="C9772" t="s">
        <v>10849</v>
      </c>
      <c r="D9772" t="s">
        <v>10803</v>
      </c>
    </row>
    <row r="9773" spans="1:4" x14ac:dyDescent="0.35">
      <c r="A9773" t="s">
        <v>10598</v>
      </c>
      <c r="B9773" t="s">
        <v>1458</v>
      </c>
      <c r="C9773" t="s">
        <v>10842</v>
      </c>
      <c r="D9773" t="s">
        <v>10803</v>
      </c>
    </row>
    <row r="9774" spans="1:4" x14ac:dyDescent="0.35">
      <c r="A9774" t="s">
        <v>10598</v>
      </c>
      <c r="B9774" t="s">
        <v>1460</v>
      </c>
      <c r="C9774" t="s">
        <v>10867</v>
      </c>
      <c r="D9774" t="s">
        <v>10803</v>
      </c>
    </row>
    <row r="9775" spans="1:4" x14ac:dyDescent="0.35">
      <c r="A9775" t="s">
        <v>10598</v>
      </c>
      <c r="B9775" t="s">
        <v>1462</v>
      </c>
      <c r="C9775" t="s">
        <v>10868</v>
      </c>
      <c r="D9775" t="s">
        <v>10803</v>
      </c>
    </row>
    <row r="9776" spans="1:4" x14ac:dyDescent="0.35">
      <c r="A9776" t="s">
        <v>10598</v>
      </c>
      <c r="B9776" t="s">
        <v>1464</v>
      </c>
      <c r="C9776" t="s">
        <v>10869</v>
      </c>
      <c r="D9776" t="s">
        <v>10803</v>
      </c>
    </row>
    <row r="9777" spans="1:4" x14ac:dyDescent="0.35">
      <c r="A9777" t="s">
        <v>10598</v>
      </c>
      <c r="B9777" t="s">
        <v>1466</v>
      </c>
      <c r="C9777" t="s">
        <v>10870</v>
      </c>
      <c r="D9777" t="s">
        <v>10803</v>
      </c>
    </row>
    <row r="9778" spans="1:4" x14ac:dyDescent="0.35">
      <c r="A9778" t="s">
        <v>10598</v>
      </c>
      <c r="B9778" t="s">
        <v>1468</v>
      </c>
      <c r="C9778" t="s">
        <v>10871</v>
      </c>
      <c r="D9778" t="s">
        <v>10803</v>
      </c>
    </row>
    <row r="9779" spans="1:4" x14ac:dyDescent="0.35">
      <c r="A9779" t="s">
        <v>10598</v>
      </c>
      <c r="B9779" t="s">
        <v>1470</v>
      </c>
      <c r="C9779" t="s">
        <v>10872</v>
      </c>
      <c r="D9779" t="s">
        <v>10803</v>
      </c>
    </row>
    <row r="9780" spans="1:4" x14ac:dyDescent="0.35">
      <c r="A9780" t="s">
        <v>10598</v>
      </c>
      <c r="B9780" t="s">
        <v>1472</v>
      </c>
      <c r="C9780" t="s">
        <v>10873</v>
      </c>
      <c r="D9780" t="s">
        <v>10803</v>
      </c>
    </row>
    <row r="9781" spans="1:4" x14ac:dyDescent="0.35">
      <c r="A9781" t="s">
        <v>10598</v>
      </c>
      <c r="B9781" t="s">
        <v>1474</v>
      </c>
      <c r="C9781" t="s">
        <v>10860</v>
      </c>
      <c r="D9781" t="s">
        <v>10803</v>
      </c>
    </row>
    <row r="9782" spans="1:4" x14ac:dyDescent="0.35">
      <c r="A9782" t="s">
        <v>10598</v>
      </c>
      <c r="B9782" t="s">
        <v>515</v>
      </c>
      <c r="C9782" t="s">
        <v>3596</v>
      </c>
      <c r="D9782" t="s">
        <v>10805</v>
      </c>
    </row>
    <row r="9783" spans="1:4" x14ac:dyDescent="0.35">
      <c r="A9783" t="s">
        <v>10598</v>
      </c>
      <c r="B9783" t="s">
        <v>10802</v>
      </c>
      <c r="C9783" t="s">
        <v>3596</v>
      </c>
      <c r="D9783" t="s">
        <v>10805</v>
      </c>
    </row>
    <row r="9784" spans="1:4" x14ac:dyDescent="0.35">
      <c r="A9784" t="s">
        <v>10598</v>
      </c>
      <c r="B9784" t="s">
        <v>10804</v>
      </c>
      <c r="C9784" t="s">
        <v>3597</v>
      </c>
      <c r="D9784" t="s">
        <v>10805</v>
      </c>
    </row>
    <row r="9785" spans="1:4" x14ac:dyDescent="0.35">
      <c r="A9785" t="s">
        <v>10598</v>
      </c>
      <c r="B9785" t="s">
        <v>9252</v>
      </c>
      <c r="C9785" t="s">
        <v>3597</v>
      </c>
      <c r="D9785" t="s">
        <v>10805</v>
      </c>
    </row>
    <row r="9786" spans="1:4" x14ac:dyDescent="0.35">
      <c r="A9786" t="s">
        <v>10601</v>
      </c>
      <c r="B9786" t="s">
        <v>10802</v>
      </c>
      <c r="C9786" t="s">
        <v>3595</v>
      </c>
      <c r="D9786" t="s">
        <v>10803</v>
      </c>
    </row>
    <row r="9787" spans="1:4" x14ac:dyDescent="0.35">
      <c r="A9787" t="s">
        <v>10601</v>
      </c>
      <c r="B9787" t="s">
        <v>10804</v>
      </c>
      <c r="C9787" t="s">
        <v>10863</v>
      </c>
      <c r="D9787" t="s">
        <v>10803</v>
      </c>
    </row>
    <row r="9788" spans="1:4" x14ac:dyDescent="0.35">
      <c r="A9788" t="s">
        <v>10601</v>
      </c>
      <c r="B9788" t="s">
        <v>9254</v>
      </c>
      <c r="C9788" t="s">
        <v>10844</v>
      </c>
      <c r="D9788" t="s">
        <v>10803</v>
      </c>
    </row>
    <row r="9789" spans="1:4" x14ac:dyDescent="0.35">
      <c r="A9789" t="s">
        <v>10601</v>
      </c>
      <c r="B9789" t="s">
        <v>9256</v>
      </c>
      <c r="C9789" t="s">
        <v>10845</v>
      </c>
      <c r="D9789" t="s">
        <v>10803</v>
      </c>
    </row>
    <row r="9790" spans="1:4" x14ac:dyDescent="0.35">
      <c r="A9790" t="s">
        <v>10601</v>
      </c>
      <c r="B9790" t="s">
        <v>9258</v>
      </c>
      <c r="C9790" t="s">
        <v>10846</v>
      </c>
      <c r="D9790" t="s">
        <v>10803</v>
      </c>
    </row>
    <row r="9791" spans="1:4" x14ac:dyDescent="0.35">
      <c r="A9791" t="s">
        <v>10601</v>
      </c>
      <c r="B9791" t="s">
        <v>9260</v>
      </c>
      <c r="C9791" t="s">
        <v>10848</v>
      </c>
      <c r="D9791" t="s">
        <v>10803</v>
      </c>
    </row>
    <row r="9792" spans="1:4" x14ac:dyDescent="0.35">
      <c r="A9792" t="s">
        <v>10601</v>
      </c>
      <c r="B9792" t="s">
        <v>9262</v>
      </c>
      <c r="C9792" t="s">
        <v>10849</v>
      </c>
      <c r="D9792" t="s">
        <v>10803</v>
      </c>
    </row>
    <row r="9793" spans="1:4" x14ac:dyDescent="0.35">
      <c r="A9793" t="s">
        <v>10601</v>
      </c>
      <c r="B9793" t="s">
        <v>9264</v>
      </c>
      <c r="C9793" t="s">
        <v>10850</v>
      </c>
      <c r="D9793" t="s">
        <v>10803</v>
      </c>
    </row>
    <row r="9794" spans="1:4" x14ac:dyDescent="0.35">
      <c r="A9794" t="s">
        <v>10601</v>
      </c>
      <c r="B9794" t="s">
        <v>9266</v>
      </c>
      <c r="C9794" t="s">
        <v>10851</v>
      </c>
      <c r="D9794" t="s">
        <v>10803</v>
      </c>
    </row>
    <row r="9795" spans="1:4" x14ac:dyDescent="0.35">
      <c r="A9795" t="s">
        <v>10601</v>
      </c>
      <c r="B9795" t="s">
        <v>9268</v>
      </c>
      <c r="C9795" t="s">
        <v>10852</v>
      </c>
      <c r="D9795" t="s">
        <v>10803</v>
      </c>
    </row>
    <row r="9796" spans="1:4" x14ac:dyDescent="0.35">
      <c r="A9796" t="s">
        <v>10601</v>
      </c>
      <c r="B9796" t="s">
        <v>518</v>
      </c>
      <c r="C9796" t="s">
        <v>3595</v>
      </c>
      <c r="D9796" t="s">
        <v>10803</v>
      </c>
    </row>
    <row r="9797" spans="1:4" x14ac:dyDescent="0.35">
      <c r="A9797" t="s">
        <v>10601</v>
      </c>
      <c r="B9797" t="s">
        <v>520</v>
      </c>
      <c r="C9797" t="s">
        <v>3596</v>
      </c>
      <c r="D9797" t="s">
        <v>10803</v>
      </c>
    </row>
    <row r="9798" spans="1:4" x14ac:dyDescent="0.35">
      <c r="A9798" t="s">
        <v>10601</v>
      </c>
      <c r="B9798" t="s">
        <v>522</v>
      </c>
      <c r="C9798" t="s">
        <v>3597</v>
      </c>
      <c r="D9798" t="s">
        <v>10803</v>
      </c>
    </row>
    <row r="9799" spans="1:4" x14ac:dyDescent="0.35">
      <c r="A9799" t="s">
        <v>10601</v>
      </c>
      <c r="B9799" t="s">
        <v>524</v>
      </c>
      <c r="C9799" t="s">
        <v>3598</v>
      </c>
      <c r="D9799" t="s">
        <v>10803</v>
      </c>
    </row>
    <row r="9800" spans="1:4" x14ac:dyDescent="0.35">
      <c r="A9800" t="s">
        <v>10601</v>
      </c>
      <c r="B9800" t="s">
        <v>885</v>
      </c>
      <c r="C9800" t="s">
        <v>3599</v>
      </c>
      <c r="D9800" t="s">
        <v>10803</v>
      </c>
    </row>
    <row r="9801" spans="1:4" x14ac:dyDescent="0.35">
      <c r="A9801" t="s">
        <v>10601</v>
      </c>
      <c r="B9801" t="s">
        <v>526</v>
      </c>
      <c r="C9801" t="s">
        <v>3600</v>
      </c>
      <c r="D9801" t="s">
        <v>10803</v>
      </c>
    </row>
    <row r="9802" spans="1:4" x14ac:dyDescent="0.35">
      <c r="A9802" t="s">
        <v>10601</v>
      </c>
      <c r="B9802" t="s">
        <v>954</v>
      </c>
      <c r="C9802" t="s">
        <v>3601</v>
      </c>
      <c r="D9802" t="s">
        <v>10803</v>
      </c>
    </row>
    <row r="9803" spans="1:4" x14ac:dyDescent="0.35">
      <c r="A9803" t="s">
        <v>10601</v>
      </c>
      <c r="B9803" t="s">
        <v>956</v>
      </c>
      <c r="C9803" t="s">
        <v>3602</v>
      </c>
      <c r="D9803" t="s">
        <v>10803</v>
      </c>
    </row>
    <row r="9804" spans="1:4" x14ac:dyDescent="0.35">
      <c r="A9804" t="s">
        <v>10601</v>
      </c>
      <c r="B9804" t="s">
        <v>960</v>
      </c>
      <c r="C9804" t="s">
        <v>3603</v>
      </c>
      <c r="D9804" t="s">
        <v>10803</v>
      </c>
    </row>
    <row r="9805" spans="1:4" x14ac:dyDescent="0.35">
      <c r="A9805" t="s">
        <v>10601</v>
      </c>
      <c r="B9805" t="s">
        <v>528</v>
      </c>
      <c r="C9805" t="s">
        <v>3604</v>
      </c>
      <c r="D9805" t="s">
        <v>10803</v>
      </c>
    </row>
    <row r="9806" spans="1:4" x14ac:dyDescent="0.35">
      <c r="A9806" t="s">
        <v>10601</v>
      </c>
      <c r="B9806" t="s">
        <v>536</v>
      </c>
      <c r="C9806" t="s">
        <v>3605</v>
      </c>
      <c r="D9806" t="s">
        <v>10803</v>
      </c>
    </row>
    <row r="9807" spans="1:4" x14ac:dyDescent="0.35">
      <c r="A9807" t="s">
        <v>10601</v>
      </c>
      <c r="B9807" t="s">
        <v>794</v>
      </c>
      <c r="C9807" t="s">
        <v>3606</v>
      </c>
      <c r="D9807" t="s">
        <v>10803</v>
      </c>
    </row>
    <row r="9808" spans="1:4" x14ac:dyDescent="0.35">
      <c r="A9808" t="s">
        <v>10601</v>
      </c>
      <c r="B9808" t="s">
        <v>965</v>
      </c>
      <c r="C9808" t="s">
        <v>3607</v>
      </c>
      <c r="D9808" t="s">
        <v>10803</v>
      </c>
    </row>
    <row r="9809" spans="1:4" x14ac:dyDescent="0.35">
      <c r="A9809" t="s">
        <v>10601</v>
      </c>
      <c r="B9809" t="s">
        <v>538</v>
      </c>
      <c r="C9809" t="s">
        <v>3608</v>
      </c>
      <c r="D9809" t="s">
        <v>10803</v>
      </c>
    </row>
    <row r="9810" spans="1:4" x14ac:dyDescent="0.35">
      <c r="A9810" t="s">
        <v>10601</v>
      </c>
      <c r="B9810" t="s">
        <v>540</v>
      </c>
      <c r="C9810" t="s">
        <v>3609</v>
      </c>
      <c r="D9810" t="s">
        <v>10803</v>
      </c>
    </row>
    <row r="9811" spans="1:4" x14ac:dyDescent="0.35">
      <c r="A9811" t="s">
        <v>10601</v>
      </c>
      <c r="B9811" t="s">
        <v>544</v>
      </c>
      <c r="C9811" t="s">
        <v>3610</v>
      </c>
      <c r="D9811" t="s">
        <v>10803</v>
      </c>
    </row>
    <row r="9812" spans="1:4" x14ac:dyDescent="0.35">
      <c r="A9812" t="s">
        <v>10601</v>
      </c>
      <c r="B9812" t="s">
        <v>546</v>
      </c>
      <c r="C9812" t="s">
        <v>3611</v>
      </c>
      <c r="D9812" t="s">
        <v>10803</v>
      </c>
    </row>
    <row r="9813" spans="1:4" x14ac:dyDescent="0.35">
      <c r="A9813" t="s">
        <v>10601</v>
      </c>
      <c r="B9813" t="s">
        <v>970</v>
      </c>
      <c r="C9813" t="s">
        <v>3612</v>
      </c>
      <c r="D9813" t="s">
        <v>10803</v>
      </c>
    </row>
    <row r="9814" spans="1:4" x14ac:dyDescent="0.35">
      <c r="A9814" t="s">
        <v>10601</v>
      </c>
      <c r="B9814" t="s">
        <v>548</v>
      </c>
      <c r="C9814" t="s">
        <v>3613</v>
      </c>
      <c r="D9814" t="s">
        <v>10803</v>
      </c>
    </row>
    <row r="9815" spans="1:4" x14ac:dyDescent="0.35">
      <c r="A9815" t="s">
        <v>10601</v>
      </c>
      <c r="B9815" t="s">
        <v>550</v>
      </c>
      <c r="C9815" t="s">
        <v>3614</v>
      </c>
      <c r="D9815" t="s">
        <v>10803</v>
      </c>
    </row>
    <row r="9816" spans="1:4" x14ac:dyDescent="0.35">
      <c r="A9816" t="s">
        <v>10601</v>
      </c>
      <c r="B9816" t="s">
        <v>552</v>
      </c>
      <c r="C9816" t="s">
        <v>3615</v>
      </c>
      <c r="D9816" t="s">
        <v>10803</v>
      </c>
    </row>
    <row r="9817" spans="1:4" x14ac:dyDescent="0.35">
      <c r="A9817" t="s">
        <v>10601</v>
      </c>
      <c r="B9817" t="s">
        <v>554</v>
      </c>
      <c r="C9817" t="s">
        <v>3616</v>
      </c>
      <c r="D9817" t="s">
        <v>10803</v>
      </c>
    </row>
    <row r="9818" spans="1:4" x14ac:dyDescent="0.35">
      <c r="A9818" t="s">
        <v>10601</v>
      </c>
      <c r="B9818" t="s">
        <v>556</v>
      </c>
      <c r="C9818" t="s">
        <v>3617</v>
      </c>
      <c r="D9818" t="s">
        <v>10803</v>
      </c>
    </row>
    <row r="9819" spans="1:4" x14ac:dyDescent="0.35">
      <c r="A9819" t="s">
        <v>10601</v>
      </c>
      <c r="B9819" t="s">
        <v>558</v>
      </c>
      <c r="C9819" t="s">
        <v>3618</v>
      </c>
      <c r="D9819" t="s">
        <v>10803</v>
      </c>
    </row>
    <row r="9820" spans="1:4" x14ac:dyDescent="0.35">
      <c r="A9820" t="s">
        <v>10601</v>
      </c>
      <c r="B9820" t="s">
        <v>560</v>
      </c>
      <c r="C9820" t="s">
        <v>3619</v>
      </c>
      <c r="D9820" t="s">
        <v>10803</v>
      </c>
    </row>
    <row r="9821" spans="1:4" x14ac:dyDescent="0.35">
      <c r="A9821" t="s">
        <v>10601</v>
      </c>
      <c r="B9821" t="s">
        <v>986</v>
      </c>
      <c r="C9821" t="s">
        <v>3620</v>
      </c>
      <c r="D9821" t="s">
        <v>10803</v>
      </c>
    </row>
    <row r="9822" spans="1:4" x14ac:dyDescent="0.35">
      <c r="A9822" t="s">
        <v>10601</v>
      </c>
      <c r="B9822" t="s">
        <v>988</v>
      </c>
      <c r="C9822" t="s">
        <v>9522</v>
      </c>
      <c r="D9822" t="s">
        <v>10803</v>
      </c>
    </row>
    <row r="9823" spans="1:4" x14ac:dyDescent="0.35">
      <c r="A9823" t="s">
        <v>10601</v>
      </c>
      <c r="B9823" t="s">
        <v>566</v>
      </c>
      <c r="C9823" t="s">
        <v>9523</v>
      </c>
      <c r="D9823" t="s">
        <v>10803</v>
      </c>
    </row>
    <row r="9824" spans="1:4" x14ac:dyDescent="0.35">
      <c r="A9824" t="s">
        <v>10601</v>
      </c>
      <c r="B9824" t="s">
        <v>568</v>
      </c>
      <c r="C9824" t="s">
        <v>9524</v>
      </c>
      <c r="D9824" t="s">
        <v>10803</v>
      </c>
    </row>
    <row r="9825" spans="1:4" x14ac:dyDescent="0.35">
      <c r="A9825" t="s">
        <v>10601</v>
      </c>
      <c r="B9825" t="s">
        <v>570</v>
      </c>
      <c r="C9825" t="s">
        <v>9525</v>
      </c>
      <c r="D9825" t="s">
        <v>10803</v>
      </c>
    </row>
    <row r="9826" spans="1:4" x14ac:dyDescent="0.35">
      <c r="A9826" t="s">
        <v>10601</v>
      </c>
      <c r="B9826" t="s">
        <v>572</v>
      </c>
      <c r="C9826" t="s">
        <v>9526</v>
      </c>
      <c r="D9826" t="s">
        <v>10803</v>
      </c>
    </row>
    <row r="9827" spans="1:4" x14ac:dyDescent="0.35">
      <c r="A9827" t="s">
        <v>10601</v>
      </c>
      <c r="B9827" t="s">
        <v>574</v>
      </c>
      <c r="C9827" t="s">
        <v>9527</v>
      </c>
      <c r="D9827" t="s">
        <v>10803</v>
      </c>
    </row>
    <row r="9828" spans="1:4" x14ac:dyDescent="0.35">
      <c r="A9828" t="s">
        <v>10601</v>
      </c>
      <c r="B9828" t="s">
        <v>576</v>
      </c>
      <c r="C9828" t="s">
        <v>9528</v>
      </c>
      <c r="D9828" t="s">
        <v>10803</v>
      </c>
    </row>
    <row r="9829" spans="1:4" x14ac:dyDescent="0.35">
      <c r="A9829" t="s">
        <v>10601</v>
      </c>
      <c r="B9829" t="s">
        <v>1417</v>
      </c>
      <c r="C9829" t="s">
        <v>9529</v>
      </c>
      <c r="D9829" t="s">
        <v>10803</v>
      </c>
    </row>
    <row r="9830" spans="1:4" x14ac:dyDescent="0.35">
      <c r="A9830" t="s">
        <v>10601</v>
      </c>
      <c r="B9830" t="s">
        <v>1419</v>
      </c>
      <c r="C9830" t="s">
        <v>9530</v>
      </c>
      <c r="D9830" t="s">
        <v>10803</v>
      </c>
    </row>
    <row r="9831" spans="1:4" x14ac:dyDescent="0.35">
      <c r="A9831" t="s">
        <v>10601</v>
      </c>
      <c r="B9831" t="s">
        <v>1421</v>
      </c>
      <c r="C9831" t="s">
        <v>9531</v>
      </c>
      <c r="D9831" t="s">
        <v>10803</v>
      </c>
    </row>
    <row r="9832" spans="1:4" x14ac:dyDescent="0.35">
      <c r="A9832" t="s">
        <v>10601</v>
      </c>
      <c r="B9832" t="s">
        <v>578</v>
      </c>
      <c r="C9832" t="s">
        <v>10809</v>
      </c>
      <c r="D9832" t="s">
        <v>10803</v>
      </c>
    </row>
    <row r="9833" spans="1:4" x14ac:dyDescent="0.35">
      <c r="A9833" t="s">
        <v>10601</v>
      </c>
      <c r="B9833" t="s">
        <v>580</v>
      </c>
      <c r="C9833" t="s">
        <v>10810</v>
      </c>
      <c r="D9833" t="s">
        <v>10803</v>
      </c>
    </row>
    <row r="9834" spans="1:4" x14ac:dyDescent="0.35">
      <c r="A9834" t="s">
        <v>10601</v>
      </c>
      <c r="B9834" t="s">
        <v>586</v>
      </c>
      <c r="C9834" t="s">
        <v>10811</v>
      </c>
      <c r="D9834" t="s">
        <v>10803</v>
      </c>
    </row>
    <row r="9835" spans="1:4" x14ac:dyDescent="0.35">
      <c r="A9835" t="s">
        <v>10601</v>
      </c>
      <c r="B9835" t="s">
        <v>805</v>
      </c>
      <c r="C9835" t="s">
        <v>10812</v>
      </c>
      <c r="D9835" t="s">
        <v>10803</v>
      </c>
    </row>
    <row r="9836" spans="1:4" x14ac:dyDescent="0.35">
      <c r="A9836" t="s">
        <v>10601</v>
      </c>
      <c r="B9836" t="s">
        <v>596</v>
      </c>
      <c r="C9836" t="s">
        <v>10813</v>
      </c>
      <c r="D9836" t="s">
        <v>10803</v>
      </c>
    </row>
    <row r="9837" spans="1:4" x14ac:dyDescent="0.35">
      <c r="A9837" t="s">
        <v>10601</v>
      </c>
      <c r="B9837" t="s">
        <v>598</v>
      </c>
      <c r="C9837" t="s">
        <v>10814</v>
      </c>
      <c r="D9837" t="s">
        <v>10803</v>
      </c>
    </row>
    <row r="9838" spans="1:4" x14ac:dyDescent="0.35">
      <c r="A9838" t="s">
        <v>10601</v>
      </c>
      <c r="B9838" t="s">
        <v>600</v>
      </c>
      <c r="C9838" t="s">
        <v>10815</v>
      </c>
      <c r="D9838" t="s">
        <v>10803</v>
      </c>
    </row>
    <row r="9839" spans="1:4" x14ac:dyDescent="0.35">
      <c r="A9839" t="s">
        <v>10601</v>
      </c>
      <c r="B9839" t="s">
        <v>602</v>
      </c>
      <c r="C9839" t="s">
        <v>10816</v>
      </c>
      <c r="D9839" t="s">
        <v>10803</v>
      </c>
    </row>
    <row r="9840" spans="1:4" x14ac:dyDescent="0.35">
      <c r="A9840" t="s">
        <v>10601</v>
      </c>
      <c r="B9840" t="s">
        <v>604</v>
      </c>
      <c r="C9840" t="s">
        <v>10817</v>
      </c>
      <c r="D9840" t="s">
        <v>10803</v>
      </c>
    </row>
    <row r="9841" spans="1:4" x14ac:dyDescent="0.35">
      <c r="A9841" t="s">
        <v>10601</v>
      </c>
      <c r="B9841" t="s">
        <v>606</v>
      </c>
      <c r="C9841" t="s">
        <v>10818</v>
      </c>
      <c r="D9841" t="s">
        <v>10803</v>
      </c>
    </row>
    <row r="9842" spans="1:4" x14ac:dyDescent="0.35">
      <c r="A9842" t="s">
        <v>10601</v>
      </c>
      <c r="B9842" t="s">
        <v>608</v>
      </c>
      <c r="C9842" t="s">
        <v>10819</v>
      </c>
      <c r="D9842" t="s">
        <v>10803</v>
      </c>
    </row>
    <row r="9843" spans="1:4" x14ac:dyDescent="0.35">
      <c r="A9843" t="s">
        <v>10601</v>
      </c>
      <c r="B9843" t="s">
        <v>628</v>
      </c>
      <c r="C9843" t="s">
        <v>10820</v>
      </c>
      <c r="D9843" t="s">
        <v>10803</v>
      </c>
    </row>
    <row r="9844" spans="1:4" x14ac:dyDescent="0.35">
      <c r="A9844" t="s">
        <v>10601</v>
      </c>
      <c r="B9844" t="s">
        <v>634</v>
      </c>
      <c r="C9844" t="s">
        <v>10821</v>
      </c>
      <c r="D9844" t="s">
        <v>10803</v>
      </c>
    </row>
    <row r="9845" spans="1:4" x14ac:dyDescent="0.35">
      <c r="A9845" t="s">
        <v>10601</v>
      </c>
      <c r="B9845" t="s">
        <v>636</v>
      </c>
      <c r="C9845" t="s">
        <v>10822</v>
      </c>
      <c r="D9845" t="s">
        <v>10803</v>
      </c>
    </row>
    <row r="9846" spans="1:4" x14ac:dyDescent="0.35">
      <c r="A9846" t="s">
        <v>10601</v>
      </c>
      <c r="B9846" t="s">
        <v>1437</v>
      </c>
      <c r="C9846" t="s">
        <v>10823</v>
      </c>
      <c r="D9846" t="s">
        <v>10803</v>
      </c>
    </row>
    <row r="9847" spans="1:4" x14ac:dyDescent="0.35">
      <c r="A9847" t="s">
        <v>10601</v>
      </c>
      <c r="B9847" t="s">
        <v>1439</v>
      </c>
      <c r="C9847" t="s">
        <v>10824</v>
      </c>
      <c r="D9847" t="s">
        <v>10803</v>
      </c>
    </row>
    <row r="9848" spans="1:4" x14ac:dyDescent="0.35">
      <c r="A9848" t="s">
        <v>10601</v>
      </c>
      <c r="B9848" t="s">
        <v>1440</v>
      </c>
      <c r="C9848" t="s">
        <v>10825</v>
      </c>
      <c r="D9848" t="s">
        <v>10803</v>
      </c>
    </row>
    <row r="9849" spans="1:4" x14ac:dyDescent="0.35">
      <c r="A9849" t="s">
        <v>10601</v>
      </c>
      <c r="B9849" t="s">
        <v>1441</v>
      </c>
      <c r="C9849" t="s">
        <v>10826</v>
      </c>
      <c r="D9849" t="s">
        <v>10803</v>
      </c>
    </row>
    <row r="9850" spans="1:4" x14ac:dyDescent="0.35">
      <c r="A9850" t="s">
        <v>10601</v>
      </c>
      <c r="B9850" t="s">
        <v>1442</v>
      </c>
      <c r="C9850" t="s">
        <v>10827</v>
      </c>
      <c r="D9850" t="s">
        <v>10803</v>
      </c>
    </row>
    <row r="9851" spans="1:4" x14ac:dyDescent="0.35">
      <c r="A9851" t="s">
        <v>10601</v>
      </c>
      <c r="B9851" t="s">
        <v>1444</v>
      </c>
      <c r="C9851" t="s">
        <v>10828</v>
      </c>
      <c r="D9851" t="s">
        <v>10803</v>
      </c>
    </row>
    <row r="9852" spans="1:4" x14ac:dyDescent="0.35">
      <c r="A9852" t="s">
        <v>10601</v>
      </c>
      <c r="B9852" t="s">
        <v>638</v>
      </c>
      <c r="C9852" t="s">
        <v>10829</v>
      </c>
      <c r="D9852" t="s">
        <v>10803</v>
      </c>
    </row>
    <row r="9853" spans="1:4" x14ac:dyDescent="0.35">
      <c r="A9853" t="s">
        <v>10601</v>
      </c>
      <c r="B9853" t="s">
        <v>640</v>
      </c>
      <c r="C9853" t="s">
        <v>10830</v>
      </c>
      <c r="D9853" t="s">
        <v>10803</v>
      </c>
    </row>
    <row r="9854" spans="1:4" x14ac:dyDescent="0.35">
      <c r="A9854" t="s">
        <v>10601</v>
      </c>
      <c r="B9854" t="s">
        <v>642</v>
      </c>
      <c r="C9854" t="s">
        <v>10831</v>
      </c>
      <c r="D9854" t="s">
        <v>10803</v>
      </c>
    </row>
    <row r="9855" spans="1:4" x14ac:dyDescent="0.35">
      <c r="A9855" t="s">
        <v>10601</v>
      </c>
      <c r="B9855" t="s">
        <v>644</v>
      </c>
      <c r="C9855" t="s">
        <v>10832</v>
      </c>
      <c r="D9855" t="s">
        <v>10803</v>
      </c>
    </row>
    <row r="9856" spans="1:4" x14ac:dyDescent="0.35">
      <c r="A9856" t="s">
        <v>10601</v>
      </c>
      <c r="B9856" t="s">
        <v>823</v>
      </c>
      <c r="C9856" t="s">
        <v>10833</v>
      </c>
      <c r="D9856" t="s">
        <v>10803</v>
      </c>
    </row>
    <row r="9857" spans="1:4" x14ac:dyDescent="0.35">
      <c r="A9857" t="s">
        <v>10601</v>
      </c>
      <c r="B9857" t="s">
        <v>825</v>
      </c>
      <c r="C9857" t="s">
        <v>10834</v>
      </c>
      <c r="D9857" t="s">
        <v>10803</v>
      </c>
    </row>
    <row r="9858" spans="1:4" x14ac:dyDescent="0.35">
      <c r="A9858" t="s">
        <v>10601</v>
      </c>
      <c r="B9858" t="s">
        <v>827</v>
      </c>
      <c r="C9858" t="s">
        <v>10835</v>
      </c>
      <c r="D9858" t="s">
        <v>10803</v>
      </c>
    </row>
    <row r="9859" spans="1:4" x14ac:dyDescent="0.35">
      <c r="A9859" t="s">
        <v>10601</v>
      </c>
      <c r="B9859" t="s">
        <v>829</v>
      </c>
      <c r="C9859" t="s">
        <v>10836</v>
      </c>
      <c r="D9859" t="s">
        <v>10803</v>
      </c>
    </row>
    <row r="9860" spans="1:4" x14ac:dyDescent="0.35">
      <c r="A9860" t="s">
        <v>10601</v>
      </c>
      <c r="B9860" t="s">
        <v>646</v>
      </c>
      <c r="C9860" t="s">
        <v>10837</v>
      </c>
      <c r="D9860" t="s">
        <v>10803</v>
      </c>
    </row>
    <row r="9861" spans="1:4" x14ac:dyDescent="0.35">
      <c r="A9861" t="s">
        <v>10601</v>
      </c>
      <c r="B9861" t="s">
        <v>648</v>
      </c>
      <c r="C9861" t="s">
        <v>10838</v>
      </c>
      <c r="D9861" t="s">
        <v>10803</v>
      </c>
    </row>
    <row r="9862" spans="1:4" x14ac:dyDescent="0.35">
      <c r="A9862" t="s">
        <v>10601</v>
      </c>
      <c r="B9862" t="s">
        <v>650</v>
      </c>
      <c r="C9862" t="s">
        <v>10839</v>
      </c>
      <c r="D9862" t="s">
        <v>10803</v>
      </c>
    </row>
    <row r="9863" spans="1:4" x14ac:dyDescent="0.35">
      <c r="A9863" t="s">
        <v>10601</v>
      </c>
      <c r="B9863" t="s">
        <v>652</v>
      </c>
      <c r="C9863" t="s">
        <v>10840</v>
      </c>
      <c r="D9863" t="s">
        <v>10803</v>
      </c>
    </row>
    <row r="9864" spans="1:4" x14ac:dyDescent="0.35">
      <c r="A9864" t="s">
        <v>10601</v>
      </c>
      <c r="B9864" t="s">
        <v>831</v>
      </c>
      <c r="C9864" t="s">
        <v>10841</v>
      </c>
      <c r="D9864" t="s">
        <v>10803</v>
      </c>
    </row>
    <row r="9865" spans="1:4" x14ac:dyDescent="0.35">
      <c r="A9865" t="s">
        <v>10601</v>
      </c>
      <c r="B9865" t="s">
        <v>1452</v>
      </c>
      <c r="C9865" t="s">
        <v>10808</v>
      </c>
      <c r="D9865" t="s">
        <v>10803</v>
      </c>
    </row>
    <row r="9866" spans="1:4" x14ac:dyDescent="0.35">
      <c r="A9866" t="s">
        <v>10601</v>
      </c>
      <c r="B9866" t="s">
        <v>1454</v>
      </c>
      <c r="C9866" t="s">
        <v>10843</v>
      </c>
      <c r="D9866" t="s">
        <v>10803</v>
      </c>
    </row>
    <row r="9867" spans="1:4" x14ac:dyDescent="0.35">
      <c r="A9867" t="s">
        <v>10601</v>
      </c>
      <c r="B9867" t="s">
        <v>1456</v>
      </c>
      <c r="C9867" t="s">
        <v>10847</v>
      </c>
      <c r="D9867" t="s">
        <v>10803</v>
      </c>
    </row>
    <row r="9868" spans="1:4" x14ac:dyDescent="0.35">
      <c r="A9868" t="s">
        <v>10601</v>
      </c>
      <c r="B9868" t="s">
        <v>1458</v>
      </c>
      <c r="C9868" t="s">
        <v>10853</v>
      </c>
      <c r="D9868" t="s">
        <v>10803</v>
      </c>
    </row>
    <row r="9869" spans="1:4" x14ac:dyDescent="0.35">
      <c r="A9869" t="s">
        <v>10601</v>
      </c>
      <c r="B9869" t="s">
        <v>1460</v>
      </c>
      <c r="C9869" t="s">
        <v>10854</v>
      </c>
      <c r="D9869" t="s">
        <v>10803</v>
      </c>
    </row>
    <row r="9870" spans="1:4" x14ac:dyDescent="0.35">
      <c r="A9870" t="s">
        <v>10601</v>
      </c>
      <c r="B9870" t="s">
        <v>1462</v>
      </c>
      <c r="C9870" t="s">
        <v>10842</v>
      </c>
      <c r="D9870" t="s">
        <v>10803</v>
      </c>
    </row>
    <row r="9871" spans="1:4" x14ac:dyDescent="0.35">
      <c r="A9871" t="s">
        <v>10601</v>
      </c>
      <c r="B9871" t="s">
        <v>1464</v>
      </c>
      <c r="C9871" t="s">
        <v>10867</v>
      </c>
      <c r="D9871" t="s">
        <v>10803</v>
      </c>
    </row>
    <row r="9872" spans="1:4" x14ac:dyDescent="0.35">
      <c r="A9872" t="s">
        <v>10601</v>
      </c>
      <c r="B9872" t="s">
        <v>1466</v>
      </c>
      <c r="C9872" t="s">
        <v>10868</v>
      </c>
      <c r="D9872" t="s">
        <v>10803</v>
      </c>
    </row>
    <row r="9873" spans="1:4" x14ac:dyDescent="0.35">
      <c r="A9873" t="s">
        <v>10601</v>
      </c>
      <c r="B9873" t="s">
        <v>1468</v>
      </c>
      <c r="C9873" t="s">
        <v>10869</v>
      </c>
      <c r="D9873" t="s">
        <v>10803</v>
      </c>
    </row>
    <row r="9874" spans="1:4" x14ac:dyDescent="0.35">
      <c r="A9874" t="s">
        <v>10601</v>
      </c>
      <c r="B9874" t="s">
        <v>1470</v>
      </c>
      <c r="C9874" t="s">
        <v>10861</v>
      </c>
      <c r="D9874" t="s">
        <v>10803</v>
      </c>
    </row>
    <row r="9875" spans="1:4" x14ac:dyDescent="0.35">
      <c r="A9875" t="s">
        <v>10601</v>
      </c>
      <c r="B9875" t="s">
        <v>1472</v>
      </c>
      <c r="C9875" t="s">
        <v>10862</v>
      </c>
      <c r="D9875" t="s">
        <v>10803</v>
      </c>
    </row>
    <row r="9876" spans="1:4" x14ac:dyDescent="0.35">
      <c r="A9876" t="s">
        <v>10601</v>
      </c>
      <c r="B9876" t="s">
        <v>1474</v>
      </c>
      <c r="C9876" t="s">
        <v>10863</v>
      </c>
      <c r="D9876" t="s">
        <v>10803</v>
      </c>
    </row>
    <row r="9877" spans="1:4" x14ac:dyDescent="0.35">
      <c r="A9877" t="s">
        <v>10601</v>
      </c>
      <c r="B9877" t="s">
        <v>515</v>
      </c>
      <c r="C9877" t="s">
        <v>3596</v>
      </c>
      <c r="D9877" t="s">
        <v>10805</v>
      </c>
    </row>
    <row r="9878" spans="1:4" x14ac:dyDescent="0.35">
      <c r="A9878" t="s">
        <v>10601</v>
      </c>
      <c r="B9878" t="s">
        <v>1332</v>
      </c>
      <c r="C9878" t="s">
        <v>3597</v>
      </c>
      <c r="D9878" t="s">
        <v>10805</v>
      </c>
    </row>
    <row r="9879" spans="1:4" x14ac:dyDescent="0.35">
      <c r="A9879" t="s">
        <v>10601</v>
      </c>
      <c r="B9879" t="s">
        <v>10802</v>
      </c>
      <c r="C9879" t="s">
        <v>3596</v>
      </c>
      <c r="D9879" t="s">
        <v>10805</v>
      </c>
    </row>
    <row r="9880" spans="1:4" x14ac:dyDescent="0.35">
      <c r="A9880" t="s">
        <v>10601</v>
      </c>
      <c r="B9880" t="s">
        <v>10804</v>
      </c>
      <c r="C9880" t="s">
        <v>3598</v>
      </c>
      <c r="D9880" t="s">
        <v>10805</v>
      </c>
    </row>
    <row r="9881" spans="1:4" x14ac:dyDescent="0.35">
      <c r="A9881" t="s">
        <v>10601</v>
      </c>
      <c r="B9881" t="s">
        <v>9252</v>
      </c>
      <c r="C9881" t="s">
        <v>3598</v>
      </c>
      <c r="D9881" t="s">
        <v>10805</v>
      </c>
    </row>
    <row r="9882" spans="1:4" x14ac:dyDescent="0.35">
      <c r="A9882" t="s">
        <v>10604</v>
      </c>
      <c r="B9882" t="s">
        <v>10802</v>
      </c>
      <c r="C9882" t="s">
        <v>3595</v>
      </c>
      <c r="D9882" t="s">
        <v>10803</v>
      </c>
    </row>
    <row r="9883" spans="1:4" x14ac:dyDescent="0.35">
      <c r="A9883" t="s">
        <v>10604</v>
      </c>
      <c r="B9883" t="s">
        <v>10804</v>
      </c>
      <c r="C9883" t="s">
        <v>10872</v>
      </c>
      <c r="D9883" t="s">
        <v>10803</v>
      </c>
    </row>
    <row r="9884" spans="1:4" x14ac:dyDescent="0.35">
      <c r="A9884" t="s">
        <v>10604</v>
      </c>
      <c r="B9884" t="s">
        <v>9254</v>
      </c>
      <c r="C9884" t="s">
        <v>10844</v>
      </c>
      <c r="D9884" t="s">
        <v>10803</v>
      </c>
    </row>
    <row r="9885" spans="1:4" x14ac:dyDescent="0.35">
      <c r="A9885" t="s">
        <v>10604</v>
      </c>
      <c r="B9885" t="s">
        <v>9256</v>
      </c>
      <c r="C9885" t="s">
        <v>10845</v>
      </c>
      <c r="D9885" t="s">
        <v>10803</v>
      </c>
    </row>
    <row r="9886" spans="1:4" x14ac:dyDescent="0.35">
      <c r="A9886" t="s">
        <v>10604</v>
      </c>
      <c r="B9886" t="s">
        <v>9258</v>
      </c>
      <c r="C9886" t="s">
        <v>10846</v>
      </c>
      <c r="D9886" t="s">
        <v>10803</v>
      </c>
    </row>
    <row r="9887" spans="1:4" x14ac:dyDescent="0.35">
      <c r="A9887" t="s">
        <v>10604</v>
      </c>
      <c r="B9887" t="s">
        <v>9260</v>
      </c>
      <c r="C9887" t="s">
        <v>10848</v>
      </c>
      <c r="D9887" t="s">
        <v>10803</v>
      </c>
    </row>
    <row r="9888" spans="1:4" x14ac:dyDescent="0.35">
      <c r="A9888" t="s">
        <v>10604</v>
      </c>
      <c r="B9888" t="s">
        <v>9262</v>
      </c>
      <c r="C9888" t="s">
        <v>10849</v>
      </c>
      <c r="D9888" t="s">
        <v>10803</v>
      </c>
    </row>
    <row r="9889" spans="1:4" x14ac:dyDescent="0.35">
      <c r="A9889" t="s">
        <v>10604</v>
      </c>
      <c r="B9889" t="s">
        <v>9264</v>
      </c>
      <c r="C9889" t="s">
        <v>10850</v>
      </c>
      <c r="D9889" t="s">
        <v>10803</v>
      </c>
    </row>
    <row r="9890" spans="1:4" x14ac:dyDescent="0.35">
      <c r="A9890" t="s">
        <v>10604</v>
      </c>
      <c r="B9890" t="s">
        <v>9266</v>
      </c>
      <c r="C9890" t="s">
        <v>10851</v>
      </c>
      <c r="D9890" t="s">
        <v>10803</v>
      </c>
    </row>
    <row r="9891" spans="1:4" x14ac:dyDescent="0.35">
      <c r="A9891" t="s">
        <v>10604</v>
      </c>
      <c r="B9891" t="s">
        <v>9268</v>
      </c>
      <c r="C9891" t="s">
        <v>10852</v>
      </c>
      <c r="D9891" t="s">
        <v>10803</v>
      </c>
    </row>
    <row r="9892" spans="1:4" x14ac:dyDescent="0.35">
      <c r="A9892" t="s">
        <v>10604</v>
      </c>
      <c r="B9892" t="s">
        <v>9290</v>
      </c>
      <c r="C9892" t="s">
        <v>10854</v>
      </c>
      <c r="D9892" t="s">
        <v>10803</v>
      </c>
    </row>
    <row r="9893" spans="1:4" x14ac:dyDescent="0.35">
      <c r="A9893" t="s">
        <v>10604</v>
      </c>
      <c r="B9893" t="s">
        <v>9292</v>
      </c>
      <c r="C9893" t="s">
        <v>10842</v>
      </c>
      <c r="D9893" t="s">
        <v>10803</v>
      </c>
    </row>
    <row r="9894" spans="1:4" x14ac:dyDescent="0.35">
      <c r="A9894" t="s">
        <v>10604</v>
      </c>
      <c r="B9894" t="s">
        <v>9294</v>
      </c>
      <c r="C9894" t="s">
        <v>10867</v>
      </c>
      <c r="D9894" t="s">
        <v>10803</v>
      </c>
    </row>
    <row r="9895" spans="1:4" x14ac:dyDescent="0.35">
      <c r="A9895" t="s">
        <v>10604</v>
      </c>
      <c r="B9895" t="s">
        <v>9295</v>
      </c>
      <c r="C9895" t="s">
        <v>10869</v>
      </c>
      <c r="D9895" t="s">
        <v>10803</v>
      </c>
    </row>
    <row r="9896" spans="1:4" x14ac:dyDescent="0.35">
      <c r="A9896" t="s">
        <v>10604</v>
      </c>
      <c r="B9896" t="s">
        <v>9296</v>
      </c>
      <c r="C9896" t="s">
        <v>10861</v>
      </c>
      <c r="D9896" t="s">
        <v>10803</v>
      </c>
    </row>
    <row r="9897" spans="1:4" x14ac:dyDescent="0.35">
      <c r="A9897" t="s">
        <v>10604</v>
      </c>
      <c r="B9897" t="s">
        <v>9297</v>
      </c>
      <c r="C9897" t="s">
        <v>10862</v>
      </c>
      <c r="D9897" t="s">
        <v>10803</v>
      </c>
    </row>
    <row r="9898" spans="1:4" x14ac:dyDescent="0.35">
      <c r="A9898" t="s">
        <v>10604</v>
      </c>
      <c r="B9898" t="s">
        <v>518</v>
      </c>
      <c r="C9898" t="s">
        <v>3595</v>
      </c>
      <c r="D9898" t="s">
        <v>10803</v>
      </c>
    </row>
    <row r="9899" spans="1:4" x14ac:dyDescent="0.35">
      <c r="A9899" t="s">
        <v>10604</v>
      </c>
      <c r="B9899" t="s">
        <v>520</v>
      </c>
      <c r="C9899" t="s">
        <v>3596</v>
      </c>
      <c r="D9899" t="s">
        <v>10803</v>
      </c>
    </row>
    <row r="9900" spans="1:4" x14ac:dyDescent="0.35">
      <c r="A9900" t="s">
        <v>10604</v>
      </c>
      <c r="B9900" t="s">
        <v>522</v>
      </c>
      <c r="C9900" t="s">
        <v>3597</v>
      </c>
      <c r="D9900" t="s">
        <v>10803</v>
      </c>
    </row>
    <row r="9901" spans="1:4" x14ac:dyDescent="0.35">
      <c r="A9901" t="s">
        <v>10604</v>
      </c>
      <c r="B9901" t="s">
        <v>524</v>
      </c>
      <c r="C9901" t="s">
        <v>3598</v>
      </c>
      <c r="D9901" t="s">
        <v>10803</v>
      </c>
    </row>
    <row r="9902" spans="1:4" x14ac:dyDescent="0.35">
      <c r="A9902" t="s">
        <v>10604</v>
      </c>
      <c r="B9902" t="s">
        <v>885</v>
      </c>
      <c r="C9902" t="s">
        <v>3599</v>
      </c>
      <c r="D9902" t="s">
        <v>10803</v>
      </c>
    </row>
    <row r="9903" spans="1:4" x14ac:dyDescent="0.35">
      <c r="A9903" t="s">
        <v>10604</v>
      </c>
      <c r="B9903" t="s">
        <v>526</v>
      </c>
      <c r="C9903" t="s">
        <v>3600</v>
      </c>
      <c r="D9903" t="s">
        <v>10803</v>
      </c>
    </row>
    <row r="9904" spans="1:4" x14ac:dyDescent="0.35">
      <c r="A9904" t="s">
        <v>10604</v>
      </c>
      <c r="B9904" t="s">
        <v>954</v>
      </c>
      <c r="C9904" t="s">
        <v>3601</v>
      </c>
      <c r="D9904" t="s">
        <v>10803</v>
      </c>
    </row>
    <row r="9905" spans="1:4" x14ac:dyDescent="0.35">
      <c r="A9905" t="s">
        <v>10604</v>
      </c>
      <c r="B9905" t="s">
        <v>956</v>
      </c>
      <c r="C9905" t="s">
        <v>3602</v>
      </c>
      <c r="D9905" t="s">
        <v>10803</v>
      </c>
    </row>
    <row r="9906" spans="1:4" x14ac:dyDescent="0.35">
      <c r="A9906" t="s">
        <v>10604</v>
      </c>
      <c r="B9906" t="s">
        <v>960</v>
      </c>
      <c r="C9906" t="s">
        <v>3603</v>
      </c>
      <c r="D9906" t="s">
        <v>10803</v>
      </c>
    </row>
    <row r="9907" spans="1:4" x14ac:dyDescent="0.35">
      <c r="A9907" t="s">
        <v>10604</v>
      </c>
      <c r="B9907" t="s">
        <v>528</v>
      </c>
      <c r="C9907" t="s">
        <v>3604</v>
      </c>
      <c r="D9907" t="s">
        <v>10803</v>
      </c>
    </row>
    <row r="9908" spans="1:4" x14ac:dyDescent="0.35">
      <c r="A9908" t="s">
        <v>10604</v>
      </c>
      <c r="B9908" t="s">
        <v>536</v>
      </c>
      <c r="C9908" t="s">
        <v>3605</v>
      </c>
      <c r="D9908" t="s">
        <v>10803</v>
      </c>
    </row>
    <row r="9909" spans="1:4" x14ac:dyDescent="0.35">
      <c r="A9909" t="s">
        <v>10604</v>
      </c>
      <c r="B9909" t="s">
        <v>794</v>
      </c>
      <c r="C9909" t="s">
        <v>3606</v>
      </c>
      <c r="D9909" t="s">
        <v>10803</v>
      </c>
    </row>
    <row r="9910" spans="1:4" x14ac:dyDescent="0.35">
      <c r="A9910" t="s">
        <v>10604</v>
      </c>
      <c r="B9910" t="s">
        <v>965</v>
      </c>
      <c r="C9910" t="s">
        <v>3607</v>
      </c>
      <c r="D9910" t="s">
        <v>10803</v>
      </c>
    </row>
    <row r="9911" spans="1:4" x14ac:dyDescent="0.35">
      <c r="A9911" t="s">
        <v>10604</v>
      </c>
      <c r="B9911" t="s">
        <v>538</v>
      </c>
      <c r="C9911" t="s">
        <v>3608</v>
      </c>
      <c r="D9911" t="s">
        <v>10803</v>
      </c>
    </row>
    <row r="9912" spans="1:4" x14ac:dyDescent="0.35">
      <c r="A9912" t="s">
        <v>10604</v>
      </c>
      <c r="B9912" t="s">
        <v>540</v>
      </c>
      <c r="C9912" t="s">
        <v>3609</v>
      </c>
      <c r="D9912" t="s">
        <v>10803</v>
      </c>
    </row>
    <row r="9913" spans="1:4" x14ac:dyDescent="0.35">
      <c r="A9913" t="s">
        <v>10604</v>
      </c>
      <c r="B9913" t="s">
        <v>544</v>
      </c>
      <c r="C9913" t="s">
        <v>3610</v>
      </c>
      <c r="D9913" t="s">
        <v>10803</v>
      </c>
    </row>
    <row r="9914" spans="1:4" x14ac:dyDescent="0.35">
      <c r="A9914" t="s">
        <v>10604</v>
      </c>
      <c r="B9914" t="s">
        <v>546</v>
      </c>
      <c r="C9914" t="s">
        <v>3611</v>
      </c>
      <c r="D9914" t="s">
        <v>10803</v>
      </c>
    </row>
    <row r="9915" spans="1:4" x14ac:dyDescent="0.35">
      <c r="A9915" t="s">
        <v>10604</v>
      </c>
      <c r="B9915" t="s">
        <v>970</v>
      </c>
      <c r="C9915" t="s">
        <v>3612</v>
      </c>
      <c r="D9915" t="s">
        <v>10803</v>
      </c>
    </row>
    <row r="9916" spans="1:4" x14ac:dyDescent="0.35">
      <c r="A9916" t="s">
        <v>10604</v>
      </c>
      <c r="B9916" t="s">
        <v>548</v>
      </c>
      <c r="C9916" t="s">
        <v>3613</v>
      </c>
      <c r="D9916" t="s">
        <v>10803</v>
      </c>
    </row>
    <row r="9917" spans="1:4" x14ac:dyDescent="0.35">
      <c r="A9917" t="s">
        <v>10604</v>
      </c>
      <c r="B9917" t="s">
        <v>550</v>
      </c>
      <c r="C9917" t="s">
        <v>3614</v>
      </c>
      <c r="D9917" t="s">
        <v>10803</v>
      </c>
    </row>
    <row r="9918" spans="1:4" x14ac:dyDescent="0.35">
      <c r="A9918" t="s">
        <v>10604</v>
      </c>
      <c r="B9918" t="s">
        <v>552</v>
      </c>
      <c r="C9918" t="s">
        <v>3615</v>
      </c>
      <c r="D9918" t="s">
        <v>10803</v>
      </c>
    </row>
    <row r="9919" spans="1:4" x14ac:dyDescent="0.35">
      <c r="A9919" t="s">
        <v>10604</v>
      </c>
      <c r="B9919" t="s">
        <v>554</v>
      </c>
      <c r="C9919" t="s">
        <v>3616</v>
      </c>
      <c r="D9919" t="s">
        <v>10803</v>
      </c>
    </row>
    <row r="9920" spans="1:4" x14ac:dyDescent="0.35">
      <c r="A9920" t="s">
        <v>10604</v>
      </c>
      <c r="B9920" t="s">
        <v>556</v>
      </c>
      <c r="C9920" t="s">
        <v>3617</v>
      </c>
      <c r="D9920" t="s">
        <v>10803</v>
      </c>
    </row>
    <row r="9921" spans="1:4" x14ac:dyDescent="0.35">
      <c r="A9921" t="s">
        <v>10604</v>
      </c>
      <c r="B9921" t="s">
        <v>558</v>
      </c>
      <c r="C9921" t="s">
        <v>3618</v>
      </c>
      <c r="D9921" t="s">
        <v>10803</v>
      </c>
    </row>
    <row r="9922" spans="1:4" x14ac:dyDescent="0.35">
      <c r="A9922" t="s">
        <v>10604</v>
      </c>
      <c r="B9922" t="s">
        <v>560</v>
      </c>
      <c r="C9922" t="s">
        <v>3619</v>
      </c>
      <c r="D9922" t="s">
        <v>10803</v>
      </c>
    </row>
    <row r="9923" spans="1:4" x14ac:dyDescent="0.35">
      <c r="A9923" t="s">
        <v>10604</v>
      </c>
      <c r="B9923" t="s">
        <v>986</v>
      </c>
      <c r="C9923" t="s">
        <v>3620</v>
      </c>
      <c r="D9923" t="s">
        <v>10803</v>
      </c>
    </row>
    <row r="9924" spans="1:4" x14ac:dyDescent="0.35">
      <c r="A9924" t="s">
        <v>10604</v>
      </c>
      <c r="B9924" t="s">
        <v>988</v>
      </c>
      <c r="C9924" t="s">
        <v>9522</v>
      </c>
      <c r="D9924" t="s">
        <v>10803</v>
      </c>
    </row>
    <row r="9925" spans="1:4" x14ac:dyDescent="0.35">
      <c r="A9925" t="s">
        <v>10604</v>
      </c>
      <c r="B9925" t="s">
        <v>566</v>
      </c>
      <c r="C9925" t="s">
        <v>9523</v>
      </c>
      <c r="D9925" t="s">
        <v>10803</v>
      </c>
    </row>
    <row r="9926" spans="1:4" x14ac:dyDescent="0.35">
      <c r="A9926" t="s">
        <v>10604</v>
      </c>
      <c r="B9926" t="s">
        <v>568</v>
      </c>
      <c r="C9926" t="s">
        <v>9524</v>
      </c>
      <c r="D9926" t="s">
        <v>10803</v>
      </c>
    </row>
    <row r="9927" spans="1:4" x14ac:dyDescent="0.35">
      <c r="A9927" t="s">
        <v>10604</v>
      </c>
      <c r="B9927" t="s">
        <v>570</v>
      </c>
      <c r="C9927" t="s">
        <v>9525</v>
      </c>
      <c r="D9927" t="s">
        <v>10803</v>
      </c>
    </row>
    <row r="9928" spans="1:4" x14ac:dyDescent="0.35">
      <c r="A9928" t="s">
        <v>10604</v>
      </c>
      <c r="B9928" t="s">
        <v>572</v>
      </c>
      <c r="C9928" t="s">
        <v>9526</v>
      </c>
      <c r="D9928" t="s">
        <v>10803</v>
      </c>
    </row>
    <row r="9929" spans="1:4" x14ac:dyDescent="0.35">
      <c r="A9929" t="s">
        <v>10604</v>
      </c>
      <c r="B9929" t="s">
        <v>574</v>
      </c>
      <c r="C9929" t="s">
        <v>9527</v>
      </c>
      <c r="D9929" t="s">
        <v>10803</v>
      </c>
    </row>
    <row r="9930" spans="1:4" x14ac:dyDescent="0.35">
      <c r="A9930" t="s">
        <v>10604</v>
      </c>
      <c r="B9930" t="s">
        <v>576</v>
      </c>
      <c r="C9930" t="s">
        <v>9528</v>
      </c>
      <c r="D9930" t="s">
        <v>10803</v>
      </c>
    </row>
    <row r="9931" spans="1:4" x14ac:dyDescent="0.35">
      <c r="A9931" t="s">
        <v>10604</v>
      </c>
      <c r="B9931" t="s">
        <v>1417</v>
      </c>
      <c r="C9931" t="s">
        <v>9529</v>
      </c>
      <c r="D9931" t="s">
        <v>10803</v>
      </c>
    </row>
    <row r="9932" spans="1:4" x14ac:dyDescent="0.35">
      <c r="A9932" t="s">
        <v>10604</v>
      </c>
      <c r="B9932" t="s">
        <v>1419</v>
      </c>
      <c r="C9932" t="s">
        <v>9530</v>
      </c>
      <c r="D9932" t="s">
        <v>10803</v>
      </c>
    </row>
    <row r="9933" spans="1:4" x14ac:dyDescent="0.35">
      <c r="A9933" t="s">
        <v>10604</v>
      </c>
      <c r="B9933" t="s">
        <v>1421</v>
      </c>
      <c r="C9933" t="s">
        <v>9531</v>
      </c>
      <c r="D9933" t="s">
        <v>10803</v>
      </c>
    </row>
    <row r="9934" spans="1:4" x14ac:dyDescent="0.35">
      <c r="A9934" t="s">
        <v>10604</v>
      </c>
      <c r="B9934" t="s">
        <v>578</v>
      </c>
      <c r="C9934" t="s">
        <v>10809</v>
      </c>
      <c r="D9934" t="s">
        <v>10803</v>
      </c>
    </row>
    <row r="9935" spans="1:4" x14ac:dyDescent="0.35">
      <c r="A9935" t="s">
        <v>10604</v>
      </c>
      <c r="B9935" t="s">
        <v>580</v>
      </c>
      <c r="C9935" t="s">
        <v>10810</v>
      </c>
      <c r="D9935" t="s">
        <v>10803</v>
      </c>
    </row>
    <row r="9936" spans="1:4" x14ac:dyDescent="0.35">
      <c r="A9936" t="s">
        <v>10604</v>
      </c>
      <c r="B9936" t="s">
        <v>586</v>
      </c>
      <c r="C9936" t="s">
        <v>10811</v>
      </c>
      <c r="D9936" t="s">
        <v>10803</v>
      </c>
    </row>
    <row r="9937" spans="1:4" x14ac:dyDescent="0.35">
      <c r="A9937" t="s">
        <v>10604</v>
      </c>
      <c r="B9937" t="s">
        <v>805</v>
      </c>
      <c r="C9937" t="s">
        <v>10812</v>
      </c>
      <c r="D9937" t="s">
        <v>10803</v>
      </c>
    </row>
    <row r="9938" spans="1:4" x14ac:dyDescent="0.35">
      <c r="A9938" t="s">
        <v>10604</v>
      </c>
      <c r="B9938" t="s">
        <v>596</v>
      </c>
      <c r="C9938" t="s">
        <v>10813</v>
      </c>
      <c r="D9938" t="s">
        <v>10803</v>
      </c>
    </row>
    <row r="9939" spans="1:4" x14ac:dyDescent="0.35">
      <c r="A9939" t="s">
        <v>10604</v>
      </c>
      <c r="B9939" t="s">
        <v>598</v>
      </c>
      <c r="C9939" t="s">
        <v>10814</v>
      </c>
      <c r="D9939" t="s">
        <v>10803</v>
      </c>
    </row>
    <row r="9940" spans="1:4" x14ac:dyDescent="0.35">
      <c r="A9940" t="s">
        <v>10604</v>
      </c>
      <c r="B9940" t="s">
        <v>600</v>
      </c>
      <c r="C9940" t="s">
        <v>10815</v>
      </c>
      <c r="D9940" t="s">
        <v>10803</v>
      </c>
    </row>
    <row r="9941" spans="1:4" x14ac:dyDescent="0.35">
      <c r="A9941" t="s">
        <v>10604</v>
      </c>
      <c r="B9941" t="s">
        <v>602</v>
      </c>
      <c r="C9941" t="s">
        <v>10816</v>
      </c>
      <c r="D9941" t="s">
        <v>10803</v>
      </c>
    </row>
    <row r="9942" spans="1:4" x14ac:dyDescent="0.35">
      <c r="A9942" t="s">
        <v>10604</v>
      </c>
      <c r="B9942" t="s">
        <v>604</v>
      </c>
      <c r="C9942" t="s">
        <v>10817</v>
      </c>
      <c r="D9942" t="s">
        <v>10803</v>
      </c>
    </row>
    <row r="9943" spans="1:4" x14ac:dyDescent="0.35">
      <c r="A9943" t="s">
        <v>10604</v>
      </c>
      <c r="B9943" t="s">
        <v>606</v>
      </c>
      <c r="C9943" t="s">
        <v>10818</v>
      </c>
      <c r="D9943" t="s">
        <v>10803</v>
      </c>
    </row>
    <row r="9944" spans="1:4" x14ac:dyDescent="0.35">
      <c r="A9944" t="s">
        <v>10604</v>
      </c>
      <c r="B9944" t="s">
        <v>608</v>
      </c>
      <c r="C9944" t="s">
        <v>10819</v>
      </c>
      <c r="D9944" t="s">
        <v>10803</v>
      </c>
    </row>
    <row r="9945" spans="1:4" x14ac:dyDescent="0.35">
      <c r="A9945" t="s">
        <v>10604</v>
      </c>
      <c r="B9945" t="s">
        <v>628</v>
      </c>
      <c r="C9945" t="s">
        <v>10820</v>
      </c>
      <c r="D9945" t="s">
        <v>10803</v>
      </c>
    </row>
    <row r="9946" spans="1:4" x14ac:dyDescent="0.35">
      <c r="A9946" t="s">
        <v>10604</v>
      </c>
      <c r="B9946" t="s">
        <v>634</v>
      </c>
      <c r="C9946" t="s">
        <v>10821</v>
      </c>
      <c r="D9946" t="s">
        <v>10803</v>
      </c>
    </row>
    <row r="9947" spans="1:4" x14ac:dyDescent="0.35">
      <c r="A9947" t="s">
        <v>10604</v>
      </c>
      <c r="B9947" t="s">
        <v>636</v>
      </c>
      <c r="C9947" t="s">
        <v>10822</v>
      </c>
      <c r="D9947" t="s">
        <v>10803</v>
      </c>
    </row>
    <row r="9948" spans="1:4" x14ac:dyDescent="0.35">
      <c r="A9948" t="s">
        <v>10604</v>
      </c>
      <c r="B9948" t="s">
        <v>1437</v>
      </c>
      <c r="C9948" t="s">
        <v>10823</v>
      </c>
      <c r="D9948" t="s">
        <v>10803</v>
      </c>
    </row>
    <row r="9949" spans="1:4" x14ac:dyDescent="0.35">
      <c r="A9949" t="s">
        <v>10604</v>
      </c>
      <c r="B9949" t="s">
        <v>1439</v>
      </c>
      <c r="C9949" t="s">
        <v>10824</v>
      </c>
      <c r="D9949" t="s">
        <v>10803</v>
      </c>
    </row>
    <row r="9950" spans="1:4" x14ac:dyDescent="0.35">
      <c r="A9950" t="s">
        <v>10604</v>
      </c>
      <c r="B9950" t="s">
        <v>1440</v>
      </c>
      <c r="C9950" t="s">
        <v>10825</v>
      </c>
      <c r="D9950" t="s">
        <v>10803</v>
      </c>
    </row>
    <row r="9951" spans="1:4" x14ac:dyDescent="0.35">
      <c r="A9951" t="s">
        <v>10604</v>
      </c>
      <c r="B9951" t="s">
        <v>1441</v>
      </c>
      <c r="C9951" t="s">
        <v>10826</v>
      </c>
      <c r="D9951" t="s">
        <v>10803</v>
      </c>
    </row>
    <row r="9952" spans="1:4" x14ac:dyDescent="0.35">
      <c r="A9952" t="s">
        <v>10604</v>
      </c>
      <c r="B9952" t="s">
        <v>1442</v>
      </c>
      <c r="C9952" t="s">
        <v>10827</v>
      </c>
      <c r="D9952" t="s">
        <v>10803</v>
      </c>
    </row>
    <row r="9953" spans="1:4" x14ac:dyDescent="0.35">
      <c r="A9953" t="s">
        <v>10604</v>
      </c>
      <c r="B9953" t="s">
        <v>1444</v>
      </c>
      <c r="C9953" t="s">
        <v>10828</v>
      </c>
      <c r="D9953" t="s">
        <v>10803</v>
      </c>
    </row>
    <row r="9954" spans="1:4" x14ac:dyDescent="0.35">
      <c r="A9954" t="s">
        <v>10604</v>
      </c>
      <c r="B9954" t="s">
        <v>638</v>
      </c>
      <c r="C9954" t="s">
        <v>10829</v>
      </c>
      <c r="D9954" t="s">
        <v>10803</v>
      </c>
    </row>
    <row r="9955" spans="1:4" x14ac:dyDescent="0.35">
      <c r="A9955" t="s">
        <v>10604</v>
      </c>
      <c r="B9955" t="s">
        <v>640</v>
      </c>
      <c r="C9955" t="s">
        <v>10830</v>
      </c>
      <c r="D9955" t="s">
        <v>10803</v>
      </c>
    </row>
    <row r="9956" spans="1:4" x14ac:dyDescent="0.35">
      <c r="A9956" t="s">
        <v>10604</v>
      </c>
      <c r="B9956" t="s">
        <v>642</v>
      </c>
      <c r="C9956" t="s">
        <v>10831</v>
      </c>
      <c r="D9956" t="s">
        <v>10803</v>
      </c>
    </row>
    <row r="9957" spans="1:4" x14ac:dyDescent="0.35">
      <c r="A9957" t="s">
        <v>10604</v>
      </c>
      <c r="B9957" t="s">
        <v>644</v>
      </c>
      <c r="C9957" t="s">
        <v>10832</v>
      </c>
      <c r="D9957" t="s">
        <v>10803</v>
      </c>
    </row>
    <row r="9958" spans="1:4" x14ac:dyDescent="0.35">
      <c r="A9958" t="s">
        <v>10604</v>
      </c>
      <c r="B9958" t="s">
        <v>823</v>
      </c>
      <c r="C9958" t="s">
        <v>10833</v>
      </c>
      <c r="D9958" t="s">
        <v>10803</v>
      </c>
    </row>
    <row r="9959" spans="1:4" x14ac:dyDescent="0.35">
      <c r="A9959" t="s">
        <v>10604</v>
      </c>
      <c r="B9959" t="s">
        <v>825</v>
      </c>
      <c r="C9959" t="s">
        <v>10834</v>
      </c>
      <c r="D9959" t="s">
        <v>10803</v>
      </c>
    </row>
    <row r="9960" spans="1:4" x14ac:dyDescent="0.35">
      <c r="A9960" t="s">
        <v>10604</v>
      </c>
      <c r="B9960" t="s">
        <v>827</v>
      </c>
      <c r="C9960" t="s">
        <v>10835</v>
      </c>
      <c r="D9960" t="s">
        <v>10803</v>
      </c>
    </row>
    <row r="9961" spans="1:4" x14ac:dyDescent="0.35">
      <c r="A9961" t="s">
        <v>10604</v>
      </c>
      <c r="B9961" t="s">
        <v>829</v>
      </c>
      <c r="C9961" t="s">
        <v>10836</v>
      </c>
      <c r="D9961" t="s">
        <v>10803</v>
      </c>
    </row>
    <row r="9962" spans="1:4" x14ac:dyDescent="0.35">
      <c r="A9962" t="s">
        <v>10604</v>
      </c>
      <c r="B9962" t="s">
        <v>646</v>
      </c>
      <c r="C9962" t="s">
        <v>10837</v>
      </c>
      <c r="D9962" t="s">
        <v>10803</v>
      </c>
    </row>
    <row r="9963" spans="1:4" x14ac:dyDescent="0.35">
      <c r="A9963" t="s">
        <v>10604</v>
      </c>
      <c r="B9963" t="s">
        <v>648</v>
      </c>
      <c r="C9963" t="s">
        <v>10838</v>
      </c>
      <c r="D9963" t="s">
        <v>10803</v>
      </c>
    </row>
    <row r="9964" spans="1:4" x14ac:dyDescent="0.35">
      <c r="A9964" t="s">
        <v>10604</v>
      </c>
      <c r="B9964" t="s">
        <v>650</v>
      </c>
      <c r="C9964" t="s">
        <v>10839</v>
      </c>
      <c r="D9964" t="s">
        <v>10803</v>
      </c>
    </row>
    <row r="9965" spans="1:4" x14ac:dyDescent="0.35">
      <c r="A9965" t="s">
        <v>10604</v>
      </c>
      <c r="B9965" t="s">
        <v>652</v>
      </c>
      <c r="C9965" t="s">
        <v>10840</v>
      </c>
      <c r="D9965" t="s">
        <v>10803</v>
      </c>
    </row>
    <row r="9966" spans="1:4" x14ac:dyDescent="0.35">
      <c r="A9966" t="s">
        <v>10604</v>
      </c>
      <c r="B9966" t="s">
        <v>831</v>
      </c>
      <c r="C9966" t="s">
        <v>10841</v>
      </c>
      <c r="D9966" t="s">
        <v>10803</v>
      </c>
    </row>
    <row r="9967" spans="1:4" x14ac:dyDescent="0.35">
      <c r="A9967" t="s">
        <v>10604</v>
      </c>
      <c r="B9967" t="s">
        <v>1452</v>
      </c>
      <c r="C9967" t="s">
        <v>10808</v>
      </c>
      <c r="D9967" t="s">
        <v>10803</v>
      </c>
    </row>
    <row r="9968" spans="1:4" x14ac:dyDescent="0.35">
      <c r="A9968" t="s">
        <v>10604</v>
      </c>
      <c r="B9968" t="s">
        <v>1454</v>
      </c>
      <c r="C9968" t="s">
        <v>10843</v>
      </c>
      <c r="D9968" t="s">
        <v>10803</v>
      </c>
    </row>
    <row r="9969" spans="1:4" x14ac:dyDescent="0.35">
      <c r="A9969" t="s">
        <v>10604</v>
      </c>
      <c r="B9969" t="s">
        <v>1456</v>
      </c>
      <c r="C9969" t="s">
        <v>10847</v>
      </c>
      <c r="D9969" t="s">
        <v>10803</v>
      </c>
    </row>
    <row r="9970" spans="1:4" x14ac:dyDescent="0.35">
      <c r="A9970" t="s">
        <v>10604</v>
      </c>
      <c r="B9970" t="s">
        <v>1458</v>
      </c>
      <c r="C9970" t="s">
        <v>10853</v>
      </c>
      <c r="D9970" t="s">
        <v>10803</v>
      </c>
    </row>
    <row r="9971" spans="1:4" x14ac:dyDescent="0.35">
      <c r="A9971" t="s">
        <v>10604</v>
      </c>
      <c r="B9971" t="s">
        <v>1460</v>
      </c>
      <c r="C9971" t="s">
        <v>10868</v>
      </c>
      <c r="D9971" t="s">
        <v>10803</v>
      </c>
    </row>
    <row r="9972" spans="1:4" x14ac:dyDescent="0.35">
      <c r="A9972" t="s">
        <v>10604</v>
      </c>
      <c r="B9972" t="s">
        <v>1462</v>
      </c>
      <c r="C9972" t="s">
        <v>10863</v>
      </c>
      <c r="D9972" t="s">
        <v>10803</v>
      </c>
    </row>
    <row r="9973" spans="1:4" x14ac:dyDescent="0.35">
      <c r="A9973" t="s">
        <v>10604</v>
      </c>
      <c r="B9973" t="s">
        <v>1464</v>
      </c>
      <c r="C9973" t="s">
        <v>10864</v>
      </c>
      <c r="D9973" t="s">
        <v>10803</v>
      </c>
    </row>
    <row r="9974" spans="1:4" x14ac:dyDescent="0.35">
      <c r="A9974" t="s">
        <v>10604</v>
      </c>
      <c r="B9974" t="s">
        <v>1466</v>
      </c>
      <c r="C9974" t="s">
        <v>10865</v>
      </c>
      <c r="D9974" t="s">
        <v>10803</v>
      </c>
    </row>
    <row r="9975" spans="1:4" x14ac:dyDescent="0.35">
      <c r="A9975" t="s">
        <v>10604</v>
      </c>
      <c r="B9975" t="s">
        <v>1468</v>
      </c>
      <c r="C9975" t="s">
        <v>10866</v>
      </c>
      <c r="D9975" t="s">
        <v>10803</v>
      </c>
    </row>
    <row r="9976" spans="1:4" x14ac:dyDescent="0.35">
      <c r="A9976" t="s">
        <v>10604</v>
      </c>
      <c r="B9976" t="s">
        <v>1470</v>
      </c>
      <c r="C9976" t="s">
        <v>10870</v>
      </c>
      <c r="D9976" t="s">
        <v>10803</v>
      </c>
    </row>
    <row r="9977" spans="1:4" x14ac:dyDescent="0.35">
      <c r="A9977" t="s">
        <v>10604</v>
      </c>
      <c r="B9977" t="s">
        <v>1472</v>
      </c>
      <c r="C9977" t="s">
        <v>10871</v>
      </c>
      <c r="D9977" t="s">
        <v>10803</v>
      </c>
    </row>
    <row r="9978" spans="1:4" x14ac:dyDescent="0.35">
      <c r="A9978" t="s">
        <v>10604</v>
      </c>
      <c r="B9978" t="s">
        <v>1474</v>
      </c>
      <c r="C9978" t="s">
        <v>10872</v>
      </c>
      <c r="D9978" t="s">
        <v>10803</v>
      </c>
    </row>
    <row r="9979" spans="1:4" x14ac:dyDescent="0.35">
      <c r="A9979" t="s">
        <v>10604</v>
      </c>
      <c r="B9979" t="s">
        <v>515</v>
      </c>
      <c r="C9979" t="s">
        <v>3596</v>
      </c>
      <c r="D9979" t="s">
        <v>10805</v>
      </c>
    </row>
    <row r="9980" spans="1:4" x14ac:dyDescent="0.35">
      <c r="A9980" t="s">
        <v>10604</v>
      </c>
      <c r="B9980" t="s">
        <v>10802</v>
      </c>
      <c r="C9980" t="s">
        <v>3596</v>
      </c>
      <c r="D9980" t="s">
        <v>10805</v>
      </c>
    </row>
    <row r="9981" spans="1:4" x14ac:dyDescent="0.35">
      <c r="A9981" t="s">
        <v>10604</v>
      </c>
      <c r="B9981" t="s">
        <v>10804</v>
      </c>
      <c r="C9981" t="s">
        <v>3597</v>
      </c>
      <c r="D9981" t="s">
        <v>10805</v>
      </c>
    </row>
    <row r="9982" spans="1:4" x14ac:dyDescent="0.35">
      <c r="A9982" t="s">
        <v>10604</v>
      </c>
      <c r="B9982" t="s">
        <v>9252</v>
      </c>
      <c r="C9982" t="s">
        <v>3597</v>
      </c>
      <c r="D9982" t="s">
        <v>10805</v>
      </c>
    </row>
    <row r="9983" spans="1:4" x14ac:dyDescent="0.35">
      <c r="A9983" t="s">
        <v>10607</v>
      </c>
      <c r="B9983" t="s">
        <v>10802</v>
      </c>
      <c r="C9983" t="s">
        <v>3597</v>
      </c>
      <c r="D9983" t="s">
        <v>10803</v>
      </c>
    </row>
    <row r="9984" spans="1:4" x14ac:dyDescent="0.35">
      <c r="A9984" t="s">
        <v>10607</v>
      </c>
      <c r="B9984" t="s">
        <v>10804</v>
      </c>
      <c r="C9984" t="s">
        <v>3597</v>
      </c>
      <c r="D9984" t="s">
        <v>10803</v>
      </c>
    </row>
    <row r="9985" spans="1:4" x14ac:dyDescent="0.35">
      <c r="A9985" t="s">
        <v>10607</v>
      </c>
      <c r="B9985" t="s">
        <v>1276</v>
      </c>
      <c r="C9985" t="s">
        <v>3597</v>
      </c>
      <c r="D9985" t="s">
        <v>10805</v>
      </c>
    </row>
    <row r="9986" spans="1:4" x14ac:dyDescent="0.35">
      <c r="A9986" t="s">
        <v>10607</v>
      </c>
      <c r="B9986" t="s">
        <v>1353</v>
      </c>
      <c r="C9986" t="s">
        <v>3598</v>
      </c>
      <c r="D9986" t="s">
        <v>10805</v>
      </c>
    </row>
    <row r="9987" spans="1:4" x14ac:dyDescent="0.35">
      <c r="A9987" t="s">
        <v>10607</v>
      </c>
      <c r="B9987" t="s">
        <v>1588</v>
      </c>
      <c r="C9987" t="s">
        <v>3599</v>
      </c>
      <c r="D9987" t="s">
        <v>10805</v>
      </c>
    </row>
    <row r="9988" spans="1:4" x14ac:dyDescent="0.35">
      <c r="A9988" t="s">
        <v>10607</v>
      </c>
      <c r="B9988" t="s">
        <v>1590</v>
      </c>
      <c r="C9988" t="s">
        <v>3600</v>
      </c>
      <c r="D9988" t="s">
        <v>10805</v>
      </c>
    </row>
    <row r="9989" spans="1:4" x14ac:dyDescent="0.35">
      <c r="A9989" t="s">
        <v>10607</v>
      </c>
      <c r="B9989" t="s">
        <v>1818</v>
      </c>
      <c r="C9989" t="s">
        <v>3601</v>
      </c>
      <c r="D9989" t="s">
        <v>10805</v>
      </c>
    </row>
    <row r="9990" spans="1:4" x14ac:dyDescent="0.35">
      <c r="A9990" t="s">
        <v>10607</v>
      </c>
      <c r="B9990" t="s">
        <v>1820</v>
      </c>
      <c r="C9990" t="s">
        <v>3602</v>
      </c>
      <c r="D9990" t="s">
        <v>10805</v>
      </c>
    </row>
    <row r="9991" spans="1:4" x14ac:dyDescent="0.35">
      <c r="A9991" t="s">
        <v>10607</v>
      </c>
      <c r="B9991" t="s">
        <v>1963</v>
      </c>
      <c r="C9991" t="s">
        <v>3603</v>
      </c>
      <c r="D9991" t="s">
        <v>10805</v>
      </c>
    </row>
    <row r="9992" spans="1:4" x14ac:dyDescent="0.35">
      <c r="A9992" t="s">
        <v>10607</v>
      </c>
      <c r="B9992" t="s">
        <v>1822</v>
      </c>
      <c r="C9992" t="s">
        <v>3604</v>
      </c>
      <c r="D9992" t="s">
        <v>10805</v>
      </c>
    </row>
    <row r="9993" spans="1:4" x14ac:dyDescent="0.35">
      <c r="A9993" t="s">
        <v>10607</v>
      </c>
      <c r="B9993" t="s">
        <v>1824</v>
      </c>
      <c r="C9993" t="s">
        <v>3605</v>
      </c>
      <c r="D9993" t="s">
        <v>10805</v>
      </c>
    </row>
    <row r="9994" spans="1:4" x14ac:dyDescent="0.35">
      <c r="A9994" t="s">
        <v>10607</v>
      </c>
      <c r="B9994" t="s">
        <v>1966</v>
      </c>
      <c r="C9994" t="s">
        <v>3606</v>
      </c>
      <c r="D9994" t="s">
        <v>10805</v>
      </c>
    </row>
    <row r="9995" spans="1:4" x14ac:dyDescent="0.35">
      <c r="A9995" t="s">
        <v>10607</v>
      </c>
      <c r="B9995" t="s">
        <v>1967</v>
      </c>
      <c r="C9995" t="s">
        <v>3607</v>
      </c>
      <c r="D9995" t="s">
        <v>10805</v>
      </c>
    </row>
    <row r="9996" spans="1:4" x14ac:dyDescent="0.35">
      <c r="A9996" t="s">
        <v>10607</v>
      </c>
      <c r="B9996" t="s">
        <v>10802</v>
      </c>
      <c r="C9996" t="s">
        <v>3597</v>
      </c>
      <c r="D9996" t="s">
        <v>10805</v>
      </c>
    </row>
    <row r="9997" spans="1:4" x14ac:dyDescent="0.35">
      <c r="A9997" t="s">
        <v>10607</v>
      </c>
      <c r="B9997" t="s">
        <v>10804</v>
      </c>
      <c r="C9997" t="s">
        <v>3607</v>
      </c>
      <c r="D9997" t="s">
        <v>10805</v>
      </c>
    </row>
    <row r="9998" spans="1:4" x14ac:dyDescent="0.35">
      <c r="A9998" t="s">
        <v>10607</v>
      </c>
      <c r="B9998" t="s">
        <v>10806</v>
      </c>
      <c r="C9998" t="s">
        <v>3593</v>
      </c>
      <c r="D9998" t="s">
        <v>10807</v>
      </c>
    </row>
    <row r="9999" spans="1:4" x14ac:dyDescent="0.35">
      <c r="A9999" t="s">
        <v>10609</v>
      </c>
      <c r="B9999" t="s">
        <v>10802</v>
      </c>
      <c r="C9999" t="s">
        <v>3597</v>
      </c>
      <c r="D9999" t="s">
        <v>10803</v>
      </c>
    </row>
    <row r="10000" spans="1:4" x14ac:dyDescent="0.35">
      <c r="A10000" t="s">
        <v>10609</v>
      </c>
      <c r="B10000" t="s">
        <v>10804</v>
      </c>
      <c r="C10000" t="s">
        <v>3597</v>
      </c>
      <c r="D10000" t="s">
        <v>10803</v>
      </c>
    </row>
    <row r="10001" spans="1:4" x14ac:dyDescent="0.35">
      <c r="A10001" t="s">
        <v>10609</v>
      </c>
      <c r="B10001" t="s">
        <v>2007</v>
      </c>
      <c r="C10001" t="s">
        <v>3592</v>
      </c>
      <c r="D10001" t="s">
        <v>10805</v>
      </c>
    </row>
    <row r="10002" spans="1:4" x14ac:dyDescent="0.35">
      <c r="A10002" t="s">
        <v>10609</v>
      </c>
      <c r="B10002" t="s">
        <v>1826</v>
      </c>
      <c r="C10002" t="s">
        <v>3593</v>
      </c>
      <c r="D10002" t="s">
        <v>10805</v>
      </c>
    </row>
    <row r="10003" spans="1:4" x14ac:dyDescent="0.35">
      <c r="A10003" t="s">
        <v>10609</v>
      </c>
      <c r="B10003" t="s">
        <v>1890</v>
      </c>
      <c r="C10003" t="s">
        <v>3594</v>
      </c>
      <c r="D10003" t="s">
        <v>10805</v>
      </c>
    </row>
    <row r="10004" spans="1:4" x14ac:dyDescent="0.35">
      <c r="A10004" t="s">
        <v>10609</v>
      </c>
      <c r="B10004" t="s">
        <v>1894</v>
      </c>
      <c r="C10004" t="s">
        <v>3595</v>
      </c>
      <c r="D10004" t="s">
        <v>10805</v>
      </c>
    </row>
    <row r="10005" spans="1:4" x14ac:dyDescent="0.35">
      <c r="A10005" t="s">
        <v>10609</v>
      </c>
      <c r="B10005" t="s">
        <v>1896</v>
      </c>
      <c r="C10005" t="s">
        <v>3597</v>
      </c>
      <c r="D10005" t="s">
        <v>10805</v>
      </c>
    </row>
    <row r="10006" spans="1:4" x14ac:dyDescent="0.35">
      <c r="A10006" t="s">
        <v>10609</v>
      </c>
      <c r="B10006" t="s">
        <v>1898</v>
      </c>
      <c r="C10006" t="s">
        <v>3598</v>
      </c>
      <c r="D10006" t="s">
        <v>10805</v>
      </c>
    </row>
    <row r="10007" spans="1:4" x14ac:dyDescent="0.35">
      <c r="A10007" t="s">
        <v>10609</v>
      </c>
      <c r="B10007" t="s">
        <v>1903</v>
      </c>
      <c r="C10007" t="s">
        <v>3599</v>
      </c>
      <c r="D10007" t="s">
        <v>10805</v>
      </c>
    </row>
    <row r="10008" spans="1:4" x14ac:dyDescent="0.35">
      <c r="A10008" t="s">
        <v>10609</v>
      </c>
      <c r="B10008" t="s">
        <v>1905</v>
      </c>
      <c r="C10008" t="s">
        <v>3601</v>
      </c>
      <c r="D10008" t="s">
        <v>10805</v>
      </c>
    </row>
    <row r="10009" spans="1:4" x14ac:dyDescent="0.35">
      <c r="A10009" t="s">
        <v>10609</v>
      </c>
      <c r="B10009" t="s">
        <v>2015</v>
      </c>
      <c r="C10009" t="s">
        <v>3602</v>
      </c>
      <c r="D10009" t="s">
        <v>10805</v>
      </c>
    </row>
    <row r="10010" spans="1:4" x14ac:dyDescent="0.35">
      <c r="A10010" t="s">
        <v>10609</v>
      </c>
      <c r="B10010" t="s">
        <v>2017</v>
      </c>
      <c r="C10010" t="s">
        <v>3604</v>
      </c>
      <c r="D10010" t="s">
        <v>10805</v>
      </c>
    </row>
    <row r="10011" spans="1:4" x14ac:dyDescent="0.35">
      <c r="A10011" t="s">
        <v>10609</v>
      </c>
      <c r="B10011" t="s">
        <v>2019</v>
      </c>
      <c r="C10011" t="s">
        <v>3605</v>
      </c>
      <c r="D10011" t="s">
        <v>10805</v>
      </c>
    </row>
    <row r="10012" spans="1:4" x14ac:dyDescent="0.35">
      <c r="A10012" t="s">
        <v>10609</v>
      </c>
      <c r="B10012" t="s">
        <v>2021</v>
      </c>
      <c r="C10012" t="s">
        <v>3606</v>
      </c>
      <c r="D10012" t="s">
        <v>10805</v>
      </c>
    </row>
    <row r="10013" spans="1:4" x14ac:dyDescent="0.35">
      <c r="A10013" t="s">
        <v>10609</v>
      </c>
      <c r="B10013" t="s">
        <v>2023</v>
      </c>
      <c r="C10013" t="s">
        <v>3607</v>
      </c>
      <c r="D10013" t="s">
        <v>10805</v>
      </c>
    </row>
    <row r="10014" spans="1:4" x14ac:dyDescent="0.35">
      <c r="A10014" t="s">
        <v>10609</v>
      </c>
      <c r="B10014" t="s">
        <v>2025</v>
      </c>
      <c r="C10014" t="s">
        <v>3608</v>
      </c>
      <c r="D10014" t="s">
        <v>10805</v>
      </c>
    </row>
    <row r="10015" spans="1:4" x14ac:dyDescent="0.35">
      <c r="A10015" t="s">
        <v>10609</v>
      </c>
      <c r="B10015" t="s">
        <v>2027</v>
      </c>
      <c r="C10015" t="s">
        <v>3609</v>
      </c>
      <c r="D10015" t="s">
        <v>10805</v>
      </c>
    </row>
    <row r="10016" spans="1:4" x14ac:dyDescent="0.35">
      <c r="A10016" t="s">
        <v>10609</v>
      </c>
      <c r="B10016" t="s">
        <v>2029</v>
      </c>
      <c r="C10016" t="s">
        <v>3610</v>
      </c>
      <c r="D10016" t="s">
        <v>10805</v>
      </c>
    </row>
    <row r="10017" spans="1:4" x14ac:dyDescent="0.35">
      <c r="A10017" t="s">
        <v>10609</v>
      </c>
      <c r="B10017" t="s">
        <v>1906</v>
      </c>
      <c r="C10017" t="s">
        <v>3611</v>
      </c>
      <c r="D10017" t="s">
        <v>10805</v>
      </c>
    </row>
    <row r="10018" spans="1:4" x14ac:dyDescent="0.35">
      <c r="A10018" t="s">
        <v>10609</v>
      </c>
      <c r="B10018" t="s">
        <v>2031</v>
      </c>
      <c r="C10018" t="s">
        <v>3612</v>
      </c>
      <c r="D10018" t="s">
        <v>10805</v>
      </c>
    </row>
    <row r="10019" spans="1:4" x14ac:dyDescent="0.35">
      <c r="A10019" t="s">
        <v>10609</v>
      </c>
      <c r="B10019" t="s">
        <v>2033</v>
      </c>
      <c r="C10019" t="s">
        <v>3613</v>
      </c>
      <c r="D10019" t="s">
        <v>10805</v>
      </c>
    </row>
    <row r="10020" spans="1:4" x14ac:dyDescent="0.35">
      <c r="A10020" t="s">
        <v>10609</v>
      </c>
      <c r="B10020" t="s">
        <v>2035</v>
      </c>
      <c r="C10020" t="s">
        <v>3614</v>
      </c>
      <c r="D10020" t="s">
        <v>10805</v>
      </c>
    </row>
    <row r="10021" spans="1:4" x14ac:dyDescent="0.35">
      <c r="A10021" t="s">
        <v>10609</v>
      </c>
      <c r="B10021" t="s">
        <v>2037</v>
      </c>
      <c r="C10021" t="s">
        <v>3615</v>
      </c>
      <c r="D10021" t="s">
        <v>10805</v>
      </c>
    </row>
    <row r="10022" spans="1:4" x14ac:dyDescent="0.35">
      <c r="A10022" t="s">
        <v>10609</v>
      </c>
      <c r="B10022" t="s">
        <v>2039</v>
      </c>
      <c r="C10022" t="s">
        <v>3616</v>
      </c>
      <c r="D10022" t="s">
        <v>10805</v>
      </c>
    </row>
    <row r="10023" spans="1:4" x14ac:dyDescent="0.35">
      <c r="A10023" t="s">
        <v>10609</v>
      </c>
      <c r="B10023" t="s">
        <v>2041</v>
      </c>
      <c r="C10023" t="s">
        <v>3617</v>
      </c>
      <c r="D10023" t="s">
        <v>10805</v>
      </c>
    </row>
    <row r="10024" spans="1:4" x14ac:dyDescent="0.35">
      <c r="A10024" t="s">
        <v>10609</v>
      </c>
      <c r="B10024" t="s">
        <v>2043</v>
      </c>
      <c r="C10024" t="s">
        <v>3618</v>
      </c>
      <c r="D10024" t="s">
        <v>10805</v>
      </c>
    </row>
    <row r="10025" spans="1:4" x14ac:dyDescent="0.35">
      <c r="A10025" t="s">
        <v>10609</v>
      </c>
      <c r="B10025" t="s">
        <v>2045</v>
      </c>
      <c r="C10025" t="s">
        <v>3619</v>
      </c>
      <c r="D10025" t="s">
        <v>10805</v>
      </c>
    </row>
    <row r="10026" spans="1:4" x14ac:dyDescent="0.35">
      <c r="A10026" t="s">
        <v>10609</v>
      </c>
      <c r="B10026" t="s">
        <v>2047</v>
      </c>
      <c r="C10026" t="s">
        <v>9522</v>
      </c>
      <c r="D10026" t="s">
        <v>10805</v>
      </c>
    </row>
    <row r="10027" spans="1:4" x14ac:dyDescent="0.35">
      <c r="A10027" t="s">
        <v>10609</v>
      </c>
      <c r="B10027" t="s">
        <v>10802</v>
      </c>
      <c r="C10027" t="s">
        <v>3592</v>
      </c>
      <c r="D10027" t="s">
        <v>10805</v>
      </c>
    </row>
    <row r="10028" spans="1:4" x14ac:dyDescent="0.35">
      <c r="A10028" t="s">
        <v>10609</v>
      </c>
      <c r="B10028" t="s">
        <v>10804</v>
      </c>
      <c r="C10028" t="s">
        <v>9522</v>
      </c>
      <c r="D10028" t="s">
        <v>10805</v>
      </c>
    </row>
    <row r="10029" spans="1:4" x14ac:dyDescent="0.35">
      <c r="A10029" t="s">
        <v>10609</v>
      </c>
      <c r="B10029" t="s">
        <v>9303</v>
      </c>
      <c r="C10029" t="s">
        <v>3596</v>
      </c>
      <c r="D10029" t="s">
        <v>10805</v>
      </c>
    </row>
    <row r="10030" spans="1:4" x14ac:dyDescent="0.35">
      <c r="A10030" t="s">
        <v>10609</v>
      </c>
      <c r="B10030" t="s">
        <v>9305</v>
      </c>
      <c r="C10030" t="s">
        <v>3600</v>
      </c>
      <c r="D10030" t="s">
        <v>10805</v>
      </c>
    </row>
    <row r="10031" spans="1:4" x14ac:dyDescent="0.35">
      <c r="A10031" t="s">
        <v>10609</v>
      </c>
      <c r="B10031" t="s">
        <v>9307</v>
      </c>
      <c r="C10031" t="s">
        <v>3603</v>
      </c>
      <c r="D10031" t="s">
        <v>10805</v>
      </c>
    </row>
    <row r="10032" spans="1:4" x14ac:dyDescent="0.35">
      <c r="A10032" t="s">
        <v>10609</v>
      </c>
      <c r="B10032" t="s">
        <v>9308</v>
      </c>
      <c r="C10032" t="s">
        <v>3620</v>
      </c>
      <c r="D10032" t="s">
        <v>10805</v>
      </c>
    </row>
    <row r="10033" spans="1:4" x14ac:dyDescent="0.35">
      <c r="A10033" t="s">
        <v>10609</v>
      </c>
      <c r="B10033" t="s">
        <v>10806</v>
      </c>
      <c r="C10033" t="s">
        <v>3593</v>
      </c>
      <c r="D10033" t="s">
        <v>10807</v>
      </c>
    </row>
    <row r="10034" spans="1:4" x14ac:dyDescent="0.35">
      <c r="A10034" t="s">
        <v>10613</v>
      </c>
      <c r="B10034" t="s">
        <v>10802</v>
      </c>
      <c r="C10034" t="s">
        <v>3597</v>
      </c>
      <c r="D10034" t="s">
        <v>10803</v>
      </c>
    </row>
    <row r="10035" spans="1:4" x14ac:dyDescent="0.35">
      <c r="A10035" t="s">
        <v>10613</v>
      </c>
      <c r="B10035" t="s">
        <v>10804</v>
      </c>
      <c r="C10035" t="s">
        <v>3597</v>
      </c>
      <c r="D10035" t="s">
        <v>10803</v>
      </c>
    </row>
    <row r="10036" spans="1:4" x14ac:dyDescent="0.35">
      <c r="A10036" t="s">
        <v>10613</v>
      </c>
      <c r="B10036" t="s">
        <v>1276</v>
      </c>
      <c r="C10036" t="s">
        <v>3597</v>
      </c>
      <c r="D10036" t="s">
        <v>10805</v>
      </c>
    </row>
    <row r="10037" spans="1:4" x14ac:dyDescent="0.35">
      <c r="A10037" t="s">
        <v>10613</v>
      </c>
      <c r="B10037" t="s">
        <v>1353</v>
      </c>
      <c r="C10037" t="s">
        <v>3598</v>
      </c>
      <c r="D10037" t="s">
        <v>10805</v>
      </c>
    </row>
    <row r="10038" spans="1:4" x14ac:dyDescent="0.35">
      <c r="A10038" t="s">
        <v>10613</v>
      </c>
      <c r="B10038" t="s">
        <v>1588</v>
      </c>
      <c r="C10038" t="s">
        <v>3599</v>
      </c>
      <c r="D10038" t="s">
        <v>10805</v>
      </c>
    </row>
    <row r="10039" spans="1:4" x14ac:dyDescent="0.35">
      <c r="A10039" t="s">
        <v>10613</v>
      </c>
      <c r="B10039" t="s">
        <v>1590</v>
      </c>
      <c r="C10039" t="s">
        <v>3600</v>
      </c>
      <c r="D10039" t="s">
        <v>10805</v>
      </c>
    </row>
    <row r="10040" spans="1:4" x14ac:dyDescent="0.35">
      <c r="A10040" t="s">
        <v>10613</v>
      </c>
      <c r="B10040" t="s">
        <v>1818</v>
      </c>
      <c r="C10040" t="s">
        <v>3601</v>
      </c>
      <c r="D10040" t="s">
        <v>10805</v>
      </c>
    </row>
    <row r="10041" spans="1:4" x14ac:dyDescent="0.35">
      <c r="A10041" t="s">
        <v>10613</v>
      </c>
      <c r="B10041" t="s">
        <v>1820</v>
      </c>
      <c r="C10041" t="s">
        <v>3602</v>
      </c>
      <c r="D10041" t="s">
        <v>10805</v>
      </c>
    </row>
    <row r="10042" spans="1:4" x14ac:dyDescent="0.35">
      <c r="A10042" t="s">
        <v>10613</v>
      </c>
      <c r="B10042" t="s">
        <v>1963</v>
      </c>
      <c r="C10042" t="s">
        <v>3603</v>
      </c>
      <c r="D10042" t="s">
        <v>10805</v>
      </c>
    </row>
    <row r="10043" spans="1:4" x14ac:dyDescent="0.35">
      <c r="A10043" t="s">
        <v>10613</v>
      </c>
      <c r="B10043" t="s">
        <v>1822</v>
      </c>
      <c r="C10043" t="s">
        <v>3604</v>
      </c>
      <c r="D10043" t="s">
        <v>10805</v>
      </c>
    </row>
    <row r="10044" spans="1:4" x14ac:dyDescent="0.35">
      <c r="A10044" t="s">
        <v>10613</v>
      </c>
      <c r="B10044" t="s">
        <v>1824</v>
      </c>
      <c r="C10044" t="s">
        <v>3605</v>
      </c>
      <c r="D10044" t="s">
        <v>10805</v>
      </c>
    </row>
    <row r="10045" spans="1:4" x14ac:dyDescent="0.35">
      <c r="A10045" t="s">
        <v>10613</v>
      </c>
      <c r="B10045" t="s">
        <v>1966</v>
      </c>
      <c r="C10045" t="s">
        <v>3606</v>
      </c>
      <c r="D10045" t="s">
        <v>10805</v>
      </c>
    </row>
    <row r="10046" spans="1:4" x14ac:dyDescent="0.35">
      <c r="A10046" t="s">
        <v>10613</v>
      </c>
      <c r="B10046" t="s">
        <v>1967</v>
      </c>
      <c r="C10046" t="s">
        <v>3607</v>
      </c>
      <c r="D10046" t="s">
        <v>10805</v>
      </c>
    </row>
    <row r="10047" spans="1:4" x14ac:dyDescent="0.35">
      <c r="A10047" t="s">
        <v>10613</v>
      </c>
      <c r="B10047" t="s">
        <v>3217</v>
      </c>
      <c r="C10047" t="s">
        <v>3608</v>
      </c>
      <c r="D10047" t="s">
        <v>10805</v>
      </c>
    </row>
    <row r="10048" spans="1:4" x14ac:dyDescent="0.35">
      <c r="A10048" t="s">
        <v>10613</v>
      </c>
      <c r="B10048" t="s">
        <v>3219</v>
      </c>
      <c r="C10048" t="s">
        <v>3609</v>
      </c>
      <c r="D10048" t="s">
        <v>10805</v>
      </c>
    </row>
    <row r="10049" spans="1:4" x14ac:dyDescent="0.35">
      <c r="A10049" t="s">
        <v>10613</v>
      </c>
      <c r="B10049" t="s">
        <v>10802</v>
      </c>
      <c r="C10049" t="s">
        <v>3597</v>
      </c>
      <c r="D10049" t="s">
        <v>10805</v>
      </c>
    </row>
    <row r="10050" spans="1:4" x14ac:dyDescent="0.35">
      <c r="A10050" t="s">
        <v>10613</v>
      </c>
      <c r="B10050" t="s">
        <v>10804</v>
      </c>
      <c r="C10050" t="s">
        <v>3609</v>
      </c>
      <c r="D10050" t="s">
        <v>10805</v>
      </c>
    </row>
    <row r="10051" spans="1:4" x14ac:dyDescent="0.35">
      <c r="A10051" t="s">
        <v>10613</v>
      </c>
      <c r="B10051" t="s">
        <v>10806</v>
      </c>
      <c r="C10051" t="s">
        <v>3593</v>
      </c>
      <c r="D10051" t="s">
        <v>10807</v>
      </c>
    </row>
    <row r="10052" spans="1:4" x14ac:dyDescent="0.35">
      <c r="A10052" t="s">
        <v>10614</v>
      </c>
      <c r="B10052" t="s">
        <v>10802</v>
      </c>
      <c r="C10052" t="s">
        <v>3597</v>
      </c>
      <c r="D10052" t="s">
        <v>10803</v>
      </c>
    </row>
    <row r="10053" spans="1:4" x14ac:dyDescent="0.35">
      <c r="A10053" t="s">
        <v>10614</v>
      </c>
      <c r="B10053" t="s">
        <v>10804</v>
      </c>
      <c r="C10053" t="s">
        <v>3597</v>
      </c>
      <c r="D10053" t="s">
        <v>10803</v>
      </c>
    </row>
    <row r="10054" spans="1:4" x14ac:dyDescent="0.35">
      <c r="A10054" t="s">
        <v>10614</v>
      </c>
      <c r="B10054" t="s">
        <v>2007</v>
      </c>
      <c r="C10054" t="s">
        <v>3592</v>
      </c>
      <c r="D10054" t="s">
        <v>10805</v>
      </c>
    </row>
    <row r="10055" spans="1:4" x14ac:dyDescent="0.35">
      <c r="A10055" t="s">
        <v>10614</v>
      </c>
      <c r="B10055" t="s">
        <v>1826</v>
      </c>
      <c r="C10055" t="s">
        <v>3593</v>
      </c>
      <c r="D10055" t="s">
        <v>10805</v>
      </c>
    </row>
    <row r="10056" spans="1:4" x14ac:dyDescent="0.35">
      <c r="A10056" t="s">
        <v>10614</v>
      </c>
      <c r="B10056" t="s">
        <v>1890</v>
      </c>
      <c r="C10056" t="s">
        <v>3594</v>
      </c>
      <c r="D10056" t="s">
        <v>10805</v>
      </c>
    </row>
    <row r="10057" spans="1:4" x14ac:dyDescent="0.35">
      <c r="A10057" t="s">
        <v>10614</v>
      </c>
      <c r="B10057" t="s">
        <v>1894</v>
      </c>
      <c r="C10057" t="s">
        <v>3595</v>
      </c>
      <c r="D10057" t="s">
        <v>10805</v>
      </c>
    </row>
    <row r="10058" spans="1:4" x14ac:dyDescent="0.35">
      <c r="A10058" t="s">
        <v>10614</v>
      </c>
      <c r="B10058" t="s">
        <v>1896</v>
      </c>
      <c r="C10058" t="s">
        <v>3597</v>
      </c>
      <c r="D10058" t="s">
        <v>10805</v>
      </c>
    </row>
    <row r="10059" spans="1:4" x14ac:dyDescent="0.35">
      <c r="A10059" t="s">
        <v>10614</v>
      </c>
      <c r="B10059" t="s">
        <v>1898</v>
      </c>
      <c r="C10059" t="s">
        <v>3598</v>
      </c>
      <c r="D10059" t="s">
        <v>10805</v>
      </c>
    </row>
    <row r="10060" spans="1:4" x14ac:dyDescent="0.35">
      <c r="A10060" t="s">
        <v>10614</v>
      </c>
      <c r="B10060" t="s">
        <v>1903</v>
      </c>
      <c r="C10060" t="s">
        <v>3599</v>
      </c>
      <c r="D10060" t="s">
        <v>10805</v>
      </c>
    </row>
    <row r="10061" spans="1:4" x14ac:dyDescent="0.35">
      <c r="A10061" t="s">
        <v>10614</v>
      </c>
      <c r="B10061" t="s">
        <v>1905</v>
      </c>
      <c r="C10061" t="s">
        <v>3601</v>
      </c>
      <c r="D10061" t="s">
        <v>10805</v>
      </c>
    </row>
    <row r="10062" spans="1:4" x14ac:dyDescent="0.35">
      <c r="A10062" t="s">
        <v>10614</v>
      </c>
      <c r="B10062" t="s">
        <v>2015</v>
      </c>
      <c r="C10062" t="s">
        <v>3602</v>
      </c>
      <c r="D10062" t="s">
        <v>10805</v>
      </c>
    </row>
    <row r="10063" spans="1:4" x14ac:dyDescent="0.35">
      <c r="A10063" t="s">
        <v>10614</v>
      </c>
      <c r="B10063" t="s">
        <v>2017</v>
      </c>
      <c r="C10063" t="s">
        <v>3604</v>
      </c>
      <c r="D10063" t="s">
        <v>10805</v>
      </c>
    </row>
    <row r="10064" spans="1:4" x14ac:dyDescent="0.35">
      <c r="A10064" t="s">
        <v>10614</v>
      </c>
      <c r="B10064" t="s">
        <v>2019</v>
      </c>
      <c r="C10064" t="s">
        <v>3605</v>
      </c>
      <c r="D10064" t="s">
        <v>10805</v>
      </c>
    </row>
    <row r="10065" spans="1:4" x14ac:dyDescent="0.35">
      <c r="A10065" t="s">
        <v>10614</v>
      </c>
      <c r="B10065" t="s">
        <v>2021</v>
      </c>
      <c r="C10065" t="s">
        <v>3606</v>
      </c>
      <c r="D10065" t="s">
        <v>10805</v>
      </c>
    </row>
    <row r="10066" spans="1:4" x14ac:dyDescent="0.35">
      <c r="A10066" t="s">
        <v>10614</v>
      </c>
      <c r="B10066" t="s">
        <v>2023</v>
      </c>
      <c r="C10066" t="s">
        <v>3607</v>
      </c>
      <c r="D10066" t="s">
        <v>10805</v>
      </c>
    </row>
    <row r="10067" spans="1:4" x14ac:dyDescent="0.35">
      <c r="A10067" t="s">
        <v>10614</v>
      </c>
      <c r="B10067" t="s">
        <v>2025</v>
      </c>
      <c r="C10067" t="s">
        <v>3608</v>
      </c>
      <c r="D10067" t="s">
        <v>10805</v>
      </c>
    </row>
    <row r="10068" spans="1:4" x14ac:dyDescent="0.35">
      <c r="A10068" t="s">
        <v>10614</v>
      </c>
      <c r="B10068" t="s">
        <v>2027</v>
      </c>
      <c r="C10068" t="s">
        <v>3609</v>
      </c>
      <c r="D10068" t="s">
        <v>10805</v>
      </c>
    </row>
    <row r="10069" spans="1:4" x14ac:dyDescent="0.35">
      <c r="A10069" t="s">
        <v>10614</v>
      </c>
      <c r="B10069" t="s">
        <v>2029</v>
      </c>
      <c r="C10069" t="s">
        <v>3610</v>
      </c>
      <c r="D10069" t="s">
        <v>10805</v>
      </c>
    </row>
    <row r="10070" spans="1:4" x14ac:dyDescent="0.35">
      <c r="A10070" t="s">
        <v>10614</v>
      </c>
      <c r="B10070" t="s">
        <v>1906</v>
      </c>
      <c r="C10070" t="s">
        <v>3611</v>
      </c>
      <c r="D10070" t="s">
        <v>10805</v>
      </c>
    </row>
    <row r="10071" spans="1:4" x14ac:dyDescent="0.35">
      <c r="A10071" t="s">
        <v>10614</v>
      </c>
      <c r="B10071" t="s">
        <v>2031</v>
      </c>
      <c r="C10071" t="s">
        <v>3612</v>
      </c>
      <c r="D10071" t="s">
        <v>10805</v>
      </c>
    </row>
    <row r="10072" spans="1:4" x14ac:dyDescent="0.35">
      <c r="A10072" t="s">
        <v>10614</v>
      </c>
      <c r="B10072" t="s">
        <v>2033</v>
      </c>
      <c r="C10072" t="s">
        <v>3613</v>
      </c>
      <c r="D10072" t="s">
        <v>10805</v>
      </c>
    </row>
    <row r="10073" spans="1:4" x14ac:dyDescent="0.35">
      <c r="A10073" t="s">
        <v>10614</v>
      </c>
      <c r="B10073" t="s">
        <v>2035</v>
      </c>
      <c r="C10073" t="s">
        <v>3614</v>
      </c>
      <c r="D10073" t="s">
        <v>10805</v>
      </c>
    </row>
    <row r="10074" spans="1:4" x14ac:dyDescent="0.35">
      <c r="A10074" t="s">
        <v>10614</v>
      </c>
      <c r="B10074" t="s">
        <v>2037</v>
      </c>
      <c r="C10074" t="s">
        <v>3615</v>
      </c>
      <c r="D10074" t="s">
        <v>10805</v>
      </c>
    </row>
    <row r="10075" spans="1:4" x14ac:dyDescent="0.35">
      <c r="A10075" t="s">
        <v>10614</v>
      </c>
      <c r="B10075" t="s">
        <v>2039</v>
      </c>
      <c r="C10075" t="s">
        <v>3616</v>
      </c>
      <c r="D10075" t="s">
        <v>10805</v>
      </c>
    </row>
    <row r="10076" spans="1:4" x14ac:dyDescent="0.35">
      <c r="A10076" t="s">
        <v>10614</v>
      </c>
      <c r="B10076" t="s">
        <v>2041</v>
      </c>
      <c r="C10076" t="s">
        <v>3617</v>
      </c>
      <c r="D10076" t="s">
        <v>10805</v>
      </c>
    </row>
    <row r="10077" spans="1:4" x14ac:dyDescent="0.35">
      <c r="A10077" t="s">
        <v>10614</v>
      </c>
      <c r="B10077" t="s">
        <v>2043</v>
      </c>
      <c r="C10077" t="s">
        <v>3618</v>
      </c>
      <c r="D10077" t="s">
        <v>10805</v>
      </c>
    </row>
    <row r="10078" spans="1:4" x14ac:dyDescent="0.35">
      <c r="A10078" t="s">
        <v>10614</v>
      </c>
      <c r="B10078" t="s">
        <v>2045</v>
      </c>
      <c r="C10078" t="s">
        <v>3619</v>
      </c>
      <c r="D10078" t="s">
        <v>10805</v>
      </c>
    </row>
    <row r="10079" spans="1:4" x14ac:dyDescent="0.35">
      <c r="A10079" t="s">
        <v>10614</v>
      </c>
      <c r="B10079" t="s">
        <v>2047</v>
      </c>
      <c r="C10079" t="s">
        <v>9522</v>
      </c>
      <c r="D10079" t="s">
        <v>10805</v>
      </c>
    </row>
    <row r="10080" spans="1:4" x14ac:dyDescent="0.35">
      <c r="A10080" t="s">
        <v>10614</v>
      </c>
      <c r="B10080" t="s">
        <v>10802</v>
      </c>
      <c r="C10080" t="s">
        <v>3592</v>
      </c>
      <c r="D10080" t="s">
        <v>10805</v>
      </c>
    </row>
    <row r="10081" spans="1:4" x14ac:dyDescent="0.35">
      <c r="A10081" t="s">
        <v>10614</v>
      </c>
      <c r="B10081" t="s">
        <v>10804</v>
      </c>
      <c r="C10081" t="s">
        <v>9522</v>
      </c>
      <c r="D10081" t="s">
        <v>10805</v>
      </c>
    </row>
    <row r="10082" spans="1:4" x14ac:dyDescent="0.35">
      <c r="A10082" t="s">
        <v>10614</v>
      </c>
      <c r="B10082" t="s">
        <v>9303</v>
      </c>
      <c r="C10082" t="s">
        <v>3596</v>
      </c>
      <c r="D10082" t="s">
        <v>10805</v>
      </c>
    </row>
    <row r="10083" spans="1:4" x14ac:dyDescent="0.35">
      <c r="A10083" t="s">
        <v>10614</v>
      </c>
      <c r="B10083" t="s">
        <v>9305</v>
      </c>
      <c r="C10083" t="s">
        <v>3600</v>
      </c>
      <c r="D10083" t="s">
        <v>10805</v>
      </c>
    </row>
    <row r="10084" spans="1:4" x14ac:dyDescent="0.35">
      <c r="A10084" t="s">
        <v>10614</v>
      </c>
      <c r="B10084" t="s">
        <v>9307</v>
      </c>
      <c r="C10084" t="s">
        <v>3603</v>
      </c>
      <c r="D10084" t="s">
        <v>10805</v>
      </c>
    </row>
    <row r="10085" spans="1:4" x14ac:dyDescent="0.35">
      <c r="A10085" t="s">
        <v>10614</v>
      </c>
      <c r="B10085" t="s">
        <v>9308</v>
      </c>
      <c r="C10085" t="s">
        <v>3620</v>
      </c>
      <c r="D10085" t="s">
        <v>10805</v>
      </c>
    </row>
    <row r="10086" spans="1:4" x14ac:dyDescent="0.35">
      <c r="A10086" t="s">
        <v>10614</v>
      </c>
      <c r="B10086" t="s">
        <v>10806</v>
      </c>
      <c r="C10086" t="s">
        <v>3593</v>
      </c>
      <c r="D10086" t="s">
        <v>10807</v>
      </c>
    </row>
    <row r="10087" spans="1:4" x14ac:dyDescent="0.35">
      <c r="A10087" t="s">
        <v>10616</v>
      </c>
      <c r="B10087" t="s">
        <v>10802</v>
      </c>
      <c r="C10087" t="s">
        <v>3596</v>
      </c>
      <c r="D10087" t="s">
        <v>10803</v>
      </c>
    </row>
    <row r="10088" spans="1:4" x14ac:dyDescent="0.35">
      <c r="A10088" t="s">
        <v>10616</v>
      </c>
      <c r="B10088" t="s">
        <v>10804</v>
      </c>
      <c r="C10088" t="s">
        <v>3611</v>
      </c>
      <c r="D10088" t="s">
        <v>10803</v>
      </c>
    </row>
    <row r="10089" spans="1:4" x14ac:dyDescent="0.35">
      <c r="A10089" t="s">
        <v>10616</v>
      </c>
      <c r="B10089" t="s">
        <v>9332</v>
      </c>
      <c r="C10089" t="s">
        <v>3602</v>
      </c>
      <c r="D10089" t="s">
        <v>10803</v>
      </c>
    </row>
    <row r="10090" spans="1:4" x14ac:dyDescent="0.35">
      <c r="A10090" t="s">
        <v>10616</v>
      </c>
      <c r="B10090" t="s">
        <v>9334</v>
      </c>
      <c r="C10090" t="s">
        <v>3611</v>
      </c>
      <c r="D10090" t="s">
        <v>10803</v>
      </c>
    </row>
    <row r="10091" spans="1:4" x14ac:dyDescent="0.35">
      <c r="A10091" t="s">
        <v>10616</v>
      </c>
      <c r="B10091" t="s">
        <v>518</v>
      </c>
      <c r="C10091" t="s">
        <v>3596</v>
      </c>
      <c r="D10091" t="s">
        <v>10803</v>
      </c>
    </row>
    <row r="10092" spans="1:4" x14ac:dyDescent="0.35">
      <c r="A10092" t="s">
        <v>10616</v>
      </c>
      <c r="B10092" t="s">
        <v>885</v>
      </c>
      <c r="C10092" t="s">
        <v>3597</v>
      </c>
      <c r="D10092" t="s">
        <v>10803</v>
      </c>
    </row>
    <row r="10093" spans="1:4" x14ac:dyDescent="0.35">
      <c r="A10093" t="s">
        <v>10616</v>
      </c>
      <c r="B10093" t="s">
        <v>526</v>
      </c>
      <c r="C10093" t="s">
        <v>3598</v>
      </c>
      <c r="D10093" t="s">
        <v>10803</v>
      </c>
    </row>
    <row r="10094" spans="1:4" x14ac:dyDescent="0.35">
      <c r="A10094" t="s">
        <v>10616</v>
      </c>
      <c r="B10094" t="s">
        <v>538</v>
      </c>
      <c r="C10094" t="s">
        <v>3599</v>
      </c>
      <c r="D10094" t="s">
        <v>10803</v>
      </c>
    </row>
    <row r="10095" spans="1:4" x14ac:dyDescent="0.35">
      <c r="A10095" t="s">
        <v>10616</v>
      </c>
      <c r="B10095" t="s">
        <v>540</v>
      </c>
      <c r="C10095" t="s">
        <v>3600</v>
      </c>
      <c r="D10095" t="s">
        <v>10803</v>
      </c>
    </row>
    <row r="10096" spans="1:4" x14ac:dyDescent="0.35">
      <c r="A10096" t="s">
        <v>10616</v>
      </c>
      <c r="B10096" t="s">
        <v>544</v>
      </c>
      <c r="C10096" t="s">
        <v>3601</v>
      </c>
      <c r="D10096" t="s">
        <v>10803</v>
      </c>
    </row>
    <row r="10097" spans="1:4" x14ac:dyDescent="0.35">
      <c r="A10097" t="s">
        <v>10616</v>
      </c>
      <c r="B10097" t="s">
        <v>558</v>
      </c>
      <c r="C10097" t="s">
        <v>3603</v>
      </c>
      <c r="D10097" t="s">
        <v>10803</v>
      </c>
    </row>
    <row r="10098" spans="1:4" x14ac:dyDescent="0.35">
      <c r="A10098" t="s">
        <v>10616</v>
      </c>
      <c r="B10098" t="s">
        <v>560</v>
      </c>
      <c r="C10098" t="s">
        <v>3604</v>
      </c>
      <c r="D10098" t="s">
        <v>10803</v>
      </c>
    </row>
    <row r="10099" spans="1:4" x14ac:dyDescent="0.35">
      <c r="A10099" t="s">
        <v>10616</v>
      </c>
      <c r="B10099" t="s">
        <v>986</v>
      </c>
      <c r="C10099" t="s">
        <v>3605</v>
      </c>
      <c r="D10099" t="s">
        <v>10803</v>
      </c>
    </row>
    <row r="10100" spans="1:4" x14ac:dyDescent="0.35">
      <c r="A10100" t="s">
        <v>10616</v>
      </c>
      <c r="B10100" t="s">
        <v>988</v>
      </c>
      <c r="C10100" t="s">
        <v>3606</v>
      </c>
      <c r="D10100" t="s">
        <v>10803</v>
      </c>
    </row>
    <row r="10101" spans="1:4" x14ac:dyDescent="0.35">
      <c r="A10101" t="s">
        <v>10616</v>
      </c>
      <c r="B10101" t="s">
        <v>566</v>
      </c>
      <c r="C10101" t="s">
        <v>3607</v>
      </c>
      <c r="D10101" t="s">
        <v>10803</v>
      </c>
    </row>
    <row r="10102" spans="1:4" x14ac:dyDescent="0.35">
      <c r="A10102" t="s">
        <v>10616</v>
      </c>
      <c r="B10102" t="s">
        <v>574</v>
      </c>
      <c r="C10102" t="s">
        <v>3608</v>
      </c>
      <c r="D10102" t="s">
        <v>10803</v>
      </c>
    </row>
    <row r="10103" spans="1:4" x14ac:dyDescent="0.35">
      <c r="A10103" t="s">
        <v>10616</v>
      </c>
      <c r="B10103" t="s">
        <v>576</v>
      </c>
      <c r="C10103" t="s">
        <v>3609</v>
      </c>
      <c r="D10103" t="s">
        <v>10803</v>
      </c>
    </row>
    <row r="10104" spans="1:4" x14ac:dyDescent="0.35">
      <c r="A10104" t="s">
        <v>10616</v>
      </c>
      <c r="B10104" t="s">
        <v>1417</v>
      </c>
      <c r="C10104" t="s">
        <v>3610</v>
      </c>
      <c r="D10104" t="s">
        <v>10803</v>
      </c>
    </row>
    <row r="10105" spans="1:4" x14ac:dyDescent="0.35">
      <c r="A10105" t="s">
        <v>10616</v>
      </c>
      <c r="B10105" t="s">
        <v>1332</v>
      </c>
      <c r="C10105" t="s">
        <v>3597</v>
      </c>
      <c r="D10105" t="s">
        <v>10805</v>
      </c>
    </row>
    <row r="10106" spans="1:4" x14ac:dyDescent="0.35">
      <c r="A10106" t="s">
        <v>10616</v>
      </c>
      <c r="B10106" t="s">
        <v>1339</v>
      </c>
      <c r="C10106" t="s">
        <v>3598</v>
      </c>
      <c r="D10106" t="s">
        <v>10805</v>
      </c>
    </row>
    <row r="10107" spans="1:4" x14ac:dyDescent="0.35">
      <c r="A10107" t="s">
        <v>10616</v>
      </c>
      <c r="B10107" t="s">
        <v>1554</v>
      </c>
      <c r="C10107" t="s">
        <v>3599</v>
      </c>
      <c r="D10107" t="s">
        <v>10805</v>
      </c>
    </row>
    <row r="10108" spans="1:4" x14ac:dyDescent="0.35">
      <c r="A10108" t="s">
        <v>10616</v>
      </c>
      <c r="B10108" t="s">
        <v>1348</v>
      </c>
      <c r="C10108" t="s">
        <v>3600</v>
      </c>
      <c r="D10108" t="s">
        <v>10805</v>
      </c>
    </row>
    <row r="10109" spans="1:4" x14ac:dyDescent="0.35">
      <c r="A10109" t="s">
        <v>10616</v>
      </c>
      <c r="B10109" t="s">
        <v>1276</v>
      </c>
      <c r="C10109" t="s">
        <v>3601</v>
      </c>
      <c r="D10109" t="s">
        <v>10805</v>
      </c>
    </row>
    <row r="10110" spans="1:4" x14ac:dyDescent="0.35">
      <c r="A10110" t="s">
        <v>10616</v>
      </c>
      <c r="B10110" t="s">
        <v>1278</v>
      </c>
      <c r="C10110" t="s">
        <v>3602</v>
      </c>
      <c r="D10110" t="s">
        <v>10805</v>
      </c>
    </row>
    <row r="10111" spans="1:4" x14ac:dyDescent="0.35">
      <c r="A10111" t="s">
        <v>10616</v>
      </c>
      <c r="B10111" t="s">
        <v>1280</v>
      </c>
      <c r="C10111" t="s">
        <v>3603</v>
      </c>
      <c r="D10111" t="s">
        <v>10805</v>
      </c>
    </row>
    <row r="10112" spans="1:4" x14ac:dyDescent="0.35">
      <c r="A10112" t="s">
        <v>10616</v>
      </c>
      <c r="B10112" t="s">
        <v>1353</v>
      </c>
      <c r="C10112" t="s">
        <v>3604</v>
      </c>
      <c r="D10112" t="s">
        <v>10805</v>
      </c>
    </row>
    <row r="10113" spans="1:4" x14ac:dyDescent="0.35">
      <c r="A10113" t="s">
        <v>10616</v>
      </c>
      <c r="B10113" t="s">
        <v>1588</v>
      </c>
      <c r="C10113" t="s">
        <v>3605</v>
      </c>
      <c r="D10113" t="s">
        <v>10805</v>
      </c>
    </row>
    <row r="10114" spans="1:4" x14ac:dyDescent="0.35">
      <c r="A10114" t="s">
        <v>10616</v>
      </c>
      <c r="B10114" t="s">
        <v>1590</v>
      </c>
      <c r="C10114" t="s">
        <v>3606</v>
      </c>
      <c r="D10114" t="s">
        <v>10805</v>
      </c>
    </row>
    <row r="10115" spans="1:4" x14ac:dyDescent="0.35">
      <c r="A10115" t="s">
        <v>10616</v>
      </c>
      <c r="B10115" t="s">
        <v>1370</v>
      </c>
      <c r="C10115" t="s">
        <v>3607</v>
      </c>
      <c r="D10115" t="s">
        <v>10805</v>
      </c>
    </row>
    <row r="10116" spans="1:4" x14ac:dyDescent="0.35">
      <c r="A10116" t="s">
        <v>10616</v>
      </c>
      <c r="B10116" t="s">
        <v>1818</v>
      </c>
      <c r="C10116" t="s">
        <v>3608</v>
      </c>
      <c r="D10116" t="s">
        <v>10805</v>
      </c>
    </row>
    <row r="10117" spans="1:4" x14ac:dyDescent="0.35">
      <c r="A10117" t="s">
        <v>10616</v>
      </c>
      <c r="B10117" t="s">
        <v>1820</v>
      </c>
      <c r="C10117" t="s">
        <v>3609</v>
      </c>
      <c r="D10117" t="s">
        <v>10805</v>
      </c>
    </row>
    <row r="10118" spans="1:4" x14ac:dyDescent="0.35">
      <c r="A10118" t="s">
        <v>10616</v>
      </c>
      <c r="B10118" t="s">
        <v>1822</v>
      </c>
      <c r="C10118" t="s">
        <v>3610</v>
      </c>
      <c r="D10118" t="s">
        <v>10805</v>
      </c>
    </row>
    <row r="10119" spans="1:4" x14ac:dyDescent="0.35">
      <c r="A10119" t="s">
        <v>10616</v>
      </c>
      <c r="B10119" t="s">
        <v>1824</v>
      </c>
      <c r="C10119" t="s">
        <v>3611</v>
      </c>
      <c r="D10119" t="s">
        <v>10805</v>
      </c>
    </row>
    <row r="10120" spans="1:4" x14ac:dyDescent="0.35">
      <c r="A10120" t="s">
        <v>10616</v>
      </c>
      <c r="B10120" t="s">
        <v>1966</v>
      </c>
      <c r="C10120" t="s">
        <v>3612</v>
      </c>
      <c r="D10120" t="s">
        <v>10805</v>
      </c>
    </row>
    <row r="10121" spans="1:4" x14ac:dyDescent="0.35">
      <c r="A10121" t="s">
        <v>10616</v>
      </c>
      <c r="B10121" t="s">
        <v>1967</v>
      </c>
      <c r="C10121" t="s">
        <v>3613</v>
      </c>
      <c r="D10121" t="s">
        <v>10805</v>
      </c>
    </row>
    <row r="10122" spans="1:4" x14ac:dyDescent="0.35">
      <c r="A10122" t="s">
        <v>10616</v>
      </c>
      <c r="B10122" t="s">
        <v>10802</v>
      </c>
      <c r="C10122" t="s">
        <v>3597</v>
      </c>
      <c r="D10122" t="s">
        <v>10805</v>
      </c>
    </row>
    <row r="10123" spans="1:4" x14ac:dyDescent="0.35">
      <c r="A10123" t="s">
        <v>10616</v>
      </c>
      <c r="B10123" t="s">
        <v>10804</v>
      </c>
      <c r="C10123" t="s">
        <v>3613</v>
      </c>
      <c r="D10123" t="s">
        <v>10805</v>
      </c>
    </row>
    <row r="10124" spans="1:4" x14ac:dyDescent="0.35">
      <c r="A10124" t="s">
        <v>10618</v>
      </c>
      <c r="B10124" t="s">
        <v>10802</v>
      </c>
      <c r="C10124" t="s">
        <v>3595</v>
      </c>
      <c r="D10124" t="s">
        <v>10803</v>
      </c>
    </row>
    <row r="10125" spans="1:4" x14ac:dyDescent="0.35">
      <c r="A10125" t="s">
        <v>10618</v>
      </c>
      <c r="B10125" t="s">
        <v>10804</v>
      </c>
      <c r="C10125" t="s">
        <v>3599</v>
      </c>
      <c r="D10125" t="s">
        <v>10803</v>
      </c>
    </row>
    <row r="10126" spans="1:4" x14ac:dyDescent="0.35">
      <c r="A10126" t="s">
        <v>10618</v>
      </c>
      <c r="B10126" t="s">
        <v>518</v>
      </c>
      <c r="C10126" t="s">
        <v>3595</v>
      </c>
      <c r="D10126" t="s">
        <v>10803</v>
      </c>
    </row>
    <row r="10127" spans="1:4" x14ac:dyDescent="0.35">
      <c r="A10127" t="s">
        <v>10618</v>
      </c>
      <c r="B10127" t="s">
        <v>520</v>
      </c>
      <c r="C10127" t="s">
        <v>3596</v>
      </c>
      <c r="D10127" t="s">
        <v>10803</v>
      </c>
    </row>
    <row r="10128" spans="1:4" x14ac:dyDescent="0.35">
      <c r="A10128" t="s">
        <v>10618</v>
      </c>
      <c r="B10128" t="s">
        <v>522</v>
      </c>
      <c r="C10128" t="s">
        <v>3597</v>
      </c>
      <c r="D10128" t="s">
        <v>10803</v>
      </c>
    </row>
    <row r="10129" spans="1:4" x14ac:dyDescent="0.35">
      <c r="A10129" t="s">
        <v>10618</v>
      </c>
      <c r="B10129" t="s">
        <v>524</v>
      </c>
      <c r="C10129" t="s">
        <v>3598</v>
      </c>
      <c r="D10129" t="s">
        <v>10803</v>
      </c>
    </row>
    <row r="10130" spans="1:4" x14ac:dyDescent="0.35">
      <c r="A10130" t="s">
        <v>10618</v>
      </c>
      <c r="B10130" t="s">
        <v>885</v>
      </c>
      <c r="C10130" t="s">
        <v>3599</v>
      </c>
      <c r="D10130" t="s">
        <v>10803</v>
      </c>
    </row>
    <row r="10131" spans="1:4" x14ac:dyDescent="0.35">
      <c r="A10131" t="s">
        <v>10618</v>
      </c>
      <c r="B10131" t="s">
        <v>515</v>
      </c>
      <c r="C10131" t="s">
        <v>3594</v>
      </c>
      <c r="D10131" t="s">
        <v>10805</v>
      </c>
    </row>
    <row r="10132" spans="1:4" x14ac:dyDescent="0.35">
      <c r="A10132" t="s">
        <v>10618</v>
      </c>
      <c r="B10132" t="s">
        <v>10802</v>
      </c>
      <c r="C10132" t="s">
        <v>3594</v>
      </c>
      <c r="D10132" t="s">
        <v>10805</v>
      </c>
    </row>
    <row r="10133" spans="1:4" x14ac:dyDescent="0.35">
      <c r="A10133" t="s">
        <v>10618</v>
      </c>
      <c r="B10133" t="s">
        <v>10804</v>
      </c>
      <c r="C10133" t="s">
        <v>3594</v>
      </c>
      <c r="D10133" t="s">
        <v>10805</v>
      </c>
    </row>
    <row r="10134" spans="1:4" x14ac:dyDescent="0.35">
      <c r="A10134" t="s">
        <v>10621</v>
      </c>
      <c r="B10134" t="s">
        <v>10802</v>
      </c>
      <c r="C10134" t="s">
        <v>3595</v>
      </c>
      <c r="D10134" t="s">
        <v>10803</v>
      </c>
    </row>
    <row r="10135" spans="1:4" x14ac:dyDescent="0.35">
      <c r="A10135" t="s">
        <v>10621</v>
      </c>
      <c r="B10135" t="s">
        <v>10804</v>
      </c>
      <c r="C10135" t="s">
        <v>3605</v>
      </c>
      <c r="D10135" t="s">
        <v>10803</v>
      </c>
    </row>
    <row r="10136" spans="1:4" x14ac:dyDescent="0.35">
      <c r="A10136" t="s">
        <v>10621</v>
      </c>
      <c r="B10136" t="s">
        <v>518</v>
      </c>
      <c r="C10136" t="s">
        <v>3595</v>
      </c>
      <c r="D10136" t="s">
        <v>10803</v>
      </c>
    </row>
    <row r="10137" spans="1:4" x14ac:dyDescent="0.35">
      <c r="A10137" t="s">
        <v>10621</v>
      </c>
      <c r="B10137" t="s">
        <v>520</v>
      </c>
      <c r="C10137" t="s">
        <v>3596</v>
      </c>
      <c r="D10137" t="s">
        <v>10803</v>
      </c>
    </row>
    <row r="10138" spans="1:4" x14ac:dyDescent="0.35">
      <c r="A10138" t="s">
        <v>10621</v>
      </c>
      <c r="B10138" t="s">
        <v>524</v>
      </c>
      <c r="C10138" t="s">
        <v>3597</v>
      </c>
      <c r="D10138" t="s">
        <v>10803</v>
      </c>
    </row>
    <row r="10139" spans="1:4" x14ac:dyDescent="0.35">
      <c r="A10139" t="s">
        <v>10621</v>
      </c>
      <c r="B10139" t="s">
        <v>885</v>
      </c>
      <c r="C10139" t="s">
        <v>3598</v>
      </c>
      <c r="D10139" t="s">
        <v>10803</v>
      </c>
    </row>
    <row r="10140" spans="1:4" x14ac:dyDescent="0.35">
      <c r="A10140" t="s">
        <v>10621</v>
      </c>
      <c r="B10140" t="s">
        <v>526</v>
      </c>
      <c r="C10140" t="s">
        <v>3599</v>
      </c>
      <c r="D10140" t="s">
        <v>10803</v>
      </c>
    </row>
    <row r="10141" spans="1:4" x14ac:dyDescent="0.35">
      <c r="A10141" t="s">
        <v>10621</v>
      </c>
      <c r="B10141" t="s">
        <v>954</v>
      </c>
      <c r="C10141" t="s">
        <v>3600</v>
      </c>
      <c r="D10141" t="s">
        <v>10803</v>
      </c>
    </row>
    <row r="10142" spans="1:4" x14ac:dyDescent="0.35">
      <c r="A10142" t="s">
        <v>10621</v>
      </c>
      <c r="B10142" t="s">
        <v>956</v>
      </c>
      <c r="C10142" t="s">
        <v>3601</v>
      </c>
      <c r="D10142" t="s">
        <v>10803</v>
      </c>
    </row>
    <row r="10143" spans="1:4" x14ac:dyDescent="0.35">
      <c r="A10143" t="s">
        <v>10621</v>
      </c>
      <c r="B10143" t="s">
        <v>960</v>
      </c>
      <c r="C10143" t="s">
        <v>3602</v>
      </c>
      <c r="D10143" t="s">
        <v>10803</v>
      </c>
    </row>
    <row r="10144" spans="1:4" x14ac:dyDescent="0.35">
      <c r="A10144" t="s">
        <v>10621</v>
      </c>
      <c r="B10144" t="s">
        <v>656</v>
      </c>
      <c r="C10144" t="s">
        <v>3603</v>
      </c>
      <c r="D10144" t="s">
        <v>10803</v>
      </c>
    </row>
    <row r="10145" spans="1:4" x14ac:dyDescent="0.35">
      <c r="A10145" t="s">
        <v>10621</v>
      </c>
      <c r="B10145" t="s">
        <v>996</v>
      </c>
      <c r="C10145" t="s">
        <v>3604</v>
      </c>
      <c r="D10145" t="s">
        <v>10803</v>
      </c>
    </row>
    <row r="10146" spans="1:4" x14ac:dyDescent="0.35">
      <c r="A10146" t="s">
        <v>10621</v>
      </c>
      <c r="B10146" t="s">
        <v>998</v>
      </c>
      <c r="C10146" t="s">
        <v>3605</v>
      </c>
      <c r="D10146" t="s">
        <v>10803</v>
      </c>
    </row>
    <row r="10147" spans="1:4" x14ac:dyDescent="0.35">
      <c r="A10147" t="s">
        <v>10621</v>
      </c>
      <c r="B10147" t="s">
        <v>515</v>
      </c>
      <c r="C10147" t="s">
        <v>3593</v>
      </c>
      <c r="D10147" t="s">
        <v>10805</v>
      </c>
    </row>
    <row r="10148" spans="1:4" x14ac:dyDescent="0.35">
      <c r="A10148" t="s">
        <v>10621</v>
      </c>
      <c r="B10148" t="s">
        <v>10802</v>
      </c>
      <c r="C10148" t="s">
        <v>3593</v>
      </c>
      <c r="D10148" t="s">
        <v>10805</v>
      </c>
    </row>
    <row r="10149" spans="1:4" x14ac:dyDescent="0.35">
      <c r="A10149" t="s">
        <v>10621</v>
      </c>
      <c r="B10149" t="s">
        <v>10804</v>
      </c>
      <c r="C10149" t="s">
        <v>3593</v>
      </c>
      <c r="D10149" t="s">
        <v>10805</v>
      </c>
    </row>
    <row r="10150" spans="1:4" x14ac:dyDescent="0.35">
      <c r="A10150" t="s">
        <v>10624</v>
      </c>
      <c r="B10150" t="s">
        <v>10802</v>
      </c>
      <c r="C10150" t="s">
        <v>3595</v>
      </c>
      <c r="D10150" t="s">
        <v>10803</v>
      </c>
    </row>
    <row r="10151" spans="1:4" x14ac:dyDescent="0.35">
      <c r="A10151" t="s">
        <v>10624</v>
      </c>
      <c r="B10151" t="s">
        <v>10804</v>
      </c>
      <c r="C10151" t="s">
        <v>3611</v>
      </c>
      <c r="D10151" t="s">
        <v>10803</v>
      </c>
    </row>
    <row r="10152" spans="1:4" x14ac:dyDescent="0.35">
      <c r="A10152" t="s">
        <v>10624</v>
      </c>
      <c r="B10152" t="s">
        <v>518</v>
      </c>
      <c r="C10152" t="s">
        <v>3595</v>
      </c>
      <c r="D10152" t="s">
        <v>10803</v>
      </c>
    </row>
    <row r="10153" spans="1:4" x14ac:dyDescent="0.35">
      <c r="A10153" t="s">
        <v>10624</v>
      </c>
      <c r="B10153" t="s">
        <v>520</v>
      </c>
      <c r="C10153" t="s">
        <v>3596</v>
      </c>
      <c r="D10153" t="s">
        <v>10803</v>
      </c>
    </row>
    <row r="10154" spans="1:4" x14ac:dyDescent="0.35">
      <c r="A10154" t="s">
        <v>10624</v>
      </c>
      <c r="B10154" t="s">
        <v>522</v>
      </c>
      <c r="C10154" t="s">
        <v>3597</v>
      </c>
      <c r="D10154" t="s">
        <v>10803</v>
      </c>
    </row>
    <row r="10155" spans="1:4" x14ac:dyDescent="0.35">
      <c r="A10155" t="s">
        <v>10624</v>
      </c>
      <c r="B10155" t="s">
        <v>524</v>
      </c>
      <c r="C10155" t="s">
        <v>3598</v>
      </c>
      <c r="D10155" t="s">
        <v>10803</v>
      </c>
    </row>
    <row r="10156" spans="1:4" x14ac:dyDescent="0.35">
      <c r="A10156" t="s">
        <v>10624</v>
      </c>
      <c r="B10156" t="s">
        <v>885</v>
      </c>
      <c r="C10156" t="s">
        <v>3599</v>
      </c>
      <c r="D10156" t="s">
        <v>10803</v>
      </c>
    </row>
    <row r="10157" spans="1:4" x14ac:dyDescent="0.35">
      <c r="A10157" t="s">
        <v>10624</v>
      </c>
      <c r="B10157" t="s">
        <v>526</v>
      </c>
      <c r="C10157" t="s">
        <v>3600</v>
      </c>
      <c r="D10157" t="s">
        <v>10803</v>
      </c>
    </row>
    <row r="10158" spans="1:4" x14ac:dyDescent="0.35">
      <c r="A10158" t="s">
        <v>10624</v>
      </c>
      <c r="B10158" t="s">
        <v>954</v>
      </c>
      <c r="C10158" t="s">
        <v>3601</v>
      </c>
      <c r="D10158" t="s">
        <v>10803</v>
      </c>
    </row>
    <row r="10159" spans="1:4" x14ac:dyDescent="0.35">
      <c r="A10159" t="s">
        <v>10624</v>
      </c>
      <c r="B10159" t="s">
        <v>956</v>
      </c>
      <c r="C10159" t="s">
        <v>3602</v>
      </c>
      <c r="D10159" t="s">
        <v>10803</v>
      </c>
    </row>
    <row r="10160" spans="1:4" x14ac:dyDescent="0.35">
      <c r="A10160" t="s">
        <v>10624</v>
      </c>
      <c r="B10160" t="s">
        <v>960</v>
      </c>
      <c r="C10160" t="s">
        <v>3603</v>
      </c>
      <c r="D10160" t="s">
        <v>10803</v>
      </c>
    </row>
    <row r="10161" spans="1:4" x14ac:dyDescent="0.35">
      <c r="A10161" t="s">
        <v>10624</v>
      </c>
      <c r="B10161" t="s">
        <v>528</v>
      </c>
      <c r="C10161" t="s">
        <v>3604</v>
      </c>
      <c r="D10161" t="s">
        <v>10803</v>
      </c>
    </row>
    <row r="10162" spans="1:4" x14ac:dyDescent="0.35">
      <c r="A10162" t="s">
        <v>10624</v>
      </c>
      <c r="B10162" t="s">
        <v>536</v>
      </c>
      <c r="C10162" t="s">
        <v>3605</v>
      </c>
      <c r="D10162" t="s">
        <v>10803</v>
      </c>
    </row>
    <row r="10163" spans="1:4" x14ac:dyDescent="0.35">
      <c r="A10163" t="s">
        <v>10624</v>
      </c>
      <c r="B10163" t="s">
        <v>794</v>
      </c>
      <c r="C10163" t="s">
        <v>3606</v>
      </c>
      <c r="D10163" t="s">
        <v>10803</v>
      </c>
    </row>
    <row r="10164" spans="1:4" x14ac:dyDescent="0.35">
      <c r="A10164" t="s">
        <v>10624</v>
      </c>
      <c r="B10164" t="s">
        <v>965</v>
      </c>
      <c r="C10164" t="s">
        <v>3607</v>
      </c>
      <c r="D10164" t="s">
        <v>10803</v>
      </c>
    </row>
    <row r="10165" spans="1:4" x14ac:dyDescent="0.35">
      <c r="A10165" t="s">
        <v>10624</v>
      </c>
      <c r="B10165" t="s">
        <v>538</v>
      </c>
      <c r="C10165" t="s">
        <v>3608</v>
      </c>
      <c r="D10165" t="s">
        <v>10803</v>
      </c>
    </row>
    <row r="10166" spans="1:4" x14ac:dyDescent="0.35">
      <c r="A10166" t="s">
        <v>10624</v>
      </c>
      <c r="B10166" t="s">
        <v>540</v>
      </c>
      <c r="C10166" t="s">
        <v>3609</v>
      </c>
      <c r="D10166" t="s">
        <v>10803</v>
      </c>
    </row>
    <row r="10167" spans="1:4" x14ac:dyDescent="0.35">
      <c r="A10167" t="s">
        <v>10624</v>
      </c>
      <c r="B10167" t="s">
        <v>544</v>
      </c>
      <c r="C10167" t="s">
        <v>3610</v>
      </c>
      <c r="D10167" t="s">
        <v>10803</v>
      </c>
    </row>
    <row r="10168" spans="1:4" x14ac:dyDescent="0.35">
      <c r="A10168" t="s">
        <v>10624</v>
      </c>
      <c r="B10168" t="s">
        <v>970</v>
      </c>
      <c r="C10168" t="s">
        <v>3611</v>
      </c>
      <c r="D10168" t="s">
        <v>10803</v>
      </c>
    </row>
    <row r="10169" spans="1:4" x14ac:dyDescent="0.35">
      <c r="A10169" t="s">
        <v>10624</v>
      </c>
      <c r="B10169" t="s">
        <v>515</v>
      </c>
      <c r="C10169" t="s">
        <v>3594</v>
      </c>
      <c r="D10169" t="s">
        <v>10805</v>
      </c>
    </row>
    <row r="10170" spans="1:4" x14ac:dyDescent="0.35">
      <c r="A10170" t="s">
        <v>10624</v>
      </c>
      <c r="B10170" t="s">
        <v>10802</v>
      </c>
      <c r="C10170" t="s">
        <v>3594</v>
      </c>
      <c r="D10170" t="s">
        <v>10805</v>
      </c>
    </row>
    <row r="10171" spans="1:4" x14ac:dyDescent="0.35">
      <c r="A10171" t="s">
        <v>10624</v>
      </c>
      <c r="B10171" t="s">
        <v>10804</v>
      </c>
      <c r="C10171" t="s">
        <v>3594</v>
      </c>
      <c r="D10171" t="s">
        <v>10805</v>
      </c>
    </row>
    <row r="10172" spans="1:4" x14ac:dyDescent="0.35">
      <c r="A10172" t="s">
        <v>10625</v>
      </c>
      <c r="B10172" t="s">
        <v>10802</v>
      </c>
      <c r="C10172" t="s">
        <v>3597</v>
      </c>
      <c r="D10172" t="s">
        <v>10803</v>
      </c>
    </row>
    <row r="10173" spans="1:4" x14ac:dyDescent="0.35">
      <c r="A10173" t="s">
        <v>10625</v>
      </c>
      <c r="B10173" t="s">
        <v>10804</v>
      </c>
      <c r="C10173" t="s">
        <v>3597</v>
      </c>
      <c r="D10173" t="s">
        <v>10803</v>
      </c>
    </row>
    <row r="10174" spans="1:4" x14ac:dyDescent="0.35">
      <c r="A10174" t="s">
        <v>10625</v>
      </c>
      <c r="B10174" t="s">
        <v>515</v>
      </c>
      <c r="C10174" t="s">
        <v>3592</v>
      </c>
      <c r="D10174" t="s">
        <v>10805</v>
      </c>
    </row>
    <row r="10175" spans="1:4" x14ac:dyDescent="0.35">
      <c r="A10175" t="s">
        <v>10625</v>
      </c>
      <c r="B10175" t="s">
        <v>10802</v>
      </c>
      <c r="C10175" t="s">
        <v>3592</v>
      </c>
      <c r="D10175" t="s">
        <v>10805</v>
      </c>
    </row>
    <row r="10176" spans="1:4" x14ac:dyDescent="0.35">
      <c r="A10176" t="s">
        <v>10625</v>
      </c>
      <c r="B10176" t="s">
        <v>10804</v>
      </c>
      <c r="C10176" t="s">
        <v>3592</v>
      </c>
      <c r="D10176" t="s">
        <v>10805</v>
      </c>
    </row>
    <row r="10177" spans="1:4" x14ac:dyDescent="0.35">
      <c r="A10177" t="s">
        <v>10625</v>
      </c>
      <c r="B10177" t="s">
        <v>10806</v>
      </c>
      <c r="C10177" t="s">
        <v>3593</v>
      </c>
      <c r="D10177" t="s">
        <v>10807</v>
      </c>
    </row>
    <row r="10178" spans="1:4" x14ac:dyDescent="0.35">
      <c r="A10178" t="s">
        <v>10627</v>
      </c>
      <c r="B10178" t="s">
        <v>10802</v>
      </c>
      <c r="C10178" t="s">
        <v>3597</v>
      </c>
      <c r="D10178" t="s">
        <v>10803</v>
      </c>
    </row>
    <row r="10179" spans="1:4" x14ac:dyDescent="0.35">
      <c r="A10179" t="s">
        <v>10627</v>
      </c>
      <c r="B10179" t="s">
        <v>10804</v>
      </c>
      <c r="C10179" t="s">
        <v>3597</v>
      </c>
      <c r="D10179" t="s">
        <v>10803</v>
      </c>
    </row>
    <row r="10180" spans="1:4" x14ac:dyDescent="0.35">
      <c r="A10180" t="s">
        <v>10627</v>
      </c>
      <c r="B10180" t="s">
        <v>515</v>
      </c>
      <c r="C10180" t="s">
        <v>3592</v>
      </c>
      <c r="D10180" t="s">
        <v>10805</v>
      </c>
    </row>
    <row r="10181" spans="1:4" x14ac:dyDescent="0.35">
      <c r="A10181" t="s">
        <v>10627</v>
      </c>
      <c r="B10181" t="s">
        <v>10802</v>
      </c>
      <c r="C10181" t="s">
        <v>3592</v>
      </c>
      <c r="D10181" t="s">
        <v>10805</v>
      </c>
    </row>
    <row r="10182" spans="1:4" x14ac:dyDescent="0.35">
      <c r="A10182" t="s">
        <v>10627</v>
      </c>
      <c r="B10182" t="s">
        <v>10804</v>
      </c>
      <c r="C10182" t="s">
        <v>3592</v>
      </c>
      <c r="D10182" t="s">
        <v>10805</v>
      </c>
    </row>
    <row r="10183" spans="1:4" x14ac:dyDescent="0.35">
      <c r="A10183" t="s">
        <v>10627</v>
      </c>
      <c r="B10183" t="s">
        <v>10806</v>
      </c>
      <c r="C10183" t="s">
        <v>3593</v>
      </c>
      <c r="D10183" t="s">
        <v>10807</v>
      </c>
    </row>
    <row r="10184" spans="1:4" x14ac:dyDescent="0.35">
      <c r="A10184" t="s">
        <v>10628</v>
      </c>
      <c r="B10184" t="s">
        <v>10802</v>
      </c>
      <c r="C10184" t="s">
        <v>3597</v>
      </c>
      <c r="D10184" t="s">
        <v>10803</v>
      </c>
    </row>
    <row r="10185" spans="1:4" x14ac:dyDescent="0.35">
      <c r="A10185" t="s">
        <v>10628</v>
      </c>
      <c r="B10185" t="s">
        <v>10804</v>
      </c>
      <c r="C10185" t="s">
        <v>3597</v>
      </c>
      <c r="D10185" t="s">
        <v>10803</v>
      </c>
    </row>
    <row r="10186" spans="1:4" x14ac:dyDescent="0.35">
      <c r="A10186" t="s">
        <v>10628</v>
      </c>
      <c r="B10186" t="s">
        <v>515</v>
      </c>
      <c r="C10186" t="s">
        <v>3592</v>
      </c>
      <c r="D10186" t="s">
        <v>10805</v>
      </c>
    </row>
    <row r="10187" spans="1:4" x14ac:dyDescent="0.35">
      <c r="A10187" t="s">
        <v>10628</v>
      </c>
      <c r="B10187" t="s">
        <v>10802</v>
      </c>
      <c r="C10187" t="s">
        <v>3592</v>
      </c>
      <c r="D10187" t="s">
        <v>10805</v>
      </c>
    </row>
    <row r="10188" spans="1:4" x14ac:dyDescent="0.35">
      <c r="A10188" t="s">
        <v>10628</v>
      </c>
      <c r="B10188" t="s">
        <v>10804</v>
      </c>
      <c r="C10188" t="s">
        <v>3592</v>
      </c>
      <c r="D10188" t="s">
        <v>10805</v>
      </c>
    </row>
    <row r="10189" spans="1:4" x14ac:dyDescent="0.35">
      <c r="A10189" t="s">
        <v>10628</v>
      </c>
      <c r="B10189" t="s">
        <v>10806</v>
      </c>
      <c r="C10189" t="s">
        <v>3593</v>
      </c>
      <c r="D10189" t="s">
        <v>10807</v>
      </c>
    </row>
    <row r="10190" spans="1:4" x14ac:dyDescent="0.35">
      <c r="A10190" t="s">
        <v>10631</v>
      </c>
      <c r="B10190" t="s">
        <v>10802</v>
      </c>
      <c r="C10190" t="s">
        <v>3595</v>
      </c>
      <c r="D10190" t="s">
        <v>10803</v>
      </c>
    </row>
    <row r="10191" spans="1:4" x14ac:dyDescent="0.35">
      <c r="A10191" t="s">
        <v>10631</v>
      </c>
      <c r="B10191" t="s">
        <v>10804</v>
      </c>
      <c r="C10191" t="s">
        <v>3599</v>
      </c>
      <c r="D10191" t="s">
        <v>10803</v>
      </c>
    </row>
    <row r="10192" spans="1:4" x14ac:dyDescent="0.35">
      <c r="A10192" t="s">
        <v>10631</v>
      </c>
      <c r="B10192" t="s">
        <v>518</v>
      </c>
      <c r="C10192" t="s">
        <v>3595</v>
      </c>
      <c r="D10192" t="s">
        <v>10803</v>
      </c>
    </row>
    <row r="10193" spans="1:4" x14ac:dyDescent="0.35">
      <c r="A10193" t="s">
        <v>10631</v>
      </c>
      <c r="B10193" t="s">
        <v>520</v>
      </c>
      <c r="C10193" t="s">
        <v>3596</v>
      </c>
      <c r="D10193" t="s">
        <v>10803</v>
      </c>
    </row>
    <row r="10194" spans="1:4" x14ac:dyDescent="0.35">
      <c r="A10194" t="s">
        <v>10631</v>
      </c>
      <c r="B10194" t="s">
        <v>522</v>
      </c>
      <c r="C10194" t="s">
        <v>3597</v>
      </c>
      <c r="D10194" t="s">
        <v>10803</v>
      </c>
    </row>
    <row r="10195" spans="1:4" x14ac:dyDescent="0.35">
      <c r="A10195" t="s">
        <v>10631</v>
      </c>
      <c r="B10195" t="s">
        <v>524</v>
      </c>
      <c r="C10195" t="s">
        <v>3598</v>
      </c>
      <c r="D10195" t="s">
        <v>10803</v>
      </c>
    </row>
    <row r="10196" spans="1:4" x14ac:dyDescent="0.35">
      <c r="A10196" t="s">
        <v>10631</v>
      </c>
      <c r="B10196" t="s">
        <v>885</v>
      </c>
      <c r="C10196" t="s">
        <v>3599</v>
      </c>
      <c r="D10196" t="s">
        <v>10803</v>
      </c>
    </row>
    <row r="10197" spans="1:4" x14ac:dyDescent="0.35">
      <c r="A10197" t="s">
        <v>10631</v>
      </c>
      <c r="B10197" t="s">
        <v>515</v>
      </c>
      <c r="C10197" t="s">
        <v>3594</v>
      </c>
      <c r="D10197" t="s">
        <v>10805</v>
      </c>
    </row>
    <row r="10198" spans="1:4" x14ac:dyDescent="0.35">
      <c r="A10198" t="s">
        <v>10631</v>
      </c>
      <c r="B10198" t="s">
        <v>10802</v>
      </c>
      <c r="C10198" t="s">
        <v>3594</v>
      </c>
      <c r="D10198" t="s">
        <v>10805</v>
      </c>
    </row>
    <row r="10199" spans="1:4" x14ac:dyDescent="0.35">
      <c r="A10199" t="s">
        <v>10631</v>
      </c>
      <c r="B10199" t="s">
        <v>10804</v>
      </c>
      <c r="C10199" t="s">
        <v>3594</v>
      </c>
      <c r="D10199" t="s">
        <v>10805</v>
      </c>
    </row>
    <row r="10200" spans="1:4" x14ac:dyDescent="0.35">
      <c r="A10200" t="s">
        <v>10633</v>
      </c>
      <c r="B10200" t="s">
        <v>10802</v>
      </c>
      <c r="C10200" t="s">
        <v>3595</v>
      </c>
      <c r="D10200" t="s">
        <v>10803</v>
      </c>
    </row>
    <row r="10201" spans="1:4" x14ac:dyDescent="0.35">
      <c r="A10201" t="s">
        <v>10633</v>
      </c>
      <c r="B10201" t="s">
        <v>10804</v>
      </c>
      <c r="C10201" t="s">
        <v>3595</v>
      </c>
      <c r="D10201" t="s">
        <v>10803</v>
      </c>
    </row>
    <row r="10202" spans="1:4" x14ac:dyDescent="0.35">
      <c r="A10202" t="s">
        <v>10633</v>
      </c>
      <c r="B10202" t="s">
        <v>515</v>
      </c>
      <c r="C10202" t="s">
        <v>3592</v>
      </c>
      <c r="D10202" t="s">
        <v>10805</v>
      </c>
    </row>
    <row r="10203" spans="1:4" x14ac:dyDescent="0.35">
      <c r="A10203" t="s">
        <v>10633</v>
      </c>
      <c r="B10203" t="s">
        <v>10802</v>
      </c>
      <c r="C10203" t="s">
        <v>3592</v>
      </c>
      <c r="D10203" t="s">
        <v>10805</v>
      </c>
    </row>
    <row r="10204" spans="1:4" x14ac:dyDescent="0.35">
      <c r="A10204" t="s">
        <v>10633</v>
      </c>
      <c r="B10204" t="s">
        <v>10804</v>
      </c>
      <c r="C10204" t="s">
        <v>3592</v>
      </c>
      <c r="D10204" t="s">
        <v>10805</v>
      </c>
    </row>
    <row r="10205" spans="1:4" x14ac:dyDescent="0.35">
      <c r="A10205" t="s">
        <v>10635</v>
      </c>
      <c r="B10205" t="s">
        <v>10802</v>
      </c>
      <c r="C10205" t="s">
        <v>3595</v>
      </c>
      <c r="D10205" t="s">
        <v>10803</v>
      </c>
    </row>
    <row r="10206" spans="1:4" x14ac:dyDescent="0.35">
      <c r="A10206" t="s">
        <v>10635</v>
      </c>
      <c r="B10206" t="s">
        <v>10804</v>
      </c>
      <c r="C10206" t="s">
        <v>3595</v>
      </c>
      <c r="D10206" t="s">
        <v>10803</v>
      </c>
    </row>
    <row r="10207" spans="1:4" x14ac:dyDescent="0.35">
      <c r="A10207" t="s">
        <v>10635</v>
      </c>
      <c r="B10207" t="s">
        <v>515</v>
      </c>
      <c r="C10207" t="s">
        <v>3592</v>
      </c>
      <c r="D10207" t="s">
        <v>10805</v>
      </c>
    </row>
    <row r="10208" spans="1:4" x14ac:dyDescent="0.35">
      <c r="A10208" t="s">
        <v>10635</v>
      </c>
      <c r="B10208" t="s">
        <v>10802</v>
      </c>
      <c r="C10208" t="s">
        <v>3592</v>
      </c>
      <c r="D10208" t="s">
        <v>10805</v>
      </c>
    </row>
    <row r="10209" spans="1:4" x14ac:dyDescent="0.35">
      <c r="A10209" t="s">
        <v>10635</v>
      </c>
      <c r="B10209" t="s">
        <v>10804</v>
      </c>
      <c r="C10209" t="s">
        <v>3592</v>
      </c>
      <c r="D10209" t="s">
        <v>10805</v>
      </c>
    </row>
    <row r="10210" spans="1:4" x14ac:dyDescent="0.35">
      <c r="A10210" t="s">
        <v>10639</v>
      </c>
      <c r="B10210" t="s">
        <v>10802</v>
      </c>
      <c r="C10210" t="s">
        <v>3597</v>
      </c>
      <c r="D10210" t="s">
        <v>10803</v>
      </c>
    </row>
    <row r="10211" spans="1:4" x14ac:dyDescent="0.35">
      <c r="A10211" t="s">
        <v>10639</v>
      </c>
      <c r="B10211" t="s">
        <v>10804</v>
      </c>
      <c r="C10211" t="s">
        <v>3597</v>
      </c>
      <c r="D10211" t="s">
        <v>10803</v>
      </c>
    </row>
    <row r="10212" spans="1:4" x14ac:dyDescent="0.35">
      <c r="A10212" t="s">
        <v>10639</v>
      </c>
      <c r="B10212" t="s">
        <v>518</v>
      </c>
      <c r="C10212" t="s">
        <v>3597</v>
      </c>
      <c r="D10212" t="s">
        <v>10803</v>
      </c>
    </row>
    <row r="10213" spans="1:4" x14ac:dyDescent="0.35">
      <c r="A10213" t="s">
        <v>10639</v>
      </c>
      <c r="B10213" t="s">
        <v>1278</v>
      </c>
      <c r="C10213" t="s">
        <v>3593</v>
      </c>
      <c r="D10213" t="s">
        <v>10805</v>
      </c>
    </row>
    <row r="10214" spans="1:4" x14ac:dyDescent="0.35">
      <c r="A10214" t="s">
        <v>10639</v>
      </c>
      <c r="B10214" t="s">
        <v>1280</v>
      </c>
      <c r="C10214" t="s">
        <v>3594</v>
      </c>
      <c r="D10214" t="s">
        <v>10805</v>
      </c>
    </row>
    <row r="10215" spans="1:4" x14ac:dyDescent="0.35">
      <c r="A10215" t="s">
        <v>10639</v>
      </c>
      <c r="B10215" t="s">
        <v>10802</v>
      </c>
      <c r="C10215" t="s">
        <v>3593</v>
      </c>
      <c r="D10215" t="s">
        <v>10805</v>
      </c>
    </row>
    <row r="10216" spans="1:4" x14ac:dyDescent="0.35">
      <c r="A10216" t="s">
        <v>10639</v>
      </c>
      <c r="B10216" t="s">
        <v>10804</v>
      </c>
      <c r="C10216" t="s">
        <v>3594</v>
      </c>
      <c r="D10216" t="s">
        <v>10805</v>
      </c>
    </row>
    <row r="10217" spans="1:4" x14ac:dyDescent="0.35">
      <c r="A10217" t="s">
        <v>10639</v>
      </c>
      <c r="B10217" t="s">
        <v>10806</v>
      </c>
      <c r="C10217" t="s">
        <v>3593</v>
      </c>
      <c r="D10217" t="s">
        <v>10807</v>
      </c>
    </row>
    <row r="10218" spans="1:4" x14ac:dyDescent="0.35">
      <c r="A10218" t="s">
        <v>10640</v>
      </c>
      <c r="B10218" t="s">
        <v>10802</v>
      </c>
      <c r="C10218" t="s">
        <v>3595</v>
      </c>
      <c r="D10218" t="s">
        <v>10803</v>
      </c>
    </row>
    <row r="10219" spans="1:4" x14ac:dyDescent="0.35">
      <c r="A10219" t="s">
        <v>10640</v>
      </c>
      <c r="B10219" t="s">
        <v>10804</v>
      </c>
      <c r="C10219" t="s">
        <v>3595</v>
      </c>
      <c r="D10219" t="s">
        <v>10803</v>
      </c>
    </row>
    <row r="10220" spans="1:4" x14ac:dyDescent="0.35">
      <c r="A10220" t="s">
        <v>10640</v>
      </c>
      <c r="B10220" t="s">
        <v>1332</v>
      </c>
      <c r="C10220" t="s">
        <v>3592</v>
      </c>
      <c r="D10220" t="s">
        <v>10805</v>
      </c>
    </row>
    <row r="10221" spans="1:4" x14ac:dyDescent="0.35">
      <c r="A10221" t="s">
        <v>10640</v>
      </c>
      <c r="B10221" t="s">
        <v>1339</v>
      </c>
      <c r="C10221" t="s">
        <v>3593</v>
      </c>
      <c r="D10221" t="s">
        <v>10805</v>
      </c>
    </row>
    <row r="10222" spans="1:4" x14ac:dyDescent="0.35">
      <c r="A10222" t="s">
        <v>10640</v>
      </c>
      <c r="B10222" t="s">
        <v>1554</v>
      </c>
      <c r="C10222" t="s">
        <v>3594</v>
      </c>
      <c r="D10222" t="s">
        <v>10805</v>
      </c>
    </row>
    <row r="10223" spans="1:4" x14ac:dyDescent="0.35">
      <c r="A10223" t="s">
        <v>10640</v>
      </c>
      <c r="B10223" t="s">
        <v>1348</v>
      </c>
      <c r="C10223" t="s">
        <v>3595</v>
      </c>
      <c r="D10223" t="s">
        <v>10805</v>
      </c>
    </row>
    <row r="10224" spans="1:4" x14ac:dyDescent="0.35">
      <c r="A10224" t="s">
        <v>10640</v>
      </c>
      <c r="B10224" t="s">
        <v>1278</v>
      </c>
      <c r="C10224" t="s">
        <v>3596</v>
      </c>
      <c r="D10224" t="s">
        <v>10805</v>
      </c>
    </row>
    <row r="10225" spans="1:4" x14ac:dyDescent="0.35">
      <c r="A10225" t="s">
        <v>10640</v>
      </c>
      <c r="B10225" t="s">
        <v>1280</v>
      </c>
      <c r="C10225" t="s">
        <v>3597</v>
      </c>
      <c r="D10225" t="s">
        <v>10805</v>
      </c>
    </row>
    <row r="10226" spans="1:4" x14ac:dyDescent="0.35">
      <c r="A10226" t="s">
        <v>10640</v>
      </c>
      <c r="B10226" t="s">
        <v>1353</v>
      </c>
      <c r="C10226" t="s">
        <v>3598</v>
      </c>
      <c r="D10226" t="s">
        <v>10805</v>
      </c>
    </row>
    <row r="10227" spans="1:4" x14ac:dyDescent="0.35">
      <c r="A10227" t="s">
        <v>10640</v>
      </c>
      <c r="B10227" t="s">
        <v>1588</v>
      </c>
      <c r="C10227" t="s">
        <v>3599</v>
      </c>
      <c r="D10227" t="s">
        <v>10805</v>
      </c>
    </row>
    <row r="10228" spans="1:4" x14ac:dyDescent="0.35">
      <c r="A10228" t="s">
        <v>10640</v>
      </c>
      <c r="B10228" t="s">
        <v>10802</v>
      </c>
      <c r="C10228" t="s">
        <v>3592</v>
      </c>
      <c r="D10228" t="s">
        <v>10805</v>
      </c>
    </row>
    <row r="10229" spans="1:4" x14ac:dyDescent="0.35">
      <c r="A10229" t="s">
        <v>10640</v>
      </c>
      <c r="B10229" t="s">
        <v>10804</v>
      </c>
      <c r="C10229" t="s">
        <v>3599</v>
      </c>
      <c r="D10229" t="s">
        <v>10805</v>
      </c>
    </row>
    <row r="10230" spans="1:4" x14ac:dyDescent="0.35">
      <c r="A10230" t="s">
        <v>10643</v>
      </c>
      <c r="B10230" t="s">
        <v>10802</v>
      </c>
      <c r="C10230" t="s">
        <v>3597</v>
      </c>
      <c r="D10230" t="s">
        <v>10803</v>
      </c>
    </row>
    <row r="10231" spans="1:4" x14ac:dyDescent="0.35">
      <c r="A10231" t="s">
        <v>10643</v>
      </c>
      <c r="B10231" t="s">
        <v>10804</v>
      </c>
      <c r="C10231" t="s">
        <v>3597</v>
      </c>
      <c r="D10231" t="s">
        <v>10803</v>
      </c>
    </row>
    <row r="10232" spans="1:4" x14ac:dyDescent="0.35">
      <c r="A10232" t="s">
        <v>10643</v>
      </c>
      <c r="B10232" t="s">
        <v>518</v>
      </c>
      <c r="C10232" t="s">
        <v>3597</v>
      </c>
      <c r="D10232" t="s">
        <v>10803</v>
      </c>
    </row>
    <row r="10233" spans="1:4" x14ac:dyDescent="0.35">
      <c r="A10233" t="s">
        <v>10643</v>
      </c>
      <c r="B10233" t="s">
        <v>1339</v>
      </c>
      <c r="C10233" t="s">
        <v>3593</v>
      </c>
      <c r="D10233" t="s">
        <v>10805</v>
      </c>
    </row>
    <row r="10234" spans="1:4" x14ac:dyDescent="0.35">
      <c r="A10234" t="s">
        <v>10643</v>
      </c>
      <c r="B10234" t="s">
        <v>10802</v>
      </c>
      <c r="C10234" t="s">
        <v>3593</v>
      </c>
      <c r="D10234" t="s">
        <v>10805</v>
      </c>
    </row>
    <row r="10235" spans="1:4" x14ac:dyDescent="0.35">
      <c r="A10235" t="s">
        <v>10643</v>
      </c>
      <c r="B10235" t="s">
        <v>10804</v>
      </c>
      <c r="C10235" t="s">
        <v>3593</v>
      </c>
      <c r="D10235" t="s">
        <v>10805</v>
      </c>
    </row>
    <row r="10236" spans="1:4" x14ac:dyDescent="0.35">
      <c r="A10236" t="s">
        <v>10643</v>
      </c>
      <c r="B10236" t="s">
        <v>10806</v>
      </c>
      <c r="C10236" t="s">
        <v>3593</v>
      </c>
      <c r="D10236" t="s">
        <v>10807</v>
      </c>
    </row>
    <row r="10237" spans="1:4" x14ac:dyDescent="0.35">
      <c r="A10237" t="s">
        <v>10644</v>
      </c>
      <c r="B10237" t="s">
        <v>10802</v>
      </c>
      <c r="C10237" t="s">
        <v>3595</v>
      </c>
      <c r="D10237" t="s">
        <v>10803</v>
      </c>
    </row>
    <row r="10238" spans="1:4" x14ac:dyDescent="0.35">
      <c r="A10238" t="s">
        <v>10644</v>
      </c>
      <c r="B10238" t="s">
        <v>10804</v>
      </c>
      <c r="C10238" t="s">
        <v>3595</v>
      </c>
      <c r="D10238" t="s">
        <v>10803</v>
      </c>
    </row>
    <row r="10239" spans="1:4" x14ac:dyDescent="0.35">
      <c r="A10239" t="s">
        <v>10644</v>
      </c>
      <c r="B10239" t="s">
        <v>1332</v>
      </c>
      <c r="C10239" t="s">
        <v>3592</v>
      </c>
      <c r="D10239" t="s">
        <v>10805</v>
      </c>
    </row>
    <row r="10240" spans="1:4" x14ac:dyDescent="0.35">
      <c r="A10240" t="s">
        <v>10644</v>
      </c>
      <c r="B10240" t="s">
        <v>1339</v>
      </c>
      <c r="C10240" t="s">
        <v>3593</v>
      </c>
      <c r="D10240" t="s">
        <v>10805</v>
      </c>
    </row>
    <row r="10241" spans="1:4" x14ac:dyDescent="0.35">
      <c r="A10241" t="s">
        <v>10644</v>
      </c>
      <c r="B10241" t="s">
        <v>10802</v>
      </c>
      <c r="C10241" t="s">
        <v>3592</v>
      </c>
      <c r="D10241" t="s">
        <v>10805</v>
      </c>
    </row>
    <row r="10242" spans="1:4" x14ac:dyDescent="0.35">
      <c r="A10242" t="s">
        <v>10644</v>
      </c>
      <c r="B10242" t="s">
        <v>10804</v>
      </c>
      <c r="C10242" t="s">
        <v>3593</v>
      </c>
      <c r="D10242" t="s">
        <v>10805</v>
      </c>
    </row>
    <row r="10243" spans="1:4" x14ac:dyDescent="0.35">
      <c r="A10243" t="s">
        <v>10646</v>
      </c>
      <c r="B10243" t="s">
        <v>10802</v>
      </c>
      <c r="C10243" t="s">
        <v>3599</v>
      </c>
      <c r="D10243" t="s">
        <v>10803</v>
      </c>
    </row>
    <row r="10244" spans="1:4" x14ac:dyDescent="0.35">
      <c r="A10244" t="s">
        <v>10646</v>
      </c>
      <c r="B10244" t="s">
        <v>10804</v>
      </c>
      <c r="C10244" t="s">
        <v>3614</v>
      </c>
      <c r="D10244" t="s">
        <v>10803</v>
      </c>
    </row>
    <row r="10245" spans="1:4" x14ac:dyDescent="0.35">
      <c r="A10245" t="s">
        <v>10646</v>
      </c>
      <c r="B10245" t="s">
        <v>1452</v>
      </c>
      <c r="C10245" t="s">
        <v>3599</v>
      </c>
      <c r="D10245" t="s">
        <v>10803</v>
      </c>
    </row>
    <row r="10246" spans="1:4" x14ac:dyDescent="0.35">
      <c r="A10246" t="s">
        <v>10646</v>
      </c>
      <c r="B10246" t="s">
        <v>1454</v>
      </c>
      <c r="C10246" t="s">
        <v>3600</v>
      </c>
      <c r="D10246" t="s">
        <v>10803</v>
      </c>
    </row>
    <row r="10247" spans="1:4" x14ac:dyDescent="0.35">
      <c r="A10247" t="s">
        <v>10646</v>
      </c>
      <c r="B10247" t="s">
        <v>1456</v>
      </c>
      <c r="C10247" t="s">
        <v>3601</v>
      </c>
      <c r="D10247" t="s">
        <v>10803</v>
      </c>
    </row>
    <row r="10248" spans="1:4" x14ac:dyDescent="0.35">
      <c r="A10248" t="s">
        <v>10646</v>
      </c>
      <c r="B10248" t="s">
        <v>1458</v>
      </c>
      <c r="C10248" t="s">
        <v>3602</v>
      </c>
      <c r="D10248" t="s">
        <v>10803</v>
      </c>
    </row>
    <row r="10249" spans="1:4" x14ac:dyDescent="0.35">
      <c r="A10249" t="s">
        <v>10646</v>
      </c>
      <c r="B10249" t="s">
        <v>1460</v>
      </c>
      <c r="C10249" t="s">
        <v>3603</v>
      </c>
      <c r="D10249" t="s">
        <v>10803</v>
      </c>
    </row>
    <row r="10250" spans="1:4" x14ac:dyDescent="0.35">
      <c r="A10250" t="s">
        <v>10646</v>
      </c>
      <c r="B10250" t="s">
        <v>1462</v>
      </c>
      <c r="C10250" t="s">
        <v>3604</v>
      </c>
      <c r="D10250" t="s">
        <v>10803</v>
      </c>
    </row>
    <row r="10251" spans="1:4" x14ac:dyDescent="0.35">
      <c r="A10251" t="s">
        <v>10646</v>
      </c>
      <c r="B10251" t="s">
        <v>9449</v>
      </c>
      <c r="C10251" t="s">
        <v>3605</v>
      </c>
      <c r="D10251" t="s">
        <v>10803</v>
      </c>
    </row>
    <row r="10252" spans="1:4" x14ac:dyDescent="0.35">
      <c r="A10252" t="s">
        <v>10646</v>
      </c>
      <c r="B10252" t="s">
        <v>1468</v>
      </c>
      <c r="C10252" t="s">
        <v>3606</v>
      </c>
      <c r="D10252" t="s">
        <v>10803</v>
      </c>
    </row>
    <row r="10253" spans="1:4" x14ac:dyDescent="0.35">
      <c r="A10253" t="s">
        <v>10646</v>
      </c>
      <c r="B10253" t="s">
        <v>1470</v>
      </c>
      <c r="C10253" t="s">
        <v>3607</v>
      </c>
      <c r="D10253" t="s">
        <v>10803</v>
      </c>
    </row>
    <row r="10254" spans="1:4" x14ac:dyDescent="0.35">
      <c r="A10254" t="s">
        <v>10646</v>
      </c>
      <c r="B10254" t="s">
        <v>6205</v>
      </c>
      <c r="C10254" t="s">
        <v>3608</v>
      </c>
      <c r="D10254" t="s">
        <v>10803</v>
      </c>
    </row>
    <row r="10255" spans="1:4" x14ac:dyDescent="0.35">
      <c r="A10255" t="s">
        <v>10646</v>
      </c>
      <c r="B10255" t="s">
        <v>1472</v>
      </c>
      <c r="C10255" t="s">
        <v>3609</v>
      </c>
      <c r="D10255" t="s">
        <v>10803</v>
      </c>
    </row>
    <row r="10256" spans="1:4" x14ac:dyDescent="0.35">
      <c r="A10256" t="s">
        <v>10646</v>
      </c>
      <c r="B10256" t="s">
        <v>1840</v>
      </c>
      <c r="C10256" t="s">
        <v>3610</v>
      </c>
      <c r="D10256" t="s">
        <v>10803</v>
      </c>
    </row>
    <row r="10257" spans="1:4" x14ac:dyDescent="0.35">
      <c r="A10257" t="s">
        <v>10646</v>
      </c>
      <c r="B10257" t="s">
        <v>1841</v>
      </c>
      <c r="C10257" t="s">
        <v>3611</v>
      </c>
      <c r="D10257" t="s">
        <v>10803</v>
      </c>
    </row>
    <row r="10258" spans="1:4" x14ac:dyDescent="0.35">
      <c r="A10258" t="s">
        <v>10646</v>
      </c>
      <c r="B10258" t="s">
        <v>1842</v>
      </c>
      <c r="C10258" t="s">
        <v>3612</v>
      </c>
      <c r="D10258" t="s">
        <v>10803</v>
      </c>
    </row>
    <row r="10259" spans="1:4" x14ac:dyDescent="0.35">
      <c r="A10259" t="s">
        <v>10646</v>
      </c>
      <c r="B10259" t="s">
        <v>9458</v>
      </c>
      <c r="C10259" t="s">
        <v>3613</v>
      </c>
      <c r="D10259" t="s">
        <v>10803</v>
      </c>
    </row>
    <row r="10260" spans="1:4" x14ac:dyDescent="0.35">
      <c r="A10260" t="s">
        <v>10646</v>
      </c>
      <c r="B10260" t="s">
        <v>1843</v>
      </c>
      <c r="C10260" t="s">
        <v>3614</v>
      </c>
      <c r="D10260" t="s">
        <v>10803</v>
      </c>
    </row>
    <row r="10261" spans="1:4" x14ac:dyDescent="0.35">
      <c r="A10261" t="s">
        <v>10646</v>
      </c>
      <c r="B10261" t="s">
        <v>515</v>
      </c>
      <c r="C10261" t="s">
        <v>3594</v>
      </c>
      <c r="D10261" t="s">
        <v>10805</v>
      </c>
    </row>
    <row r="10262" spans="1:4" x14ac:dyDescent="0.35">
      <c r="A10262" t="s">
        <v>10646</v>
      </c>
      <c r="B10262" t="s">
        <v>10802</v>
      </c>
      <c r="C10262" t="s">
        <v>3594</v>
      </c>
      <c r="D10262" t="s">
        <v>10805</v>
      </c>
    </row>
    <row r="10263" spans="1:4" x14ac:dyDescent="0.35">
      <c r="A10263" t="s">
        <v>10646</v>
      </c>
      <c r="B10263" t="s">
        <v>10804</v>
      </c>
      <c r="C10263" t="s">
        <v>3594</v>
      </c>
      <c r="D10263" t="s">
        <v>10805</v>
      </c>
    </row>
    <row r="10264" spans="1:4" x14ac:dyDescent="0.35">
      <c r="A10264" t="s">
        <v>10646</v>
      </c>
      <c r="B10264" t="s">
        <v>10806</v>
      </c>
      <c r="C10264" t="s">
        <v>3593</v>
      </c>
      <c r="D10264" t="s">
        <v>10807</v>
      </c>
    </row>
    <row r="10265" spans="1:4" x14ac:dyDescent="0.35">
      <c r="A10265" t="s">
        <v>10646</v>
      </c>
      <c r="B10265" t="s">
        <v>10855</v>
      </c>
      <c r="C10265" t="s">
        <v>3594</v>
      </c>
      <c r="D10265" t="s">
        <v>10807</v>
      </c>
    </row>
    <row r="10266" spans="1:4" x14ac:dyDescent="0.35">
      <c r="A10266" t="s">
        <v>10646</v>
      </c>
      <c r="B10266" t="s">
        <v>10856</v>
      </c>
      <c r="C10266" t="s">
        <v>3595</v>
      </c>
      <c r="D10266" t="s">
        <v>10807</v>
      </c>
    </row>
    <row r="10267" spans="1:4" x14ac:dyDescent="0.35">
      <c r="A10267" t="s">
        <v>10648</v>
      </c>
      <c r="B10267" t="s">
        <v>10802</v>
      </c>
      <c r="C10267" t="s">
        <v>3599</v>
      </c>
      <c r="D10267" t="s">
        <v>10803</v>
      </c>
    </row>
    <row r="10268" spans="1:4" x14ac:dyDescent="0.35">
      <c r="A10268" t="s">
        <v>10648</v>
      </c>
      <c r="B10268" t="s">
        <v>10804</v>
      </c>
      <c r="C10268" t="s">
        <v>3610</v>
      </c>
      <c r="D10268" t="s">
        <v>10803</v>
      </c>
    </row>
    <row r="10269" spans="1:4" x14ac:dyDescent="0.35">
      <c r="A10269" t="s">
        <v>10648</v>
      </c>
      <c r="B10269" t="s">
        <v>1452</v>
      </c>
      <c r="C10269" t="s">
        <v>3599</v>
      </c>
      <c r="D10269" t="s">
        <v>10803</v>
      </c>
    </row>
    <row r="10270" spans="1:4" x14ac:dyDescent="0.35">
      <c r="A10270" t="s">
        <v>10648</v>
      </c>
      <c r="B10270" t="s">
        <v>1462</v>
      </c>
      <c r="C10270" t="s">
        <v>3600</v>
      </c>
      <c r="D10270" t="s">
        <v>10803</v>
      </c>
    </row>
    <row r="10271" spans="1:4" x14ac:dyDescent="0.35">
      <c r="A10271" t="s">
        <v>10648</v>
      </c>
      <c r="B10271" t="s">
        <v>9449</v>
      </c>
      <c r="C10271" t="s">
        <v>3601</v>
      </c>
      <c r="D10271" t="s">
        <v>10803</v>
      </c>
    </row>
    <row r="10272" spans="1:4" x14ac:dyDescent="0.35">
      <c r="A10272" t="s">
        <v>10648</v>
      </c>
      <c r="B10272" t="s">
        <v>1468</v>
      </c>
      <c r="C10272" t="s">
        <v>3602</v>
      </c>
      <c r="D10272" t="s">
        <v>10803</v>
      </c>
    </row>
    <row r="10273" spans="1:4" x14ac:dyDescent="0.35">
      <c r="A10273" t="s">
        <v>10648</v>
      </c>
      <c r="B10273" t="s">
        <v>1470</v>
      </c>
      <c r="C10273" t="s">
        <v>3603</v>
      </c>
      <c r="D10273" t="s">
        <v>10803</v>
      </c>
    </row>
    <row r="10274" spans="1:4" x14ac:dyDescent="0.35">
      <c r="A10274" t="s">
        <v>10648</v>
      </c>
      <c r="B10274" t="s">
        <v>6205</v>
      </c>
      <c r="C10274" t="s">
        <v>3604</v>
      </c>
      <c r="D10274" t="s">
        <v>10803</v>
      </c>
    </row>
    <row r="10275" spans="1:4" x14ac:dyDescent="0.35">
      <c r="A10275" t="s">
        <v>10648</v>
      </c>
      <c r="B10275" t="s">
        <v>1472</v>
      </c>
      <c r="C10275" t="s">
        <v>3605</v>
      </c>
      <c r="D10275" t="s">
        <v>10803</v>
      </c>
    </row>
    <row r="10276" spans="1:4" x14ac:dyDescent="0.35">
      <c r="A10276" t="s">
        <v>10648</v>
      </c>
      <c r="B10276" t="s">
        <v>1840</v>
      </c>
      <c r="C10276" t="s">
        <v>3606</v>
      </c>
      <c r="D10276" t="s">
        <v>10803</v>
      </c>
    </row>
    <row r="10277" spans="1:4" x14ac:dyDescent="0.35">
      <c r="A10277" t="s">
        <v>10648</v>
      </c>
      <c r="B10277" t="s">
        <v>1841</v>
      </c>
      <c r="C10277" t="s">
        <v>3607</v>
      </c>
      <c r="D10277" t="s">
        <v>10803</v>
      </c>
    </row>
    <row r="10278" spans="1:4" x14ac:dyDescent="0.35">
      <c r="A10278" t="s">
        <v>10648</v>
      </c>
      <c r="B10278" t="s">
        <v>1842</v>
      </c>
      <c r="C10278" t="s">
        <v>3608</v>
      </c>
      <c r="D10278" t="s">
        <v>10803</v>
      </c>
    </row>
    <row r="10279" spans="1:4" x14ac:dyDescent="0.35">
      <c r="A10279" t="s">
        <v>10648</v>
      </c>
      <c r="B10279" t="s">
        <v>9458</v>
      </c>
      <c r="C10279" t="s">
        <v>3609</v>
      </c>
      <c r="D10279" t="s">
        <v>10803</v>
      </c>
    </row>
    <row r="10280" spans="1:4" x14ac:dyDescent="0.35">
      <c r="A10280" t="s">
        <v>10648</v>
      </c>
      <c r="B10280" t="s">
        <v>1843</v>
      </c>
      <c r="C10280" t="s">
        <v>3610</v>
      </c>
      <c r="D10280" t="s">
        <v>10803</v>
      </c>
    </row>
    <row r="10281" spans="1:4" x14ac:dyDescent="0.35">
      <c r="A10281" t="s">
        <v>10648</v>
      </c>
      <c r="B10281" t="s">
        <v>515</v>
      </c>
      <c r="C10281" t="s">
        <v>3594</v>
      </c>
      <c r="D10281" t="s">
        <v>10805</v>
      </c>
    </row>
    <row r="10282" spans="1:4" x14ac:dyDescent="0.35">
      <c r="A10282" t="s">
        <v>10648</v>
      </c>
      <c r="B10282" t="s">
        <v>10802</v>
      </c>
      <c r="C10282" t="s">
        <v>3594</v>
      </c>
      <c r="D10282" t="s">
        <v>10805</v>
      </c>
    </row>
    <row r="10283" spans="1:4" x14ac:dyDescent="0.35">
      <c r="A10283" t="s">
        <v>10648</v>
      </c>
      <c r="B10283" t="s">
        <v>10804</v>
      </c>
      <c r="C10283" t="s">
        <v>3594</v>
      </c>
      <c r="D10283" t="s">
        <v>10805</v>
      </c>
    </row>
    <row r="10284" spans="1:4" x14ac:dyDescent="0.35">
      <c r="A10284" t="s">
        <v>10648</v>
      </c>
      <c r="B10284" t="s">
        <v>10806</v>
      </c>
      <c r="C10284" t="s">
        <v>3593</v>
      </c>
      <c r="D10284" t="s">
        <v>10807</v>
      </c>
    </row>
    <row r="10285" spans="1:4" x14ac:dyDescent="0.35">
      <c r="A10285" t="s">
        <v>10648</v>
      </c>
      <c r="B10285" t="s">
        <v>10855</v>
      </c>
      <c r="C10285" t="s">
        <v>3594</v>
      </c>
      <c r="D10285" t="s">
        <v>10807</v>
      </c>
    </row>
    <row r="10286" spans="1:4" x14ac:dyDescent="0.35">
      <c r="A10286" t="s">
        <v>10648</v>
      </c>
      <c r="B10286" t="s">
        <v>10856</v>
      </c>
      <c r="C10286" t="s">
        <v>3595</v>
      </c>
      <c r="D10286" t="s">
        <v>10807</v>
      </c>
    </row>
    <row r="10287" spans="1:4" x14ac:dyDescent="0.35">
      <c r="A10287" t="s">
        <v>10650</v>
      </c>
      <c r="B10287" t="s">
        <v>10802</v>
      </c>
      <c r="C10287" t="s">
        <v>3599</v>
      </c>
      <c r="D10287" t="s">
        <v>10803</v>
      </c>
    </row>
    <row r="10288" spans="1:4" x14ac:dyDescent="0.35">
      <c r="A10288" t="s">
        <v>10650</v>
      </c>
      <c r="B10288" t="s">
        <v>10804</v>
      </c>
      <c r="C10288" t="s">
        <v>3614</v>
      </c>
      <c r="D10288" t="s">
        <v>10803</v>
      </c>
    </row>
    <row r="10289" spans="1:4" x14ac:dyDescent="0.35">
      <c r="A10289" t="s">
        <v>10650</v>
      </c>
      <c r="B10289" t="s">
        <v>1452</v>
      </c>
      <c r="C10289" t="s">
        <v>3599</v>
      </c>
      <c r="D10289" t="s">
        <v>10803</v>
      </c>
    </row>
    <row r="10290" spans="1:4" x14ac:dyDescent="0.35">
      <c r="A10290" t="s">
        <v>10650</v>
      </c>
      <c r="B10290" t="s">
        <v>1454</v>
      </c>
      <c r="C10290" t="s">
        <v>3600</v>
      </c>
      <c r="D10290" t="s">
        <v>10803</v>
      </c>
    </row>
    <row r="10291" spans="1:4" x14ac:dyDescent="0.35">
      <c r="A10291" t="s">
        <v>10650</v>
      </c>
      <c r="B10291" t="s">
        <v>1456</v>
      </c>
      <c r="C10291" t="s">
        <v>3601</v>
      </c>
      <c r="D10291" t="s">
        <v>10803</v>
      </c>
    </row>
    <row r="10292" spans="1:4" x14ac:dyDescent="0.35">
      <c r="A10292" t="s">
        <v>10650</v>
      </c>
      <c r="B10292" t="s">
        <v>1458</v>
      </c>
      <c r="C10292" t="s">
        <v>3602</v>
      </c>
      <c r="D10292" t="s">
        <v>10803</v>
      </c>
    </row>
    <row r="10293" spans="1:4" x14ac:dyDescent="0.35">
      <c r="A10293" t="s">
        <v>10650</v>
      </c>
      <c r="B10293" t="s">
        <v>1460</v>
      </c>
      <c r="C10293" t="s">
        <v>3603</v>
      </c>
      <c r="D10293" t="s">
        <v>10803</v>
      </c>
    </row>
    <row r="10294" spans="1:4" x14ac:dyDescent="0.35">
      <c r="A10294" t="s">
        <v>10650</v>
      </c>
      <c r="B10294" t="s">
        <v>1462</v>
      </c>
      <c r="C10294" t="s">
        <v>3604</v>
      </c>
      <c r="D10294" t="s">
        <v>10803</v>
      </c>
    </row>
    <row r="10295" spans="1:4" x14ac:dyDescent="0.35">
      <c r="A10295" t="s">
        <v>10650</v>
      </c>
      <c r="B10295" t="s">
        <v>9449</v>
      </c>
      <c r="C10295" t="s">
        <v>3605</v>
      </c>
      <c r="D10295" t="s">
        <v>10803</v>
      </c>
    </row>
    <row r="10296" spans="1:4" x14ac:dyDescent="0.35">
      <c r="A10296" t="s">
        <v>10650</v>
      </c>
      <c r="B10296" t="s">
        <v>1468</v>
      </c>
      <c r="C10296" t="s">
        <v>3606</v>
      </c>
      <c r="D10296" t="s">
        <v>10803</v>
      </c>
    </row>
    <row r="10297" spans="1:4" x14ac:dyDescent="0.35">
      <c r="A10297" t="s">
        <v>10650</v>
      </c>
      <c r="B10297" t="s">
        <v>1470</v>
      </c>
      <c r="C10297" t="s">
        <v>3607</v>
      </c>
      <c r="D10297" t="s">
        <v>10803</v>
      </c>
    </row>
    <row r="10298" spans="1:4" x14ac:dyDescent="0.35">
      <c r="A10298" t="s">
        <v>10650</v>
      </c>
      <c r="B10298" t="s">
        <v>6205</v>
      </c>
      <c r="C10298" t="s">
        <v>3608</v>
      </c>
      <c r="D10298" t="s">
        <v>10803</v>
      </c>
    </row>
    <row r="10299" spans="1:4" x14ac:dyDescent="0.35">
      <c r="A10299" t="s">
        <v>10650</v>
      </c>
      <c r="B10299" t="s">
        <v>1472</v>
      </c>
      <c r="C10299" t="s">
        <v>3609</v>
      </c>
      <c r="D10299" t="s">
        <v>10803</v>
      </c>
    </row>
    <row r="10300" spans="1:4" x14ac:dyDescent="0.35">
      <c r="A10300" t="s">
        <v>10650</v>
      </c>
      <c r="B10300" t="s">
        <v>1840</v>
      </c>
      <c r="C10300" t="s">
        <v>3610</v>
      </c>
      <c r="D10300" t="s">
        <v>10803</v>
      </c>
    </row>
    <row r="10301" spans="1:4" x14ac:dyDescent="0.35">
      <c r="A10301" t="s">
        <v>10650</v>
      </c>
      <c r="B10301" t="s">
        <v>1841</v>
      </c>
      <c r="C10301" t="s">
        <v>3611</v>
      </c>
      <c r="D10301" t="s">
        <v>10803</v>
      </c>
    </row>
    <row r="10302" spans="1:4" x14ac:dyDescent="0.35">
      <c r="A10302" t="s">
        <v>10650</v>
      </c>
      <c r="B10302" t="s">
        <v>1842</v>
      </c>
      <c r="C10302" t="s">
        <v>3612</v>
      </c>
      <c r="D10302" t="s">
        <v>10803</v>
      </c>
    </row>
    <row r="10303" spans="1:4" x14ac:dyDescent="0.35">
      <c r="A10303" t="s">
        <v>10650</v>
      </c>
      <c r="B10303" t="s">
        <v>9458</v>
      </c>
      <c r="C10303" t="s">
        <v>3613</v>
      </c>
      <c r="D10303" t="s">
        <v>10803</v>
      </c>
    </row>
    <row r="10304" spans="1:4" x14ac:dyDescent="0.35">
      <c r="A10304" t="s">
        <v>10650</v>
      </c>
      <c r="B10304" t="s">
        <v>1843</v>
      </c>
      <c r="C10304" t="s">
        <v>3614</v>
      </c>
      <c r="D10304" t="s">
        <v>10803</v>
      </c>
    </row>
    <row r="10305" spans="1:4" x14ac:dyDescent="0.35">
      <c r="A10305" t="s">
        <v>10650</v>
      </c>
      <c r="B10305" t="s">
        <v>515</v>
      </c>
      <c r="C10305" t="s">
        <v>3594</v>
      </c>
      <c r="D10305" t="s">
        <v>10805</v>
      </c>
    </row>
    <row r="10306" spans="1:4" x14ac:dyDescent="0.35">
      <c r="A10306" t="s">
        <v>10650</v>
      </c>
      <c r="B10306" t="s">
        <v>10802</v>
      </c>
      <c r="C10306" t="s">
        <v>3594</v>
      </c>
      <c r="D10306" t="s">
        <v>10805</v>
      </c>
    </row>
    <row r="10307" spans="1:4" x14ac:dyDescent="0.35">
      <c r="A10307" t="s">
        <v>10650</v>
      </c>
      <c r="B10307" t="s">
        <v>10804</v>
      </c>
      <c r="C10307" t="s">
        <v>3594</v>
      </c>
      <c r="D10307" t="s">
        <v>10805</v>
      </c>
    </row>
    <row r="10308" spans="1:4" x14ac:dyDescent="0.35">
      <c r="A10308" t="s">
        <v>10650</v>
      </c>
      <c r="B10308" t="s">
        <v>10806</v>
      </c>
      <c r="C10308" t="s">
        <v>3593</v>
      </c>
      <c r="D10308" t="s">
        <v>10807</v>
      </c>
    </row>
    <row r="10309" spans="1:4" x14ac:dyDescent="0.35">
      <c r="A10309" t="s">
        <v>10650</v>
      </c>
      <c r="B10309" t="s">
        <v>10855</v>
      </c>
      <c r="C10309" t="s">
        <v>3594</v>
      </c>
      <c r="D10309" t="s">
        <v>10807</v>
      </c>
    </row>
    <row r="10310" spans="1:4" x14ac:dyDescent="0.35">
      <c r="A10310" t="s">
        <v>10650</v>
      </c>
      <c r="B10310" t="s">
        <v>10856</v>
      </c>
      <c r="C10310" t="s">
        <v>3595</v>
      </c>
      <c r="D10310" t="s">
        <v>10807</v>
      </c>
    </row>
    <row r="10311" spans="1:4" x14ac:dyDescent="0.35">
      <c r="A10311" t="s">
        <v>10652</v>
      </c>
      <c r="B10311" t="s">
        <v>10802</v>
      </c>
      <c r="C10311" t="s">
        <v>3599</v>
      </c>
      <c r="D10311" t="s">
        <v>10803</v>
      </c>
    </row>
    <row r="10312" spans="1:4" x14ac:dyDescent="0.35">
      <c r="A10312" t="s">
        <v>10652</v>
      </c>
      <c r="B10312" t="s">
        <v>10804</v>
      </c>
      <c r="C10312" t="s">
        <v>10861</v>
      </c>
      <c r="D10312" t="s">
        <v>10803</v>
      </c>
    </row>
    <row r="10313" spans="1:4" x14ac:dyDescent="0.35">
      <c r="A10313" t="s">
        <v>10652</v>
      </c>
      <c r="B10313" t="s">
        <v>518</v>
      </c>
      <c r="C10313" t="s">
        <v>3599</v>
      </c>
      <c r="D10313" t="s">
        <v>10803</v>
      </c>
    </row>
    <row r="10314" spans="1:4" x14ac:dyDescent="0.35">
      <c r="A10314" t="s">
        <v>10652</v>
      </c>
      <c r="B10314" t="s">
        <v>520</v>
      </c>
      <c r="C10314" t="s">
        <v>3600</v>
      </c>
      <c r="D10314" t="s">
        <v>10803</v>
      </c>
    </row>
    <row r="10315" spans="1:4" x14ac:dyDescent="0.35">
      <c r="A10315" t="s">
        <v>10652</v>
      </c>
      <c r="B10315" t="s">
        <v>522</v>
      </c>
      <c r="C10315" t="s">
        <v>3601</v>
      </c>
      <c r="D10315" t="s">
        <v>10803</v>
      </c>
    </row>
    <row r="10316" spans="1:4" x14ac:dyDescent="0.35">
      <c r="A10316" t="s">
        <v>10652</v>
      </c>
      <c r="B10316" t="s">
        <v>524</v>
      </c>
      <c r="C10316" t="s">
        <v>3602</v>
      </c>
      <c r="D10316" t="s">
        <v>10803</v>
      </c>
    </row>
    <row r="10317" spans="1:4" x14ac:dyDescent="0.35">
      <c r="A10317" t="s">
        <v>10652</v>
      </c>
      <c r="B10317" t="s">
        <v>885</v>
      </c>
      <c r="C10317" t="s">
        <v>3603</v>
      </c>
      <c r="D10317" t="s">
        <v>10803</v>
      </c>
    </row>
    <row r="10318" spans="1:4" x14ac:dyDescent="0.35">
      <c r="A10318" t="s">
        <v>10652</v>
      </c>
      <c r="B10318" t="s">
        <v>526</v>
      </c>
      <c r="C10318" t="s">
        <v>3604</v>
      </c>
      <c r="D10318" t="s">
        <v>10803</v>
      </c>
    </row>
    <row r="10319" spans="1:4" x14ac:dyDescent="0.35">
      <c r="A10319" t="s">
        <v>10652</v>
      </c>
      <c r="B10319" t="s">
        <v>954</v>
      </c>
      <c r="C10319" t="s">
        <v>3605</v>
      </c>
      <c r="D10319" t="s">
        <v>10803</v>
      </c>
    </row>
    <row r="10320" spans="1:4" x14ac:dyDescent="0.35">
      <c r="A10320" t="s">
        <v>10652</v>
      </c>
      <c r="B10320" t="s">
        <v>956</v>
      </c>
      <c r="C10320" t="s">
        <v>3606</v>
      </c>
      <c r="D10320" t="s">
        <v>10803</v>
      </c>
    </row>
    <row r="10321" spans="1:4" x14ac:dyDescent="0.35">
      <c r="A10321" t="s">
        <v>10652</v>
      </c>
      <c r="B10321" t="s">
        <v>960</v>
      </c>
      <c r="C10321" t="s">
        <v>3607</v>
      </c>
      <c r="D10321" t="s">
        <v>10803</v>
      </c>
    </row>
    <row r="10322" spans="1:4" x14ac:dyDescent="0.35">
      <c r="A10322" t="s">
        <v>10652</v>
      </c>
      <c r="B10322" t="s">
        <v>528</v>
      </c>
      <c r="C10322" t="s">
        <v>3608</v>
      </c>
      <c r="D10322" t="s">
        <v>10803</v>
      </c>
    </row>
    <row r="10323" spans="1:4" x14ac:dyDescent="0.35">
      <c r="A10323" t="s">
        <v>10652</v>
      </c>
      <c r="B10323" t="s">
        <v>536</v>
      </c>
      <c r="C10323" t="s">
        <v>3609</v>
      </c>
      <c r="D10323" t="s">
        <v>10803</v>
      </c>
    </row>
    <row r="10324" spans="1:4" x14ac:dyDescent="0.35">
      <c r="A10324" t="s">
        <v>10652</v>
      </c>
      <c r="B10324" t="s">
        <v>794</v>
      </c>
      <c r="C10324" t="s">
        <v>3610</v>
      </c>
      <c r="D10324" t="s">
        <v>10803</v>
      </c>
    </row>
    <row r="10325" spans="1:4" x14ac:dyDescent="0.35">
      <c r="A10325" t="s">
        <v>10652</v>
      </c>
      <c r="B10325" t="s">
        <v>965</v>
      </c>
      <c r="C10325" t="s">
        <v>3611</v>
      </c>
      <c r="D10325" t="s">
        <v>10803</v>
      </c>
    </row>
    <row r="10326" spans="1:4" x14ac:dyDescent="0.35">
      <c r="A10326" t="s">
        <v>10652</v>
      </c>
      <c r="B10326" t="s">
        <v>538</v>
      </c>
      <c r="C10326" t="s">
        <v>3612</v>
      </c>
      <c r="D10326" t="s">
        <v>10803</v>
      </c>
    </row>
    <row r="10327" spans="1:4" x14ac:dyDescent="0.35">
      <c r="A10327" t="s">
        <v>10652</v>
      </c>
      <c r="B10327" t="s">
        <v>540</v>
      </c>
      <c r="C10327" t="s">
        <v>3613</v>
      </c>
      <c r="D10327" t="s">
        <v>10803</v>
      </c>
    </row>
    <row r="10328" spans="1:4" x14ac:dyDescent="0.35">
      <c r="A10328" t="s">
        <v>10652</v>
      </c>
      <c r="B10328" t="s">
        <v>544</v>
      </c>
      <c r="C10328" t="s">
        <v>3614</v>
      </c>
      <c r="D10328" t="s">
        <v>10803</v>
      </c>
    </row>
    <row r="10329" spans="1:4" x14ac:dyDescent="0.35">
      <c r="A10329" t="s">
        <v>10652</v>
      </c>
      <c r="B10329" t="s">
        <v>546</v>
      </c>
      <c r="C10329" t="s">
        <v>3615</v>
      </c>
      <c r="D10329" t="s">
        <v>10803</v>
      </c>
    </row>
    <row r="10330" spans="1:4" x14ac:dyDescent="0.35">
      <c r="A10330" t="s">
        <v>10652</v>
      </c>
      <c r="B10330" t="s">
        <v>970</v>
      </c>
      <c r="C10330" t="s">
        <v>3616</v>
      </c>
      <c r="D10330" t="s">
        <v>10803</v>
      </c>
    </row>
    <row r="10331" spans="1:4" x14ac:dyDescent="0.35">
      <c r="A10331" t="s">
        <v>10652</v>
      </c>
      <c r="B10331" t="s">
        <v>548</v>
      </c>
      <c r="C10331" t="s">
        <v>3617</v>
      </c>
      <c r="D10331" t="s">
        <v>10803</v>
      </c>
    </row>
    <row r="10332" spans="1:4" x14ac:dyDescent="0.35">
      <c r="A10332" t="s">
        <v>10652</v>
      </c>
      <c r="B10332" t="s">
        <v>550</v>
      </c>
      <c r="C10332" t="s">
        <v>3618</v>
      </c>
      <c r="D10332" t="s">
        <v>10803</v>
      </c>
    </row>
    <row r="10333" spans="1:4" x14ac:dyDescent="0.35">
      <c r="A10333" t="s">
        <v>10652</v>
      </c>
      <c r="B10333" t="s">
        <v>552</v>
      </c>
      <c r="C10333" t="s">
        <v>3619</v>
      </c>
      <c r="D10333" t="s">
        <v>10803</v>
      </c>
    </row>
    <row r="10334" spans="1:4" x14ac:dyDescent="0.35">
      <c r="A10334" t="s">
        <v>10652</v>
      </c>
      <c r="B10334" t="s">
        <v>554</v>
      </c>
      <c r="C10334" t="s">
        <v>3620</v>
      </c>
      <c r="D10334" t="s">
        <v>10803</v>
      </c>
    </row>
    <row r="10335" spans="1:4" x14ac:dyDescent="0.35">
      <c r="A10335" t="s">
        <v>10652</v>
      </c>
      <c r="B10335" t="s">
        <v>556</v>
      </c>
      <c r="C10335" t="s">
        <v>9522</v>
      </c>
      <c r="D10335" t="s">
        <v>10803</v>
      </c>
    </row>
    <row r="10336" spans="1:4" x14ac:dyDescent="0.35">
      <c r="A10336" t="s">
        <v>10652</v>
      </c>
      <c r="B10336" t="s">
        <v>558</v>
      </c>
      <c r="C10336" t="s">
        <v>9523</v>
      </c>
      <c r="D10336" t="s">
        <v>10803</v>
      </c>
    </row>
    <row r="10337" spans="1:4" x14ac:dyDescent="0.35">
      <c r="A10337" t="s">
        <v>10652</v>
      </c>
      <c r="B10337" t="s">
        <v>560</v>
      </c>
      <c r="C10337" t="s">
        <v>9524</v>
      </c>
      <c r="D10337" t="s">
        <v>10803</v>
      </c>
    </row>
    <row r="10338" spans="1:4" x14ac:dyDescent="0.35">
      <c r="A10338" t="s">
        <v>10652</v>
      </c>
      <c r="B10338" t="s">
        <v>986</v>
      </c>
      <c r="C10338" t="s">
        <v>9525</v>
      </c>
      <c r="D10338" t="s">
        <v>10803</v>
      </c>
    </row>
    <row r="10339" spans="1:4" x14ac:dyDescent="0.35">
      <c r="A10339" t="s">
        <v>10652</v>
      </c>
      <c r="B10339" t="s">
        <v>988</v>
      </c>
      <c r="C10339" t="s">
        <v>9526</v>
      </c>
      <c r="D10339" t="s">
        <v>10803</v>
      </c>
    </row>
    <row r="10340" spans="1:4" x14ac:dyDescent="0.35">
      <c r="A10340" t="s">
        <v>10652</v>
      </c>
      <c r="B10340" t="s">
        <v>566</v>
      </c>
      <c r="C10340" t="s">
        <v>9527</v>
      </c>
      <c r="D10340" t="s">
        <v>10803</v>
      </c>
    </row>
    <row r="10341" spans="1:4" x14ac:dyDescent="0.35">
      <c r="A10341" t="s">
        <v>10652</v>
      </c>
      <c r="B10341" t="s">
        <v>568</v>
      </c>
      <c r="C10341" t="s">
        <v>9528</v>
      </c>
      <c r="D10341" t="s">
        <v>10803</v>
      </c>
    </row>
    <row r="10342" spans="1:4" x14ac:dyDescent="0.35">
      <c r="A10342" t="s">
        <v>10652</v>
      </c>
      <c r="B10342" t="s">
        <v>570</v>
      </c>
      <c r="C10342" t="s">
        <v>9529</v>
      </c>
      <c r="D10342" t="s">
        <v>10803</v>
      </c>
    </row>
    <row r="10343" spans="1:4" x14ac:dyDescent="0.35">
      <c r="A10343" t="s">
        <v>10652</v>
      </c>
      <c r="B10343" t="s">
        <v>572</v>
      </c>
      <c r="C10343" t="s">
        <v>9530</v>
      </c>
      <c r="D10343" t="s">
        <v>10803</v>
      </c>
    </row>
    <row r="10344" spans="1:4" x14ac:dyDescent="0.35">
      <c r="A10344" t="s">
        <v>10652</v>
      </c>
      <c r="B10344" t="s">
        <v>574</v>
      </c>
      <c r="C10344" t="s">
        <v>9531</v>
      </c>
      <c r="D10344" t="s">
        <v>10803</v>
      </c>
    </row>
    <row r="10345" spans="1:4" x14ac:dyDescent="0.35">
      <c r="A10345" t="s">
        <v>10652</v>
      </c>
      <c r="B10345" t="s">
        <v>576</v>
      </c>
      <c r="C10345" t="s">
        <v>10809</v>
      </c>
      <c r="D10345" t="s">
        <v>10803</v>
      </c>
    </row>
    <row r="10346" spans="1:4" x14ac:dyDescent="0.35">
      <c r="A10346" t="s">
        <v>10652</v>
      </c>
      <c r="B10346" t="s">
        <v>1417</v>
      </c>
      <c r="C10346" t="s">
        <v>10810</v>
      </c>
      <c r="D10346" t="s">
        <v>10803</v>
      </c>
    </row>
    <row r="10347" spans="1:4" x14ac:dyDescent="0.35">
      <c r="A10347" t="s">
        <v>10652</v>
      </c>
      <c r="B10347" t="s">
        <v>1419</v>
      </c>
      <c r="C10347" t="s">
        <v>10811</v>
      </c>
      <c r="D10347" t="s">
        <v>10803</v>
      </c>
    </row>
    <row r="10348" spans="1:4" x14ac:dyDescent="0.35">
      <c r="A10348" t="s">
        <v>10652</v>
      </c>
      <c r="B10348" t="s">
        <v>1421</v>
      </c>
      <c r="C10348" t="s">
        <v>10812</v>
      </c>
      <c r="D10348" t="s">
        <v>10803</v>
      </c>
    </row>
    <row r="10349" spans="1:4" x14ac:dyDescent="0.35">
      <c r="A10349" t="s">
        <v>10652</v>
      </c>
      <c r="B10349" t="s">
        <v>578</v>
      </c>
      <c r="C10349" t="s">
        <v>10813</v>
      </c>
      <c r="D10349" t="s">
        <v>10803</v>
      </c>
    </row>
    <row r="10350" spans="1:4" x14ac:dyDescent="0.35">
      <c r="A10350" t="s">
        <v>10652</v>
      </c>
      <c r="B10350" t="s">
        <v>580</v>
      </c>
      <c r="C10350" t="s">
        <v>10814</v>
      </c>
      <c r="D10350" t="s">
        <v>10803</v>
      </c>
    </row>
    <row r="10351" spans="1:4" x14ac:dyDescent="0.35">
      <c r="A10351" t="s">
        <v>10652</v>
      </c>
      <c r="B10351" t="s">
        <v>582</v>
      </c>
      <c r="C10351" t="s">
        <v>10815</v>
      </c>
      <c r="D10351" t="s">
        <v>10803</v>
      </c>
    </row>
    <row r="10352" spans="1:4" x14ac:dyDescent="0.35">
      <c r="A10352" t="s">
        <v>10652</v>
      </c>
      <c r="B10352" t="s">
        <v>584</v>
      </c>
      <c r="C10352" t="s">
        <v>10816</v>
      </c>
      <c r="D10352" t="s">
        <v>10803</v>
      </c>
    </row>
    <row r="10353" spans="1:4" x14ac:dyDescent="0.35">
      <c r="A10353" t="s">
        <v>10652</v>
      </c>
      <c r="B10353" t="s">
        <v>586</v>
      </c>
      <c r="C10353" t="s">
        <v>10817</v>
      </c>
      <c r="D10353" t="s">
        <v>10803</v>
      </c>
    </row>
    <row r="10354" spans="1:4" x14ac:dyDescent="0.35">
      <c r="A10354" t="s">
        <v>10652</v>
      </c>
      <c r="B10354" t="s">
        <v>805</v>
      </c>
      <c r="C10354" t="s">
        <v>10818</v>
      </c>
      <c r="D10354" t="s">
        <v>10803</v>
      </c>
    </row>
    <row r="10355" spans="1:4" x14ac:dyDescent="0.35">
      <c r="A10355" t="s">
        <v>10652</v>
      </c>
      <c r="B10355" t="s">
        <v>596</v>
      </c>
      <c r="C10355" t="s">
        <v>10819</v>
      </c>
      <c r="D10355" t="s">
        <v>10803</v>
      </c>
    </row>
    <row r="10356" spans="1:4" x14ac:dyDescent="0.35">
      <c r="A10356" t="s">
        <v>10652</v>
      </c>
      <c r="B10356" t="s">
        <v>598</v>
      </c>
      <c r="C10356" t="s">
        <v>10820</v>
      </c>
      <c r="D10356" t="s">
        <v>10803</v>
      </c>
    </row>
    <row r="10357" spans="1:4" x14ac:dyDescent="0.35">
      <c r="A10357" t="s">
        <v>10652</v>
      </c>
      <c r="B10357" t="s">
        <v>600</v>
      </c>
      <c r="C10357" t="s">
        <v>10821</v>
      </c>
      <c r="D10357" t="s">
        <v>10803</v>
      </c>
    </row>
    <row r="10358" spans="1:4" x14ac:dyDescent="0.35">
      <c r="A10358" t="s">
        <v>10652</v>
      </c>
      <c r="B10358" t="s">
        <v>602</v>
      </c>
      <c r="C10358" t="s">
        <v>10822</v>
      </c>
      <c r="D10358" t="s">
        <v>10803</v>
      </c>
    </row>
    <row r="10359" spans="1:4" x14ac:dyDescent="0.35">
      <c r="A10359" t="s">
        <v>10652</v>
      </c>
      <c r="B10359" t="s">
        <v>604</v>
      </c>
      <c r="C10359" t="s">
        <v>10823</v>
      </c>
      <c r="D10359" t="s">
        <v>10803</v>
      </c>
    </row>
    <row r="10360" spans="1:4" x14ac:dyDescent="0.35">
      <c r="A10360" t="s">
        <v>10652</v>
      </c>
      <c r="B10360" t="s">
        <v>606</v>
      </c>
      <c r="C10360" t="s">
        <v>10824</v>
      </c>
      <c r="D10360" t="s">
        <v>10803</v>
      </c>
    </row>
    <row r="10361" spans="1:4" x14ac:dyDescent="0.35">
      <c r="A10361" t="s">
        <v>10652</v>
      </c>
      <c r="B10361" t="s">
        <v>608</v>
      </c>
      <c r="C10361" t="s">
        <v>10825</v>
      </c>
      <c r="D10361" t="s">
        <v>10803</v>
      </c>
    </row>
    <row r="10362" spans="1:4" x14ac:dyDescent="0.35">
      <c r="A10362" t="s">
        <v>10652</v>
      </c>
      <c r="B10362" t="s">
        <v>628</v>
      </c>
      <c r="C10362" t="s">
        <v>10826</v>
      </c>
      <c r="D10362" t="s">
        <v>10803</v>
      </c>
    </row>
    <row r="10363" spans="1:4" x14ac:dyDescent="0.35">
      <c r="A10363" t="s">
        <v>10652</v>
      </c>
      <c r="B10363" t="s">
        <v>634</v>
      </c>
      <c r="C10363" t="s">
        <v>10827</v>
      </c>
      <c r="D10363" t="s">
        <v>10803</v>
      </c>
    </row>
    <row r="10364" spans="1:4" x14ac:dyDescent="0.35">
      <c r="A10364" t="s">
        <v>10652</v>
      </c>
      <c r="B10364" t="s">
        <v>636</v>
      </c>
      <c r="C10364" t="s">
        <v>10828</v>
      </c>
      <c r="D10364" t="s">
        <v>10803</v>
      </c>
    </row>
    <row r="10365" spans="1:4" x14ac:dyDescent="0.35">
      <c r="A10365" t="s">
        <v>10652</v>
      </c>
      <c r="B10365" t="s">
        <v>1437</v>
      </c>
      <c r="C10365" t="s">
        <v>10829</v>
      </c>
      <c r="D10365" t="s">
        <v>10803</v>
      </c>
    </row>
    <row r="10366" spans="1:4" x14ac:dyDescent="0.35">
      <c r="A10366" t="s">
        <v>10652</v>
      </c>
      <c r="B10366" t="s">
        <v>1439</v>
      </c>
      <c r="C10366" t="s">
        <v>10830</v>
      </c>
      <c r="D10366" t="s">
        <v>10803</v>
      </c>
    </row>
    <row r="10367" spans="1:4" x14ac:dyDescent="0.35">
      <c r="A10367" t="s">
        <v>10652</v>
      </c>
      <c r="B10367" t="s">
        <v>1440</v>
      </c>
      <c r="C10367" t="s">
        <v>10831</v>
      </c>
      <c r="D10367" t="s">
        <v>10803</v>
      </c>
    </row>
    <row r="10368" spans="1:4" x14ac:dyDescent="0.35">
      <c r="A10368" t="s">
        <v>10652</v>
      </c>
      <c r="B10368" t="s">
        <v>1441</v>
      </c>
      <c r="C10368" t="s">
        <v>10832</v>
      </c>
      <c r="D10368" t="s">
        <v>10803</v>
      </c>
    </row>
    <row r="10369" spans="1:4" x14ac:dyDescent="0.35">
      <c r="A10369" t="s">
        <v>10652</v>
      </c>
      <c r="B10369" t="s">
        <v>1442</v>
      </c>
      <c r="C10369" t="s">
        <v>10833</v>
      </c>
      <c r="D10369" t="s">
        <v>10803</v>
      </c>
    </row>
    <row r="10370" spans="1:4" x14ac:dyDescent="0.35">
      <c r="A10370" t="s">
        <v>10652</v>
      </c>
      <c r="B10370" t="s">
        <v>1444</v>
      </c>
      <c r="C10370" t="s">
        <v>10834</v>
      </c>
      <c r="D10370" t="s">
        <v>10803</v>
      </c>
    </row>
    <row r="10371" spans="1:4" x14ac:dyDescent="0.35">
      <c r="A10371" t="s">
        <v>10652</v>
      </c>
      <c r="B10371" t="s">
        <v>638</v>
      </c>
      <c r="C10371" t="s">
        <v>10835</v>
      </c>
      <c r="D10371" t="s">
        <v>10803</v>
      </c>
    </row>
    <row r="10372" spans="1:4" x14ac:dyDescent="0.35">
      <c r="A10372" t="s">
        <v>10652</v>
      </c>
      <c r="B10372" t="s">
        <v>640</v>
      </c>
      <c r="C10372" t="s">
        <v>10836</v>
      </c>
      <c r="D10372" t="s">
        <v>10803</v>
      </c>
    </row>
    <row r="10373" spans="1:4" x14ac:dyDescent="0.35">
      <c r="A10373" t="s">
        <v>10652</v>
      </c>
      <c r="B10373" t="s">
        <v>642</v>
      </c>
      <c r="C10373" t="s">
        <v>10837</v>
      </c>
      <c r="D10373" t="s">
        <v>10803</v>
      </c>
    </row>
    <row r="10374" spans="1:4" x14ac:dyDescent="0.35">
      <c r="A10374" t="s">
        <v>10652</v>
      </c>
      <c r="B10374" t="s">
        <v>644</v>
      </c>
      <c r="C10374" t="s">
        <v>10838</v>
      </c>
      <c r="D10374" t="s">
        <v>10803</v>
      </c>
    </row>
    <row r="10375" spans="1:4" x14ac:dyDescent="0.35">
      <c r="A10375" t="s">
        <v>10652</v>
      </c>
      <c r="B10375" t="s">
        <v>823</v>
      </c>
      <c r="C10375" t="s">
        <v>10839</v>
      </c>
      <c r="D10375" t="s">
        <v>10803</v>
      </c>
    </row>
    <row r="10376" spans="1:4" x14ac:dyDescent="0.35">
      <c r="A10376" t="s">
        <v>10652</v>
      </c>
      <c r="B10376" t="s">
        <v>825</v>
      </c>
      <c r="C10376" t="s">
        <v>10840</v>
      </c>
      <c r="D10376" t="s">
        <v>10803</v>
      </c>
    </row>
    <row r="10377" spans="1:4" x14ac:dyDescent="0.35">
      <c r="A10377" t="s">
        <v>10652</v>
      </c>
      <c r="B10377" t="s">
        <v>827</v>
      </c>
      <c r="C10377" t="s">
        <v>10841</v>
      </c>
      <c r="D10377" t="s">
        <v>10803</v>
      </c>
    </row>
    <row r="10378" spans="1:4" x14ac:dyDescent="0.35">
      <c r="A10378" t="s">
        <v>10652</v>
      </c>
      <c r="B10378" t="s">
        <v>829</v>
      </c>
      <c r="C10378" t="s">
        <v>10808</v>
      </c>
      <c r="D10378" t="s">
        <v>10803</v>
      </c>
    </row>
    <row r="10379" spans="1:4" x14ac:dyDescent="0.35">
      <c r="A10379" t="s">
        <v>10652</v>
      </c>
      <c r="B10379" t="s">
        <v>646</v>
      </c>
      <c r="C10379" t="s">
        <v>10843</v>
      </c>
      <c r="D10379" t="s">
        <v>10803</v>
      </c>
    </row>
    <row r="10380" spans="1:4" x14ac:dyDescent="0.35">
      <c r="A10380" t="s">
        <v>10652</v>
      </c>
      <c r="B10380" t="s">
        <v>648</v>
      </c>
      <c r="C10380" t="s">
        <v>10844</v>
      </c>
      <c r="D10380" t="s">
        <v>10803</v>
      </c>
    </row>
    <row r="10381" spans="1:4" x14ac:dyDescent="0.35">
      <c r="A10381" t="s">
        <v>10652</v>
      </c>
      <c r="B10381" t="s">
        <v>650</v>
      </c>
      <c r="C10381" t="s">
        <v>10845</v>
      </c>
      <c r="D10381" t="s">
        <v>10803</v>
      </c>
    </row>
    <row r="10382" spans="1:4" x14ac:dyDescent="0.35">
      <c r="A10382" t="s">
        <v>10652</v>
      </c>
      <c r="B10382" t="s">
        <v>652</v>
      </c>
      <c r="C10382" t="s">
        <v>10846</v>
      </c>
      <c r="D10382" t="s">
        <v>10803</v>
      </c>
    </row>
    <row r="10383" spans="1:4" x14ac:dyDescent="0.35">
      <c r="A10383" t="s">
        <v>10652</v>
      </c>
      <c r="B10383" t="s">
        <v>831</v>
      </c>
      <c r="C10383" t="s">
        <v>10847</v>
      </c>
      <c r="D10383" t="s">
        <v>10803</v>
      </c>
    </row>
    <row r="10384" spans="1:4" x14ac:dyDescent="0.35">
      <c r="A10384" t="s">
        <v>10652</v>
      </c>
      <c r="B10384" t="s">
        <v>1452</v>
      </c>
      <c r="C10384" t="s">
        <v>10848</v>
      </c>
      <c r="D10384" t="s">
        <v>10803</v>
      </c>
    </row>
    <row r="10385" spans="1:4" x14ac:dyDescent="0.35">
      <c r="A10385" t="s">
        <v>10652</v>
      </c>
      <c r="B10385" t="s">
        <v>1454</v>
      </c>
      <c r="C10385" t="s">
        <v>10849</v>
      </c>
      <c r="D10385" t="s">
        <v>10803</v>
      </c>
    </row>
    <row r="10386" spans="1:4" x14ac:dyDescent="0.35">
      <c r="A10386" t="s">
        <v>10652</v>
      </c>
      <c r="B10386" t="s">
        <v>1456</v>
      </c>
      <c r="C10386" t="s">
        <v>10850</v>
      </c>
      <c r="D10386" t="s">
        <v>10803</v>
      </c>
    </row>
    <row r="10387" spans="1:4" x14ac:dyDescent="0.35">
      <c r="A10387" t="s">
        <v>10652</v>
      </c>
      <c r="B10387" t="s">
        <v>1458</v>
      </c>
      <c r="C10387" t="s">
        <v>10851</v>
      </c>
      <c r="D10387" t="s">
        <v>10803</v>
      </c>
    </row>
    <row r="10388" spans="1:4" x14ac:dyDescent="0.35">
      <c r="A10388" t="s">
        <v>10652</v>
      </c>
      <c r="B10388" t="s">
        <v>1460</v>
      </c>
      <c r="C10388" t="s">
        <v>10852</v>
      </c>
      <c r="D10388" t="s">
        <v>10803</v>
      </c>
    </row>
    <row r="10389" spans="1:4" x14ac:dyDescent="0.35">
      <c r="A10389" t="s">
        <v>10652</v>
      </c>
      <c r="B10389" t="s">
        <v>1462</v>
      </c>
      <c r="C10389" t="s">
        <v>10853</v>
      </c>
      <c r="D10389" t="s">
        <v>10803</v>
      </c>
    </row>
    <row r="10390" spans="1:4" x14ac:dyDescent="0.35">
      <c r="A10390" t="s">
        <v>10652</v>
      </c>
      <c r="B10390" t="s">
        <v>1464</v>
      </c>
      <c r="C10390" t="s">
        <v>10854</v>
      </c>
      <c r="D10390" t="s">
        <v>10803</v>
      </c>
    </row>
    <row r="10391" spans="1:4" x14ac:dyDescent="0.35">
      <c r="A10391" t="s">
        <v>10652</v>
      </c>
      <c r="B10391" t="s">
        <v>1466</v>
      </c>
      <c r="C10391" t="s">
        <v>10842</v>
      </c>
      <c r="D10391" t="s">
        <v>10803</v>
      </c>
    </row>
    <row r="10392" spans="1:4" x14ac:dyDescent="0.35">
      <c r="A10392" t="s">
        <v>10652</v>
      </c>
      <c r="B10392" t="s">
        <v>1468</v>
      </c>
      <c r="C10392" t="s">
        <v>10867</v>
      </c>
      <c r="D10392" t="s">
        <v>10803</v>
      </c>
    </row>
    <row r="10393" spans="1:4" x14ac:dyDescent="0.35">
      <c r="A10393" t="s">
        <v>10652</v>
      </c>
      <c r="B10393" t="s">
        <v>1470</v>
      </c>
      <c r="C10393" t="s">
        <v>10868</v>
      </c>
      <c r="D10393" t="s">
        <v>10803</v>
      </c>
    </row>
    <row r="10394" spans="1:4" x14ac:dyDescent="0.35">
      <c r="A10394" t="s">
        <v>10652</v>
      </c>
      <c r="B10394" t="s">
        <v>1472</v>
      </c>
      <c r="C10394" t="s">
        <v>10869</v>
      </c>
      <c r="D10394" t="s">
        <v>10803</v>
      </c>
    </row>
    <row r="10395" spans="1:4" x14ac:dyDescent="0.35">
      <c r="A10395" t="s">
        <v>10652</v>
      </c>
      <c r="B10395" t="s">
        <v>1474</v>
      </c>
      <c r="C10395" t="s">
        <v>10861</v>
      </c>
      <c r="D10395" t="s">
        <v>10803</v>
      </c>
    </row>
    <row r="10396" spans="1:4" x14ac:dyDescent="0.35">
      <c r="A10396" t="s">
        <v>10652</v>
      </c>
      <c r="B10396" t="s">
        <v>515</v>
      </c>
      <c r="C10396" t="s">
        <v>3596</v>
      </c>
      <c r="D10396" t="s">
        <v>10805</v>
      </c>
    </row>
    <row r="10397" spans="1:4" x14ac:dyDescent="0.35">
      <c r="A10397" t="s">
        <v>10652</v>
      </c>
      <c r="B10397" t="s">
        <v>1332</v>
      </c>
      <c r="C10397" t="s">
        <v>3597</v>
      </c>
      <c r="D10397" t="s">
        <v>10805</v>
      </c>
    </row>
    <row r="10398" spans="1:4" x14ac:dyDescent="0.35">
      <c r="A10398" t="s">
        <v>10652</v>
      </c>
      <c r="B10398" t="s">
        <v>10802</v>
      </c>
      <c r="C10398" t="s">
        <v>3596</v>
      </c>
      <c r="D10398" t="s">
        <v>10805</v>
      </c>
    </row>
    <row r="10399" spans="1:4" x14ac:dyDescent="0.35">
      <c r="A10399" t="s">
        <v>10652</v>
      </c>
      <c r="B10399" t="s">
        <v>10804</v>
      </c>
      <c r="C10399" t="s">
        <v>3597</v>
      </c>
      <c r="D10399" t="s">
        <v>10805</v>
      </c>
    </row>
    <row r="10400" spans="1:4" x14ac:dyDescent="0.35">
      <c r="A10400" t="s">
        <v>10652</v>
      </c>
      <c r="B10400" t="s">
        <v>10806</v>
      </c>
      <c r="C10400" t="s">
        <v>3593</v>
      </c>
      <c r="D10400" t="s">
        <v>10807</v>
      </c>
    </row>
    <row r="10401" spans="1:4" x14ac:dyDescent="0.35">
      <c r="A10401" t="s">
        <v>10652</v>
      </c>
      <c r="B10401" t="s">
        <v>10856</v>
      </c>
      <c r="C10401" t="s">
        <v>3594</v>
      </c>
      <c r="D10401" t="s">
        <v>10807</v>
      </c>
    </row>
    <row r="10402" spans="1:4" x14ac:dyDescent="0.35">
      <c r="A10402" t="s">
        <v>10652</v>
      </c>
      <c r="B10402" t="s">
        <v>10857</v>
      </c>
      <c r="C10402" t="s">
        <v>3595</v>
      </c>
      <c r="D10402" t="s">
        <v>10807</v>
      </c>
    </row>
    <row r="10403" spans="1:4" x14ac:dyDescent="0.35">
      <c r="A10403" t="s">
        <v>10654</v>
      </c>
      <c r="B10403" t="s">
        <v>10802</v>
      </c>
      <c r="C10403" t="s">
        <v>3599</v>
      </c>
      <c r="D10403" t="s">
        <v>10803</v>
      </c>
    </row>
    <row r="10404" spans="1:4" x14ac:dyDescent="0.35">
      <c r="A10404" t="s">
        <v>10654</v>
      </c>
      <c r="B10404" t="s">
        <v>10804</v>
      </c>
      <c r="C10404" t="s">
        <v>10868</v>
      </c>
      <c r="D10404" t="s">
        <v>10803</v>
      </c>
    </row>
    <row r="10405" spans="1:4" x14ac:dyDescent="0.35">
      <c r="A10405" t="s">
        <v>10654</v>
      </c>
      <c r="B10405" t="s">
        <v>518</v>
      </c>
      <c r="C10405" t="s">
        <v>3599</v>
      </c>
      <c r="D10405" t="s">
        <v>10803</v>
      </c>
    </row>
    <row r="10406" spans="1:4" x14ac:dyDescent="0.35">
      <c r="A10406" t="s">
        <v>10654</v>
      </c>
      <c r="B10406" t="s">
        <v>520</v>
      </c>
      <c r="C10406" t="s">
        <v>3600</v>
      </c>
      <c r="D10406" t="s">
        <v>10803</v>
      </c>
    </row>
    <row r="10407" spans="1:4" x14ac:dyDescent="0.35">
      <c r="A10407" t="s">
        <v>10654</v>
      </c>
      <c r="B10407" t="s">
        <v>522</v>
      </c>
      <c r="C10407" t="s">
        <v>3601</v>
      </c>
      <c r="D10407" t="s">
        <v>10803</v>
      </c>
    </row>
    <row r="10408" spans="1:4" x14ac:dyDescent="0.35">
      <c r="A10408" t="s">
        <v>10654</v>
      </c>
      <c r="B10408" t="s">
        <v>524</v>
      </c>
      <c r="C10408" t="s">
        <v>3602</v>
      </c>
      <c r="D10408" t="s">
        <v>10803</v>
      </c>
    </row>
    <row r="10409" spans="1:4" x14ac:dyDescent="0.35">
      <c r="A10409" t="s">
        <v>10654</v>
      </c>
      <c r="B10409" t="s">
        <v>885</v>
      </c>
      <c r="C10409" t="s">
        <v>3603</v>
      </c>
      <c r="D10409" t="s">
        <v>10803</v>
      </c>
    </row>
    <row r="10410" spans="1:4" x14ac:dyDescent="0.35">
      <c r="A10410" t="s">
        <v>10654</v>
      </c>
      <c r="B10410" t="s">
        <v>526</v>
      </c>
      <c r="C10410" t="s">
        <v>3604</v>
      </c>
      <c r="D10410" t="s">
        <v>10803</v>
      </c>
    </row>
    <row r="10411" spans="1:4" x14ac:dyDescent="0.35">
      <c r="A10411" t="s">
        <v>10654</v>
      </c>
      <c r="B10411" t="s">
        <v>954</v>
      </c>
      <c r="C10411" t="s">
        <v>3605</v>
      </c>
      <c r="D10411" t="s">
        <v>10803</v>
      </c>
    </row>
    <row r="10412" spans="1:4" x14ac:dyDescent="0.35">
      <c r="A10412" t="s">
        <v>10654</v>
      </c>
      <c r="B10412" t="s">
        <v>956</v>
      </c>
      <c r="C10412" t="s">
        <v>3606</v>
      </c>
      <c r="D10412" t="s">
        <v>10803</v>
      </c>
    </row>
    <row r="10413" spans="1:4" x14ac:dyDescent="0.35">
      <c r="A10413" t="s">
        <v>10654</v>
      </c>
      <c r="B10413" t="s">
        <v>960</v>
      </c>
      <c r="C10413" t="s">
        <v>3607</v>
      </c>
      <c r="D10413" t="s">
        <v>10803</v>
      </c>
    </row>
    <row r="10414" spans="1:4" x14ac:dyDescent="0.35">
      <c r="A10414" t="s">
        <v>10654</v>
      </c>
      <c r="B10414" t="s">
        <v>528</v>
      </c>
      <c r="C10414" t="s">
        <v>3608</v>
      </c>
      <c r="D10414" t="s">
        <v>10803</v>
      </c>
    </row>
    <row r="10415" spans="1:4" x14ac:dyDescent="0.35">
      <c r="A10415" t="s">
        <v>10654</v>
      </c>
      <c r="B10415" t="s">
        <v>536</v>
      </c>
      <c r="C10415" t="s">
        <v>3609</v>
      </c>
      <c r="D10415" t="s">
        <v>10803</v>
      </c>
    </row>
    <row r="10416" spans="1:4" x14ac:dyDescent="0.35">
      <c r="A10416" t="s">
        <v>10654</v>
      </c>
      <c r="B10416" t="s">
        <v>794</v>
      </c>
      <c r="C10416" t="s">
        <v>3610</v>
      </c>
      <c r="D10416" t="s">
        <v>10803</v>
      </c>
    </row>
    <row r="10417" spans="1:4" x14ac:dyDescent="0.35">
      <c r="A10417" t="s">
        <v>10654</v>
      </c>
      <c r="B10417" t="s">
        <v>965</v>
      </c>
      <c r="C10417" t="s">
        <v>3611</v>
      </c>
      <c r="D10417" t="s">
        <v>10803</v>
      </c>
    </row>
    <row r="10418" spans="1:4" x14ac:dyDescent="0.35">
      <c r="A10418" t="s">
        <v>10654</v>
      </c>
      <c r="B10418" t="s">
        <v>538</v>
      </c>
      <c r="C10418" t="s">
        <v>3612</v>
      </c>
      <c r="D10418" t="s">
        <v>10803</v>
      </c>
    </row>
    <row r="10419" spans="1:4" x14ac:dyDescent="0.35">
      <c r="A10419" t="s">
        <v>10654</v>
      </c>
      <c r="B10419" t="s">
        <v>540</v>
      </c>
      <c r="C10419" t="s">
        <v>3613</v>
      </c>
      <c r="D10419" t="s">
        <v>10803</v>
      </c>
    </row>
    <row r="10420" spans="1:4" x14ac:dyDescent="0.35">
      <c r="A10420" t="s">
        <v>10654</v>
      </c>
      <c r="B10420" t="s">
        <v>544</v>
      </c>
      <c r="C10420" t="s">
        <v>3614</v>
      </c>
      <c r="D10420" t="s">
        <v>10803</v>
      </c>
    </row>
    <row r="10421" spans="1:4" x14ac:dyDescent="0.35">
      <c r="A10421" t="s">
        <v>10654</v>
      </c>
      <c r="B10421" t="s">
        <v>546</v>
      </c>
      <c r="C10421" t="s">
        <v>3615</v>
      </c>
      <c r="D10421" t="s">
        <v>10803</v>
      </c>
    </row>
    <row r="10422" spans="1:4" x14ac:dyDescent="0.35">
      <c r="A10422" t="s">
        <v>10654</v>
      </c>
      <c r="B10422" t="s">
        <v>970</v>
      </c>
      <c r="C10422" t="s">
        <v>3616</v>
      </c>
      <c r="D10422" t="s">
        <v>10803</v>
      </c>
    </row>
    <row r="10423" spans="1:4" x14ac:dyDescent="0.35">
      <c r="A10423" t="s">
        <v>10654</v>
      </c>
      <c r="B10423" t="s">
        <v>548</v>
      </c>
      <c r="C10423" t="s">
        <v>3617</v>
      </c>
      <c r="D10423" t="s">
        <v>10803</v>
      </c>
    </row>
    <row r="10424" spans="1:4" x14ac:dyDescent="0.35">
      <c r="A10424" t="s">
        <v>10654</v>
      </c>
      <c r="B10424" t="s">
        <v>550</v>
      </c>
      <c r="C10424" t="s">
        <v>3618</v>
      </c>
      <c r="D10424" t="s">
        <v>10803</v>
      </c>
    </row>
    <row r="10425" spans="1:4" x14ac:dyDescent="0.35">
      <c r="A10425" t="s">
        <v>10654</v>
      </c>
      <c r="B10425" t="s">
        <v>552</v>
      </c>
      <c r="C10425" t="s">
        <v>3619</v>
      </c>
      <c r="D10425" t="s">
        <v>10803</v>
      </c>
    </row>
    <row r="10426" spans="1:4" x14ac:dyDescent="0.35">
      <c r="A10426" t="s">
        <v>10654</v>
      </c>
      <c r="B10426" t="s">
        <v>554</v>
      </c>
      <c r="C10426" t="s">
        <v>3620</v>
      </c>
      <c r="D10426" t="s">
        <v>10803</v>
      </c>
    </row>
    <row r="10427" spans="1:4" x14ac:dyDescent="0.35">
      <c r="A10427" t="s">
        <v>10654</v>
      </c>
      <c r="B10427" t="s">
        <v>556</v>
      </c>
      <c r="C10427" t="s">
        <v>9522</v>
      </c>
      <c r="D10427" t="s">
        <v>10803</v>
      </c>
    </row>
    <row r="10428" spans="1:4" x14ac:dyDescent="0.35">
      <c r="A10428" t="s">
        <v>10654</v>
      </c>
      <c r="B10428" t="s">
        <v>558</v>
      </c>
      <c r="C10428" t="s">
        <v>9523</v>
      </c>
      <c r="D10428" t="s">
        <v>10803</v>
      </c>
    </row>
    <row r="10429" spans="1:4" x14ac:dyDescent="0.35">
      <c r="A10429" t="s">
        <v>10654</v>
      </c>
      <c r="B10429" t="s">
        <v>560</v>
      </c>
      <c r="C10429" t="s">
        <v>9524</v>
      </c>
      <c r="D10429" t="s">
        <v>10803</v>
      </c>
    </row>
    <row r="10430" spans="1:4" x14ac:dyDescent="0.35">
      <c r="A10430" t="s">
        <v>10654</v>
      </c>
      <c r="B10430" t="s">
        <v>986</v>
      </c>
      <c r="C10430" t="s">
        <v>9525</v>
      </c>
      <c r="D10430" t="s">
        <v>10803</v>
      </c>
    </row>
    <row r="10431" spans="1:4" x14ac:dyDescent="0.35">
      <c r="A10431" t="s">
        <v>10654</v>
      </c>
      <c r="B10431" t="s">
        <v>988</v>
      </c>
      <c r="C10431" t="s">
        <v>9526</v>
      </c>
      <c r="D10431" t="s">
        <v>10803</v>
      </c>
    </row>
    <row r="10432" spans="1:4" x14ac:dyDescent="0.35">
      <c r="A10432" t="s">
        <v>10654</v>
      </c>
      <c r="B10432" t="s">
        <v>566</v>
      </c>
      <c r="C10432" t="s">
        <v>9527</v>
      </c>
      <c r="D10432" t="s">
        <v>10803</v>
      </c>
    </row>
    <row r="10433" spans="1:4" x14ac:dyDescent="0.35">
      <c r="A10433" t="s">
        <v>10654</v>
      </c>
      <c r="B10433" t="s">
        <v>568</v>
      </c>
      <c r="C10433" t="s">
        <v>9528</v>
      </c>
      <c r="D10433" t="s">
        <v>10803</v>
      </c>
    </row>
    <row r="10434" spans="1:4" x14ac:dyDescent="0.35">
      <c r="A10434" t="s">
        <v>10654</v>
      </c>
      <c r="B10434" t="s">
        <v>570</v>
      </c>
      <c r="C10434" t="s">
        <v>9529</v>
      </c>
      <c r="D10434" t="s">
        <v>10803</v>
      </c>
    </row>
    <row r="10435" spans="1:4" x14ac:dyDescent="0.35">
      <c r="A10435" t="s">
        <v>10654</v>
      </c>
      <c r="B10435" t="s">
        <v>572</v>
      </c>
      <c r="C10435" t="s">
        <v>9530</v>
      </c>
      <c r="D10435" t="s">
        <v>10803</v>
      </c>
    </row>
    <row r="10436" spans="1:4" x14ac:dyDescent="0.35">
      <c r="A10436" t="s">
        <v>10654</v>
      </c>
      <c r="B10436" t="s">
        <v>574</v>
      </c>
      <c r="C10436" t="s">
        <v>9531</v>
      </c>
      <c r="D10436" t="s">
        <v>10803</v>
      </c>
    </row>
    <row r="10437" spans="1:4" x14ac:dyDescent="0.35">
      <c r="A10437" t="s">
        <v>10654</v>
      </c>
      <c r="B10437" t="s">
        <v>576</v>
      </c>
      <c r="C10437" t="s">
        <v>10809</v>
      </c>
      <c r="D10437" t="s">
        <v>10803</v>
      </c>
    </row>
    <row r="10438" spans="1:4" x14ac:dyDescent="0.35">
      <c r="A10438" t="s">
        <v>10654</v>
      </c>
      <c r="B10438" t="s">
        <v>1417</v>
      </c>
      <c r="C10438" t="s">
        <v>10810</v>
      </c>
      <c r="D10438" t="s">
        <v>10803</v>
      </c>
    </row>
    <row r="10439" spans="1:4" x14ac:dyDescent="0.35">
      <c r="A10439" t="s">
        <v>10654</v>
      </c>
      <c r="B10439" t="s">
        <v>1419</v>
      </c>
      <c r="C10439" t="s">
        <v>10811</v>
      </c>
      <c r="D10439" t="s">
        <v>10803</v>
      </c>
    </row>
    <row r="10440" spans="1:4" x14ac:dyDescent="0.35">
      <c r="A10440" t="s">
        <v>10654</v>
      </c>
      <c r="B10440" t="s">
        <v>1421</v>
      </c>
      <c r="C10440" t="s">
        <v>10812</v>
      </c>
      <c r="D10440" t="s">
        <v>10803</v>
      </c>
    </row>
    <row r="10441" spans="1:4" x14ac:dyDescent="0.35">
      <c r="A10441" t="s">
        <v>10654</v>
      </c>
      <c r="B10441" t="s">
        <v>578</v>
      </c>
      <c r="C10441" t="s">
        <v>10813</v>
      </c>
      <c r="D10441" t="s">
        <v>10803</v>
      </c>
    </row>
    <row r="10442" spans="1:4" x14ac:dyDescent="0.35">
      <c r="A10442" t="s">
        <v>10654</v>
      </c>
      <c r="B10442" t="s">
        <v>580</v>
      </c>
      <c r="C10442" t="s">
        <v>10814</v>
      </c>
      <c r="D10442" t="s">
        <v>10803</v>
      </c>
    </row>
    <row r="10443" spans="1:4" x14ac:dyDescent="0.35">
      <c r="A10443" t="s">
        <v>10654</v>
      </c>
      <c r="B10443" t="s">
        <v>586</v>
      </c>
      <c r="C10443" t="s">
        <v>10815</v>
      </c>
      <c r="D10443" t="s">
        <v>10803</v>
      </c>
    </row>
    <row r="10444" spans="1:4" x14ac:dyDescent="0.35">
      <c r="A10444" t="s">
        <v>10654</v>
      </c>
      <c r="B10444" t="s">
        <v>805</v>
      </c>
      <c r="C10444" t="s">
        <v>10816</v>
      </c>
      <c r="D10444" t="s">
        <v>10803</v>
      </c>
    </row>
    <row r="10445" spans="1:4" x14ac:dyDescent="0.35">
      <c r="A10445" t="s">
        <v>10654</v>
      </c>
      <c r="B10445" t="s">
        <v>596</v>
      </c>
      <c r="C10445" t="s">
        <v>10817</v>
      </c>
      <c r="D10445" t="s">
        <v>10803</v>
      </c>
    </row>
    <row r="10446" spans="1:4" x14ac:dyDescent="0.35">
      <c r="A10446" t="s">
        <v>10654</v>
      </c>
      <c r="B10446" t="s">
        <v>598</v>
      </c>
      <c r="C10446" t="s">
        <v>10818</v>
      </c>
      <c r="D10446" t="s">
        <v>10803</v>
      </c>
    </row>
    <row r="10447" spans="1:4" x14ac:dyDescent="0.35">
      <c r="A10447" t="s">
        <v>10654</v>
      </c>
      <c r="B10447" t="s">
        <v>600</v>
      </c>
      <c r="C10447" t="s">
        <v>10819</v>
      </c>
      <c r="D10447" t="s">
        <v>10803</v>
      </c>
    </row>
    <row r="10448" spans="1:4" x14ac:dyDescent="0.35">
      <c r="A10448" t="s">
        <v>10654</v>
      </c>
      <c r="B10448" t="s">
        <v>602</v>
      </c>
      <c r="C10448" t="s">
        <v>10820</v>
      </c>
      <c r="D10448" t="s">
        <v>10803</v>
      </c>
    </row>
    <row r="10449" spans="1:4" x14ac:dyDescent="0.35">
      <c r="A10449" t="s">
        <v>10654</v>
      </c>
      <c r="B10449" t="s">
        <v>604</v>
      </c>
      <c r="C10449" t="s">
        <v>10821</v>
      </c>
      <c r="D10449" t="s">
        <v>10803</v>
      </c>
    </row>
    <row r="10450" spans="1:4" x14ac:dyDescent="0.35">
      <c r="A10450" t="s">
        <v>10654</v>
      </c>
      <c r="B10450" t="s">
        <v>606</v>
      </c>
      <c r="C10450" t="s">
        <v>10822</v>
      </c>
      <c r="D10450" t="s">
        <v>10803</v>
      </c>
    </row>
    <row r="10451" spans="1:4" x14ac:dyDescent="0.35">
      <c r="A10451" t="s">
        <v>10654</v>
      </c>
      <c r="B10451" t="s">
        <v>608</v>
      </c>
      <c r="C10451" t="s">
        <v>10823</v>
      </c>
      <c r="D10451" t="s">
        <v>10803</v>
      </c>
    </row>
    <row r="10452" spans="1:4" x14ac:dyDescent="0.35">
      <c r="A10452" t="s">
        <v>10654</v>
      </c>
      <c r="B10452" t="s">
        <v>628</v>
      </c>
      <c r="C10452" t="s">
        <v>10824</v>
      </c>
      <c r="D10452" t="s">
        <v>10803</v>
      </c>
    </row>
    <row r="10453" spans="1:4" x14ac:dyDescent="0.35">
      <c r="A10453" t="s">
        <v>10654</v>
      </c>
      <c r="B10453" t="s">
        <v>634</v>
      </c>
      <c r="C10453" t="s">
        <v>10825</v>
      </c>
      <c r="D10453" t="s">
        <v>10803</v>
      </c>
    </row>
    <row r="10454" spans="1:4" x14ac:dyDescent="0.35">
      <c r="A10454" t="s">
        <v>10654</v>
      </c>
      <c r="B10454" t="s">
        <v>636</v>
      </c>
      <c r="C10454" t="s">
        <v>10826</v>
      </c>
      <c r="D10454" t="s">
        <v>10803</v>
      </c>
    </row>
    <row r="10455" spans="1:4" x14ac:dyDescent="0.35">
      <c r="A10455" t="s">
        <v>10654</v>
      </c>
      <c r="B10455" t="s">
        <v>1437</v>
      </c>
      <c r="C10455" t="s">
        <v>10827</v>
      </c>
      <c r="D10455" t="s">
        <v>10803</v>
      </c>
    </row>
    <row r="10456" spans="1:4" x14ac:dyDescent="0.35">
      <c r="A10456" t="s">
        <v>10654</v>
      </c>
      <c r="B10456" t="s">
        <v>1439</v>
      </c>
      <c r="C10456" t="s">
        <v>10828</v>
      </c>
      <c r="D10456" t="s">
        <v>10803</v>
      </c>
    </row>
    <row r="10457" spans="1:4" x14ac:dyDescent="0.35">
      <c r="A10457" t="s">
        <v>10654</v>
      </c>
      <c r="B10457" t="s">
        <v>1440</v>
      </c>
      <c r="C10457" t="s">
        <v>10829</v>
      </c>
      <c r="D10457" t="s">
        <v>10803</v>
      </c>
    </row>
    <row r="10458" spans="1:4" x14ac:dyDescent="0.35">
      <c r="A10458" t="s">
        <v>10654</v>
      </c>
      <c r="B10458" t="s">
        <v>1441</v>
      </c>
      <c r="C10458" t="s">
        <v>10830</v>
      </c>
      <c r="D10458" t="s">
        <v>10803</v>
      </c>
    </row>
    <row r="10459" spans="1:4" x14ac:dyDescent="0.35">
      <c r="A10459" t="s">
        <v>10654</v>
      </c>
      <c r="B10459" t="s">
        <v>1442</v>
      </c>
      <c r="C10459" t="s">
        <v>10831</v>
      </c>
      <c r="D10459" t="s">
        <v>10803</v>
      </c>
    </row>
    <row r="10460" spans="1:4" x14ac:dyDescent="0.35">
      <c r="A10460" t="s">
        <v>10654</v>
      </c>
      <c r="B10460" t="s">
        <v>1444</v>
      </c>
      <c r="C10460" t="s">
        <v>10832</v>
      </c>
      <c r="D10460" t="s">
        <v>10803</v>
      </c>
    </row>
    <row r="10461" spans="1:4" x14ac:dyDescent="0.35">
      <c r="A10461" t="s">
        <v>10654</v>
      </c>
      <c r="B10461" t="s">
        <v>638</v>
      </c>
      <c r="C10461" t="s">
        <v>10833</v>
      </c>
      <c r="D10461" t="s">
        <v>10803</v>
      </c>
    </row>
    <row r="10462" spans="1:4" x14ac:dyDescent="0.35">
      <c r="A10462" t="s">
        <v>10654</v>
      </c>
      <c r="B10462" t="s">
        <v>640</v>
      </c>
      <c r="C10462" t="s">
        <v>10834</v>
      </c>
      <c r="D10462" t="s">
        <v>10803</v>
      </c>
    </row>
    <row r="10463" spans="1:4" x14ac:dyDescent="0.35">
      <c r="A10463" t="s">
        <v>10654</v>
      </c>
      <c r="B10463" t="s">
        <v>642</v>
      </c>
      <c r="C10463" t="s">
        <v>10835</v>
      </c>
      <c r="D10463" t="s">
        <v>10803</v>
      </c>
    </row>
    <row r="10464" spans="1:4" x14ac:dyDescent="0.35">
      <c r="A10464" t="s">
        <v>10654</v>
      </c>
      <c r="B10464" t="s">
        <v>644</v>
      </c>
      <c r="C10464" t="s">
        <v>10836</v>
      </c>
      <c r="D10464" t="s">
        <v>10803</v>
      </c>
    </row>
    <row r="10465" spans="1:4" x14ac:dyDescent="0.35">
      <c r="A10465" t="s">
        <v>10654</v>
      </c>
      <c r="B10465" t="s">
        <v>823</v>
      </c>
      <c r="C10465" t="s">
        <v>10837</v>
      </c>
      <c r="D10465" t="s">
        <v>10803</v>
      </c>
    </row>
    <row r="10466" spans="1:4" x14ac:dyDescent="0.35">
      <c r="A10466" t="s">
        <v>10654</v>
      </c>
      <c r="B10466" t="s">
        <v>825</v>
      </c>
      <c r="C10466" t="s">
        <v>10838</v>
      </c>
      <c r="D10466" t="s">
        <v>10803</v>
      </c>
    </row>
    <row r="10467" spans="1:4" x14ac:dyDescent="0.35">
      <c r="A10467" t="s">
        <v>10654</v>
      </c>
      <c r="B10467" t="s">
        <v>827</v>
      </c>
      <c r="C10467" t="s">
        <v>10839</v>
      </c>
      <c r="D10467" t="s">
        <v>10803</v>
      </c>
    </row>
    <row r="10468" spans="1:4" x14ac:dyDescent="0.35">
      <c r="A10468" t="s">
        <v>10654</v>
      </c>
      <c r="B10468" t="s">
        <v>829</v>
      </c>
      <c r="C10468" t="s">
        <v>10840</v>
      </c>
      <c r="D10468" t="s">
        <v>10803</v>
      </c>
    </row>
    <row r="10469" spans="1:4" x14ac:dyDescent="0.35">
      <c r="A10469" t="s">
        <v>10654</v>
      </c>
      <c r="B10469" t="s">
        <v>646</v>
      </c>
      <c r="C10469" t="s">
        <v>10841</v>
      </c>
      <c r="D10469" t="s">
        <v>10803</v>
      </c>
    </row>
    <row r="10470" spans="1:4" x14ac:dyDescent="0.35">
      <c r="A10470" t="s">
        <v>10654</v>
      </c>
      <c r="B10470" t="s">
        <v>648</v>
      </c>
      <c r="C10470" t="s">
        <v>10808</v>
      </c>
      <c r="D10470" t="s">
        <v>10803</v>
      </c>
    </row>
    <row r="10471" spans="1:4" x14ac:dyDescent="0.35">
      <c r="A10471" t="s">
        <v>10654</v>
      </c>
      <c r="B10471" t="s">
        <v>650</v>
      </c>
      <c r="C10471" t="s">
        <v>10843</v>
      </c>
      <c r="D10471" t="s">
        <v>10803</v>
      </c>
    </row>
    <row r="10472" spans="1:4" x14ac:dyDescent="0.35">
      <c r="A10472" t="s">
        <v>10654</v>
      </c>
      <c r="B10472" t="s">
        <v>652</v>
      </c>
      <c r="C10472" t="s">
        <v>10844</v>
      </c>
      <c r="D10472" t="s">
        <v>10803</v>
      </c>
    </row>
    <row r="10473" spans="1:4" x14ac:dyDescent="0.35">
      <c r="A10473" t="s">
        <v>10654</v>
      </c>
      <c r="B10473" t="s">
        <v>831</v>
      </c>
      <c r="C10473" t="s">
        <v>10845</v>
      </c>
      <c r="D10473" t="s">
        <v>10803</v>
      </c>
    </row>
    <row r="10474" spans="1:4" x14ac:dyDescent="0.35">
      <c r="A10474" t="s">
        <v>10654</v>
      </c>
      <c r="B10474" t="s">
        <v>1452</v>
      </c>
      <c r="C10474" t="s">
        <v>10846</v>
      </c>
      <c r="D10474" t="s">
        <v>10803</v>
      </c>
    </row>
    <row r="10475" spans="1:4" x14ac:dyDescent="0.35">
      <c r="A10475" t="s">
        <v>10654</v>
      </c>
      <c r="B10475" t="s">
        <v>1454</v>
      </c>
      <c r="C10475" t="s">
        <v>10847</v>
      </c>
      <c r="D10475" t="s">
        <v>10803</v>
      </c>
    </row>
    <row r="10476" spans="1:4" x14ac:dyDescent="0.35">
      <c r="A10476" t="s">
        <v>10654</v>
      </c>
      <c r="B10476" t="s">
        <v>1456</v>
      </c>
      <c r="C10476" t="s">
        <v>10848</v>
      </c>
      <c r="D10476" t="s">
        <v>10803</v>
      </c>
    </row>
    <row r="10477" spans="1:4" x14ac:dyDescent="0.35">
      <c r="A10477" t="s">
        <v>10654</v>
      </c>
      <c r="B10477" t="s">
        <v>1458</v>
      </c>
      <c r="C10477" t="s">
        <v>10849</v>
      </c>
      <c r="D10477" t="s">
        <v>10803</v>
      </c>
    </row>
    <row r="10478" spans="1:4" x14ac:dyDescent="0.35">
      <c r="A10478" t="s">
        <v>10654</v>
      </c>
      <c r="B10478" t="s">
        <v>1460</v>
      </c>
      <c r="C10478" t="s">
        <v>10850</v>
      </c>
      <c r="D10478" t="s">
        <v>10803</v>
      </c>
    </row>
    <row r="10479" spans="1:4" x14ac:dyDescent="0.35">
      <c r="A10479" t="s">
        <v>10654</v>
      </c>
      <c r="B10479" t="s">
        <v>1462</v>
      </c>
      <c r="C10479" t="s">
        <v>10851</v>
      </c>
      <c r="D10479" t="s">
        <v>10803</v>
      </c>
    </row>
    <row r="10480" spans="1:4" x14ac:dyDescent="0.35">
      <c r="A10480" t="s">
        <v>10654</v>
      </c>
      <c r="B10480" t="s">
        <v>1464</v>
      </c>
      <c r="C10480" t="s">
        <v>10852</v>
      </c>
      <c r="D10480" t="s">
        <v>10803</v>
      </c>
    </row>
    <row r="10481" spans="1:4" x14ac:dyDescent="0.35">
      <c r="A10481" t="s">
        <v>10654</v>
      </c>
      <c r="B10481" t="s">
        <v>1466</v>
      </c>
      <c r="C10481" t="s">
        <v>10853</v>
      </c>
      <c r="D10481" t="s">
        <v>10803</v>
      </c>
    </row>
    <row r="10482" spans="1:4" x14ac:dyDescent="0.35">
      <c r="A10482" t="s">
        <v>10654</v>
      </c>
      <c r="B10482" t="s">
        <v>1468</v>
      </c>
      <c r="C10482" t="s">
        <v>10854</v>
      </c>
      <c r="D10482" t="s">
        <v>10803</v>
      </c>
    </row>
    <row r="10483" spans="1:4" x14ac:dyDescent="0.35">
      <c r="A10483" t="s">
        <v>10654</v>
      </c>
      <c r="B10483" t="s">
        <v>1470</v>
      </c>
      <c r="C10483" t="s">
        <v>10842</v>
      </c>
      <c r="D10483" t="s">
        <v>10803</v>
      </c>
    </row>
    <row r="10484" spans="1:4" x14ac:dyDescent="0.35">
      <c r="A10484" t="s">
        <v>10654</v>
      </c>
      <c r="B10484" t="s">
        <v>1472</v>
      </c>
      <c r="C10484" t="s">
        <v>10867</v>
      </c>
      <c r="D10484" t="s">
        <v>10803</v>
      </c>
    </row>
    <row r="10485" spans="1:4" x14ac:dyDescent="0.35">
      <c r="A10485" t="s">
        <v>10654</v>
      </c>
      <c r="B10485" t="s">
        <v>1474</v>
      </c>
      <c r="C10485" t="s">
        <v>10868</v>
      </c>
      <c r="D10485" t="s">
        <v>10803</v>
      </c>
    </row>
    <row r="10486" spans="1:4" x14ac:dyDescent="0.35">
      <c r="A10486" t="s">
        <v>10654</v>
      </c>
      <c r="B10486" t="s">
        <v>515</v>
      </c>
      <c r="C10486" t="s">
        <v>3596</v>
      </c>
      <c r="D10486" t="s">
        <v>10805</v>
      </c>
    </row>
    <row r="10487" spans="1:4" x14ac:dyDescent="0.35">
      <c r="A10487" t="s">
        <v>10654</v>
      </c>
      <c r="B10487" t="s">
        <v>1332</v>
      </c>
      <c r="C10487" t="s">
        <v>3597</v>
      </c>
      <c r="D10487" t="s">
        <v>10805</v>
      </c>
    </row>
    <row r="10488" spans="1:4" x14ac:dyDescent="0.35">
      <c r="A10488" t="s">
        <v>10654</v>
      </c>
      <c r="B10488" t="s">
        <v>10802</v>
      </c>
      <c r="C10488" t="s">
        <v>3596</v>
      </c>
      <c r="D10488" t="s">
        <v>10805</v>
      </c>
    </row>
    <row r="10489" spans="1:4" x14ac:dyDescent="0.35">
      <c r="A10489" t="s">
        <v>10654</v>
      </c>
      <c r="B10489" t="s">
        <v>10804</v>
      </c>
      <c r="C10489" t="s">
        <v>3597</v>
      </c>
      <c r="D10489" t="s">
        <v>10805</v>
      </c>
    </row>
    <row r="10490" spans="1:4" x14ac:dyDescent="0.35">
      <c r="A10490" t="s">
        <v>10654</v>
      </c>
      <c r="B10490" t="s">
        <v>10806</v>
      </c>
      <c r="C10490" t="s">
        <v>3593</v>
      </c>
      <c r="D10490" t="s">
        <v>10807</v>
      </c>
    </row>
    <row r="10491" spans="1:4" x14ac:dyDescent="0.35">
      <c r="A10491" t="s">
        <v>10654</v>
      </c>
      <c r="B10491" t="s">
        <v>10856</v>
      </c>
      <c r="C10491" t="s">
        <v>3594</v>
      </c>
      <c r="D10491" t="s">
        <v>10807</v>
      </c>
    </row>
    <row r="10492" spans="1:4" x14ac:dyDescent="0.35">
      <c r="A10492" t="s">
        <v>10654</v>
      </c>
      <c r="B10492" t="s">
        <v>10857</v>
      </c>
      <c r="C10492" t="s">
        <v>3595</v>
      </c>
      <c r="D10492" t="s">
        <v>10807</v>
      </c>
    </row>
    <row r="10493" spans="1:4" x14ac:dyDescent="0.35">
      <c r="A10493" t="s">
        <v>10656</v>
      </c>
      <c r="B10493" t="s">
        <v>10802</v>
      </c>
      <c r="C10493" t="s">
        <v>3600</v>
      </c>
      <c r="D10493" t="s">
        <v>10803</v>
      </c>
    </row>
    <row r="10494" spans="1:4" x14ac:dyDescent="0.35">
      <c r="A10494" t="s">
        <v>10656</v>
      </c>
      <c r="B10494" t="s">
        <v>10804</v>
      </c>
      <c r="C10494" t="s">
        <v>3610</v>
      </c>
      <c r="D10494" t="s">
        <v>10803</v>
      </c>
    </row>
    <row r="10495" spans="1:4" x14ac:dyDescent="0.35">
      <c r="A10495" t="s">
        <v>10656</v>
      </c>
      <c r="B10495" t="s">
        <v>518</v>
      </c>
      <c r="C10495" t="s">
        <v>3600</v>
      </c>
      <c r="D10495" t="s">
        <v>10803</v>
      </c>
    </row>
    <row r="10496" spans="1:4" x14ac:dyDescent="0.35">
      <c r="A10496" t="s">
        <v>10656</v>
      </c>
      <c r="B10496" t="s">
        <v>520</v>
      </c>
      <c r="C10496" t="s">
        <v>3601</v>
      </c>
      <c r="D10496" t="s">
        <v>10803</v>
      </c>
    </row>
    <row r="10497" spans="1:4" x14ac:dyDescent="0.35">
      <c r="A10497" t="s">
        <v>10656</v>
      </c>
      <c r="B10497" t="s">
        <v>522</v>
      </c>
      <c r="C10497" t="s">
        <v>3602</v>
      </c>
      <c r="D10497" t="s">
        <v>10803</v>
      </c>
    </row>
    <row r="10498" spans="1:4" x14ac:dyDescent="0.35">
      <c r="A10498" t="s">
        <v>10656</v>
      </c>
      <c r="B10498" t="s">
        <v>956</v>
      </c>
      <c r="C10498" t="s">
        <v>3603</v>
      </c>
      <c r="D10498" t="s">
        <v>10803</v>
      </c>
    </row>
    <row r="10499" spans="1:4" x14ac:dyDescent="0.35">
      <c r="A10499" t="s">
        <v>10656</v>
      </c>
      <c r="B10499" t="s">
        <v>960</v>
      </c>
      <c r="C10499" t="s">
        <v>3604</v>
      </c>
      <c r="D10499" t="s">
        <v>10803</v>
      </c>
    </row>
    <row r="10500" spans="1:4" x14ac:dyDescent="0.35">
      <c r="A10500" t="s">
        <v>10656</v>
      </c>
      <c r="B10500" t="s">
        <v>528</v>
      </c>
      <c r="C10500" t="s">
        <v>3605</v>
      </c>
      <c r="D10500" t="s">
        <v>10803</v>
      </c>
    </row>
    <row r="10501" spans="1:4" x14ac:dyDescent="0.35">
      <c r="A10501" t="s">
        <v>10656</v>
      </c>
      <c r="B10501" t="s">
        <v>536</v>
      </c>
      <c r="C10501" t="s">
        <v>3606</v>
      </c>
      <c r="D10501" t="s">
        <v>10803</v>
      </c>
    </row>
    <row r="10502" spans="1:4" x14ac:dyDescent="0.35">
      <c r="A10502" t="s">
        <v>10656</v>
      </c>
      <c r="B10502" t="s">
        <v>794</v>
      </c>
      <c r="C10502" t="s">
        <v>3607</v>
      </c>
      <c r="D10502" t="s">
        <v>10803</v>
      </c>
    </row>
    <row r="10503" spans="1:4" x14ac:dyDescent="0.35">
      <c r="A10503" t="s">
        <v>10656</v>
      </c>
      <c r="B10503" t="s">
        <v>965</v>
      </c>
      <c r="C10503" t="s">
        <v>3608</v>
      </c>
      <c r="D10503" t="s">
        <v>10803</v>
      </c>
    </row>
    <row r="10504" spans="1:4" x14ac:dyDescent="0.35">
      <c r="A10504" t="s">
        <v>10656</v>
      </c>
      <c r="B10504" t="s">
        <v>550</v>
      </c>
      <c r="C10504" t="s">
        <v>3609</v>
      </c>
      <c r="D10504" t="s">
        <v>10803</v>
      </c>
    </row>
    <row r="10505" spans="1:4" x14ac:dyDescent="0.35">
      <c r="A10505" t="s">
        <v>10656</v>
      </c>
      <c r="B10505" t="s">
        <v>578</v>
      </c>
      <c r="C10505" t="s">
        <v>3610</v>
      </c>
      <c r="D10505" t="s">
        <v>10803</v>
      </c>
    </row>
    <row r="10506" spans="1:4" x14ac:dyDescent="0.35">
      <c r="A10506" t="s">
        <v>10656</v>
      </c>
      <c r="B10506" t="s">
        <v>1332</v>
      </c>
      <c r="C10506" t="s">
        <v>3595</v>
      </c>
      <c r="D10506" t="s">
        <v>10805</v>
      </c>
    </row>
    <row r="10507" spans="1:4" x14ac:dyDescent="0.35">
      <c r="A10507" t="s">
        <v>10656</v>
      </c>
      <c r="B10507" t="s">
        <v>1339</v>
      </c>
      <c r="C10507" t="s">
        <v>3596</v>
      </c>
      <c r="D10507" t="s">
        <v>10805</v>
      </c>
    </row>
    <row r="10508" spans="1:4" x14ac:dyDescent="0.35">
      <c r="A10508" t="s">
        <v>10656</v>
      </c>
      <c r="B10508" t="s">
        <v>1554</v>
      </c>
      <c r="C10508" t="s">
        <v>3597</v>
      </c>
      <c r="D10508" t="s">
        <v>10805</v>
      </c>
    </row>
    <row r="10509" spans="1:4" x14ac:dyDescent="0.35">
      <c r="A10509" t="s">
        <v>10656</v>
      </c>
      <c r="B10509" t="s">
        <v>1348</v>
      </c>
      <c r="C10509" t="s">
        <v>3598</v>
      </c>
      <c r="D10509" t="s">
        <v>10805</v>
      </c>
    </row>
    <row r="10510" spans="1:4" x14ac:dyDescent="0.35">
      <c r="A10510" t="s">
        <v>10656</v>
      </c>
      <c r="B10510" t="s">
        <v>1276</v>
      </c>
      <c r="C10510" t="s">
        <v>3599</v>
      </c>
      <c r="D10510" t="s">
        <v>10805</v>
      </c>
    </row>
    <row r="10511" spans="1:4" x14ac:dyDescent="0.35">
      <c r="A10511" t="s">
        <v>10656</v>
      </c>
      <c r="B10511" t="s">
        <v>1278</v>
      </c>
      <c r="C10511" t="s">
        <v>3600</v>
      </c>
      <c r="D10511" t="s">
        <v>10805</v>
      </c>
    </row>
    <row r="10512" spans="1:4" x14ac:dyDescent="0.35">
      <c r="A10512" t="s">
        <v>10656</v>
      </c>
      <c r="B10512" t="s">
        <v>1280</v>
      </c>
      <c r="C10512" t="s">
        <v>3601</v>
      </c>
      <c r="D10512" t="s">
        <v>10805</v>
      </c>
    </row>
    <row r="10513" spans="1:4" x14ac:dyDescent="0.35">
      <c r="A10513" t="s">
        <v>10656</v>
      </c>
      <c r="B10513" t="s">
        <v>1353</v>
      </c>
      <c r="C10513" t="s">
        <v>3602</v>
      </c>
      <c r="D10513" t="s">
        <v>10805</v>
      </c>
    </row>
    <row r="10514" spans="1:4" x14ac:dyDescent="0.35">
      <c r="A10514" t="s">
        <v>10656</v>
      </c>
      <c r="B10514" t="s">
        <v>1588</v>
      </c>
      <c r="C10514" t="s">
        <v>3603</v>
      </c>
      <c r="D10514" t="s">
        <v>10805</v>
      </c>
    </row>
    <row r="10515" spans="1:4" x14ac:dyDescent="0.35">
      <c r="A10515" t="s">
        <v>10656</v>
      </c>
      <c r="B10515" t="s">
        <v>1822</v>
      </c>
      <c r="C10515" t="s">
        <v>3604</v>
      </c>
      <c r="D10515" t="s">
        <v>10805</v>
      </c>
    </row>
    <row r="10516" spans="1:4" x14ac:dyDescent="0.35">
      <c r="A10516" t="s">
        <v>10656</v>
      </c>
      <c r="B10516" t="s">
        <v>1824</v>
      </c>
      <c r="C10516" t="s">
        <v>3605</v>
      </c>
      <c r="D10516" t="s">
        <v>10805</v>
      </c>
    </row>
    <row r="10517" spans="1:4" x14ac:dyDescent="0.35">
      <c r="A10517" t="s">
        <v>10656</v>
      </c>
      <c r="B10517" t="s">
        <v>1966</v>
      </c>
      <c r="C10517" t="s">
        <v>3606</v>
      </c>
      <c r="D10517" t="s">
        <v>10805</v>
      </c>
    </row>
    <row r="10518" spans="1:4" x14ac:dyDescent="0.35">
      <c r="A10518" t="s">
        <v>10656</v>
      </c>
      <c r="B10518" t="s">
        <v>1967</v>
      </c>
      <c r="C10518" t="s">
        <v>3607</v>
      </c>
      <c r="D10518" t="s">
        <v>10805</v>
      </c>
    </row>
    <row r="10519" spans="1:4" x14ac:dyDescent="0.35">
      <c r="A10519" t="s">
        <v>10656</v>
      </c>
      <c r="B10519" t="s">
        <v>2007</v>
      </c>
      <c r="C10519" t="s">
        <v>3608</v>
      </c>
      <c r="D10519" t="s">
        <v>10805</v>
      </c>
    </row>
    <row r="10520" spans="1:4" x14ac:dyDescent="0.35">
      <c r="A10520" t="s">
        <v>10656</v>
      </c>
      <c r="B10520" t="s">
        <v>1826</v>
      </c>
      <c r="C10520" t="s">
        <v>3609</v>
      </c>
      <c r="D10520" t="s">
        <v>10805</v>
      </c>
    </row>
    <row r="10521" spans="1:4" x14ac:dyDescent="0.35">
      <c r="A10521" t="s">
        <v>10656</v>
      </c>
      <c r="B10521" t="s">
        <v>1890</v>
      </c>
      <c r="C10521" t="s">
        <v>3610</v>
      </c>
      <c r="D10521" t="s">
        <v>10805</v>
      </c>
    </row>
    <row r="10522" spans="1:4" x14ac:dyDescent="0.35">
      <c r="A10522" t="s">
        <v>10656</v>
      </c>
      <c r="B10522" t="s">
        <v>10802</v>
      </c>
      <c r="C10522" t="s">
        <v>3595</v>
      </c>
      <c r="D10522" t="s">
        <v>10805</v>
      </c>
    </row>
    <row r="10523" spans="1:4" x14ac:dyDescent="0.35">
      <c r="A10523" t="s">
        <v>10656</v>
      </c>
      <c r="B10523" t="s">
        <v>10804</v>
      </c>
      <c r="C10523" t="s">
        <v>3610</v>
      </c>
      <c r="D10523" t="s">
        <v>10805</v>
      </c>
    </row>
    <row r="10524" spans="1:4" x14ac:dyDescent="0.35">
      <c r="A10524" t="s">
        <v>10656</v>
      </c>
      <c r="B10524" t="s">
        <v>10806</v>
      </c>
      <c r="C10524" t="s">
        <v>3593</v>
      </c>
      <c r="D10524" t="s">
        <v>10807</v>
      </c>
    </row>
    <row r="10525" spans="1:4" x14ac:dyDescent="0.35">
      <c r="A10525" t="s">
        <v>10656</v>
      </c>
      <c r="B10525" t="s">
        <v>10856</v>
      </c>
      <c r="C10525" t="s">
        <v>3594</v>
      </c>
      <c r="D10525" t="s">
        <v>10807</v>
      </c>
    </row>
    <row r="10526" spans="1:4" x14ac:dyDescent="0.35">
      <c r="A10526" t="s">
        <v>10656</v>
      </c>
      <c r="B10526" t="s">
        <v>10857</v>
      </c>
      <c r="C10526" t="s">
        <v>3595</v>
      </c>
      <c r="D10526" t="s">
        <v>10807</v>
      </c>
    </row>
    <row r="10527" spans="1:4" x14ac:dyDescent="0.35">
      <c r="A10527" t="s">
        <v>10658</v>
      </c>
      <c r="B10527" t="s">
        <v>10802</v>
      </c>
      <c r="C10527" t="s">
        <v>3600</v>
      </c>
      <c r="D10527" t="s">
        <v>10803</v>
      </c>
    </row>
    <row r="10528" spans="1:4" x14ac:dyDescent="0.35">
      <c r="A10528" t="s">
        <v>10658</v>
      </c>
      <c r="B10528" t="s">
        <v>10804</v>
      </c>
      <c r="C10528" t="s">
        <v>3617</v>
      </c>
      <c r="D10528" t="s">
        <v>10803</v>
      </c>
    </row>
    <row r="10529" spans="1:4" x14ac:dyDescent="0.35">
      <c r="A10529" t="s">
        <v>10658</v>
      </c>
      <c r="B10529" t="s">
        <v>518</v>
      </c>
      <c r="C10529" t="s">
        <v>3600</v>
      </c>
      <c r="D10529" t="s">
        <v>10803</v>
      </c>
    </row>
    <row r="10530" spans="1:4" x14ac:dyDescent="0.35">
      <c r="A10530" t="s">
        <v>10658</v>
      </c>
      <c r="B10530" t="s">
        <v>885</v>
      </c>
      <c r="C10530" t="s">
        <v>3601</v>
      </c>
      <c r="D10530" t="s">
        <v>10803</v>
      </c>
    </row>
    <row r="10531" spans="1:4" x14ac:dyDescent="0.35">
      <c r="A10531" t="s">
        <v>10658</v>
      </c>
      <c r="B10531" t="s">
        <v>526</v>
      </c>
      <c r="C10531" t="s">
        <v>3602</v>
      </c>
      <c r="D10531" t="s">
        <v>10803</v>
      </c>
    </row>
    <row r="10532" spans="1:4" x14ac:dyDescent="0.35">
      <c r="A10532" t="s">
        <v>10658</v>
      </c>
      <c r="B10532" t="s">
        <v>538</v>
      </c>
      <c r="C10532" t="s">
        <v>3603</v>
      </c>
      <c r="D10532" t="s">
        <v>10803</v>
      </c>
    </row>
    <row r="10533" spans="1:4" x14ac:dyDescent="0.35">
      <c r="A10533" t="s">
        <v>10658</v>
      </c>
      <c r="B10533" t="s">
        <v>540</v>
      </c>
      <c r="C10533" t="s">
        <v>3604</v>
      </c>
      <c r="D10533" t="s">
        <v>10803</v>
      </c>
    </row>
    <row r="10534" spans="1:4" x14ac:dyDescent="0.35">
      <c r="A10534" t="s">
        <v>10658</v>
      </c>
      <c r="B10534" t="s">
        <v>544</v>
      </c>
      <c r="C10534" t="s">
        <v>3605</v>
      </c>
      <c r="D10534" t="s">
        <v>10803</v>
      </c>
    </row>
    <row r="10535" spans="1:4" x14ac:dyDescent="0.35">
      <c r="A10535" t="s">
        <v>10658</v>
      </c>
      <c r="B10535" t="s">
        <v>558</v>
      </c>
      <c r="C10535" t="s">
        <v>3606</v>
      </c>
      <c r="D10535" t="s">
        <v>10803</v>
      </c>
    </row>
    <row r="10536" spans="1:4" x14ac:dyDescent="0.35">
      <c r="A10536" t="s">
        <v>10658</v>
      </c>
      <c r="B10536" t="s">
        <v>560</v>
      </c>
      <c r="C10536" t="s">
        <v>3607</v>
      </c>
      <c r="D10536" t="s">
        <v>10803</v>
      </c>
    </row>
    <row r="10537" spans="1:4" x14ac:dyDescent="0.35">
      <c r="A10537" t="s">
        <v>10658</v>
      </c>
      <c r="B10537" t="s">
        <v>986</v>
      </c>
      <c r="C10537" t="s">
        <v>3608</v>
      </c>
      <c r="D10537" t="s">
        <v>10803</v>
      </c>
    </row>
    <row r="10538" spans="1:4" x14ac:dyDescent="0.35">
      <c r="A10538" t="s">
        <v>10658</v>
      </c>
      <c r="B10538" t="s">
        <v>988</v>
      </c>
      <c r="C10538" t="s">
        <v>3609</v>
      </c>
      <c r="D10538" t="s">
        <v>10803</v>
      </c>
    </row>
    <row r="10539" spans="1:4" x14ac:dyDescent="0.35">
      <c r="A10539" t="s">
        <v>10658</v>
      </c>
      <c r="B10539" t="s">
        <v>566</v>
      </c>
      <c r="C10539" t="s">
        <v>3610</v>
      </c>
      <c r="D10539" t="s">
        <v>10803</v>
      </c>
    </row>
    <row r="10540" spans="1:4" x14ac:dyDescent="0.35">
      <c r="A10540" t="s">
        <v>10658</v>
      </c>
      <c r="B10540" t="s">
        <v>568</v>
      </c>
      <c r="C10540" t="s">
        <v>3611</v>
      </c>
      <c r="D10540" t="s">
        <v>10803</v>
      </c>
    </row>
    <row r="10541" spans="1:4" x14ac:dyDescent="0.35">
      <c r="A10541" t="s">
        <v>10658</v>
      </c>
      <c r="B10541" t="s">
        <v>570</v>
      </c>
      <c r="C10541" t="s">
        <v>3612</v>
      </c>
      <c r="D10541" t="s">
        <v>10803</v>
      </c>
    </row>
    <row r="10542" spans="1:4" x14ac:dyDescent="0.35">
      <c r="A10542" t="s">
        <v>10658</v>
      </c>
      <c r="B10542" t="s">
        <v>572</v>
      </c>
      <c r="C10542" t="s">
        <v>3613</v>
      </c>
      <c r="D10542" t="s">
        <v>10803</v>
      </c>
    </row>
    <row r="10543" spans="1:4" x14ac:dyDescent="0.35">
      <c r="A10543" t="s">
        <v>10658</v>
      </c>
      <c r="B10543" t="s">
        <v>574</v>
      </c>
      <c r="C10543" t="s">
        <v>3614</v>
      </c>
      <c r="D10543" t="s">
        <v>10803</v>
      </c>
    </row>
    <row r="10544" spans="1:4" x14ac:dyDescent="0.35">
      <c r="A10544" t="s">
        <v>10658</v>
      </c>
      <c r="B10544" t="s">
        <v>576</v>
      </c>
      <c r="C10544" t="s">
        <v>3615</v>
      </c>
      <c r="D10544" t="s">
        <v>10803</v>
      </c>
    </row>
    <row r="10545" spans="1:4" x14ac:dyDescent="0.35">
      <c r="A10545" t="s">
        <v>10658</v>
      </c>
      <c r="B10545" t="s">
        <v>1417</v>
      </c>
      <c r="C10545" t="s">
        <v>3616</v>
      </c>
      <c r="D10545" t="s">
        <v>10803</v>
      </c>
    </row>
    <row r="10546" spans="1:4" x14ac:dyDescent="0.35">
      <c r="A10546" t="s">
        <v>10658</v>
      </c>
      <c r="B10546" t="s">
        <v>596</v>
      </c>
      <c r="C10546" t="s">
        <v>3617</v>
      </c>
      <c r="D10546" t="s">
        <v>10803</v>
      </c>
    </row>
    <row r="10547" spans="1:4" x14ac:dyDescent="0.35">
      <c r="A10547" t="s">
        <v>10658</v>
      </c>
      <c r="B10547" t="s">
        <v>1332</v>
      </c>
      <c r="C10547" t="s">
        <v>3596</v>
      </c>
      <c r="D10547" t="s">
        <v>10805</v>
      </c>
    </row>
    <row r="10548" spans="1:4" x14ac:dyDescent="0.35">
      <c r="A10548" t="s">
        <v>10658</v>
      </c>
      <c r="B10548" t="s">
        <v>1339</v>
      </c>
      <c r="C10548" t="s">
        <v>3597</v>
      </c>
      <c r="D10548" t="s">
        <v>10805</v>
      </c>
    </row>
    <row r="10549" spans="1:4" x14ac:dyDescent="0.35">
      <c r="A10549" t="s">
        <v>10658</v>
      </c>
      <c r="B10549" t="s">
        <v>1554</v>
      </c>
      <c r="C10549" t="s">
        <v>3598</v>
      </c>
      <c r="D10549" t="s">
        <v>10805</v>
      </c>
    </row>
    <row r="10550" spans="1:4" x14ac:dyDescent="0.35">
      <c r="A10550" t="s">
        <v>10658</v>
      </c>
      <c r="B10550" t="s">
        <v>1348</v>
      </c>
      <c r="C10550" t="s">
        <v>3599</v>
      </c>
      <c r="D10550" t="s">
        <v>10805</v>
      </c>
    </row>
    <row r="10551" spans="1:4" x14ac:dyDescent="0.35">
      <c r="A10551" t="s">
        <v>10658</v>
      </c>
      <c r="B10551" t="s">
        <v>1276</v>
      </c>
      <c r="C10551" t="s">
        <v>3600</v>
      </c>
      <c r="D10551" t="s">
        <v>10805</v>
      </c>
    </row>
    <row r="10552" spans="1:4" x14ac:dyDescent="0.35">
      <c r="A10552" t="s">
        <v>10658</v>
      </c>
      <c r="B10552" t="s">
        <v>1278</v>
      </c>
      <c r="C10552" t="s">
        <v>3601</v>
      </c>
      <c r="D10552" t="s">
        <v>10805</v>
      </c>
    </row>
    <row r="10553" spans="1:4" x14ac:dyDescent="0.35">
      <c r="A10553" t="s">
        <v>10658</v>
      </c>
      <c r="B10553" t="s">
        <v>1280</v>
      </c>
      <c r="C10553" t="s">
        <v>3602</v>
      </c>
      <c r="D10553" t="s">
        <v>10805</v>
      </c>
    </row>
    <row r="10554" spans="1:4" x14ac:dyDescent="0.35">
      <c r="A10554" t="s">
        <v>10658</v>
      </c>
      <c r="B10554" t="s">
        <v>1353</v>
      </c>
      <c r="C10554" t="s">
        <v>3603</v>
      </c>
      <c r="D10554" t="s">
        <v>10805</v>
      </c>
    </row>
    <row r="10555" spans="1:4" x14ac:dyDescent="0.35">
      <c r="A10555" t="s">
        <v>10658</v>
      </c>
      <c r="B10555" t="s">
        <v>1588</v>
      </c>
      <c r="C10555" t="s">
        <v>3604</v>
      </c>
      <c r="D10555" t="s">
        <v>10805</v>
      </c>
    </row>
    <row r="10556" spans="1:4" x14ac:dyDescent="0.35">
      <c r="A10556" t="s">
        <v>10658</v>
      </c>
      <c r="B10556" t="s">
        <v>1590</v>
      </c>
      <c r="C10556" t="s">
        <v>3605</v>
      </c>
      <c r="D10556" t="s">
        <v>10805</v>
      </c>
    </row>
    <row r="10557" spans="1:4" x14ac:dyDescent="0.35">
      <c r="A10557" t="s">
        <v>10658</v>
      </c>
      <c r="B10557" t="s">
        <v>1370</v>
      </c>
      <c r="C10557" t="s">
        <v>3606</v>
      </c>
      <c r="D10557" t="s">
        <v>10805</v>
      </c>
    </row>
    <row r="10558" spans="1:4" x14ac:dyDescent="0.35">
      <c r="A10558" t="s">
        <v>10658</v>
      </c>
      <c r="B10558" t="s">
        <v>1818</v>
      </c>
      <c r="C10558" t="s">
        <v>3607</v>
      </c>
      <c r="D10558" t="s">
        <v>10805</v>
      </c>
    </row>
    <row r="10559" spans="1:4" x14ac:dyDescent="0.35">
      <c r="A10559" t="s">
        <v>10658</v>
      </c>
      <c r="B10559" t="s">
        <v>1820</v>
      </c>
      <c r="C10559" t="s">
        <v>3608</v>
      </c>
      <c r="D10559" t="s">
        <v>10805</v>
      </c>
    </row>
    <row r="10560" spans="1:4" x14ac:dyDescent="0.35">
      <c r="A10560" t="s">
        <v>10658</v>
      </c>
      <c r="B10560" t="s">
        <v>1822</v>
      </c>
      <c r="C10560" t="s">
        <v>3609</v>
      </c>
      <c r="D10560" t="s">
        <v>10805</v>
      </c>
    </row>
    <row r="10561" spans="1:4" x14ac:dyDescent="0.35">
      <c r="A10561" t="s">
        <v>10658</v>
      </c>
      <c r="B10561" t="s">
        <v>1824</v>
      </c>
      <c r="C10561" t="s">
        <v>3610</v>
      </c>
      <c r="D10561" t="s">
        <v>10805</v>
      </c>
    </row>
    <row r="10562" spans="1:4" x14ac:dyDescent="0.35">
      <c r="A10562" t="s">
        <v>10658</v>
      </c>
      <c r="B10562" t="s">
        <v>1966</v>
      </c>
      <c r="C10562" t="s">
        <v>3611</v>
      </c>
      <c r="D10562" t="s">
        <v>10805</v>
      </c>
    </row>
    <row r="10563" spans="1:4" x14ac:dyDescent="0.35">
      <c r="A10563" t="s">
        <v>10658</v>
      </c>
      <c r="B10563" t="s">
        <v>1967</v>
      </c>
      <c r="C10563" t="s">
        <v>3612</v>
      </c>
      <c r="D10563" t="s">
        <v>10805</v>
      </c>
    </row>
    <row r="10564" spans="1:4" x14ac:dyDescent="0.35">
      <c r="A10564" t="s">
        <v>10658</v>
      </c>
      <c r="B10564" t="s">
        <v>10802</v>
      </c>
      <c r="C10564" t="s">
        <v>3596</v>
      </c>
      <c r="D10564" t="s">
        <v>10805</v>
      </c>
    </row>
    <row r="10565" spans="1:4" x14ac:dyDescent="0.35">
      <c r="A10565" t="s">
        <v>10658</v>
      </c>
      <c r="B10565" t="s">
        <v>10804</v>
      </c>
      <c r="C10565" t="s">
        <v>3612</v>
      </c>
      <c r="D10565" t="s">
        <v>10805</v>
      </c>
    </row>
    <row r="10566" spans="1:4" x14ac:dyDescent="0.35">
      <c r="A10566" t="s">
        <v>10658</v>
      </c>
      <c r="B10566" t="s">
        <v>10806</v>
      </c>
      <c r="C10566" t="s">
        <v>3593</v>
      </c>
      <c r="D10566" t="s">
        <v>10807</v>
      </c>
    </row>
    <row r="10567" spans="1:4" x14ac:dyDescent="0.35">
      <c r="A10567" t="s">
        <v>10658</v>
      </c>
      <c r="B10567" t="s">
        <v>10856</v>
      </c>
      <c r="C10567" t="s">
        <v>3594</v>
      </c>
      <c r="D10567" t="s">
        <v>10807</v>
      </c>
    </row>
    <row r="10568" spans="1:4" x14ac:dyDescent="0.35">
      <c r="A10568" t="s">
        <v>10658</v>
      </c>
      <c r="B10568" t="s">
        <v>10857</v>
      </c>
      <c r="C10568" t="s">
        <v>3595</v>
      </c>
      <c r="D10568" t="s">
        <v>10807</v>
      </c>
    </row>
    <row r="10569" spans="1:4" x14ac:dyDescent="0.35">
      <c r="A10569" t="s">
        <v>10661</v>
      </c>
      <c r="B10569" t="s">
        <v>10802</v>
      </c>
      <c r="C10569" t="s">
        <v>3599</v>
      </c>
      <c r="D10569" t="s">
        <v>10803</v>
      </c>
    </row>
    <row r="10570" spans="1:4" x14ac:dyDescent="0.35">
      <c r="A10570" t="s">
        <v>10661</v>
      </c>
      <c r="B10570" t="s">
        <v>10804</v>
      </c>
      <c r="C10570" t="s">
        <v>10821</v>
      </c>
      <c r="D10570" t="s">
        <v>10803</v>
      </c>
    </row>
    <row r="10571" spans="1:4" x14ac:dyDescent="0.35">
      <c r="A10571" t="s">
        <v>10661</v>
      </c>
      <c r="B10571" t="s">
        <v>518</v>
      </c>
      <c r="C10571" t="s">
        <v>3599</v>
      </c>
      <c r="D10571" t="s">
        <v>10803</v>
      </c>
    </row>
    <row r="10572" spans="1:4" x14ac:dyDescent="0.35">
      <c r="A10572" t="s">
        <v>10661</v>
      </c>
      <c r="B10572" t="s">
        <v>520</v>
      </c>
      <c r="C10572" t="s">
        <v>3600</v>
      </c>
      <c r="D10572" t="s">
        <v>10803</v>
      </c>
    </row>
    <row r="10573" spans="1:4" x14ac:dyDescent="0.35">
      <c r="A10573" t="s">
        <v>10661</v>
      </c>
      <c r="B10573" t="s">
        <v>522</v>
      </c>
      <c r="C10573" t="s">
        <v>3601</v>
      </c>
      <c r="D10573" t="s">
        <v>10803</v>
      </c>
    </row>
    <row r="10574" spans="1:4" x14ac:dyDescent="0.35">
      <c r="A10574" t="s">
        <v>10661</v>
      </c>
      <c r="B10574" t="s">
        <v>524</v>
      </c>
      <c r="C10574" t="s">
        <v>3602</v>
      </c>
      <c r="D10574" t="s">
        <v>10803</v>
      </c>
    </row>
    <row r="10575" spans="1:4" x14ac:dyDescent="0.35">
      <c r="A10575" t="s">
        <v>10661</v>
      </c>
      <c r="B10575" t="s">
        <v>885</v>
      </c>
      <c r="C10575" t="s">
        <v>3603</v>
      </c>
      <c r="D10575" t="s">
        <v>10803</v>
      </c>
    </row>
    <row r="10576" spans="1:4" x14ac:dyDescent="0.35">
      <c r="A10576" t="s">
        <v>10661</v>
      </c>
      <c r="B10576" t="s">
        <v>526</v>
      </c>
      <c r="C10576" t="s">
        <v>3604</v>
      </c>
      <c r="D10576" t="s">
        <v>10803</v>
      </c>
    </row>
    <row r="10577" spans="1:4" x14ac:dyDescent="0.35">
      <c r="A10577" t="s">
        <v>10661</v>
      </c>
      <c r="B10577" t="s">
        <v>954</v>
      </c>
      <c r="C10577" t="s">
        <v>3605</v>
      </c>
      <c r="D10577" t="s">
        <v>10803</v>
      </c>
    </row>
    <row r="10578" spans="1:4" x14ac:dyDescent="0.35">
      <c r="A10578" t="s">
        <v>10661</v>
      </c>
      <c r="B10578" t="s">
        <v>956</v>
      </c>
      <c r="C10578" t="s">
        <v>3606</v>
      </c>
      <c r="D10578" t="s">
        <v>10803</v>
      </c>
    </row>
    <row r="10579" spans="1:4" x14ac:dyDescent="0.35">
      <c r="A10579" t="s">
        <v>10661</v>
      </c>
      <c r="B10579" t="s">
        <v>960</v>
      </c>
      <c r="C10579" t="s">
        <v>3607</v>
      </c>
      <c r="D10579" t="s">
        <v>10803</v>
      </c>
    </row>
    <row r="10580" spans="1:4" x14ac:dyDescent="0.35">
      <c r="A10580" t="s">
        <v>10661</v>
      </c>
      <c r="B10580" t="s">
        <v>528</v>
      </c>
      <c r="C10580" t="s">
        <v>3608</v>
      </c>
      <c r="D10580" t="s">
        <v>10803</v>
      </c>
    </row>
    <row r="10581" spans="1:4" x14ac:dyDescent="0.35">
      <c r="A10581" t="s">
        <v>10661</v>
      </c>
      <c r="B10581" t="s">
        <v>536</v>
      </c>
      <c r="C10581" t="s">
        <v>3609</v>
      </c>
      <c r="D10581" t="s">
        <v>10803</v>
      </c>
    </row>
    <row r="10582" spans="1:4" x14ac:dyDescent="0.35">
      <c r="A10582" t="s">
        <v>10661</v>
      </c>
      <c r="B10582" t="s">
        <v>794</v>
      </c>
      <c r="C10582" t="s">
        <v>3610</v>
      </c>
      <c r="D10582" t="s">
        <v>10803</v>
      </c>
    </row>
    <row r="10583" spans="1:4" x14ac:dyDescent="0.35">
      <c r="A10583" t="s">
        <v>10661</v>
      </c>
      <c r="B10583" t="s">
        <v>965</v>
      </c>
      <c r="C10583" t="s">
        <v>3611</v>
      </c>
      <c r="D10583" t="s">
        <v>10803</v>
      </c>
    </row>
    <row r="10584" spans="1:4" x14ac:dyDescent="0.35">
      <c r="A10584" t="s">
        <v>10661</v>
      </c>
      <c r="B10584" t="s">
        <v>538</v>
      </c>
      <c r="C10584" t="s">
        <v>3612</v>
      </c>
      <c r="D10584" t="s">
        <v>10803</v>
      </c>
    </row>
    <row r="10585" spans="1:4" x14ac:dyDescent="0.35">
      <c r="A10585" t="s">
        <v>10661</v>
      </c>
      <c r="B10585" t="s">
        <v>540</v>
      </c>
      <c r="C10585" t="s">
        <v>3613</v>
      </c>
      <c r="D10585" t="s">
        <v>10803</v>
      </c>
    </row>
    <row r="10586" spans="1:4" x14ac:dyDescent="0.35">
      <c r="A10586" t="s">
        <v>10661</v>
      </c>
      <c r="B10586" t="s">
        <v>544</v>
      </c>
      <c r="C10586" t="s">
        <v>3614</v>
      </c>
      <c r="D10586" t="s">
        <v>10803</v>
      </c>
    </row>
    <row r="10587" spans="1:4" x14ac:dyDescent="0.35">
      <c r="A10587" t="s">
        <v>10661</v>
      </c>
      <c r="B10587" t="s">
        <v>546</v>
      </c>
      <c r="C10587" t="s">
        <v>3615</v>
      </c>
      <c r="D10587" t="s">
        <v>10803</v>
      </c>
    </row>
    <row r="10588" spans="1:4" x14ac:dyDescent="0.35">
      <c r="A10588" t="s">
        <v>10661</v>
      </c>
      <c r="B10588" t="s">
        <v>970</v>
      </c>
      <c r="C10588" t="s">
        <v>3616</v>
      </c>
      <c r="D10588" t="s">
        <v>10803</v>
      </c>
    </row>
    <row r="10589" spans="1:4" x14ac:dyDescent="0.35">
      <c r="A10589" t="s">
        <v>10661</v>
      </c>
      <c r="B10589" t="s">
        <v>548</v>
      </c>
      <c r="C10589" t="s">
        <v>3617</v>
      </c>
      <c r="D10589" t="s">
        <v>10803</v>
      </c>
    </row>
    <row r="10590" spans="1:4" x14ac:dyDescent="0.35">
      <c r="A10590" t="s">
        <v>10661</v>
      </c>
      <c r="B10590" t="s">
        <v>550</v>
      </c>
      <c r="C10590" t="s">
        <v>3618</v>
      </c>
      <c r="D10590" t="s">
        <v>10803</v>
      </c>
    </row>
    <row r="10591" spans="1:4" x14ac:dyDescent="0.35">
      <c r="A10591" t="s">
        <v>10661</v>
      </c>
      <c r="B10591" t="s">
        <v>552</v>
      </c>
      <c r="C10591" t="s">
        <v>3619</v>
      </c>
      <c r="D10591" t="s">
        <v>10803</v>
      </c>
    </row>
    <row r="10592" spans="1:4" x14ac:dyDescent="0.35">
      <c r="A10592" t="s">
        <v>10661</v>
      </c>
      <c r="B10592" t="s">
        <v>554</v>
      </c>
      <c r="C10592" t="s">
        <v>3620</v>
      </c>
      <c r="D10592" t="s">
        <v>10803</v>
      </c>
    </row>
    <row r="10593" spans="1:4" x14ac:dyDescent="0.35">
      <c r="A10593" t="s">
        <v>10661</v>
      </c>
      <c r="B10593" t="s">
        <v>556</v>
      </c>
      <c r="C10593" t="s">
        <v>9522</v>
      </c>
      <c r="D10593" t="s">
        <v>10803</v>
      </c>
    </row>
    <row r="10594" spans="1:4" x14ac:dyDescent="0.35">
      <c r="A10594" t="s">
        <v>10661</v>
      </c>
      <c r="B10594" t="s">
        <v>558</v>
      </c>
      <c r="C10594" t="s">
        <v>9523</v>
      </c>
      <c r="D10594" t="s">
        <v>10803</v>
      </c>
    </row>
    <row r="10595" spans="1:4" x14ac:dyDescent="0.35">
      <c r="A10595" t="s">
        <v>10661</v>
      </c>
      <c r="B10595" t="s">
        <v>560</v>
      </c>
      <c r="C10595" t="s">
        <v>9524</v>
      </c>
      <c r="D10595" t="s">
        <v>10803</v>
      </c>
    </row>
    <row r="10596" spans="1:4" x14ac:dyDescent="0.35">
      <c r="A10596" t="s">
        <v>10661</v>
      </c>
      <c r="B10596" t="s">
        <v>986</v>
      </c>
      <c r="C10596" t="s">
        <v>9525</v>
      </c>
      <c r="D10596" t="s">
        <v>10803</v>
      </c>
    </row>
    <row r="10597" spans="1:4" x14ac:dyDescent="0.35">
      <c r="A10597" t="s">
        <v>10661</v>
      </c>
      <c r="B10597" t="s">
        <v>988</v>
      </c>
      <c r="C10597" t="s">
        <v>9526</v>
      </c>
      <c r="D10597" t="s">
        <v>10803</v>
      </c>
    </row>
    <row r="10598" spans="1:4" x14ac:dyDescent="0.35">
      <c r="A10598" t="s">
        <v>10661</v>
      </c>
      <c r="B10598" t="s">
        <v>566</v>
      </c>
      <c r="C10598" t="s">
        <v>9527</v>
      </c>
      <c r="D10598" t="s">
        <v>10803</v>
      </c>
    </row>
    <row r="10599" spans="1:4" x14ac:dyDescent="0.35">
      <c r="A10599" t="s">
        <v>10661</v>
      </c>
      <c r="B10599" t="s">
        <v>568</v>
      </c>
      <c r="C10599" t="s">
        <v>9528</v>
      </c>
      <c r="D10599" t="s">
        <v>10803</v>
      </c>
    </row>
    <row r="10600" spans="1:4" x14ac:dyDescent="0.35">
      <c r="A10600" t="s">
        <v>10661</v>
      </c>
      <c r="B10600" t="s">
        <v>570</v>
      </c>
      <c r="C10600" t="s">
        <v>9529</v>
      </c>
      <c r="D10600" t="s">
        <v>10803</v>
      </c>
    </row>
    <row r="10601" spans="1:4" x14ac:dyDescent="0.35">
      <c r="A10601" t="s">
        <v>10661</v>
      </c>
      <c r="B10601" t="s">
        <v>572</v>
      </c>
      <c r="C10601" t="s">
        <v>9530</v>
      </c>
      <c r="D10601" t="s">
        <v>10803</v>
      </c>
    </row>
    <row r="10602" spans="1:4" x14ac:dyDescent="0.35">
      <c r="A10602" t="s">
        <v>10661</v>
      </c>
      <c r="B10602" t="s">
        <v>574</v>
      </c>
      <c r="C10602" t="s">
        <v>9531</v>
      </c>
      <c r="D10602" t="s">
        <v>10803</v>
      </c>
    </row>
    <row r="10603" spans="1:4" x14ac:dyDescent="0.35">
      <c r="A10603" t="s">
        <v>10661</v>
      </c>
      <c r="B10603" t="s">
        <v>576</v>
      </c>
      <c r="C10603" t="s">
        <v>10809</v>
      </c>
      <c r="D10603" t="s">
        <v>10803</v>
      </c>
    </row>
    <row r="10604" spans="1:4" x14ac:dyDescent="0.35">
      <c r="A10604" t="s">
        <v>10661</v>
      </c>
      <c r="B10604" t="s">
        <v>1417</v>
      </c>
      <c r="C10604" t="s">
        <v>10810</v>
      </c>
      <c r="D10604" t="s">
        <v>10803</v>
      </c>
    </row>
    <row r="10605" spans="1:4" x14ac:dyDescent="0.35">
      <c r="A10605" t="s">
        <v>10661</v>
      </c>
      <c r="B10605" t="s">
        <v>1419</v>
      </c>
      <c r="C10605" t="s">
        <v>10811</v>
      </c>
      <c r="D10605" t="s">
        <v>10803</v>
      </c>
    </row>
    <row r="10606" spans="1:4" x14ac:dyDescent="0.35">
      <c r="A10606" t="s">
        <v>10661</v>
      </c>
      <c r="B10606" t="s">
        <v>1421</v>
      </c>
      <c r="C10606" t="s">
        <v>10812</v>
      </c>
      <c r="D10606" t="s">
        <v>10803</v>
      </c>
    </row>
    <row r="10607" spans="1:4" x14ac:dyDescent="0.35">
      <c r="A10607" t="s">
        <v>10661</v>
      </c>
      <c r="B10607" t="s">
        <v>578</v>
      </c>
      <c r="C10607" t="s">
        <v>10813</v>
      </c>
      <c r="D10607" t="s">
        <v>10803</v>
      </c>
    </row>
    <row r="10608" spans="1:4" x14ac:dyDescent="0.35">
      <c r="A10608" t="s">
        <v>10661</v>
      </c>
      <c r="B10608" t="s">
        <v>580</v>
      </c>
      <c r="C10608" t="s">
        <v>10814</v>
      </c>
      <c r="D10608" t="s">
        <v>10803</v>
      </c>
    </row>
    <row r="10609" spans="1:4" x14ac:dyDescent="0.35">
      <c r="A10609" t="s">
        <v>10661</v>
      </c>
      <c r="B10609" t="s">
        <v>582</v>
      </c>
      <c r="C10609" t="s">
        <v>10815</v>
      </c>
      <c r="D10609" t="s">
        <v>10803</v>
      </c>
    </row>
    <row r="10610" spans="1:4" x14ac:dyDescent="0.35">
      <c r="A10610" t="s">
        <v>10661</v>
      </c>
      <c r="B10610" t="s">
        <v>584</v>
      </c>
      <c r="C10610" t="s">
        <v>10816</v>
      </c>
      <c r="D10610" t="s">
        <v>10803</v>
      </c>
    </row>
    <row r="10611" spans="1:4" x14ac:dyDescent="0.35">
      <c r="A10611" t="s">
        <v>10661</v>
      </c>
      <c r="B10611" t="s">
        <v>586</v>
      </c>
      <c r="C10611" t="s">
        <v>10817</v>
      </c>
      <c r="D10611" t="s">
        <v>10803</v>
      </c>
    </row>
    <row r="10612" spans="1:4" x14ac:dyDescent="0.35">
      <c r="A10612" t="s">
        <v>10661</v>
      </c>
      <c r="B10612" t="s">
        <v>805</v>
      </c>
      <c r="C10612" t="s">
        <v>10818</v>
      </c>
      <c r="D10612" t="s">
        <v>10803</v>
      </c>
    </row>
    <row r="10613" spans="1:4" x14ac:dyDescent="0.35">
      <c r="A10613" t="s">
        <v>10661</v>
      </c>
      <c r="B10613" t="s">
        <v>3939</v>
      </c>
      <c r="C10613" t="s">
        <v>10819</v>
      </c>
      <c r="D10613" t="s">
        <v>10803</v>
      </c>
    </row>
    <row r="10614" spans="1:4" x14ac:dyDescent="0.35">
      <c r="A10614" t="s">
        <v>10661</v>
      </c>
      <c r="B10614" t="s">
        <v>588</v>
      </c>
      <c r="C10614" t="s">
        <v>10820</v>
      </c>
      <c r="D10614" t="s">
        <v>10803</v>
      </c>
    </row>
    <row r="10615" spans="1:4" x14ac:dyDescent="0.35">
      <c r="A10615" t="s">
        <v>10661</v>
      </c>
      <c r="B10615" t="s">
        <v>590</v>
      </c>
      <c r="C10615" t="s">
        <v>10821</v>
      </c>
      <c r="D10615" t="s">
        <v>10803</v>
      </c>
    </row>
    <row r="10616" spans="1:4" x14ac:dyDescent="0.35">
      <c r="A10616" t="s">
        <v>10661</v>
      </c>
      <c r="B10616" t="s">
        <v>1332</v>
      </c>
      <c r="C10616" t="s">
        <v>3594</v>
      </c>
      <c r="D10616" t="s">
        <v>10805</v>
      </c>
    </row>
    <row r="10617" spans="1:4" x14ac:dyDescent="0.35">
      <c r="A10617" t="s">
        <v>10661</v>
      </c>
      <c r="B10617" t="s">
        <v>1339</v>
      </c>
      <c r="C10617" t="s">
        <v>3595</v>
      </c>
      <c r="D10617" t="s">
        <v>10805</v>
      </c>
    </row>
    <row r="10618" spans="1:4" x14ac:dyDescent="0.35">
      <c r="A10618" t="s">
        <v>10661</v>
      </c>
      <c r="B10618" t="s">
        <v>1554</v>
      </c>
      <c r="C10618" t="s">
        <v>3596</v>
      </c>
      <c r="D10618" t="s">
        <v>10805</v>
      </c>
    </row>
    <row r="10619" spans="1:4" x14ac:dyDescent="0.35">
      <c r="A10619" t="s">
        <v>10661</v>
      </c>
      <c r="B10619" t="s">
        <v>1348</v>
      </c>
      <c r="C10619" t="s">
        <v>3597</v>
      </c>
      <c r="D10619" t="s">
        <v>10805</v>
      </c>
    </row>
    <row r="10620" spans="1:4" x14ac:dyDescent="0.35">
      <c r="A10620" t="s">
        <v>10661</v>
      </c>
      <c r="B10620" t="s">
        <v>1276</v>
      </c>
      <c r="C10620" t="s">
        <v>3598</v>
      </c>
      <c r="D10620" t="s">
        <v>10805</v>
      </c>
    </row>
    <row r="10621" spans="1:4" x14ac:dyDescent="0.35">
      <c r="A10621" t="s">
        <v>10661</v>
      </c>
      <c r="B10621" t="s">
        <v>10802</v>
      </c>
      <c r="C10621" t="s">
        <v>3594</v>
      </c>
      <c r="D10621" t="s">
        <v>10805</v>
      </c>
    </row>
    <row r="10622" spans="1:4" x14ac:dyDescent="0.35">
      <c r="A10622" t="s">
        <v>10661</v>
      </c>
      <c r="B10622" t="s">
        <v>10804</v>
      </c>
      <c r="C10622" t="s">
        <v>3598</v>
      </c>
      <c r="D10622" t="s">
        <v>10805</v>
      </c>
    </row>
    <row r="10623" spans="1:4" x14ac:dyDescent="0.35">
      <c r="A10623" t="s">
        <v>10661</v>
      </c>
      <c r="B10623" t="s">
        <v>10806</v>
      </c>
      <c r="C10623" t="s">
        <v>3593</v>
      </c>
      <c r="D10623" t="s">
        <v>10807</v>
      </c>
    </row>
    <row r="10624" spans="1:4" x14ac:dyDescent="0.35">
      <c r="A10624" t="s">
        <v>10661</v>
      </c>
      <c r="B10624" t="s">
        <v>10855</v>
      </c>
      <c r="C10624" t="s">
        <v>3594</v>
      </c>
      <c r="D10624" t="s">
        <v>10807</v>
      </c>
    </row>
    <row r="10625" spans="1:4" x14ac:dyDescent="0.35">
      <c r="A10625" t="s">
        <v>10664</v>
      </c>
      <c r="B10625" t="s">
        <v>10802</v>
      </c>
      <c r="C10625" t="s">
        <v>3598</v>
      </c>
      <c r="D10625" t="s">
        <v>10803</v>
      </c>
    </row>
    <row r="10626" spans="1:4" x14ac:dyDescent="0.35">
      <c r="A10626" t="s">
        <v>10664</v>
      </c>
      <c r="B10626" t="s">
        <v>10804</v>
      </c>
      <c r="C10626" t="s">
        <v>3614</v>
      </c>
      <c r="D10626" t="s">
        <v>10803</v>
      </c>
    </row>
    <row r="10627" spans="1:4" x14ac:dyDescent="0.35">
      <c r="A10627" t="s">
        <v>10664</v>
      </c>
      <c r="B10627" t="s">
        <v>518</v>
      </c>
      <c r="C10627" t="s">
        <v>3598</v>
      </c>
      <c r="D10627" t="s">
        <v>10803</v>
      </c>
    </row>
    <row r="10628" spans="1:4" x14ac:dyDescent="0.35">
      <c r="A10628" t="s">
        <v>10664</v>
      </c>
      <c r="B10628" t="s">
        <v>520</v>
      </c>
      <c r="C10628" t="s">
        <v>3599</v>
      </c>
      <c r="D10628" t="s">
        <v>10803</v>
      </c>
    </row>
    <row r="10629" spans="1:4" x14ac:dyDescent="0.35">
      <c r="A10629" t="s">
        <v>10664</v>
      </c>
      <c r="B10629" t="s">
        <v>522</v>
      </c>
      <c r="C10629" t="s">
        <v>3600</v>
      </c>
      <c r="D10629" t="s">
        <v>10803</v>
      </c>
    </row>
    <row r="10630" spans="1:4" x14ac:dyDescent="0.35">
      <c r="A10630" t="s">
        <v>10664</v>
      </c>
      <c r="B10630" t="s">
        <v>524</v>
      </c>
      <c r="C10630" t="s">
        <v>3601</v>
      </c>
      <c r="D10630" t="s">
        <v>10803</v>
      </c>
    </row>
    <row r="10631" spans="1:4" x14ac:dyDescent="0.35">
      <c r="A10631" t="s">
        <v>10664</v>
      </c>
      <c r="B10631" t="s">
        <v>885</v>
      </c>
      <c r="C10631" t="s">
        <v>3602</v>
      </c>
      <c r="D10631" t="s">
        <v>10803</v>
      </c>
    </row>
    <row r="10632" spans="1:4" x14ac:dyDescent="0.35">
      <c r="A10632" t="s">
        <v>10664</v>
      </c>
      <c r="B10632" t="s">
        <v>526</v>
      </c>
      <c r="C10632" t="s">
        <v>3603</v>
      </c>
      <c r="D10632" t="s">
        <v>10803</v>
      </c>
    </row>
    <row r="10633" spans="1:4" x14ac:dyDescent="0.35">
      <c r="A10633" t="s">
        <v>10664</v>
      </c>
      <c r="B10633" t="s">
        <v>954</v>
      </c>
      <c r="C10633" t="s">
        <v>3604</v>
      </c>
      <c r="D10633" t="s">
        <v>10803</v>
      </c>
    </row>
    <row r="10634" spans="1:4" x14ac:dyDescent="0.35">
      <c r="A10634" t="s">
        <v>10664</v>
      </c>
      <c r="B10634" t="s">
        <v>956</v>
      </c>
      <c r="C10634" t="s">
        <v>3605</v>
      </c>
      <c r="D10634" t="s">
        <v>10803</v>
      </c>
    </row>
    <row r="10635" spans="1:4" x14ac:dyDescent="0.35">
      <c r="A10635" t="s">
        <v>10664</v>
      </c>
      <c r="B10635" t="s">
        <v>960</v>
      </c>
      <c r="C10635" t="s">
        <v>3606</v>
      </c>
      <c r="D10635" t="s">
        <v>10803</v>
      </c>
    </row>
    <row r="10636" spans="1:4" x14ac:dyDescent="0.35">
      <c r="A10636" t="s">
        <v>10664</v>
      </c>
      <c r="B10636" t="s">
        <v>528</v>
      </c>
      <c r="C10636" t="s">
        <v>3607</v>
      </c>
      <c r="D10636" t="s">
        <v>10803</v>
      </c>
    </row>
    <row r="10637" spans="1:4" x14ac:dyDescent="0.35">
      <c r="A10637" t="s">
        <v>10664</v>
      </c>
      <c r="B10637" t="s">
        <v>536</v>
      </c>
      <c r="C10637" t="s">
        <v>3608</v>
      </c>
      <c r="D10637" t="s">
        <v>10803</v>
      </c>
    </row>
    <row r="10638" spans="1:4" x14ac:dyDescent="0.35">
      <c r="A10638" t="s">
        <v>10664</v>
      </c>
      <c r="B10638" t="s">
        <v>794</v>
      </c>
      <c r="C10638" t="s">
        <v>3609</v>
      </c>
      <c r="D10638" t="s">
        <v>10803</v>
      </c>
    </row>
    <row r="10639" spans="1:4" x14ac:dyDescent="0.35">
      <c r="A10639" t="s">
        <v>10664</v>
      </c>
      <c r="B10639" t="s">
        <v>965</v>
      </c>
      <c r="C10639" t="s">
        <v>3610</v>
      </c>
      <c r="D10639" t="s">
        <v>10803</v>
      </c>
    </row>
    <row r="10640" spans="1:4" x14ac:dyDescent="0.35">
      <c r="A10640" t="s">
        <v>10664</v>
      </c>
      <c r="B10640" t="s">
        <v>538</v>
      </c>
      <c r="C10640" t="s">
        <v>3611</v>
      </c>
      <c r="D10640" t="s">
        <v>10803</v>
      </c>
    </row>
    <row r="10641" spans="1:4" x14ac:dyDescent="0.35">
      <c r="A10641" t="s">
        <v>10664</v>
      </c>
      <c r="B10641" t="s">
        <v>540</v>
      </c>
      <c r="C10641" t="s">
        <v>3612</v>
      </c>
      <c r="D10641" t="s">
        <v>10803</v>
      </c>
    </row>
    <row r="10642" spans="1:4" x14ac:dyDescent="0.35">
      <c r="A10642" t="s">
        <v>10664</v>
      </c>
      <c r="B10642" t="s">
        <v>544</v>
      </c>
      <c r="C10642" t="s">
        <v>3613</v>
      </c>
      <c r="D10642" t="s">
        <v>10803</v>
      </c>
    </row>
    <row r="10643" spans="1:4" x14ac:dyDescent="0.35">
      <c r="A10643" t="s">
        <v>10664</v>
      </c>
      <c r="B10643" t="s">
        <v>546</v>
      </c>
      <c r="C10643" t="s">
        <v>3614</v>
      </c>
      <c r="D10643" t="s">
        <v>10803</v>
      </c>
    </row>
    <row r="10644" spans="1:4" x14ac:dyDescent="0.35">
      <c r="A10644" t="s">
        <v>10664</v>
      </c>
      <c r="B10644" t="s">
        <v>515</v>
      </c>
      <c r="C10644" t="s">
        <v>3594</v>
      </c>
      <c r="D10644" t="s">
        <v>10805</v>
      </c>
    </row>
    <row r="10645" spans="1:4" x14ac:dyDescent="0.35">
      <c r="A10645" t="s">
        <v>10664</v>
      </c>
      <c r="B10645" t="s">
        <v>10802</v>
      </c>
      <c r="C10645" t="s">
        <v>3594</v>
      </c>
      <c r="D10645" t="s">
        <v>10805</v>
      </c>
    </row>
    <row r="10646" spans="1:4" x14ac:dyDescent="0.35">
      <c r="A10646" t="s">
        <v>10664</v>
      </c>
      <c r="B10646" t="s">
        <v>10804</v>
      </c>
      <c r="C10646" t="s">
        <v>3594</v>
      </c>
      <c r="D10646" t="s">
        <v>10805</v>
      </c>
    </row>
    <row r="10647" spans="1:4" x14ac:dyDescent="0.35">
      <c r="A10647" t="s">
        <v>10664</v>
      </c>
      <c r="B10647" t="s">
        <v>10806</v>
      </c>
      <c r="C10647" t="s">
        <v>3593</v>
      </c>
      <c r="D10647" t="s">
        <v>10807</v>
      </c>
    </row>
    <row r="10648" spans="1:4" x14ac:dyDescent="0.35">
      <c r="A10648" t="s">
        <v>10664</v>
      </c>
      <c r="B10648" t="s">
        <v>10855</v>
      </c>
      <c r="C10648" t="s">
        <v>3594</v>
      </c>
      <c r="D10648" t="s">
        <v>10807</v>
      </c>
    </row>
    <row r="10649" spans="1:4" x14ac:dyDescent="0.35">
      <c r="A10649" t="s">
        <v>10666</v>
      </c>
      <c r="B10649" t="s">
        <v>10802</v>
      </c>
      <c r="C10649" t="s">
        <v>3600</v>
      </c>
      <c r="D10649" t="s">
        <v>10803</v>
      </c>
    </row>
    <row r="10650" spans="1:4" x14ac:dyDescent="0.35">
      <c r="A10650" t="s">
        <v>10666</v>
      </c>
      <c r="B10650" t="s">
        <v>10804</v>
      </c>
      <c r="C10650" t="s">
        <v>3607</v>
      </c>
      <c r="D10650" t="s">
        <v>10803</v>
      </c>
    </row>
    <row r="10651" spans="1:4" x14ac:dyDescent="0.35">
      <c r="A10651" t="s">
        <v>10666</v>
      </c>
      <c r="B10651" t="s">
        <v>518</v>
      </c>
      <c r="C10651" t="s">
        <v>3600</v>
      </c>
      <c r="D10651" t="s">
        <v>10803</v>
      </c>
    </row>
    <row r="10652" spans="1:4" x14ac:dyDescent="0.35">
      <c r="A10652" t="s">
        <v>10666</v>
      </c>
      <c r="B10652" t="s">
        <v>520</v>
      </c>
      <c r="C10652" t="s">
        <v>3601</v>
      </c>
      <c r="D10652" t="s">
        <v>10803</v>
      </c>
    </row>
    <row r="10653" spans="1:4" x14ac:dyDescent="0.35">
      <c r="A10653" t="s">
        <v>10666</v>
      </c>
      <c r="B10653" t="s">
        <v>522</v>
      </c>
      <c r="C10653" t="s">
        <v>3602</v>
      </c>
      <c r="D10653" t="s">
        <v>10803</v>
      </c>
    </row>
    <row r="10654" spans="1:4" x14ac:dyDescent="0.35">
      <c r="A10654" t="s">
        <v>10666</v>
      </c>
      <c r="B10654" t="s">
        <v>524</v>
      </c>
      <c r="C10654" t="s">
        <v>3603</v>
      </c>
      <c r="D10654" t="s">
        <v>10803</v>
      </c>
    </row>
    <row r="10655" spans="1:4" x14ac:dyDescent="0.35">
      <c r="A10655" t="s">
        <v>10666</v>
      </c>
      <c r="B10655" t="s">
        <v>885</v>
      </c>
      <c r="C10655" t="s">
        <v>3604</v>
      </c>
      <c r="D10655" t="s">
        <v>10803</v>
      </c>
    </row>
    <row r="10656" spans="1:4" x14ac:dyDescent="0.35">
      <c r="A10656" t="s">
        <v>10666</v>
      </c>
      <c r="B10656" t="s">
        <v>526</v>
      </c>
      <c r="C10656" t="s">
        <v>3605</v>
      </c>
      <c r="D10656" t="s">
        <v>10803</v>
      </c>
    </row>
    <row r="10657" spans="1:4" x14ac:dyDescent="0.35">
      <c r="A10657" t="s">
        <v>10666</v>
      </c>
      <c r="B10657" t="s">
        <v>954</v>
      </c>
      <c r="C10657" t="s">
        <v>3606</v>
      </c>
      <c r="D10657" t="s">
        <v>10803</v>
      </c>
    </row>
    <row r="10658" spans="1:4" x14ac:dyDescent="0.35">
      <c r="A10658" t="s">
        <v>10666</v>
      </c>
      <c r="B10658" t="s">
        <v>528</v>
      </c>
      <c r="C10658" t="s">
        <v>3607</v>
      </c>
      <c r="D10658" t="s">
        <v>10803</v>
      </c>
    </row>
    <row r="10659" spans="1:4" x14ac:dyDescent="0.35">
      <c r="A10659" t="s">
        <v>10666</v>
      </c>
      <c r="B10659" t="s">
        <v>1339</v>
      </c>
      <c r="C10659" t="s">
        <v>3593</v>
      </c>
      <c r="D10659" t="s">
        <v>10805</v>
      </c>
    </row>
    <row r="10660" spans="1:4" x14ac:dyDescent="0.35">
      <c r="A10660" t="s">
        <v>10666</v>
      </c>
      <c r="B10660" t="s">
        <v>1554</v>
      </c>
      <c r="C10660" t="s">
        <v>3594</v>
      </c>
      <c r="D10660" t="s">
        <v>10805</v>
      </c>
    </row>
    <row r="10661" spans="1:4" x14ac:dyDescent="0.35">
      <c r="A10661" t="s">
        <v>10666</v>
      </c>
      <c r="B10661" t="s">
        <v>10802</v>
      </c>
      <c r="C10661" t="s">
        <v>3593</v>
      </c>
      <c r="D10661" t="s">
        <v>10805</v>
      </c>
    </row>
    <row r="10662" spans="1:4" x14ac:dyDescent="0.35">
      <c r="A10662" t="s">
        <v>10666</v>
      </c>
      <c r="B10662" t="s">
        <v>10804</v>
      </c>
      <c r="C10662" t="s">
        <v>3594</v>
      </c>
      <c r="D10662" t="s">
        <v>10805</v>
      </c>
    </row>
    <row r="10663" spans="1:4" x14ac:dyDescent="0.35">
      <c r="A10663" t="s">
        <v>10666</v>
      </c>
      <c r="B10663" t="s">
        <v>10806</v>
      </c>
      <c r="C10663" t="s">
        <v>3593</v>
      </c>
      <c r="D10663" t="s">
        <v>10807</v>
      </c>
    </row>
    <row r="10664" spans="1:4" x14ac:dyDescent="0.35">
      <c r="A10664" t="s">
        <v>10666</v>
      </c>
      <c r="B10664" t="s">
        <v>10855</v>
      </c>
      <c r="C10664" t="s">
        <v>3594</v>
      </c>
      <c r="D10664" t="s">
        <v>10807</v>
      </c>
    </row>
    <row r="10665" spans="1:4" x14ac:dyDescent="0.35">
      <c r="A10665" t="s">
        <v>10666</v>
      </c>
      <c r="B10665" t="s">
        <v>10856</v>
      </c>
      <c r="C10665" t="s">
        <v>3595</v>
      </c>
      <c r="D10665" t="s">
        <v>10807</v>
      </c>
    </row>
    <row r="10666" spans="1:4" x14ac:dyDescent="0.35">
      <c r="A10666" t="s">
        <v>10666</v>
      </c>
      <c r="B10666" t="s">
        <v>10857</v>
      </c>
      <c r="C10666" t="s">
        <v>3596</v>
      </c>
      <c r="D10666" t="s">
        <v>10807</v>
      </c>
    </row>
    <row r="10667" spans="1:4" x14ac:dyDescent="0.35">
      <c r="A10667" t="s">
        <v>10667</v>
      </c>
      <c r="B10667" t="s">
        <v>10802</v>
      </c>
      <c r="C10667" t="s">
        <v>3600</v>
      </c>
      <c r="D10667" t="s">
        <v>10803</v>
      </c>
    </row>
    <row r="10668" spans="1:4" x14ac:dyDescent="0.35">
      <c r="A10668" t="s">
        <v>10667</v>
      </c>
      <c r="B10668" t="s">
        <v>10804</v>
      </c>
      <c r="C10668" t="s">
        <v>3604</v>
      </c>
      <c r="D10668" t="s">
        <v>10803</v>
      </c>
    </row>
    <row r="10669" spans="1:4" x14ac:dyDescent="0.35">
      <c r="A10669" t="s">
        <v>10667</v>
      </c>
      <c r="B10669" t="s">
        <v>965</v>
      </c>
      <c r="C10669" t="s">
        <v>3600</v>
      </c>
      <c r="D10669" t="s">
        <v>10803</v>
      </c>
    </row>
    <row r="10670" spans="1:4" x14ac:dyDescent="0.35">
      <c r="A10670" t="s">
        <v>10667</v>
      </c>
      <c r="B10670" t="s">
        <v>538</v>
      </c>
      <c r="C10670" t="s">
        <v>3601</v>
      </c>
      <c r="D10670" t="s">
        <v>10803</v>
      </c>
    </row>
    <row r="10671" spans="1:4" x14ac:dyDescent="0.35">
      <c r="A10671" t="s">
        <v>10667</v>
      </c>
      <c r="B10671" t="s">
        <v>540</v>
      </c>
      <c r="C10671" t="s">
        <v>3602</v>
      </c>
      <c r="D10671" t="s">
        <v>10803</v>
      </c>
    </row>
    <row r="10672" spans="1:4" x14ac:dyDescent="0.35">
      <c r="A10672" t="s">
        <v>10667</v>
      </c>
      <c r="B10672" t="s">
        <v>550</v>
      </c>
      <c r="C10672" t="s">
        <v>3603</v>
      </c>
      <c r="D10672" t="s">
        <v>10803</v>
      </c>
    </row>
    <row r="10673" spans="1:4" x14ac:dyDescent="0.35">
      <c r="A10673" t="s">
        <v>10667</v>
      </c>
      <c r="B10673" t="s">
        <v>592</v>
      </c>
      <c r="C10673" t="s">
        <v>3604</v>
      </c>
      <c r="D10673" t="s">
        <v>10803</v>
      </c>
    </row>
    <row r="10674" spans="1:4" x14ac:dyDescent="0.35">
      <c r="A10674" t="s">
        <v>10667</v>
      </c>
      <c r="B10674" t="s">
        <v>1588</v>
      </c>
      <c r="C10674" t="s">
        <v>3594</v>
      </c>
      <c r="D10674" t="s">
        <v>10805</v>
      </c>
    </row>
    <row r="10675" spans="1:4" x14ac:dyDescent="0.35">
      <c r="A10675" t="s">
        <v>10667</v>
      </c>
      <c r="B10675" t="s">
        <v>10802</v>
      </c>
      <c r="C10675" t="s">
        <v>3594</v>
      </c>
      <c r="D10675" t="s">
        <v>10805</v>
      </c>
    </row>
    <row r="10676" spans="1:4" x14ac:dyDescent="0.35">
      <c r="A10676" t="s">
        <v>10667</v>
      </c>
      <c r="B10676" t="s">
        <v>10804</v>
      </c>
      <c r="C10676" t="s">
        <v>3594</v>
      </c>
      <c r="D10676" t="s">
        <v>10805</v>
      </c>
    </row>
    <row r="10677" spans="1:4" x14ac:dyDescent="0.35">
      <c r="A10677" t="s">
        <v>10667</v>
      </c>
      <c r="B10677" t="s">
        <v>10806</v>
      </c>
      <c r="C10677" t="s">
        <v>3593</v>
      </c>
      <c r="D10677" t="s">
        <v>10807</v>
      </c>
    </row>
    <row r="10678" spans="1:4" x14ac:dyDescent="0.35">
      <c r="A10678" t="s">
        <v>10667</v>
      </c>
      <c r="B10678" t="s">
        <v>10855</v>
      </c>
      <c r="C10678" t="s">
        <v>3594</v>
      </c>
      <c r="D10678" t="s">
        <v>10807</v>
      </c>
    </row>
    <row r="10679" spans="1:4" x14ac:dyDescent="0.35">
      <c r="A10679" t="s">
        <v>10667</v>
      </c>
      <c r="B10679" t="s">
        <v>10856</v>
      </c>
      <c r="C10679" t="s">
        <v>3595</v>
      </c>
      <c r="D10679" t="s">
        <v>10807</v>
      </c>
    </row>
    <row r="10680" spans="1:4" x14ac:dyDescent="0.35">
      <c r="A10680" t="s">
        <v>10667</v>
      </c>
      <c r="B10680" t="s">
        <v>10857</v>
      </c>
      <c r="C10680" t="s">
        <v>3596</v>
      </c>
      <c r="D10680" t="s">
        <v>10807</v>
      </c>
    </row>
    <row r="10681" spans="1:4" x14ac:dyDescent="0.35">
      <c r="A10681" t="s">
        <v>10668</v>
      </c>
      <c r="B10681" t="s">
        <v>10802</v>
      </c>
      <c r="C10681" t="s">
        <v>3600</v>
      </c>
      <c r="D10681" t="s">
        <v>10803</v>
      </c>
    </row>
    <row r="10682" spans="1:4" x14ac:dyDescent="0.35">
      <c r="A10682" t="s">
        <v>10668</v>
      </c>
      <c r="B10682" t="s">
        <v>10804</v>
      </c>
      <c r="C10682" t="s">
        <v>3600</v>
      </c>
      <c r="D10682" t="s">
        <v>10803</v>
      </c>
    </row>
    <row r="10683" spans="1:4" x14ac:dyDescent="0.35">
      <c r="A10683" t="s">
        <v>10668</v>
      </c>
      <c r="B10683" t="s">
        <v>636</v>
      </c>
      <c r="C10683" t="s">
        <v>3600</v>
      </c>
      <c r="D10683" t="s">
        <v>10803</v>
      </c>
    </row>
    <row r="10684" spans="1:4" x14ac:dyDescent="0.35">
      <c r="A10684" t="s">
        <v>10668</v>
      </c>
      <c r="B10684" t="s">
        <v>5011</v>
      </c>
      <c r="C10684" t="s">
        <v>3593</v>
      </c>
      <c r="D10684" t="s">
        <v>10805</v>
      </c>
    </row>
    <row r="10685" spans="1:4" x14ac:dyDescent="0.35">
      <c r="A10685" t="s">
        <v>10668</v>
      </c>
      <c r="B10685" t="s">
        <v>10802</v>
      </c>
      <c r="C10685" t="s">
        <v>3593</v>
      </c>
      <c r="D10685" t="s">
        <v>10805</v>
      </c>
    </row>
    <row r="10686" spans="1:4" x14ac:dyDescent="0.35">
      <c r="A10686" t="s">
        <v>10668</v>
      </c>
      <c r="B10686" t="s">
        <v>10804</v>
      </c>
      <c r="C10686" t="s">
        <v>3593</v>
      </c>
      <c r="D10686" t="s">
        <v>10805</v>
      </c>
    </row>
    <row r="10687" spans="1:4" x14ac:dyDescent="0.35">
      <c r="A10687" t="s">
        <v>10668</v>
      </c>
      <c r="B10687" t="s">
        <v>10806</v>
      </c>
      <c r="C10687" t="s">
        <v>3593</v>
      </c>
      <c r="D10687" t="s">
        <v>10807</v>
      </c>
    </row>
    <row r="10688" spans="1:4" x14ac:dyDescent="0.35">
      <c r="A10688" t="s">
        <v>10668</v>
      </c>
      <c r="B10688" t="s">
        <v>10855</v>
      </c>
      <c r="C10688" t="s">
        <v>3594</v>
      </c>
      <c r="D10688" t="s">
        <v>10807</v>
      </c>
    </row>
    <row r="10689" spans="1:4" x14ac:dyDescent="0.35">
      <c r="A10689" t="s">
        <v>10668</v>
      </c>
      <c r="B10689" t="s">
        <v>10856</v>
      </c>
      <c r="C10689" t="s">
        <v>3595</v>
      </c>
      <c r="D10689" t="s">
        <v>10807</v>
      </c>
    </row>
    <row r="10690" spans="1:4" x14ac:dyDescent="0.35">
      <c r="A10690" t="s">
        <v>10668</v>
      </c>
      <c r="B10690" t="s">
        <v>10857</v>
      </c>
      <c r="C10690" t="s">
        <v>3596</v>
      </c>
      <c r="D10690" t="s">
        <v>10807</v>
      </c>
    </row>
    <row r="10691" spans="1:4" x14ac:dyDescent="0.35">
      <c r="A10691" t="s">
        <v>10669</v>
      </c>
      <c r="B10691" t="s">
        <v>10802</v>
      </c>
      <c r="C10691" t="s">
        <v>3600</v>
      </c>
      <c r="D10691" t="s">
        <v>10803</v>
      </c>
    </row>
    <row r="10692" spans="1:4" x14ac:dyDescent="0.35">
      <c r="A10692" t="s">
        <v>10669</v>
      </c>
      <c r="B10692" t="s">
        <v>10804</v>
      </c>
      <c r="C10692" t="s">
        <v>3603</v>
      </c>
      <c r="D10692" t="s">
        <v>10803</v>
      </c>
    </row>
    <row r="10693" spans="1:4" x14ac:dyDescent="0.35">
      <c r="A10693" t="s">
        <v>10669</v>
      </c>
      <c r="B10693" t="s">
        <v>1437</v>
      </c>
      <c r="C10693" t="s">
        <v>3600</v>
      </c>
      <c r="D10693" t="s">
        <v>10803</v>
      </c>
    </row>
    <row r="10694" spans="1:4" x14ac:dyDescent="0.35">
      <c r="A10694" t="s">
        <v>10669</v>
      </c>
      <c r="B10694" t="s">
        <v>1439</v>
      </c>
      <c r="C10694" t="s">
        <v>3601</v>
      </c>
      <c r="D10694" t="s">
        <v>10803</v>
      </c>
    </row>
    <row r="10695" spans="1:4" x14ac:dyDescent="0.35">
      <c r="A10695" t="s">
        <v>10669</v>
      </c>
      <c r="B10695" t="s">
        <v>1440</v>
      </c>
      <c r="C10695" t="s">
        <v>3602</v>
      </c>
      <c r="D10695" t="s">
        <v>10803</v>
      </c>
    </row>
    <row r="10696" spans="1:4" x14ac:dyDescent="0.35">
      <c r="A10696" t="s">
        <v>10669</v>
      </c>
      <c r="B10696" t="s">
        <v>1441</v>
      </c>
      <c r="C10696" t="s">
        <v>3603</v>
      </c>
      <c r="D10696" t="s">
        <v>10803</v>
      </c>
    </row>
    <row r="10697" spans="1:4" x14ac:dyDescent="0.35">
      <c r="A10697" t="s">
        <v>10669</v>
      </c>
      <c r="B10697" t="s">
        <v>1590</v>
      </c>
      <c r="C10697" t="s">
        <v>3594</v>
      </c>
      <c r="D10697" t="s">
        <v>10805</v>
      </c>
    </row>
    <row r="10698" spans="1:4" x14ac:dyDescent="0.35">
      <c r="A10698" t="s">
        <v>10669</v>
      </c>
      <c r="B10698" t="s">
        <v>1370</v>
      </c>
      <c r="C10698" t="s">
        <v>3595</v>
      </c>
      <c r="D10698" t="s">
        <v>10805</v>
      </c>
    </row>
    <row r="10699" spans="1:4" x14ac:dyDescent="0.35">
      <c r="A10699" t="s">
        <v>10669</v>
      </c>
      <c r="B10699" t="s">
        <v>10802</v>
      </c>
      <c r="C10699" t="s">
        <v>3594</v>
      </c>
      <c r="D10699" t="s">
        <v>10805</v>
      </c>
    </row>
    <row r="10700" spans="1:4" x14ac:dyDescent="0.35">
      <c r="A10700" t="s">
        <v>10669</v>
      </c>
      <c r="B10700" t="s">
        <v>10804</v>
      </c>
      <c r="C10700" t="s">
        <v>3595</v>
      </c>
      <c r="D10700" t="s">
        <v>10805</v>
      </c>
    </row>
    <row r="10701" spans="1:4" x14ac:dyDescent="0.35">
      <c r="A10701" t="s">
        <v>10669</v>
      </c>
      <c r="B10701" t="s">
        <v>10806</v>
      </c>
      <c r="C10701" t="s">
        <v>3593</v>
      </c>
      <c r="D10701" t="s">
        <v>10807</v>
      </c>
    </row>
    <row r="10702" spans="1:4" x14ac:dyDescent="0.35">
      <c r="A10702" t="s">
        <v>10669</v>
      </c>
      <c r="B10702" t="s">
        <v>10855</v>
      </c>
      <c r="C10702" t="s">
        <v>3594</v>
      </c>
      <c r="D10702" t="s">
        <v>10807</v>
      </c>
    </row>
    <row r="10703" spans="1:4" x14ac:dyDescent="0.35">
      <c r="A10703" t="s">
        <v>10669</v>
      </c>
      <c r="B10703" t="s">
        <v>10856</v>
      </c>
      <c r="C10703" t="s">
        <v>3595</v>
      </c>
      <c r="D10703" t="s">
        <v>10807</v>
      </c>
    </row>
    <row r="10704" spans="1:4" x14ac:dyDescent="0.35">
      <c r="A10704" t="s">
        <v>10669</v>
      </c>
      <c r="B10704" t="s">
        <v>10857</v>
      </c>
      <c r="C10704" t="s">
        <v>3596</v>
      </c>
      <c r="D10704" t="s">
        <v>10807</v>
      </c>
    </row>
    <row r="10705" spans="1:4" x14ac:dyDescent="0.35">
      <c r="A10705" t="s">
        <v>10670</v>
      </c>
      <c r="B10705" t="s">
        <v>10802</v>
      </c>
      <c r="C10705" t="s">
        <v>3600</v>
      </c>
      <c r="D10705" t="s">
        <v>10803</v>
      </c>
    </row>
    <row r="10706" spans="1:4" x14ac:dyDescent="0.35">
      <c r="A10706" t="s">
        <v>10670</v>
      </c>
      <c r="B10706" t="s">
        <v>10804</v>
      </c>
      <c r="C10706" t="s">
        <v>3605</v>
      </c>
      <c r="D10706" t="s">
        <v>10803</v>
      </c>
    </row>
    <row r="10707" spans="1:4" x14ac:dyDescent="0.35">
      <c r="A10707" t="s">
        <v>10670</v>
      </c>
      <c r="B10707" t="s">
        <v>1442</v>
      </c>
      <c r="C10707" t="s">
        <v>3600</v>
      </c>
      <c r="D10707" t="s">
        <v>10803</v>
      </c>
    </row>
    <row r="10708" spans="1:4" x14ac:dyDescent="0.35">
      <c r="A10708" t="s">
        <v>10670</v>
      </c>
      <c r="B10708" t="s">
        <v>1444</v>
      </c>
      <c r="C10708" t="s">
        <v>3601</v>
      </c>
      <c r="D10708" t="s">
        <v>10803</v>
      </c>
    </row>
    <row r="10709" spans="1:4" x14ac:dyDescent="0.35">
      <c r="A10709" t="s">
        <v>10670</v>
      </c>
      <c r="B10709" t="s">
        <v>638</v>
      </c>
      <c r="C10709" t="s">
        <v>3602</v>
      </c>
      <c r="D10709" t="s">
        <v>10803</v>
      </c>
    </row>
    <row r="10710" spans="1:4" x14ac:dyDescent="0.35">
      <c r="A10710" t="s">
        <v>10670</v>
      </c>
      <c r="B10710" t="s">
        <v>640</v>
      </c>
      <c r="C10710" t="s">
        <v>3603</v>
      </c>
      <c r="D10710" t="s">
        <v>10803</v>
      </c>
    </row>
    <row r="10711" spans="1:4" x14ac:dyDescent="0.35">
      <c r="A10711" t="s">
        <v>10670</v>
      </c>
      <c r="B10711" t="s">
        <v>642</v>
      </c>
      <c r="C10711" t="s">
        <v>3604</v>
      </c>
      <c r="D10711" t="s">
        <v>10803</v>
      </c>
    </row>
    <row r="10712" spans="1:4" x14ac:dyDescent="0.35">
      <c r="A10712" t="s">
        <v>10670</v>
      </c>
      <c r="B10712" t="s">
        <v>644</v>
      </c>
      <c r="C10712" t="s">
        <v>3605</v>
      </c>
      <c r="D10712" t="s">
        <v>10803</v>
      </c>
    </row>
    <row r="10713" spans="1:4" x14ac:dyDescent="0.35">
      <c r="A10713" t="s">
        <v>10670</v>
      </c>
      <c r="B10713" t="s">
        <v>1818</v>
      </c>
      <c r="C10713" t="s">
        <v>3594</v>
      </c>
      <c r="D10713" t="s">
        <v>10805</v>
      </c>
    </row>
    <row r="10714" spans="1:4" x14ac:dyDescent="0.35">
      <c r="A10714" t="s">
        <v>10670</v>
      </c>
      <c r="B10714" t="s">
        <v>10802</v>
      </c>
      <c r="C10714" t="s">
        <v>3594</v>
      </c>
      <c r="D10714" t="s">
        <v>10805</v>
      </c>
    </row>
    <row r="10715" spans="1:4" x14ac:dyDescent="0.35">
      <c r="A10715" t="s">
        <v>10670</v>
      </c>
      <c r="B10715" t="s">
        <v>10804</v>
      </c>
      <c r="C10715" t="s">
        <v>3594</v>
      </c>
      <c r="D10715" t="s">
        <v>10805</v>
      </c>
    </row>
    <row r="10716" spans="1:4" x14ac:dyDescent="0.35">
      <c r="A10716" t="s">
        <v>10670</v>
      </c>
      <c r="B10716" t="s">
        <v>10806</v>
      </c>
      <c r="C10716" t="s">
        <v>3593</v>
      </c>
      <c r="D10716" t="s">
        <v>10807</v>
      </c>
    </row>
    <row r="10717" spans="1:4" x14ac:dyDescent="0.35">
      <c r="A10717" t="s">
        <v>10670</v>
      </c>
      <c r="B10717" t="s">
        <v>10855</v>
      </c>
      <c r="C10717" t="s">
        <v>3594</v>
      </c>
      <c r="D10717" t="s">
        <v>10807</v>
      </c>
    </row>
    <row r="10718" spans="1:4" x14ac:dyDescent="0.35">
      <c r="A10718" t="s">
        <v>10670</v>
      </c>
      <c r="B10718" t="s">
        <v>10856</v>
      </c>
      <c r="C10718" t="s">
        <v>3595</v>
      </c>
      <c r="D10718" t="s">
        <v>10807</v>
      </c>
    </row>
    <row r="10719" spans="1:4" x14ac:dyDescent="0.35">
      <c r="A10719" t="s">
        <v>10670</v>
      </c>
      <c r="B10719" t="s">
        <v>10857</v>
      </c>
      <c r="C10719" t="s">
        <v>3596</v>
      </c>
      <c r="D10719" t="s">
        <v>10807</v>
      </c>
    </row>
    <row r="10720" spans="1:4" x14ac:dyDescent="0.35">
      <c r="A10720" t="s">
        <v>10672</v>
      </c>
      <c r="B10720" t="s">
        <v>10802</v>
      </c>
      <c r="C10720" t="s">
        <v>3600</v>
      </c>
      <c r="D10720" t="s">
        <v>10803</v>
      </c>
    </row>
    <row r="10721" spans="1:4" x14ac:dyDescent="0.35">
      <c r="A10721" t="s">
        <v>10672</v>
      </c>
      <c r="B10721" t="s">
        <v>10804</v>
      </c>
      <c r="C10721" t="s">
        <v>3607</v>
      </c>
      <c r="D10721" t="s">
        <v>10803</v>
      </c>
    </row>
    <row r="10722" spans="1:4" x14ac:dyDescent="0.35">
      <c r="A10722" t="s">
        <v>10672</v>
      </c>
      <c r="B10722" t="s">
        <v>518</v>
      </c>
      <c r="C10722" t="s">
        <v>3600</v>
      </c>
      <c r="D10722" t="s">
        <v>10803</v>
      </c>
    </row>
    <row r="10723" spans="1:4" x14ac:dyDescent="0.35">
      <c r="A10723" t="s">
        <v>10672</v>
      </c>
      <c r="B10723" t="s">
        <v>520</v>
      </c>
      <c r="C10723" t="s">
        <v>3601</v>
      </c>
      <c r="D10723" t="s">
        <v>10803</v>
      </c>
    </row>
    <row r="10724" spans="1:4" x14ac:dyDescent="0.35">
      <c r="A10724" t="s">
        <v>10672</v>
      </c>
      <c r="B10724" t="s">
        <v>522</v>
      </c>
      <c r="C10724" t="s">
        <v>3602</v>
      </c>
      <c r="D10724" t="s">
        <v>10803</v>
      </c>
    </row>
    <row r="10725" spans="1:4" x14ac:dyDescent="0.35">
      <c r="A10725" t="s">
        <v>10672</v>
      </c>
      <c r="B10725" t="s">
        <v>524</v>
      </c>
      <c r="C10725" t="s">
        <v>3603</v>
      </c>
      <c r="D10725" t="s">
        <v>10803</v>
      </c>
    </row>
    <row r="10726" spans="1:4" x14ac:dyDescent="0.35">
      <c r="A10726" t="s">
        <v>10672</v>
      </c>
      <c r="B10726" t="s">
        <v>885</v>
      </c>
      <c r="C10726" t="s">
        <v>3604</v>
      </c>
      <c r="D10726" t="s">
        <v>10803</v>
      </c>
    </row>
    <row r="10727" spans="1:4" x14ac:dyDescent="0.35">
      <c r="A10727" t="s">
        <v>10672</v>
      </c>
      <c r="B10727" t="s">
        <v>526</v>
      </c>
      <c r="C10727" t="s">
        <v>3605</v>
      </c>
      <c r="D10727" t="s">
        <v>10803</v>
      </c>
    </row>
    <row r="10728" spans="1:4" x14ac:dyDescent="0.35">
      <c r="A10728" t="s">
        <v>10672</v>
      </c>
      <c r="B10728" t="s">
        <v>954</v>
      </c>
      <c r="C10728" t="s">
        <v>3606</v>
      </c>
      <c r="D10728" t="s">
        <v>10803</v>
      </c>
    </row>
    <row r="10729" spans="1:4" x14ac:dyDescent="0.35">
      <c r="A10729" t="s">
        <v>10672</v>
      </c>
      <c r="B10729" t="s">
        <v>528</v>
      </c>
      <c r="C10729" t="s">
        <v>3607</v>
      </c>
      <c r="D10729" t="s">
        <v>10803</v>
      </c>
    </row>
    <row r="10730" spans="1:4" x14ac:dyDescent="0.35">
      <c r="A10730" t="s">
        <v>10672</v>
      </c>
      <c r="B10730" t="s">
        <v>1339</v>
      </c>
      <c r="C10730" t="s">
        <v>3593</v>
      </c>
      <c r="D10730" t="s">
        <v>10805</v>
      </c>
    </row>
    <row r="10731" spans="1:4" x14ac:dyDescent="0.35">
      <c r="A10731" t="s">
        <v>10672</v>
      </c>
      <c r="B10731" t="s">
        <v>1554</v>
      </c>
      <c r="C10731" t="s">
        <v>3594</v>
      </c>
      <c r="D10731" t="s">
        <v>10805</v>
      </c>
    </row>
    <row r="10732" spans="1:4" x14ac:dyDescent="0.35">
      <c r="A10732" t="s">
        <v>10672</v>
      </c>
      <c r="B10732" t="s">
        <v>10802</v>
      </c>
      <c r="C10732" t="s">
        <v>3593</v>
      </c>
      <c r="D10732" t="s">
        <v>10805</v>
      </c>
    </row>
    <row r="10733" spans="1:4" x14ac:dyDescent="0.35">
      <c r="A10733" t="s">
        <v>10672</v>
      </c>
      <c r="B10733" t="s">
        <v>10804</v>
      </c>
      <c r="C10733" t="s">
        <v>3594</v>
      </c>
      <c r="D10733" t="s">
        <v>10805</v>
      </c>
    </row>
    <row r="10734" spans="1:4" x14ac:dyDescent="0.35">
      <c r="A10734" t="s">
        <v>10672</v>
      </c>
      <c r="B10734" t="s">
        <v>10806</v>
      </c>
      <c r="C10734" t="s">
        <v>3593</v>
      </c>
      <c r="D10734" t="s">
        <v>10807</v>
      </c>
    </row>
    <row r="10735" spans="1:4" x14ac:dyDescent="0.35">
      <c r="A10735" t="s">
        <v>10672</v>
      </c>
      <c r="B10735" t="s">
        <v>10855</v>
      </c>
      <c r="C10735" t="s">
        <v>3594</v>
      </c>
      <c r="D10735" t="s">
        <v>10807</v>
      </c>
    </row>
    <row r="10736" spans="1:4" x14ac:dyDescent="0.35">
      <c r="A10736" t="s">
        <v>10672</v>
      </c>
      <c r="B10736" t="s">
        <v>10856</v>
      </c>
      <c r="C10736" t="s">
        <v>3595</v>
      </c>
      <c r="D10736" t="s">
        <v>10807</v>
      </c>
    </row>
    <row r="10737" spans="1:4" x14ac:dyDescent="0.35">
      <c r="A10737" t="s">
        <v>10672</v>
      </c>
      <c r="B10737" t="s">
        <v>10857</v>
      </c>
      <c r="C10737" t="s">
        <v>3596</v>
      </c>
      <c r="D10737" t="s">
        <v>10807</v>
      </c>
    </row>
    <row r="10738" spans="1:4" x14ac:dyDescent="0.35">
      <c r="A10738" t="s">
        <v>10673</v>
      </c>
      <c r="B10738" t="s">
        <v>10802</v>
      </c>
      <c r="C10738" t="s">
        <v>3600</v>
      </c>
      <c r="D10738" t="s">
        <v>10803</v>
      </c>
    </row>
    <row r="10739" spans="1:4" x14ac:dyDescent="0.35">
      <c r="A10739" t="s">
        <v>10673</v>
      </c>
      <c r="B10739" t="s">
        <v>10804</v>
      </c>
      <c r="C10739" t="s">
        <v>3604</v>
      </c>
      <c r="D10739" t="s">
        <v>10803</v>
      </c>
    </row>
    <row r="10740" spans="1:4" x14ac:dyDescent="0.35">
      <c r="A10740" t="s">
        <v>10673</v>
      </c>
      <c r="B10740" t="s">
        <v>965</v>
      </c>
      <c r="C10740" t="s">
        <v>3600</v>
      </c>
      <c r="D10740" t="s">
        <v>10803</v>
      </c>
    </row>
    <row r="10741" spans="1:4" x14ac:dyDescent="0.35">
      <c r="A10741" t="s">
        <v>10673</v>
      </c>
      <c r="B10741" t="s">
        <v>538</v>
      </c>
      <c r="C10741" t="s">
        <v>3601</v>
      </c>
      <c r="D10741" t="s">
        <v>10803</v>
      </c>
    </row>
    <row r="10742" spans="1:4" x14ac:dyDescent="0.35">
      <c r="A10742" t="s">
        <v>10673</v>
      </c>
      <c r="B10742" t="s">
        <v>540</v>
      </c>
      <c r="C10742" t="s">
        <v>3602</v>
      </c>
      <c r="D10742" t="s">
        <v>10803</v>
      </c>
    </row>
    <row r="10743" spans="1:4" x14ac:dyDescent="0.35">
      <c r="A10743" t="s">
        <v>10673</v>
      </c>
      <c r="B10743" t="s">
        <v>550</v>
      </c>
      <c r="C10743" t="s">
        <v>3603</v>
      </c>
      <c r="D10743" t="s">
        <v>10803</v>
      </c>
    </row>
    <row r="10744" spans="1:4" x14ac:dyDescent="0.35">
      <c r="A10744" t="s">
        <v>10673</v>
      </c>
      <c r="B10744" t="s">
        <v>592</v>
      </c>
      <c r="C10744" t="s">
        <v>3604</v>
      </c>
      <c r="D10744" t="s">
        <v>10803</v>
      </c>
    </row>
    <row r="10745" spans="1:4" x14ac:dyDescent="0.35">
      <c r="A10745" t="s">
        <v>10673</v>
      </c>
      <c r="B10745" t="s">
        <v>1588</v>
      </c>
      <c r="C10745" t="s">
        <v>3594</v>
      </c>
      <c r="D10745" t="s">
        <v>10805</v>
      </c>
    </row>
    <row r="10746" spans="1:4" x14ac:dyDescent="0.35">
      <c r="A10746" t="s">
        <v>10673</v>
      </c>
      <c r="B10746" t="s">
        <v>10802</v>
      </c>
      <c r="C10746" t="s">
        <v>3594</v>
      </c>
      <c r="D10746" t="s">
        <v>10805</v>
      </c>
    </row>
    <row r="10747" spans="1:4" x14ac:dyDescent="0.35">
      <c r="A10747" t="s">
        <v>10673</v>
      </c>
      <c r="B10747" t="s">
        <v>10804</v>
      </c>
      <c r="C10747" t="s">
        <v>3594</v>
      </c>
      <c r="D10747" t="s">
        <v>10805</v>
      </c>
    </row>
    <row r="10748" spans="1:4" x14ac:dyDescent="0.35">
      <c r="A10748" t="s">
        <v>10673</v>
      </c>
      <c r="B10748" t="s">
        <v>10806</v>
      </c>
      <c r="C10748" t="s">
        <v>3593</v>
      </c>
      <c r="D10748" t="s">
        <v>10807</v>
      </c>
    </row>
    <row r="10749" spans="1:4" x14ac:dyDescent="0.35">
      <c r="A10749" t="s">
        <v>10673</v>
      </c>
      <c r="B10749" t="s">
        <v>10855</v>
      </c>
      <c r="C10749" t="s">
        <v>3594</v>
      </c>
      <c r="D10749" t="s">
        <v>10807</v>
      </c>
    </row>
    <row r="10750" spans="1:4" x14ac:dyDescent="0.35">
      <c r="A10750" t="s">
        <v>10673</v>
      </c>
      <c r="B10750" t="s">
        <v>10856</v>
      </c>
      <c r="C10750" t="s">
        <v>3595</v>
      </c>
      <c r="D10750" t="s">
        <v>10807</v>
      </c>
    </row>
    <row r="10751" spans="1:4" x14ac:dyDescent="0.35">
      <c r="A10751" t="s">
        <v>10673</v>
      </c>
      <c r="B10751" t="s">
        <v>10857</v>
      </c>
      <c r="C10751" t="s">
        <v>3596</v>
      </c>
      <c r="D10751" t="s">
        <v>10807</v>
      </c>
    </row>
    <row r="10752" spans="1:4" x14ac:dyDescent="0.35">
      <c r="A10752" t="s">
        <v>10675</v>
      </c>
      <c r="B10752" t="s">
        <v>10802</v>
      </c>
      <c r="C10752" t="s">
        <v>3599</v>
      </c>
      <c r="D10752" t="s">
        <v>10803</v>
      </c>
    </row>
    <row r="10753" spans="1:4" x14ac:dyDescent="0.35">
      <c r="A10753" t="s">
        <v>10675</v>
      </c>
      <c r="B10753" t="s">
        <v>10804</v>
      </c>
      <c r="C10753" t="s">
        <v>3614</v>
      </c>
      <c r="D10753" t="s">
        <v>10803</v>
      </c>
    </row>
    <row r="10754" spans="1:4" x14ac:dyDescent="0.35">
      <c r="A10754" t="s">
        <v>10675</v>
      </c>
      <c r="B10754" t="s">
        <v>520</v>
      </c>
      <c r="C10754" t="s">
        <v>3599</v>
      </c>
      <c r="D10754" t="s">
        <v>10803</v>
      </c>
    </row>
    <row r="10755" spans="1:4" x14ac:dyDescent="0.35">
      <c r="A10755" t="s">
        <v>10675</v>
      </c>
      <c r="B10755" t="s">
        <v>522</v>
      </c>
      <c r="C10755" t="s">
        <v>3600</v>
      </c>
      <c r="D10755" t="s">
        <v>10803</v>
      </c>
    </row>
    <row r="10756" spans="1:4" x14ac:dyDescent="0.35">
      <c r="A10756" t="s">
        <v>10675</v>
      </c>
      <c r="B10756" t="s">
        <v>524</v>
      </c>
      <c r="C10756" t="s">
        <v>3601</v>
      </c>
      <c r="D10756" t="s">
        <v>10803</v>
      </c>
    </row>
    <row r="10757" spans="1:4" x14ac:dyDescent="0.35">
      <c r="A10757" t="s">
        <v>10675</v>
      </c>
      <c r="B10757" t="s">
        <v>954</v>
      </c>
      <c r="C10757" t="s">
        <v>3602</v>
      </c>
      <c r="D10757" t="s">
        <v>10803</v>
      </c>
    </row>
    <row r="10758" spans="1:4" x14ac:dyDescent="0.35">
      <c r="A10758" t="s">
        <v>10675</v>
      </c>
      <c r="B10758" t="s">
        <v>956</v>
      </c>
      <c r="C10758" t="s">
        <v>3603</v>
      </c>
      <c r="D10758" t="s">
        <v>10803</v>
      </c>
    </row>
    <row r="10759" spans="1:4" x14ac:dyDescent="0.35">
      <c r="A10759" t="s">
        <v>10675</v>
      </c>
      <c r="B10759" t="s">
        <v>548</v>
      </c>
      <c r="C10759" t="s">
        <v>3604</v>
      </c>
      <c r="D10759" t="s">
        <v>10803</v>
      </c>
    </row>
    <row r="10760" spans="1:4" x14ac:dyDescent="0.35">
      <c r="A10760" t="s">
        <v>10675</v>
      </c>
      <c r="B10760" t="s">
        <v>550</v>
      </c>
      <c r="C10760" t="s">
        <v>3605</v>
      </c>
      <c r="D10760" t="s">
        <v>10803</v>
      </c>
    </row>
    <row r="10761" spans="1:4" x14ac:dyDescent="0.35">
      <c r="A10761" t="s">
        <v>10675</v>
      </c>
      <c r="B10761" t="s">
        <v>988</v>
      </c>
      <c r="C10761" t="s">
        <v>3606</v>
      </c>
      <c r="D10761" t="s">
        <v>10803</v>
      </c>
    </row>
    <row r="10762" spans="1:4" x14ac:dyDescent="0.35">
      <c r="A10762" t="s">
        <v>10675</v>
      </c>
      <c r="B10762" t="s">
        <v>566</v>
      </c>
      <c r="C10762" t="s">
        <v>3607</v>
      </c>
      <c r="D10762" t="s">
        <v>10803</v>
      </c>
    </row>
    <row r="10763" spans="1:4" x14ac:dyDescent="0.35">
      <c r="A10763" t="s">
        <v>10675</v>
      </c>
      <c r="B10763" t="s">
        <v>572</v>
      </c>
      <c r="C10763" t="s">
        <v>3608</v>
      </c>
      <c r="D10763" t="s">
        <v>10803</v>
      </c>
    </row>
    <row r="10764" spans="1:4" x14ac:dyDescent="0.35">
      <c r="A10764" t="s">
        <v>10675</v>
      </c>
      <c r="B10764" t="s">
        <v>574</v>
      </c>
      <c r="C10764" t="s">
        <v>3609</v>
      </c>
      <c r="D10764" t="s">
        <v>10803</v>
      </c>
    </row>
    <row r="10765" spans="1:4" x14ac:dyDescent="0.35">
      <c r="A10765" t="s">
        <v>10675</v>
      </c>
      <c r="B10765" t="s">
        <v>578</v>
      </c>
      <c r="C10765" t="s">
        <v>3610</v>
      </c>
      <c r="D10765" t="s">
        <v>10803</v>
      </c>
    </row>
    <row r="10766" spans="1:4" x14ac:dyDescent="0.35">
      <c r="A10766" t="s">
        <v>10675</v>
      </c>
      <c r="B10766" t="s">
        <v>580</v>
      </c>
      <c r="C10766" t="s">
        <v>3611</v>
      </c>
      <c r="D10766" t="s">
        <v>10803</v>
      </c>
    </row>
    <row r="10767" spans="1:4" x14ac:dyDescent="0.35">
      <c r="A10767" t="s">
        <v>10675</v>
      </c>
      <c r="B10767" t="s">
        <v>3940</v>
      </c>
      <c r="C10767" t="s">
        <v>3612</v>
      </c>
      <c r="D10767" t="s">
        <v>10803</v>
      </c>
    </row>
    <row r="10768" spans="1:4" x14ac:dyDescent="0.35">
      <c r="A10768" t="s">
        <v>10675</v>
      </c>
      <c r="B10768" t="s">
        <v>922</v>
      </c>
      <c r="C10768" t="s">
        <v>3613</v>
      </c>
      <c r="D10768" t="s">
        <v>10803</v>
      </c>
    </row>
    <row r="10769" spans="1:4" x14ac:dyDescent="0.35">
      <c r="A10769" t="s">
        <v>10675</v>
      </c>
      <c r="B10769" t="s">
        <v>596</v>
      </c>
      <c r="C10769" t="s">
        <v>3614</v>
      </c>
      <c r="D10769" t="s">
        <v>10803</v>
      </c>
    </row>
    <row r="10770" spans="1:4" x14ac:dyDescent="0.35">
      <c r="A10770" t="s">
        <v>10675</v>
      </c>
      <c r="B10770" t="s">
        <v>515</v>
      </c>
      <c r="C10770" t="s">
        <v>3595</v>
      </c>
      <c r="D10770" t="s">
        <v>10805</v>
      </c>
    </row>
    <row r="10771" spans="1:4" x14ac:dyDescent="0.35">
      <c r="A10771" t="s">
        <v>10675</v>
      </c>
      <c r="B10771" t="s">
        <v>1276</v>
      </c>
      <c r="C10771" t="s">
        <v>3596</v>
      </c>
      <c r="D10771" t="s">
        <v>10805</v>
      </c>
    </row>
    <row r="10772" spans="1:4" x14ac:dyDescent="0.35">
      <c r="A10772" t="s">
        <v>10675</v>
      </c>
      <c r="B10772" t="s">
        <v>1278</v>
      </c>
      <c r="C10772" t="s">
        <v>3597</v>
      </c>
      <c r="D10772" t="s">
        <v>10805</v>
      </c>
    </row>
    <row r="10773" spans="1:4" x14ac:dyDescent="0.35">
      <c r="A10773" t="s">
        <v>10675</v>
      </c>
      <c r="B10773" t="s">
        <v>10802</v>
      </c>
      <c r="C10773" t="s">
        <v>3595</v>
      </c>
      <c r="D10773" t="s">
        <v>10805</v>
      </c>
    </row>
    <row r="10774" spans="1:4" x14ac:dyDescent="0.35">
      <c r="A10774" t="s">
        <v>10675</v>
      </c>
      <c r="B10774" t="s">
        <v>10804</v>
      </c>
      <c r="C10774" t="s">
        <v>3597</v>
      </c>
      <c r="D10774" t="s">
        <v>10805</v>
      </c>
    </row>
    <row r="10775" spans="1:4" x14ac:dyDescent="0.35">
      <c r="A10775" t="s">
        <v>10675</v>
      </c>
      <c r="B10775" t="s">
        <v>10806</v>
      </c>
      <c r="C10775" t="s">
        <v>3593</v>
      </c>
      <c r="D10775" t="s">
        <v>10807</v>
      </c>
    </row>
    <row r="10776" spans="1:4" x14ac:dyDescent="0.35">
      <c r="A10776" t="s">
        <v>10675</v>
      </c>
      <c r="B10776" t="s">
        <v>10856</v>
      </c>
      <c r="C10776" t="s">
        <v>3594</v>
      </c>
      <c r="D10776" t="s">
        <v>10807</v>
      </c>
    </row>
    <row r="10777" spans="1:4" x14ac:dyDescent="0.35">
      <c r="A10777" t="s">
        <v>10675</v>
      </c>
      <c r="B10777" t="s">
        <v>10857</v>
      </c>
      <c r="C10777" t="s">
        <v>3595</v>
      </c>
      <c r="D10777" t="s">
        <v>10807</v>
      </c>
    </row>
    <row r="10778" spans="1:4" x14ac:dyDescent="0.35">
      <c r="A10778" t="s">
        <v>10677</v>
      </c>
      <c r="B10778" t="s">
        <v>10802</v>
      </c>
      <c r="C10778" t="s">
        <v>3599</v>
      </c>
      <c r="D10778" t="s">
        <v>10803</v>
      </c>
    </row>
    <row r="10779" spans="1:4" x14ac:dyDescent="0.35">
      <c r="A10779" t="s">
        <v>10677</v>
      </c>
      <c r="B10779" t="s">
        <v>10804</v>
      </c>
      <c r="C10779" t="s">
        <v>3611</v>
      </c>
      <c r="D10779" t="s">
        <v>10803</v>
      </c>
    </row>
    <row r="10780" spans="1:4" x14ac:dyDescent="0.35">
      <c r="A10780" t="s">
        <v>10677</v>
      </c>
      <c r="B10780" t="s">
        <v>526</v>
      </c>
      <c r="C10780" t="s">
        <v>3600</v>
      </c>
      <c r="D10780" t="s">
        <v>10803</v>
      </c>
    </row>
    <row r="10781" spans="1:4" x14ac:dyDescent="0.35">
      <c r="A10781" t="s">
        <v>10677</v>
      </c>
      <c r="B10781" t="s">
        <v>536</v>
      </c>
      <c r="C10781" t="s">
        <v>3599</v>
      </c>
      <c r="D10781" t="s">
        <v>10803</v>
      </c>
    </row>
    <row r="10782" spans="1:4" x14ac:dyDescent="0.35">
      <c r="A10782" t="s">
        <v>10677</v>
      </c>
      <c r="B10782" t="s">
        <v>794</v>
      </c>
      <c r="C10782" t="s">
        <v>3601</v>
      </c>
      <c r="D10782" t="s">
        <v>10803</v>
      </c>
    </row>
    <row r="10783" spans="1:4" x14ac:dyDescent="0.35">
      <c r="A10783" t="s">
        <v>10677</v>
      </c>
      <c r="B10783" t="s">
        <v>550</v>
      </c>
      <c r="C10783" t="s">
        <v>3602</v>
      </c>
      <c r="D10783" t="s">
        <v>10803</v>
      </c>
    </row>
    <row r="10784" spans="1:4" x14ac:dyDescent="0.35">
      <c r="A10784" t="s">
        <v>10677</v>
      </c>
      <c r="B10784" t="s">
        <v>552</v>
      </c>
      <c r="C10784" t="s">
        <v>3603</v>
      </c>
      <c r="D10784" t="s">
        <v>10803</v>
      </c>
    </row>
    <row r="10785" spans="1:4" x14ac:dyDescent="0.35">
      <c r="A10785" t="s">
        <v>10677</v>
      </c>
      <c r="B10785" t="s">
        <v>4969</v>
      </c>
      <c r="C10785" t="s">
        <v>3604</v>
      </c>
      <c r="D10785" t="s">
        <v>10803</v>
      </c>
    </row>
    <row r="10786" spans="1:4" x14ac:dyDescent="0.35">
      <c r="A10786" t="s">
        <v>10677</v>
      </c>
      <c r="B10786" t="s">
        <v>4971</v>
      </c>
      <c r="C10786" t="s">
        <v>3605</v>
      </c>
      <c r="D10786" t="s">
        <v>10803</v>
      </c>
    </row>
    <row r="10787" spans="1:4" x14ac:dyDescent="0.35">
      <c r="A10787" t="s">
        <v>10677</v>
      </c>
      <c r="B10787" t="s">
        <v>4973</v>
      </c>
      <c r="C10787" t="s">
        <v>3606</v>
      </c>
      <c r="D10787" t="s">
        <v>10803</v>
      </c>
    </row>
    <row r="10788" spans="1:4" x14ac:dyDescent="0.35">
      <c r="A10788" t="s">
        <v>10677</v>
      </c>
      <c r="B10788" t="s">
        <v>4975</v>
      </c>
      <c r="C10788" t="s">
        <v>3607</v>
      </c>
      <c r="D10788" t="s">
        <v>10803</v>
      </c>
    </row>
    <row r="10789" spans="1:4" x14ac:dyDescent="0.35">
      <c r="A10789" t="s">
        <v>10677</v>
      </c>
      <c r="B10789" t="s">
        <v>554</v>
      </c>
      <c r="C10789" t="s">
        <v>3608</v>
      </c>
      <c r="D10789" t="s">
        <v>10803</v>
      </c>
    </row>
    <row r="10790" spans="1:4" x14ac:dyDescent="0.35">
      <c r="A10790" t="s">
        <v>10677</v>
      </c>
      <c r="B10790" t="s">
        <v>570</v>
      </c>
      <c r="C10790" t="s">
        <v>3609</v>
      </c>
      <c r="D10790" t="s">
        <v>10803</v>
      </c>
    </row>
    <row r="10791" spans="1:4" x14ac:dyDescent="0.35">
      <c r="A10791" t="s">
        <v>10677</v>
      </c>
      <c r="B10791" t="s">
        <v>572</v>
      </c>
      <c r="C10791" t="s">
        <v>3610</v>
      </c>
      <c r="D10791" t="s">
        <v>10803</v>
      </c>
    </row>
    <row r="10792" spans="1:4" x14ac:dyDescent="0.35">
      <c r="A10792" t="s">
        <v>10677</v>
      </c>
      <c r="B10792" t="s">
        <v>592</v>
      </c>
      <c r="C10792" t="s">
        <v>3611</v>
      </c>
      <c r="D10792" t="s">
        <v>10803</v>
      </c>
    </row>
    <row r="10793" spans="1:4" x14ac:dyDescent="0.35">
      <c r="A10793" t="s">
        <v>10677</v>
      </c>
      <c r="B10793" t="s">
        <v>1588</v>
      </c>
      <c r="C10793" t="s">
        <v>3594</v>
      </c>
      <c r="D10793" t="s">
        <v>10805</v>
      </c>
    </row>
    <row r="10794" spans="1:4" x14ac:dyDescent="0.35">
      <c r="A10794" t="s">
        <v>10677</v>
      </c>
      <c r="B10794" t="s">
        <v>10802</v>
      </c>
      <c r="C10794" t="s">
        <v>3594</v>
      </c>
      <c r="D10794" t="s">
        <v>10805</v>
      </c>
    </row>
    <row r="10795" spans="1:4" x14ac:dyDescent="0.35">
      <c r="A10795" t="s">
        <v>10677</v>
      </c>
      <c r="B10795" t="s">
        <v>10804</v>
      </c>
      <c r="C10795" t="s">
        <v>3594</v>
      </c>
      <c r="D10795" t="s">
        <v>10805</v>
      </c>
    </row>
    <row r="10796" spans="1:4" x14ac:dyDescent="0.35">
      <c r="A10796" t="s">
        <v>10677</v>
      </c>
      <c r="B10796" t="s">
        <v>10806</v>
      </c>
      <c r="C10796" t="s">
        <v>3593</v>
      </c>
      <c r="D10796" t="s">
        <v>10807</v>
      </c>
    </row>
    <row r="10797" spans="1:4" x14ac:dyDescent="0.35">
      <c r="A10797" t="s">
        <v>10677</v>
      </c>
      <c r="B10797" t="s">
        <v>10856</v>
      </c>
      <c r="C10797" t="s">
        <v>3594</v>
      </c>
      <c r="D10797" t="s">
        <v>10807</v>
      </c>
    </row>
    <row r="10798" spans="1:4" x14ac:dyDescent="0.35">
      <c r="A10798" t="s">
        <v>10677</v>
      </c>
      <c r="B10798" t="s">
        <v>10857</v>
      </c>
      <c r="C10798" t="s">
        <v>3595</v>
      </c>
      <c r="D10798" t="s">
        <v>10807</v>
      </c>
    </row>
    <row r="10799" spans="1:4" x14ac:dyDescent="0.35">
      <c r="A10799" t="s">
        <v>10679</v>
      </c>
      <c r="B10799" t="s">
        <v>10802</v>
      </c>
      <c r="C10799" t="s">
        <v>3599</v>
      </c>
      <c r="D10799" t="s">
        <v>10803</v>
      </c>
    </row>
    <row r="10800" spans="1:4" x14ac:dyDescent="0.35">
      <c r="A10800" t="s">
        <v>10679</v>
      </c>
      <c r="B10800" t="s">
        <v>10804</v>
      </c>
      <c r="C10800" t="s">
        <v>3614</v>
      </c>
      <c r="D10800" t="s">
        <v>10803</v>
      </c>
    </row>
    <row r="10801" spans="1:4" x14ac:dyDescent="0.35">
      <c r="A10801" t="s">
        <v>10679</v>
      </c>
      <c r="B10801" t="s">
        <v>520</v>
      </c>
      <c r="C10801" t="s">
        <v>3599</v>
      </c>
      <c r="D10801" t="s">
        <v>10803</v>
      </c>
    </row>
    <row r="10802" spans="1:4" x14ac:dyDescent="0.35">
      <c r="A10802" t="s">
        <v>10679</v>
      </c>
      <c r="B10802" t="s">
        <v>522</v>
      </c>
      <c r="C10802" t="s">
        <v>3600</v>
      </c>
      <c r="D10802" t="s">
        <v>10803</v>
      </c>
    </row>
    <row r="10803" spans="1:4" x14ac:dyDescent="0.35">
      <c r="A10803" t="s">
        <v>10679</v>
      </c>
      <c r="B10803" t="s">
        <v>524</v>
      </c>
      <c r="C10803" t="s">
        <v>3601</v>
      </c>
      <c r="D10803" t="s">
        <v>10803</v>
      </c>
    </row>
    <row r="10804" spans="1:4" x14ac:dyDescent="0.35">
      <c r="A10804" t="s">
        <v>10679</v>
      </c>
      <c r="B10804" t="s">
        <v>954</v>
      </c>
      <c r="C10804" t="s">
        <v>3602</v>
      </c>
      <c r="D10804" t="s">
        <v>10803</v>
      </c>
    </row>
    <row r="10805" spans="1:4" x14ac:dyDescent="0.35">
      <c r="A10805" t="s">
        <v>10679</v>
      </c>
      <c r="B10805" t="s">
        <v>956</v>
      </c>
      <c r="C10805" t="s">
        <v>3603</v>
      </c>
      <c r="D10805" t="s">
        <v>10803</v>
      </c>
    </row>
    <row r="10806" spans="1:4" x14ac:dyDescent="0.35">
      <c r="A10806" t="s">
        <v>10679</v>
      </c>
      <c r="B10806" t="s">
        <v>548</v>
      </c>
      <c r="C10806" t="s">
        <v>3604</v>
      </c>
      <c r="D10806" t="s">
        <v>10803</v>
      </c>
    </row>
    <row r="10807" spans="1:4" x14ac:dyDescent="0.35">
      <c r="A10807" t="s">
        <v>10679</v>
      </c>
      <c r="B10807" t="s">
        <v>550</v>
      </c>
      <c r="C10807" t="s">
        <v>3605</v>
      </c>
      <c r="D10807" t="s">
        <v>10803</v>
      </c>
    </row>
    <row r="10808" spans="1:4" x14ac:dyDescent="0.35">
      <c r="A10808" t="s">
        <v>10679</v>
      </c>
      <c r="B10808" t="s">
        <v>988</v>
      </c>
      <c r="C10808" t="s">
        <v>3606</v>
      </c>
      <c r="D10808" t="s">
        <v>10803</v>
      </c>
    </row>
    <row r="10809" spans="1:4" x14ac:dyDescent="0.35">
      <c r="A10809" t="s">
        <v>10679</v>
      </c>
      <c r="B10809" t="s">
        <v>566</v>
      </c>
      <c r="C10809" t="s">
        <v>3607</v>
      </c>
      <c r="D10809" t="s">
        <v>10803</v>
      </c>
    </row>
    <row r="10810" spans="1:4" x14ac:dyDescent="0.35">
      <c r="A10810" t="s">
        <v>10679</v>
      </c>
      <c r="B10810" t="s">
        <v>572</v>
      </c>
      <c r="C10810" t="s">
        <v>3608</v>
      </c>
      <c r="D10810" t="s">
        <v>10803</v>
      </c>
    </row>
    <row r="10811" spans="1:4" x14ac:dyDescent="0.35">
      <c r="A10811" t="s">
        <v>10679</v>
      </c>
      <c r="B10811" t="s">
        <v>574</v>
      </c>
      <c r="C10811" t="s">
        <v>3609</v>
      </c>
      <c r="D10811" t="s">
        <v>10803</v>
      </c>
    </row>
    <row r="10812" spans="1:4" x14ac:dyDescent="0.35">
      <c r="A10812" t="s">
        <v>10679</v>
      </c>
      <c r="B10812" t="s">
        <v>578</v>
      </c>
      <c r="C10812" t="s">
        <v>3610</v>
      </c>
      <c r="D10812" t="s">
        <v>10803</v>
      </c>
    </row>
    <row r="10813" spans="1:4" x14ac:dyDescent="0.35">
      <c r="A10813" t="s">
        <v>10679</v>
      </c>
      <c r="B10813" t="s">
        <v>580</v>
      </c>
      <c r="C10813" t="s">
        <v>3611</v>
      </c>
      <c r="D10813" t="s">
        <v>10803</v>
      </c>
    </row>
    <row r="10814" spans="1:4" x14ac:dyDescent="0.35">
      <c r="A10814" t="s">
        <v>10679</v>
      </c>
      <c r="B10814" t="s">
        <v>3940</v>
      </c>
      <c r="C10814" t="s">
        <v>3612</v>
      </c>
      <c r="D10814" t="s">
        <v>10803</v>
      </c>
    </row>
    <row r="10815" spans="1:4" x14ac:dyDescent="0.35">
      <c r="A10815" t="s">
        <v>10679</v>
      </c>
      <c r="B10815" t="s">
        <v>922</v>
      </c>
      <c r="C10815" t="s">
        <v>3613</v>
      </c>
      <c r="D10815" t="s">
        <v>10803</v>
      </c>
    </row>
    <row r="10816" spans="1:4" x14ac:dyDescent="0.35">
      <c r="A10816" t="s">
        <v>10679</v>
      </c>
      <c r="B10816" t="s">
        <v>596</v>
      </c>
      <c r="C10816" t="s">
        <v>3614</v>
      </c>
      <c r="D10816" t="s">
        <v>10803</v>
      </c>
    </row>
    <row r="10817" spans="1:4" x14ac:dyDescent="0.35">
      <c r="A10817" t="s">
        <v>10679</v>
      </c>
      <c r="B10817" t="s">
        <v>515</v>
      </c>
      <c r="C10817" t="s">
        <v>3595</v>
      </c>
      <c r="D10817" t="s">
        <v>10805</v>
      </c>
    </row>
    <row r="10818" spans="1:4" x14ac:dyDescent="0.35">
      <c r="A10818" t="s">
        <v>10679</v>
      </c>
      <c r="B10818" t="s">
        <v>1348</v>
      </c>
      <c r="C10818" t="s">
        <v>3596</v>
      </c>
      <c r="D10818" t="s">
        <v>10805</v>
      </c>
    </row>
    <row r="10819" spans="1:4" x14ac:dyDescent="0.35">
      <c r="A10819" t="s">
        <v>10679</v>
      </c>
      <c r="B10819" t="s">
        <v>1276</v>
      </c>
      <c r="C10819" t="s">
        <v>3597</v>
      </c>
      <c r="D10819" t="s">
        <v>10805</v>
      </c>
    </row>
    <row r="10820" spans="1:4" x14ac:dyDescent="0.35">
      <c r="A10820" t="s">
        <v>10679</v>
      </c>
      <c r="B10820" t="s">
        <v>1278</v>
      </c>
      <c r="C10820" t="s">
        <v>3598</v>
      </c>
      <c r="D10820" t="s">
        <v>10805</v>
      </c>
    </row>
    <row r="10821" spans="1:4" x14ac:dyDescent="0.35">
      <c r="A10821" t="s">
        <v>10679</v>
      </c>
      <c r="B10821" t="s">
        <v>10802</v>
      </c>
      <c r="C10821" t="s">
        <v>3595</v>
      </c>
      <c r="D10821" t="s">
        <v>10805</v>
      </c>
    </row>
    <row r="10822" spans="1:4" x14ac:dyDescent="0.35">
      <c r="A10822" t="s">
        <v>10679</v>
      </c>
      <c r="B10822" t="s">
        <v>10804</v>
      </c>
      <c r="C10822" t="s">
        <v>3598</v>
      </c>
      <c r="D10822" t="s">
        <v>10805</v>
      </c>
    </row>
    <row r="10823" spans="1:4" x14ac:dyDescent="0.35">
      <c r="A10823" t="s">
        <v>10679</v>
      </c>
      <c r="B10823" t="s">
        <v>10806</v>
      </c>
      <c r="C10823" t="s">
        <v>3593</v>
      </c>
      <c r="D10823" t="s">
        <v>10807</v>
      </c>
    </row>
    <row r="10824" spans="1:4" x14ac:dyDescent="0.35">
      <c r="A10824" t="s">
        <v>10679</v>
      </c>
      <c r="B10824" t="s">
        <v>10856</v>
      </c>
      <c r="C10824" t="s">
        <v>3594</v>
      </c>
      <c r="D10824" t="s">
        <v>10807</v>
      </c>
    </row>
    <row r="10825" spans="1:4" x14ac:dyDescent="0.35">
      <c r="A10825" t="s">
        <v>10679</v>
      </c>
      <c r="B10825" t="s">
        <v>10857</v>
      </c>
      <c r="C10825" t="s">
        <v>3595</v>
      </c>
      <c r="D10825" t="s">
        <v>10807</v>
      </c>
    </row>
    <row r="10826" spans="1:4" x14ac:dyDescent="0.35">
      <c r="A10826" t="s">
        <v>10680</v>
      </c>
      <c r="B10826" t="s">
        <v>10802</v>
      </c>
      <c r="C10826" t="s">
        <v>3599</v>
      </c>
      <c r="D10826" t="s">
        <v>10803</v>
      </c>
    </row>
    <row r="10827" spans="1:4" x14ac:dyDescent="0.35">
      <c r="A10827" t="s">
        <v>10680</v>
      </c>
      <c r="B10827" t="s">
        <v>10804</v>
      </c>
      <c r="C10827" t="s">
        <v>9527</v>
      </c>
      <c r="D10827" t="s">
        <v>10803</v>
      </c>
    </row>
    <row r="10828" spans="1:4" x14ac:dyDescent="0.35">
      <c r="A10828" t="s">
        <v>10680</v>
      </c>
      <c r="B10828" t="s">
        <v>526</v>
      </c>
      <c r="C10828" t="s">
        <v>3600</v>
      </c>
      <c r="D10828" t="s">
        <v>10803</v>
      </c>
    </row>
    <row r="10829" spans="1:4" x14ac:dyDescent="0.35">
      <c r="A10829" t="s">
        <v>10680</v>
      </c>
      <c r="B10829" t="s">
        <v>536</v>
      </c>
      <c r="C10829" t="s">
        <v>3599</v>
      </c>
      <c r="D10829" t="s">
        <v>10803</v>
      </c>
    </row>
    <row r="10830" spans="1:4" x14ac:dyDescent="0.35">
      <c r="A10830" t="s">
        <v>10680</v>
      </c>
      <c r="B10830" t="s">
        <v>794</v>
      </c>
      <c r="C10830" t="s">
        <v>3601</v>
      </c>
      <c r="D10830" t="s">
        <v>10803</v>
      </c>
    </row>
    <row r="10831" spans="1:4" x14ac:dyDescent="0.35">
      <c r="A10831" t="s">
        <v>10680</v>
      </c>
      <c r="B10831" t="s">
        <v>544</v>
      </c>
      <c r="C10831" t="s">
        <v>3602</v>
      </c>
      <c r="D10831" t="s">
        <v>10803</v>
      </c>
    </row>
    <row r="10832" spans="1:4" x14ac:dyDescent="0.35">
      <c r="A10832" t="s">
        <v>10680</v>
      </c>
      <c r="B10832" t="s">
        <v>550</v>
      </c>
      <c r="C10832" t="s">
        <v>3603</v>
      </c>
      <c r="D10832" t="s">
        <v>10803</v>
      </c>
    </row>
    <row r="10833" spans="1:4" x14ac:dyDescent="0.35">
      <c r="A10833" t="s">
        <v>10680</v>
      </c>
      <c r="B10833" t="s">
        <v>552</v>
      </c>
      <c r="C10833" t="s">
        <v>3604</v>
      </c>
      <c r="D10833" t="s">
        <v>10803</v>
      </c>
    </row>
    <row r="10834" spans="1:4" x14ac:dyDescent="0.35">
      <c r="A10834" t="s">
        <v>10680</v>
      </c>
      <c r="B10834" t="s">
        <v>4969</v>
      </c>
      <c r="C10834" t="s">
        <v>3605</v>
      </c>
      <c r="D10834" t="s">
        <v>10803</v>
      </c>
    </row>
    <row r="10835" spans="1:4" x14ac:dyDescent="0.35">
      <c r="A10835" t="s">
        <v>10680</v>
      </c>
      <c r="B10835" t="s">
        <v>4971</v>
      </c>
      <c r="C10835" t="s">
        <v>3606</v>
      </c>
      <c r="D10835" t="s">
        <v>10803</v>
      </c>
    </row>
    <row r="10836" spans="1:4" x14ac:dyDescent="0.35">
      <c r="A10836" t="s">
        <v>10680</v>
      </c>
      <c r="B10836" t="s">
        <v>4973</v>
      </c>
      <c r="C10836" t="s">
        <v>3607</v>
      </c>
      <c r="D10836" t="s">
        <v>10803</v>
      </c>
    </row>
    <row r="10837" spans="1:4" x14ac:dyDescent="0.35">
      <c r="A10837" t="s">
        <v>10680</v>
      </c>
      <c r="B10837" t="s">
        <v>4975</v>
      </c>
      <c r="C10837" t="s">
        <v>3608</v>
      </c>
      <c r="D10837" t="s">
        <v>10803</v>
      </c>
    </row>
    <row r="10838" spans="1:4" x14ac:dyDescent="0.35">
      <c r="A10838" t="s">
        <v>10680</v>
      </c>
      <c r="B10838" t="s">
        <v>554</v>
      </c>
      <c r="C10838" t="s">
        <v>3609</v>
      </c>
      <c r="D10838" t="s">
        <v>10803</v>
      </c>
    </row>
    <row r="10839" spans="1:4" x14ac:dyDescent="0.35">
      <c r="A10839" t="s">
        <v>10680</v>
      </c>
      <c r="B10839" t="s">
        <v>570</v>
      </c>
      <c r="C10839" t="s">
        <v>3610</v>
      </c>
      <c r="D10839" t="s">
        <v>10803</v>
      </c>
    </row>
    <row r="10840" spans="1:4" x14ac:dyDescent="0.35">
      <c r="A10840" t="s">
        <v>10680</v>
      </c>
      <c r="B10840" t="s">
        <v>572</v>
      </c>
      <c r="C10840" t="s">
        <v>3611</v>
      </c>
      <c r="D10840" t="s">
        <v>10803</v>
      </c>
    </row>
    <row r="10841" spans="1:4" x14ac:dyDescent="0.35">
      <c r="A10841" t="s">
        <v>10680</v>
      </c>
      <c r="B10841" t="s">
        <v>584</v>
      </c>
      <c r="C10841" t="s">
        <v>3612</v>
      </c>
      <c r="D10841" t="s">
        <v>10803</v>
      </c>
    </row>
    <row r="10842" spans="1:4" x14ac:dyDescent="0.35">
      <c r="A10842" t="s">
        <v>10680</v>
      </c>
      <c r="B10842" t="s">
        <v>586</v>
      </c>
      <c r="C10842" t="s">
        <v>3613</v>
      </c>
      <c r="D10842" t="s">
        <v>10803</v>
      </c>
    </row>
    <row r="10843" spans="1:4" x14ac:dyDescent="0.35">
      <c r="A10843" t="s">
        <v>10680</v>
      </c>
      <c r="B10843" t="s">
        <v>588</v>
      </c>
      <c r="C10843" t="s">
        <v>3614</v>
      </c>
      <c r="D10843" t="s">
        <v>10803</v>
      </c>
    </row>
    <row r="10844" spans="1:4" x14ac:dyDescent="0.35">
      <c r="A10844" t="s">
        <v>10680</v>
      </c>
      <c r="B10844" t="s">
        <v>590</v>
      </c>
      <c r="C10844" t="s">
        <v>3615</v>
      </c>
      <c r="D10844" t="s">
        <v>10803</v>
      </c>
    </row>
    <row r="10845" spans="1:4" x14ac:dyDescent="0.35">
      <c r="A10845" t="s">
        <v>10680</v>
      </c>
      <c r="B10845" t="s">
        <v>592</v>
      </c>
      <c r="C10845" t="s">
        <v>3616</v>
      </c>
      <c r="D10845" t="s">
        <v>10803</v>
      </c>
    </row>
    <row r="10846" spans="1:4" x14ac:dyDescent="0.35">
      <c r="A10846" t="s">
        <v>10680</v>
      </c>
      <c r="B10846" t="s">
        <v>594</v>
      </c>
      <c r="C10846" t="s">
        <v>3617</v>
      </c>
      <c r="D10846" t="s">
        <v>10803</v>
      </c>
    </row>
    <row r="10847" spans="1:4" x14ac:dyDescent="0.35">
      <c r="A10847" t="s">
        <v>10680</v>
      </c>
      <c r="B10847" t="s">
        <v>596</v>
      </c>
      <c r="C10847" t="s">
        <v>3618</v>
      </c>
      <c r="D10847" t="s">
        <v>10803</v>
      </c>
    </row>
    <row r="10848" spans="1:4" x14ac:dyDescent="0.35">
      <c r="A10848" t="s">
        <v>10680</v>
      </c>
      <c r="B10848" t="s">
        <v>598</v>
      </c>
      <c r="C10848" t="s">
        <v>3619</v>
      </c>
      <c r="D10848" t="s">
        <v>10803</v>
      </c>
    </row>
    <row r="10849" spans="1:4" x14ac:dyDescent="0.35">
      <c r="A10849" t="s">
        <v>10680</v>
      </c>
      <c r="B10849" t="s">
        <v>600</v>
      </c>
      <c r="C10849" t="s">
        <v>3620</v>
      </c>
      <c r="D10849" t="s">
        <v>10803</v>
      </c>
    </row>
    <row r="10850" spans="1:4" x14ac:dyDescent="0.35">
      <c r="A10850" t="s">
        <v>10680</v>
      </c>
      <c r="B10850" t="s">
        <v>602</v>
      </c>
      <c r="C10850" t="s">
        <v>9522</v>
      </c>
      <c r="D10850" t="s">
        <v>10803</v>
      </c>
    </row>
    <row r="10851" spans="1:4" x14ac:dyDescent="0.35">
      <c r="A10851" t="s">
        <v>10680</v>
      </c>
      <c r="B10851" t="s">
        <v>604</v>
      </c>
      <c r="C10851" t="s">
        <v>9523</v>
      </c>
      <c r="D10851" t="s">
        <v>10803</v>
      </c>
    </row>
    <row r="10852" spans="1:4" x14ac:dyDescent="0.35">
      <c r="A10852" t="s">
        <v>10680</v>
      </c>
      <c r="B10852" t="s">
        <v>606</v>
      </c>
      <c r="C10852" t="s">
        <v>9524</v>
      </c>
      <c r="D10852" t="s">
        <v>10803</v>
      </c>
    </row>
    <row r="10853" spans="1:4" x14ac:dyDescent="0.35">
      <c r="A10853" t="s">
        <v>10680</v>
      </c>
      <c r="B10853" t="s">
        <v>5053</v>
      </c>
      <c r="C10853" t="s">
        <v>9525</v>
      </c>
      <c r="D10853" t="s">
        <v>10803</v>
      </c>
    </row>
    <row r="10854" spans="1:4" x14ac:dyDescent="0.35">
      <c r="A10854" t="s">
        <v>10680</v>
      </c>
      <c r="B10854" t="s">
        <v>608</v>
      </c>
      <c r="C10854" t="s">
        <v>9526</v>
      </c>
      <c r="D10854" t="s">
        <v>10803</v>
      </c>
    </row>
    <row r="10855" spans="1:4" x14ac:dyDescent="0.35">
      <c r="A10855" t="s">
        <v>10680</v>
      </c>
      <c r="B10855" t="s">
        <v>628</v>
      </c>
      <c r="C10855" t="s">
        <v>9527</v>
      </c>
      <c r="D10855" t="s">
        <v>10803</v>
      </c>
    </row>
    <row r="10856" spans="1:4" x14ac:dyDescent="0.35">
      <c r="A10856" t="s">
        <v>10680</v>
      </c>
      <c r="B10856" t="s">
        <v>1588</v>
      </c>
      <c r="C10856" t="s">
        <v>3594</v>
      </c>
      <c r="D10856" t="s">
        <v>10805</v>
      </c>
    </row>
    <row r="10857" spans="1:4" x14ac:dyDescent="0.35">
      <c r="A10857" t="s">
        <v>10680</v>
      </c>
      <c r="B10857" t="s">
        <v>10802</v>
      </c>
      <c r="C10857" t="s">
        <v>3594</v>
      </c>
      <c r="D10857" t="s">
        <v>10805</v>
      </c>
    </row>
    <row r="10858" spans="1:4" x14ac:dyDescent="0.35">
      <c r="A10858" t="s">
        <v>10680</v>
      </c>
      <c r="B10858" t="s">
        <v>10804</v>
      </c>
      <c r="C10858" t="s">
        <v>3594</v>
      </c>
      <c r="D10858" t="s">
        <v>10805</v>
      </c>
    </row>
    <row r="10859" spans="1:4" x14ac:dyDescent="0.35">
      <c r="A10859" t="s">
        <v>10680</v>
      </c>
      <c r="B10859" t="s">
        <v>10806</v>
      </c>
      <c r="C10859" t="s">
        <v>3593</v>
      </c>
      <c r="D10859" t="s">
        <v>10807</v>
      </c>
    </row>
    <row r="10860" spans="1:4" x14ac:dyDescent="0.35">
      <c r="A10860" t="s">
        <v>10680</v>
      </c>
      <c r="B10860" t="s">
        <v>10856</v>
      </c>
      <c r="C10860" t="s">
        <v>3594</v>
      </c>
      <c r="D10860" t="s">
        <v>10807</v>
      </c>
    </row>
    <row r="10861" spans="1:4" x14ac:dyDescent="0.35">
      <c r="A10861" t="s">
        <v>10680</v>
      </c>
      <c r="B10861" t="s">
        <v>10857</v>
      </c>
      <c r="C10861" t="s">
        <v>3595</v>
      </c>
      <c r="D10861" t="s">
        <v>10807</v>
      </c>
    </row>
    <row r="10862" spans="1:4" x14ac:dyDescent="0.35">
      <c r="A10862" t="s">
        <v>10682</v>
      </c>
      <c r="B10862" t="s">
        <v>10802</v>
      </c>
      <c r="C10862" t="s">
        <v>3601</v>
      </c>
      <c r="D10862" t="s">
        <v>10803</v>
      </c>
    </row>
    <row r="10863" spans="1:4" x14ac:dyDescent="0.35">
      <c r="A10863" t="s">
        <v>10682</v>
      </c>
      <c r="B10863" t="s">
        <v>10804</v>
      </c>
      <c r="C10863" t="s">
        <v>10819</v>
      </c>
      <c r="D10863" t="s">
        <v>10803</v>
      </c>
    </row>
    <row r="10864" spans="1:4" x14ac:dyDescent="0.35">
      <c r="A10864" t="s">
        <v>10682</v>
      </c>
      <c r="B10864" t="s">
        <v>536</v>
      </c>
      <c r="C10864" t="s">
        <v>3601</v>
      </c>
      <c r="D10864" t="s">
        <v>10803</v>
      </c>
    </row>
    <row r="10865" spans="1:4" x14ac:dyDescent="0.35">
      <c r="A10865" t="s">
        <v>10682</v>
      </c>
      <c r="B10865" t="s">
        <v>794</v>
      </c>
      <c r="C10865" t="s">
        <v>3602</v>
      </c>
      <c r="D10865" t="s">
        <v>10803</v>
      </c>
    </row>
    <row r="10866" spans="1:4" x14ac:dyDescent="0.35">
      <c r="A10866" t="s">
        <v>10682</v>
      </c>
      <c r="B10866" t="s">
        <v>552</v>
      </c>
      <c r="C10866" t="s">
        <v>3603</v>
      </c>
      <c r="D10866" t="s">
        <v>10803</v>
      </c>
    </row>
    <row r="10867" spans="1:4" x14ac:dyDescent="0.35">
      <c r="A10867" t="s">
        <v>10682</v>
      </c>
      <c r="B10867" t="s">
        <v>5171</v>
      </c>
      <c r="C10867" t="s">
        <v>3604</v>
      </c>
      <c r="D10867" t="s">
        <v>10803</v>
      </c>
    </row>
    <row r="10868" spans="1:4" x14ac:dyDescent="0.35">
      <c r="A10868" t="s">
        <v>10682</v>
      </c>
      <c r="B10868" t="s">
        <v>556</v>
      </c>
      <c r="C10868" t="s">
        <v>3605</v>
      </c>
      <c r="D10868" t="s">
        <v>10803</v>
      </c>
    </row>
    <row r="10869" spans="1:4" x14ac:dyDescent="0.35">
      <c r="A10869" t="s">
        <v>10682</v>
      </c>
      <c r="B10869" t="s">
        <v>5174</v>
      </c>
      <c r="C10869" t="s">
        <v>3606</v>
      </c>
      <c r="D10869" t="s">
        <v>10803</v>
      </c>
    </row>
    <row r="10870" spans="1:4" x14ac:dyDescent="0.35">
      <c r="A10870" t="s">
        <v>10682</v>
      </c>
      <c r="B10870" t="s">
        <v>558</v>
      </c>
      <c r="C10870" t="s">
        <v>3607</v>
      </c>
      <c r="D10870" t="s">
        <v>10803</v>
      </c>
    </row>
    <row r="10871" spans="1:4" x14ac:dyDescent="0.35">
      <c r="A10871" t="s">
        <v>10682</v>
      </c>
      <c r="B10871" t="s">
        <v>560</v>
      </c>
      <c r="C10871" t="s">
        <v>3608</v>
      </c>
      <c r="D10871" t="s">
        <v>10803</v>
      </c>
    </row>
    <row r="10872" spans="1:4" x14ac:dyDescent="0.35">
      <c r="A10872" t="s">
        <v>10682</v>
      </c>
      <c r="B10872" t="s">
        <v>5178</v>
      </c>
      <c r="C10872" t="s">
        <v>3609</v>
      </c>
      <c r="D10872" t="s">
        <v>10803</v>
      </c>
    </row>
    <row r="10873" spans="1:4" x14ac:dyDescent="0.35">
      <c r="A10873" t="s">
        <v>10682</v>
      </c>
      <c r="B10873" t="s">
        <v>988</v>
      </c>
      <c r="C10873" t="s">
        <v>3610</v>
      </c>
      <c r="D10873" t="s">
        <v>10803</v>
      </c>
    </row>
    <row r="10874" spans="1:4" x14ac:dyDescent="0.35">
      <c r="A10874" t="s">
        <v>10682</v>
      </c>
      <c r="B10874" t="s">
        <v>5181</v>
      </c>
      <c r="C10874" t="s">
        <v>3611</v>
      </c>
      <c r="D10874" t="s">
        <v>10803</v>
      </c>
    </row>
    <row r="10875" spans="1:4" x14ac:dyDescent="0.35">
      <c r="A10875" t="s">
        <v>10682</v>
      </c>
      <c r="B10875" t="s">
        <v>566</v>
      </c>
      <c r="C10875" t="s">
        <v>3612</v>
      </c>
      <c r="D10875" t="s">
        <v>10803</v>
      </c>
    </row>
    <row r="10876" spans="1:4" x14ac:dyDescent="0.35">
      <c r="A10876" t="s">
        <v>10682</v>
      </c>
      <c r="B10876" t="s">
        <v>5184</v>
      </c>
      <c r="C10876" t="s">
        <v>3613</v>
      </c>
      <c r="D10876" t="s">
        <v>10803</v>
      </c>
    </row>
    <row r="10877" spans="1:4" x14ac:dyDescent="0.35">
      <c r="A10877" t="s">
        <v>10682</v>
      </c>
      <c r="B10877" t="s">
        <v>5191</v>
      </c>
      <c r="C10877" t="s">
        <v>3617</v>
      </c>
      <c r="D10877" t="s">
        <v>10803</v>
      </c>
    </row>
    <row r="10878" spans="1:4" x14ac:dyDescent="0.35">
      <c r="A10878" t="s">
        <v>10682</v>
      </c>
      <c r="B10878" t="s">
        <v>5186</v>
      </c>
      <c r="C10878" t="s">
        <v>3614</v>
      </c>
      <c r="D10878" t="s">
        <v>10803</v>
      </c>
    </row>
    <row r="10879" spans="1:4" x14ac:dyDescent="0.35">
      <c r="A10879" t="s">
        <v>10682</v>
      </c>
      <c r="B10879" t="s">
        <v>5188</v>
      </c>
      <c r="C10879" t="s">
        <v>3615</v>
      </c>
      <c r="D10879" t="s">
        <v>10803</v>
      </c>
    </row>
    <row r="10880" spans="1:4" x14ac:dyDescent="0.35">
      <c r="A10880" t="s">
        <v>10682</v>
      </c>
      <c r="B10880" t="s">
        <v>992</v>
      </c>
      <c r="C10880" t="s">
        <v>3616</v>
      </c>
      <c r="D10880" t="s">
        <v>10803</v>
      </c>
    </row>
    <row r="10881" spans="1:4" x14ac:dyDescent="0.35">
      <c r="A10881" t="s">
        <v>10682</v>
      </c>
      <c r="B10881" t="s">
        <v>5193</v>
      </c>
      <c r="C10881" t="s">
        <v>3618</v>
      </c>
      <c r="D10881" t="s">
        <v>10803</v>
      </c>
    </row>
    <row r="10882" spans="1:4" x14ac:dyDescent="0.35">
      <c r="A10882" t="s">
        <v>10682</v>
      </c>
      <c r="B10882" t="s">
        <v>5195</v>
      </c>
      <c r="C10882" t="s">
        <v>3619</v>
      </c>
      <c r="D10882" t="s">
        <v>10803</v>
      </c>
    </row>
    <row r="10883" spans="1:4" x14ac:dyDescent="0.35">
      <c r="A10883" t="s">
        <v>10682</v>
      </c>
      <c r="B10883" t="s">
        <v>5197</v>
      </c>
      <c r="C10883" t="s">
        <v>3620</v>
      </c>
      <c r="D10883" t="s">
        <v>10803</v>
      </c>
    </row>
    <row r="10884" spans="1:4" x14ac:dyDescent="0.35">
      <c r="A10884" t="s">
        <v>10682</v>
      </c>
      <c r="B10884" t="s">
        <v>570</v>
      </c>
      <c r="C10884" t="s">
        <v>9522</v>
      </c>
      <c r="D10884" t="s">
        <v>10803</v>
      </c>
    </row>
    <row r="10885" spans="1:4" x14ac:dyDescent="0.35">
      <c r="A10885" t="s">
        <v>10682</v>
      </c>
      <c r="B10885" t="s">
        <v>586</v>
      </c>
      <c r="C10885" t="s">
        <v>9523</v>
      </c>
      <c r="D10885" t="s">
        <v>10803</v>
      </c>
    </row>
    <row r="10886" spans="1:4" x14ac:dyDescent="0.35">
      <c r="A10886" t="s">
        <v>10682</v>
      </c>
      <c r="B10886" t="s">
        <v>5206</v>
      </c>
      <c r="C10886" t="s">
        <v>9526</v>
      </c>
      <c r="D10886" t="s">
        <v>10803</v>
      </c>
    </row>
    <row r="10887" spans="1:4" x14ac:dyDescent="0.35">
      <c r="A10887" t="s">
        <v>10682</v>
      </c>
      <c r="B10887" t="s">
        <v>5204</v>
      </c>
      <c r="C10887" t="s">
        <v>9525</v>
      </c>
      <c r="D10887" t="s">
        <v>10803</v>
      </c>
    </row>
    <row r="10888" spans="1:4" x14ac:dyDescent="0.35">
      <c r="A10888" t="s">
        <v>10682</v>
      </c>
      <c r="B10888" t="s">
        <v>5202</v>
      </c>
      <c r="C10888" t="s">
        <v>9524</v>
      </c>
      <c r="D10888" t="s">
        <v>10803</v>
      </c>
    </row>
    <row r="10889" spans="1:4" x14ac:dyDescent="0.35">
      <c r="A10889" t="s">
        <v>10682</v>
      </c>
      <c r="B10889" t="s">
        <v>3939</v>
      </c>
      <c r="C10889" t="s">
        <v>9527</v>
      </c>
      <c r="D10889" t="s">
        <v>10803</v>
      </c>
    </row>
    <row r="10890" spans="1:4" x14ac:dyDescent="0.35">
      <c r="A10890" t="s">
        <v>10682</v>
      </c>
      <c r="B10890" t="s">
        <v>588</v>
      </c>
      <c r="C10890" t="s">
        <v>9528</v>
      </c>
      <c r="D10890" t="s">
        <v>10803</v>
      </c>
    </row>
    <row r="10891" spans="1:4" x14ac:dyDescent="0.35">
      <c r="A10891" t="s">
        <v>10682</v>
      </c>
      <c r="B10891" t="s">
        <v>590</v>
      </c>
      <c r="C10891" t="s">
        <v>9529</v>
      </c>
      <c r="D10891" t="s">
        <v>10803</v>
      </c>
    </row>
    <row r="10892" spans="1:4" x14ac:dyDescent="0.35">
      <c r="A10892" t="s">
        <v>10682</v>
      </c>
      <c r="B10892" t="s">
        <v>5212</v>
      </c>
      <c r="C10892" t="s">
        <v>9530</v>
      </c>
      <c r="D10892" t="s">
        <v>10803</v>
      </c>
    </row>
    <row r="10893" spans="1:4" x14ac:dyDescent="0.35">
      <c r="A10893" t="s">
        <v>10682</v>
      </c>
      <c r="B10893" t="s">
        <v>5214</v>
      </c>
      <c r="C10893" t="s">
        <v>9531</v>
      </c>
      <c r="D10893" t="s">
        <v>10803</v>
      </c>
    </row>
    <row r="10894" spans="1:4" x14ac:dyDescent="0.35">
      <c r="A10894" t="s">
        <v>10682</v>
      </c>
      <c r="B10894" t="s">
        <v>5216</v>
      </c>
      <c r="C10894" t="s">
        <v>10809</v>
      </c>
      <c r="D10894" t="s">
        <v>10803</v>
      </c>
    </row>
    <row r="10895" spans="1:4" x14ac:dyDescent="0.35">
      <c r="A10895" t="s">
        <v>10682</v>
      </c>
      <c r="B10895" t="s">
        <v>5218</v>
      </c>
      <c r="C10895" t="s">
        <v>10810</v>
      </c>
      <c r="D10895" t="s">
        <v>10803</v>
      </c>
    </row>
    <row r="10896" spans="1:4" x14ac:dyDescent="0.35">
      <c r="A10896" t="s">
        <v>10682</v>
      </c>
      <c r="B10896" t="s">
        <v>3940</v>
      </c>
      <c r="C10896" t="s">
        <v>10811</v>
      </c>
      <c r="D10896" t="s">
        <v>10803</v>
      </c>
    </row>
    <row r="10897" spans="1:4" x14ac:dyDescent="0.35">
      <c r="A10897" t="s">
        <v>10682</v>
      </c>
      <c r="B10897" t="s">
        <v>5221</v>
      </c>
      <c r="C10897" t="s">
        <v>10812</v>
      </c>
      <c r="D10897" t="s">
        <v>10803</v>
      </c>
    </row>
    <row r="10898" spans="1:4" x14ac:dyDescent="0.35">
      <c r="A10898" t="s">
        <v>10682</v>
      </c>
      <c r="B10898" t="s">
        <v>5223</v>
      </c>
      <c r="C10898" t="s">
        <v>10813</v>
      </c>
      <c r="D10898" t="s">
        <v>10803</v>
      </c>
    </row>
    <row r="10899" spans="1:4" x14ac:dyDescent="0.35">
      <c r="A10899" t="s">
        <v>10682</v>
      </c>
      <c r="B10899" t="s">
        <v>5225</v>
      </c>
      <c r="C10899" t="s">
        <v>10814</v>
      </c>
      <c r="D10899" t="s">
        <v>10803</v>
      </c>
    </row>
    <row r="10900" spans="1:4" x14ac:dyDescent="0.35">
      <c r="A10900" t="s">
        <v>10682</v>
      </c>
      <c r="B10900" t="s">
        <v>596</v>
      </c>
      <c r="C10900" t="s">
        <v>10815</v>
      </c>
      <c r="D10900" t="s">
        <v>10803</v>
      </c>
    </row>
    <row r="10901" spans="1:4" x14ac:dyDescent="0.35">
      <c r="A10901" t="s">
        <v>10682</v>
      </c>
      <c r="B10901" t="s">
        <v>1439</v>
      </c>
      <c r="C10901" t="s">
        <v>10816</v>
      </c>
      <c r="D10901" t="s">
        <v>10803</v>
      </c>
    </row>
    <row r="10902" spans="1:4" x14ac:dyDescent="0.35">
      <c r="A10902" t="s">
        <v>10682</v>
      </c>
      <c r="B10902" t="s">
        <v>1440</v>
      </c>
      <c r="C10902" t="s">
        <v>10817</v>
      </c>
      <c r="D10902" t="s">
        <v>10803</v>
      </c>
    </row>
    <row r="10903" spans="1:4" x14ac:dyDescent="0.35">
      <c r="A10903" t="s">
        <v>10682</v>
      </c>
      <c r="B10903" t="s">
        <v>823</v>
      </c>
      <c r="C10903" t="s">
        <v>10818</v>
      </c>
      <c r="D10903" t="s">
        <v>10803</v>
      </c>
    </row>
    <row r="10904" spans="1:4" x14ac:dyDescent="0.35">
      <c r="A10904" t="s">
        <v>10682</v>
      </c>
      <c r="B10904" t="s">
        <v>1454</v>
      </c>
      <c r="C10904" t="s">
        <v>10819</v>
      </c>
      <c r="D10904" t="s">
        <v>10803</v>
      </c>
    </row>
    <row r="10905" spans="1:4" x14ac:dyDescent="0.35">
      <c r="A10905" t="s">
        <v>10682</v>
      </c>
      <c r="B10905" t="s">
        <v>1332</v>
      </c>
      <c r="C10905" t="s">
        <v>3595</v>
      </c>
      <c r="D10905" t="s">
        <v>10805</v>
      </c>
    </row>
    <row r="10906" spans="1:4" x14ac:dyDescent="0.35">
      <c r="A10906" t="s">
        <v>10682</v>
      </c>
      <c r="B10906" t="s">
        <v>1339</v>
      </c>
      <c r="C10906" t="s">
        <v>3596</v>
      </c>
      <c r="D10906" t="s">
        <v>10805</v>
      </c>
    </row>
    <row r="10907" spans="1:4" x14ac:dyDescent="0.35">
      <c r="A10907" t="s">
        <v>10682</v>
      </c>
      <c r="B10907" t="s">
        <v>1554</v>
      </c>
      <c r="C10907" t="s">
        <v>3597</v>
      </c>
      <c r="D10907" t="s">
        <v>10805</v>
      </c>
    </row>
    <row r="10908" spans="1:4" x14ac:dyDescent="0.35">
      <c r="A10908" t="s">
        <v>10682</v>
      </c>
      <c r="B10908" t="s">
        <v>1348</v>
      </c>
      <c r="C10908" t="s">
        <v>3598</v>
      </c>
      <c r="D10908" t="s">
        <v>10805</v>
      </c>
    </row>
    <row r="10909" spans="1:4" x14ac:dyDescent="0.35">
      <c r="A10909" t="s">
        <v>10682</v>
      </c>
      <c r="B10909" t="s">
        <v>1278</v>
      </c>
      <c r="C10909" t="s">
        <v>3599</v>
      </c>
      <c r="D10909" t="s">
        <v>10805</v>
      </c>
    </row>
    <row r="10910" spans="1:4" x14ac:dyDescent="0.35">
      <c r="A10910" t="s">
        <v>10682</v>
      </c>
      <c r="B10910" t="s">
        <v>10802</v>
      </c>
      <c r="C10910" t="s">
        <v>3595</v>
      </c>
      <c r="D10910" t="s">
        <v>10805</v>
      </c>
    </row>
    <row r="10911" spans="1:4" x14ac:dyDescent="0.35">
      <c r="A10911" t="s">
        <v>10682</v>
      </c>
      <c r="B10911" t="s">
        <v>10804</v>
      </c>
      <c r="C10911" t="s">
        <v>3599</v>
      </c>
      <c r="D10911" t="s">
        <v>10805</v>
      </c>
    </row>
    <row r="10912" spans="1:4" x14ac:dyDescent="0.35">
      <c r="A10912" t="s">
        <v>10682</v>
      </c>
      <c r="B10912" t="s">
        <v>10806</v>
      </c>
      <c r="C10912" t="s">
        <v>3593</v>
      </c>
      <c r="D10912" t="s">
        <v>10807</v>
      </c>
    </row>
    <row r="10913" spans="1:4" x14ac:dyDescent="0.35">
      <c r="A10913" t="s">
        <v>10682</v>
      </c>
      <c r="B10913" t="s">
        <v>10855</v>
      </c>
      <c r="C10913" t="s">
        <v>3594</v>
      </c>
      <c r="D10913" t="s">
        <v>10807</v>
      </c>
    </row>
    <row r="10914" spans="1:4" x14ac:dyDescent="0.35">
      <c r="A10914" t="s">
        <v>10682</v>
      </c>
      <c r="B10914" t="s">
        <v>10856</v>
      </c>
      <c r="C10914" t="s">
        <v>3595</v>
      </c>
      <c r="D10914" t="s">
        <v>10807</v>
      </c>
    </row>
    <row r="10915" spans="1:4" x14ac:dyDescent="0.35">
      <c r="A10915" t="s">
        <v>10682</v>
      </c>
      <c r="B10915" t="s">
        <v>10857</v>
      </c>
      <c r="C10915" t="s">
        <v>3596</v>
      </c>
      <c r="D10915" t="s">
        <v>10807</v>
      </c>
    </row>
    <row r="10916" spans="1:4" x14ac:dyDescent="0.35">
      <c r="A10916" t="s">
        <v>10683</v>
      </c>
      <c r="B10916" t="s">
        <v>10802</v>
      </c>
      <c r="C10916" t="s">
        <v>3601</v>
      </c>
      <c r="D10916" t="s">
        <v>10803</v>
      </c>
    </row>
    <row r="10917" spans="1:4" x14ac:dyDescent="0.35">
      <c r="A10917" t="s">
        <v>10683</v>
      </c>
      <c r="B10917" t="s">
        <v>10804</v>
      </c>
      <c r="C10917" t="s">
        <v>10824</v>
      </c>
      <c r="D10917" t="s">
        <v>10803</v>
      </c>
    </row>
    <row r="10918" spans="1:4" x14ac:dyDescent="0.35">
      <c r="A10918" t="s">
        <v>10683</v>
      </c>
      <c r="B10918" t="s">
        <v>528</v>
      </c>
      <c r="C10918" t="s">
        <v>3601</v>
      </c>
      <c r="D10918" t="s">
        <v>10803</v>
      </c>
    </row>
    <row r="10919" spans="1:4" x14ac:dyDescent="0.35">
      <c r="A10919" t="s">
        <v>10683</v>
      </c>
      <c r="B10919" t="s">
        <v>536</v>
      </c>
      <c r="C10919" t="s">
        <v>3602</v>
      </c>
      <c r="D10919" t="s">
        <v>10803</v>
      </c>
    </row>
    <row r="10920" spans="1:4" x14ac:dyDescent="0.35">
      <c r="A10920" t="s">
        <v>10683</v>
      </c>
      <c r="B10920" t="s">
        <v>794</v>
      </c>
      <c r="C10920" t="s">
        <v>3603</v>
      </c>
      <c r="D10920" t="s">
        <v>10803</v>
      </c>
    </row>
    <row r="10921" spans="1:4" x14ac:dyDescent="0.35">
      <c r="A10921" t="s">
        <v>10683</v>
      </c>
      <c r="B10921" t="s">
        <v>550</v>
      </c>
      <c r="C10921" t="s">
        <v>3604</v>
      </c>
      <c r="D10921" t="s">
        <v>10803</v>
      </c>
    </row>
    <row r="10922" spans="1:4" x14ac:dyDescent="0.35">
      <c r="A10922" t="s">
        <v>10683</v>
      </c>
      <c r="B10922" t="s">
        <v>552</v>
      </c>
      <c r="C10922" t="s">
        <v>3605</v>
      </c>
      <c r="D10922" t="s">
        <v>10803</v>
      </c>
    </row>
    <row r="10923" spans="1:4" x14ac:dyDescent="0.35">
      <c r="A10923" t="s">
        <v>10683</v>
      </c>
      <c r="B10923" t="s">
        <v>5171</v>
      </c>
      <c r="C10923" t="s">
        <v>3606</v>
      </c>
      <c r="D10923" t="s">
        <v>10803</v>
      </c>
    </row>
    <row r="10924" spans="1:4" x14ac:dyDescent="0.35">
      <c r="A10924" t="s">
        <v>10683</v>
      </c>
      <c r="B10924" t="s">
        <v>556</v>
      </c>
      <c r="C10924" t="s">
        <v>3607</v>
      </c>
      <c r="D10924" t="s">
        <v>10803</v>
      </c>
    </row>
    <row r="10925" spans="1:4" x14ac:dyDescent="0.35">
      <c r="A10925" t="s">
        <v>10683</v>
      </c>
      <c r="B10925" t="s">
        <v>5174</v>
      </c>
      <c r="C10925" t="s">
        <v>3608</v>
      </c>
      <c r="D10925" t="s">
        <v>10803</v>
      </c>
    </row>
    <row r="10926" spans="1:4" x14ac:dyDescent="0.35">
      <c r="A10926" t="s">
        <v>10683</v>
      </c>
      <c r="B10926" t="s">
        <v>558</v>
      </c>
      <c r="C10926" t="s">
        <v>3609</v>
      </c>
      <c r="D10926" t="s">
        <v>10803</v>
      </c>
    </row>
    <row r="10927" spans="1:4" x14ac:dyDescent="0.35">
      <c r="A10927" t="s">
        <v>10683</v>
      </c>
      <c r="B10927" t="s">
        <v>560</v>
      </c>
      <c r="C10927" t="s">
        <v>3610</v>
      </c>
      <c r="D10927" t="s">
        <v>10803</v>
      </c>
    </row>
    <row r="10928" spans="1:4" x14ac:dyDescent="0.35">
      <c r="A10928" t="s">
        <v>10683</v>
      </c>
      <c r="B10928" t="s">
        <v>5178</v>
      </c>
      <c r="C10928" t="s">
        <v>3611</v>
      </c>
      <c r="D10928" t="s">
        <v>10803</v>
      </c>
    </row>
    <row r="10929" spans="1:4" x14ac:dyDescent="0.35">
      <c r="A10929" t="s">
        <v>10683</v>
      </c>
      <c r="B10929" t="s">
        <v>988</v>
      </c>
      <c r="C10929" t="s">
        <v>3612</v>
      </c>
      <c r="D10929" t="s">
        <v>10803</v>
      </c>
    </row>
    <row r="10930" spans="1:4" x14ac:dyDescent="0.35">
      <c r="A10930" t="s">
        <v>10683</v>
      </c>
      <c r="B10930" t="s">
        <v>5181</v>
      </c>
      <c r="C10930" t="s">
        <v>3613</v>
      </c>
      <c r="D10930" t="s">
        <v>10803</v>
      </c>
    </row>
    <row r="10931" spans="1:4" x14ac:dyDescent="0.35">
      <c r="A10931" t="s">
        <v>10683</v>
      </c>
      <c r="B10931" t="s">
        <v>566</v>
      </c>
      <c r="C10931" t="s">
        <v>3614</v>
      </c>
      <c r="D10931" t="s">
        <v>10803</v>
      </c>
    </row>
    <row r="10932" spans="1:4" x14ac:dyDescent="0.35">
      <c r="A10932" t="s">
        <v>10683</v>
      </c>
      <c r="B10932" t="s">
        <v>5184</v>
      </c>
      <c r="C10932" t="s">
        <v>3615</v>
      </c>
      <c r="D10932" t="s">
        <v>10803</v>
      </c>
    </row>
    <row r="10933" spans="1:4" x14ac:dyDescent="0.35">
      <c r="A10933" t="s">
        <v>10683</v>
      </c>
      <c r="B10933" t="s">
        <v>5191</v>
      </c>
      <c r="C10933" t="s">
        <v>3619</v>
      </c>
      <c r="D10933" t="s">
        <v>10803</v>
      </c>
    </row>
    <row r="10934" spans="1:4" x14ac:dyDescent="0.35">
      <c r="A10934" t="s">
        <v>10683</v>
      </c>
      <c r="B10934" t="s">
        <v>5186</v>
      </c>
      <c r="C10934" t="s">
        <v>3616</v>
      </c>
      <c r="D10934" t="s">
        <v>10803</v>
      </c>
    </row>
    <row r="10935" spans="1:4" x14ac:dyDescent="0.35">
      <c r="A10935" t="s">
        <v>10683</v>
      </c>
      <c r="B10935" t="s">
        <v>5188</v>
      </c>
      <c r="C10935" t="s">
        <v>3617</v>
      </c>
      <c r="D10935" t="s">
        <v>10803</v>
      </c>
    </row>
    <row r="10936" spans="1:4" x14ac:dyDescent="0.35">
      <c r="A10936" t="s">
        <v>10683</v>
      </c>
      <c r="B10936" t="s">
        <v>992</v>
      </c>
      <c r="C10936" t="s">
        <v>3618</v>
      </c>
      <c r="D10936" t="s">
        <v>10803</v>
      </c>
    </row>
    <row r="10937" spans="1:4" x14ac:dyDescent="0.35">
      <c r="A10937" t="s">
        <v>10683</v>
      </c>
      <c r="B10937" t="s">
        <v>5193</v>
      </c>
      <c r="C10937" t="s">
        <v>3620</v>
      </c>
      <c r="D10937" t="s">
        <v>10803</v>
      </c>
    </row>
    <row r="10938" spans="1:4" x14ac:dyDescent="0.35">
      <c r="A10938" t="s">
        <v>10683</v>
      </c>
      <c r="B10938" t="s">
        <v>5195</v>
      </c>
      <c r="C10938" t="s">
        <v>9522</v>
      </c>
      <c r="D10938" t="s">
        <v>10803</v>
      </c>
    </row>
    <row r="10939" spans="1:4" x14ac:dyDescent="0.35">
      <c r="A10939" t="s">
        <v>10683</v>
      </c>
      <c r="B10939" t="s">
        <v>5197</v>
      </c>
      <c r="C10939" t="s">
        <v>9523</v>
      </c>
      <c r="D10939" t="s">
        <v>10803</v>
      </c>
    </row>
    <row r="10940" spans="1:4" x14ac:dyDescent="0.35">
      <c r="A10940" t="s">
        <v>10683</v>
      </c>
      <c r="B10940" t="s">
        <v>570</v>
      </c>
      <c r="C10940" t="s">
        <v>9524</v>
      </c>
      <c r="D10940" t="s">
        <v>10803</v>
      </c>
    </row>
    <row r="10941" spans="1:4" x14ac:dyDescent="0.35">
      <c r="A10941" t="s">
        <v>10683</v>
      </c>
      <c r="B10941" t="s">
        <v>584</v>
      </c>
      <c r="C10941" t="s">
        <v>9525</v>
      </c>
      <c r="D10941" t="s">
        <v>10803</v>
      </c>
    </row>
    <row r="10942" spans="1:4" x14ac:dyDescent="0.35">
      <c r="A10942" t="s">
        <v>10683</v>
      </c>
      <c r="B10942" t="s">
        <v>586</v>
      </c>
      <c r="C10942" t="s">
        <v>9526</v>
      </c>
      <c r="D10942" t="s">
        <v>10803</v>
      </c>
    </row>
    <row r="10943" spans="1:4" x14ac:dyDescent="0.35">
      <c r="A10943" t="s">
        <v>10683</v>
      </c>
      <c r="B10943" t="s">
        <v>5206</v>
      </c>
      <c r="C10943" t="s">
        <v>9529</v>
      </c>
      <c r="D10943" t="s">
        <v>10803</v>
      </c>
    </row>
    <row r="10944" spans="1:4" x14ac:dyDescent="0.35">
      <c r="A10944" t="s">
        <v>10683</v>
      </c>
      <c r="B10944" t="s">
        <v>5204</v>
      </c>
      <c r="C10944" t="s">
        <v>9528</v>
      </c>
      <c r="D10944" t="s">
        <v>10803</v>
      </c>
    </row>
    <row r="10945" spans="1:4" x14ac:dyDescent="0.35">
      <c r="A10945" t="s">
        <v>10683</v>
      </c>
      <c r="B10945" t="s">
        <v>5202</v>
      </c>
      <c r="C10945" t="s">
        <v>9527</v>
      </c>
      <c r="D10945" t="s">
        <v>10803</v>
      </c>
    </row>
    <row r="10946" spans="1:4" x14ac:dyDescent="0.35">
      <c r="A10946" t="s">
        <v>10683</v>
      </c>
      <c r="B10946" t="s">
        <v>805</v>
      </c>
      <c r="C10946" t="s">
        <v>9530</v>
      </c>
      <c r="D10946" t="s">
        <v>10803</v>
      </c>
    </row>
    <row r="10947" spans="1:4" x14ac:dyDescent="0.35">
      <c r="A10947" t="s">
        <v>10683</v>
      </c>
      <c r="B10947" t="s">
        <v>3939</v>
      </c>
      <c r="C10947" t="s">
        <v>9531</v>
      </c>
      <c r="D10947" t="s">
        <v>10803</v>
      </c>
    </row>
    <row r="10948" spans="1:4" x14ac:dyDescent="0.35">
      <c r="A10948" t="s">
        <v>10683</v>
      </c>
      <c r="B10948" t="s">
        <v>588</v>
      </c>
      <c r="C10948" t="s">
        <v>10809</v>
      </c>
      <c r="D10948" t="s">
        <v>10803</v>
      </c>
    </row>
    <row r="10949" spans="1:4" x14ac:dyDescent="0.35">
      <c r="A10949" t="s">
        <v>10683</v>
      </c>
      <c r="B10949" t="s">
        <v>590</v>
      </c>
      <c r="C10949" t="s">
        <v>10810</v>
      </c>
      <c r="D10949" t="s">
        <v>10803</v>
      </c>
    </row>
    <row r="10950" spans="1:4" x14ac:dyDescent="0.35">
      <c r="A10950" t="s">
        <v>10683</v>
      </c>
      <c r="B10950" t="s">
        <v>5212</v>
      </c>
      <c r="C10950" t="s">
        <v>10811</v>
      </c>
      <c r="D10950" t="s">
        <v>10803</v>
      </c>
    </row>
    <row r="10951" spans="1:4" x14ac:dyDescent="0.35">
      <c r="A10951" t="s">
        <v>10683</v>
      </c>
      <c r="B10951" t="s">
        <v>5214</v>
      </c>
      <c r="C10951" t="s">
        <v>10812</v>
      </c>
      <c r="D10951" t="s">
        <v>10803</v>
      </c>
    </row>
    <row r="10952" spans="1:4" x14ac:dyDescent="0.35">
      <c r="A10952" t="s">
        <v>10683</v>
      </c>
      <c r="B10952" t="s">
        <v>5216</v>
      </c>
      <c r="C10952" t="s">
        <v>10813</v>
      </c>
      <c r="D10952" t="s">
        <v>10803</v>
      </c>
    </row>
    <row r="10953" spans="1:4" x14ac:dyDescent="0.35">
      <c r="A10953" t="s">
        <v>10683</v>
      </c>
      <c r="B10953" t="s">
        <v>5218</v>
      </c>
      <c r="C10953" t="s">
        <v>10814</v>
      </c>
      <c r="D10953" t="s">
        <v>10803</v>
      </c>
    </row>
    <row r="10954" spans="1:4" x14ac:dyDescent="0.35">
      <c r="A10954" t="s">
        <v>10683</v>
      </c>
      <c r="B10954" t="s">
        <v>3940</v>
      </c>
      <c r="C10954" t="s">
        <v>10815</v>
      </c>
      <c r="D10954" t="s">
        <v>10803</v>
      </c>
    </row>
    <row r="10955" spans="1:4" x14ac:dyDescent="0.35">
      <c r="A10955" t="s">
        <v>10683</v>
      </c>
      <c r="B10955" t="s">
        <v>5221</v>
      </c>
      <c r="C10955" t="s">
        <v>10816</v>
      </c>
      <c r="D10955" t="s">
        <v>10803</v>
      </c>
    </row>
    <row r="10956" spans="1:4" x14ac:dyDescent="0.35">
      <c r="A10956" t="s">
        <v>10683</v>
      </c>
      <c r="B10956" t="s">
        <v>5223</v>
      </c>
      <c r="C10956" t="s">
        <v>10817</v>
      </c>
      <c r="D10956" t="s">
        <v>10803</v>
      </c>
    </row>
    <row r="10957" spans="1:4" x14ac:dyDescent="0.35">
      <c r="A10957" t="s">
        <v>10683</v>
      </c>
      <c r="B10957" t="s">
        <v>5225</v>
      </c>
      <c r="C10957" t="s">
        <v>10818</v>
      </c>
      <c r="D10957" t="s">
        <v>10803</v>
      </c>
    </row>
    <row r="10958" spans="1:4" x14ac:dyDescent="0.35">
      <c r="A10958" t="s">
        <v>10683</v>
      </c>
      <c r="B10958" t="s">
        <v>596</v>
      </c>
      <c r="C10958" t="s">
        <v>10819</v>
      </c>
      <c r="D10958" t="s">
        <v>10803</v>
      </c>
    </row>
    <row r="10959" spans="1:4" x14ac:dyDescent="0.35">
      <c r="A10959" t="s">
        <v>10683</v>
      </c>
      <c r="B10959" t="s">
        <v>1437</v>
      </c>
      <c r="C10959" t="s">
        <v>10820</v>
      </c>
      <c r="D10959" t="s">
        <v>10803</v>
      </c>
    </row>
    <row r="10960" spans="1:4" x14ac:dyDescent="0.35">
      <c r="A10960" t="s">
        <v>10683</v>
      </c>
      <c r="B10960" t="s">
        <v>1439</v>
      </c>
      <c r="C10960" t="s">
        <v>10821</v>
      </c>
      <c r="D10960" t="s">
        <v>10803</v>
      </c>
    </row>
    <row r="10961" spans="1:4" x14ac:dyDescent="0.35">
      <c r="A10961" t="s">
        <v>10683</v>
      </c>
      <c r="B10961" t="s">
        <v>1440</v>
      </c>
      <c r="C10961" t="s">
        <v>10822</v>
      </c>
      <c r="D10961" t="s">
        <v>10803</v>
      </c>
    </row>
    <row r="10962" spans="1:4" x14ac:dyDescent="0.35">
      <c r="A10962" t="s">
        <v>10683</v>
      </c>
      <c r="B10962" t="s">
        <v>823</v>
      </c>
      <c r="C10962" t="s">
        <v>10823</v>
      </c>
      <c r="D10962" t="s">
        <v>10803</v>
      </c>
    </row>
    <row r="10963" spans="1:4" x14ac:dyDescent="0.35">
      <c r="A10963" t="s">
        <v>10683</v>
      </c>
      <c r="B10963" t="s">
        <v>1454</v>
      </c>
      <c r="C10963" t="s">
        <v>10824</v>
      </c>
      <c r="D10963" t="s">
        <v>10803</v>
      </c>
    </row>
    <row r="10964" spans="1:4" x14ac:dyDescent="0.35">
      <c r="A10964" t="s">
        <v>10683</v>
      </c>
      <c r="B10964" t="s">
        <v>1276</v>
      </c>
      <c r="C10964" t="s">
        <v>3595</v>
      </c>
      <c r="D10964" t="s">
        <v>10805</v>
      </c>
    </row>
    <row r="10965" spans="1:4" x14ac:dyDescent="0.35">
      <c r="A10965" t="s">
        <v>10683</v>
      </c>
      <c r="B10965" t="s">
        <v>1280</v>
      </c>
      <c r="C10965" t="s">
        <v>3596</v>
      </c>
      <c r="D10965" t="s">
        <v>10805</v>
      </c>
    </row>
    <row r="10966" spans="1:4" x14ac:dyDescent="0.35">
      <c r="A10966" t="s">
        <v>10683</v>
      </c>
      <c r="B10966" t="s">
        <v>10802</v>
      </c>
      <c r="C10966" t="s">
        <v>3595</v>
      </c>
      <c r="D10966" t="s">
        <v>10805</v>
      </c>
    </row>
    <row r="10967" spans="1:4" x14ac:dyDescent="0.35">
      <c r="A10967" t="s">
        <v>10683</v>
      </c>
      <c r="B10967" t="s">
        <v>10804</v>
      </c>
      <c r="C10967" t="s">
        <v>3596</v>
      </c>
      <c r="D10967" t="s">
        <v>10805</v>
      </c>
    </row>
    <row r="10968" spans="1:4" x14ac:dyDescent="0.35">
      <c r="A10968" t="s">
        <v>10683</v>
      </c>
      <c r="B10968" t="s">
        <v>10806</v>
      </c>
      <c r="C10968" t="s">
        <v>3593</v>
      </c>
      <c r="D10968" t="s">
        <v>10807</v>
      </c>
    </row>
    <row r="10969" spans="1:4" x14ac:dyDescent="0.35">
      <c r="A10969" t="s">
        <v>10683</v>
      </c>
      <c r="B10969" t="s">
        <v>10855</v>
      </c>
      <c r="C10969" t="s">
        <v>3595</v>
      </c>
      <c r="D10969" t="s">
        <v>10807</v>
      </c>
    </row>
    <row r="10970" spans="1:4" x14ac:dyDescent="0.35">
      <c r="A10970" t="s">
        <v>10683</v>
      </c>
      <c r="B10970" t="s">
        <v>10856</v>
      </c>
      <c r="C10970" t="s">
        <v>3594</v>
      </c>
      <c r="D10970" t="s">
        <v>10807</v>
      </c>
    </row>
    <row r="10971" spans="1:4" x14ac:dyDescent="0.35">
      <c r="A10971" t="s">
        <v>10683</v>
      </c>
      <c r="B10971" t="s">
        <v>10857</v>
      </c>
      <c r="C10971" t="s">
        <v>3596</v>
      </c>
      <c r="D10971" t="s">
        <v>10807</v>
      </c>
    </row>
    <row r="10972" spans="1:4" x14ac:dyDescent="0.35">
      <c r="A10972" t="s">
        <v>10684</v>
      </c>
      <c r="B10972" t="s">
        <v>10802</v>
      </c>
      <c r="C10972" t="s">
        <v>3600</v>
      </c>
      <c r="D10972" t="s">
        <v>10803</v>
      </c>
    </row>
    <row r="10973" spans="1:4" x14ac:dyDescent="0.35">
      <c r="A10973" t="s">
        <v>10684</v>
      </c>
      <c r="B10973" t="s">
        <v>10804</v>
      </c>
      <c r="C10973" t="s">
        <v>3604</v>
      </c>
      <c r="D10973" t="s">
        <v>10803</v>
      </c>
    </row>
    <row r="10974" spans="1:4" x14ac:dyDescent="0.35">
      <c r="A10974" t="s">
        <v>10684</v>
      </c>
      <c r="B10974" t="s">
        <v>5279</v>
      </c>
      <c r="C10974" t="s">
        <v>3600</v>
      </c>
      <c r="D10974" t="s">
        <v>10803</v>
      </c>
    </row>
    <row r="10975" spans="1:4" x14ac:dyDescent="0.35">
      <c r="A10975" t="s">
        <v>10684</v>
      </c>
      <c r="B10975" t="s">
        <v>5281</v>
      </c>
      <c r="C10975" t="s">
        <v>3601</v>
      </c>
      <c r="D10975" t="s">
        <v>10803</v>
      </c>
    </row>
    <row r="10976" spans="1:4" x14ac:dyDescent="0.35">
      <c r="A10976" t="s">
        <v>10684</v>
      </c>
      <c r="B10976" t="s">
        <v>520</v>
      </c>
      <c r="C10976" t="s">
        <v>3602</v>
      </c>
      <c r="D10976" t="s">
        <v>10803</v>
      </c>
    </row>
    <row r="10977" spans="1:4" x14ac:dyDescent="0.35">
      <c r="A10977" t="s">
        <v>10684</v>
      </c>
      <c r="B10977" t="s">
        <v>522</v>
      </c>
      <c r="C10977" t="s">
        <v>3603</v>
      </c>
      <c r="D10977" t="s">
        <v>10803</v>
      </c>
    </row>
    <row r="10978" spans="1:4" x14ac:dyDescent="0.35">
      <c r="A10978" t="s">
        <v>10684</v>
      </c>
      <c r="B10978" t="s">
        <v>524</v>
      </c>
      <c r="C10978" t="s">
        <v>3604</v>
      </c>
      <c r="D10978" t="s">
        <v>10803</v>
      </c>
    </row>
    <row r="10979" spans="1:4" x14ac:dyDescent="0.35">
      <c r="A10979" t="s">
        <v>10684</v>
      </c>
      <c r="B10979" t="s">
        <v>515</v>
      </c>
      <c r="C10979" t="s">
        <v>3593</v>
      </c>
      <c r="D10979" t="s">
        <v>10805</v>
      </c>
    </row>
    <row r="10980" spans="1:4" x14ac:dyDescent="0.35">
      <c r="A10980" t="s">
        <v>10684</v>
      </c>
      <c r="B10980" t="s">
        <v>10802</v>
      </c>
      <c r="C10980" t="s">
        <v>3593</v>
      </c>
      <c r="D10980" t="s">
        <v>10805</v>
      </c>
    </row>
    <row r="10981" spans="1:4" x14ac:dyDescent="0.35">
      <c r="A10981" t="s">
        <v>10684</v>
      </c>
      <c r="B10981" t="s">
        <v>10804</v>
      </c>
      <c r="C10981" t="s">
        <v>3593</v>
      </c>
      <c r="D10981" t="s">
        <v>10805</v>
      </c>
    </row>
    <row r="10982" spans="1:4" x14ac:dyDescent="0.35">
      <c r="A10982" t="s">
        <v>10684</v>
      </c>
      <c r="B10982" t="s">
        <v>10806</v>
      </c>
      <c r="C10982" t="s">
        <v>3593</v>
      </c>
      <c r="D10982" t="s">
        <v>10807</v>
      </c>
    </row>
    <row r="10983" spans="1:4" x14ac:dyDescent="0.35">
      <c r="A10983" t="s">
        <v>10684</v>
      </c>
      <c r="B10983" t="s">
        <v>10855</v>
      </c>
      <c r="C10983" t="s">
        <v>3594</v>
      </c>
      <c r="D10983" t="s">
        <v>10807</v>
      </c>
    </row>
    <row r="10984" spans="1:4" x14ac:dyDescent="0.35">
      <c r="A10984" t="s">
        <v>10684</v>
      </c>
      <c r="B10984" t="s">
        <v>10856</v>
      </c>
      <c r="C10984" t="s">
        <v>3595</v>
      </c>
      <c r="D10984" t="s">
        <v>10807</v>
      </c>
    </row>
    <row r="10985" spans="1:4" x14ac:dyDescent="0.35">
      <c r="A10985" t="s">
        <v>10684</v>
      </c>
      <c r="B10985" t="s">
        <v>10857</v>
      </c>
      <c r="C10985" t="s">
        <v>3596</v>
      </c>
      <c r="D10985" t="s">
        <v>10807</v>
      </c>
    </row>
    <row r="10986" spans="1:4" x14ac:dyDescent="0.35">
      <c r="A10986" t="s">
        <v>10685</v>
      </c>
      <c r="B10986" t="s">
        <v>10802</v>
      </c>
      <c r="C10986" t="s">
        <v>3600</v>
      </c>
      <c r="D10986" t="s">
        <v>10803</v>
      </c>
    </row>
    <row r="10987" spans="1:4" x14ac:dyDescent="0.35">
      <c r="A10987" t="s">
        <v>10685</v>
      </c>
      <c r="B10987" t="s">
        <v>10804</v>
      </c>
      <c r="C10987" t="s">
        <v>3600</v>
      </c>
      <c r="D10987" t="s">
        <v>10803</v>
      </c>
    </row>
    <row r="10988" spans="1:4" x14ac:dyDescent="0.35">
      <c r="A10988" t="s">
        <v>10685</v>
      </c>
      <c r="B10988" t="s">
        <v>1339</v>
      </c>
      <c r="C10988" t="s">
        <v>3594</v>
      </c>
      <c r="D10988" t="s">
        <v>10805</v>
      </c>
    </row>
    <row r="10989" spans="1:4" x14ac:dyDescent="0.35">
      <c r="A10989" t="s">
        <v>10685</v>
      </c>
      <c r="B10989" t="s">
        <v>1554</v>
      </c>
      <c r="C10989" t="s">
        <v>3595</v>
      </c>
      <c r="D10989" t="s">
        <v>10805</v>
      </c>
    </row>
    <row r="10990" spans="1:4" x14ac:dyDescent="0.35">
      <c r="A10990" t="s">
        <v>10685</v>
      </c>
      <c r="B10990" t="s">
        <v>1348</v>
      </c>
      <c r="C10990" t="s">
        <v>3596</v>
      </c>
      <c r="D10990" t="s">
        <v>10805</v>
      </c>
    </row>
    <row r="10991" spans="1:4" x14ac:dyDescent="0.35">
      <c r="A10991" t="s">
        <v>10685</v>
      </c>
      <c r="B10991" t="s">
        <v>10802</v>
      </c>
      <c r="C10991" t="s">
        <v>3594</v>
      </c>
      <c r="D10991" t="s">
        <v>10805</v>
      </c>
    </row>
    <row r="10992" spans="1:4" x14ac:dyDescent="0.35">
      <c r="A10992" t="s">
        <v>10685</v>
      </c>
      <c r="B10992" t="s">
        <v>10804</v>
      </c>
      <c r="C10992" t="s">
        <v>3596</v>
      </c>
      <c r="D10992" t="s">
        <v>10805</v>
      </c>
    </row>
    <row r="10993" spans="1:4" x14ac:dyDescent="0.35">
      <c r="A10993" t="s">
        <v>10685</v>
      </c>
      <c r="B10993" t="s">
        <v>10806</v>
      </c>
      <c r="C10993" t="s">
        <v>3593</v>
      </c>
      <c r="D10993" t="s">
        <v>10807</v>
      </c>
    </row>
    <row r="10994" spans="1:4" x14ac:dyDescent="0.35">
      <c r="A10994" t="s">
        <v>10685</v>
      </c>
      <c r="B10994" t="s">
        <v>10855</v>
      </c>
      <c r="C10994" t="s">
        <v>3594</v>
      </c>
      <c r="D10994" t="s">
        <v>10807</v>
      </c>
    </row>
    <row r="10995" spans="1:4" x14ac:dyDescent="0.35">
      <c r="A10995" t="s">
        <v>10685</v>
      </c>
      <c r="B10995" t="s">
        <v>10856</v>
      </c>
      <c r="C10995" t="s">
        <v>3595</v>
      </c>
      <c r="D10995" t="s">
        <v>10807</v>
      </c>
    </row>
    <row r="10996" spans="1:4" x14ac:dyDescent="0.35">
      <c r="A10996" t="s">
        <v>10685</v>
      </c>
      <c r="B10996" t="s">
        <v>10857</v>
      </c>
      <c r="C10996" t="s">
        <v>3596</v>
      </c>
      <c r="D10996" t="s">
        <v>10807</v>
      </c>
    </row>
    <row r="10997" spans="1:4" x14ac:dyDescent="0.35">
      <c r="A10997" t="s">
        <v>10687</v>
      </c>
      <c r="B10997" t="s">
        <v>10802</v>
      </c>
      <c r="C10997" t="s">
        <v>3601</v>
      </c>
      <c r="D10997" t="s">
        <v>10803</v>
      </c>
    </row>
    <row r="10998" spans="1:4" x14ac:dyDescent="0.35">
      <c r="A10998" t="s">
        <v>10687</v>
      </c>
      <c r="B10998" t="s">
        <v>10804</v>
      </c>
      <c r="C10998" t="s">
        <v>10819</v>
      </c>
      <c r="D10998" t="s">
        <v>10803</v>
      </c>
    </row>
    <row r="10999" spans="1:4" x14ac:dyDescent="0.35">
      <c r="A10999" t="s">
        <v>10687</v>
      </c>
      <c r="B10999" t="s">
        <v>536</v>
      </c>
      <c r="C10999" t="s">
        <v>3601</v>
      </c>
      <c r="D10999" t="s">
        <v>10803</v>
      </c>
    </row>
    <row r="11000" spans="1:4" x14ac:dyDescent="0.35">
      <c r="A11000" t="s">
        <v>10687</v>
      </c>
      <c r="B11000" t="s">
        <v>794</v>
      </c>
      <c r="C11000" t="s">
        <v>3602</v>
      </c>
      <c r="D11000" t="s">
        <v>10803</v>
      </c>
    </row>
    <row r="11001" spans="1:4" x14ac:dyDescent="0.35">
      <c r="A11001" t="s">
        <v>10687</v>
      </c>
      <c r="B11001" t="s">
        <v>552</v>
      </c>
      <c r="C11001" t="s">
        <v>3603</v>
      </c>
      <c r="D11001" t="s">
        <v>10803</v>
      </c>
    </row>
    <row r="11002" spans="1:4" x14ac:dyDescent="0.35">
      <c r="A11002" t="s">
        <v>10687</v>
      </c>
      <c r="B11002" t="s">
        <v>5171</v>
      </c>
      <c r="C11002" t="s">
        <v>3604</v>
      </c>
      <c r="D11002" t="s">
        <v>10803</v>
      </c>
    </row>
    <row r="11003" spans="1:4" x14ac:dyDescent="0.35">
      <c r="A11003" t="s">
        <v>10687</v>
      </c>
      <c r="B11003" t="s">
        <v>556</v>
      </c>
      <c r="C11003" t="s">
        <v>3605</v>
      </c>
      <c r="D11003" t="s">
        <v>10803</v>
      </c>
    </row>
    <row r="11004" spans="1:4" x14ac:dyDescent="0.35">
      <c r="A11004" t="s">
        <v>10687</v>
      </c>
      <c r="B11004" t="s">
        <v>5174</v>
      </c>
      <c r="C11004" t="s">
        <v>3606</v>
      </c>
      <c r="D11004" t="s">
        <v>10803</v>
      </c>
    </row>
    <row r="11005" spans="1:4" x14ac:dyDescent="0.35">
      <c r="A11005" t="s">
        <v>10687</v>
      </c>
      <c r="B11005" t="s">
        <v>558</v>
      </c>
      <c r="C11005" t="s">
        <v>3607</v>
      </c>
      <c r="D11005" t="s">
        <v>10803</v>
      </c>
    </row>
    <row r="11006" spans="1:4" x14ac:dyDescent="0.35">
      <c r="A11006" t="s">
        <v>10687</v>
      </c>
      <c r="B11006" t="s">
        <v>560</v>
      </c>
      <c r="C11006" t="s">
        <v>3608</v>
      </c>
      <c r="D11006" t="s">
        <v>10803</v>
      </c>
    </row>
    <row r="11007" spans="1:4" x14ac:dyDescent="0.35">
      <c r="A11007" t="s">
        <v>10687</v>
      </c>
      <c r="B11007" t="s">
        <v>5178</v>
      </c>
      <c r="C11007" t="s">
        <v>3609</v>
      </c>
      <c r="D11007" t="s">
        <v>10803</v>
      </c>
    </row>
    <row r="11008" spans="1:4" x14ac:dyDescent="0.35">
      <c r="A11008" t="s">
        <v>10687</v>
      </c>
      <c r="B11008" t="s">
        <v>988</v>
      </c>
      <c r="C11008" t="s">
        <v>3610</v>
      </c>
      <c r="D11008" t="s">
        <v>10803</v>
      </c>
    </row>
    <row r="11009" spans="1:4" x14ac:dyDescent="0.35">
      <c r="A11009" t="s">
        <v>10687</v>
      </c>
      <c r="B11009" t="s">
        <v>5181</v>
      </c>
      <c r="C11009" t="s">
        <v>3611</v>
      </c>
      <c r="D11009" t="s">
        <v>10803</v>
      </c>
    </row>
    <row r="11010" spans="1:4" x14ac:dyDescent="0.35">
      <c r="A11010" t="s">
        <v>10687</v>
      </c>
      <c r="B11010" t="s">
        <v>566</v>
      </c>
      <c r="C11010" t="s">
        <v>3612</v>
      </c>
      <c r="D11010" t="s">
        <v>10803</v>
      </c>
    </row>
    <row r="11011" spans="1:4" x14ac:dyDescent="0.35">
      <c r="A11011" t="s">
        <v>10687</v>
      </c>
      <c r="B11011" t="s">
        <v>5184</v>
      </c>
      <c r="C11011" t="s">
        <v>3613</v>
      </c>
      <c r="D11011" t="s">
        <v>10803</v>
      </c>
    </row>
    <row r="11012" spans="1:4" x14ac:dyDescent="0.35">
      <c r="A11012" t="s">
        <v>10687</v>
      </c>
      <c r="B11012" t="s">
        <v>5191</v>
      </c>
      <c r="C11012" t="s">
        <v>3617</v>
      </c>
      <c r="D11012" t="s">
        <v>10803</v>
      </c>
    </row>
    <row r="11013" spans="1:4" x14ac:dyDescent="0.35">
      <c r="A11013" t="s">
        <v>10687</v>
      </c>
      <c r="B11013" t="s">
        <v>5186</v>
      </c>
      <c r="C11013" t="s">
        <v>3614</v>
      </c>
      <c r="D11013" t="s">
        <v>10803</v>
      </c>
    </row>
    <row r="11014" spans="1:4" x14ac:dyDescent="0.35">
      <c r="A11014" t="s">
        <v>10687</v>
      </c>
      <c r="B11014" t="s">
        <v>5188</v>
      </c>
      <c r="C11014" t="s">
        <v>3615</v>
      </c>
      <c r="D11014" t="s">
        <v>10803</v>
      </c>
    </row>
    <row r="11015" spans="1:4" x14ac:dyDescent="0.35">
      <c r="A11015" t="s">
        <v>10687</v>
      </c>
      <c r="B11015" t="s">
        <v>992</v>
      </c>
      <c r="C11015" t="s">
        <v>3616</v>
      </c>
      <c r="D11015" t="s">
        <v>10803</v>
      </c>
    </row>
    <row r="11016" spans="1:4" x14ac:dyDescent="0.35">
      <c r="A11016" t="s">
        <v>10687</v>
      </c>
      <c r="B11016" t="s">
        <v>5193</v>
      </c>
      <c r="C11016" t="s">
        <v>3618</v>
      </c>
      <c r="D11016" t="s">
        <v>10803</v>
      </c>
    </row>
    <row r="11017" spans="1:4" x14ac:dyDescent="0.35">
      <c r="A11017" t="s">
        <v>10687</v>
      </c>
      <c r="B11017" t="s">
        <v>5195</v>
      </c>
      <c r="C11017" t="s">
        <v>3619</v>
      </c>
      <c r="D11017" t="s">
        <v>10803</v>
      </c>
    </row>
    <row r="11018" spans="1:4" x14ac:dyDescent="0.35">
      <c r="A11018" t="s">
        <v>10687</v>
      </c>
      <c r="B11018" t="s">
        <v>5197</v>
      </c>
      <c r="C11018" t="s">
        <v>3620</v>
      </c>
      <c r="D11018" t="s">
        <v>10803</v>
      </c>
    </row>
    <row r="11019" spans="1:4" x14ac:dyDescent="0.35">
      <c r="A11019" t="s">
        <v>10687</v>
      </c>
      <c r="B11019" t="s">
        <v>570</v>
      </c>
      <c r="C11019" t="s">
        <v>9522</v>
      </c>
      <c r="D11019" t="s">
        <v>10803</v>
      </c>
    </row>
    <row r="11020" spans="1:4" x14ac:dyDescent="0.35">
      <c r="A11020" t="s">
        <v>10687</v>
      </c>
      <c r="B11020" t="s">
        <v>586</v>
      </c>
      <c r="C11020" t="s">
        <v>9523</v>
      </c>
      <c r="D11020" t="s">
        <v>10803</v>
      </c>
    </row>
    <row r="11021" spans="1:4" x14ac:dyDescent="0.35">
      <c r="A11021" t="s">
        <v>10687</v>
      </c>
      <c r="B11021" t="s">
        <v>5206</v>
      </c>
      <c r="C11021" t="s">
        <v>9526</v>
      </c>
      <c r="D11021" t="s">
        <v>10803</v>
      </c>
    </row>
    <row r="11022" spans="1:4" x14ac:dyDescent="0.35">
      <c r="A11022" t="s">
        <v>10687</v>
      </c>
      <c r="B11022" t="s">
        <v>5204</v>
      </c>
      <c r="C11022" t="s">
        <v>9525</v>
      </c>
      <c r="D11022" t="s">
        <v>10803</v>
      </c>
    </row>
    <row r="11023" spans="1:4" x14ac:dyDescent="0.35">
      <c r="A11023" t="s">
        <v>10687</v>
      </c>
      <c r="B11023" t="s">
        <v>5202</v>
      </c>
      <c r="C11023" t="s">
        <v>9524</v>
      </c>
      <c r="D11023" t="s">
        <v>10803</v>
      </c>
    </row>
    <row r="11024" spans="1:4" x14ac:dyDescent="0.35">
      <c r="A11024" t="s">
        <v>10687</v>
      </c>
      <c r="B11024" t="s">
        <v>3939</v>
      </c>
      <c r="C11024" t="s">
        <v>9527</v>
      </c>
      <c r="D11024" t="s">
        <v>10803</v>
      </c>
    </row>
    <row r="11025" spans="1:4" x14ac:dyDescent="0.35">
      <c r="A11025" t="s">
        <v>10687</v>
      </c>
      <c r="B11025" t="s">
        <v>588</v>
      </c>
      <c r="C11025" t="s">
        <v>9528</v>
      </c>
      <c r="D11025" t="s">
        <v>10803</v>
      </c>
    </row>
    <row r="11026" spans="1:4" x14ac:dyDescent="0.35">
      <c r="A11026" t="s">
        <v>10687</v>
      </c>
      <c r="B11026" t="s">
        <v>590</v>
      </c>
      <c r="C11026" t="s">
        <v>9529</v>
      </c>
      <c r="D11026" t="s">
        <v>10803</v>
      </c>
    </row>
    <row r="11027" spans="1:4" x14ac:dyDescent="0.35">
      <c r="A11027" t="s">
        <v>10687</v>
      </c>
      <c r="B11027" t="s">
        <v>5212</v>
      </c>
      <c r="C11027" t="s">
        <v>9530</v>
      </c>
      <c r="D11027" t="s">
        <v>10803</v>
      </c>
    </row>
    <row r="11028" spans="1:4" x14ac:dyDescent="0.35">
      <c r="A11028" t="s">
        <v>10687</v>
      </c>
      <c r="B11028" t="s">
        <v>5214</v>
      </c>
      <c r="C11028" t="s">
        <v>9531</v>
      </c>
      <c r="D11028" t="s">
        <v>10803</v>
      </c>
    </row>
    <row r="11029" spans="1:4" x14ac:dyDescent="0.35">
      <c r="A11029" t="s">
        <v>10687</v>
      </c>
      <c r="B11029" t="s">
        <v>5216</v>
      </c>
      <c r="C11029" t="s">
        <v>10809</v>
      </c>
      <c r="D11029" t="s">
        <v>10803</v>
      </c>
    </row>
    <row r="11030" spans="1:4" x14ac:dyDescent="0.35">
      <c r="A11030" t="s">
        <v>10687</v>
      </c>
      <c r="B11030" t="s">
        <v>5218</v>
      </c>
      <c r="C11030" t="s">
        <v>10810</v>
      </c>
      <c r="D11030" t="s">
        <v>10803</v>
      </c>
    </row>
    <row r="11031" spans="1:4" x14ac:dyDescent="0.35">
      <c r="A11031" t="s">
        <v>10687</v>
      </c>
      <c r="B11031" t="s">
        <v>3940</v>
      </c>
      <c r="C11031" t="s">
        <v>10811</v>
      </c>
      <c r="D11031" t="s">
        <v>10803</v>
      </c>
    </row>
    <row r="11032" spans="1:4" x14ac:dyDescent="0.35">
      <c r="A11032" t="s">
        <v>10687</v>
      </c>
      <c r="B11032" t="s">
        <v>5221</v>
      </c>
      <c r="C11032" t="s">
        <v>10812</v>
      </c>
      <c r="D11032" t="s">
        <v>10803</v>
      </c>
    </row>
    <row r="11033" spans="1:4" x14ac:dyDescent="0.35">
      <c r="A11033" t="s">
        <v>10687</v>
      </c>
      <c r="B11033" t="s">
        <v>5223</v>
      </c>
      <c r="C11033" t="s">
        <v>10813</v>
      </c>
      <c r="D11033" t="s">
        <v>10803</v>
      </c>
    </row>
    <row r="11034" spans="1:4" x14ac:dyDescent="0.35">
      <c r="A11034" t="s">
        <v>10687</v>
      </c>
      <c r="B11034" t="s">
        <v>5225</v>
      </c>
      <c r="C11034" t="s">
        <v>10814</v>
      </c>
      <c r="D11034" t="s">
        <v>10803</v>
      </c>
    </row>
    <row r="11035" spans="1:4" x14ac:dyDescent="0.35">
      <c r="A11035" t="s">
        <v>10687</v>
      </c>
      <c r="B11035" t="s">
        <v>596</v>
      </c>
      <c r="C11035" t="s">
        <v>10815</v>
      </c>
      <c r="D11035" t="s">
        <v>10803</v>
      </c>
    </row>
    <row r="11036" spans="1:4" x14ac:dyDescent="0.35">
      <c r="A11036" t="s">
        <v>10687</v>
      </c>
      <c r="B11036" t="s">
        <v>1439</v>
      </c>
      <c r="C11036" t="s">
        <v>10816</v>
      </c>
      <c r="D11036" t="s">
        <v>10803</v>
      </c>
    </row>
    <row r="11037" spans="1:4" x14ac:dyDescent="0.35">
      <c r="A11037" t="s">
        <v>10687</v>
      </c>
      <c r="B11037" t="s">
        <v>1440</v>
      </c>
      <c r="C11037" t="s">
        <v>10817</v>
      </c>
      <c r="D11037" t="s">
        <v>10803</v>
      </c>
    </row>
    <row r="11038" spans="1:4" x14ac:dyDescent="0.35">
      <c r="A11038" t="s">
        <v>10687</v>
      </c>
      <c r="B11038" t="s">
        <v>823</v>
      </c>
      <c r="C11038" t="s">
        <v>10818</v>
      </c>
      <c r="D11038" t="s">
        <v>10803</v>
      </c>
    </row>
    <row r="11039" spans="1:4" x14ac:dyDescent="0.35">
      <c r="A11039" t="s">
        <v>10687</v>
      </c>
      <c r="B11039" t="s">
        <v>1454</v>
      </c>
      <c r="C11039" t="s">
        <v>10819</v>
      </c>
      <c r="D11039" t="s">
        <v>10803</v>
      </c>
    </row>
    <row r="11040" spans="1:4" x14ac:dyDescent="0.35">
      <c r="A11040" t="s">
        <v>10687</v>
      </c>
      <c r="B11040" t="s">
        <v>1332</v>
      </c>
      <c r="C11040" t="s">
        <v>3595</v>
      </c>
      <c r="D11040" t="s">
        <v>10805</v>
      </c>
    </row>
    <row r="11041" spans="1:4" x14ac:dyDescent="0.35">
      <c r="A11041" t="s">
        <v>10687</v>
      </c>
      <c r="B11041" t="s">
        <v>1339</v>
      </c>
      <c r="C11041" t="s">
        <v>3596</v>
      </c>
      <c r="D11041" t="s">
        <v>10805</v>
      </c>
    </row>
    <row r="11042" spans="1:4" x14ac:dyDescent="0.35">
      <c r="A11042" t="s">
        <v>10687</v>
      </c>
      <c r="B11042" t="s">
        <v>1554</v>
      </c>
      <c r="C11042" t="s">
        <v>3597</v>
      </c>
      <c r="D11042" t="s">
        <v>10805</v>
      </c>
    </row>
    <row r="11043" spans="1:4" x14ac:dyDescent="0.35">
      <c r="A11043" t="s">
        <v>10687</v>
      </c>
      <c r="B11043" t="s">
        <v>1348</v>
      </c>
      <c r="C11043" t="s">
        <v>3598</v>
      </c>
      <c r="D11043" t="s">
        <v>10805</v>
      </c>
    </row>
    <row r="11044" spans="1:4" x14ac:dyDescent="0.35">
      <c r="A11044" t="s">
        <v>10687</v>
      </c>
      <c r="B11044" t="s">
        <v>1278</v>
      </c>
      <c r="C11044" t="s">
        <v>3599</v>
      </c>
      <c r="D11044" t="s">
        <v>10805</v>
      </c>
    </row>
    <row r="11045" spans="1:4" x14ac:dyDescent="0.35">
      <c r="A11045" t="s">
        <v>10687</v>
      </c>
      <c r="B11045" t="s">
        <v>10802</v>
      </c>
      <c r="C11045" t="s">
        <v>3595</v>
      </c>
      <c r="D11045" t="s">
        <v>10805</v>
      </c>
    </row>
    <row r="11046" spans="1:4" x14ac:dyDescent="0.35">
      <c r="A11046" t="s">
        <v>10687</v>
      </c>
      <c r="B11046" t="s">
        <v>10804</v>
      </c>
      <c r="C11046" t="s">
        <v>3599</v>
      </c>
      <c r="D11046" t="s">
        <v>10805</v>
      </c>
    </row>
    <row r="11047" spans="1:4" x14ac:dyDescent="0.35">
      <c r="A11047" t="s">
        <v>10687</v>
      </c>
      <c r="B11047" t="s">
        <v>10806</v>
      </c>
      <c r="C11047" t="s">
        <v>3593</v>
      </c>
      <c r="D11047" t="s">
        <v>10807</v>
      </c>
    </row>
    <row r="11048" spans="1:4" x14ac:dyDescent="0.35">
      <c r="A11048" t="s">
        <v>10687</v>
      </c>
      <c r="B11048" t="s">
        <v>10855</v>
      </c>
      <c r="C11048" t="s">
        <v>3594</v>
      </c>
      <c r="D11048" t="s">
        <v>10807</v>
      </c>
    </row>
    <row r="11049" spans="1:4" x14ac:dyDescent="0.35">
      <c r="A11049" t="s">
        <v>10687</v>
      </c>
      <c r="B11049" t="s">
        <v>10856</v>
      </c>
      <c r="C11049" t="s">
        <v>3595</v>
      </c>
      <c r="D11049" t="s">
        <v>10807</v>
      </c>
    </row>
    <row r="11050" spans="1:4" x14ac:dyDescent="0.35">
      <c r="A11050" t="s">
        <v>10687</v>
      </c>
      <c r="B11050" t="s">
        <v>10857</v>
      </c>
      <c r="C11050" t="s">
        <v>3596</v>
      </c>
      <c r="D11050" t="s">
        <v>10807</v>
      </c>
    </row>
    <row r="11051" spans="1:4" x14ac:dyDescent="0.35">
      <c r="A11051" t="s">
        <v>10688</v>
      </c>
      <c r="B11051" t="s">
        <v>10802</v>
      </c>
      <c r="C11051" t="s">
        <v>3601</v>
      </c>
      <c r="D11051" t="s">
        <v>10803</v>
      </c>
    </row>
    <row r="11052" spans="1:4" x14ac:dyDescent="0.35">
      <c r="A11052" t="s">
        <v>10688</v>
      </c>
      <c r="B11052" t="s">
        <v>10804</v>
      </c>
      <c r="C11052" t="s">
        <v>10824</v>
      </c>
      <c r="D11052" t="s">
        <v>10803</v>
      </c>
    </row>
    <row r="11053" spans="1:4" x14ac:dyDescent="0.35">
      <c r="A11053" t="s">
        <v>10688</v>
      </c>
      <c r="B11053" t="s">
        <v>528</v>
      </c>
      <c r="C11053" t="s">
        <v>3601</v>
      </c>
      <c r="D11053" t="s">
        <v>10803</v>
      </c>
    </row>
    <row r="11054" spans="1:4" x14ac:dyDescent="0.35">
      <c r="A11054" t="s">
        <v>10688</v>
      </c>
      <c r="B11054" t="s">
        <v>536</v>
      </c>
      <c r="C11054" t="s">
        <v>3602</v>
      </c>
      <c r="D11054" t="s">
        <v>10803</v>
      </c>
    </row>
    <row r="11055" spans="1:4" x14ac:dyDescent="0.35">
      <c r="A11055" t="s">
        <v>10688</v>
      </c>
      <c r="B11055" t="s">
        <v>794</v>
      </c>
      <c r="C11055" t="s">
        <v>3603</v>
      </c>
      <c r="D11055" t="s">
        <v>10803</v>
      </c>
    </row>
    <row r="11056" spans="1:4" x14ac:dyDescent="0.35">
      <c r="A11056" t="s">
        <v>10688</v>
      </c>
      <c r="B11056" t="s">
        <v>550</v>
      </c>
      <c r="C11056" t="s">
        <v>3604</v>
      </c>
      <c r="D11056" t="s">
        <v>10803</v>
      </c>
    </row>
    <row r="11057" spans="1:4" x14ac:dyDescent="0.35">
      <c r="A11057" t="s">
        <v>10688</v>
      </c>
      <c r="B11057" t="s">
        <v>552</v>
      </c>
      <c r="C11057" t="s">
        <v>3605</v>
      </c>
      <c r="D11057" t="s">
        <v>10803</v>
      </c>
    </row>
    <row r="11058" spans="1:4" x14ac:dyDescent="0.35">
      <c r="A11058" t="s">
        <v>10688</v>
      </c>
      <c r="B11058" t="s">
        <v>5171</v>
      </c>
      <c r="C11058" t="s">
        <v>3606</v>
      </c>
      <c r="D11058" t="s">
        <v>10803</v>
      </c>
    </row>
    <row r="11059" spans="1:4" x14ac:dyDescent="0.35">
      <c r="A11059" t="s">
        <v>10688</v>
      </c>
      <c r="B11059" t="s">
        <v>556</v>
      </c>
      <c r="C11059" t="s">
        <v>3607</v>
      </c>
      <c r="D11059" t="s">
        <v>10803</v>
      </c>
    </row>
    <row r="11060" spans="1:4" x14ac:dyDescent="0.35">
      <c r="A11060" t="s">
        <v>10688</v>
      </c>
      <c r="B11060" t="s">
        <v>5174</v>
      </c>
      <c r="C11060" t="s">
        <v>3608</v>
      </c>
      <c r="D11060" t="s">
        <v>10803</v>
      </c>
    </row>
    <row r="11061" spans="1:4" x14ac:dyDescent="0.35">
      <c r="A11061" t="s">
        <v>10688</v>
      </c>
      <c r="B11061" t="s">
        <v>558</v>
      </c>
      <c r="C11061" t="s">
        <v>3609</v>
      </c>
      <c r="D11061" t="s">
        <v>10803</v>
      </c>
    </row>
    <row r="11062" spans="1:4" x14ac:dyDescent="0.35">
      <c r="A11062" t="s">
        <v>10688</v>
      </c>
      <c r="B11062" t="s">
        <v>560</v>
      </c>
      <c r="C11062" t="s">
        <v>3610</v>
      </c>
      <c r="D11062" t="s">
        <v>10803</v>
      </c>
    </row>
    <row r="11063" spans="1:4" x14ac:dyDescent="0.35">
      <c r="A11063" t="s">
        <v>10688</v>
      </c>
      <c r="B11063" t="s">
        <v>5178</v>
      </c>
      <c r="C11063" t="s">
        <v>3611</v>
      </c>
      <c r="D11063" t="s">
        <v>10803</v>
      </c>
    </row>
    <row r="11064" spans="1:4" x14ac:dyDescent="0.35">
      <c r="A11064" t="s">
        <v>10688</v>
      </c>
      <c r="B11064" t="s">
        <v>988</v>
      </c>
      <c r="C11064" t="s">
        <v>3612</v>
      </c>
      <c r="D11064" t="s">
        <v>10803</v>
      </c>
    </row>
    <row r="11065" spans="1:4" x14ac:dyDescent="0.35">
      <c r="A11065" t="s">
        <v>10688</v>
      </c>
      <c r="B11065" t="s">
        <v>5181</v>
      </c>
      <c r="C11065" t="s">
        <v>3613</v>
      </c>
      <c r="D11065" t="s">
        <v>10803</v>
      </c>
    </row>
    <row r="11066" spans="1:4" x14ac:dyDescent="0.35">
      <c r="A11066" t="s">
        <v>10688</v>
      </c>
      <c r="B11066" t="s">
        <v>566</v>
      </c>
      <c r="C11066" t="s">
        <v>3614</v>
      </c>
      <c r="D11066" t="s">
        <v>10803</v>
      </c>
    </row>
    <row r="11067" spans="1:4" x14ac:dyDescent="0.35">
      <c r="A11067" t="s">
        <v>10688</v>
      </c>
      <c r="B11067" t="s">
        <v>5184</v>
      </c>
      <c r="C11067" t="s">
        <v>3615</v>
      </c>
      <c r="D11067" t="s">
        <v>10803</v>
      </c>
    </row>
    <row r="11068" spans="1:4" x14ac:dyDescent="0.35">
      <c r="A11068" t="s">
        <v>10688</v>
      </c>
      <c r="B11068" t="s">
        <v>5191</v>
      </c>
      <c r="C11068" t="s">
        <v>3619</v>
      </c>
      <c r="D11068" t="s">
        <v>10803</v>
      </c>
    </row>
    <row r="11069" spans="1:4" x14ac:dyDescent="0.35">
      <c r="A11069" t="s">
        <v>10688</v>
      </c>
      <c r="B11069" t="s">
        <v>5186</v>
      </c>
      <c r="C11069" t="s">
        <v>3616</v>
      </c>
      <c r="D11069" t="s">
        <v>10803</v>
      </c>
    </row>
    <row r="11070" spans="1:4" x14ac:dyDescent="0.35">
      <c r="A11070" t="s">
        <v>10688</v>
      </c>
      <c r="B11070" t="s">
        <v>5188</v>
      </c>
      <c r="C11070" t="s">
        <v>3617</v>
      </c>
      <c r="D11070" t="s">
        <v>10803</v>
      </c>
    </row>
    <row r="11071" spans="1:4" x14ac:dyDescent="0.35">
      <c r="A11071" t="s">
        <v>10688</v>
      </c>
      <c r="B11071" t="s">
        <v>992</v>
      </c>
      <c r="C11071" t="s">
        <v>3618</v>
      </c>
      <c r="D11071" t="s">
        <v>10803</v>
      </c>
    </row>
    <row r="11072" spans="1:4" x14ac:dyDescent="0.35">
      <c r="A11072" t="s">
        <v>10688</v>
      </c>
      <c r="B11072" t="s">
        <v>5193</v>
      </c>
      <c r="C11072" t="s">
        <v>3620</v>
      </c>
      <c r="D11072" t="s">
        <v>10803</v>
      </c>
    </row>
    <row r="11073" spans="1:4" x14ac:dyDescent="0.35">
      <c r="A11073" t="s">
        <v>10688</v>
      </c>
      <c r="B11073" t="s">
        <v>5195</v>
      </c>
      <c r="C11073" t="s">
        <v>9522</v>
      </c>
      <c r="D11073" t="s">
        <v>10803</v>
      </c>
    </row>
    <row r="11074" spans="1:4" x14ac:dyDescent="0.35">
      <c r="A11074" t="s">
        <v>10688</v>
      </c>
      <c r="B11074" t="s">
        <v>5197</v>
      </c>
      <c r="C11074" t="s">
        <v>9523</v>
      </c>
      <c r="D11074" t="s">
        <v>10803</v>
      </c>
    </row>
    <row r="11075" spans="1:4" x14ac:dyDescent="0.35">
      <c r="A11075" t="s">
        <v>10688</v>
      </c>
      <c r="B11075" t="s">
        <v>570</v>
      </c>
      <c r="C11075" t="s">
        <v>9524</v>
      </c>
      <c r="D11075" t="s">
        <v>10803</v>
      </c>
    </row>
    <row r="11076" spans="1:4" x14ac:dyDescent="0.35">
      <c r="A11076" t="s">
        <v>10688</v>
      </c>
      <c r="B11076" t="s">
        <v>584</v>
      </c>
      <c r="C11076" t="s">
        <v>9525</v>
      </c>
      <c r="D11076" t="s">
        <v>10803</v>
      </c>
    </row>
    <row r="11077" spans="1:4" x14ac:dyDescent="0.35">
      <c r="A11077" t="s">
        <v>10688</v>
      </c>
      <c r="B11077" t="s">
        <v>586</v>
      </c>
      <c r="C11077" t="s">
        <v>9526</v>
      </c>
      <c r="D11077" t="s">
        <v>10803</v>
      </c>
    </row>
    <row r="11078" spans="1:4" x14ac:dyDescent="0.35">
      <c r="A11078" t="s">
        <v>10688</v>
      </c>
      <c r="B11078" t="s">
        <v>5206</v>
      </c>
      <c r="C11078" t="s">
        <v>9529</v>
      </c>
      <c r="D11078" t="s">
        <v>10803</v>
      </c>
    </row>
    <row r="11079" spans="1:4" x14ac:dyDescent="0.35">
      <c r="A11079" t="s">
        <v>10688</v>
      </c>
      <c r="B11079" t="s">
        <v>5204</v>
      </c>
      <c r="C11079" t="s">
        <v>9528</v>
      </c>
      <c r="D11079" t="s">
        <v>10803</v>
      </c>
    </row>
    <row r="11080" spans="1:4" x14ac:dyDescent="0.35">
      <c r="A11080" t="s">
        <v>10688</v>
      </c>
      <c r="B11080" t="s">
        <v>5202</v>
      </c>
      <c r="C11080" t="s">
        <v>9527</v>
      </c>
      <c r="D11080" t="s">
        <v>10803</v>
      </c>
    </row>
    <row r="11081" spans="1:4" x14ac:dyDescent="0.35">
      <c r="A11081" t="s">
        <v>10688</v>
      </c>
      <c r="B11081" t="s">
        <v>805</v>
      </c>
      <c r="C11081" t="s">
        <v>9530</v>
      </c>
      <c r="D11081" t="s">
        <v>10803</v>
      </c>
    </row>
    <row r="11082" spans="1:4" x14ac:dyDescent="0.35">
      <c r="A11082" t="s">
        <v>10688</v>
      </c>
      <c r="B11082" t="s">
        <v>3939</v>
      </c>
      <c r="C11082" t="s">
        <v>9531</v>
      </c>
      <c r="D11082" t="s">
        <v>10803</v>
      </c>
    </row>
    <row r="11083" spans="1:4" x14ac:dyDescent="0.35">
      <c r="A11083" t="s">
        <v>10688</v>
      </c>
      <c r="B11083" t="s">
        <v>588</v>
      </c>
      <c r="C11083" t="s">
        <v>10809</v>
      </c>
      <c r="D11083" t="s">
        <v>10803</v>
      </c>
    </row>
    <row r="11084" spans="1:4" x14ac:dyDescent="0.35">
      <c r="A11084" t="s">
        <v>10688</v>
      </c>
      <c r="B11084" t="s">
        <v>590</v>
      </c>
      <c r="C11084" t="s">
        <v>10810</v>
      </c>
      <c r="D11084" t="s">
        <v>10803</v>
      </c>
    </row>
    <row r="11085" spans="1:4" x14ac:dyDescent="0.35">
      <c r="A11085" t="s">
        <v>10688</v>
      </c>
      <c r="B11085" t="s">
        <v>5212</v>
      </c>
      <c r="C11085" t="s">
        <v>10811</v>
      </c>
      <c r="D11085" t="s">
        <v>10803</v>
      </c>
    </row>
    <row r="11086" spans="1:4" x14ac:dyDescent="0.35">
      <c r="A11086" t="s">
        <v>10688</v>
      </c>
      <c r="B11086" t="s">
        <v>5214</v>
      </c>
      <c r="C11086" t="s">
        <v>10812</v>
      </c>
      <c r="D11086" t="s">
        <v>10803</v>
      </c>
    </row>
    <row r="11087" spans="1:4" x14ac:dyDescent="0.35">
      <c r="A11087" t="s">
        <v>10688</v>
      </c>
      <c r="B11087" t="s">
        <v>5216</v>
      </c>
      <c r="C11087" t="s">
        <v>10813</v>
      </c>
      <c r="D11087" t="s">
        <v>10803</v>
      </c>
    </row>
    <row r="11088" spans="1:4" x14ac:dyDescent="0.35">
      <c r="A11088" t="s">
        <v>10688</v>
      </c>
      <c r="B11088" t="s">
        <v>5218</v>
      </c>
      <c r="C11088" t="s">
        <v>10814</v>
      </c>
      <c r="D11088" t="s">
        <v>10803</v>
      </c>
    </row>
    <row r="11089" spans="1:4" x14ac:dyDescent="0.35">
      <c r="A11089" t="s">
        <v>10688</v>
      </c>
      <c r="B11089" t="s">
        <v>3940</v>
      </c>
      <c r="C11089" t="s">
        <v>10815</v>
      </c>
      <c r="D11089" t="s">
        <v>10803</v>
      </c>
    </row>
    <row r="11090" spans="1:4" x14ac:dyDescent="0.35">
      <c r="A11090" t="s">
        <v>10688</v>
      </c>
      <c r="B11090" t="s">
        <v>5221</v>
      </c>
      <c r="C11090" t="s">
        <v>10816</v>
      </c>
      <c r="D11090" t="s">
        <v>10803</v>
      </c>
    </row>
    <row r="11091" spans="1:4" x14ac:dyDescent="0.35">
      <c r="A11091" t="s">
        <v>10688</v>
      </c>
      <c r="B11091" t="s">
        <v>5223</v>
      </c>
      <c r="C11091" t="s">
        <v>10817</v>
      </c>
      <c r="D11091" t="s">
        <v>10803</v>
      </c>
    </row>
    <row r="11092" spans="1:4" x14ac:dyDescent="0.35">
      <c r="A11092" t="s">
        <v>10688</v>
      </c>
      <c r="B11092" t="s">
        <v>5225</v>
      </c>
      <c r="C11092" t="s">
        <v>10818</v>
      </c>
      <c r="D11092" t="s">
        <v>10803</v>
      </c>
    </row>
    <row r="11093" spans="1:4" x14ac:dyDescent="0.35">
      <c r="A11093" t="s">
        <v>10688</v>
      </c>
      <c r="B11093" t="s">
        <v>596</v>
      </c>
      <c r="C11093" t="s">
        <v>10819</v>
      </c>
      <c r="D11093" t="s">
        <v>10803</v>
      </c>
    </row>
    <row r="11094" spans="1:4" x14ac:dyDescent="0.35">
      <c r="A11094" t="s">
        <v>10688</v>
      </c>
      <c r="B11094" t="s">
        <v>1437</v>
      </c>
      <c r="C11094" t="s">
        <v>10820</v>
      </c>
      <c r="D11094" t="s">
        <v>10803</v>
      </c>
    </row>
    <row r="11095" spans="1:4" x14ac:dyDescent="0.35">
      <c r="A11095" t="s">
        <v>10688</v>
      </c>
      <c r="B11095" t="s">
        <v>1439</v>
      </c>
      <c r="C11095" t="s">
        <v>10821</v>
      </c>
      <c r="D11095" t="s">
        <v>10803</v>
      </c>
    </row>
    <row r="11096" spans="1:4" x14ac:dyDescent="0.35">
      <c r="A11096" t="s">
        <v>10688</v>
      </c>
      <c r="B11096" t="s">
        <v>1440</v>
      </c>
      <c r="C11096" t="s">
        <v>10822</v>
      </c>
      <c r="D11096" t="s">
        <v>10803</v>
      </c>
    </row>
    <row r="11097" spans="1:4" x14ac:dyDescent="0.35">
      <c r="A11097" t="s">
        <v>10688</v>
      </c>
      <c r="B11097" t="s">
        <v>823</v>
      </c>
      <c r="C11097" t="s">
        <v>10823</v>
      </c>
      <c r="D11097" t="s">
        <v>10803</v>
      </c>
    </row>
    <row r="11098" spans="1:4" x14ac:dyDescent="0.35">
      <c r="A11098" t="s">
        <v>10688</v>
      </c>
      <c r="B11098" t="s">
        <v>1454</v>
      </c>
      <c r="C11098" t="s">
        <v>10824</v>
      </c>
      <c r="D11098" t="s">
        <v>10803</v>
      </c>
    </row>
    <row r="11099" spans="1:4" x14ac:dyDescent="0.35">
      <c r="A11099" t="s">
        <v>10688</v>
      </c>
      <c r="B11099" t="s">
        <v>1276</v>
      </c>
      <c r="C11099" t="s">
        <v>3595</v>
      </c>
      <c r="D11099" t="s">
        <v>10805</v>
      </c>
    </row>
    <row r="11100" spans="1:4" x14ac:dyDescent="0.35">
      <c r="A11100" t="s">
        <v>10688</v>
      </c>
      <c r="B11100" t="s">
        <v>1280</v>
      </c>
      <c r="C11100" t="s">
        <v>3596</v>
      </c>
      <c r="D11100" t="s">
        <v>10805</v>
      </c>
    </row>
    <row r="11101" spans="1:4" x14ac:dyDescent="0.35">
      <c r="A11101" t="s">
        <v>10688</v>
      </c>
      <c r="B11101" t="s">
        <v>10802</v>
      </c>
      <c r="C11101" t="s">
        <v>3595</v>
      </c>
      <c r="D11101" t="s">
        <v>10805</v>
      </c>
    </row>
    <row r="11102" spans="1:4" x14ac:dyDescent="0.35">
      <c r="A11102" t="s">
        <v>10688</v>
      </c>
      <c r="B11102" t="s">
        <v>10804</v>
      </c>
      <c r="C11102" t="s">
        <v>3596</v>
      </c>
      <c r="D11102" t="s">
        <v>10805</v>
      </c>
    </row>
    <row r="11103" spans="1:4" x14ac:dyDescent="0.35">
      <c r="A11103" t="s">
        <v>10688</v>
      </c>
      <c r="B11103" t="s">
        <v>10806</v>
      </c>
      <c r="C11103" t="s">
        <v>3593</v>
      </c>
      <c r="D11103" t="s">
        <v>10807</v>
      </c>
    </row>
    <row r="11104" spans="1:4" x14ac:dyDescent="0.35">
      <c r="A11104" t="s">
        <v>10688</v>
      </c>
      <c r="B11104" t="s">
        <v>10855</v>
      </c>
      <c r="C11104" t="s">
        <v>3594</v>
      </c>
      <c r="D11104" t="s">
        <v>10807</v>
      </c>
    </row>
    <row r="11105" spans="1:4" x14ac:dyDescent="0.35">
      <c r="A11105" t="s">
        <v>10688</v>
      </c>
      <c r="B11105" t="s">
        <v>10856</v>
      </c>
      <c r="C11105" t="s">
        <v>3595</v>
      </c>
      <c r="D11105" t="s">
        <v>10807</v>
      </c>
    </row>
    <row r="11106" spans="1:4" x14ac:dyDescent="0.35">
      <c r="A11106" t="s">
        <v>10688</v>
      </c>
      <c r="B11106" t="s">
        <v>10857</v>
      </c>
      <c r="C11106" t="s">
        <v>3596</v>
      </c>
      <c r="D11106" t="s">
        <v>10807</v>
      </c>
    </row>
    <row r="11107" spans="1:4" x14ac:dyDescent="0.35">
      <c r="A11107" t="s">
        <v>10689</v>
      </c>
      <c r="B11107" t="s">
        <v>10802</v>
      </c>
      <c r="C11107" t="s">
        <v>3600</v>
      </c>
      <c r="D11107" t="s">
        <v>10803</v>
      </c>
    </row>
    <row r="11108" spans="1:4" x14ac:dyDescent="0.35">
      <c r="A11108" t="s">
        <v>10689</v>
      </c>
      <c r="B11108" t="s">
        <v>10804</v>
      </c>
      <c r="C11108" t="s">
        <v>3604</v>
      </c>
      <c r="D11108" t="s">
        <v>10803</v>
      </c>
    </row>
    <row r="11109" spans="1:4" x14ac:dyDescent="0.35">
      <c r="A11109" t="s">
        <v>10689</v>
      </c>
      <c r="B11109" t="s">
        <v>5279</v>
      </c>
      <c r="C11109" t="s">
        <v>3600</v>
      </c>
      <c r="D11109" t="s">
        <v>10803</v>
      </c>
    </row>
    <row r="11110" spans="1:4" x14ac:dyDescent="0.35">
      <c r="A11110" t="s">
        <v>10689</v>
      </c>
      <c r="B11110" t="s">
        <v>5281</v>
      </c>
      <c r="C11110" t="s">
        <v>3601</v>
      </c>
      <c r="D11110" t="s">
        <v>10803</v>
      </c>
    </row>
    <row r="11111" spans="1:4" x14ac:dyDescent="0.35">
      <c r="A11111" t="s">
        <v>10689</v>
      </c>
      <c r="B11111" t="s">
        <v>520</v>
      </c>
      <c r="C11111" t="s">
        <v>3602</v>
      </c>
      <c r="D11111" t="s">
        <v>10803</v>
      </c>
    </row>
    <row r="11112" spans="1:4" x14ac:dyDescent="0.35">
      <c r="A11112" t="s">
        <v>10689</v>
      </c>
      <c r="B11112" t="s">
        <v>522</v>
      </c>
      <c r="C11112" t="s">
        <v>3603</v>
      </c>
      <c r="D11112" t="s">
        <v>10803</v>
      </c>
    </row>
    <row r="11113" spans="1:4" x14ac:dyDescent="0.35">
      <c r="A11113" t="s">
        <v>10689</v>
      </c>
      <c r="B11113" t="s">
        <v>524</v>
      </c>
      <c r="C11113" t="s">
        <v>3604</v>
      </c>
      <c r="D11113" t="s">
        <v>10803</v>
      </c>
    </row>
    <row r="11114" spans="1:4" x14ac:dyDescent="0.35">
      <c r="A11114" t="s">
        <v>10689</v>
      </c>
      <c r="B11114" t="s">
        <v>515</v>
      </c>
      <c r="C11114" t="s">
        <v>3593</v>
      </c>
      <c r="D11114" t="s">
        <v>10805</v>
      </c>
    </row>
    <row r="11115" spans="1:4" x14ac:dyDescent="0.35">
      <c r="A11115" t="s">
        <v>10689</v>
      </c>
      <c r="B11115" t="s">
        <v>10802</v>
      </c>
      <c r="C11115" t="s">
        <v>3593</v>
      </c>
      <c r="D11115" t="s">
        <v>10805</v>
      </c>
    </row>
    <row r="11116" spans="1:4" x14ac:dyDescent="0.35">
      <c r="A11116" t="s">
        <v>10689</v>
      </c>
      <c r="B11116" t="s">
        <v>10804</v>
      </c>
      <c r="C11116" t="s">
        <v>3593</v>
      </c>
      <c r="D11116" t="s">
        <v>10805</v>
      </c>
    </row>
    <row r="11117" spans="1:4" x14ac:dyDescent="0.35">
      <c r="A11117" t="s">
        <v>10689</v>
      </c>
      <c r="B11117" t="s">
        <v>10806</v>
      </c>
      <c r="C11117" t="s">
        <v>3593</v>
      </c>
      <c r="D11117" t="s">
        <v>10807</v>
      </c>
    </row>
    <row r="11118" spans="1:4" x14ac:dyDescent="0.35">
      <c r="A11118" t="s">
        <v>10689</v>
      </c>
      <c r="B11118" t="s">
        <v>10855</v>
      </c>
      <c r="C11118" t="s">
        <v>3594</v>
      </c>
      <c r="D11118" t="s">
        <v>10807</v>
      </c>
    </row>
    <row r="11119" spans="1:4" x14ac:dyDescent="0.35">
      <c r="A11119" t="s">
        <v>10689</v>
      </c>
      <c r="B11119" t="s">
        <v>10856</v>
      </c>
      <c r="C11119" t="s">
        <v>3595</v>
      </c>
      <c r="D11119" t="s">
        <v>10807</v>
      </c>
    </row>
    <row r="11120" spans="1:4" x14ac:dyDescent="0.35">
      <c r="A11120" t="s">
        <v>10689</v>
      </c>
      <c r="B11120" t="s">
        <v>10857</v>
      </c>
      <c r="C11120" t="s">
        <v>3596</v>
      </c>
      <c r="D11120" t="s">
        <v>10807</v>
      </c>
    </row>
    <row r="11121" spans="1:4" x14ac:dyDescent="0.35">
      <c r="A11121" t="s">
        <v>10690</v>
      </c>
      <c r="B11121" t="s">
        <v>10802</v>
      </c>
      <c r="C11121" t="s">
        <v>3600</v>
      </c>
      <c r="D11121" t="s">
        <v>10803</v>
      </c>
    </row>
    <row r="11122" spans="1:4" x14ac:dyDescent="0.35">
      <c r="A11122" t="s">
        <v>10690</v>
      </c>
      <c r="B11122" t="s">
        <v>10804</v>
      </c>
      <c r="C11122" t="s">
        <v>3600</v>
      </c>
      <c r="D11122" t="s">
        <v>10803</v>
      </c>
    </row>
    <row r="11123" spans="1:4" x14ac:dyDescent="0.35">
      <c r="A11123" t="s">
        <v>10690</v>
      </c>
      <c r="B11123" t="s">
        <v>1456</v>
      </c>
      <c r="C11123" t="s">
        <v>3600</v>
      </c>
      <c r="D11123" t="s">
        <v>10803</v>
      </c>
    </row>
    <row r="11124" spans="1:4" x14ac:dyDescent="0.35">
      <c r="A11124" t="s">
        <v>10690</v>
      </c>
      <c r="B11124" t="s">
        <v>1353</v>
      </c>
      <c r="C11124" t="s">
        <v>3593</v>
      </c>
      <c r="D11124" t="s">
        <v>10805</v>
      </c>
    </row>
    <row r="11125" spans="1:4" x14ac:dyDescent="0.35">
      <c r="A11125" t="s">
        <v>10690</v>
      </c>
      <c r="B11125" t="s">
        <v>10802</v>
      </c>
      <c r="C11125" t="s">
        <v>3593</v>
      </c>
      <c r="D11125" t="s">
        <v>10805</v>
      </c>
    </row>
    <row r="11126" spans="1:4" x14ac:dyDescent="0.35">
      <c r="A11126" t="s">
        <v>10690</v>
      </c>
      <c r="B11126" t="s">
        <v>10804</v>
      </c>
      <c r="C11126" t="s">
        <v>3593</v>
      </c>
      <c r="D11126" t="s">
        <v>10805</v>
      </c>
    </row>
    <row r="11127" spans="1:4" x14ac:dyDescent="0.35">
      <c r="A11127" t="s">
        <v>10690</v>
      </c>
      <c r="B11127" t="s">
        <v>10806</v>
      </c>
      <c r="C11127" t="s">
        <v>3593</v>
      </c>
      <c r="D11127" t="s">
        <v>10807</v>
      </c>
    </row>
    <row r="11128" spans="1:4" x14ac:dyDescent="0.35">
      <c r="A11128" t="s">
        <v>10690</v>
      </c>
      <c r="B11128" t="s">
        <v>10855</v>
      </c>
      <c r="C11128" t="s">
        <v>3594</v>
      </c>
      <c r="D11128" t="s">
        <v>10807</v>
      </c>
    </row>
    <row r="11129" spans="1:4" x14ac:dyDescent="0.35">
      <c r="A11129" t="s">
        <v>10690</v>
      </c>
      <c r="B11129" t="s">
        <v>10856</v>
      </c>
      <c r="C11129" t="s">
        <v>3595</v>
      </c>
      <c r="D11129" t="s">
        <v>10807</v>
      </c>
    </row>
    <row r="11130" spans="1:4" x14ac:dyDescent="0.35">
      <c r="A11130" t="s">
        <v>10690</v>
      </c>
      <c r="B11130" t="s">
        <v>10857</v>
      </c>
      <c r="C11130" t="s">
        <v>3596</v>
      </c>
      <c r="D11130" t="s">
        <v>10807</v>
      </c>
    </row>
    <row r="11131" spans="1:4" x14ac:dyDescent="0.35">
      <c r="A11131" t="s">
        <v>10691</v>
      </c>
      <c r="B11131" t="s">
        <v>10802</v>
      </c>
      <c r="C11131" t="s">
        <v>3600</v>
      </c>
      <c r="D11131" t="s">
        <v>10803</v>
      </c>
    </row>
    <row r="11132" spans="1:4" x14ac:dyDescent="0.35">
      <c r="A11132" t="s">
        <v>10691</v>
      </c>
      <c r="B11132" t="s">
        <v>10804</v>
      </c>
      <c r="C11132" t="s">
        <v>3600</v>
      </c>
      <c r="D11132" t="s">
        <v>10803</v>
      </c>
    </row>
    <row r="11133" spans="1:4" x14ac:dyDescent="0.35">
      <c r="A11133" t="s">
        <v>10691</v>
      </c>
      <c r="B11133" t="s">
        <v>1339</v>
      </c>
      <c r="C11133" t="s">
        <v>3594</v>
      </c>
      <c r="D11133" t="s">
        <v>10805</v>
      </c>
    </row>
    <row r="11134" spans="1:4" x14ac:dyDescent="0.35">
      <c r="A11134" t="s">
        <v>10691</v>
      </c>
      <c r="B11134" t="s">
        <v>1554</v>
      </c>
      <c r="C11134" t="s">
        <v>3595</v>
      </c>
      <c r="D11134" t="s">
        <v>10805</v>
      </c>
    </row>
    <row r="11135" spans="1:4" x14ac:dyDescent="0.35">
      <c r="A11135" t="s">
        <v>10691</v>
      </c>
      <c r="B11135" t="s">
        <v>1348</v>
      </c>
      <c r="C11135" t="s">
        <v>3596</v>
      </c>
      <c r="D11135" t="s">
        <v>10805</v>
      </c>
    </row>
    <row r="11136" spans="1:4" x14ac:dyDescent="0.35">
      <c r="A11136" t="s">
        <v>10691</v>
      </c>
      <c r="B11136" t="s">
        <v>10802</v>
      </c>
      <c r="C11136" t="s">
        <v>3594</v>
      </c>
      <c r="D11136" t="s">
        <v>10805</v>
      </c>
    </row>
    <row r="11137" spans="1:4" x14ac:dyDescent="0.35">
      <c r="A11137" t="s">
        <v>10691</v>
      </c>
      <c r="B11137" t="s">
        <v>10804</v>
      </c>
      <c r="C11137" t="s">
        <v>3596</v>
      </c>
      <c r="D11137" t="s">
        <v>10805</v>
      </c>
    </row>
    <row r="11138" spans="1:4" x14ac:dyDescent="0.35">
      <c r="A11138" t="s">
        <v>10691</v>
      </c>
      <c r="B11138" t="s">
        <v>10806</v>
      </c>
      <c r="C11138" t="s">
        <v>3593</v>
      </c>
      <c r="D11138" t="s">
        <v>10807</v>
      </c>
    </row>
    <row r="11139" spans="1:4" x14ac:dyDescent="0.35">
      <c r="A11139" t="s">
        <v>10691</v>
      </c>
      <c r="B11139" t="s">
        <v>10855</v>
      </c>
      <c r="C11139" t="s">
        <v>3594</v>
      </c>
      <c r="D11139" t="s">
        <v>10807</v>
      </c>
    </row>
    <row r="11140" spans="1:4" x14ac:dyDescent="0.35">
      <c r="A11140" t="s">
        <v>10691</v>
      </c>
      <c r="B11140" t="s">
        <v>10856</v>
      </c>
      <c r="C11140" t="s">
        <v>3595</v>
      </c>
      <c r="D11140" t="s">
        <v>10807</v>
      </c>
    </row>
    <row r="11141" spans="1:4" x14ac:dyDescent="0.35">
      <c r="A11141" t="s">
        <v>10691</v>
      </c>
      <c r="B11141" t="s">
        <v>10857</v>
      </c>
      <c r="C11141" t="s">
        <v>3596</v>
      </c>
      <c r="D11141" t="s">
        <v>10807</v>
      </c>
    </row>
    <row r="11142" spans="1:4" x14ac:dyDescent="0.35">
      <c r="A11142" t="s">
        <v>10693</v>
      </c>
      <c r="B11142" t="s">
        <v>10802</v>
      </c>
      <c r="C11142" t="s">
        <v>3600</v>
      </c>
      <c r="D11142" t="s">
        <v>10803</v>
      </c>
    </row>
    <row r="11143" spans="1:4" x14ac:dyDescent="0.35">
      <c r="A11143" t="s">
        <v>10693</v>
      </c>
      <c r="B11143" t="s">
        <v>10804</v>
      </c>
      <c r="C11143" t="s">
        <v>3616</v>
      </c>
      <c r="D11143" t="s">
        <v>10803</v>
      </c>
    </row>
    <row r="11144" spans="1:4" x14ac:dyDescent="0.35">
      <c r="A11144" t="s">
        <v>10693</v>
      </c>
      <c r="B11144" t="s">
        <v>528</v>
      </c>
      <c r="C11144" t="s">
        <v>3600</v>
      </c>
      <c r="D11144" t="s">
        <v>10803</v>
      </c>
    </row>
    <row r="11145" spans="1:4" x14ac:dyDescent="0.35">
      <c r="A11145" t="s">
        <v>10693</v>
      </c>
      <c r="B11145" t="s">
        <v>536</v>
      </c>
      <c r="C11145" t="s">
        <v>3601</v>
      </c>
      <c r="D11145" t="s">
        <v>10803</v>
      </c>
    </row>
    <row r="11146" spans="1:4" x14ac:dyDescent="0.35">
      <c r="A11146" t="s">
        <v>10693</v>
      </c>
      <c r="B11146" t="s">
        <v>794</v>
      </c>
      <c r="C11146" t="s">
        <v>3602</v>
      </c>
      <c r="D11146" t="s">
        <v>10803</v>
      </c>
    </row>
    <row r="11147" spans="1:4" x14ac:dyDescent="0.35">
      <c r="A11147" t="s">
        <v>10693</v>
      </c>
      <c r="B11147" t="s">
        <v>965</v>
      </c>
      <c r="C11147" t="s">
        <v>3603</v>
      </c>
      <c r="D11147" t="s">
        <v>10803</v>
      </c>
    </row>
    <row r="11148" spans="1:4" x14ac:dyDescent="0.35">
      <c r="A11148" t="s">
        <v>10693</v>
      </c>
      <c r="B11148" t="s">
        <v>538</v>
      </c>
      <c r="C11148" t="s">
        <v>3604</v>
      </c>
      <c r="D11148" t="s">
        <v>10803</v>
      </c>
    </row>
    <row r="11149" spans="1:4" x14ac:dyDescent="0.35">
      <c r="A11149" t="s">
        <v>10693</v>
      </c>
      <c r="B11149" t="s">
        <v>540</v>
      </c>
      <c r="C11149" t="s">
        <v>3605</v>
      </c>
      <c r="D11149" t="s">
        <v>10803</v>
      </c>
    </row>
    <row r="11150" spans="1:4" x14ac:dyDescent="0.35">
      <c r="A11150" t="s">
        <v>10693</v>
      </c>
      <c r="B11150" t="s">
        <v>544</v>
      </c>
      <c r="C11150" t="s">
        <v>3606</v>
      </c>
      <c r="D11150" t="s">
        <v>10803</v>
      </c>
    </row>
    <row r="11151" spans="1:4" x14ac:dyDescent="0.35">
      <c r="A11151" t="s">
        <v>10693</v>
      </c>
      <c r="B11151" t="s">
        <v>546</v>
      </c>
      <c r="C11151" t="s">
        <v>3607</v>
      </c>
      <c r="D11151" t="s">
        <v>10803</v>
      </c>
    </row>
    <row r="11152" spans="1:4" x14ac:dyDescent="0.35">
      <c r="A11152" t="s">
        <v>10693</v>
      </c>
      <c r="B11152" t="s">
        <v>970</v>
      </c>
      <c r="C11152" t="s">
        <v>3608</v>
      </c>
      <c r="D11152" t="s">
        <v>10803</v>
      </c>
    </row>
    <row r="11153" spans="1:4" x14ac:dyDescent="0.35">
      <c r="A11153" t="s">
        <v>10693</v>
      </c>
      <c r="B11153" t="s">
        <v>548</v>
      </c>
      <c r="C11153" t="s">
        <v>3609</v>
      </c>
      <c r="D11153" t="s">
        <v>10803</v>
      </c>
    </row>
    <row r="11154" spans="1:4" x14ac:dyDescent="0.35">
      <c r="A11154" t="s">
        <v>10693</v>
      </c>
      <c r="B11154" t="s">
        <v>550</v>
      </c>
      <c r="C11154" t="s">
        <v>3610</v>
      </c>
      <c r="D11154" t="s">
        <v>10803</v>
      </c>
    </row>
    <row r="11155" spans="1:4" x14ac:dyDescent="0.35">
      <c r="A11155" t="s">
        <v>10693</v>
      </c>
      <c r="B11155" t="s">
        <v>570</v>
      </c>
      <c r="C11155" t="s">
        <v>3611</v>
      </c>
      <c r="D11155" t="s">
        <v>10803</v>
      </c>
    </row>
    <row r="11156" spans="1:4" x14ac:dyDescent="0.35">
      <c r="A11156" t="s">
        <v>10693</v>
      </c>
      <c r="B11156" t="s">
        <v>572</v>
      </c>
      <c r="C11156" t="s">
        <v>3612</v>
      </c>
      <c r="D11156" t="s">
        <v>10803</v>
      </c>
    </row>
    <row r="11157" spans="1:4" x14ac:dyDescent="0.35">
      <c r="A11157" t="s">
        <v>10693</v>
      </c>
      <c r="B11157" t="s">
        <v>5343</v>
      </c>
      <c r="C11157" t="s">
        <v>3613</v>
      </c>
      <c r="D11157" t="s">
        <v>10803</v>
      </c>
    </row>
    <row r="11158" spans="1:4" x14ac:dyDescent="0.35">
      <c r="A11158" t="s">
        <v>10693</v>
      </c>
      <c r="B11158" t="s">
        <v>574</v>
      </c>
      <c r="C11158" t="s">
        <v>3614</v>
      </c>
      <c r="D11158" t="s">
        <v>10803</v>
      </c>
    </row>
    <row r="11159" spans="1:4" x14ac:dyDescent="0.35">
      <c r="A11159" t="s">
        <v>10693</v>
      </c>
      <c r="B11159" t="s">
        <v>576</v>
      </c>
      <c r="C11159" t="s">
        <v>3615</v>
      </c>
      <c r="D11159" t="s">
        <v>10803</v>
      </c>
    </row>
    <row r="11160" spans="1:4" x14ac:dyDescent="0.35">
      <c r="A11160" t="s">
        <v>10693</v>
      </c>
      <c r="B11160" t="s">
        <v>584</v>
      </c>
      <c r="C11160" t="s">
        <v>3616</v>
      </c>
      <c r="D11160" t="s">
        <v>10803</v>
      </c>
    </row>
    <row r="11161" spans="1:4" x14ac:dyDescent="0.35">
      <c r="A11161" t="s">
        <v>10693</v>
      </c>
      <c r="B11161" t="s">
        <v>1332</v>
      </c>
      <c r="C11161" t="s">
        <v>3594</v>
      </c>
      <c r="D11161" t="s">
        <v>10805</v>
      </c>
    </row>
    <row r="11162" spans="1:4" x14ac:dyDescent="0.35">
      <c r="A11162" t="s">
        <v>10693</v>
      </c>
      <c r="B11162" t="s">
        <v>1339</v>
      </c>
      <c r="C11162" t="s">
        <v>3595</v>
      </c>
      <c r="D11162" t="s">
        <v>10805</v>
      </c>
    </row>
    <row r="11163" spans="1:4" x14ac:dyDescent="0.35">
      <c r="A11163" t="s">
        <v>10693</v>
      </c>
      <c r="B11163" t="s">
        <v>1348</v>
      </c>
      <c r="C11163" t="s">
        <v>3596</v>
      </c>
      <c r="D11163" t="s">
        <v>10805</v>
      </c>
    </row>
    <row r="11164" spans="1:4" x14ac:dyDescent="0.35">
      <c r="A11164" t="s">
        <v>10693</v>
      </c>
      <c r="B11164" t="s">
        <v>1276</v>
      </c>
      <c r="C11164" t="s">
        <v>3597</v>
      </c>
      <c r="D11164" t="s">
        <v>10805</v>
      </c>
    </row>
    <row r="11165" spans="1:4" x14ac:dyDescent="0.35">
      <c r="A11165" t="s">
        <v>10693</v>
      </c>
      <c r="B11165" t="s">
        <v>1278</v>
      </c>
      <c r="C11165" t="s">
        <v>3598</v>
      </c>
      <c r="D11165" t="s">
        <v>10805</v>
      </c>
    </row>
    <row r="11166" spans="1:4" x14ac:dyDescent="0.35">
      <c r="A11166" t="s">
        <v>10693</v>
      </c>
      <c r="B11166" t="s">
        <v>1280</v>
      </c>
      <c r="C11166" t="s">
        <v>3599</v>
      </c>
      <c r="D11166" t="s">
        <v>10805</v>
      </c>
    </row>
    <row r="11167" spans="1:4" x14ac:dyDescent="0.35">
      <c r="A11167" t="s">
        <v>10693</v>
      </c>
      <c r="B11167" t="s">
        <v>10802</v>
      </c>
      <c r="C11167" t="s">
        <v>3594</v>
      </c>
      <c r="D11167" t="s">
        <v>10805</v>
      </c>
    </row>
    <row r="11168" spans="1:4" x14ac:dyDescent="0.35">
      <c r="A11168" t="s">
        <v>10693</v>
      </c>
      <c r="B11168" t="s">
        <v>10804</v>
      </c>
      <c r="C11168" t="s">
        <v>3599</v>
      </c>
      <c r="D11168" t="s">
        <v>10805</v>
      </c>
    </row>
    <row r="11169" spans="1:4" x14ac:dyDescent="0.35">
      <c r="A11169" t="s">
        <v>10693</v>
      </c>
      <c r="B11169" t="s">
        <v>10806</v>
      </c>
      <c r="C11169" t="s">
        <v>3593</v>
      </c>
      <c r="D11169" t="s">
        <v>10807</v>
      </c>
    </row>
    <row r="11170" spans="1:4" x14ac:dyDescent="0.35">
      <c r="A11170" t="s">
        <v>10693</v>
      </c>
      <c r="B11170" t="s">
        <v>10855</v>
      </c>
      <c r="C11170" t="s">
        <v>3594</v>
      </c>
      <c r="D11170" t="s">
        <v>10807</v>
      </c>
    </row>
    <row r="11171" spans="1:4" x14ac:dyDescent="0.35">
      <c r="A11171" t="s">
        <v>10693</v>
      </c>
      <c r="B11171" t="s">
        <v>10856</v>
      </c>
      <c r="C11171" t="s">
        <v>3595</v>
      </c>
      <c r="D11171" t="s">
        <v>10807</v>
      </c>
    </row>
    <row r="11172" spans="1:4" x14ac:dyDescent="0.35">
      <c r="A11172" t="s">
        <v>10693</v>
      </c>
      <c r="B11172" t="s">
        <v>10857</v>
      </c>
      <c r="C11172" t="s">
        <v>3596</v>
      </c>
      <c r="D11172" t="s">
        <v>10807</v>
      </c>
    </row>
    <row r="11173" spans="1:4" x14ac:dyDescent="0.35">
      <c r="A11173" t="s">
        <v>10694</v>
      </c>
      <c r="B11173" t="s">
        <v>10802</v>
      </c>
      <c r="C11173" t="s">
        <v>3600</v>
      </c>
      <c r="D11173" t="s">
        <v>10803</v>
      </c>
    </row>
    <row r="11174" spans="1:4" x14ac:dyDescent="0.35">
      <c r="A11174" t="s">
        <v>10694</v>
      </c>
      <c r="B11174" t="s">
        <v>10804</v>
      </c>
      <c r="C11174" t="s">
        <v>3601</v>
      </c>
      <c r="D11174" t="s">
        <v>10803</v>
      </c>
    </row>
    <row r="11175" spans="1:4" x14ac:dyDescent="0.35">
      <c r="A11175" t="s">
        <v>10694</v>
      </c>
      <c r="B11175" t="s">
        <v>518</v>
      </c>
      <c r="C11175" t="s">
        <v>3600</v>
      </c>
      <c r="D11175" t="s">
        <v>10803</v>
      </c>
    </row>
    <row r="11176" spans="1:4" x14ac:dyDescent="0.35">
      <c r="A11176" t="s">
        <v>10694</v>
      </c>
      <c r="B11176" t="s">
        <v>520</v>
      </c>
      <c r="C11176" t="s">
        <v>3601</v>
      </c>
      <c r="D11176" t="s">
        <v>10803</v>
      </c>
    </row>
    <row r="11177" spans="1:4" x14ac:dyDescent="0.35">
      <c r="A11177" t="s">
        <v>10694</v>
      </c>
      <c r="B11177" t="s">
        <v>515</v>
      </c>
      <c r="C11177" t="s">
        <v>3593</v>
      </c>
      <c r="D11177" t="s">
        <v>10805</v>
      </c>
    </row>
    <row r="11178" spans="1:4" x14ac:dyDescent="0.35">
      <c r="A11178" t="s">
        <v>10694</v>
      </c>
      <c r="B11178" t="s">
        <v>10802</v>
      </c>
      <c r="C11178" t="s">
        <v>3593</v>
      </c>
      <c r="D11178" t="s">
        <v>10805</v>
      </c>
    </row>
    <row r="11179" spans="1:4" x14ac:dyDescent="0.35">
      <c r="A11179" t="s">
        <v>10694</v>
      </c>
      <c r="B11179" t="s">
        <v>10804</v>
      </c>
      <c r="C11179" t="s">
        <v>3593</v>
      </c>
      <c r="D11179" t="s">
        <v>10805</v>
      </c>
    </row>
    <row r="11180" spans="1:4" x14ac:dyDescent="0.35">
      <c r="A11180" t="s">
        <v>10694</v>
      </c>
      <c r="B11180" t="s">
        <v>10806</v>
      </c>
      <c r="C11180" t="s">
        <v>3593</v>
      </c>
      <c r="D11180" t="s">
        <v>10807</v>
      </c>
    </row>
    <row r="11181" spans="1:4" x14ac:dyDescent="0.35">
      <c r="A11181" t="s">
        <v>10694</v>
      </c>
      <c r="B11181" t="s">
        <v>10855</v>
      </c>
      <c r="C11181" t="s">
        <v>3594</v>
      </c>
      <c r="D11181" t="s">
        <v>10807</v>
      </c>
    </row>
    <row r="11182" spans="1:4" x14ac:dyDescent="0.35">
      <c r="A11182" t="s">
        <v>10694</v>
      </c>
      <c r="B11182" t="s">
        <v>10856</v>
      </c>
      <c r="C11182" t="s">
        <v>3595</v>
      </c>
      <c r="D11182" t="s">
        <v>10807</v>
      </c>
    </row>
    <row r="11183" spans="1:4" x14ac:dyDescent="0.35">
      <c r="A11183" t="s">
        <v>10694</v>
      </c>
      <c r="B11183" t="s">
        <v>10857</v>
      </c>
      <c r="C11183" t="s">
        <v>3596</v>
      </c>
      <c r="D11183" t="s">
        <v>10807</v>
      </c>
    </row>
    <row r="11184" spans="1:4" x14ac:dyDescent="0.35">
      <c r="A11184" t="s">
        <v>10696</v>
      </c>
      <c r="B11184" t="s">
        <v>10802</v>
      </c>
      <c r="C11184" t="s">
        <v>3601</v>
      </c>
      <c r="D11184" t="s">
        <v>10803</v>
      </c>
    </row>
    <row r="11185" spans="1:4" x14ac:dyDescent="0.35">
      <c r="A11185" t="s">
        <v>10696</v>
      </c>
      <c r="B11185" t="s">
        <v>10804</v>
      </c>
      <c r="C11185" t="s">
        <v>3611</v>
      </c>
      <c r="D11185" t="s">
        <v>10803</v>
      </c>
    </row>
    <row r="11186" spans="1:4" x14ac:dyDescent="0.35">
      <c r="A11186" t="s">
        <v>10696</v>
      </c>
      <c r="B11186" t="s">
        <v>528</v>
      </c>
      <c r="C11186" t="s">
        <v>3601</v>
      </c>
      <c r="D11186" t="s">
        <v>10803</v>
      </c>
    </row>
    <row r="11187" spans="1:4" x14ac:dyDescent="0.35">
      <c r="A11187" t="s">
        <v>10696</v>
      </c>
      <c r="B11187" t="s">
        <v>550</v>
      </c>
      <c r="C11187" t="s">
        <v>3602</v>
      </c>
      <c r="D11187" t="s">
        <v>10803</v>
      </c>
    </row>
    <row r="11188" spans="1:4" x14ac:dyDescent="0.35">
      <c r="A11188" t="s">
        <v>10696</v>
      </c>
      <c r="B11188" t="s">
        <v>570</v>
      </c>
      <c r="C11188" t="s">
        <v>3603</v>
      </c>
      <c r="D11188" t="s">
        <v>10803</v>
      </c>
    </row>
    <row r="11189" spans="1:4" x14ac:dyDescent="0.35">
      <c r="A11189" t="s">
        <v>10696</v>
      </c>
      <c r="B11189" t="s">
        <v>586</v>
      </c>
      <c r="C11189" t="s">
        <v>3604</v>
      </c>
      <c r="D11189" t="s">
        <v>10803</v>
      </c>
    </row>
    <row r="11190" spans="1:4" x14ac:dyDescent="0.35">
      <c r="A11190" t="s">
        <v>10696</v>
      </c>
      <c r="B11190" t="s">
        <v>805</v>
      </c>
      <c r="C11190" t="s">
        <v>3605</v>
      </c>
      <c r="D11190" t="s">
        <v>10803</v>
      </c>
    </row>
    <row r="11191" spans="1:4" x14ac:dyDescent="0.35">
      <c r="A11191" t="s">
        <v>10696</v>
      </c>
      <c r="B11191" t="s">
        <v>3939</v>
      </c>
      <c r="C11191" t="s">
        <v>3606</v>
      </c>
      <c r="D11191" t="s">
        <v>10803</v>
      </c>
    </row>
    <row r="11192" spans="1:4" x14ac:dyDescent="0.35">
      <c r="A11192" t="s">
        <v>10696</v>
      </c>
      <c r="B11192" t="s">
        <v>596</v>
      </c>
      <c r="C11192" t="s">
        <v>3607</v>
      </c>
      <c r="D11192" t="s">
        <v>10803</v>
      </c>
    </row>
    <row r="11193" spans="1:4" x14ac:dyDescent="0.35">
      <c r="A11193" t="s">
        <v>10696</v>
      </c>
      <c r="B11193" t="s">
        <v>1437</v>
      </c>
      <c r="C11193" t="s">
        <v>3608</v>
      </c>
      <c r="D11193" t="s">
        <v>10803</v>
      </c>
    </row>
    <row r="11194" spans="1:4" x14ac:dyDescent="0.35">
      <c r="A11194" t="s">
        <v>10696</v>
      </c>
      <c r="B11194" t="s">
        <v>823</v>
      </c>
      <c r="C11194" t="s">
        <v>3609</v>
      </c>
      <c r="D11194" t="s">
        <v>10803</v>
      </c>
    </row>
    <row r="11195" spans="1:4" x14ac:dyDescent="0.35">
      <c r="A11195" t="s">
        <v>10696</v>
      </c>
      <c r="B11195" t="s">
        <v>1454</v>
      </c>
      <c r="C11195" t="s">
        <v>3610</v>
      </c>
      <c r="D11195" t="s">
        <v>10803</v>
      </c>
    </row>
    <row r="11196" spans="1:4" x14ac:dyDescent="0.35">
      <c r="A11196" t="s">
        <v>10696</v>
      </c>
      <c r="B11196" t="s">
        <v>1472</v>
      </c>
      <c r="C11196" t="s">
        <v>3611</v>
      </c>
      <c r="D11196" t="s">
        <v>10803</v>
      </c>
    </row>
    <row r="11197" spans="1:4" x14ac:dyDescent="0.35">
      <c r="A11197" t="s">
        <v>10696</v>
      </c>
      <c r="B11197" t="s">
        <v>1332</v>
      </c>
      <c r="C11197" t="s">
        <v>3594</v>
      </c>
      <c r="D11197" t="s">
        <v>10805</v>
      </c>
    </row>
    <row r="11198" spans="1:4" x14ac:dyDescent="0.35">
      <c r="A11198" t="s">
        <v>10696</v>
      </c>
      <c r="B11198" t="s">
        <v>1339</v>
      </c>
      <c r="C11198" t="s">
        <v>3595</v>
      </c>
      <c r="D11198" t="s">
        <v>10805</v>
      </c>
    </row>
    <row r="11199" spans="1:4" x14ac:dyDescent="0.35">
      <c r="A11199" t="s">
        <v>10696</v>
      </c>
      <c r="B11199" t="s">
        <v>1554</v>
      </c>
      <c r="C11199" t="s">
        <v>3596</v>
      </c>
      <c r="D11199" t="s">
        <v>10805</v>
      </c>
    </row>
    <row r="11200" spans="1:4" x14ac:dyDescent="0.35">
      <c r="A11200" t="s">
        <v>10696</v>
      </c>
      <c r="B11200" t="s">
        <v>1348</v>
      </c>
      <c r="C11200" t="s">
        <v>3597</v>
      </c>
      <c r="D11200" t="s">
        <v>10805</v>
      </c>
    </row>
    <row r="11201" spans="1:4" x14ac:dyDescent="0.35">
      <c r="A11201" t="s">
        <v>10696</v>
      </c>
      <c r="B11201" t="s">
        <v>1278</v>
      </c>
      <c r="C11201" t="s">
        <v>3598</v>
      </c>
      <c r="D11201" t="s">
        <v>10805</v>
      </c>
    </row>
    <row r="11202" spans="1:4" x14ac:dyDescent="0.35">
      <c r="A11202" t="s">
        <v>10696</v>
      </c>
      <c r="B11202" t="s">
        <v>10802</v>
      </c>
      <c r="C11202" t="s">
        <v>3594</v>
      </c>
      <c r="D11202" t="s">
        <v>10805</v>
      </c>
    </row>
    <row r="11203" spans="1:4" x14ac:dyDescent="0.35">
      <c r="A11203" t="s">
        <v>10696</v>
      </c>
      <c r="B11203" t="s">
        <v>10804</v>
      </c>
      <c r="C11203" t="s">
        <v>3598</v>
      </c>
      <c r="D11203" t="s">
        <v>10805</v>
      </c>
    </row>
    <row r="11204" spans="1:4" x14ac:dyDescent="0.35">
      <c r="A11204" t="s">
        <v>10696</v>
      </c>
      <c r="B11204" t="s">
        <v>10806</v>
      </c>
      <c r="C11204" t="s">
        <v>3593</v>
      </c>
      <c r="D11204" t="s">
        <v>10807</v>
      </c>
    </row>
    <row r="11205" spans="1:4" x14ac:dyDescent="0.35">
      <c r="A11205" t="s">
        <v>10696</v>
      </c>
      <c r="B11205" t="s">
        <v>10855</v>
      </c>
      <c r="C11205" t="s">
        <v>3594</v>
      </c>
      <c r="D11205" t="s">
        <v>10807</v>
      </c>
    </row>
    <row r="11206" spans="1:4" x14ac:dyDescent="0.35">
      <c r="A11206" t="s">
        <v>10696</v>
      </c>
      <c r="B11206" t="s">
        <v>10856</v>
      </c>
      <c r="C11206" t="s">
        <v>3595</v>
      </c>
      <c r="D11206" t="s">
        <v>10807</v>
      </c>
    </row>
    <row r="11207" spans="1:4" x14ac:dyDescent="0.35">
      <c r="A11207" t="s">
        <v>10696</v>
      </c>
      <c r="B11207" t="s">
        <v>10857</v>
      </c>
      <c r="C11207" t="s">
        <v>3596</v>
      </c>
      <c r="D11207" t="s">
        <v>10807</v>
      </c>
    </row>
    <row r="11208" spans="1:4" x14ac:dyDescent="0.35">
      <c r="A11208" t="s">
        <v>10697</v>
      </c>
      <c r="B11208" t="s">
        <v>10802</v>
      </c>
      <c r="C11208" t="s">
        <v>3600</v>
      </c>
      <c r="D11208" t="s">
        <v>10803</v>
      </c>
    </row>
    <row r="11209" spans="1:4" x14ac:dyDescent="0.35">
      <c r="A11209" t="s">
        <v>10697</v>
      </c>
      <c r="B11209" t="s">
        <v>10804</v>
      </c>
      <c r="C11209" t="s">
        <v>3600</v>
      </c>
      <c r="D11209" t="s">
        <v>10803</v>
      </c>
    </row>
    <row r="11210" spans="1:4" x14ac:dyDescent="0.35">
      <c r="A11210" t="s">
        <v>10697</v>
      </c>
      <c r="B11210" t="s">
        <v>1474</v>
      </c>
      <c r="C11210" t="s">
        <v>3600</v>
      </c>
      <c r="D11210" t="s">
        <v>10803</v>
      </c>
    </row>
    <row r="11211" spans="1:4" x14ac:dyDescent="0.35">
      <c r="A11211" t="s">
        <v>10697</v>
      </c>
      <c r="B11211" t="s">
        <v>1353</v>
      </c>
      <c r="C11211" t="s">
        <v>3593</v>
      </c>
      <c r="D11211" t="s">
        <v>10805</v>
      </c>
    </row>
    <row r="11212" spans="1:4" x14ac:dyDescent="0.35">
      <c r="A11212" t="s">
        <v>10697</v>
      </c>
      <c r="B11212" t="s">
        <v>10802</v>
      </c>
      <c r="C11212" t="s">
        <v>3593</v>
      </c>
      <c r="D11212" t="s">
        <v>10805</v>
      </c>
    </row>
    <row r="11213" spans="1:4" x14ac:dyDescent="0.35">
      <c r="A11213" t="s">
        <v>10697</v>
      </c>
      <c r="B11213" t="s">
        <v>10804</v>
      </c>
      <c r="C11213" t="s">
        <v>3593</v>
      </c>
      <c r="D11213" t="s">
        <v>10805</v>
      </c>
    </row>
    <row r="11214" spans="1:4" x14ac:dyDescent="0.35">
      <c r="A11214" t="s">
        <v>10697</v>
      </c>
      <c r="B11214" t="s">
        <v>10806</v>
      </c>
      <c r="C11214" t="s">
        <v>3593</v>
      </c>
      <c r="D11214" t="s">
        <v>10807</v>
      </c>
    </row>
    <row r="11215" spans="1:4" x14ac:dyDescent="0.35">
      <c r="A11215" t="s">
        <v>10697</v>
      </c>
      <c r="B11215" t="s">
        <v>10855</v>
      </c>
      <c r="C11215" t="s">
        <v>3594</v>
      </c>
      <c r="D11215" t="s">
        <v>10807</v>
      </c>
    </row>
    <row r="11216" spans="1:4" x14ac:dyDescent="0.35">
      <c r="A11216" t="s">
        <v>10697</v>
      </c>
      <c r="B11216" t="s">
        <v>10856</v>
      </c>
      <c r="C11216" t="s">
        <v>3595</v>
      </c>
      <c r="D11216" t="s">
        <v>10807</v>
      </c>
    </row>
    <row r="11217" spans="1:4" x14ac:dyDescent="0.35">
      <c r="A11217" t="s">
        <v>10697</v>
      </c>
      <c r="B11217" t="s">
        <v>10857</v>
      </c>
      <c r="C11217" t="s">
        <v>3596</v>
      </c>
      <c r="D11217" t="s">
        <v>10807</v>
      </c>
    </row>
    <row r="11218" spans="1:4" x14ac:dyDescent="0.35">
      <c r="A11218" t="s">
        <v>10698</v>
      </c>
      <c r="B11218" t="s">
        <v>10802</v>
      </c>
      <c r="C11218" t="s">
        <v>3600</v>
      </c>
      <c r="D11218" t="s">
        <v>10803</v>
      </c>
    </row>
    <row r="11219" spans="1:4" x14ac:dyDescent="0.35">
      <c r="A11219" t="s">
        <v>10698</v>
      </c>
      <c r="B11219" t="s">
        <v>10804</v>
      </c>
      <c r="C11219" t="s">
        <v>3613</v>
      </c>
      <c r="D11219" t="s">
        <v>10803</v>
      </c>
    </row>
    <row r="11220" spans="1:4" x14ac:dyDescent="0.35">
      <c r="A11220" t="s">
        <v>10698</v>
      </c>
      <c r="B11220" t="s">
        <v>518</v>
      </c>
      <c r="C11220" t="s">
        <v>3600</v>
      </c>
      <c r="D11220" t="s">
        <v>10803</v>
      </c>
    </row>
    <row r="11221" spans="1:4" x14ac:dyDescent="0.35">
      <c r="A11221" t="s">
        <v>10698</v>
      </c>
      <c r="B11221" t="s">
        <v>520</v>
      </c>
      <c r="C11221" t="s">
        <v>3601</v>
      </c>
      <c r="D11221" t="s">
        <v>10803</v>
      </c>
    </row>
    <row r="11222" spans="1:4" x14ac:dyDescent="0.35">
      <c r="A11222" t="s">
        <v>10698</v>
      </c>
      <c r="B11222" t="s">
        <v>522</v>
      </c>
      <c r="C11222" t="s">
        <v>3602</v>
      </c>
      <c r="D11222" t="s">
        <v>10803</v>
      </c>
    </row>
    <row r="11223" spans="1:4" x14ac:dyDescent="0.35">
      <c r="A11223" t="s">
        <v>10698</v>
      </c>
      <c r="B11223" t="s">
        <v>524</v>
      </c>
      <c r="C11223" t="s">
        <v>3603</v>
      </c>
      <c r="D11223" t="s">
        <v>10803</v>
      </c>
    </row>
    <row r="11224" spans="1:4" x14ac:dyDescent="0.35">
      <c r="A11224" t="s">
        <v>10698</v>
      </c>
      <c r="B11224" t="s">
        <v>885</v>
      </c>
      <c r="C11224" t="s">
        <v>3604</v>
      </c>
      <c r="D11224" t="s">
        <v>10803</v>
      </c>
    </row>
    <row r="11225" spans="1:4" x14ac:dyDescent="0.35">
      <c r="A11225" t="s">
        <v>10698</v>
      </c>
      <c r="B11225" t="s">
        <v>526</v>
      </c>
      <c r="C11225" t="s">
        <v>3605</v>
      </c>
      <c r="D11225" t="s">
        <v>10803</v>
      </c>
    </row>
    <row r="11226" spans="1:4" x14ac:dyDescent="0.35">
      <c r="A11226" t="s">
        <v>10698</v>
      </c>
      <c r="B11226" t="s">
        <v>954</v>
      </c>
      <c r="C11226" t="s">
        <v>3606</v>
      </c>
      <c r="D11226" t="s">
        <v>10803</v>
      </c>
    </row>
    <row r="11227" spans="1:4" x14ac:dyDescent="0.35">
      <c r="A11227" t="s">
        <v>10698</v>
      </c>
      <c r="B11227" t="s">
        <v>5414</v>
      </c>
      <c r="C11227" t="s">
        <v>3607</v>
      </c>
      <c r="D11227" t="s">
        <v>10803</v>
      </c>
    </row>
    <row r="11228" spans="1:4" x14ac:dyDescent="0.35">
      <c r="A11228" t="s">
        <v>10698</v>
      </c>
      <c r="B11228" t="s">
        <v>5416</v>
      </c>
      <c r="C11228" t="s">
        <v>3608</v>
      </c>
      <c r="D11228" t="s">
        <v>10803</v>
      </c>
    </row>
    <row r="11229" spans="1:4" x14ac:dyDescent="0.35">
      <c r="A11229" t="s">
        <v>10698</v>
      </c>
      <c r="B11229" t="s">
        <v>5418</v>
      </c>
      <c r="C11229" t="s">
        <v>3609</v>
      </c>
      <c r="D11229" t="s">
        <v>10803</v>
      </c>
    </row>
    <row r="11230" spans="1:4" x14ac:dyDescent="0.35">
      <c r="A11230" t="s">
        <v>10698</v>
      </c>
      <c r="B11230" t="s">
        <v>5420</v>
      </c>
      <c r="C11230" t="s">
        <v>3610</v>
      </c>
      <c r="D11230" t="s">
        <v>10803</v>
      </c>
    </row>
    <row r="11231" spans="1:4" x14ac:dyDescent="0.35">
      <c r="A11231" t="s">
        <v>10698</v>
      </c>
      <c r="B11231" t="s">
        <v>5422</v>
      </c>
      <c r="C11231" t="s">
        <v>3611</v>
      </c>
      <c r="D11231" t="s">
        <v>10803</v>
      </c>
    </row>
    <row r="11232" spans="1:4" x14ac:dyDescent="0.35">
      <c r="A11232" t="s">
        <v>10698</v>
      </c>
      <c r="B11232" t="s">
        <v>5424</v>
      </c>
      <c r="C11232" t="s">
        <v>3612</v>
      </c>
      <c r="D11232" t="s">
        <v>10803</v>
      </c>
    </row>
    <row r="11233" spans="1:4" x14ac:dyDescent="0.35">
      <c r="A11233" t="s">
        <v>10698</v>
      </c>
      <c r="B11233" t="s">
        <v>5426</v>
      </c>
      <c r="C11233" t="s">
        <v>3613</v>
      </c>
      <c r="D11233" t="s">
        <v>10803</v>
      </c>
    </row>
    <row r="11234" spans="1:4" x14ac:dyDescent="0.35">
      <c r="A11234" t="s">
        <v>10698</v>
      </c>
      <c r="B11234" t="s">
        <v>515</v>
      </c>
      <c r="C11234" t="s">
        <v>3593</v>
      </c>
      <c r="D11234" t="s">
        <v>10805</v>
      </c>
    </row>
    <row r="11235" spans="1:4" x14ac:dyDescent="0.35">
      <c r="A11235" t="s">
        <v>10698</v>
      </c>
      <c r="B11235" t="s">
        <v>10802</v>
      </c>
      <c r="C11235" t="s">
        <v>3593</v>
      </c>
      <c r="D11235" t="s">
        <v>10805</v>
      </c>
    </row>
    <row r="11236" spans="1:4" x14ac:dyDescent="0.35">
      <c r="A11236" t="s">
        <v>10698</v>
      </c>
      <c r="B11236" t="s">
        <v>10804</v>
      </c>
      <c r="C11236" t="s">
        <v>3593</v>
      </c>
      <c r="D11236" t="s">
        <v>10805</v>
      </c>
    </row>
    <row r="11237" spans="1:4" x14ac:dyDescent="0.35">
      <c r="A11237" t="s">
        <v>10698</v>
      </c>
      <c r="B11237" t="s">
        <v>10806</v>
      </c>
      <c r="C11237" t="s">
        <v>3593</v>
      </c>
      <c r="D11237" t="s">
        <v>10807</v>
      </c>
    </row>
    <row r="11238" spans="1:4" x14ac:dyDescent="0.35">
      <c r="A11238" t="s">
        <v>10698</v>
      </c>
      <c r="B11238" t="s">
        <v>10855</v>
      </c>
      <c r="C11238" t="s">
        <v>3594</v>
      </c>
      <c r="D11238" t="s">
        <v>10807</v>
      </c>
    </row>
    <row r="11239" spans="1:4" x14ac:dyDescent="0.35">
      <c r="A11239" t="s">
        <v>10698</v>
      </c>
      <c r="B11239" t="s">
        <v>10856</v>
      </c>
      <c r="C11239" t="s">
        <v>3595</v>
      </c>
      <c r="D11239" t="s">
        <v>10807</v>
      </c>
    </row>
    <row r="11240" spans="1:4" x14ac:dyDescent="0.35">
      <c r="A11240" t="s">
        <v>10698</v>
      </c>
      <c r="B11240" t="s">
        <v>10857</v>
      </c>
      <c r="C11240" t="s">
        <v>3596</v>
      </c>
      <c r="D11240" t="s">
        <v>10807</v>
      </c>
    </row>
    <row r="11241" spans="1:4" x14ac:dyDescent="0.35">
      <c r="A11241" t="s">
        <v>10699</v>
      </c>
      <c r="B11241" t="s">
        <v>10802</v>
      </c>
      <c r="C11241" t="s">
        <v>3601</v>
      </c>
      <c r="D11241" t="s">
        <v>10803</v>
      </c>
    </row>
    <row r="11242" spans="1:4" x14ac:dyDescent="0.35">
      <c r="A11242" t="s">
        <v>10699</v>
      </c>
      <c r="B11242" t="s">
        <v>10804</v>
      </c>
      <c r="C11242" t="s">
        <v>3612</v>
      </c>
      <c r="D11242" t="s">
        <v>10803</v>
      </c>
    </row>
    <row r="11243" spans="1:4" x14ac:dyDescent="0.35">
      <c r="A11243" t="s">
        <v>10699</v>
      </c>
      <c r="B11243" t="s">
        <v>528</v>
      </c>
      <c r="C11243" t="s">
        <v>3601</v>
      </c>
      <c r="D11243" t="s">
        <v>10803</v>
      </c>
    </row>
    <row r="11244" spans="1:4" x14ac:dyDescent="0.35">
      <c r="A11244" t="s">
        <v>10699</v>
      </c>
      <c r="B11244" t="s">
        <v>550</v>
      </c>
      <c r="C11244" t="s">
        <v>3602</v>
      </c>
      <c r="D11244" t="s">
        <v>10803</v>
      </c>
    </row>
    <row r="11245" spans="1:4" x14ac:dyDescent="0.35">
      <c r="A11245" t="s">
        <v>10699</v>
      </c>
      <c r="B11245" t="s">
        <v>570</v>
      </c>
      <c r="C11245" t="s">
        <v>3603</v>
      </c>
      <c r="D11245" t="s">
        <v>10803</v>
      </c>
    </row>
    <row r="11246" spans="1:4" x14ac:dyDescent="0.35">
      <c r="A11246" t="s">
        <v>10699</v>
      </c>
      <c r="B11246" t="s">
        <v>584</v>
      </c>
      <c r="C11246" t="s">
        <v>3604</v>
      </c>
      <c r="D11246" t="s">
        <v>10803</v>
      </c>
    </row>
    <row r="11247" spans="1:4" x14ac:dyDescent="0.35">
      <c r="A11247" t="s">
        <v>10699</v>
      </c>
      <c r="B11247" t="s">
        <v>586</v>
      </c>
      <c r="C11247" t="s">
        <v>3605</v>
      </c>
      <c r="D11247" t="s">
        <v>10803</v>
      </c>
    </row>
    <row r="11248" spans="1:4" x14ac:dyDescent="0.35">
      <c r="A11248" t="s">
        <v>10699</v>
      </c>
      <c r="B11248" t="s">
        <v>805</v>
      </c>
      <c r="C11248" t="s">
        <v>3606</v>
      </c>
      <c r="D11248" t="s">
        <v>10803</v>
      </c>
    </row>
    <row r="11249" spans="1:4" x14ac:dyDescent="0.35">
      <c r="A11249" t="s">
        <v>10699</v>
      </c>
      <c r="B11249" t="s">
        <v>3939</v>
      </c>
      <c r="C11249" t="s">
        <v>3607</v>
      </c>
      <c r="D11249" t="s">
        <v>10803</v>
      </c>
    </row>
    <row r="11250" spans="1:4" x14ac:dyDescent="0.35">
      <c r="A11250" t="s">
        <v>10699</v>
      </c>
      <c r="B11250" t="s">
        <v>596</v>
      </c>
      <c r="C11250" t="s">
        <v>3608</v>
      </c>
      <c r="D11250" t="s">
        <v>10803</v>
      </c>
    </row>
    <row r="11251" spans="1:4" x14ac:dyDescent="0.35">
      <c r="A11251" t="s">
        <v>10699</v>
      </c>
      <c r="B11251" t="s">
        <v>1437</v>
      </c>
      <c r="C11251" t="s">
        <v>3609</v>
      </c>
      <c r="D11251" t="s">
        <v>10803</v>
      </c>
    </row>
    <row r="11252" spans="1:4" x14ac:dyDescent="0.35">
      <c r="A11252" t="s">
        <v>10699</v>
      </c>
      <c r="B11252" t="s">
        <v>823</v>
      </c>
      <c r="C11252" t="s">
        <v>3610</v>
      </c>
      <c r="D11252" t="s">
        <v>10803</v>
      </c>
    </row>
    <row r="11253" spans="1:4" x14ac:dyDescent="0.35">
      <c r="A11253" t="s">
        <v>10699</v>
      </c>
      <c r="B11253" t="s">
        <v>1454</v>
      </c>
      <c r="C11253" t="s">
        <v>3611</v>
      </c>
      <c r="D11253" t="s">
        <v>10803</v>
      </c>
    </row>
    <row r="11254" spans="1:4" x14ac:dyDescent="0.35">
      <c r="A11254" t="s">
        <v>10699</v>
      </c>
      <c r="B11254" t="s">
        <v>1472</v>
      </c>
      <c r="C11254" t="s">
        <v>3612</v>
      </c>
      <c r="D11254" t="s">
        <v>10803</v>
      </c>
    </row>
    <row r="11255" spans="1:4" x14ac:dyDescent="0.35">
      <c r="A11255" t="s">
        <v>10699</v>
      </c>
      <c r="B11255" t="s">
        <v>1276</v>
      </c>
      <c r="C11255" t="s">
        <v>3594</v>
      </c>
      <c r="D11255" t="s">
        <v>10805</v>
      </c>
    </row>
    <row r="11256" spans="1:4" x14ac:dyDescent="0.35">
      <c r="A11256" t="s">
        <v>10699</v>
      </c>
      <c r="B11256" t="s">
        <v>1280</v>
      </c>
      <c r="C11256" t="s">
        <v>3595</v>
      </c>
      <c r="D11256" t="s">
        <v>10805</v>
      </c>
    </row>
    <row r="11257" spans="1:4" x14ac:dyDescent="0.35">
      <c r="A11257" t="s">
        <v>10699</v>
      </c>
      <c r="B11257" t="s">
        <v>10802</v>
      </c>
      <c r="C11257" t="s">
        <v>3594</v>
      </c>
      <c r="D11257" t="s">
        <v>10805</v>
      </c>
    </row>
    <row r="11258" spans="1:4" x14ac:dyDescent="0.35">
      <c r="A11258" t="s">
        <v>10699</v>
      </c>
      <c r="B11258" t="s">
        <v>10804</v>
      </c>
      <c r="C11258" t="s">
        <v>3595</v>
      </c>
      <c r="D11258" t="s">
        <v>10805</v>
      </c>
    </row>
    <row r="11259" spans="1:4" x14ac:dyDescent="0.35">
      <c r="A11259" t="s">
        <v>10699</v>
      </c>
      <c r="B11259" t="s">
        <v>10806</v>
      </c>
      <c r="C11259" t="s">
        <v>3593</v>
      </c>
      <c r="D11259" t="s">
        <v>10807</v>
      </c>
    </row>
    <row r="11260" spans="1:4" x14ac:dyDescent="0.35">
      <c r="A11260" t="s">
        <v>10699</v>
      </c>
      <c r="B11260" t="s">
        <v>10855</v>
      </c>
      <c r="C11260" t="s">
        <v>3594</v>
      </c>
      <c r="D11260" t="s">
        <v>10807</v>
      </c>
    </row>
    <row r="11261" spans="1:4" x14ac:dyDescent="0.35">
      <c r="A11261" t="s">
        <v>10699</v>
      </c>
      <c r="B11261" t="s">
        <v>10856</v>
      </c>
      <c r="C11261" t="s">
        <v>3595</v>
      </c>
      <c r="D11261" t="s">
        <v>10807</v>
      </c>
    </row>
    <row r="11262" spans="1:4" x14ac:dyDescent="0.35">
      <c r="A11262" t="s">
        <v>10699</v>
      </c>
      <c r="B11262" t="s">
        <v>10857</v>
      </c>
      <c r="C11262" t="s">
        <v>3596</v>
      </c>
      <c r="D11262" t="s">
        <v>10807</v>
      </c>
    </row>
    <row r="11263" spans="1:4" x14ac:dyDescent="0.35">
      <c r="A11263" t="s">
        <v>10701</v>
      </c>
      <c r="B11263" t="s">
        <v>10802</v>
      </c>
      <c r="C11263" t="s">
        <v>3601</v>
      </c>
      <c r="D11263" t="s">
        <v>10803</v>
      </c>
    </row>
    <row r="11264" spans="1:4" x14ac:dyDescent="0.35">
      <c r="A11264" t="s">
        <v>10701</v>
      </c>
      <c r="B11264" t="s">
        <v>10804</v>
      </c>
      <c r="C11264" t="s">
        <v>3615</v>
      </c>
      <c r="D11264" t="s">
        <v>10803</v>
      </c>
    </row>
    <row r="11265" spans="1:4" x14ac:dyDescent="0.35">
      <c r="A11265" t="s">
        <v>10701</v>
      </c>
      <c r="B11265" t="s">
        <v>528</v>
      </c>
      <c r="C11265" t="s">
        <v>3601</v>
      </c>
      <c r="D11265" t="s">
        <v>10803</v>
      </c>
    </row>
    <row r="11266" spans="1:4" x14ac:dyDescent="0.35">
      <c r="A11266" t="s">
        <v>10701</v>
      </c>
      <c r="B11266" t="s">
        <v>550</v>
      </c>
      <c r="C11266" t="s">
        <v>3602</v>
      </c>
      <c r="D11266" t="s">
        <v>10803</v>
      </c>
    </row>
    <row r="11267" spans="1:4" x14ac:dyDescent="0.35">
      <c r="A11267" t="s">
        <v>10701</v>
      </c>
      <c r="B11267" t="s">
        <v>570</v>
      </c>
      <c r="C11267" t="s">
        <v>3603</v>
      </c>
      <c r="D11267" t="s">
        <v>10803</v>
      </c>
    </row>
    <row r="11268" spans="1:4" x14ac:dyDescent="0.35">
      <c r="A11268" t="s">
        <v>10701</v>
      </c>
      <c r="B11268" t="s">
        <v>572</v>
      </c>
      <c r="C11268" t="s">
        <v>3604</v>
      </c>
      <c r="D11268" t="s">
        <v>10803</v>
      </c>
    </row>
    <row r="11269" spans="1:4" x14ac:dyDescent="0.35">
      <c r="A11269" t="s">
        <v>10701</v>
      </c>
      <c r="B11269" t="s">
        <v>574</v>
      </c>
      <c r="C11269" t="s">
        <v>3605</v>
      </c>
      <c r="D11269" t="s">
        <v>10803</v>
      </c>
    </row>
    <row r="11270" spans="1:4" x14ac:dyDescent="0.35">
      <c r="A11270" t="s">
        <v>10701</v>
      </c>
      <c r="B11270" t="s">
        <v>576</v>
      </c>
      <c r="C11270" t="s">
        <v>3606</v>
      </c>
      <c r="D11270" t="s">
        <v>10803</v>
      </c>
    </row>
    <row r="11271" spans="1:4" x14ac:dyDescent="0.35">
      <c r="A11271" t="s">
        <v>10701</v>
      </c>
      <c r="B11271" t="s">
        <v>1417</v>
      </c>
      <c r="C11271" t="s">
        <v>3607</v>
      </c>
      <c r="D11271" t="s">
        <v>10803</v>
      </c>
    </row>
    <row r="11272" spans="1:4" x14ac:dyDescent="0.35">
      <c r="A11272" t="s">
        <v>10701</v>
      </c>
      <c r="B11272" t="s">
        <v>584</v>
      </c>
      <c r="C11272" t="s">
        <v>3608</v>
      </c>
      <c r="D11272" t="s">
        <v>10803</v>
      </c>
    </row>
    <row r="11273" spans="1:4" x14ac:dyDescent="0.35">
      <c r="A11273" t="s">
        <v>10701</v>
      </c>
      <c r="B11273" t="s">
        <v>586</v>
      </c>
      <c r="C11273" t="s">
        <v>3609</v>
      </c>
      <c r="D11273" t="s">
        <v>10803</v>
      </c>
    </row>
    <row r="11274" spans="1:4" x14ac:dyDescent="0.35">
      <c r="A11274" t="s">
        <v>10701</v>
      </c>
      <c r="B11274" t="s">
        <v>805</v>
      </c>
      <c r="C11274" t="s">
        <v>3610</v>
      </c>
      <c r="D11274" t="s">
        <v>10803</v>
      </c>
    </row>
    <row r="11275" spans="1:4" x14ac:dyDescent="0.35">
      <c r="A11275" t="s">
        <v>10701</v>
      </c>
      <c r="B11275" t="s">
        <v>3939</v>
      </c>
      <c r="C11275" t="s">
        <v>3611</v>
      </c>
      <c r="D11275" t="s">
        <v>10803</v>
      </c>
    </row>
    <row r="11276" spans="1:4" x14ac:dyDescent="0.35">
      <c r="A11276" t="s">
        <v>10701</v>
      </c>
      <c r="B11276" t="s">
        <v>596</v>
      </c>
      <c r="C11276" t="s">
        <v>3612</v>
      </c>
      <c r="D11276" t="s">
        <v>10803</v>
      </c>
    </row>
    <row r="11277" spans="1:4" x14ac:dyDescent="0.35">
      <c r="A11277" t="s">
        <v>10701</v>
      </c>
      <c r="B11277" t="s">
        <v>1437</v>
      </c>
      <c r="C11277" t="s">
        <v>3613</v>
      </c>
      <c r="D11277" t="s">
        <v>10803</v>
      </c>
    </row>
    <row r="11278" spans="1:4" x14ac:dyDescent="0.35">
      <c r="A11278" t="s">
        <v>10701</v>
      </c>
      <c r="B11278" t="s">
        <v>823</v>
      </c>
      <c r="C11278" t="s">
        <v>3614</v>
      </c>
      <c r="D11278" t="s">
        <v>10803</v>
      </c>
    </row>
    <row r="11279" spans="1:4" x14ac:dyDescent="0.35">
      <c r="A11279" t="s">
        <v>10701</v>
      </c>
      <c r="B11279" t="s">
        <v>1454</v>
      </c>
      <c r="C11279" t="s">
        <v>3615</v>
      </c>
      <c r="D11279" t="s">
        <v>10803</v>
      </c>
    </row>
    <row r="11280" spans="1:4" x14ac:dyDescent="0.35">
      <c r="A11280" t="s">
        <v>10701</v>
      </c>
      <c r="B11280" t="s">
        <v>1332</v>
      </c>
      <c r="C11280" t="s">
        <v>3595</v>
      </c>
      <c r="D11280" t="s">
        <v>10805</v>
      </c>
    </row>
    <row r="11281" spans="1:4" x14ac:dyDescent="0.35">
      <c r="A11281" t="s">
        <v>10701</v>
      </c>
      <c r="B11281" t="s">
        <v>1339</v>
      </c>
      <c r="C11281" t="s">
        <v>3596</v>
      </c>
      <c r="D11281" t="s">
        <v>10805</v>
      </c>
    </row>
    <row r="11282" spans="1:4" x14ac:dyDescent="0.35">
      <c r="A11282" t="s">
        <v>10701</v>
      </c>
      <c r="B11282" t="s">
        <v>1554</v>
      </c>
      <c r="C11282" t="s">
        <v>3597</v>
      </c>
      <c r="D11282" t="s">
        <v>10805</v>
      </c>
    </row>
    <row r="11283" spans="1:4" x14ac:dyDescent="0.35">
      <c r="A11283" t="s">
        <v>10701</v>
      </c>
      <c r="B11283" t="s">
        <v>1348</v>
      </c>
      <c r="C11283" t="s">
        <v>3598</v>
      </c>
      <c r="D11283" t="s">
        <v>10805</v>
      </c>
    </row>
    <row r="11284" spans="1:4" x14ac:dyDescent="0.35">
      <c r="A11284" t="s">
        <v>10701</v>
      </c>
      <c r="B11284" t="s">
        <v>1276</v>
      </c>
      <c r="C11284" t="s">
        <v>3599</v>
      </c>
      <c r="D11284" t="s">
        <v>10805</v>
      </c>
    </row>
    <row r="11285" spans="1:4" x14ac:dyDescent="0.35">
      <c r="A11285" t="s">
        <v>10701</v>
      </c>
      <c r="B11285" t="s">
        <v>1278</v>
      </c>
      <c r="C11285" t="s">
        <v>3600</v>
      </c>
      <c r="D11285" t="s">
        <v>10805</v>
      </c>
    </row>
    <row r="11286" spans="1:4" x14ac:dyDescent="0.35">
      <c r="A11286" t="s">
        <v>10701</v>
      </c>
      <c r="B11286" t="s">
        <v>1280</v>
      </c>
      <c r="C11286" t="s">
        <v>3601</v>
      </c>
      <c r="D11286" t="s">
        <v>10805</v>
      </c>
    </row>
    <row r="11287" spans="1:4" x14ac:dyDescent="0.35">
      <c r="A11287" t="s">
        <v>10701</v>
      </c>
      <c r="B11287" t="s">
        <v>10802</v>
      </c>
      <c r="C11287" t="s">
        <v>3595</v>
      </c>
      <c r="D11287" t="s">
        <v>10805</v>
      </c>
    </row>
    <row r="11288" spans="1:4" x14ac:dyDescent="0.35">
      <c r="A11288" t="s">
        <v>10701</v>
      </c>
      <c r="B11288" t="s">
        <v>10804</v>
      </c>
      <c r="C11288" t="s">
        <v>3601</v>
      </c>
      <c r="D11288" t="s">
        <v>10805</v>
      </c>
    </row>
    <row r="11289" spans="1:4" x14ac:dyDescent="0.35">
      <c r="A11289" t="s">
        <v>10701</v>
      </c>
      <c r="B11289" t="s">
        <v>10806</v>
      </c>
      <c r="C11289" t="s">
        <v>3593</v>
      </c>
      <c r="D11289" t="s">
        <v>10807</v>
      </c>
    </row>
    <row r="11290" spans="1:4" x14ac:dyDescent="0.35">
      <c r="A11290" t="s">
        <v>10701</v>
      </c>
      <c r="B11290" t="s">
        <v>10855</v>
      </c>
      <c r="C11290" t="s">
        <v>3594</v>
      </c>
      <c r="D11290" t="s">
        <v>10807</v>
      </c>
    </row>
    <row r="11291" spans="1:4" x14ac:dyDescent="0.35">
      <c r="A11291" t="s">
        <v>10701</v>
      </c>
      <c r="B11291" t="s">
        <v>10856</v>
      </c>
      <c r="C11291" t="s">
        <v>3595</v>
      </c>
      <c r="D11291" t="s">
        <v>10807</v>
      </c>
    </row>
    <row r="11292" spans="1:4" x14ac:dyDescent="0.35">
      <c r="A11292" t="s">
        <v>10701</v>
      </c>
      <c r="B11292" t="s">
        <v>10857</v>
      </c>
      <c r="C11292" t="s">
        <v>3596</v>
      </c>
      <c r="D11292" t="s">
        <v>10807</v>
      </c>
    </row>
    <row r="11293" spans="1:4" x14ac:dyDescent="0.35">
      <c r="A11293" t="s">
        <v>10702</v>
      </c>
      <c r="B11293" t="s">
        <v>10802</v>
      </c>
      <c r="C11293" t="s">
        <v>3600</v>
      </c>
      <c r="D11293" t="s">
        <v>10803</v>
      </c>
    </row>
    <row r="11294" spans="1:4" x14ac:dyDescent="0.35">
      <c r="A11294" t="s">
        <v>10702</v>
      </c>
      <c r="B11294" t="s">
        <v>10804</v>
      </c>
      <c r="C11294" t="s">
        <v>3600</v>
      </c>
      <c r="D11294" t="s">
        <v>10803</v>
      </c>
    </row>
    <row r="11295" spans="1:4" x14ac:dyDescent="0.35">
      <c r="A11295" t="s">
        <v>10702</v>
      </c>
      <c r="B11295" t="s">
        <v>1472</v>
      </c>
      <c r="C11295" t="s">
        <v>3600</v>
      </c>
      <c r="D11295" t="s">
        <v>10803</v>
      </c>
    </row>
    <row r="11296" spans="1:4" x14ac:dyDescent="0.35">
      <c r="A11296" t="s">
        <v>10702</v>
      </c>
      <c r="B11296" t="s">
        <v>1353</v>
      </c>
      <c r="C11296" t="s">
        <v>3593</v>
      </c>
      <c r="D11296" t="s">
        <v>10805</v>
      </c>
    </row>
    <row r="11297" spans="1:4" x14ac:dyDescent="0.35">
      <c r="A11297" t="s">
        <v>10702</v>
      </c>
      <c r="B11297" t="s">
        <v>10802</v>
      </c>
      <c r="C11297" t="s">
        <v>3593</v>
      </c>
      <c r="D11297" t="s">
        <v>10805</v>
      </c>
    </row>
    <row r="11298" spans="1:4" x14ac:dyDescent="0.35">
      <c r="A11298" t="s">
        <v>10702</v>
      </c>
      <c r="B11298" t="s">
        <v>10804</v>
      </c>
      <c r="C11298" t="s">
        <v>3593</v>
      </c>
      <c r="D11298" t="s">
        <v>10805</v>
      </c>
    </row>
    <row r="11299" spans="1:4" x14ac:dyDescent="0.35">
      <c r="A11299" t="s">
        <v>10702</v>
      </c>
      <c r="B11299" t="s">
        <v>10806</v>
      </c>
      <c r="C11299" t="s">
        <v>3593</v>
      </c>
      <c r="D11299" t="s">
        <v>10807</v>
      </c>
    </row>
    <row r="11300" spans="1:4" x14ac:dyDescent="0.35">
      <c r="A11300" t="s">
        <v>10702</v>
      </c>
      <c r="B11300" t="s">
        <v>10855</v>
      </c>
      <c r="C11300" t="s">
        <v>3594</v>
      </c>
      <c r="D11300" t="s">
        <v>10807</v>
      </c>
    </row>
    <row r="11301" spans="1:4" x14ac:dyDescent="0.35">
      <c r="A11301" t="s">
        <v>10702</v>
      </c>
      <c r="B11301" t="s">
        <v>10856</v>
      </c>
      <c r="C11301" t="s">
        <v>3596</v>
      </c>
      <c r="D11301" t="s">
        <v>10807</v>
      </c>
    </row>
    <row r="11302" spans="1:4" x14ac:dyDescent="0.35">
      <c r="A11302" t="s">
        <v>10702</v>
      </c>
      <c r="B11302" t="s">
        <v>10857</v>
      </c>
      <c r="C11302" t="s">
        <v>3595</v>
      </c>
      <c r="D11302" t="s">
        <v>10807</v>
      </c>
    </row>
    <row r="11303" spans="1:4" x14ac:dyDescent="0.35">
      <c r="A11303" t="s">
        <v>10703</v>
      </c>
      <c r="B11303" t="s">
        <v>10802</v>
      </c>
      <c r="C11303" t="s">
        <v>3601</v>
      </c>
      <c r="D11303" t="s">
        <v>10803</v>
      </c>
    </row>
    <row r="11304" spans="1:4" x14ac:dyDescent="0.35">
      <c r="A11304" t="s">
        <v>10703</v>
      </c>
      <c r="B11304" t="s">
        <v>10804</v>
      </c>
      <c r="C11304" t="s">
        <v>3606</v>
      </c>
      <c r="D11304" t="s">
        <v>10803</v>
      </c>
    </row>
    <row r="11305" spans="1:4" x14ac:dyDescent="0.35">
      <c r="A11305" t="s">
        <v>10703</v>
      </c>
      <c r="B11305" t="s">
        <v>1474</v>
      </c>
      <c r="C11305" t="s">
        <v>3601</v>
      </c>
      <c r="D11305" t="s">
        <v>10803</v>
      </c>
    </row>
    <row r="11306" spans="1:4" x14ac:dyDescent="0.35">
      <c r="A11306" t="s">
        <v>10703</v>
      </c>
      <c r="B11306" t="s">
        <v>1845</v>
      </c>
      <c r="C11306" t="s">
        <v>3602</v>
      </c>
      <c r="D11306" t="s">
        <v>10803</v>
      </c>
    </row>
    <row r="11307" spans="1:4" x14ac:dyDescent="0.35">
      <c r="A11307" t="s">
        <v>10703</v>
      </c>
      <c r="B11307" t="s">
        <v>1795</v>
      </c>
      <c r="C11307" t="s">
        <v>3603</v>
      </c>
      <c r="D11307" t="s">
        <v>10803</v>
      </c>
    </row>
    <row r="11308" spans="1:4" x14ac:dyDescent="0.35">
      <c r="A11308" t="s">
        <v>10703</v>
      </c>
      <c r="B11308" t="s">
        <v>1846</v>
      </c>
      <c r="C11308" t="s">
        <v>3604</v>
      </c>
      <c r="D11308" t="s">
        <v>10803</v>
      </c>
    </row>
    <row r="11309" spans="1:4" x14ac:dyDescent="0.35">
      <c r="A11309" t="s">
        <v>10703</v>
      </c>
      <c r="B11309" t="s">
        <v>1797</v>
      </c>
      <c r="C11309" t="s">
        <v>3605</v>
      </c>
      <c r="D11309" t="s">
        <v>10803</v>
      </c>
    </row>
    <row r="11310" spans="1:4" x14ac:dyDescent="0.35">
      <c r="A11310" t="s">
        <v>10703</v>
      </c>
      <c r="B11310" t="s">
        <v>5493</v>
      </c>
      <c r="C11310" t="s">
        <v>3606</v>
      </c>
      <c r="D11310" t="s">
        <v>10803</v>
      </c>
    </row>
    <row r="11311" spans="1:4" x14ac:dyDescent="0.35">
      <c r="A11311" t="s">
        <v>10703</v>
      </c>
      <c r="B11311" t="s">
        <v>1588</v>
      </c>
      <c r="C11311" t="s">
        <v>3593</v>
      </c>
      <c r="D11311" t="s">
        <v>10805</v>
      </c>
    </row>
    <row r="11312" spans="1:4" x14ac:dyDescent="0.35">
      <c r="A11312" t="s">
        <v>10703</v>
      </c>
      <c r="B11312" t="s">
        <v>1590</v>
      </c>
      <c r="C11312" t="s">
        <v>3594</v>
      </c>
      <c r="D11312" t="s">
        <v>10805</v>
      </c>
    </row>
    <row r="11313" spans="1:4" x14ac:dyDescent="0.35">
      <c r="A11313" t="s">
        <v>10703</v>
      </c>
      <c r="B11313" t="s">
        <v>1370</v>
      </c>
      <c r="C11313" t="s">
        <v>3595</v>
      </c>
      <c r="D11313" t="s">
        <v>10805</v>
      </c>
    </row>
    <row r="11314" spans="1:4" x14ac:dyDescent="0.35">
      <c r="A11314" t="s">
        <v>10703</v>
      </c>
      <c r="B11314" t="s">
        <v>1818</v>
      </c>
      <c r="C11314" t="s">
        <v>3596</v>
      </c>
      <c r="D11314" t="s">
        <v>10805</v>
      </c>
    </row>
    <row r="11315" spans="1:4" x14ac:dyDescent="0.35">
      <c r="A11315" t="s">
        <v>10703</v>
      </c>
      <c r="B11315" t="s">
        <v>1820</v>
      </c>
      <c r="C11315" t="s">
        <v>3597</v>
      </c>
      <c r="D11315" t="s">
        <v>10805</v>
      </c>
    </row>
    <row r="11316" spans="1:4" x14ac:dyDescent="0.35">
      <c r="A11316" t="s">
        <v>10703</v>
      </c>
      <c r="B11316" t="s">
        <v>1822</v>
      </c>
      <c r="C11316" t="s">
        <v>3598</v>
      </c>
      <c r="D11316" t="s">
        <v>10805</v>
      </c>
    </row>
    <row r="11317" spans="1:4" x14ac:dyDescent="0.35">
      <c r="A11317" t="s">
        <v>10703</v>
      </c>
      <c r="B11317" t="s">
        <v>1824</v>
      </c>
      <c r="C11317" t="s">
        <v>3599</v>
      </c>
      <c r="D11317" t="s">
        <v>10805</v>
      </c>
    </row>
    <row r="11318" spans="1:4" x14ac:dyDescent="0.35">
      <c r="A11318" t="s">
        <v>10703</v>
      </c>
      <c r="B11318" t="s">
        <v>1966</v>
      </c>
      <c r="C11318" t="s">
        <v>3600</v>
      </c>
      <c r="D11318" t="s">
        <v>10805</v>
      </c>
    </row>
    <row r="11319" spans="1:4" x14ac:dyDescent="0.35">
      <c r="A11319" t="s">
        <v>10703</v>
      </c>
      <c r="B11319" t="s">
        <v>10802</v>
      </c>
      <c r="C11319" t="s">
        <v>3593</v>
      </c>
      <c r="D11319" t="s">
        <v>10805</v>
      </c>
    </row>
    <row r="11320" spans="1:4" x14ac:dyDescent="0.35">
      <c r="A11320" t="s">
        <v>10703</v>
      </c>
      <c r="B11320" t="s">
        <v>10804</v>
      </c>
      <c r="C11320" t="s">
        <v>3600</v>
      </c>
      <c r="D11320" t="s">
        <v>10805</v>
      </c>
    </row>
    <row r="11321" spans="1:4" x14ac:dyDescent="0.35">
      <c r="A11321" t="s">
        <v>10703</v>
      </c>
      <c r="B11321" t="s">
        <v>10806</v>
      </c>
      <c r="C11321" t="s">
        <v>3593</v>
      </c>
      <c r="D11321" t="s">
        <v>10807</v>
      </c>
    </row>
    <row r="11322" spans="1:4" x14ac:dyDescent="0.35">
      <c r="A11322" t="s">
        <v>10703</v>
      </c>
      <c r="B11322" t="s">
        <v>10855</v>
      </c>
      <c r="C11322" t="s">
        <v>3594</v>
      </c>
      <c r="D11322" t="s">
        <v>10807</v>
      </c>
    </row>
    <row r="11323" spans="1:4" x14ac:dyDescent="0.35">
      <c r="A11323" t="s">
        <v>10703</v>
      </c>
      <c r="B11323" t="s">
        <v>10856</v>
      </c>
      <c r="C11323" t="s">
        <v>3595</v>
      </c>
      <c r="D11323" t="s">
        <v>10807</v>
      </c>
    </row>
    <row r="11324" spans="1:4" x14ac:dyDescent="0.35">
      <c r="A11324" t="s">
        <v>10703</v>
      </c>
      <c r="B11324" t="s">
        <v>10857</v>
      </c>
      <c r="C11324" t="s">
        <v>3596</v>
      </c>
      <c r="D11324" t="s">
        <v>10807</v>
      </c>
    </row>
    <row r="11325" spans="1:4" x14ac:dyDescent="0.35">
      <c r="A11325" t="s">
        <v>10704</v>
      </c>
      <c r="B11325" t="s">
        <v>10802</v>
      </c>
      <c r="C11325" t="s">
        <v>3600</v>
      </c>
      <c r="D11325" t="s">
        <v>10803</v>
      </c>
    </row>
    <row r="11326" spans="1:4" x14ac:dyDescent="0.35">
      <c r="A11326" t="s">
        <v>10704</v>
      </c>
      <c r="B11326" t="s">
        <v>10804</v>
      </c>
      <c r="C11326" t="s">
        <v>3600</v>
      </c>
      <c r="D11326" t="s">
        <v>10803</v>
      </c>
    </row>
    <row r="11327" spans="1:4" x14ac:dyDescent="0.35">
      <c r="A11327" t="s">
        <v>10704</v>
      </c>
      <c r="B11327" t="s">
        <v>1847</v>
      </c>
      <c r="C11327" t="s">
        <v>3600</v>
      </c>
      <c r="D11327" t="s">
        <v>10803</v>
      </c>
    </row>
    <row r="11328" spans="1:4" x14ac:dyDescent="0.35">
      <c r="A11328" t="s">
        <v>10704</v>
      </c>
      <c r="B11328" t="s">
        <v>1967</v>
      </c>
      <c r="C11328" t="s">
        <v>3593</v>
      </c>
      <c r="D11328" t="s">
        <v>10805</v>
      </c>
    </row>
    <row r="11329" spans="1:4" x14ac:dyDescent="0.35">
      <c r="A11329" t="s">
        <v>10704</v>
      </c>
      <c r="B11329" t="s">
        <v>10802</v>
      </c>
      <c r="C11329" t="s">
        <v>3593</v>
      </c>
      <c r="D11329" t="s">
        <v>10805</v>
      </c>
    </row>
    <row r="11330" spans="1:4" x14ac:dyDescent="0.35">
      <c r="A11330" t="s">
        <v>10704</v>
      </c>
      <c r="B11330" t="s">
        <v>10804</v>
      </c>
      <c r="C11330" t="s">
        <v>3593</v>
      </c>
      <c r="D11330" t="s">
        <v>10805</v>
      </c>
    </row>
    <row r="11331" spans="1:4" x14ac:dyDescent="0.35">
      <c r="A11331" t="s">
        <v>10704</v>
      </c>
      <c r="B11331" t="s">
        <v>10806</v>
      </c>
      <c r="C11331" t="s">
        <v>3593</v>
      </c>
      <c r="D11331" t="s">
        <v>10807</v>
      </c>
    </row>
    <row r="11332" spans="1:4" x14ac:dyDescent="0.35">
      <c r="A11332" t="s">
        <v>10704</v>
      </c>
      <c r="B11332" t="s">
        <v>10855</v>
      </c>
      <c r="C11332" t="s">
        <v>3594</v>
      </c>
      <c r="D11332" t="s">
        <v>10807</v>
      </c>
    </row>
    <row r="11333" spans="1:4" x14ac:dyDescent="0.35">
      <c r="A11333" t="s">
        <v>10704</v>
      </c>
      <c r="B11333" t="s">
        <v>10856</v>
      </c>
      <c r="C11333" t="s">
        <v>3595</v>
      </c>
      <c r="D11333" t="s">
        <v>10807</v>
      </c>
    </row>
    <row r="11334" spans="1:4" x14ac:dyDescent="0.35">
      <c r="A11334" t="s">
        <v>10704</v>
      </c>
      <c r="B11334" t="s">
        <v>10857</v>
      </c>
      <c r="C11334" t="s">
        <v>3596</v>
      </c>
      <c r="D11334" t="s">
        <v>10807</v>
      </c>
    </row>
    <row r="11335" spans="1:4" x14ac:dyDescent="0.35">
      <c r="A11335" t="s">
        <v>10705</v>
      </c>
      <c r="B11335" t="s">
        <v>10802</v>
      </c>
      <c r="C11335" t="s">
        <v>3601</v>
      </c>
      <c r="D11335" t="s">
        <v>10803</v>
      </c>
    </row>
    <row r="11336" spans="1:4" x14ac:dyDescent="0.35">
      <c r="A11336" t="s">
        <v>10705</v>
      </c>
      <c r="B11336" t="s">
        <v>10804</v>
      </c>
      <c r="C11336" t="s">
        <v>3601</v>
      </c>
      <c r="D11336" t="s">
        <v>10803</v>
      </c>
    </row>
    <row r="11337" spans="1:4" x14ac:dyDescent="0.35">
      <c r="A11337" t="s">
        <v>10705</v>
      </c>
      <c r="B11337" t="s">
        <v>5507</v>
      </c>
      <c r="C11337" t="s">
        <v>3601</v>
      </c>
      <c r="D11337" t="s">
        <v>10803</v>
      </c>
    </row>
    <row r="11338" spans="1:4" x14ac:dyDescent="0.35">
      <c r="A11338" t="s">
        <v>10705</v>
      </c>
      <c r="B11338" t="s">
        <v>2007</v>
      </c>
      <c r="C11338" t="s">
        <v>3593</v>
      </c>
      <c r="D11338" t="s">
        <v>10805</v>
      </c>
    </row>
    <row r="11339" spans="1:4" x14ac:dyDescent="0.35">
      <c r="A11339" t="s">
        <v>10705</v>
      </c>
      <c r="B11339" t="s">
        <v>1826</v>
      </c>
      <c r="C11339" t="s">
        <v>3594</v>
      </c>
      <c r="D11339" t="s">
        <v>10805</v>
      </c>
    </row>
    <row r="11340" spans="1:4" x14ac:dyDescent="0.35">
      <c r="A11340" t="s">
        <v>10705</v>
      </c>
      <c r="B11340" t="s">
        <v>1890</v>
      </c>
      <c r="C11340" t="s">
        <v>3595</v>
      </c>
      <c r="D11340" t="s">
        <v>10805</v>
      </c>
    </row>
    <row r="11341" spans="1:4" x14ac:dyDescent="0.35">
      <c r="A11341" t="s">
        <v>10705</v>
      </c>
      <c r="B11341" t="s">
        <v>1892</v>
      </c>
      <c r="C11341" t="s">
        <v>3596</v>
      </c>
      <c r="D11341" t="s">
        <v>10805</v>
      </c>
    </row>
    <row r="11342" spans="1:4" x14ac:dyDescent="0.35">
      <c r="A11342" t="s">
        <v>10705</v>
      </c>
      <c r="B11342" t="s">
        <v>1894</v>
      </c>
      <c r="C11342" t="s">
        <v>3597</v>
      </c>
      <c r="D11342" t="s">
        <v>10805</v>
      </c>
    </row>
    <row r="11343" spans="1:4" x14ac:dyDescent="0.35">
      <c r="A11343" t="s">
        <v>10705</v>
      </c>
      <c r="B11343" t="s">
        <v>10802</v>
      </c>
      <c r="C11343" t="s">
        <v>3593</v>
      </c>
      <c r="D11343" t="s">
        <v>10805</v>
      </c>
    </row>
    <row r="11344" spans="1:4" x14ac:dyDescent="0.35">
      <c r="A11344" t="s">
        <v>10705</v>
      </c>
      <c r="B11344" t="s">
        <v>10804</v>
      </c>
      <c r="C11344" t="s">
        <v>3597</v>
      </c>
      <c r="D11344" t="s">
        <v>10805</v>
      </c>
    </row>
    <row r="11345" spans="1:4" x14ac:dyDescent="0.35">
      <c r="A11345" t="s">
        <v>10705</v>
      </c>
      <c r="B11345" t="s">
        <v>10806</v>
      </c>
      <c r="C11345" t="s">
        <v>3593</v>
      </c>
      <c r="D11345" t="s">
        <v>10807</v>
      </c>
    </row>
    <row r="11346" spans="1:4" x14ac:dyDescent="0.35">
      <c r="A11346" t="s">
        <v>10705</v>
      </c>
      <c r="B11346" t="s">
        <v>10855</v>
      </c>
      <c r="C11346" t="s">
        <v>3594</v>
      </c>
      <c r="D11346" t="s">
        <v>10807</v>
      </c>
    </row>
    <row r="11347" spans="1:4" x14ac:dyDescent="0.35">
      <c r="A11347" t="s">
        <v>10705</v>
      </c>
      <c r="B11347" t="s">
        <v>10856</v>
      </c>
      <c r="C11347" t="s">
        <v>3595</v>
      </c>
      <c r="D11347" t="s">
        <v>10807</v>
      </c>
    </row>
    <row r="11348" spans="1:4" x14ac:dyDescent="0.35">
      <c r="A11348" t="s">
        <v>10705</v>
      </c>
      <c r="B11348" t="s">
        <v>10857</v>
      </c>
      <c r="C11348" t="s">
        <v>3596</v>
      </c>
      <c r="D11348" t="s">
        <v>10807</v>
      </c>
    </row>
    <row r="11349" spans="1:4" x14ac:dyDescent="0.35">
      <c r="A11349" t="s">
        <v>10706</v>
      </c>
      <c r="B11349" t="s">
        <v>10802</v>
      </c>
      <c r="C11349" t="s">
        <v>3600</v>
      </c>
      <c r="D11349" t="s">
        <v>10803</v>
      </c>
    </row>
    <row r="11350" spans="1:4" x14ac:dyDescent="0.35">
      <c r="A11350" t="s">
        <v>10706</v>
      </c>
      <c r="B11350" t="s">
        <v>10804</v>
      </c>
      <c r="C11350" t="s">
        <v>3601</v>
      </c>
      <c r="D11350" t="s">
        <v>10803</v>
      </c>
    </row>
    <row r="11351" spans="1:4" x14ac:dyDescent="0.35">
      <c r="A11351" t="s">
        <v>10706</v>
      </c>
      <c r="B11351" t="s">
        <v>1851</v>
      </c>
      <c r="C11351" t="s">
        <v>3600</v>
      </c>
      <c r="D11351" t="s">
        <v>10803</v>
      </c>
    </row>
    <row r="11352" spans="1:4" x14ac:dyDescent="0.35">
      <c r="A11352" t="s">
        <v>10706</v>
      </c>
      <c r="B11352" t="s">
        <v>5513</v>
      </c>
      <c r="C11352" t="s">
        <v>3601</v>
      </c>
      <c r="D11352" t="s">
        <v>10803</v>
      </c>
    </row>
    <row r="11353" spans="1:4" x14ac:dyDescent="0.35">
      <c r="A11353" t="s">
        <v>10706</v>
      </c>
      <c r="B11353" t="s">
        <v>1896</v>
      </c>
      <c r="C11353" t="s">
        <v>3593</v>
      </c>
      <c r="D11353" t="s">
        <v>10805</v>
      </c>
    </row>
    <row r="11354" spans="1:4" x14ac:dyDescent="0.35">
      <c r="A11354" t="s">
        <v>10706</v>
      </c>
      <c r="B11354" t="s">
        <v>10802</v>
      </c>
      <c r="C11354" t="s">
        <v>3593</v>
      </c>
      <c r="D11354" t="s">
        <v>10805</v>
      </c>
    </row>
    <row r="11355" spans="1:4" x14ac:dyDescent="0.35">
      <c r="A11355" t="s">
        <v>10706</v>
      </c>
      <c r="B11355" t="s">
        <v>10804</v>
      </c>
      <c r="C11355" t="s">
        <v>3593</v>
      </c>
      <c r="D11355" t="s">
        <v>10805</v>
      </c>
    </row>
    <row r="11356" spans="1:4" x14ac:dyDescent="0.35">
      <c r="A11356" t="s">
        <v>10706</v>
      </c>
      <c r="B11356" t="s">
        <v>10806</v>
      </c>
      <c r="C11356" t="s">
        <v>3593</v>
      </c>
      <c r="D11356" t="s">
        <v>10807</v>
      </c>
    </row>
    <row r="11357" spans="1:4" x14ac:dyDescent="0.35">
      <c r="A11357" t="s">
        <v>10706</v>
      </c>
      <c r="B11357" t="s">
        <v>10855</v>
      </c>
      <c r="C11357" t="s">
        <v>3594</v>
      </c>
      <c r="D11357" t="s">
        <v>10807</v>
      </c>
    </row>
    <row r="11358" spans="1:4" x14ac:dyDescent="0.35">
      <c r="A11358" t="s">
        <v>10706</v>
      </c>
      <c r="B11358" t="s">
        <v>10856</v>
      </c>
      <c r="C11358" t="s">
        <v>3595</v>
      </c>
      <c r="D11358" t="s">
        <v>10807</v>
      </c>
    </row>
    <row r="11359" spans="1:4" x14ac:dyDescent="0.35">
      <c r="A11359" t="s">
        <v>10706</v>
      </c>
      <c r="B11359" t="s">
        <v>10857</v>
      </c>
      <c r="C11359" t="s">
        <v>3596</v>
      </c>
      <c r="D11359" t="s">
        <v>10807</v>
      </c>
    </row>
    <row r="11360" spans="1:4" x14ac:dyDescent="0.35">
      <c r="A11360" t="s">
        <v>10707</v>
      </c>
      <c r="B11360" t="s">
        <v>10802</v>
      </c>
      <c r="C11360" t="s">
        <v>3600</v>
      </c>
      <c r="D11360" t="s">
        <v>10803</v>
      </c>
    </row>
    <row r="11361" spans="1:4" x14ac:dyDescent="0.35">
      <c r="A11361" t="s">
        <v>10707</v>
      </c>
      <c r="B11361" t="s">
        <v>10804</v>
      </c>
      <c r="C11361" t="s">
        <v>3604</v>
      </c>
      <c r="D11361" t="s">
        <v>10803</v>
      </c>
    </row>
    <row r="11362" spans="1:4" x14ac:dyDescent="0.35">
      <c r="A11362" t="s">
        <v>10707</v>
      </c>
      <c r="B11362" t="s">
        <v>1910</v>
      </c>
      <c r="C11362" t="s">
        <v>3600</v>
      </c>
      <c r="D11362" t="s">
        <v>10803</v>
      </c>
    </row>
    <row r="11363" spans="1:4" x14ac:dyDescent="0.35">
      <c r="A11363" t="s">
        <v>10707</v>
      </c>
      <c r="B11363" t="s">
        <v>1911</v>
      </c>
      <c r="C11363" t="s">
        <v>3601</v>
      </c>
      <c r="D11363" t="s">
        <v>10803</v>
      </c>
    </row>
    <row r="11364" spans="1:4" x14ac:dyDescent="0.35">
      <c r="A11364" t="s">
        <v>10707</v>
      </c>
      <c r="B11364" t="s">
        <v>1912</v>
      </c>
      <c r="C11364" t="s">
        <v>3602</v>
      </c>
      <c r="D11364" t="s">
        <v>10803</v>
      </c>
    </row>
    <row r="11365" spans="1:4" x14ac:dyDescent="0.35">
      <c r="A11365" t="s">
        <v>10707</v>
      </c>
      <c r="B11365" t="s">
        <v>5519</v>
      </c>
      <c r="C11365" t="s">
        <v>3603</v>
      </c>
      <c r="D11365" t="s">
        <v>10803</v>
      </c>
    </row>
    <row r="11366" spans="1:4" x14ac:dyDescent="0.35">
      <c r="A11366" t="s">
        <v>10707</v>
      </c>
      <c r="B11366" t="s">
        <v>5521</v>
      </c>
      <c r="C11366" t="s">
        <v>3604</v>
      </c>
      <c r="D11366" t="s">
        <v>10803</v>
      </c>
    </row>
    <row r="11367" spans="1:4" x14ac:dyDescent="0.35">
      <c r="A11367" t="s">
        <v>10707</v>
      </c>
      <c r="B11367" t="s">
        <v>1898</v>
      </c>
      <c r="C11367" t="s">
        <v>3593</v>
      </c>
      <c r="D11367" t="s">
        <v>10805</v>
      </c>
    </row>
    <row r="11368" spans="1:4" x14ac:dyDescent="0.35">
      <c r="A11368" t="s">
        <v>10707</v>
      </c>
      <c r="B11368" t="s">
        <v>1900</v>
      </c>
      <c r="C11368" t="s">
        <v>3594</v>
      </c>
      <c r="D11368" t="s">
        <v>10805</v>
      </c>
    </row>
    <row r="11369" spans="1:4" x14ac:dyDescent="0.35">
      <c r="A11369" t="s">
        <v>10707</v>
      </c>
      <c r="B11369" t="s">
        <v>10802</v>
      </c>
      <c r="C11369" t="s">
        <v>3593</v>
      </c>
      <c r="D11369" t="s">
        <v>10805</v>
      </c>
    </row>
    <row r="11370" spans="1:4" x14ac:dyDescent="0.35">
      <c r="A11370" t="s">
        <v>10707</v>
      </c>
      <c r="B11370" t="s">
        <v>10804</v>
      </c>
      <c r="C11370" t="s">
        <v>3594</v>
      </c>
      <c r="D11370" t="s">
        <v>10805</v>
      </c>
    </row>
    <row r="11371" spans="1:4" x14ac:dyDescent="0.35">
      <c r="A11371" t="s">
        <v>10707</v>
      </c>
      <c r="B11371" t="s">
        <v>10806</v>
      </c>
      <c r="C11371" t="s">
        <v>3593</v>
      </c>
      <c r="D11371" t="s">
        <v>10807</v>
      </c>
    </row>
    <row r="11372" spans="1:4" x14ac:dyDescent="0.35">
      <c r="A11372" t="s">
        <v>10707</v>
      </c>
      <c r="B11372" t="s">
        <v>10855</v>
      </c>
      <c r="C11372" t="s">
        <v>3594</v>
      </c>
      <c r="D11372" t="s">
        <v>10807</v>
      </c>
    </row>
    <row r="11373" spans="1:4" x14ac:dyDescent="0.35">
      <c r="A11373" t="s">
        <v>10707</v>
      </c>
      <c r="B11373" t="s">
        <v>10856</v>
      </c>
      <c r="C11373" t="s">
        <v>3595</v>
      </c>
      <c r="D11373" t="s">
        <v>10807</v>
      </c>
    </row>
    <row r="11374" spans="1:4" x14ac:dyDescent="0.35">
      <c r="A11374" t="s">
        <v>10707</v>
      </c>
      <c r="B11374" t="s">
        <v>10857</v>
      </c>
      <c r="C11374" t="s">
        <v>3596</v>
      </c>
      <c r="D11374" t="s">
        <v>10807</v>
      </c>
    </row>
    <row r="11375" spans="1:4" x14ac:dyDescent="0.35">
      <c r="A11375" t="s">
        <v>10708</v>
      </c>
      <c r="B11375" t="s">
        <v>10802</v>
      </c>
      <c r="C11375" t="s">
        <v>3600</v>
      </c>
      <c r="D11375" t="s">
        <v>10803</v>
      </c>
    </row>
    <row r="11376" spans="1:4" x14ac:dyDescent="0.35">
      <c r="A11376" t="s">
        <v>10708</v>
      </c>
      <c r="B11376" t="s">
        <v>10804</v>
      </c>
      <c r="C11376" t="s">
        <v>3601</v>
      </c>
      <c r="D11376" t="s">
        <v>10803</v>
      </c>
    </row>
    <row r="11377" spans="1:4" x14ac:dyDescent="0.35">
      <c r="A11377" t="s">
        <v>10708</v>
      </c>
      <c r="B11377" t="s">
        <v>1913</v>
      </c>
      <c r="C11377" t="s">
        <v>3600</v>
      </c>
      <c r="D11377" t="s">
        <v>10803</v>
      </c>
    </row>
    <row r="11378" spans="1:4" x14ac:dyDescent="0.35">
      <c r="A11378" t="s">
        <v>10708</v>
      </c>
      <c r="B11378" t="s">
        <v>1916</v>
      </c>
      <c r="C11378" t="s">
        <v>3601</v>
      </c>
      <c r="D11378" t="s">
        <v>10803</v>
      </c>
    </row>
    <row r="11379" spans="1:4" x14ac:dyDescent="0.35">
      <c r="A11379" t="s">
        <v>10708</v>
      </c>
      <c r="B11379" t="s">
        <v>1903</v>
      </c>
      <c r="C11379" t="s">
        <v>3593</v>
      </c>
      <c r="D11379" t="s">
        <v>10805</v>
      </c>
    </row>
    <row r="11380" spans="1:4" x14ac:dyDescent="0.35">
      <c r="A11380" t="s">
        <v>10708</v>
      </c>
      <c r="B11380" t="s">
        <v>1905</v>
      </c>
      <c r="C11380" t="s">
        <v>3594</v>
      </c>
      <c r="D11380" t="s">
        <v>10805</v>
      </c>
    </row>
    <row r="11381" spans="1:4" x14ac:dyDescent="0.35">
      <c r="A11381" t="s">
        <v>10708</v>
      </c>
      <c r="B11381" t="s">
        <v>10802</v>
      </c>
      <c r="C11381" t="s">
        <v>3593</v>
      </c>
      <c r="D11381" t="s">
        <v>10805</v>
      </c>
    </row>
    <row r="11382" spans="1:4" x14ac:dyDescent="0.35">
      <c r="A11382" t="s">
        <v>10708</v>
      </c>
      <c r="B11382" t="s">
        <v>10804</v>
      </c>
      <c r="C11382" t="s">
        <v>3594</v>
      </c>
      <c r="D11382" t="s">
        <v>10805</v>
      </c>
    </row>
    <row r="11383" spans="1:4" x14ac:dyDescent="0.35">
      <c r="A11383" t="s">
        <v>10708</v>
      </c>
      <c r="B11383" t="s">
        <v>10806</v>
      </c>
      <c r="C11383" t="s">
        <v>3593</v>
      </c>
      <c r="D11383" t="s">
        <v>10807</v>
      </c>
    </row>
    <row r="11384" spans="1:4" x14ac:dyDescent="0.35">
      <c r="A11384" t="s">
        <v>10708</v>
      </c>
      <c r="B11384" t="s">
        <v>10855</v>
      </c>
      <c r="C11384" t="s">
        <v>3594</v>
      </c>
      <c r="D11384" t="s">
        <v>10807</v>
      </c>
    </row>
    <row r="11385" spans="1:4" x14ac:dyDescent="0.35">
      <c r="A11385" t="s">
        <v>10708</v>
      </c>
      <c r="B11385" t="s">
        <v>10856</v>
      </c>
      <c r="C11385" t="s">
        <v>3595</v>
      </c>
      <c r="D11385" t="s">
        <v>10807</v>
      </c>
    </row>
    <row r="11386" spans="1:4" x14ac:dyDescent="0.35">
      <c r="A11386" t="s">
        <v>10708</v>
      </c>
      <c r="B11386" t="s">
        <v>10857</v>
      </c>
      <c r="C11386" t="s">
        <v>3596</v>
      </c>
      <c r="D11386" t="s">
        <v>10807</v>
      </c>
    </row>
    <row r="11387" spans="1:4" x14ac:dyDescent="0.35">
      <c r="A11387" t="s">
        <v>10709</v>
      </c>
      <c r="B11387" t="s">
        <v>10802</v>
      </c>
      <c r="C11387" t="s">
        <v>3600</v>
      </c>
      <c r="D11387" t="s">
        <v>10803</v>
      </c>
    </row>
    <row r="11388" spans="1:4" x14ac:dyDescent="0.35">
      <c r="A11388" t="s">
        <v>10709</v>
      </c>
      <c r="B11388" t="s">
        <v>10804</v>
      </c>
      <c r="C11388" t="s">
        <v>3618</v>
      </c>
      <c r="D11388" t="s">
        <v>10803</v>
      </c>
    </row>
    <row r="11389" spans="1:4" x14ac:dyDescent="0.35">
      <c r="A11389" t="s">
        <v>10709</v>
      </c>
      <c r="B11389" t="s">
        <v>518</v>
      </c>
      <c r="C11389" t="s">
        <v>3600</v>
      </c>
      <c r="D11389" t="s">
        <v>10803</v>
      </c>
    </row>
    <row r="11390" spans="1:4" x14ac:dyDescent="0.35">
      <c r="A11390" t="s">
        <v>10709</v>
      </c>
      <c r="B11390" t="s">
        <v>520</v>
      </c>
      <c r="C11390" t="s">
        <v>3601</v>
      </c>
      <c r="D11390" t="s">
        <v>10803</v>
      </c>
    </row>
    <row r="11391" spans="1:4" x14ac:dyDescent="0.35">
      <c r="A11391" t="s">
        <v>10709</v>
      </c>
      <c r="B11391" t="s">
        <v>522</v>
      </c>
      <c r="C11391" t="s">
        <v>3602</v>
      </c>
      <c r="D11391" t="s">
        <v>10803</v>
      </c>
    </row>
    <row r="11392" spans="1:4" x14ac:dyDescent="0.35">
      <c r="A11392" t="s">
        <v>10709</v>
      </c>
      <c r="B11392" t="s">
        <v>524</v>
      </c>
      <c r="C11392" t="s">
        <v>3603</v>
      </c>
      <c r="D11392" t="s">
        <v>10803</v>
      </c>
    </row>
    <row r="11393" spans="1:4" x14ac:dyDescent="0.35">
      <c r="A11393" t="s">
        <v>10709</v>
      </c>
      <c r="B11393" t="s">
        <v>885</v>
      </c>
      <c r="C11393" t="s">
        <v>3604</v>
      </c>
      <c r="D11393" t="s">
        <v>10803</v>
      </c>
    </row>
    <row r="11394" spans="1:4" x14ac:dyDescent="0.35">
      <c r="A11394" t="s">
        <v>10709</v>
      </c>
      <c r="B11394" t="s">
        <v>5536</v>
      </c>
      <c r="C11394" t="s">
        <v>3605</v>
      </c>
      <c r="D11394" t="s">
        <v>10803</v>
      </c>
    </row>
    <row r="11395" spans="1:4" x14ac:dyDescent="0.35">
      <c r="A11395" t="s">
        <v>10709</v>
      </c>
      <c r="B11395" t="s">
        <v>526</v>
      </c>
      <c r="C11395" t="s">
        <v>3606</v>
      </c>
      <c r="D11395" t="s">
        <v>10803</v>
      </c>
    </row>
    <row r="11396" spans="1:4" x14ac:dyDescent="0.35">
      <c r="A11396" t="s">
        <v>10709</v>
      </c>
      <c r="B11396" t="s">
        <v>954</v>
      </c>
      <c r="C11396" t="s">
        <v>3607</v>
      </c>
      <c r="D11396" t="s">
        <v>10803</v>
      </c>
    </row>
    <row r="11397" spans="1:4" x14ac:dyDescent="0.35">
      <c r="A11397" t="s">
        <v>10709</v>
      </c>
      <c r="B11397" t="s">
        <v>5414</v>
      </c>
      <c r="C11397" t="s">
        <v>3608</v>
      </c>
      <c r="D11397" t="s">
        <v>10803</v>
      </c>
    </row>
    <row r="11398" spans="1:4" x14ac:dyDescent="0.35">
      <c r="A11398" t="s">
        <v>10709</v>
      </c>
      <c r="B11398" t="s">
        <v>5416</v>
      </c>
      <c r="C11398" t="s">
        <v>3609</v>
      </c>
      <c r="D11398" t="s">
        <v>10803</v>
      </c>
    </row>
    <row r="11399" spans="1:4" x14ac:dyDescent="0.35">
      <c r="A11399" t="s">
        <v>10709</v>
      </c>
      <c r="B11399" t="s">
        <v>5418</v>
      </c>
      <c r="C11399" t="s">
        <v>3610</v>
      </c>
      <c r="D11399" t="s">
        <v>10803</v>
      </c>
    </row>
    <row r="11400" spans="1:4" x14ac:dyDescent="0.35">
      <c r="A11400" t="s">
        <v>10709</v>
      </c>
      <c r="B11400" t="s">
        <v>5420</v>
      </c>
      <c r="C11400" t="s">
        <v>3611</v>
      </c>
      <c r="D11400" t="s">
        <v>10803</v>
      </c>
    </row>
    <row r="11401" spans="1:4" x14ac:dyDescent="0.35">
      <c r="A11401" t="s">
        <v>10709</v>
      </c>
      <c r="B11401" t="s">
        <v>5422</v>
      </c>
      <c r="C11401" t="s">
        <v>3612</v>
      </c>
      <c r="D11401" t="s">
        <v>10803</v>
      </c>
    </row>
    <row r="11402" spans="1:4" x14ac:dyDescent="0.35">
      <c r="A11402" t="s">
        <v>10709</v>
      </c>
      <c r="B11402" t="s">
        <v>5424</v>
      </c>
      <c r="C11402" t="s">
        <v>3613</v>
      </c>
      <c r="D11402" t="s">
        <v>10803</v>
      </c>
    </row>
    <row r="11403" spans="1:4" x14ac:dyDescent="0.35">
      <c r="A11403" t="s">
        <v>10709</v>
      </c>
      <c r="B11403" t="s">
        <v>5426</v>
      </c>
      <c r="C11403" t="s">
        <v>3614</v>
      </c>
      <c r="D11403" t="s">
        <v>10803</v>
      </c>
    </row>
    <row r="11404" spans="1:4" x14ac:dyDescent="0.35">
      <c r="A11404" t="s">
        <v>10709</v>
      </c>
      <c r="B11404" t="s">
        <v>5547</v>
      </c>
      <c r="C11404" t="s">
        <v>3615</v>
      </c>
      <c r="D11404" t="s">
        <v>10803</v>
      </c>
    </row>
    <row r="11405" spans="1:4" x14ac:dyDescent="0.35">
      <c r="A11405" t="s">
        <v>10709</v>
      </c>
      <c r="B11405" t="s">
        <v>5549</v>
      </c>
      <c r="C11405" t="s">
        <v>3616</v>
      </c>
      <c r="D11405" t="s">
        <v>10803</v>
      </c>
    </row>
    <row r="11406" spans="1:4" x14ac:dyDescent="0.35">
      <c r="A11406" t="s">
        <v>10709</v>
      </c>
      <c r="B11406" t="s">
        <v>956</v>
      </c>
      <c r="C11406" t="s">
        <v>3617</v>
      </c>
      <c r="D11406" t="s">
        <v>10803</v>
      </c>
    </row>
    <row r="11407" spans="1:4" x14ac:dyDescent="0.35">
      <c r="A11407" t="s">
        <v>10709</v>
      </c>
      <c r="B11407" t="s">
        <v>958</v>
      </c>
      <c r="C11407" t="s">
        <v>3618</v>
      </c>
      <c r="D11407" t="s">
        <v>10803</v>
      </c>
    </row>
    <row r="11408" spans="1:4" x14ac:dyDescent="0.35">
      <c r="A11408" t="s">
        <v>10709</v>
      </c>
      <c r="B11408" t="s">
        <v>515</v>
      </c>
      <c r="C11408" t="s">
        <v>3593</v>
      </c>
      <c r="D11408" t="s">
        <v>10805</v>
      </c>
    </row>
    <row r="11409" spans="1:4" x14ac:dyDescent="0.35">
      <c r="A11409" t="s">
        <v>10709</v>
      </c>
      <c r="B11409" t="s">
        <v>10802</v>
      </c>
      <c r="C11409" t="s">
        <v>3593</v>
      </c>
      <c r="D11409" t="s">
        <v>10805</v>
      </c>
    </row>
    <row r="11410" spans="1:4" x14ac:dyDescent="0.35">
      <c r="A11410" t="s">
        <v>10709</v>
      </c>
      <c r="B11410" t="s">
        <v>10804</v>
      </c>
      <c r="C11410" t="s">
        <v>3593</v>
      </c>
      <c r="D11410" t="s">
        <v>10805</v>
      </c>
    </row>
    <row r="11411" spans="1:4" x14ac:dyDescent="0.35">
      <c r="A11411" t="s">
        <v>10709</v>
      </c>
      <c r="B11411" t="s">
        <v>10806</v>
      </c>
      <c r="C11411" t="s">
        <v>3593</v>
      </c>
      <c r="D11411" t="s">
        <v>10807</v>
      </c>
    </row>
    <row r="11412" spans="1:4" x14ac:dyDescent="0.35">
      <c r="A11412" t="s">
        <v>10709</v>
      </c>
      <c r="B11412" t="s">
        <v>10855</v>
      </c>
      <c r="C11412" t="s">
        <v>3594</v>
      </c>
      <c r="D11412" t="s">
        <v>10807</v>
      </c>
    </row>
    <row r="11413" spans="1:4" x14ac:dyDescent="0.35">
      <c r="A11413" t="s">
        <v>10709</v>
      </c>
      <c r="B11413" t="s">
        <v>10856</v>
      </c>
      <c r="C11413" t="s">
        <v>3595</v>
      </c>
      <c r="D11413" t="s">
        <v>10807</v>
      </c>
    </row>
    <row r="11414" spans="1:4" x14ac:dyDescent="0.35">
      <c r="A11414" t="s">
        <v>10709</v>
      </c>
      <c r="B11414" t="s">
        <v>10857</v>
      </c>
      <c r="C11414" t="s">
        <v>3596</v>
      </c>
      <c r="D11414" t="s">
        <v>10807</v>
      </c>
    </row>
    <row r="11415" spans="1:4" x14ac:dyDescent="0.35">
      <c r="A11415" t="s">
        <v>10711</v>
      </c>
      <c r="B11415" t="s">
        <v>10802</v>
      </c>
      <c r="C11415" t="s">
        <v>3601</v>
      </c>
      <c r="D11415" t="s">
        <v>10803</v>
      </c>
    </row>
    <row r="11416" spans="1:4" x14ac:dyDescent="0.35">
      <c r="A11416" t="s">
        <v>10711</v>
      </c>
      <c r="B11416" t="s">
        <v>10804</v>
      </c>
      <c r="C11416" t="s">
        <v>3614</v>
      </c>
      <c r="D11416" t="s">
        <v>10803</v>
      </c>
    </row>
    <row r="11417" spans="1:4" x14ac:dyDescent="0.35">
      <c r="A11417" t="s">
        <v>10711</v>
      </c>
      <c r="B11417" t="s">
        <v>528</v>
      </c>
      <c r="C11417" t="s">
        <v>3601</v>
      </c>
      <c r="D11417" t="s">
        <v>10803</v>
      </c>
    </row>
    <row r="11418" spans="1:4" x14ac:dyDescent="0.35">
      <c r="A11418" t="s">
        <v>10711</v>
      </c>
      <c r="B11418" t="s">
        <v>536</v>
      </c>
      <c r="C11418" t="s">
        <v>3602</v>
      </c>
      <c r="D11418" t="s">
        <v>10803</v>
      </c>
    </row>
    <row r="11419" spans="1:4" x14ac:dyDescent="0.35">
      <c r="A11419" t="s">
        <v>10711</v>
      </c>
      <c r="B11419" t="s">
        <v>794</v>
      </c>
      <c r="C11419" t="s">
        <v>3603</v>
      </c>
      <c r="D11419" t="s">
        <v>10803</v>
      </c>
    </row>
    <row r="11420" spans="1:4" x14ac:dyDescent="0.35">
      <c r="A11420" t="s">
        <v>10711</v>
      </c>
      <c r="B11420" t="s">
        <v>965</v>
      </c>
      <c r="C11420" t="s">
        <v>3604</v>
      </c>
      <c r="D11420" t="s">
        <v>10803</v>
      </c>
    </row>
    <row r="11421" spans="1:4" x14ac:dyDescent="0.35">
      <c r="A11421" t="s">
        <v>10711</v>
      </c>
      <c r="B11421" t="s">
        <v>538</v>
      </c>
      <c r="C11421" t="s">
        <v>3605</v>
      </c>
      <c r="D11421" t="s">
        <v>10803</v>
      </c>
    </row>
    <row r="11422" spans="1:4" x14ac:dyDescent="0.35">
      <c r="A11422" t="s">
        <v>10711</v>
      </c>
      <c r="B11422" t="s">
        <v>540</v>
      </c>
      <c r="C11422" t="s">
        <v>3606</v>
      </c>
      <c r="D11422" t="s">
        <v>10803</v>
      </c>
    </row>
    <row r="11423" spans="1:4" x14ac:dyDescent="0.35">
      <c r="A11423" t="s">
        <v>10711</v>
      </c>
      <c r="B11423" t="s">
        <v>544</v>
      </c>
      <c r="C11423" t="s">
        <v>3607</v>
      </c>
      <c r="D11423" t="s">
        <v>10803</v>
      </c>
    </row>
    <row r="11424" spans="1:4" x14ac:dyDescent="0.35">
      <c r="A11424" t="s">
        <v>10711</v>
      </c>
      <c r="B11424" t="s">
        <v>546</v>
      </c>
      <c r="C11424" t="s">
        <v>3608</v>
      </c>
      <c r="D11424" t="s">
        <v>10803</v>
      </c>
    </row>
    <row r="11425" spans="1:4" x14ac:dyDescent="0.35">
      <c r="A11425" t="s">
        <v>10711</v>
      </c>
      <c r="B11425" t="s">
        <v>970</v>
      </c>
      <c r="C11425" t="s">
        <v>3609</v>
      </c>
      <c r="D11425" t="s">
        <v>10803</v>
      </c>
    </row>
    <row r="11426" spans="1:4" x14ac:dyDescent="0.35">
      <c r="A11426" t="s">
        <v>10711</v>
      </c>
      <c r="B11426" t="s">
        <v>548</v>
      </c>
      <c r="C11426" t="s">
        <v>3610</v>
      </c>
      <c r="D11426" t="s">
        <v>10803</v>
      </c>
    </row>
    <row r="11427" spans="1:4" x14ac:dyDescent="0.35">
      <c r="A11427" t="s">
        <v>10711</v>
      </c>
      <c r="B11427" t="s">
        <v>550</v>
      </c>
      <c r="C11427" t="s">
        <v>3611</v>
      </c>
      <c r="D11427" t="s">
        <v>10803</v>
      </c>
    </row>
    <row r="11428" spans="1:4" x14ac:dyDescent="0.35">
      <c r="A11428" t="s">
        <v>10711</v>
      </c>
      <c r="B11428" t="s">
        <v>552</v>
      </c>
      <c r="C11428" t="s">
        <v>3612</v>
      </c>
      <c r="D11428" t="s">
        <v>10803</v>
      </c>
    </row>
    <row r="11429" spans="1:4" x14ac:dyDescent="0.35">
      <c r="A11429" t="s">
        <v>10711</v>
      </c>
      <c r="B11429" t="s">
        <v>554</v>
      </c>
      <c r="C11429" t="s">
        <v>3613</v>
      </c>
      <c r="D11429" t="s">
        <v>10803</v>
      </c>
    </row>
    <row r="11430" spans="1:4" x14ac:dyDescent="0.35">
      <c r="A11430" t="s">
        <v>10711</v>
      </c>
      <c r="B11430" t="s">
        <v>556</v>
      </c>
      <c r="C11430" t="s">
        <v>3614</v>
      </c>
      <c r="D11430" t="s">
        <v>10803</v>
      </c>
    </row>
    <row r="11431" spans="1:4" x14ac:dyDescent="0.35">
      <c r="A11431" t="s">
        <v>10711</v>
      </c>
      <c r="B11431" t="s">
        <v>1332</v>
      </c>
      <c r="C11431" t="s">
        <v>3593</v>
      </c>
      <c r="D11431" t="s">
        <v>10805</v>
      </c>
    </row>
    <row r="11432" spans="1:4" x14ac:dyDescent="0.35">
      <c r="A11432" t="s">
        <v>10711</v>
      </c>
      <c r="B11432" t="s">
        <v>1339</v>
      </c>
      <c r="C11432" t="s">
        <v>3594</v>
      </c>
      <c r="D11432" t="s">
        <v>10805</v>
      </c>
    </row>
    <row r="11433" spans="1:4" x14ac:dyDescent="0.35">
      <c r="A11433" t="s">
        <v>10711</v>
      </c>
      <c r="B11433" t="s">
        <v>1554</v>
      </c>
      <c r="C11433" t="s">
        <v>3595</v>
      </c>
      <c r="D11433" t="s">
        <v>10805</v>
      </c>
    </row>
    <row r="11434" spans="1:4" x14ac:dyDescent="0.35">
      <c r="A11434" t="s">
        <v>10711</v>
      </c>
      <c r="B11434" t="s">
        <v>1348</v>
      </c>
      <c r="C11434" t="s">
        <v>3596</v>
      </c>
      <c r="D11434" t="s">
        <v>10805</v>
      </c>
    </row>
    <row r="11435" spans="1:4" x14ac:dyDescent="0.35">
      <c r="A11435" t="s">
        <v>10711</v>
      </c>
      <c r="B11435" t="s">
        <v>1276</v>
      </c>
      <c r="C11435" t="s">
        <v>3597</v>
      </c>
      <c r="D11435" t="s">
        <v>10805</v>
      </c>
    </row>
    <row r="11436" spans="1:4" x14ac:dyDescent="0.35">
      <c r="A11436" t="s">
        <v>10711</v>
      </c>
      <c r="B11436" t="s">
        <v>1278</v>
      </c>
      <c r="C11436" t="s">
        <v>3598</v>
      </c>
      <c r="D11436" t="s">
        <v>10805</v>
      </c>
    </row>
    <row r="11437" spans="1:4" x14ac:dyDescent="0.35">
      <c r="A11437" t="s">
        <v>10711</v>
      </c>
      <c r="B11437" t="s">
        <v>1280</v>
      </c>
      <c r="C11437" t="s">
        <v>3599</v>
      </c>
      <c r="D11437" t="s">
        <v>10805</v>
      </c>
    </row>
    <row r="11438" spans="1:4" x14ac:dyDescent="0.35">
      <c r="A11438" t="s">
        <v>10711</v>
      </c>
      <c r="B11438" t="s">
        <v>1353</v>
      </c>
      <c r="C11438" t="s">
        <v>3600</v>
      </c>
      <c r="D11438" t="s">
        <v>10805</v>
      </c>
    </row>
    <row r="11439" spans="1:4" x14ac:dyDescent="0.35">
      <c r="A11439" t="s">
        <v>10711</v>
      </c>
      <c r="B11439" t="s">
        <v>10802</v>
      </c>
      <c r="C11439" t="s">
        <v>3593</v>
      </c>
      <c r="D11439" t="s">
        <v>10805</v>
      </c>
    </row>
    <row r="11440" spans="1:4" x14ac:dyDescent="0.35">
      <c r="A11440" t="s">
        <v>10711</v>
      </c>
      <c r="B11440" t="s">
        <v>10804</v>
      </c>
      <c r="C11440" t="s">
        <v>3600</v>
      </c>
      <c r="D11440" t="s">
        <v>10805</v>
      </c>
    </row>
    <row r="11441" spans="1:4" x14ac:dyDescent="0.35">
      <c r="A11441" t="s">
        <v>10711</v>
      </c>
      <c r="B11441" t="s">
        <v>10806</v>
      </c>
      <c r="C11441" t="s">
        <v>3593</v>
      </c>
      <c r="D11441" t="s">
        <v>10807</v>
      </c>
    </row>
    <row r="11442" spans="1:4" x14ac:dyDescent="0.35">
      <c r="A11442" t="s">
        <v>10711</v>
      </c>
      <c r="B11442" t="s">
        <v>10855</v>
      </c>
      <c r="C11442" t="s">
        <v>3594</v>
      </c>
      <c r="D11442" t="s">
        <v>10807</v>
      </c>
    </row>
    <row r="11443" spans="1:4" x14ac:dyDescent="0.35">
      <c r="A11443" t="s">
        <v>10711</v>
      </c>
      <c r="B11443" t="s">
        <v>10856</v>
      </c>
      <c r="C11443" t="s">
        <v>3595</v>
      </c>
      <c r="D11443" t="s">
        <v>10807</v>
      </c>
    </row>
    <row r="11444" spans="1:4" x14ac:dyDescent="0.35">
      <c r="A11444" t="s">
        <v>10711</v>
      </c>
      <c r="B11444" t="s">
        <v>10857</v>
      </c>
      <c r="C11444" t="s">
        <v>3596</v>
      </c>
      <c r="D11444" t="s">
        <v>10807</v>
      </c>
    </row>
    <row r="11445" spans="1:4" x14ac:dyDescent="0.35">
      <c r="A11445" t="s">
        <v>10712</v>
      </c>
      <c r="B11445" t="s">
        <v>10802</v>
      </c>
      <c r="C11445" t="s">
        <v>3600</v>
      </c>
      <c r="D11445" t="s">
        <v>10803</v>
      </c>
    </row>
    <row r="11446" spans="1:4" x14ac:dyDescent="0.35">
      <c r="A11446" t="s">
        <v>10712</v>
      </c>
      <c r="B11446" t="s">
        <v>10804</v>
      </c>
      <c r="C11446" t="s">
        <v>3600</v>
      </c>
      <c r="D11446" t="s">
        <v>10803</v>
      </c>
    </row>
    <row r="11447" spans="1:4" x14ac:dyDescent="0.35">
      <c r="A11447" t="s">
        <v>10712</v>
      </c>
      <c r="B11447" t="s">
        <v>570</v>
      </c>
      <c r="C11447" t="s">
        <v>3600</v>
      </c>
      <c r="D11447" t="s">
        <v>10803</v>
      </c>
    </row>
    <row r="11448" spans="1:4" x14ac:dyDescent="0.35">
      <c r="A11448" t="s">
        <v>10712</v>
      </c>
      <c r="B11448" t="s">
        <v>1588</v>
      </c>
      <c r="C11448" t="s">
        <v>3593</v>
      </c>
      <c r="D11448" t="s">
        <v>10805</v>
      </c>
    </row>
    <row r="11449" spans="1:4" x14ac:dyDescent="0.35">
      <c r="A11449" t="s">
        <v>10712</v>
      </c>
      <c r="B11449" t="s">
        <v>10802</v>
      </c>
      <c r="C11449" t="s">
        <v>3593</v>
      </c>
      <c r="D11449" t="s">
        <v>10805</v>
      </c>
    </row>
    <row r="11450" spans="1:4" x14ac:dyDescent="0.35">
      <c r="A11450" t="s">
        <v>10712</v>
      </c>
      <c r="B11450" t="s">
        <v>10804</v>
      </c>
      <c r="C11450" t="s">
        <v>3593</v>
      </c>
      <c r="D11450" t="s">
        <v>10805</v>
      </c>
    </row>
    <row r="11451" spans="1:4" x14ac:dyDescent="0.35">
      <c r="A11451" t="s">
        <v>10712</v>
      </c>
      <c r="B11451" t="s">
        <v>10806</v>
      </c>
      <c r="C11451" t="s">
        <v>3593</v>
      </c>
      <c r="D11451" t="s">
        <v>10807</v>
      </c>
    </row>
    <row r="11452" spans="1:4" x14ac:dyDescent="0.35">
      <c r="A11452" t="s">
        <v>10712</v>
      </c>
      <c r="B11452" t="s">
        <v>10855</v>
      </c>
      <c r="C11452" t="s">
        <v>3594</v>
      </c>
      <c r="D11452" t="s">
        <v>10807</v>
      </c>
    </row>
    <row r="11453" spans="1:4" x14ac:dyDescent="0.35">
      <c r="A11453" t="s">
        <v>10712</v>
      </c>
      <c r="B11453" t="s">
        <v>10856</v>
      </c>
      <c r="C11453" t="s">
        <v>3595</v>
      </c>
      <c r="D11453" t="s">
        <v>10807</v>
      </c>
    </row>
    <row r="11454" spans="1:4" x14ac:dyDescent="0.35">
      <c r="A11454" t="s">
        <v>10712</v>
      </c>
      <c r="B11454" t="s">
        <v>10857</v>
      </c>
      <c r="C11454" t="s">
        <v>3596</v>
      </c>
      <c r="D11454" t="s">
        <v>10807</v>
      </c>
    </row>
    <row r="11455" spans="1:4" x14ac:dyDescent="0.35">
      <c r="A11455" t="s">
        <v>10714</v>
      </c>
      <c r="B11455" t="s">
        <v>10802</v>
      </c>
      <c r="C11455" t="s">
        <v>3601</v>
      </c>
      <c r="D11455" t="s">
        <v>10803</v>
      </c>
    </row>
    <row r="11456" spans="1:4" x14ac:dyDescent="0.35">
      <c r="A11456" t="s">
        <v>10714</v>
      </c>
      <c r="B11456" t="s">
        <v>10804</v>
      </c>
      <c r="C11456" t="s">
        <v>3601</v>
      </c>
      <c r="D11456" t="s">
        <v>10803</v>
      </c>
    </row>
    <row r="11457" spans="1:4" x14ac:dyDescent="0.35">
      <c r="A11457" t="s">
        <v>10714</v>
      </c>
      <c r="B11457" t="s">
        <v>584</v>
      </c>
      <c r="C11457" t="s">
        <v>3601</v>
      </c>
      <c r="D11457" t="s">
        <v>10803</v>
      </c>
    </row>
    <row r="11458" spans="1:4" x14ac:dyDescent="0.35">
      <c r="A11458" t="s">
        <v>10714</v>
      </c>
      <c r="B11458" t="s">
        <v>1590</v>
      </c>
      <c r="C11458" t="s">
        <v>3593</v>
      </c>
      <c r="D11458" t="s">
        <v>10805</v>
      </c>
    </row>
    <row r="11459" spans="1:4" x14ac:dyDescent="0.35">
      <c r="A11459" t="s">
        <v>10714</v>
      </c>
      <c r="B11459" t="s">
        <v>1370</v>
      </c>
      <c r="C11459" t="s">
        <v>3594</v>
      </c>
      <c r="D11459" t="s">
        <v>10805</v>
      </c>
    </row>
    <row r="11460" spans="1:4" x14ac:dyDescent="0.35">
      <c r="A11460" t="s">
        <v>10714</v>
      </c>
      <c r="B11460" t="s">
        <v>1818</v>
      </c>
      <c r="C11460" t="s">
        <v>3595</v>
      </c>
      <c r="D11460" t="s">
        <v>10805</v>
      </c>
    </row>
    <row r="11461" spans="1:4" x14ac:dyDescent="0.35">
      <c r="A11461" t="s">
        <v>10714</v>
      </c>
      <c r="B11461" t="s">
        <v>1820</v>
      </c>
      <c r="C11461" t="s">
        <v>3596</v>
      </c>
      <c r="D11461" t="s">
        <v>10805</v>
      </c>
    </row>
    <row r="11462" spans="1:4" x14ac:dyDescent="0.35">
      <c r="A11462" t="s">
        <v>10714</v>
      </c>
      <c r="B11462" t="s">
        <v>1822</v>
      </c>
      <c r="C11462" t="s">
        <v>3597</v>
      </c>
      <c r="D11462" t="s">
        <v>10805</v>
      </c>
    </row>
    <row r="11463" spans="1:4" x14ac:dyDescent="0.35">
      <c r="A11463" t="s">
        <v>10714</v>
      </c>
      <c r="B11463" t="s">
        <v>10802</v>
      </c>
      <c r="C11463" t="s">
        <v>3593</v>
      </c>
      <c r="D11463" t="s">
        <v>10805</v>
      </c>
    </row>
    <row r="11464" spans="1:4" x14ac:dyDescent="0.35">
      <c r="A11464" t="s">
        <v>10714</v>
      </c>
      <c r="B11464" t="s">
        <v>10804</v>
      </c>
      <c r="C11464" t="s">
        <v>3597</v>
      </c>
      <c r="D11464" t="s">
        <v>10805</v>
      </c>
    </row>
    <row r="11465" spans="1:4" x14ac:dyDescent="0.35">
      <c r="A11465" t="s">
        <v>10714</v>
      </c>
      <c r="B11465" t="s">
        <v>10806</v>
      </c>
      <c r="C11465" t="s">
        <v>3593</v>
      </c>
      <c r="D11465" t="s">
        <v>10807</v>
      </c>
    </row>
    <row r="11466" spans="1:4" x14ac:dyDescent="0.35">
      <c r="A11466" t="s">
        <v>10714</v>
      </c>
      <c r="B11466" t="s">
        <v>10855</v>
      </c>
      <c r="C11466" t="s">
        <v>3594</v>
      </c>
      <c r="D11466" t="s">
        <v>10807</v>
      </c>
    </row>
    <row r="11467" spans="1:4" x14ac:dyDescent="0.35">
      <c r="A11467" t="s">
        <v>10714</v>
      </c>
      <c r="B11467" t="s">
        <v>10856</v>
      </c>
      <c r="C11467" t="s">
        <v>3595</v>
      </c>
      <c r="D11467" t="s">
        <v>10807</v>
      </c>
    </row>
    <row r="11468" spans="1:4" x14ac:dyDescent="0.35">
      <c r="A11468" t="s">
        <v>10714</v>
      </c>
      <c r="B11468" t="s">
        <v>10857</v>
      </c>
      <c r="C11468" t="s">
        <v>3596</v>
      </c>
      <c r="D11468" t="s">
        <v>10807</v>
      </c>
    </row>
    <row r="11469" spans="1:4" x14ac:dyDescent="0.35">
      <c r="A11469" t="s">
        <v>10715</v>
      </c>
      <c r="B11469" t="s">
        <v>10802</v>
      </c>
      <c r="C11469" t="s">
        <v>3600</v>
      </c>
      <c r="D11469" t="s">
        <v>10803</v>
      </c>
    </row>
    <row r="11470" spans="1:4" x14ac:dyDescent="0.35">
      <c r="A11470" t="s">
        <v>10715</v>
      </c>
      <c r="B11470" t="s">
        <v>10804</v>
      </c>
      <c r="C11470" t="s">
        <v>3602</v>
      </c>
      <c r="D11470" t="s">
        <v>10803</v>
      </c>
    </row>
    <row r="11471" spans="1:4" x14ac:dyDescent="0.35">
      <c r="A11471" t="s">
        <v>10715</v>
      </c>
      <c r="B11471" t="s">
        <v>596</v>
      </c>
      <c r="C11471" t="s">
        <v>3600</v>
      </c>
      <c r="D11471" t="s">
        <v>10803</v>
      </c>
    </row>
    <row r="11472" spans="1:4" x14ac:dyDescent="0.35">
      <c r="A11472" t="s">
        <v>10715</v>
      </c>
      <c r="B11472" t="s">
        <v>1437</v>
      </c>
      <c r="C11472" t="s">
        <v>3601</v>
      </c>
      <c r="D11472" t="s">
        <v>10803</v>
      </c>
    </row>
    <row r="11473" spans="1:4" x14ac:dyDescent="0.35">
      <c r="A11473" t="s">
        <v>10715</v>
      </c>
      <c r="B11473" t="s">
        <v>823</v>
      </c>
      <c r="C11473" t="s">
        <v>3602</v>
      </c>
      <c r="D11473" t="s">
        <v>10803</v>
      </c>
    </row>
    <row r="11474" spans="1:4" x14ac:dyDescent="0.35">
      <c r="A11474" t="s">
        <v>10715</v>
      </c>
      <c r="B11474" t="s">
        <v>1824</v>
      </c>
      <c r="C11474" t="s">
        <v>3593</v>
      </c>
      <c r="D11474" t="s">
        <v>10805</v>
      </c>
    </row>
    <row r="11475" spans="1:4" x14ac:dyDescent="0.35">
      <c r="A11475" t="s">
        <v>10715</v>
      </c>
      <c r="B11475" t="s">
        <v>10802</v>
      </c>
      <c r="C11475" t="s">
        <v>3593</v>
      </c>
      <c r="D11475" t="s">
        <v>10805</v>
      </c>
    </row>
    <row r="11476" spans="1:4" x14ac:dyDescent="0.35">
      <c r="A11476" t="s">
        <v>10715</v>
      </c>
      <c r="B11476" t="s">
        <v>10804</v>
      </c>
      <c r="C11476" t="s">
        <v>3593</v>
      </c>
      <c r="D11476" t="s">
        <v>10805</v>
      </c>
    </row>
    <row r="11477" spans="1:4" x14ac:dyDescent="0.35">
      <c r="A11477" t="s">
        <v>10715</v>
      </c>
      <c r="B11477" t="s">
        <v>10806</v>
      </c>
      <c r="C11477" t="s">
        <v>3593</v>
      </c>
      <c r="D11477" t="s">
        <v>10807</v>
      </c>
    </row>
    <row r="11478" spans="1:4" x14ac:dyDescent="0.35">
      <c r="A11478" t="s">
        <v>10715</v>
      </c>
      <c r="B11478" t="s">
        <v>10855</v>
      </c>
      <c r="C11478" t="s">
        <v>3594</v>
      </c>
      <c r="D11478" t="s">
        <v>10807</v>
      </c>
    </row>
    <row r="11479" spans="1:4" x14ac:dyDescent="0.35">
      <c r="A11479" t="s">
        <v>10715</v>
      </c>
      <c r="B11479" t="s">
        <v>10856</v>
      </c>
      <c r="C11479" t="s">
        <v>3595</v>
      </c>
      <c r="D11479" t="s">
        <v>10807</v>
      </c>
    </row>
    <row r="11480" spans="1:4" x14ac:dyDescent="0.35">
      <c r="A11480" t="s">
        <v>10715</v>
      </c>
      <c r="B11480" t="s">
        <v>10857</v>
      </c>
      <c r="C11480" t="s">
        <v>3596</v>
      </c>
      <c r="D11480" t="s">
        <v>10807</v>
      </c>
    </row>
    <row r="11481" spans="1:4" x14ac:dyDescent="0.35">
      <c r="A11481" t="s">
        <v>10716</v>
      </c>
      <c r="B11481" t="s">
        <v>10802</v>
      </c>
      <c r="C11481" t="s">
        <v>3600</v>
      </c>
      <c r="D11481" t="s">
        <v>10803</v>
      </c>
    </row>
    <row r="11482" spans="1:4" x14ac:dyDescent="0.35">
      <c r="A11482" t="s">
        <v>10716</v>
      </c>
      <c r="B11482" t="s">
        <v>10804</v>
      </c>
      <c r="C11482" t="s">
        <v>3605</v>
      </c>
      <c r="D11482" t="s">
        <v>10803</v>
      </c>
    </row>
    <row r="11483" spans="1:4" x14ac:dyDescent="0.35">
      <c r="A11483" t="s">
        <v>10716</v>
      </c>
      <c r="B11483" t="s">
        <v>518</v>
      </c>
      <c r="C11483" t="s">
        <v>3600</v>
      </c>
      <c r="D11483" t="s">
        <v>10803</v>
      </c>
    </row>
    <row r="11484" spans="1:4" x14ac:dyDescent="0.35">
      <c r="A11484" t="s">
        <v>10716</v>
      </c>
      <c r="B11484" t="s">
        <v>5611</v>
      </c>
      <c r="C11484" t="s">
        <v>3601</v>
      </c>
      <c r="D11484" t="s">
        <v>10803</v>
      </c>
    </row>
    <row r="11485" spans="1:4" x14ac:dyDescent="0.35">
      <c r="A11485" t="s">
        <v>10716</v>
      </c>
      <c r="B11485" t="s">
        <v>520</v>
      </c>
      <c r="C11485" t="s">
        <v>3602</v>
      </c>
      <c r="D11485" t="s">
        <v>10803</v>
      </c>
    </row>
    <row r="11486" spans="1:4" x14ac:dyDescent="0.35">
      <c r="A11486" t="s">
        <v>10716</v>
      </c>
      <c r="B11486" t="s">
        <v>1777</v>
      </c>
      <c r="C11486" t="s">
        <v>3603</v>
      </c>
      <c r="D11486" t="s">
        <v>10803</v>
      </c>
    </row>
    <row r="11487" spans="1:4" x14ac:dyDescent="0.35">
      <c r="A11487" t="s">
        <v>10716</v>
      </c>
      <c r="B11487" t="s">
        <v>1779</v>
      </c>
      <c r="C11487" t="s">
        <v>3604</v>
      </c>
      <c r="D11487" t="s">
        <v>10803</v>
      </c>
    </row>
    <row r="11488" spans="1:4" x14ac:dyDescent="0.35">
      <c r="A11488" t="s">
        <v>10716</v>
      </c>
      <c r="B11488" t="s">
        <v>5616</v>
      </c>
      <c r="C11488" t="s">
        <v>3605</v>
      </c>
      <c r="D11488" t="s">
        <v>10803</v>
      </c>
    </row>
    <row r="11489" spans="1:4" x14ac:dyDescent="0.35">
      <c r="A11489" t="s">
        <v>10716</v>
      </c>
      <c r="B11489" t="s">
        <v>515</v>
      </c>
      <c r="C11489" t="s">
        <v>3593</v>
      </c>
      <c r="D11489" t="s">
        <v>10805</v>
      </c>
    </row>
    <row r="11490" spans="1:4" x14ac:dyDescent="0.35">
      <c r="A11490" t="s">
        <v>10716</v>
      </c>
      <c r="B11490" t="s">
        <v>10802</v>
      </c>
      <c r="C11490" t="s">
        <v>3593</v>
      </c>
      <c r="D11490" t="s">
        <v>10805</v>
      </c>
    </row>
    <row r="11491" spans="1:4" x14ac:dyDescent="0.35">
      <c r="A11491" t="s">
        <v>10716</v>
      </c>
      <c r="B11491" t="s">
        <v>10804</v>
      </c>
      <c r="C11491" t="s">
        <v>3593</v>
      </c>
      <c r="D11491" t="s">
        <v>10805</v>
      </c>
    </row>
    <row r="11492" spans="1:4" x14ac:dyDescent="0.35">
      <c r="A11492" t="s">
        <v>10716</v>
      </c>
      <c r="B11492" t="s">
        <v>10806</v>
      </c>
      <c r="C11492" t="s">
        <v>3593</v>
      </c>
      <c r="D11492" t="s">
        <v>10807</v>
      </c>
    </row>
    <row r="11493" spans="1:4" x14ac:dyDescent="0.35">
      <c r="A11493" t="s">
        <v>10716</v>
      </c>
      <c r="B11493" t="s">
        <v>10855</v>
      </c>
      <c r="C11493" t="s">
        <v>3594</v>
      </c>
      <c r="D11493" t="s">
        <v>10807</v>
      </c>
    </row>
    <row r="11494" spans="1:4" x14ac:dyDescent="0.35">
      <c r="A11494" t="s">
        <v>10716</v>
      </c>
      <c r="B11494" t="s">
        <v>10856</v>
      </c>
      <c r="C11494" t="s">
        <v>3595</v>
      </c>
      <c r="D11494" t="s">
        <v>10807</v>
      </c>
    </row>
    <row r="11495" spans="1:4" x14ac:dyDescent="0.35">
      <c r="A11495" t="s">
        <v>10716</v>
      </c>
      <c r="B11495" t="s">
        <v>10857</v>
      </c>
      <c r="C11495" t="s">
        <v>3596</v>
      </c>
      <c r="D11495" t="s">
        <v>10807</v>
      </c>
    </row>
    <row r="11496" spans="1:4" x14ac:dyDescent="0.35">
      <c r="A11496" t="s">
        <v>10718</v>
      </c>
      <c r="B11496" t="s">
        <v>10802</v>
      </c>
      <c r="C11496" t="s">
        <v>3600</v>
      </c>
      <c r="D11496" t="s">
        <v>10803</v>
      </c>
    </row>
    <row r="11497" spans="1:4" x14ac:dyDescent="0.35">
      <c r="A11497" t="s">
        <v>10718</v>
      </c>
      <c r="B11497" t="s">
        <v>10804</v>
      </c>
      <c r="C11497" t="s">
        <v>3615</v>
      </c>
      <c r="D11497" t="s">
        <v>10803</v>
      </c>
    </row>
    <row r="11498" spans="1:4" x14ac:dyDescent="0.35">
      <c r="A11498" t="s">
        <v>10718</v>
      </c>
      <c r="B11498" t="s">
        <v>528</v>
      </c>
      <c r="C11498" t="s">
        <v>3600</v>
      </c>
      <c r="D11498" t="s">
        <v>10803</v>
      </c>
    </row>
    <row r="11499" spans="1:4" x14ac:dyDescent="0.35">
      <c r="A11499" t="s">
        <v>10718</v>
      </c>
      <c r="B11499" t="s">
        <v>536</v>
      </c>
      <c r="C11499" t="s">
        <v>3601</v>
      </c>
      <c r="D11499" t="s">
        <v>10803</v>
      </c>
    </row>
    <row r="11500" spans="1:4" x14ac:dyDescent="0.35">
      <c r="A11500" t="s">
        <v>10718</v>
      </c>
      <c r="B11500" t="s">
        <v>794</v>
      </c>
      <c r="C11500" t="s">
        <v>3602</v>
      </c>
      <c r="D11500" t="s">
        <v>10803</v>
      </c>
    </row>
    <row r="11501" spans="1:4" x14ac:dyDescent="0.35">
      <c r="A11501" t="s">
        <v>10718</v>
      </c>
      <c r="B11501" t="s">
        <v>965</v>
      </c>
      <c r="C11501" t="s">
        <v>3603</v>
      </c>
      <c r="D11501" t="s">
        <v>10803</v>
      </c>
    </row>
    <row r="11502" spans="1:4" x14ac:dyDescent="0.35">
      <c r="A11502" t="s">
        <v>10718</v>
      </c>
      <c r="B11502" t="s">
        <v>550</v>
      </c>
      <c r="C11502" t="s">
        <v>3604</v>
      </c>
      <c r="D11502" t="s">
        <v>10803</v>
      </c>
    </row>
    <row r="11503" spans="1:4" x14ac:dyDescent="0.35">
      <c r="A11503" t="s">
        <v>10718</v>
      </c>
      <c r="B11503" t="s">
        <v>552</v>
      </c>
      <c r="C11503" t="s">
        <v>3605</v>
      </c>
      <c r="D11503" t="s">
        <v>10803</v>
      </c>
    </row>
    <row r="11504" spans="1:4" x14ac:dyDescent="0.35">
      <c r="A11504" t="s">
        <v>10718</v>
      </c>
      <c r="B11504" t="s">
        <v>554</v>
      </c>
      <c r="C11504" t="s">
        <v>3606</v>
      </c>
      <c r="D11504" t="s">
        <v>10803</v>
      </c>
    </row>
    <row r="11505" spans="1:4" x14ac:dyDescent="0.35">
      <c r="A11505" t="s">
        <v>10718</v>
      </c>
      <c r="B11505" t="s">
        <v>556</v>
      </c>
      <c r="C11505" t="s">
        <v>3607</v>
      </c>
      <c r="D11505" t="s">
        <v>10803</v>
      </c>
    </row>
    <row r="11506" spans="1:4" x14ac:dyDescent="0.35">
      <c r="A11506" t="s">
        <v>10718</v>
      </c>
      <c r="B11506" t="s">
        <v>558</v>
      </c>
      <c r="C11506" t="s">
        <v>3608</v>
      </c>
      <c r="D11506" t="s">
        <v>10803</v>
      </c>
    </row>
    <row r="11507" spans="1:4" x14ac:dyDescent="0.35">
      <c r="A11507" t="s">
        <v>10718</v>
      </c>
      <c r="B11507" t="s">
        <v>560</v>
      </c>
      <c r="C11507" t="s">
        <v>3609</v>
      </c>
      <c r="D11507" t="s">
        <v>10803</v>
      </c>
    </row>
    <row r="11508" spans="1:4" x14ac:dyDescent="0.35">
      <c r="A11508" t="s">
        <v>10718</v>
      </c>
      <c r="B11508" t="s">
        <v>986</v>
      </c>
      <c r="C11508" t="s">
        <v>3610</v>
      </c>
      <c r="D11508" t="s">
        <v>10803</v>
      </c>
    </row>
    <row r="11509" spans="1:4" x14ac:dyDescent="0.35">
      <c r="A11509" t="s">
        <v>10718</v>
      </c>
      <c r="B11509" t="s">
        <v>570</v>
      </c>
      <c r="C11509" t="s">
        <v>3611</v>
      </c>
      <c r="D11509" t="s">
        <v>10803</v>
      </c>
    </row>
    <row r="11510" spans="1:4" x14ac:dyDescent="0.35">
      <c r="A11510" t="s">
        <v>10718</v>
      </c>
      <c r="B11510" t="s">
        <v>572</v>
      </c>
      <c r="C11510" t="s">
        <v>3612</v>
      </c>
      <c r="D11510" t="s">
        <v>10803</v>
      </c>
    </row>
    <row r="11511" spans="1:4" x14ac:dyDescent="0.35">
      <c r="A11511" t="s">
        <v>10718</v>
      </c>
      <c r="B11511" t="s">
        <v>574</v>
      </c>
      <c r="C11511" t="s">
        <v>3613</v>
      </c>
      <c r="D11511" t="s">
        <v>10803</v>
      </c>
    </row>
    <row r="11512" spans="1:4" x14ac:dyDescent="0.35">
      <c r="A11512" t="s">
        <v>10718</v>
      </c>
      <c r="B11512" t="s">
        <v>576</v>
      </c>
      <c r="C11512" t="s">
        <v>3614</v>
      </c>
      <c r="D11512" t="s">
        <v>10803</v>
      </c>
    </row>
    <row r="11513" spans="1:4" x14ac:dyDescent="0.35">
      <c r="A11513" t="s">
        <v>10718</v>
      </c>
      <c r="B11513" t="s">
        <v>1417</v>
      </c>
      <c r="C11513" t="s">
        <v>3615</v>
      </c>
      <c r="D11513" t="s">
        <v>10803</v>
      </c>
    </row>
    <row r="11514" spans="1:4" x14ac:dyDescent="0.35">
      <c r="A11514" t="s">
        <v>10718</v>
      </c>
      <c r="B11514" t="s">
        <v>1332</v>
      </c>
      <c r="C11514" t="s">
        <v>3594</v>
      </c>
      <c r="D11514" t="s">
        <v>10805</v>
      </c>
    </row>
    <row r="11515" spans="1:4" x14ac:dyDescent="0.35">
      <c r="A11515" t="s">
        <v>10718</v>
      </c>
      <c r="B11515" t="s">
        <v>10802</v>
      </c>
      <c r="C11515" t="s">
        <v>3594</v>
      </c>
      <c r="D11515" t="s">
        <v>10805</v>
      </c>
    </row>
    <row r="11516" spans="1:4" x14ac:dyDescent="0.35">
      <c r="A11516" t="s">
        <v>10718</v>
      </c>
      <c r="B11516" t="s">
        <v>10804</v>
      </c>
      <c r="C11516" t="s">
        <v>3594</v>
      </c>
      <c r="D11516" t="s">
        <v>10805</v>
      </c>
    </row>
    <row r="11517" spans="1:4" x14ac:dyDescent="0.35">
      <c r="A11517" t="s">
        <v>10718</v>
      </c>
      <c r="B11517" t="s">
        <v>10806</v>
      </c>
      <c r="C11517" t="s">
        <v>3593</v>
      </c>
      <c r="D11517" t="s">
        <v>10807</v>
      </c>
    </row>
    <row r="11518" spans="1:4" x14ac:dyDescent="0.35">
      <c r="A11518" t="s">
        <v>10718</v>
      </c>
      <c r="B11518" t="s">
        <v>10855</v>
      </c>
      <c r="C11518" t="s">
        <v>3594</v>
      </c>
      <c r="D11518" t="s">
        <v>10807</v>
      </c>
    </row>
    <row r="11519" spans="1:4" x14ac:dyDescent="0.35">
      <c r="A11519" t="s">
        <v>10718</v>
      </c>
      <c r="B11519" t="s">
        <v>10856</v>
      </c>
      <c r="C11519" t="s">
        <v>3595</v>
      </c>
      <c r="D11519" t="s">
        <v>10807</v>
      </c>
    </row>
    <row r="11520" spans="1:4" x14ac:dyDescent="0.35">
      <c r="A11520" t="s">
        <v>10718</v>
      </c>
      <c r="B11520" t="s">
        <v>10857</v>
      </c>
      <c r="C11520" t="s">
        <v>3596</v>
      </c>
      <c r="D11520" t="s">
        <v>10807</v>
      </c>
    </row>
    <row r="11521" spans="1:4" x14ac:dyDescent="0.35">
      <c r="A11521" t="s">
        <v>10719</v>
      </c>
      <c r="B11521" t="s">
        <v>10802</v>
      </c>
      <c r="C11521" t="s">
        <v>3600</v>
      </c>
      <c r="D11521" t="s">
        <v>10803</v>
      </c>
    </row>
    <row r="11522" spans="1:4" x14ac:dyDescent="0.35">
      <c r="A11522" t="s">
        <v>10719</v>
      </c>
      <c r="B11522" t="s">
        <v>10804</v>
      </c>
      <c r="C11522" t="s">
        <v>3600</v>
      </c>
      <c r="D11522" t="s">
        <v>10803</v>
      </c>
    </row>
    <row r="11523" spans="1:4" x14ac:dyDescent="0.35">
      <c r="A11523" t="s">
        <v>10719</v>
      </c>
      <c r="B11523" t="s">
        <v>518</v>
      </c>
      <c r="C11523" t="s">
        <v>3600</v>
      </c>
      <c r="D11523" t="s">
        <v>10803</v>
      </c>
    </row>
    <row r="11524" spans="1:4" x14ac:dyDescent="0.35">
      <c r="A11524" t="s">
        <v>10719</v>
      </c>
      <c r="B11524" t="s">
        <v>1332</v>
      </c>
      <c r="C11524" t="s">
        <v>3593</v>
      </c>
      <c r="D11524" t="s">
        <v>10805</v>
      </c>
    </row>
    <row r="11525" spans="1:4" x14ac:dyDescent="0.35">
      <c r="A11525" t="s">
        <v>10719</v>
      </c>
      <c r="B11525" t="s">
        <v>10802</v>
      </c>
      <c r="C11525" t="s">
        <v>3593</v>
      </c>
      <c r="D11525" t="s">
        <v>10805</v>
      </c>
    </row>
    <row r="11526" spans="1:4" x14ac:dyDescent="0.35">
      <c r="A11526" t="s">
        <v>10719</v>
      </c>
      <c r="B11526" t="s">
        <v>10804</v>
      </c>
      <c r="C11526" t="s">
        <v>3593</v>
      </c>
      <c r="D11526" t="s">
        <v>10805</v>
      </c>
    </row>
    <row r="11527" spans="1:4" x14ac:dyDescent="0.35">
      <c r="A11527" t="s">
        <v>10719</v>
      </c>
      <c r="B11527" t="s">
        <v>10806</v>
      </c>
      <c r="C11527" t="s">
        <v>3593</v>
      </c>
      <c r="D11527" t="s">
        <v>10807</v>
      </c>
    </row>
    <row r="11528" spans="1:4" x14ac:dyDescent="0.35">
      <c r="A11528" t="s">
        <v>10719</v>
      </c>
      <c r="B11528" t="s">
        <v>10855</v>
      </c>
      <c r="C11528" t="s">
        <v>3594</v>
      </c>
      <c r="D11528" t="s">
        <v>10807</v>
      </c>
    </row>
    <row r="11529" spans="1:4" x14ac:dyDescent="0.35">
      <c r="A11529" t="s">
        <v>10719</v>
      </c>
      <c r="B11529" t="s">
        <v>10856</v>
      </c>
      <c r="C11529" t="s">
        <v>3595</v>
      </c>
      <c r="D11529" t="s">
        <v>10807</v>
      </c>
    </row>
    <row r="11530" spans="1:4" x14ac:dyDescent="0.35">
      <c r="A11530" t="s">
        <v>10719</v>
      </c>
      <c r="B11530" t="s">
        <v>10857</v>
      </c>
      <c r="C11530" t="s">
        <v>3596</v>
      </c>
      <c r="D11530" t="s">
        <v>10807</v>
      </c>
    </row>
    <row r="11531" spans="1:4" x14ac:dyDescent="0.35">
      <c r="A11531" t="s">
        <v>10721</v>
      </c>
      <c r="B11531" t="s">
        <v>10802</v>
      </c>
      <c r="C11531" t="s">
        <v>3601</v>
      </c>
      <c r="D11531" t="s">
        <v>10803</v>
      </c>
    </row>
    <row r="11532" spans="1:4" x14ac:dyDescent="0.35">
      <c r="A11532" t="s">
        <v>10721</v>
      </c>
      <c r="B11532" t="s">
        <v>10804</v>
      </c>
      <c r="C11532" t="s">
        <v>3602</v>
      </c>
      <c r="D11532" t="s">
        <v>10803</v>
      </c>
    </row>
    <row r="11533" spans="1:4" x14ac:dyDescent="0.35">
      <c r="A11533" t="s">
        <v>10721</v>
      </c>
      <c r="B11533" t="s">
        <v>518</v>
      </c>
      <c r="C11533" t="s">
        <v>3601</v>
      </c>
      <c r="D11533" t="s">
        <v>10803</v>
      </c>
    </row>
    <row r="11534" spans="1:4" x14ac:dyDescent="0.35">
      <c r="A11534" t="s">
        <v>10721</v>
      </c>
      <c r="B11534" t="s">
        <v>520</v>
      </c>
      <c r="C11534" t="s">
        <v>3602</v>
      </c>
      <c r="D11534" t="s">
        <v>10803</v>
      </c>
    </row>
    <row r="11535" spans="1:4" x14ac:dyDescent="0.35">
      <c r="A11535" t="s">
        <v>10721</v>
      </c>
      <c r="B11535" t="s">
        <v>515</v>
      </c>
      <c r="C11535" t="s">
        <v>3593</v>
      </c>
      <c r="D11535" t="s">
        <v>10805</v>
      </c>
    </row>
    <row r="11536" spans="1:4" x14ac:dyDescent="0.35">
      <c r="A11536" t="s">
        <v>10721</v>
      </c>
      <c r="B11536" t="s">
        <v>1332</v>
      </c>
      <c r="C11536" t="s">
        <v>3594</v>
      </c>
      <c r="D11536" t="s">
        <v>10805</v>
      </c>
    </row>
    <row r="11537" spans="1:4" x14ac:dyDescent="0.35">
      <c r="A11537" t="s">
        <v>10721</v>
      </c>
      <c r="B11537" t="s">
        <v>1339</v>
      </c>
      <c r="C11537" t="s">
        <v>3595</v>
      </c>
      <c r="D11537" t="s">
        <v>10805</v>
      </c>
    </row>
    <row r="11538" spans="1:4" x14ac:dyDescent="0.35">
      <c r="A11538" t="s">
        <v>10721</v>
      </c>
      <c r="B11538" t="s">
        <v>1554</v>
      </c>
      <c r="C11538" t="s">
        <v>3596</v>
      </c>
      <c r="D11538" t="s">
        <v>10805</v>
      </c>
    </row>
    <row r="11539" spans="1:4" x14ac:dyDescent="0.35">
      <c r="A11539" t="s">
        <v>10721</v>
      </c>
      <c r="B11539" t="s">
        <v>1348</v>
      </c>
      <c r="C11539" t="s">
        <v>3597</v>
      </c>
      <c r="D11539" t="s">
        <v>10805</v>
      </c>
    </row>
    <row r="11540" spans="1:4" x14ac:dyDescent="0.35">
      <c r="A11540" t="s">
        <v>10721</v>
      </c>
      <c r="B11540" t="s">
        <v>1276</v>
      </c>
      <c r="C11540" t="s">
        <v>3598</v>
      </c>
      <c r="D11540" t="s">
        <v>10805</v>
      </c>
    </row>
    <row r="11541" spans="1:4" x14ac:dyDescent="0.35">
      <c r="A11541" t="s">
        <v>10721</v>
      </c>
      <c r="B11541" t="s">
        <v>1278</v>
      </c>
      <c r="C11541" t="s">
        <v>3599</v>
      </c>
      <c r="D11541" t="s">
        <v>10805</v>
      </c>
    </row>
    <row r="11542" spans="1:4" x14ac:dyDescent="0.35">
      <c r="A11542" t="s">
        <v>10721</v>
      </c>
      <c r="B11542" t="s">
        <v>1280</v>
      </c>
      <c r="C11542" t="s">
        <v>3600</v>
      </c>
      <c r="D11542" t="s">
        <v>10805</v>
      </c>
    </row>
    <row r="11543" spans="1:4" x14ac:dyDescent="0.35">
      <c r="A11543" t="s">
        <v>10721</v>
      </c>
      <c r="B11543" t="s">
        <v>10802</v>
      </c>
      <c r="C11543" t="s">
        <v>3593</v>
      </c>
      <c r="D11543" t="s">
        <v>10805</v>
      </c>
    </row>
    <row r="11544" spans="1:4" x14ac:dyDescent="0.35">
      <c r="A11544" t="s">
        <v>10721</v>
      </c>
      <c r="B11544" t="s">
        <v>10804</v>
      </c>
      <c r="C11544" t="s">
        <v>3600</v>
      </c>
      <c r="D11544" t="s">
        <v>10805</v>
      </c>
    </row>
    <row r="11545" spans="1:4" x14ac:dyDescent="0.35">
      <c r="A11545" t="s">
        <v>10721</v>
      </c>
      <c r="B11545" t="s">
        <v>10806</v>
      </c>
      <c r="C11545" t="s">
        <v>3593</v>
      </c>
      <c r="D11545" t="s">
        <v>10807</v>
      </c>
    </row>
    <row r="11546" spans="1:4" x14ac:dyDescent="0.35">
      <c r="A11546" t="s">
        <v>10721</v>
      </c>
      <c r="B11546" t="s">
        <v>10855</v>
      </c>
      <c r="C11546" t="s">
        <v>3594</v>
      </c>
      <c r="D11546" t="s">
        <v>10807</v>
      </c>
    </row>
    <row r="11547" spans="1:4" x14ac:dyDescent="0.35">
      <c r="A11547" t="s">
        <v>10721</v>
      </c>
      <c r="B11547" t="s">
        <v>10856</v>
      </c>
      <c r="C11547" t="s">
        <v>3595</v>
      </c>
      <c r="D11547" t="s">
        <v>10807</v>
      </c>
    </row>
    <row r="11548" spans="1:4" x14ac:dyDescent="0.35">
      <c r="A11548" t="s">
        <v>10721</v>
      </c>
      <c r="B11548" t="s">
        <v>10857</v>
      </c>
      <c r="C11548" t="s">
        <v>3596</v>
      </c>
      <c r="D11548" t="s">
        <v>10807</v>
      </c>
    </row>
    <row r="11549" spans="1:4" x14ac:dyDescent="0.35">
      <c r="A11549" t="s">
        <v>10722</v>
      </c>
      <c r="B11549" t="s">
        <v>10802</v>
      </c>
      <c r="C11549" t="s">
        <v>3600</v>
      </c>
      <c r="D11549" t="s">
        <v>10803</v>
      </c>
    </row>
    <row r="11550" spans="1:4" x14ac:dyDescent="0.35">
      <c r="A11550" t="s">
        <v>10722</v>
      </c>
      <c r="B11550" t="s">
        <v>10804</v>
      </c>
      <c r="C11550" t="s">
        <v>3600</v>
      </c>
      <c r="D11550" t="s">
        <v>10803</v>
      </c>
    </row>
    <row r="11551" spans="1:4" x14ac:dyDescent="0.35">
      <c r="A11551" t="s">
        <v>10722</v>
      </c>
      <c r="B11551" t="s">
        <v>522</v>
      </c>
      <c r="C11551" t="s">
        <v>3600</v>
      </c>
      <c r="D11551" t="s">
        <v>10803</v>
      </c>
    </row>
    <row r="11552" spans="1:4" x14ac:dyDescent="0.35">
      <c r="A11552" t="s">
        <v>10722</v>
      </c>
      <c r="B11552" t="s">
        <v>1353</v>
      </c>
      <c r="C11552" t="s">
        <v>3593</v>
      </c>
      <c r="D11552" t="s">
        <v>10805</v>
      </c>
    </row>
    <row r="11553" spans="1:4" x14ac:dyDescent="0.35">
      <c r="A11553" t="s">
        <v>10722</v>
      </c>
      <c r="B11553" t="s">
        <v>10802</v>
      </c>
      <c r="C11553" t="s">
        <v>3593</v>
      </c>
      <c r="D11553" t="s">
        <v>10805</v>
      </c>
    </row>
    <row r="11554" spans="1:4" x14ac:dyDescent="0.35">
      <c r="A11554" t="s">
        <v>10722</v>
      </c>
      <c r="B11554" t="s">
        <v>10804</v>
      </c>
      <c r="C11554" t="s">
        <v>3593</v>
      </c>
      <c r="D11554" t="s">
        <v>10805</v>
      </c>
    </row>
    <row r="11555" spans="1:4" x14ac:dyDescent="0.35">
      <c r="A11555" t="s">
        <v>10722</v>
      </c>
      <c r="B11555" t="s">
        <v>10806</v>
      </c>
      <c r="C11555" t="s">
        <v>3593</v>
      </c>
      <c r="D11555" t="s">
        <v>10807</v>
      </c>
    </row>
    <row r="11556" spans="1:4" x14ac:dyDescent="0.35">
      <c r="A11556" t="s">
        <v>10722</v>
      </c>
      <c r="B11556" t="s">
        <v>10855</v>
      </c>
      <c r="C11556" t="s">
        <v>3594</v>
      </c>
      <c r="D11556" t="s">
        <v>10807</v>
      </c>
    </row>
    <row r="11557" spans="1:4" x14ac:dyDescent="0.35">
      <c r="A11557" t="s">
        <v>10722</v>
      </c>
      <c r="B11557" t="s">
        <v>10856</v>
      </c>
      <c r="C11557" t="s">
        <v>3595</v>
      </c>
      <c r="D11557" t="s">
        <v>10807</v>
      </c>
    </row>
    <row r="11558" spans="1:4" x14ac:dyDescent="0.35">
      <c r="A11558" t="s">
        <v>10722</v>
      </c>
      <c r="B11558" t="s">
        <v>10857</v>
      </c>
      <c r="C11558" t="s">
        <v>3596</v>
      </c>
      <c r="D11558" t="s">
        <v>10807</v>
      </c>
    </row>
    <row r="11559" spans="1:4" x14ac:dyDescent="0.35">
      <c r="A11559" t="s">
        <v>10723</v>
      </c>
      <c r="B11559" t="s">
        <v>10802</v>
      </c>
      <c r="C11559" t="s">
        <v>3602</v>
      </c>
      <c r="D11559" t="s">
        <v>10803</v>
      </c>
    </row>
    <row r="11560" spans="1:4" x14ac:dyDescent="0.35">
      <c r="A11560" t="s">
        <v>10723</v>
      </c>
      <c r="B11560" t="s">
        <v>10804</v>
      </c>
      <c r="C11560" t="s">
        <v>3602</v>
      </c>
      <c r="D11560" t="s">
        <v>10803</v>
      </c>
    </row>
    <row r="11561" spans="1:4" x14ac:dyDescent="0.35">
      <c r="A11561" t="s">
        <v>10723</v>
      </c>
      <c r="B11561" t="s">
        <v>524</v>
      </c>
      <c r="C11561" t="s">
        <v>3602</v>
      </c>
      <c r="D11561" t="s">
        <v>10803</v>
      </c>
    </row>
    <row r="11562" spans="1:4" x14ac:dyDescent="0.35">
      <c r="A11562" t="s">
        <v>10723</v>
      </c>
      <c r="B11562" t="s">
        <v>1588</v>
      </c>
      <c r="C11562" t="s">
        <v>3593</v>
      </c>
      <c r="D11562" t="s">
        <v>10805</v>
      </c>
    </row>
    <row r="11563" spans="1:4" x14ac:dyDescent="0.35">
      <c r="A11563" t="s">
        <v>10723</v>
      </c>
      <c r="B11563" t="s">
        <v>1590</v>
      </c>
      <c r="C11563" t="s">
        <v>3594</v>
      </c>
      <c r="D11563" t="s">
        <v>10805</v>
      </c>
    </row>
    <row r="11564" spans="1:4" x14ac:dyDescent="0.35">
      <c r="A11564" t="s">
        <v>10723</v>
      </c>
      <c r="B11564" t="s">
        <v>10802</v>
      </c>
      <c r="C11564" t="s">
        <v>3593</v>
      </c>
      <c r="D11564" t="s">
        <v>10805</v>
      </c>
    </row>
    <row r="11565" spans="1:4" x14ac:dyDescent="0.35">
      <c r="A11565" t="s">
        <v>10723</v>
      </c>
      <c r="B11565" t="s">
        <v>10804</v>
      </c>
      <c r="C11565" t="s">
        <v>3594</v>
      </c>
      <c r="D11565" t="s">
        <v>10805</v>
      </c>
    </row>
    <row r="11566" spans="1:4" x14ac:dyDescent="0.35">
      <c r="A11566" t="s">
        <v>10723</v>
      </c>
      <c r="B11566" t="s">
        <v>10806</v>
      </c>
      <c r="C11566" t="s">
        <v>3593</v>
      </c>
      <c r="D11566" t="s">
        <v>10807</v>
      </c>
    </row>
    <row r="11567" spans="1:4" x14ac:dyDescent="0.35">
      <c r="A11567" t="s">
        <v>10723</v>
      </c>
      <c r="B11567" t="s">
        <v>10855</v>
      </c>
      <c r="C11567" t="s">
        <v>3594</v>
      </c>
      <c r="D11567" t="s">
        <v>10807</v>
      </c>
    </row>
    <row r="11568" spans="1:4" x14ac:dyDescent="0.35">
      <c r="A11568" t="s">
        <v>10723</v>
      </c>
      <c r="B11568" t="s">
        <v>10856</v>
      </c>
      <c r="C11568" t="s">
        <v>3595</v>
      </c>
      <c r="D11568" t="s">
        <v>10807</v>
      </c>
    </row>
    <row r="11569" spans="1:4" x14ac:dyDescent="0.35">
      <c r="A11569" t="s">
        <v>10723</v>
      </c>
      <c r="B11569" t="s">
        <v>10857</v>
      </c>
      <c r="C11569" t="s">
        <v>3596</v>
      </c>
      <c r="D11569" t="s">
        <v>10807</v>
      </c>
    </row>
    <row r="11570" spans="1:4" x14ac:dyDescent="0.35">
      <c r="A11570" t="s">
        <v>10723</v>
      </c>
      <c r="B11570" t="s">
        <v>10858</v>
      </c>
      <c r="C11570" t="s">
        <v>3597</v>
      </c>
      <c r="D11570" t="s">
        <v>10807</v>
      </c>
    </row>
    <row r="11571" spans="1:4" x14ac:dyDescent="0.35">
      <c r="A11571" t="s">
        <v>10724</v>
      </c>
      <c r="B11571" t="s">
        <v>10802</v>
      </c>
      <c r="C11571" t="s">
        <v>3600</v>
      </c>
      <c r="D11571" t="s">
        <v>10803</v>
      </c>
    </row>
    <row r="11572" spans="1:4" x14ac:dyDescent="0.35">
      <c r="A11572" t="s">
        <v>10724</v>
      </c>
      <c r="B11572" t="s">
        <v>10804</v>
      </c>
      <c r="C11572" t="s">
        <v>3613</v>
      </c>
      <c r="D11572" t="s">
        <v>10803</v>
      </c>
    </row>
    <row r="11573" spans="1:4" x14ac:dyDescent="0.35">
      <c r="A11573" t="s">
        <v>10724</v>
      </c>
      <c r="B11573" t="s">
        <v>528</v>
      </c>
      <c r="C11573" t="s">
        <v>3600</v>
      </c>
      <c r="D11573" t="s">
        <v>10803</v>
      </c>
    </row>
    <row r="11574" spans="1:4" x14ac:dyDescent="0.35">
      <c r="A11574" t="s">
        <v>10724</v>
      </c>
      <c r="B11574" t="s">
        <v>536</v>
      </c>
      <c r="C11574" t="s">
        <v>3601</v>
      </c>
      <c r="D11574" t="s">
        <v>10803</v>
      </c>
    </row>
    <row r="11575" spans="1:4" x14ac:dyDescent="0.35">
      <c r="A11575" t="s">
        <v>10724</v>
      </c>
      <c r="B11575" t="s">
        <v>794</v>
      </c>
      <c r="C11575" t="s">
        <v>3602</v>
      </c>
      <c r="D11575" t="s">
        <v>10803</v>
      </c>
    </row>
    <row r="11576" spans="1:4" x14ac:dyDescent="0.35">
      <c r="A11576" t="s">
        <v>10724</v>
      </c>
      <c r="B11576" t="s">
        <v>965</v>
      </c>
      <c r="C11576" t="s">
        <v>3603</v>
      </c>
      <c r="D11576" t="s">
        <v>10803</v>
      </c>
    </row>
    <row r="11577" spans="1:4" x14ac:dyDescent="0.35">
      <c r="A11577" t="s">
        <v>10724</v>
      </c>
      <c r="B11577" t="s">
        <v>538</v>
      </c>
      <c r="C11577" t="s">
        <v>3604</v>
      </c>
      <c r="D11577" t="s">
        <v>10803</v>
      </c>
    </row>
    <row r="11578" spans="1:4" x14ac:dyDescent="0.35">
      <c r="A11578" t="s">
        <v>10724</v>
      </c>
      <c r="B11578" t="s">
        <v>540</v>
      </c>
      <c r="C11578" t="s">
        <v>3605</v>
      </c>
      <c r="D11578" t="s">
        <v>10803</v>
      </c>
    </row>
    <row r="11579" spans="1:4" x14ac:dyDescent="0.35">
      <c r="A11579" t="s">
        <v>10724</v>
      </c>
      <c r="B11579" t="s">
        <v>544</v>
      </c>
      <c r="C11579" t="s">
        <v>3606</v>
      </c>
      <c r="D11579" t="s">
        <v>10803</v>
      </c>
    </row>
    <row r="11580" spans="1:4" x14ac:dyDescent="0.35">
      <c r="A11580" t="s">
        <v>10724</v>
      </c>
      <c r="B11580" t="s">
        <v>550</v>
      </c>
      <c r="C11580" t="s">
        <v>3607</v>
      </c>
      <c r="D11580" t="s">
        <v>10803</v>
      </c>
    </row>
    <row r="11581" spans="1:4" x14ac:dyDescent="0.35">
      <c r="A11581" t="s">
        <v>10724</v>
      </c>
      <c r="B11581" t="s">
        <v>552</v>
      </c>
      <c r="C11581" t="s">
        <v>3608</v>
      </c>
      <c r="D11581" t="s">
        <v>10803</v>
      </c>
    </row>
    <row r="11582" spans="1:4" x14ac:dyDescent="0.35">
      <c r="A11582" t="s">
        <v>10724</v>
      </c>
      <c r="B11582" t="s">
        <v>554</v>
      </c>
      <c r="C11582" t="s">
        <v>3609</v>
      </c>
      <c r="D11582" t="s">
        <v>10803</v>
      </c>
    </row>
    <row r="11583" spans="1:4" x14ac:dyDescent="0.35">
      <c r="A11583" t="s">
        <v>10724</v>
      </c>
      <c r="B11583" t="s">
        <v>556</v>
      </c>
      <c r="C11583" t="s">
        <v>3610</v>
      </c>
      <c r="D11583" t="s">
        <v>10803</v>
      </c>
    </row>
    <row r="11584" spans="1:4" x14ac:dyDescent="0.35">
      <c r="A11584" t="s">
        <v>10724</v>
      </c>
      <c r="B11584" t="s">
        <v>558</v>
      </c>
      <c r="C11584" t="s">
        <v>3611</v>
      </c>
      <c r="D11584" t="s">
        <v>10803</v>
      </c>
    </row>
    <row r="11585" spans="1:4" x14ac:dyDescent="0.35">
      <c r="A11585" t="s">
        <v>10724</v>
      </c>
      <c r="B11585" t="s">
        <v>560</v>
      </c>
      <c r="C11585" t="s">
        <v>3612</v>
      </c>
      <c r="D11585" t="s">
        <v>10803</v>
      </c>
    </row>
    <row r="11586" spans="1:4" x14ac:dyDescent="0.35">
      <c r="A11586" t="s">
        <v>10724</v>
      </c>
      <c r="B11586" t="s">
        <v>986</v>
      </c>
      <c r="C11586" t="s">
        <v>3613</v>
      </c>
      <c r="D11586" t="s">
        <v>10803</v>
      </c>
    </row>
    <row r="11587" spans="1:4" x14ac:dyDescent="0.35">
      <c r="A11587" t="s">
        <v>10724</v>
      </c>
      <c r="B11587" t="s">
        <v>1370</v>
      </c>
      <c r="C11587" t="s">
        <v>3594</v>
      </c>
      <c r="D11587" t="s">
        <v>10805</v>
      </c>
    </row>
    <row r="11588" spans="1:4" x14ac:dyDescent="0.35">
      <c r="A11588" t="s">
        <v>10724</v>
      </c>
      <c r="B11588" t="s">
        <v>1818</v>
      </c>
      <c r="C11588" t="s">
        <v>3595</v>
      </c>
      <c r="D11588" t="s">
        <v>10805</v>
      </c>
    </row>
    <row r="11589" spans="1:4" x14ac:dyDescent="0.35">
      <c r="A11589" t="s">
        <v>10724</v>
      </c>
      <c r="B11589" t="s">
        <v>1820</v>
      </c>
      <c r="C11589" t="s">
        <v>3596</v>
      </c>
      <c r="D11589" t="s">
        <v>10805</v>
      </c>
    </row>
    <row r="11590" spans="1:4" x14ac:dyDescent="0.35">
      <c r="A11590" t="s">
        <v>10724</v>
      </c>
      <c r="B11590" t="s">
        <v>1822</v>
      </c>
      <c r="C11590" t="s">
        <v>3597</v>
      </c>
      <c r="D11590" t="s">
        <v>10805</v>
      </c>
    </row>
    <row r="11591" spans="1:4" x14ac:dyDescent="0.35">
      <c r="A11591" t="s">
        <v>10724</v>
      </c>
      <c r="B11591" t="s">
        <v>1824</v>
      </c>
      <c r="C11591" t="s">
        <v>3598</v>
      </c>
      <c r="D11591" t="s">
        <v>10805</v>
      </c>
    </row>
    <row r="11592" spans="1:4" x14ac:dyDescent="0.35">
      <c r="A11592" t="s">
        <v>10724</v>
      </c>
      <c r="B11592" t="s">
        <v>1966</v>
      </c>
      <c r="C11592" t="s">
        <v>3599</v>
      </c>
      <c r="D11592" t="s">
        <v>10805</v>
      </c>
    </row>
    <row r="11593" spans="1:4" x14ac:dyDescent="0.35">
      <c r="A11593" t="s">
        <v>10724</v>
      </c>
      <c r="B11593" t="s">
        <v>1967</v>
      </c>
      <c r="C11593" t="s">
        <v>3600</v>
      </c>
      <c r="D11593" t="s">
        <v>10805</v>
      </c>
    </row>
    <row r="11594" spans="1:4" x14ac:dyDescent="0.35">
      <c r="A11594" t="s">
        <v>10724</v>
      </c>
      <c r="B11594" t="s">
        <v>2007</v>
      </c>
      <c r="C11594" t="s">
        <v>3601</v>
      </c>
      <c r="D11594" t="s">
        <v>10805</v>
      </c>
    </row>
    <row r="11595" spans="1:4" x14ac:dyDescent="0.35">
      <c r="A11595" t="s">
        <v>10724</v>
      </c>
      <c r="B11595" t="s">
        <v>1826</v>
      </c>
      <c r="C11595" t="s">
        <v>3602</v>
      </c>
      <c r="D11595" t="s">
        <v>10805</v>
      </c>
    </row>
    <row r="11596" spans="1:4" x14ac:dyDescent="0.35">
      <c r="A11596" t="s">
        <v>10724</v>
      </c>
      <c r="B11596" t="s">
        <v>1890</v>
      </c>
      <c r="C11596" t="s">
        <v>3603</v>
      </c>
      <c r="D11596" t="s">
        <v>10805</v>
      </c>
    </row>
    <row r="11597" spans="1:4" x14ac:dyDescent="0.35">
      <c r="A11597" t="s">
        <v>10724</v>
      </c>
      <c r="B11597" t="s">
        <v>1892</v>
      </c>
      <c r="C11597" t="s">
        <v>3604</v>
      </c>
      <c r="D11597" t="s">
        <v>10805</v>
      </c>
    </row>
    <row r="11598" spans="1:4" x14ac:dyDescent="0.35">
      <c r="A11598" t="s">
        <v>10724</v>
      </c>
      <c r="B11598" t="s">
        <v>10802</v>
      </c>
      <c r="C11598" t="s">
        <v>3594</v>
      </c>
      <c r="D11598" t="s">
        <v>10805</v>
      </c>
    </row>
    <row r="11599" spans="1:4" x14ac:dyDescent="0.35">
      <c r="A11599" t="s">
        <v>10724</v>
      </c>
      <c r="B11599" t="s">
        <v>10804</v>
      </c>
      <c r="C11599" t="s">
        <v>3604</v>
      </c>
      <c r="D11599" t="s">
        <v>10805</v>
      </c>
    </row>
    <row r="11600" spans="1:4" x14ac:dyDescent="0.35">
      <c r="A11600" t="s">
        <v>10724</v>
      </c>
      <c r="B11600" t="s">
        <v>10806</v>
      </c>
      <c r="C11600" t="s">
        <v>3593</v>
      </c>
      <c r="D11600" t="s">
        <v>10807</v>
      </c>
    </row>
    <row r="11601" spans="1:4" x14ac:dyDescent="0.35">
      <c r="A11601" t="s">
        <v>10724</v>
      </c>
      <c r="B11601" t="s">
        <v>10855</v>
      </c>
      <c r="C11601" t="s">
        <v>3594</v>
      </c>
      <c r="D11601" t="s">
        <v>10807</v>
      </c>
    </row>
    <row r="11602" spans="1:4" x14ac:dyDescent="0.35">
      <c r="A11602" t="s">
        <v>10724</v>
      </c>
      <c r="B11602" t="s">
        <v>10856</v>
      </c>
      <c r="C11602" t="s">
        <v>3595</v>
      </c>
      <c r="D11602" t="s">
        <v>10807</v>
      </c>
    </row>
    <row r="11603" spans="1:4" x14ac:dyDescent="0.35">
      <c r="A11603" t="s">
        <v>10724</v>
      </c>
      <c r="B11603" t="s">
        <v>10857</v>
      </c>
      <c r="C11603" t="s">
        <v>3596</v>
      </c>
      <c r="D11603" t="s">
        <v>10807</v>
      </c>
    </row>
    <row r="11604" spans="1:4" x14ac:dyDescent="0.35">
      <c r="A11604" t="s">
        <v>10725</v>
      </c>
      <c r="B11604" t="s">
        <v>10802</v>
      </c>
      <c r="C11604" t="s">
        <v>3600</v>
      </c>
      <c r="D11604" t="s">
        <v>10803</v>
      </c>
    </row>
    <row r="11605" spans="1:4" x14ac:dyDescent="0.35">
      <c r="A11605" t="s">
        <v>10725</v>
      </c>
      <c r="B11605" t="s">
        <v>10804</v>
      </c>
      <c r="C11605" t="s">
        <v>3600</v>
      </c>
      <c r="D11605" t="s">
        <v>10803</v>
      </c>
    </row>
    <row r="11606" spans="1:4" x14ac:dyDescent="0.35">
      <c r="A11606" t="s">
        <v>10725</v>
      </c>
      <c r="B11606" t="s">
        <v>570</v>
      </c>
      <c r="C11606" t="s">
        <v>3600</v>
      </c>
      <c r="D11606" t="s">
        <v>10803</v>
      </c>
    </row>
    <row r="11607" spans="1:4" x14ac:dyDescent="0.35">
      <c r="A11607" t="s">
        <v>10725</v>
      </c>
      <c r="B11607" t="s">
        <v>1906</v>
      </c>
      <c r="C11607" t="s">
        <v>3593</v>
      </c>
      <c r="D11607" t="s">
        <v>10805</v>
      </c>
    </row>
    <row r="11608" spans="1:4" x14ac:dyDescent="0.35">
      <c r="A11608" t="s">
        <v>10725</v>
      </c>
      <c r="B11608" t="s">
        <v>10802</v>
      </c>
      <c r="C11608" t="s">
        <v>3593</v>
      </c>
      <c r="D11608" t="s">
        <v>10805</v>
      </c>
    </row>
    <row r="11609" spans="1:4" x14ac:dyDescent="0.35">
      <c r="A11609" t="s">
        <v>10725</v>
      </c>
      <c r="B11609" t="s">
        <v>10804</v>
      </c>
      <c r="C11609" t="s">
        <v>3593</v>
      </c>
      <c r="D11609" t="s">
        <v>10805</v>
      </c>
    </row>
    <row r="11610" spans="1:4" x14ac:dyDescent="0.35">
      <c r="A11610" t="s">
        <v>10725</v>
      </c>
      <c r="B11610" t="s">
        <v>10806</v>
      </c>
      <c r="C11610" t="s">
        <v>3593</v>
      </c>
      <c r="D11610" t="s">
        <v>10807</v>
      </c>
    </row>
    <row r="11611" spans="1:4" x14ac:dyDescent="0.35">
      <c r="A11611" t="s">
        <v>10725</v>
      </c>
      <c r="B11611" t="s">
        <v>10855</v>
      </c>
      <c r="C11611" t="s">
        <v>3594</v>
      </c>
      <c r="D11611" t="s">
        <v>10807</v>
      </c>
    </row>
    <row r="11612" spans="1:4" x14ac:dyDescent="0.35">
      <c r="A11612" t="s">
        <v>10725</v>
      </c>
      <c r="B11612" t="s">
        <v>10856</v>
      </c>
      <c r="C11612" t="s">
        <v>3595</v>
      </c>
      <c r="D11612" t="s">
        <v>10807</v>
      </c>
    </row>
    <row r="11613" spans="1:4" x14ac:dyDescent="0.35">
      <c r="A11613" t="s">
        <v>10725</v>
      </c>
      <c r="B11613" t="s">
        <v>10857</v>
      </c>
      <c r="C11613" t="s">
        <v>3596</v>
      </c>
      <c r="D11613" t="s">
        <v>10807</v>
      </c>
    </row>
    <row r="11614" spans="1:4" x14ac:dyDescent="0.35">
      <c r="A11614" t="s">
        <v>10726</v>
      </c>
      <c r="B11614" t="s">
        <v>10802</v>
      </c>
      <c r="C11614" t="s">
        <v>3600</v>
      </c>
      <c r="D11614" t="s">
        <v>10803</v>
      </c>
    </row>
    <row r="11615" spans="1:4" x14ac:dyDescent="0.35">
      <c r="A11615" t="s">
        <v>10726</v>
      </c>
      <c r="B11615" t="s">
        <v>10804</v>
      </c>
      <c r="C11615" t="s">
        <v>3604</v>
      </c>
      <c r="D11615" t="s">
        <v>10803</v>
      </c>
    </row>
    <row r="11616" spans="1:4" x14ac:dyDescent="0.35">
      <c r="A11616" t="s">
        <v>10726</v>
      </c>
      <c r="B11616" t="s">
        <v>584</v>
      </c>
      <c r="C11616" t="s">
        <v>3600</v>
      </c>
      <c r="D11616" t="s">
        <v>10803</v>
      </c>
    </row>
    <row r="11617" spans="1:4" x14ac:dyDescent="0.35">
      <c r="A11617" t="s">
        <v>10726</v>
      </c>
      <c r="B11617" t="s">
        <v>586</v>
      </c>
      <c r="C11617" t="s">
        <v>3601</v>
      </c>
      <c r="D11617" t="s">
        <v>10803</v>
      </c>
    </row>
    <row r="11618" spans="1:4" x14ac:dyDescent="0.35">
      <c r="A11618" t="s">
        <v>10726</v>
      </c>
      <c r="B11618" t="s">
        <v>805</v>
      </c>
      <c r="C11618" t="s">
        <v>3602</v>
      </c>
      <c r="D11618" t="s">
        <v>10803</v>
      </c>
    </row>
    <row r="11619" spans="1:4" x14ac:dyDescent="0.35">
      <c r="A11619" t="s">
        <v>10726</v>
      </c>
      <c r="B11619" t="s">
        <v>3939</v>
      </c>
      <c r="C11619" t="s">
        <v>3603</v>
      </c>
      <c r="D11619" t="s">
        <v>10803</v>
      </c>
    </row>
    <row r="11620" spans="1:4" x14ac:dyDescent="0.35">
      <c r="A11620" t="s">
        <v>10726</v>
      </c>
      <c r="B11620" t="s">
        <v>588</v>
      </c>
      <c r="C11620" t="s">
        <v>3604</v>
      </c>
      <c r="D11620" t="s">
        <v>10803</v>
      </c>
    </row>
    <row r="11621" spans="1:4" x14ac:dyDescent="0.35">
      <c r="A11621" t="s">
        <v>10726</v>
      </c>
      <c r="B11621" t="s">
        <v>2035</v>
      </c>
      <c r="C11621" t="s">
        <v>3593</v>
      </c>
      <c r="D11621" t="s">
        <v>10805</v>
      </c>
    </row>
    <row r="11622" spans="1:4" x14ac:dyDescent="0.35">
      <c r="A11622" t="s">
        <v>10726</v>
      </c>
      <c r="B11622" t="s">
        <v>10802</v>
      </c>
      <c r="C11622" t="s">
        <v>3593</v>
      </c>
      <c r="D11622" t="s">
        <v>10805</v>
      </c>
    </row>
    <row r="11623" spans="1:4" x14ac:dyDescent="0.35">
      <c r="A11623" t="s">
        <v>10726</v>
      </c>
      <c r="B11623" t="s">
        <v>10804</v>
      </c>
      <c r="C11623" t="s">
        <v>3593</v>
      </c>
      <c r="D11623" t="s">
        <v>10805</v>
      </c>
    </row>
    <row r="11624" spans="1:4" x14ac:dyDescent="0.35">
      <c r="A11624" t="s">
        <v>10726</v>
      </c>
      <c r="B11624" t="s">
        <v>10806</v>
      </c>
      <c r="C11624" t="s">
        <v>3594</v>
      </c>
      <c r="D11624" t="s">
        <v>10807</v>
      </c>
    </row>
    <row r="11625" spans="1:4" x14ac:dyDescent="0.35">
      <c r="A11625" t="s">
        <v>10726</v>
      </c>
      <c r="B11625" t="s">
        <v>10855</v>
      </c>
      <c r="C11625" t="s">
        <v>3593</v>
      </c>
      <c r="D11625" t="s">
        <v>10807</v>
      </c>
    </row>
    <row r="11626" spans="1:4" x14ac:dyDescent="0.35">
      <c r="A11626" t="s">
        <v>10726</v>
      </c>
      <c r="B11626" t="s">
        <v>10856</v>
      </c>
      <c r="C11626" t="s">
        <v>3595</v>
      </c>
      <c r="D11626" t="s">
        <v>10807</v>
      </c>
    </row>
    <row r="11627" spans="1:4" x14ac:dyDescent="0.35">
      <c r="A11627" t="s">
        <v>10726</v>
      </c>
      <c r="B11627" t="s">
        <v>10857</v>
      </c>
      <c r="C11627" t="s">
        <v>3596</v>
      </c>
      <c r="D11627" t="s">
        <v>10807</v>
      </c>
    </row>
    <row r="11628" spans="1:4" x14ac:dyDescent="0.35">
      <c r="A11628" t="s">
        <v>10728</v>
      </c>
      <c r="B11628" t="s">
        <v>10802</v>
      </c>
      <c r="C11628" t="s">
        <v>3599</v>
      </c>
      <c r="D11628" t="s">
        <v>10803</v>
      </c>
    </row>
    <row r="11629" spans="1:4" x14ac:dyDescent="0.35">
      <c r="A11629" t="s">
        <v>10728</v>
      </c>
      <c r="B11629" t="s">
        <v>10804</v>
      </c>
      <c r="C11629" t="s">
        <v>10826</v>
      </c>
      <c r="D11629" t="s">
        <v>10803</v>
      </c>
    </row>
    <row r="11630" spans="1:4" x14ac:dyDescent="0.35">
      <c r="A11630" t="s">
        <v>10728</v>
      </c>
      <c r="B11630" t="s">
        <v>518</v>
      </c>
      <c r="C11630" t="s">
        <v>3599</v>
      </c>
      <c r="D11630" t="s">
        <v>10803</v>
      </c>
    </row>
    <row r="11631" spans="1:4" x14ac:dyDescent="0.35">
      <c r="A11631" t="s">
        <v>10728</v>
      </c>
      <c r="B11631" t="s">
        <v>520</v>
      </c>
      <c r="C11631" t="s">
        <v>3600</v>
      </c>
      <c r="D11631" t="s">
        <v>10803</v>
      </c>
    </row>
    <row r="11632" spans="1:4" x14ac:dyDescent="0.35">
      <c r="A11632" t="s">
        <v>10728</v>
      </c>
      <c r="B11632" t="s">
        <v>522</v>
      </c>
      <c r="C11632" t="s">
        <v>3601</v>
      </c>
      <c r="D11632" t="s">
        <v>10803</v>
      </c>
    </row>
    <row r="11633" spans="1:4" x14ac:dyDescent="0.35">
      <c r="A11633" t="s">
        <v>10728</v>
      </c>
      <c r="B11633" t="s">
        <v>524</v>
      </c>
      <c r="C11633" t="s">
        <v>3602</v>
      </c>
      <c r="D11633" t="s">
        <v>10803</v>
      </c>
    </row>
    <row r="11634" spans="1:4" x14ac:dyDescent="0.35">
      <c r="A11634" t="s">
        <v>10728</v>
      </c>
      <c r="B11634" t="s">
        <v>885</v>
      </c>
      <c r="C11634" t="s">
        <v>3603</v>
      </c>
      <c r="D11634" t="s">
        <v>10803</v>
      </c>
    </row>
    <row r="11635" spans="1:4" x14ac:dyDescent="0.35">
      <c r="A11635" t="s">
        <v>10728</v>
      </c>
      <c r="B11635" t="s">
        <v>526</v>
      </c>
      <c r="C11635" t="s">
        <v>3604</v>
      </c>
      <c r="D11635" t="s">
        <v>10803</v>
      </c>
    </row>
    <row r="11636" spans="1:4" x14ac:dyDescent="0.35">
      <c r="A11636" t="s">
        <v>10728</v>
      </c>
      <c r="B11636" t="s">
        <v>954</v>
      </c>
      <c r="C11636" t="s">
        <v>3605</v>
      </c>
      <c r="D11636" t="s">
        <v>10803</v>
      </c>
    </row>
    <row r="11637" spans="1:4" x14ac:dyDescent="0.35">
      <c r="A11637" t="s">
        <v>10728</v>
      </c>
      <c r="B11637" t="s">
        <v>956</v>
      </c>
      <c r="C11637" t="s">
        <v>3606</v>
      </c>
      <c r="D11637" t="s">
        <v>10803</v>
      </c>
    </row>
    <row r="11638" spans="1:4" x14ac:dyDescent="0.35">
      <c r="A11638" t="s">
        <v>10728</v>
      </c>
      <c r="B11638" t="s">
        <v>960</v>
      </c>
      <c r="C11638" t="s">
        <v>3607</v>
      </c>
      <c r="D11638" t="s">
        <v>10803</v>
      </c>
    </row>
    <row r="11639" spans="1:4" x14ac:dyDescent="0.35">
      <c r="A11639" t="s">
        <v>10728</v>
      </c>
      <c r="B11639" t="s">
        <v>528</v>
      </c>
      <c r="C11639" t="s">
        <v>3608</v>
      </c>
      <c r="D11639" t="s">
        <v>10803</v>
      </c>
    </row>
    <row r="11640" spans="1:4" x14ac:dyDescent="0.35">
      <c r="A11640" t="s">
        <v>10728</v>
      </c>
      <c r="B11640" t="s">
        <v>536</v>
      </c>
      <c r="C11640" t="s">
        <v>3609</v>
      </c>
      <c r="D11640" t="s">
        <v>10803</v>
      </c>
    </row>
    <row r="11641" spans="1:4" x14ac:dyDescent="0.35">
      <c r="A11641" t="s">
        <v>10728</v>
      </c>
      <c r="B11641" t="s">
        <v>794</v>
      </c>
      <c r="C11641" t="s">
        <v>3610</v>
      </c>
      <c r="D11641" t="s">
        <v>10803</v>
      </c>
    </row>
    <row r="11642" spans="1:4" x14ac:dyDescent="0.35">
      <c r="A11642" t="s">
        <v>10728</v>
      </c>
      <c r="B11642" t="s">
        <v>965</v>
      </c>
      <c r="C11642" t="s">
        <v>3611</v>
      </c>
      <c r="D11642" t="s">
        <v>10803</v>
      </c>
    </row>
    <row r="11643" spans="1:4" x14ac:dyDescent="0.35">
      <c r="A11643" t="s">
        <v>10728</v>
      </c>
      <c r="B11643" t="s">
        <v>538</v>
      </c>
      <c r="C11643" t="s">
        <v>3612</v>
      </c>
      <c r="D11643" t="s">
        <v>10803</v>
      </c>
    </row>
    <row r="11644" spans="1:4" x14ac:dyDescent="0.35">
      <c r="A11644" t="s">
        <v>10728</v>
      </c>
      <c r="B11644" t="s">
        <v>540</v>
      </c>
      <c r="C11644" t="s">
        <v>3613</v>
      </c>
      <c r="D11644" t="s">
        <v>10803</v>
      </c>
    </row>
    <row r="11645" spans="1:4" x14ac:dyDescent="0.35">
      <c r="A11645" t="s">
        <v>10728</v>
      </c>
      <c r="B11645" t="s">
        <v>544</v>
      </c>
      <c r="C11645" t="s">
        <v>3614</v>
      </c>
      <c r="D11645" t="s">
        <v>10803</v>
      </c>
    </row>
    <row r="11646" spans="1:4" x14ac:dyDescent="0.35">
      <c r="A11646" t="s">
        <v>10728</v>
      </c>
      <c r="B11646" t="s">
        <v>546</v>
      </c>
      <c r="C11646" t="s">
        <v>3615</v>
      </c>
      <c r="D11646" t="s">
        <v>10803</v>
      </c>
    </row>
    <row r="11647" spans="1:4" x14ac:dyDescent="0.35">
      <c r="A11647" t="s">
        <v>10728</v>
      </c>
      <c r="B11647" t="s">
        <v>970</v>
      </c>
      <c r="C11647" t="s">
        <v>3616</v>
      </c>
      <c r="D11647" t="s">
        <v>10803</v>
      </c>
    </row>
    <row r="11648" spans="1:4" x14ac:dyDescent="0.35">
      <c r="A11648" t="s">
        <v>10728</v>
      </c>
      <c r="B11648" t="s">
        <v>548</v>
      </c>
      <c r="C11648" t="s">
        <v>3617</v>
      </c>
      <c r="D11648" t="s">
        <v>10803</v>
      </c>
    </row>
    <row r="11649" spans="1:4" x14ac:dyDescent="0.35">
      <c r="A11649" t="s">
        <v>10728</v>
      </c>
      <c r="B11649" t="s">
        <v>550</v>
      </c>
      <c r="C11649" t="s">
        <v>3618</v>
      </c>
      <c r="D11649" t="s">
        <v>10803</v>
      </c>
    </row>
    <row r="11650" spans="1:4" x14ac:dyDescent="0.35">
      <c r="A11650" t="s">
        <v>10728</v>
      </c>
      <c r="B11650" t="s">
        <v>552</v>
      </c>
      <c r="C11650" t="s">
        <v>3619</v>
      </c>
      <c r="D11650" t="s">
        <v>10803</v>
      </c>
    </row>
    <row r="11651" spans="1:4" x14ac:dyDescent="0.35">
      <c r="A11651" t="s">
        <v>10728</v>
      </c>
      <c r="B11651" t="s">
        <v>554</v>
      </c>
      <c r="C11651" t="s">
        <v>3620</v>
      </c>
      <c r="D11651" t="s">
        <v>10803</v>
      </c>
    </row>
    <row r="11652" spans="1:4" x14ac:dyDescent="0.35">
      <c r="A11652" t="s">
        <v>10728</v>
      </c>
      <c r="B11652" t="s">
        <v>556</v>
      </c>
      <c r="C11652" t="s">
        <v>9522</v>
      </c>
      <c r="D11652" t="s">
        <v>10803</v>
      </c>
    </row>
    <row r="11653" spans="1:4" x14ac:dyDescent="0.35">
      <c r="A11653" t="s">
        <v>10728</v>
      </c>
      <c r="B11653" t="s">
        <v>558</v>
      </c>
      <c r="C11653" t="s">
        <v>9523</v>
      </c>
      <c r="D11653" t="s">
        <v>10803</v>
      </c>
    </row>
    <row r="11654" spans="1:4" x14ac:dyDescent="0.35">
      <c r="A11654" t="s">
        <v>10728</v>
      </c>
      <c r="B11654" t="s">
        <v>560</v>
      </c>
      <c r="C11654" t="s">
        <v>9524</v>
      </c>
      <c r="D11654" t="s">
        <v>10803</v>
      </c>
    </row>
    <row r="11655" spans="1:4" x14ac:dyDescent="0.35">
      <c r="A11655" t="s">
        <v>10728</v>
      </c>
      <c r="B11655" t="s">
        <v>986</v>
      </c>
      <c r="C11655" t="s">
        <v>9525</v>
      </c>
      <c r="D11655" t="s">
        <v>10803</v>
      </c>
    </row>
    <row r="11656" spans="1:4" x14ac:dyDescent="0.35">
      <c r="A11656" t="s">
        <v>10728</v>
      </c>
      <c r="B11656" t="s">
        <v>988</v>
      </c>
      <c r="C11656" t="s">
        <v>9526</v>
      </c>
      <c r="D11656" t="s">
        <v>10803</v>
      </c>
    </row>
    <row r="11657" spans="1:4" x14ac:dyDescent="0.35">
      <c r="A11657" t="s">
        <v>10728</v>
      </c>
      <c r="B11657" t="s">
        <v>566</v>
      </c>
      <c r="C11657" t="s">
        <v>9527</v>
      </c>
      <c r="D11657" t="s">
        <v>10803</v>
      </c>
    </row>
    <row r="11658" spans="1:4" x14ac:dyDescent="0.35">
      <c r="A11658" t="s">
        <v>10728</v>
      </c>
      <c r="B11658" t="s">
        <v>568</v>
      </c>
      <c r="C11658" t="s">
        <v>9528</v>
      </c>
      <c r="D11658" t="s">
        <v>10803</v>
      </c>
    </row>
    <row r="11659" spans="1:4" x14ac:dyDescent="0.35">
      <c r="A11659" t="s">
        <v>10728</v>
      </c>
      <c r="B11659" t="s">
        <v>570</v>
      </c>
      <c r="C11659" t="s">
        <v>9529</v>
      </c>
      <c r="D11659" t="s">
        <v>10803</v>
      </c>
    </row>
    <row r="11660" spans="1:4" x14ac:dyDescent="0.35">
      <c r="A11660" t="s">
        <v>10728</v>
      </c>
      <c r="B11660" t="s">
        <v>572</v>
      </c>
      <c r="C11660" t="s">
        <v>9530</v>
      </c>
      <c r="D11660" t="s">
        <v>10803</v>
      </c>
    </row>
    <row r="11661" spans="1:4" x14ac:dyDescent="0.35">
      <c r="A11661" t="s">
        <v>10728</v>
      </c>
      <c r="B11661" t="s">
        <v>574</v>
      </c>
      <c r="C11661" t="s">
        <v>9531</v>
      </c>
      <c r="D11661" t="s">
        <v>10803</v>
      </c>
    </row>
    <row r="11662" spans="1:4" x14ac:dyDescent="0.35">
      <c r="A11662" t="s">
        <v>10728</v>
      </c>
      <c r="B11662" t="s">
        <v>576</v>
      </c>
      <c r="C11662" t="s">
        <v>10809</v>
      </c>
      <c r="D11662" t="s">
        <v>10803</v>
      </c>
    </row>
    <row r="11663" spans="1:4" x14ac:dyDescent="0.35">
      <c r="A11663" t="s">
        <v>10728</v>
      </c>
      <c r="B11663" t="s">
        <v>1417</v>
      </c>
      <c r="C11663" t="s">
        <v>10810</v>
      </c>
      <c r="D11663" t="s">
        <v>10803</v>
      </c>
    </row>
    <row r="11664" spans="1:4" x14ac:dyDescent="0.35">
      <c r="A11664" t="s">
        <v>10728</v>
      </c>
      <c r="B11664" t="s">
        <v>1419</v>
      </c>
      <c r="C11664" t="s">
        <v>10811</v>
      </c>
      <c r="D11664" t="s">
        <v>10803</v>
      </c>
    </row>
    <row r="11665" spans="1:4" x14ac:dyDescent="0.35">
      <c r="A11665" t="s">
        <v>10728</v>
      </c>
      <c r="B11665" t="s">
        <v>1421</v>
      </c>
      <c r="C11665" t="s">
        <v>10812</v>
      </c>
      <c r="D11665" t="s">
        <v>10803</v>
      </c>
    </row>
    <row r="11666" spans="1:4" x14ac:dyDescent="0.35">
      <c r="A11666" t="s">
        <v>10728</v>
      </c>
      <c r="B11666" t="s">
        <v>578</v>
      </c>
      <c r="C11666" t="s">
        <v>10813</v>
      </c>
      <c r="D11666" t="s">
        <v>10803</v>
      </c>
    </row>
    <row r="11667" spans="1:4" x14ac:dyDescent="0.35">
      <c r="A11667" t="s">
        <v>10728</v>
      </c>
      <c r="B11667" t="s">
        <v>580</v>
      </c>
      <c r="C11667" t="s">
        <v>10814</v>
      </c>
      <c r="D11667" t="s">
        <v>10803</v>
      </c>
    </row>
    <row r="11668" spans="1:4" x14ac:dyDescent="0.35">
      <c r="A11668" t="s">
        <v>10728</v>
      </c>
      <c r="B11668" t="s">
        <v>582</v>
      </c>
      <c r="C11668" t="s">
        <v>10815</v>
      </c>
      <c r="D11668" t="s">
        <v>10803</v>
      </c>
    </row>
    <row r="11669" spans="1:4" x14ac:dyDescent="0.35">
      <c r="A11669" t="s">
        <v>10728</v>
      </c>
      <c r="B11669" t="s">
        <v>584</v>
      </c>
      <c r="C11669" t="s">
        <v>10816</v>
      </c>
      <c r="D11669" t="s">
        <v>10803</v>
      </c>
    </row>
    <row r="11670" spans="1:4" x14ac:dyDescent="0.35">
      <c r="A11670" t="s">
        <v>10728</v>
      </c>
      <c r="B11670" t="s">
        <v>586</v>
      </c>
      <c r="C11670" t="s">
        <v>10817</v>
      </c>
      <c r="D11670" t="s">
        <v>10803</v>
      </c>
    </row>
    <row r="11671" spans="1:4" x14ac:dyDescent="0.35">
      <c r="A11671" t="s">
        <v>10728</v>
      </c>
      <c r="B11671" t="s">
        <v>805</v>
      </c>
      <c r="C11671" t="s">
        <v>10818</v>
      </c>
      <c r="D11671" t="s">
        <v>10803</v>
      </c>
    </row>
    <row r="11672" spans="1:4" x14ac:dyDescent="0.35">
      <c r="A11672" t="s">
        <v>10728</v>
      </c>
      <c r="B11672" t="s">
        <v>3939</v>
      </c>
      <c r="C11672" t="s">
        <v>10819</v>
      </c>
      <c r="D11672" t="s">
        <v>10803</v>
      </c>
    </row>
    <row r="11673" spans="1:4" x14ac:dyDescent="0.35">
      <c r="A11673" t="s">
        <v>10728</v>
      </c>
      <c r="B11673" t="s">
        <v>588</v>
      </c>
      <c r="C11673" t="s">
        <v>10820</v>
      </c>
      <c r="D11673" t="s">
        <v>10803</v>
      </c>
    </row>
    <row r="11674" spans="1:4" x14ac:dyDescent="0.35">
      <c r="A11674" t="s">
        <v>10728</v>
      </c>
      <c r="B11674" t="s">
        <v>590</v>
      </c>
      <c r="C11674" t="s">
        <v>10821</v>
      </c>
      <c r="D11674" t="s">
        <v>10803</v>
      </c>
    </row>
    <row r="11675" spans="1:4" x14ac:dyDescent="0.35">
      <c r="A11675" t="s">
        <v>10728</v>
      </c>
      <c r="B11675" t="s">
        <v>592</v>
      </c>
      <c r="C11675" t="s">
        <v>10822</v>
      </c>
      <c r="D11675" t="s">
        <v>10803</v>
      </c>
    </row>
    <row r="11676" spans="1:4" x14ac:dyDescent="0.35">
      <c r="A11676" t="s">
        <v>10728</v>
      </c>
      <c r="B11676" t="s">
        <v>594</v>
      </c>
      <c r="C11676" t="s">
        <v>10823</v>
      </c>
      <c r="D11676" t="s">
        <v>10803</v>
      </c>
    </row>
    <row r="11677" spans="1:4" x14ac:dyDescent="0.35">
      <c r="A11677" t="s">
        <v>10728</v>
      </c>
      <c r="B11677" t="s">
        <v>3940</v>
      </c>
      <c r="C11677" t="s">
        <v>10824</v>
      </c>
      <c r="D11677" t="s">
        <v>10803</v>
      </c>
    </row>
    <row r="11678" spans="1:4" x14ac:dyDescent="0.35">
      <c r="A11678" t="s">
        <v>10728</v>
      </c>
      <c r="B11678" t="s">
        <v>922</v>
      </c>
      <c r="C11678" t="s">
        <v>10825</v>
      </c>
      <c r="D11678" t="s">
        <v>10803</v>
      </c>
    </row>
    <row r="11679" spans="1:4" x14ac:dyDescent="0.35">
      <c r="A11679" t="s">
        <v>10728</v>
      </c>
      <c r="B11679" t="s">
        <v>596</v>
      </c>
      <c r="C11679" t="s">
        <v>10826</v>
      </c>
      <c r="D11679" t="s">
        <v>10803</v>
      </c>
    </row>
    <row r="11680" spans="1:4" x14ac:dyDescent="0.35">
      <c r="A11680" t="s">
        <v>10728</v>
      </c>
      <c r="B11680" t="s">
        <v>515</v>
      </c>
      <c r="C11680" t="s">
        <v>3596</v>
      </c>
      <c r="D11680" t="s">
        <v>10805</v>
      </c>
    </row>
    <row r="11681" spans="1:4" x14ac:dyDescent="0.35">
      <c r="A11681" t="s">
        <v>10728</v>
      </c>
      <c r="B11681" t="s">
        <v>1348</v>
      </c>
      <c r="C11681" t="s">
        <v>3597</v>
      </c>
      <c r="D11681" t="s">
        <v>10805</v>
      </c>
    </row>
    <row r="11682" spans="1:4" x14ac:dyDescent="0.35">
      <c r="A11682" t="s">
        <v>10728</v>
      </c>
      <c r="B11682" t="s">
        <v>1276</v>
      </c>
      <c r="C11682" t="s">
        <v>3598</v>
      </c>
      <c r="D11682" t="s">
        <v>10805</v>
      </c>
    </row>
    <row r="11683" spans="1:4" x14ac:dyDescent="0.35">
      <c r="A11683" t="s">
        <v>10728</v>
      </c>
      <c r="B11683" t="s">
        <v>1278</v>
      </c>
      <c r="C11683" t="s">
        <v>3599</v>
      </c>
      <c r="D11683" t="s">
        <v>10805</v>
      </c>
    </row>
    <row r="11684" spans="1:4" x14ac:dyDescent="0.35">
      <c r="A11684" t="s">
        <v>10728</v>
      </c>
      <c r="B11684" t="s">
        <v>10802</v>
      </c>
      <c r="C11684" t="s">
        <v>3596</v>
      </c>
      <c r="D11684" t="s">
        <v>10805</v>
      </c>
    </row>
    <row r="11685" spans="1:4" x14ac:dyDescent="0.35">
      <c r="A11685" t="s">
        <v>10728</v>
      </c>
      <c r="B11685" t="s">
        <v>10804</v>
      </c>
      <c r="C11685" t="s">
        <v>3599</v>
      </c>
      <c r="D11685" t="s">
        <v>10805</v>
      </c>
    </row>
    <row r="11686" spans="1:4" x14ac:dyDescent="0.35">
      <c r="A11686" t="s">
        <v>10728</v>
      </c>
      <c r="B11686" t="s">
        <v>10806</v>
      </c>
      <c r="C11686" t="s">
        <v>3593</v>
      </c>
      <c r="D11686" t="s">
        <v>10807</v>
      </c>
    </row>
    <row r="11687" spans="1:4" x14ac:dyDescent="0.35">
      <c r="A11687" t="s">
        <v>10728</v>
      </c>
      <c r="B11687" t="s">
        <v>10856</v>
      </c>
      <c r="C11687" t="s">
        <v>3594</v>
      </c>
      <c r="D11687" t="s">
        <v>10807</v>
      </c>
    </row>
    <row r="11688" spans="1:4" x14ac:dyDescent="0.35">
      <c r="A11688" t="s">
        <v>10728</v>
      </c>
      <c r="B11688" t="s">
        <v>10857</v>
      </c>
      <c r="C11688" t="s">
        <v>3595</v>
      </c>
      <c r="D11688" t="s">
        <v>10807</v>
      </c>
    </row>
    <row r="11689" spans="1:4" x14ac:dyDescent="0.35">
      <c r="A11689" t="s">
        <v>10729</v>
      </c>
      <c r="B11689" t="s">
        <v>10802</v>
      </c>
      <c r="C11689" t="s">
        <v>3599</v>
      </c>
      <c r="D11689" t="s">
        <v>10803</v>
      </c>
    </row>
    <row r="11690" spans="1:4" x14ac:dyDescent="0.35">
      <c r="A11690" t="s">
        <v>10729</v>
      </c>
      <c r="B11690" t="s">
        <v>10804</v>
      </c>
      <c r="C11690" t="s">
        <v>3599</v>
      </c>
      <c r="D11690" t="s">
        <v>10803</v>
      </c>
    </row>
    <row r="11691" spans="1:4" x14ac:dyDescent="0.35">
      <c r="A11691" t="s">
        <v>10729</v>
      </c>
      <c r="B11691" t="s">
        <v>598</v>
      </c>
      <c r="C11691" t="s">
        <v>3599</v>
      </c>
      <c r="D11691" t="s">
        <v>10803</v>
      </c>
    </row>
    <row r="11692" spans="1:4" x14ac:dyDescent="0.35">
      <c r="A11692" t="s">
        <v>10729</v>
      </c>
      <c r="B11692" t="s">
        <v>1280</v>
      </c>
      <c r="C11692" t="s">
        <v>3593</v>
      </c>
      <c r="D11692" t="s">
        <v>10805</v>
      </c>
    </row>
    <row r="11693" spans="1:4" x14ac:dyDescent="0.35">
      <c r="A11693" t="s">
        <v>10729</v>
      </c>
      <c r="B11693" t="s">
        <v>10802</v>
      </c>
      <c r="C11693" t="s">
        <v>3593</v>
      </c>
      <c r="D11693" t="s">
        <v>10805</v>
      </c>
    </row>
    <row r="11694" spans="1:4" x14ac:dyDescent="0.35">
      <c r="A11694" t="s">
        <v>10729</v>
      </c>
      <c r="B11694" t="s">
        <v>10804</v>
      </c>
      <c r="C11694" t="s">
        <v>3593</v>
      </c>
      <c r="D11694" t="s">
        <v>10805</v>
      </c>
    </row>
    <row r="11695" spans="1:4" x14ac:dyDescent="0.35">
      <c r="A11695" t="s">
        <v>10729</v>
      </c>
      <c r="B11695" t="s">
        <v>10806</v>
      </c>
      <c r="C11695" t="s">
        <v>3593</v>
      </c>
      <c r="D11695" t="s">
        <v>10807</v>
      </c>
    </row>
    <row r="11696" spans="1:4" x14ac:dyDescent="0.35">
      <c r="A11696" t="s">
        <v>10729</v>
      </c>
      <c r="B11696" t="s">
        <v>10856</v>
      </c>
      <c r="C11696" t="s">
        <v>3594</v>
      </c>
      <c r="D11696" t="s">
        <v>10807</v>
      </c>
    </row>
    <row r="11697" spans="1:4" x14ac:dyDescent="0.35">
      <c r="A11697" t="s">
        <v>10729</v>
      </c>
      <c r="B11697" t="s">
        <v>10857</v>
      </c>
      <c r="C11697" t="s">
        <v>3595</v>
      </c>
      <c r="D11697" t="s">
        <v>10807</v>
      </c>
    </row>
    <row r="11698" spans="1:4" x14ac:dyDescent="0.35">
      <c r="A11698" t="s">
        <v>10731</v>
      </c>
      <c r="B11698" t="s">
        <v>10802</v>
      </c>
      <c r="C11698" t="s">
        <v>3599</v>
      </c>
      <c r="D11698" t="s">
        <v>10803</v>
      </c>
    </row>
    <row r="11699" spans="1:4" x14ac:dyDescent="0.35">
      <c r="A11699" t="s">
        <v>10731</v>
      </c>
      <c r="B11699" t="s">
        <v>10804</v>
      </c>
      <c r="C11699" t="s">
        <v>10826</v>
      </c>
      <c r="D11699" t="s">
        <v>10803</v>
      </c>
    </row>
    <row r="11700" spans="1:4" x14ac:dyDescent="0.35">
      <c r="A11700" t="s">
        <v>10731</v>
      </c>
      <c r="B11700" t="s">
        <v>518</v>
      </c>
      <c r="C11700" t="s">
        <v>3599</v>
      </c>
      <c r="D11700" t="s">
        <v>10803</v>
      </c>
    </row>
    <row r="11701" spans="1:4" x14ac:dyDescent="0.35">
      <c r="A11701" t="s">
        <v>10731</v>
      </c>
      <c r="B11701" t="s">
        <v>520</v>
      </c>
      <c r="C11701" t="s">
        <v>3600</v>
      </c>
      <c r="D11701" t="s">
        <v>10803</v>
      </c>
    </row>
    <row r="11702" spans="1:4" x14ac:dyDescent="0.35">
      <c r="A11702" t="s">
        <v>10731</v>
      </c>
      <c r="B11702" t="s">
        <v>522</v>
      </c>
      <c r="C11702" t="s">
        <v>3601</v>
      </c>
      <c r="D11702" t="s">
        <v>10803</v>
      </c>
    </row>
    <row r="11703" spans="1:4" x14ac:dyDescent="0.35">
      <c r="A11703" t="s">
        <v>10731</v>
      </c>
      <c r="B11703" t="s">
        <v>524</v>
      </c>
      <c r="C11703" t="s">
        <v>3602</v>
      </c>
      <c r="D11703" t="s">
        <v>10803</v>
      </c>
    </row>
    <row r="11704" spans="1:4" x14ac:dyDescent="0.35">
      <c r="A11704" t="s">
        <v>10731</v>
      </c>
      <c r="B11704" t="s">
        <v>885</v>
      </c>
      <c r="C11704" t="s">
        <v>3603</v>
      </c>
      <c r="D11704" t="s">
        <v>10803</v>
      </c>
    </row>
    <row r="11705" spans="1:4" x14ac:dyDescent="0.35">
      <c r="A11705" t="s">
        <v>10731</v>
      </c>
      <c r="B11705" t="s">
        <v>526</v>
      </c>
      <c r="C11705" t="s">
        <v>3604</v>
      </c>
      <c r="D11705" t="s">
        <v>10803</v>
      </c>
    </row>
    <row r="11706" spans="1:4" x14ac:dyDescent="0.35">
      <c r="A11706" t="s">
        <v>10731</v>
      </c>
      <c r="B11706" t="s">
        <v>954</v>
      </c>
      <c r="C11706" t="s">
        <v>3605</v>
      </c>
      <c r="D11706" t="s">
        <v>10803</v>
      </c>
    </row>
    <row r="11707" spans="1:4" x14ac:dyDescent="0.35">
      <c r="A11707" t="s">
        <v>10731</v>
      </c>
      <c r="B11707" t="s">
        <v>956</v>
      </c>
      <c r="C11707" t="s">
        <v>3606</v>
      </c>
      <c r="D11707" t="s">
        <v>10803</v>
      </c>
    </row>
    <row r="11708" spans="1:4" x14ac:dyDescent="0.35">
      <c r="A11708" t="s">
        <v>10731</v>
      </c>
      <c r="B11708" t="s">
        <v>960</v>
      </c>
      <c r="C11708" t="s">
        <v>3607</v>
      </c>
      <c r="D11708" t="s">
        <v>10803</v>
      </c>
    </row>
    <row r="11709" spans="1:4" x14ac:dyDescent="0.35">
      <c r="A11709" t="s">
        <v>10731</v>
      </c>
      <c r="B11709" t="s">
        <v>528</v>
      </c>
      <c r="C11709" t="s">
        <v>3608</v>
      </c>
      <c r="D11709" t="s">
        <v>10803</v>
      </c>
    </row>
    <row r="11710" spans="1:4" x14ac:dyDescent="0.35">
      <c r="A11710" t="s">
        <v>10731</v>
      </c>
      <c r="B11710" t="s">
        <v>536</v>
      </c>
      <c r="C11710" t="s">
        <v>3609</v>
      </c>
      <c r="D11710" t="s">
        <v>10803</v>
      </c>
    </row>
    <row r="11711" spans="1:4" x14ac:dyDescent="0.35">
      <c r="A11711" t="s">
        <v>10731</v>
      </c>
      <c r="B11711" t="s">
        <v>794</v>
      </c>
      <c r="C11711" t="s">
        <v>3610</v>
      </c>
      <c r="D11711" t="s">
        <v>10803</v>
      </c>
    </row>
    <row r="11712" spans="1:4" x14ac:dyDescent="0.35">
      <c r="A11712" t="s">
        <v>10731</v>
      </c>
      <c r="B11712" t="s">
        <v>965</v>
      </c>
      <c r="C11712" t="s">
        <v>3611</v>
      </c>
      <c r="D11712" t="s">
        <v>10803</v>
      </c>
    </row>
    <row r="11713" spans="1:4" x14ac:dyDescent="0.35">
      <c r="A11713" t="s">
        <v>10731</v>
      </c>
      <c r="B11713" t="s">
        <v>538</v>
      </c>
      <c r="C11713" t="s">
        <v>3612</v>
      </c>
      <c r="D11713" t="s">
        <v>10803</v>
      </c>
    </row>
    <row r="11714" spans="1:4" x14ac:dyDescent="0.35">
      <c r="A11714" t="s">
        <v>10731</v>
      </c>
      <c r="B11714" t="s">
        <v>540</v>
      </c>
      <c r="C11714" t="s">
        <v>3613</v>
      </c>
      <c r="D11714" t="s">
        <v>10803</v>
      </c>
    </row>
    <row r="11715" spans="1:4" x14ac:dyDescent="0.35">
      <c r="A11715" t="s">
        <v>10731</v>
      </c>
      <c r="B11715" t="s">
        <v>544</v>
      </c>
      <c r="C11715" t="s">
        <v>3614</v>
      </c>
      <c r="D11715" t="s">
        <v>10803</v>
      </c>
    </row>
    <row r="11716" spans="1:4" x14ac:dyDescent="0.35">
      <c r="A11716" t="s">
        <v>10731</v>
      </c>
      <c r="B11716" t="s">
        <v>546</v>
      </c>
      <c r="C11716" t="s">
        <v>3615</v>
      </c>
      <c r="D11716" t="s">
        <v>10803</v>
      </c>
    </row>
    <row r="11717" spans="1:4" x14ac:dyDescent="0.35">
      <c r="A11717" t="s">
        <v>10731</v>
      </c>
      <c r="B11717" t="s">
        <v>970</v>
      </c>
      <c r="C11717" t="s">
        <v>3616</v>
      </c>
      <c r="D11717" t="s">
        <v>10803</v>
      </c>
    </row>
    <row r="11718" spans="1:4" x14ac:dyDescent="0.35">
      <c r="A11718" t="s">
        <v>10731</v>
      </c>
      <c r="B11718" t="s">
        <v>548</v>
      </c>
      <c r="C11718" t="s">
        <v>3617</v>
      </c>
      <c r="D11718" t="s">
        <v>10803</v>
      </c>
    </row>
    <row r="11719" spans="1:4" x14ac:dyDescent="0.35">
      <c r="A11719" t="s">
        <v>10731</v>
      </c>
      <c r="B11719" t="s">
        <v>550</v>
      </c>
      <c r="C11719" t="s">
        <v>3618</v>
      </c>
      <c r="D11719" t="s">
        <v>10803</v>
      </c>
    </row>
    <row r="11720" spans="1:4" x14ac:dyDescent="0.35">
      <c r="A11720" t="s">
        <v>10731</v>
      </c>
      <c r="B11720" t="s">
        <v>552</v>
      </c>
      <c r="C11720" t="s">
        <v>3619</v>
      </c>
      <c r="D11720" t="s">
        <v>10803</v>
      </c>
    </row>
    <row r="11721" spans="1:4" x14ac:dyDescent="0.35">
      <c r="A11721" t="s">
        <v>10731</v>
      </c>
      <c r="B11721" t="s">
        <v>554</v>
      </c>
      <c r="C11721" t="s">
        <v>3620</v>
      </c>
      <c r="D11721" t="s">
        <v>10803</v>
      </c>
    </row>
    <row r="11722" spans="1:4" x14ac:dyDescent="0.35">
      <c r="A11722" t="s">
        <v>10731</v>
      </c>
      <c r="B11722" t="s">
        <v>556</v>
      </c>
      <c r="C11722" t="s">
        <v>9522</v>
      </c>
      <c r="D11722" t="s">
        <v>10803</v>
      </c>
    </row>
    <row r="11723" spans="1:4" x14ac:dyDescent="0.35">
      <c r="A11723" t="s">
        <v>10731</v>
      </c>
      <c r="B11723" t="s">
        <v>558</v>
      </c>
      <c r="C11723" t="s">
        <v>9523</v>
      </c>
      <c r="D11723" t="s">
        <v>10803</v>
      </c>
    </row>
    <row r="11724" spans="1:4" x14ac:dyDescent="0.35">
      <c r="A11724" t="s">
        <v>10731</v>
      </c>
      <c r="B11724" t="s">
        <v>560</v>
      </c>
      <c r="C11724" t="s">
        <v>9524</v>
      </c>
      <c r="D11724" t="s">
        <v>10803</v>
      </c>
    </row>
    <row r="11725" spans="1:4" x14ac:dyDescent="0.35">
      <c r="A11725" t="s">
        <v>10731</v>
      </c>
      <c r="B11725" t="s">
        <v>986</v>
      </c>
      <c r="C11725" t="s">
        <v>9525</v>
      </c>
      <c r="D11725" t="s">
        <v>10803</v>
      </c>
    </row>
    <row r="11726" spans="1:4" x14ac:dyDescent="0.35">
      <c r="A11726" t="s">
        <v>10731</v>
      </c>
      <c r="B11726" t="s">
        <v>988</v>
      </c>
      <c r="C11726" t="s">
        <v>9526</v>
      </c>
      <c r="D11726" t="s">
        <v>10803</v>
      </c>
    </row>
    <row r="11727" spans="1:4" x14ac:dyDescent="0.35">
      <c r="A11727" t="s">
        <v>10731</v>
      </c>
      <c r="B11727" t="s">
        <v>566</v>
      </c>
      <c r="C11727" t="s">
        <v>9527</v>
      </c>
      <c r="D11727" t="s">
        <v>10803</v>
      </c>
    </row>
    <row r="11728" spans="1:4" x14ac:dyDescent="0.35">
      <c r="A11728" t="s">
        <v>10731</v>
      </c>
      <c r="B11728" t="s">
        <v>568</v>
      </c>
      <c r="C11728" t="s">
        <v>9528</v>
      </c>
      <c r="D11728" t="s">
        <v>10803</v>
      </c>
    </row>
    <row r="11729" spans="1:4" x14ac:dyDescent="0.35">
      <c r="A11729" t="s">
        <v>10731</v>
      </c>
      <c r="B11729" t="s">
        <v>570</v>
      </c>
      <c r="C11729" t="s">
        <v>9529</v>
      </c>
      <c r="D11729" t="s">
        <v>10803</v>
      </c>
    </row>
    <row r="11730" spans="1:4" x14ac:dyDescent="0.35">
      <c r="A11730" t="s">
        <v>10731</v>
      </c>
      <c r="B11730" t="s">
        <v>572</v>
      </c>
      <c r="C11730" t="s">
        <v>9530</v>
      </c>
      <c r="D11730" t="s">
        <v>10803</v>
      </c>
    </row>
    <row r="11731" spans="1:4" x14ac:dyDescent="0.35">
      <c r="A11731" t="s">
        <v>10731</v>
      </c>
      <c r="B11731" t="s">
        <v>574</v>
      </c>
      <c r="C11731" t="s">
        <v>9531</v>
      </c>
      <c r="D11731" t="s">
        <v>10803</v>
      </c>
    </row>
    <row r="11732" spans="1:4" x14ac:dyDescent="0.35">
      <c r="A11732" t="s">
        <v>10731</v>
      </c>
      <c r="B11732" t="s">
        <v>576</v>
      </c>
      <c r="C11732" t="s">
        <v>10809</v>
      </c>
      <c r="D11732" t="s">
        <v>10803</v>
      </c>
    </row>
    <row r="11733" spans="1:4" x14ac:dyDescent="0.35">
      <c r="A11733" t="s">
        <v>10731</v>
      </c>
      <c r="B11733" t="s">
        <v>1417</v>
      </c>
      <c r="C11733" t="s">
        <v>10810</v>
      </c>
      <c r="D11733" t="s">
        <v>10803</v>
      </c>
    </row>
    <row r="11734" spans="1:4" x14ac:dyDescent="0.35">
      <c r="A11734" t="s">
        <v>10731</v>
      </c>
      <c r="B11734" t="s">
        <v>1419</v>
      </c>
      <c r="C11734" t="s">
        <v>10812</v>
      </c>
      <c r="D11734" t="s">
        <v>10803</v>
      </c>
    </row>
    <row r="11735" spans="1:4" x14ac:dyDescent="0.35">
      <c r="A11735" t="s">
        <v>10731</v>
      </c>
      <c r="B11735" t="s">
        <v>1421</v>
      </c>
      <c r="C11735" t="s">
        <v>10811</v>
      </c>
      <c r="D11735" t="s">
        <v>10803</v>
      </c>
    </row>
    <row r="11736" spans="1:4" x14ac:dyDescent="0.35">
      <c r="A11736" t="s">
        <v>10731</v>
      </c>
      <c r="B11736" t="s">
        <v>578</v>
      </c>
      <c r="C11736" t="s">
        <v>10813</v>
      </c>
      <c r="D11736" t="s">
        <v>10803</v>
      </c>
    </row>
    <row r="11737" spans="1:4" x14ac:dyDescent="0.35">
      <c r="A11737" t="s">
        <v>10731</v>
      </c>
      <c r="B11737" t="s">
        <v>580</v>
      </c>
      <c r="C11737" t="s">
        <v>10814</v>
      </c>
      <c r="D11737" t="s">
        <v>10803</v>
      </c>
    </row>
    <row r="11738" spans="1:4" x14ac:dyDescent="0.35">
      <c r="A11738" t="s">
        <v>10731</v>
      </c>
      <c r="B11738" t="s">
        <v>582</v>
      </c>
      <c r="C11738" t="s">
        <v>10815</v>
      </c>
      <c r="D11738" t="s">
        <v>10803</v>
      </c>
    </row>
    <row r="11739" spans="1:4" x14ac:dyDescent="0.35">
      <c r="A11739" t="s">
        <v>10731</v>
      </c>
      <c r="B11739" t="s">
        <v>584</v>
      </c>
      <c r="C11739" t="s">
        <v>10816</v>
      </c>
      <c r="D11739" t="s">
        <v>10803</v>
      </c>
    </row>
    <row r="11740" spans="1:4" x14ac:dyDescent="0.35">
      <c r="A11740" t="s">
        <v>10731</v>
      </c>
      <c r="B11740" t="s">
        <v>586</v>
      </c>
      <c r="C11740" t="s">
        <v>10817</v>
      </c>
      <c r="D11740" t="s">
        <v>10803</v>
      </c>
    </row>
    <row r="11741" spans="1:4" x14ac:dyDescent="0.35">
      <c r="A11741" t="s">
        <v>10731</v>
      </c>
      <c r="B11741" t="s">
        <v>805</v>
      </c>
      <c r="C11741" t="s">
        <v>10818</v>
      </c>
      <c r="D11741" t="s">
        <v>10803</v>
      </c>
    </row>
    <row r="11742" spans="1:4" x14ac:dyDescent="0.35">
      <c r="A11742" t="s">
        <v>10731</v>
      </c>
      <c r="B11742" t="s">
        <v>3939</v>
      </c>
      <c r="C11742" t="s">
        <v>10819</v>
      </c>
      <c r="D11742" t="s">
        <v>10803</v>
      </c>
    </row>
    <row r="11743" spans="1:4" x14ac:dyDescent="0.35">
      <c r="A11743" t="s">
        <v>10731</v>
      </c>
      <c r="B11743" t="s">
        <v>588</v>
      </c>
      <c r="C11743" t="s">
        <v>10820</v>
      </c>
      <c r="D11743" t="s">
        <v>10803</v>
      </c>
    </row>
    <row r="11744" spans="1:4" x14ac:dyDescent="0.35">
      <c r="A11744" t="s">
        <v>10731</v>
      </c>
      <c r="B11744" t="s">
        <v>590</v>
      </c>
      <c r="C11744" t="s">
        <v>10821</v>
      </c>
      <c r="D11744" t="s">
        <v>10803</v>
      </c>
    </row>
    <row r="11745" spans="1:4" x14ac:dyDescent="0.35">
      <c r="A11745" t="s">
        <v>10731</v>
      </c>
      <c r="B11745" t="s">
        <v>592</v>
      </c>
      <c r="C11745" t="s">
        <v>10822</v>
      </c>
      <c r="D11745" t="s">
        <v>10803</v>
      </c>
    </row>
    <row r="11746" spans="1:4" x14ac:dyDescent="0.35">
      <c r="A11746" t="s">
        <v>10731</v>
      </c>
      <c r="B11746" t="s">
        <v>594</v>
      </c>
      <c r="C11746" t="s">
        <v>10823</v>
      </c>
      <c r="D11746" t="s">
        <v>10803</v>
      </c>
    </row>
    <row r="11747" spans="1:4" x14ac:dyDescent="0.35">
      <c r="A11747" t="s">
        <v>10731</v>
      </c>
      <c r="B11747" t="s">
        <v>3940</v>
      </c>
      <c r="C11747" t="s">
        <v>10824</v>
      </c>
      <c r="D11747" t="s">
        <v>10803</v>
      </c>
    </row>
    <row r="11748" spans="1:4" x14ac:dyDescent="0.35">
      <c r="A11748" t="s">
        <v>10731</v>
      </c>
      <c r="B11748" t="s">
        <v>922</v>
      </c>
      <c r="C11748" t="s">
        <v>10825</v>
      </c>
      <c r="D11748" t="s">
        <v>10803</v>
      </c>
    </row>
    <row r="11749" spans="1:4" x14ac:dyDescent="0.35">
      <c r="A11749" t="s">
        <v>10731</v>
      </c>
      <c r="B11749" t="s">
        <v>596</v>
      </c>
      <c r="C11749" t="s">
        <v>10826</v>
      </c>
      <c r="D11749" t="s">
        <v>10803</v>
      </c>
    </row>
    <row r="11750" spans="1:4" x14ac:dyDescent="0.35">
      <c r="A11750" t="s">
        <v>10731</v>
      </c>
      <c r="B11750" t="s">
        <v>515</v>
      </c>
      <c r="C11750" t="s">
        <v>3596</v>
      </c>
      <c r="D11750" t="s">
        <v>10805</v>
      </c>
    </row>
    <row r="11751" spans="1:4" x14ac:dyDescent="0.35">
      <c r="A11751" t="s">
        <v>10731</v>
      </c>
      <c r="B11751" t="s">
        <v>1348</v>
      </c>
      <c r="C11751" t="s">
        <v>3597</v>
      </c>
      <c r="D11751" t="s">
        <v>10805</v>
      </c>
    </row>
    <row r="11752" spans="1:4" x14ac:dyDescent="0.35">
      <c r="A11752" t="s">
        <v>10731</v>
      </c>
      <c r="B11752" t="s">
        <v>1276</v>
      </c>
      <c r="C11752" t="s">
        <v>3598</v>
      </c>
      <c r="D11752" t="s">
        <v>10805</v>
      </c>
    </row>
    <row r="11753" spans="1:4" x14ac:dyDescent="0.35">
      <c r="A11753" t="s">
        <v>10731</v>
      </c>
      <c r="B11753" t="s">
        <v>1278</v>
      </c>
      <c r="C11753" t="s">
        <v>3599</v>
      </c>
      <c r="D11753" t="s">
        <v>10805</v>
      </c>
    </row>
    <row r="11754" spans="1:4" x14ac:dyDescent="0.35">
      <c r="A11754" t="s">
        <v>10731</v>
      </c>
      <c r="B11754" t="s">
        <v>10802</v>
      </c>
      <c r="C11754" t="s">
        <v>3596</v>
      </c>
      <c r="D11754" t="s">
        <v>10805</v>
      </c>
    </row>
    <row r="11755" spans="1:4" x14ac:dyDescent="0.35">
      <c r="A11755" t="s">
        <v>10731</v>
      </c>
      <c r="B11755" t="s">
        <v>10804</v>
      </c>
      <c r="C11755" t="s">
        <v>3599</v>
      </c>
      <c r="D11755" t="s">
        <v>10805</v>
      </c>
    </row>
    <row r="11756" spans="1:4" x14ac:dyDescent="0.35">
      <c r="A11756" t="s">
        <v>10731</v>
      </c>
      <c r="B11756" t="s">
        <v>10806</v>
      </c>
      <c r="C11756" t="s">
        <v>3593</v>
      </c>
      <c r="D11756" t="s">
        <v>10807</v>
      </c>
    </row>
    <row r="11757" spans="1:4" x14ac:dyDescent="0.35">
      <c r="A11757" t="s">
        <v>10731</v>
      </c>
      <c r="B11757" t="s">
        <v>10856</v>
      </c>
      <c r="C11757" t="s">
        <v>3594</v>
      </c>
      <c r="D11757" t="s">
        <v>10807</v>
      </c>
    </row>
    <row r="11758" spans="1:4" x14ac:dyDescent="0.35">
      <c r="A11758" t="s">
        <v>10731</v>
      </c>
      <c r="B11758" t="s">
        <v>10857</v>
      </c>
      <c r="C11758" t="s">
        <v>3595</v>
      </c>
      <c r="D11758" t="s">
        <v>10807</v>
      </c>
    </row>
    <row r="11759" spans="1:4" x14ac:dyDescent="0.35">
      <c r="A11759" t="s">
        <v>10732</v>
      </c>
      <c r="B11759" t="s">
        <v>10802</v>
      </c>
      <c r="C11759" t="s">
        <v>3599</v>
      </c>
      <c r="D11759" t="s">
        <v>10803</v>
      </c>
    </row>
    <row r="11760" spans="1:4" x14ac:dyDescent="0.35">
      <c r="A11760" t="s">
        <v>10732</v>
      </c>
      <c r="B11760" t="s">
        <v>10804</v>
      </c>
      <c r="C11760" t="s">
        <v>3599</v>
      </c>
      <c r="D11760" t="s">
        <v>10803</v>
      </c>
    </row>
    <row r="11761" spans="1:4" x14ac:dyDescent="0.35">
      <c r="A11761" t="s">
        <v>10732</v>
      </c>
      <c r="B11761" t="s">
        <v>598</v>
      </c>
      <c r="C11761" t="s">
        <v>3599</v>
      </c>
      <c r="D11761" t="s">
        <v>10803</v>
      </c>
    </row>
    <row r="11762" spans="1:4" x14ac:dyDescent="0.35">
      <c r="A11762" t="s">
        <v>10732</v>
      </c>
      <c r="B11762" t="s">
        <v>1280</v>
      </c>
      <c r="C11762" t="s">
        <v>3593</v>
      </c>
      <c r="D11762" t="s">
        <v>10805</v>
      </c>
    </row>
    <row r="11763" spans="1:4" x14ac:dyDescent="0.35">
      <c r="A11763" t="s">
        <v>10732</v>
      </c>
      <c r="B11763" t="s">
        <v>10802</v>
      </c>
      <c r="C11763" t="s">
        <v>3593</v>
      </c>
      <c r="D11763" t="s">
        <v>10805</v>
      </c>
    </row>
    <row r="11764" spans="1:4" x14ac:dyDescent="0.35">
      <c r="A11764" t="s">
        <v>10732</v>
      </c>
      <c r="B11764" t="s">
        <v>10804</v>
      </c>
      <c r="C11764" t="s">
        <v>3593</v>
      </c>
      <c r="D11764" t="s">
        <v>10805</v>
      </c>
    </row>
    <row r="11765" spans="1:4" x14ac:dyDescent="0.35">
      <c r="A11765" t="s">
        <v>10732</v>
      </c>
      <c r="B11765" t="s">
        <v>10806</v>
      </c>
      <c r="C11765" t="s">
        <v>3593</v>
      </c>
      <c r="D11765" t="s">
        <v>10807</v>
      </c>
    </row>
    <row r="11766" spans="1:4" x14ac:dyDescent="0.35">
      <c r="A11766" t="s">
        <v>10732</v>
      </c>
      <c r="B11766" t="s">
        <v>10856</v>
      </c>
      <c r="C11766" t="s">
        <v>3594</v>
      </c>
      <c r="D11766" t="s">
        <v>10807</v>
      </c>
    </row>
    <row r="11767" spans="1:4" x14ac:dyDescent="0.35">
      <c r="A11767" t="s">
        <v>10732</v>
      </c>
      <c r="B11767" t="s">
        <v>10857</v>
      </c>
      <c r="C11767" t="s">
        <v>3595</v>
      </c>
      <c r="D11767" t="s">
        <v>10807</v>
      </c>
    </row>
    <row r="11768" spans="1:4" x14ac:dyDescent="0.35">
      <c r="A11768" t="s">
        <v>10734</v>
      </c>
      <c r="B11768" t="s">
        <v>10802</v>
      </c>
      <c r="C11768" t="s">
        <v>3599</v>
      </c>
      <c r="D11768" t="s">
        <v>10803</v>
      </c>
    </row>
    <row r="11769" spans="1:4" x14ac:dyDescent="0.35">
      <c r="A11769" t="s">
        <v>10734</v>
      </c>
      <c r="B11769" t="s">
        <v>10804</v>
      </c>
      <c r="C11769" t="s">
        <v>9525</v>
      </c>
      <c r="D11769" t="s">
        <v>10803</v>
      </c>
    </row>
    <row r="11770" spans="1:4" x14ac:dyDescent="0.35">
      <c r="A11770" t="s">
        <v>10734</v>
      </c>
      <c r="B11770" t="s">
        <v>518</v>
      </c>
      <c r="C11770" t="s">
        <v>3599</v>
      </c>
      <c r="D11770" t="s">
        <v>10803</v>
      </c>
    </row>
    <row r="11771" spans="1:4" x14ac:dyDescent="0.35">
      <c r="A11771" t="s">
        <v>10734</v>
      </c>
      <c r="B11771" t="s">
        <v>520</v>
      </c>
      <c r="C11771" t="s">
        <v>3600</v>
      </c>
      <c r="D11771" t="s">
        <v>10803</v>
      </c>
    </row>
    <row r="11772" spans="1:4" x14ac:dyDescent="0.35">
      <c r="A11772" t="s">
        <v>10734</v>
      </c>
      <c r="B11772" t="s">
        <v>522</v>
      </c>
      <c r="C11772" t="s">
        <v>3601</v>
      </c>
      <c r="D11772" t="s">
        <v>10803</v>
      </c>
    </row>
    <row r="11773" spans="1:4" x14ac:dyDescent="0.35">
      <c r="A11773" t="s">
        <v>10734</v>
      </c>
      <c r="B11773" t="s">
        <v>524</v>
      </c>
      <c r="C11773" t="s">
        <v>3602</v>
      </c>
      <c r="D11773" t="s">
        <v>10803</v>
      </c>
    </row>
    <row r="11774" spans="1:4" x14ac:dyDescent="0.35">
      <c r="A11774" t="s">
        <v>10734</v>
      </c>
      <c r="B11774" t="s">
        <v>885</v>
      </c>
      <c r="C11774" t="s">
        <v>3603</v>
      </c>
      <c r="D11774" t="s">
        <v>10803</v>
      </c>
    </row>
    <row r="11775" spans="1:4" x14ac:dyDescent="0.35">
      <c r="A11775" t="s">
        <v>10734</v>
      </c>
      <c r="B11775" t="s">
        <v>526</v>
      </c>
      <c r="C11775" t="s">
        <v>3604</v>
      </c>
      <c r="D11775" t="s">
        <v>10803</v>
      </c>
    </row>
    <row r="11776" spans="1:4" x14ac:dyDescent="0.35">
      <c r="A11776" t="s">
        <v>10734</v>
      </c>
      <c r="B11776" t="s">
        <v>954</v>
      </c>
      <c r="C11776" t="s">
        <v>3605</v>
      </c>
      <c r="D11776" t="s">
        <v>10803</v>
      </c>
    </row>
    <row r="11777" spans="1:4" x14ac:dyDescent="0.35">
      <c r="A11777" t="s">
        <v>10734</v>
      </c>
      <c r="B11777" t="s">
        <v>956</v>
      </c>
      <c r="C11777" t="s">
        <v>3606</v>
      </c>
      <c r="D11777" t="s">
        <v>10803</v>
      </c>
    </row>
    <row r="11778" spans="1:4" x14ac:dyDescent="0.35">
      <c r="A11778" t="s">
        <v>10734</v>
      </c>
      <c r="B11778" t="s">
        <v>960</v>
      </c>
      <c r="C11778" t="s">
        <v>3607</v>
      </c>
      <c r="D11778" t="s">
        <v>10803</v>
      </c>
    </row>
    <row r="11779" spans="1:4" x14ac:dyDescent="0.35">
      <c r="A11779" t="s">
        <v>10734</v>
      </c>
      <c r="B11779" t="s">
        <v>528</v>
      </c>
      <c r="C11779" t="s">
        <v>3608</v>
      </c>
      <c r="D11779" t="s">
        <v>10803</v>
      </c>
    </row>
    <row r="11780" spans="1:4" x14ac:dyDescent="0.35">
      <c r="A11780" t="s">
        <v>10734</v>
      </c>
      <c r="B11780" t="s">
        <v>536</v>
      </c>
      <c r="C11780" t="s">
        <v>3609</v>
      </c>
      <c r="D11780" t="s">
        <v>10803</v>
      </c>
    </row>
    <row r="11781" spans="1:4" x14ac:dyDescent="0.35">
      <c r="A11781" t="s">
        <v>10734</v>
      </c>
      <c r="B11781" t="s">
        <v>794</v>
      </c>
      <c r="C11781" t="s">
        <v>3610</v>
      </c>
      <c r="D11781" t="s">
        <v>10803</v>
      </c>
    </row>
    <row r="11782" spans="1:4" x14ac:dyDescent="0.35">
      <c r="A11782" t="s">
        <v>10734</v>
      </c>
      <c r="B11782" t="s">
        <v>965</v>
      </c>
      <c r="C11782" t="s">
        <v>3611</v>
      </c>
      <c r="D11782" t="s">
        <v>10803</v>
      </c>
    </row>
    <row r="11783" spans="1:4" x14ac:dyDescent="0.35">
      <c r="A11783" t="s">
        <v>10734</v>
      </c>
      <c r="B11783" t="s">
        <v>538</v>
      </c>
      <c r="C11783" t="s">
        <v>3612</v>
      </c>
      <c r="D11783" t="s">
        <v>10803</v>
      </c>
    </row>
    <row r="11784" spans="1:4" x14ac:dyDescent="0.35">
      <c r="A11784" t="s">
        <v>10734</v>
      </c>
      <c r="B11784" t="s">
        <v>540</v>
      </c>
      <c r="C11784" t="s">
        <v>3613</v>
      </c>
      <c r="D11784" t="s">
        <v>10803</v>
      </c>
    </row>
    <row r="11785" spans="1:4" x14ac:dyDescent="0.35">
      <c r="A11785" t="s">
        <v>10734</v>
      </c>
      <c r="B11785" t="s">
        <v>544</v>
      </c>
      <c r="C11785" t="s">
        <v>3614</v>
      </c>
      <c r="D11785" t="s">
        <v>10803</v>
      </c>
    </row>
    <row r="11786" spans="1:4" x14ac:dyDescent="0.35">
      <c r="A11786" t="s">
        <v>10734</v>
      </c>
      <c r="B11786" t="s">
        <v>546</v>
      </c>
      <c r="C11786" t="s">
        <v>3615</v>
      </c>
      <c r="D11786" t="s">
        <v>10803</v>
      </c>
    </row>
    <row r="11787" spans="1:4" x14ac:dyDescent="0.35">
      <c r="A11787" t="s">
        <v>10734</v>
      </c>
      <c r="B11787" t="s">
        <v>970</v>
      </c>
      <c r="C11787" t="s">
        <v>3616</v>
      </c>
      <c r="D11787" t="s">
        <v>10803</v>
      </c>
    </row>
    <row r="11788" spans="1:4" x14ac:dyDescent="0.35">
      <c r="A11788" t="s">
        <v>10734</v>
      </c>
      <c r="B11788" t="s">
        <v>548</v>
      </c>
      <c r="C11788" t="s">
        <v>3617</v>
      </c>
      <c r="D11788" t="s">
        <v>10803</v>
      </c>
    </row>
    <row r="11789" spans="1:4" x14ac:dyDescent="0.35">
      <c r="A11789" t="s">
        <v>10734</v>
      </c>
      <c r="B11789" t="s">
        <v>550</v>
      </c>
      <c r="C11789" t="s">
        <v>3618</v>
      </c>
      <c r="D11789" t="s">
        <v>10803</v>
      </c>
    </row>
    <row r="11790" spans="1:4" x14ac:dyDescent="0.35">
      <c r="A11790" t="s">
        <v>10734</v>
      </c>
      <c r="B11790" t="s">
        <v>552</v>
      </c>
      <c r="C11790" t="s">
        <v>3619</v>
      </c>
      <c r="D11790" t="s">
        <v>10803</v>
      </c>
    </row>
    <row r="11791" spans="1:4" x14ac:dyDescent="0.35">
      <c r="A11791" t="s">
        <v>10734</v>
      </c>
      <c r="B11791" t="s">
        <v>570</v>
      </c>
      <c r="C11791" t="s">
        <v>3620</v>
      </c>
      <c r="D11791" t="s">
        <v>10803</v>
      </c>
    </row>
    <row r="11792" spans="1:4" x14ac:dyDescent="0.35">
      <c r="A11792" t="s">
        <v>10734</v>
      </c>
      <c r="B11792" t="s">
        <v>572</v>
      </c>
      <c r="C11792" t="s">
        <v>9522</v>
      </c>
      <c r="D11792" t="s">
        <v>10803</v>
      </c>
    </row>
    <row r="11793" spans="1:4" x14ac:dyDescent="0.35">
      <c r="A11793" t="s">
        <v>10734</v>
      </c>
      <c r="B11793" t="s">
        <v>574</v>
      </c>
      <c r="C11793" t="s">
        <v>9523</v>
      </c>
      <c r="D11793" t="s">
        <v>10803</v>
      </c>
    </row>
    <row r="11794" spans="1:4" x14ac:dyDescent="0.35">
      <c r="A11794" t="s">
        <v>10734</v>
      </c>
      <c r="B11794" t="s">
        <v>576</v>
      </c>
      <c r="C11794" t="s">
        <v>9524</v>
      </c>
      <c r="D11794" t="s">
        <v>10803</v>
      </c>
    </row>
    <row r="11795" spans="1:4" x14ac:dyDescent="0.35">
      <c r="A11795" t="s">
        <v>10734</v>
      </c>
      <c r="B11795" t="s">
        <v>1417</v>
      </c>
      <c r="C11795" t="s">
        <v>9525</v>
      </c>
      <c r="D11795" t="s">
        <v>10803</v>
      </c>
    </row>
    <row r="11796" spans="1:4" x14ac:dyDescent="0.35">
      <c r="A11796" t="s">
        <v>10734</v>
      </c>
      <c r="B11796" t="s">
        <v>515</v>
      </c>
      <c r="C11796" t="s">
        <v>3595</v>
      </c>
      <c r="D11796" t="s">
        <v>10805</v>
      </c>
    </row>
    <row r="11797" spans="1:4" x14ac:dyDescent="0.35">
      <c r="A11797" t="s">
        <v>10734</v>
      </c>
      <c r="B11797" t="s">
        <v>1332</v>
      </c>
      <c r="C11797" t="s">
        <v>3596</v>
      </c>
      <c r="D11797" t="s">
        <v>10805</v>
      </c>
    </row>
    <row r="11798" spans="1:4" x14ac:dyDescent="0.35">
      <c r="A11798" t="s">
        <v>10734</v>
      </c>
      <c r="B11798" t="s">
        <v>1339</v>
      </c>
      <c r="C11798" t="s">
        <v>3597</v>
      </c>
      <c r="D11798" t="s">
        <v>10805</v>
      </c>
    </row>
    <row r="11799" spans="1:4" x14ac:dyDescent="0.35">
      <c r="A11799" t="s">
        <v>10734</v>
      </c>
      <c r="B11799" t="s">
        <v>10802</v>
      </c>
      <c r="C11799" t="s">
        <v>3595</v>
      </c>
      <c r="D11799" t="s">
        <v>10805</v>
      </c>
    </row>
    <row r="11800" spans="1:4" x14ac:dyDescent="0.35">
      <c r="A11800" t="s">
        <v>10734</v>
      </c>
      <c r="B11800" t="s">
        <v>10804</v>
      </c>
      <c r="C11800" t="s">
        <v>3597</v>
      </c>
      <c r="D11800" t="s">
        <v>10805</v>
      </c>
    </row>
    <row r="11801" spans="1:4" x14ac:dyDescent="0.35">
      <c r="A11801" t="s">
        <v>10734</v>
      </c>
      <c r="B11801" t="s">
        <v>10806</v>
      </c>
      <c r="C11801" t="s">
        <v>3593</v>
      </c>
      <c r="D11801" t="s">
        <v>10807</v>
      </c>
    </row>
    <row r="11802" spans="1:4" x14ac:dyDescent="0.35">
      <c r="A11802" t="s">
        <v>10734</v>
      </c>
      <c r="B11802" t="s">
        <v>10856</v>
      </c>
      <c r="C11802" t="s">
        <v>3594</v>
      </c>
      <c r="D11802" t="s">
        <v>10807</v>
      </c>
    </row>
    <row r="11803" spans="1:4" x14ac:dyDescent="0.35">
      <c r="A11803" t="s">
        <v>10734</v>
      </c>
      <c r="B11803" t="s">
        <v>10857</v>
      </c>
      <c r="C11803" t="s">
        <v>3595</v>
      </c>
      <c r="D11803" t="s">
        <v>10807</v>
      </c>
    </row>
    <row r="11804" spans="1:4" x14ac:dyDescent="0.35">
      <c r="A11804" t="s">
        <v>10735</v>
      </c>
      <c r="B11804" t="s">
        <v>10802</v>
      </c>
      <c r="C11804" t="s">
        <v>3599</v>
      </c>
      <c r="D11804" t="s">
        <v>10803</v>
      </c>
    </row>
    <row r="11805" spans="1:4" x14ac:dyDescent="0.35">
      <c r="A11805" t="s">
        <v>10735</v>
      </c>
      <c r="B11805" t="s">
        <v>10804</v>
      </c>
      <c r="C11805" t="s">
        <v>10822</v>
      </c>
      <c r="D11805" t="s">
        <v>10803</v>
      </c>
    </row>
    <row r="11806" spans="1:4" x14ac:dyDescent="0.35">
      <c r="A11806" t="s">
        <v>10735</v>
      </c>
      <c r="B11806" t="s">
        <v>584</v>
      </c>
      <c r="C11806" t="s">
        <v>3599</v>
      </c>
      <c r="D11806" t="s">
        <v>10803</v>
      </c>
    </row>
    <row r="11807" spans="1:4" x14ac:dyDescent="0.35">
      <c r="A11807" t="s">
        <v>10735</v>
      </c>
      <c r="B11807" t="s">
        <v>586</v>
      </c>
      <c r="C11807" t="s">
        <v>3600</v>
      </c>
      <c r="D11807" t="s">
        <v>10803</v>
      </c>
    </row>
    <row r="11808" spans="1:4" x14ac:dyDescent="0.35">
      <c r="A11808" t="s">
        <v>10735</v>
      </c>
      <c r="B11808" t="s">
        <v>805</v>
      </c>
      <c r="C11808" t="s">
        <v>3601</v>
      </c>
      <c r="D11808" t="s">
        <v>10803</v>
      </c>
    </row>
    <row r="11809" spans="1:4" x14ac:dyDescent="0.35">
      <c r="A11809" t="s">
        <v>10735</v>
      </c>
      <c r="B11809" t="s">
        <v>3939</v>
      </c>
      <c r="C11809" t="s">
        <v>3602</v>
      </c>
      <c r="D11809" t="s">
        <v>10803</v>
      </c>
    </row>
    <row r="11810" spans="1:4" x14ac:dyDescent="0.35">
      <c r="A11810" t="s">
        <v>10735</v>
      </c>
      <c r="B11810" t="s">
        <v>588</v>
      </c>
      <c r="C11810" t="s">
        <v>3603</v>
      </c>
      <c r="D11810" t="s">
        <v>10803</v>
      </c>
    </row>
    <row r="11811" spans="1:4" x14ac:dyDescent="0.35">
      <c r="A11811" t="s">
        <v>10735</v>
      </c>
      <c r="B11811" t="s">
        <v>6687</v>
      </c>
      <c r="C11811" t="s">
        <v>3604</v>
      </c>
      <c r="D11811" t="s">
        <v>10803</v>
      </c>
    </row>
    <row r="11812" spans="1:4" x14ac:dyDescent="0.35">
      <c r="A11812" t="s">
        <v>10735</v>
      </c>
      <c r="B11812" t="s">
        <v>590</v>
      </c>
      <c r="C11812" t="s">
        <v>3605</v>
      </c>
      <c r="D11812" t="s">
        <v>10803</v>
      </c>
    </row>
    <row r="11813" spans="1:4" x14ac:dyDescent="0.35">
      <c r="A11813" t="s">
        <v>10735</v>
      </c>
      <c r="B11813" t="s">
        <v>592</v>
      </c>
      <c r="C11813" t="s">
        <v>3606</v>
      </c>
      <c r="D11813" t="s">
        <v>10803</v>
      </c>
    </row>
    <row r="11814" spans="1:4" x14ac:dyDescent="0.35">
      <c r="A11814" t="s">
        <v>10735</v>
      </c>
      <c r="B11814" t="s">
        <v>5212</v>
      </c>
      <c r="C11814" t="s">
        <v>3607</v>
      </c>
      <c r="D11814" t="s">
        <v>10803</v>
      </c>
    </row>
    <row r="11815" spans="1:4" x14ac:dyDescent="0.35">
      <c r="A11815" t="s">
        <v>10735</v>
      </c>
      <c r="B11815" t="s">
        <v>594</v>
      </c>
      <c r="C11815" t="s">
        <v>3608</v>
      </c>
      <c r="D11815" t="s">
        <v>10803</v>
      </c>
    </row>
    <row r="11816" spans="1:4" x14ac:dyDescent="0.35">
      <c r="A11816" t="s">
        <v>10735</v>
      </c>
      <c r="B11816" t="s">
        <v>3940</v>
      </c>
      <c r="C11816" t="s">
        <v>3609</v>
      </c>
      <c r="D11816" t="s">
        <v>10803</v>
      </c>
    </row>
    <row r="11817" spans="1:4" x14ac:dyDescent="0.35">
      <c r="A11817" t="s">
        <v>10735</v>
      </c>
      <c r="B11817" t="s">
        <v>922</v>
      </c>
      <c r="C11817" t="s">
        <v>3610</v>
      </c>
      <c r="D11817" t="s">
        <v>10803</v>
      </c>
    </row>
    <row r="11818" spans="1:4" x14ac:dyDescent="0.35">
      <c r="A11818" t="s">
        <v>10735</v>
      </c>
      <c r="B11818" t="s">
        <v>596</v>
      </c>
      <c r="C11818" t="s">
        <v>3611</v>
      </c>
      <c r="D11818" t="s">
        <v>10803</v>
      </c>
    </row>
    <row r="11819" spans="1:4" x14ac:dyDescent="0.35">
      <c r="A11819" t="s">
        <v>10735</v>
      </c>
      <c r="B11819" t="s">
        <v>598</v>
      </c>
      <c r="C11819" t="s">
        <v>3612</v>
      </c>
      <c r="D11819" t="s">
        <v>10803</v>
      </c>
    </row>
    <row r="11820" spans="1:4" x14ac:dyDescent="0.35">
      <c r="A11820" t="s">
        <v>10735</v>
      </c>
      <c r="B11820" t="s">
        <v>600</v>
      </c>
      <c r="C11820" t="s">
        <v>3613</v>
      </c>
      <c r="D11820" t="s">
        <v>10803</v>
      </c>
    </row>
    <row r="11821" spans="1:4" x14ac:dyDescent="0.35">
      <c r="A11821" t="s">
        <v>10735</v>
      </c>
      <c r="B11821" t="s">
        <v>6698</v>
      </c>
      <c r="C11821" t="s">
        <v>3614</v>
      </c>
      <c r="D11821" t="s">
        <v>10803</v>
      </c>
    </row>
    <row r="11822" spans="1:4" x14ac:dyDescent="0.35">
      <c r="A11822" t="s">
        <v>10735</v>
      </c>
      <c r="B11822" t="s">
        <v>602</v>
      </c>
      <c r="C11822" t="s">
        <v>3615</v>
      </c>
      <c r="D11822" t="s">
        <v>10803</v>
      </c>
    </row>
    <row r="11823" spans="1:4" x14ac:dyDescent="0.35">
      <c r="A11823" t="s">
        <v>10735</v>
      </c>
      <c r="B11823" t="s">
        <v>604</v>
      </c>
      <c r="C11823" t="s">
        <v>3616</v>
      </c>
      <c r="D11823" t="s">
        <v>10803</v>
      </c>
    </row>
    <row r="11824" spans="1:4" x14ac:dyDescent="0.35">
      <c r="A11824" t="s">
        <v>10735</v>
      </c>
      <c r="B11824" t="s">
        <v>606</v>
      </c>
      <c r="C11824" t="s">
        <v>3617</v>
      </c>
      <c r="D11824" t="s">
        <v>10803</v>
      </c>
    </row>
    <row r="11825" spans="1:4" x14ac:dyDescent="0.35">
      <c r="A11825" t="s">
        <v>10735</v>
      </c>
      <c r="B11825" t="s">
        <v>608</v>
      </c>
      <c r="C11825" t="s">
        <v>3618</v>
      </c>
      <c r="D11825" t="s">
        <v>10803</v>
      </c>
    </row>
    <row r="11826" spans="1:4" x14ac:dyDescent="0.35">
      <c r="A11826" t="s">
        <v>10735</v>
      </c>
      <c r="B11826" t="s">
        <v>628</v>
      </c>
      <c r="C11826" t="s">
        <v>3619</v>
      </c>
      <c r="D11826" t="s">
        <v>10803</v>
      </c>
    </row>
    <row r="11827" spans="1:4" x14ac:dyDescent="0.35">
      <c r="A11827" t="s">
        <v>10735</v>
      </c>
      <c r="B11827" t="s">
        <v>634</v>
      </c>
      <c r="C11827" t="s">
        <v>3620</v>
      </c>
      <c r="D11827" t="s">
        <v>10803</v>
      </c>
    </row>
    <row r="11828" spans="1:4" x14ac:dyDescent="0.35">
      <c r="A11828" t="s">
        <v>10735</v>
      </c>
      <c r="B11828" t="s">
        <v>636</v>
      </c>
      <c r="C11828" t="s">
        <v>9522</v>
      </c>
      <c r="D11828" t="s">
        <v>10803</v>
      </c>
    </row>
    <row r="11829" spans="1:4" x14ac:dyDescent="0.35">
      <c r="A11829" t="s">
        <v>10735</v>
      </c>
      <c r="B11829" t="s">
        <v>1437</v>
      </c>
      <c r="C11829" t="s">
        <v>9523</v>
      </c>
      <c r="D11829" t="s">
        <v>10803</v>
      </c>
    </row>
    <row r="11830" spans="1:4" x14ac:dyDescent="0.35">
      <c r="A11830" t="s">
        <v>10735</v>
      </c>
      <c r="B11830" t="s">
        <v>1439</v>
      </c>
      <c r="C11830" t="s">
        <v>9524</v>
      </c>
      <c r="D11830" t="s">
        <v>10803</v>
      </c>
    </row>
    <row r="11831" spans="1:4" x14ac:dyDescent="0.35">
      <c r="A11831" t="s">
        <v>10735</v>
      </c>
      <c r="B11831" t="s">
        <v>1440</v>
      </c>
      <c r="C11831" t="s">
        <v>9525</v>
      </c>
      <c r="D11831" t="s">
        <v>10803</v>
      </c>
    </row>
    <row r="11832" spans="1:4" x14ac:dyDescent="0.35">
      <c r="A11832" t="s">
        <v>10735</v>
      </c>
      <c r="B11832" t="s">
        <v>1441</v>
      </c>
      <c r="C11832" t="s">
        <v>9526</v>
      </c>
      <c r="D11832" t="s">
        <v>10803</v>
      </c>
    </row>
    <row r="11833" spans="1:4" x14ac:dyDescent="0.35">
      <c r="A11833" t="s">
        <v>10735</v>
      </c>
      <c r="B11833" t="s">
        <v>1442</v>
      </c>
      <c r="C11833" t="s">
        <v>9527</v>
      </c>
      <c r="D11833" t="s">
        <v>10803</v>
      </c>
    </row>
    <row r="11834" spans="1:4" x14ac:dyDescent="0.35">
      <c r="A11834" t="s">
        <v>10735</v>
      </c>
      <c r="B11834" t="s">
        <v>1444</v>
      </c>
      <c r="C11834" t="s">
        <v>9528</v>
      </c>
      <c r="D11834" t="s">
        <v>10803</v>
      </c>
    </row>
    <row r="11835" spans="1:4" x14ac:dyDescent="0.35">
      <c r="A11835" t="s">
        <v>10735</v>
      </c>
      <c r="B11835" t="s">
        <v>638</v>
      </c>
      <c r="C11835" t="s">
        <v>9529</v>
      </c>
      <c r="D11835" t="s">
        <v>10803</v>
      </c>
    </row>
    <row r="11836" spans="1:4" x14ac:dyDescent="0.35">
      <c r="A11836" t="s">
        <v>10735</v>
      </c>
      <c r="B11836" t="s">
        <v>640</v>
      </c>
      <c r="C11836" t="s">
        <v>9530</v>
      </c>
      <c r="D11836" t="s">
        <v>10803</v>
      </c>
    </row>
    <row r="11837" spans="1:4" x14ac:dyDescent="0.35">
      <c r="A11837" t="s">
        <v>10735</v>
      </c>
      <c r="B11837" t="s">
        <v>642</v>
      </c>
      <c r="C11837" t="s">
        <v>9531</v>
      </c>
      <c r="D11837" t="s">
        <v>10803</v>
      </c>
    </row>
    <row r="11838" spans="1:4" x14ac:dyDescent="0.35">
      <c r="A11838" t="s">
        <v>10735</v>
      </c>
      <c r="B11838" t="s">
        <v>644</v>
      </c>
      <c r="C11838" t="s">
        <v>10809</v>
      </c>
      <c r="D11838" t="s">
        <v>10803</v>
      </c>
    </row>
    <row r="11839" spans="1:4" x14ac:dyDescent="0.35">
      <c r="A11839" t="s">
        <v>10735</v>
      </c>
      <c r="B11839" t="s">
        <v>823</v>
      </c>
      <c r="C11839" t="s">
        <v>10810</v>
      </c>
      <c r="D11839" t="s">
        <v>10803</v>
      </c>
    </row>
    <row r="11840" spans="1:4" x14ac:dyDescent="0.35">
      <c r="A11840" t="s">
        <v>10735</v>
      </c>
      <c r="B11840" t="s">
        <v>825</v>
      </c>
      <c r="C11840" t="s">
        <v>10811</v>
      </c>
      <c r="D11840" t="s">
        <v>10803</v>
      </c>
    </row>
    <row r="11841" spans="1:4" x14ac:dyDescent="0.35">
      <c r="A11841" t="s">
        <v>10735</v>
      </c>
      <c r="B11841" t="s">
        <v>827</v>
      </c>
      <c r="C11841" t="s">
        <v>10812</v>
      </c>
      <c r="D11841" t="s">
        <v>10803</v>
      </c>
    </row>
    <row r="11842" spans="1:4" x14ac:dyDescent="0.35">
      <c r="A11842" t="s">
        <v>10735</v>
      </c>
      <c r="B11842" t="s">
        <v>829</v>
      </c>
      <c r="C11842" t="s">
        <v>10813</v>
      </c>
      <c r="D11842" t="s">
        <v>10803</v>
      </c>
    </row>
    <row r="11843" spans="1:4" x14ac:dyDescent="0.35">
      <c r="A11843" t="s">
        <v>10735</v>
      </c>
      <c r="B11843" t="s">
        <v>646</v>
      </c>
      <c r="C11843" t="s">
        <v>10814</v>
      </c>
      <c r="D11843" t="s">
        <v>10803</v>
      </c>
    </row>
    <row r="11844" spans="1:4" x14ac:dyDescent="0.35">
      <c r="A11844" t="s">
        <v>10735</v>
      </c>
      <c r="B11844" t="s">
        <v>648</v>
      </c>
      <c r="C11844" t="s">
        <v>10815</v>
      </c>
      <c r="D11844" t="s">
        <v>10803</v>
      </c>
    </row>
    <row r="11845" spans="1:4" x14ac:dyDescent="0.35">
      <c r="A11845" t="s">
        <v>10735</v>
      </c>
      <c r="B11845" t="s">
        <v>650</v>
      </c>
      <c r="C11845" t="s">
        <v>10816</v>
      </c>
      <c r="D11845" t="s">
        <v>10803</v>
      </c>
    </row>
    <row r="11846" spans="1:4" x14ac:dyDescent="0.35">
      <c r="A11846" t="s">
        <v>10735</v>
      </c>
      <c r="B11846" t="s">
        <v>652</v>
      </c>
      <c r="C11846" t="s">
        <v>10817</v>
      </c>
      <c r="D11846" t="s">
        <v>10803</v>
      </c>
    </row>
    <row r="11847" spans="1:4" x14ac:dyDescent="0.35">
      <c r="A11847" t="s">
        <v>10735</v>
      </c>
      <c r="B11847" t="s">
        <v>831</v>
      </c>
      <c r="C11847" t="s">
        <v>10818</v>
      </c>
      <c r="D11847" t="s">
        <v>10803</v>
      </c>
    </row>
    <row r="11848" spans="1:4" x14ac:dyDescent="0.35">
      <c r="A11848" t="s">
        <v>10735</v>
      </c>
      <c r="B11848" t="s">
        <v>1452</v>
      </c>
      <c r="C11848" t="s">
        <v>10819</v>
      </c>
      <c r="D11848" t="s">
        <v>10803</v>
      </c>
    </row>
    <row r="11849" spans="1:4" x14ac:dyDescent="0.35">
      <c r="A11849" t="s">
        <v>10735</v>
      </c>
      <c r="B11849" t="s">
        <v>1454</v>
      </c>
      <c r="C11849" t="s">
        <v>10820</v>
      </c>
      <c r="D11849" t="s">
        <v>10803</v>
      </c>
    </row>
    <row r="11850" spans="1:4" x14ac:dyDescent="0.35">
      <c r="A11850" t="s">
        <v>10735</v>
      </c>
      <c r="B11850" t="s">
        <v>1456</v>
      </c>
      <c r="C11850" t="s">
        <v>10821</v>
      </c>
      <c r="D11850" t="s">
        <v>10803</v>
      </c>
    </row>
    <row r="11851" spans="1:4" x14ac:dyDescent="0.35">
      <c r="A11851" t="s">
        <v>10735</v>
      </c>
      <c r="B11851" t="s">
        <v>1458</v>
      </c>
      <c r="C11851" t="s">
        <v>10822</v>
      </c>
      <c r="D11851" t="s">
        <v>10803</v>
      </c>
    </row>
    <row r="11852" spans="1:4" x14ac:dyDescent="0.35">
      <c r="A11852" t="s">
        <v>10735</v>
      </c>
      <c r="B11852" t="s">
        <v>1554</v>
      </c>
      <c r="C11852" t="s">
        <v>3594</v>
      </c>
      <c r="D11852" t="s">
        <v>10805</v>
      </c>
    </row>
    <row r="11853" spans="1:4" x14ac:dyDescent="0.35">
      <c r="A11853" t="s">
        <v>10735</v>
      </c>
      <c r="B11853" t="s">
        <v>1348</v>
      </c>
      <c r="C11853" t="s">
        <v>3595</v>
      </c>
      <c r="D11853" t="s">
        <v>10805</v>
      </c>
    </row>
    <row r="11854" spans="1:4" x14ac:dyDescent="0.35">
      <c r="A11854" t="s">
        <v>10735</v>
      </c>
      <c r="B11854" t="s">
        <v>1276</v>
      </c>
      <c r="C11854" t="s">
        <v>3596</v>
      </c>
      <c r="D11854" t="s">
        <v>10805</v>
      </c>
    </row>
    <row r="11855" spans="1:4" x14ac:dyDescent="0.35">
      <c r="A11855" t="s">
        <v>10735</v>
      </c>
      <c r="B11855" t="s">
        <v>1278</v>
      </c>
      <c r="C11855" t="s">
        <v>3597</v>
      </c>
      <c r="D11855" t="s">
        <v>10805</v>
      </c>
    </row>
    <row r="11856" spans="1:4" x14ac:dyDescent="0.35">
      <c r="A11856" t="s">
        <v>10735</v>
      </c>
      <c r="B11856" t="s">
        <v>1280</v>
      </c>
      <c r="C11856" t="s">
        <v>3598</v>
      </c>
      <c r="D11856" t="s">
        <v>10805</v>
      </c>
    </row>
    <row r="11857" spans="1:4" x14ac:dyDescent="0.35">
      <c r="A11857" t="s">
        <v>10735</v>
      </c>
      <c r="B11857" t="s">
        <v>1353</v>
      </c>
      <c r="C11857" t="s">
        <v>3599</v>
      </c>
      <c r="D11857" t="s">
        <v>10805</v>
      </c>
    </row>
    <row r="11858" spans="1:4" x14ac:dyDescent="0.35">
      <c r="A11858" t="s">
        <v>10735</v>
      </c>
      <c r="B11858" t="s">
        <v>1588</v>
      </c>
      <c r="C11858" t="s">
        <v>3600</v>
      </c>
      <c r="D11858" t="s">
        <v>10805</v>
      </c>
    </row>
    <row r="11859" spans="1:4" x14ac:dyDescent="0.35">
      <c r="A11859" t="s">
        <v>10735</v>
      </c>
      <c r="B11859" t="s">
        <v>1590</v>
      </c>
      <c r="C11859" t="s">
        <v>3601</v>
      </c>
      <c r="D11859" t="s">
        <v>10805</v>
      </c>
    </row>
    <row r="11860" spans="1:4" x14ac:dyDescent="0.35">
      <c r="A11860" t="s">
        <v>10735</v>
      </c>
      <c r="B11860" t="s">
        <v>1370</v>
      </c>
      <c r="C11860" t="s">
        <v>3602</v>
      </c>
      <c r="D11860" t="s">
        <v>10805</v>
      </c>
    </row>
    <row r="11861" spans="1:4" x14ac:dyDescent="0.35">
      <c r="A11861" t="s">
        <v>10735</v>
      </c>
      <c r="B11861" t="s">
        <v>10802</v>
      </c>
      <c r="C11861" t="s">
        <v>3594</v>
      </c>
      <c r="D11861" t="s">
        <v>10805</v>
      </c>
    </row>
    <row r="11862" spans="1:4" x14ac:dyDescent="0.35">
      <c r="A11862" t="s">
        <v>10735</v>
      </c>
      <c r="B11862" t="s">
        <v>10804</v>
      </c>
      <c r="C11862" t="s">
        <v>3602</v>
      </c>
      <c r="D11862" t="s">
        <v>10805</v>
      </c>
    </row>
    <row r="11863" spans="1:4" x14ac:dyDescent="0.35">
      <c r="A11863" t="s">
        <v>10735</v>
      </c>
      <c r="B11863" t="s">
        <v>10806</v>
      </c>
      <c r="C11863" t="s">
        <v>3593</v>
      </c>
      <c r="D11863" t="s">
        <v>10807</v>
      </c>
    </row>
    <row r="11864" spans="1:4" x14ac:dyDescent="0.35">
      <c r="A11864" t="s">
        <v>10735</v>
      </c>
      <c r="B11864" t="s">
        <v>10856</v>
      </c>
      <c r="C11864" t="s">
        <v>3594</v>
      </c>
      <c r="D11864" t="s">
        <v>10807</v>
      </c>
    </row>
    <row r="11865" spans="1:4" x14ac:dyDescent="0.35">
      <c r="A11865" t="s">
        <v>10735</v>
      </c>
      <c r="B11865" t="s">
        <v>10857</v>
      </c>
      <c r="C11865" t="s">
        <v>3595</v>
      </c>
      <c r="D11865" t="s">
        <v>10807</v>
      </c>
    </row>
    <row r="11866" spans="1:4" x14ac:dyDescent="0.35">
      <c r="A11866" t="s">
        <v>10736</v>
      </c>
      <c r="B11866" t="s">
        <v>10802</v>
      </c>
      <c r="C11866" t="s">
        <v>3599</v>
      </c>
      <c r="D11866" t="s">
        <v>10803</v>
      </c>
    </row>
    <row r="11867" spans="1:4" x14ac:dyDescent="0.35">
      <c r="A11867" t="s">
        <v>10736</v>
      </c>
      <c r="B11867" t="s">
        <v>10804</v>
      </c>
      <c r="C11867" t="s">
        <v>10819</v>
      </c>
      <c r="D11867" t="s">
        <v>10803</v>
      </c>
    </row>
    <row r="11868" spans="1:4" x14ac:dyDescent="0.35">
      <c r="A11868" t="s">
        <v>10736</v>
      </c>
      <c r="B11868" t="s">
        <v>1460</v>
      </c>
      <c r="C11868" t="s">
        <v>3599</v>
      </c>
      <c r="D11868" t="s">
        <v>10803</v>
      </c>
    </row>
    <row r="11869" spans="1:4" x14ac:dyDescent="0.35">
      <c r="A11869" t="s">
        <v>10736</v>
      </c>
      <c r="B11869" t="s">
        <v>1462</v>
      </c>
      <c r="C11869" t="s">
        <v>3600</v>
      </c>
      <c r="D11869" t="s">
        <v>10803</v>
      </c>
    </row>
    <row r="11870" spans="1:4" x14ac:dyDescent="0.35">
      <c r="A11870" t="s">
        <v>10736</v>
      </c>
      <c r="B11870" t="s">
        <v>1464</v>
      </c>
      <c r="C11870" t="s">
        <v>3601</v>
      </c>
      <c r="D11870" t="s">
        <v>10803</v>
      </c>
    </row>
    <row r="11871" spans="1:4" x14ac:dyDescent="0.35">
      <c r="A11871" t="s">
        <v>10736</v>
      </c>
      <c r="B11871" t="s">
        <v>1466</v>
      </c>
      <c r="C11871" t="s">
        <v>3602</v>
      </c>
      <c r="D11871" t="s">
        <v>10803</v>
      </c>
    </row>
    <row r="11872" spans="1:4" x14ac:dyDescent="0.35">
      <c r="A11872" t="s">
        <v>10736</v>
      </c>
      <c r="B11872" t="s">
        <v>1468</v>
      </c>
      <c r="C11872" t="s">
        <v>3603</v>
      </c>
      <c r="D11872" t="s">
        <v>10803</v>
      </c>
    </row>
    <row r="11873" spans="1:4" x14ac:dyDescent="0.35">
      <c r="A11873" t="s">
        <v>10736</v>
      </c>
      <c r="B11873" t="s">
        <v>1470</v>
      </c>
      <c r="C11873" t="s">
        <v>3604</v>
      </c>
      <c r="D11873" t="s">
        <v>10803</v>
      </c>
    </row>
    <row r="11874" spans="1:4" x14ac:dyDescent="0.35">
      <c r="A11874" t="s">
        <v>10736</v>
      </c>
      <c r="B11874" t="s">
        <v>6205</v>
      </c>
      <c r="C11874" t="s">
        <v>3605</v>
      </c>
      <c r="D11874" t="s">
        <v>10803</v>
      </c>
    </row>
    <row r="11875" spans="1:4" x14ac:dyDescent="0.35">
      <c r="A11875" t="s">
        <v>10736</v>
      </c>
      <c r="B11875" t="s">
        <v>1472</v>
      </c>
      <c r="C11875" t="s">
        <v>3606</v>
      </c>
      <c r="D11875" t="s">
        <v>10803</v>
      </c>
    </row>
    <row r="11876" spans="1:4" x14ac:dyDescent="0.35">
      <c r="A11876" t="s">
        <v>10736</v>
      </c>
      <c r="B11876" t="s">
        <v>1840</v>
      </c>
      <c r="C11876" t="s">
        <v>3607</v>
      </c>
      <c r="D11876" t="s">
        <v>10803</v>
      </c>
    </row>
    <row r="11877" spans="1:4" x14ac:dyDescent="0.35">
      <c r="A11877" t="s">
        <v>10736</v>
      </c>
      <c r="B11877" t="s">
        <v>1841</v>
      </c>
      <c r="C11877" t="s">
        <v>3608</v>
      </c>
      <c r="D11877" t="s">
        <v>10803</v>
      </c>
    </row>
    <row r="11878" spans="1:4" x14ac:dyDescent="0.35">
      <c r="A11878" t="s">
        <v>10736</v>
      </c>
      <c r="B11878" t="s">
        <v>1842</v>
      </c>
      <c r="C11878" t="s">
        <v>3609</v>
      </c>
      <c r="D11878" t="s">
        <v>10803</v>
      </c>
    </row>
    <row r="11879" spans="1:4" x14ac:dyDescent="0.35">
      <c r="A11879" t="s">
        <v>10736</v>
      </c>
      <c r="B11879" t="s">
        <v>1843</v>
      </c>
      <c r="C11879" t="s">
        <v>3610</v>
      </c>
      <c r="D11879" t="s">
        <v>10803</v>
      </c>
    </row>
    <row r="11880" spans="1:4" x14ac:dyDescent="0.35">
      <c r="A11880" t="s">
        <v>10736</v>
      </c>
      <c r="B11880" t="s">
        <v>924</v>
      </c>
      <c r="C11880" t="s">
        <v>3611</v>
      </c>
      <c r="D11880" t="s">
        <v>10803</v>
      </c>
    </row>
    <row r="11881" spans="1:4" x14ac:dyDescent="0.35">
      <c r="A11881" t="s">
        <v>10736</v>
      </c>
      <c r="B11881" t="s">
        <v>926</v>
      </c>
      <c r="C11881" t="s">
        <v>3612</v>
      </c>
      <c r="D11881" t="s">
        <v>10803</v>
      </c>
    </row>
    <row r="11882" spans="1:4" x14ac:dyDescent="0.35">
      <c r="A11882" t="s">
        <v>10736</v>
      </c>
      <c r="B11882" t="s">
        <v>6210</v>
      </c>
      <c r="C11882" t="s">
        <v>3613</v>
      </c>
      <c r="D11882" t="s">
        <v>10803</v>
      </c>
    </row>
    <row r="11883" spans="1:4" x14ac:dyDescent="0.35">
      <c r="A11883" t="s">
        <v>10736</v>
      </c>
      <c r="B11883" t="s">
        <v>928</v>
      </c>
      <c r="C11883" t="s">
        <v>3614</v>
      </c>
      <c r="D11883" t="s">
        <v>10803</v>
      </c>
    </row>
    <row r="11884" spans="1:4" x14ac:dyDescent="0.35">
      <c r="A11884" t="s">
        <v>10736</v>
      </c>
      <c r="B11884" t="s">
        <v>656</v>
      </c>
      <c r="C11884" t="s">
        <v>3615</v>
      </c>
      <c r="D11884" t="s">
        <v>10803</v>
      </c>
    </row>
    <row r="11885" spans="1:4" x14ac:dyDescent="0.35">
      <c r="A11885" t="s">
        <v>10736</v>
      </c>
      <c r="B11885" t="s">
        <v>1474</v>
      </c>
      <c r="C11885" t="s">
        <v>3616</v>
      </c>
      <c r="D11885" t="s">
        <v>10803</v>
      </c>
    </row>
    <row r="11886" spans="1:4" x14ac:dyDescent="0.35">
      <c r="A11886" t="s">
        <v>10736</v>
      </c>
      <c r="B11886" t="s">
        <v>1845</v>
      </c>
      <c r="C11886" t="s">
        <v>3617</v>
      </c>
      <c r="D11886" t="s">
        <v>10803</v>
      </c>
    </row>
    <row r="11887" spans="1:4" x14ac:dyDescent="0.35">
      <c r="A11887" t="s">
        <v>10736</v>
      </c>
      <c r="B11887" t="s">
        <v>1795</v>
      </c>
      <c r="C11887" t="s">
        <v>3618</v>
      </c>
      <c r="D11887" t="s">
        <v>10803</v>
      </c>
    </row>
    <row r="11888" spans="1:4" x14ac:dyDescent="0.35">
      <c r="A11888" t="s">
        <v>10736</v>
      </c>
      <c r="B11888" t="s">
        <v>1846</v>
      </c>
      <c r="C11888" t="s">
        <v>3619</v>
      </c>
      <c r="D11888" t="s">
        <v>10803</v>
      </c>
    </row>
    <row r="11889" spans="1:4" x14ac:dyDescent="0.35">
      <c r="A11889" t="s">
        <v>10736</v>
      </c>
      <c r="B11889" t="s">
        <v>1797</v>
      </c>
      <c r="C11889" t="s">
        <v>3620</v>
      </c>
      <c r="D11889" t="s">
        <v>10803</v>
      </c>
    </row>
    <row r="11890" spans="1:4" x14ac:dyDescent="0.35">
      <c r="A11890" t="s">
        <v>10736</v>
      </c>
      <c r="B11890" t="s">
        <v>5493</v>
      </c>
      <c r="C11890" t="s">
        <v>9522</v>
      </c>
      <c r="D11890" t="s">
        <v>10803</v>
      </c>
    </row>
    <row r="11891" spans="1:4" x14ac:dyDescent="0.35">
      <c r="A11891" t="s">
        <v>10736</v>
      </c>
      <c r="B11891" t="s">
        <v>6211</v>
      </c>
      <c r="C11891" t="s">
        <v>9523</v>
      </c>
      <c r="D11891" t="s">
        <v>10803</v>
      </c>
    </row>
    <row r="11892" spans="1:4" x14ac:dyDescent="0.35">
      <c r="A11892" t="s">
        <v>10736</v>
      </c>
      <c r="B11892" t="s">
        <v>6212</v>
      </c>
      <c r="C11892" t="s">
        <v>9524</v>
      </c>
      <c r="D11892" t="s">
        <v>10803</v>
      </c>
    </row>
    <row r="11893" spans="1:4" x14ac:dyDescent="0.35">
      <c r="A11893" t="s">
        <v>10736</v>
      </c>
      <c r="B11893" t="s">
        <v>6213</v>
      </c>
      <c r="C11893" t="s">
        <v>9525</v>
      </c>
      <c r="D11893" t="s">
        <v>10803</v>
      </c>
    </row>
    <row r="11894" spans="1:4" x14ac:dyDescent="0.35">
      <c r="A11894" t="s">
        <v>10736</v>
      </c>
      <c r="B11894" t="s">
        <v>6214</v>
      </c>
      <c r="C11894" t="s">
        <v>9526</v>
      </c>
      <c r="D11894" t="s">
        <v>10803</v>
      </c>
    </row>
    <row r="11895" spans="1:4" x14ac:dyDescent="0.35">
      <c r="A11895" t="s">
        <v>10736</v>
      </c>
      <c r="B11895" t="s">
        <v>1847</v>
      </c>
      <c r="C11895" t="s">
        <v>9527</v>
      </c>
      <c r="D11895" t="s">
        <v>10803</v>
      </c>
    </row>
    <row r="11896" spans="1:4" x14ac:dyDescent="0.35">
      <c r="A11896" t="s">
        <v>10736</v>
      </c>
      <c r="B11896" t="s">
        <v>6215</v>
      </c>
      <c r="C11896" t="s">
        <v>9528</v>
      </c>
      <c r="D11896" t="s">
        <v>10803</v>
      </c>
    </row>
    <row r="11897" spans="1:4" x14ac:dyDescent="0.35">
      <c r="A11897" t="s">
        <v>10736</v>
      </c>
      <c r="B11897" t="s">
        <v>6216</v>
      </c>
      <c r="C11897" t="s">
        <v>9529</v>
      </c>
      <c r="D11897" t="s">
        <v>10803</v>
      </c>
    </row>
    <row r="11898" spans="1:4" x14ac:dyDescent="0.35">
      <c r="A11898" t="s">
        <v>10736</v>
      </c>
      <c r="B11898" t="s">
        <v>6217</v>
      </c>
      <c r="C11898" t="s">
        <v>9530</v>
      </c>
      <c r="D11898" t="s">
        <v>10803</v>
      </c>
    </row>
    <row r="11899" spans="1:4" x14ac:dyDescent="0.35">
      <c r="A11899" t="s">
        <v>10736</v>
      </c>
      <c r="B11899" t="s">
        <v>6218</v>
      </c>
      <c r="C11899" t="s">
        <v>9531</v>
      </c>
      <c r="D11899" t="s">
        <v>10803</v>
      </c>
    </row>
    <row r="11900" spans="1:4" x14ac:dyDescent="0.35">
      <c r="A11900" t="s">
        <v>10736</v>
      </c>
      <c r="B11900" t="s">
        <v>6219</v>
      </c>
      <c r="C11900" t="s">
        <v>10809</v>
      </c>
      <c r="D11900" t="s">
        <v>10803</v>
      </c>
    </row>
    <row r="11901" spans="1:4" x14ac:dyDescent="0.35">
      <c r="A11901" t="s">
        <v>10736</v>
      </c>
      <c r="B11901" t="s">
        <v>6220</v>
      </c>
      <c r="C11901" t="s">
        <v>10810</v>
      </c>
      <c r="D11901" t="s">
        <v>10803</v>
      </c>
    </row>
    <row r="11902" spans="1:4" x14ac:dyDescent="0.35">
      <c r="A11902" t="s">
        <v>10736</v>
      </c>
      <c r="B11902" t="s">
        <v>6221</v>
      </c>
      <c r="C11902" t="s">
        <v>10811</v>
      </c>
      <c r="D11902" t="s">
        <v>10803</v>
      </c>
    </row>
    <row r="11903" spans="1:4" x14ac:dyDescent="0.35">
      <c r="A11903" t="s">
        <v>10736</v>
      </c>
      <c r="B11903" t="s">
        <v>6222</v>
      </c>
      <c r="C11903" t="s">
        <v>10812</v>
      </c>
      <c r="D11903" t="s">
        <v>10803</v>
      </c>
    </row>
    <row r="11904" spans="1:4" x14ac:dyDescent="0.35">
      <c r="A11904" t="s">
        <v>10736</v>
      </c>
      <c r="B11904" t="s">
        <v>6223</v>
      </c>
      <c r="C11904" t="s">
        <v>10813</v>
      </c>
      <c r="D11904" t="s">
        <v>10803</v>
      </c>
    </row>
    <row r="11905" spans="1:4" x14ac:dyDescent="0.35">
      <c r="A11905" t="s">
        <v>10736</v>
      </c>
      <c r="B11905" t="s">
        <v>5507</v>
      </c>
      <c r="C11905" t="s">
        <v>10814</v>
      </c>
      <c r="D11905" t="s">
        <v>10803</v>
      </c>
    </row>
    <row r="11906" spans="1:4" x14ac:dyDescent="0.35">
      <c r="A11906" t="s">
        <v>10736</v>
      </c>
      <c r="B11906" t="s">
        <v>1849</v>
      </c>
      <c r="C11906" t="s">
        <v>10815</v>
      </c>
      <c r="D11906" t="s">
        <v>10803</v>
      </c>
    </row>
    <row r="11907" spans="1:4" x14ac:dyDescent="0.35">
      <c r="A11907" t="s">
        <v>10736</v>
      </c>
      <c r="B11907" t="s">
        <v>6241</v>
      </c>
      <c r="C11907" t="s">
        <v>10816</v>
      </c>
      <c r="D11907" t="s">
        <v>10803</v>
      </c>
    </row>
    <row r="11908" spans="1:4" x14ac:dyDescent="0.35">
      <c r="A11908" t="s">
        <v>10736</v>
      </c>
      <c r="B11908" t="s">
        <v>6242</v>
      </c>
      <c r="C11908" t="s">
        <v>10817</v>
      </c>
      <c r="D11908" t="s">
        <v>10803</v>
      </c>
    </row>
    <row r="11909" spans="1:4" x14ac:dyDescent="0.35">
      <c r="A11909" t="s">
        <v>10736</v>
      </c>
      <c r="B11909" t="s">
        <v>6243</v>
      </c>
      <c r="C11909" t="s">
        <v>10818</v>
      </c>
      <c r="D11909" t="s">
        <v>10803</v>
      </c>
    </row>
    <row r="11910" spans="1:4" x14ac:dyDescent="0.35">
      <c r="A11910" t="s">
        <v>10736</v>
      </c>
      <c r="B11910" t="s">
        <v>6244</v>
      </c>
      <c r="C11910" t="s">
        <v>10819</v>
      </c>
      <c r="D11910" t="s">
        <v>10803</v>
      </c>
    </row>
    <row r="11911" spans="1:4" x14ac:dyDescent="0.35">
      <c r="A11911" t="s">
        <v>10736</v>
      </c>
      <c r="B11911" t="s">
        <v>1818</v>
      </c>
      <c r="C11911" t="s">
        <v>3594</v>
      </c>
      <c r="D11911" t="s">
        <v>10805</v>
      </c>
    </row>
    <row r="11912" spans="1:4" x14ac:dyDescent="0.35">
      <c r="A11912" t="s">
        <v>10736</v>
      </c>
      <c r="B11912" t="s">
        <v>1820</v>
      </c>
      <c r="C11912" t="s">
        <v>3595</v>
      </c>
      <c r="D11912" t="s">
        <v>10805</v>
      </c>
    </row>
    <row r="11913" spans="1:4" x14ac:dyDescent="0.35">
      <c r="A11913" t="s">
        <v>10736</v>
      </c>
      <c r="B11913" t="s">
        <v>1822</v>
      </c>
      <c r="C11913" t="s">
        <v>3596</v>
      </c>
      <c r="D11913" t="s">
        <v>10805</v>
      </c>
    </row>
    <row r="11914" spans="1:4" x14ac:dyDescent="0.35">
      <c r="A11914" t="s">
        <v>10736</v>
      </c>
      <c r="B11914" t="s">
        <v>1824</v>
      </c>
      <c r="C11914" t="s">
        <v>3597</v>
      </c>
      <c r="D11914" t="s">
        <v>10805</v>
      </c>
    </row>
    <row r="11915" spans="1:4" x14ac:dyDescent="0.35">
      <c r="A11915" t="s">
        <v>10736</v>
      </c>
      <c r="B11915" t="s">
        <v>1966</v>
      </c>
      <c r="C11915" t="s">
        <v>3598</v>
      </c>
      <c r="D11915" t="s">
        <v>10805</v>
      </c>
    </row>
    <row r="11916" spans="1:4" x14ac:dyDescent="0.35">
      <c r="A11916" t="s">
        <v>10736</v>
      </c>
      <c r="B11916" t="s">
        <v>1967</v>
      </c>
      <c r="C11916" t="s">
        <v>3599</v>
      </c>
      <c r="D11916" t="s">
        <v>10805</v>
      </c>
    </row>
    <row r="11917" spans="1:4" x14ac:dyDescent="0.35">
      <c r="A11917" t="s">
        <v>10736</v>
      </c>
      <c r="B11917" t="s">
        <v>2007</v>
      </c>
      <c r="C11917" t="s">
        <v>3600</v>
      </c>
      <c r="D11917" t="s">
        <v>10805</v>
      </c>
    </row>
    <row r="11918" spans="1:4" x14ac:dyDescent="0.35">
      <c r="A11918" t="s">
        <v>10736</v>
      </c>
      <c r="B11918" t="s">
        <v>1826</v>
      </c>
      <c r="C11918" t="s">
        <v>3601</v>
      </c>
      <c r="D11918" t="s">
        <v>10805</v>
      </c>
    </row>
    <row r="11919" spans="1:4" x14ac:dyDescent="0.35">
      <c r="A11919" t="s">
        <v>10736</v>
      </c>
      <c r="B11919" t="s">
        <v>10802</v>
      </c>
      <c r="C11919" t="s">
        <v>3594</v>
      </c>
      <c r="D11919" t="s">
        <v>10805</v>
      </c>
    </row>
    <row r="11920" spans="1:4" x14ac:dyDescent="0.35">
      <c r="A11920" t="s">
        <v>10736</v>
      </c>
      <c r="B11920" t="s">
        <v>10804</v>
      </c>
      <c r="C11920" t="s">
        <v>3601</v>
      </c>
      <c r="D11920" t="s">
        <v>10805</v>
      </c>
    </row>
    <row r="11921" spans="1:4" x14ac:dyDescent="0.35">
      <c r="A11921" t="s">
        <v>10736</v>
      </c>
      <c r="B11921" t="s">
        <v>10806</v>
      </c>
      <c r="C11921" t="s">
        <v>3594</v>
      </c>
      <c r="D11921" t="s">
        <v>10807</v>
      </c>
    </row>
    <row r="11922" spans="1:4" x14ac:dyDescent="0.35">
      <c r="A11922" t="s">
        <v>10736</v>
      </c>
      <c r="B11922" t="s">
        <v>10856</v>
      </c>
      <c r="C11922" t="s">
        <v>3593</v>
      </c>
      <c r="D11922" t="s">
        <v>10807</v>
      </c>
    </row>
    <row r="11923" spans="1:4" x14ac:dyDescent="0.35">
      <c r="A11923" t="s">
        <v>10736</v>
      </c>
      <c r="B11923" t="s">
        <v>10857</v>
      </c>
      <c r="C11923" t="s">
        <v>3595</v>
      </c>
      <c r="D11923" t="s">
        <v>10807</v>
      </c>
    </row>
    <row r="11924" spans="1:4" x14ac:dyDescent="0.35">
      <c r="A11924" t="s">
        <v>10737</v>
      </c>
      <c r="B11924" t="s">
        <v>10802</v>
      </c>
      <c r="C11924" t="s">
        <v>3599</v>
      </c>
      <c r="D11924" t="s">
        <v>10803</v>
      </c>
    </row>
    <row r="11925" spans="1:4" x14ac:dyDescent="0.35">
      <c r="A11925" t="s">
        <v>10737</v>
      </c>
      <c r="B11925" t="s">
        <v>10804</v>
      </c>
      <c r="C11925" t="s">
        <v>10820</v>
      </c>
      <c r="D11925" t="s">
        <v>10803</v>
      </c>
    </row>
    <row r="11926" spans="1:4" x14ac:dyDescent="0.35">
      <c r="A11926" t="s">
        <v>10737</v>
      </c>
      <c r="B11926" t="s">
        <v>6245</v>
      </c>
      <c r="C11926" t="s">
        <v>3599</v>
      </c>
      <c r="D11926" t="s">
        <v>10803</v>
      </c>
    </row>
    <row r="11927" spans="1:4" x14ac:dyDescent="0.35">
      <c r="A11927" t="s">
        <v>10737</v>
      </c>
      <c r="B11927" t="s">
        <v>6246</v>
      </c>
      <c r="C11927" t="s">
        <v>3600</v>
      </c>
      <c r="D11927" t="s">
        <v>10803</v>
      </c>
    </row>
    <row r="11928" spans="1:4" x14ac:dyDescent="0.35">
      <c r="A11928" t="s">
        <v>10737</v>
      </c>
      <c r="B11928" t="s">
        <v>6247</v>
      </c>
      <c r="C11928" t="s">
        <v>3601</v>
      </c>
      <c r="D11928" t="s">
        <v>10803</v>
      </c>
    </row>
    <row r="11929" spans="1:4" x14ac:dyDescent="0.35">
      <c r="A11929" t="s">
        <v>10737</v>
      </c>
      <c r="B11929" t="s">
        <v>6248</v>
      </c>
      <c r="C11929" t="s">
        <v>3602</v>
      </c>
      <c r="D11929" t="s">
        <v>10803</v>
      </c>
    </row>
    <row r="11930" spans="1:4" x14ac:dyDescent="0.35">
      <c r="A11930" t="s">
        <v>10737</v>
      </c>
      <c r="B11930" t="s">
        <v>6787</v>
      </c>
      <c r="C11930" t="s">
        <v>3603</v>
      </c>
      <c r="D11930" t="s">
        <v>10803</v>
      </c>
    </row>
    <row r="11931" spans="1:4" x14ac:dyDescent="0.35">
      <c r="A11931" t="s">
        <v>10737</v>
      </c>
      <c r="B11931" t="s">
        <v>6789</v>
      </c>
      <c r="C11931" t="s">
        <v>3604</v>
      </c>
      <c r="D11931" t="s">
        <v>10803</v>
      </c>
    </row>
    <row r="11932" spans="1:4" x14ac:dyDescent="0.35">
      <c r="A11932" t="s">
        <v>10737</v>
      </c>
      <c r="B11932" t="s">
        <v>6790</v>
      </c>
      <c r="C11932" t="s">
        <v>3605</v>
      </c>
      <c r="D11932" t="s">
        <v>10803</v>
      </c>
    </row>
    <row r="11933" spans="1:4" x14ac:dyDescent="0.35">
      <c r="A11933" t="s">
        <v>10737</v>
      </c>
      <c r="B11933" t="s">
        <v>1851</v>
      </c>
      <c r="C11933" t="s">
        <v>3606</v>
      </c>
      <c r="D11933" t="s">
        <v>10803</v>
      </c>
    </row>
    <row r="11934" spans="1:4" x14ac:dyDescent="0.35">
      <c r="A11934" t="s">
        <v>10737</v>
      </c>
      <c r="B11934" t="s">
        <v>6249</v>
      </c>
      <c r="C11934" t="s">
        <v>3607</v>
      </c>
      <c r="D11934" t="s">
        <v>10803</v>
      </c>
    </row>
    <row r="11935" spans="1:4" x14ac:dyDescent="0.35">
      <c r="A11935" t="s">
        <v>10737</v>
      </c>
      <c r="B11935" t="s">
        <v>6250</v>
      </c>
      <c r="C11935" t="s">
        <v>3608</v>
      </c>
      <c r="D11935" t="s">
        <v>10803</v>
      </c>
    </row>
    <row r="11936" spans="1:4" x14ac:dyDescent="0.35">
      <c r="A11936" t="s">
        <v>10737</v>
      </c>
      <c r="B11936" t="s">
        <v>6791</v>
      </c>
      <c r="C11936" t="s">
        <v>3609</v>
      </c>
      <c r="D11936" t="s">
        <v>10803</v>
      </c>
    </row>
    <row r="11937" spans="1:4" x14ac:dyDescent="0.35">
      <c r="A11937" t="s">
        <v>10737</v>
      </c>
      <c r="B11937" t="s">
        <v>6793</v>
      </c>
      <c r="C11937" t="s">
        <v>3610</v>
      </c>
      <c r="D11937" t="s">
        <v>10803</v>
      </c>
    </row>
    <row r="11938" spans="1:4" x14ac:dyDescent="0.35">
      <c r="A11938" t="s">
        <v>10737</v>
      </c>
      <c r="B11938" t="s">
        <v>6251</v>
      </c>
      <c r="C11938" t="s">
        <v>3611</v>
      </c>
      <c r="D11938" t="s">
        <v>10803</v>
      </c>
    </row>
    <row r="11939" spans="1:4" x14ac:dyDescent="0.35">
      <c r="A11939" t="s">
        <v>10737</v>
      </c>
      <c r="B11939" t="s">
        <v>6794</v>
      </c>
      <c r="C11939" t="s">
        <v>3612</v>
      </c>
      <c r="D11939" t="s">
        <v>10803</v>
      </c>
    </row>
    <row r="11940" spans="1:4" x14ac:dyDescent="0.35">
      <c r="A11940" t="s">
        <v>10737</v>
      </c>
      <c r="B11940" t="s">
        <v>6252</v>
      </c>
      <c r="C11940" t="s">
        <v>3613</v>
      </c>
      <c r="D11940" t="s">
        <v>10803</v>
      </c>
    </row>
    <row r="11941" spans="1:4" x14ac:dyDescent="0.35">
      <c r="A11941" t="s">
        <v>10737</v>
      </c>
      <c r="B11941" t="s">
        <v>6253</v>
      </c>
      <c r="C11941" t="s">
        <v>3614</v>
      </c>
      <c r="D11941" t="s">
        <v>10803</v>
      </c>
    </row>
    <row r="11942" spans="1:4" x14ac:dyDescent="0.35">
      <c r="A11942" t="s">
        <v>10737</v>
      </c>
      <c r="B11942" t="s">
        <v>6254</v>
      </c>
      <c r="C11942" t="s">
        <v>3615</v>
      </c>
      <c r="D11942" t="s">
        <v>10803</v>
      </c>
    </row>
    <row r="11943" spans="1:4" x14ac:dyDescent="0.35">
      <c r="A11943" t="s">
        <v>10737</v>
      </c>
      <c r="B11943" t="s">
        <v>6255</v>
      </c>
      <c r="C11943" t="s">
        <v>3616</v>
      </c>
      <c r="D11943" t="s">
        <v>10803</v>
      </c>
    </row>
    <row r="11944" spans="1:4" x14ac:dyDescent="0.35">
      <c r="A11944" t="s">
        <v>10737</v>
      </c>
      <c r="B11944" t="s">
        <v>6256</v>
      </c>
      <c r="C11944" t="s">
        <v>3617</v>
      </c>
      <c r="D11944" t="s">
        <v>10803</v>
      </c>
    </row>
    <row r="11945" spans="1:4" x14ac:dyDescent="0.35">
      <c r="A11945" t="s">
        <v>10737</v>
      </c>
      <c r="B11945" t="s">
        <v>6796</v>
      </c>
      <c r="C11945" t="s">
        <v>3618</v>
      </c>
      <c r="D11945" t="s">
        <v>10803</v>
      </c>
    </row>
    <row r="11946" spans="1:4" x14ac:dyDescent="0.35">
      <c r="A11946" t="s">
        <v>10737</v>
      </c>
      <c r="B11946" t="s">
        <v>6257</v>
      </c>
      <c r="C11946" t="s">
        <v>3619</v>
      </c>
      <c r="D11946" t="s">
        <v>10803</v>
      </c>
    </row>
    <row r="11947" spans="1:4" x14ac:dyDescent="0.35">
      <c r="A11947" t="s">
        <v>10737</v>
      </c>
      <c r="B11947" t="s">
        <v>5513</v>
      </c>
      <c r="C11947" t="s">
        <v>3620</v>
      </c>
      <c r="D11947" t="s">
        <v>10803</v>
      </c>
    </row>
    <row r="11948" spans="1:4" x14ac:dyDescent="0.35">
      <c r="A11948" t="s">
        <v>10737</v>
      </c>
      <c r="B11948" t="s">
        <v>1908</v>
      </c>
      <c r="C11948" t="s">
        <v>9522</v>
      </c>
      <c r="D11948" t="s">
        <v>10803</v>
      </c>
    </row>
    <row r="11949" spans="1:4" x14ac:dyDescent="0.35">
      <c r="A11949" t="s">
        <v>10737</v>
      </c>
      <c r="B11949" t="s">
        <v>1909</v>
      </c>
      <c r="C11949" t="s">
        <v>9523</v>
      </c>
      <c r="D11949" t="s">
        <v>10803</v>
      </c>
    </row>
    <row r="11950" spans="1:4" x14ac:dyDescent="0.35">
      <c r="A11950" t="s">
        <v>10737</v>
      </c>
      <c r="B11950" t="s">
        <v>6258</v>
      </c>
      <c r="C11950" t="s">
        <v>9524</v>
      </c>
      <c r="D11950" t="s">
        <v>10803</v>
      </c>
    </row>
    <row r="11951" spans="1:4" x14ac:dyDescent="0.35">
      <c r="A11951" t="s">
        <v>10737</v>
      </c>
      <c r="B11951" t="s">
        <v>6259</v>
      </c>
      <c r="C11951" t="s">
        <v>9525</v>
      </c>
      <c r="D11951" t="s">
        <v>10803</v>
      </c>
    </row>
    <row r="11952" spans="1:4" x14ac:dyDescent="0.35">
      <c r="A11952" t="s">
        <v>10737</v>
      </c>
      <c r="B11952" t="s">
        <v>6260</v>
      </c>
      <c r="C11952" t="s">
        <v>9526</v>
      </c>
      <c r="D11952" t="s">
        <v>10803</v>
      </c>
    </row>
    <row r="11953" spans="1:4" x14ac:dyDescent="0.35">
      <c r="A11953" t="s">
        <v>10737</v>
      </c>
      <c r="B11953" t="s">
        <v>6261</v>
      </c>
      <c r="C11953" t="s">
        <v>9527</v>
      </c>
      <c r="D11953" t="s">
        <v>10803</v>
      </c>
    </row>
    <row r="11954" spans="1:4" x14ac:dyDescent="0.35">
      <c r="A11954" t="s">
        <v>10737</v>
      </c>
      <c r="B11954" t="s">
        <v>6262</v>
      </c>
      <c r="C11954" t="s">
        <v>9528</v>
      </c>
      <c r="D11954" t="s">
        <v>10803</v>
      </c>
    </row>
    <row r="11955" spans="1:4" x14ac:dyDescent="0.35">
      <c r="A11955" t="s">
        <v>10737</v>
      </c>
      <c r="B11955" t="s">
        <v>6263</v>
      </c>
      <c r="C11955" t="s">
        <v>9529</v>
      </c>
      <c r="D11955" t="s">
        <v>10803</v>
      </c>
    </row>
    <row r="11956" spans="1:4" x14ac:dyDescent="0.35">
      <c r="A11956" t="s">
        <v>10737</v>
      </c>
      <c r="B11956" t="s">
        <v>6264</v>
      </c>
      <c r="C11956" t="s">
        <v>9530</v>
      </c>
      <c r="D11956" t="s">
        <v>10803</v>
      </c>
    </row>
    <row r="11957" spans="1:4" x14ac:dyDescent="0.35">
      <c r="A11957" t="s">
        <v>10737</v>
      </c>
      <c r="B11957" t="s">
        <v>1910</v>
      </c>
      <c r="C11957" t="s">
        <v>9531</v>
      </c>
      <c r="D11957" t="s">
        <v>10803</v>
      </c>
    </row>
    <row r="11958" spans="1:4" x14ac:dyDescent="0.35">
      <c r="A11958" t="s">
        <v>10737</v>
      </c>
      <c r="B11958" t="s">
        <v>1911</v>
      </c>
      <c r="C11958" t="s">
        <v>10809</v>
      </c>
      <c r="D11958" t="s">
        <v>10803</v>
      </c>
    </row>
    <row r="11959" spans="1:4" x14ac:dyDescent="0.35">
      <c r="A11959" t="s">
        <v>10737</v>
      </c>
      <c r="B11959" t="s">
        <v>1912</v>
      </c>
      <c r="C11959" t="s">
        <v>10810</v>
      </c>
      <c r="D11959" t="s">
        <v>10803</v>
      </c>
    </row>
    <row r="11960" spans="1:4" x14ac:dyDescent="0.35">
      <c r="A11960" t="s">
        <v>10737</v>
      </c>
      <c r="B11960" t="s">
        <v>5519</v>
      </c>
      <c r="C11960" t="s">
        <v>10811</v>
      </c>
      <c r="D11960" t="s">
        <v>10803</v>
      </c>
    </row>
    <row r="11961" spans="1:4" x14ac:dyDescent="0.35">
      <c r="A11961" t="s">
        <v>10737</v>
      </c>
      <c r="B11961" t="s">
        <v>5521</v>
      </c>
      <c r="C11961" t="s">
        <v>10812</v>
      </c>
      <c r="D11961" t="s">
        <v>10803</v>
      </c>
    </row>
    <row r="11962" spans="1:4" x14ac:dyDescent="0.35">
      <c r="A11962" t="s">
        <v>10737</v>
      </c>
      <c r="B11962" t="s">
        <v>6265</v>
      </c>
      <c r="C11962" t="s">
        <v>10813</v>
      </c>
      <c r="D11962" t="s">
        <v>10803</v>
      </c>
    </row>
    <row r="11963" spans="1:4" x14ac:dyDescent="0.35">
      <c r="A11963" t="s">
        <v>10737</v>
      </c>
      <c r="B11963" t="s">
        <v>6266</v>
      </c>
      <c r="C11963" t="s">
        <v>10814</v>
      </c>
      <c r="D11963" t="s">
        <v>10803</v>
      </c>
    </row>
    <row r="11964" spans="1:4" x14ac:dyDescent="0.35">
      <c r="A11964" t="s">
        <v>10737</v>
      </c>
      <c r="B11964" t="s">
        <v>6267</v>
      </c>
      <c r="C11964" t="s">
        <v>10815</v>
      </c>
      <c r="D11964" t="s">
        <v>10803</v>
      </c>
    </row>
    <row r="11965" spans="1:4" x14ac:dyDescent="0.35">
      <c r="A11965" t="s">
        <v>10737</v>
      </c>
      <c r="B11965" t="s">
        <v>6268</v>
      </c>
      <c r="C11965" t="s">
        <v>10816</v>
      </c>
      <c r="D11965" t="s">
        <v>10803</v>
      </c>
    </row>
    <row r="11966" spans="1:4" x14ac:dyDescent="0.35">
      <c r="A11966" t="s">
        <v>10737</v>
      </c>
      <c r="B11966" t="s">
        <v>6269</v>
      </c>
      <c r="C11966" t="s">
        <v>10817</v>
      </c>
      <c r="D11966" t="s">
        <v>10803</v>
      </c>
    </row>
    <row r="11967" spans="1:4" x14ac:dyDescent="0.35">
      <c r="A11967" t="s">
        <v>10737</v>
      </c>
      <c r="B11967" t="s">
        <v>1913</v>
      </c>
      <c r="C11967" t="s">
        <v>10818</v>
      </c>
      <c r="D11967" t="s">
        <v>10803</v>
      </c>
    </row>
    <row r="11968" spans="1:4" x14ac:dyDescent="0.35">
      <c r="A11968" t="s">
        <v>10737</v>
      </c>
      <c r="B11968" t="s">
        <v>1914</v>
      </c>
      <c r="C11968" t="s">
        <v>10819</v>
      </c>
      <c r="D11968" t="s">
        <v>10803</v>
      </c>
    </row>
    <row r="11969" spans="1:4" x14ac:dyDescent="0.35">
      <c r="A11969" t="s">
        <v>10737</v>
      </c>
      <c r="B11969" t="s">
        <v>1915</v>
      </c>
      <c r="C11969" t="s">
        <v>10820</v>
      </c>
      <c r="D11969" t="s">
        <v>10803</v>
      </c>
    </row>
    <row r="11970" spans="1:4" x14ac:dyDescent="0.35">
      <c r="A11970" t="s">
        <v>10737</v>
      </c>
      <c r="B11970" t="s">
        <v>1890</v>
      </c>
      <c r="C11970" t="s">
        <v>3594</v>
      </c>
      <c r="D11970" t="s">
        <v>10805</v>
      </c>
    </row>
    <row r="11971" spans="1:4" x14ac:dyDescent="0.35">
      <c r="A11971" t="s">
        <v>10737</v>
      </c>
      <c r="B11971" t="s">
        <v>1892</v>
      </c>
      <c r="C11971" t="s">
        <v>3595</v>
      </c>
      <c r="D11971" t="s">
        <v>10805</v>
      </c>
    </row>
    <row r="11972" spans="1:4" x14ac:dyDescent="0.35">
      <c r="A11972" t="s">
        <v>10737</v>
      </c>
      <c r="B11972" t="s">
        <v>1894</v>
      </c>
      <c r="C11972" t="s">
        <v>3596</v>
      </c>
      <c r="D11972" t="s">
        <v>10805</v>
      </c>
    </row>
    <row r="11973" spans="1:4" x14ac:dyDescent="0.35">
      <c r="A11973" t="s">
        <v>10737</v>
      </c>
      <c r="B11973" t="s">
        <v>1896</v>
      </c>
      <c r="C11973" t="s">
        <v>3597</v>
      </c>
      <c r="D11973" t="s">
        <v>10805</v>
      </c>
    </row>
    <row r="11974" spans="1:4" x14ac:dyDescent="0.35">
      <c r="A11974" t="s">
        <v>10737</v>
      </c>
      <c r="B11974" t="s">
        <v>1898</v>
      </c>
      <c r="C11974" t="s">
        <v>3598</v>
      </c>
      <c r="D11974" t="s">
        <v>10805</v>
      </c>
    </row>
    <row r="11975" spans="1:4" x14ac:dyDescent="0.35">
      <c r="A11975" t="s">
        <v>10737</v>
      </c>
      <c r="B11975" t="s">
        <v>1900</v>
      </c>
      <c r="C11975" t="s">
        <v>3599</v>
      </c>
      <c r="D11975" t="s">
        <v>10805</v>
      </c>
    </row>
    <row r="11976" spans="1:4" x14ac:dyDescent="0.35">
      <c r="A11976" t="s">
        <v>10737</v>
      </c>
      <c r="B11976" t="s">
        <v>1903</v>
      </c>
      <c r="C11976" t="s">
        <v>3600</v>
      </c>
      <c r="D11976" t="s">
        <v>10805</v>
      </c>
    </row>
    <row r="11977" spans="1:4" x14ac:dyDescent="0.35">
      <c r="A11977" t="s">
        <v>10737</v>
      </c>
      <c r="B11977" t="s">
        <v>1905</v>
      </c>
      <c r="C11977" t="s">
        <v>3601</v>
      </c>
      <c r="D11977" t="s">
        <v>10805</v>
      </c>
    </row>
    <row r="11978" spans="1:4" x14ac:dyDescent="0.35">
      <c r="A11978" t="s">
        <v>10737</v>
      </c>
      <c r="B11978" t="s">
        <v>2015</v>
      </c>
      <c r="C11978" t="s">
        <v>3602</v>
      </c>
      <c r="D11978" t="s">
        <v>10805</v>
      </c>
    </row>
    <row r="11979" spans="1:4" x14ac:dyDescent="0.35">
      <c r="A11979" t="s">
        <v>10737</v>
      </c>
      <c r="B11979" t="s">
        <v>10802</v>
      </c>
      <c r="C11979" t="s">
        <v>3594</v>
      </c>
      <c r="D11979" t="s">
        <v>10805</v>
      </c>
    </row>
    <row r="11980" spans="1:4" x14ac:dyDescent="0.35">
      <c r="A11980" t="s">
        <v>10737</v>
      </c>
      <c r="B11980" t="s">
        <v>10804</v>
      </c>
      <c r="C11980" t="s">
        <v>3602</v>
      </c>
      <c r="D11980" t="s">
        <v>10805</v>
      </c>
    </row>
    <row r="11981" spans="1:4" x14ac:dyDescent="0.35">
      <c r="A11981" t="s">
        <v>10737</v>
      </c>
      <c r="B11981" t="s">
        <v>10806</v>
      </c>
      <c r="C11981" t="s">
        <v>3595</v>
      </c>
      <c r="D11981" t="s">
        <v>10807</v>
      </c>
    </row>
    <row r="11982" spans="1:4" x14ac:dyDescent="0.35">
      <c r="A11982" t="s">
        <v>10737</v>
      </c>
      <c r="B11982" t="s">
        <v>10856</v>
      </c>
      <c r="C11982" t="s">
        <v>3593</v>
      </c>
      <c r="D11982" t="s">
        <v>10807</v>
      </c>
    </row>
    <row r="11983" spans="1:4" x14ac:dyDescent="0.35">
      <c r="A11983" t="s">
        <v>10737</v>
      </c>
      <c r="B11983" t="s">
        <v>10857</v>
      </c>
      <c r="C11983" t="s">
        <v>3594</v>
      </c>
      <c r="D11983" t="s">
        <v>10807</v>
      </c>
    </row>
    <row r="11984" spans="1:4" x14ac:dyDescent="0.35">
      <c r="A11984" t="s">
        <v>10738</v>
      </c>
      <c r="B11984" t="s">
        <v>10802</v>
      </c>
      <c r="C11984" t="s">
        <v>3599</v>
      </c>
      <c r="D11984" t="s">
        <v>10803</v>
      </c>
    </row>
    <row r="11985" spans="1:4" x14ac:dyDescent="0.35">
      <c r="A11985" t="s">
        <v>10738</v>
      </c>
      <c r="B11985" t="s">
        <v>10804</v>
      </c>
      <c r="C11985" t="s">
        <v>10811</v>
      </c>
      <c r="D11985" t="s">
        <v>10803</v>
      </c>
    </row>
    <row r="11986" spans="1:4" x14ac:dyDescent="0.35">
      <c r="A11986" t="s">
        <v>10738</v>
      </c>
      <c r="B11986" t="s">
        <v>6270</v>
      </c>
      <c r="C11986" t="s">
        <v>3599</v>
      </c>
      <c r="D11986" t="s">
        <v>10803</v>
      </c>
    </row>
    <row r="11987" spans="1:4" x14ac:dyDescent="0.35">
      <c r="A11987" t="s">
        <v>10738</v>
      </c>
      <c r="B11987" t="s">
        <v>6271</v>
      </c>
      <c r="C11987" t="s">
        <v>3600</v>
      </c>
      <c r="D11987" t="s">
        <v>10803</v>
      </c>
    </row>
    <row r="11988" spans="1:4" x14ac:dyDescent="0.35">
      <c r="A11988" t="s">
        <v>10738</v>
      </c>
      <c r="B11988" t="s">
        <v>6810</v>
      </c>
      <c r="C11988" t="s">
        <v>3601</v>
      </c>
      <c r="D11988" t="s">
        <v>10803</v>
      </c>
    </row>
    <row r="11989" spans="1:4" x14ac:dyDescent="0.35">
      <c r="A11989" t="s">
        <v>10738</v>
      </c>
      <c r="B11989" t="s">
        <v>6272</v>
      </c>
      <c r="C11989" t="s">
        <v>3602</v>
      </c>
      <c r="D11989" t="s">
        <v>10803</v>
      </c>
    </row>
    <row r="11990" spans="1:4" x14ac:dyDescent="0.35">
      <c r="A11990" t="s">
        <v>10738</v>
      </c>
      <c r="B11990" t="s">
        <v>6273</v>
      </c>
      <c r="C11990" t="s">
        <v>3603</v>
      </c>
      <c r="D11990" t="s">
        <v>10803</v>
      </c>
    </row>
    <row r="11991" spans="1:4" x14ac:dyDescent="0.35">
      <c r="A11991" t="s">
        <v>10738</v>
      </c>
      <c r="B11991" t="s">
        <v>6274</v>
      </c>
      <c r="C11991" t="s">
        <v>3604</v>
      </c>
      <c r="D11991" t="s">
        <v>10803</v>
      </c>
    </row>
    <row r="11992" spans="1:4" x14ac:dyDescent="0.35">
      <c r="A11992" t="s">
        <v>10738</v>
      </c>
      <c r="B11992" t="s">
        <v>6275</v>
      </c>
      <c r="C11992" t="s">
        <v>3605</v>
      </c>
      <c r="D11992" t="s">
        <v>10803</v>
      </c>
    </row>
    <row r="11993" spans="1:4" x14ac:dyDescent="0.35">
      <c r="A11993" t="s">
        <v>10738</v>
      </c>
      <c r="B11993" t="s">
        <v>6276</v>
      </c>
      <c r="C11993" t="s">
        <v>3606</v>
      </c>
      <c r="D11993" t="s">
        <v>10803</v>
      </c>
    </row>
    <row r="11994" spans="1:4" x14ac:dyDescent="0.35">
      <c r="A11994" t="s">
        <v>10738</v>
      </c>
      <c r="B11994" t="s">
        <v>1916</v>
      </c>
      <c r="C11994" t="s">
        <v>3607</v>
      </c>
      <c r="D11994" t="s">
        <v>10803</v>
      </c>
    </row>
    <row r="11995" spans="1:4" x14ac:dyDescent="0.35">
      <c r="A11995" t="s">
        <v>10738</v>
      </c>
      <c r="B11995" t="s">
        <v>6812</v>
      </c>
      <c r="C11995" t="s">
        <v>3609</v>
      </c>
      <c r="D11995" t="s">
        <v>10803</v>
      </c>
    </row>
    <row r="11996" spans="1:4" x14ac:dyDescent="0.35">
      <c r="A11996" t="s">
        <v>10738</v>
      </c>
      <c r="B11996" t="s">
        <v>6811</v>
      </c>
      <c r="C11996" t="s">
        <v>3608</v>
      </c>
      <c r="D11996" t="s">
        <v>10803</v>
      </c>
    </row>
    <row r="11997" spans="1:4" x14ac:dyDescent="0.35">
      <c r="A11997" t="s">
        <v>10738</v>
      </c>
      <c r="B11997" t="s">
        <v>6306</v>
      </c>
      <c r="C11997" t="s">
        <v>3610</v>
      </c>
      <c r="D11997" t="s">
        <v>10803</v>
      </c>
    </row>
    <row r="11998" spans="1:4" x14ac:dyDescent="0.35">
      <c r="A11998" t="s">
        <v>10738</v>
      </c>
      <c r="B11998" t="s">
        <v>6308</v>
      </c>
      <c r="C11998" t="s">
        <v>3611</v>
      </c>
      <c r="D11998" t="s">
        <v>10803</v>
      </c>
    </row>
    <row r="11999" spans="1:4" x14ac:dyDescent="0.35">
      <c r="A11999" t="s">
        <v>10738</v>
      </c>
      <c r="B11999" t="s">
        <v>6311</v>
      </c>
      <c r="C11999" t="s">
        <v>3612</v>
      </c>
      <c r="D11999" t="s">
        <v>10803</v>
      </c>
    </row>
    <row r="12000" spans="1:4" x14ac:dyDescent="0.35">
      <c r="A12000" t="s">
        <v>10738</v>
      </c>
      <c r="B12000" t="s">
        <v>6313</v>
      </c>
      <c r="C12000" t="s">
        <v>3613</v>
      </c>
      <c r="D12000" t="s">
        <v>10803</v>
      </c>
    </row>
    <row r="12001" spans="1:4" x14ac:dyDescent="0.35">
      <c r="A12001" t="s">
        <v>10738</v>
      </c>
      <c r="B12001" t="s">
        <v>6315</v>
      </c>
      <c r="C12001" t="s">
        <v>3614</v>
      </c>
      <c r="D12001" t="s">
        <v>10803</v>
      </c>
    </row>
    <row r="12002" spans="1:4" x14ac:dyDescent="0.35">
      <c r="A12002" t="s">
        <v>10738</v>
      </c>
      <c r="B12002" t="s">
        <v>6317</v>
      </c>
      <c r="C12002" t="s">
        <v>3615</v>
      </c>
      <c r="D12002" t="s">
        <v>10803</v>
      </c>
    </row>
    <row r="12003" spans="1:4" x14ac:dyDescent="0.35">
      <c r="A12003" t="s">
        <v>10738</v>
      </c>
      <c r="B12003" t="s">
        <v>6319</v>
      </c>
      <c r="C12003" t="s">
        <v>3616</v>
      </c>
      <c r="D12003" t="s">
        <v>10803</v>
      </c>
    </row>
    <row r="12004" spans="1:4" x14ac:dyDescent="0.35">
      <c r="A12004" t="s">
        <v>10738</v>
      </c>
      <c r="B12004" t="s">
        <v>6321</v>
      </c>
      <c r="C12004" t="s">
        <v>3617</v>
      </c>
      <c r="D12004" t="s">
        <v>10803</v>
      </c>
    </row>
    <row r="12005" spans="1:4" x14ac:dyDescent="0.35">
      <c r="A12005" t="s">
        <v>10738</v>
      </c>
      <c r="B12005" t="s">
        <v>6323</v>
      </c>
      <c r="C12005" t="s">
        <v>3618</v>
      </c>
      <c r="D12005" t="s">
        <v>10803</v>
      </c>
    </row>
    <row r="12006" spans="1:4" x14ac:dyDescent="0.35">
      <c r="A12006" t="s">
        <v>10738</v>
      </c>
      <c r="B12006" t="s">
        <v>6325</v>
      </c>
      <c r="C12006" t="s">
        <v>3619</v>
      </c>
      <c r="D12006" t="s">
        <v>10803</v>
      </c>
    </row>
    <row r="12007" spans="1:4" x14ac:dyDescent="0.35">
      <c r="A12007" t="s">
        <v>10738</v>
      </c>
      <c r="B12007" t="s">
        <v>6327</v>
      </c>
      <c r="C12007" t="s">
        <v>3620</v>
      </c>
      <c r="D12007" t="s">
        <v>10803</v>
      </c>
    </row>
    <row r="12008" spans="1:4" x14ac:dyDescent="0.35">
      <c r="A12008" t="s">
        <v>10738</v>
      </c>
      <c r="B12008" t="s">
        <v>6342</v>
      </c>
      <c r="C12008" t="s">
        <v>9522</v>
      </c>
      <c r="D12008" t="s">
        <v>10803</v>
      </c>
    </row>
    <row r="12009" spans="1:4" x14ac:dyDescent="0.35">
      <c r="A12009" t="s">
        <v>10738</v>
      </c>
      <c r="B12009" t="s">
        <v>6344</v>
      </c>
      <c r="C12009" t="s">
        <v>9523</v>
      </c>
      <c r="D12009" t="s">
        <v>10803</v>
      </c>
    </row>
    <row r="12010" spans="1:4" x14ac:dyDescent="0.35">
      <c r="A12010" t="s">
        <v>10738</v>
      </c>
      <c r="B12010" t="s">
        <v>6346</v>
      </c>
      <c r="C12010" t="s">
        <v>9524</v>
      </c>
      <c r="D12010" t="s">
        <v>10803</v>
      </c>
    </row>
    <row r="12011" spans="1:4" x14ac:dyDescent="0.35">
      <c r="A12011" t="s">
        <v>10738</v>
      </c>
      <c r="B12011" t="s">
        <v>6348</v>
      </c>
      <c r="C12011" t="s">
        <v>9525</v>
      </c>
      <c r="D12011" t="s">
        <v>10803</v>
      </c>
    </row>
    <row r="12012" spans="1:4" x14ac:dyDescent="0.35">
      <c r="A12012" t="s">
        <v>10738</v>
      </c>
      <c r="B12012" t="s">
        <v>6350</v>
      </c>
      <c r="C12012" t="s">
        <v>9526</v>
      </c>
      <c r="D12012" t="s">
        <v>10803</v>
      </c>
    </row>
    <row r="12013" spans="1:4" x14ac:dyDescent="0.35">
      <c r="A12013" t="s">
        <v>10738</v>
      </c>
      <c r="B12013" t="s">
        <v>6352</v>
      </c>
      <c r="C12013" t="s">
        <v>9527</v>
      </c>
      <c r="D12013" t="s">
        <v>10803</v>
      </c>
    </row>
    <row r="12014" spans="1:4" x14ac:dyDescent="0.35">
      <c r="A12014" t="s">
        <v>10738</v>
      </c>
      <c r="B12014" t="s">
        <v>6354</v>
      </c>
      <c r="C12014" t="s">
        <v>9528</v>
      </c>
      <c r="D12014" t="s">
        <v>10803</v>
      </c>
    </row>
    <row r="12015" spans="1:4" x14ac:dyDescent="0.35">
      <c r="A12015" t="s">
        <v>10738</v>
      </c>
      <c r="B12015" t="s">
        <v>6356</v>
      </c>
      <c r="C12015" t="s">
        <v>9529</v>
      </c>
      <c r="D12015" t="s">
        <v>10803</v>
      </c>
    </row>
    <row r="12016" spans="1:4" x14ac:dyDescent="0.35">
      <c r="A12016" t="s">
        <v>10738</v>
      </c>
      <c r="B12016" t="s">
        <v>1917</v>
      </c>
      <c r="C12016" t="s">
        <v>9530</v>
      </c>
      <c r="D12016" t="s">
        <v>10803</v>
      </c>
    </row>
    <row r="12017" spans="1:4" x14ac:dyDescent="0.35">
      <c r="A12017" t="s">
        <v>10738</v>
      </c>
      <c r="B12017" t="s">
        <v>1918</v>
      </c>
      <c r="C12017" t="s">
        <v>9531</v>
      </c>
      <c r="D12017" t="s">
        <v>10803</v>
      </c>
    </row>
    <row r="12018" spans="1:4" x14ac:dyDescent="0.35">
      <c r="A12018" t="s">
        <v>10738</v>
      </c>
      <c r="B12018" t="s">
        <v>1919</v>
      </c>
      <c r="C12018" t="s">
        <v>10809</v>
      </c>
      <c r="D12018" t="s">
        <v>10803</v>
      </c>
    </row>
    <row r="12019" spans="1:4" x14ac:dyDescent="0.35">
      <c r="A12019" t="s">
        <v>10738</v>
      </c>
      <c r="B12019" t="s">
        <v>6361</v>
      </c>
      <c r="C12019" t="s">
        <v>10810</v>
      </c>
      <c r="D12019" t="s">
        <v>10803</v>
      </c>
    </row>
    <row r="12020" spans="1:4" x14ac:dyDescent="0.35">
      <c r="A12020" t="s">
        <v>10738</v>
      </c>
      <c r="B12020" t="s">
        <v>6363</v>
      </c>
      <c r="C12020" t="s">
        <v>10811</v>
      </c>
      <c r="D12020" t="s">
        <v>10803</v>
      </c>
    </row>
    <row r="12021" spans="1:4" x14ac:dyDescent="0.35">
      <c r="A12021" t="s">
        <v>10738</v>
      </c>
      <c r="B12021" t="s">
        <v>1906</v>
      </c>
      <c r="C12021" t="s">
        <v>3594</v>
      </c>
      <c r="D12021" t="s">
        <v>10805</v>
      </c>
    </row>
    <row r="12022" spans="1:4" x14ac:dyDescent="0.35">
      <c r="A12022" t="s">
        <v>10738</v>
      </c>
      <c r="B12022" t="s">
        <v>2031</v>
      </c>
      <c r="C12022" t="s">
        <v>3595</v>
      </c>
      <c r="D12022" t="s">
        <v>10805</v>
      </c>
    </row>
    <row r="12023" spans="1:4" x14ac:dyDescent="0.35">
      <c r="A12023" t="s">
        <v>10738</v>
      </c>
      <c r="B12023" t="s">
        <v>2033</v>
      </c>
      <c r="C12023" t="s">
        <v>3596</v>
      </c>
      <c r="D12023" t="s">
        <v>10805</v>
      </c>
    </row>
    <row r="12024" spans="1:4" x14ac:dyDescent="0.35">
      <c r="A12024" t="s">
        <v>10738</v>
      </c>
      <c r="B12024" t="s">
        <v>2035</v>
      </c>
      <c r="C12024" t="s">
        <v>3597</v>
      </c>
      <c r="D12024" t="s">
        <v>10805</v>
      </c>
    </row>
    <row r="12025" spans="1:4" x14ac:dyDescent="0.35">
      <c r="A12025" t="s">
        <v>10738</v>
      </c>
      <c r="B12025" t="s">
        <v>2037</v>
      </c>
      <c r="C12025" t="s">
        <v>3598</v>
      </c>
      <c r="D12025" t="s">
        <v>10805</v>
      </c>
    </row>
    <row r="12026" spans="1:4" x14ac:dyDescent="0.35">
      <c r="A12026" t="s">
        <v>10738</v>
      </c>
      <c r="B12026" t="s">
        <v>2039</v>
      </c>
      <c r="C12026" t="s">
        <v>3599</v>
      </c>
      <c r="D12026" t="s">
        <v>10805</v>
      </c>
    </row>
    <row r="12027" spans="1:4" x14ac:dyDescent="0.35">
      <c r="A12027" t="s">
        <v>10738</v>
      </c>
      <c r="B12027" t="s">
        <v>2041</v>
      </c>
      <c r="C12027" t="s">
        <v>3600</v>
      </c>
      <c r="D12027" t="s">
        <v>10805</v>
      </c>
    </row>
    <row r="12028" spans="1:4" x14ac:dyDescent="0.35">
      <c r="A12028" t="s">
        <v>10738</v>
      </c>
      <c r="B12028" t="s">
        <v>2043</v>
      </c>
      <c r="C12028" t="s">
        <v>3601</v>
      </c>
      <c r="D12028" t="s">
        <v>10805</v>
      </c>
    </row>
    <row r="12029" spans="1:4" x14ac:dyDescent="0.35">
      <c r="A12029" t="s">
        <v>10738</v>
      </c>
      <c r="B12029" t="s">
        <v>2045</v>
      </c>
      <c r="C12029" t="s">
        <v>3602</v>
      </c>
      <c r="D12029" t="s">
        <v>10805</v>
      </c>
    </row>
    <row r="12030" spans="1:4" x14ac:dyDescent="0.35">
      <c r="A12030" t="s">
        <v>10738</v>
      </c>
      <c r="B12030" t="s">
        <v>10802</v>
      </c>
      <c r="C12030" t="s">
        <v>3594</v>
      </c>
      <c r="D12030" t="s">
        <v>10805</v>
      </c>
    </row>
    <row r="12031" spans="1:4" x14ac:dyDescent="0.35">
      <c r="A12031" t="s">
        <v>10738</v>
      </c>
      <c r="B12031" t="s">
        <v>10804</v>
      </c>
      <c r="C12031" t="s">
        <v>3602</v>
      </c>
      <c r="D12031" t="s">
        <v>10805</v>
      </c>
    </row>
    <row r="12032" spans="1:4" x14ac:dyDescent="0.35">
      <c r="A12032" t="s">
        <v>10738</v>
      </c>
      <c r="B12032" t="s">
        <v>10806</v>
      </c>
      <c r="C12032" t="s">
        <v>3593</v>
      </c>
      <c r="D12032" t="s">
        <v>10807</v>
      </c>
    </row>
    <row r="12033" spans="1:4" x14ac:dyDescent="0.35">
      <c r="A12033" t="s">
        <v>10738</v>
      </c>
      <c r="B12033" t="s">
        <v>10856</v>
      </c>
      <c r="C12033" t="s">
        <v>3594</v>
      </c>
      <c r="D12033" t="s">
        <v>10807</v>
      </c>
    </row>
    <row r="12034" spans="1:4" x14ac:dyDescent="0.35">
      <c r="A12034" t="s">
        <v>10738</v>
      </c>
      <c r="B12034" t="s">
        <v>10857</v>
      </c>
      <c r="C12034" t="s">
        <v>3595</v>
      </c>
      <c r="D12034" t="s">
        <v>10807</v>
      </c>
    </row>
    <row r="12035" spans="1:4" x14ac:dyDescent="0.35">
      <c r="A12035" t="s">
        <v>10739</v>
      </c>
      <c r="B12035" t="s">
        <v>10802</v>
      </c>
      <c r="C12035" t="s">
        <v>3599</v>
      </c>
      <c r="D12035" t="s">
        <v>10803</v>
      </c>
    </row>
    <row r="12036" spans="1:4" x14ac:dyDescent="0.35">
      <c r="A12036" t="s">
        <v>10739</v>
      </c>
      <c r="B12036" t="s">
        <v>10804</v>
      </c>
      <c r="C12036" t="s">
        <v>3603</v>
      </c>
      <c r="D12036" t="s">
        <v>10803</v>
      </c>
    </row>
    <row r="12037" spans="1:4" x14ac:dyDescent="0.35">
      <c r="A12037" t="s">
        <v>10739</v>
      </c>
      <c r="B12037" t="s">
        <v>6826</v>
      </c>
      <c r="C12037" t="s">
        <v>3599</v>
      </c>
      <c r="D12037" t="s">
        <v>10803</v>
      </c>
    </row>
    <row r="12038" spans="1:4" x14ac:dyDescent="0.35">
      <c r="A12038" t="s">
        <v>10739</v>
      </c>
      <c r="B12038" t="s">
        <v>6827</v>
      </c>
      <c r="C12038" t="s">
        <v>3600</v>
      </c>
      <c r="D12038" t="s">
        <v>10803</v>
      </c>
    </row>
    <row r="12039" spans="1:4" x14ac:dyDescent="0.35">
      <c r="A12039" t="s">
        <v>10739</v>
      </c>
      <c r="B12039" t="s">
        <v>6365</v>
      </c>
      <c r="C12039" t="s">
        <v>3601</v>
      </c>
      <c r="D12039" t="s">
        <v>10803</v>
      </c>
    </row>
    <row r="12040" spans="1:4" x14ac:dyDescent="0.35">
      <c r="A12040" t="s">
        <v>10739</v>
      </c>
      <c r="B12040" t="s">
        <v>6367</v>
      </c>
      <c r="C12040" t="s">
        <v>3602</v>
      </c>
      <c r="D12040" t="s">
        <v>10803</v>
      </c>
    </row>
    <row r="12041" spans="1:4" x14ac:dyDescent="0.35">
      <c r="A12041" t="s">
        <v>10739</v>
      </c>
      <c r="B12041" t="s">
        <v>6369</v>
      </c>
      <c r="C12041" t="s">
        <v>3603</v>
      </c>
      <c r="D12041" t="s">
        <v>10803</v>
      </c>
    </row>
    <row r="12042" spans="1:4" x14ac:dyDescent="0.35">
      <c r="A12042" t="s">
        <v>10739</v>
      </c>
      <c r="B12042" t="s">
        <v>2047</v>
      </c>
      <c r="C12042" t="s">
        <v>3594</v>
      </c>
      <c r="D12042" t="s">
        <v>10805</v>
      </c>
    </row>
    <row r="12043" spans="1:4" x14ac:dyDescent="0.35">
      <c r="A12043" t="s">
        <v>10739</v>
      </c>
      <c r="B12043" t="s">
        <v>3217</v>
      </c>
      <c r="C12043" t="s">
        <v>3595</v>
      </c>
      <c r="D12043" t="s">
        <v>10805</v>
      </c>
    </row>
    <row r="12044" spans="1:4" x14ac:dyDescent="0.35">
      <c r="A12044" t="s">
        <v>10739</v>
      </c>
      <c r="B12044" t="s">
        <v>3219</v>
      </c>
      <c r="C12044" t="s">
        <v>3596</v>
      </c>
      <c r="D12044" t="s">
        <v>10805</v>
      </c>
    </row>
    <row r="12045" spans="1:4" x14ac:dyDescent="0.35">
      <c r="A12045" t="s">
        <v>10739</v>
      </c>
      <c r="B12045" t="s">
        <v>4022</v>
      </c>
      <c r="C12045" t="s">
        <v>3597</v>
      </c>
      <c r="D12045" t="s">
        <v>10805</v>
      </c>
    </row>
    <row r="12046" spans="1:4" x14ac:dyDescent="0.35">
      <c r="A12046" t="s">
        <v>10739</v>
      </c>
      <c r="B12046" t="s">
        <v>3394</v>
      </c>
      <c r="C12046" t="s">
        <v>3598</v>
      </c>
      <c r="D12046" t="s">
        <v>10805</v>
      </c>
    </row>
    <row r="12047" spans="1:4" x14ac:dyDescent="0.35">
      <c r="A12047" t="s">
        <v>10739</v>
      </c>
      <c r="B12047" t="s">
        <v>4023</v>
      </c>
      <c r="C12047" t="s">
        <v>3599</v>
      </c>
      <c r="D12047" t="s">
        <v>10805</v>
      </c>
    </row>
    <row r="12048" spans="1:4" x14ac:dyDescent="0.35">
      <c r="A12048" t="s">
        <v>10739</v>
      </c>
      <c r="B12048" t="s">
        <v>3396</v>
      </c>
      <c r="C12048" t="s">
        <v>3600</v>
      </c>
      <c r="D12048" t="s">
        <v>10805</v>
      </c>
    </row>
    <row r="12049" spans="1:4" x14ac:dyDescent="0.35">
      <c r="A12049" t="s">
        <v>10739</v>
      </c>
      <c r="B12049" t="s">
        <v>3398</v>
      </c>
      <c r="C12049" t="s">
        <v>3601</v>
      </c>
      <c r="D12049" t="s">
        <v>10805</v>
      </c>
    </row>
    <row r="12050" spans="1:4" x14ac:dyDescent="0.35">
      <c r="A12050" t="s">
        <v>10739</v>
      </c>
      <c r="B12050" t="s">
        <v>10802</v>
      </c>
      <c r="C12050" t="s">
        <v>3594</v>
      </c>
      <c r="D12050" t="s">
        <v>10805</v>
      </c>
    </row>
    <row r="12051" spans="1:4" x14ac:dyDescent="0.35">
      <c r="A12051" t="s">
        <v>10739</v>
      </c>
      <c r="B12051" t="s">
        <v>10804</v>
      </c>
      <c r="C12051" t="s">
        <v>3601</v>
      </c>
      <c r="D12051" t="s">
        <v>10805</v>
      </c>
    </row>
    <row r="12052" spans="1:4" x14ac:dyDescent="0.35">
      <c r="A12052" t="s">
        <v>10739</v>
      </c>
      <c r="B12052" t="s">
        <v>10806</v>
      </c>
      <c r="C12052" t="s">
        <v>3593</v>
      </c>
      <c r="D12052" t="s">
        <v>10807</v>
      </c>
    </row>
    <row r="12053" spans="1:4" x14ac:dyDescent="0.35">
      <c r="A12053" t="s">
        <v>10739</v>
      </c>
      <c r="B12053" t="s">
        <v>10856</v>
      </c>
      <c r="C12053" t="s">
        <v>3594</v>
      </c>
      <c r="D12053" t="s">
        <v>10807</v>
      </c>
    </row>
    <row r="12054" spans="1:4" x14ac:dyDescent="0.35">
      <c r="A12054" t="s">
        <v>10739</v>
      </c>
      <c r="B12054" t="s">
        <v>10857</v>
      </c>
      <c r="C12054" t="s">
        <v>3595</v>
      </c>
      <c r="D12054" t="s">
        <v>10807</v>
      </c>
    </row>
    <row r="12055" spans="1:4" x14ac:dyDescent="0.35">
      <c r="A12055" t="s">
        <v>10740</v>
      </c>
      <c r="B12055" t="s">
        <v>10802</v>
      </c>
      <c r="C12055" t="s">
        <v>3600</v>
      </c>
      <c r="D12055" t="s">
        <v>10803</v>
      </c>
    </row>
    <row r="12056" spans="1:4" x14ac:dyDescent="0.35">
      <c r="A12056" t="s">
        <v>10740</v>
      </c>
      <c r="B12056" t="s">
        <v>10804</v>
      </c>
      <c r="C12056" t="s">
        <v>3600</v>
      </c>
      <c r="D12056" t="s">
        <v>10803</v>
      </c>
    </row>
    <row r="12057" spans="1:4" x14ac:dyDescent="0.35">
      <c r="A12057" t="s">
        <v>10740</v>
      </c>
      <c r="B12057" t="s">
        <v>1920</v>
      </c>
      <c r="C12057" t="s">
        <v>3600</v>
      </c>
      <c r="D12057" t="s">
        <v>10803</v>
      </c>
    </row>
    <row r="12058" spans="1:4" x14ac:dyDescent="0.35">
      <c r="A12058" t="s">
        <v>10740</v>
      </c>
      <c r="B12058" t="s">
        <v>4024</v>
      </c>
      <c r="C12058" t="s">
        <v>3593</v>
      </c>
      <c r="D12058" t="s">
        <v>10805</v>
      </c>
    </row>
    <row r="12059" spans="1:4" x14ac:dyDescent="0.35">
      <c r="A12059" t="s">
        <v>10740</v>
      </c>
      <c r="B12059" t="s">
        <v>4025</v>
      </c>
      <c r="C12059" t="s">
        <v>3594</v>
      </c>
      <c r="D12059" t="s">
        <v>10805</v>
      </c>
    </row>
    <row r="12060" spans="1:4" x14ac:dyDescent="0.35">
      <c r="A12060" t="s">
        <v>10740</v>
      </c>
      <c r="B12060" t="s">
        <v>4026</v>
      </c>
      <c r="C12060" t="s">
        <v>3595</v>
      </c>
      <c r="D12060" t="s">
        <v>10805</v>
      </c>
    </row>
    <row r="12061" spans="1:4" x14ac:dyDescent="0.35">
      <c r="A12061" t="s">
        <v>10740</v>
      </c>
      <c r="B12061" t="s">
        <v>4027</v>
      </c>
      <c r="C12061" t="s">
        <v>3596</v>
      </c>
      <c r="D12061" t="s">
        <v>10805</v>
      </c>
    </row>
    <row r="12062" spans="1:4" x14ac:dyDescent="0.35">
      <c r="A12062" t="s">
        <v>10740</v>
      </c>
      <c r="B12062" t="s">
        <v>4028</v>
      </c>
      <c r="C12062" t="s">
        <v>3597</v>
      </c>
      <c r="D12062" t="s">
        <v>10805</v>
      </c>
    </row>
    <row r="12063" spans="1:4" x14ac:dyDescent="0.35">
      <c r="A12063" t="s">
        <v>10740</v>
      </c>
      <c r="B12063" t="s">
        <v>10802</v>
      </c>
      <c r="C12063" t="s">
        <v>3593</v>
      </c>
      <c r="D12063" t="s">
        <v>10805</v>
      </c>
    </row>
    <row r="12064" spans="1:4" x14ac:dyDescent="0.35">
      <c r="A12064" t="s">
        <v>10740</v>
      </c>
      <c r="B12064" t="s">
        <v>10804</v>
      </c>
      <c r="C12064" t="s">
        <v>3597</v>
      </c>
      <c r="D12064" t="s">
        <v>10805</v>
      </c>
    </row>
    <row r="12065" spans="1:4" x14ac:dyDescent="0.35">
      <c r="A12065" t="s">
        <v>10740</v>
      </c>
      <c r="B12065" t="s">
        <v>10806</v>
      </c>
      <c r="C12065" t="s">
        <v>3593</v>
      </c>
      <c r="D12065" t="s">
        <v>10807</v>
      </c>
    </row>
    <row r="12066" spans="1:4" x14ac:dyDescent="0.35">
      <c r="A12066" t="s">
        <v>10740</v>
      </c>
      <c r="B12066" t="s">
        <v>10856</v>
      </c>
      <c r="C12066" t="s">
        <v>3594</v>
      </c>
      <c r="D12066" t="s">
        <v>10807</v>
      </c>
    </row>
    <row r="12067" spans="1:4" x14ac:dyDescent="0.35">
      <c r="A12067" t="s">
        <v>10740</v>
      </c>
      <c r="B12067" t="s">
        <v>10857</v>
      </c>
      <c r="C12067" t="s">
        <v>3595</v>
      </c>
      <c r="D12067" t="s">
        <v>10807</v>
      </c>
    </row>
    <row r="12068" spans="1:4" x14ac:dyDescent="0.35">
      <c r="A12068" t="s">
        <v>10741</v>
      </c>
      <c r="B12068" t="s">
        <v>10802</v>
      </c>
      <c r="C12068" t="s">
        <v>3600</v>
      </c>
      <c r="D12068" t="s">
        <v>10803</v>
      </c>
    </row>
    <row r="12069" spans="1:4" x14ac:dyDescent="0.35">
      <c r="A12069" t="s">
        <v>10741</v>
      </c>
      <c r="B12069" t="s">
        <v>10804</v>
      </c>
      <c r="C12069" t="s">
        <v>3600</v>
      </c>
      <c r="D12069" t="s">
        <v>10803</v>
      </c>
    </row>
    <row r="12070" spans="1:4" x14ac:dyDescent="0.35">
      <c r="A12070" t="s">
        <v>10741</v>
      </c>
      <c r="B12070" t="s">
        <v>1923</v>
      </c>
      <c r="C12070" t="s">
        <v>3600</v>
      </c>
      <c r="D12070" t="s">
        <v>10803</v>
      </c>
    </row>
    <row r="12071" spans="1:4" x14ac:dyDescent="0.35">
      <c r="A12071" t="s">
        <v>10741</v>
      </c>
      <c r="B12071" t="s">
        <v>4029</v>
      </c>
      <c r="C12071" t="s">
        <v>3593</v>
      </c>
      <c r="D12071" t="s">
        <v>10805</v>
      </c>
    </row>
    <row r="12072" spans="1:4" x14ac:dyDescent="0.35">
      <c r="A12072" t="s">
        <v>10741</v>
      </c>
      <c r="B12072" t="s">
        <v>4030</v>
      </c>
      <c r="C12072" t="s">
        <v>3594</v>
      </c>
      <c r="D12072" t="s">
        <v>10805</v>
      </c>
    </row>
    <row r="12073" spans="1:4" x14ac:dyDescent="0.35">
      <c r="A12073" t="s">
        <v>10741</v>
      </c>
      <c r="B12073" t="s">
        <v>4031</v>
      </c>
      <c r="C12073" t="s">
        <v>3595</v>
      </c>
      <c r="D12073" t="s">
        <v>10805</v>
      </c>
    </row>
    <row r="12074" spans="1:4" x14ac:dyDescent="0.35">
      <c r="A12074" t="s">
        <v>10741</v>
      </c>
      <c r="B12074" t="s">
        <v>4032</v>
      </c>
      <c r="C12074" t="s">
        <v>3596</v>
      </c>
      <c r="D12074" t="s">
        <v>10805</v>
      </c>
    </row>
    <row r="12075" spans="1:4" x14ac:dyDescent="0.35">
      <c r="A12075" t="s">
        <v>10741</v>
      </c>
      <c r="B12075" t="s">
        <v>4035</v>
      </c>
      <c r="C12075" t="s">
        <v>3597</v>
      </c>
      <c r="D12075" t="s">
        <v>10805</v>
      </c>
    </row>
    <row r="12076" spans="1:4" x14ac:dyDescent="0.35">
      <c r="A12076" t="s">
        <v>10741</v>
      </c>
      <c r="B12076" t="s">
        <v>4698</v>
      </c>
      <c r="C12076" t="s">
        <v>3598</v>
      </c>
      <c r="D12076" t="s">
        <v>10805</v>
      </c>
    </row>
    <row r="12077" spans="1:4" x14ac:dyDescent="0.35">
      <c r="A12077" t="s">
        <v>10741</v>
      </c>
      <c r="B12077" t="s">
        <v>10802</v>
      </c>
      <c r="C12077" t="s">
        <v>3593</v>
      </c>
      <c r="D12077" t="s">
        <v>10805</v>
      </c>
    </row>
    <row r="12078" spans="1:4" x14ac:dyDescent="0.35">
      <c r="A12078" t="s">
        <v>10741</v>
      </c>
      <c r="B12078" t="s">
        <v>10804</v>
      </c>
      <c r="C12078" t="s">
        <v>3598</v>
      </c>
      <c r="D12078" t="s">
        <v>10805</v>
      </c>
    </row>
    <row r="12079" spans="1:4" x14ac:dyDescent="0.35">
      <c r="A12079" t="s">
        <v>10741</v>
      </c>
      <c r="B12079" t="s">
        <v>10806</v>
      </c>
      <c r="C12079" t="s">
        <v>3594</v>
      </c>
      <c r="D12079" t="s">
        <v>10807</v>
      </c>
    </row>
    <row r="12080" spans="1:4" x14ac:dyDescent="0.35">
      <c r="A12080" t="s">
        <v>10741</v>
      </c>
      <c r="B12080" t="s">
        <v>10856</v>
      </c>
      <c r="C12080" t="s">
        <v>3593</v>
      </c>
      <c r="D12080" t="s">
        <v>10807</v>
      </c>
    </row>
    <row r="12081" spans="1:4" x14ac:dyDescent="0.35">
      <c r="A12081" t="s">
        <v>10741</v>
      </c>
      <c r="B12081" t="s">
        <v>10857</v>
      </c>
      <c r="C12081" t="s">
        <v>3595</v>
      </c>
      <c r="D12081" t="s">
        <v>10807</v>
      </c>
    </row>
    <row r="12082" spans="1:4" x14ac:dyDescent="0.35">
      <c r="A12082" t="s">
        <v>10742</v>
      </c>
      <c r="B12082" t="s">
        <v>10802</v>
      </c>
      <c r="C12082" t="s">
        <v>3599</v>
      </c>
      <c r="D12082" t="s">
        <v>10803</v>
      </c>
    </row>
    <row r="12083" spans="1:4" x14ac:dyDescent="0.35">
      <c r="A12083" t="s">
        <v>10742</v>
      </c>
      <c r="B12083" t="s">
        <v>10804</v>
      </c>
      <c r="C12083" t="s">
        <v>3599</v>
      </c>
      <c r="D12083" t="s">
        <v>10803</v>
      </c>
    </row>
    <row r="12084" spans="1:4" x14ac:dyDescent="0.35">
      <c r="A12084" t="s">
        <v>10742</v>
      </c>
      <c r="B12084" t="s">
        <v>1926</v>
      </c>
      <c r="C12084" t="s">
        <v>3599</v>
      </c>
      <c r="D12084" t="s">
        <v>10803</v>
      </c>
    </row>
    <row r="12085" spans="1:4" x14ac:dyDescent="0.35">
      <c r="A12085" t="s">
        <v>10742</v>
      </c>
      <c r="B12085" t="s">
        <v>4699</v>
      </c>
      <c r="C12085" t="s">
        <v>3593</v>
      </c>
      <c r="D12085" t="s">
        <v>10805</v>
      </c>
    </row>
    <row r="12086" spans="1:4" x14ac:dyDescent="0.35">
      <c r="A12086" t="s">
        <v>10742</v>
      </c>
      <c r="B12086" t="s">
        <v>4705</v>
      </c>
      <c r="C12086" t="s">
        <v>3594</v>
      </c>
      <c r="D12086" t="s">
        <v>10805</v>
      </c>
    </row>
    <row r="12087" spans="1:4" x14ac:dyDescent="0.35">
      <c r="A12087" t="s">
        <v>10742</v>
      </c>
      <c r="B12087" t="s">
        <v>4166</v>
      </c>
      <c r="C12087" t="s">
        <v>3595</v>
      </c>
      <c r="D12087" t="s">
        <v>10805</v>
      </c>
    </row>
    <row r="12088" spans="1:4" x14ac:dyDescent="0.35">
      <c r="A12088" t="s">
        <v>10742</v>
      </c>
      <c r="B12088" t="s">
        <v>4707</v>
      </c>
      <c r="C12088" t="s">
        <v>3596</v>
      </c>
      <c r="D12088" t="s">
        <v>10805</v>
      </c>
    </row>
    <row r="12089" spans="1:4" x14ac:dyDescent="0.35">
      <c r="A12089" t="s">
        <v>10742</v>
      </c>
      <c r="B12089" t="s">
        <v>4708</v>
      </c>
      <c r="C12089" t="s">
        <v>3597</v>
      </c>
      <c r="D12089" t="s">
        <v>10805</v>
      </c>
    </row>
    <row r="12090" spans="1:4" x14ac:dyDescent="0.35">
      <c r="A12090" t="s">
        <v>10742</v>
      </c>
      <c r="B12090" t="s">
        <v>4709</v>
      </c>
      <c r="C12090" t="s">
        <v>3598</v>
      </c>
      <c r="D12090" t="s">
        <v>10805</v>
      </c>
    </row>
    <row r="12091" spans="1:4" x14ac:dyDescent="0.35">
      <c r="A12091" t="s">
        <v>10742</v>
      </c>
      <c r="B12091" t="s">
        <v>4757</v>
      </c>
      <c r="C12091" t="s">
        <v>3599</v>
      </c>
      <c r="D12091" t="s">
        <v>10805</v>
      </c>
    </row>
    <row r="12092" spans="1:4" x14ac:dyDescent="0.35">
      <c r="A12092" t="s">
        <v>10742</v>
      </c>
      <c r="B12092" t="s">
        <v>4758</v>
      </c>
      <c r="C12092" t="s">
        <v>3600</v>
      </c>
      <c r="D12092" t="s">
        <v>10805</v>
      </c>
    </row>
    <row r="12093" spans="1:4" x14ac:dyDescent="0.35">
      <c r="A12093" t="s">
        <v>10742</v>
      </c>
      <c r="B12093" t="s">
        <v>10802</v>
      </c>
      <c r="C12093" t="s">
        <v>3593</v>
      </c>
      <c r="D12093" t="s">
        <v>10805</v>
      </c>
    </row>
    <row r="12094" spans="1:4" x14ac:dyDescent="0.35">
      <c r="A12094" t="s">
        <v>10742</v>
      </c>
      <c r="B12094" t="s">
        <v>10804</v>
      </c>
      <c r="C12094" t="s">
        <v>3600</v>
      </c>
      <c r="D12094" t="s">
        <v>10805</v>
      </c>
    </row>
    <row r="12095" spans="1:4" x14ac:dyDescent="0.35">
      <c r="A12095" t="s">
        <v>10742</v>
      </c>
      <c r="B12095" t="s">
        <v>10806</v>
      </c>
      <c r="C12095" t="s">
        <v>3594</v>
      </c>
      <c r="D12095" t="s">
        <v>10807</v>
      </c>
    </row>
    <row r="12096" spans="1:4" x14ac:dyDescent="0.35">
      <c r="A12096" t="s">
        <v>10742</v>
      </c>
      <c r="B12096" t="s">
        <v>10856</v>
      </c>
      <c r="C12096" t="s">
        <v>3593</v>
      </c>
      <c r="D12096" t="s">
        <v>10807</v>
      </c>
    </row>
    <row r="12097" spans="1:4" x14ac:dyDescent="0.35">
      <c r="A12097" t="s">
        <v>10742</v>
      </c>
      <c r="B12097" t="s">
        <v>10857</v>
      </c>
      <c r="C12097" t="s">
        <v>3595</v>
      </c>
      <c r="D12097" t="s">
        <v>10807</v>
      </c>
    </row>
    <row r="12098" spans="1:4" x14ac:dyDescent="0.35">
      <c r="A12098" t="s">
        <v>10743</v>
      </c>
      <c r="B12098" t="s">
        <v>10802</v>
      </c>
      <c r="C12098" t="s">
        <v>3599</v>
      </c>
      <c r="D12098" t="s">
        <v>10803</v>
      </c>
    </row>
    <row r="12099" spans="1:4" x14ac:dyDescent="0.35">
      <c r="A12099" t="s">
        <v>10743</v>
      </c>
      <c r="B12099" t="s">
        <v>10804</v>
      </c>
      <c r="C12099" t="s">
        <v>3599</v>
      </c>
      <c r="D12099" t="s">
        <v>10803</v>
      </c>
    </row>
    <row r="12100" spans="1:4" x14ac:dyDescent="0.35">
      <c r="A12100" t="s">
        <v>10743</v>
      </c>
      <c r="B12100" t="s">
        <v>1929</v>
      </c>
      <c r="C12100" t="s">
        <v>3599</v>
      </c>
      <c r="D12100" t="s">
        <v>10803</v>
      </c>
    </row>
    <row r="12101" spans="1:4" x14ac:dyDescent="0.35">
      <c r="A12101" t="s">
        <v>10743</v>
      </c>
      <c r="B12101" t="s">
        <v>6858</v>
      </c>
      <c r="C12101" t="s">
        <v>3593</v>
      </c>
      <c r="D12101" t="s">
        <v>10805</v>
      </c>
    </row>
    <row r="12102" spans="1:4" x14ac:dyDescent="0.35">
      <c r="A12102" t="s">
        <v>10743</v>
      </c>
      <c r="B12102" t="s">
        <v>4715</v>
      </c>
      <c r="C12102" t="s">
        <v>3594</v>
      </c>
      <c r="D12102" t="s">
        <v>10805</v>
      </c>
    </row>
    <row r="12103" spans="1:4" x14ac:dyDescent="0.35">
      <c r="A12103" t="s">
        <v>10743</v>
      </c>
      <c r="B12103" t="s">
        <v>4717</v>
      </c>
      <c r="C12103" t="s">
        <v>3595</v>
      </c>
      <c r="D12103" t="s">
        <v>10805</v>
      </c>
    </row>
    <row r="12104" spans="1:4" x14ac:dyDescent="0.35">
      <c r="A12104" t="s">
        <v>10743</v>
      </c>
      <c r="B12104" t="s">
        <v>4719</v>
      </c>
      <c r="C12104" t="s">
        <v>3596</v>
      </c>
      <c r="D12104" t="s">
        <v>10805</v>
      </c>
    </row>
    <row r="12105" spans="1:4" x14ac:dyDescent="0.35">
      <c r="A12105" t="s">
        <v>10743</v>
      </c>
      <c r="B12105" t="s">
        <v>4721</v>
      </c>
      <c r="C12105" t="s">
        <v>3597</v>
      </c>
      <c r="D12105" t="s">
        <v>10805</v>
      </c>
    </row>
    <row r="12106" spans="1:4" x14ac:dyDescent="0.35">
      <c r="A12106" t="s">
        <v>10743</v>
      </c>
      <c r="B12106" t="s">
        <v>4722</v>
      </c>
      <c r="C12106" t="s">
        <v>3598</v>
      </c>
      <c r="D12106" t="s">
        <v>10805</v>
      </c>
    </row>
    <row r="12107" spans="1:4" x14ac:dyDescent="0.35">
      <c r="A12107" t="s">
        <v>10743</v>
      </c>
      <c r="B12107" t="s">
        <v>4764</v>
      </c>
      <c r="C12107" t="s">
        <v>3599</v>
      </c>
      <c r="D12107" t="s">
        <v>10805</v>
      </c>
    </row>
    <row r="12108" spans="1:4" x14ac:dyDescent="0.35">
      <c r="A12108" t="s">
        <v>10743</v>
      </c>
      <c r="B12108" t="s">
        <v>4765</v>
      </c>
      <c r="C12108" t="s">
        <v>3600</v>
      </c>
      <c r="D12108" t="s">
        <v>10805</v>
      </c>
    </row>
    <row r="12109" spans="1:4" x14ac:dyDescent="0.35">
      <c r="A12109" t="s">
        <v>10743</v>
      </c>
      <c r="B12109" t="s">
        <v>4767</v>
      </c>
      <c r="C12109" t="s">
        <v>3601</v>
      </c>
      <c r="D12109" t="s">
        <v>10805</v>
      </c>
    </row>
    <row r="12110" spans="1:4" x14ac:dyDescent="0.35">
      <c r="A12110" t="s">
        <v>10743</v>
      </c>
      <c r="B12110" t="s">
        <v>4794</v>
      </c>
      <c r="C12110" t="s">
        <v>3602</v>
      </c>
      <c r="D12110" t="s">
        <v>10805</v>
      </c>
    </row>
    <row r="12111" spans="1:4" x14ac:dyDescent="0.35">
      <c r="A12111" t="s">
        <v>10743</v>
      </c>
      <c r="B12111" t="s">
        <v>10802</v>
      </c>
      <c r="C12111" t="s">
        <v>3593</v>
      </c>
      <c r="D12111" t="s">
        <v>10805</v>
      </c>
    </row>
    <row r="12112" spans="1:4" x14ac:dyDescent="0.35">
      <c r="A12112" t="s">
        <v>10743</v>
      </c>
      <c r="B12112" t="s">
        <v>10804</v>
      </c>
      <c r="C12112" t="s">
        <v>3602</v>
      </c>
      <c r="D12112" t="s">
        <v>10805</v>
      </c>
    </row>
    <row r="12113" spans="1:4" x14ac:dyDescent="0.35">
      <c r="A12113" t="s">
        <v>10743</v>
      </c>
      <c r="B12113" t="s">
        <v>10806</v>
      </c>
      <c r="C12113" t="s">
        <v>3593</v>
      </c>
      <c r="D12113" t="s">
        <v>10807</v>
      </c>
    </row>
    <row r="12114" spans="1:4" x14ac:dyDescent="0.35">
      <c r="A12114" t="s">
        <v>10743</v>
      </c>
      <c r="B12114" t="s">
        <v>10856</v>
      </c>
      <c r="C12114" t="s">
        <v>3594</v>
      </c>
      <c r="D12114" t="s">
        <v>10807</v>
      </c>
    </row>
    <row r="12115" spans="1:4" x14ac:dyDescent="0.35">
      <c r="A12115" t="s">
        <v>10743</v>
      </c>
      <c r="B12115" t="s">
        <v>10857</v>
      </c>
      <c r="C12115" t="s">
        <v>3595</v>
      </c>
      <c r="D12115" t="s">
        <v>10807</v>
      </c>
    </row>
    <row r="12116" spans="1:4" x14ac:dyDescent="0.35">
      <c r="A12116" t="s">
        <v>10744</v>
      </c>
      <c r="B12116" t="s">
        <v>10802</v>
      </c>
      <c r="C12116" t="s">
        <v>3600</v>
      </c>
      <c r="D12116" t="s">
        <v>10803</v>
      </c>
    </row>
    <row r="12117" spans="1:4" x14ac:dyDescent="0.35">
      <c r="A12117" t="s">
        <v>10744</v>
      </c>
      <c r="B12117" t="s">
        <v>10804</v>
      </c>
      <c r="C12117" t="s">
        <v>3602</v>
      </c>
      <c r="D12117" t="s">
        <v>10803</v>
      </c>
    </row>
    <row r="12118" spans="1:4" x14ac:dyDescent="0.35">
      <c r="A12118" t="s">
        <v>10744</v>
      </c>
      <c r="B12118" t="s">
        <v>1932</v>
      </c>
      <c r="C12118" t="s">
        <v>3600</v>
      </c>
      <c r="D12118" t="s">
        <v>10803</v>
      </c>
    </row>
    <row r="12119" spans="1:4" x14ac:dyDescent="0.35">
      <c r="A12119" t="s">
        <v>10744</v>
      </c>
      <c r="B12119" t="s">
        <v>6881</v>
      </c>
      <c r="C12119" t="s">
        <v>3601</v>
      </c>
      <c r="D12119" t="s">
        <v>10803</v>
      </c>
    </row>
    <row r="12120" spans="1:4" x14ac:dyDescent="0.35">
      <c r="A12120" t="s">
        <v>10744</v>
      </c>
      <c r="B12120" t="s">
        <v>6883</v>
      </c>
      <c r="C12120" t="s">
        <v>3602</v>
      </c>
      <c r="D12120" t="s">
        <v>10803</v>
      </c>
    </row>
    <row r="12121" spans="1:4" x14ac:dyDescent="0.35">
      <c r="A12121" t="s">
        <v>10744</v>
      </c>
      <c r="B12121" t="s">
        <v>4768</v>
      </c>
      <c r="C12121" t="s">
        <v>3593</v>
      </c>
      <c r="D12121" t="s">
        <v>10805</v>
      </c>
    </row>
    <row r="12122" spans="1:4" x14ac:dyDescent="0.35">
      <c r="A12122" t="s">
        <v>10744</v>
      </c>
      <c r="B12122" t="s">
        <v>4770</v>
      </c>
      <c r="C12122" t="s">
        <v>3594</v>
      </c>
      <c r="D12122" t="s">
        <v>10805</v>
      </c>
    </row>
    <row r="12123" spans="1:4" x14ac:dyDescent="0.35">
      <c r="A12123" t="s">
        <v>10744</v>
      </c>
      <c r="B12123" t="s">
        <v>4772</v>
      </c>
      <c r="C12123" t="s">
        <v>3595</v>
      </c>
      <c r="D12123" t="s">
        <v>10805</v>
      </c>
    </row>
    <row r="12124" spans="1:4" x14ac:dyDescent="0.35">
      <c r="A12124" t="s">
        <v>10744</v>
      </c>
      <c r="B12124" t="s">
        <v>10802</v>
      </c>
      <c r="C12124" t="s">
        <v>3593</v>
      </c>
      <c r="D12124" t="s">
        <v>10805</v>
      </c>
    </row>
    <row r="12125" spans="1:4" x14ac:dyDescent="0.35">
      <c r="A12125" t="s">
        <v>10744</v>
      </c>
      <c r="B12125" t="s">
        <v>10804</v>
      </c>
      <c r="C12125" t="s">
        <v>3595</v>
      </c>
      <c r="D12125" t="s">
        <v>10805</v>
      </c>
    </row>
    <row r="12126" spans="1:4" x14ac:dyDescent="0.35">
      <c r="A12126" t="s">
        <v>10744</v>
      </c>
      <c r="B12126" t="s">
        <v>10806</v>
      </c>
      <c r="C12126" t="s">
        <v>3594</v>
      </c>
      <c r="D12126" t="s">
        <v>10807</v>
      </c>
    </row>
    <row r="12127" spans="1:4" x14ac:dyDescent="0.35">
      <c r="A12127" t="s">
        <v>10744</v>
      </c>
      <c r="B12127" t="s">
        <v>10856</v>
      </c>
      <c r="C12127" t="s">
        <v>3593</v>
      </c>
      <c r="D12127" t="s">
        <v>10807</v>
      </c>
    </row>
    <row r="12128" spans="1:4" x14ac:dyDescent="0.35">
      <c r="A12128" t="s">
        <v>10744</v>
      </c>
      <c r="B12128" t="s">
        <v>10857</v>
      </c>
      <c r="C12128" t="s">
        <v>3595</v>
      </c>
      <c r="D12128" t="s">
        <v>10807</v>
      </c>
    </row>
    <row r="12129" spans="1:4" x14ac:dyDescent="0.35">
      <c r="A12129" t="s">
        <v>10745</v>
      </c>
      <c r="B12129" t="s">
        <v>10802</v>
      </c>
      <c r="C12129" t="s">
        <v>3600</v>
      </c>
      <c r="D12129" t="s">
        <v>10803</v>
      </c>
    </row>
    <row r="12130" spans="1:4" x14ac:dyDescent="0.35">
      <c r="A12130" t="s">
        <v>10745</v>
      </c>
      <c r="B12130" t="s">
        <v>10804</v>
      </c>
      <c r="C12130" t="s">
        <v>3600</v>
      </c>
      <c r="D12130" t="s">
        <v>10803</v>
      </c>
    </row>
    <row r="12131" spans="1:4" x14ac:dyDescent="0.35">
      <c r="A12131" t="s">
        <v>10745</v>
      </c>
      <c r="B12131" t="s">
        <v>6891</v>
      </c>
      <c r="C12131" t="s">
        <v>3600</v>
      </c>
      <c r="D12131" t="s">
        <v>10803</v>
      </c>
    </row>
    <row r="12132" spans="1:4" x14ac:dyDescent="0.35">
      <c r="A12132" t="s">
        <v>10745</v>
      </c>
      <c r="B12132" t="s">
        <v>4774</v>
      </c>
      <c r="C12132" t="s">
        <v>3593</v>
      </c>
      <c r="D12132" t="s">
        <v>10805</v>
      </c>
    </row>
    <row r="12133" spans="1:4" x14ac:dyDescent="0.35">
      <c r="A12133" t="s">
        <v>10745</v>
      </c>
      <c r="B12133" t="s">
        <v>4776</v>
      </c>
      <c r="C12133" t="s">
        <v>3594</v>
      </c>
      <c r="D12133" t="s">
        <v>10805</v>
      </c>
    </row>
    <row r="12134" spans="1:4" x14ac:dyDescent="0.35">
      <c r="A12134" t="s">
        <v>10745</v>
      </c>
      <c r="B12134" t="s">
        <v>4778</v>
      </c>
      <c r="C12134" t="s">
        <v>3595</v>
      </c>
      <c r="D12134" t="s">
        <v>10805</v>
      </c>
    </row>
    <row r="12135" spans="1:4" x14ac:dyDescent="0.35">
      <c r="A12135" t="s">
        <v>10745</v>
      </c>
      <c r="B12135" t="s">
        <v>4780</v>
      </c>
      <c r="C12135" t="s">
        <v>3596</v>
      </c>
      <c r="D12135" t="s">
        <v>10805</v>
      </c>
    </row>
    <row r="12136" spans="1:4" x14ac:dyDescent="0.35">
      <c r="A12136" t="s">
        <v>10745</v>
      </c>
      <c r="B12136" t="s">
        <v>4782</v>
      </c>
      <c r="C12136" t="s">
        <v>3597</v>
      </c>
      <c r="D12136" t="s">
        <v>10805</v>
      </c>
    </row>
    <row r="12137" spans="1:4" x14ac:dyDescent="0.35">
      <c r="A12137" t="s">
        <v>10745</v>
      </c>
      <c r="B12137" t="s">
        <v>4784</v>
      </c>
      <c r="C12137" t="s">
        <v>3598</v>
      </c>
      <c r="D12137" t="s">
        <v>10805</v>
      </c>
    </row>
    <row r="12138" spans="1:4" x14ac:dyDescent="0.35">
      <c r="A12138" t="s">
        <v>10745</v>
      </c>
      <c r="B12138" t="s">
        <v>10802</v>
      </c>
      <c r="C12138" t="s">
        <v>3593</v>
      </c>
      <c r="D12138" t="s">
        <v>10805</v>
      </c>
    </row>
    <row r="12139" spans="1:4" x14ac:dyDescent="0.35">
      <c r="A12139" t="s">
        <v>10745</v>
      </c>
      <c r="B12139" t="s">
        <v>10804</v>
      </c>
      <c r="C12139" t="s">
        <v>3598</v>
      </c>
      <c r="D12139" t="s">
        <v>10805</v>
      </c>
    </row>
    <row r="12140" spans="1:4" x14ac:dyDescent="0.35">
      <c r="A12140" t="s">
        <v>10745</v>
      </c>
      <c r="B12140" t="s">
        <v>10806</v>
      </c>
      <c r="C12140" t="s">
        <v>3593</v>
      </c>
      <c r="D12140" t="s">
        <v>10807</v>
      </c>
    </row>
    <row r="12141" spans="1:4" x14ac:dyDescent="0.35">
      <c r="A12141" t="s">
        <v>10745</v>
      </c>
      <c r="B12141" t="s">
        <v>10856</v>
      </c>
      <c r="C12141" t="s">
        <v>3594</v>
      </c>
      <c r="D12141" t="s">
        <v>10807</v>
      </c>
    </row>
    <row r="12142" spans="1:4" x14ac:dyDescent="0.35">
      <c r="A12142" t="s">
        <v>10745</v>
      </c>
      <c r="B12142" t="s">
        <v>10857</v>
      </c>
      <c r="C12142" t="s">
        <v>3595</v>
      </c>
      <c r="D12142" t="s">
        <v>10807</v>
      </c>
    </row>
    <row r="12143" spans="1:4" x14ac:dyDescent="0.35">
      <c r="A12143" t="s">
        <v>10746</v>
      </c>
      <c r="B12143" t="s">
        <v>10802</v>
      </c>
      <c r="C12143" t="s">
        <v>3600</v>
      </c>
      <c r="D12143" t="s">
        <v>10803</v>
      </c>
    </row>
    <row r="12144" spans="1:4" x14ac:dyDescent="0.35">
      <c r="A12144" t="s">
        <v>10746</v>
      </c>
      <c r="B12144" t="s">
        <v>10804</v>
      </c>
      <c r="C12144" t="s">
        <v>3600</v>
      </c>
      <c r="D12144" t="s">
        <v>10803</v>
      </c>
    </row>
    <row r="12145" spans="1:4" x14ac:dyDescent="0.35">
      <c r="A12145" t="s">
        <v>10746</v>
      </c>
      <c r="B12145" t="s">
        <v>1934</v>
      </c>
      <c r="C12145" t="s">
        <v>3600</v>
      </c>
      <c r="D12145" t="s">
        <v>10803</v>
      </c>
    </row>
    <row r="12146" spans="1:4" x14ac:dyDescent="0.35">
      <c r="A12146" t="s">
        <v>10746</v>
      </c>
      <c r="B12146" t="s">
        <v>4790</v>
      </c>
      <c r="C12146" t="s">
        <v>3593</v>
      </c>
      <c r="D12146" t="s">
        <v>10805</v>
      </c>
    </row>
    <row r="12147" spans="1:4" x14ac:dyDescent="0.35">
      <c r="A12147" t="s">
        <v>10746</v>
      </c>
      <c r="B12147" t="s">
        <v>4832</v>
      </c>
      <c r="C12147" t="s">
        <v>3594</v>
      </c>
      <c r="D12147" t="s">
        <v>10805</v>
      </c>
    </row>
    <row r="12148" spans="1:4" x14ac:dyDescent="0.35">
      <c r="A12148" t="s">
        <v>10746</v>
      </c>
      <c r="B12148" t="s">
        <v>4813</v>
      </c>
      <c r="C12148" t="s">
        <v>3595</v>
      </c>
      <c r="D12148" t="s">
        <v>10805</v>
      </c>
    </row>
    <row r="12149" spans="1:4" x14ac:dyDescent="0.35">
      <c r="A12149" t="s">
        <v>10746</v>
      </c>
      <c r="B12149" t="s">
        <v>4815</v>
      </c>
      <c r="C12149" t="s">
        <v>3596</v>
      </c>
      <c r="D12149" t="s">
        <v>10805</v>
      </c>
    </row>
    <row r="12150" spans="1:4" x14ac:dyDescent="0.35">
      <c r="A12150" t="s">
        <v>10746</v>
      </c>
      <c r="B12150" t="s">
        <v>10802</v>
      </c>
      <c r="C12150" t="s">
        <v>3593</v>
      </c>
      <c r="D12150" t="s">
        <v>10805</v>
      </c>
    </row>
    <row r="12151" spans="1:4" x14ac:dyDescent="0.35">
      <c r="A12151" t="s">
        <v>10746</v>
      </c>
      <c r="B12151" t="s">
        <v>10804</v>
      </c>
      <c r="C12151" t="s">
        <v>3596</v>
      </c>
      <c r="D12151" t="s">
        <v>10805</v>
      </c>
    </row>
    <row r="12152" spans="1:4" x14ac:dyDescent="0.35">
      <c r="A12152" t="s">
        <v>10746</v>
      </c>
      <c r="B12152" t="s">
        <v>10806</v>
      </c>
      <c r="C12152" t="s">
        <v>3593</v>
      </c>
      <c r="D12152" t="s">
        <v>10807</v>
      </c>
    </row>
    <row r="12153" spans="1:4" x14ac:dyDescent="0.35">
      <c r="A12153" t="s">
        <v>10746</v>
      </c>
      <c r="B12153" t="s">
        <v>10856</v>
      </c>
      <c r="C12153" t="s">
        <v>3594</v>
      </c>
      <c r="D12153" t="s">
        <v>10807</v>
      </c>
    </row>
    <row r="12154" spans="1:4" x14ac:dyDescent="0.35">
      <c r="A12154" t="s">
        <v>10746</v>
      </c>
      <c r="B12154" t="s">
        <v>10857</v>
      </c>
      <c r="C12154" t="s">
        <v>3595</v>
      </c>
      <c r="D12154" t="s">
        <v>10807</v>
      </c>
    </row>
    <row r="12155" spans="1:4" x14ac:dyDescent="0.35">
      <c r="A12155" t="s">
        <v>10747</v>
      </c>
      <c r="B12155" t="s">
        <v>10802</v>
      </c>
      <c r="C12155" t="s">
        <v>3600</v>
      </c>
      <c r="D12155" t="s">
        <v>10803</v>
      </c>
    </row>
    <row r="12156" spans="1:4" x14ac:dyDescent="0.35">
      <c r="A12156" t="s">
        <v>10747</v>
      </c>
      <c r="B12156" t="s">
        <v>10804</v>
      </c>
      <c r="C12156" t="s">
        <v>3605</v>
      </c>
      <c r="D12156" t="s">
        <v>10803</v>
      </c>
    </row>
    <row r="12157" spans="1:4" x14ac:dyDescent="0.35">
      <c r="A12157" t="s">
        <v>10747</v>
      </c>
      <c r="B12157" t="s">
        <v>1936</v>
      </c>
      <c r="C12157" t="s">
        <v>3600</v>
      </c>
      <c r="D12157" t="s">
        <v>10803</v>
      </c>
    </row>
    <row r="12158" spans="1:4" x14ac:dyDescent="0.35">
      <c r="A12158" t="s">
        <v>10747</v>
      </c>
      <c r="B12158" t="s">
        <v>6907</v>
      </c>
      <c r="C12158" t="s">
        <v>3601</v>
      </c>
      <c r="D12158" t="s">
        <v>10803</v>
      </c>
    </row>
    <row r="12159" spans="1:4" x14ac:dyDescent="0.35">
      <c r="A12159" t="s">
        <v>10747</v>
      </c>
      <c r="B12159" t="s">
        <v>6909</v>
      </c>
      <c r="C12159" t="s">
        <v>3602</v>
      </c>
      <c r="D12159" t="s">
        <v>10803</v>
      </c>
    </row>
    <row r="12160" spans="1:4" x14ac:dyDescent="0.35">
      <c r="A12160" t="s">
        <v>10747</v>
      </c>
      <c r="B12160" t="s">
        <v>6911</v>
      </c>
      <c r="C12160" t="s">
        <v>3603</v>
      </c>
      <c r="D12160" t="s">
        <v>10803</v>
      </c>
    </row>
    <row r="12161" spans="1:4" x14ac:dyDescent="0.35">
      <c r="A12161" t="s">
        <v>10747</v>
      </c>
      <c r="B12161" t="s">
        <v>6913</v>
      </c>
      <c r="C12161" t="s">
        <v>3604</v>
      </c>
      <c r="D12161" t="s">
        <v>10803</v>
      </c>
    </row>
    <row r="12162" spans="1:4" x14ac:dyDescent="0.35">
      <c r="A12162" t="s">
        <v>10747</v>
      </c>
      <c r="B12162" t="s">
        <v>6914</v>
      </c>
      <c r="C12162" t="s">
        <v>3605</v>
      </c>
      <c r="D12162" t="s">
        <v>10803</v>
      </c>
    </row>
    <row r="12163" spans="1:4" x14ac:dyDescent="0.35">
      <c r="A12163" t="s">
        <v>10747</v>
      </c>
      <c r="B12163" t="s">
        <v>4816</v>
      </c>
      <c r="C12163" t="s">
        <v>3593</v>
      </c>
      <c r="D12163" t="s">
        <v>10805</v>
      </c>
    </row>
    <row r="12164" spans="1:4" x14ac:dyDescent="0.35">
      <c r="A12164" t="s">
        <v>10747</v>
      </c>
      <c r="B12164" t="s">
        <v>4817</v>
      </c>
      <c r="C12164" t="s">
        <v>3594</v>
      </c>
      <c r="D12164" t="s">
        <v>10805</v>
      </c>
    </row>
    <row r="12165" spans="1:4" x14ac:dyDescent="0.35">
      <c r="A12165" t="s">
        <v>10747</v>
      </c>
      <c r="B12165" t="s">
        <v>4818</v>
      </c>
      <c r="C12165" t="s">
        <v>3595</v>
      </c>
      <c r="D12165" t="s">
        <v>10805</v>
      </c>
    </row>
    <row r="12166" spans="1:4" x14ac:dyDescent="0.35">
      <c r="A12166" t="s">
        <v>10747</v>
      </c>
      <c r="B12166" t="s">
        <v>4819</v>
      </c>
      <c r="C12166" t="s">
        <v>3596</v>
      </c>
      <c r="D12166" t="s">
        <v>10805</v>
      </c>
    </row>
    <row r="12167" spans="1:4" x14ac:dyDescent="0.35">
      <c r="A12167" t="s">
        <v>10747</v>
      </c>
      <c r="B12167" t="s">
        <v>4820</v>
      </c>
      <c r="C12167" t="s">
        <v>3597</v>
      </c>
      <c r="D12167" t="s">
        <v>10805</v>
      </c>
    </row>
    <row r="12168" spans="1:4" x14ac:dyDescent="0.35">
      <c r="A12168" t="s">
        <v>10747</v>
      </c>
      <c r="B12168" t="s">
        <v>4822</v>
      </c>
      <c r="C12168" t="s">
        <v>3598</v>
      </c>
      <c r="D12168" t="s">
        <v>10805</v>
      </c>
    </row>
    <row r="12169" spans="1:4" x14ac:dyDescent="0.35">
      <c r="A12169" t="s">
        <v>10747</v>
      </c>
      <c r="B12169" t="s">
        <v>4824</v>
      </c>
      <c r="C12169" t="s">
        <v>3599</v>
      </c>
      <c r="D12169" t="s">
        <v>10805</v>
      </c>
    </row>
    <row r="12170" spans="1:4" x14ac:dyDescent="0.35">
      <c r="A12170" t="s">
        <v>10747</v>
      </c>
      <c r="B12170" t="s">
        <v>10802</v>
      </c>
      <c r="C12170" t="s">
        <v>3593</v>
      </c>
      <c r="D12170" t="s">
        <v>10805</v>
      </c>
    </row>
    <row r="12171" spans="1:4" x14ac:dyDescent="0.35">
      <c r="A12171" t="s">
        <v>10747</v>
      </c>
      <c r="B12171" t="s">
        <v>10804</v>
      </c>
      <c r="C12171" t="s">
        <v>3599</v>
      </c>
      <c r="D12171" t="s">
        <v>10805</v>
      </c>
    </row>
    <row r="12172" spans="1:4" x14ac:dyDescent="0.35">
      <c r="A12172" t="s">
        <v>10747</v>
      </c>
      <c r="B12172" t="s">
        <v>10806</v>
      </c>
      <c r="C12172" t="s">
        <v>3594</v>
      </c>
      <c r="D12172" t="s">
        <v>10807</v>
      </c>
    </row>
    <row r="12173" spans="1:4" x14ac:dyDescent="0.35">
      <c r="A12173" t="s">
        <v>10747</v>
      </c>
      <c r="B12173" t="s">
        <v>10856</v>
      </c>
      <c r="C12173" t="s">
        <v>3593</v>
      </c>
      <c r="D12173" t="s">
        <v>10807</v>
      </c>
    </row>
    <row r="12174" spans="1:4" x14ac:dyDescent="0.35">
      <c r="A12174" t="s">
        <v>10747</v>
      </c>
      <c r="B12174" t="s">
        <v>10857</v>
      </c>
      <c r="C12174" t="s">
        <v>3595</v>
      </c>
      <c r="D12174" t="s">
        <v>10807</v>
      </c>
    </row>
    <row r="12175" spans="1:4" x14ac:dyDescent="0.35">
      <c r="A12175" t="s">
        <v>10748</v>
      </c>
      <c r="B12175" t="s">
        <v>10802</v>
      </c>
      <c r="C12175" t="s">
        <v>3600</v>
      </c>
      <c r="D12175" t="s">
        <v>10803</v>
      </c>
    </row>
    <row r="12176" spans="1:4" x14ac:dyDescent="0.35">
      <c r="A12176" t="s">
        <v>10748</v>
      </c>
      <c r="B12176" t="s">
        <v>10804</v>
      </c>
      <c r="C12176" t="s">
        <v>3602</v>
      </c>
      <c r="D12176" t="s">
        <v>10803</v>
      </c>
    </row>
    <row r="12177" spans="1:4" x14ac:dyDescent="0.35">
      <c r="A12177" t="s">
        <v>10748</v>
      </c>
      <c r="B12177" t="s">
        <v>6925</v>
      </c>
      <c r="C12177" t="s">
        <v>3600</v>
      </c>
      <c r="D12177" t="s">
        <v>10803</v>
      </c>
    </row>
    <row r="12178" spans="1:4" x14ac:dyDescent="0.35">
      <c r="A12178" t="s">
        <v>10748</v>
      </c>
      <c r="B12178" t="s">
        <v>6927</v>
      </c>
      <c r="C12178" t="s">
        <v>3601</v>
      </c>
      <c r="D12178" t="s">
        <v>10803</v>
      </c>
    </row>
    <row r="12179" spans="1:4" x14ac:dyDescent="0.35">
      <c r="A12179" t="s">
        <v>10748</v>
      </c>
      <c r="B12179" t="s">
        <v>6928</v>
      </c>
      <c r="C12179" t="s">
        <v>3602</v>
      </c>
      <c r="D12179" t="s">
        <v>10803</v>
      </c>
    </row>
    <row r="12180" spans="1:4" x14ac:dyDescent="0.35">
      <c r="A12180" t="s">
        <v>10748</v>
      </c>
      <c r="B12180" t="s">
        <v>4829</v>
      </c>
      <c r="C12180" t="s">
        <v>3593</v>
      </c>
      <c r="D12180" t="s">
        <v>10805</v>
      </c>
    </row>
    <row r="12181" spans="1:4" x14ac:dyDescent="0.35">
      <c r="A12181" t="s">
        <v>10748</v>
      </c>
      <c r="B12181" t="s">
        <v>4730</v>
      </c>
      <c r="C12181" t="s">
        <v>3594</v>
      </c>
      <c r="D12181" t="s">
        <v>10805</v>
      </c>
    </row>
    <row r="12182" spans="1:4" x14ac:dyDescent="0.35">
      <c r="A12182" t="s">
        <v>10748</v>
      </c>
      <c r="B12182" t="s">
        <v>6924</v>
      </c>
      <c r="C12182" t="s">
        <v>3595</v>
      </c>
      <c r="D12182" t="s">
        <v>10805</v>
      </c>
    </row>
    <row r="12183" spans="1:4" x14ac:dyDescent="0.35">
      <c r="A12183" t="s">
        <v>10748</v>
      </c>
      <c r="B12183" t="s">
        <v>10802</v>
      </c>
      <c r="C12183" t="s">
        <v>3593</v>
      </c>
      <c r="D12183" t="s">
        <v>10805</v>
      </c>
    </row>
    <row r="12184" spans="1:4" x14ac:dyDescent="0.35">
      <c r="A12184" t="s">
        <v>10748</v>
      </c>
      <c r="B12184" t="s">
        <v>10804</v>
      </c>
      <c r="C12184" t="s">
        <v>3595</v>
      </c>
      <c r="D12184" t="s">
        <v>10805</v>
      </c>
    </row>
    <row r="12185" spans="1:4" x14ac:dyDescent="0.35">
      <c r="A12185" t="s">
        <v>10748</v>
      </c>
      <c r="B12185" t="s">
        <v>10806</v>
      </c>
      <c r="C12185" t="s">
        <v>3594</v>
      </c>
      <c r="D12185" t="s">
        <v>10807</v>
      </c>
    </row>
    <row r="12186" spans="1:4" x14ac:dyDescent="0.35">
      <c r="A12186" t="s">
        <v>10748</v>
      </c>
      <c r="B12186" t="s">
        <v>10856</v>
      </c>
      <c r="C12186" t="s">
        <v>3593</v>
      </c>
      <c r="D12186" t="s">
        <v>10807</v>
      </c>
    </row>
    <row r="12187" spans="1:4" x14ac:dyDescent="0.35">
      <c r="A12187" t="s">
        <v>10748</v>
      </c>
      <c r="B12187" t="s">
        <v>10857</v>
      </c>
      <c r="C12187" t="s">
        <v>3595</v>
      </c>
      <c r="D12187" t="s">
        <v>10807</v>
      </c>
    </row>
    <row r="12188" spans="1:4" x14ac:dyDescent="0.35">
      <c r="A12188" t="s">
        <v>10749</v>
      </c>
      <c r="B12188" t="s">
        <v>10802</v>
      </c>
      <c r="C12188" t="s">
        <v>3600</v>
      </c>
      <c r="D12188" t="s">
        <v>10803</v>
      </c>
    </row>
    <row r="12189" spans="1:4" x14ac:dyDescent="0.35">
      <c r="A12189" t="s">
        <v>10749</v>
      </c>
      <c r="B12189" t="s">
        <v>10804</v>
      </c>
      <c r="C12189" t="s">
        <v>3602</v>
      </c>
      <c r="D12189" t="s">
        <v>10803</v>
      </c>
    </row>
    <row r="12190" spans="1:4" x14ac:dyDescent="0.35">
      <c r="A12190" t="s">
        <v>10749</v>
      </c>
      <c r="B12190" t="s">
        <v>6941</v>
      </c>
      <c r="C12190" t="s">
        <v>3600</v>
      </c>
      <c r="D12190" t="s">
        <v>10803</v>
      </c>
    </row>
    <row r="12191" spans="1:4" x14ac:dyDescent="0.35">
      <c r="A12191" t="s">
        <v>10749</v>
      </c>
      <c r="B12191" t="s">
        <v>6943</v>
      </c>
      <c r="C12191" t="s">
        <v>3601</v>
      </c>
      <c r="D12191" t="s">
        <v>10803</v>
      </c>
    </row>
    <row r="12192" spans="1:4" x14ac:dyDescent="0.35">
      <c r="A12192" t="s">
        <v>10749</v>
      </c>
      <c r="B12192" t="s">
        <v>6944</v>
      </c>
      <c r="C12192" t="s">
        <v>3602</v>
      </c>
      <c r="D12192" t="s">
        <v>10803</v>
      </c>
    </row>
    <row r="12193" spans="1:4" x14ac:dyDescent="0.35">
      <c r="A12193" t="s">
        <v>10749</v>
      </c>
      <c r="B12193" t="s">
        <v>6932</v>
      </c>
      <c r="C12193" t="s">
        <v>3593</v>
      </c>
      <c r="D12193" t="s">
        <v>10805</v>
      </c>
    </row>
    <row r="12194" spans="1:4" x14ac:dyDescent="0.35">
      <c r="A12194" t="s">
        <v>10749</v>
      </c>
      <c r="B12194" t="s">
        <v>3990</v>
      </c>
      <c r="C12194" t="s">
        <v>3594</v>
      </c>
      <c r="D12194" t="s">
        <v>10805</v>
      </c>
    </row>
    <row r="12195" spans="1:4" x14ac:dyDescent="0.35">
      <c r="A12195" t="s">
        <v>10749</v>
      </c>
      <c r="B12195" t="s">
        <v>6935</v>
      </c>
      <c r="C12195" t="s">
        <v>3595</v>
      </c>
      <c r="D12195" t="s">
        <v>10805</v>
      </c>
    </row>
    <row r="12196" spans="1:4" x14ac:dyDescent="0.35">
      <c r="A12196" t="s">
        <v>10749</v>
      </c>
      <c r="B12196" t="s">
        <v>6936</v>
      </c>
      <c r="C12196" t="s">
        <v>3596</v>
      </c>
      <c r="D12196" t="s">
        <v>10805</v>
      </c>
    </row>
    <row r="12197" spans="1:4" x14ac:dyDescent="0.35">
      <c r="A12197" t="s">
        <v>10749</v>
      </c>
      <c r="B12197" t="s">
        <v>6937</v>
      </c>
      <c r="C12197" t="s">
        <v>3597</v>
      </c>
      <c r="D12197" t="s">
        <v>10805</v>
      </c>
    </row>
    <row r="12198" spans="1:4" x14ac:dyDescent="0.35">
      <c r="A12198" t="s">
        <v>10749</v>
      </c>
      <c r="B12198" t="s">
        <v>6939</v>
      </c>
      <c r="C12198" t="s">
        <v>3598</v>
      </c>
      <c r="D12198" t="s">
        <v>10805</v>
      </c>
    </row>
    <row r="12199" spans="1:4" x14ac:dyDescent="0.35">
      <c r="A12199" t="s">
        <v>10749</v>
      </c>
      <c r="B12199" t="s">
        <v>10802</v>
      </c>
      <c r="C12199" t="s">
        <v>3593</v>
      </c>
      <c r="D12199" t="s">
        <v>10805</v>
      </c>
    </row>
    <row r="12200" spans="1:4" x14ac:dyDescent="0.35">
      <c r="A12200" t="s">
        <v>10749</v>
      </c>
      <c r="B12200" t="s">
        <v>10804</v>
      </c>
      <c r="C12200" t="s">
        <v>3598</v>
      </c>
      <c r="D12200" t="s">
        <v>10805</v>
      </c>
    </row>
    <row r="12201" spans="1:4" x14ac:dyDescent="0.35">
      <c r="A12201" t="s">
        <v>10749</v>
      </c>
      <c r="B12201" t="s">
        <v>10806</v>
      </c>
      <c r="C12201" t="s">
        <v>3593</v>
      </c>
      <c r="D12201" t="s">
        <v>10807</v>
      </c>
    </row>
    <row r="12202" spans="1:4" x14ac:dyDescent="0.35">
      <c r="A12202" t="s">
        <v>10749</v>
      </c>
      <c r="B12202" t="s">
        <v>10856</v>
      </c>
      <c r="C12202" t="s">
        <v>3594</v>
      </c>
      <c r="D12202" t="s">
        <v>10807</v>
      </c>
    </row>
    <row r="12203" spans="1:4" x14ac:dyDescent="0.35">
      <c r="A12203" t="s">
        <v>10749</v>
      </c>
      <c r="B12203" t="s">
        <v>10857</v>
      </c>
      <c r="C12203" t="s">
        <v>3595</v>
      </c>
      <c r="D12203" t="s">
        <v>10807</v>
      </c>
    </row>
    <row r="12204" spans="1:4" x14ac:dyDescent="0.35">
      <c r="A12204" t="s">
        <v>10750</v>
      </c>
      <c r="B12204" t="s">
        <v>10802</v>
      </c>
      <c r="C12204" t="s">
        <v>3600</v>
      </c>
      <c r="D12204" t="s">
        <v>10803</v>
      </c>
    </row>
    <row r="12205" spans="1:4" x14ac:dyDescent="0.35">
      <c r="A12205" t="s">
        <v>10750</v>
      </c>
      <c r="B12205" t="s">
        <v>10804</v>
      </c>
      <c r="C12205" t="s">
        <v>3600</v>
      </c>
      <c r="D12205" t="s">
        <v>10803</v>
      </c>
    </row>
    <row r="12206" spans="1:4" x14ac:dyDescent="0.35">
      <c r="A12206" t="s">
        <v>10750</v>
      </c>
      <c r="B12206" t="s">
        <v>6959</v>
      </c>
      <c r="C12206" t="s">
        <v>3600</v>
      </c>
      <c r="D12206" t="s">
        <v>10803</v>
      </c>
    </row>
    <row r="12207" spans="1:4" x14ac:dyDescent="0.35">
      <c r="A12207" t="s">
        <v>10750</v>
      </c>
      <c r="B12207" t="s">
        <v>6952</v>
      </c>
      <c r="C12207" t="s">
        <v>3593</v>
      </c>
      <c r="D12207" t="s">
        <v>10805</v>
      </c>
    </row>
    <row r="12208" spans="1:4" x14ac:dyDescent="0.35">
      <c r="A12208" t="s">
        <v>10750</v>
      </c>
      <c r="B12208" t="s">
        <v>6954</v>
      </c>
      <c r="C12208" t="s">
        <v>3594</v>
      </c>
      <c r="D12208" t="s">
        <v>10805</v>
      </c>
    </row>
    <row r="12209" spans="1:4" x14ac:dyDescent="0.35">
      <c r="A12209" t="s">
        <v>10750</v>
      </c>
      <c r="B12209" t="s">
        <v>6955</v>
      </c>
      <c r="C12209" t="s">
        <v>3595</v>
      </c>
      <c r="D12209" t="s">
        <v>10805</v>
      </c>
    </row>
    <row r="12210" spans="1:4" x14ac:dyDescent="0.35">
      <c r="A12210" t="s">
        <v>10750</v>
      </c>
      <c r="B12210" t="s">
        <v>6956</v>
      </c>
      <c r="C12210" t="s">
        <v>3596</v>
      </c>
      <c r="D12210" t="s">
        <v>10805</v>
      </c>
    </row>
    <row r="12211" spans="1:4" x14ac:dyDescent="0.35">
      <c r="A12211" t="s">
        <v>10750</v>
      </c>
      <c r="B12211" t="s">
        <v>6958</v>
      </c>
      <c r="C12211" t="s">
        <v>3597</v>
      </c>
      <c r="D12211" t="s">
        <v>10805</v>
      </c>
    </row>
    <row r="12212" spans="1:4" x14ac:dyDescent="0.35">
      <c r="A12212" t="s">
        <v>10750</v>
      </c>
      <c r="B12212" t="s">
        <v>10802</v>
      </c>
      <c r="C12212" t="s">
        <v>3593</v>
      </c>
      <c r="D12212" t="s">
        <v>10805</v>
      </c>
    </row>
    <row r="12213" spans="1:4" x14ac:dyDescent="0.35">
      <c r="A12213" t="s">
        <v>10750</v>
      </c>
      <c r="B12213" t="s">
        <v>10804</v>
      </c>
      <c r="C12213" t="s">
        <v>3597</v>
      </c>
      <c r="D12213" t="s">
        <v>10805</v>
      </c>
    </row>
    <row r="12214" spans="1:4" x14ac:dyDescent="0.35">
      <c r="A12214" t="s">
        <v>10750</v>
      </c>
      <c r="B12214" t="s">
        <v>10806</v>
      </c>
      <c r="C12214" t="s">
        <v>3593</v>
      </c>
      <c r="D12214" t="s">
        <v>10807</v>
      </c>
    </row>
    <row r="12215" spans="1:4" x14ac:dyDescent="0.35">
      <c r="A12215" t="s">
        <v>10750</v>
      </c>
      <c r="B12215" t="s">
        <v>10856</v>
      </c>
      <c r="C12215" t="s">
        <v>3594</v>
      </c>
      <c r="D12215" t="s">
        <v>10807</v>
      </c>
    </row>
    <row r="12216" spans="1:4" x14ac:dyDescent="0.35">
      <c r="A12216" t="s">
        <v>10750</v>
      </c>
      <c r="B12216" t="s">
        <v>10857</v>
      </c>
      <c r="C12216" t="s">
        <v>3595</v>
      </c>
      <c r="D12216" t="s">
        <v>10807</v>
      </c>
    </row>
    <row r="12217" spans="1:4" x14ac:dyDescent="0.35">
      <c r="A12217" t="s">
        <v>10751</v>
      </c>
      <c r="B12217" t="s">
        <v>10802</v>
      </c>
      <c r="C12217" t="s">
        <v>3600</v>
      </c>
      <c r="D12217" t="s">
        <v>10803</v>
      </c>
    </row>
    <row r="12218" spans="1:4" x14ac:dyDescent="0.35">
      <c r="A12218" t="s">
        <v>10751</v>
      </c>
      <c r="B12218" t="s">
        <v>10804</v>
      </c>
      <c r="C12218" t="s">
        <v>3602</v>
      </c>
      <c r="D12218" t="s">
        <v>10803</v>
      </c>
    </row>
    <row r="12219" spans="1:4" x14ac:dyDescent="0.35">
      <c r="A12219" t="s">
        <v>10751</v>
      </c>
      <c r="B12219" t="s">
        <v>6968</v>
      </c>
      <c r="C12219" t="s">
        <v>3600</v>
      </c>
      <c r="D12219" t="s">
        <v>10803</v>
      </c>
    </row>
    <row r="12220" spans="1:4" x14ac:dyDescent="0.35">
      <c r="A12220" t="s">
        <v>10751</v>
      </c>
      <c r="B12220" t="s">
        <v>6969</v>
      </c>
      <c r="C12220" t="s">
        <v>3601</v>
      </c>
      <c r="D12220" t="s">
        <v>10803</v>
      </c>
    </row>
    <row r="12221" spans="1:4" x14ac:dyDescent="0.35">
      <c r="A12221" t="s">
        <v>10751</v>
      </c>
      <c r="B12221" t="s">
        <v>6970</v>
      </c>
      <c r="C12221" t="s">
        <v>3602</v>
      </c>
      <c r="D12221" t="s">
        <v>10803</v>
      </c>
    </row>
    <row r="12222" spans="1:4" x14ac:dyDescent="0.35">
      <c r="A12222" t="s">
        <v>10751</v>
      </c>
      <c r="B12222" t="s">
        <v>6964</v>
      </c>
      <c r="C12222" t="s">
        <v>3593</v>
      </c>
      <c r="D12222" t="s">
        <v>10805</v>
      </c>
    </row>
    <row r="12223" spans="1:4" x14ac:dyDescent="0.35">
      <c r="A12223" t="s">
        <v>10751</v>
      </c>
      <c r="B12223" t="s">
        <v>6965</v>
      </c>
      <c r="C12223" t="s">
        <v>3594</v>
      </c>
      <c r="D12223" t="s">
        <v>10805</v>
      </c>
    </row>
    <row r="12224" spans="1:4" x14ac:dyDescent="0.35">
      <c r="A12224" t="s">
        <v>10751</v>
      </c>
      <c r="B12224" t="s">
        <v>6967</v>
      </c>
      <c r="C12224" t="s">
        <v>3595</v>
      </c>
      <c r="D12224" t="s">
        <v>10805</v>
      </c>
    </row>
    <row r="12225" spans="1:4" x14ac:dyDescent="0.35">
      <c r="A12225" t="s">
        <v>10751</v>
      </c>
      <c r="B12225" t="s">
        <v>10802</v>
      </c>
      <c r="C12225" t="s">
        <v>3593</v>
      </c>
      <c r="D12225" t="s">
        <v>10805</v>
      </c>
    </row>
    <row r="12226" spans="1:4" x14ac:dyDescent="0.35">
      <c r="A12226" t="s">
        <v>10751</v>
      </c>
      <c r="B12226" t="s">
        <v>10804</v>
      </c>
      <c r="C12226" t="s">
        <v>3595</v>
      </c>
      <c r="D12226" t="s">
        <v>10805</v>
      </c>
    </row>
    <row r="12227" spans="1:4" x14ac:dyDescent="0.35">
      <c r="A12227" t="s">
        <v>10751</v>
      </c>
      <c r="B12227" t="s">
        <v>10806</v>
      </c>
      <c r="C12227" t="s">
        <v>3593</v>
      </c>
      <c r="D12227" t="s">
        <v>10807</v>
      </c>
    </row>
    <row r="12228" spans="1:4" x14ac:dyDescent="0.35">
      <c r="A12228" t="s">
        <v>10751</v>
      </c>
      <c r="B12228" t="s">
        <v>10856</v>
      </c>
      <c r="C12228" t="s">
        <v>3594</v>
      </c>
      <c r="D12228" t="s">
        <v>10807</v>
      </c>
    </row>
    <row r="12229" spans="1:4" x14ac:dyDescent="0.35">
      <c r="A12229" t="s">
        <v>10751</v>
      </c>
      <c r="B12229" t="s">
        <v>10857</v>
      </c>
      <c r="C12229" t="s">
        <v>3595</v>
      </c>
      <c r="D12229" t="s">
        <v>10807</v>
      </c>
    </row>
    <row r="12230" spans="1:4" x14ac:dyDescent="0.35">
      <c r="A12230" t="s">
        <v>10752</v>
      </c>
      <c r="B12230" t="s">
        <v>10802</v>
      </c>
      <c r="C12230" t="s">
        <v>3600</v>
      </c>
      <c r="D12230" t="s">
        <v>10803</v>
      </c>
    </row>
    <row r="12231" spans="1:4" x14ac:dyDescent="0.35">
      <c r="A12231" t="s">
        <v>10752</v>
      </c>
      <c r="B12231" t="s">
        <v>10804</v>
      </c>
      <c r="C12231" t="s">
        <v>3607</v>
      </c>
      <c r="D12231" t="s">
        <v>10803</v>
      </c>
    </row>
    <row r="12232" spans="1:4" x14ac:dyDescent="0.35">
      <c r="A12232" t="s">
        <v>10752</v>
      </c>
      <c r="B12232" t="s">
        <v>6980</v>
      </c>
      <c r="C12232" t="s">
        <v>3600</v>
      </c>
      <c r="D12232" t="s">
        <v>10803</v>
      </c>
    </row>
    <row r="12233" spans="1:4" x14ac:dyDescent="0.35">
      <c r="A12233" t="s">
        <v>10752</v>
      </c>
      <c r="B12233" t="s">
        <v>6982</v>
      </c>
      <c r="C12233" t="s">
        <v>3601</v>
      </c>
      <c r="D12233" t="s">
        <v>10803</v>
      </c>
    </row>
    <row r="12234" spans="1:4" x14ac:dyDescent="0.35">
      <c r="A12234" t="s">
        <v>10752</v>
      </c>
      <c r="B12234" t="s">
        <v>6983</v>
      </c>
      <c r="C12234" t="s">
        <v>3602</v>
      </c>
      <c r="D12234" t="s">
        <v>10803</v>
      </c>
    </row>
    <row r="12235" spans="1:4" x14ac:dyDescent="0.35">
      <c r="A12235" t="s">
        <v>10752</v>
      </c>
      <c r="B12235" t="s">
        <v>6985</v>
      </c>
      <c r="C12235" t="s">
        <v>3603</v>
      </c>
      <c r="D12235" t="s">
        <v>10803</v>
      </c>
    </row>
    <row r="12236" spans="1:4" x14ac:dyDescent="0.35">
      <c r="A12236" t="s">
        <v>10752</v>
      </c>
      <c r="B12236" t="s">
        <v>6987</v>
      </c>
      <c r="C12236" t="s">
        <v>3604</v>
      </c>
      <c r="D12236" t="s">
        <v>10803</v>
      </c>
    </row>
    <row r="12237" spans="1:4" x14ac:dyDescent="0.35">
      <c r="A12237" t="s">
        <v>10752</v>
      </c>
      <c r="B12237" t="s">
        <v>6988</v>
      </c>
      <c r="C12237" t="s">
        <v>3605</v>
      </c>
      <c r="D12237" t="s">
        <v>10803</v>
      </c>
    </row>
    <row r="12238" spans="1:4" x14ac:dyDescent="0.35">
      <c r="A12238" t="s">
        <v>10752</v>
      </c>
      <c r="B12238" t="s">
        <v>6990</v>
      </c>
      <c r="C12238" t="s">
        <v>3606</v>
      </c>
      <c r="D12238" t="s">
        <v>10803</v>
      </c>
    </row>
    <row r="12239" spans="1:4" x14ac:dyDescent="0.35">
      <c r="A12239" t="s">
        <v>10752</v>
      </c>
      <c r="B12239" t="s">
        <v>6991</v>
      </c>
      <c r="C12239" t="s">
        <v>3607</v>
      </c>
      <c r="D12239" t="s">
        <v>10803</v>
      </c>
    </row>
    <row r="12240" spans="1:4" x14ac:dyDescent="0.35">
      <c r="A12240" t="s">
        <v>10752</v>
      </c>
      <c r="B12240" t="s">
        <v>6973</v>
      </c>
      <c r="C12240" t="s">
        <v>3593</v>
      </c>
      <c r="D12240" t="s">
        <v>10805</v>
      </c>
    </row>
    <row r="12241" spans="1:4" x14ac:dyDescent="0.35">
      <c r="A12241" t="s">
        <v>10752</v>
      </c>
      <c r="B12241" t="s">
        <v>6975</v>
      </c>
      <c r="C12241" t="s">
        <v>3594</v>
      </c>
      <c r="D12241" t="s">
        <v>10805</v>
      </c>
    </row>
    <row r="12242" spans="1:4" x14ac:dyDescent="0.35">
      <c r="A12242" t="s">
        <v>10752</v>
      </c>
      <c r="B12242" t="s">
        <v>6976</v>
      </c>
      <c r="C12242" t="s">
        <v>3595</v>
      </c>
      <c r="D12242" t="s">
        <v>10805</v>
      </c>
    </row>
    <row r="12243" spans="1:4" x14ac:dyDescent="0.35">
      <c r="A12243" t="s">
        <v>10752</v>
      </c>
      <c r="B12243" t="s">
        <v>6978</v>
      </c>
      <c r="C12243" t="s">
        <v>3596</v>
      </c>
      <c r="D12243" t="s">
        <v>10805</v>
      </c>
    </row>
    <row r="12244" spans="1:4" x14ac:dyDescent="0.35">
      <c r="A12244" t="s">
        <v>10752</v>
      </c>
      <c r="B12244" t="s">
        <v>10802</v>
      </c>
      <c r="C12244" t="s">
        <v>3593</v>
      </c>
      <c r="D12244" t="s">
        <v>10805</v>
      </c>
    </row>
    <row r="12245" spans="1:4" x14ac:dyDescent="0.35">
      <c r="A12245" t="s">
        <v>10752</v>
      </c>
      <c r="B12245" t="s">
        <v>10804</v>
      </c>
      <c r="C12245" t="s">
        <v>3596</v>
      </c>
      <c r="D12245" t="s">
        <v>10805</v>
      </c>
    </row>
    <row r="12246" spans="1:4" x14ac:dyDescent="0.35">
      <c r="A12246" t="s">
        <v>10752</v>
      </c>
      <c r="B12246" t="s">
        <v>10806</v>
      </c>
      <c r="C12246" t="s">
        <v>3593</v>
      </c>
      <c r="D12246" t="s">
        <v>10807</v>
      </c>
    </row>
    <row r="12247" spans="1:4" x14ac:dyDescent="0.35">
      <c r="A12247" t="s">
        <v>10752</v>
      </c>
      <c r="B12247" t="s">
        <v>10856</v>
      </c>
      <c r="C12247" t="s">
        <v>3594</v>
      </c>
      <c r="D12247" t="s">
        <v>10807</v>
      </c>
    </row>
    <row r="12248" spans="1:4" x14ac:dyDescent="0.35">
      <c r="A12248" t="s">
        <v>10752</v>
      </c>
      <c r="B12248" t="s">
        <v>10857</v>
      </c>
      <c r="C12248" t="s">
        <v>3595</v>
      </c>
      <c r="D12248" t="s">
        <v>10807</v>
      </c>
    </row>
    <row r="12249" spans="1:4" x14ac:dyDescent="0.35">
      <c r="A12249" t="s">
        <v>10753</v>
      </c>
      <c r="B12249" t="s">
        <v>10802</v>
      </c>
      <c r="C12249" t="s">
        <v>3600</v>
      </c>
      <c r="D12249" t="s">
        <v>10803</v>
      </c>
    </row>
    <row r="12250" spans="1:4" x14ac:dyDescent="0.35">
      <c r="A12250" t="s">
        <v>10753</v>
      </c>
      <c r="B12250" t="s">
        <v>10804</v>
      </c>
      <c r="C12250" t="s">
        <v>10811</v>
      </c>
      <c r="D12250" t="s">
        <v>10803</v>
      </c>
    </row>
    <row r="12251" spans="1:4" x14ac:dyDescent="0.35">
      <c r="A12251" t="s">
        <v>10753</v>
      </c>
      <c r="B12251" t="s">
        <v>7008</v>
      </c>
      <c r="C12251" t="s">
        <v>3600</v>
      </c>
      <c r="D12251" t="s">
        <v>10803</v>
      </c>
    </row>
    <row r="12252" spans="1:4" x14ac:dyDescent="0.35">
      <c r="A12252" t="s">
        <v>10753</v>
      </c>
      <c r="B12252" t="s">
        <v>7009</v>
      </c>
      <c r="C12252" t="s">
        <v>3601</v>
      </c>
      <c r="D12252" t="s">
        <v>10803</v>
      </c>
    </row>
    <row r="12253" spans="1:4" x14ac:dyDescent="0.35">
      <c r="A12253" t="s">
        <v>10753</v>
      </c>
      <c r="B12253" t="s">
        <v>7010</v>
      </c>
      <c r="C12253" t="s">
        <v>3602</v>
      </c>
      <c r="D12253" t="s">
        <v>10803</v>
      </c>
    </row>
    <row r="12254" spans="1:4" x14ac:dyDescent="0.35">
      <c r="A12254" t="s">
        <v>10753</v>
      </c>
      <c r="B12254" t="s">
        <v>7011</v>
      </c>
      <c r="C12254" t="s">
        <v>3603</v>
      </c>
      <c r="D12254" t="s">
        <v>10803</v>
      </c>
    </row>
    <row r="12255" spans="1:4" x14ac:dyDescent="0.35">
      <c r="A12255" t="s">
        <v>10753</v>
      </c>
      <c r="B12255" t="s">
        <v>7012</v>
      </c>
      <c r="C12255" t="s">
        <v>3604</v>
      </c>
      <c r="D12255" t="s">
        <v>10803</v>
      </c>
    </row>
    <row r="12256" spans="1:4" x14ac:dyDescent="0.35">
      <c r="A12256" t="s">
        <v>10753</v>
      </c>
      <c r="B12256" t="s">
        <v>7013</v>
      </c>
      <c r="C12256" t="s">
        <v>3605</v>
      </c>
      <c r="D12256" t="s">
        <v>10803</v>
      </c>
    </row>
    <row r="12257" spans="1:4" x14ac:dyDescent="0.35">
      <c r="A12257" t="s">
        <v>10753</v>
      </c>
      <c r="B12257" t="s">
        <v>7014</v>
      </c>
      <c r="C12257" t="s">
        <v>3606</v>
      </c>
      <c r="D12257" t="s">
        <v>10803</v>
      </c>
    </row>
    <row r="12258" spans="1:4" x14ac:dyDescent="0.35">
      <c r="A12258" t="s">
        <v>10753</v>
      </c>
      <c r="B12258" t="s">
        <v>7016</v>
      </c>
      <c r="C12258" t="s">
        <v>3607</v>
      </c>
      <c r="D12258" t="s">
        <v>10803</v>
      </c>
    </row>
    <row r="12259" spans="1:4" x14ac:dyDescent="0.35">
      <c r="A12259" t="s">
        <v>10753</v>
      </c>
      <c r="B12259" t="s">
        <v>7017</v>
      </c>
      <c r="C12259" t="s">
        <v>3608</v>
      </c>
      <c r="D12259" t="s">
        <v>10803</v>
      </c>
    </row>
    <row r="12260" spans="1:4" x14ac:dyDescent="0.35">
      <c r="A12260" t="s">
        <v>10753</v>
      </c>
      <c r="B12260" t="s">
        <v>7019</v>
      </c>
      <c r="C12260" t="s">
        <v>3609</v>
      </c>
      <c r="D12260" t="s">
        <v>10803</v>
      </c>
    </row>
    <row r="12261" spans="1:4" x14ac:dyDescent="0.35">
      <c r="A12261" t="s">
        <v>10753</v>
      </c>
      <c r="B12261" t="s">
        <v>7020</v>
      </c>
      <c r="C12261" t="s">
        <v>3610</v>
      </c>
      <c r="D12261" t="s">
        <v>10803</v>
      </c>
    </row>
    <row r="12262" spans="1:4" x14ac:dyDescent="0.35">
      <c r="A12262" t="s">
        <v>10753</v>
      </c>
      <c r="B12262" t="s">
        <v>7021</v>
      </c>
      <c r="C12262" t="s">
        <v>3611</v>
      </c>
      <c r="D12262" t="s">
        <v>10803</v>
      </c>
    </row>
    <row r="12263" spans="1:4" x14ac:dyDescent="0.35">
      <c r="A12263" t="s">
        <v>10753</v>
      </c>
      <c r="B12263" t="s">
        <v>7022</v>
      </c>
      <c r="C12263" t="s">
        <v>3612</v>
      </c>
      <c r="D12263" t="s">
        <v>10803</v>
      </c>
    </row>
    <row r="12264" spans="1:4" x14ac:dyDescent="0.35">
      <c r="A12264" t="s">
        <v>10753</v>
      </c>
      <c r="B12264" t="s">
        <v>7023</v>
      </c>
      <c r="C12264" t="s">
        <v>3613</v>
      </c>
      <c r="D12264" t="s">
        <v>10803</v>
      </c>
    </row>
    <row r="12265" spans="1:4" x14ac:dyDescent="0.35">
      <c r="A12265" t="s">
        <v>10753</v>
      </c>
      <c r="B12265" t="s">
        <v>7024</v>
      </c>
      <c r="C12265" t="s">
        <v>3614</v>
      </c>
      <c r="D12265" t="s">
        <v>10803</v>
      </c>
    </row>
    <row r="12266" spans="1:4" x14ac:dyDescent="0.35">
      <c r="A12266" t="s">
        <v>10753</v>
      </c>
      <c r="B12266" t="s">
        <v>7025</v>
      </c>
      <c r="C12266" t="s">
        <v>3615</v>
      </c>
      <c r="D12266" t="s">
        <v>10803</v>
      </c>
    </row>
    <row r="12267" spans="1:4" x14ac:dyDescent="0.35">
      <c r="A12267" t="s">
        <v>10753</v>
      </c>
      <c r="B12267" t="s">
        <v>7027</v>
      </c>
      <c r="C12267" t="s">
        <v>3616</v>
      </c>
      <c r="D12267" t="s">
        <v>10803</v>
      </c>
    </row>
    <row r="12268" spans="1:4" x14ac:dyDescent="0.35">
      <c r="A12268" t="s">
        <v>10753</v>
      </c>
      <c r="B12268" t="s">
        <v>7029</v>
      </c>
      <c r="C12268" t="s">
        <v>3617</v>
      </c>
      <c r="D12268" t="s">
        <v>10803</v>
      </c>
    </row>
    <row r="12269" spans="1:4" x14ac:dyDescent="0.35">
      <c r="A12269" t="s">
        <v>10753</v>
      </c>
      <c r="B12269" t="s">
        <v>7030</v>
      </c>
      <c r="C12269" t="s">
        <v>3618</v>
      </c>
      <c r="D12269" t="s">
        <v>10803</v>
      </c>
    </row>
    <row r="12270" spans="1:4" x14ac:dyDescent="0.35">
      <c r="A12270" t="s">
        <v>10753</v>
      </c>
      <c r="B12270" t="s">
        <v>7031</v>
      </c>
      <c r="C12270" t="s">
        <v>3619</v>
      </c>
      <c r="D12270" t="s">
        <v>10803</v>
      </c>
    </row>
    <row r="12271" spans="1:4" x14ac:dyDescent="0.35">
      <c r="A12271" t="s">
        <v>10753</v>
      </c>
      <c r="B12271" t="s">
        <v>7032</v>
      </c>
      <c r="C12271" t="s">
        <v>3620</v>
      </c>
      <c r="D12271" t="s">
        <v>10803</v>
      </c>
    </row>
    <row r="12272" spans="1:4" x14ac:dyDescent="0.35">
      <c r="A12272" t="s">
        <v>10753</v>
      </c>
      <c r="B12272" t="s">
        <v>7033</v>
      </c>
      <c r="C12272" t="s">
        <v>9522</v>
      </c>
      <c r="D12272" t="s">
        <v>10803</v>
      </c>
    </row>
    <row r="12273" spans="1:4" x14ac:dyDescent="0.35">
      <c r="A12273" t="s">
        <v>10753</v>
      </c>
      <c r="B12273" t="s">
        <v>7034</v>
      </c>
      <c r="C12273" t="s">
        <v>9523</v>
      </c>
      <c r="D12273" t="s">
        <v>10803</v>
      </c>
    </row>
    <row r="12274" spans="1:4" x14ac:dyDescent="0.35">
      <c r="A12274" t="s">
        <v>10753</v>
      </c>
      <c r="B12274" t="s">
        <v>7035</v>
      </c>
      <c r="C12274" t="s">
        <v>9524</v>
      </c>
      <c r="D12274" t="s">
        <v>10803</v>
      </c>
    </row>
    <row r="12275" spans="1:4" x14ac:dyDescent="0.35">
      <c r="A12275" t="s">
        <v>10753</v>
      </c>
      <c r="B12275" t="s">
        <v>7036</v>
      </c>
      <c r="C12275" t="s">
        <v>9525</v>
      </c>
      <c r="D12275" t="s">
        <v>10803</v>
      </c>
    </row>
    <row r="12276" spans="1:4" x14ac:dyDescent="0.35">
      <c r="A12276" t="s">
        <v>10753</v>
      </c>
      <c r="B12276" t="s">
        <v>7037</v>
      </c>
      <c r="C12276" t="s">
        <v>9526</v>
      </c>
      <c r="D12276" t="s">
        <v>10803</v>
      </c>
    </row>
    <row r="12277" spans="1:4" x14ac:dyDescent="0.35">
      <c r="A12277" t="s">
        <v>10753</v>
      </c>
      <c r="B12277" t="s">
        <v>7038</v>
      </c>
      <c r="C12277" t="s">
        <v>9527</v>
      </c>
      <c r="D12277" t="s">
        <v>10803</v>
      </c>
    </row>
    <row r="12278" spans="1:4" x14ac:dyDescent="0.35">
      <c r="A12278" t="s">
        <v>10753</v>
      </c>
      <c r="B12278" t="s">
        <v>7039</v>
      </c>
      <c r="C12278" t="s">
        <v>9528</v>
      </c>
      <c r="D12278" t="s">
        <v>10803</v>
      </c>
    </row>
    <row r="12279" spans="1:4" x14ac:dyDescent="0.35">
      <c r="A12279" t="s">
        <v>10753</v>
      </c>
      <c r="B12279" t="s">
        <v>7040</v>
      </c>
      <c r="C12279" t="s">
        <v>9529</v>
      </c>
      <c r="D12279" t="s">
        <v>10803</v>
      </c>
    </row>
    <row r="12280" spans="1:4" x14ac:dyDescent="0.35">
      <c r="A12280" t="s">
        <v>10753</v>
      </c>
      <c r="B12280" t="s">
        <v>7042</v>
      </c>
      <c r="C12280" t="s">
        <v>9530</v>
      </c>
      <c r="D12280" t="s">
        <v>10803</v>
      </c>
    </row>
    <row r="12281" spans="1:4" x14ac:dyDescent="0.35">
      <c r="A12281" t="s">
        <v>10753</v>
      </c>
      <c r="B12281" t="s">
        <v>7043</v>
      </c>
      <c r="C12281" t="s">
        <v>9531</v>
      </c>
      <c r="D12281" t="s">
        <v>10803</v>
      </c>
    </row>
    <row r="12282" spans="1:4" x14ac:dyDescent="0.35">
      <c r="A12282" t="s">
        <v>10753</v>
      </c>
      <c r="B12282" t="s">
        <v>7045</v>
      </c>
      <c r="C12282" t="s">
        <v>10809</v>
      </c>
      <c r="D12282" t="s">
        <v>10803</v>
      </c>
    </row>
    <row r="12283" spans="1:4" x14ac:dyDescent="0.35">
      <c r="A12283" t="s">
        <v>10753</v>
      </c>
      <c r="B12283" t="s">
        <v>7047</v>
      </c>
      <c r="C12283" t="s">
        <v>10810</v>
      </c>
      <c r="D12283" t="s">
        <v>10803</v>
      </c>
    </row>
    <row r="12284" spans="1:4" x14ac:dyDescent="0.35">
      <c r="A12284" t="s">
        <v>10753</v>
      </c>
      <c r="B12284" t="s">
        <v>7049</v>
      </c>
      <c r="C12284" t="s">
        <v>10811</v>
      </c>
      <c r="D12284" t="s">
        <v>10803</v>
      </c>
    </row>
    <row r="12285" spans="1:4" x14ac:dyDescent="0.35">
      <c r="A12285" t="s">
        <v>10753</v>
      </c>
      <c r="B12285" t="s">
        <v>7000</v>
      </c>
      <c r="C12285" t="s">
        <v>3594</v>
      </c>
      <c r="D12285" t="s">
        <v>10805</v>
      </c>
    </row>
    <row r="12286" spans="1:4" x14ac:dyDescent="0.35">
      <c r="A12286" t="s">
        <v>10753</v>
      </c>
      <c r="B12286" t="s">
        <v>7002</v>
      </c>
      <c r="C12286" t="s">
        <v>3595</v>
      </c>
      <c r="D12286" t="s">
        <v>10805</v>
      </c>
    </row>
    <row r="12287" spans="1:4" x14ac:dyDescent="0.35">
      <c r="A12287" t="s">
        <v>10753</v>
      </c>
      <c r="B12287" t="s">
        <v>7004</v>
      </c>
      <c r="C12287" t="s">
        <v>3596</v>
      </c>
      <c r="D12287" t="s">
        <v>10805</v>
      </c>
    </row>
    <row r="12288" spans="1:4" x14ac:dyDescent="0.35">
      <c r="A12288" t="s">
        <v>10753</v>
      </c>
      <c r="B12288" t="s">
        <v>4038</v>
      </c>
      <c r="C12288" t="s">
        <v>3597</v>
      </c>
      <c r="D12288" t="s">
        <v>10805</v>
      </c>
    </row>
    <row r="12289" spans="1:4" x14ac:dyDescent="0.35">
      <c r="A12289" t="s">
        <v>10753</v>
      </c>
      <c r="B12289" t="s">
        <v>4041</v>
      </c>
      <c r="C12289" t="s">
        <v>3598</v>
      </c>
      <c r="D12289" t="s">
        <v>10805</v>
      </c>
    </row>
    <row r="12290" spans="1:4" x14ac:dyDescent="0.35">
      <c r="A12290" t="s">
        <v>10753</v>
      </c>
      <c r="B12290" t="s">
        <v>4042</v>
      </c>
      <c r="C12290" t="s">
        <v>3599</v>
      </c>
      <c r="D12290" t="s">
        <v>10805</v>
      </c>
    </row>
    <row r="12291" spans="1:4" x14ac:dyDescent="0.35">
      <c r="A12291" t="s">
        <v>10753</v>
      </c>
      <c r="B12291" t="s">
        <v>4043</v>
      </c>
      <c r="C12291" t="s">
        <v>3600</v>
      </c>
      <c r="D12291" t="s">
        <v>10805</v>
      </c>
    </row>
    <row r="12292" spans="1:4" x14ac:dyDescent="0.35">
      <c r="A12292" t="s">
        <v>10753</v>
      </c>
      <c r="B12292" t="s">
        <v>4044</v>
      </c>
      <c r="C12292" t="s">
        <v>3601</v>
      </c>
      <c r="D12292" t="s">
        <v>10805</v>
      </c>
    </row>
    <row r="12293" spans="1:4" x14ac:dyDescent="0.35">
      <c r="A12293" t="s">
        <v>10753</v>
      </c>
      <c r="B12293" t="s">
        <v>4045</v>
      </c>
      <c r="C12293" t="s">
        <v>3602</v>
      </c>
      <c r="D12293" t="s">
        <v>10805</v>
      </c>
    </row>
    <row r="12294" spans="1:4" x14ac:dyDescent="0.35">
      <c r="A12294" t="s">
        <v>10753</v>
      </c>
      <c r="B12294" t="s">
        <v>4046</v>
      </c>
      <c r="C12294" t="s">
        <v>3603</v>
      </c>
      <c r="D12294" t="s">
        <v>10805</v>
      </c>
    </row>
    <row r="12295" spans="1:4" x14ac:dyDescent="0.35">
      <c r="A12295" t="s">
        <v>10753</v>
      </c>
      <c r="B12295" t="s">
        <v>4047</v>
      </c>
      <c r="C12295" t="s">
        <v>3604</v>
      </c>
      <c r="D12295" t="s">
        <v>10805</v>
      </c>
    </row>
    <row r="12296" spans="1:4" x14ac:dyDescent="0.35">
      <c r="A12296" t="s">
        <v>10753</v>
      </c>
      <c r="B12296" t="s">
        <v>4048</v>
      </c>
      <c r="C12296" t="s">
        <v>3605</v>
      </c>
      <c r="D12296" t="s">
        <v>10805</v>
      </c>
    </row>
    <row r="12297" spans="1:4" x14ac:dyDescent="0.35">
      <c r="A12297" t="s">
        <v>10753</v>
      </c>
      <c r="B12297" t="s">
        <v>10802</v>
      </c>
      <c r="C12297" t="s">
        <v>3594</v>
      </c>
      <c r="D12297" t="s">
        <v>10805</v>
      </c>
    </row>
    <row r="12298" spans="1:4" x14ac:dyDescent="0.35">
      <c r="A12298" t="s">
        <v>10753</v>
      </c>
      <c r="B12298" t="s">
        <v>10804</v>
      </c>
      <c r="C12298" t="s">
        <v>3605</v>
      </c>
      <c r="D12298" t="s">
        <v>10805</v>
      </c>
    </row>
    <row r="12299" spans="1:4" x14ac:dyDescent="0.35">
      <c r="A12299" t="s">
        <v>10753</v>
      </c>
      <c r="B12299" t="s">
        <v>10806</v>
      </c>
      <c r="C12299" t="s">
        <v>3593</v>
      </c>
      <c r="D12299" t="s">
        <v>10807</v>
      </c>
    </row>
    <row r="12300" spans="1:4" x14ac:dyDescent="0.35">
      <c r="A12300" t="s">
        <v>10753</v>
      </c>
      <c r="B12300" t="s">
        <v>10856</v>
      </c>
      <c r="C12300" t="s">
        <v>3594</v>
      </c>
      <c r="D12300" t="s">
        <v>10807</v>
      </c>
    </row>
    <row r="12301" spans="1:4" x14ac:dyDescent="0.35">
      <c r="A12301" t="s">
        <v>10753</v>
      </c>
      <c r="B12301" t="s">
        <v>10857</v>
      </c>
      <c r="C12301" t="s">
        <v>3595</v>
      </c>
      <c r="D12301" t="s">
        <v>10807</v>
      </c>
    </row>
    <row r="12302" spans="1:4" x14ac:dyDescent="0.35">
      <c r="A12302" t="s">
        <v>10754</v>
      </c>
      <c r="B12302" t="s">
        <v>10802</v>
      </c>
      <c r="C12302" t="s">
        <v>3600</v>
      </c>
      <c r="D12302" t="s">
        <v>10803</v>
      </c>
    </row>
    <row r="12303" spans="1:4" x14ac:dyDescent="0.35">
      <c r="A12303" t="s">
        <v>10754</v>
      </c>
      <c r="B12303" t="s">
        <v>10804</v>
      </c>
      <c r="C12303" t="s">
        <v>9531</v>
      </c>
      <c r="D12303" t="s">
        <v>10803</v>
      </c>
    </row>
    <row r="12304" spans="1:4" x14ac:dyDescent="0.35">
      <c r="A12304" t="s">
        <v>10754</v>
      </c>
      <c r="B12304" t="s">
        <v>7061</v>
      </c>
      <c r="C12304" t="s">
        <v>3600</v>
      </c>
      <c r="D12304" t="s">
        <v>10803</v>
      </c>
    </row>
    <row r="12305" spans="1:4" x14ac:dyDescent="0.35">
      <c r="A12305" t="s">
        <v>10754</v>
      </c>
      <c r="B12305" t="s">
        <v>7062</v>
      </c>
      <c r="C12305" t="s">
        <v>3601</v>
      </c>
      <c r="D12305" t="s">
        <v>10803</v>
      </c>
    </row>
    <row r="12306" spans="1:4" x14ac:dyDescent="0.35">
      <c r="A12306" t="s">
        <v>10754</v>
      </c>
      <c r="B12306" t="s">
        <v>7063</v>
      </c>
      <c r="C12306" t="s">
        <v>3602</v>
      </c>
      <c r="D12306" t="s">
        <v>10803</v>
      </c>
    </row>
    <row r="12307" spans="1:4" x14ac:dyDescent="0.35">
      <c r="A12307" t="s">
        <v>10754</v>
      </c>
      <c r="B12307" t="s">
        <v>7064</v>
      </c>
      <c r="C12307" t="s">
        <v>3603</v>
      </c>
      <c r="D12307" t="s">
        <v>10803</v>
      </c>
    </row>
    <row r="12308" spans="1:4" x14ac:dyDescent="0.35">
      <c r="A12308" t="s">
        <v>10754</v>
      </c>
      <c r="B12308" t="s">
        <v>7065</v>
      </c>
      <c r="C12308" t="s">
        <v>3604</v>
      </c>
      <c r="D12308" t="s">
        <v>10803</v>
      </c>
    </row>
    <row r="12309" spans="1:4" x14ac:dyDescent="0.35">
      <c r="A12309" t="s">
        <v>10754</v>
      </c>
      <c r="B12309" t="s">
        <v>7066</v>
      </c>
      <c r="C12309" t="s">
        <v>3605</v>
      </c>
      <c r="D12309" t="s">
        <v>10803</v>
      </c>
    </row>
    <row r="12310" spans="1:4" x14ac:dyDescent="0.35">
      <c r="A12310" t="s">
        <v>10754</v>
      </c>
      <c r="B12310" t="s">
        <v>7067</v>
      </c>
      <c r="C12310" t="s">
        <v>3606</v>
      </c>
      <c r="D12310" t="s">
        <v>10803</v>
      </c>
    </row>
    <row r="12311" spans="1:4" x14ac:dyDescent="0.35">
      <c r="A12311" t="s">
        <v>10754</v>
      </c>
      <c r="B12311" t="s">
        <v>7068</v>
      </c>
      <c r="C12311" t="s">
        <v>3607</v>
      </c>
      <c r="D12311" t="s">
        <v>10803</v>
      </c>
    </row>
    <row r="12312" spans="1:4" x14ac:dyDescent="0.35">
      <c r="A12312" t="s">
        <v>10754</v>
      </c>
      <c r="B12312" t="s">
        <v>7069</v>
      </c>
      <c r="C12312" t="s">
        <v>3608</v>
      </c>
      <c r="D12312" t="s">
        <v>10803</v>
      </c>
    </row>
    <row r="12313" spans="1:4" x14ac:dyDescent="0.35">
      <c r="A12313" t="s">
        <v>10754</v>
      </c>
      <c r="B12313" t="s">
        <v>7071</v>
      </c>
      <c r="C12313" t="s">
        <v>3609</v>
      </c>
      <c r="D12313" t="s">
        <v>10803</v>
      </c>
    </row>
    <row r="12314" spans="1:4" x14ac:dyDescent="0.35">
      <c r="A12314" t="s">
        <v>10754</v>
      </c>
      <c r="B12314" t="s">
        <v>7072</v>
      </c>
      <c r="C12314" t="s">
        <v>3610</v>
      </c>
      <c r="D12314" t="s">
        <v>10803</v>
      </c>
    </row>
    <row r="12315" spans="1:4" x14ac:dyDescent="0.35">
      <c r="A12315" t="s">
        <v>10754</v>
      </c>
      <c r="B12315" t="s">
        <v>7073</v>
      </c>
      <c r="C12315" t="s">
        <v>3611</v>
      </c>
      <c r="D12315" t="s">
        <v>10803</v>
      </c>
    </row>
    <row r="12316" spans="1:4" x14ac:dyDescent="0.35">
      <c r="A12316" t="s">
        <v>10754</v>
      </c>
      <c r="B12316" t="s">
        <v>7074</v>
      </c>
      <c r="C12316" t="s">
        <v>3612</v>
      </c>
      <c r="D12316" t="s">
        <v>10803</v>
      </c>
    </row>
    <row r="12317" spans="1:4" x14ac:dyDescent="0.35">
      <c r="A12317" t="s">
        <v>10754</v>
      </c>
      <c r="B12317" t="s">
        <v>7075</v>
      </c>
      <c r="C12317" t="s">
        <v>3613</v>
      </c>
      <c r="D12317" t="s">
        <v>10803</v>
      </c>
    </row>
    <row r="12318" spans="1:4" x14ac:dyDescent="0.35">
      <c r="A12318" t="s">
        <v>10754</v>
      </c>
      <c r="B12318" t="s">
        <v>7076</v>
      </c>
      <c r="C12318" t="s">
        <v>3614</v>
      </c>
      <c r="D12318" t="s">
        <v>10803</v>
      </c>
    </row>
    <row r="12319" spans="1:4" x14ac:dyDescent="0.35">
      <c r="A12319" t="s">
        <v>10754</v>
      </c>
      <c r="B12319" t="s">
        <v>7078</v>
      </c>
      <c r="C12319" t="s">
        <v>3615</v>
      </c>
      <c r="D12319" t="s">
        <v>10803</v>
      </c>
    </row>
    <row r="12320" spans="1:4" x14ac:dyDescent="0.35">
      <c r="A12320" t="s">
        <v>10754</v>
      </c>
      <c r="B12320" t="s">
        <v>7079</v>
      </c>
      <c r="C12320" t="s">
        <v>3616</v>
      </c>
      <c r="D12320" t="s">
        <v>10803</v>
      </c>
    </row>
    <row r="12321" spans="1:4" x14ac:dyDescent="0.35">
      <c r="A12321" t="s">
        <v>10754</v>
      </c>
      <c r="B12321" t="s">
        <v>7080</v>
      </c>
      <c r="C12321" t="s">
        <v>3617</v>
      </c>
      <c r="D12321" t="s">
        <v>10803</v>
      </c>
    </row>
    <row r="12322" spans="1:4" x14ac:dyDescent="0.35">
      <c r="A12322" t="s">
        <v>10754</v>
      </c>
      <c r="B12322" t="s">
        <v>7081</v>
      </c>
      <c r="C12322" t="s">
        <v>3618</v>
      </c>
      <c r="D12322" t="s">
        <v>10803</v>
      </c>
    </row>
    <row r="12323" spans="1:4" x14ac:dyDescent="0.35">
      <c r="A12323" t="s">
        <v>10754</v>
      </c>
      <c r="B12323" t="s">
        <v>7082</v>
      </c>
      <c r="C12323" t="s">
        <v>3619</v>
      </c>
      <c r="D12323" t="s">
        <v>10803</v>
      </c>
    </row>
    <row r="12324" spans="1:4" x14ac:dyDescent="0.35">
      <c r="A12324" t="s">
        <v>10754</v>
      </c>
      <c r="B12324" t="s">
        <v>7083</v>
      </c>
      <c r="C12324" t="s">
        <v>3620</v>
      </c>
      <c r="D12324" t="s">
        <v>10803</v>
      </c>
    </row>
    <row r="12325" spans="1:4" x14ac:dyDescent="0.35">
      <c r="A12325" t="s">
        <v>10754</v>
      </c>
      <c r="B12325" t="s">
        <v>7084</v>
      </c>
      <c r="C12325" t="s">
        <v>9522</v>
      </c>
      <c r="D12325" t="s">
        <v>10803</v>
      </c>
    </row>
    <row r="12326" spans="1:4" x14ac:dyDescent="0.35">
      <c r="A12326" t="s">
        <v>10754</v>
      </c>
      <c r="B12326" t="s">
        <v>7085</v>
      </c>
      <c r="C12326" t="s">
        <v>9523</v>
      </c>
      <c r="D12326" t="s">
        <v>10803</v>
      </c>
    </row>
    <row r="12327" spans="1:4" x14ac:dyDescent="0.35">
      <c r="A12327" t="s">
        <v>10754</v>
      </c>
      <c r="B12327" t="s">
        <v>7086</v>
      </c>
      <c r="C12327" t="s">
        <v>9524</v>
      </c>
      <c r="D12327" t="s">
        <v>10803</v>
      </c>
    </row>
    <row r="12328" spans="1:4" x14ac:dyDescent="0.35">
      <c r="A12328" t="s">
        <v>10754</v>
      </c>
      <c r="B12328" t="s">
        <v>7087</v>
      </c>
      <c r="C12328" t="s">
        <v>9525</v>
      </c>
      <c r="D12328" t="s">
        <v>10803</v>
      </c>
    </row>
    <row r="12329" spans="1:4" x14ac:dyDescent="0.35">
      <c r="A12329" t="s">
        <v>10754</v>
      </c>
      <c r="B12329" t="s">
        <v>7088</v>
      </c>
      <c r="C12329" t="s">
        <v>9526</v>
      </c>
      <c r="D12329" t="s">
        <v>10803</v>
      </c>
    </row>
    <row r="12330" spans="1:4" x14ac:dyDescent="0.35">
      <c r="A12330" t="s">
        <v>10754</v>
      </c>
      <c r="B12330" t="s">
        <v>7089</v>
      </c>
      <c r="C12330" t="s">
        <v>9527</v>
      </c>
      <c r="D12330" t="s">
        <v>10803</v>
      </c>
    </row>
    <row r="12331" spans="1:4" x14ac:dyDescent="0.35">
      <c r="A12331" t="s">
        <v>10754</v>
      </c>
      <c r="B12331" t="s">
        <v>7090</v>
      </c>
      <c r="C12331" t="s">
        <v>9528</v>
      </c>
      <c r="D12331" t="s">
        <v>10803</v>
      </c>
    </row>
    <row r="12332" spans="1:4" x14ac:dyDescent="0.35">
      <c r="A12332" t="s">
        <v>10754</v>
      </c>
      <c r="B12332" t="s">
        <v>7091</v>
      </c>
      <c r="C12332" t="s">
        <v>9529</v>
      </c>
      <c r="D12332" t="s">
        <v>10803</v>
      </c>
    </row>
    <row r="12333" spans="1:4" x14ac:dyDescent="0.35">
      <c r="A12333" t="s">
        <v>10754</v>
      </c>
      <c r="B12333" t="s">
        <v>7092</v>
      </c>
      <c r="C12333" t="s">
        <v>9530</v>
      </c>
      <c r="D12333" t="s">
        <v>10803</v>
      </c>
    </row>
    <row r="12334" spans="1:4" x14ac:dyDescent="0.35">
      <c r="A12334" t="s">
        <v>10754</v>
      </c>
      <c r="B12334" t="s">
        <v>7093</v>
      </c>
      <c r="C12334" t="s">
        <v>9531</v>
      </c>
      <c r="D12334" t="s">
        <v>10803</v>
      </c>
    </row>
    <row r="12335" spans="1:4" x14ac:dyDescent="0.35">
      <c r="A12335" t="s">
        <v>10754</v>
      </c>
      <c r="B12335" t="s">
        <v>4049</v>
      </c>
      <c r="C12335" t="s">
        <v>3594</v>
      </c>
      <c r="D12335" t="s">
        <v>10805</v>
      </c>
    </row>
    <row r="12336" spans="1:4" x14ac:dyDescent="0.35">
      <c r="A12336" t="s">
        <v>10754</v>
      </c>
      <c r="B12336" t="s">
        <v>4050</v>
      </c>
      <c r="C12336" t="s">
        <v>3595</v>
      </c>
      <c r="D12336" t="s">
        <v>10805</v>
      </c>
    </row>
    <row r="12337" spans="1:4" x14ac:dyDescent="0.35">
      <c r="A12337" t="s">
        <v>10754</v>
      </c>
      <c r="B12337" t="s">
        <v>4051</v>
      </c>
      <c r="C12337" t="s">
        <v>3596</v>
      </c>
      <c r="D12337" t="s">
        <v>10805</v>
      </c>
    </row>
    <row r="12338" spans="1:4" x14ac:dyDescent="0.35">
      <c r="A12338" t="s">
        <v>10754</v>
      </c>
      <c r="B12338" t="s">
        <v>4053</v>
      </c>
      <c r="C12338" t="s">
        <v>3597</v>
      </c>
      <c r="D12338" t="s">
        <v>10805</v>
      </c>
    </row>
    <row r="12339" spans="1:4" x14ac:dyDescent="0.35">
      <c r="A12339" t="s">
        <v>10754</v>
      </c>
      <c r="B12339" t="s">
        <v>4056</v>
      </c>
      <c r="C12339" t="s">
        <v>3598</v>
      </c>
      <c r="D12339" t="s">
        <v>10805</v>
      </c>
    </row>
    <row r="12340" spans="1:4" x14ac:dyDescent="0.35">
      <c r="A12340" t="s">
        <v>10754</v>
      </c>
      <c r="B12340" t="s">
        <v>4057</v>
      </c>
      <c r="C12340" t="s">
        <v>3599</v>
      </c>
      <c r="D12340" t="s">
        <v>10805</v>
      </c>
    </row>
    <row r="12341" spans="1:4" x14ac:dyDescent="0.35">
      <c r="A12341" t="s">
        <v>10754</v>
      </c>
      <c r="B12341" t="s">
        <v>7058</v>
      </c>
      <c r="C12341" t="s">
        <v>3600</v>
      </c>
      <c r="D12341" t="s">
        <v>10805</v>
      </c>
    </row>
    <row r="12342" spans="1:4" x14ac:dyDescent="0.35">
      <c r="A12342" t="s">
        <v>10754</v>
      </c>
      <c r="B12342" t="s">
        <v>7059</v>
      </c>
      <c r="C12342" t="s">
        <v>3601</v>
      </c>
      <c r="D12342" t="s">
        <v>10805</v>
      </c>
    </row>
    <row r="12343" spans="1:4" x14ac:dyDescent="0.35">
      <c r="A12343" t="s">
        <v>10754</v>
      </c>
      <c r="B12343" t="s">
        <v>4060</v>
      </c>
      <c r="C12343" t="s">
        <v>3602</v>
      </c>
      <c r="D12343" t="s">
        <v>10805</v>
      </c>
    </row>
    <row r="12344" spans="1:4" x14ac:dyDescent="0.35">
      <c r="A12344" t="s">
        <v>10754</v>
      </c>
      <c r="B12344" t="s">
        <v>10802</v>
      </c>
      <c r="C12344" t="s">
        <v>3594</v>
      </c>
      <c r="D12344" t="s">
        <v>10805</v>
      </c>
    </row>
    <row r="12345" spans="1:4" x14ac:dyDescent="0.35">
      <c r="A12345" t="s">
        <v>10754</v>
      </c>
      <c r="B12345" t="s">
        <v>10804</v>
      </c>
      <c r="C12345" t="s">
        <v>3602</v>
      </c>
      <c r="D12345" t="s">
        <v>10805</v>
      </c>
    </row>
    <row r="12346" spans="1:4" x14ac:dyDescent="0.35">
      <c r="A12346" t="s">
        <v>10754</v>
      </c>
      <c r="B12346" t="s">
        <v>10806</v>
      </c>
      <c r="C12346" t="s">
        <v>3593</v>
      </c>
      <c r="D12346" t="s">
        <v>10807</v>
      </c>
    </row>
    <row r="12347" spans="1:4" x14ac:dyDescent="0.35">
      <c r="A12347" t="s">
        <v>10754</v>
      </c>
      <c r="B12347" t="s">
        <v>10856</v>
      </c>
      <c r="C12347" t="s">
        <v>3594</v>
      </c>
      <c r="D12347" t="s">
        <v>10807</v>
      </c>
    </row>
    <row r="12348" spans="1:4" x14ac:dyDescent="0.35">
      <c r="A12348" t="s">
        <v>10754</v>
      </c>
      <c r="B12348" t="s">
        <v>10857</v>
      </c>
      <c r="C12348" t="s">
        <v>3595</v>
      </c>
      <c r="D12348" t="s">
        <v>10807</v>
      </c>
    </row>
    <row r="12349" spans="1:4" x14ac:dyDescent="0.35">
      <c r="A12349" t="s">
        <v>10755</v>
      </c>
      <c r="B12349" t="s">
        <v>10802</v>
      </c>
      <c r="C12349" t="s">
        <v>3600</v>
      </c>
      <c r="D12349" t="s">
        <v>10803</v>
      </c>
    </row>
    <row r="12350" spans="1:4" x14ac:dyDescent="0.35">
      <c r="A12350" t="s">
        <v>10755</v>
      </c>
      <c r="B12350" t="s">
        <v>10804</v>
      </c>
      <c r="C12350" t="s">
        <v>9531</v>
      </c>
      <c r="D12350" t="s">
        <v>10803</v>
      </c>
    </row>
    <row r="12351" spans="1:4" x14ac:dyDescent="0.35">
      <c r="A12351" t="s">
        <v>10755</v>
      </c>
      <c r="B12351" t="s">
        <v>7110</v>
      </c>
      <c r="C12351" t="s">
        <v>3600</v>
      </c>
      <c r="D12351" t="s">
        <v>10803</v>
      </c>
    </row>
    <row r="12352" spans="1:4" x14ac:dyDescent="0.35">
      <c r="A12352" t="s">
        <v>10755</v>
      </c>
      <c r="B12352" t="s">
        <v>7111</v>
      </c>
      <c r="C12352" t="s">
        <v>3601</v>
      </c>
      <c r="D12352" t="s">
        <v>10803</v>
      </c>
    </row>
    <row r="12353" spans="1:4" x14ac:dyDescent="0.35">
      <c r="A12353" t="s">
        <v>10755</v>
      </c>
      <c r="B12353" t="s">
        <v>7112</v>
      </c>
      <c r="C12353" t="s">
        <v>3602</v>
      </c>
      <c r="D12353" t="s">
        <v>10803</v>
      </c>
    </row>
    <row r="12354" spans="1:4" x14ac:dyDescent="0.35">
      <c r="A12354" t="s">
        <v>10755</v>
      </c>
      <c r="B12354" t="s">
        <v>7113</v>
      </c>
      <c r="C12354" t="s">
        <v>3603</v>
      </c>
      <c r="D12354" t="s">
        <v>10803</v>
      </c>
    </row>
    <row r="12355" spans="1:4" x14ac:dyDescent="0.35">
      <c r="A12355" t="s">
        <v>10755</v>
      </c>
      <c r="B12355" t="s">
        <v>7114</v>
      </c>
      <c r="C12355" t="s">
        <v>3604</v>
      </c>
      <c r="D12355" t="s">
        <v>10803</v>
      </c>
    </row>
    <row r="12356" spans="1:4" x14ac:dyDescent="0.35">
      <c r="A12356" t="s">
        <v>10755</v>
      </c>
      <c r="B12356" t="s">
        <v>7115</v>
      </c>
      <c r="C12356" t="s">
        <v>3605</v>
      </c>
      <c r="D12356" t="s">
        <v>10803</v>
      </c>
    </row>
    <row r="12357" spans="1:4" x14ac:dyDescent="0.35">
      <c r="A12357" t="s">
        <v>10755</v>
      </c>
      <c r="B12357" t="s">
        <v>7116</v>
      </c>
      <c r="C12357" t="s">
        <v>3606</v>
      </c>
      <c r="D12357" t="s">
        <v>10803</v>
      </c>
    </row>
    <row r="12358" spans="1:4" x14ac:dyDescent="0.35">
      <c r="A12358" t="s">
        <v>10755</v>
      </c>
      <c r="B12358" t="s">
        <v>7117</v>
      </c>
      <c r="C12358" t="s">
        <v>3607</v>
      </c>
      <c r="D12358" t="s">
        <v>10803</v>
      </c>
    </row>
    <row r="12359" spans="1:4" x14ac:dyDescent="0.35">
      <c r="A12359" t="s">
        <v>10755</v>
      </c>
      <c r="B12359" t="s">
        <v>7118</v>
      </c>
      <c r="C12359" t="s">
        <v>3608</v>
      </c>
      <c r="D12359" t="s">
        <v>10803</v>
      </c>
    </row>
    <row r="12360" spans="1:4" x14ac:dyDescent="0.35">
      <c r="A12360" t="s">
        <v>10755</v>
      </c>
      <c r="B12360" t="s">
        <v>7119</v>
      </c>
      <c r="C12360" t="s">
        <v>3609</v>
      </c>
      <c r="D12360" t="s">
        <v>10803</v>
      </c>
    </row>
    <row r="12361" spans="1:4" x14ac:dyDescent="0.35">
      <c r="A12361" t="s">
        <v>10755</v>
      </c>
      <c r="B12361" t="s">
        <v>7120</v>
      </c>
      <c r="C12361" t="s">
        <v>3610</v>
      </c>
      <c r="D12361" t="s">
        <v>10803</v>
      </c>
    </row>
    <row r="12362" spans="1:4" x14ac:dyDescent="0.35">
      <c r="A12362" t="s">
        <v>10755</v>
      </c>
      <c r="B12362" t="s">
        <v>7121</v>
      </c>
      <c r="C12362" t="s">
        <v>3611</v>
      </c>
      <c r="D12362" t="s">
        <v>10803</v>
      </c>
    </row>
    <row r="12363" spans="1:4" x14ac:dyDescent="0.35">
      <c r="A12363" t="s">
        <v>10755</v>
      </c>
      <c r="B12363" t="s">
        <v>7122</v>
      </c>
      <c r="C12363" t="s">
        <v>3612</v>
      </c>
      <c r="D12363" t="s">
        <v>10803</v>
      </c>
    </row>
    <row r="12364" spans="1:4" x14ac:dyDescent="0.35">
      <c r="A12364" t="s">
        <v>10755</v>
      </c>
      <c r="B12364" t="s">
        <v>7123</v>
      </c>
      <c r="C12364" t="s">
        <v>3613</v>
      </c>
      <c r="D12364" t="s">
        <v>10803</v>
      </c>
    </row>
    <row r="12365" spans="1:4" x14ac:dyDescent="0.35">
      <c r="A12365" t="s">
        <v>10755</v>
      </c>
      <c r="B12365" t="s">
        <v>7124</v>
      </c>
      <c r="C12365" t="s">
        <v>3614</v>
      </c>
      <c r="D12365" t="s">
        <v>10803</v>
      </c>
    </row>
    <row r="12366" spans="1:4" x14ac:dyDescent="0.35">
      <c r="A12366" t="s">
        <v>10755</v>
      </c>
      <c r="B12366" t="s">
        <v>7125</v>
      </c>
      <c r="C12366" t="s">
        <v>3615</v>
      </c>
      <c r="D12366" t="s">
        <v>10803</v>
      </c>
    </row>
    <row r="12367" spans="1:4" x14ac:dyDescent="0.35">
      <c r="A12367" t="s">
        <v>10755</v>
      </c>
      <c r="B12367" t="s">
        <v>7126</v>
      </c>
      <c r="C12367" t="s">
        <v>3616</v>
      </c>
      <c r="D12367" t="s">
        <v>10803</v>
      </c>
    </row>
    <row r="12368" spans="1:4" x14ac:dyDescent="0.35">
      <c r="A12368" t="s">
        <v>10755</v>
      </c>
      <c r="B12368" t="s">
        <v>7127</v>
      </c>
      <c r="C12368" t="s">
        <v>3617</v>
      </c>
      <c r="D12368" t="s">
        <v>10803</v>
      </c>
    </row>
    <row r="12369" spans="1:4" x14ac:dyDescent="0.35">
      <c r="A12369" t="s">
        <v>10755</v>
      </c>
      <c r="B12369" t="s">
        <v>7128</v>
      </c>
      <c r="C12369" t="s">
        <v>3618</v>
      </c>
      <c r="D12369" t="s">
        <v>10803</v>
      </c>
    </row>
    <row r="12370" spans="1:4" x14ac:dyDescent="0.35">
      <c r="A12370" t="s">
        <v>10755</v>
      </c>
      <c r="B12370" t="s">
        <v>7129</v>
      </c>
      <c r="C12370" t="s">
        <v>3619</v>
      </c>
      <c r="D12370" t="s">
        <v>10803</v>
      </c>
    </row>
    <row r="12371" spans="1:4" x14ac:dyDescent="0.35">
      <c r="A12371" t="s">
        <v>10755</v>
      </c>
      <c r="B12371" t="s">
        <v>7130</v>
      </c>
      <c r="C12371" t="s">
        <v>3620</v>
      </c>
      <c r="D12371" t="s">
        <v>10803</v>
      </c>
    </row>
    <row r="12372" spans="1:4" x14ac:dyDescent="0.35">
      <c r="A12372" t="s">
        <v>10755</v>
      </c>
      <c r="B12372" t="s">
        <v>7131</v>
      </c>
      <c r="C12372" t="s">
        <v>9522</v>
      </c>
      <c r="D12372" t="s">
        <v>10803</v>
      </c>
    </row>
    <row r="12373" spans="1:4" x14ac:dyDescent="0.35">
      <c r="A12373" t="s">
        <v>10755</v>
      </c>
      <c r="B12373" t="s">
        <v>7132</v>
      </c>
      <c r="C12373" t="s">
        <v>9523</v>
      </c>
      <c r="D12373" t="s">
        <v>10803</v>
      </c>
    </row>
    <row r="12374" spans="1:4" x14ac:dyDescent="0.35">
      <c r="A12374" t="s">
        <v>10755</v>
      </c>
      <c r="B12374" t="s">
        <v>7133</v>
      </c>
      <c r="C12374" t="s">
        <v>9524</v>
      </c>
      <c r="D12374" t="s">
        <v>10803</v>
      </c>
    </row>
    <row r="12375" spans="1:4" x14ac:dyDescent="0.35">
      <c r="A12375" t="s">
        <v>10755</v>
      </c>
      <c r="B12375" t="s">
        <v>7134</v>
      </c>
      <c r="C12375" t="s">
        <v>9525</v>
      </c>
      <c r="D12375" t="s">
        <v>10803</v>
      </c>
    </row>
    <row r="12376" spans="1:4" x14ac:dyDescent="0.35">
      <c r="A12376" t="s">
        <v>10755</v>
      </c>
      <c r="B12376" t="s">
        <v>7135</v>
      </c>
      <c r="C12376" t="s">
        <v>9526</v>
      </c>
      <c r="D12376" t="s">
        <v>10803</v>
      </c>
    </row>
    <row r="12377" spans="1:4" x14ac:dyDescent="0.35">
      <c r="A12377" t="s">
        <v>10755</v>
      </c>
      <c r="B12377" t="s">
        <v>7136</v>
      </c>
      <c r="C12377" t="s">
        <v>9527</v>
      </c>
      <c r="D12377" t="s">
        <v>10803</v>
      </c>
    </row>
    <row r="12378" spans="1:4" x14ac:dyDescent="0.35">
      <c r="A12378" t="s">
        <v>10755</v>
      </c>
      <c r="B12378" t="s">
        <v>7137</v>
      </c>
      <c r="C12378" t="s">
        <v>9528</v>
      </c>
      <c r="D12378" t="s">
        <v>10803</v>
      </c>
    </row>
    <row r="12379" spans="1:4" x14ac:dyDescent="0.35">
      <c r="A12379" t="s">
        <v>10755</v>
      </c>
      <c r="B12379" t="s">
        <v>7138</v>
      </c>
      <c r="C12379" t="s">
        <v>9529</v>
      </c>
      <c r="D12379" t="s">
        <v>10803</v>
      </c>
    </row>
    <row r="12380" spans="1:4" x14ac:dyDescent="0.35">
      <c r="A12380" t="s">
        <v>10755</v>
      </c>
      <c r="B12380" t="s">
        <v>7139</v>
      </c>
      <c r="C12380" t="s">
        <v>9530</v>
      </c>
      <c r="D12380" t="s">
        <v>10803</v>
      </c>
    </row>
    <row r="12381" spans="1:4" x14ac:dyDescent="0.35">
      <c r="A12381" t="s">
        <v>10755</v>
      </c>
      <c r="B12381" t="s">
        <v>7140</v>
      </c>
      <c r="C12381" t="s">
        <v>9531</v>
      </c>
      <c r="D12381" t="s">
        <v>10803</v>
      </c>
    </row>
    <row r="12382" spans="1:4" x14ac:dyDescent="0.35">
      <c r="A12382" t="s">
        <v>10755</v>
      </c>
      <c r="B12382" t="s">
        <v>4062</v>
      </c>
      <c r="C12382" t="s">
        <v>3594</v>
      </c>
      <c r="D12382" t="s">
        <v>10805</v>
      </c>
    </row>
    <row r="12383" spans="1:4" x14ac:dyDescent="0.35">
      <c r="A12383" t="s">
        <v>10755</v>
      </c>
      <c r="B12383" t="s">
        <v>4063</v>
      </c>
      <c r="C12383" t="s">
        <v>3595</v>
      </c>
      <c r="D12383" t="s">
        <v>10805</v>
      </c>
    </row>
    <row r="12384" spans="1:4" x14ac:dyDescent="0.35">
      <c r="A12384" t="s">
        <v>10755</v>
      </c>
      <c r="B12384" t="s">
        <v>4064</v>
      </c>
      <c r="C12384" t="s">
        <v>3596</v>
      </c>
      <c r="D12384" t="s">
        <v>10805</v>
      </c>
    </row>
    <row r="12385" spans="1:4" x14ac:dyDescent="0.35">
      <c r="A12385" t="s">
        <v>10755</v>
      </c>
      <c r="B12385" t="s">
        <v>4065</v>
      </c>
      <c r="C12385" t="s">
        <v>3597</v>
      </c>
      <c r="D12385" t="s">
        <v>10805</v>
      </c>
    </row>
    <row r="12386" spans="1:4" x14ac:dyDescent="0.35">
      <c r="A12386" t="s">
        <v>10755</v>
      </c>
      <c r="B12386" t="s">
        <v>4066</v>
      </c>
      <c r="C12386" t="s">
        <v>3598</v>
      </c>
      <c r="D12386" t="s">
        <v>10805</v>
      </c>
    </row>
    <row r="12387" spans="1:4" x14ac:dyDescent="0.35">
      <c r="A12387" t="s">
        <v>10755</v>
      </c>
      <c r="B12387" t="s">
        <v>4067</v>
      </c>
      <c r="C12387" t="s">
        <v>3599</v>
      </c>
      <c r="D12387" t="s">
        <v>10805</v>
      </c>
    </row>
    <row r="12388" spans="1:4" x14ac:dyDescent="0.35">
      <c r="A12388" t="s">
        <v>10755</v>
      </c>
      <c r="B12388" t="s">
        <v>4068</v>
      </c>
      <c r="C12388" t="s">
        <v>3600</v>
      </c>
      <c r="D12388" t="s">
        <v>10805</v>
      </c>
    </row>
    <row r="12389" spans="1:4" x14ac:dyDescent="0.35">
      <c r="A12389" t="s">
        <v>10755</v>
      </c>
      <c r="B12389" t="s">
        <v>4069</v>
      </c>
      <c r="C12389" t="s">
        <v>3601</v>
      </c>
      <c r="D12389" t="s">
        <v>10805</v>
      </c>
    </row>
    <row r="12390" spans="1:4" x14ac:dyDescent="0.35">
      <c r="A12390" t="s">
        <v>10755</v>
      </c>
      <c r="B12390" t="s">
        <v>4070</v>
      </c>
      <c r="C12390" t="s">
        <v>3602</v>
      </c>
      <c r="D12390" t="s">
        <v>10805</v>
      </c>
    </row>
    <row r="12391" spans="1:4" x14ac:dyDescent="0.35">
      <c r="A12391" t="s">
        <v>10755</v>
      </c>
      <c r="B12391" t="s">
        <v>4071</v>
      </c>
      <c r="C12391" t="s">
        <v>3603</v>
      </c>
      <c r="D12391" t="s">
        <v>10805</v>
      </c>
    </row>
    <row r="12392" spans="1:4" x14ac:dyDescent="0.35">
      <c r="A12392" t="s">
        <v>10755</v>
      </c>
      <c r="B12392" t="s">
        <v>4072</v>
      </c>
      <c r="C12392" t="s">
        <v>3604</v>
      </c>
      <c r="D12392" t="s">
        <v>10805</v>
      </c>
    </row>
    <row r="12393" spans="1:4" x14ac:dyDescent="0.35">
      <c r="A12393" t="s">
        <v>10755</v>
      </c>
      <c r="B12393" t="s">
        <v>4073</v>
      </c>
      <c r="C12393" t="s">
        <v>3605</v>
      </c>
      <c r="D12393" t="s">
        <v>10805</v>
      </c>
    </row>
    <row r="12394" spans="1:4" x14ac:dyDescent="0.35">
      <c r="A12394" t="s">
        <v>10755</v>
      </c>
      <c r="B12394" t="s">
        <v>4074</v>
      </c>
      <c r="C12394" t="s">
        <v>3606</v>
      </c>
      <c r="D12394" t="s">
        <v>10805</v>
      </c>
    </row>
    <row r="12395" spans="1:4" x14ac:dyDescent="0.35">
      <c r="A12395" t="s">
        <v>10755</v>
      </c>
      <c r="B12395" t="s">
        <v>10802</v>
      </c>
      <c r="C12395" t="s">
        <v>3594</v>
      </c>
      <c r="D12395" t="s">
        <v>10805</v>
      </c>
    </row>
    <row r="12396" spans="1:4" x14ac:dyDescent="0.35">
      <c r="A12396" t="s">
        <v>10755</v>
      </c>
      <c r="B12396" t="s">
        <v>10804</v>
      </c>
      <c r="C12396" t="s">
        <v>3606</v>
      </c>
      <c r="D12396" t="s">
        <v>10805</v>
      </c>
    </row>
    <row r="12397" spans="1:4" x14ac:dyDescent="0.35">
      <c r="A12397" t="s">
        <v>10755</v>
      </c>
      <c r="B12397" t="s">
        <v>10806</v>
      </c>
      <c r="C12397" t="s">
        <v>3594</v>
      </c>
      <c r="D12397" t="s">
        <v>10807</v>
      </c>
    </row>
    <row r="12398" spans="1:4" x14ac:dyDescent="0.35">
      <c r="A12398" t="s">
        <v>10755</v>
      </c>
      <c r="B12398" t="s">
        <v>10856</v>
      </c>
      <c r="C12398" t="s">
        <v>3593</v>
      </c>
      <c r="D12398" t="s">
        <v>10807</v>
      </c>
    </row>
    <row r="12399" spans="1:4" x14ac:dyDescent="0.35">
      <c r="A12399" t="s">
        <v>10755</v>
      </c>
      <c r="B12399" t="s">
        <v>10857</v>
      </c>
      <c r="C12399" t="s">
        <v>3595</v>
      </c>
      <c r="D12399" t="s">
        <v>10807</v>
      </c>
    </row>
    <row r="12400" spans="1:4" x14ac:dyDescent="0.35">
      <c r="A12400" t="s">
        <v>10756</v>
      </c>
      <c r="B12400" t="s">
        <v>10802</v>
      </c>
      <c r="C12400" t="s">
        <v>3600</v>
      </c>
      <c r="D12400" t="s">
        <v>10803</v>
      </c>
    </row>
    <row r="12401" spans="1:4" x14ac:dyDescent="0.35">
      <c r="A12401" t="s">
        <v>10756</v>
      </c>
      <c r="B12401" t="s">
        <v>10804</v>
      </c>
      <c r="C12401" t="s">
        <v>3600</v>
      </c>
      <c r="D12401" t="s">
        <v>10803</v>
      </c>
    </row>
    <row r="12402" spans="1:4" x14ac:dyDescent="0.35">
      <c r="A12402" t="s">
        <v>10756</v>
      </c>
      <c r="B12402" t="s">
        <v>7155</v>
      </c>
      <c r="C12402" t="s">
        <v>3600</v>
      </c>
      <c r="D12402" t="s">
        <v>10803</v>
      </c>
    </row>
    <row r="12403" spans="1:4" x14ac:dyDescent="0.35">
      <c r="A12403" t="s">
        <v>10756</v>
      </c>
      <c r="B12403" t="s">
        <v>4049</v>
      </c>
      <c r="C12403" t="s">
        <v>3595</v>
      </c>
      <c r="D12403" t="s">
        <v>10805</v>
      </c>
    </row>
    <row r="12404" spans="1:4" x14ac:dyDescent="0.35">
      <c r="A12404" t="s">
        <v>10756</v>
      </c>
      <c r="B12404" t="s">
        <v>4050</v>
      </c>
      <c r="C12404" t="s">
        <v>3596</v>
      </c>
      <c r="D12404" t="s">
        <v>10805</v>
      </c>
    </row>
    <row r="12405" spans="1:4" x14ac:dyDescent="0.35">
      <c r="A12405" t="s">
        <v>10756</v>
      </c>
      <c r="B12405" t="s">
        <v>4051</v>
      </c>
      <c r="C12405" t="s">
        <v>3597</v>
      </c>
      <c r="D12405" t="s">
        <v>10805</v>
      </c>
    </row>
    <row r="12406" spans="1:4" x14ac:dyDescent="0.35">
      <c r="A12406" t="s">
        <v>10756</v>
      </c>
      <c r="B12406" t="s">
        <v>4053</v>
      </c>
      <c r="C12406" t="s">
        <v>3598</v>
      </c>
      <c r="D12406" t="s">
        <v>10805</v>
      </c>
    </row>
    <row r="12407" spans="1:4" x14ac:dyDescent="0.35">
      <c r="A12407" t="s">
        <v>10756</v>
      </c>
      <c r="B12407" t="s">
        <v>4056</v>
      </c>
      <c r="C12407" t="s">
        <v>3599</v>
      </c>
      <c r="D12407" t="s">
        <v>10805</v>
      </c>
    </row>
    <row r="12408" spans="1:4" x14ac:dyDescent="0.35">
      <c r="A12408" t="s">
        <v>10756</v>
      </c>
      <c r="B12408" t="s">
        <v>4057</v>
      </c>
      <c r="C12408" t="s">
        <v>3600</v>
      </c>
      <c r="D12408" t="s">
        <v>10805</v>
      </c>
    </row>
    <row r="12409" spans="1:4" x14ac:dyDescent="0.35">
      <c r="A12409" t="s">
        <v>10756</v>
      </c>
      <c r="B12409" t="s">
        <v>7058</v>
      </c>
      <c r="C12409" t="s">
        <v>3601</v>
      </c>
      <c r="D12409" t="s">
        <v>10805</v>
      </c>
    </row>
    <row r="12410" spans="1:4" x14ac:dyDescent="0.35">
      <c r="A12410" t="s">
        <v>10756</v>
      </c>
      <c r="B12410" t="s">
        <v>7059</v>
      </c>
      <c r="C12410" t="s">
        <v>3602</v>
      </c>
      <c r="D12410" t="s">
        <v>10805</v>
      </c>
    </row>
    <row r="12411" spans="1:4" x14ac:dyDescent="0.35">
      <c r="A12411" t="s">
        <v>10756</v>
      </c>
      <c r="B12411" t="s">
        <v>4060</v>
      </c>
      <c r="C12411" t="s">
        <v>3603</v>
      </c>
      <c r="D12411" t="s">
        <v>10805</v>
      </c>
    </row>
    <row r="12412" spans="1:4" x14ac:dyDescent="0.35">
      <c r="A12412" t="s">
        <v>10756</v>
      </c>
      <c r="B12412" t="s">
        <v>10802</v>
      </c>
      <c r="C12412" t="s">
        <v>3595</v>
      </c>
      <c r="D12412" t="s">
        <v>10805</v>
      </c>
    </row>
    <row r="12413" spans="1:4" x14ac:dyDescent="0.35">
      <c r="A12413" t="s">
        <v>10756</v>
      </c>
      <c r="B12413" t="s">
        <v>10804</v>
      </c>
      <c r="C12413" t="s">
        <v>3603</v>
      </c>
      <c r="D12413" t="s">
        <v>10805</v>
      </c>
    </row>
    <row r="12414" spans="1:4" x14ac:dyDescent="0.35">
      <c r="A12414" t="s">
        <v>10756</v>
      </c>
      <c r="B12414" t="s">
        <v>10806</v>
      </c>
      <c r="C12414" t="s">
        <v>3594</v>
      </c>
      <c r="D12414" t="s">
        <v>10807</v>
      </c>
    </row>
    <row r="12415" spans="1:4" x14ac:dyDescent="0.35">
      <c r="A12415" t="s">
        <v>10756</v>
      </c>
      <c r="B12415" t="s">
        <v>10856</v>
      </c>
      <c r="C12415" t="s">
        <v>3593</v>
      </c>
      <c r="D12415" t="s">
        <v>10807</v>
      </c>
    </row>
    <row r="12416" spans="1:4" x14ac:dyDescent="0.35">
      <c r="A12416" t="s">
        <v>10756</v>
      </c>
      <c r="B12416" t="s">
        <v>10857</v>
      </c>
      <c r="C12416" t="s">
        <v>3595</v>
      </c>
      <c r="D12416" t="s">
        <v>10807</v>
      </c>
    </row>
    <row r="12417" spans="1:4" x14ac:dyDescent="0.35">
      <c r="A12417" t="s">
        <v>10758</v>
      </c>
      <c r="B12417" t="s">
        <v>10802</v>
      </c>
      <c r="C12417" t="s">
        <v>3600</v>
      </c>
      <c r="D12417" t="s">
        <v>10803</v>
      </c>
    </row>
    <row r="12418" spans="1:4" x14ac:dyDescent="0.35">
      <c r="A12418" t="s">
        <v>10758</v>
      </c>
      <c r="B12418" t="s">
        <v>10804</v>
      </c>
      <c r="C12418" t="s">
        <v>3600</v>
      </c>
      <c r="D12418" t="s">
        <v>10803</v>
      </c>
    </row>
    <row r="12419" spans="1:4" x14ac:dyDescent="0.35">
      <c r="A12419" t="s">
        <v>10758</v>
      </c>
      <c r="B12419" t="s">
        <v>7159</v>
      </c>
      <c r="C12419" t="s">
        <v>3600</v>
      </c>
      <c r="D12419" t="s">
        <v>10803</v>
      </c>
    </row>
    <row r="12420" spans="1:4" x14ac:dyDescent="0.35">
      <c r="A12420" t="s">
        <v>10758</v>
      </c>
      <c r="B12420" t="s">
        <v>4062</v>
      </c>
      <c r="C12420" t="s">
        <v>3595</v>
      </c>
      <c r="D12420" t="s">
        <v>10805</v>
      </c>
    </row>
    <row r="12421" spans="1:4" x14ac:dyDescent="0.35">
      <c r="A12421" t="s">
        <v>10758</v>
      </c>
      <c r="B12421" t="s">
        <v>4063</v>
      </c>
      <c r="C12421" t="s">
        <v>3596</v>
      </c>
      <c r="D12421" t="s">
        <v>10805</v>
      </c>
    </row>
    <row r="12422" spans="1:4" x14ac:dyDescent="0.35">
      <c r="A12422" t="s">
        <v>10758</v>
      </c>
      <c r="B12422" t="s">
        <v>4064</v>
      </c>
      <c r="C12422" t="s">
        <v>3597</v>
      </c>
      <c r="D12422" t="s">
        <v>10805</v>
      </c>
    </row>
    <row r="12423" spans="1:4" x14ac:dyDescent="0.35">
      <c r="A12423" t="s">
        <v>10758</v>
      </c>
      <c r="B12423" t="s">
        <v>4065</v>
      </c>
      <c r="C12423" t="s">
        <v>3598</v>
      </c>
      <c r="D12423" t="s">
        <v>10805</v>
      </c>
    </row>
    <row r="12424" spans="1:4" x14ac:dyDescent="0.35">
      <c r="A12424" t="s">
        <v>10758</v>
      </c>
      <c r="B12424" t="s">
        <v>4066</v>
      </c>
      <c r="C12424" t="s">
        <v>3599</v>
      </c>
      <c r="D12424" t="s">
        <v>10805</v>
      </c>
    </row>
    <row r="12425" spans="1:4" x14ac:dyDescent="0.35">
      <c r="A12425" t="s">
        <v>10758</v>
      </c>
      <c r="B12425" t="s">
        <v>4067</v>
      </c>
      <c r="C12425" t="s">
        <v>3600</v>
      </c>
      <c r="D12425" t="s">
        <v>10805</v>
      </c>
    </row>
    <row r="12426" spans="1:4" x14ac:dyDescent="0.35">
      <c r="A12426" t="s">
        <v>10758</v>
      </c>
      <c r="B12426" t="s">
        <v>4068</v>
      </c>
      <c r="C12426" t="s">
        <v>3601</v>
      </c>
      <c r="D12426" t="s">
        <v>10805</v>
      </c>
    </row>
    <row r="12427" spans="1:4" x14ac:dyDescent="0.35">
      <c r="A12427" t="s">
        <v>10758</v>
      </c>
      <c r="B12427" t="s">
        <v>4069</v>
      </c>
      <c r="C12427" t="s">
        <v>3602</v>
      </c>
      <c r="D12427" t="s">
        <v>10805</v>
      </c>
    </row>
    <row r="12428" spans="1:4" x14ac:dyDescent="0.35">
      <c r="A12428" t="s">
        <v>10758</v>
      </c>
      <c r="B12428" t="s">
        <v>4070</v>
      </c>
      <c r="C12428" t="s">
        <v>3603</v>
      </c>
      <c r="D12428" t="s">
        <v>10805</v>
      </c>
    </row>
    <row r="12429" spans="1:4" x14ac:dyDescent="0.35">
      <c r="A12429" t="s">
        <v>10758</v>
      </c>
      <c r="B12429" t="s">
        <v>4071</v>
      </c>
      <c r="C12429" t="s">
        <v>3604</v>
      </c>
      <c r="D12429" t="s">
        <v>10805</v>
      </c>
    </row>
    <row r="12430" spans="1:4" x14ac:dyDescent="0.35">
      <c r="A12430" t="s">
        <v>10758</v>
      </c>
      <c r="B12430" t="s">
        <v>4072</v>
      </c>
      <c r="C12430" t="s">
        <v>3605</v>
      </c>
      <c r="D12430" t="s">
        <v>10805</v>
      </c>
    </row>
    <row r="12431" spans="1:4" x14ac:dyDescent="0.35">
      <c r="A12431" t="s">
        <v>10758</v>
      </c>
      <c r="B12431" t="s">
        <v>4073</v>
      </c>
      <c r="C12431" t="s">
        <v>3606</v>
      </c>
      <c r="D12431" t="s">
        <v>10805</v>
      </c>
    </row>
    <row r="12432" spans="1:4" x14ac:dyDescent="0.35">
      <c r="A12432" t="s">
        <v>10758</v>
      </c>
      <c r="B12432" t="s">
        <v>4074</v>
      </c>
      <c r="C12432" t="s">
        <v>3607</v>
      </c>
      <c r="D12432" t="s">
        <v>10805</v>
      </c>
    </row>
    <row r="12433" spans="1:4" x14ac:dyDescent="0.35">
      <c r="A12433" t="s">
        <v>10758</v>
      </c>
      <c r="B12433" t="s">
        <v>10802</v>
      </c>
      <c r="C12433" t="s">
        <v>3595</v>
      </c>
      <c r="D12433" t="s">
        <v>10805</v>
      </c>
    </row>
    <row r="12434" spans="1:4" x14ac:dyDescent="0.35">
      <c r="A12434" t="s">
        <v>10758</v>
      </c>
      <c r="B12434" t="s">
        <v>10804</v>
      </c>
      <c r="C12434" t="s">
        <v>3607</v>
      </c>
      <c r="D12434" t="s">
        <v>10805</v>
      </c>
    </row>
    <row r="12435" spans="1:4" x14ac:dyDescent="0.35">
      <c r="A12435" t="s">
        <v>10758</v>
      </c>
      <c r="B12435" t="s">
        <v>10806</v>
      </c>
      <c r="C12435" t="s">
        <v>3593</v>
      </c>
      <c r="D12435" t="s">
        <v>10807</v>
      </c>
    </row>
    <row r="12436" spans="1:4" x14ac:dyDescent="0.35">
      <c r="A12436" t="s">
        <v>10758</v>
      </c>
      <c r="B12436" t="s">
        <v>10856</v>
      </c>
      <c r="C12436" t="s">
        <v>3594</v>
      </c>
      <c r="D12436" t="s">
        <v>10807</v>
      </c>
    </row>
    <row r="12437" spans="1:4" x14ac:dyDescent="0.35">
      <c r="A12437" t="s">
        <v>10758</v>
      </c>
      <c r="B12437" t="s">
        <v>10857</v>
      </c>
      <c r="C12437" t="s">
        <v>3595</v>
      </c>
      <c r="D12437" t="s">
        <v>10807</v>
      </c>
    </row>
    <row r="12438" spans="1:4" x14ac:dyDescent="0.35">
      <c r="A12438" t="s">
        <v>10760</v>
      </c>
      <c r="B12438" t="s">
        <v>10802</v>
      </c>
      <c r="C12438" t="s">
        <v>3600</v>
      </c>
      <c r="D12438" t="s">
        <v>10803</v>
      </c>
    </row>
    <row r="12439" spans="1:4" x14ac:dyDescent="0.35">
      <c r="A12439" t="s">
        <v>10760</v>
      </c>
      <c r="B12439" t="s">
        <v>10804</v>
      </c>
      <c r="C12439" t="s">
        <v>3600</v>
      </c>
      <c r="D12439" t="s">
        <v>10803</v>
      </c>
    </row>
    <row r="12440" spans="1:4" x14ac:dyDescent="0.35">
      <c r="A12440" t="s">
        <v>10760</v>
      </c>
      <c r="B12440" t="s">
        <v>7162</v>
      </c>
      <c r="C12440" t="s">
        <v>3600</v>
      </c>
      <c r="D12440" t="s">
        <v>10803</v>
      </c>
    </row>
    <row r="12441" spans="1:4" x14ac:dyDescent="0.35">
      <c r="A12441" t="s">
        <v>10760</v>
      </c>
      <c r="B12441" t="s">
        <v>4062</v>
      </c>
      <c r="C12441" t="s">
        <v>3594</v>
      </c>
      <c r="D12441" t="s">
        <v>10805</v>
      </c>
    </row>
    <row r="12442" spans="1:4" x14ac:dyDescent="0.35">
      <c r="A12442" t="s">
        <v>10760</v>
      </c>
      <c r="B12442" t="s">
        <v>4063</v>
      </c>
      <c r="C12442" t="s">
        <v>3595</v>
      </c>
      <c r="D12442" t="s">
        <v>10805</v>
      </c>
    </row>
    <row r="12443" spans="1:4" x14ac:dyDescent="0.35">
      <c r="A12443" t="s">
        <v>10760</v>
      </c>
      <c r="B12443" t="s">
        <v>4064</v>
      </c>
      <c r="C12443" t="s">
        <v>3596</v>
      </c>
      <c r="D12443" t="s">
        <v>10805</v>
      </c>
    </row>
    <row r="12444" spans="1:4" x14ac:dyDescent="0.35">
      <c r="A12444" t="s">
        <v>10760</v>
      </c>
      <c r="B12444" t="s">
        <v>4065</v>
      </c>
      <c r="C12444" t="s">
        <v>3597</v>
      </c>
      <c r="D12444" t="s">
        <v>10805</v>
      </c>
    </row>
    <row r="12445" spans="1:4" x14ac:dyDescent="0.35">
      <c r="A12445" t="s">
        <v>10760</v>
      </c>
      <c r="B12445" t="s">
        <v>4066</v>
      </c>
      <c r="C12445" t="s">
        <v>3598</v>
      </c>
      <c r="D12445" t="s">
        <v>10805</v>
      </c>
    </row>
    <row r="12446" spans="1:4" x14ac:dyDescent="0.35">
      <c r="A12446" t="s">
        <v>10760</v>
      </c>
      <c r="B12446" t="s">
        <v>4067</v>
      </c>
      <c r="C12446" t="s">
        <v>3599</v>
      </c>
      <c r="D12446" t="s">
        <v>10805</v>
      </c>
    </row>
    <row r="12447" spans="1:4" x14ac:dyDescent="0.35">
      <c r="A12447" t="s">
        <v>10760</v>
      </c>
      <c r="B12447" t="s">
        <v>4068</v>
      </c>
      <c r="C12447" t="s">
        <v>3600</v>
      </c>
      <c r="D12447" t="s">
        <v>10805</v>
      </c>
    </row>
    <row r="12448" spans="1:4" x14ac:dyDescent="0.35">
      <c r="A12448" t="s">
        <v>10760</v>
      </c>
      <c r="B12448" t="s">
        <v>4069</v>
      </c>
      <c r="C12448" t="s">
        <v>3601</v>
      </c>
      <c r="D12448" t="s">
        <v>10805</v>
      </c>
    </row>
    <row r="12449" spans="1:4" x14ac:dyDescent="0.35">
      <c r="A12449" t="s">
        <v>10760</v>
      </c>
      <c r="B12449" t="s">
        <v>4070</v>
      </c>
      <c r="C12449" t="s">
        <v>3602</v>
      </c>
      <c r="D12449" t="s">
        <v>10805</v>
      </c>
    </row>
    <row r="12450" spans="1:4" x14ac:dyDescent="0.35">
      <c r="A12450" t="s">
        <v>10760</v>
      </c>
      <c r="B12450" t="s">
        <v>4071</v>
      </c>
      <c r="C12450" t="s">
        <v>3603</v>
      </c>
      <c r="D12450" t="s">
        <v>10805</v>
      </c>
    </row>
    <row r="12451" spans="1:4" x14ac:dyDescent="0.35">
      <c r="A12451" t="s">
        <v>10760</v>
      </c>
      <c r="B12451" t="s">
        <v>4072</v>
      </c>
      <c r="C12451" t="s">
        <v>3604</v>
      </c>
      <c r="D12451" t="s">
        <v>10805</v>
      </c>
    </row>
    <row r="12452" spans="1:4" x14ac:dyDescent="0.35">
      <c r="A12452" t="s">
        <v>10760</v>
      </c>
      <c r="B12452" t="s">
        <v>4073</v>
      </c>
      <c r="C12452" t="s">
        <v>3605</v>
      </c>
      <c r="D12452" t="s">
        <v>10805</v>
      </c>
    </row>
    <row r="12453" spans="1:4" x14ac:dyDescent="0.35">
      <c r="A12453" t="s">
        <v>10760</v>
      </c>
      <c r="B12453" t="s">
        <v>4074</v>
      </c>
      <c r="C12453" t="s">
        <v>3606</v>
      </c>
      <c r="D12453" t="s">
        <v>10805</v>
      </c>
    </row>
    <row r="12454" spans="1:4" x14ac:dyDescent="0.35">
      <c r="A12454" t="s">
        <v>10760</v>
      </c>
      <c r="B12454" t="s">
        <v>10802</v>
      </c>
      <c r="C12454" t="s">
        <v>3594</v>
      </c>
      <c r="D12454" t="s">
        <v>10805</v>
      </c>
    </row>
    <row r="12455" spans="1:4" x14ac:dyDescent="0.35">
      <c r="A12455" t="s">
        <v>10760</v>
      </c>
      <c r="B12455" t="s">
        <v>10804</v>
      </c>
      <c r="C12455" t="s">
        <v>3606</v>
      </c>
      <c r="D12455" t="s">
        <v>10805</v>
      </c>
    </row>
    <row r="12456" spans="1:4" x14ac:dyDescent="0.35">
      <c r="A12456" t="s">
        <v>10760</v>
      </c>
      <c r="B12456" t="s">
        <v>10806</v>
      </c>
      <c r="C12456" t="s">
        <v>3593</v>
      </c>
      <c r="D12456" t="s">
        <v>10807</v>
      </c>
    </row>
    <row r="12457" spans="1:4" x14ac:dyDescent="0.35">
      <c r="A12457" t="s">
        <v>10760</v>
      </c>
      <c r="B12457" t="s">
        <v>10856</v>
      </c>
      <c r="C12457" t="s">
        <v>3594</v>
      </c>
      <c r="D12457" t="s">
        <v>10807</v>
      </c>
    </row>
    <row r="12458" spans="1:4" x14ac:dyDescent="0.35">
      <c r="A12458" t="s">
        <v>10760</v>
      </c>
      <c r="B12458" t="s">
        <v>10857</v>
      </c>
      <c r="C12458" t="s">
        <v>3595</v>
      </c>
      <c r="D12458" t="s">
        <v>10807</v>
      </c>
    </row>
    <row r="12459" spans="1:4" x14ac:dyDescent="0.35">
      <c r="A12459" t="s">
        <v>10761</v>
      </c>
      <c r="B12459" t="s">
        <v>10802</v>
      </c>
      <c r="C12459" t="s">
        <v>3600</v>
      </c>
      <c r="D12459" t="s">
        <v>10803</v>
      </c>
    </row>
    <row r="12460" spans="1:4" x14ac:dyDescent="0.35">
      <c r="A12460" t="s">
        <v>10761</v>
      </c>
      <c r="B12460" t="s">
        <v>10804</v>
      </c>
      <c r="C12460" t="s">
        <v>3602</v>
      </c>
      <c r="D12460" t="s">
        <v>10803</v>
      </c>
    </row>
    <row r="12461" spans="1:4" x14ac:dyDescent="0.35">
      <c r="A12461" t="s">
        <v>10761</v>
      </c>
      <c r="B12461" t="s">
        <v>7165</v>
      </c>
      <c r="C12461" t="s">
        <v>3600</v>
      </c>
      <c r="D12461" t="s">
        <v>10803</v>
      </c>
    </row>
    <row r="12462" spans="1:4" x14ac:dyDescent="0.35">
      <c r="A12462" t="s">
        <v>10761</v>
      </c>
      <c r="B12462" t="s">
        <v>7166</v>
      </c>
      <c r="C12462" t="s">
        <v>3601</v>
      </c>
      <c r="D12462" t="s">
        <v>10803</v>
      </c>
    </row>
    <row r="12463" spans="1:4" x14ac:dyDescent="0.35">
      <c r="A12463" t="s">
        <v>10761</v>
      </c>
      <c r="B12463" t="s">
        <v>7168</v>
      </c>
      <c r="C12463" t="s">
        <v>3602</v>
      </c>
      <c r="D12463" t="s">
        <v>10803</v>
      </c>
    </row>
    <row r="12464" spans="1:4" x14ac:dyDescent="0.35">
      <c r="A12464" t="s">
        <v>10761</v>
      </c>
      <c r="B12464" t="s">
        <v>4049</v>
      </c>
      <c r="C12464" t="s">
        <v>3594</v>
      </c>
      <c r="D12464" t="s">
        <v>10805</v>
      </c>
    </row>
    <row r="12465" spans="1:4" x14ac:dyDescent="0.35">
      <c r="A12465" t="s">
        <v>10761</v>
      </c>
      <c r="B12465" t="s">
        <v>4050</v>
      </c>
      <c r="C12465" t="s">
        <v>3595</v>
      </c>
      <c r="D12465" t="s">
        <v>10805</v>
      </c>
    </row>
    <row r="12466" spans="1:4" x14ac:dyDescent="0.35">
      <c r="A12466" t="s">
        <v>10761</v>
      </c>
      <c r="B12466" t="s">
        <v>4051</v>
      </c>
      <c r="C12466" t="s">
        <v>3596</v>
      </c>
      <c r="D12466" t="s">
        <v>10805</v>
      </c>
    </row>
    <row r="12467" spans="1:4" x14ac:dyDescent="0.35">
      <c r="A12467" t="s">
        <v>10761</v>
      </c>
      <c r="B12467" t="s">
        <v>4053</v>
      </c>
      <c r="C12467" t="s">
        <v>3597</v>
      </c>
      <c r="D12467" t="s">
        <v>10805</v>
      </c>
    </row>
    <row r="12468" spans="1:4" x14ac:dyDescent="0.35">
      <c r="A12468" t="s">
        <v>10761</v>
      </c>
      <c r="B12468" t="s">
        <v>4056</v>
      </c>
      <c r="C12468" t="s">
        <v>3598</v>
      </c>
      <c r="D12468" t="s">
        <v>10805</v>
      </c>
    </row>
    <row r="12469" spans="1:4" x14ac:dyDescent="0.35">
      <c r="A12469" t="s">
        <v>10761</v>
      </c>
      <c r="B12469" t="s">
        <v>4057</v>
      </c>
      <c r="C12469" t="s">
        <v>3599</v>
      </c>
      <c r="D12469" t="s">
        <v>10805</v>
      </c>
    </row>
    <row r="12470" spans="1:4" x14ac:dyDescent="0.35">
      <c r="A12470" t="s">
        <v>10761</v>
      </c>
      <c r="B12470" t="s">
        <v>7058</v>
      </c>
      <c r="C12470" t="s">
        <v>3600</v>
      </c>
      <c r="D12470" t="s">
        <v>10805</v>
      </c>
    </row>
    <row r="12471" spans="1:4" x14ac:dyDescent="0.35">
      <c r="A12471" t="s">
        <v>10761</v>
      </c>
      <c r="B12471" t="s">
        <v>7059</v>
      </c>
      <c r="C12471" t="s">
        <v>3601</v>
      </c>
      <c r="D12471" t="s">
        <v>10805</v>
      </c>
    </row>
    <row r="12472" spans="1:4" x14ac:dyDescent="0.35">
      <c r="A12472" t="s">
        <v>10761</v>
      </c>
      <c r="B12472" t="s">
        <v>4060</v>
      </c>
      <c r="C12472" t="s">
        <v>3602</v>
      </c>
      <c r="D12472" t="s">
        <v>10805</v>
      </c>
    </row>
    <row r="12473" spans="1:4" x14ac:dyDescent="0.35">
      <c r="A12473" t="s">
        <v>10761</v>
      </c>
      <c r="B12473" t="s">
        <v>10802</v>
      </c>
      <c r="C12473" t="s">
        <v>3594</v>
      </c>
      <c r="D12473" t="s">
        <v>10805</v>
      </c>
    </row>
    <row r="12474" spans="1:4" x14ac:dyDescent="0.35">
      <c r="A12474" t="s">
        <v>10761</v>
      </c>
      <c r="B12474" t="s">
        <v>10804</v>
      </c>
      <c r="C12474" t="s">
        <v>3602</v>
      </c>
      <c r="D12474" t="s">
        <v>10805</v>
      </c>
    </row>
    <row r="12475" spans="1:4" x14ac:dyDescent="0.35">
      <c r="A12475" t="s">
        <v>10761</v>
      </c>
      <c r="B12475" t="s">
        <v>10806</v>
      </c>
      <c r="C12475" t="s">
        <v>3593</v>
      </c>
      <c r="D12475" t="s">
        <v>10807</v>
      </c>
    </row>
    <row r="12476" spans="1:4" x14ac:dyDescent="0.35">
      <c r="A12476" t="s">
        <v>10761</v>
      </c>
      <c r="B12476" t="s">
        <v>10856</v>
      </c>
      <c r="C12476" t="s">
        <v>3594</v>
      </c>
      <c r="D12476" t="s">
        <v>10807</v>
      </c>
    </row>
    <row r="12477" spans="1:4" x14ac:dyDescent="0.35">
      <c r="A12477" t="s">
        <v>10761</v>
      </c>
      <c r="B12477" t="s">
        <v>10857</v>
      </c>
      <c r="C12477" t="s">
        <v>3595</v>
      </c>
      <c r="D12477" t="s">
        <v>10807</v>
      </c>
    </row>
    <row r="12478" spans="1:4" x14ac:dyDescent="0.35">
      <c r="A12478" t="s">
        <v>10763</v>
      </c>
      <c r="B12478" t="s">
        <v>10802</v>
      </c>
      <c r="C12478" t="s">
        <v>3599</v>
      </c>
      <c r="D12478" t="s">
        <v>10803</v>
      </c>
    </row>
    <row r="12479" spans="1:4" x14ac:dyDescent="0.35">
      <c r="A12479" t="s">
        <v>10763</v>
      </c>
      <c r="B12479" t="s">
        <v>10804</v>
      </c>
      <c r="C12479" t="s">
        <v>3600</v>
      </c>
      <c r="D12479" t="s">
        <v>10803</v>
      </c>
    </row>
    <row r="12480" spans="1:4" x14ac:dyDescent="0.35">
      <c r="A12480" t="s">
        <v>10763</v>
      </c>
      <c r="B12480" t="s">
        <v>4864</v>
      </c>
      <c r="C12480" t="s">
        <v>3599</v>
      </c>
      <c r="D12480" t="s">
        <v>10803</v>
      </c>
    </row>
    <row r="12481" spans="1:4" x14ac:dyDescent="0.35">
      <c r="A12481" t="s">
        <v>10763</v>
      </c>
      <c r="B12481" t="s">
        <v>7173</v>
      </c>
      <c r="C12481" t="s">
        <v>3600</v>
      </c>
      <c r="D12481" t="s">
        <v>10803</v>
      </c>
    </row>
    <row r="12482" spans="1:4" x14ac:dyDescent="0.35">
      <c r="A12482" t="s">
        <v>10763</v>
      </c>
      <c r="B12482" t="s">
        <v>7170</v>
      </c>
      <c r="C12482" t="s">
        <v>3593</v>
      </c>
      <c r="D12482" t="s">
        <v>10805</v>
      </c>
    </row>
    <row r="12483" spans="1:4" x14ac:dyDescent="0.35">
      <c r="A12483" t="s">
        <v>10763</v>
      </c>
      <c r="B12483" t="s">
        <v>10802</v>
      </c>
      <c r="C12483" t="s">
        <v>3593</v>
      </c>
      <c r="D12483" t="s">
        <v>10805</v>
      </c>
    </row>
    <row r="12484" spans="1:4" x14ac:dyDescent="0.35">
      <c r="A12484" t="s">
        <v>10763</v>
      </c>
      <c r="B12484" t="s">
        <v>10804</v>
      </c>
      <c r="C12484" t="s">
        <v>3593</v>
      </c>
      <c r="D12484" t="s">
        <v>10805</v>
      </c>
    </row>
    <row r="12485" spans="1:4" x14ac:dyDescent="0.35">
      <c r="A12485" t="s">
        <v>10763</v>
      </c>
      <c r="B12485" t="s">
        <v>10806</v>
      </c>
      <c r="C12485" t="s">
        <v>3594</v>
      </c>
      <c r="D12485" t="s">
        <v>10807</v>
      </c>
    </row>
    <row r="12486" spans="1:4" x14ac:dyDescent="0.35">
      <c r="A12486" t="s">
        <v>10763</v>
      </c>
      <c r="B12486" t="s">
        <v>10856</v>
      </c>
      <c r="C12486" t="s">
        <v>3593</v>
      </c>
      <c r="D12486" t="s">
        <v>10807</v>
      </c>
    </row>
    <row r="12487" spans="1:4" x14ac:dyDescent="0.35">
      <c r="A12487" t="s">
        <v>10763</v>
      </c>
      <c r="B12487" t="s">
        <v>10857</v>
      </c>
      <c r="C12487" t="s">
        <v>3595</v>
      </c>
      <c r="D12487" t="s">
        <v>10807</v>
      </c>
    </row>
    <row r="12488" spans="1:4" x14ac:dyDescent="0.35">
      <c r="A12488" t="s">
        <v>10764</v>
      </c>
      <c r="B12488" t="s">
        <v>10802</v>
      </c>
      <c r="C12488" t="s">
        <v>3599</v>
      </c>
      <c r="D12488" t="s">
        <v>10803</v>
      </c>
    </row>
    <row r="12489" spans="1:4" x14ac:dyDescent="0.35">
      <c r="A12489" t="s">
        <v>10764</v>
      </c>
      <c r="B12489" t="s">
        <v>10804</v>
      </c>
      <c r="C12489" t="s">
        <v>3599</v>
      </c>
      <c r="D12489" t="s">
        <v>10803</v>
      </c>
    </row>
    <row r="12490" spans="1:4" x14ac:dyDescent="0.35">
      <c r="A12490" t="s">
        <v>10764</v>
      </c>
      <c r="B12490" t="s">
        <v>7181</v>
      </c>
      <c r="C12490" t="s">
        <v>3599</v>
      </c>
      <c r="D12490" t="s">
        <v>10803</v>
      </c>
    </row>
    <row r="12491" spans="1:4" x14ac:dyDescent="0.35">
      <c r="A12491" t="s">
        <v>10764</v>
      </c>
      <c r="B12491" t="s">
        <v>7179</v>
      </c>
      <c r="C12491" t="s">
        <v>3593</v>
      </c>
      <c r="D12491" t="s">
        <v>10805</v>
      </c>
    </row>
    <row r="12492" spans="1:4" x14ac:dyDescent="0.35">
      <c r="A12492" t="s">
        <v>10764</v>
      </c>
      <c r="B12492" t="s">
        <v>10802</v>
      </c>
      <c r="C12492" t="s">
        <v>3593</v>
      </c>
      <c r="D12492" t="s">
        <v>10805</v>
      </c>
    </row>
    <row r="12493" spans="1:4" x14ac:dyDescent="0.35">
      <c r="A12493" t="s">
        <v>10764</v>
      </c>
      <c r="B12493" t="s">
        <v>10804</v>
      </c>
      <c r="C12493" t="s">
        <v>3593</v>
      </c>
      <c r="D12493" t="s">
        <v>10805</v>
      </c>
    </row>
    <row r="12494" spans="1:4" x14ac:dyDescent="0.35">
      <c r="A12494" t="s">
        <v>10764</v>
      </c>
      <c r="B12494" t="s">
        <v>10806</v>
      </c>
      <c r="C12494" t="s">
        <v>3593</v>
      </c>
      <c r="D12494" t="s">
        <v>10807</v>
      </c>
    </row>
    <row r="12495" spans="1:4" x14ac:dyDescent="0.35">
      <c r="A12495" t="s">
        <v>10764</v>
      </c>
      <c r="B12495" t="s">
        <v>10856</v>
      </c>
      <c r="C12495" t="s">
        <v>3594</v>
      </c>
      <c r="D12495" t="s">
        <v>10807</v>
      </c>
    </row>
    <row r="12496" spans="1:4" x14ac:dyDescent="0.35">
      <c r="A12496" t="s">
        <v>10764</v>
      </c>
      <c r="B12496" t="s">
        <v>10857</v>
      </c>
      <c r="C12496" t="s">
        <v>3595</v>
      </c>
      <c r="D12496" t="s">
        <v>10807</v>
      </c>
    </row>
    <row r="12497" spans="1:4" x14ac:dyDescent="0.35">
      <c r="A12497" t="s">
        <v>10767</v>
      </c>
      <c r="B12497" t="s">
        <v>10802</v>
      </c>
      <c r="C12497" t="s">
        <v>3595</v>
      </c>
      <c r="D12497" t="s">
        <v>10803</v>
      </c>
    </row>
    <row r="12498" spans="1:4" x14ac:dyDescent="0.35">
      <c r="A12498" t="s">
        <v>10767</v>
      </c>
      <c r="B12498" t="s">
        <v>10804</v>
      </c>
      <c r="C12498" t="s">
        <v>3595</v>
      </c>
      <c r="D12498" t="s">
        <v>10803</v>
      </c>
    </row>
    <row r="12499" spans="1:4" x14ac:dyDescent="0.35">
      <c r="A12499" t="s">
        <v>10767</v>
      </c>
      <c r="B12499" t="s">
        <v>1348</v>
      </c>
      <c r="C12499" t="s">
        <v>3595</v>
      </c>
      <c r="D12499" t="s">
        <v>10805</v>
      </c>
    </row>
    <row r="12500" spans="1:4" x14ac:dyDescent="0.35">
      <c r="A12500" t="s">
        <v>10767</v>
      </c>
      <c r="B12500" t="s">
        <v>1276</v>
      </c>
      <c r="C12500" t="s">
        <v>3596</v>
      </c>
      <c r="D12500" t="s">
        <v>10805</v>
      </c>
    </row>
    <row r="12501" spans="1:4" x14ac:dyDescent="0.35">
      <c r="A12501" t="s">
        <v>10767</v>
      </c>
      <c r="B12501" t="s">
        <v>1278</v>
      </c>
      <c r="C12501" t="s">
        <v>3597</v>
      </c>
      <c r="D12501" t="s">
        <v>10805</v>
      </c>
    </row>
    <row r="12502" spans="1:4" x14ac:dyDescent="0.35">
      <c r="A12502" t="s">
        <v>10767</v>
      </c>
      <c r="B12502" t="s">
        <v>1280</v>
      </c>
      <c r="C12502" t="s">
        <v>3598</v>
      </c>
      <c r="D12502" t="s">
        <v>10805</v>
      </c>
    </row>
    <row r="12503" spans="1:4" x14ac:dyDescent="0.35">
      <c r="A12503" t="s">
        <v>10767</v>
      </c>
      <c r="B12503" t="s">
        <v>1353</v>
      </c>
      <c r="C12503" t="s">
        <v>3599</v>
      </c>
      <c r="D12503" t="s">
        <v>10805</v>
      </c>
    </row>
    <row r="12504" spans="1:4" x14ac:dyDescent="0.35">
      <c r="A12504" t="s">
        <v>10767</v>
      </c>
      <c r="B12504" t="s">
        <v>1588</v>
      </c>
      <c r="C12504" t="s">
        <v>3600</v>
      </c>
      <c r="D12504" t="s">
        <v>10805</v>
      </c>
    </row>
    <row r="12505" spans="1:4" x14ac:dyDescent="0.35">
      <c r="A12505" t="s">
        <v>10767</v>
      </c>
      <c r="B12505" t="s">
        <v>1590</v>
      </c>
      <c r="C12505" t="s">
        <v>3601</v>
      </c>
      <c r="D12505" t="s">
        <v>10805</v>
      </c>
    </row>
    <row r="12506" spans="1:4" x14ac:dyDescent="0.35">
      <c r="A12506" t="s">
        <v>10767</v>
      </c>
      <c r="B12506" t="s">
        <v>1370</v>
      </c>
      <c r="C12506" t="s">
        <v>3602</v>
      </c>
      <c r="D12506" t="s">
        <v>10805</v>
      </c>
    </row>
    <row r="12507" spans="1:4" x14ac:dyDescent="0.35">
      <c r="A12507" t="s">
        <v>10767</v>
      </c>
      <c r="B12507" t="s">
        <v>10802</v>
      </c>
      <c r="C12507" t="s">
        <v>3595</v>
      </c>
      <c r="D12507" t="s">
        <v>10805</v>
      </c>
    </row>
    <row r="12508" spans="1:4" x14ac:dyDescent="0.35">
      <c r="A12508" t="s">
        <v>10767</v>
      </c>
      <c r="B12508" t="s">
        <v>10804</v>
      </c>
      <c r="C12508" t="s">
        <v>3602</v>
      </c>
      <c r="D12508" t="s">
        <v>10805</v>
      </c>
    </row>
  </sheetData>
  <pageMargins left="0.7" right="0.7" top="0.75" bottom="0.75" header="0.3" footer="0.3"/>
  <pageSetup firstPageNumber="0"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D9D12DDFB58042B65E02B2AFFD2455" ma:contentTypeVersion="10" ma:contentTypeDescription="Create a new document." ma:contentTypeScope="" ma:versionID="4b1473221d535c0ae2ccbdc943b46b28">
  <xsd:schema xmlns:xsd="http://www.w3.org/2001/XMLSchema" xmlns:xs="http://www.w3.org/2001/XMLSchema" xmlns:p="http://schemas.microsoft.com/office/2006/metadata/properties" xmlns:ns2="b29e8ac7-a8cb-4c19-beca-8f55c80d0a07" xmlns:ns3="bdf78899-2876-47ab-96bb-9527ebb2a428" xmlns:ns4="ab8f74c7-0748-4175-b0a7-798791edd7a4" xmlns:ns5="87fb837c-b92f-4035-b0b1-7032ccbe864d" targetNamespace="http://schemas.microsoft.com/office/2006/metadata/properties" ma:root="true" ma:fieldsID="1e7db9e8665da7a7da25b79b21257161" ns2:_="" ns3:_="" ns4:_="" ns5:_="">
    <xsd:import namespace="b29e8ac7-a8cb-4c19-beca-8f55c80d0a07"/>
    <xsd:import namespace="bdf78899-2876-47ab-96bb-9527ebb2a428"/>
    <xsd:import namespace="ab8f74c7-0748-4175-b0a7-798791edd7a4"/>
    <xsd:import namespace="87fb837c-b92f-4035-b0b1-7032ccbe864d"/>
    <xsd:element name="properties">
      <xsd:complexType>
        <xsd:sequence>
          <xsd:element name="documentManagement">
            <xsd:complexType>
              <xsd:all>
                <xsd:element ref="ns2:Country_x0020_Code" minOccurs="0"/>
                <xsd:element ref="ns3:SharedWithUsers" minOccurs="0"/>
                <xsd:element ref="ns4:bc77dcd2bf4f4077b5153d8986ab7c79" minOccurs="0"/>
                <xsd:element ref="ns4:TaxCatchAll" minOccurs="0"/>
                <xsd:element ref="ns4:TaxCatchAllLabel" minOccurs="0"/>
                <xsd:element ref="ns4:m303bdcee8174b2eb036ac305aa5a282" minOccurs="0"/>
                <xsd:element ref="ns5:_dlc_DocId" minOccurs="0"/>
                <xsd:element ref="ns5:_dlc_DocIdUrl" minOccurs="0"/>
                <xsd:element ref="ns5: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9e8ac7-a8cb-4c19-beca-8f55c80d0a07" elementFormDefault="qualified">
    <xsd:import namespace="http://schemas.microsoft.com/office/2006/documentManagement/types"/>
    <xsd:import namespace="http://schemas.microsoft.com/office/infopath/2007/PartnerControls"/>
    <xsd:element name="Country_x0020_Code" ma:index="8" nillable="true" ma:displayName="Country Code" ma:format="Dropdown" ma:hidden="true" ma:indexed="true" ma:internalName="Country_x0020_Code" ma:readOnly="false">
      <xsd:simpleType>
        <xsd:restriction base="dms:Choice">
          <xsd:enumeration value="AT001"/>
          <xsd:enumeration value="BG001"/>
          <xsd:enumeration value="DE001"/>
          <xsd:enumeration value="RO001"/>
        </xsd:restriction>
      </xsd:simpleType>
    </xsd:element>
  </xsd:schema>
  <xsd:schema xmlns:xsd="http://www.w3.org/2001/XMLSchema" xmlns:xs="http://www.w3.org/2001/XMLSchema" xmlns:dms="http://schemas.microsoft.com/office/2006/documentManagement/types" xmlns:pc="http://schemas.microsoft.com/office/infopath/2007/PartnerControls" targetNamespace="bdf78899-2876-47ab-96bb-9527ebb2a428"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b8f74c7-0748-4175-b0a7-798791edd7a4" elementFormDefault="qualified">
    <xsd:import namespace="http://schemas.microsoft.com/office/2006/documentManagement/types"/>
    <xsd:import namespace="http://schemas.microsoft.com/office/infopath/2007/PartnerControls"/>
    <xsd:element name="bc77dcd2bf4f4077b5153d8986ab7c79" ma:index="10" nillable="true" ma:taxonomy="true" ma:internalName="bc77dcd2bf4f4077b5153d8986ab7c79" ma:taxonomyFieldName="ERISDocumentType" ma:displayName="Document Type" ma:default="" ma:fieldId="{bc77dcd2-bf4f-4077-b515-3d8986ab7c79}" ma:sspId="2b1776d1-ae3b-49f8-a97b-1474fa7fa346" ma:termSetId="8291263e-1670-46c0-b090-f3efb02d9c12"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e5ca2e46-5a91-45fa-bfc8-e87c16e0c7c6}" ma:internalName="TaxCatchAll" ma:showField="CatchAllData"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e5ca2e46-5a91-45fa-bfc8-e87c16e0c7c6}" ma:internalName="TaxCatchAllLabel" ma:readOnly="true" ma:showField="CatchAllDataLabel"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m303bdcee8174b2eb036ac305aa5a282" ma:index="14" nillable="true" ma:taxonomy="true" ma:internalName="m303bdcee8174b2eb036ac305aa5a282" ma:taxonomyFieldName="ERISKeywords" ma:displayName="Tags and Keywords" ma:default="" ma:fieldId="{6303bdce-e817-4b2e-b036-ac305aa5a282}" ma:taxonomyMulti="true" ma:sspId="2b1776d1-ae3b-49f8-a97b-1474fa7fa346" ma:termSetId="041e8d27-50b6-44df-be8e-d4aba88ea6e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7fb837c-b92f-4035-b0b1-7032ccbe864d"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b8f74c7-0748-4175-b0a7-798791edd7a4"/>
    <m303bdcee8174b2eb036ac305aa5a282 xmlns="ab8f74c7-0748-4175-b0a7-798791edd7a4">
      <Terms xmlns="http://schemas.microsoft.com/office/infopath/2007/PartnerControls"/>
    </m303bdcee8174b2eb036ac305aa5a282>
    <Country_x0020_Code xmlns="b29e8ac7-a8cb-4c19-beca-8f55c80d0a07" xsi:nil="true"/>
    <bc77dcd2bf4f4077b5153d8986ab7c79 xmlns="ab8f74c7-0748-4175-b0a7-798791edd7a4">
      <Terms xmlns="http://schemas.microsoft.com/office/infopath/2007/PartnerControls"/>
    </bc77dcd2bf4f4077b5153d8986ab7c79>
    <_dlc_DocId xmlns="87fb837c-b92f-4035-b0b1-7032ccbe864d">ECNSZY2WVPCN-1132949092-14179</_dlc_DocId>
    <_dlc_DocIdUrl xmlns="87fb837c-b92f-4035-b0b1-7032ccbe864d">
      <Url>https://extranet.eiopa.europa.eu/SecureFolders/_layouts/15/DocIdRedir.aspx?ID=ECNSZY2WVPCN-1132949092-14179</Url>
      <Description>ECNSZY2WVPCN-1132949092-14179</Description>
    </_dlc_DocIdUrl>
  </documentManagement>
</p:properties>
</file>

<file path=customXml/item4.xml><?xml version="1.0" encoding="utf-8"?>
<?mso-contentType ?>
<SharedContentType xmlns="Microsoft.SharePoint.Taxonomy.ContentTypeSync" SourceId="2b1776d1-ae3b-49f8-a97b-1474fa7fa346" ContentTypeId="0x0101"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78FD915-14B5-411A-8D1C-A7CE578CCA89}"/>
</file>

<file path=customXml/itemProps2.xml><?xml version="1.0" encoding="utf-8"?>
<ds:datastoreItem xmlns:ds="http://schemas.openxmlformats.org/officeDocument/2006/customXml" ds:itemID="{9B5E810A-4E0C-4A64-8969-0A5C34C7AABF}"/>
</file>

<file path=customXml/itemProps3.xml><?xml version="1.0" encoding="utf-8"?>
<ds:datastoreItem xmlns:ds="http://schemas.openxmlformats.org/officeDocument/2006/customXml" ds:itemID="{16A980E3-FEB1-4495-AB6A-3163BF4FF1DC}"/>
</file>

<file path=customXml/itemProps4.xml><?xml version="1.0" encoding="utf-8"?>
<ds:datastoreItem xmlns:ds="http://schemas.openxmlformats.org/officeDocument/2006/customXml" ds:itemID="{D7D5F863-2376-4F32-B342-11F0A177A8DB}"/>
</file>

<file path=customXml/itemProps5.xml><?xml version="1.0" encoding="utf-8"?>
<ds:datastoreItem xmlns:ds="http://schemas.openxmlformats.org/officeDocument/2006/customXml" ds:itemID="{8ACBD14C-C858-4B4E-8AE0-DACF9C7DF1FA}"/>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567</vt:i4>
      </vt:variant>
    </vt:vector>
  </HeadingPairs>
  <TitlesOfParts>
    <vt:vector size="567" baseType="lpstr">
      <vt:lpstr>Table of Contents</vt:lpstr>
      <vt:lpstr>E.01.01.16.01</vt:lpstr>
      <vt:lpstr>E.04.01.16.01</vt:lpstr>
      <vt:lpstr>E.04.01.16.02</vt:lpstr>
      <vt:lpstr>E.04.01.16.03</vt:lpstr>
      <vt:lpstr>S.01.01.01.01</vt:lpstr>
      <vt:lpstr>S.01.01.02.01</vt:lpstr>
      <vt:lpstr>S.01.01.04.01</vt:lpstr>
      <vt:lpstr>S.01.01.05.01</vt:lpstr>
      <vt:lpstr>S.01.01.07.01</vt:lpstr>
      <vt:lpstr>S.01.01.08.01</vt:lpstr>
      <vt:lpstr>S.01.01.11.01</vt:lpstr>
      <vt:lpstr>S.01.01.13.01</vt:lpstr>
      <vt:lpstr>S.01.01.15.01</vt:lpstr>
      <vt:lpstr>S.01.02.01.01</vt:lpstr>
      <vt:lpstr>S.01.02.01.02</vt:lpstr>
      <vt:lpstr>S.01.02.04.01</vt:lpstr>
      <vt:lpstr>S.01.02.07.01</vt:lpstr>
      <vt:lpstr>S.01.02.07.02</vt:lpstr>
      <vt:lpstr>S.01.02.07.03</vt:lpstr>
      <vt:lpstr>S.01.02.07.04</vt:lpstr>
      <vt:lpstr>S.01.02.11.01</vt:lpstr>
      <vt:lpstr>S.01.02.15.01</vt:lpstr>
      <vt:lpstr>S.01.02.15.02</vt:lpstr>
      <vt:lpstr>S.01.02.15.03</vt:lpstr>
      <vt:lpstr>S.01.03.01.01</vt:lpstr>
      <vt:lpstr>S.01.03.01.02</vt:lpstr>
      <vt:lpstr>S.01.03.04.01</vt:lpstr>
      <vt:lpstr>S.01.03.04.02</vt:lpstr>
      <vt:lpstr>S.02.01.01.01</vt:lpstr>
      <vt:lpstr>S.02.01.02.01</vt:lpstr>
      <vt:lpstr>S.02.01.07.01</vt:lpstr>
      <vt:lpstr>S.02.01.08.01</vt:lpstr>
      <vt:lpstr>S.02.02.01.01</vt:lpstr>
      <vt:lpstr>S.02.02.01.02</vt:lpstr>
      <vt:lpstr>S.02.03.07.01</vt:lpstr>
      <vt:lpstr>S.02.03.07.02</vt:lpstr>
      <vt:lpstr>S.02.03.07.03</vt:lpstr>
      <vt:lpstr>S.03.01.01.01</vt:lpstr>
      <vt:lpstr>S.03.01.01.02</vt:lpstr>
      <vt:lpstr>S.03.01.01.03</vt:lpstr>
      <vt:lpstr>S.03.01.04.01</vt:lpstr>
      <vt:lpstr>S.03.01.04.02</vt:lpstr>
      <vt:lpstr>S.03.01.04.03</vt:lpstr>
      <vt:lpstr>S.04.02.01.01</vt:lpstr>
      <vt:lpstr>S.04.02.01.02</vt:lpstr>
      <vt:lpstr>S.04.03.01.01</vt:lpstr>
      <vt:lpstr>S.04.04.01.01</vt:lpstr>
      <vt:lpstr>S.04.04.01.02</vt:lpstr>
      <vt:lpstr>S.04.05.01.01</vt:lpstr>
      <vt:lpstr>S.04.05.01.02</vt:lpstr>
      <vt:lpstr>S.04.05.21.01</vt:lpstr>
      <vt:lpstr>S.04.05.21.02</vt:lpstr>
      <vt:lpstr>S.04.05.21.03</vt:lpstr>
      <vt:lpstr>S.04.05.21.04</vt:lpstr>
      <vt:lpstr>S.05.01.01.01</vt:lpstr>
      <vt:lpstr>S.05.01.01.02</vt:lpstr>
      <vt:lpstr>S.05.01.02.01</vt:lpstr>
      <vt:lpstr>S.05.01.02.02</vt:lpstr>
      <vt:lpstr>S.05.01.13.01</vt:lpstr>
      <vt:lpstr>S.05.01.13.02</vt:lpstr>
      <vt:lpstr>S.05.02.04.01</vt:lpstr>
      <vt:lpstr>S.05.02.04.02</vt:lpstr>
      <vt:lpstr>S.05.02.04.03</vt:lpstr>
      <vt:lpstr>S.05.02.04.04</vt:lpstr>
      <vt:lpstr>S.05.02.04.05</vt:lpstr>
      <vt:lpstr>S.05.02.04.06</vt:lpstr>
      <vt:lpstr>S.06.02.01.01</vt:lpstr>
      <vt:lpstr>S.06.02.01.02</vt:lpstr>
      <vt:lpstr>S.06.02.04.01</vt:lpstr>
      <vt:lpstr>S.06.02.04.02</vt:lpstr>
      <vt:lpstr>S.06.02.07.01</vt:lpstr>
      <vt:lpstr>S.06.02.07.02</vt:lpstr>
      <vt:lpstr>S.06.03.01.01</vt:lpstr>
      <vt:lpstr>S.06.03.04.01</vt:lpstr>
      <vt:lpstr>S.06.04.01.01</vt:lpstr>
      <vt:lpstr>S.07.01.01.01</vt:lpstr>
      <vt:lpstr>S.07.01.04.01</vt:lpstr>
      <vt:lpstr>S.08.01.01.01</vt:lpstr>
      <vt:lpstr>S.08.01.01.02</vt:lpstr>
      <vt:lpstr>S.08.01.04.01</vt:lpstr>
      <vt:lpstr>S.08.01.04.02</vt:lpstr>
      <vt:lpstr>S.09.01.01.01</vt:lpstr>
      <vt:lpstr>S.09.01.04.01</vt:lpstr>
      <vt:lpstr>S.10.01.01.01</vt:lpstr>
      <vt:lpstr>S.10.01.04.01</vt:lpstr>
      <vt:lpstr>S.11.01.01.01</vt:lpstr>
      <vt:lpstr>S.11.01.01.02</vt:lpstr>
      <vt:lpstr>S.11.01.04.01</vt:lpstr>
      <vt:lpstr>S.11.01.04.02</vt:lpstr>
      <vt:lpstr>S.12.01.01.01</vt:lpstr>
      <vt:lpstr>S.12.01.02.01</vt:lpstr>
      <vt:lpstr>S.12.02.01.01</vt:lpstr>
      <vt:lpstr>S.12.02.01.02</vt:lpstr>
      <vt:lpstr>S.13.01.01.01</vt:lpstr>
      <vt:lpstr>S.14.01.01.01</vt:lpstr>
      <vt:lpstr>S.14.01.01.02</vt:lpstr>
      <vt:lpstr>S.14.01.01.05</vt:lpstr>
      <vt:lpstr>S.14.02.01.01</vt:lpstr>
      <vt:lpstr>S.14.03.01.01</vt:lpstr>
      <vt:lpstr>S.14.04.11.01</vt:lpstr>
      <vt:lpstr>S.14.04.11.02</vt:lpstr>
      <vt:lpstr>S.14.05.11.01</vt:lpstr>
      <vt:lpstr>S.14.05.11.02</vt:lpstr>
      <vt:lpstr>S.16.01.01.01</vt:lpstr>
      <vt:lpstr>S.16.01.01.02</vt:lpstr>
      <vt:lpstr>S.17.01.01.01</vt:lpstr>
      <vt:lpstr>S.17.01.02.01</vt:lpstr>
      <vt:lpstr>S.17.03.01.01</vt:lpstr>
      <vt:lpstr>S.17.03.01.02</vt:lpstr>
      <vt:lpstr>S.17.03.01.03</vt:lpstr>
      <vt:lpstr>S.18.01.01.01</vt:lpstr>
      <vt:lpstr>S.18.01.01.02</vt:lpstr>
      <vt:lpstr>S.19.01.01.01</vt:lpstr>
      <vt:lpstr>S.19.01.01.02</vt:lpstr>
      <vt:lpstr>S.19.01.01.03</vt:lpstr>
      <vt:lpstr>S.19.01.01.04</vt:lpstr>
      <vt:lpstr>S.19.01.01.05</vt:lpstr>
      <vt:lpstr>S.19.01.01.06</vt:lpstr>
      <vt:lpstr>S.19.01.01.13</vt:lpstr>
      <vt:lpstr>S.19.01.01.14</vt:lpstr>
      <vt:lpstr>S.19.01.01.15</vt:lpstr>
      <vt:lpstr>S.19.01.01.16</vt:lpstr>
      <vt:lpstr>S.19.01.01.17</vt:lpstr>
      <vt:lpstr>S.19.01.01.18</vt:lpstr>
      <vt:lpstr>S.19.01.01.19</vt:lpstr>
      <vt:lpstr>S.19.01.01.20</vt:lpstr>
      <vt:lpstr>S.19.01.01.21</vt:lpstr>
      <vt:lpstr>S.19.01.01.22</vt:lpstr>
      <vt:lpstr>S.19.01.01.23</vt:lpstr>
      <vt:lpstr>S.19.01.21.01</vt:lpstr>
      <vt:lpstr>S.19.01.21.02</vt:lpstr>
      <vt:lpstr>S.19.01.21.03</vt:lpstr>
      <vt:lpstr>S.19.01.21.04</vt:lpstr>
      <vt:lpstr>S.20.01.01.01</vt:lpstr>
      <vt:lpstr>S.22.01.01.01</vt:lpstr>
      <vt:lpstr>S.22.01.04.01</vt:lpstr>
      <vt:lpstr>S.22.01.21.01</vt:lpstr>
      <vt:lpstr>S.22.01.22.01</vt:lpstr>
      <vt:lpstr>S.22.04.01.01</vt:lpstr>
      <vt:lpstr>S.22.04.01.02</vt:lpstr>
      <vt:lpstr>S.22.05.01.01</vt:lpstr>
      <vt:lpstr>S.22.07.01.01</vt:lpstr>
      <vt:lpstr>S.22.07.01.02</vt:lpstr>
      <vt:lpstr>S.22.07.01.03</vt:lpstr>
      <vt:lpstr>S.22.07.21.01</vt:lpstr>
      <vt:lpstr>S.22.07.21.02</vt:lpstr>
      <vt:lpstr>S.22.07.21.03</vt:lpstr>
      <vt:lpstr>S.23.01.01.01</vt:lpstr>
      <vt:lpstr>S.23.01.01.02</vt:lpstr>
      <vt:lpstr>S.23.01.02.01</vt:lpstr>
      <vt:lpstr>S.23.01.02.02</vt:lpstr>
      <vt:lpstr>S.23.01.04.01</vt:lpstr>
      <vt:lpstr>S.23.01.04.02</vt:lpstr>
      <vt:lpstr>S.23.01.05.01</vt:lpstr>
      <vt:lpstr>S.23.01.05.02</vt:lpstr>
      <vt:lpstr>S.23.01.07.01</vt:lpstr>
      <vt:lpstr>S.23.01.07.02</vt:lpstr>
      <vt:lpstr>S.23.01.08.01</vt:lpstr>
      <vt:lpstr>S.23.01.08.02</vt:lpstr>
      <vt:lpstr>S.23.01.13.01</vt:lpstr>
      <vt:lpstr>S.23.01.22.01</vt:lpstr>
      <vt:lpstr>S.23.01.22.02</vt:lpstr>
      <vt:lpstr>S.23.02.04.01</vt:lpstr>
      <vt:lpstr>S.23.02.04.02</vt:lpstr>
      <vt:lpstr>S.23.02.04.03</vt:lpstr>
      <vt:lpstr>S.23.02.04.04</vt:lpstr>
      <vt:lpstr>S.23.04.01.01</vt:lpstr>
      <vt:lpstr>S.23.04.01.02</vt:lpstr>
      <vt:lpstr>S.23.04.01.03</vt:lpstr>
      <vt:lpstr>S.23.04.01.04</vt:lpstr>
      <vt:lpstr>S.23.04.01.05</vt:lpstr>
      <vt:lpstr>S.23.04.01.06</vt:lpstr>
      <vt:lpstr>S.23.04.01.07</vt:lpstr>
      <vt:lpstr>S.23.04.01.09</vt:lpstr>
      <vt:lpstr>S.23.04.04.01</vt:lpstr>
      <vt:lpstr>S.23.04.04.02</vt:lpstr>
      <vt:lpstr>S.23.04.04.03</vt:lpstr>
      <vt:lpstr>S.23.04.04.04</vt:lpstr>
      <vt:lpstr>S.23.04.04.05</vt:lpstr>
      <vt:lpstr>S.23.04.04.06</vt:lpstr>
      <vt:lpstr>S.23.04.04.07</vt:lpstr>
      <vt:lpstr>S.23.04.04.09</vt:lpstr>
      <vt:lpstr>S.23.04.04.10</vt:lpstr>
      <vt:lpstr>S.23.04.04.11</vt:lpstr>
      <vt:lpstr>S.24.01.01.01</vt:lpstr>
      <vt:lpstr>S.24.01.01.02</vt:lpstr>
      <vt:lpstr>S.24.01.01.03</vt:lpstr>
      <vt:lpstr>S.24.01.01.04</vt:lpstr>
      <vt:lpstr>S.24.01.01.05</vt:lpstr>
      <vt:lpstr>S.24.01.01.06</vt:lpstr>
      <vt:lpstr>S.24.01.01.07</vt:lpstr>
      <vt:lpstr>S.24.01.01.08</vt:lpstr>
      <vt:lpstr>S.24.01.01.09</vt:lpstr>
      <vt:lpstr>S.24.01.01.10</vt:lpstr>
      <vt:lpstr>S.24.01.01.11</vt:lpstr>
      <vt:lpstr>S.25.01.01.01</vt:lpstr>
      <vt:lpstr>S.25.01.01.02</vt:lpstr>
      <vt:lpstr>S.25.01.01.03</vt:lpstr>
      <vt:lpstr>S.25.01.01.04</vt:lpstr>
      <vt:lpstr>S.25.01.01.05</vt:lpstr>
      <vt:lpstr>S.25.01.04.01</vt:lpstr>
      <vt:lpstr>S.25.01.04.02</vt:lpstr>
      <vt:lpstr>S.25.01.21.01</vt:lpstr>
      <vt:lpstr>S.25.01.21.02</vt:lpstr>
      <vt:lpstr>S.25.01.21.03</vt:lpstr>
      <vt:lpstr>S.25.01.21.04</vt:lpstr>
      <vt:lpstr>S.25.01.21.05</vt:lpstr>
      <vt:lpstr>S.25.01.22.01</vt:lpstr>
      <vt:lpstr>S.25.01.22.02</vt:lpstr>
      <vt:lpstr>S.25.01.22.03</vt:lpstr>
      <vt:lpstr>S.25.04.11.01</vt:lpstr>
      <vt:lpstr>S.25.04.13.01</vt:lpstr>
      <vt:lpstr>S.25.05.01.01</vt:lpstr>
      <vt:lpstr>S.25.05.01.02</vt:lpstr>
      <vt:lpstr>S.25.05.01.03</vt:lpstr>
      <vt:lpstr>S.25.05.01.04</vt:lpstr>
      <vt:lpstr>S.25.05.01.05</vt:lpstr>
      <vt:lpstr>S.25.05.04.01</vt:lpstr>
      <vt:lpstr>S.25.05.04.02</vt:lpstr>
      <vt:lpstr>S.25.05.21.01</vt:lpstr>
      <vt:lpstr>S.25.05.21.02</vt:lpstr>
      <vt:lpstr>S.25.05.21.03</vt:lpstr>
      <vt:lpstr>S.25.05.21.04</vt:lpstr>
      <vt:lpstr>S.25.05.22.01</vt:lpstr>
      <vt:lpstr>S.25.05.22.02</vt:lpstr>
      <vt:lpstr>S.26.01.01.01</vt:lpstr>
      <vt:lpstr>S.26.01.01.02</vt:lpstr>
      <vt:lpstr>S.26.01.01.03</vt:lpstr>
      <vt:lpstr>S.26.01.01.05</vt:lpstr>
      <vt:lpstr>S.26.01.04.01</vt:lpstr>
      <vt:lpstr>S.26.01.04.02</vt:lpstr>
      <vt:lpstr>S.26.01.04.03</vt:lpstr>
      <vt:lpstr>S.26.01.04.04</vt:lpstr>
      <vt:lpstr>S.26.01.04.05</vt:lpstr>
      <vt:lpstr>S.26.02.01.01</vt:lpstr>
      <vt:lpstr>S.26.02.01.02</vt:lpstr>
      <vt:lpstr>S.26.02.01.03</vt:lpstr>
      <vt:lpstr>S.26.02.04.01</vt:lpstr>
      <vt:lpstr>S.26.02.04.02</vt:lpstr>
      <vt:lpstr>S.26.02.04.03</vt:lpstr>
      <vt:lpstr>S.26.03.01.01</vt:lpstr>
      <vt:lpstr>S.26.03.01.02</vt:lpstr>
      <vt:lpstr>S.26.03.01.03</vt:lpstr>
      <vt:lpstr>S.26.03.01.04</vt:lpstr>
      <vt:lpstr>S.26.03.04.01</vt:lpstr>
      <vt:lpstr>S.26.03.04.02</vt:lpstr>
      <vt:lpstr>S.26.03.04.03</vt:lpstr>
      <vt:lpstr>S.26.03.04.04</vt:lpstr>
      <vt:lpstr>S.26.04.01.01</vt:lpstr>
      <vt:lpstr>S.26.04.01.02</vt:lpstr>
      <vt:lpstr>S.26.04.01.03</vt:lpstr>
      <vt:lpstr>S.26.04.01.04</vt:lpstr>
      <vt:lpstr>S.26.04.01.05</vt:lpstr>
      <vt:lpstr>S.26.04.01.06</vt:lpstr>
      <vt:lpstr>S.26.04.01.07</vt:lpstr>
      <vt:lpstr>S.26.04.01.08</vt:lpstr>
      <vt:lpstr>S.26.04.01.09</vt:lpstr>
      <vt:lpstr>S.26.04.04.01</vt:lpstr>
      <vt:lpstr>S.26.04.04.02</vt:lpstr>
      <vt:lpstr>S.26.04.04.03</vt:lpstr>
      <vt:lpstr>S.26.04.04.04</vt:lpstr>
      <vt:lpstr>S.26.04.04.05</vt:lpstr>
      <vt:lpstr>S.26.04.04.06</vt:lpstr>
      <vt:lpstr>S.26.04.04.07</vt:lpstr>
      <vt:lpstr>S.26.04.04.08</vt:lpstr>
      <vt:lpstr>S.26.04.04.09</vt:lpstr>
      <vt:lpstr>S.26.05.01.01</vt:lpstr>
      <vt:lpstr>S.26.05.01.02</vt:lpstr>
      <vt:lpstr>S.26.05.01.03</vt:lpstr>
      <vt:lpstr>S.26.05.01.04</vt:lpstr>
      <vt:lpstr>S.26.05.01.05</vt:lpstr>
      <vt:lpstr>S.26.05.04.01</vt:lpstr>
      <vt:lpstr>S.26.05.04.02</vt:lpstr>
      <vt:lpstr>S.26.05.04.03</vt:lpstr>
      <vt:lpstr>S.26.05.04.04</vt:lpstr>
      <vt:lpstr>S.26.05.04.05</vt:lpstr>
      <vt:lpstr>S.26.06.01.01</vt:lpstr>
      <vt:lpstr>S.26.06.01.02</vt:lpstr>
      <vt:lpstr>S.26.06.04.01</vt:lpstr>
      <vt:lpstr>S.26.06.04.02</vt:lpstr>
      <vt:lpstr>S.26.07.01.01</vt:lpstr>
      <vt:lpstr>S.26.07.01.02</vt:lpstr>
      <vt:lpstr>S.26.07.01.03</vt:lpstr>
      <vt:lpstr>S.26.07.01.04</vt:lpstr>
      <vt:lpstr>S.26.07.01.05</vt:lpstr>
      <vt:lpstr>S.26.07.01.06</vt:lpstr>
      <vt:lpstr>S.26.07.04.01</vt:lpstr>
      <vt:lpstr>S.26.07.04.02</vt:lpstr>
      <vt:lpstr>S.26.07.04.03</vt:lpstr>
      <vt:lpstr>S.26.07.04.04</vt:lpstr>
      <vt:lpstr>S.26.07.04.05</vt:lpstr>
      <vt:lpstr>S.26.07.04.06</vt:lpstr>
      <vt:lpstr>S.26.08.01.01</vt:lpstr>
      <vt:lpstr>S.26.08.01.02</vt:lpstr>
      <vt:lpstr>S.26.08.01.03</vt:lpstr>
      <vt:lpstr>S.26.08.04.01</vt:lpstr>
      <vt:lpstr>S.26.08.04.02</vt:lpstr>
      <vt:lpstr>S.26.08.04.03</vt:lpstr>
      <vt:lpstr>S.26.09.01.01</vt:lpstr>
      <vt:lpstr>S.26.09.01.02</vt:lpstr>
      <vt:lpstr>S.26.09.01.03</vt:lpstr>
      <vt:lpstr>S.26.09.04.01</vt:lpstr>
      <vt:lpstr>S.26.09.04.02</vt:lpstr>
      <vt:lpstr>S.26.09.04.03</vt:lpstr>
      <vt:lpstr>S.26.10.01.01</vt:lpstr>
      <vt:lpstr>S.26.10.01.02</vt:lpstr>
      <vt:lpstr>S.26.10.01.03</vt:lpstr>
      <vt:lpstr>S.26.10.01.04</vt:lpstr>
      <vt:lpstr>S.26.10.01.05</vt:lpstr>
      <vt:lpstr>S.26.10.01.06</vt:lpstr>
      <vt:lpstr>S.26.10.01.07</vt:lpstr>
      <vt:lpstr>S.26.11.01.01</vt:lpstr>
      <vt:lpstr>S.26.11.01.02</vt:lpstr>
      <vt:lpstr>S.26.11.01.03</vt:lpstr>
      <vt:lpstr>S.26.11.01.04</vt:lpstr>
      <vt:lpstr>S.26.12.01.01</vt:lpstr>
      <vt:lpstr>S.26.12.01.02</vt:lpstr>
      <vt:lpstr>S.26.12.01.03</vt:lpstr>
      <vt:lpstr>S.26.13.01.01</vt:lpstr>
      <vt:lpstr>S.26.13.01.02</vt:lpstr>
      <vt:lpstr>S.26.13.01.03</vt:lpstr>
      <vt:lpstr>S.26.13.01.04</vt:lpstr>
      <vt:lpstr>S.26.13.01.05</vt:lpstr>
      <vt:lpstr>S.26.13.01.06</vt:lpstr>
      <vt:lpstr>S.26.13.01.07</vt:lpstr>
      <vt:lpstr>S.26.13.01.08</vt:lpstr>
      <vt:lpstr>S.26.13.01.09</vt:lpstr>
      <vt:lpstr>S.26.13.01.10</vt:lpstr>
      <vt:lpstr>S.26.13.01.11</vt:lpstr>
      <vt:lpstr>S.26.13.01.12</vt:lpstr>
      <vt:lpstr>S.26.13.01.13</vt:lpstr>
      <vt:lpstr>S.26.13.01.14</vt:lpstr>
      <vt:lpstr>S.26.13.01.15</vt:lpstr>
      <vt:lpstr>S.26.14.01.01</vt:lpstr>
      <vt:lpstr>S.26.14.01.02</vt:lpstr>
      <vt:lpstr>S.26.14.01.03</vt:lpstr>
      <vt:lpstr>S.26.14.01.04</vt:lpstr>
      <vt:lpstr>S.26.14.01.05</vt:lpstr>
      <vt:lpstr>S.26.15.01.01</vt:lpstr>
      <vt:lpstr>S.26.15.01.02</vt:lpstr>
      <vt:lpstr>S.26.15.01.03</vt:lpstr>
      <vt:lpstr>S.26.16.01.01</vt:lpstr>
      <vt:lpstr>S.26.16.01.02</vt:lpstr>
      <vt:lpstr>S.26.16.01.03</vt:lpstr>
      <vt:lpstr>S.27.01.01.01</vt:lpstr>
      <vt:lpstr>S.27.01.01.02</vt:lpstr>
      <vt:lpstr>S.27.01.01.03</vt:lpstr>
      <vt:lpstr>S.27.01.01.04</vt:lpstr>
      <vt:lpstr>S.27.01.01.05</vt:lpstr>
      <vt:lpstr>S.27.01.01.06</vt:lpstr>
      <vt:lpstr>S.27.01.01.07</vt:lpstr>
      <vt:lpstr>S.27.01.01.08</vt:lpstr>
      <vt:lpstr>S.27.01.01.09</vt:lpstr>
      <vt:lpstr>S.27.01.01.10</vt:lpstr>
      <vt:lpstr>S.27.01.01.11</vt:lpstr>
      <vt:lpstr>S.27.01.01.12</vt:lpstr>
      <vt:lpstr>S.27.01.01.13</vt:lpstr>
      <vt:lpstr>S.27.01.01.14</vt:lpstr>
      <vt:lpstr>S.27.01.01.15</vt:lpstr>
      <vt:lpstr>S.27.01.01.16</vt:lpstr>
      <vt:lpstr>S.27.01.01.17</vt:lpstr>
      <vt:lpstr>S.27.01.01.18</vt:lpstr>
      <vt:lpstr>S.27.01.01.19</vt:lpstr>
      <vt:lpstr>S.27.01.01.20</vt:lpstr>
      <vt:lpstr>S.27.01.01.21</vt:lpstr>
      <vt:lpstr>S.27.01.01.22</vt:lpstr>
      <vt:lpstr>S.27.01.01.23</vt:lpstr>
      <vt:lpstr>S.27.01.01.24</vt:lpstr>
      <vt:lpstr>S.27.01.01.25</vt:lpstr>
      <vt:lpstr>S.27.01.01.26</vt:lpstr>
      <vt:lpstr>S.27.01.01.27</vt:lpstr>
      <vt:lpstr>S.27.01.01.28</vt:lpstr>
      <vt:lpstr>S.27.01.04.01</vt:lpstr>
      <vt:lpstr>S.27.01.04.02</vt:lpstr>
      <vt:lpstr>S.27.01.04.03</vt:lpstr>
      <vt:lpstr>S.27.01.04.04</vt:lpstr>
      <vt:lpstr>S.27.01.04.05</vt:lpstr>
      <vt:lpstr>S.27.01.04.06</vt:lpstr>
      <vt:lpstr>S.27.01.04.07</vt:lpstr>
      <vt:lpstr>S.27.01.04.08</vt:lpstr>
      <vt:lpstr>S.27.01.04.09</vt:lpstr>
      <vt:lpstr>S.27.01.04.10</vt:lpstr>
      <vt:lpstr>S.27.01.04.11</vt:lpstr>
      <vt:lpstr>S.27.01.04.12</vt:lpstr>
      <vt:lpstr>S.27.01.04.13</vt:lpstr>
      <vt:lpstr>S.27.01.04.14</vt:lpstr>
      <vt:lpstr>S.27.01.04.15</vt:lpstr>
      <vt:lpstr>S.27.01.04.16</vt:lpstr>
      <vt:lpstr>S.27.01.04.17</vt:lpstr>
      <vt:lpstr>S.27.01.04.18</vt:lpstr>
      <vt:lpstr>S.27.01.04.19</vt:lpstr>
      <vt:lpstr>S.27.01.04.20</vt:lpstr>
      <vt:lpstr>S.27.01.04.21</vt:lpstr>
      <vt:lpstr>S.27.01.04.22</vt:lpstr>
      <vt:lpstr>S.27.01.04.23</vt:lpstr>
      <vt:lpstr>S.27.01.04.24</vt:lpstr>
      <vt:lpstr>S.27.01.04.25</vt:lpstr>
      <vt:lpstr>S.27.01.04.26</vt:lpstr>
      <vt:lpstr>S.27.01.04.27</vt:lpstr>
      <vt:lpstr>S.27.01.04.28</vt:lpstr>
      <vt:lpstr>S.27.02.01.01</vt:lpstr>
      <vt:lpstr>S.27.02.01.02</vt:lpstr>
      <vt:lpstr>S.27.02.01.03</vt:lpstr>
      <vt:lpstr>S.27.03.01.01</vt:lpstr>
      <vt:lpstr>S.27.03.01.02</vt:lpstr>
      <vt:lpstr>S.28.01.01.01</vt:lpstr>
      <vt:lpstr>S.28.01.01.02</vt:lpstr>
      <vt:lpstr>S.28.01.01.03</vt:lpstr>
      <vt:lpstr>S.28.01.01.04</vt:lpstr>
      <vt:lpstr>S.28.01.01.05</vt:lpstr>
      <vt:lpstr>S.28.02.01.01</vt:lpstr>
      <vt:lpstr>S.28.02.01.02</vt:lpstr>
      <vt:lpstr>S.28.02.01.03</vt:lpstr>
      <vt:lpstr>S.28.02.01.04</vt:lpstr>
      <vt:lpstr>S.28.02.01.05</vt:lpstr>
      <vt:lpstr>S.28.02.01.06</vt:lpstr>
      <vt:lpstr>S.30.03.01.01</vt:lpstr>
      <vt:lpstr>S.30.04.01.01</vt:lpstr>
      <vt:lpstr>S.30.04.01.02</vt:lpstr>
      <vt:lpstr>S.31.01.01.01</vt:lpstr>
      <vt:lpstr>S.31.01.01.02</vt:lpstr>
      <vt:lpstr>S.31.01.04.01</vt:lpstr>
      <vt:lpstr>S.31.01.04.02</vt:lpstr>
      <vt:lpstr>S.31.02.01.01</vt:lpstr>
      <vt:lpstr>S.31.02.01.02</vt:lpstr>
      <vt:lpstr>S.31.02.04.01</vt:lpstr>
      <vt:lpstr>S.31.02.04.02</vt:lpstr>
      <vt:lpstr>S.32.01.04.01</vt:lpstr>
      <vt:lpstr>S.32.01.22.01</vt:lpstr>
      <vt:lpstr>S.33.01.04.01</vt:lpstr>
      <vt:lpstr>S.34.01.04.01</vt:lpstr>
      <vt:lpstr>S.35.01.04.01</vt:lpstr>
      <vt:lpstr>S.36.01.01.01</vt:lpstr>
      <vt:lpstr>S.36.02.01.01</vt:lpstr>
      <vt:lpstr>S.36.05.01.01</vt:lpstr>
      <vt:lpstr>S.36.06.01.01</vt:lpstr>
      <vt:lpstr>S.36.07.01.01</vt:lpstr>
      <vt:lpstr>S.37.01.04.01</vt:lpstr>
      <vt:lpstr>S.37.02.04.01</vt:lpstr>
      <vt:lpstr>S.37.02.04.02</vt:lpstr>
      <vt:lpstr>S.37.02.04.03</vt:lpstr>
      <vt:lpstr>S.37.02.04.04</vt:lpstr>
      <vt:lpstr>S.38.01.11.01</vt:lpstr>
      <vt:lpstr>S.38.01.11.02</vt:lpstr>
      <vt:lpstr>S.39.01.11.01</vt:lpstr>
      <vt:lpstr>S.39.01.11.02</vt:lpstr>
      <vt:lpstr>S.41.01.11.01</vt:lpstr>
      <vt:lpstr>S.52.01.01.01</vt:lpstr>
      <vt:lpstr>S.52.01.01.02</vt:lpstr>
      <vt:lpstr>SE.01.01.16.01</vt:lpstr>
      <vt:lpstr>SE.01.01.17.01</vt:lpstr>
      <vt:lpstr>SE.01.01.18.01</vt:lpstr>
      <vt:lpstr>SE.01.01.19.01</vt:lpstr>
      <vt:lpstr>SE.02.01.16.01</vt:lpstr>
      <vt:lpstr>SE.02.01.17.01</vt:lpstr>
      <vt:lpstr>SE.02.01.18.01</vt:lpstr>
      <vt:lpstr>SE.02.01.19.01</vt:lpstr>
      <vt:lpstr>SE.06.02.16.01</vt:lpstr>
      <vt:lpstr>SE.06.02.16.02</vt:lpstr>
      <vt:lpstr>SE.06.02.18.01</vt:lpstr>
      <vt:lpstr>SE.06.02.18.02</vt:lpstr>
      <vt:lpstr>SE.17.01.17.01</vt:lpstr>
      <vt:lpstr>SPV.01.01.20.01</vt:lpstr>
      <vt:lpstr>SPV.01.02.20.01</vt:lpstr>
      <vt:lpstr>SPV.02.01.20.01</vt:lpstr>
      <vt:lpstr>SPV.02.01.20.02</vt:lpstr>
      <vt:lpstr>SPV.02.01.20.03</vt:lpstr>
      <vt:lpstr>SPV.02.01.20.04</vt:lpstr>
      <vt:lpstr>SPV.02.02.20.01</vt:lpstr>
      <vt:lpstr>SPV.02.02.20.02</vt:lpstr>
      <vt:lpstr>SPV.02.02.20.03</vt:lpstr>
      <vt:lpstr>SPV.03.01.20.01</vt:lpstr>
      <vt:lpstr>SPV.03.01.20.02</vt:lpstr>
      <vt:lpstr>SPV.03.02.20.01</vt:lpstr>
      <vt:lpstr>SPV.03.02.20.02</vt:lpstr>
      <vt:lpstr>SR.01.01.01.01</vt:lpstr>
      <vt:lpstr>SR.01.01.04.01</vt:lpstr>
      <vt:lpstr>SR.01.01.07.01</vt:lpstr>
      <vt:lpstr>SR.02.01.01.01</vt:lpstr>
      <vt:lpstr>SR.02.01.07.01</vt:lpstr>
      <vt:lpstr>SR.12.01.01.01</vt:lpstr>
      <vt:lpstr>SR.17.01.01.01</vt:lpstr>
      <vt:lpstr>SR.22.02.01.01</vt:lpstr>
      <vt:lpstr>SR.22.03.01.01</vt:lpstr>
      <vt:lpstr>SR.25.01.01.01</vt:lpstr>
      <vt:lpstr>SR.25.01.01.02</vt:lpstr>
      <vt:lpstr>SR.25.01.01.03</vt:lpstr>
      <vt:lpstr>SR.25.01.01.04</vt:lpstr>
      <vt:lpstr>SR.25.01.01.05</vt:lpstr>
      <vt:lpstr>SR.25.01.04.01</vt:lpstr>
      <vt:lpstr>SR.25.01.04.02</vt:lpstr>
      <vt:lpstr>SR.25.05.01.01</vt:lpstr>
      <vt:lpstr>SR.25.05.01.02</vt:lpstr>
      <vt:lpstr>SR.25.05.04.01</vt:lpstr>
      <vt:lpstr>SR.25.05.04.02</vt:lpstr>
      <vt:lpstr>SR.26.01.01.01</vt:lpstr>
      <vt:lpstr>SR.26.01.01.02</vt:lpstr>
      <vt:lpstr>SR.26.01.01.03</vt:lpstr>
      <vt:lpstr>SR.26.01.01.05</vt:lpstr>
      <vt:lpstr>SR.26.01.04.01</vt:lpstr>
      <vt:lpstr>SR.26.01.04.02</vt:lpstr>
      <vt:lpstr>SR.26.01.04.03</vt:lpstr>
      <vt:lpstr>SR.26.01.04.04</vt:lpstr>
      <vt:lpstr>SR.26.01.04.05</vt:lpstr>
      <vt:lpstr>SR.26.02.01.01</vt:lpstr>
      <vt:lpstr>SR.26.02.01.02</vt:lpstr>
      <vt:lpstr>SR.26.03.01.01</vt:lpstr>
      <vt:lpstr>SR.26.03.01.02</vt:lpstr>
      <vt:lpstr>SR.26.03.01.03</vt:lpstr>
      <vt:lpstr>SR.26.03.01.04</vt:lpstr>
      <vt:lpstr>SR.26.04.01.01</vt:lpstr>
      <vt:lpstr>SR.26.04.01.02</vt:lpstr>
      <vt:lpstr>SR.26.04.01.03</vt:lpstr>
      <vt:lpstr>SR.26.04.01.04</vt:lpstr>
      <vt:lpstr>SR.26.04.01.05</vt:lpstr>
      <vt:lpstr>SR.26.04.01.06</vt:lpstr>
      <vt:lpstr>SR.26.04.01.07</vt:lpstr>
      <vt:lpstr>SR.26.04.01.08</vt:lpstr>
      <vt:lpstr>SR.26.04.01.09</vt:lpstr>
      <vt:lpstr>SR.26.05.01.01</vt:lpstr>
      <vt:lpstr>SR.26.05.01.02</vt:lpstr>
      <vt:lpstr>SR.26.05.01.03</vt:lpstr>
      <vt:lpstr>SR.26.05.01.04</vt:lpstr>
      <vt:lpstr>SR.26.05.01.05</vt:lpstr>
      <vt:lpstr>SR.26.06.01.01</vt:lpstr>
      <vt:lpstr>SR.26.06.01.02</vt:lpstr>
      <vt:lpstr>SR.26.07.01.01</vt:lpstr>
      <vt:lpstr>SR.26.07.01.02</vt:lpstr>
      <vt:lpstr>SR.26.07.01.03</vt:lpstr>
      <vt:lpstr>SR.26.07.01.04</vt:lpstr>
      <vt:lpstr>SR.26.07.01.05</vt:lpstr>
      <vt:lpstr>SR.26.07.01.06</vt:lpstr>
      <vt:lpstr>SR.26.08.01.01</vt:lpstr>
      <vt:lpstr>SR.26.08.01.02</vt:lpstr>
      <vt:lpstr>SR.26.08.04.01</vt:lpstr>
      <vt:lpstr>SR.26.08.04.02</vt:lpstr>
      <vt:lpstr>SR.27.01.01.01</vt:lpstr>
      <vt:lpstr>SR.27.01.01.02</vt:lpstr>
      <vt:lpstr>SR.27.01.01.03</vt:lpstr>
      <vt:lpstr>SR.27.01.01.04</vt:lpstr>
      <vt:lpstr>SR.27.01.01.05</vt:lpstr>
      <vt:lpstr>SR.27.01.01.06</vt:lpstr>
      <vt:lpstr>SR.27.01.01.07</vt:lpstr>
      <vt:lpstr>SR.27.01.01.08</vt:lpstr>
      <vt:lpstr>SR.27.01.01.09</vt:lpstr>
      <vt:lpstr>SR.27.01.01.10</vt:lpstr>
      <vt:lpstr>SR.27.01.01.11</vt:lpstr>
      <vt:lpstr>SR.27.01.01.12</vt:lpstr>
      <vt:lpstr>SR.27.01.01.13</vt:lpstr>
      <vt:lpstr>SR.27.01.01.14</vt:lpstr>
      <vt:lpstr>SR.27.01.01.15</vt:lpstr>
      <vt:lpstr>SR.27.01.01.16</vt:lpstr>
      <vt:lpstr>SR.27.01.01.17</vt:lpstr>
      <vt:lpstr>SR.27.01.01.18</vt:lpstr>
      <vt:lpstr>SR.27.01.01.19</vt:lpstr>
      <vt:lpstr>SR.27.01.01.20</vt:lpstr>
      <vt:lpstr>SR.27.01.01.21</vt:lpstr>
      <vt:lpstr>SR.27.01.01.22</vt:lpstr>
      <vt:lpstr>SR.27.01.01.23</vt:lpstr>
      <vt:lpstr>SR.27.01.01.24</vt:lpstr>
      <vt:lpstr>SR.27.01.01.25</vt:lpstr>
      <vt:lpstr>SR.27.01.01.26</vt:lpstr>
      <vt:lpstr>SR.27.01.01.27</vt:lpstr>
      <vt:lpstr>SR.27.01.01.28</vt:lpstr>
      <vt:lpstr>T.99.01.01.01</vt:lpstr>
      <vt:lpstr>CIC Tables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2026-05-14T11:24:17Z</dcterms:created>
  <dcterms:modified xsi:type="dcterms:W3CDTF">2026-05-17T19:09:19Z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0x010100ACD9D12DDFB58042B65E02B2AFFD2455</vt:lpwstr>
  </property>
  <property fmtid="{D5CDD505-2E9C-101B-9397-08002B2CF9AE}" pid="3" name="_dlc_DocIdItemGuid">
    <vt:lpwstr>57d45c4a-efbe-46fc-bb0d-4ebfb3750ffe</vt:lpwstr>
  </property>
</Properties>
</file>